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2.xml" ContentType="application/vnd.openxmlformats-officedocument.drawingml.chartshape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Lst>
  <p:notesMasterIdLst>
    <p:notesMasterId r:id="rId22"/>
  </p:notesMasterIdLst>
  <p:sldIdLst>
    <p:sldId id="256" r:id="rId2"/>
    <p:sldId id="257" r:id="rId3"/>
    <p:sldId id="258" r:id="rId4"/>
    <p:sldId id="259" r:id="rId5"/>
    <p:sldId id="260" r:id="rId6"/>
    <p:sldId id="261" r:id="rId7"/>
    <p:sldId id="266" r:id="rId8"/>
    <p:sldId id="262" r:id="rId9"/>
    <p:sldId id="263" r:id="rId10"/>
    <p:sldId id="264" r:id="rId11"/>
    <p:sldId id="265" r:id="rId12"/>
    <p:sldId id="267" r:id="rId13"/>
    <p:sldId id="268" r:id="rId14"/>
    <p:sldId id="274" r:id="rId15"/>
    <p:sldId id="270" r:id="rId16"/>
    <p:sldId id="271" r:id="rId17"/>
    <p:sldId id="273" r:id="rId18"/>
    <p:sldId id="272" r:id="rId19"/>
    <p:sldId id="269" r:id="rId20"/>
    <p:sldId id="275" r:id="rId21"/>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77" d="100"/>
          <a:sy n="77" d="100"/>
        </p:scale>
        <p:origin x="642" y="90"/>
      </p:cViewPr>
      <p:guideLst>
        <p:guide orient="horz" pos="2160"/>
        <p:guide pos="3840"/>
      </p:guideLst>
    </p:cSldViewPr>
  </p:slideViewPr>
  <p:notesTextViewPr>
    <p:cViewPr>
      <p:scale>
        <a:sx n="1" d="1"/>
        <a:sy n="1" d="1"/>
      </p:scale>
      <p:origin x="0" y="0"/>
    </p:cViewPr>
  </p:notesTextViewPr>
  <p:notesViewPr>
    <p:cSldViewPr snapToGrid="0">
      <p:cViewPr varScale="1">
        <p:scale>
          <a:sx n="95" d="100"/>
          <a:sy n="95" d="100"/>
        </p:scale>
        <p:origin x="3582" y="72"/>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oleObject" Target="file:///\\svfs1hgw\TD\Engineering\SN-Fehler_Ringleitungen\Besuch%20Inspector-Systems\01_2025_Schleif_Temp_Test\Messung\Versuch%202%20Rohr%20168,3x4.xlsx"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3" Type="http://schemas.openxmlformats.org/officeDocument/2006/relationships/oleObject" Target="file:///\\svfs1hgw\TD\Engineering\SN-Fehler_Ringleitungen\Besuch%20Inspector-Systems\01_2025_Schleif_Temp_Test\Messung\Versuch%201%20Rohr%20160x2_formatiert.xlsx"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2.xml"/></Relationships>
</file>

<file path=ppt/charts/_rels/chart3.xml.rels><?xml version="1.0" encoding="UTF-8" standalone="yes"?>
<Relationships xmlns="http://schemas.openxmlformats.org/package/2006/relationships"><Relationship Id="rId3" Type="http://schemas.openxmlformats.org/officeDocument/2006/relationships/oleObject" Target="file:///\\svfs1hgw\TD\Engineering\SN-Fehler_Ringleitungen\Besuch%20Inspector-Systems\01_2025_Schleif_Temp_Test\Messung\Versuch%201%20Rohr%20160x2_formatiert.xlsx"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de-DE" dirty="0" smtClean="0"/>
              <a:t>Versuch</a:t>
            </a:r>
            <a:r>
              <a:rPr lang="de-DE" baseline="0" dirty="0" smtClean="0"/>
              <a:t> </a:t>
            </a:r>
            <a:r>
              <a:rPr lang="de-DE" baseline="0" dirty="0"/>
              <a:t>Rohr 168,3x4</a:t>
            </a:r>
            <a:endParaRPr lang="de-DE" dirty="0"/>
          </a:p>
        </c:rich>
      </c:tx>
      <c:layout>
        <c:manualLayout>
          <c:xMode val="edge"/>
          <c:yMode val="edge"/>
          <c:x val="0.39350296007159274"/>
          <c:y val="4.1789245100869107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de-DE"/>
        </a:p>
      </c:txPr>
    </c:title>
    <c:autoTitleDeleted val="0"/>
    <c:plotArea>
      <c:layout>
        <c:manualLayout>
          <c:layoutTarget val="inner"/>
          <c:xMode val="edge"/>
          <c:yMode val="edge"/>
          <c:x val="3.0832287268439271E-2"/>
          <c:y val="9.0122868396037822E-2"/>
          <c:w val="0.93282713302141584"/>
          <c:h val="0.82606352108992676"/>
        </c:manualLayout>
      </c:layout>
      <c:scatterChart>
        <c:scatterStyle val="lineMarker"/>
        <c:varyColors val="0"/>
        <c:ser>
          <c:idx val="0"/>
          <c:order val="0"/>
          <c:tx>
            <c:strRef>
              <c:f>'Versuch 2 Rohr 168,3x4'!$B$1</c:f>
              <c:strCache>
                <c:ptCount val="1"/>
                <c:pt idx="0">
                  <c:v>K1 Rohr Temp -60° [°C]</c:v>
                </c:pt>
              </c:strCache>
            </c:strRef>
          </c:tx>
          <c:spPr>
            <a:ln w="19050" cap="rnd">
              <a:solidFill>
                <a:schemeClr val="accent1"/>
              </a:solidFill>
              <a:round/>
            </a:ln>
            <a:effectLst/>
          </c:spPr>
          <c:marker>
            <c:symbol val="none"/>
          </c:marker>
          <c:xVal>
            <c:numRef>
              <c:f>'Versuch 2 Rohr 168,3x4'!$A$2:$A$3639</c:f>
              <c:numCache>
                <c:formatCode>[$-F400]h:mm:ss\ AM/PM</c:formatCode>
                <c:ptCount val="3638"/>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numCache>
            </c:numRef>
          </c:xVal>
          <c:yVal>
            <c:numRef>
              <c:f>'Versuch 2 Rohr 168,3x4'!$B$2:$B$3639</c:f>
              <c:numCache>
                <c:formatCode>General</c:formatCode>
                <c:ptCount val="3638"/>
                <c:pt idx="0">
                  <c:v>22.602</c:v>
                </c:pt>
                <c:pt idx="1">
                  <c:v>22.600999999999999</c:v>
                </c:pt>
                <c:pt idx="2">
                  <c:v>22.603000000000002</c:v>
                </c:pt>
                <c:pt idx="3">
                  <c:v>22.606999999999999</c:v>
                </c:pt>
                <c:pt idx="4">
                  <c:v>22.611000000000001</c:v>
                </c:pt>
                <c:pt idx="5">
                  <c:v>22.614999999999998</c:v>
                </c:pt>
                <c:pt idx="6">
                  <c:v>22.623000000000001</c:v>
                </c:pt>
                <c:pt idx="7">
                  <c:v>22.62</c:v>
                </c:pt>
                <c:pt idx="8">
                  <c:v>22.623999999999999</c:v>
                </c:pt>
                <c:pt idx="9">
                  <c:v>22.620999999999999</c:v>
                </c:pt>
                <c:pt idx="10">
                  <c:v>22.619</c:v>
                </c:pt>
                <c:pt idx="11">
                  <c:v>22.617999999999999</c:v>
                </c:pt>
                <c:pt idx="12">
                  <c:v>22.622</c:v>
                </c:pt>
                <c:pt idx="13">
                  <c:v>22.632000000000001</c:v>
                </c:pt>
                <c:pt idx="14">
                  <c:v>22.631</c:v>
                </c:pt>
                <c:pt idx="15">
                  <c:v>22.635000000000002</c:v>
                </c:pt>
                <c:pt idx="16">
                  <c:v>22.638999999999999</c:v>
                </c:pt>
                <c:pt idx="17">
                  <c:v>22.638999999999999</c:v>
                </c:pt>
                <c:pt idx="18">
                  <c:v>22.646999999999998</c:v>
                </c:pt>
                <c:pt idx="19">
                  <c:v>22.657</c:v>
                </c:pt>
                <c:pt idx="20">
                  <c:v>22.652000000000001</c:v>
                </c:pt>
                <c:pt idx="21">
                  <c:v>22.658999999999999</c:v>
                </c:pt>
                <c:pt idx="22">
                  <c:v>22.661999999999999</c:v>
                </c:pt>
                <c:pt idx="23">
                  <c:v>22.657</c:v>
                </c:pt>
                <c:pt idx="24">
                  <c:v>22.664000000000001</c:v>
                </c:pt>
                <c:pt idx="25">
                  <c:v>22.658999999999999</c:v>
                </c:pt>
                <c:pt idx="26">
                  <c:v>22.669</c:v>
                </c:pt>
                <c:pt idx="27">
                  <c:v>22.666</c:v>
                </c:pt>
                <c:pt idx="28">
                  <c:v>22.675999999999998</c:v>
                </c:pt>
                <c:pt idx="29">
                  <c:v>22.681000000000001</c:v>
                </c:pt>
                <c:pt idx="30">
                  <c:v>22.673999999999999</c:v>
                </c:pt>
                <c:pt idx="31">
                  <c:v>22.675000000000001</c:v>
                </c:pt>
                <c:pt idx="32">
                  <c:v>22.678999999999998</c:v>
                </c:pt>
                <c:pt idx="33">
                  <c:v>22.675999999999998</c:v>
                </c:pt>
                <c:pt idx="34">
                  <c:v>22.686</c:v>
                </c:pt>
                <c:pt idx="35">
                  <c:v>22.687999999999999</c:v>
                </c:pt>
                <c:pt idx="36">
                  <c:v>22.687999999999999</c:v>
                </c:pt>
                <c:pt idx="37">
                  <c:v>22.689</c:v>
                </c:pt>
                <c:pt idx="38">
                  <c:v>22.693000000000001</c:v>
                </c:pt>
                <c:pt idx="39">
                  <c:v>22.693000000000001</c:v>
                </c:pt>
                <c:pt idx="40">
                  <c:v>22.693999999999999</c:v>
                </c:pt>
                <c:pt idx="41">
                  <c:v>22.693999999999999</c:v>
                </c:pt>
                <c:pt idx="42">
                  <c:v>22.702000000000002</c:v>
                </c:pt>
                <c:pt idx="43">
                  <c:v>22.706</c:v>
                </c:pt>
                <c:pt idx="44">
                  <c:v>22.718</c:v>
                </c:pt>
                <c:pt idx="45">
                  <c:v>22.71</c:v>
                </c:pt>
                <c:pt idx="46">
                  <c:v>22.724</c:v>
                </c:pt>
                <c:pt idx="47">
                  <c:v>22.725999999999999</c:v>
                </c:pt>
                <c:pt idx="48">
                  <c:v>22.725999999999999</c:v>
                </c:pt>
                <c:pt idx="49">
                  <c:v>22.736000000000001</c:v>
                </c:pt>
                <c:pt idx="50">
                  <c:v>22.734999999999999</c:v>
                </c:pt>
                <c:pt idx="51">
                  <c:v>22.734999999999999</c:v>
                </c:pt>
                <c:pt idx="52">
                  <c:v>22.745000000000001</c:v>
                </c:pt>
                <c:pt idx="53">
                  <c:v>22.751000000000001</c:v>
                </c:pt>
                <c:pt idx="54">
                  <c:v>22.748000000000001</c:v>
                </c:pt>
                <c:pt idx="55">
                  <c:v>22.759</c:v>
                </c:pt>
                <c:pt idx="56">
                  <c:v>22.756</c:v>
                </c:pt>
                <c:pt idx="57">
                  <c:v>22.748999999999999</c:v>
                </c:pt>
                <c:pt idx="58">
                  <c:v>22.759</c:v>
                </c:pt>
                <c:pt idx="59">
                  <c:v>22.757000000000001</c:v>
                </c:pt>
                <c:pt idx="60">
                  <c:v>22.765000000000001</c:v>
                </c:pt>
                <c:pt idx="61">
                  <c:v>22.765999999999998</c:v>
                </c:pt>
                <c:pt idx="62">
                  <c:v>22.765999999999998</c:v>
                </c:pt>
                <c:pt idx="63">
                  <c:v>22.773</c:v>
                </c:pt>
                <c:pt idx="64">
                  <c:v>22.774000000000001</c:v>
                </c:pt>
                <c:pt idx="65">
                  <c:v>22.774999999999999</c:v>
                </c:pt>
                <c:pt idx="66">
                  <c:v>22.786000000000001</c:v>
                </c:pt>
                <c:pt idx="67">
                  <c:v>22.792000000000002</c:v>
                </c:pt>
                <c:pt idx="68">
                  <c:v>22.797999999999998</c:v>
                </c:pt>
                <c:pt idx="69">
                  <c:v>22.797999999999998</c:v>
                </c:pt>
                <c:pt idx="70">
                  <c:v>22.79</c:v>
                </c:pt>
                <c:pt idx="71">
                  <c:v>22.792000000000002</c:v>
                </c:pt>
                <c:pt idx="72">
                  <c:v>22.792000000000002</c:v>
                </c:pt>
                <c:pt idx="73">
                  <c:v>22.8</c:v>
                </c:pt>
                <c:pt idx="74">
                  <c:v>22.800999999999998</c:v>
                </c:pt>
                <c:pt idx="75">
                  <c:v>22.800999999999998</c:v>
                </c:pt>
                <c:pt idx="76">
                  <c:v>22.800999999999998</c:v>
                </c:pt>
                <c:pt idx="77">
                  <c:v>22.809000000000001</c:v>
                </c:pt>
                <c:pt idx="78">
                  <c:v>22.812999999999999</c:v>
                </c:pt>
                <c:pt idx="79">
                  <c:v>22.818000000000001</c:v>
                </c:pt>
                <c:pt idx="80">
                  <c:v>22.806999999999999</c:v>
                </c:pt>
                <c:pt idx="81">
                  <c:v>22.818000000000001</c:v>
                </c:pt>
                <c:pt idx="82">
                  <c:v>22.826000000000001</c:v>
                </c:pt>
                <c:pt idx="83">
                  <c:v>22.834</c:v>
                </c:pt>
                <c:pt idx="84">
                  <c:v>22.827000000000002</c:v>
                </c:pt>
                <c:pt idx="85">
                  <c:v>22.835999999999999</c:v>
                </c:pt>
                <c:pt idx="86">
                  <c:v>22.841999999999999</c:v>
                </c:pt>
                <c:pt idx="87">
                  <c:v>22.838999999999999</c:v>
                </c:pt>
                <c:pt idx="88">
                  <c:v>22.844999999999999</c:v>
                </c:pt>
                <c:pt idx="89">
                  <c:v>22.844000000000001</c:v>
                </c:pt>
                <c:pt idx="90">
                  <c:v>22.847999999999999</c:v>
                </c:pt>
                <c:pt idx="91">
                  <c:v>22.85</c:v>
                </c:pt>
                <c:pt idx="92">
                  <c:v>22.86</c:v>
                </c:pt>
                <c:pt idx="93">
                  <c:v>22.856000000000002</c:v>
                </c:pt>
                <c:pt idx="94">
                  <c:v>22.866</c:v>
                </c:pt>
                <c:pt idx="95">
                  <c:v>22.864999999999998</c:v>
                </c:pt>
                <c:pt idx="96">
                  <c:v>22.867999999999999</c:v>
                </c:pt>
                <c:pt idx="97">
                  <c:v>22.869</c:v>
                </c:pt>
                <c:pt idx="98">
                  <c:v>22.866</c:v>
                </c:pt>
                <c:pt idx="99">
                  <c:v>22.873000000000001</c:v>
                </c:pt>
                <c:pt idx="100">
                  <c:v>22.878</c:v>
                </c:pt>
                <c:pt idx="101">
                  <c:v>22.878</c:v>
                </c:pt>
                <c:pt idx="102">
                  <c:v>22.893000000000001</c:v>
                </c:pt>
                <c:pt idx="103">
                  <c:v>22.888000000000002</c:v>
                </c:pt>
                <c:pt idx="104">
                  <c:v>22.89</c:v>
                </c:pt>
                <c:pt idx="105">
                  <c:v>22.89</c:v>
                </c:pt>
                <c:pt idx="106">
                  <c:v>22.898</c:v>
                </c:pt>
                <c:pt idx="107">
                  <c:v>22.899000000000001</c:v>
                </c:pt>
                <c:pt idx="108">
                  <c:v>22.905999999999999</c:v>
                </c:pt>
                <c:pt idx="109">
                  <c:v>22.902999999999999</c:v>
                </c:pt>
                <c:pt idx="110">
                  <c:v>22.911000000000001</c:v>
                </c:pt>
                <c:pt idx="111">
                  <c:v>22.908000000000001</c:v>
                </c:pt>
                <c:pt idx="112">
                  <c:v>22.91</c:v>
                </c:pt>
                <c:pt idx="113">
                  <c:v>22.905000000000001</c:v>
                </c:pt>
                <c:pt idx="114">
                  <c:v>22.908999999999999</c:v>
                </c:pt>
                <c:pt idx="115">
                  <c:v>22.914999999999999</c:v>
                </c:pt>
                <c:pt idx="116">
                  <c:v>22.917000000000002</c:v>
                </c:pt>
                <c:pt idx="117">
                  <c:v>22.914000000000001</c:v>
                </c:pt>
                <c:pt idx="118">
                  <c:v>22.925000000000001</c:v>
                </c:pt>
                <c:pt idx="119">
                  <c:v>22.925999999999998</c:v>
                </c:pt>
                <c:pt idx="120">
                  <c:v>22.922000000000001</c:v>
                </c:pt>
                <c:pt idx="121">
                  <c:v>22.920999999999999</c:v>
                </c:pt>
                <c:pt idx="122">
                  <c:v>22.927</c:v>
                </c:pt>
                <c:pt idx="123">
                  <c:v>22.922999999999998</c:v>
                </c:pt>
                <c:pt idx="124">
                  <c:v>22.942</c:v>
                </c:pt>
                <c:pt idx="125">
                  <c:v>22.946000000000002</c:v>
                </c:pt>
                <c:pt idx="126">
                  <c:v>22.954000000000001</c:v>
                </c:pt>
                <c:pt idx="127">
                  <c:v>22.957999999999998</c:v>
                </c:pt>
                <c:pt idx="128">
                  <c:v>22.966000000000001</c:v>
                </c:pt>
                <c:pt idx="129">
                  <c:v>22.97</c:v>
                </c:pt>
                <c:pt idx="130">
                  <c:v>22.972000000000001</c:v>
                </c:pt>
                <c:pt idx="131">
                  <c:v>22.975000000000001</c:v>
                </c:pt>
                <c:pt idx="132">
                  <c:v>22.971</c:v>
                </c:pt>
                <c:pt idx="133">
                  <c:v>22.983000000000001</c:v>
                </c:pt>
                <c:pt idx="134">
                  <c:v>22.983000000000001</c:v>
                </c:pt>
                <c:pt idx="135">
                  <c:v>22.975999999999999</c:v>
                </c:pt>
                <c:pt idx="136">
                  <c:v>22.984000000000002</c:v>
                </c:pt>
                <c:pt idx="137">
                  <c:v>22.992000000000001</c:v>
                </c:pt>
                <c:pt idx="138">
                  <c:v>22.995000000000001</c:v>
                </c:pt>
                <c:pt idx="139">
                  <c:v>22.992000000000001</c:v>
                </c:pt>
                <c:pt idx="140">
                  <c:v>22.992999999999999</c:v>
                </c:pt>
                <c:pt idx="141">
                  <c:v>22.992999999999999</c:v>
                </c:pt>
                <c:pt idx="142">
                  <c:v>22.998999999999999</c:v>
                </c:pt>
                <c:pt idx="143">
                  <c:v>22.994</c:v>
                </c:pt>
                <c:pt idx="144">
                  <c:v>23.009</c:v>
                </c:pt>
                <c:pt idx="145">
                  <c:v>23.009</c:v>
                </c:pt>
                <c:pt idx="146">
                  <c:v>23.006</c:v>
                </c:pt>
                <c:pt idx="147">
                  <c:v>23.01</c:v>
                </c:pt>
                <c:pt idx="148">
                  <c:v>23.009</c:v>
                </c:pt>
                <c:pt idx="149">
                  <c:v>23.013999999999999</c:v>
                </c:pt>
                <c:pt idx="150">
                  <c:v>23.018000000000001</c:v>
                </c:pt>
                <c:pt idx="151">
                  <c:v>23.03</c:v>
                </c:pt>
                <c:pt idx="152">
                  <c:v>23.03</c:v>
                </c:pt>
                <c:pt idx="153">
                  <c:v>23.033999999999999</c:v>
                </c:pt>
                <c:pt idx="154">
                  <c:v>23.044</c:v>
                </c:pt>
                <c:pt idx="155">
                  <c:v>23.045999999999999</c:v>
                </c:pt>
                <c:pt idx="156">
                  <c:v>23.05</c:v>
                </c:pt>
                <c:pt idx="157">
                  <c:v>23.042999999999999</c:v>
                </c:pt>
                <c:pt idx="158">
                  <c:v>23.044</c:v>
                </c:pt>
                <c:pt idx="159">
                  <c:v>23.050999999999998</c:v>
                </c:pt>
                <c:pt idx="160">
                  <c:v>23.056999999999999</c:v>
                </c:pt>
                <c:pt idx="161">
                  <c:v>23.056000000000001</c:v>
                </c:pt>
                <c:pt idx="162">
                  <c:v>23.067</c:v>
                </c:pt>
                <c:pt idx="163">
                  <c:v>23.065999999999999</c:v>
                </c:pt>
                <c:pt idx="164">
                  <c:v>23.068000000000001</c:v>
                </c:pt>
                <c:pt idx="165">
                  <c:v>23.056999999999999</c:v>
                </c:pt>
                <c:pt idx="166">
                  <c:v>23.062999999999999</c:v>
                </c:pt>
                <c:pt idx="167">
                  <c:v>23.073</c:v>
                </c:pt>
                <c:pt idx="168">
                  <c:v>23.077000000000002</c:v>
                </c:pt>
                <c:pt idx="169">
                  <c:v>23.077000000000002</c:v>
                </c:pt>
                <c:pt idx="170">
                  <c:v>23.085000000000001</c:v>
                </c:pt>
                <c:pt idx="171">
                  <c:v>23.091999999999999</c:v>
                </c:pt>
                <c:pt idx="172">
                  <c:v>23.088999999999999</c:v>
                </c:pt>
                <c:pt idx="173">
                  <c:v>23.097000000000001</c:v>
                </c:pt>
                <c:pt idx="174">
                  <c:v>23.094000000000001</c:v>
                </c:pt>
                <c:pt idx="175">
                  <c:v>23.087</c:v>
                </c:pt>
                <c:pt idx="176">
                  <c:v>23.094000000000001</c:v>
                </c:pt>
                <c:pt idx="177">
                  <c:v>23.097999999999999</c:v>
                </c:pt>
                <c:pt idx="178">
                  <c:v>23.099</c:v>
                </c:pt>
                <c:pt idx="179">
                  <c:v>23.099</c:v>
                </c:pt>
                <c:pt idx="180">
                  <c:v>23.103000000000002</c:v>
                </c:pt>
                <c:pt idx="181">
                  <c:v>23.106999999999999</c:v>
                </c:pt>
                <c:pt idx="182">
                  <c:v>23.108000000000001</c:v>
                </c:pt>
                <c:pt idx="183">
                  <c:v>23.108000000000001</c:v>
                </c:pt>
                <c:pt idx="184">
                  <c:v>23.114000000000001</c:v>
                </c:pt>
                <c:pt idx="185">
                  <c:v>23.116</c:v>
                </c:pt>
                <c:pt idx="186">
                  <c:v>23.116</c:v>
                </c:pt>
                <c:pt idx="187">
                  <c:v>23.122</c:v>
                </c:pt>
                <c:pt idx="188">
                  <c:v>23.128</c:v>
                </c:pt>
                <c:pt idx="189">
                  <c:v>23.128</c:v>
                </c:pt>
                <c:pt idx="190">
                  <c:v>23.135999999999999</c:v>
                </c:pt>
                <c:pt idx="191">
                  <c:v>23.143999999999998</c:v>
                </c:pt>
                <c:pt idx="192">
                  <c:v>23.140999999999998</c:v>
                </c:pt>
                <c:pt idx="193">
                  <c:v>23.15</c:v>
                </c:pt>
                <c:pt idx="194">
                  <c:v>23.149000000000001</c:v>
                </c:pt>
                <c:pt idx="195">
                  <c:v>23.145</c:v>
                </c:pt>
                <c:pt idx="196">
                  <c:v>23.141999999999999</c:v>
                </c:pt>
                <c:pt idx="197">
                  <c:v>23.15</c:v>
                </c:pt>
                <c:pt idx="198">
                  <c:v>23.154</c:v>
                </c:pt>
                <c:pt idx="199">
                  <c:v>23.163</c:v>
                </c:pt>
                <c:pt idx="200">
                  <c:v>23.166</c:v>
                </c:pt>
                <c:pt idx="201">
                  <c:v>23.166</c:v>
                </c:pt>
                <c:pt idx="202">
                  <c:v>23.177</c:v>
                </c:pt>
                <c:pt idx="203">
                  <c:v>23.178000000000001</c:v>
                </c:pt>
                <c:pt idx="204">
                  <c:v>23.178000000000001</c:v>
                </c:pt>
                <c:pt idx="205">
                  <c:v>23.193000000000001</c:v>
                </c:pt>
                <c:pt idx="206">
                  <c:v>23.193000000000001</c:v>
                </c:pt>
                <c:pt idx="207">
                  <c:v>23.204999999999998</c:v>
                </c:pt>
                <c:pt idx="208">
                  <c:v>23.202000000000002</c:v>
                </c:pt>
                <c:pt idx="209">
                  <c:v>23.193999999999999</c:v>
                </c:pt>
                <c:pt idx="210">
                  <c:v>23.195</c:v>
                </c:pt>
                <c:pt idx="211">
                  <c:v>23.199000000000002</c:v>
                </c:pt>
                <c:pt idx="212">
                  <c:v>23.207000000000001</c:v>
                </c:pt>
                <c:pt idx="213">
                  <c:v>23.202999999999999</c:v>
                </c:pt>
                <c:pt idx="214">
                  <c:v>23.210999999999999</c:v>
                </c:pt>
                <c:pt idx="215">
                  <c:v>23.215</c:v>
                </c:pt>
                <c:pt idx="216">
                  <c:v>23.215</c:v>
                </c:pt>
                <c:pt idx="217">
                  <c:v>23.221</c:v>
                </c:pt>
                <c:pt idx="218">
                  <c:v>23.22</c:v>
                </c:pt>
                <c:pt idx="219">
                  <c:v>23.227</c:v>
                </c:pt>
                <c:pt idx="220">
                  <c:v>23.225999999999999</c:v>
                </c:pt>
                <c:pt idx="221">
                  <c:v>23.231999999999999</c:v>
                </c:pt>
                <c:pt idx="222">
                  <c:v>23.242999999999999</c:v>
                </c:pt>
                <c:pt idx="223">
                  <c:v>23.253</c:v>
                </c:pt>
                <c:pt idx="224">
                  <c:v>23.262</c:v>
                </c:pt>
                <c:pt idx="225">
                  <c:v>23.27</c:v>
                </c:pt>
                <c:pt idx="226">
                  <c:v>23.277999999999999</c:v>
                </c:pt>
                <c:pt idx="227">
                  <c:v>23.292999999999999</c:v>
                </c:pt>
                <c:pt idx="228">
                  <c:v>23.3</c:v>
                </c:pt>
                <c:pt idx="229">
                  <c:v>23.33</c:v>
                </c:pt>
                <c:pt idx="230">
                  <c:v>23.338000000000001</c:v>
                </c:pt>
                <c:pt idx="231">
                  <c:v>23.344999999999999</c:v>
                </c:pt>
                <c:pt idx="232">
                  <c:v>23.359000000000002</c:v>
                </c:pt>
                <c:pt idx="233">
                  <c:v>23.379000000000001</c:v>
                </c:pt>
                <c:pt idx="234">
                  <c:v>23.376000000000001</c:v>
                </c:pt>
                <c:pt idx="235">
                  <c:v>23.388999999999999</c:v>
                </c:pt>
                <c:pt idx="236">
                  <c:v>23.402999999999999</c:v>
                </c:pt>
                <c:pt idx="237">
                  <c:v>23.405999999999999</c:v>
                </c:pt>
                <c:pt idx="238">
                  <c:v>23.428999999999998</c:v>
                </c:pt>
                <c:pt idx="239">
                  <c:v>23.428999999999998</c:v>
                </c:pt>
                <c:pt idx="240">
                  <c:v>23.443999999999999</c:v>
                </c:pt>
                <c:pt idx="241">
                  <c:v>23.466999999999999</c:v>
                </c:pt>
                <c:pt idx="242">
                  <c:v>23.471</c:v>
                </c:pt>
                <c:pt idx="243">
                  <c:v>23.481999999999999</c:v>
                </c:pt>
                <c:pt idx="244">
                  <c:v>23.495000000000001</c:v>
                </c:pt>
                <c:pt idx="245">
                  <c:v>23.501000000000001</c:v>
                </c:pt>
                <c:pt idx="246">
                  <c:v>23.504999999999999</c:v>
                </c:pt>
                <c:pt idx="247">
                  <c:v>23.518999999999998</c:v>
                </c:pt>
                <c:pt idx="248">
                  <c:v>23.524000000000001</c:v>
                </c:pt>
                <c:pt idx="249">
                  <c:v>23.516999999999999</c:v>
                </c:pt>
                <c:pt idx="250">
                  <c:v>23.54</c:v>
                </c:pt>
                <c:pt idx="251">
                  <c:v>23.54</c:v>
                </c:pt>
                <c:pt idx="252">
                  <c:v>23.550999999999998</c:v>
                </c:pt>
                <c:pt idx="253">
                  <c:v>23.556999999999999</c:v>
                </c:pt>
                <c:pt idx="254">
                  <c:v>23.567</c:v>
                </c:pt>
                <c:pt idx="255">
                  <c:v>23.574000000000002</c:v>
                </c:pt>
                <c:pt idx="256">
                  <c:v>23.584</c:v>
                </c:pt>
                <c:pt idx="257">
                  <c:v>23.582999999999998</c:v>
                </c:pt>
                <c:pt idx="258">
                  <c:v>23.587</c:v>
                </c:pt>
                <c:pt idx="259">
                  <c:v>23.567</c:v>
                </c:pt>
                <c:pt idx="260">
                  <c:v>23.576000000000001</c:v>
                </c:pt>
                <c:pt idx="261">
                  <c:v>23.577000000000002</c:v>
                </c:pt>
                <c:pt idx="262">
                  <c:v>23.582999999999998</c:v>
                </c:pt>
                <c:pt idx="263">
                  <c:v>23.588000000000001</c:v>
                </c:pt>
                <c:pt idx="264">
                  <c:v>23.588999999999999</c:v>
                </c:pt>
                <c:pt idx="265">
                  <c:v>23.597999999999999</c:v>
                </c:pt>
                <c:pt idx="266">
                  <c:v>23.6</c:v>
                </c:pt>
                <c:pt idx="267">
                  <c:v>23.608000000000001</c:v>
                </c:pt>
                <c:pt idx="268">
                  <c:v>23.617999999999999</c:v>
                </c:pt>
                <c:pt idx="269">
                  <c:v>23.631</c:v>
                </c:pt>
                <c:pt idx="270">
                  <c:v>23.635000000000002</c:v>
                </c:pt>
                <c:pt idx="271">
                  <c:v>23.65</c:v>
                </c:pt>
                <c:pt idx="272">
                  <c:v>23.658000000000001</c:v>
                </c:pt>
                <c:pt idx="273">
                  <c:v>23.672999999999998</c:v>
                </c:pt>
                <c:pt idx="274">
                  <c:v>23.690999999999999</c:v>
                </c:pt>
                <c:pt idx="275">
                  <c:v>23.699000000000002</c:v>
                </c:pt>
                <c:pt idx="276">
                  <c:v>23.707000000000001</c:v>
                </c:pt>
                <c:pt idx="277">
                  <c:v>23.713000000000001</c:v>
                </c:pt>
                <c:pt idx="278">
                  <c:v>23.73</c:v>
                </c:pt>
                <c:pt idx="279">
                  <c:v>23.733000000000001</c:v>
                </c:pt>
                <c:pt idx="280">
                  <c:v>23.756</c:v>
                </c:pt>
                <c:pt idx="281">
                  <c:v>23.763999999999999</c:v>
                </c:pt>
                <c:pt idx="282">
                  <c:v>23.763999999999999</c:v>
                </c:pt>
                <c:pt idx="283">
                  <c:v>23.783000000000001</c:v>
                </c:pt>
                <c:pt idx="284">
                  <c:v>23.797999999999998</c:v>
                </c:pt>
                <c:pt idx="285">
                  <c:v>23.802</c:v>
                </c:pt>
                <c:pt idx="286">
                  <c:v>23.826000000000001</c:v>
                </c:pt>
                <c:pt idx="287">
                  <c:v>23.835000000000001</c:v>
                </c:pt>
                <c:pt idx="288">
                  <c:v>23.832000000000001</c:v>
                </c:pt>
                <c:pt idx="289">
                  <c:v>23.844999999999999</c:v>
                </c:pt>
                <c:pt idx="290">
                  <c:v>23.855</c:v>
                </c:pt>
                <c:pt idx="291">
                  <c:v>23.859000000000002</c:v>
                </c:pt>
                <c:pt idx="292">
                  <c:v>23.873999999999999</c:v>
                </c:pt>
                <c:pt idx="293">
                  <c:v>23.881</c:v>
                </c:pt>
                <c:pt idx="294">
                  <c:v>23.885000000000002</c:v>
                </c:pt>
                <c:pt idx="295">
                  <c:v>23.911999999999999</c:v>
                </c:pt>
                <c:pt idx="296">
                  <c:v>23.922999999999998</c:v>
                </c:pt>
                <c:pt idx="297">
                  <c:v>23.93</c:v>
                </c:pt>
                <c:pt idx="298">
                  <c:v>23.946999999999999</c:v>
                </c:pt>
                <c:pt idx="299">
                  <c:v>23.957000000000001</c:v>
                </c:pt>
                <c:pt idx="300">
                  <c:v>23.960999999999999</c:v>
                </c:pt>
                <c:pt idx="301">
                  <c:v>23.978000000000002</c:v>
                </c:pt>
                <c:pt idx="302">
                  <c:v>23.98</c:v>
                </c:pt>
                <c:pt idx="303">
                  <c:v>23.98</c:v>
                </c:pt>
                <c:pt idx="304">
                  <c:v>23.998999999999999</c:v>
                </c:pt>
                <c:pt idx="305">
                  <c:v>23.992000000000001</c:v>
                </c:pt>
                <c:pt idx="306">
                  <c:v>23.998999999999999</c:v>
                </c:pt>
                <c:pt idx="307">
                  <c:v>23.992999999999999</c:v>
                </c:pt>
                <c:pt idx="308">
                  <c:v>23.997</c:v>
                </c:pt>
                <c:pt idx="309">
                  <c:v>24.004000000000001</c:v>
                </c:pt>
                <c:pt idx="310">
                  <c:v>24.001000000000001</c:v>
                </c:pt>
                <c:pt idx="311">
                  <c:v>24.004999999999999</c:v>
                </c:pt>
                <c:pt idx="312">
                  <c:v>24.004999999999999</c:v>
                </c:pt>
                <c:pt idx="313">
                  <c:v>24.015000000000001</c:v>
                </c:pt>
                <c:pt idx="314">
                  <c:v>24.013000000000002</c:v>
                </c:pt>
                <c:pt idx="315">
                  <c:v>24.01</c:v>
                </c:pt>
                <c:pt idx="316">
                  <c:v>24.018000000000001</c:v>
                </c:pt>
                <c:pt idx="317">
                  <c:v>24.018000000000001</c:v>
                </c:pt>
                <c:pt idx="318">
                  <c:v>24.033000000000001</c:v>
                </c:pt>
                <c:pt idx="319">
                  <c:v>24.035</c:v>
                </c:pt>
                <c:pt idx="320">
                  <c:v>24.036999999999999</c:v>
                </c:pt>
                <c:pt idx="321">
                  <c:v>24.041</c:v>
                </c:pt>
                <c:pt idx="322">
                  <c:v>24.036000000000001</c:v>
                </c:pt>
                <c:pt idx="323">
                  <c:v>24.033999999999999</c:v>
                </c:pt>
                <c:pt idx="324">
                  <c:v>24.02</c:v>
                </c:pt>
                <c:pt idx="325">
                  <c:v>24.026</c:v>
                </c:pt>
                <c:pt idx="326">
                  <c:v>24.027999999999999</c:v>
                </c:pt>
                <c:pt idx="327">
                  <c:v>24.024999999999999</c:v>
                </c:pt>
                <c:pt idx="328">
                  <c:v>24.033999999999999</c:v>
                </c:pt>
                <c:pt idx="329">
                  <c:v>24.021999999999998</c:v>
                </c:pt>
                <c:pt idx="330">
                  <c:v>24.033000000000001</c:v>
                </c:pt>
                <c:pt idx="331">
                  <c:v>24.03</c:v>
                </c:pt>
                <c:pt idx="332">
                  <c:v>24.036999999999999</c:v>
                </c:pt>
                <c:pt idx="333">
                  <c:v>24.041</c:v>
                </c:pt>
                <c:pt idx="334">
                  <c:v>24.048999999999999</c:v>
                </c:pt>
                <c:pt idx="335">
                  <c:v>24.045000000000002</c:v>
                </c:pt>
                <c:pt idx="336">
                  <c:v>24.048999999999999</c:v>
                </c:pt>
                <c:pt idx="337">
                  <c:v>24.041</c:v>
                </c:pt>
                <c:pt idx="338">
                  <c:v>24.045999999999999</c:v>
                </c:pt>
                <c:pt idx="339">
                  <c:v>24.05</c:v>
                </c:pt>
                <c:pt idx="340">
                  <c:v>24.047000000000001</c:v>
                </c:pt>
                <c:pt idx="341">
                  <c:v>24.047000000000001</c:v>
                </c:pt>
                <c:pt idx="342">
                  <c:v>24.058</c:v>
                </c:pt>
                <c:pt idx="343">
                  <c:v>24.052</c:v>
                </c:pt>
                <c:pt idx="344">
                  <c:v>24.055</c:v>
                </c:pt>
                <c:pt idx="345">
                  <c:v>24.047999999999998</c:v>
                </c:pt>
                <c:pt idx="346">
                  <c:v>24.056000000000001</c:v>
                </c:pt>
                <c:pt idx="347">
                  <c:v>24.042000000000002</c:v>
                </c:pt>
                <c:pt idx="348">
                  <c:v>24.053000000000001</c:v>
                </c:pt>
                <c:pt idx="349">
                  <c:v>24.050999999999998</c:v>
                </c:pt>
                <c:pt idx="350">
                  <c:v>24.05</c:v>
                </c:pt>
                <c:pt idx="351">
                  <c:v>24.056999999999999</c:v>
                </c:pt>
                <c:pt idx="352">
                  <c:v>24.053999999999998</c:v>
                </c:pt>
                <c:pt idx="353">
                  <c:v>24.058</c:v>
                </c:pt>
                <c:pt idx="354">
                  <c:v>24.055</c:v>
                </c:pt>
                <c:pt idx="355">
                  <c:v>24.062000000000001</c:v>
                </c:pt>
                <c:pt idx="356">
                  <c:v>24.062999999999999</c:v>
                </c:pt>
                <c:pt idx="357">
                  <c:v>24.065999999999999</c:v>
                </c:pt>
                <c:pt idx="358">
                  <c:v>24.058</c:v>
                </c:pt>
                <c:pt idx="359">
                  <c:v>24.056000000000001</c:v>
                </c:pt>
                <c:pt idx="360">
                  <c:v>24.06</c:v>
                </c:pt>
                <c:pt idx="361">
                  <c:v>24.068000000000001</c:v>
                </c:pt>
                <c:pt idx="362">
                  <c:v>24.061</c:v>
                </c:pt>
                <c:pt idx="363">
                  <c:v>24.068000000000001</c:v>
                </c:pt>
                <c:pt idx="364">
                  <c:v>24.06</c:v>
                </c:pt>
                <c:pt idx="365">
                  <c:v>24.053999999999998</c:v>
                </c:pt>
                <c:pt idx="366">
                  <c:v>24.058</c:v>
                </c:pt>
                <c:pt idx="367">
                  <c:v>24.059000000000001</c:v>
                </c:pt>
                <c:pt idx="368">
                  <c:v>24.062999999999999</c:v>
                </c:pt>
                <c:pt idx="369">
                  <c:v>24.065999999999999</c:v>
                </c:pt>
                <c:pt idx="370">
                  <c:v>24.065000000000001</c:v>
                </c:pt>
                <c:pt idx="371">
                  <c:v>24.067</c:v>
                </c:pt>
                <c:pt idx="372">
                  <c:v>24.067</c:v>
                </c:pt>
                <c:pt idx="373">
                  <c:v>24.068999999999999</c:v>
                </c:pt>
                <c:pt idx="374">
                  <c:v>24.071999999999999</c:v>
                </c:pt>
                <c:pt idx="375">
                  <c:v>24.076000000000001</c:v>
                </c:pt>
                <c:pt idx="376">
                  <c:v>24.08</c:v>
                </c:pt>
                <c:pt idx="377">
                  <c:v>24.08</c:v>
                </c:pt>
                <c:pt idx="378">
                  <c:v>24.076000000000001</c:v>
                </c:pt>
                <c:pt idx="379">
                  <c:v>24.077000000000002</c:v>
                </c:pt>
                <c:pt idx="380">
                  <c:v>24.073</c:v>
                </c:pt>
                <c:pt idx="381">
                  <c:v>24.085000000000001</c:v>
                </c:pt>
                <c:pt idx="382">
                  <c:v>24.088999999999999</c:v>
                </c:pt>
                <c:pt idx="383">
                  <c:v>24.088999999999999</c:v>
                </c:pt>
                <c:pt idx="384">
                  <c:v>24.085000000000001</c:v>
                </c:pt>
                <c:pt idx="385">
                  <c:v>24.09</c:v>
                </c:pt>
                <c:pt idx="386">
                  <c:v>24.09</c:v>
                </c:pt>
                <c:pt idx="387">
                  <c:v>24.085999999999999</c:v>
                </c:pt>
                <c:pt idx="388">
                  <c:v>24.091000000000001</c:v>
                </c:pt>
                <c:pt idx="389">
                  <c:v>24.094000000000001</c:v>
                </c:pt>
                <c:pt idx="390">
                  <c:v>24.094999999999999</c:v>
                </c:pt>
                <c:pt idx="391">
                  <c:v>24.097000000000001</c:v>
                </c:pt>
                <c:pt idx="392">
                  <c:v>24.094999999999999</c:v>
                </c:pt>
                <c:pt idx="393">
                  <c:v>24.106999999999999</c:v>
                </c:pt>
                <c:pt idx="394">
                  <c:v>24.097999999999999</c:v>
                </c:pt>
                <c:pt idx="395">
                  <c:v>24.088999999999999</c:v>
                </c:pt>
                <c:pt idx="396">
                  <c:v>24.1</c:v>
                </c:pt>
                <c:pt idx="397">
                  <c:v>24.106000000000002</c:v>
                </c:pt>
                <c:pt idx="398">
                  <c:v>24.100999999999999</c:v>
                </c:pt>
                <c:pt idx="399">
                  <c:v>24.100999999999999</c:v>
                </c:pt>
                <c:pt idx="400">
                  <c:v>24.102</c:v>
                </c:pt>
                <c:pt idx="401">
                  <c:v>24.102</c:v>
                </c:pt>
                <c:pt idx="402">
                  <c:v>24.106000000000002</c:v>
                </c:pt>
                <c:pt idx="403">
                  <c:v>24.111999999999998</c:v>
                </c:pt>
                <c:pt idx="404">
                  <c:v>24.117000000000001</c:v>
                </c:pt>
                <c:pt idx="405">
                  <c:v>24.125</c:v>
                </c:pt>
                <c:pt idx="406">
                  <c:v>24.117999999999999</c:v>
                </c:pt>
                <c:pt idx="407">
                  <c:v>24.117999999999999</c:v>
                </c:pt>
                <c:pt idx="408">
                  <c:v>24.119</c:v>
                </c:pt>
                <c:pt idx="409">
                  <c:v>24.123999999999999</c:v>
                </c:pt>
                <c:pt idx="410">
                  <c:v>24.123000000000001</c:v>
                </c:pt>
                <c:pt idx="411">
                  <c:v>24.126999999999999</c:v>
                </c:pt>
                <c:pt idx="412">
                  <c:v>24.131</c:v>
                </c:pt>
                <c:pt idx="413">
                  <c:v>24.126999999999999</c:v>
                </c:pt>
                <c:pt idx="414">
                  <c:v>24.123999999999999</c:v>
                </c:pt>
                <c:pt idx="415">
                  <c:v>24.123999999999999</c:v>
                </c:pt>
                <c:pt idx="416">
                  <c:v>24.132000000000001</c:v>
                </c:pt>
                <c:pt idx="417">
                  <c:v>24.143000000000001</c:v>
                </c:pt>
                <c:pt idx="418">
                  <c:v>24.141999999999999</c:v>
                </c:pt>
                <c:pt idx="419">
                  <c:v>24.148</c:v>
                </c:pt>
                <c:pt idx="420">
                  <c:v>24.151</c:v>
                </c:pt>
                <c:pt idx="421">
                  <c:v>24.135000000000002</c:v>
                </c:pt>
                <c:pt idx="422">
                  <c:v>24.134</c:v>
                </c:pt>
                <c:pt idx="423">
                  <c:v>24.138000000000002</c:v>
                </c:pt>
                <c:pt idx="424">
                  <c:v>24.146999999999998</c:v>
                </c:pt>
                <c:pt idx="425">
                  <c:v>24.157</c:v>
                </c:pt>
                <c:pt idx="426">
                  <c:v>24.152999999999999</c:v>
                </c:pt>
                <c:pt idx="427">
                  <c:v>24.154</c:v>
                </c:pt>
                <c:pt idx="428">
                  <c:v>24.154</c:v>
                </c:pt>
                <c:pt idx="429">
                  <c:v>24.161000000000001</c:v>
                </c:pt>
                <c:pt idx="430">
                  <c:v>24.164000000000001</c:v>
                </c:pt>
                <c:pt idx="431">
                  <c:v>24.158000000000001</c:v>
                </c:pt>
                <c:pt idx="432">
                  <c:v>24.172999999999998</c:v>
                </c:pt>
                <c:pt idx="433">
                  <c:v>24.173999999999999</c:v>
                </c:pt>
                <c:pt idx="434">
                  <c:v>24.17</c:v>
                </c:pt>
                <c:pt idx="435">
                  <c:v>24.181999999999999</c:v>
                </c:pt>
                <c:pt idx="436">
                  <c:v>24.175000000000001</c:v>
                </c:pt>
                <c:pt idx="437">
                  <c:v>24.186</c:v>
                </c:pt>
                <c:pt idx="438">
                  <c:v>24.175000000000001</c:v>
                </c:pt>
                <c:pt idx="439">
                  <c:v>24.187000000000001</c:v>
                </c:pt>
                <c:pt idx="440">
                  <c:v>24.187000000000001</c:v>
                </c:pt>
                <c:pt idx="441">
                  <c:v>24.190999999999999</c:v>
                </c:pt>
                <c:pt idx="442">
                  <c:v>24.195</c:v>
                </c:pt>
                <c:pt idx="443">
                  <c:v>24.195</c:v>
                </c:pt>
                <c:pt idx="444">
                  <c:v>24.202999999999999</c:v>
                </c:pt>
                <c:pt idx="445">
                  <c:v>24.196000000000002</c:v>
                </c:pt>
                <c:pt idx="446">
                  <c:v>24.202999999999999</c:v>
                </c:pt>
                <c:pt idx="447">
                  <c:v>24.207000000000001</c:v>
                </c:pt>
                <c:pt idx="448">
                  <c:v>24.224</c:v>
                </c:pt>
                <c:pt idx="449">
                  <c:v>24.222999999999999</c:v>
                </c:pt>
                <c:pt idx="450">
                  <c:v>24.222999999999999</c:v>
                </c:pt>
                <c:pt idx="451">
                  <c:v>24.222999999999999</c:v>
                </c:pt>
                <c:pt idx="452">
                  <c:v>24.22</c:v>
                </c:pt>
                <c:pt idx="453">
                  <c:v>24.224</c:v>
                </c:pt>
                <c:pt idx="454">
                  <c:v>24.225999999999999</c:v>
                </c:pt>
                <c:pt idx="455">
                  <c:v>24.231999999999999</c:v>
                </c:pt>
                <c:pt idx="456">
                  <c:v>24.239000000000001</c:v>
                </c:pt>
                <c:pt idx="457">
                  <c:v>24.236000000000001</c:v>
                </c:pt>
                <c:pt idx="458">
                  <c:v>24.247</c:v>
                </c:pt>
                <c:pt idx="459">
                  <c:v>24.24</c:v>
                </c:pt>
                <c:pt idx="460">
                  <c:v>24.254999999999999</c:v>
                </c:pt>
                <c:pt idx="461">
                  <c:v>24.244</c:v>
                </c:pt>
                <c:pt idx="462">
                  <c:v>24.256</c:v>
                </c:pt>
                <c:pt idx="463">
                  <c:v>24.245000000000001</c:v>
                </c:pt>
                <c:pt idx="464">
                  <c:v>24.248999999999999</c:v>
                </c:pt>
                <c:pt idx="465">
                  <c:v>24.248999999999999</c:v>
                </c:pt>
                <c:pt idx="466">
                  <c:v>24.251000000000001</c:v>
                </c:pt>
                <c:pt idx="467">
                  <c:v>24.254000000000001</c:v>
                </c:pt>
                <c:pt idx="468">
                  <c:v>24.254000000000001</c:v>
                </c:pt>
                <c:pt idx="469">
                  <c:v>24.251999999999999</c:v>
                </c:pt>
                <c:pt idx="470">
                  <c:v>24.257999999999999</c:v>
                </c:pt>
                <c:pt idx="471">
                  <c:v>24.254999999999999</c:v>
                </c:pt>
                <c:pt idx="472">
                  <c:v>24.263999999999999</c:v>
                </c:pt>
                <c:pt idx="473">
                  <c:v>24.241</c:v>
                </c:pt>
                <c:pt idx="474">
                  <c:v>24.27</c:v>
                </c:pt>
                <c:pt idx="475">
                  <c:v>24.28</c:v>
                </c:pt>
                <c:pt idx="476">
                  <c:v>24.282</c:v>
                </c:pt>
                <c:pt idx="477">
                  <c:v>24.277999999999999</c:v>
                </c:pt>
                <c:pt idx="478">
                  <c:v>24.286000000000001</c:v>
                </c:pt>
                <c:pt idx="479">
                  <c:v>24.29</c:v>
                </c:pt>
                <c:pt idx="480">
                  <c:v>24.297999999999998</c:v>
                </c:pt>
                <c:pt idx="481">
                  <c:v>24.315000000000001</c:v>
                </c:pt>
                <c:pt idx="482">
                  <c:v>24.324000000000002</c:v>
                </c:pt>
                <c:pt idx="483">
                  <c:v>24.338999999999999</c:v>
                </c:pt>
                <c:pt idx="484">
                  <c:v>24.358000000000001</c:v>
                </c:pt>
                <c:pt idx="485">
                  <c:v>24.369</c:v>
                </c:pt>
                <c:pt idx="486">
                  <c:v>24.388000000000002</c:v>
                </c:pt>
                <c:pt idx="487">
                  <c:v>24.405000000000001</c:v>
                </c:pt>
                <c:pt idx="488">
                  <c:v>24.407</c:v>
                </c:pt>
                <c:pt idx="489">
                  <c:v>24.417999999999999</c:v>
                </c:pt>
                <c:pt idx="490">
                  <c:v>24.443999999999999</c:v>
                </c:pt>
                <c:pt idx="491">
                  <c:v>24.452000000000002</c:v>
                </c:pt>
                <c:pt idx="492">
                  <c:v>24.466999999999999</c:v>
                </c:pt>
                <c:pt idx="493">
                  <c:v>24.48</c:v>
                </c:pt>
                <c:pt idx="494">
                  <c:v>24.481999999999999</c:v>
                </c:pt>
                <c:pt idx="495">
                  <c:v>24.504999999999999</c:v>
                </c:pt>
                <c:pt idx="496">
                  <c:v>24.524999999999999</c:v>
                </c:pt>
                <c:pt idx="497">
                  <c:v>24.527000000000001</c:v>
                </c:pt>
                <c:pt idx="498">
                  <c:v>24.539000000000001</c:v>
                </c:pt>
                <c:pt idx="499">
                  <c:v>24.562999999999999</c:v>
                </c:pt>
                <c:pt idx="500">
                  <c:v>24.568999999999999</c:v>
                </c:pt>
                <c:pt idx="501">
                  <c:v>24.584</c:v>
                </c:pt>
                <c:pt idx="502">
                  <c:v>24.602</c:v>
                </c:pt>
                <c:pt idx="503">
                  <c:v>24.617000000000001</c:v>
                </c:pt>
                <c:pt idx="504">
                  <c:v>24.635999999999999</c:v>
                </c:pt>
                <c:pt idx="505">
                  <c:v>24.657</c:v>
                </c:pt>
                <c:pt idx="506">
                  <c:v>24.661999999999999</c:v>
                </c:pt>
                <c:pt idx="507">
                  <c:v>24.673999999999999</c:v>
                </c:pt>
                <c:pt idx="508">
                  <c:v>24.684999999999999</c:v>
                </c:pt>
                <c:pt idx="509">
                  <c:v>24.696999999999999</c:v>
                </c:pt>
                <c:pt idx="510">
                  <c:v>24.704000000000001</c:v>
                </c:pt>
                <c:pt idx="511">
                  <c:v>24.713999999999999</c:v>
                </c:pt>
                <c:pt idx="512">
                  <c:v>24.722999999999999</c:v>
                </c:pt>
                <c:pt idx="513">
                  <c:v>24.734000000000002</c:v>
                </c:pt>
                <c:pt idx="514">
                  <c:v>24.75</c:v>
                </c:pt>
                <c:pt idx="515">
                  <c:v>24.753</c:v>
                </c:pt>
                <c:pt idx="516">
                  <c:v>24.765000000000001</c:v>
                </c:pt>
                <c:pt idx="517">
                  <c:v>24.783999999999999</c:v>
                </c:pt>
                <c:pt idx="518">
                  <c:v>24.798999999999999</c:v>
                </c:pt>
                <c:pt idx="519">
                  <c:v>24.81</c:v>
                </c:pt>
                <c:pt idx="520">
                  <c:v>24.83</c:v>
                </c:pt>
                <c:pt idx="521">
                  <c:v>24.84</c:v>
                </c:pt>
                <c:pt idx="522">
                  <c:v>24.850999999999999</c:v>
                </c:pt>
                <c:pt idx="523">
                  <c:v>24.866</c:v>
                </c:pt>
                <c:pt idx="524">
                  <c:v>24.878</c:v>
                </c:pt>
                <c:pt idx="525">
                  <c:v>24.885000000000002</c:v>
                </c:pt>
                <c:pt idx="526">
                  <c:v>24.902000000000001</c:v>
                </c:pt>
                <c:pt idx="527">
                  <c:v>24.908000000000001</c:v>
                </c:pt>
                <c:pt idx="528">
                  <c:v>24.919</c:v>
                </c:pt>
                <c:pt idx="529">
                  <c:v>24.933</c:v>
                </c:pt>
                <c:pt idx="530">
                  <c:v>24.952999999999999</c:v>
                </c:pt>
                <c:pt idx="531">
                  <c:v>24.957000000000001</c:v>
                </c:pt>
                <c:pt idx="532">
                  <c:v>24.972000000000001</c:v>
                </c:pt>
                <c:pt idx="533">
                  <c:v>24.983000000000001</c:v>
                </c:pt>
                <c:pt idx="534">
                  <c:v>24.991</c:v>
                </c:pt>
                <c:pt idx="535">
                  <c:v>25.001000000000001</c:v>
                </c:pt>
                <c:pt idx="536">
                  <c:v>25.013999999999999</c:v>
                </c:pt>
                <c:pt idx="537">
                  <c:v>25.018000000000001</c:v>
                </c:pt>
                <c:pt idx="538">
                  <c:v>25.038</c:v>
                </c:pt>
                <c:pt idx="539">
                  <c:v>25.04</c:v>
                </c:pt>
                <c:pt idx="540">
                  <c:v>25.047999999999998</c:v>
                </c:pt>
                <c:pt idx="541">
                  <c:v>25.071999999999999</c:v>
                </c:pt>
                <c:pt idx="542">
                  <c:v>25.085999999999999</c:v>
                </c:pt>
                <c:pt idx="543">
                  <c:v>25.097000000000001</c:v>
                </c:pt>
                <c:pt idx="544">
                  <c:v>25.106000000000002</c:v>
                </c:pt>
                <c:pt idx="545">
                  <c:v>25.116</c:v>
                </c:pt>
                <c:pt idx="546">
                  <c:v>25.131</c:v>
                </c:pt>
                <c:pt idx="547">
                  <c:v>25.14</c:v>
                </c:pt>
                <c:pt idx="548">
                  <c:v>25.143000000000001</c:v>
                </c:pt>
                <c:pt idx="549">
                  <c:v>25.15</c:v>
                </c:pt>
                <c:pt idx="550">
                  <c:v>25.169</c:v>
                </c:pt>
                <c:pt idx="551">
                  <c:v>25.177</c:v>
                </c:pt>
                <c:pt idx="552">
                  <c:v>25.184000000000001</c:v>
                </c:pt>
                <c:pt idx="553">
                  <c:v>25.207000000000001</c:v>
                </c:pt>
                <c:pt idx="554">
                  <c:v>25.202999999999999</c:v>
                </c:pt>
                <c:pt idx="555">
                  <c:v>25.215</c:v>
                </c:pt>
                <c:pt idx="556">
                  <c:v>25.228000000000002</c:v>
                </c:pt>
                <c:pt idx="557">
                  <c:v>25.241</c:v>
                </c:pt>
                <c:pt idx="558">
                  <c:v>25.245000000000001</c:v>
                </c:pt>
                <c:pt idx="559">
                  <c:v>25.254000000000001</c:v>
                </c:pt>
                <c:pt idx="560">
                  <c:v>25.263999999999999</c:v>
                </c:pt>
                <c:pt idx="561">
                  <c:v>25.279</c:v>
                </c:pt>
                <c:pt idx="562">
                  <c:v>25.294</c:v>
                </c:pt>
                <c:pt idx="563">
                  <c:v>25.305</c:v>
                </c:pt>
                <c:pt idx="564">
                  <c:v>25.302</c:v>
                </c:pt>
                <c:pt idx="565">
                  <c:v>25.321000000000002</c:v>
                </c:pt>
                <c:pt idx="566">
                  <c:v>25.327999999999999</c:v>
                </c:pt>
                <c:pt idx="567">
                  <c:v>25.335999999999999</c:v>
                </c:pt>
                <c:pt idx="568">
                  <c:v>25.358000000000001</c:v>
                </c:pt>
                <c:pt idx="569">
                  <c:v>25.366</c:v>
                </c:pt>
                <c:pt idx="570">
                  <c:v>25.376999999999999</c:v>
                </c:pt>
                <c:pt idx="571">
                  <c:v>25.398</c:v>
                </c:pt>
                <c:pt idx="572">
                  <c:v>25.407</c:v>
                </c:pt>
                <c:pt idx="573">
                  <c:v>25.4</c:v>
                </c:pt>
                <c:pt idx="574">
                  <c:v>25.425999999999998</c:v>
                </c:pt>
                <c:pt idx="575">
                  <c:v>25.434000000000001</c:v>
                </c:pt>
                <c:pt idx="576">
                  <c:v>25.445</c:v>
                </c:pt>
                <c:pt idx="577">
                  <c:v>25.46</c:v>
                </c:pt>
                <c:pt idx="578">
                  <c:v>25.463999999999999</c:v>
                </c:pt>
                <c:pt idx="579">
                  <c:v>25.465</c:v>
                </c:pt>
                <c:pt idx="580">
                  <c:v>25.48</c:v>
                </c:pt>
                <c:pt idx="581">
                  <c:v>25.486999999999998</c:v>
                </c:pt>
                <c:pt idx="582">
                  <c:v>25.491</c:v>
                </c:pt>
                <c:pt idx="583">
                  <c:v>25.515999999999998</c:v>
                </c:pt>
                <c:pt idx="584">
                  <c:v>25.524999999999999</c:v>
                </c:pt>
                <c:pt idx="585">
                  <c:v>25.533000000000001</c:v>
                </c:pt>
                <c:pt idx="586">
                  <c:v>25.547999999999998</c:v>
                </c:pt>
                <c:pt idx="587">
                  <c:v>25.555</c:v>
                </c:pt>
                <c:pt idx="588">
                  <c:v>25.562999999999999</c:v>
                </c:pt>
                <c:pt idx="589">
                  <c:v>25.58</c:v>
                </c:pt>
                <c:pt idx="590">
                  <c:v>25.585999999999999</c:v>
                </c:pt>
                <c:pt idx="591">
                  <c:v>25.593</c:v>
                </c:pt>
                <c:pt idx="592">
                  <c:v>25.599</c:v>
                </c:pt>
                <c:pt idx="593">
                  <c:v>25.597999999999999</c:v>
                </c:pt>
                <c:pt idx="594">
                  <c:v>25.602</c:v>
                </c:pt>
                <c:pt idx="595">
                  <c:v>25.626000000000001</c:v>
                </c:pt>
                <c:pt idx="596">
                  <c:v>25.638999999999999</c:v>
                </c:pt>
                <c:pt idx="597">
                  <c:v>25.65</c:v>
                </c:pt>
                <c:pt idx="598">
                  <c:v>25.675000000000001</c:v>
                </c:pt>
                <c:pt idx="599">
                  <c:v>25.684000000000001</c:v>
                </c:pt>
                <c:pt idx="600">
                  <c:v>25.692</c:v>
                </c:pt>
                <c:pt idx="601">
                  <c:v>25.704999999999998</c:v>
                </c:pt>
                <c:pt idx="602">
                  <c:v>25.718</c:v>
                </c:pt>
                <c:pt idx="603">
                  <c:v>25.728999999999999</c:v>
                </c:pt>
                <c:pt idx="604">
                  <c:v>25.741</c:v>
                </c:pt>
                <c:pt idx="605">
                  <c:v>25.751999999999999</c:v>
                </c:pt>
                <c:pt idx="606">
                  <c:v>25.756</c:v>
                </c:pt>
                <c:pt idx="607">
                  <c:v>25.777000000000001</c:v>
                </c:pt>
                <c:pt idx="608">
                  <c:v>25.786000000000001</c:v>
                </c:pt>
                <c:pt idx="609">
                  <c:v>25.797000000000001</c:v>
                </c:pt>
                <c:pt idx="610">
                  <c:v>25.809000000000001</c:v>
                </c:pt>
                <c:pt idx="611">
                  <c:v>25.824000000000002</c:v>
                </c:pt>
                <c:pt idx="612">
                  <c:v>25.827999999999999</c:v>
                </c:pt>
                <c:pt idx="613">
                  <c:v>25.849</c:v>
                </c:pt>
                <c:pt idx="614">
                  <c:v>25.861999999999998</c:v>
                </c:pt>
                <c:pt idx="615">
                  <c:v>25.869</c:v>
                </c:pt>
                <c:pt idx="616">
                  <c:v>25.89</c:v>
                </c:pt>
                <c:pt idx="617">
                  <c:v>25.899000000000001</c:v>
                </c:pt>
                <c:pt idx="618">
                  <c:v>25.9</c:v>
                </c:pt>
                <c:pt idx="619">
                  <c:v>25.92</c:v>
                </c:pt>
                <c:pt idx="620">
                  <c:v>25.93</c:v>
                </c:pt>
                <c:pt idx="621">
                  <c:v>25.940999999999999</c:v>
                </c:pt>
                <c:pt idx="622">
                  <c:v>25.951000000000001</c:v>
                </c:pt>
                <c:pt idx="623">
                  <c:v>25.966999999999999</c:v>
                </c:pt>
                <c:pt idx="624">
                  <c:v>25.975000000000001</c:v>
                </c:pt>
                <c:pt idx="625">
                  <c:v>25.995999999999999</c:v>
                </c:pt>
                <c:pt idx="626">
                  <c:v>26.001999999999999</c:v>
                </c:pt>
                <c:pt idx="627">
                  <c:v>26.013000000000002</c:v>
                </c:pt>
                <c:pt idx="628">
                  <c:v>26.032</c:v>
                </c:pt>
                <c:pt idx="629">
                  <c:v>26.042999999999999</c:v>
                </c:pt>
                <c:pt idx="630">
                  <c:v>26.05</c:v>
                </c:pt>
                <c:pt idx="631">
                  <c:v>26.067</c:v>
                </c:pt>
                <c:pt idx="632">
                  <c:v>26.081</c:v>
                </c:pt>
                <c:pt idx="633">
                  <c:v>26.094999999999999</c:v>
                </c:pt>
                <c:pt idx="634">
                  <c:v>26.109000000000002</c:v>
                </c:pt>
                <c:pt idx="635">
                  <c:v>26.122</c:v>
                </c:pt>
                <c:pt idx="636">
                  <c:v>26.126000000000001</c:v>
                </c:pt>
                <c:pt idx="637">
                  <c:v>26.15</c:v>
                </c:pt>
                <c:pt idx="638">
                  <c:v>26.16</c:v>
                </c:pt>
                <c:pt idx="639">
                  <c:v>26.167000000000002</c:v>
                </c:pt>
                <c:pt idx="640">
                  <c:v>26.187999999999999</c:v>
                </c:pt>
                <c:pt idx="641">
                  <c:v>26.204999999999998</c:v>
                </c:pt>
                <c:pt idx="642">
                  <c:v>26.207999999999998</c:v>
                </c:pt>
                <c:pt idx="643">
                  <c:v>26.236000000000001</c:v>
                </c:pt>
                <c:pt idx="644">
                  <c:v>26.25</c:v>
                </c:pt>
                <c:pt idx="645">
                  <c:v>26.257000000000001</c:v>
                </c:pt>
                <c:pt idx="646">
                  <c:v>26.271999999999998</c:v>
                </c:pt>
                <c:pt idx="647">
                  <c:v>26.283999999999999</c:v>
                </c:pt>
                <c:pt idx="648">
                  <c:v>26.302</c:v>
                </c:pt>
                <c:pt idx="649">
                  <c:v>26.315999999999999</c:v>
                </c:pt>
                <c:pt idx="650">
                  <c:v>26.321000000000002</c:v>
                </c:pt>
                <c:pt idx="651">
                  <c:v>26.321999999999999</c:v>
                </c:pt>
                <c:pt idx="652">
                  <c:v>26.34</c:v>
                </c:pt>
                <c:pt idx="653">
                  <c:v>26.355</c:v>
                </c:pt>
                <c:pt idx="654">
                  <c:v>26.367000000000001</c:v>
                </c:pt>
                <c:pt idx="655">
                  <c:v>26.384</c:v>
                </c:pt>
                <c:pt idx="656">
                  <c:v>26.404</c:v>
                </c:pt>
                <c:pt idx="657">
                  <c:v>26.408000000000001</c:v>
                </c:pt>
                <c:pt idx="658">
                  <c:v>26.43</c:v>
                </c:pt>
                <c:pt idx="659">
                  <c:v>26.452999999999999</c:v>
                </c:pt>
                <c:pt idx="660">
                  <c:v>26.46</c:v>
                </c:pt>
                <c:pt idx="661">
                  <c:v>26.484999999999999</c:v>
                </c:pt>
                <c:pt idx="662">
                  <c:v>26.498000000000001</c:v>
                </c:pt>
                <c:pt idx="663">
                  <c:v>26.491</c:v>
                </c:pt>
                <c:pt idx="664">
                  <c:v>26.526</c:v>
                </c:pt>
                <c:pt idx="665">
                  <c:v>26.536000000000001</c:v>
                </c:pt>
                <c:pt idx="666">
                  <c:v>26.536000000000001</c:v>
                </c:pt>
                <c:pt idx="667">
                  <c:v>26.568999999999999</c:v>
                </c:pt>
                <c:pt idx="668">
                  <c:v>26.591999999999999</c:v>
                </c:pt>
                <c:pt idx="669">
                  <c:v>26.588000000000001</c:v>
                </c:pt>
                <c:pt idx="670">
                  <c:v>26.616</c:v>
                </c:pt>
                <c:pt idx="671">
                  <c:v>26.632999999999999</c:v>
                </c:pt>
                <c:pt idx="672">
                  <c:v>26.640999999999998</c:v>
                </c:pt>
                <c:pt idx="673">
                  <c:v>26.681000000000001</c:v>
                </c:pt>
                <c:pt idx="674">
                  <c:v>26.7</c:v>
                </c:pt>
                <c:pt idx="675">
                  <c:v>26.7</c:v>
                </c:pt>
                <c:pt idx="676">
                  <c:v>26.728000000000002</c:v>
                </c:pt>
                <c:pt idx="677">
                  <c:v>26.745000000000001</c:v>
                </c:pt>
                <c:pt idx="678">
                  <c:v>26.745000000000001</c:v>
                </c:pt>
                <c:pt idx="679">
                  <c:v>26.768000000000001</c:v>
                </c:pt>
                <c:pt idx="680">
                  <c:v>26.779</c:v>
                </c:pt>
                <c:pt idx="681">
                  <c:v>26.79</c:v>
                </c:pt>
                <c:pt idx="682">
                  <c:v>26.803999999999998</c:v>
                </c:pt>
                <c:pt idx="683">
                  <c:v>26.827999999999999</c:v>
                </c:pt>
                <c:pt idx="684">
                  <c:v>26.835000000000001</c:v>
                </c:pt>
                <c:pt idx="685">
                  <c:v>26.861999999999998</c:v>
                </c:pt>
                <c:pt idx="686">
                  <c:v>26.88</c:v>
                </c:pt>
                <c:pt idx="687">
                  <c:v>26.884</c:v>
                </c:pt>
                <c:pt idx="688">
                  <c:v>26.91</c:v>
                </c:pt>
                <c:pt idx="689">
                  <c:v>26.928999999999998</c:v>
                </c:pt>
                <c:pt idx="690">
                  <c:v>26.928999999999998</c:v>
                </c:pt>
                <c:pt idx="691">
                  <c:v>26.957000000000001</c:v>
                </c:pt>
                <c:pt idx="692">
                  <c:v>26.981000000000002</c:v>
                </c:pt>
                <c:pt idx="693">
                  <c:v>26.989000000000001</c:v>
                </c:pt>
                <c:pt idx="694">
                  <c:v>27.007999999999999</c:v>
                </c:pt>
                <c:pt idx="695">
                  <c:v>27.027000000000001</c:v>
                </c:pt>
                <c:pt idx="696">
                  <c:v>27.033999999999999</c:v>
                </c:pt>
                <c:pt idx="697">
                  <c:v>27.055</c:v>
                </c:pt>
                <c:pt idx="698">
                  <c:v>27.071000000000002</c:v>
                </c:pt>
                <c:pt idx="699">
                  <c:v>27.074999999999999</c:v>
                </c:pt>
                <c:pt idx="700">
                  <c:v>27.109000000000002</c:v>
                </c:pt>
                <c:pt idx="701">
                  <c:v>27.123999999999999</c:v>
                </c:pt>
                <c:pt idx="702">
                  <c:v>27.141999999999999</c:v>
                </c:pt>
                <c:pt idx="703">
                  <c:v>27.169</c:v>
                </c:pt>
                <c:pt idx="704">
                  <c:v>27.184000000000001</c:v>
                </c:pt>
                <c:pt idx="705">
                  <c:v>27.206</c:v>
                </c:pt>
                <c:pt idx="706">
                  <c:v>27.227</c:v>
                </c:pt>
                <c:pt idx="707">
                  <c:v>27.236000000000001</c:v>
                </c:pt>
                <c:pt idx="708">
                  <c:v>27.247</c:v>
                </c:pt>
                <c:pt idx="709">
                  <c:v>27.273</c:v>
                </c:pt>
                <c:pt idx="710">
                  <c:v>27.288</c:v>
                </c:pt>
                <c:pt idx="711">
                  <c:v>27.292000000000002</c:v>
                </c:pt>
                <c:pt idx="712">
                  <c:v>27.321999999999999</c:v>
                </c:pt>
                <c:pt idx="713">
                  <c:v>27.337</c:v>
                </c:pt>
                <c:pt idx="714">
                  <c:v>27.356000000000002</c:v>
                </c:pt>
                <c:pt idx="715">
                  <c:v>27.376000000000001</c:v>
                </c:pt>
                <c:pt idx="716">
                  <c:v>27.396999999999998</c:v>
                </c:pt>
                <c:pt idx="717">
                  <c:v>27.408000000000001</c:v>
                </c:pt>
                <c:pt idx="718">
                  <c:v>27.434000000000001</c:v>
                </c:pt>
                <c:pt idx="719">
                  <c:v>27.452999999999999</c:v>
                </c:pt>
                <c:pt idx="720">
                  <c:v>27.463999999999999</c:v>
                </c:pt>
                <c:pt idx="721">
                  <c:v>27.49</c:v>
                </c:pt>
                <c:pt idx="722">
                  <c:v>27.504999999999999</c:v>
                </c:pt>
                <c:pt idx="723">
                  <c:v>27.527000000000001</c:v>
                </c:pt>
                <c:pt idx="724">
                  <c:v>27.545999999999999</c:v>
                </c:pt>
                <c:pt idx="725">
                  <c:v>27.565000000000001</c:v>
                </c:pt>
                <c:pt idx="726">
                  <c:v>27.565000000000001</c:v>
                </c:pt>
                <c:pt idx="727">
                  <c:v>27.606000000000002</c:v>
                </c:pt>
                <c:pt idx="728">
                  <c:v>27.620999999999999</c:v>
                </c:pt>
                <c:pt idx="729">
                  <c:v>27.635999999999999</c:v>
                </c:pt>
                <c:pt idx="730">
                  <c:v>27.669</c:v>
                </c:pt>
                <c:pt idx="731">
                  <c:v>27.684000000000001</c:v>
                </c:pt>
                <c:pt idx="732">
                  <c:v>27.699000000000002</c:v>
                </c:pt>
                <c:pt idx="733">
                  <c:v>27.727</c:v>
                </c:pt>
                <c:pt idx="734">
                  <c:v>27.74</c:v>
                </c:pt>
                <c:pt idx="735">
                  <c:v>27.759</c:v>
                </c:pt>
                <c:pt idx="736">
                  <c:v>27.779</c:v>
                </c:pt>
                <c:pt idx="737">
                  <c:v>27.795999999999999</c:v>
                </c:pt>
                <c:pt idx="738">
                  <c:v>27.8</c:v>
                </c:pt>
                <c:pt idx="739">
                  <c:v>27.824000000000002</c:v>
                </c:pt>
                <c:pt idx="740">
                  <c:v>27.849</c:v>
                </c:pt>
                <c:pt idx="741">
                  <c:v>27.863</c:v>
                </c:pt>
                <c:pt idx="742">
                  <c:v>27.895</c:v>
                </c:pt>
                <c:pt idx="743">
                  <c:v>27.916</c:v>
                </c:pt>
                <c:pt idx="744">
                  <c:v>27.934000000000001</c:v>
                </c:pt>
                <c:pt idx="745">
                  <c:v>27.959</c:v>
                </c:pt>
                <c:pt idx="746">
                  <c:v>27.972000000000001</c:v>
                </c:pt>
                <c:pt idx="747">
                  <c:v>27.99</c:v>
                </c:pt>
                <c:pt idx="748">
                  <c:v>28.021999999999998</c:v>
                </c:pt>
                <c:pt idx="749">
                  <c:v>28.030999999999999</c:v>
                </c:pt>
                <c:pt idx="750">
                  <c:v>28.035</c:v>
                </c:pt>
                <c:pt idx="751">
                  <c:v>28.068999999999999</c:v>
                </c:pt>
                <c:pt idx="752">
                  <c:v>28.091000000000001</c:v>
                </c:pt>
                <c:pt idx="753">
                  <c:v>28.094999999999999</c:v>
                </c:pt>
                <c:pt idx="754">
                  <c:v>28.120999999999999</c:v>
                </c:pt>
                <c:pt idx="755">
                  <c:v>28.14</c:v>
                </c:pt>
                <c:pt idx="756">
                  <c:v>28.146999999999998</c:v>
                </c:pt>
                <c:pt idx="757">
                  <c:v>28.178999999999998</c:v>
                </c:pt>
                <c:pt idx="758">
                  <c:v>28.202999999999999</c:v>
                </c:pt>
                <c:pt idx="759">
                  <c:v>28.213999999999999</c:v>
                </c:pt>
                <c:pt idx="760">
                  <c:v>28.248000000000001</c:v>
                </c:pt>
                <c:pt idx="761">
                  <c:v>28.265999999999998</c:v>
                </c:pt>
                <c:pt idx="762">
                  <c:v>28.277999999999999</c:v>
                </c:pt>
                <c:pt idx="763">
                  <c:v>28.309000000000001</c:v>
                </c:pt>
                <c:pt idx="764">
                  <c:v>28.323</c:v>
                </c:pt>
                <c:pt idx="765">
                  <c:v>28.334</c:v>
                </c:pt>
                <c:pt idx="766">
                  <c:v>28.361999999999998</c:v>
                </c:pt>
                <c:pt idx="767">
                  <c:v>28.385999999999999</c:v>
                </c:pt>
                <c:pt idx="768">
                  <c:v>28.39</c:v>
                </c:pt>
                <c:pt idx="769">
                  <c:v>28.417999999999999</c:v>
                </c:pt>
                <c:pt idx="770">
                  <c:v>28.427</c:v>
                </c:pt>
                <c:pt idx="771">
                  <c:v>28.442</c:v>
                </c:pt>
                <c:pt idx="772">
                  <c:v>28.478999999999999</c:v>
                </c:pt>
                <c:pt idx="773">
                  <c:v>28.498000000000001</c:v>
                </c:pt>
                <c:pt idx="774">
                  <c:v>28.509</c:v>
                </c:pt>
                <c:pt idx="775">
                  <c:v>28.541</c:v>
                </c:pt>
                <c:pt idx="776">
                  <c:v>28.576000000000001</c:v>
                </c:pt>
                <c:pt idx="777">
                  <c:v>28.584</c:v>
                </c:pt>
                <c:pt idx="778">
                  <c:v>28.614000000000001</c:v>
                </c:pt>
                <c:pt idx="779">
                  <c:v>28.632000000000001</c:v>
                </c:pt>
                <c:pt idx="780">
                  <c:v>28.64</c:v>
                </c:pt>
                <c:pt idx="781">
                  <c:v>28.664000000000001</c:v>
                </c:pt>
                <c:pt idx="782">
                  <c:v>28.684999999999999</c:v>
                </c:pt>
                <c:pt idx="783">
                  <c:v>28.692</c:v>
                </c:pt>
                <c:pt idx="784">
                  <c:v>28.722000000000001</c:v>
                </c:pt>
                <c:pt idx="785">
                  <c:v>28.744</c:v>
                </c:pt>
                <c:pt idx="786">
                  <c:v>28.748000000000001</c:v>
                </c:pt>
                <c:pt idx="787">
                  <c:v>28.786999999999999</c:v>
                </c:pt>
                <c:pt idx="788">
                  <c:v>28.811</c:v>
                </c:pt>
                <c:pt idx="789">
                  <c:v>28.818999999999999</c:v>
                </c:pt>
                <c:pt idx="790">
                  <c:v>28.852</c:v>
                </c:pt>
                <c:pt idx="791">
                  <c:v>28.875</c:v>
                </c:pt>
                <c:pt idx="792">
                  <c:v>28.879000000000001</c:v>
                </c:pt>
                <c:pt idx="793">
                  <c:v>28.916</c:v>
                </c:pt>
                <c:pt idx="794">
                  <c:v>28.927</c:v>
                </c:pt>
                <c:pt idx="795">
                  <c:v>28.949000000000002</c:v>
                </c:pt>
                <c:pt idx="796">
                  <c:v>28.974</c:v>
                </c:pt>
                <c:pt idx="797">
                  <c:v>28.983000000000001</c:v>
                </c:pt>
                <c:pt idx="798">
                  <c:v>28.991</c:v>
                </c:pt>
                <c:pt idx="799">
                  <c:v>29.021999999999998</c:v>
                </c:pt>
                <c:pt idx="800">
                  <c:v>29.032</c:v>
                </c:pt>
                <c:pt idx="801">
                  <c:v>29.047000000000001</c:v>
                </c:pt>
                <c:pt idx="802">
                  <c:v>29.088999999999999</c:v>
                </c:pt>
                <c:pt idx="803">
                  <c:v>29.114000000000001</c:v>
                </c:pt>
                <c:pt idx="804">
                  <c:v>29.117000000000001</c:v>
                </c:pt>
                <c:pt idx="805">
                  <c:v>29.151</c:v>
                </c:pt>
                <c:pt idx="806">
                  <c:v>29.161999999999999</c:v>
                </c:pt>
                <c:pt idx="807">
                  <c:v>29.181000000000001</c:v>
                </c:pt>
                <c:pt idx="808">
                  <c:v>29.202999999999999</c:v>
                </c:pt>
                <c:pt idx="809">
                  <c:v>29.225999999999999</c:v>
                </c:pt>
                <c:pt idx="810">
                  <c:v>29.244</c:v>
                </c:pt>
                <c:pt idx="811">
                  <c:v>29.265000000000001</c:v>
                </c:pt>
                <c:pt idx="812">
                  <c:v>29.282</c:v>
                </c:pt>
                <c:pt idx="813">
                  <c:v>29.289000000000001</c:v>
                </c:pt>
                <c:pt idx="814">
                  <c:v>29.321000000000002</c:v>
                </c:pt>
                <c:pt idx="815">
                  <c:v>29.344999999999999</c:v>
                </c:pt>
                <c:pt idx="816">
                  <c:v>29.349</c:v>
                </c:pt>
                <c:pt idx="817">
                  <c:v>29.385999999999999</c:v>
                </c:pt>
                <c:pt idx="818">
                  <c:v>29.401</c:v>
                </c:pt>
                <c:pt idx="819">
                  <c:v>29.427</c:v>
                </c:pt>
                <c:pt idx="820">
                  <c:v>29.45</c:v>
                </c:pt>
                <c:pt idx="821">
                  <c:v>29.465</c:v>
                </c:pt>
                <c:pt idx="822">
                  <c:v>29.478999999999999</c:v>
                </c:pt>
                <c:pt idx="823">
                  <c:v>29.515000000000001</c:v>
                </c:pt>
                <c:pt idx="824">
                  <c:v>29.527999999999999</c:v>
                </c:pt>
                <c:pt idx="825">
                  <c:v>29.535</c:v>
                </c:pt>
                <c:pt idx="826">
                  <c:v>29.564</c:v>
                </c:pt>
                <c:pt idx="827">
                  <c:v>29.588000000000001</c:v>
                </c:pt>
                <c:pt idx="828">
                  <c:v>29.594999999999999</c:v>
                </c:pt>
                <c:pt idx="829">
                  <c:v>29.626999999999999</c:v>
                </c:pt>
                <c:pt idx="830">
                  <c:v>29.643999999999998</c:v>
                </c:pt>
                <c:pt idx="831">
                  <c:v>29.661999999999999</c:v>
                </c:pt>
                <c:pt idx="832">
                  <c:v>29.684999999999999</c:v>
                </c:pt>
                <c:pt idx="833">
                  <c:v>29.7</c:v>
                </c:pt>
                <c:pt idx="834">
                  <c:v>29.707000000000001</c:v>
                </c:pt>
                <c:pt idx="835">
                  <c:v>29.745999999999999</c:v>
                </c:pt>
                <c:pt idx="836">
                  <c:v>29.763000000000002</c:v>
                </c:pt>
                <c:pt idx="837">
                  <c:v>29.777999999999999</c:v>
                </c:pt>
                <c:pt idx="838">
                  <c:v>29.812999999999999</c:v>
                </c:pt>
                <c:pt idx="839">
                  <c:v>29.808</c:v>
                </c:pt>
                <c:pt idx="840">
                  <c:v>29.849</c:v>
                </c:pt>
                <c:pt idx="841">
                  <c:v>29.861999999999998</c:v>
                </c:pt>
                <c:pt idx="842">
                  <c:v>29.875</c:v>
                </c:pt>
                <c:pt idx="843">
                  <c:v>29.898</c:v>
                </c:pt>
                <c:pt idx="844">
                  <c:v>29.934999999999999</c:v>
                </c:pt>
                <c:pt idx="845">
                  <c:v>29.95</c:v>
                </c:pt>
                <c:pt idx="846">
                  <c:v>29.965</c:v>
                </c:pt>
                <c:pt idx="847">
                  <c:v>29.992999999999999</c:v>
                </c:pt>
                <c:pt idx="848">
                  <c:v>30.013000000000002</c:v>
                </c:pt>
                <c:pt idx="849">
                  <c:v>30.027999999999999</c:v>
                </c:pt>
                <c:pt idx="850">
                  <c:v>30.059000000000001</c:v>
                </c:pt>
                <c:pt idx="851">
                  <c:v>30.079000000000001</c:v>
                </c:pt>
                <c:pt idx="852">
                  <c:v>30.09</c:v>
                </c:pt>
                <c:pt idx="853">
                  <c:v>30.129000000000001</c:v>
                </c:pt>
                <c:pt idx="854">
                  <c:v>30.141999999999999</c:v>
                </c:pt>
                <c:pt idx="855">
                  <c:v>30.15</c:v>
                </c:pt>
                <c:pt idx="856">
                  <c:v>30.184999999999999</c:v>
                </c:pt>
                <c:pt idx="857">
                  <c:v>30.212</c:v>
                </c:pt>
                <c:pt idx="858">
                  <c:v>30.22</c:v>
                </c:pt>
                <c:pt idx="859">
                  <c:v>30.251000000000001</c:v>
                </c:pt>
                <c:pt idx="860">
                  <c:v>30.268000000000001</c:v>
                </c:pt>
                <c:pt idx="861">
                  <c:v>30.297000000000001</c:v>
                </c:pt>
                <c:pt idx="862">
                  <c:v>30.318000000000001</c:v>
                </c:pt>
                <c:pt idx="863">
                  <c:v>30.338000000000001</c:v>
                </c:pt>
                <c:pt idx="864">
                  <c:v>30.341999999999999</c:v>
                </c:pt>
                <c:pt idx="865">
                  <c:v>30.379000000000001</c:v>
                </c:pt>
                <c:pt idx="866">
                  <c:v>30.393000000000001</c:v>
                </c:pt>
                <c:pt idx="867">
                  <c:v>30.408000000000001</c:v>
                </c:pt>
                <c:pt idx="868">
                  <c:v>30.427</c:v>
                </c:pt>
                <c:pt idx="869">
                  <c:v>30.449000000000002</c:v>
                </c:pt>
                <c:pt idx="870">
                  <c:v>30.463999999999999</c:v>
                </c:pt>
                <c:pt idx="871">
                  <c:v>30.497</c:v>
                </c:pt>
                <c:pt idx="872">
                  <c:v>30.512</c:v>
                </c:pt>
                <c:pt idx="873">
                  <c:v>30.526</c:v>
                </c:pt>
                <c:pt idx="874">
                  <c:v>30.56</c:v>
                </c:pt>
                <c:pt idx="875">
                  <c:v>30.577999999999999</c:v>
                </c:pt>
                <c:pt idx="876">
                  <c:v>30.588999999999999</c:v>
                </c:pt>
                <c:pt idx="877">
                  <c:v>30.622</c:v>
                </c:pt>
                <c:pt idx="878">
                  <c:v>30.645</c:v>
                </c:pt>
                <c:pt idx="879">
                  <c:v>30.667000000000002</c:v>
                </c:pt>
                <c:pt idx="880">
                  <c:v>30.702000000000002</c:v>
                </c:pt>
                <c:pt idx="881">
                  <c:v>30.722000000000001</c:v>
                </c:pt>
                <c:pt idx="882">
                  <c:v>30.733000000000001</c:v>
                </c:pt>
                <c:pt idx="883">
                  <c:v>30.771999999999998</c:v>
                </c:pt>
                <c:pt idx="884">
                  <c:v>30.792000000000002</c:v>
                </c:pt>
                <c:pt idx="885">
                  <c:v>30.8</c:v>
                </c:pt>
                <c:pt idx="886">
                  <c:v>30.831</c:v>
                </c:pt>
                <c:pt idx="887">
                  <c:v>30.850999999999999</c:v>
                </c:pt>
                <c:pt idx="888">
                  <c:v>30.861999999999998</c:v>
                </c:pt>
                <c:pt idx="889">
                  <c:v>30.888000000000002</c:v>
                </c:pt>
                <c:pt idx="890">
                  <c:v>30.920999999999999</c:v>
                </c:pt>
                <c:pt idx="891">
                  <c:v>30.925000000000001</c:v>
                </c:pt>
                <c:pt idx="892">
                  <c:v>30.957000000000001</c:v>
                </c:pt>
                <c:pt idx="893">
                  <c:v>30.977</c:v>
                </c:pt>
                <c:pt idx="894">
                  <c:v>30.988</c:v>
                </c:pt>
                <c:pt idx="895">
                  <c:v>31.013999999999999</c:v>
                </c:pt>
                <c:pt idx="896">
                  <c:v>31.036000000000001</c:v>
                </c:pt>
                <c:pt idx="897">
                  <c:v>31.047000000000001</c:v>
                </c:pt>
                <c:pt idx="898">
                  <c:v>31.077999999999999</c:v>
                </c:pt>
                <c:pt idx="899">
                  <c:v>31.088000000000001</c:v>
                </c:pt>
                <c:pt idx="900">
                  <c:v>31.094999999999999</c:v>
                </c:pt>
                <c:pt idx="901">
                  <c:v>31.135999999999999</c:v>
                </c:pt>
                <c:pt idx="902">
                  <c:v>31.154</c:v>
                </c:pt>
                <c:pt idx="903">
                  <c:v>31.161999999999999</c:v>
                </c:pt>
                <c:pt idx="904">
                  <c:v>31.195</c:v>
                </c:pt>
                <c:pt idx="905">
                  <c:v>31.216999999999999</c:v>
                </c:pt>
                <c:pt idx="906">
                  <c:v>31.234999999999999</c:v>
                </c:pt>
                <c:pt idx="907">
                  <c:v>31.265000000000001</c:v>
                </c:pt>
                <c:pt idx="908">
                  <c:v>31.283999999999999</c:v>
                </c:pt>
                <c:pt idx="909">
                  <c:v>31.295000000000002</c:v>
                </c:pt>
                <c:pt idx="910">
                  <c:v>31.332999999999998</c:v>
                </c:pt>
                <c:pt idx="911">
                  <c:v>31.353999999999999</c:v>
                </c:pt>
                <c:pt idx="912">
                  <c:v>31.367999999999999</c:v>
                </c:pt>
                <c:pt idx="913">
                  <c:v>31.407</c:v>
                </c:pt>
                <c:pt idx="914">
                  <c:v>31.408999999999999</c:v>
                </c:pt>
                <c:pt idx="915">
                  <c:v>31.431000000000001</c:v>
                </c:pt>
                <c:pt idx="916">
                  <c:v>31.454000000000001</c:v>
                </c:pt>
                <c:pt idx="917">
                  <c:v>31.475999999999999</c:v>
                </c:pt>
                <c:pt idx="918">
                  <c:v>31.49</c:v>
                </c:pt>
                <c:pt idx="919">
                  <c:v>31.527000000000001</c:v>
                </c:pt>
                <c:pt idx="920">
                  <c:v>31.542000000000002</c:v>
                </c:pt>
                <c:pt idx="921">
                  <c:v>31.548999999999999</c:v>
                </c:pt>
                <c:pt idx="922">
                  <c:v>31.588000000000001</c:v>
                </c:pt>
                <c:pt idx="923">
                  <c:v>31.611999999999998</c:v>
                </c:pt>
                <c:pt idx="924">
                  <c:v>31.631</c:v>
                </c:pt>
                <c:pt idx="925">
                  <c:v>31.661999999999999</c:v>
                </c:pt>
                <c:pt idx="926">
                  <c:v>31.681999999999999</c:v>
                </c:pt>
                <c:pt idx="927">
                  <c:v>31.704000000000001</c:v>
                </c:pt>
                <c:pt idx="928">
                  <c:v>31.721</c:v>
                </c:pt>
                <c:pt idx="929">
                  <c:v>31.738</c:v>
                </c:pt>
                <c:pt idx="930">
                  <c:v>31.745000000000001</c:v>
                </c:pt>
                <c:pt idx="931">
                  <c:v>31.791</c:v>
                </c:pt>
                <c:pt idx="932">
                  <c:v>31.803999999999998</c:v>
                </c:pt>
                <c:pt idx="933">
                  <c:v>31.818999999999999</c:v>
                </c:pt>
                <c:pt idx="934">
                  <c:v>31.852</c:v>
                </c:pt>
                <c:pt idx="935">
                  <c:v>31.873999999999999</c:v>
                </c:pt>
                <c:pt idx="936">
                  <c:v>31.888999999999999</c:v>
                </c:pt>
                <c:pt idx="937">
                  <c:v>31.919</c:v>
                </c:pt>
                <c:pt idx="938">
                  <c:v>31.940999999999999</c:v>
                </c:pt>
                <c:pt idx="939">
                  <c:v>31.948</c:v>
                </c:pt>
                <c:pt idx="940">
                  <c:v>31.974</c:v>
                </c:pt>
                <c:pt idx="941">
                  <c:v>31.995999999999999</c:v>
                </c:pt>
                <c:pt idx="942">
                  <c:v>32.006999999999998</c:v>
                </c:pt>
                <c:pt idx="943">
                  <c:v>32.042999999999999</c:v>
                </c:pt>
                <c:pt idx="944">
                  <c:v>32.066000000000003</c:v>
                </c:pt>
                <c:pt idx="945">
                  <c:v>32.073999999999998</c:v>
                </c:pt>
                <c:pt idx="946">
                  <c:v>32.101999999999997</c:v>
                </c:pt>
                <c:pt idx="947">
                  <c:v>32.128999999999998</c:v>
                </c:pt>
                <c:pt idx="948">
                  <c:v>32.143999999999998</c:v>
                </c:pt>
                <c:pt idx="949">
                  <c:v>32.177</c:v>
                </c:pt>
                <c:pt idx="950">
                  <c:v>32.198999999999998</c:v>
                </c:pt>
                <c:pt idx="951">
                  <c:v>32.213999999999999</c:v>
                </c:pt>
                <c:pt idx="952">
                  <c:v>32.238</c:v>
                </c:pt>
                <c:pt idx="953">
                  <c:v>32.265999999999998</c:v>
                </c:pt>
                <c:pt idx="954">
                  <c:v>32.270000000000003</c:v>
                </c:pt>
                <c:pt idx="955">
                  <c:v>32.295000000000002</c:v>
                </c:pt>
                <c:pt idx="956">
                  <c:v>32.320999999999998</c:v>
                </c:pt>
                <c:pt idx="957">
                  <c:v>32.335999999999999</c:v>
                </c:pt>
                <c:pt idx="958">
                  <c:v>32.369</c:v>
                </c:pt>
                <c:pt idx="959">
                  <c:v>32.384</c:v>
                </c:pt>
                <c:pt idx="960">
                  <c:v>32.402000000000001</c:v>
                </c:pt>
                <c:pt idx="961">
                  <c:v>32.427999999999997</c:v>
                </c:pt>
                <c:pt idx="962">
                  <c:v>32.454000000000001</c:v>
                </c:pt>
                <c:pt idx="963">
                  <c:v>32.469000000000001</c:v>
                </c:pt>
                <c:pt idx="964">
                  <c:v>32.506</c:v>
                </c:pt>
                <c:pt idx="965">
                  <c:v>32.527999999999999</c:v>
                </c:pt>
                <c:pt idx="966">
                  <c:v>32.539000000000001</c:v>
                </c:pt>
                <c:pt idx="967">
                  <c:v>32.558</c:v>
                </c:pt>
                <c:pt idx="968">
                  <c:v>32.584000000000003</c:v>
                </c:pt>
                <c:pt idx="969">
                  <c:v>32.597999999999999</c:v>
                </c:pt>
                <c:pt idx="970">
                  <c:v>32.624000000000002</c:v>
                </c:pt>
                <c:pt idx="971">
                  <c:v>32.631999999999998</c:v>
                </c:pt>
                <c:pt idx="972">
                  <c:v>32.658000000000001</c:v>
                </c:pt>
                <c:pt idx="973">
                  <c:v>32.691000000000003</c:v>
                </c:pt>
                <c:pt idx="974">
                  <c:v>32.709000000000003</c:v>
                </c:pt>
                <c:pt idx="975">
                  <c:v>32.72</c:v>
                </c:pt>
                <c:pt idx="976">
                  <c:v>32.752000000000002</c:v>
                </c:pt>
                <c:pt idx="977">
                  <c:v>32.771999999999998</c:v>
                </c:pt>
                <c:pt idx="978">
                  <c:v>32.790999999999997</c:v>
                </c:pt>
                <c:pt idx="979">
                  <c:v>32.822000000000003</c:v>
                </c:pt>
                <c:pt idx="980">
                  <c:v>32.841999999999999</c:v>
                </c:pt>
                <c:pt idx="981">
                  <c:v>32.85</c:v>
                </c:pt>
                <c:pt idx="982">
                  <c:v>32.887999999999998</c:v>
                </c:pt>
                <c:pt idx="983">
                  <c:v>32.898000000000003</c:v>
                </c:pt>
                <c:pt idx="984">
                  <c:v>32.923000000000002</c:v>
                </c:pt>
                <c:pt idx="985">
                  <c:v>32.948</c:v>
                </c:pt>
                <c:pt idx="986">
                  <c:v>32.972000000000001</c:v>
                </c:pt>
                <c:pt idx="987">
                  <c:v>32.985999999999997</c:v>
                </c:pt>
                <c:pt idx="988">
                  <c:v>33.006999999999998</c:v>
                </c:pt>
                <c:pt idx="989">
                  <c:v>33.020000000000003</c:v>
                </c:pt>
                <c:pt idx="990">
                  <c:v>33.034999999999997</c:v>
                </c:pt>
                <c:pt idx="991">
                  <c:v>33.052999999999997</c:v>
                </c:pt>
                <c:pt idx="992">
                  <c:v>33.067999999999998</c:v>
                </c:pt>
                <c:pt idx="993">
                  <c:v>33.085999999999999</c:v>
                </c:pt>
                <c:pt idx="994">
                  <c:v>33.118000000000002</c:v>
                </c:pt>
                <c:pt idx="995">
                  <c:v>33.134999999999998</c:v>
                </c:pt>
                <c:pt idx="996">
                  <c:v>33.149000000000001</c:v>
                </c:pt>
                <c:pt idx="997">
                  <c:v>33.188000000000002</c:v>
                </c:pt>
                <c:pt idx="998">
                  <c:v>33.219000000000001</c:v>
                </c:pt>
                <c:pt idx="999">
                  <c:v>33.219000000000001</c:v>
                </c:pt>
                <c:pt idx="1000">
                  <c:v>33.250999999999998</c:v>
                </c:pt>
                <c:pt idx="1001">
                  <c:v>33.268000000000001</c:v>
                </c:pt>
                <c:pt idx="1002">
                  <c:v>33.274999999999999</c:v>
                </c:pt>
                <c:pt idx="1003">
                  <c:v>33.308</c:v>
                </c:pt>
                <c:pt idx="1004">
                  <c:v>33.323</c:v>
                </c:pt>
                <c:pt idx="1005">
                  <c:v>33.338000000000001</c:v>
                </c:pt>
                <c:pt idx="1006">
                  <c:v>33.371000000000002</c:v>
                </c:pt>
                <c:pt idx="1007">
                  <c:v>33.386000000000003</c:v>
                </c:pt>
                <c:pt idx="1008">
                  <c:v>33.393000000000001</c:v>
                </c:pt>
                <c:pt idx="1009">
                  <c:v>33.426000000000002</c:v>
                </c:pt>
                <c:pt idx="1010">
                  <c:v>33.445</c:v>
                </c:pt>
                <c:pt idx="1011">
                  <c:v>33.456000000000003</c:v>
                </c:pt>
                <c:pt idx="1012">
                  <c:v>33.5</c:v>
                </c:pt>
                <c:pt idx="1013">
                  <c:v>33.518999999999998</c:v>
                </c:pt>
                <c:pt idx="1014">
                  <c:v>33.523000000000003</c:v>
                </c:pt>
                <c:pt idx="1015">
                  <c:v>33.561</c:v>
                </c:pt>
                <c:pt idx="1016">
                  <c:v>33.582000000000001</c:v>
                </c:pt>
                <c:pt idx="1017">
                  <c:v>33.6</c:v>
                </c:pt>
                <c:pt idx="1018">
                  <c:v>33.610999999999997</c:v>
                </c:pt>
                <c:pt idx="1019">
                  <c:v>33.637</c:v>
                </c:pt>
                <c:pt idx="1020">
                  <c:v>33.648000000000003</c:v>
                </c:pt>
                <c:pt idx="1021">
                  <c:v>33.680999999999997</c:v>
                </c:pt>
                <c:pt idx="1022">
                  <c:v>33.700000000000003</c:v>
                </c:pt>
                <c:pt idx="1023">
                  <c:v>33.710999999999999</c:v>
                </c:pt>
                <c:pt idx="1024">
                  <c:v>33.731000000000002</c:v>
                </c:pt>
                <c:pt idx="1025">
                  <c:v>33.744999999999997</c:v>
                </c:pt>
                <c:pt idx="1026">
                  <c:v>33.767000000000003</c:v>
                </c:pt>
                <c:pt idx="1027">
                  <c:v>33.786999999999999</c:v>
                </c:pt>
                <c:pt idx="1028">
                  <c:v>33.826000000000001</c:v>
                </c:pt>
                <c:pt idx="1029">
                  <c:v>33.817999999999998</c:v>
                </c:pt>
                <c:pt idx="1030">
                  <c:v>33.853000000000002</c:v>
                </c:pt>
                <c:pt idx="1031">
                  <c:v>33.874000000000002</c:v>
                </c:pt>
                <c:pt idx="1032">
                  <c:v>33.884999999999998</c:v>
                </c:pt>
                <c:pt idx="1033">
                  <c:v>33.915999999999997</c:v>
                </c:pt>
                <c:pt idx="1034">
                  <c:v>33.936999999999998</c:v>
                </c:pt>
                <c:pt idx="1035">
                  <c:v>33.944000000000003</c:v>
                </c:pt>
                <c:pt idx="1036">
                  <c:v>33.975000000000001</c:v>
                </c:pt>
                <c:pt idx="1037">
                  <c:v>33.991999999999997</c:v>
                </c:pt>
                <c:pt idx="1038">
                  <c:v>34.006999999999998</c:v>
                </c:pt>
                <c:pt idx="1039">
                  <c:v>34.037999999999997</c:v>
                </c:pt>
                <c:pt idx="1040">
                  <c:v>34.058999999999997</c:v>
                </c:pt>
                <c:pt idx="1041">
                  <c:v>34.081000000000003</c:v>
                </c:pt>
                <c:pt idx="1042">
                  <c:v>34.098999999999997</c:v>
                </c:pt>
                <c:pt idx="1043">
                  <c:v>34.121000000000002</c:v>
                </c:pt>
                <c:pt idx="1044">
                  <c:v>34.125</c:v>
                </c:pt>
                <c:pt idx="1045">
                  <c:v>34.151000000000003</c:v>
                </c:pt>
                <c:pt idx="1046">
                  <c:v>34.158999999999999</c:v>
                </c:pt>
                <c:pt idx="1047">
                  <c:v>34.177</c:v>
                </c:pt>
                <c:pt idx="1048">
                  <c:v>34.204999999999998</c:v>
                </c:pt>
                <c:pt idx="1049">
                  <c:v>34.225000000000001</c:v>
                </c:pt>
                <c:pt idx="1050">
                  <c:v>34.235999999999997</c:v>
                </c:pt>
                <c:pt idx="1051">
                  <c:v>34.268000000000001</c:v>
                </c:pt>
                <c:pt idx="1052">
                  <c:v>34.280999999999999</c:v>
                </c:pt>
                <c:pt idx="1053">
                  <c:v>34.295999999999999</c:v>
                </c:pt>
                <c:pt idx="1054">
                  <c:v>34.331000000000003</c:v>
                </c:pt>
                <c:pt idx="1055">
                  <c:v>34.340000000000003</c:v>
                </c:pt>
                <c:pt idx="1056">
                  <c:v>34.357999999999997</c:v>
                </c:pt>
                <c:pt idx="1057">
                  <c:v>34.381</c:v>
                </c:pt>
                <c:pt idx="1058">
                  <c:v>34.396000000000001</c:v>
                </c:pt>
                <c:pt idx="1059">
                  <c:v>34.409999999999997</c:v>
                </c:pt>
                <c:pt idx="1060">
                  <c:v>34.433999999999997</c:v>
                </c:pt>
                <c:pt idx="1061">
                  <c:v>34.447000000000003</c:v>
                </c:pt>
                <c:pt idx="1062">
                  <c:v>34.454999999999998</c:v>
                </c:pt>
                <c:pt idx="1063">
                  <c:v>34.494</c:v>
                </c:pt>
                <c:pt idx="1064">
                  <c:v>34.51</c:v>
                </c:pt>
                <c:pt idx="1065">
                  <c:v>34.521000000000001</c:v>
                </c:pt>
                <c:pt idx="1066">
                  <c:v>34.552999999999997</c:v>
                </c:pt>
                <c:pt idx="1067">
                  <c:v>34.573</c:v>
                </c:pt>
                <c:pt idx="1068">
                  <c:v>34.588000000000001</c:v>
                </c:pt>
                <c:pt idx="1069">
                  <c:v>34.622999999999998</c:v>
                </c:pt>
                <c:pt idx="1070">
                  <c:v>34.64</c:v>
                </c:pt>
                <c:pt idx="1071">
                  <c:v>34.651000000000003</c:v>
                </c:pt>
                <c:pt idx="1072">
                  <c:v>34.68</c:v>
                </c:pt>
                <c:pt idx="1073">
                  <c:v>34.698999999999998</c:v>
                </c:pt>
                <c:pt idx="1074">
                  <c:v>34.698999999999998</c:v>
                </c:pt>
                <c:pt idx="1075">
                  <c:v>34.735999999999997</c:v>
                </c:pt>
                <c:pt idx="1076">
                  <c:v>34.753999999999998</c:v>
                </c:pt>
                <c:pt idx="1077">
                  <c:v>34.768999999999998</c:v>
                </c:pt>
                <c:pt idx="1078">
                  <c:v>34.792999999999999</c:v>
                </c:pt>
                <c:pt idx="1079">
                  <c:v>34.802999999999997</c:v>
                </c:pt>
                <c:pt idx="1080">
                  <c:v>34.817</c:v>
                </c:pt>
                <c:pt idx="1081">
                  <c:v>34.843000000000004</c:v>
                </c:pt>
                <c:pt idx="1082">
                  <c:v>34.857999999999997</c:v>
                </c:pt>
                <c:pt idx="1083">
                  <c:v>34.880000000000003</c:v>
                </c:pt>
                <c:pt idx="1084">
                  <c:v>34.905999999999999</c:v>
                </c:pt>
                <c:pt idx="1085">
                  <c:v>34.924999999999997</c:v>
                </c:pt>
                <c:pt idx="1086">
                  <c:v>34.927999999999997</c:v>
                </c:pt>
                <c:pt idx="1087">
                  <c:v>34.962000000000003</c:v>
                </c:pt>
                <c:pt idx="1088">
                  <c:v>34.972999999999999</c:v>
                </c:pt>
                <c:pt idx="1089">
                  <c:v>34.988</c:v>
                </c:pt>
                <c:pt idx="1090">
                  <c:v>35.023000000000003</c:v>
                </c:pt>
                <c:pt idx="1091">
                  <c:v>35.036000000000001</c:v>
                </c:pt>
                <c:pt idx="1092">
                  <c:v>35.049999999999997</c:v>
                </c:pt>
                <c:pt idx="1093">
                  <c:v>35.067</c:v>
                </c:pt>
                <c:pt idx="1094">
                  <c:v>35.084000000000003</c:v>
                </c:pt>
                <c:pt idx="1095">
                  <c:v>35.091000000000001</c:v>
                </c:pt>
                <c:pt idx="1096">
                  <c:v>35.116</c:v>
                </c:pt>
                <c:pt idx="1097">
                  <c:v>35.125</c:v>
                </c:pt>
                <c:pt idx="1098">
                  <c:v>35.143000000000001</c:v>
                </c:pt>
                <c:pt idx="1099">
                  <c:v>35.168999999999997</c:v>
                </c:pt>
                <c:pt idx="1100">
                  <c:v>35.188000000000002</c:v>
                </c:pt>
                <c:pt idx="1101">
                  <c:v>35.206000000000003</c:v>
                </c:pt>
                <c:pt idx="1102">
                  <c:v>35.220999999999997</c:v>
                </c:pt>
                <c:pt idx="1103">
                  <c:v>35.235999999999997</c:v>
                </c:pt>
                <c:pt idx="1104">
                  <c:v>35.253999999999998</c:v>
                </c:pt>
                <c:pt idx="1105">
                  <c:v>35.281999999999996</c:v>
                </c:pt>
                <c:pt idx="1106">
                  <c:v>35.298999999999999</c:v>
                </c:pt>
                <c:pt idx="1107">
                  <c:v>35.31</c:v>
                </c:pt>
                <c:pt idx="1108">
                  <c:v>35.340000000000003</c:v>
                </c:pt>
                <c:pt idx="1109">
                  <c:v>35.350999999999999</c:v>
                </c:pt>
                <c:pt idx="1110">
                  <c:v>35.366</c:v>
                </c:pt>
                <c:pt idx="1111">
                  <c:v>35.395000000000003</c:v>
                </c:pt>
                <c:pt idx="1112">
                  <c:v>35.402999999999999</c:v>
                </c:pt>
                <c:pt idx="1113">
                  <c:v>35.417000000000002</c:v>
                </c:pt>
                <c:pt idx="1114">
                  <c:v>35.442999999999998</c:v>
                </c:pt>
                <c:pt idx="1115">
                  <c:v>35.457999999999998</c:v>
                </c:pt>
                <c:pt idx="1116">
                  <c:v>35.457999999999998</c:v>
                </c:pt>
                <c:pt idx="1117">
                  <c:v>35.488</c:v>
                </c:pt>
                <c:pt idx="1118">
                  <c:v>35.506999999999998</c:v>
                </c:pt>
                <c:pt idx="1119">
                  <c:v>35.521000000000001</c:v>
                </c:pt>
                <c:pt idx="1120">
                  <c:v>35.555999999999997</c:v>
                </c:pt>
                <c:pt idx="1121">
                  <c:v>35.569000000000003</c:v>
                </c:pt>
                <c:pt idx="1122">
                  <c:v>35.573</c:v>
                </c:pt>
                <c:pt idx="1123">
                  <c:v>35.594000000000001</c:v>
                </c:pt>
                <c:pt idx="1124">
                  <c:v>35.618000000000002</c:v>
                </c:pt>
                <c:pt idx="1125">
                  <c:v>35.621000000000002</c:v>
                </c:pt>
                <c:pt idx="1126">
                  <c:v>35.649000000000001</c:v>
                </c:pt>
                <c:pt idx="1127">
                  <c:v>35.658999999999999</c:v>
                </c:pt>
                <c:pt idx="1128">
                  <c:v>35.673000000000002</c:v>
                </c:pt>
                <c:pt idx="1129">
                  <c:v>35.704999999999998</c:v>
                </c:pt>
                <c:pt idx="1130">
                  <c:v>35.720999999999997</c:v>
                </c:pt>
                <c:pt idx="1131">
                  <c:v>35.732999999999997</c:v>
                </c:pt>
                <c:pt idx="1132">
                  <c:v>35.76</c:v>
                </c:pt>
                <c:pt idx="1133">
                  <c:v>35.773000000000003</c:v>
                </c:pt>
                <c:pt idx="1134">
                  <c:v>35.777000000000001</c:v>
                </c:pt>
                <c:pt idx="1135">
                  <c:v>35.808</c:v>
                </c:pt>
                <c:pt idx="1136">
                  <c:v>35.829000000000001</c:v>
                </c:pt>
                <c:pt idx="1137">
                  <c:v>35.840000000000003</c:v>
                </c:pt>
                <c:pt idx="1138">
                  <c:v>35.856999999999999</c:v>
                </c:pt>
                <c:pt idx="1139">
                  <c:v>35.872999999999998</c:v>
                </c:pt>
                <c:pt idx="1140">
                  <c:v>35.887999999999998</c:v>
                </c:pt>
                <c:pt idx="1141">
                  <c:v>35.906999999999996</c:v>
                </c:pt>
                <c:pt idx="1142">
                  <c:v>35.924999999999997</c:v>
                </c:pt>
                <c:pt idx="1143">
                  <c:v>35.936</c:v>
                </c:pt>
                <c:pt idx="1144">
                  <c:v>35.962000000000003</c:v>
                </c:pt>
                <c:pt idx="1145">
                  <c:v>35.966000000000001</c:v>
                </c:pt>
                <c:pt idx="1146">
                  <c:v>35.981000000000002</c:v>
                </c:pt>
                <c:pt idx="1147">
                  <c:v>36.005000000000003</c:v>
                </c:pt>
                <c:pt idx="1148">
                  <c:v>36.014000000000003</c:v>
                </c:pt>
                <c:pt idx="1149">
                  <c:v>36.029000000000003</c:v>
                </c:pt>
                <c:pt idx="1150">
                  <c:v>36.042000000000002</c:v>
                </c:pt>
                <c:pt idx="1151">
                  <c:v>36.063000000000002</c:v>
                </c:pt>
                <c:pt idx="1152">
                  <c:v>36.07</c:v>
                </c:pt>
                <c:pt idx="1153">
                  <c:v>36.104999999999997</c:v>
                </c:pt>
                <c:pt idx="1154">
                  <c:v>36.122</c:v>
                </c:pt>
                <c:pt idx="1155">
                  <c:v>36.14</c:v>
                </c:pt>
                <c:pt idx="1156">
                  <c:v>36.155000000000001</c:v>
                </c:pt>
                <c:pt idx="1157">
                  <c:v>36.165999999999997</c:v>
                </c:pt>
                <c:pt idx="1158">
                  <c:v>36.17</c:v>
                </c:pt>
                <c:pt idx="1159">
                  <c:v>36.200000000000003</c:v>
                </c:pt>
                <c:pt idx="1160">
                  <c:v>36.215000000000003</c:v>
                </c:pt>
                <c:pt idx="1161">
                  <c:v>36.222000000000001</c:v>
                </c:pt>
                <c:pt idx="1162">
                  <c:v>36.244</c:v>
                </c:pt>
                <c:pt idx="1163">
                  <c:v>36.259</c:v>
                </c:pt>
                <c:pt idx="1164">
                  <c:v>36.274000000000001</c:v>
                </c:pt>
                <c:pt idx="1165">
                  <c:v>36.295999999999999</c:v>
                </c:pt>
                <c:pt idx="1166">
                  <c:v>36.311</c:v>
                </c:pt>
                <c:pt idx="1167">
                  <c:v>36.326000000000001</c:v>
                </c:pt>
                <c:pt idx="1168">
                  <c:v>36.347999999999999</c:v>
                </c:pt>
                <c:pt idx="1169">
                  <c:v>36.359000000000002</c:v>
                </c:pt>
                <c:pt idx="1170">
                  <c:v>36.378</c:v>
                </c:pt>
                <c:pt idx="1171">
                  <c:v>36.398000000000003</c:v>
                </c:pt>
                <c:pt idx="1172">
                  <c:v>36.411000000000001</c:v>
                </c:pt>
                <c:pt idx="1173">
                  <c:v>36.418999999999997</c:v>
                </c:pt>
                <c:pt idx="1174">
                  <c:v>36.441000000000003</c:v>
                </c:pt>
                <c:pt idx="1175">
                  <c:v>36.456000000000003</c:v>
                </c:pt>
                <c:pt idx="1176">
                  <c:v>36.466999999999999</c:v>
                </c:pt>
                <c:pt idx="1177">
                  <c:v>36.488999999999997</c:v>
                </c:pt>
                <c:pt idx="1178">
                  <c:v>36.5</c:v>
                </c:pt>
                <c:pt idx="1179">
                  <c:v>36.5</c:v>
                </c:pt>
                <c:pt idx="1180">
                  <c:v>36.526000000000003</c:v>
                </c:pt>
                <c:pt idx="1181">
                  <c:v>36.540999999999997</c:v>
                </c:pt>
                <c:pt idx="1182">
                  <c:v>36.537999999999997</c:v>
                </c:pt>
                <c:pt idx="1183">
                  <c:v>36.570999999999998</c:v>
                </c:pt>
                <c:pt idx="1184">
                  <c:v>36.585999999999999</c:v>
                </c:pt>
                <c:pt idx="1185">
                  <c:v>36.593000000000004</c:v>
                </c:pt>
                <c:pt idx="1186">
                  <c:v>36.619</c:v>
                </c:pt>
                <c:pt idx="1187">
                  <c:v>36.645000000000003</c:v>
                </c:pt>
                <c:pt idx="1188">
                  <c:v>36.652000000000001</c:v>
                </c:pt>
                <c:pt idx="1189">
                  <c:v>36.674999999999997</c:v>
                </c:pt>
                <c:pt idx="1190">
                  <c:v>36.686</c:v>
                </c:pt>
                <c:pt idx="1191">
                  <c:v>36.697000000000003</c:v>
                </c:pt>
                <c:pt idx="1192">
                  <c:v>36.713999999999999</c:v>
                </c:pt>
                <c:pt idx="1193">
                  <c:v>36.722999999999999</c:v>
                </c:pt>
                <c:pt idx="1194">
                  <c:v>36.738</c:v>
                </c:pt>
                <c:pt idx="1195">
                  <c:v>36.762</c:v>
                </c:pt>
                <c:pt idx="1196">
                  <c:v>36.774999999999999</c:v>
                </c:pt>
                <c:pt idx="1197">
                  <c:v>36.779000000000003</c:v>
                </c:pt>
                <c:pt idx="1198">
                  <c:v>36.798999999999999</c:v>
                </c:pt>
                <c:pt idx="1199">
                  <c:v>36.802</c:v>
                </c:pt>
                <c:pt idx="1200">
                  <c:v>36.823999999999998</c:v>
                </c:pt>
                <c:pt idx="1201">
                  <c:v>36.845999999999997</c:v>
                </c:pt>
                <c:pt idx="1202">
                  <c:v>36.868000000000002</c:v>
                </c:pt>
                <c:pt idx="1203">
                  <c:v>36.875</c:v>
                </c:pt>
                <c:pt idx="1204">
                  <c:v>36.893999999999998</c:v>
                </c:pt>
                <c:pt idx="1205">
                  <c:v>36.915999999999997</c:v>
                </c:pt>
                <c:pt idx="1206">
                  <c:v>36.927</c:v>
                </c:pt>
                <c:pt idx="1207">
                  <c:v>36.945999999999998</c:v>
                </c:pt>
                <c:pt idx="1208">
                  <c:v>36.960999999999999</c:v>
                </c:pt>
                <c:pt idx="1209">
                  <c:v>36.972000000000001</c:v>
                </c:pt>
                <c:pt idx="1210">
                  <c:v>36.984999999999999</c:v>
                </c:pt>
                <c:pt idx="1211">
                  <c:v>37.005000000000003</c:v>
                </c:pt>
                <c:pt idx="1212">
                  <c:v>37.015999999999998</c:v>
                </c:pt>
                <c:pt idx="1213">
                  <c:v>37.027999999999999</c:v>
                </c:pt>
                <c:pt idx="1214">
                  <c:v>37.042000000000002</c:v>
                </c:pt>
                <c:pt idx="1215">
                  <c:v>37.054000000000002</c:v>
                </c:pt>
                <c:pt idx="1216">
                  <c:v>37.072000000000003</c:v>
                </c:pt>
                <c:pt idx="1217">
                  <c:v>37.087000000000003</c:v>
                </c:pt>
                <c:pt idx="1218">
                  <c:v>37.097999999999999</c:v>
                </c:pt>
                <c:pt idx="1219">
                  <c:v>37.119999999999997</c:v>
                </c:pt>
                <c:pt idx="1220">
                  <c:v>37.134999999999998</c:v>
                </c:pt>
                <c:pt idx="1221">
                  <c:v>37.143000000000001</c:v>
                </c:pt>
                <c:pt idx="1222">
                  <c:v>37.161000000000001</c:v>
                </c:pt>
                <c:pt idx="1223">
                  <c:v>37.168999999999997</c:v>
                </c:pt>
                <c:pt idx="1224">
                  <c:v>37.191000000000003</c:v>
                </c:pt>
                <c:pt idx="1225">
                  <c:v>37.210999999999999</c:v>
                </c:pt>
                <c:pt idx="1226">
                  <c:v>37.223999999999997</c:v>
                </c:pt>
                <c:pt idx="1227">
                  <c:v>37.234999999999999</c:v>
                </c:pt>
                <c:pt idx="1228">
                  <c:v>37.268999999999998</c:v>
                </c:pt>
                <c:pt idx="1229">
                  <c:v>37.276000000000003</c:v>
                </c:pt>
                <c:pt idx="1230">
                  <c:v>37.283999999999999</c:v>
                </c:pt>
                <c:pt idx="1231">
                  <c:v>37.305999999999997</c:v>
                </c:pt>
                <c:pt idx="1232">
                  <c:v>37.323999999999998</c:v>
                </c:pt>
                <c:pt idx="1233">
                  <c:v>37.328000000000003</c:v>
                </c:pt>
                <c:pt idx="1234">
                  <c:v>37.350999999999999</c:v>
                </c:pt>
                <c:pt idx="1235">
                  <c:v>37.353999999999999</c:v>
                </c:pt>
                <c:pt idx="1236">
                  <c:v>37.372999999999998</c:v>
                </c:pt>
                <c:pt idx="1237">
                  <c:v>37.393000000000001</c:v>
                </c:pt>
                <c:pt idx="1238">
                  <c:v>37.409999999999997</c:v>
                </c:pt>
                <c:pt idx="1239">
                  <c:v>37.409999999999997</c:v>
                </c:pt>
                <c:pt idx="1240">
                  <c:v>37.442999999999998</c:v>
                </c:pt>
                <c:pt idx="1241">
                  <c:v>37.465000000000003</c:v>
                </c:pt>
                <c:pt idx="1242">
                  <c:v>37.472999999999999</c:v>
                </c:pt>
                <c:pt idx="1243">
                  <c:v>37.499000000000002</c:v>
                </c:pt>
                <c:pt idx="1244">
                  <c:v>37.514000000000003</c:v>
                </c:pt>
                <c:pt idx="1245">
                  <c:v>37.521000000000001</c:v>
                </c:pt>
                <c:pt idx="1246">
                  <c:v>37.54</c:v>
                </c:pt>
                <c:pt idx="1247">
                  <c:v>37.561999999999998</c:v>
                </c:pt>
                <c:pt idx="1248">
                  <c:v>37.566000000000003</c:v>
                </c:pt>
                <c:pt idx="1249">
                  <c:v>37.584000000000003</c:v>
                </c:pt>
                <c:pt idx="1250">
                  <c:v>37.61</c:v>
                </c:pt>
                <c:pt idx="1251">
                  <c:v>37.603000000000002</c:v>
                </c:pt>
                <c:pt idx="1252">
                  <c:v>37.631</c:v>
                </c:pt>
                <c:pt idx="1253">
                  <c:v>37.646999999999998</c:v>
                </c:pt>
                <c:pt idx="1254">
                  <c:v>37.655000000000001</c:v>
                </c:pt>
                <c:pt idx="1255">
                  <c:v>37.674999999999997</c:v>
                </c:pt>
                <c:pt idx="1256">
                  <c:v>37.688000000000002</c:v>
                </c:pt>
                <c:pt idx="1257">
                  <c:v>37.698999999999998</c:v>
                </c:pt>
                <c:pt idx="1258">
                  <c:v>37.731999999999999</c:v>
                </c:pt>
                <c:pt idx="1259">
                  <c:v>37.744</c:v>
                </c:pt>
                <c:pt idx="1260">
                  <c:v>37.747</c:v>
                </c:pt>
                <c:pt idx="1261">
                  <c:v>37.777000000000001</c:v>
                </c:pt>
                <c:pt idx="1262">
                  <c:v>37.795000000000002</c:v>
                </c:pt>
                <c:pt idx="1263">
                  <c:v>37.807000000000002</c:v>
                </c:pt>
                <c:pt idx="1264">
                  <c:v>37.823</c:v>
                </c:pt>
                <c:pt idx="1265">
                  <c:v>37.844000000000001</c:v>
                </c:pt>
                <c:pt idx="1266">
                  <c:v>37.847999999999999</c:v>
                </c:pt>
                <c:pt idx="1267">
                  <c:v>37.872999999999998</c:v>
                </c:pt>
                <c:pt idx="1268">
                  <c:v>37.884999999999998</c:v>
                </c:pt>
                <c:pt idx="1269">
                  <c:v>37.892000000000003</c:v>
                </c:pt>
                <c:pt idx="1270">
                  <c:v>37.914000000000001</c:v>
                </c:pt>
                <c:pt idx="1271">
                  <c:v>37.924999999999997</c:v>
                </c:pt>
                <c:pt idx="1272">
                  <c:v>37.94</c:v>
                </c:pt>
                <c:pt idx="1273">
                  <c:v>37.962000000000003</c:v>
                </c:pt>
                <c:pt idx="1274">
                  <c:v>37.973999999999997</c:v>
                </c:pt>
                <c:pt idx="1275">
                  <c:v>37.999000000000002</c:v>
                </c:pt>
                <c:pt idx="1276">
                  <c:v>38.023000000000003</c:v>
                </c:pt>
                <c:pt idx="1277">
                  <c:v>38.033000000000001</c:v>
                </c:pt>
                <c:pt idx="1278">
                  <c:v>38.036999999999999</c:v>
                </c:pt>
                <c:pt idx="1279">
                  <c:v>38.055</c:v>
                </c:pt>
                <c:pt idx="1280">
                  <c:v>38.073999999999998</c:v>
                </c:pt>
                <c:pt idx="1281">
                  <c:v>38.076999999999998</c:v>
                </c:pt>
                <c:pt idx="1282">
                  <c:v>38.106999999999999</c:v>
                </c:pt>
                <c:pt idx="1283">
                  <c:v>38.118000000000002</c:v>
                </c:pt>
                <c:pt idx="1284">
                  <c:v>38.125999999999998</c:v>
                </c:pt>
                <c:pt idx="1285">
                  <c:v>38.146000000000001</c:v>
                </c:pt>
                <c:pt idx="1286">
                  <c:v>38.158999999999999</c:v>
                </c:pt>
                <c:pt idx="1287">
                  <c:v>38.165999999999997</c:v>
                </c:pt>
                <c:pt idx="1288">
                  <c:v>38.185000000000002</c:v>
                </c:pt>
                <c:pt idx="1289">
                  <c:v>38.200000000000003</c:v>
                </c:pt>
                <c:pt idx="1290">
                  <c:v>38.222000000000001</c:v>
                </c:pt>
                <c:pt idx="1291">
                  <c:v>38.246000000000002</c:v>
                </c:pt>
                <c:pt idx="1292">
                  <c:v>38.259</c:v>
                </c:pt>
                <c:pt idx="1293">
                  <c:v>38.280999999999999</c:v>
                </c:pt>
                <c:pt idx="1294">
                  <c:v>38.298000000000002</c:v>
                </c:pt>
                <c:pt idx="1295">
                  <c:v>38.314</c:v>
                </c:pt>
                <c:pt idx="1296">
                  <c:v>38.325000000000003</c:v>
                </c:pt>
                <c:pt idx="1297">
                  <c:v>38.341999999999999</c:v>
                </c:pt>
                <c:pt idx="1298">
                  <c:v>38.351999999999997</c:v>
                </c:pt>
                <c:pt idx="1299">
                  <c:v>38.363</c:v>
                </c:pt>
                <c:pt idx="1300">
                  <c:v>38.390999999999998</c:v>
                </c:pt>
                <c:pt idx="1301">
                  <c:v>38.411000000000001</c:v>
                </c:pt>
                <c:pt idx="1302">
                  <c:v>38.411000000000001</c:v>
                </c:pt>
                <c:pt idx="1303">
                  <c:v>38.430999999999997</c:v>
                </c:pt>
                <c:pt idx="1304">
                  <c:v>38.451999999999998</c:v>
                </c:pt>
                <c:pt idx="1305">
                  <c:v>38.454999999999998</c:v>
                </c:pt>
                <c:pt idx="1306">
                  <c:v>38.484999999999999</c:v>
                </c:pt>
                <c:pt idx="1307">
                  <c:v>38.493000000000002</c:v>
                </c:pt>
                <c:pt idx="1308">
                  <c:v>38.5</c:v>
                </c:pt>
                <c:pt idx="1309">
                  <c:v>38.524000000000001</c:v>
                </c:pt>
                <c:pt idx="1310">
                  <c:v>38.543999999999997</c:v>
                </c:pt>
                <c:pt idx="1311">
                  <c:v>38.558999999999997</c:v>
                </c:pt>
                <c:pt idx="1312">
                  <c:v>38.58</c:v>
                </c:pt>
                <c:pt idx="1313">
                  <c:v>38.603000000000002</c:v>
                </c:pt>
                <c:pt idx="1314">
                  <c:v>38.610999999999997</c:v>
                </c:pt>
                <c:pt idx="1315">
                  <c:v>38.630000000000003</c:v>
                </c:pt>
                <c:pt idx="1316">
                  <c:v>38.643999999999998</c:v>
                </c:pt>
                <c:pt idx="1317">
                  <c:v>38.645000000000003</c:v>
                </c:pt>
                <c:pt idx="1318">
                  <c:v>38.67</c:v>
                </c:pt>
                <c:pt idx="1319">
                  <c:v>38.682000000000002</c:v>
                </c:pt>
                <c:pt idx="1320">
                  <c:v>38.695999999999998</c:v>
                </c:pt>
                <c:pt idx="1321">
                  <c:v>38.715000000000003</c:v>
                </c:pt>
                <c:pt idx="1322">
                  <c:v>38.729999999999997</c:v>
                </c:pt>
                <c:pt idx="1323">
                  <c:v>38.741</c:v>
                </c:pt>
                <c:pt idx="1324">
                  <c:v>38.762999999999998</c:v>
                </c:pt>
                <c:pt idx="1325">
                  <c:v>38.774000000000001</c:v>
                </c:pt>
                <c:pt idx="1326">
                  <c:v>38.784999999999997</c:v>
                </c:pt>
                <c:pt idx="1327">
                  <c:v>38.817</c:v>
                </c:pt>
                <c:pt idx="1328">
                  <c:v>38.832999999999998</c:v>
                </c:pt>
                <c:pt idx="1329">
                  <c:v>38.837000000000003</c:v>
                </c:pt>
                <c:pt idx="1330">
                  <c:v>38.863</c:v>
                </c:pt>
                <c:pt idx="1331">
                  <c:v>38.878</c:v>
                </c:pt>
                <c:pt idx="1332">
                  <c:v>38.893000000000001</c:v>
                </c:pt>
                <c:pt idx="1333">
                  <c:v>38.9</c:v>
                </c:pt>
                <c:pt idx="1334">
                  <c:v>38.923000000000002</c:v>
                </c:pt>
                <c:pt idx="1335">
                  <c:v>38.926000000000002</c:v>
                </c:pt>
                <c:pt idx="1336">
                  <c:v>38.954000000000001</c:v>
                </c:pt>
                <c:pt idx="1337">
                  <c:v>38.966999999999999</c:v>
                </c:pt>
                <c:pt idx="1338">
                  <c:v>38.975000000000001</c:v>
                </c:pt>
                <c:pt idx="1339">
                  <c:v>39.002000000000002</c:v>
                </c:pt>
                <c:pt idx="1340">
                  <c:v>39.015000000000001</c:v>
                </c:pt>
                <c:pt idx="1341">
                  <c:v>39.03</c:v>
                </c:pt>
                <c:pt idx="1342">
                  <c:v>39.045000000000002</c:v>
                </c:pt>
                <c:pt idx="1343">
                  <c:v>39.063000000000002</c:v>
                </c:pt>
                <c:pt idx="1344">
                  <c:v>39.06</c:v>
                </c:pt>
                <c:pt idx="1345">
                  <c:v>39.085999999999999</c:v>
                </c:pt>
                <c:pt idx="1346">
                  <c:v>39.103999999999999</c:v>
                </c:pt>
                <c:pt idx="1347">
                  <c:v>39.119</c:v>
                </c:pt>
                <c:pt idx="1348">
                  <c:v>39.140999999999998</c:v>
                </c:pt>
                <c:pt idx="1349">
                  <c:v>39.149000000000001</c:v>
                </c:pt>
                <c:pt idx="1350">
                  <c:v>39.159999999999997</c:v>
                </c:pt>
                <c:pt idx="1351">
                  <c:v>39.182000000000002</c:v>
                </c:pt>
                <c:pt idx="1352">
                  <c:v>39.192999999999998</c:v>
                </c:pt>
                <c:pt idx="1353">
                  <c:v>39.201000000000001</c:v>
                </c:pt>
                <c:pt idx="1354">
                  <c:v>39.225000000000001</c:v>
                </c:pt>
                <c:pt idx="1355">
                  <c:v>39.231000000000002</c:v>
                </c:pt>
                <c:pt idx="1356">
                  <c:v>39.241999999999997</c:v>
                </c:pt>
                <c:pt idx="1357">
                  <c:v>39.271000000000001</c:v>
                </c:pt>
                <c:pt idx="1358">
                  <c:v>39.286000000000001</c:v>
                </c:pt>
                <c:pt idx="1359">
                  <c:v>39.293999999999997</c:v>
                </c:pt>
                <c:pt idx="1360">
                  <c:v>39.305</c:v>
                </c:pt>
                <c:pt idx="1361">
                  <c:v>39.316000000000003</c:v>
                </c:pt>
                <c:pt idx="1362">
                  <c:v>39.331000000000003</c:v>
                </c:pt>
                <c:pt idx="1363">
                  <c:v>39.341999999999999</c:v>
                </c:pt>
                <c:pt idx="1364">
                  <c:v>39.375</c:v>
                </c:pt>
                <c:pt idx="1365">
                  <c:v>39.375</c:v>
                </c:pt>
                <c:pt idx="1366">
                  <c:v>39.415999999999997</c:v>
                </c:pt>
                <c:pt idx="1367">
                  <c:v>39.415999999999997</c:v>
                </c:pt>
                <c:pt idx="1368">
                  <c:v>39.423000000000002</c:v>
                </c:pt>
                <c:pt idx="1369">
                  <c:v>39.442</c:v>
                </c:pt>
                <c:pt idx="1370">
                  <c:v>39.468000000000004</c:v>
                </c:pt>
                <c:pt idx="1371">
                  <c:v>39.475000000000001</c:v>
                </c:pt>
                <c:pt idx="1372">
                  <c:v>39.497</c:v>
                </c:pt>
                <c:pt idx="1373">
                  <c:v>39.505000000000003</c:v>
                </c:pt>
                <c:pt idx="1374">
                  <c:v>39.520000000000003</c:v>
                </c:pt>
                <c:pt idx="1375">
                  <c:v>39.542000000000002</c:v>
                </c:pt>
                <c:pt idx="1376">
                  <c:v>39.561</c:v>
                </c:pt>
                <c:pt idx="1377">
                  <c:v>39.567999999999998</c:v>
                </c:pt>
                <c:pt idx="1378">
                  <c:v>39.590000000000003</c:v>
                </c:pt>
                <c:pt idx="1379">
                  <c:v>39.622999999999998</c:v>
                </c:pt>
                <c:pt idx="1380">
                  <c:v>39.616</c:v>
                </c:pt>
                <c:pt idx="1381">
                  <c:v>39.651000000000003</c:v>
                </c:pt>
                <c:pt idx="1382">
                  <c:v>39.664000000000001</c:v>
                </c:pt>
                <c:pt idx="1383">
                  <c:v>39.664000000000001</c:v>
                </c:pt>
                <c:pt idx="1384">
                  <c:v>39.69</c:v>
                </c:pt>
                <c:pt idx="1385">
                  <c:v>39.712000000000003</c:v>
                </c:pt>
                <c:pt idx="1386">
                  <c:v>39.704999999999998</c:v>
                </c:pt>
                <c:pt idx="1387">
                  <c:v>39.734999999999999</c:v>
                </c:pt>
                <c:pt idx="1388">
                  <c:v>39.741999999999997</c:v>
                </c:pt>
                <c:pt idx="1389">
                  <c:v>39.738999999999997</c:v>
                </c:pt>
                <c:pt idx="1390">
                  <c:v>39.776000000000003</c:v>
                </c:pt>
                <c:pt idx="1391">
                  <c:v>39.793999999999997</c:v>
                </c:pt>
                <c:pt idx="1392">
                  <c:v>39.790999999999997</c:v>
                </c:pt>
                <c:pt idx="1393">
                  <c:v>39.816000000000003</c:v>
                </c:pt>
                <c:pt idx="1394">
                  <c:v>39.831000000000003</c:v>
                </c:pt>
                <c:pt idx="1395">
                  <c:v>39.835000000000001</c:v>
                </c:pt>
                <c:pt idx="1396">
                  <c:v>39.856000000000002</c:v>
                </c:pt>
                <c:pt idx="1397">
                  <c:v>39.872</c:v>
                </c:pt>
                <c:pt idx="1398">
                  <c:v>39.880000000000003</c:v>
                </c:pt>
                <c:pt idx="1399">
                  <c:v>39.912999999999997</c:v>
                </c:pt>
                <c:pt idx="1400">
                  <c:v>39.930999999999997</c:v>
                </c:pt>
                <c:pt idx="1401">
                  <c:v>39.932000000000002</c:v>
                </c:pt>
                <c:pt idx="1402">
                  <c:v>39.957000000000001</c:v>
                </c:pt>
                <c:pt idx="1403">
                  <c:v>39.969000000000001</c:v>
                </c:pt>
                <c:pt idx="1404">
                  <c:v>39.982999999999997</c:v>
                </c:pt>
                <c:pt idx="1405">
                  <c:v>39.994</c:v>
                </c:pt>
                <c:pt idx="1406">
                  <c:v>40.020000000000003</c:v>
                </c:pt>
                <c:pt idx="1407">
                  <c:v>40.027999999999999</c:v>
                </c:pt>
                <c:pt idx="1408">
                  <c:v>40.034999999999997</c:v>
                </c:pt>
                <c:pt idx="1409">
                  <c:v>40.064999999999998</c:v>
                </c:pt>
                <c:pt idx="1410">
                  <c:v>40.064999999999998</c:v>
                </c:pt>
                <c:pt idx="1411">
                  <c:v>40.079000000000001</c:v>
                </c:pt>
                <c:pt idx="1412">
                  <c:v>40.094000000000001</c:v>
                </c:pt>
                <c:pt idx="1413">
                  <c:v>40.104999999999997</c:v>
                </c:pt>
                <c:pt idx="1414">
                  <c:v>40.116999999999997</c:v>
                </c:pt>
                <c:pt idx="1415">
                  <c:v>40.142000000000003</c:v>
                </c:pt>
                <c:pt idx="1416">
                  <c:v>40.152999999999999</c:v>
                </c:pt>
                <c:pt idx="1417">
                  <c:v>40.173999999999999</c:v>
                </c:pt>
                <c:pt idx="1418">
                  <c:v>40.186999999999998</c:v>
                </c:pt>
                <c:pt idx="1419">
                  <c:v>40.186999999999998</c:v>
                </c:pt>
                <c:pt idx="1420">
                  <c:v>40.222999999999999</c:v>
                </c:pt>
                <c:pt idx="1421">
                  <c:v>40.241999999999997</c:v>
                </c:pt>
                <c:pt idx="1422">
                  <c:v>40.26</c:v>
                </c:pt>
                <c:pt idx="1423">
                  <c:v>40.26</c:v>
                </c:pt>
                <c:pt idx="1424">
                  <c:v>40.271999999999998</c:v>
                </c:pt>
                <c:pt idx="1425">
                  <c:v>40.283000000000001</c:v>
                </c:pt>
                <c:pt idx="1426">
                  <c:v>40.311999999999998</c:v>
                </c:pt>
                <c:pt idx="1427">
                  <c:v>40.32</c:v>
                </c:pt>
                <c:pt idx="1428">
                  <c:v>40.334000000000003</c:v>
                </c:pt>
                <c:pt idx="1429">
                  <c:v>40.344999999999999</c:v>
                </c:pt>
                <c:pt idx="1430">
                  <c:v>40.363999999999997</c:v>
                </c:pt>
                <c:pt idx="1431">
                  <c:v>40.381999999999998</c:v>
                </c:pt>
                <c:pt idx="1432">
                  <c:v>40.387999999999998</c:v>
                </c:pt>
                <c:pt idx="1433">
                  <c:v>40.401000000000003</c:v>
                </c:pt>
                <c:pt idx="1434">
                  <c:v>40.411999999999999</c:v>
                </c:pt>
                <c:pt idx="1435">
                  <c:v>40.436</c:v>
                </c:pt>
                <c:pt idx="1436">
                  <c:v>40.453000000000003</c:v>
                </c:pt>
                <c:pt idx="1437">
                  <c:v>40.46</c:v>
                </c:pt>
                <c:pt idx="1438">
                  <c:v>40.488999999999997</c:v>
                </c:pt>
                <c:pt idx="1439">
                  <c:v>40.500999999999998</c:v>
                </c:pt>
                <c:pt idx="1440">
                  <c:v>40.515000000000001</c:v>
                </c:pt>
                <c:pt idx="1441">
                  <c:v>40.523000000000003</c:v>
                </c:pt>
                <c:pt idx="1442">
                  <c:v>40.540999999999997</c:v>
                </c:pt>
                <c:pt idx="1443">
                  <c:v>40.552</c:v>
                </c:pt>
                <c:pt idx="1444">
                  <c:v>40.578000000000003</c:v>
                </c:pt>
                <c:pt idx="1445">
                  <c:v>40.588999999999999</c:v>
                </c:pt>
                <c:pt idx="1446">
                  <c:v>40.6</c:v>
                </c:pt>
                <c:pt idx="1447">
                  <c:v>40.619</c:v>
                </c:pt>
                <c:pt idx="1448">
                  <c:v>40.630000000000003</c:v>
                </c:pt>
                <c:pt idx="1449">
                  <c:v>40.630000000000003</c:v>
                </c:pt>
                <c:pt idx="1450">
                  <c:v>40.659999999999997</c:v>
                </c:pt>
                <c:pt idx="1451">
                  <c:v>40.673999999999999</c:v>
                </c:pt>
                <c:pt idx="1452">
                  <c:v>40.682000000000002</c:v>
                </c:pt>
                <c:pt idx="1453">
                  <c:v>40.707999999999998</c:v>
                </c:pt>
                <c:pt idx="1454">
                  <c:v>40.729999999999997</c:v>
                </c:pt>
                <c:pt idx="1455">
                  <c:v>40.732999999999997</c:v>
                </c:pt>
                <c:pt idx="1456">
                  <c:v>40.759</c:v>
                </c:pt>
                <c:pt idx="1457">
                  <c:v>40.762999999999998</c:v>
                </c:pt>
                <c:pt idx="1458">
                  <c:v>40.774000000000001</c:v>
                </c:pt>
                <c:pt idx="1459">
                  <c:v>40.792000000000002</c:v>
                </c:pt>
                <c:pt idx="1460">
                  <c:v>40.807000000000002</c:v>
                </c:pt>
                <c:pt idx="1461">
                  <c:v>40.808</c:v>
                </c:pt>
                <c:pt idx="1462">
                  <c:v>40.828000000000003</c:v>
                </c:pt>
                <c:pt idx="1463">
                  <c:v>40.847999999999999</c:v>
                </c:pt>
                <c:pt idx="1464">
                  <c:v>40.851999999999997</c:v>
                </c:pt>
                <c:pt idx="1465">
                  <c:v>40.869999999999997</c:v>
                </c:pt>
                <c:pt idx="1466">
                  <c:v>40.892000000000003</c:v>
                </c:pt>
                <c:pt idx="1467">
                  <c:v>40.906999999999996</c:v>
                </c:pt>
                <c:pt idx="1468">
                  <c:v>40.917999999999999</c:v>
                </c:pt>
                <c:pt idx="1469">
                  <c:v>40.94</c:v>
                </c:pt>
                <c:pt idx="1470">
                  <c:v>40.948</c:v>
                </c:pt>
                <c:pt idx="1471">
                  <c:v>40.963000000000001</c:v>
                </c:pt>
                <c:pt idx="1472">
                  <c:v>40.984999999999999</c:v>
                </c:pt>
                <c:pt idx="1473">
                  <c:v>40.984999999999999</c:v>
                </c:pt>
                <c:pt idx="1474">
                  <c:v>41.003</c:v>
                </c:pt>
                <c:pt idx="1475">
                  <c:v>41.018000000000001</c:v>
                </c:pt>
                <c:pt idx="1476">
                  <c:v>41.033000000000001</c:v>
                </c:pt>
                <c:pt idx="1477">
                  <c:v>41.051000000000002</c:v>
                </c:pt>
                <c:pt idx="1478">
                  <c:v>41.055</c:v>
                </c:pt>
                <c:pt idx="1479">
                  <c:v>41.055</c:v>
                </c:pt>
                <c:pt idx="1480">
                  <c:v>41.073999999999998</c:v>
                </c:pt>
                <c:pt idx="1481">
                  <c:v>41.085000000000001</c:v>
                </c:pt>
                <c:pt idx="1482">
                  <c:v>41.095999999999997</c:v>
                </c:pt>
                <c:pt idx="1483">
                  <c:v>41.128999999999998</c:v>
                </c:pt>
                <c:pt idx="1484">
                  <c:v>41.146999999999998</c:v>
                </c:pt>
                <c:pt idx="1485">
                  <c:v>41.161999999999999</c:v>
                </c:pt>
                <c:pt idx="1486">
                  <c:v>41.173000000000002</c:v>
                </c:pt>
                <c:pt idx="1487">
                  <c:v>41.198999999999998</c:v>
                </c:pt>
                <c:pt idx="1488">
                  <c:v>41.206000000000003</c:v>
                </c:pt>
                <c:pt idx="1489">
                  <c:v>41.218000000000004</c:v>
                </c:pt>
                <c:pt idx="1490">
                  <c:v>41.24</c:v>
                </c:pt>
                <c:pt idx="1491">
                  <c:v>41.235999999999997</c:v>
                </c:pt>
                <c:pt idx="1492">
                  <c:v>41.250999999999998</c:v>
                </c:pt>
                <c:pt idx="1493">
                  <c:v>41.268999999999998</c:v>
                </c:pt>
                <c:pt idx="1494">
                  <c:v>41.27</c:v>
                </c:pt>
                <c:pt idx="1495">
                  <c:v>41.292000000000002</c:v>
                </c:pt>
                <c:pt idx="1496">
                  <c:v>41.305999999999997</c:v>
                </c:pt>
                <c:pt idx="1497">
                  <c:v>41.317</c:v>
                </c:pt>
                <c:pt idx="1498">
                  <c:v>41.343000000000004</c:v>
                </c:pt>
                <c:pt idx="1499">
                  <c:v>41.357999999999997</c:v>
                </c:pt>
                <c:pt idx="1500">
                  <c:v>41.362000000000002</c:v>
                </c:pt>
                <c:pt idx="1501">
                  <c:v>41.38</c:v>
                </c:pt>
                <c:pt idx="1502">
                  <c:v>41.399000000000001</c:v>
                </c:pt>
                <c:pt idx="1503">
                  <c:v>41.399000000000001</c:v>
                </c:pt>
                <c:pt idx="1504">
                  <c:v>41.420999999999999</c:v>
                </c:pt>
                <c:pt idx="1505">
                  <c:v>41.436</c:v>
                </c:pt>
                <c:pt idx="1506">
                  <c:v>41.447000000000003</c:v>
                </c:pt>
                <c:pt idx="1507">
                  <c:v>41.465000000000003</c:v>
                </c:pt>
                <c:pt idx="1508">
                  <c:v>41.48</c:v>
                </c:pt>
                <c:pt idx="1509">
                  <c:v>41.484000000000002</c:v>
                </c:pt>
                <c:pt idx="1510">
                  <c:v>41.512999999999998</c:v>
                </c:pt>
                <c:pt idx="1511">
                  <c:v>41.51</c:v>
                </c:pt>
                <c:pt idx="1512">
                  <c:v>41.517000000000003</c:v>
                </c:pt>
                <c:pt idx="1513">
                  <c:v>41.545999999999999</c:v>
                </c:pt>
                <c:pt idx="1514">
                  <c:v>41.55</c:v>
                </c:pt>
                <c:pt idx="1515">
                  <c:v>41.558</c:v>
                </c:pt>
                <c:pt idx="1516">
                  <c:v>41.584000000000003</c:v>
                </c:pt>
                <c:pt idx="1517">
                  <c:v>41.597999999999999</c:v>
                </c:pt>
                <c:pt idx="1518">
                  <c:v>41.616999999999997</c:v>
                </c:pt>
                <c:pt idx="1519">
                  <c:v>41.621000000000002</c:v>
                </c:pt>
                <c:pt idx="1520">
                  <c:v>41.643000000000001</c:v>
                </c:pt>
                <c:pt idx="1521">
                  <c:v>41.646000000000001</c:v>
                </c:pt>
                <c:pt idx="1522">
                  <c:v>41.667999999999999</c:v>
                </c:pt>
                <c:pt idx="1523">
                  <c:v>41.676000000000002</c:v>
                </c:pt>
                <c:pt idx="1524">
                  <c:v>41.683</c:v>
                </c:pt>
                <c:pt idx="1525">
                  <c:v>41.709000000000003</c:v>
                </c:pt>
                <c:pt idx="1526">
                  <c:v>41.716999999999999</c:v>
                </c:pt>
                <c:pt idx="1527">
                  <c:v>41.741999999999997</c:v>
                </c:pt>
                <c:pt idx="1528">
                  <c:v>41.756999999999998</c:v>
                </c:pt>
                <c:pt idx="1529">
                  <c:v>41.774999999999999</c:v>
                </c:pt>
                <c:pt idx="1530">
                  <c:v>41.776000000000003</c:v>
                </c:pt>
                <c:pt idx="1531">
                  <c:v>41.798000000000002</c:v>
                </c:pt>
                <c:pt idx="1532">
                  <c:v>41.802</c:v>
                </c:pt>
                <c:pt idx="1533">
                  <c:v>41.82</c:v>
                </c:pt>
                <c:pt idx="1534">
                  <c:v>41.838000000000001</c:v>
                </c:pt>
                <c:pt idx="1535">
                  <c:v>41.838999999999999</c:v>
                </c:pt>
                <c:pt idx="1536">
                  <c:v>41.853000000000002</c:v>
                </c:pt>
                <c:pt idx="1537">
                  <c:v>41.872</c:v>
                </c:pt>
                <c:pt idx="1538">
                  <c:v>41.886000000000003</c:v>
                </c:pt>
                <c:pt idx="1539">
                  <c:v>41.89</c:v>
                </c:pt>
                <c:pt idx="1540">
                  <c:v>41.911999999999999</c:v>
                </c:pt>
                <c:pt idx="1541">
                  <c:v>41.923000000000002</c:v>
                </c:pt>
                <c:pt idx="1542">
                  <c:v>41.938000000000002</c:v>
                </c:pt>
                <c:pt idx="1543">
                  <c:v>41.957000000000001</c:v>
                </c:pt>
                <c:pt idx="1544">
                  <c:v>41.978999999999999</c:v>
                </c:pt>
                <c:pt idx="1545">
                  <c:v>41.993000000000002</c:v>
                </c:pt>
                <c:pt idx="1546">
                  <c:v>42.005000000000003</c:v>
                </c:pt>
                <c:pt idx="1547">
                  <c:v>42.018999999999998</c:v>
                </c:pt>
                <c:pt idx="1548">
                  <c:v>42.023000000000003</c:v>
                </c:pt>
                <c:pt idx="1549">
                  <c:v>42.033999999999999</c:v>
                </c:pt>
                <c:pt idx="1550">
                  <c:v>42.048999999999999</c:v>
                </c:pt>
                <c:pt idx="1551">
                  <c:v>42.055999999999997</c:v>
                </c:pt>
                <c:pt idx="1552">
                  <c:v>42.067999999999998</c:v>
                </c:pt>
                <c:pt idx="1553">
                  <c:v>42.085999999999999</c:v>
                </c:pt>
                <c:pt idx="1554">
                  <c:v>42.103999999999999</c:v>
                </c:pt>
                <c:pt idx="1555">
                  <c:v>42.119</c:v>
                </c:pt>
                <c:pt idx="1556">
                  <c:v>42.127000000000002</c:v>
                </c:pt>
                <c:pt idx="1557">
                  <c:v>42.140999999999998</c:v>
                </c:pt>
                <c:pt idx="1558">
                  <c:v>42.155999999999999</c:v>
                </c:pt>
                <c:pt idx="1559">
                  <c:v>42.174999999999997</c:v>
                </c:pt>
                <c:pt idx="1560">
                  <c:v>42.182000000000002</c:v>
                </c:pt>
                <c:pt idx="1561">
                  <c:v>42.204000000000001</c:v>
                </c:pt>
                <c:pt idx="1562">
                  <c:v>42.219000000000001</c:v>
                </c:pt>
                <c:pt idx="1563">
                  <c:v>42.225999999999999</c:v>
                </c:pt>
                <c:pt idx="1564">
                  <c:v>42.234000000000002</c:v>
                </c:pt>
                <c:pt idx="1565">
                  <c:v>42.256</c:v>
                </c:pt>
                <c:pt idx="1566">
                  <c:v>42.271000000000001</c:v>
                </c:pt>
                <c:pt idx="1567">
                  <c:v>42.281999999999996</c:v>
                </c:pt>
                <c:pt idx="1568">
                  <c:v>42.292999999999999</c:v>
                </c:pt>
                <c:pt idx="1569">
                  <c:v>42.307000000000002</c:v>
                </c:pt>
                <c:pt idx="1570">
                  <c:v>42.326000000000001</c:v>
                </c:pt>
                <c:pt idx="1571">
                  <c:v>42.337000000000003</c:v>
                </c:pt>
                <c:pt idx="1572">
                  <c:v>42.344000000000001</c:v>
                </c:pt>
                <c:pt idx="1573">
                  <c:v>42.366</c:v>
                </c:pt>
                <c:pt idx="1574">
                  <c:v>42.378</c:v>
                </c:pt>
                <c:pt idx="1575">
                  <c:v>42.389000000000003</c:v>
                </c:pt>
                <c:pt idx="1576">
                  <c:v>42.402999999999999</c:v>
                </c:pt>
                <c:pt idx="1577">
                  <c:v>42.421999999999997</c:v>
                </c:pt>
                <c:pt idx="1578">
                  <c:v>42.429000000000002</c:v>
                </c:pt>
                <c:pt idx="1579">
                  <c:v>42.43</c:v>
                </c:pt>
                <c:pt idx="1580">
                  <c:v>42.466000000000001</c:v>
                </c:pt>
                <c:pt idx="1581">
                  <c:v>42.466000000000001</c:v>
                </c:pt>
                <c:pt idx="1582">
                  <c:v>42.478000000000002</c:v>
                </c:pt>
                <c:pt idx="1583">
                  <c:v>42.503</c:v>
                </c:pt>
                <c:pt idx="1584">
                  <c:v>42.496000000000002</c:v>
                </c:pt>
                <c:pt idx="1585">
                  <c:v>42.496000000000002</c:v>
                </c:pt>
                <c:pt idx="1586">
                  <c:v>42.521999999999998</c:v>
                </c:pt>
                <c:pt idx="1587">
                  <c:v>42.533000000000001</c:v>
                </c:pt>
                <c:pt idx="1588">
                  <c:v>42.540999999999997</c:v>
                </c:pt>
                <c:pt idx="1589">
                  <c:v>42.566000000000003</c:v>
                </c:pt>
                <c:pt idx="1590">
                  <c:v>42.57</c:v>
                </c:pt>
                <c:pt idx="1591">
                  <c:v>42.585000000000001</c:v>
                </c:pt>
                <c:pt idx="1592">
                  <c:v>42.610999999999997</c:v>
                </c:pt>
                <c:pt idx="1593">
                  <c:v>42.613999999999997</c:v>
                </c:pt>
                <c:pt idx="1594">
                  <c:v>42.618000000000002</c:v>
                </c:pt>
                <c:pt idx="1595">
                  <c:v>42.643999999999998</c:v>
                </c:pt>
                <c:pt idx="1596">
                  <c:v>42.655000000000001</c:v>
                </c:pt>
                <c:pt idx="1597">
                  <c:v>42.677</c:v>
                </c:pt>
                <c:pt idx="1598">
                  <c:v>42.683999999999997</c:v>
                </c:pt>
                <c:pt idx="1599">
                  <c:v>42.698999999999998</c:v>
                </c:pt>
                <c:pt idx="1600">
                  <c:v>42.713999999999999</c:v>
                </c:pt>
                <c:pt idx="1601">
                  <c:v>42.718000000000004</c:v>
                </c:pt>
                <c:pt idx="1602">
                  <c:v>42.735999999999997</c:v>
                </c:pt>
                <c:pt idx="1603">
                  <c:v>42.747</c:v>
                </c:pt>
                <c:pt idx="1604">
                  <c:v>42.755000000000003</c:v>
                </c:pt>
                <c:pt idx="1605">
                  <c:v>42.750999999999998</c:v>
                </c:pt>
                <c:pt idx="1606">
                  <c:v>42.759</c:v>
                </c:pt>
                <c:pt idx="1607">
                  <c:v>42.767000000000003</c:v>
                </c:pt>
                <c:pt idx="1608">
                  <c:v>42.767000000000003</c:v>
                </c:pt>
                <c:pt idx="1609">
                  <c:v>42.784999999999997</c:v>
                </c:pt>
                <c:pt idx="1610">
                  <c:v>42.777999999999999</c:v>
                </c:pt>
                <c:pt idx="1611">
                  <c:v>42.777999999999999</c:v>
                </c:pt>
                <c:pt idx="1612">
                  <c:v>42.796999999999997</c:v>
                </c:pt>
                <c:pt idx="1613">
                  <c:v>42.792999999999999</c:v>
                </c:pt>
                <c:pt idx="1614">
                  <c:v>42.79</c:v>
                </c:pt>
                <c:pt idx="1615">
                  <c:v>42.816000000000003</c:v>
                </c:pt>
                <c:pt idx="1616">
                  <c:v>42.811999999999998</c:v>
                </c:pt>
                <c:pt idx="1617">
                  <c:v>42.816000000000003</c:v>
                </c:pt>
                <c:pt idx="1618">
                  <c:v>42.823999999999998</c:v>
                </c:pt>
                <c:pt idx="1619">
                  <c:v>42.817</c:v>
                </c:pt>
                <c:pt idx="1620">
                  <c:v>42.817</c:v>
                </c:pt>
                <c:pt idx="1621">
                  <c:v>42.832000000000001</c:v>
                </c:pt>
                <c:pt idx="1622">
                  <c:v>42.832000000000001</c:v>
                </c:pt>
                <c:pt idx="1623">
                  <c:v>42.825000000000003</c:v>
                </c:pt>
                <c:pt idx="1624">
                  <c:v>42.847000000000001</c:v>
                </c:pt>
                <c:pt idx="1625">
                  <c:v>42.862000000000002</c:v>
                </c:pt>
                <c:pt idx="1626">
                  <c:v>42.869</c:v>
                </c:pt>
                <c:pt idx="1627">
                  <c:v>42.895000000000003</c:v>
                </c:pt>
                <c:pt idx="1628">
                  <c:v>42.899000000000001</c:v>
                </c:pt>
                <c:pt idx="1629">
                  <c:v>42.902999999999999</c:v>
                </c:pt>
                <c:pt idx="1630">
                  <c:v>42.924999999999997</c:v>
                </c:pt>
                <c:pt idx="1631">
                  <c:v>42.939</c:v>
                </c:pt>
                <c:pt idx="1632">
                  <c:v>42.947000000000003</c:v>
                </c:pt>
                <c:pt idx="1633">
                  <c:v>42.951000000000001</c:v>
                </c:pt>
                <c:pt idx="1634">
                  <c:v>42.972999999999999</c:v>
                </c:pt>
                <c:pt idx="1635">
                  <c:v>42.984000000000002</c:v>
                </c:pt>
                <c:pt idx="1636">
                  <c:v>43.012999999999998</c:v>
                </c:pt>
                <c:pt idx="1637">
                  <c:v>43.027999999999999</c:v>
                </c:pt>
                <c:pt idx="1638">
                  <c:v>43.034999999999997</c:v>
                </c:pt>
                <c:pt idx="1639">
                  <c:v>43.05</c:v>
                </c:pt>
                <c:pt idx="1640">
                  <c:v>43.072000000000003</c:v>
                </c:pt>
                <c:pt idx="1641">
                  <c:v>43.08</c:v>
                </c:pt>
                <c:pt idx="1642">
                  <c:v>43.104999999999997</c:v>
                </c:pt>
                <c:pt idx="1643">
                  <c:v>43.12</c:v>
                </c:pt>
                <c:pt idx="1644">
                  <c:v>43.127000000000002</c:v>
                </c:pt>
                <c:pt idx="1645">
                  <c:v>43.131999999999998</c:v>
                </c:pt>
                <c:pt idx="1646">
                  <c:v>43.143000000000001</c:v>
                </c:pt>
                <c:pt idx="1647">
                  <c:v>43.15</c:v>
                </c:pt>
                <c:pt idx="1648">
                  <c:v>43.171999999999997</c:v>
                </c:pt>
                <c:pt idx="1649">
                  <c:v>43.191000000000003</c:v>
                </c:pt>
                <c:pt idx="1650">
                  <c:v>43.198</c:v>
                </c:pt>
                <c:pt idx="1651">
                  <c:v>43.206000000000003</c:v>
                </c:pt>
                <c:pt idx="1652">
                  <c:v>43.228000000000002</c:v>
                </c:pt>
                <c:pt idx="1653">
                  <c:v>43.234999999999999</c:v>
                </c:pt>
                <c:pt idx="1654">
                  <c:v>43.261000000000003</c:v>
                </c:pt>
                <c:pt idx="1655">
                  <c:v>43.276000000000003</c:v>
                </c:pt>
                <c:pt idx="1656">
                  <c:v>43.286999999999999</c:v>
                </c:pt>
                <c:pt idx="1657">
                  <c:v>43.305</c:v>
                </c:pt>
                <c:pt idx="1658">
                  <c:v>43.316000000000003</c:v>
                </c:pt>
                <c:pt idx="1659">
                  <c:v>43.326999999999998</c:v>
                </c:pt>
                <c:pt idx="1660">
                  <c:v>43.338000000000001</c:v>
                </c:pt>
                <c:pt idx="1661">
                  <c:v>43.356999999999999</c:v>
                </c:pt>
                <c:pt idx="1662">
                  <c:v>43.368000000000002</c:v>
                </c:pt>
                <c:pt idx="1663">
                  <c:v>43.39</c:v>
                </c:pt>
                <c:pt idx="1664">
                  <c:v>43.387</c:v>
                </c:pt>
                <c:pt idx="1665">
                  <c:v>43.401000000000003</c:v>
                </c:pt>
                <c:pt idx="1666">
                  <c:v>43.415999999999997</c:v>
                </c:pt>
                <c:pt idx="1667">
                  <c:v>43.430999999999997</c:v>
                </c:pt>
                <c:pt idx="1668">
                  <c:v>43.430999999999997</c:v>
                </c:pt>
                <c:pt idx="1669">
                  <c:v>43.453000000000003</c:v>
                </c:pt>
                <c:pt idx="1670">
                  <c:v>43.460999999999999</c:v>
                </c:pt>
                <c:pt idx="1671">
                  <c:v>43.468000000000004</c:v>
                </c:pt>
                <c:pt idx="1672">
                  <c:v>43.482999999999997</c:v>
                </c:pt>
                <c:pt idx="1673">
                  <c:v>43.502000000000002</c:v>
                </c:pt>
                <c:pt idx="1674">
                  <c:v>43.509</c:v>
                </c:pt>
                <c:pt idx="1675">
                  <c:v>43.524000000000001</c:v>
                </c:pt>
                <c:pt idx="1676">
                  <c:v>43.530999999999999</c:v>
                </c:pt>
                <c:pt idx="1677">
                  <c:v>43.542000000000002</c:v>
                </c:pt>
                <c:pt idx="1678">
                  <c:v>43.545999999999999</c:v>
                </c:pt>
                <c:pt idx="1679">
                  <c:v>43.564999999999998</c:v>
                </c:pt>
                <c:pt idx="1680">
                  <c:v>43.579000000000001</c:v>
                </c:pt>
                <c:pt idx="1681">
                  <c:v>43.591000000000001</c:v>
                </c:pt>
                <c:pt idx="1682">
                  <c:v>43.604999999999997</c:v>
                </c:pt>
                <c:pt idx="1683">
                  <c:v>43.606000000000002</c:v>
                </c:pt>
                <c:pt idx="1684">
                  <c:v>43.616999999999997</c:v>
                </c:pt>
                <c:pt idx="1685">
                  <c:v>43.628</c:v>
                </c:pt>
                <c:pt idx="1686">
                  <c:v>43.639000000000003</c:v>
                </c:pt>
                <c:pt idx="1687">
                  <c:v>43.65</c:v>
                </c:pt>
                <c:pt idx="1688">
                  <c:v>43.654000000000003</c:v>
                </c:pt>
                <c:pt idx="1689">
                  <c:v>43.654000000000003</c:v>
                </c:pt>
                <c:pt idx="1690">
                  <c:v>43.686999999999998</c:v>
                </c:pt>
                <c:pt idx="1691">
                  <c:v>43.698999999999998</c:v>
                </c:pt>
                <c:pt idx="1692">
                  <c:v>43.698999999999998</c:v>
                </c:pt>
                <c:pt idx="1693">
                  <c:v>43.716999999999999</c:v>
                </c:pt>
                <c:pt idx="1694">
                  <c:v>43.725000000000001</c:v>
                </c:pt>
                <c:pt idx="1695">
                  <c:v>43.735999999999997</c:v>
                </c:pt>
                <c:pt idx="1696">
                  <c:v>43.743000000000002</c:v>
                </c:pt>
                <c:pt idx="1697">
                  <c:v>43.762</c:v>
                </c:pt>
                <c:pt idx="1698">
                  <c:v>43.773000000000003</c:v>
                </c:pt>
                <c:pt idx="1699">
                  <c:v>43.773000000000003</c:v>
                </c:pt>
                <c:pt idx="1700">
                  <c:v>43.780999999999999</c:v>
                </c:pt>
                <c:pt idx="1701">
                  <c:v>43.787999999999997</c:v>
                </c:pt>
                <c:pt idx="1702">
                  <c:v>43.798999999999999</c:v>
                </c:pt>
                <c:pt idx="1703">
                  <c:v>43.832000000000001</c:v>
                </c:pt>
                <c:pt idx="1704">
                  <c:v>43.825000000000003</c:v>
                </c:pt>
                <c:pt idx="1705">
                  <c:v>43.84</c:v>
                </c:pt>
                <c:pt idx="1706">
                  <c:v>43.857999999999997</c:v>
                </c:pt>
                <c:pt idx="1707">
                  <c:v>43.854999999999997</c:v>
                </c:pt>
                <c:pt idx="1708">
                  <c:v>43.862000000000002</c:v>
                </c:pt>
                <c:pt idx="1709">
                  <c:v>43.874000000000002</c:v>
                </c:pt>
                <c:pt idx="1710">
                  <c:v>43.881</c:v>
                </c:pt>
                <c:pt idx="1711">
                  <c:v>43.889000000000003</c:v>
                </c:pt>
                <c:pt idx="1712">
                  <c:v>43.896000000000001</c:v>
                </c:pt>
                <c:pt idx="1713">
                  <c:v>43.902999999999999</c:v>
                </c:pt>
                <c:pt idx="1714">
                  <c:v>43.911000000000001</c:v>
                </c:pt>
                <c:pt idx="1715">
                  <c:v>43.926000000000002</c:v>
                </c:pt>
                <c:pt idx="1716">
                  <c:v>43.941000000000003</c:v>
                </c:pt>
                <c:pt idx="1717">
                  <c:v>43.944000000000003</c:v>
                </c:pt>
                <c:pt idx="1718">
                  <c:v>43.948</c:v>
                </c:pt>
                <c:pt idx="1719">
                  <c:v>43.938000000000002</c:v>
                </c:pt>
                <c:pt idx="1720">
                  <c:v>43.96</c:v>
                </c:pt>
                <c:pt idx="1721">
                  <c:v>43.953000000000003</c:v>
                </c:pt>
                <c:pt idx="1722">
                  <c:v>43.966999999999999</c:v>
                </c:pt>
                <c:pt idx="1723">
                  <c:v>43.963999999999999</c:v>
                </c:pt>
                <c:pt idx="1724">
                  <c:v>43.985999999999997</c:v>
                </c:pt>
                <c:pt idx="1725">
                  <c:v>43.994</c:v>
                </c:pt>
                <c:pt idx="1726">
                  <c:v>44.000999999999998</c:v>
                </c:pt>
                <c:pt idx="1727">
                  <c:v>44.009</c:v>
                </c:pt>
                <c:pt idx="1728">
                  <c:v>44.012</c:v>
                </c:pt>
                <c:pt idx="1729">
                  <c:v>44.024000000000001</c:v>
                </c:pt>
                <c:pt idx="1730">
                  <c:v>44.034999999999997</c:v>
                </c:pt>
                <c:pt idx="1731">
                  <c:v>44.039000000000001</c:v>
                </c:pt>
                <c:pt idx="1732">
                  <c:v>44.045999999999999</c:v>
                </c:pt>
                <c:pt idx="1733">
                  <c:v>44.057000000000002</c:v>
                </c:pt>
                <c:pt idx="1734">
                  <c:v>44.064999999999998</c:v>
                </c:pt>
                <c:pt idx="1735">
                  <c:v>44.072000000000003</c:v>
                </c:pt>
                <c:pt idx="1736">
                  <c:v>44.073</c:v>
                </c:pt>
                <c:pt idx="1737">
                  <c:v>44.087000000000003</c:v>
                </c:pt>
                <c:pt idx="1738">
                  <c:v>44.094999999999999</c:v>
                </c:pt>
                <c:pt idx="1739">
                  <c:v>44.101999999999997</c:v>
                </c:pt>
                <c:pt idx="1740">
                  <c:v>44.113</c:v>
                </c:pt>
                <c:pt idx="1741">
                  <c:v>44.11</c:v>
                </c:pt>
                <c:pt idx="1742">
                  <c:v>44.121000000000002</c:v>
                </c:pt>
                <c:pt idx="1743">
                  <c:v>44.128999999999998</c:v>
                </c:pt>
                <c:pt idx="1744">
                  <c:v>44.133000000000003</c:v>
                </c:pt>
                <c:pt idx="1745">
                  <c:v>44.137</c:v>
                </c:pt>
                <c:pt idx="1746">
                  <c:v>44.155000000000001</c:v>
                </c:pt>
                <c:pt idx="1747">
                  <c:v>44.158999999999999</c:v>
                </c:pt>
                <c:pt idx="1748">
                  <c:v>44.165999999999997</c:v>
                </c:pt>
                <c:pt idx="1749">
                  <c:v>44.17</c:v>
                </c:pt>
                <c:pt idx="1750">
                  <c:v>44.180999999999997</c:v>
                </c:pt>
                <c:pt idx="1751">
                  <c:v>44.189</c:v>
                </c:pt>
                <c:pt idx="1752">
                  <c:v>44.195999999999998</c:v>
                </c:pt>
                <c:pt idx="1753">
                  <c:v>44.210999999999999</c:v>
                </c:pt>
                <c:pt idx="1754">
                  <c:v>44.207999999999998</c:v>
                </c:pt>
                <c:pt idx="1755">
                  <c:v>44.222000000000001</c:v>
                </c:pt>
                <c:pt idx="1756">
                  <c:v>44.225999999999999</c:v>
                </c:pt>
                <c:pt idx="1757">
                  <c:v>44.222999999999999</c:v>
                </c:pt>
                <c:pt idx="1758">
                  <c:v>44.234000000000002</c:v>
                </c:pt>
                <c:pt idx="1759">
                  <c:v>44.244999999999997</c:v>
                </c:pt>
                <c:pt idx="1760">
                  <c:v>44.238</c:v>
                </c:pt>
                <c:pt idx="1761">
                  <c:v>44.249000000000002</c:v>
                </c:pt>
                <c:pt idx="1762">
                  <c:v>44.26</c:v>
                </c:pt>
                <c:pt idx="1763">
                  <c:v>44.264000000000003</c:v>
                </c:pt>
                <c:pt idx="1764">
                  <c:v>44.279000000000003</c:v>
                </c:pt>
                <c:pt idx="1765">
                  <c:v>44.286999999999999</c:v>
                </c:pt>
                <c:pt idx="1766">
                  <c:v>44.29</c:v>
                </c:pt>
                <c:pt idx="1767">
                  <c:v>44.290999999999997</c:v>
                </c:pt>
                <c:pt idx="1768">
                  <c:v>44.298000000000002</c:v>
                </c:pt>
                <c:pt idx="1769">
                  <c:v>44.313000000000002</c:v>
                </c:pt>
                <c:pt idx="1770">
                  <c:v>44.328000000000003</c:v>
                </c:pt>
                <c:pt idx="1771">
                  <c:v>44.320999999999998</c:v>
                </c:pt>
                <c:pt idx="1772">
                  <c:v>44.332000000000001</c:v>
                </c:pt>
                <c:pt idx="1773">
                  <c:v>44.335999999999999</c:v>
                </c:pt>
                <c:pt idx="1774">
                  <c:v>44.353999999999999</c:v>
                </c:pt>
                <c:pt idx="1775">
                  <c:v>44.353999999999999</c:v>
                </c:pt>
                <c:pt idx="1776">
                  <c:v>44.357999999999997</c:v>
                </c:pt>
                <c:pt idx="1777">
                  <c:v>44.372999999999998</c:v>
                </c:pt>
                <c:pt idx="1778">
                  <c:v>44.377000000000002</c:v>
                </c:pt>
                <c:pt idx="1779">
                  <c:v>44.392000000000003</c:v>
                </c:pt>
                <c:pt idx="1780">
                  <c:v>44.399000000000001</c:v>
                </c:pt>
                <c:pt idx="1781">
                  <c:v>44.414000000000001</c:v>
                </c:pt>
                <c:pt idx="1782">
                  <c:v>44.417999999999999</c:v>
                </c:pt>
                <c:pt idx="1783">
                  <c:v>44.411000000000001</c:v>
                </c:pt>
                <c:pt idx="1784">
                  <c:v>44.417999999999999</c:v>
                </c:pt>
                <c:pt idx="1785">
                  <c:v>44.421999999999997</c:v>
                </c:pt>
                <c:pt idx="1786">
                  <c:v>44.43</c:v>
                </c:pt>
                <c:pt idx="1787">
                  <c:v>44.444000000000003</c:v>
                </c:pt>
                <c:pt idx="1788">
                  <c:v>44.441000000000003</c:v>
                </c:pt>
                <c:pt idx="1789">
                  <c:v>44.445</c:v>
                </c:pt>
                <c:pt idx="1790">
                  <c:v>44.46</c:v>
                </c:pt>
                <c:pt idx="1791">
                  <c:v>44.466999999999999</c:v>
                </c:pt>
                <c:pt idx="1792">
                  <c:v>44.468000000000004</c:v>
                </c:pt>
                <c:pt idx="1793">
                  <c:v>44.49</c:v>
                </c:pt>
                <c:pt idx="1794">
                  <c:v>44.49</c:v>
                </c:pt>
                <c:pt idx="1795">
                  <c:v>44.49</c:v>
                </c:pt>
                <c:pt idx="1796">
                  <c:v>44.515999999999998</c:v>
                </c:pt>
                <c:pt idx="1797">
                  <c:v>44.512</c:v>
                </c:pt>
                <c:pt idx="1798">
                  <c:v>44.523000000000003</c:v>
                </c:pt>
                <c:pt idx="1799">
                  <c:v>44.524000000000001</c:v>
                </c:pt>
                <c:pt idx="1800">
                  <c:v>44.530999999999999</c:v>
                </c:pt>
                <c:pt idx="1801">
                  <c:v>44.534999999999997</c:v>
                </c:pt>
                <c:pt idx="1802">
                  <c:v>44.55</c:v>
                </c:pt>
                <c:pt idx="1803">
                  <c:v>44.557000000000002</c:v>
                </c:pt>
                <c:pt idx="1804">
                  <c:v>44.55</c:v>
                </c:pt>
                <c:pt idx="1805">
                  <c:v>44.551000000000002</c:v>
                </c:pt>
                <c:pt idx="1806">
                  <c:v>44.569000000000003</c:v>
                </c:pt>
                <c:pt idx="1807">
                  <c:v>44.569000000000003</c:v>
                </c:pt>
                <c:pt idx="1808">
                  <c:v>44.576999999999998</c:v>
                </c:pt>
                <c:pt idx="1809">
                  <c:v>44.576999999999998</c:v>
                </c:pt>
                <c:pt idx="1810">
                  <c:v>44.581000000000003</c:v>
                </c:pt>
                <c:pt idx="1811">
                  <c:v>44.603000000000002</c:v>
                </c:pt>
                <c:pt idx="1812">
                  <c:v>44.616999999999997</c:v>
                </c:pt>
                <c:pt idx="1813">
                  <c:v>44.625</c:v>
                </c:pt>
                <c:pt idx="1814">
                  <c:v>44.628999999999998</c:v>
                </c:pt>
                <c:pt idx="1815">
                  <c:v>44.636000000000003</c:v>
                </c:pt>
                <c:pt idx="1816">
                  <c:v>44.655000000000001</c:v>
                </c:pt>
                <c:pt idx="1817">
                  <c:v>44.658999999999999</c:v>
                </c:pt>
                <c:pt idx="1818">
                  <c:v>44.67</c:v>
                </c:pt>
                <c:pt idx="1819">
                  <c:v>44.677</c:v>
                </c:pt>
                <c:pt idx="1820">
                  <c:v>44.673999999999999</c:v>
                </c:pt>
                <c:pt idx="1821">
                  <c:v>44.677999999999997</c:v>
                </c:pt>
                <c:pt idx="1822">
                  <c:v>44.682000000000002</c:v>
                </c:pt>
                <c:pt idx="1823">
                  <c:v>44.689</c:v>
                </c:pt>
                <c:pt idx="1824">
                  <c:v>44.697000000000003</c:v>
                </c:pt>
                <c:pt idx="1825">
                  <c:v>44.701000000000001</c:v>
                </c:pt>
                <c:pt idx="1826">
                  <c:v>44.719000000000001</c:v>
                </c:pt>
                <c:pt idx="1827">
                  <c:v>44.719000000000001</c:v>
                </c:pt>
                <c:pt idx="1828">
                  <c:v>44.73</c:v>
                </c:pt>
                <c:pt idx="1829">
                  <c:v>44.734000000000002</c:v>
                </c:pt>
                <c:pt idx="1830">
                  <c:v>44.749000000000002</c:v>
                </c:pt>
                <c:pt idx="1831">
                  <c:v>44.76</c:v>
                </c:pt>
                <c:pt idx="1832">
                  <c:v>44.76</c:v>
                </c:pt>
                <c:pt idx="1833">
                  <c:v>44.771000000000001</c:v>
                </c:pt>
                <c:pt idx="1834">
                  <c:v>44.779000000000003</c:v>
                </c:pt>
                <c:pt idx="1835">
                  <c:v>44.783000000000001</c:v>
                </c:pt>
                <c:pt idx="1836">
                  <c:v>44.79</c:v>
                </c:pt>
                <c:pt idx="1837">
                  <c:v>44.793999999999997</c:v>
                </c:pt>
                <c:pt idx="1838">
                  <c:v>44.805</c:v>
                </c:pt>
                <c:pt idx="1839">
                  <c:v>44.805999999999997</c:v>
                </c:pt>
                <c:pt idx="1840">
                  <c:v>44.805999999999997</c:v>
                </c:pt>
                <c:pt idx="1841">
                  <c:v>44.81</c:v>
                </c:pt>
                <c:pt idx="1842">
                  <c:v>44.825000000000003</c:v>
                </c:pt>
                <c:pt idx="1843">
                  <c:v>44.832000000000001</c:v>
                </c:pt>
                <c:pt idx="1844">
                  <c:v>44.829000000000001</c:v>
                </c:pt>
                <c:pt idx="1845">
                  <c:v>44.84</c:v>
                </c:pt>
                <c:pt idx="1846">
                  <c:v>44.84</c:v>
                </c:pt>
                <c:pt idx="1847">
                  <c:v>44.857999999999997</c:v>
                </c:pt>
                <c:pt idx="1848">
                  <c:v>44.862000000000002</c:v>
                </c:pt>
                <c:pt idx="1849">
                  <c:v>44.877000000000002</c:v>
                </c:pt>
                <c:pt idx="1850">
                  <c:v>44.877000000000002</c:v>
                </c:pt>
                <c:pt idx="1851">
                  <c:v>44.878</c:v>
                </c:pt>
                <c:pt idx="1852">
                  <c:v>44.9</c:v>
                </c:pt>
                <c:pt idx="1853">
                  <c:v>44.904000000000003</c:v>
                </c:pt>
                <c:pt idx="1854">
                  <c:v>44.904000000000003</c:v>
                </c:pt>
                <c:pt idx="1855">
                  <c:v>44.908000000000001</c:v>
                </c:pt>
                <c:pt idx="1856">
                  <c:v>44.93</c:v>
                </c:pt>
                <c:pt idx="1857">
                  <c:v>44.933</c:v>
                </c:pt>
                <c:pt idx="1858">
                  <c:v>44.948</c:v>
                </c:pt>
                <c:pt idx="1859">
                  <c:v>44.933999999999997</c:v>
                </c:pt>
                <c:pt idx="1860">
                  <c:v>44.938000000000002</c:v>
                </c:pt>
                <c:pt idx="1861">
                  <c:v>44.945</c:v>
                </c:pt>
                <c:pt idx="1862">
                  <c:v>44.956000000000003</c:v>
                </c:pt>
                <c:pt idx="1863">
                  <c:v>44.966999999999999</c:v>
                </c:pt>
                <c:pt idx="1864">
                  <c:v>44.968000000000004</c:v>
                </c:pt>
                <c:pt idx="1865">
                  <c:v>44.975000000000001</c:v>
                </c:pt>
                <c:pt idx="1866">
                  <c:v>44.997</c:v>
                </c:pt>
                <c:pt idx="1867">
                  <c:v>45.005000000000003</c:v>
                </c:pt>
                <c:pt idx="1868">
                  <c:v>45.005000000000003</c:v>
                </c:pt>
                <c:pt idx="1869">
                  <c:v>45.012</c:v>
                </c:pt>
                <c:pt idx="1870">
                  <c:v>45.02</c:v>
                </c:pt>
                <c:pt idx="1871">
                  <c:v>45.024000000000001</c:v>
                </c:pt>
                <c:pt idx="1872">
                  <c:v>45.030999999999999</c:v>
                </c:pt>
                <c:pt idx="1873">
                  <c:v>45.034999999999997</c:v>
                </c:pt>
                <c:pt idx="1874">
                  <c:v>45.05</c:v>
                </c:pt>
                <c:pt idx="1875">
                  <c:v>45.05</c:v>
                </c:pt>
                <c:pt idx="1876">
                  <c:v>45.061</c:v>
                </c:pt>
                <c:pt idx="1877">
                  <c:v>45.076000000000001</c:v>
                </c:pt>
                <c:pt idx="1878">
                  <c:v>45.082999999999998</c:v>
                </c:pt>
                <c:pt idx="1879">
                  <c:v>45.087000000000003</c:v>
                </c:pt>
                <c:pt idx="1880">
                  <c:v>45.084000000000003</c:v>
                </c:pt>
                <c:pt idx="1881">
                  <c:v>45.091000000000001</c:v>
                </c:pt>
                <c:pt idx="1882">
                  <c:v>45.098999999999997</c:v>
                </c:pt>
                <c:pt idx="1883">
                  <c:v>45.103000000000002</c:v>
                </c:pt>
                <c:pt idx="1884">
                  <c:v>45.113999999999997</c:v>
                </c:pt>
                <c:pt idx="1885">
                  <c:v>45.121000000000002</c:v>
                </c:pt>
                <c:pt idx="1886">
                  <c:v>45.143000000000001</c:v>
                </c:pt>
                <c:pt idx="1887">
                  <c:v>45.146999999999998</c:v>
                </c:pt>
                <c:pt idx="1888">
                  <c:v>45.143999999999998</c:v>
                </c:pt>
                <c:pt idx="1889">
                  <c:v>45.158999999999999</c:v>
                </c:pt>
                <c:pt idx="1890">
                  <c:v>45.162999999999997</c:v>
                </c:pt>
                <c:pt idx="1891">
                  <c:v>45.17</c:v>
                </c:pt>
                <c:pt idx="1892">
                  <c:v>45.173999999999999</c:v>
                </c:pt>
                <c:pt idx="1893">
                  <c:v>45.173999999999999</c:v>
                </c:pt>
                <c:pt idx="1894">
                  <c:v>45.185000000000002</c:v>
                </c:pt>
                <c:pt idx="1895">
                  <c:v>45.192999999999998</c:v>
                </c:pt>
                <c:pt idx="1896">
                  <c:v>45.197000000000003</c:v>
                </c:pt>
                <c:pt idx="1897">
                  <c:v>45.204000000000001</c:v>
                </c:pt>
                <c:pt idx="1898">
                  <c:v>45.219000000000001</c:v>
                </c:pt>
                <c:pt idx="1899">
                  <c:v>45.222999999999999</c:v>
                </c:pt>
                <c:pt idx="1900">
                  <c:v>45.226999999999997</c:v>
                </c:pt>
                <c:pt idx="1901">
                  <c:v>45.23</c:v>
                </c:pt>
                <c:pt idx="1902">
                  <c:v>45.244999999999997</c:v>
                </c:pt>
                <c:pt idx="1903">
                  <c:v>45.253</c:v>
                </c:pt>
                <c:pt idx="1904">
                  <c:v>45.256999999999998</c:v>
                </c:pt>
                <c:pt idx="1905">
                  <c:v>45.274999999999999</c:v>
                </c:pt>
                <c:pt idx="1906">
                  <c:v>45.271999999999998</c:v>
                </c:pt>
                <c:pt idx="1907">
                  <c:v>45.286000000000001</c:v>
                </c:pt>
                <c:pt idx="1908">
                  <c:v>45.29</c:v>
                </c:pt>
                <c:pt idx="1909">
                  <c:v>45.293999999999997</c:v>
                </c:pt>
                <c:pt idx="1910">
                  <c:v>45.293999999999997</c:v>
                </c:pt>
                <c:pt idx="1911">
                  <c:v>45.308999999999997</c:v>
                </c:pt>
                <c:pt idx="1912">
                  <c:v>45.32</c:v>
                </c:pt>
                <c:pt idx="1913">
                  <c:v>45.323999999999998</c:v>
                </c:pt>
                <c:pt idx="1914">
                  <c:v>45.328000000000003</c:v>
                </c:pt>
                <c:pt idx="1915">
                  <c:v>45.332000000000001</c:v>
                </c:pt>
                <c:pt idx="1916">
                  <c:v>45.338999999999999</c:v>
                </c:pt>
                <c:pt idx="1917">
                  <c:v>45.35</c:v>
                </c:pt>
                <c:pt idx="1918">
                  <c:v>45.347000000000001</c:v>
                </c:pt>
                <c:pt idx="1919">
                  <c:v>45.362000000000002</c:v>
                </c:pt>
                <c:pt idx="1920">
                  <c:v>45.369</c:v>
                </c:pt>
                <c:pt idx="1921">
                  <c:v>45.384</c:v>
                </c:pt>
                <c:pt idx="1922">
                  <c:v>45.395000000000003</c:v>
                </c:pt>
                <c:pt idx="1923">
                  <c:v>45.402000000000001</c:v>
                </c:pt>
                <c:pt idx="1924">
                  <c:v>45.399000000000001</c:v>
                </c:pt>
                <c:pt idx="1925">
                  <c:v>45.414000000000001</c:v>
                </c:pt>
                <c:pt idx="1926">
                  <c:v>45.406999999999996</c:v>
                </c:pt>
                <c:pt idx="1927">
                  <c:v>45.411000000000001</c:v>
                </c:pt>
                <c:pt idx="1928">
                  <c:v>45.424999999999997</c:v>
                </c:pt>
                <c:pt idx="1929">
                  <c:v>45.436</c:v>
                </c:pt>
                <c:pt idx="1930">
                  <c:v>45.444000000000003</c:v>
                </c:pt>
                <c:pt idx="1931">
                  <c:v>45.448</c:v>
                </c:pt>
                <c:pt idx="1932">
                  <c:v>45.451999999999998</c:v>
                </c:pt>
                <c:pt idx="1933">
                  <c:v>45.463000000000001</c:v>
                </c:pt>
                <c:pt idx="1934">
                  <c:v>45.459000000000003</c:v>
                </c:pt>
                <c:pt idx="1935">
                  <c:v>45.466999999999999</c:v>
                </c:pt>
                <c:pt idx="1936">
                  <c:v>45.478000000000002</c:v>
                </c:pt>
                <c:pt idx="1937">
                  <c:v>45.484999999999999</c:v>
                </c:pt>
                <c:pt idx="1938">
                  <c:v>45.493000000000002</c:v>
                </c:pt>
                <c:pt idx="1939">
                  <c:v>45.511000000000003</c:v>
                </c:pt>
                <c:pt idx="1940">
                  <c:v>45.521999999999998</c:v>
                </c:pt>
                <c:pt idx="1941">
                  <c:v>45.518999999999998</c:v>
                </c:pt>
                <c:pt idx="1942">
                  <c:v>45.526000000000003</c:v>
                </c:pt>
                <c:pt idx="1943">
                  <c:v>45.527000000000001</c:v>
                </c:pt>
                <c:pt idx="1944">
                  <c:v>45.537999999999997</c:v>
                </c:pt>
                <c:pt idx="1945">
                  <c:v>45.548999999999999</c:v>
                </c:pt>
                <c:pt idx="1946">
                  <c:v>45.548999999999999</c:v>
                </c:pt>
                <c:pt idx="1947">
                  <c:v>45.555999999999997</c:v>
                </c:pt>
                <c:pt idx="1948">
                  <c:v>45.570999999999998</c:v>
                </c:pt>
                <c:pt idx="1949">
                  <c:v>45.582000000000001</c:v>
                </c:pt>
                <c:pt idx="1950">
                  <c:v>45.582000000000001</c:v>
                </c:pt>
                <c:pt idx="1951">
                  <c:v>45.582999999999998</c:v>
                </c:pt>
                <c:pt idx="1952">
                  <c:v>45.587000000000003</c:v>
                </c:pt>
                <c:pt idx="1953">
                  <c:v>45.600999999999999</c:v>
                </c:pt>
                <c:pt idx="1954">
                  <c:v>45.612000000000002</c:v>
                </c:pt>
                <c:pt idx="1955">
                  <c:v>45.616</c:v>
                </c:pt>
                <c:pt idx="1956">
                  <c:v>45.634</c:v>
                </c:pt>
                <c:pt idx="1957">
                  <c:v>45.628</c:v>
                </c:pt>
                <c:pt idx="1958">
                  <c:v>45.642000000000003</c:v>
                </c:pt>
                <c:pt idx="1959">
                  <c:v>45.652999999999999</c:v>
                </c:pt>
                <c:pt idx="1960">
                  <c:v>45.656999999999996</c:v>
                </c:pt>
                <c:pt idx="1961">
                  <c:v>45.664999999999999</c:v>
                </c:pt>
                <c:pt idx="1962">
                  <c:v>45.671999999999997</c:v>
                </c:pt>
                <c:pt idx="1963">
                  <c:v>45.683</c:v>
                </c:pt>
                <c:pt idx="1964">
                  <c:v>45.683</c:v>
                </c:pt>
                <c:pt idx="1965">
                  <c:v>45.686999999999998</c:v>
                </c:pt>
                <c:pt idx="1966">
                  <c:v>45.683999999999997</c:v>
                </c:pt>
                <c:pt idx="1967">
                  <c:v>45.695</c:v>
                </c:pt>
                <c:pt idx="1968">
                  <c:v>45.698999999999998</c:v>
                </c:pt>
                <c:pt idx="1969">
                  <c:v>45.71</c:v>
                </c:pt>
                <c:pt idx="1970">
                  <c:v>45.716999999999999</c:v>
                </c:pt>
                <c:pt idx="1971">
                  <c:v>45.728000000000002</c:v>
                </c:pt>
                <c:pt idx="1972">
                  <c:v>45.738999999999997</c:v>
                </c:pt>
                <c:pt idx="1973">
                  <c:v>45.743000000000002</c:v>
                </c:pt>
                <c:pt idx="1974">
                  <c:v>45.753999999999998</c:v>
                </c:pt>
                <c:pt idx="1975">
                  <c:v>45.755000000000003</c:v>
                </c:pt>
                <c:pt idx="1976">
                  <c:v>45.773000000000003</c:v>
                </c:pt>
                <c:pt idx="1977">
                  <c:v>45.773000000000003</c:v>
                </c:pt>
                <c:pt idx="1978">
                  <c:v>45.780999999999999</c:v>
                </c:pt>
                <c:pt idx="1979">
                  <c:v>45.798999999999999</c:v>
                </c:pt>
                <c:pt idx="1980">
                  <c:v>45.802999999999997</c:v>
                </c:pt>
                <c:pt idx="1981">
                  <c:v>45.802999999999997</c:v>
                </c:pt>
                <c:pt idx="1982">
                  <c:v>45.814</c:v>
                </c:pt>
                <c:pt idx="1983">
                  <c:v>45.817999999999998</c:v>
                </c:pt>
                <c:pt idx="1984">
                  <c:v>45.814999999999998</c:v>
                </c:pt>
                <c:pt idx="1985">
                  <c:v>45.829000000000001</c:v>
                </c:pt>
                <c:pt idx="1986">
                  <c:v>45.832999999999998</c:v>
                </c:pt>
                <c:pt idx="1987">
                  <c:v>45.844000000000001</c:v>
                </c:pt>
                <c:pt idx="1988">
                  <c:v>45.863</c:v>
                </c:pt>
                <c:pt idx="1989">
                  <c:v>45.859000000000002</c:v>
                </c:pt>
                <c:pt idx="1990">
                  <c:v>45.87</c:v>
                </c:pt>
                <c:pt idx="1991">
                  <c:v>45.878</c:v>
                </c:pt>
                <c:pt idx="1992">
                  <c:v>45.881</c:v>
                </c:pt>
                <c:pt idx="1993">
                  <c:v>45.884999999999998</c:v>
                </c:pt>
                <c:pt idx="1994">
                  <c:v>45.904000000000003</c:v>
                </c:pt>
                <c:pt idx="1995">
                  <c:v>45.9</c:v>
                </c:pt>
                <c:pt idx="1996">
                  <c:v>45.914999999999999</c:v>
                </c:pt>
                <c:pt idx="1997">
                  <c:v>45.921999999999997</c:v>
                </c:pt>
                <c:pt idx="1998">
                  <c:v>45.918999999999997</c:v>
                </c:pt>
                <c:pt idx="1999">
                  <c:v>45.918999999999997</c:v>
                </c:pt>
                <c:pt idx="2000">
                  <c:v>45.927</c:v>
                </c:pt>
                <c:pt idx="2001">
                  <c:v>45.923000000000002</c:v>
                </c:pt>
                <c:pt idx="2002">
                  <c:v>45.938000000000002</c:v>
                </c:pt>
                <c:pt idx="2003">
                  <c:v>45.956000000000003</c:v>
                </c:pt>
                <c:pt idx="2004">
                  <c:v>45.963999999999999</c:v>
                </c:pt>
                <c:pt idx="2005">
                  <c:v>45.970999999999997</c:v>
                </c:pt>
                <c:pt idx="2006">
                  <c:v>45.972000000000001</c:v>
                </c:pt>
                <c:pt idx="2007">
                  <c:v>45.975000000000001</c:v>
                </c:pt>
                <c:pt idx="2008">
                  <c:v>45.982999999999997</c:v>
                </c:pt>
                <c:pt idx="2009">
                  <c:v>46.008000000000003</c:v>
                </c:pt>
                <c:pt idx="2010">
                  <c:v>46.012</c:v>
                </c:pt>
                <c:pt idx="2011">
                  <c:v>46.027000000000001</c:v>
                </c:pt>
                <c:pt idx="2012">
                  <c:v>46.042000000000002</c:v>
                </c:pt>
                <c:pt idx="2013">
                  <c:v>46.042000000000002</c:v>
                </c:pt>
                <c:pt idx="2014">
                  <c:v>46.042000000000002</c:v>
                </c:pt>
                <c:pt idx="2015">
                  <c:v>46.05</c:v>
                </c:pt>
                <c:pt idx="2016">
                  <c:v>46.052999999999997</c:v>
                </c:pt>
                <c:pt idx="2017">
                  <c:v>46.061</c:v>
                </c:pt>
                <c:pt idx="2018">
                  <c:v>46.067999999999998</c:v>
                </c:pt>
                <c:pt idx="2019">
                  <c:v>46.067999999999998</c:v>
                </c:pt>
                <c:pt idx="2020">
                  <c:v>46.072000000000003</c:v>
                </c:pt>
                <c:pt idx="2021">
                  <c:v>46.087000000000003</c:v>
                </c:pt>
                <c:pt idx="2022">
                  <c:v>46.087000000000003</c:v>
                </c:pt>
                <c:pt idx="2023">
                  <c:v>46.091000000000001</c:v>
                </c:pt>
                <c:pt idx="2024">
                  <c:v>46.098999999999997</c:v>
                </c:pt>
                <c:pt idx="2025">
                  <c:v>46.107999999999997</c:v>
                </c:pt>
                <c:pt idx="2026">
                  <c:v>46.11</c:v>
                </c:pt>
                <c:pt idx="2027">
                  <c:v>46.125</c:v>
                </c:pt>
                <c:pt idx="2028">
                  <c:v>46.128</c:v>
                </c:pt>
                <c:pt idx="2029">
                  <c:v>46.15</c:v>
                </c:pt>
                <c:pt idx="2030">
                  <c:v>46.158000000000001</c:v>
                </c:pt>
                <c:pt idx="2031">
                  <c:v>46.151000000000003</c:v>
                </c:pt>
                <c:pt idx="2032">
                  <c:v>46.168999999999997</c:v>
                </c:pt>
                <c:pt idx="2033">
                  <c:v>46.168999999999997</c:v>
                </c:pt>
                <c:pt idx="2034">
                  <c:v>46.173000000000002</c:v>
                </c:pt>
                <c:pt idx="2035">
                  <c:v>46.183999999999997</c:v>
                </c:pt>
                <c:pt idx="2036">
                  <c:v>46.188000000000002</c:v>
                </c:pt>
                <c:pt idx="2037">
                  <c:v>46.198999999999998</c:v>
                </c:pt>
                <c:pt idx="2038">
                  <c:v>46.203000000000003</c:v>
                </c:pt>
                <c:pt idx="2039">
                  <c:v>46.213999999999999</c:v>
                </c:pt>
                <c:pt idx="2040">
                  <c:v>46.222000000000001</c:v>
                </c:pt>
                <c:pt idx="2041">
                  <c:v>46.222000000000001</c:v>
                </c:pt>
                <c:pt idx="2042">
                  <c:v>46.222000000000001</c:v>
                </c:pt>
                <c:pt idx="2043">
                  <c:v>46.222000000000001</c:v>
                </c:pt>
                <c:pt idx="2044">
                  <c:v>46.232999999999997</c:v>
                </c:pt>
                <c:pt idx="2045">
                  <c:v>46.247999999999998</c:v>
                </c:pt>
                <c:pt idx="2046">
                  <c:v>46.252000000000002</c:v>
                </c:pt>
                <c:pt idx="2047">
                  <c:v>46.27</c:v>
                </c:pt>
                <c:pt idx="2048">
                  <c:v>46.274000000000001</c:v>
                </c:pt>
                <c:pt idx="2049">
                  <c:v>46.281999999999996</c:v>
                </c:pt>
                <c:pt idx="2050">
                  <c:v>46.274999999999999</c:v>
                </c:pt>
                <c:pt idx="2051">
                  <c:v>46.289000000000001</c:v>
                </c:pt>
                <c:pt idx="2052">
                  <c:v>46.292999999999999</c:v>
                </c:pt>
                <c:pt idx="2053">
                  <c:v>46.304000000000002</c:v>
                </c:pt>
                <c:pt idx="2054">
                  <c:v>46.301000000000002</c:v>
                </c:pt>
                <c:pt idx="2055">
                  <c:v>46.314999999999998</c:v>
                </c:pt>
                <c:pt idx="2056">
                  <c:v>46.33</c:v>
                </c:pt>
                <c:pt idx="2057">
                  <c:v>46.344999999999999</c:v>
                </c:pt>
                <c:pt idx="2058">
                  <c:v>46.341999999999999</c:v>
                </c:pt>
                <c:pt idx="2059">
                  <c:v>46.348999999999997</c:v>
                </c:pt>
                <c:pt idx="2060">
                  <c:v>46.363999999999997</c:v>
                </c:pt>
                <c:pt idx="2061">
                  <c:v>46.368000000000002</c:v>
                </c:pt>
                <c:pt idx="2062">
                  <c:v>46.378999999999998</c:v>
                </c:pt>
                <c:pt idx="2063">
                  <c:v>46.393000000000001</c:v>
                </c:pt>
                <c:pt idx="2064">
                  <c:v>46.401000000000003</c:v>
                </c:pt>
                <c:pt idx="2065">
                  <c:v>46.408000000000001</c:v>
                </c:pt>
                <c:pt idx="2066">
                  <c:v>46.42</c:v>
                </c:pt>
                <c:pt idx="2067">
                  <c:v>46.423000000000002</c:v>
                </c:pt>
                <c:pt idx="2068">
                  <c:v>46.415999999999997</c:v>
                </c:pt>
                <c:pt idx="2069">
                  <c:v>46.427999999999997</c:v>
                </c:pt>
                <c:pt idx="2070">
                  <c:v>46.442</c:v>
                </c:pt>
                <c:pt idx="2071">
                  <c:v>46.435000000000002</c:v>
                </c:pt>
                <c:pt idx="2072">
                  <c:v>46.45</c:v>
                </c:pt>
                <c:pt idx="2073">
                  <c:v>46.45</c:v>
                </c:pt>
                <c:pt idx="2074">
                  <c:v>46.468000000000004</c:v>
                </c:pt>
                <c:pt idx="2075">
                  <c:v>46.469000000000001</c:v>
                </c:pt>
                <c:pt idx="2076">
                  <c:v>46.469000000000001</c:v>
                </c:pt>
                <c:pt idx="2077">
                  <c:v>46.469000000000001</c:v>
                </c:pt>
                <c:pt idx="2078">
                  <c:v>46.491</c:v>
                </c:pt>
                <c:pt idx="2079">
                  <c:v>46.502000000000002</c:v>
                </c:pt>
                <c:pt idx="2080">
                  <c:v>46.51</c:v>
                </c:pt>
                <c:pt idx="2081">
                  <c:v>46.514000000000003</c:v>
                </c:pt>
                <c:pt idx="2082">
                  <c:v>46.527999999999999</c:v>
                </c:pt>
                <c:pt idx="2083">
                  <c:v>46.517000000000003</c:v>
                </c:pt>
                <c:pt idx="2084">
                  <c:v>46.531999999999996</c:v>
                </c:pt>
                <c:pt idx="2085">
                  <c:v>46.529000000000003</c:v>
                </c:pt>
                <c:pt idx="2086">
                  <c:v>46.543999999999997</c:v>
                </c:pt>
                <c:pt idx="2087">
                  <c:v>46.546999999999997</c:v>
                </c:pt>
                <c:pt idx="2088">
                  <c:v>46.543999999999997</c:v>
                </c:pt>
                <c:pt idx="2089">
                  <c:v>46.551000000000002</c:v>
                </c:pt>
                <c:pt idx="2090">
                  <c:v>46.576999999999998</c:v>
                </c:pt>
                <c:pt idx="2091">
                  <c:v>46.57</c:v>
                </c:pt>
                <c:pt idx="2092">
                  <c:v>46.585000000000001</c:v>
                </c:pt>
                <c:pt idx="2093">
                  <c:v>46.595999999999997</c:v>
                </c:pt>
                <c:pt idx="2094">
                  <c:v>46.591999999999999</c:v>
                </c:pt>
                <c:pt idx="2095">
                  <c:v>46.593000000000004</c:v>
                </c:pt>
                <c:pt idx="2096">
                  <c:v>46.618000000000002</c:v>
                </c:pt>
                <c:pt idx="2097">
                  <c:v>46.618000000000002</c:v>
                </c:pt>
                <c:pt idx="2098">
                  <c:v>46.625999999999998</c:v>
                </c:pt>
                <c:pt idx="2099">
                  <c:v>46.637</c:v>
                </c:pt>
                <c:pt idx="2100">
                  <c:v>46.63</c:v>
                </c:pt>
                <c:pt idx="2101">
                  <c:v>46.648000000000003</c:v>
                </c:pt>
                <c:pt idx="2102">
                  <c:v>46.640999999999998</c:v>
                </c:pt>
                <c:pt idx="2103">
                  <c:v>46.66</c:v>
                </c:pt>
                <c:pt idx="2104">
                  <c:v>46.673999999999999</c:v>
                </c:pt>
                <c:pt idx="2105">
                  <c:v>46.689</c:v>
                </c:pt>
                <c:pt idx="2106">
                  <c:v>46.692999999999998</c:v>
                </c:pt>
                <c:pt idx="2107">
                  <c:v>46.697000000000003</c:v>
                </c:pt>
                <c:pt idx="2108">
                  <c:v>46.704000000000001</c:v>
                </c:pt>
                <c:pt idx="2109">
                  <c:v>46.704000000000001</c:v>
                </c:pt>
                <c:pt idx="2110">
                  <c:v>46.704999999999998</c:v>
                </c:pt>
                <c:pt idx="2111">
                  <c:v>46.704999999999998</c:v>
                </c:pt>
                <c:pt idx="2112">
                  <c:v>46.716000000000001</c:v>
                </c:pt>
                <c:pt idx="2113">
                  <c:v>46.726999999999997</c:v>
                </c:pt>
                <c:pt idx="2114">
                  <c:v>46.741999999999997</c:v>
                </c:pt>
                <c:pt idx="2115">
                  <c:v>46.749000000000002</c:v>
                </c:pt>
                <c:pt idx="2116">
                  <c:v>46.774999999999999</c:v>
                </c:pt>
                <c:pt idx="2117">
                  <c:v>46.771000000000001</c:v>
                </c:pt>
                <c:pt idx="2118">
                  <c:v>46.768000000000001</c:v>
                </c:pt>
                <c:pt idx="2119">
                  <c:v>46.779000000000003</c:v>
                </c:pt>
                <c:pt idx="2120">
                  <c:v>46.793999999999997</c:v>
                </c:pt>
                <c:pt idx="2121">
                  <c:v>46.801000000000002</c:v>
                </c:pt>
                <c:pt idx="2122">
                  <c:v>46.802</c:v>
                </c:pt>
                <c:pt idx="2123">
                  <c:v>46.813000000000002</c:v>
                </c:pt>
                <c:pt idx="2124">
                  <c:v>46.805999999999997</c:v>
                </c:pt>
                <c:pt idx="2125">
                  <c:v>46.813000000000002</c:v>
                </c:pt>
                <c:pt idx="2126">
                  <c:v>46.817</c:v>
                </c:pt>
                <c:pt idx="2127">
                  <c:v>46.817</c:v>
                </c:pt>
                <c:pt idx="2128">
                  <c:v>46.825000000000003</c:v>
                </c:pt>
                <c:pt idx="2129">
                  <c:v>46.832000000000001</c:v>
                </c:pt>
                <c:pt idx="2130">
                  <c:v>46.825000000000003</c:v>
                </c:pt>
                <c:pt idx="2131">
                  <c:v>46.829000000000001</c:v>
                </c:pt>
                <c:pt idx="2132">
                  <c:v>46.829000000000001</c:v>
                </c:pt>
                <c:pt idx="2133">
                  <c:v>46.835999999999999</c:v>
                </c:pt>
                <c:pt idx="2134">
                  <c:v>46.837000000000003</c:v>
                </c:pt>
                <c:pt idx="2135">
                  <c:v>46.844000000000001</c:v>
                </c:pt>
                <c:pt idx="2136">
                  <c:v>46.844000000000001</c:v>
                </c:pt>
                <c:pt idx="2137">
                  <c:v>46.851999999999997</c:v>
                </c:pt>
                <c:pt idx="2138">
                  <c:v>46.851999999999997</c:v>
                </c:pt>
                <c:pt idx="2139">
                  <c:v>46.856000000000002</c:v>
                </c:pt>
                <c:pt idx="2140">
                  <c:v>46.86</c:v>
                </c:pt>
                <c:pt idx="2141">
                  <c:v>46.848999999999997</c:v>
                </c:pt>
                <c:pt idx="2142">
                  <c:v>46.848999999999997</c:v>
                </c:pt>
                <c:pt idx="2143">
                  <c:v>46.86</c:v>
                </c:pt>
                <c:pt idx="2144">
                  <c:v>46.853000000000002</c:v>
                </c:pt>
                <c:pt idx="2145">
                  <c:v>46.856999999999999</c:v>
                </c:pt>
                <c:pt idx="2146">
                  <c:v>46.860999999999997</c:v>
                </c:pt>
                <c:pt idx="2147">
                  <c:v>46.872</c:v>
                </c:pt>
                <c:pt idx="2148">
                  <c:v>46.869</c:v>
                </c:pt>
                <c:pt idx="2149">
                  <c:v>46.872999999999998</c:v>
                </c:pt>
                <c:pt idx="2150">
                  <c:v>46.875999999999998</c:v>
                </c:pt>
                <c:pt idx="2151">
                  <c:v>46.887</c:v>
                </c:pt>
                <c:pt idx="2152">
                  <c:v>46.898000000000003</c:v>
                </c:pt>
                <c:pt idx="2153">
                  <c:v>46.892000000000003</c:v>
                </c:pt>
                <c:pt idx="2154">
                  <c:v>46.899000000000001</c:v>
                </c:pt>
                <c:pt idx="2155">
                  <c:v>46.91</c:v>
                </c:pt>
                <c:pt idx="2156">
                  <c:v>46.920999999999999</c:v>
                </c:pt>
                <c:pt idx="2157">
                  <c:v>46.917999999999999</c:v>
                </c:pt>
                <c:pt idx="2158">
                  <c:v>46.921999999999997</c:v>
                </c:pt>
                <c:pt idx="2159">
                  <c:v>46.933</c:v>
                </c:pt>
                <c:pt idx="2160">
                  <c:v>46.929000000000002</c:v>
                </c:pt>
                <c:pt idx="2161">
                  <c:v>46.94</c:v>
                </c:pt>
                <c:pt idx="2162">
                  <c:v>46.951999999999998</c:v>
                </c:pt>
                <c:pt idx="2163">
                  <c:v>46.951999999999998</c:v>
                </c:pt>
                <c:pt idx="2164">
                  <c:v>46.97</c:v>
                </c:pt>
                <c:pt idx="2165">
                  <c:v>46.966999999999999</c:v>
                </c:pt>
                <c:pt idx="2166">
                  <c:v>46.973999999999997</c:v>
                </c:pt>
                <c:pt idx="2167">
                  <c:v>46.973999999999997</c:v>
                </c:pt>
                <c:pt idx="2168">
                  <c:v>46.981999999999999</c:v>
                </c:pt>
                <c:pt idx="2169">
                  <c:v>46.981999999999999</c:v>
                </c:pt>
                <c:pt idx="2170">
                  <c:v>46.985999999999997</c:v>
                </c:pt>
                <c:pt idx="2171">
                  <c:v>46.99</c:v>
                </c:pt>
                <c:pt idx="2172">
                  <c:v>46.99</c:v>
                </c:pt>
                <c:pt idx="2173">
                  <c:v>47.012</c:v>
                </c:pt>
                <c:pt idx="2174">
                  <c:v>47.012</c:v>
                </c:pt>
                <c:pt idx="2175">
                  <c:v>47.009</c:v>
                </c:pt>
                <c:pt idx="2176">
                  <c:v>47.02</c:v>
                </c:pt>
                <c:pt idx="2177">
                  <c:v>47.033999999999999</c:v>
                </c:pt>
                <c:pt idx="2178">
                  <c:v>47.034999999999997</c:v>
                </c:pt>
                <c:pt idx="2179">
                  <c:v>47.045999999999999</c:v>
                </c:pt>
                <c:pt idx="2180">
                  <c:v>47.042000000000002</c:v>
                </c:pt>
                <c:pt idx="2181">
                  <c:v>47.052999999999997</c:v>
                </c:pt>
                <c:pt idx="2182">
                  <c:v>47.067999999999998</c:v>
                </c:pt>
                <c:pt idx="2183">
                  <c:v>47.064999999999998</c:v>
                </c:pt>
                <c:pt idx="2184">
                  <c:v>47.058</c:v>
                </c:pt>
                <c:pt idx="2185">
                  <c:v>47.082999999999998</c:v>
                </c:pt>
                <c:pt idx="2186">
                  <c:v>47.087000000000003</c:v>
                </c:pt>
                <c:pt idx="2187">
                  <c:v>47.08</c:v>
                </c:pt>
                <c:pt idx="2188">
                  <c:v>47.087000000000003</c:v>
                </c:pt>
                <c:pt idx="2189">
                  <c:v>47.101999999999997</c:v>
                </c:pt>
                <c:pt idx="2190">
                  <c:v>47.098999999999997</c:v>
                </c:pt>
                <c:pt idx="2191">
                  <c:v>47.106000000000002</c:v>
                </c:pt>
                <c:pt idx="2192">
                  <c:v>47.106000000000002</c:v>
                </c:pt>
                <c:pt idx="2193">
                  <c:v>47.121000000000002</c:v>
                </c:pt>
                <c:pt idx="2194">
                  <c:v>47.125</c:v>
                </c:pt>
                <c:pt idx="2195">
                  <c:v>47.136000000000003</c:v>
                </c:pt>
                <c:pt idx="2196">
                  <c:v>47.14</c:v>
                </c:pt>
                <c:pt idx="2197">
                  <c:v>47.136000000000003</c:v>
                </c:pt>
                <c:pt idx="2198">
                  <c:v>47.14</c:v>
                </c:pt>
                <c:pt idx="2199">
                  <c:v>47.143999999999998</c:v>
                </c:pt>
                <c:pt idx="2200">
                  <c:v>47.161999999999999</c:v>
                </c:pt>
                <c:pt idx="2201">
                  <c:v>47.165999999999997</c:v>
                </c:pt>
                <c:pt idx="2202">
                  <c:v>47.17</c:v>
                </c:pt>
                <c:pt idx="2203">
                  <c:v>47.17</c:v>
                </c:pt>
                <c:pt idx="2204">
                  <c:v>47.177999999999997</c:v>
                </c:pt>
                <c:pt idx="2205">
                  <c:v>47.173999999999999</c:v>
                </c:pt>
                <c:pt idx="2206">
                  <c:v>47.189</c:v>
                </c:pt>
                <c:pt idx="2207">
                  <c:v>47.197000000000003</c:v>
                </c:pt>
                <c:pt idx="2208">
                  <c:v>47.197000000000003</c:v>
                </c:pt>
                <c:pt idx="2209">
                  <c:v>47.197000000000003</c:v>
                </c:pt>
                <c:pt idx="2210">
                  <c:v>47.204000000000001</c:v>
                </c:pt>
                <c:pt idx="2211">
                  <c:v>47.207999999999998</c:v>
                </c:pt>
                <c:pt idx="2212">
                  <c:v>47.216000000000001</c:v>
                </c:pt>
                <c:pt idx="2213">
                  <c:v>47.226999999999997</c:v>
                </c:pt>
                <c:pt idx="2214">
                  <c:v>47.226999999999997</c:v>
                </c:pt>
                <c:pt idx="2215">
                  <c:v>47.22</c:v>
                </c:pt>
                <c:pt idx="2216">
                  <c:v>47.231000000000002</c:v>
                </c:pt>
                <c:pt idx="2217">
                  <c:v>47.234999999999999</c:v>
                </c:pt>
                <c:pt idx="2218">
                  <c:v>47.238999999999997</c:v>
                </c:pt>
                <c:pt idx="2219">
                  <c:v>47.25</c:v>
                </c:pt>
                <c:pt idx="2220">
                  <c:v>47.256999999999998</c:v>
                </c:pt>
                <c:pt idx="2221">
                  <c:v>47.258000000000003</c:v>
                </c:pt>
                <c:pt idx="2222">
                  <c:v>47.265000000000001</c:v>
                </c:pt>
                <c:pt idx="2223">
                  <c:v>47.265000000000001</c:v>
                </c:pt>
                <c:pt idx="2224">
                  <c:v>47.273000000000003</c:v>
                </c:pt>
                <c:pt idx="2225">
                  <c:v>47.277000000000001</c:v>
                </c:pt>
                <c:pt idx="2226">
                  <c:v>47.283999999999999</c:v>
                </c:pt>
                <c:pt idx="2227">
                  <c:v>47.283999999999999</c:v>
                </c:pt>
                <c:pt idx="2228">
                  <c:v>47.298999999999999</c:v>
                </c:pt>
                <c:pt idx="2229">
                  <c:v>47.295999999999999</c:v>
                </c:pt>
                <c:pt idx="2230">
                  <c:v>47.298999999999999</c:v>
                </c:pt>
                <c:pt idx="2231">
                  <c:v>47.314</c:v>
                </c:pt>
                <c:pt idx="2232">
                  <c:v>47.317999999999998</c:v>
                </c:pt>
                <c:pt idx="2233">
                  <c:v>47.314</c:v>
                </c:pt>
                <c:pt idx="2234">
                  <c:v>47.329000000000001</c:v>
                </c:pt>
                <c:pt idx="2235">
                  <c:v>47.337000000000003</c:v>
                </c:pt>
                <c:pt idx="2236">
                  <c:v>47.337000000000003</c:v>
                </c:pt>
                <c:pt idx="2237">
                  <c:v>47.337000000000003</c:v>
                </c:pt>
                <c:pt idx="2238">
                  <c:v>47.341000000000001</c:v>
                </c:pt>
                <c:pt idx="2239">
                  <c:v>47.347999999999999</c:v>
                </c:pt>
                <c:pt idx="2240">
                  <c:v>47.351999999999997</c:v>
                </c:pt>
                <c:pt idx="2241">
                  <c:v>47.356000000000002</c:v>
                </c:pt>
                <c:pt idx="2242">
                  <c:v>47.353000000000002</c:v>
                </c:pt>
                <c:pt idx="2243">
                  <c:v>47.36</c:v>
                </c:pt>
                <c:pt idx="2244">
                  <c:v>47.341999999999999</c:v>
                </c:pt>
                <c:pt idx="2245">
                  <c:v>47.356999999999999</c:v>
                </c:pt>
                <c:pt idx="2246">
                  <c:v>47.360999999999997</c:v>
                </c:pt>
                <c:pt idx="2247">
                  <c:v>47.372</c:v>
                </c:pt>
                <c:pt idx="2248">
                  <c:v>47.375999999999998</c:v>
                </c:pt>
                <c:pt idx="2249">
                  <c:v>47.375999999999998</c:v>
                </c:pt>
                <c:pt idx="2250">
                  <c:v>47.38</c:v>
                </c:pt>
                <c:pt idx="2251">
                  <c:v>47.375999999999998</c:v>
                </c:pt>
                <c:pt idx="2252">
                  <c:v>47.390999999999998</c:v>
                </c:pt>
                <c:pt idx="2253">
                  <c:v>47.402000000000001</c:v>
                </c:pt>
                <c:pt idx="2254">
                  <c:v>47.395000000000003</c:v>
                </c:pt>
                <c:pt idx="2255">
                  <c:v>47.402999999999999</c:v>
                </c:pt>
                <c:pt idx="2256">
                  <c:v>47.402999999999999</c:v>
                </c:pt>
                <c:pt idx="2257">
                  <c:v>47.414000000000001</c:v>
                </c:pt>
                <c:pt idx="2258">
                  <c:v>47.417999999999999</c:v>
                </c:pt>
                <c:pt idx="2259">
                  <c:v>47.414000000000001</c:v>
                </c:pt>
                <c:pt idx="2260">
                  <c:v>47.424999999999997</c:v>
                </c:pt>
                <c:pt idx="2261">
                  <c:v>47.436</c:v>
                </c:pt>
                <c:pt idx="2262">
                  <c:v>47.433</c:v>
                </c:pt>
                <c:pt idx="2263">
                  <c:v>47.436999999999998</c:v>
                </c:pt>
                <c:pt idx="2264">
                  <c:v>47.441000000000003</c:v>
                </c:pt>
                <c:pt idx="2265">
                  <c:v>47.436999999999998</c:v>
                </c:pt>
                <c:pt idx="2266">
                  <c:v>47.448</c:v>
                </c:pt>
                <c:pt idx="2267">
                  <c:v>47.451999999999998</c:v>
                </c:pt>
                <c:pt idx="2268">
                  <c:v>47.456000000000003</c:v>
                </c:pt>
                <c:pt idx="2269">
                  <c:v>47.463000000000001</c:v>
                </c:pt>
                <c:pt idx="2270">
                  <c:v>47.46</c:v>
                </c:pt>
                <c:pt idx="2271">
                  <c:v>47.466999999999999</c:v>
                </c:pt>
                <c:pt idx="2272">
                  <c:v>47.475000000000001</c:v>
                </c:pt>
                <c:pt idx="2273">
                  <c:v>47.472000000000001</c:v>
                </c:pt>
                <c:pt idx="2274">
                  <c:v>47.472000000000001</c:v>
                </c:pt>
                <c:pt idx="2275">
                  <c:v>47.494</c:v>
                </c:pt>
                <c:pt idx="2276">
                  <c:v>47.505000000000003</c:v>
                </c:pt>
                <c:pt idx="2277">
                  <c:v>47.508000000000003</c:v>
                </c:pt>
                <c:pt idx="2278">
                  <c:v>47.512</c:v>
                </c:pt>
                <c:pt idx="2279">
                  <c:v>47.515999999999998</c:v>
                </c:pt>
                <c:pt idx="2280">
                  <c:v>47.527000000000001</c:v>
                </c:pt>
                <c:pt idx="2281">
                  <c:v>47.534999999999997</c:v>
                </c:pt>
                <c:pt idx="2282">
                  <c:v>47.534999999999997</c:v>
                </c:pt>
                <c:pt idx="2283">
                  <c:v>47.545999999999999</c:v>
                </c:pt>
                <c:pt idx="2284">
                  <c:v>47.545999999999999</c:v>
                </c:pt>
                <c:pt idx="2285">
                  <c:v>47.545999999999999</c:v>
                </c:pt>
                <c:pt idx="2286">
                  <c:v>47.542999999999999</c:v>
                </c:pt>
                <c:pt idx="2287">
                  <c:v>47.546999999999997</c:v>
                </c:pt>
                <c:pt idx="2288">
                  <c:v>47.558</c:v>
                </c:pt>
                <c:pt idx="2289">
                  <c:v>47.551000000000002</c:v>
                </c:pt>
                <c:pt idx="2290">
                  <c:v>47.566000000000003</c:v>
                </c:pt>
                <c:pt idx="2291">
                  <c:v>47.584000000000003</c:v>
                </c:pt>
                <c:pt idx="2292">
                  <c:v>47.58</c:v>
                </c:pt>
                <c:pt idx="2293">
                  <c:v>47.576999999999998</c:v>
                </c:pt>
                <c:pt idx="2294">
                  <c:v>47.603000000000002</c:v>
                </c:pt>
                <c:pt idx="2295">
                  <c:v>47.598999999999997</c:v>
                </c:pt>
                <c:pt idx="2296">
                  <c:v>47.603000000000002</c:v>
                </c:pt>
                <c:pt idx="2297">
                  <c:v>47.603000000000002</c:v>
                </c:pt>
                <c:pt idx="2298">
                  <c:v>47.603999999999999</c:v>
                </c:pt>
                <c:pt idx="2299">
                  <c:v>47.615000000000002</c:v>
                </c:pt>
                <c:pt idx="2300">
                  <c:v>47.618000000000002</c:v>
                </c:pt>
                <c:pt idx="2301">
                  <c:v>47.625999999999998</c:v>
                </c:pt>
                <c:pt idx="2302">
                  <c:v>47.63</c:v>
                </c:pt>
                <c:pt idx="2303">
                  <c:v>47.643999999999998</c:v>
                </c:pt>
                <c:pt idx="2304">
                  <c:v>47.637</c:v>
                </c:pt>
                <c:pt idx="2305">
                  <c:v>47.652000000000001</c:v>
                </c:pt>
                <c:pt idx="2306">
                  <c:v>47.640999999999998</c:v>
                </c:pt>
                <c:pt idx="2307">
                  <c:v>47.655999999999999</c:v>
                </c:pt>
                <c:pt idx="2308">
                  <c:v>47.655999999999999</c:v>
                </c:pt>
                <c:pt idx="2309">
                  <c:v>47.656999999999996</c:v>
                </c:pt>
                <c:pt idx="2310">
                  <c:v>47.652999999999999</c:v>
                </c:pt>
                <c:pt idx="2311">
                  <c:v>47.679000000000002</c:v>
                </c:pt>
                <c:pt idx="2312">
                  <c:v>47.674999999999997</c:v>
                </c:pt>
                <c:pt idx="2313">
                  <c:v>47.676000000000002</c:v>
                </c:pt>
                <c:pt idx="2314">
                  <c:v>47.676000000000002</c:v>
                </c:pt>
                <c:pt idx="2315">
                  <c:v>47.686999999999998</c:v>
                </c:pt>
                <c:pt idx="2316">
                  <c:v>47.701000000000001</c:v>
                </c:pt>
                <c:pt idx="2317">
                  <c:v>47.713000000000001</c:v>
                </c:pt>
                <c:pt idx="2318">
                  <c:v>47.706000000000003</c:v>
                </c:pt>
                <c:pt idx="2319">
                  <c:v>47.698</c:v>
                </c:pt>
                <c:pt idx="2320">
                  <c:v>47.71</c:v>
                </c:pt>
                <c:pt idx="2321">
                  <c:v>47.716999999999999</c:v>
                </c:pt>
                <c:pt idx="2322">
                  <c:v>47.725000000000001</c:v>
                </c:pt>
                <c:pt idx="2323">
                  <c:v>47.725000000000001</c:v>
                </c:pt>
                <c:pt idx="2324">
                  <c:v>47.725000000000001</c:v>
                </c:pt>
                <c:pt idx="2325">
                  <c:v>47.728999999999999</c:v>
                </c:pt>
                <c:pt idx="2326">
                  <c:v>47.744</c:v>
                </c:pt>
                <c:pt idx="2327">
                  <c:v>47.747</c:v>
                </c:pt>
                <c:pt idx="2328">
                  <c:v>47.750999999999998</c:v>
                </c:pt>
                <c:pt idx="2329">
                  <c:v>47.747999999999998</c:v>
                </c:pt>
                <c:pt idx="2330">
                  <c:v>47.747999999999998</c:v>
                </c:pt>
                <c:pt idx="2331">
                  <c:v>47.762999999999998</c:v>
                </c:pt>
                <c:pt idx="2332">
                  <c:v>47.762999999999998</c:v>
                </c:pt>
                <c:pt idx="2333">
                  <c:v>47.752000000000002</c:v>
                </c:pt>
                <c:pt idx="2334">
                  <c:v>47.767000000000003</c:v>
                </c:pt>
                <c:pt idx="2335">
                  <c:v>47.777999999999999</c:v>
                </c:pt>
                <c:pt idx="2336">
                  <c:v>47.781999999999996</c:v>
                </c:pt>
                <c:pt idx="2337">
                  <c:v>47.792999999999999</c:v>
                </c:pt>
                <c:pt idx="2338">
                  <c:v>47.79</c:v>
                </c:pt>
                <c:pt idx="2339">
                  <c:v>47.801000000000002</c:v>
                </c:pt>
                <c:pt idx="2340">
                  <c:v>47.808</c:v>
                </c:pt>
                <c:pt idx="2341">
                  <c:v>47.814999999999998</c:v>
                </c:pt>
                <c:pt idx="2342">
                  <c:v>47.811999999999998</c:v>
                </c:pt>
                <c:pt idx="2343">
                  <c:v>47.823</c:v>
                </c:pt>
                <c:pt idx="2344">
                  <c:v>47.831000000000003</c:v>
                </c:pt>
                <c:pt idx="2345">
                  <c:v>47.841999999999999</c:v>
                </c:pt>
                <c:pt idx="2346">
                  <c:v>47.841999999999999</c:v>
                </c:pt>
                <c:pt idx="2347">
                  <c:v>47.853000000000002</c:v>
                </c:pt>
                <c:pt idx="2348">
                  <c:v>47.85</c:v>
                </c:pt>
                <c:pt idx="2349">
                  <c:v>47.853000000000002</c:v>
                </c:pt>
                <c:pt idx="2350">
                  <c:v>47.872</c:v>
                </c:pt>
                <c:pt idx="2351">
                  <c:v>47.886000000000003</c:v>
                </c:pt>
                <c:pt idx="2352">
                  <c:v>47.886000000000003</c:v>
                </c:pt>
                <c:pt idx="2353">
                  <c:v>47.89</c:v>
                </c:pt>
                <c:pt idx="2354">
                  <c:v>47.893999999999998</c:v>
                </c:pt>
                <c:pt idx="2355">
                  <c:v>47.905000000000001</c:v>
                </c:pt>
                <c:pt idx="2356">
                  <c:v>47.902000000000001</c:v>
                </c:pt>
                <c:pt idx="2357">
                  <c:v>47.912999999999997</c:v>
                </c:pt>
                <c:pt idx="2358">
                  <c:v>47.908999999999999</c:v>
                </c:pt>
                <c:pt idx="2359">
                  <c:v>47.912999999999997</c:v>
                </c:pt>
                <c:pt idx="2360">
                  <c:v>47.917000000000002</c:v>
                </c:pt>
                <c:pt idx="2361">
                  <c:v>47.920999999999999</c:v>
                </c:pt>
                <c:pt idx="2362">
                  <c:v>47.932000000000002</c:v>
                </c:pt>
                <c:pt idx="2363">
                  <c:v>47.947000000000003</c:v>
                </c:pt>
                <c:pt idx="2364">
                  <c:v>47.942999999999998</c:v>
                </c:pt>
                <c:pt idx="2365">
                  <c:v>47.957999999999998</c:v>
                </c:pt>
                <c:pt idx="2366">
                  <c:v>47.954000000000001</c:v>
                </c:pt>
                <c:pt idx="2367">
                  <c:v>47.962000000000003</c:v>
                </c:pt>
                <c:pt idx="2368">
                  <c:v>47.972999999999999</c:v>
                </c:pt>
                <c:pt idx="2369">
                  <c:v>47.976999999999997</c:v>
                </c:pt>
                <c:pt idx="2370">
                  <c:v>47.988</c:v>
                </c:pt>
                <c:pt idx="2371">
                  <c:v>47.991999999999997</c:v>
                </c:pt>
                <c:pt idx="2372">
                  <c:v>48.006</c:v>
                </c:pt>
                <c:pt idx="2373">
                  <c:v>48.003</c:v>
                </c:pt>
                <c:pt idx="2374">
                  <c:v>48.01</c:v>
                </c:pt>
                <c:pt idx="2375">
                  <c:v>48.003</c:v>
                </c:pt>
                <c:pt idx="2376">
                  <c:v>48.021999999999998</c:v>
                </c:pt>
                <c:pt idx="2377">
                  <c:v>48.021999999999998</c:v>
                </c:pt>
                <c:pt idx="2378">
                  <c:v>48.029000000000003</c:v>
                </c:pt>
                <c:pt idx="2379">
                  <c:v>48.029000000000003</c:v>
                </c:pt>
                <c:pt idx="2380">
                  <c:v>48.043999999999997</c:v>
                </c:pt>
                <c:pt idx="2381">
                  <c:v>48.040999999999997</c:v>
                </c:pt>
                <c:pt idx="2382">
                  <c:v>48.040999999999997</c:v>
                </c:pt>
                <c:pt idx="2383">
                  <c:v>48.052</c:v>
                </c:pt>
                <c:pt idx="2384">
                  <c:v>48.048999999999999</c:v>
                </c:pt>
                <c:pt idx="2385">
                  <c:v>48.045000000000002</c:v>
                </c:pt>
                <c:pt idx="2386">
                  <c:v>48.067</c:v>
                </c:pt>
                <c:pt idx="2387">
                  <c:v>48.085000000000001</c:v>
                </c:pt>
                <c:pt idx="2388">
                  <c:v>48.085999999999999</c:v>
                </c:pt>
                <c:pt idx="2389">
                  <c:v>48.097000000000001</c:v>
                </c:pt>
                <c:pt idx="2390">
                  <c:v>48.100999999999999</c:v>
                </c:pt>
                <c:pt idx="2391">
                  <c:v>48.097000000000001</c:v>
                </c:pt>
                <c:pt idx="2392">
                  <c:v>48.115000000000002</c:v>
                </c:pt>
                <c:pt idx="2393">
                  <c:v>48.116</c:v>
                </c:pt>
                <c:pt idx="2394">
                  <c:v>48.127000000000002</c:v>
                </c:pt>
                <c:pt idx="2395">
                  <c:v>48.127000000000002</c:v>
                </c:pt>
                <c:pt idx="2396">
                  <c:v>48.131</c:v>
                </c:pt>
                <c:pt idx="2397">
                  <c:v>48.145000000000003</c:v>
                </c:pt>
                <c:pt idx="2398">
                  <c:v>48.146000000000001</c:v>
                </c:pt>
                <c:pt idx="2399">
                  <c:v>48.149000000000001</c:v>
                </c:pt>
                <c:pt idx="2400">
                  <c:v>48.15</c:v>
                </c:pt>
                <c:pt idx="2401">
                  <c:v>48.156999999999996</c:v>
                </c:pt>
                <c:pt idx="2402">
                  <c:v>48.154000000000003</c:v>
                </c:pt>
                <c:pt idx="2403">
                  <c:v>48.164999999999999</c:v>
                </c:pt>
                <c:pt idx="2404">
                  <c:v>48.176000000000002</c:v>
                </c:pt>
                <c:pt idx="2405">
                  <c:v>48.183</c:v>
                </c:pt>
                <c:pt idx="2406">
                  <c:v>48.186999999999998</c:v>
                </c:pt>
                <c:pt idx="2407">
                  <c:v>48.191000000000003</c:v>
                </c:pt>
                <c:pt idx="2408">
                  <c:v>48.209000000000003</c:v>
                </c:pt>
                <c:pt idx="2409">
                  <c:v>48.201999999999998</c:v>
                </c:pt>
                <c:pt idx="2410">
                  <c:v>48.206000000000003</c:v>
                </c:pt>
                <c:pt idx="2411">
                  <c:v>48.21</c:v>
                </c:pt>
                <c:pt idx="2412">
                  <c:v>48.21</c:v>
                </c:pt>
                <c:pt idx="2413">
                  <c:v>48.216999999999999</c:v>
                </c:pt>
                <c:pt idx="2414">
                  <c:v>48.218000000000004</c:v>
                </c:pt>
                <c:pt idx="2415">
                  <c:v>48.220999999999997</c:v>
                </c:pt>
                <c:pt idx="2416">
                  <c:v>48.231999999999999</c:v>
                </c:pt>
                <c:pt idx="2417">
                  <c:v>48.24</c:v>
                </c:pt>
                <c:pt idx="2418">
                  <c:v>48.250999999999998</c:v>
                </c:pt>
                <c:pt idx="2419">
                  <c:v>48.255000000000003</c:v>
                </c:pt>
                <c:pt idx="2420">
                  <c:v>48.262</c:v>
                </c:pt>
                <c:pt idx="2421">
                  <c:v>48.262</c:v>
                </c:pt>
                <c:pt idx="2422">
                  <c:v>48.273000000000003</c:v>
                </c:pt>
                <c:pt idx="2423">
                  <c:v>48.280999999999999</c:v>
                </c:pt>
                <c:pt idx="2424">
                  <c:v>48.284999999999997</c:v>
                </c:pt>
                <c:pt idx="2425">
                  <c:v>48.295999999999999</c:v>
                </c:pt>
                <c:pt idx="2426">
                  <c:v>48.3</c:v>
                </c:pt>
                <c:pt idx="2427">
                  <c:v>48.307000000000002</c:v>
                </c:pt>
                <c:pt idx="2428">
                  <c:v>48.314</c:v>
                </c:pt>
                <c:pt idx="2429">
                  <c:v>48.314999999999998</c:v>
                </c:pt>
                <c:pt idx="2430">
                  <c:v>48.308</c:v>
                </c:pt>
                <c:pt idx="2431">
                  <c:v>48.326000000000001</c:v>
                </c:pt>
                <c:pt idx="2432">
                  <c:v>48.341000000000001</c:v>
                </c:pt>
                <c:pt idx="2433">
                  <c:v>48.337000000000003</c:v>
                </c:pt>
                <c:pt idx="2434">
                  <c:v>48.351999999999997</c:v>
                </c:pt>
                <c:pt idx="2435">
                  <c:v>48.363</c:v>
                </c:pt>
                <c:pt idx="2436">
                  <c:v>48.366999999999997</c:v>
                </c:pt>
                <c:pt idx="2437">
                  <c:v>48.374000000000002</c:v>
                </c:pt>
                <c:pt idx="2438">
                  <c:v>48.381999999999998</c:v>
                </c:pt>
                <c:pt idx="2439">
                  <c:v>48.381999999999998</c:v>
                </c:pt>
                <c:pt idx="2440">
                  <c:v>48.393000000000001</c:v>
                </c:pt>
                <c:pt idx="2441">
                  <c:v>48.404000000000003</c:v>
                </c:pt>
                <c:pt idx="2442">
                  <c:v>48.408000000000001</c:v>
                </c:pt>
                <c:pt idx="2443">
                  <c:v>48.408000000000001</c:v>
                </c:pt>
                <c:pt idx="2444">
                  <c:v>48.423000000000002</c:v>
                </c:pt>
                <c:pt idx="2445">
                  <c:v>48.427</c:v>
                </c:pt>
                <c:pt idx="2446">
                  <c:v>48.433999999999997</c:v>
                </c:pt>
                <c:pt idx="2447">
                  <c:v>48.442</c:v>
                </c:pt>
                <c:pt idx="2448">
                  <c:v>48.438000000000002</c:v>
                </c:pt>
                <c:pt idx="2449">
                  <c:v>48.456000000000003</c:v>
                </c:pt>
                <c:pt idx="2450">
                  <c:v>48.470999999999997</c:v>
                </c:pt>
                <c:pt idx="2451">
                  <c:v>48.470999999999997</c:v>
                </c:pt>
                <c:pt idx="2452">
                  <c:v>48.475000000000001</c:v>
                </c:pt>
                <c:pt idx="2453">
                  <c:v>48.485999999999997</c:v>
                </c:pt>
                <c:pt idx="2454">
                  <c:v>48.49</c:v>
                </c:pt>
                <c:pt idx="2455">
                  <c:v>48.497</c:v>
                </c:pt>
                <c:pt idx="2456">
                  <c:v>48.508000000000003</c:v>
                </c:pt>
                <c:pt idx="2457">
                  <c:v>48.512</c:v>
                </c:pt>
                <c:pt idx="2458">
                  <c:v>48.52</c:v>
                </c:pt>
                <c:pt idx="2459">
                  <c:v>48.52</c:v>
                </c:pt>
                <c:pt idx="2460">
                  <c:v>48.52</c:v>
                </c:pt>
                <c:pt idx="2461">
                  <c:v>48.537999999999997</c:v>
                </c:pt>
                <c:pt idx="2462">
                  <c:v>48.545999999999999</c:v>
                </c:pt>
                <c:pt idx="2463">
                  <c:v>48.545999999999999</c:v>
                </c:pt>
                <c:pt idx="2464">
                  <c:v>48.557000000000002</c:v>
                </c:pt>
                <c:pt idx="2465">
                  <c:v>48.554000000000002</c:v>
                </c:pt>
                <c:pt idx="2466">
                  <c:v>48.564999999999998</c:v>
                </c:pt>
                <c:pt idx="2467">
                  <c:v>48.567999999999998</c:v>
                </c:pt>
                <c:pt idx="2468">
                  <c:v>48.58</c:v>
                </c:pt>
                <c:pt idx="2469">
                  <c:v>48.576000000000001</c:v>
                </c:pt>
                <c:pt idx="2470">
                  <c:v>48.594999999999999</c:v>
                </c:pt>
                <c:pt idx="2471">
                  <c:v>48.594999999999999</c:v>
                </c:pt>
                <c:pt idx="2472">
                  <c:v>48.606000000000002</c:v>
                </c:pt>
                <c:pt idx="2473">
                  <c:v>48.61</c:v>
                </c:pt>
                <c:pt idx="2474">
                  <c:v>48.624000000000002</c:v>
                </c:pt>
                <c:pt idx="2475">
                  <c:v>48.624000000000002</c:v>
                </c:pt>
                <c:pt idx="2476">
                  <c:v>48.631999999999998</c:v>
                </c:pt>
                <c:pt idx="2477">
                  <c:v>48.639000000000003</c:v>
                </c:pt>
                <c:pt idx="2478">
                  <c:v>48.64</c:v>
                </c:pt>
                <c:pt idx="2479">
                  <c:v>48.646999999999998</c:v>
                </c:pt>
                <c:pt idx="2480">
                  <c:v>48.654000000000003</c:v>
                </c:pt>
                <c:pt idx="2481">
                  <c:v>48.661999999999999</c:v>
                </c:pt>
                <c:pt idx="2482">
                  <c:v>48.668999999999997</c:v>
                </c:pt>
                <c:pt idx="2483">
                  <c:v>48.688000000000002</c:v>
                </c:pt>
                <c:pt idx="2484">
                  <c:v>48.680999999999997</c:v>
                </c:pt>
                <c:pt idx="2485">
                  <c:v>48.680999999999997</c:v>
                </c:pt>
                <c:pt idx="2486">
                  <c:v>48.688000000000002</c:v>
                </c:pt>
                <c:pt idx="2487">
                  <c:v>48.685000000000002</c:v>
                </c:pt>
                <c:pt idx="2488">
                  <c:v>48.698999999999998</c:v>
                </c:pt>
                <c:pt idx="2489">
                  <c:v>48.703000000000003</c:v>
                </c:pt>
                <c:pt idx="2490">
                  <c:v>48.707000000000001</c:v>
                </c:pt>
                <c:pt idx="2491">
                  <c:v>48.722000000000001</c:v>
                </c:pt>
                <c:pt idx="2492">
                  <c:v>48.722000000000001</c:v>
                </c:pt>
                <c:pt idx="2493">
                  <c:v>48.732999999999997</c:v>
                </c:pt>
                <c:pt idx="2494">
                  <c:v>48.732999999999997</c:v>
                </c:pt>
                <c:pt idx="2495">
                  <c:v>48.741</c:v>
                </c:pt>
                <c:pt idx="2496">
                  <c:v>48.741</c:v>
                </c:pt>
                <c:pt idx="2497">
                  <c:v>48.759</c:v>
                </c:pt>
                <c:pt idx="2498">
                  <c:v>48.774000000000001</c:v>
                </c:pt>
                <c:pt idx="2499">
                  <c:v>48.777999999999999</c:v>
                </c:pt>
                <c:pt idx="2500">
                  <c:v>48.784999999999997</c:v>
                </c:pt>
                <c:pt idx="2501">
                  <c:v>48.795999999999999</c:v>
                </c:pt>
                <c:pt idx="2502">
                  <c:v>48.8</c:v>
                </c:pt>
                <c:pt idx="2503">
                  <c:v>48.814999999999998</c:v>
                </c:pt>
                <c:pt idx="2504">
                  <c:v>48.822000000000003</c:v>
                </c:pt>
                <c:pt idx="2505">
                  <c:v>48.826000000000001</c:v>
                </c:pt>
                <c:pt idx="2506">
                  <c:v>48.823</c:v>
                </c:pt>
                <c:pt idx="2507">
                  <c:v>48.83</c:v>
                </c:pt>
                <c:pt idx="2508">
                  <c:v>48.837000000000003</c:v>
                </c:pt>
                <c:pt idx="2509">
                  <c:v>48.851999999999997</c:v>
                </c:pt>
                <c:pt idx="2510">
                  <c:v>48.86</c:v>
                </c:pt>
                <c:pt idx="2511">
                  <c:v>48.878</c:v>
                </c:pt>
                <c:pt idx="2512">
                  <c:v>48.866999999999997</c:v>
                </c:pt>
                <c:pt idx="2513">
                  <c:v>48.884999999999998</c:v>
                </c:pt>
                <c:pt idx="2514">
                  <c:v>48.896000000000001</c:v>
                </c:pt>
                <c:pt idx="2515">
                  <c:v>48.896999999999998</c:v>
                </c:pt>
                <c:pt idx="2516">
                  <c:v>48.896999999999998</c:v>
                </c:pt>
                <c:pt idx="2517">
                  <c:v>48.904000000000003</c:v>
                </c:pt>
                <c:pt idx="2518">
                  <c:v>48.914999999999999</c:v>
                </c:pt>
                <c:pt idx="2519">
                  <c:v>48.926000000000002</c:v>
                </c:pt>
                <c:pt idx="2520">
                  <c:v>48.93</c:v>
                </c:pt>
                <c:pt idx="2521">
                  <c:v>48.93</c:v>
                </c:pt>
                <c:pt idx="2522">
                  <c:v>48.948999999999998</c:v>
                </c:pt>
                <c:pt idx="2523">
                  <c:v>48.951999999999998</c:v>
                </c:pt>
                <c:pt idx="2524">
                  <c:v>48.966999999999999</c:v>
                </c:pt>
                <c:pt idx="2525">
                  <c:v>48.970999999999997</c:v>
                </c:pt>
                <c:pt idx="2526">
                  <c:v>48.96</c:v>
                </c:pt>
                <c:pt idx="2527">
                  <c:v>48.975000000000001</c:v>
                </c:pt>
                <c:pt idx="2528">
                  <c:v>48.993000000000002</c:v>
                </c:pt>
                <c:pt idx="2529">
                  <c:v>48.993000000000002</c:v>
                </c:pt>
                <c:pt idx="2530">
                  <c:v>48.997</c:v>
                </c:pt>
                <c:pt idx="2531">
                  <c:v>49.005000000000003</c:v>
                </c:pt>
                <c:pt idx="2532">
                  <c:v>49.015999999999998</c:v>
                </c:pt>
                <c:pt idx="2533">
                  <c:v>49.023000000000003</c:v>
                </c:pt>
                <c:pt idx="2534">
                  <c:v>49.040999999999997</c:v>
                </c:pt>
                <c:pt idx="2535">
                  <c:v>49.052999999999997</c:v>
                </c:pt>
                <c:pt idx="2536">
                  <c:v>49.06</c:v>
                </c:pt>
                <c:pt idx="2537">
                  <c:v>49.067</c:v>
                </c:pt>
                <c:pt idx="2538">
                  <c:v>49.078000000000003</c:v>
                </c:pt>
                <c:pt idx="2539">
                  <c:v>49.088999999999999</c:v>
                </c:pt>
                <c:pt idx="2540">
                  <c:v>49.100999999999999</c:v>
                </c:pt>
                <c:pt idx="2541">
                  <c:v>49.103999999999999</c:v>
                </c:pt>
                <c:pt idx="2542">
                  <c:v>49.112000000000002</c:v>
                </c:pt>
                <c:pt idx="2543">
                  <c:v>49.125999999999998</c:v>
                </c:pt>
                <c:pt idx="2544">
                  <c:v>49.13</c:v>
                </c:pt>
                <c:pt idx="2545">
                  <c:v>49.145000000000003</c:v>
                </c:pt>
                <c:pt idx="2546">
                  <c:v>49.155999999999999</c:v>
                </c:pt>
                <c:pt idx="2547">
                  <c:v>49.155999999999999</c:v>
                </c:pt>
                <c:pt idx="2548">
                  <c:v>49.170999999999999</c:v>
                </c:pt>
                <c:pt idx="2549">
                  <c:v>49.182000000000002</c:v>
                </c:pt>
                <c:pt idx="2550">
                  <c:v>49.189</c:v>
                </c:pt>
                <c:pt idx="2551">
                  <c:v>49.207999999999998</c:v>
                </c:pt>
                <c:pt idx="2552">
                  <c:v>49.207999999999998</c:v>
                </c:pt>
                <c:pt idx="2553">
                  <c:v>49.219000000000001</c:v>
                </c:pt>
                <c:pt idx="2554">
                  <c:v>49.234000000000002</c:v>
                </c:pt>
                <c:pt idx="2555">
                  <c:v>49.252000000000002</c:v>
                </c:pt>
                <c:pt idx="2556">
                  <c:v>49.244999999999997</c:v>
                </c:pt>
                <c:pt idx="2557">
                  <c:v>49.262999999999998</c:v>
                </c:pt>
                <c:pt idx="2558">
                  <c:v>49.262999999999998</c:v>
                </c:pt>
                <c:pt idx="2559">
                  <c:v>49.267000000000003</c:v>
                </c:pt>
                <c:pt idx="2560">
                  <c:v>49.277999999999999</c:v>
                </c:pt>
                <c:pt idx="2561">
                  <c:v>49.286000000000001</c:v>
                </c:pt>
                <c:pt idx="2562">
                  <c:v>49.292999999999999</c:v>
                </c:pt>
                <c:pt idx="2563">
                  <c:v>49.311</c:v>
                </c:pt>
                <c:pt idx="2564">
                  <c:v>49.322000000000003</c:v>
                </c:pt>
                <c:pt idx="2565">
                  <c:v>49.337000000000003</c:v>
                </c:pt>
                <c:pt idx="2566">
                  <c:v>49.347999999999999</c:v>
                </c:pt>
                <c:pt idx="2567">
                  <c:v>49.351999999999997</c:v>
                </c:pt>
                <c:pt idx="2568">
                  <c:v>49.363</c:v>
                </c:pt>
                <c:pt idx="2569">
                  <c:v>49.374000000000002</c:v>
                </c:pt>
                <c:pt idx="2570">
                  <c:v>49.389000000000003</c:v>
                </c:pt>
                <c:pt idx="2571">
                  <c:v>49.392000000000003</c:v>
                </c:pt>
                <c:pt idx="2572">
                  <c:v>49.402999999999999</c:v>
                </c:pt>
                <c:pt idx="2573">
                  <c:v>49.424999999999997</c:v>
                </c:pt>
                <c:pt idx="2574">
                  <c:v>49.433</c:v>
                </c:pt>
                <c:pt idx="2575">
                  <c:v>49.444000000000003</c:v>
                </c:pt>
                <c:pt idx="2576">
                  <c:v>49.459000000000003</c:v>
                </c:pt>
                <c:pt idx="2577">
                  <c:v>49.454999999999998</c:v>
                </c:pt>
                <c:pt idx="2578">
                  <c:v>49.476999999999997</c:v>
                </c:pt>
                <c:pt idx="2579">
                  <c:v>49.481000000000002</c:v>
                </c:pt>
                <c:pt idx="2580">
                  <c:v>49.494999999999997</c:v>
                </c:pt>
                <c:pt idx="2581">
                  <c:v>49.506999999999998</c:v>
                </c:pt>
                <c:pt idx="2582">
                  <c:v>49.514000000000003</c:v>
                </c:pt>
                <c:pt idx="2583">
                  <c:v>49.524999999999999</c:v>
                </c:pt>
                <c:pt idx="2584">
                  <c:v>49.536000000000001</c:v>
                </c:pt>
                <c:pt idx="2585">
                  <c:v>49.551000000000002</c:v>
                </c:pt>
                <c:pt idx="2586">
                  <c:v>49.554000000000002</c:v>
                </c:pt>
                <c:pt idx="2587">
                  <c:v>49.569000000000003</c:v>
                </c:pt>
                <c:pt idx="2588">
                  <c:v>49.584000000000003</c:v>
                </c:pt>
                <c:pt idx="2589">
                  <c:v>49.594999999999999</c:v>
                </c:pt>
                <c:pt idx="2590">
                  <c:v>49.601999999999997</c:v>
                </c:pt>
                <c:pt idx="2591">
                  <c:v>49.624000000000002</c:v>
                </c:pt>
                <c:pt idx="2592">
                  <c:v>49.624000000000002</c:v>
                </c:pt>
                <c:pt idx="2593">
                  <c:v>49.631999999999998</c:v>
                </c:pt>
                <c:pt idx="2594">
                  <c:v>49.654000000000003</c:v>
                </c:pt>
                <c:pt idx="2595">
                  <c:v>49.658000000000001</c:v>
                </c:pt>
                <c:pt idx="2596">
                  <c:v>49.668999999999997</c:v>
                </c:pt>
                <c:pt idx="2597">
                  <c:v>49.691000000000003</c:v>
                </c:pt>
                <c:pt idx="2598">
                  <c:v>49.691000000000003</c:v>
                </c:pt>
                <c:pt idx="2599">
                  <c:v>49.704999999999998</c:v>
                </c:pt>
                <c:pt idx="2600">
                  <c:v>49.72</c:v>
                </c:pt>
                <c:pt idx="2601">
                  <c:v>49.716999999999999</c:v>
                </c:pt>
                <c:pt idx="2602">
                  <c:v>49.741999999999997</c:v>
                </c:pt>
                <c:pt idx="2603">
                  <c:v>49.768000000000001</c:v>
                </c:pt>
                <c:pt idx="2604">
                  <c:v>49.771999999999998</c:v>
                </c:pt>
                <c:pt idx="2605">
                  <c:v>49.779000000000003</c:v>
                </c:pt>
                <c:pt idx="2606">
                  <c:v>49.801000000000002</c:v>
                </c:pt>
                <c:pt idx="2607">
                  <c:v>49.808</c:v>
                </c:pt>
                <c:pt idx="2608">
                  <c:v>49.811999999999998</c:v>
                </c:pt>
                <c:pt idx="2609">
                  <c:v>49.826999999999998</c:v>
                </c:pt>
                <c:pt idx="2610">
                  <c:v>49.831000000000003</c:v>
                </c:pt>
                <c:pt idx="2611">
                  <c:v>49.848999999999997</c:v>
                </c:pt>
                <c:pt idx="2612">
                  <c:v>49.863999999999997</c:v>
                </c:pt>
                <c:pt idx="2613">
                  <c:v>49.866999999999997</c:v>
                </c:pt>
                <c:pt idx="2614">
                  <c:v>49.881999999999998</c:v>
                </c:pt>
                <c:pt idx="2615">
                  <c:v>49.89</c:v>
                </c:pt>
                <c:pt idx="2616">
                  <c:v>49.904000000000003</c:v>
                </c:pt>
                <c:pt idx="2617">
                  <c:v>49.926000000000002</c:v>
                </c:pt>
                <c:pt idx="2618">
                  <c:v>49.936999999999998</c:v>
                </c:pt>
                <c:pt idx="2619">
                  <c:v>49.933999999999997</c:v>
                </c:pt>
                <c:pt idx="2620">
                  <c:v>49.959000000000003</c:v>
                </c:pt>
                <c:pt idx="2621">
                  <c:v>49.978000000000002</c:v>
                </c:pt>
                <c:pt idx="2622">
                  <c:v>49.978000000000002</c:v>
                </c:pt>
                <c:pt idx="2623">
                  <c:v>49.984999999999999</c:v>
                </c:pt>
                <c:pt idx="2624">
                  <c:v>50.003</c:v>
                </c:pt>
                <c:pt idx="2625">
                  <c:v>50.029000000000003</c:v>
                </c:pt>
                <c:pt idx="2626">
                  <c:v>50.04</c:v>
                </c:pt>
                <c:pt idx="2627">
                  <c:v>50.051000000000002</c:v>
                </c:pt>
                <c:pt idx="2628">
                  <c:v>50.058</c:v>
                </c:pt>
                <c:pt idx="2629">
                  <c:v>50.061999999999998</c:v>
                </c:pt>
                <c:pt idx="2630">
                  <c:v>50.084000000000003</c:v>
                </c:pt>
                <c:pt idx="2631">
                  <c:v>50.084000000000003</c:v>
                </c:pt>
                <c:pt idx="2632">
                  <c:v>50.094999999999999</c:v>
                </c:pt>
                <c:pt idx="2633">
                  <c:v>50.11</c:v>
                </c:pt>
                <c:pt idx="2634">
                  <c:v>50.121000000000002</c:v>
                </c:pt>
                <c:pt idx="2635">
                  <c:v>50.124000000000002</c:v>
                </c:pt>
                <c:pt idx="2636">
                  <c:v>50.156999999999996</c:v>
                </c:pt>
                <c:pt idx="2637">
                  <c:v>50.164000000000001</c:v>
                </c:pt>
                <c:pt idx="2638">
                  <c:v>50.164999999999999</c:v>
                </c:pt>
                <c:pt idx="2639">
                  <c:v>50.179000000000002</c:v>
                </c:pt>
                <c:pt idx="2640">
                  <c:v>50.183</c:v>
                </c:pt>
                <c:pt idx="2641">
                  <c:v>50.204999999999998</c:v>
                </c:pt>
                <c:pt idx="2642">
                  <c:v>50.23</c:v>
                </c:pt>
                <c:pt idx="2643">
                  <c:v>50.226999999999997</c:v>
                </c:pt>
                <c:pt idx="2644">
                  <c:v>50.244999999999997</c:v>
                </c:pt>
                <c:pt idx="2645">
                  <c:v>50.256</c:v>
                </c:pt>
                <c:pt idx="2646">
                  <c:v>50.256</c:v>
                </c:pt>
                <c:pt idx="2647">
                  <c:v>50.267000000000003</c:v>
                </c:pt>
                <c:pt idx="2648">
                  <c:v>50.277999999999999</c:v>
                </c:pt>
                <c:pt idx="2649">
                  <c:v>50.284999999999997</c:v>
                </c:pt>
                <c:pt idx="2650">
                  <c:v>50.296999999999997</c:v>
                </c:pt>
                <c:pt idx="2651">
                  <c:v>50.311</c:v>
                </c:pt>
                <c:pt idx="2652">
                  <c:v>50.319000000000003</c:v>
                </c:pt>
                <c:pt idx="2653">
                  <c:v>50.337000000000003</c:v>
                </c:pt>
                <c:pt idx="2654">
                  <c:v>50.347999999999999</c:v>
                </c:pt>
                <c:pt idx="2655">
                  <c:v>50.347999999999999</c:v>
                </c:pt>
                <c:pt idx="2656">
                  <c:v>50.377000000000002</c:v>
                </c:pt>
                <c:pt idx="2657">
                  <c:v>50.37</c:v>
                </c:pt>
                <c:pt idx="2658">
                  <c:v>50.381</c:v>
                </c:pt>
                <c:pt idx="2659">
                  <c:v>50.396000000000001</c:v>
                </c:pt>
                <c:pt idx="2660">
                  <c:v>50.399000000000001</c:v>
                </c:pt>
                <c:pt idx="2661">
                  <c:v>50.402999999999999</c:v>
                </c:pt>
                <c:pt idx="2662">
                  <c:v>50.41</c:v>
                </c:pt>
                <c:pt idx="2663">
                  <c:v>50.424999999999997</c:v>
                </c:pt>
                <c:pt idx="2664">
                  <c:v>50.429000000000002</c:v>
                </c:pt>
                <c:pt idx="2665">
                  <c:v>50.433</c:v>
                </c:pt>
                <c:pt idx="2666">
                  <c:v>50.433</c:v>
                </c:pt>
                <c:pt idx="2667">
                  <c:v>50.44</c:v>
                </c:pt>
                <c:pt idx="2668">
                  <c:v>50.444000000000003</c:v>
                </c:pt>
                <c:pt idx="2669">
                  <c:v>50.44</c:v>
                </c:pt>
                <c:pt idx="2670">
                  <c:v>50.444000000000003</c:v>
                </c:pt>
                <c:pt idx="2671">
                  <c:v>50.444000000000003</c:v>
                </c:pt>
                <c:pt idx="2672">
                  <c:v>50.436999999999998</c:v>
                </c:pt>
                <c:pt idx="2673">
                  <c:v>50.445</c:v>
                </c:pt>
                <c:pt idx="2674">
                  <c:v>50.441000000000003</c:v>
                </c:pt>
                <c:pt idx="2675">
                  <c:v>50.427</c:v>
                </c:pt>
                <c:pt idx="2676">
                  <c:v>50.433999999999997</c:v>
                </c:pt>
                <c:pt idx="2677">
                  <c:v>50.433999999999997</c:v>
                </c:pt>
                <c:pt idx="2678">
                  <c:v>50.430999999999997</c:v>
                </c:pt>
                <c:pt idx="2679">
                  <c:v>50.430999999999997</c:v>
                </c:pt>
                <c:pt idx="2680">
                  <c:v>50.423999999999999</c:v>
                </c:pt>
                <c:pt idx="2681">
                  <c:v>50.423999999999999</c:v>
                </c:pt>
                <c:pt idx="2682">
                  <c:v>50.442</c:v>
                </c:pt>
                <c:pt idx="2683">
                  <c:v>50.439</c:v>
                </c:pt>
                <c:pt idx="2684">
                  <c:v>50.432000000000002</c:v>
                </c:pt>
                <c:pt idx="2685">
                  <c:v>50.442999999999998</c:v>
                </c:pt>
                <c:pt idx="2686">
                  <c:v>50.45</c:v>
                </c:pt>
                <c:pt idx="2687">
                  <c:v>50.465000000000003</c:v>
                </c:pt>
                <c:pt idx="2688">
                  <c:v>50.468000000000004</c:v>
                </c:pt>
                <c:pt idx="2689">
                  <c:v>50.478999999999999</c:v>
                </c:pt>
                <c:pt idx="2690">
                  <c:v>50.497999999999998</c:v>
                </c:pt>
                <c:pt idx="2691">
                  <c:v>50.494</c:v>
                </c:pt>
                <c:pt idx="2692">
                  <c:v>50.497999999999998</c:v>
                </c:pt>
                <c:pt idx="2693">
                  <c:v>50.52</c:v>
                </c:pt>
                <c:pt idx="2694">
                  <c:v>50.52</c:v>
                </c:pt>
                <c:pt idx="2695">
                  <c:v>50.52</c:v>
                </c:pt>
                <c:pt idx="2696">
                  <c:v>50.534999999999997</c:v>
                </c:pt>
                <c:pt idx="2697">
                  <c:v>50.537999999999997</c:v>
                </c:pt>
                <c:pt idx="2698">
                  <c:v>50.557000000000002</c:v>
                </c:pt>
                <c:pt idx="2699">
                  <c:v>50.56</c:v>
                </c:pt>
                <c:pt idx="2700">
                  <c:v>50.567999999999998</c:v>
                </c:pt>
                <c:pt idx="2701">
                  <c:v>50.572000000000003</c:v>
                </c:pt>
                <c:pt idx="2702">
                  <c:v>50.585999999999999</c:v>
                </c:pt>
                <c:pt idx="2703">
                  <c:v>50.593000000000004</c:v>
                </c:pt>
                <c:pt idx="2704">
                  <c:v>50.607999999999997</c:v>
                </c:pt>
                <c:pt idx="2705">
                  <c:v>50.619</c:v>
                </c:pt>
                <c:pt idx="2706">
                  <c:v>50.622999999999998</c:v>
                </c:pt>
                <c:pt idx="2707">
                  <c:v>50.637</c:v>
                </c:pt>
                <c:pt idx="2708">
                  <c:v>50.645000000000003</c:v>
                </c:pt>
                <c:pt idx="2709">
                  <c:v>50.652000000000001</c:v>
                </c:pt>
                <c:pt idx="2710">
                  <c:v>50.667000000000002</c:v>
                </c:pt>
                <c:pt idx="2711">
                  <c:v>50.673999999999999</c:v>
                </c:pt>
                <c:pt idx="2712">
                  <c:v>50.680999999999997</c:v>
                </c:pt>
                <c:pt idx="2713">
                  <c:v>50.689</c:v>
                </c:pt>
                <c:pt idx="2714">
                  <c:v>50.703000000000003</c:v>
                </c:pt>
                <c:pt idx="2715">
                  <c:v>50.695999999999998</c:v>
                </c:pt>
                <c:pt idx="2716">
                  <c:v>50.710999999999999</c:v>
                </c:pt>
                <c:pt idx="2717">
                  <c:v>50.715000000000003</c:v>
                </c:pt>
                <c:pt idx="2718">
                  <c:v>50.718000000000004</c:v>
                </c:pt>
                <c:pt idx="2719">
                  <c:v>50.722000000000001</c:v>
                </c:pt>
                <c:pt idx="2720">
                  <c:v>50.728999999999999</c:v>
                </c:pt>
                <c:pt idx="2721">
                  <c:v>50.732999999999997</c:v>
                </c:pt>
                <c:pt idx="2722">
                  <c:v>50.74</c:v>
                </c:pt>
                <c:pt idx="2723">
                  <c:v>50.750999999999998</c:v>
                </c:pt>
                <c:pt idx="2724">
                  <c:v>50.765999999999998</c:v>
                </c:pt>
                <c:pt idx="2725">
                  <c:v>50.777000000000001</c:v>
                </c:pt>
                <c:pt idx="2726">
                  <c:v>50.780999999999999</c:v>
                </c:pt>
                <c:pt idx="2727">
                  <c:v>50.783999999999999</c:v>
                </c:pt>
                <c:pt idx="2728">
                  <c:v>50.795000000000002</c:v>
                </c:pt>
                <c:pt idx="2729">
                  <c:v>50.802999999999997</c:v>
                </c:pt>
                <c:pt idx="2730">
                  <c:v>50.795000000000002</c:v>
                </c:pt>
                <c:pt idx="2731">
                  <c:v>50.81</c:v>
                </c:pt>
                <c:pt idx="2732">
                  <c:v>50.807000000000002</c:v>
                </c:pt>
                <c:pt idx="2733">
                  <c:v>50.820999999999998</c:v>
                </c:pt>
                <c:pt idx="2734">
                  <c:v>50.829000000000001</c:v>
                </c:pt>
                <c:pt idx="2735">
                  <c:v>50.835999999999999</c:v>
                </c:pt>
                <c:pt idx="2736">
                  <c:v>50.843000000000004</c:v>
                </c:pt>
                <c:pt idx="2737">
                  <c:v>50.850999999999999</c:v>
                </c:pt>
                <c:pt idx="2738">
                  <c:v>50.853999999999999</c:v>
                </c:pt>
                <c:pt idx="2739">
                  <c:v>50.862000000000002</c:v>
                </c:pt>
                <c:pt idx="2740">
                  <c:v>50.865000000000002</c:v>
                </c:pt>
                <c:pt idx="2741">
                  <c:v>50.875999999999998</c:v>
                </c:pt>
                <c:pt idx="2742">
                  <c:v>50.872999999999998</c:v>
                </c:pt>
                <c:pt idx="2743">
                  <c:v>50.872999999999998</c:v>
                </c:pt>
                <c:pt idx="2744">
                  <c:v>50.872999999999998</c:v>
                </c:pt>
                <c:pt idx="2745">
                  <c:v>50.884</c:v>
                </c:pt>
                <c:pt idx="2746">
                  <c:v>50.892000000000003</c:v>
                </c:pt>
                <c:pt idx="2747">
                  <c:v>50.895000000000003</c:v>
                </c:pt>
                <c:pt idx="2748">
                  <c:v>50.887999999999998</c:v>
                </c:pt>
                <c:pt idx="2749">
                  <c:v>50.91</c:v>
                </c:pt>
                <c:pt idx="2750">
                  <c:v>50.906999999999996</c:v>
                </c:pt>
                <c:pt idx="2751">
                  <c:v>50.914000000000001</c:v>
                </c:pt>
                <c:pt idx="2752">
                  <c:v>50.920999999999999</c:v>
                </c:pt>
                <c:pt idx="2753">
                  <c:v>50.920999999999999</c:v>
                </c:pt>
                <c:pt idx="2754">
                  <c:v>50.924999999999997</c:v>
                </c:pt>
                <c:pt idx="2755">
                  <c:v>50.921999999999997</c:v>
                </c:pt>
                <c:pt idx="2756">
                  <c:v>50.936</c:v>
                </c:pt>
                <c:pt idx="2757">
                  <c:v>50.94</c:v>
                </c:pt>
                <c:pt idx="2758">
                  <c:v>50.944000000000003</c:v>
                </c:pt>
                <c:pt idx="2759">
                  <c:v>50.957999999999998</c:v>
                </c:pt>
                <c:pt idx="2760">
                  <c:v>50.957999999999998</c:v>
                </c:pt>
                <c:pt idx="2761">
                  <c:v>50.969000000000001</c:v>
                </c:pt>
                <c:pt idx="2762">
                  <c:v>50.972999999999999</c:v>
                </c:pt>
                <c:pt idx="2763">
                  <c:v>50.972999999999999</c:v>
                </c:pt>
                <c:pt idx="2764">
                  <c:v>50.976999999999997</c:v>
                </c:pt>
                <c:pt idx="2765">
                  <c:v>50.994999999999997</c:v>
                </c:pt>
                <c:pt idx="2766">
                  <c:v>50.994999999999997</c:v>
                </c:pt>
                <c:pt idx="2767">
                  <c:v>51.003</c:v>
                </c:pt>
                <c:pt idx="2768">
                  <c:v>50.996000000000002</c:v>
                </c:pt>
                <c:pt idx="2769">
                  <c:v>51.003</c:v>
                </c:pt>
                <c:pt idx="2770">
                  <c:v>51.021000000000001</c:v>
                </c:pt>
                <c:pt idx="2771">
                  <c:v>51.018000000000001</c:v>
                </c:pt>
                <c:pt idx="2772">
                  <c:v>51.018000000000001</c:v>
                </c:pt>
                <c:pt idx="2773">
                  <c:v>51.024999999999999</c:v>
                </c:pt>
                <c:pt idx="2774">
                  <c:v>51.029000000000003</c:v>
                </c:pt>
                <c:pt idx="2775">
                  <c:v>51.029000000000003</c:v>
                </c:pt>
                <c:pt idx="2776">
                  <c:v>51.024999999999999</c:v>
                </c:pt>
                <c:pt idx="2777">
                  <c:v>51.036000000000001</c:v>
                </c:pt>
                <c:pt idx="2778">
                  <c:v>51.036000000000001</c:v>
                </c:pt>
                <c:pt idx="2779">
                  <c:v>51.051000000000002</c:v>
                </c:pt>
                <c:pt idx="2780">
                  <c:v>51.046999999999997</c:v>
                </c:pt>
                <c:pt idx="2781">
                  <c:v>51.043999999999997</c:v>
                </c:pt>
                <c:pt idx="2782">
                  <c:v>51.058999999999997</c:v>
                </c:pt>
                <c:pt idx="2783">
                  <c:v>51.048000000000002</c:v>
                </c:pt>
                <c:pt idx="2784">
                  <c:v>51.052</c:v>
                </c:pt>
                <c:pt idx="2785">
                  <c:v>51.063000000000002</c:v>
                </c:pt>
                <c:pt idx="2786">
                  <c:v>51.073999999999998</c:v>
                </c:pt>
                <c:pt idx="2787">
                  <c:v>51.066000000000003</c:v>
                </c:pt>
                <c:pt idx="2788">
                  <c:v>51.063000000000002</c:v>
                </c:pt>
                <c:pt idx="2789">
                  <c:v>51.073999999999998</c:v>
                </c:pt>
                <c:pt idx="2790">
                  <c:v>51.067</c:v>
                </c:pt>
                <c:pt idx="2791">
                  <c:v>51.091999999999999</c:v>
                </c:pt>
                <c:pt idx="2792">
                  <c:v>51.085000000000001</c:v>
                </c:pt>
                <c:pt idx="2793">
                  <c:v>51.088999999999999</c:v>
                </c:pt>
                <c:pt idx="2794">
                  <c:v>51.088999999999999</c:v>
                </c:pt>
                <c:pt idx="2795">
                  <c:v>51.095999999999997</c:v>
                </c:pt>
                <c:pt idx="2796">
                  <c:v>51.093000000000004</c:v>
                </c:pt>
                <c:pt idx="2797">
                  <c:v>51.088999999999999</c:v>
                </c:pt>
                <c:pt idx="2798">
                  <c:v>51.1</c:v>
                </c:pt>
                <c:pt idx="2799">
                  <c:v>51.103999999999999</c:v>
                </c:pt>
                <c:pt idx="2800">
                  <c:v>51.110999999999997</c:v>
                </c:pt>
                <c:pt idx="2801">
                  <c:v>51.115000000000002</c:v>
                </c:pt>
                <c:pt idx="2802">
                  <c:v>51.115000000000002</c:v>
                </c:pt>
                <c:pt idx="2803">
                  <c:v>51.119</c:v>
                </c:pt>
                <c:pt idx="2804">
                  <c:v>51.125999999999998</c:v>
                </c:pt>
                <c:pt idx="2805">
                  <c:v>51.13</c:v>
                </c:pt>
                <c:pt idx="2806">
                  <c:v>51.134</c:v>
                </c:pt>
                <c:pt idx="2807">
                  <c:v>51.13</c:v>
                </c:pt>
                <c:pt idx="2808">
                  <c:v>51.134</c:v>
                </c:pt>
                <c:pt idx="2809">
                  <c:v>51.134</c:v>
                </c:pt>
                <c:pt idx="2810">
                  <c:v>51.145000000000003</c:v>
                </c:pt>
                <c:pt idx="2811">
                  <c:v>51.149000000000001</c:v>
                </c:pt>
                <c:pt idx="2812">
                  <c:v>51.164000000000001</c:v>
                </c:pt>
                <c:pt idx="2813">
                  <c:v>51.16</c:v>
                </c:pt>
                <c:pt idx="2814">
                  <c:v>51.156999999999996</c:v>
                </c:pt>
                <c:pt idx="2815">
                  <c:v>51.164000000000001</c:v>
                </c:pt>
                <c:pt idx="2816">
                  <c:v>51.152999999999999</c:v>
                </c:pt>
                <c:pt idx="2817">
                  <c:v>51.167999999999999</c:v>
                </c:pt>
                <c:pt idx="2818">
                  <c:v>51.167999999999999</c:v>
                </c:pt>
                <c:pt idx="2819">
                  <c:v>51.167999999999999</c:v>
                </c:pt>
                <c:pt idx="2820">
                  <c:v>51.171999999999997</c:v>
                </c:pt>
                <c:pt idx="2821">
                  <c:v>51.176000000000002</c:v>
                </c:pt>
                <c:pt idx="2822">
                  <c:v>51.186999999999998</c:v>
                </c:pt>
                <c:pt idx="2823">
                  <c:v>51.183</c:v>
                </c:pt>
                <c:pt idx="2824">
                  <c:v>51.186999999999998</c:v>
                </c:pt>
                <c:pt idx="2825">
                  <c:v>51.201000000000001</c:v>
                </c:pt>
                <c:pt idx="2826">
                  <c:v>51.204999999999998</c:v>
                </c:pt>
                <c:pt idx="2827">
                  <c:v>51.204999999999998</c:v>
                </c:pt>
                <c:pt idx="2828">
                  <c:v>51.216000000000001</c:v>
                </c:pt>
                <c:pt idx="2829">
                  <c:v>51.216000000000001</c:v>
                </c:pt>
                <c:pt idx="2830">
                  <c:v>51.213000000000001</c:v>
                </c:pt>
                <c:pt idx="2831">
                  <c:v>51.213000000000001</c:v>
                </c:pt>
                <c:pt idx="2832">
                  <c:v>51.206000000000003</c:v>
                </c:pt>
                <c:pt idx="2833">
                  <c:v>51.223999999999997</c:v>
                </c:pt>
                <c:pt idx="2834">
                  <c:v>51.216999999999999</c:v>
                </c:pt>
                <c:pt idx="2835">
                  <c:v>51.213000000000001</c:v>
                </c:pt>
                <c:pt idx="2836">
                  <c:v>51.220999999999997</c:v>
                </c:pt>
                <c:pt idx="2837">
                  <c:v>51.225000000000001</c:v>
                </c:pt>
                <c:pt idx="2838">
                  <c:v>51.231999999999999</c:v>
                </c:pt>
                <c:pt idx="2839">
                  <c:v>51.231999999999999</c:v>
                </c:pt>
                <c:pt idx="2840">
                  <c:v>51.231999999999999</c:v>
                </c:pt>
                <c:pt idx="2841">
                  <c:v>51.228999999999999</c:v>
                </c:pt>
                <c:pt idx="2842">
                  <c:v>51.24</c:v>
                </c:pt>
                <c:pt idx="2843">
                  <c:v>51.24</c:v>
                </c:pt>
                <c:pt idx="2844">
                  <c:v>51.24</c:v>
                </c:pt>
                <c:pt idx="2845">
                  <c:v>51.247</c:v>
                </c:pt>
                <c:pt idx="2846">
                  <c:v>51.255000000000003</c:v>
                </c:pt>
                <c:pt idx="2847">
                  <c:v>51.247</c:v>
                </c:pt>
                <c:pt idx="2848">
                  <c:v>51.250999999999998</c:v>
                </c:pt>
                <c:pt idx="2849">
                  <c:v>51.259</c:v>
                </c:pt>
                <c:pt idx="2850">
                  <c:v>51.265999999999998</c:v>
                </c:pt>
                <c:pt idx="2851">
                  <c:v>51.255000000000003</c:v>
                </c:pt>
                <c:pt idx="2852">
                  <c:v>51.262999999999998</c:v>
                </c:pt>
                <c:pt idx="2853">
                  <c:v>51.27</c:v>
                </c:pt>
                <c:pt idx="2854">
                  <c:v>51.292000000000002</c:v>
                </c:pt>
                <c:pt idx="2855">
                  <c:v>51.284999999999997</c:v>
                </c:pt>
                <c:pt idx="2856">
                  <c:v>51.284999999999997</c:v>
                </c:pt>
                <c:pt idx="2857">
                  <c:v>51.280999999999999</c:v>
                </c:pt>
                <c:pt idx="2858">
                  <c:v>51.292000000000002</c:v>
                </c:pt>
                <c:pt idx="2859">
                  <c:v>51.3</c:v>
                </c:pt>
                <c:pt idx="2860">
                  <c:v>51.302999999999997</c:v>
                </c:pt>
                <c:pt idx="2861">
                  <c:v>51.3</c:v>
                </c:pt>
                <c:pt idx="2862">
                  <c:v>51.314</c:v>
                </c:pt>
                <c:pt idx="2863">
                  <c:v>51.314999999999998</c:v>
                </c:pt>
                <c:pt idx="2864">
                  <c:v>51.311</c:v>
                </c:pt>
                <c:pt idx="2865">
                  <c:v>51.317999999999998</c:v>
                </c:pt>
                <c:pt idx="2866">
                  <c:v>51.329000000000001</c:v>
                </c:pt>
                <c:pt idx="2867">
                  <c:v>51.34</c:v>
                </c:pt>
                <c:pt idx="2868">
                  <c:v>51.344000000000001</c:v>
                </c:pt>
                <c:pt idx="2869">
                  <c:v>51.344000000000001</c:v>
                </c:pt>
                <c:pt idx="2870">
                  <c:v>51.347999999999999</c:v>
                </c:pt>
                <c:pt idx="2871">
                  <c:v>51.344000000000001</c:v>
                </c:pt>
                <c:pt idx="2872">
                  <c:v>51.351999999999997</c:v>
                </c:pt>
                <c:pt idx="2873">
                  <c:v>51.356000000000002</c:v>
                </c:pt>
                <c:pt idx="2874">
                  <c:v>51.351999999999997</c:v>
                </c:pt>
                <c:pt idx="2875">
                  <c:v>51.359000000000002</c:v>
                </c:pt>
                <c:pt idx="2876">
                  <c:v>51.371000000000002</c:v>
                </c:pt>
                <c:pt idx="2877">
                  <c:v>51.366999999999997</c:v>
                </c:pt>
                <c:pt idx="2878">
                  <c:v>51.366999999999997</c:v>
                </c:pt>
                <c:pt idx="2879">
                  <c:v>51.378</c:v>
                </c:pt>
                <c:pt idx="2880">
                  <c:v>51.381999999999998</c:v>
                </c:pt>
                <c:pt idx="2881">
                  <c:v>51.396000000000001</c:v>
                </c:pt>
                <c:pt idx="2882">
                  <c:v>51.393000000000001</c:v>
                </c:pt>
                <c:pt idx="2883">
                  <c:v>51.406999999999996</c:v>
                </c:pt>
                <c:pt idx="2884">
                  <c:v>51.414999999999999</c:v>
                </c:pt>
                <c:pt idx="2885">
                  <c:v>51.421999999999997</c:v>
                </c:pt>
                <c:pt idx="2886">
                  <c:v>51.418999999999997</c:v>
                </c:pt>
                <c:pt idx="2887">
                  <c:v>51.426000000000002</c:v>
                </c:pt>
                <c:pt idx="2888">
                  <c:v>51.426000000000002</c:v>
                </c:pt>
                <c:pt idx="2889">
                  <c:v>51.43</c:v>
                </c:pt>
                <c:pt idx="2890">
                  <c:v>51.423000000000002</c:v>
                </c:pt>
                <c:pt idx="2891">
                  <c:v>51.433999999999997</c:v>
                </c:pt>
                <c:pt idx="2892">
                  <c:v>51.441000000000003</c:v>
                </c:pt>
                <c:pt idx="2893">
                  <c:v>51.441000000000003</c:v>
                </c:pt>
                <c:pt idx="2894">
                  <c:v>51.448</c:v>
                </c:pt>
                <c:pt idx="2895">
                  <c:v>51.451999999999998</c:v>
                </c:pt>
                <c:pt idx="2896">
                  <c:v>51.456000000000003</c:v>
                </c:pt>
                <c:pt idx="2897">
                  <c:v>51.463000000000001</c:v>
                </c:pt>
                <c:pt idx="2898">
                  <c:v>51.463000000000001</c:v>
                </c:pt>
                <c:pt idx="2899">
                  <c:v>51.470999999999997</c:v>
                </c:pt>
                <c:pt idx="2900">
                  <c:v>51.481999999999999</c:v>
                </c:pt>
                <c:pt idx="2901">
                  <c:v>51.478000000000002</c:v>
                </c:pt>
                <c:pt idx="2902">
                  <c:v>51.481999999999999</c:v>
                </c:pt>
                <c:pt idx="2903">
                  <c:v>51.496000000000002</c:v>
                </c:pt>
                <c:pt idx="2904">
                  <c:v>51.485999999999997</c:v>
                </c:pt>
                <c:pt idx="2905">
                  <c:v>51.5</c:v>
                </c:pt>
                <c:pt idx="2906">
                  <c:v>51.511000000000003</c:v>
                </c:pt>
                <c:pt idx="2907">
                  <c:v>51.526000000000003</c:v>
                </c:pt>
                <c:pt idx="2908">
                  <c:v>51.521999999999998</c:v>
                </c:pt>
                <c:pt idx="2909">
                  <c:v>51.536999999999999</c:v>
                </c:pt>
                <c:pt idx="2910">
                  <c:v>51.536999999999999</c:v>
                </c:pt>
                <c:pt idx="2911">
                  <c:v>51.540999999999997</c:v>
                </c:pt>
                <c:pt idx="2912">
                  <c:v>51.548000000000002</c:v>
                </c:pt>
                <c:pt idx="2913">
                  <c:v>51.552</c:v>
                </c:pt>
                <c:pt idx="2914">
                  <c:v>51.555999999999997</c:v>
                </c:pt>
                <c:pt idx="2915">
                  <c:v>51.566000000000003</c:v>
                </c:pt>
                <c:pt idx="2916">
                  <c:v>51.566000000000003</c:v>
                </c:pt>
                <c:pt idx="2917">
                  <c:v>51.581000000000003</c:v>
                </c:pt>
                <c:pt idx="2918">
                  <c:v>51.588999999999999</c:v>
                </c:pt>
                <c:pt idx="2919">
                  <c:v>51.595999999999997</c:v>
                </c:pt>
                <c:pt idx="2920">
                  <c:v>51.591999999999999</c:v>
                </c:pt>
                <c:pt idx="2921">
                  <c:v>51.610999999999997</c:v>
                </c:pt>
                <c:pt idx="2922">
                  <c:v>51.621000000000002</c:v>
                </c:pt>
                <c:pt idx="2923">
                  <c:v>51.625</c:v>
                </c:pt>
                <c:pt idx="2924">
                  <c:v>51.628999999999998</c:v>
                </c:pt>
                <c:pt idx="2925">
                  <c:v>51.633000000000003</c:v>
                </c:pt>
                <c:pt idx="2926">
                  <c:v>51.633000000000003</c:v>
                </c:pt>
                <c:pt idx="2927">
                  <c:v>51.646999999999998</c:v>
                </c:pt>
                <c:pt idx="2928">
                  <c:v>51.637</c:v>
                </c:pt>
                <c:pt idx="2929">
                  <c:v>51.658000000000001</c:v>
                </c:pt>
                <c:pt idx="2930">
                  <c:v>51.683999999999997</c:v>
                </c:pt>
                <c:pt idx="2931">
                  <c:v>51.683999999999997</c:v>
                </c:pt>
                <c:pt idx="2932">
                  <c:v>51.691000000000003</c:v>
                </c:pt>
                <c:pt idx="2933">
                  <c:v>51.706000000000003</c:v>
                </c:pt>
                <c:pt idx="2934">
                  <c:v>51.701999999999998</c:v>
                </c:pt>
                <c:pt idx="2935">
                  <c:v>51.716999999999999</c:v>
                </c:pt>
                <c:pt idx="2936">
                  <c:v>51.728000000000002</c:v>
                </c:pt>
                <c:pt idx="2937">
                  <c:v>51.734999999999999</c:v>
                </c:pt>
                <c:pt idx="2938">
                  <c:v>51.723999999999997</c:v>
                </c:pt>
                <c:pt idx="2939">
                  <c:v>51.743000000000002</c:v>
                </c:pt>
                <c:pt idx="2940">
                  <c:v>51.75</c:v>
                </c:pt>
                <c:pt idx="2941">
                  <c:v>51.761000000000003</c:v>
                </c:pt>
                <c:pt idx="2942">
                  <c:v>51.768000000000001</c:v>
                </c:pt>
                <c:pt idx="2943">
                  <c:v>51.776000000000003</c:v>
                </c:pt>
                <c:pt idx="2944">
                  <c:v>51.783000000000001</c:v>
                </c:pt>
                <c:pt idx="2945">
                  <c:v>51.793999999999997</c:v>
                </c:pt>
                <c:pt idx="2946">
                  <c:v>51.801000000000002</c:v>
                </c:pt>
                <c:pt idx="2947">
                  <c:v>51.819000000000003</c:v>
                </c:pt>
                <c:pt idx="2948">
                  <c:v>51.83</c:v>
                </c:pt>
                <c:pt idx="2949">
                  <c:v>51.834000000000003</c:v>
                </c:pt>
                <c:pt idx="2950">
                  <c:v>51.844999999999999</c:v>
                </c:pt>
                <c:pt idx="2951">
                  <c:v>51.844999999999999</c:v>
                </c:pt>
                <c:pt idx="2952">
                  <c:v>51.856000000000002</c:v>
                </c:pt>
                <c:pt idx="2953">
                  <c:v>51.874000000000002</c:v>
                </c:pt>
                <c:pt idx="2954">
                  <c:v>51.874000000000002</c:v>
                </c:pt>
                <c:pt idx="2955">
                  <c:v>51.881999999999998</c:v>
                </c:pt>
                <c:pt idx="2956">
                  <c:v>51.902999999999999</c:v>
                </c:pt>
                <c:pt idx="2957">
                  <c:v>51.914000000000001</c:v>
                </c:pt>
                <c:pt idx="2958">
                  <c:v>51.917999999999999</c:v>
                </c:pt>
                <c:pt idx="2959">
                  <c:v>51.932000000000002</c:v>
                </c:pt>
                <c:pt idx="2960">
                  <c:v>51.929000000000002</c:v>
                </c:pt>
                <c:pt idx="2961">
                  <c:v>51.936</c:v>
                </c:pt>
                <c:pt idx="2962">
                  <c:v>51.951000000000001</c:v>
                </c:pt>
                <c:pt idx="2963">
                  <c:v>51.954999999999998</c:v>
                </c:pt>
                <c:pt idx="2964">
                  <c:v>51.962000000000003</c:v>
                </c:pt>
                <c:pt idx="2965">
                  <c:v>51.962000000000003</c:v>
                </c:pt>
                <c:pt idx="2966">
                  <c:v>51.975999999999999</c:v>
                </c:pt>
                <c:pt idx="2967">
                  <c:v>51.984000000000002</c:v>
                </c:pt>
                <c:pt idx="2968">
                  <c:v>52.002000000000002</c:v>
                </c:pt>
                <c:pt idx="2969">
                  <c:v>52.012999999999998</c:v>
                </c:pt>
                <c:pt idx="2970">
                  <c:v>52.02</c:v>
                </c:pt>
                <c:pt idx="2971">
                  <c:v>52.030999999999999</c:v>
                </c:pt>
                <c:pt idx="2972">
                  <c:v>52.037999999999997</c:v>
                </c:pt>
                <c:pt idx="2973">
                  <c:v>52.042000000000002</c:v>
                </c:pt>
                <c:pt idx="2974">
                  <c:v>52.045999999999999</c:v>
                </c:pt>
                <c:pt idx="2975">
                  <c:v>52.067999999999998</c:v>
                </c:pt>
                <c:pt idx="2976">
                  <c:v>52.067999999999998</c:v>
                </c:pt>
                <c:pt idx="2977">
                  <c:v>52.075000000000003</c:v>
                </c:pt>
                <c:pt idx="2978">
                  <c:v>52.09</c:v>
                </c:pt>
                <c:pt idx="2979">
                  <c:v>52.097000000000001</c:v>
                </c:pt>
                <c:pt idx="2980">
                  <c:v>52.097000000000001</c:v>
                </c:pt>
                <c:pt idx="2981">
                  <c:v>52.094000000000001</c:v>
                </c:pt>
                <c:pt idx="2982">
                  <c:v>52.100999999999999</c:v>
                </c:pt>
                <c:pt idx="2983">
                  <c:v>52.115000000000002</c:v>
                </c:pt>
                <c:pt idx="2984">
                  <c:v>52.125999999999998</c:v>
                </c:pt>
                <c:pt idx="2985">
                  <c:v>52.143999999999998</c:v>
                </c:pt>
                <c:pt idx="2986">
                  <c:v>52.134</c:v>
                </c:pt>
                <c:pt idx="2987">
                  <c:v>52.140999999999998</c:v>
                </c:pt>
                <c:pt idx="2988">
                  <c:v>52.148000000000003</c:v>
                </c:pt>
                <c:pt idx="2989">
                  <c:v>52.155999999999999</c:v>
                </c:pt>
                <c:pt idx="2990">
                  <c:v>52.149000000000001</c:v>
                </c:pt>
                <c:pt idx="2991">
                  <c:v>52.155999999999999</c:v>
                </c:pt>
                <c:pt idx="2992">
                  <c:v>52.173999999999999</c:v>
                </c:pt>
                <c:pt idx="2993">
                  <c:v>52.170999999999999</c:v>
                </c:pt>
                <c:pt idx="2994">
                  <c:v>52.180999999999997</c:v>
                </c:pt>
                <c:pt idx="2995">
                  <c:v>52.149000000000001</c:v>
                </c:pt>
                <c:pt idx="2996">
                  <c:v>52.164000000000001</c:v>
                </c:pt>
                <c:pt idx="2997">
                  <c:v>52.167000000000002</c:v>
                </c:pt>
                <c:pt idx="2998">
                  <c:v>52.167000000000002</c:v>
                </c:pt>
                <c:pt idx="2999">
                  <c:v>52.167999999999999</c:v>
                </c:pt>
                <c:pt idx="3000">
                  <c:v>52.167999999999999</c:v>
                </c:pt>
                <c:pt idx="3001">
                  <c:v>52.179000000000002</c:v>
                </c:pt>
                <c:pt idx="3002">
                  <c:v>52.179000000000002</c:v>
                </c:pt>
                <c:pt idx="3003">
                  <c:v>52.182000000000002</c:v>
                </c:pt>
                <c:pt idx="3004">
                  <c:v>52.182000000000002</c:v>
                </c:pt>
                <c:pt idx="3005">
                  <c:v>52.194000000000003</c:v>
                </c:pt>
                <c:pt idx="3006">
                  <c:v>52.194000000000003</c:v>
                </c:pt>
                <c:pt idx="3007">
                  <c:v>52.204000000000001</c:v>
                </c:pt>
                <c:pt idx="3008">
                  <c:v>52.215000000000003</c:v>
                </c:pt>
                <c:pt idx="3009">
                  <c:v>52.219000000000001</c:v>
                </c:pt>
                <c:pt idx="3010">
                  <c:v>52.222999999999999</c:v>
                </c:pt>
                <c:pt idx="3011">
                  <c:v>52.247999999999998</c:v>
                </c:pt>
                <c:pt idx="3012">
                  <c:v>52.262999999999998</c:v>
                </c:pt>
                <c:pt idx="3013">
                  <c:v>52.252000000000002</c:v>
                </c:pt>
                <c:pt idx="3014">
                  <c:v>52.256</c:v>
                </c:pt>
                <c:pt idx="3015">
                  <c:v>52.262999999999998</c:v>
                </c:pt>
                <c:pt idx="3016">
                  <c:v>52.27</c:v>
                </c:pt>
                <c:pt idx="3017">
                  <c:v>52.277999999999999</c:v>
                </c:pt>
                <c:pt idx="3018">
                  <c:v>52.280999999999999</c:v>
                </c:pt>
                <c:pt idx="3019">
                  <c:v>52.277999999999999</c:v>
                </c:pt>
                <c:pt idx="3020">
                  <c:v>52.295999999999999</c:v>
                </c:pt>
                <c:pt idx="3021">
                  <c:v>52.302999999999997</c:v>
                </c:pt>
                <c:pt idx="3022">
                  <c:v>52.304000000000002</c:v>
                </c:pt>
                <c:pt idx="3023">
                  <c:v>52.317999999999998</c:v>
                </c:pt>
                <c:pt idx="3024">
                  <c:v>52.314999999999998</c:v>
                </c:pt>
                <c:pt idx="3025">
                  <c:v>52.326000000000001</c:v>
                </c:pt>
                <c:pt idx="3026">
                  <c:v>52.337000000000003</c:v>
                </c:pt>
                <c:pt idx="3027">
                  <c:v>52.337000000000003</c:v>
                </c:pt>
                <c:pt idx="3028">
                  <c:v>52.344000000000001</c:v>
                </c:pt>
                <c:pt idx="3029">
                  <c:v>52.350999999999999</c:v>
                </c:pt>
                <c:pt idx="3030">
                  <c:v>52.347999999999999</c:v>
                </c:pt>
                <c:pt idx="3031">
                  <c:v>52.334000000000003</c:v>
                </c:pt>
                <c:pt idx="3032">
                  <c:v>52.372999999999998</c:v>
                </c:pt>
                <c:pt idx="3033">
                  <c:v>52.372999999999998</c:v>
                </c:pt>
                <c:pt idx="3034">
                  <c:v>52.381</c:v>
                </c:pt>
                <c:pt idx="3035">
                  <c:v>52.384999999999998</c:v>
                </c:pt>
                <c:pt idx="3036">
                  <c:v>52.387999999999998</c:v>
                </c:pt>
                <c:pt idx="3037">
                  <c:v>52.384999999999998</c:v>
                </c:pt>
                <c:pt idx="3038">
                  <c:v>52.402999999999999</c:v>
                </c:pt>
                <c:pt idx="3039">
                  <c:v>52.392000000000003</c:v>
                </c:pt>
                <c:pt idx="3040">
                  <c:v>52.396000000000001</c:v>
                </c:pt>
                <c:pt idx="3041">
                  <c:v>52.392000000000003</c:v>
                </c:pt>
                <c:pt idx="3042">
                  <c:v>52.396000000000001</c:v>
                </c:pt>
                <c:pt idx="3043">
                  <c:v>52.406999999999996</c:v>
                </c:pt>
                <c:pt idx="3044">
                  <c:v>52.402999999999999</c:v>
                </c:pt>
                <c:pt idx="3045">
                  <c:v>52.406999999999996</c:v>
                </c:pt>
                <c:pt idx="3046">
                  <c:v>52.414000000000001</c:v>
                </c:pt>
                <c:pt idx="3047">
                  <c:v>52.411000000000001</c:v>
                </c:pt>
                <c:pt idx="3048">
                  <c:v>52.406999999999996</c:v>
                </c:pt>
                <c:pt idx="3049">
                  <c:v>52.417999999999999</c:v>
                </c:pt>
                <c:pt idx="3050">
                  <c:v>52.426000000000002</c:v>
                </c:pt>
                <c:pt idx="3051">
                  <c:v>52.433</c:v>
                </c:pt>
                <c:pt idx="3052">
                  <c:v>52.44</c:v>
                </c:pt>
                <c:pt idx="3053">
                  <c:v>52.451000000000001</c:v>
                </c:pt>
                <c:pt idx="3054">
                  <c:v>52.451000000000001</c:v>
                </c:pt>
                <c:pt idx="3055">
                  <c:v>52.466000000000001</c:v>
                </c:pt>
                <c:pt idx="3056">
                  <c:v>52.472999999999999</c:v>
                </c:pt>
                <c:pt idx="3057">
                  <c:v>52.472999999999999</c:v>
                </c:pt>
                <c:pt idx="3058">
                  <c:v>52.47</c:v>
                </c:pt>
                <c:pt idx="3059">
                  <c:v>52.473999999999997</c:v>
                </c:pt>
                <c:pt idx="3060">
                  <c:v>52.473999999999997</c:v>
                </c:pt>
                <c:pt idx="3061">
                  <c:v>52.473999999999997</c:v>
                </c:pt>
                <c:pt idx="3062">
                  <c:v>52.481000000000002</c:v>
                </c:pt>
                <c:pt idx="3063">
                  <c:v>52.484999999999999</c:v>
                </c:pt>
                <c:pt idx="3064">
                  <c:v>52.484999999999999</c:v>
                </c:pt>
                <c:pt idx="3065">
                  <c:v>52.491999999999997</c:v>
                </c:pt>
                <c:pt idx="3066">
                  <c:v>52.496000000000002</c:v>
                </c:pt>
                <c:pt idx="3067">
                  <c:v>52.496000000000002</c:v>
                </c:pt>
                <c:pt idx="3068">
                  <c:v>52.5</c:v>
                </c:pt>
                <c:pt idx="3069">
                  <c:v>52.496000000000002</c:v>
                </c:pt>
                <c:pt idx="3070">
                  <c:v>52.496000000000002</c:v>
                </c:pt>
                <c:pt idx="3071">
                  <c:v>52.5</c:v>
                </c:pt>
                <c:pt idx="3072">
                  <c:v>52.5</c:v>
                </c:pt>
                <c:pt idx="3073">
                  <c:v>52.511000000000003</c:v>
                </c:pt>
                <c:pt idx="3074">
                  <c:v>52.521999999999998</c:v>
                </c:pt>
                <c:pt idx="3075">
                  <c:v>52.518000000000001</c:v>
                </c:pt>
                <c:pt idx="3076">
                  <c:v>52.521999999999998</c:v>
                </c:pt>
                <c:pt idx="3077">
                  <c:v>52.511000000000003</c:v>
                </c:pt>
                <c:pt idx="3078">
                  <c:v>52.515000000000001</c:v>
                </c:pt>
                <c:pt idx="3079">
                  <c:v>52.515000000000001</c:v>
                </c:pt>
                <c:pt idx="3080">
                  <c:v>52.518999999999998</c:v>
                </c:pt>
                <c:pt idx="3081">
                  <c:v>52.523000000000003</c:v>
                </c:pt>
                <c:pt idx="3082">
                  <c:v>52.515000000000001</c:v>
                </c:pt>
                <c:pt idx="3083">
                  <c:v>52.515000000000001</c:v>
                </c:pt>
                <c:pt idx="3084">
                  <c:v>52.515999999999998</c:v>
                </c:pt>
                <c:pt idx="3085">
                  <c:v>52.515999999999998</c:v>
                </c:pt>
                <c:pt idx="3086">
                  <c:v>52.515999999999998</c:v>
                </c:pt>
                <c:pt idx="3087">
                  <c:v>52.52</c:v>
                </c:pt>
                <c:pt idx="3088">
                  <c:v>52.52</c:v>
                </c:pt>
                <c:pt idx="3089">
                  <c:v>52.527000000000001</c:v>
                </c:pt>
                <c:pt idx="3090">
                  <c:v>52.527000000000001</c:v>
                </c:pt>
                <c:pt idx="3091">
                  <c:v>52.527000000000001</c:v>
                </c:pt>
                <c:pt idx="3092">
                  <c:v>52.530999999999999</c:v>
                </c:pt>
                <c:pt idx="3093">
                  <c:v>52.527000000000001</c:v>
                </c:pt>
                <c:pt idx="3094">
                  <c:v>52.527999999999999</c:v>
                </c:pt>
                <c:pt idx="3095">
                  <c:v>52.527999999999999</c:v>
                </c:pt>
                <c:pt idx="3096">
                  <c:v>52.521000000000001</c:v>
                </c:pt>
                <c:pt idx="3097">
                  <c:v>52.517000000000003</c:v>
                </c:pt>
                <c:pt idx="3098">
                  <c:v>52.521000000000001</c:v>
                </c:pt>
                <c:pt idx="3099">
                  <c:v>52.527999999999999</c:v>
                </c:pt>
                <c:pt idx="3100">
                  <c:v>52.524000000000001</c:v>
                </c:pt>
                <c:pt idx="3101">
                  <c:v>52.521000000000001</c:v>
                </c:pt>
                <c:pt idx="3102">
                  <c:v>52.531999999999996</c:v>
                </c:pt>
                <c:pt idx="3103">
                  <c:v>52.524999999999999</c:v>
                </c:pt>
                <c:pt idx="3104">
                  <c:v>52.531999999999996</c:v>
                </c:pt>
                <c:pt idx="3105">
                  <c:v>52.524999999999999</c:v>
                </c:pt>
                <c:pt idx="3106">
                  <c:v>52.527999999999999</c:v>
                </c:pt>
                <c:pt idx="3107">
                  <c:v>52.518000000000001</c:v>
                </c:pt>
                <c:pt idx="3108">
                  <c:v>52.518000000000001</c:v>
                </c:pt>
                <c:pt idx="3109">
                  <c:v>52.521999999999998</c:v>
                </c:pt>
                <c:pt idx="3110">
                  <c:v>52.529000000000003</c:v>
                </c:pt>
                <c:pt idx="3111">
                  <c:v>52.524999999999999</c:v>
                </c:pt>
                <c:pt idx="3112">
                  <c:v>52.514000000000003</c:v>
                </c:pt>
                <c:pt idx="3113">
                  <c:v>52.515000000000001</c:v>
                </c:pt>
                <c:pt idx="3114">
                  <c:v>52.515000000000001</c:v>
                </c:pt>
                <c:pt idx="3115">
                  <c:v>52.511000000000003</c:v>
                </c:pt>
                <c:pt idx="3116">
                  <c:v>52.511000000000003</c:v>
                </c:pt>
                <c:pt idx="3117">
                  <c:v>52.508000000000003</c:v>
                </c:pt>
                <c:pt idx="3118">
                  <c:v>52.521999999999998</c:v>
                </c:pt>
                <c:pt idx="3119">
                  <c:v>52.518999999999998</c:v>
                </c:pt>
                <c:pt idx="3120">
                  <c:v>52.521999999999998</c:v>
                </c:pt>
                <c:pt idx="3121">
                  <c:v>52.526000000000003</c:v>
                </c:pt>
                <c:pt idx="3122">
                  <c:v>52.518999999999998</c:v>
                </c:pt>
                <c:pt idx="3123">
                  <c:v>52.526000000000003</c:v>
                </c:pt>
                <c:pt idx="3124">
                  <c:v>52.533999999999999</c:v>
                </c:pt>
                <c:pt idx="3125">
                  <c:v>52.536999999999999</c:v>
                </c:pt>
                <c:pt idx="3126">
                  <c:v>52.540999999999997</c:v>
                </c:pt>
                <c:pt idx="3127">
                  <c:v>52.540999999999997</c:v>
                </c:pt>
                <c:pt idx="3128">
                  <c:v>52.533999999999999</c:v>
                </c:pt>
                <c:pt idx="3129">
                  <c:v>52.53</c:v>
                </c:pt>
                <c:pt idx="3130">
                  <c:v>52.527000000000001</c:v>
                </c:pt>
                <c:pt idx="3131">
                  <c:v>52.527000000000001</c:v>
                </c:pt>
                <c:pt idx="3132">
                  <c:v>52.533999999999999</c:v>
                </c:pt>
                <c:pt idx="3133">
                  <c:v>52.52</c:v>
                </c:pt>
                <c:pt idx="3134">
                  <c:v>52.512999999999998</c:v>
                </c:pt>
                <c:pt idx="3135">
                  <c:v>52.512999999999998</c:v>
                </c:pt>
                <c:pt idx="3136">
                  <c:v>52.506</c:v>
                </c:pt>
                <c:pt idx="3137">
                  <c:v>52.506</c:v>
                </c:pt>
                <c:pt idx="3138">
                  <c:v>52.502000000000002</c:v>
                </c:pt>
                <c:pt idx="3139">
                  <c:v>52.506</c:v>
                </c:pt>
                <c:pt idx="3140">
                  <c:v>52.506</c:v>
                </c:pt>
                <c:pt idx="3141">
                  <c:v>52.503</c:v>
                </c:pt>
                <c:pt idx="3142">
                  <c:v>52.496000000000002</c:v>
                </c:pt>
                <c:pt idx="3143">
                  <c:v>52.491999999999997</c:v>
                </c:pt>
                <c:pt idx="3144">
                  <c:v>52.488</c:v>
                </c:pt>
                <c:pt idx="3145">
                  <c:v>52.484999999999999</c:v>
                </c:pt>
                <c:pt idx="3146">
                  <c:v>52.484999999999999</c:v>
                </c:pt>
                <c:pt idx="3147">
                  <c:v>52.478000000000002</c:v>
                </c:pt>
                <c:pt idx="3148">
                  <c:v>52.473999999999997</c:v>
                </c:pt>
                <c:pt idx="3149">
                  <c:v>52.466999999999999</c:v>
                </c:pt>
                <c:pt idx="3150">
                  <c:v>52.46</c:v>
                </c:pt>
                <c:pt idx="3151">
                  <c:v>52.457000000000001</c:v>
                </c:pt>
                <c:pt idx="3152">
                  <c:v>52.457000000000001</c:v>
                </c:pt>
                <c:pt idx="3153">
                  <c:v>52.46</c:v>
                </c:pt>
                <c:pt idx="3154">
                  <c:v>52.445999999999998</c:v>
                </c:pt>
                <c:pt idx="3155">
                  <c:v>52.45</c:v>
                </c:pt>
                <c:pt idx="3156">
                  <c:v>52.454000000000001</c:v>
                </c:pt>
                <c:pt idx="3157">
                  <c:v>52.442999999999998</c:v>
                </c:pt>
                <c:pt idx="3158">
                  <c:v>52.442999999999998</c:v>
                </c:pt>
                <c:pt idx="3159">
                  <c:v>52.447000000000003</c:v>
                </c:pt>
                <c:pt idx="3160">
                  <c:v>52.447000000000003</c:v>
                </c:pt>
                <c:pt idx="3161">
                  <c:v>52.447000000000003</c:v>
                </c:pt>
                <c:pt idx="3162">
                  <c:v>52.447000000000003</c:v>
                </c:pt>
                <c:pt idx="3163">
                  <c:v>52.436</c:v>
                </c:pt>
                <c:pt idx="3164">
                  <c:v>52.429000000000002</c:v>
                </c:pt>
                <c:pt idx="3165">
                  <c:v>52.421999999999997</c:v>
                </c:pt>
                <c:pt idx="3166">
                  <c:v>52.426000000000002</c:v>
                </c:pt>
                <c:pt idx="3167">
                  <c:v>52.418999999999997</c:v>
                </c:pt>
                <c:pt idx="3168">
                  <c:v>52.408000000000001</c:v>
                </c:pt>
                <c:pt idx="3169">
                  <c:v>52.401000000000003</c:v>
                </c:pt>
                <c:pt idx="3170">
                  <c:v>52.378999999999998</c:v>
                </c:pt>
                <c:pt idx="3171">
                  <c:v>52.365000000000002</c:v>
                </c:pt>
                <c:pt idx="3172">
                  <c:v>52.365000000000002</c:v>
                </c:pt>
                <c:pt idx="3173">
                  <c:v>52.353999999999999</c:v>
                </c:pt>
                <c:pt idx="3174">
                  <c:v>52.350999999999999</c:v>
                </c:pt>
                <c:pt idx="3175">
                  <c:v>52.344000000000001</c:v>
                </c:pt>
                <c:pt idx="3176">
                  <c:v>52.34</c:v>
                </c:pt>
                <c:pt idx="3177">
                  <c:v>52.332999999999998</c:v>
                </c:pt>
                <c:pt idx="3178">
                  <c:v>52.337000000000003</c:v>
                </c:pt>
                <c:pt idx="3179">
                  <c:v>52.326000000000001</c:v>
                </c:pt>
                <c:pt idx="3180">
                  <c:v>52.326000000000001</c:v>
                </c:pt>
                <c:pt idx="3181">
                  <c:v>52.314999999999998</c:v>
                </c:pt>
                <c:pt idx="3182">
                  <c:v>52.311999999999998</c:v>
                </c:pt>
                <c:pt idx="3183">
                  <c:v>52.301000000000002</c:v>
                </c:pt>
                <c:pt idx="3184">
                  <c:v>52.305</c:v>
                </c:pt>
                <c:pt idx="3185">
                  <c:v>52.301000000000002</c:v>
                </c:pt>
                <c:pt idx="3186">
                  <c:v>52.305</c:v>
                </c:pt>
                <c:pt idx="3187">
                  <c:v>52.298000000000002</c:v>
                </c:pt>
                <c:pt idx="3188">
                  <c:v>52.283999999999999</c:v>
                </c:pt>
                <c:pt idx="3189">
                  <c:v>52.28</c:v>
                </c:pt>
                <c:pt idx="3190">
                  <c:v>52.268999999999998</c:v>
                </c:pt>
                <c:pt idx="3191">
                  <c:v>52.259</c:v>
                </c:pt>
                <c:pt idx="3192">
                  <c:v>52.262</c:v>
                </c:pt>
                <c:pt idx="3193">
                  <c:v>52.252000000000002</c:v>
                </c:pt>
                <c:pt idx="3194">
                  <c:v>52.244</c:v>
                </c:pt>
                <c:pt idx="3195">
                  <c:v>52.237000000000002</c:v>
                </c:pt>
                <c:pt idx="3196">
                  <c:v>52.226999999999997</c:v>
                </c:pt>
                <c:pt idx="3197">
                  <c:v>52.23</c:v>
                </c:pt>
                <c:pt idx="3198">
                  <c:v>52.222999999999999</c:v>
                </c:pt>
                <c:pt idx="3199">
                  <c:v>52.22</c:v>
                </c:pt>
                <c:pt idx="3200">
                  <c:v>52.198</c:v>
                </c:pt>
                <c:pt idx="3201">
                  <c:v>52.191000000000003</c:v>
                </c:pt>
                <c:pt idx="3202">
                  <c:v>52.188000000000002</c:v>
                </c:pt>
                <c:pt idx="3203">
                  <c:v>52.188000000000002</c:v>
                </c:pt>
                <c:pt idx="3204">
                  <c:v>52.173000000000002</c:v>
                </c:pt>
                <c:pt idx="3205">
                  <c:v>52.17</c:v>
                </c:pt>
                <c:pt idx="3206">
                  <c:v>52.17</c:v>
                </c:pt>
                <c:pt idx="3207">
                  <c:v>52.162999999999997</c:v>
                </c:pt>
                <c:pt idx="3208">
                  <c:v>52.165999999999997</c:v>
                </c:pt>
                <c:pt idx="3209">
                  <c:v>52.149000000000001</c:v>
                </c:pt>
                <c:pt idx="3210">
                  <c:v>52.137999999999998</c:v>
                </c:pt>
                <c:pt idx="3211">
                  <c:v>52.127000000000002</c:v>
                </c:pt>
                <c:pt idx="3212">
                  <c:v>52.124000000000002</c:v>
                </c:pt>
                <c:pt idx="3213">
                  <c:v>52.116</c:v>
                </c:pt>
                <c:pt idx="3214">
                  <c:v>52.116999999999997</c:v>
                </c:pt>
                <c:pt idx="3215">
                  <c:v>52.109000000000002</c:v>
                </c:pt>
                <c:pt idx="3216">
                  <c:v>52.101999999999997</c:v>
                </c:pt>
                <c:pt idx="3217">
                  <c:v>52.098999999999997</c:v>
                </c:pt>
                <c:pt idx="3218">
                  <c:v>52.098999999999997</c:v>
                </c:pt>
                <c:pt idx="3219">
                  <c:v>52.103000000000002</c:v>
                </c:pt>
                <c:pt idx="3220">
                  <c:v>52.091999999999999</c:v>
                </c:pt>
                <c:pt idx="3221">
                  <c:v>52.091999999999999</c:v>
                </c:pt>
                <c:pt idx="3222">
                  <c:v>52.081000000000003</c:v>
                </c:pt>
                <c:pt idx="3223">
                  <c:v>52.085000000000001</c:v>
                </c:pt>
                <c:pt idx="3224">
                  <c:v>52.091999999999999</c:v>
                </c:pt>
                <c:pt idx="3225">
                  <c:v>52.082000000000001</c:v>
                </c:pt>
                <c:pt idx="3226">
                  <c:v>52.082000000000001</c:v>
                </c:pt>
                <c:pt idx="3227">
                  <c:v>52.078000000000003</c:v>
                </c:pt>
                <c:pt idx="3228">
                  <c:v>52.078000000000003</c:v>
                </c:pt>
                <c:pt idx="3229">
                  <c:v>52.070999999999998</c:v>
                </c:pt>
                <c:pt idx="3230">
                  <c:v>52.057000000000002</c:v>
                </c:pt>
                <c:pt idx="3231">
                  <c:v>52.057000000000002</c:v>
                </c:pt>
                <c:pt idx="3232">
                  <c:v>52.05</c:v>
                </c:pt>
                <c:pt idx="3233">
                  <c:v>52.036000000000001</c:v>
                </c:pt>
                <c:pt idx="3234">
                  <c:v>52.036000000000001</c:v>
                </c:pt>
                <c:pt idx="3235">
                  <c:v>52.021000000000001</c:v>
                </c:pt>
                <c:pt idx="3236">
                  <c:v>52.003</c:v>
                </c:pt>
                <c:pt idx="3237">
                  <c:v>52</c:v>
                </c:pt>
                <c:pt idx="3238">
                  <c:v>51.993000000000002</c:v>
                </c:pt>
                <c:pt idx="3239">
                  <c:v>51.985999999999997</c:v>
                </c:pt>
                <c:pt idx="3240">
                  <c:v>51.981999999999999</c:v>
                </c:pt>
                <c:pt idx="3241">
                  <c:v>51.975000000000001</c:v>
                </c:pt>
                <c:pt idx="3242">
                  <c:v>51.960999999999999</c:v>
                </c:pt>
                <c:pt idx="3243">
                  <c:v>51.963999999999999</c:v>
                </c:pt>
                <c:pt idx="3244">
                  <c:v>51.953000000000003</c:v>
                </c:pt>
                <c:pt idx="3245">
                  <c:v>51.945999999999998</c:v>
                </c:pt>
                <c:pt idx="3246">
                  <c:v>51.936</c:v>
                </c:pt>
                <c:pt idx="3247">
                  <c:v>51.932000000000002</c:v>
                </c:pt>
                <c:pt idx="3248">
                  <c:v>51.924999999999997</c:v>
                </c:pt>
                <c:pt idx="3249">
                  <c:v>51.924999999999997</c:v>
                </c:pt>
                <c:pt idx="3250">
                  <c:v>51.906999999999996</c:v>
                </c:pt>
                <c:pt idx="3251">
                  <c:v>51.904000000000003</c:v>
                </c:pt>
                <c:pt idx="3252">
                  <c:v>51.889000000000003</c:v>
                </c:pt>
                <c:pt idx="3253">
                  <c:v>51.881999999999998</c:v>
                </c:pt>
                <c:pt idx="3254">
                  <c:v>51.868000000000002</c:v>
                </c:pt>
                <c:pt idx="3255">
                  <c:v>51.863999999999997</c:v>
                </c:pt>
                <c:pt idx="3256">
                  <c:v>51.860999999999997</c:v>
                </c:pt>
                <c:pt idx="3257">
                  <c:v>51.845999999999997</c:v>
                </c:pt>
                <c:pt idx="3258">
                  <c:v>51.843000000000004</c:v>
                </c:pt>
                <c:pt idx="3259">
                  <c:v>51.817999999999998</c:v>
                </c:pt>
                <c:pt idx="3260">
                  <c:v>51.811</c:v>
                </c:pt>
                <c:pt idx="3261">
                  <c:v>51.814</c:v>
                </c:pt>
                <c:pt idx="3262">
                  <c:v>51.8</c:v>
                </c:pt>
                <c:pt idx="3263">
                  <c:v>51.784999999999997</c:v>
                </c:pt>
                <c:pt idx="3264">
                  <c:v>51.777999999999999</c:v>
                </c:pt>
                <c:pt idx="3265">
                  <c:v>51.764000000000003</c:v>
                </c:pt>
                <c:pt idx="3266">
                  <c:v>51.756999999999998</c:v>
                </c:pt>
                <c:pt idx="3267">
                  <c:v>51.75</c:v>
                </c:pt>
                <c:pt idx="3268">
                  <c:v>51.746000000000002</c:v>
                </c:pt>
                <c:pt idx="3269">
                  <c:v>51.738999999999997</c:v>
                </c:pt>
                <c:pt idx="3270">
                  <c:v>51.728000000000002</c:v>
                </c:pt>
                <c:pt idx="3271">
                  <c:v>51.716999999999999</c:v>
                </c:pt>
                <c:pt idx="3272">
                  <c:v>51.718000000000004</c:v>
                </c:pt>
                <c:pt idx="3273">
                  <c:v>51.718000000000004</c:v>
                </c:pt>
                <c:pt idx="3274">
                  <c:v>51.689</c:v>
                </c:pt>
                <c:pt idx="3275">
                  <c:v>51.682000000000002</c:v>
                </c:pt>
                <c:pt idx="3276">
                  <c:v>51.682000000000002</c:v>
                </c:pt>
                <c:pt idx="3277">
                  <c:v>51.670999999999999</c:v>
                </c:pt>
                <c:pt idx="3278">
                  <c:v>51.652999999999999</c:v>
                </c:pt>
                <c:pt idx="3279">
                  <c:v>51.646000000000001</c:v>
                </c:pt>
                <c:pt idx="3280">
                  <c:v>51.631999999999998</c:v>
                </c:pt>
                <c:pt idx="3281">
                  <c:v>51.616999999999997</c:v>
                </c:pt>
                <c:pt idx="3282">
                  <c:v>51.61</c:v>
                </c:pt>
                <c:pt idx="3283">
                  <c:v>51.606999999999999</c:v>
                </c:pt>
                <c:pt idx="3284">
                  <c:v>51.595999999999997</c:v>
                </c:pt>
                <c:pt idx="3285">
                  <c:v>51.591999999999999</c:v>
                </c:pt>
                <c:pt idx="3286">
                  <c:v>51.582000000000001</c:v>
                </c:pt>
                <c:pt idx="3287">
                  <c:v>51.585000000000001</c:v>
                </c:pt>
                <c:pt idx="3288">
                  <c:v>51.578000000000003</c:v>
                </c:pt>
                <c:pt idx="3289">
                  <c:v>51.555999999999997</c:v>
                </c:pt>
                <c:pt idx="3290">
                  <c:v>51.56</c:v>
                </c:pt>
                <c:pt idx="3291">
                  <c:v>51.557000000000002</c:v>
                </c:pt>
                <c:pt idx="3292">
                  <c:v>51.545999999999999</c:v>
                </c:pt>
                <c:pt idx="3293">
                  <c:v>51.530999999999999</c:v>
                </c:pt>
                <c:pt idx="3294">
                  <c:v>51.542000000000002</c:v>
                </c:pt>
                <c:pt idx="3295">
                  <c:v>51.527999999999999</c:v>
                </c:pt>
                <c:pt idx="3296">
                  <c:v>51.527999999999999</c:v>
                </c:pt>
                <c:pt idx="3297">
                  <c:v>51.524000000000001</c:v>
                </c:pt>
                <c:pt idx="3298">
                  <c:v>51.51</c:v>
                </c:pt>
                <c:pt idx="3299">
                  <c:v>51.506999999999998</c:v>
                </c:pt>
                <c:pt idx="3300">
                  <c:v>51.503</c:v>
                </c:pt>
                <c:pt idx="3301">
                  <c:v>51.484999999999999</c:v>
                </c:pt>
                <c:pt idx="3302">
                  <c:v>51.473999999999997</c:v>
                </c:pt>
                <c:pt idx="3303">
                  <c:v>51.481999999999999</c:v>
                </c:pt>
                <c:pt idx="3304">
                  <c:v>51.478000000000002</c:v>
                </c:pt>
                <c:pt idx="3305">
                  <c:v>51.470999999999997</c:v>
                </c:pt>
                <c:pt idx="3306">
                  <c:v>51.453000000000003</c:v>
                </c:pt>
                <c:pt idx="3307">
                  <c:v>51.45</c:v>
                </c:pt>
                <c:pt idx="3308">
                  <c:v>51.445999999999998</c:v>
                </c:pt>
                <c:pt idx="3309">
                  <c:v>51.432000000000002</c:v>
                </c:pt>
                <c:pt idx="3310">
                  <c:v>51.414000000000001</c:v>
                </c:pt>
                <c:pt idx="3311">
                  <c:v>51.402999999999999</c:v>
                </c:pt>
                <c:pt idx="3312">
                  <c:v>51.396000000000001</c:v>
                </c:pt>
                <c:pt idx="3313">
                  <c:v>51.392000000000003</c:v>
                </c:pt>
                <c:pt idx="3314">
                  <c:v>51.381</c:v>
                </c:pt>
                <c:pt idx="3315">
                  <c:v>51.378</c:v>
                </c:pt>
                <c:pt idx="3316">
                  <c:v>51.356000000000002</c:v>
                </c:pt>
                <c:pt idx="3317">
                  <c:v>51.331000000000003</c:v>
                </c:pt>
                <c:pt idx="3318">
                  <c:v>51.323999999999998</c:v>
                </c:pt>
                <c:pt idx="3319">
                  <c:v>51.335000000000001</c:v>
                </c:pt>
                <c:pt idx="3320">
                  <c:v>51.305999999999997</c:v>
                </c:pt>
                <c:pt idx="3321">
                  <c:v>51.298999999999999</c:v>
                </c:pt>
                <c:pt idx="3322">
                  <c:v>51.287999999999997</c:v>
                </c:pt>
                <c:pt idx="3323">
                  <c:v>51.27</c:v>
                </c:pt>
                <c:pt idx="3324">
                  <c:v>51.256</c:v>
                </c:pt>
                <c:pt idx="3325">
                  <c:v>51.244999999999997</c:v>
                </c:pt>
                <c:pt idx="3326">
                  <c:v>51.226999999999997</c:v>
                </c:pt>
                <c:pt idx="3327">
                  <c:v>51.223999999999997</c:v>
                </c:pt>
                <c:pt idx="3328">
                  <c:v>51.22</c:v>
                </c:pt>
                <c:pt idx="3329">
                  <c:v>51.209000000000003</c:v>
                </c:pt>
                <c:pt idx="3330">
                  <c:v>51.209000000000003</c:v>
                </c:pt>
                <c:pt idx="3331">
                  <c:v>51.191000000000003</c:v>
                </c:pt>
                <c:pt idx="3332">
                  <c:v>51.195</c:v>
                </c:pt>
                <c:pt idx="3333">
                  <c:v>51.188000000000002</c:v>
                </c:pt>
                <c:pt idx="3334">
                  <c:v>51.192</c:v>
                </c:pt>
                <c:pt idx="3335">
                  <c:v>51.180999999999997</c:v>
                </c:pt>
                <c:pt idx="3336">
                  <c:v>51.173999999999999</c:v>
                </c:pt>
                <c:pt idx="3337">
                  <c:v>51.177999999999997</c:v>
                </c:pt>
                <c:pt idx="3338">
                  <c:v>51.177999999999997</c:v>
                </c:pt>
                <c:pt idx="3339">
                  <c:v>51.167000000000002</c:v>
                </c:pt>
                <c:pt idx="3340">
                  <c:v>51.167000000000002</c:v>
                </c:pt>
                <c:pt idx="3341">
                  <c:v>51.170999999999999</c:v>
                </c:pt>
                <c:pt idx="3342">
                  <c:v>51.162999999999997</c:v>
                </c:pt>
                <c:pt idx="3343">
                  <c:v>51.152999999999999</c:v>
                </c:pt>
                <c:pt idx="3344">
                  <c:v>51.149000000000001</c:v>
                </c:pt>
                <c:pt idx="3345">
                  <c:v>51.142000000000003</c:v>
                </c:pt>
                <c:pt idx="3346">
                  <c:v>51.134999999999998</c:v>
                </c:pt>
                <c:pt idx="3347">
                  <c:v>51.131</c:v>
                </c:pt>
                <c:pt idx="3348">
                  <c:v>51.128</c:v>
                </c:pt>
                <c:pt idx="3349">
                  <c:v>51.134999999999998</c:v>
                </c:pt>
                <c:pt idx="3350">
                  <c:v>51.124000000000002</c:v>
                </c:pt>
                <c:pt idx="3351">
                  <c:v>51.116999999999997</c:v>
                </c:pt>
                <c:pt idx="3352">
                  <c:v>51.11</c:v>
                </c:pt>
                <c:pt idx="3353">
                  <c:v>51.106999999999999</c:v>
                </c:pt>
                <c:pt idx="3354">
                  <c:v>51.103000000000002</c:v>
                </c:pt>
                <c:pt idx="3355">
                  <c:v>51.091999999999999</c:v>
                </c:pt>
                <c:pt idx="3356">
                  <c:v>51.085000000000001</c:v>
                </c:pt>
                <c:pt idx="3357">
                  <c:v>51.082000000000001</c:v>
                </c:pt>
                <c:pt idx="3358">
                  <c:v>51.095999999999997</c:v>
                </c:pt>
                <c:pt idx="3359">
                  <c:v>51.070999999999998</c:v>
                </c:pt>
                <c:pt idx="3360">
                  <c:v>51.070999999999998</c:v>
                </c:pt>
                <c:pt idx="3361">
                  <c:v>51.067</c:v>
                </c:pt>
                <c:pt idx="3362">
                  <c:v>51.067</c:v>
                </c:pt>
                <c:pt idx="3363">
                  <c:v>51.067999999999998</c:v>
                </c:pt>
                <c:pt idx="3364">
                  <c:v>51.06</c:v>
                </c:pt>
                <c:pt idx="3365">
                  <c:v>51.057000000000002</c:v>
                </c:pt>
                <c:pt idx="3366">
                  <c:v>51.052999999999997</c:v>
                </c:pt>
                <c:pt idx="3367">
                  <c:v>51.06</c:v>
                </c:pt>
                <c:pt idx="3368">
                  <c:v>51.05</c:v>
                </c:pt>
                <c:pt idx="3369">
                  <c:v>51.042999999999999</c:v>
                </c:pt>
                <c:pt idx="3370">
                  <c:v>51.042999999999999</c:v>
                </c:pt>
                <c:pt idx="3371">
                  <c:v>51.039000000000001</c:v>
                </c:pt>
                <c:pt idx="3372">
                  <c:v>51.031999999999996</c:v>
                </c:pt>
                <c:pt idx="3373">
                  <c:v>51.018000000000001</c:v>
                </c:pt>
                <c:pt idx="3374">
                  <c:v>51.018000000000001</c:v>
                </c:pt>
                <c:pt idx="3375">
                  <c:v>51.014000000000003</c:v>
                </c:pt>
                <c:pt idx="3376">
                  <c:v>51.011000000000003</c:v>
                </c:pt>
                <c:pt idx="3377">
                  <c:v>51</c:v>
                </c:pt>
                <c:pt idx="3378">
                  <c:v>51</c:v>
                </c:pt>
                <c:pt idx="3379">
                  <c:v>51.003999999999998</c:v>
                </c:pt>
                <c:pt idx="3380">
                  <c:v>51</c:v>
                </c:pt>
                <c:pt idx="3381">
                  <c:v>50.988</c:v>
                </c:pt>
                <c:pt idx="3382">
                  <c:v>50.988999999999997</c:v>
                </c:pt>
                <c:pt idx="3383">
                  <c:v>50.985999999999997</c:v>
                </c:pt>
                <c:pt idx="3384">
                  <c:v>50.978999999999999</c:v>
                </c:pt>
                <c:pt idx="3385">
                  <c:v>50.972000000000001</c:v>
                </c:pt>
                <c:pt idx="3386">
                  <c:v>50.965000000000003</c:v>
                </c:pt>
                <c:pt idx="3387">
                  <c:v>50.966000000000001</c:v>
                </c:pt>
                <c:pt idx="3388">
                  <c:v>50.968000000000004</c:v>
                </c:pt>
                <c:pt idx="3389">
                  <c:v>50.960999999999999</c:v>
                </c:pt>
                <c:pt idx="3390">
                  <c:v>50.95</c:v>
                </c:pt>
                <c:pt idx="3391">
                  <c:v>50.95</c:v>
                </c:pt>
                <c:pt idx="3392">
                  <c:v>50.94</c:v>
                </c:pt>
                <c:pt idx="3393">
                  <c:v>50.94</c:v>
                </c:pt>
                <c:pt idx="3394">
                  <c:v>50.947000000000003</c:v>
                </c:pt>
                <c:pt idx="3395">
                  <c:v>50.94</c:v>
                </c:pt>
                <c:pt idx="3396">
                  <c:v>50.935000000000002</c:v>
                </c:pt>
                <c:pt idx="3397">
                  <c:v>50.917999999999999</c:v>
                </c:pt>
                <c:pt idx="3398">
                  <c:v>50.921999999999997</c:v>
                </c:pt>
                <c:pt idx="3399">
                  <c:v>50.92</c:v>
                </c:pt>
                <c:pt idx="3400">
                  <c:v>50.917000000000002</c:v>
                </c:pt>
                <c:pt idx="3401">
                  <c:v>50.914999999999999</c:v>
                </c:pt>
                <c:pt idx="3402">
                  <c:v>50.918999999999997</c:v>
                </c:pt>
                <c:pt idx="3403">
                  <c:v>50.914999999999999</c:v>
                </c:pt>
                <c:pt idx="3404">
                  <c:v>50.904000000000003</c:v>
                </c:pt>
                <c:pt idx="3405">
                  <c:v>50.896999999999998</c:v>
                </c:pt>
                <c:pt idx="3406">
                  <c:v>50.896999999999998</c:v>
                </c:pt>
                <c:pt idx="3407">
                  <c:v>50.89</c:v>
                </c:pt>
                <c:pt idx="3408">
                  <c:v>50.896000000000001</c:v>
                </c:pt>
                <c:pt idx="3409">
                  <c:v>50.896999999999998</c:v>
                </c:pt>
                <c:pt idx="3410">
                  <c:v>50.901000000000003</c:v>
                </c:pt>
                <c:pt idx="3411">
                  <c:v>50.887</c:v>
                </c:pt>
                <c:pt idx="3412">
                  <c:v>50.88</c:v>
                </c:pt>
                <c:pt idx="3413">
                  <c:v>50.872</c:v>
                </c:pt>
                <c:pt idx="3414">
                  <c:v>50.871000000000002</c:v>
                </c:pt>
                <c:pt idx="3415">
                  <c:v>50.869</c:v>
                </c:pt>
                <c:pt idx="3416">
                  <c:v>50.865000000000002</c:v>
                </c:pt>
                <c:pt idx="3417">
                  <c:v>50.863999999999997</c:v>
                </c:pt>
                <c:pt idx="3418">
                  <c:v>50.847000000000001</c:v>
                </c:pt>
                <c:pt idx="3419">
                  <c:v>50.854999999999997</c:v>
                </c:pt>
                <c:pt idx="3420">
                  <c:v>50.86</c:v>
                </c:pt>
                <c:pt idx="3421">
                  <c:v>50.854999999999997</c:v>
                </c:pt>
                <c:pt idx="3422">
                  <c:v>50.850999999999999</c:v>
                </c:pt>
                <c:pt idx="3423">
                  <c:v>50.847999999999999</c:v>
                </c:pt>
                <c:pt idx="3424">
                  <c:v>50.844000000000001</c:v>
                </c:pt>
                <c:pt idx="3425">
                  <c:v>50.837000000000003</c:v>
                </c:pt>
                <c:pt idx="3426">
                  <c:v>50.835000000000001</c:v>
                </c:pt>
                <c:pt idx="3427">
                  <c:v>50.828000000000003</c:v>
                </c:pt>
                <c:pt idx="3428">
                  <c:v>50.819000000000003</c:v>
                </c:pt>
                <c:pt idx="3429">
                  <c:v>50.820999999999998</c:v>
                </c:pt>
                <c:pt idx="3430">
                  <c:v>50.811999999999998</c:v>
                </c:pt>
                <c:pt idx="3431">
                  <c:v>50.811999999999998</c:v>
                </c:pt>
                <c:pt idx="3432">
                  <c:v>50.808999999999997</c:v>
                </c:pt>
                <c:pt idx="3433">
                  <c:v>50.805</c:v>
                </c:pt>
                <c:pt idx="3434">
                  <c:v>50.802</c:v>
                </c:pt>
                <c:pt idx="3435">
                  <c:v>50.795999999999999</c:v>
                </c:pt>
                <c:pt idx="3436">
                  <c:v>50.790999999999997</c:v>
                </c:pt>
                <c:pt idx="3437">
                  <c:v>50.783999999999999</c:v>
                </c:pt>
                <c:pt idx="3438">
                  <c:v>50.790999999999997</c:v>
                </c:pt>
                <c:pt idx="3439">
                  <c:v>50.786000000000001</c:v>
                </c:pt>
                <c:pt idx="3440">
                  <c:v>50.78</c:v>
                </c:pt>
                <c:pt idx="3441">
                  <c:v>50.774999999999999</c:v>
                </c:pt>
                <c:pt idx="3442">
                  <c:v>50.764000000000003</c:v>
                </c:pt>
                <c:pt idx="3443">
                  <c:v>50.762</c:v>
                </c:pt>
                <c:pt idx="3444">
                  <c:v>50.768000000000001</c:v>
                </c:pt>
                <c:pt idx="3445">
                  <c:v>50.744</c:v>
                </c:pt>
                <c:pt idx="3446">
                  <c:v>50.737000000000002</c:v>
                </c:pt>
                <c:pt idx="3447">
                  <c:v>50.741</c:v>
                </c:pt>
                <c:pt idx="3448">
                  <c:v>50.734000000000002</c:v>
                </c:pt>
                <c:pt idx="3449">
                  <c:v>50.716000000000001</c:v>
                </c:pt>
                <c:pt idx="3450">
                  <c:v>50.722999999999999</c:v>
                </c:pt>
                <c:pt idx="3451">
                  <c:v>50.712000000000003</c:v>
                </c:pt>
                <c:pt idx="3452">
                  <c:v>50.716000000000001</c:v>
                </c:pt>
                <c:pt idx="3453">
                  <c:v>50.709000000000003</c:v>
                </c:pt>
                <c:pt idx="3454">
                  <c:v>50.701999999999998</c:v>
                </c:pt>
                <c:pt idx="3455">
                  <c:v>50.698</c:v>
                </c:pt>
                <c:pt idx="3456">
                  <c:v>50.689</c:v>
                </c:pt>
                <c:pt idx="3457">
                  <c:v>50.688000000000002</c:v>
                </c:pt>
                <c:pt idx="3458">
                  <c:v>50.68</c:v>
                </c:pt>
                <c:pt idx="3459">
                  <c:v>50.665999999999997</c:v>
                </c:pt>
                <c:pt idx="3460">
                  <c:v>50.655000000000001</c:v>
                </c:pt>
                <c:pt idx="3461">
                  <c:v>50.655000000000001</c:v>
                </c:pt>
                <c:pt idx="3462">
                  <c:v>50.643000000000001</c:v>
                </c:pt>
                <c:pt idx="3463">
                  <c:v>50.640999999999998</c:v>
                </c:pt>
                <c:pt idx="3464">
                  <c:v>50.645000000000003</c:v>
                </c:pt>
                <c:pt idx="3465">
                  <c:v>50.634</c:v>
                </c:pt>
                <c:pt idx="3466">
                  <c:v>50.628999999999998</c:v>
                </c:pt>
                <c:pt idx="3467">
                  <c:v>50.631</c:v>
                </c:pt>
                <c:pt idx="3468">
                  <c:v>50.624000000000002</c:v>
                </c:pt>
                <c:pt idx="3469">
                  <c:v>50.624000000000002</c:v>
                </c:pt>
                <c:pt idx="3470">
                  <c:v>50.601999999999997</c:v>
                </c:pt>
                <c:pt idx="3471">
                  <c:v>50.601999999999997</c:v>
                </c:pt>
                <c:pt idx="3472">
                  <c:v>50.591000000000001</c:v>
                </c:pt>
                <c:pt idx="3473">
                  <c:v>50.591000000000001</c:v>
                </c:pt>
                <c:pt idx="3474">
                  <c:v>50.579000000000001</c:v>
                </c:pt>
                <c:pt idx="3475">
                  <c:v>50.579000000000001</c:v>
                </c:pt>
                <c:pt idx="3476">
                  <c:v>50.57</c:v>
                </c:pt>
                <c:pt idx="3477">
                  <c:v>50.567</c:v>
                </c:pt>
                <c:pt idx="3478">
                  <c:v>50.555999999999997</c:v>
                </c:pt>
                <c:pt idx="3479">
                  <c:v>50.555999999999997</c:v>
                </c:pt>
                <c:pt idx="3480">
                  <c:v>50.542999999999999</c:v>
                </c:pt>
                <c:pt idx="3481">
                  <c:v>50.530999999999999</c:v>
                </c:pt>
                <c:pt idx="3482">
                  <c:v>50.537999999999997</c:v>
                </c:pt>
                <c:pt idx="3483">
                  <c:v>50.527000000000001</c:v>
                </c:pt>
                <c:pt idx="3484">
                  <c:v>50.512999999999998</c:v>
                </c:pt>
                <c:pt idx="3485">
                  <c:v>50.506</c:v>
                </c:pt>
                <c:pt idx="3486">
                  <c:v>50.499000000000002</c:v>
                </c:pt>
                <c:pt idx="3487">
                  <c:v>50.484000000000002</c:v>
                </c:pt>
                <c:pt idx="3488">
                  <c:v>50.481000000000002</c:v>
                </c:pt>
                <c:pt idx="3489">
                  <c:v>50.473999999999997</c:v>
                </c:pt>
                <c:pt idx="3490">
                  <c:v>50.466999999999999</c:v>
                </c:pt>
                <c:pt idx="3491">
                  <c:v>50.463000000000001</c:v>
                </c:pt>
                <c:pt idx="3492">
                  <c:v>50.454000000000001</c:v>
                </c:pt>
                <c:pt idx="3493">
                  <c:v>50.447000000000003</c:v>
                </c:pt>
                <c:pt idx="3494">
                  <c:v>50.442</c:v>
                </c:pt>
                <c:pt idx="3495">
                  <c:v>50.442</c:v>
                </c:pt>
                <c:pt idx="3496">
                  <c:v>50.430999999999997</c:v>
                </c:pt>
                <c:pt idx="3497">
                  <c:v>50.423999999999999</c:v>
                </c:pt>
                <c:pt idx="3498">
                  <c:v>50.423999999999999</c:v>
                </c:pt>
                <c:pt idx="3499">
                  <c:v>50.421999999999997</c:v>
                </c:pt>
                <c:pt idx="3500">
                  <c:v>50.420999999999999</c:v>
                </c:pt>
                <c:pt idx="3501">
                  <c:v>50.405999999999999</c:v>
                </c:pt>
                <c:pt idx="3502">
                  <c:v>50.405000000000001</c:v>
                </c:pt>
                <c:pt idx="3503">
                  <c:v>50.406999999999996</c:v>
                </c:pt>
                <c:pt idx="3504">
                  <c:v>50.402999999999999</c:v>
                </c:pt>
                <c:pt idx="3505">
                  <c:v>50.384999999999998</c:v>
                </c:pt>
                <c:pt idx="3506">
                  <c:v>50.392000000000003</c:v>
                </c:pt>
                <c:pt idx="3507">
                  <c:v>50.38</c:v>
                </c:pt>
                <c:pt idx="3508">
                  <c:v>50.378</c:v>
                </c:pt>
                <c:pt idx="3509">
                  <c:v>50.374000000000002</c:v>
                </c:pt>
                <c:pt idx="3510">
                  <c:v>50.371000000000002</c:v>
                </c:pt>
                <c:pt idx="3511">
                  <c:v>50.353000000000002</c:v>
                </c:pt>
                <c:pt idx="3512">
                  <c:v>50.341999999999999</c:v>
                </c:pt>
                <c:pt idx="3513">
                  <c:v>50.344000000000001</c:v>
                </c:pt>
                <c:pt idx="3514">
                  <c:v>50.341000000000001</c:v>
                </c:pt>
                <c:pt idx="3515">
                  <c:v>50.332000000000001</c:v>
                </c:pt>
                <c:pt idx="3516">
                  <c:v>50.328000000000003</c:v>
                </c:pt>
                <c:pt idx="3517">
                  <c:v>50.319000000000003</c:v>
                </c:pt>
                <c:pt idx="3518">
                  <c:v>50.314</c:v>
                </c:pt>
                <c:pt idx="3519">
                  <c:v>50.31</c:v>
                </c:pt>
                <c:pt idx="3520">
                  <c:v>50.3</c:v>
                </c:pt>
                <c:pt idx="3521">
                  <c:v>50.295999999999999</c:v>
                </c:pt>
                <c:pt idx="3522">
                  <c:v>50.292999999999999</c:v>
                </c:pt>
                <c:pt idx="3523">
                  <c:v>50.283999999999999</c:v>
                </c:pt>
                <c:pt idx="3524">
                  <c:v>50.281999999999996</c:v>
                </c:pt>
                <c:pt idx="3525">
                  <c:v>50.279000000000003</c:v>
                </c:pt>
                <c:pt idx="3526">
                  <c:v>50.27</c:v>
                </c:pt>
                <c:pt idx="3527">
                  <c:v>50.268000000000001</c:v>
                </c:pt>
                <c:pt idx="3528">
                  <c:v>50.256999999999998</c:v>
                </c:pt>
                <c:pt idx="3529">
                  <c:v>50.244999999999997</c:v>
                </c:pt>
                <c:pt idx="3530">
                  <c:v>50.238999999999997</c:v>
                </c:pt>
                <c:pt idx="3531">
                  <c:v>50.235999999999997</c:v>
                </c:pt>
                <c:pt idx="3532">
                  <c:v>50.228999999999999</c:v>
                </c:pt>
                <c:pt idx="3533">
                  <c:v>50.235999999999997</c:v>
                </c:pt>
                <c:pt idx="3534">
                  <c:v>50.228999999999999</c:v>
                </c:pt>
                <c:pt idx="3535">
                  <c:v>50.207000000000001</c:v>
                </c:pt>
                <c:pt idx="3536">
                  <c:v>50.204000000000001</c:v>
                </c:pt>
                <c:pt idx="3537">
                  <c:v>50.209000000000003</c:v>
                </c:pt>
                <c:pt idx="3538">
                  <c:v>50.192999999999998</c:v>
                </c:pt>
                <c:pt idx="3539">
                  <c:v>50.204000000000001</c:v>
                </c:pt>
                <c:pt idx="3540">
                  <c:v>50.183999999999997</c:v>
                </c:pt>
                <c:pt idx="3541">
                  <c:v>50.180999999999997</c:v>
                </c:pt>
                <c:pt idx="3542">
                  <c:v>50.174999999999997</c:v>
                </c:pt>
                <c:pt idx="3543">
                  <c:v>50.167000000000002</c:v>
                </c:pt>
                <c:pt idx="3544">
                  <c:v>50.167000000000002</c:v>
                </c:pt>
                <c:pt idx="3545">
                  <c:v>50.158000000000001</c:v>
                </c:pt>
                <c:pt idx="3546">
                  <c:v>50.16</c:v>
                </c:pt>
                <c:pt idx="3547">
                  <c:v>50.149000000000001</c:v>
                </c:pt>
                <c:pt idx="3548">
                  <c:v>50.151000000000003</c:v>
                </c:pt>
                <c:pt idx="3549">
                  <c:v>50.14</c:v>
                </c:pt>
                <c:pt idx="3550">
                  <c:v>50.137999999999998</c:v>
                </c:pt>
                <c:pt idx="3551">
                  <c:v>50.133000000000003</c:v>
                </c:pt>
                <c:pt idx="3552">
                  <c:v>50.119</c:v>
                </c:pt>
                <c:pt idx="3553">
                  <c:v>50.113</c:v>
                </c:pt>
                <c:pt idx="3554">
                  <c:v>50.115000000000002</c:v>
                </c:pt>
                <c:pt idx="3555">
                  <c:v>50.103999999999999</c:v>
                </c:pt>
                <c:pt idx="3556">
                  <c:v>50.095999999999997</c:v>
                </c:pt>
                <c:pt idx="3557">
                  <c:v>50.087000000000003</c:v>
                </c:pt>
                <c:pt idx="3558">
                  <c:v>50.073999999999998</c:v>
                </c:pt>
                <c:pt idx="3559">
                  <c:v>50.069000000000003</c:v>
                </c:pt>
                <c:pt idx="3560">
                  <c:v>50.054000000000002</c:v>
                </c:pt>
                <c:pt idx="3561">
                  <c:v>50.055999999999997</c:v>
                </c:pt>
                <c:pt idx="3562">
                  <c:v>50.055</c:v>
                </c:pt>
                <c:pt idx="3563">
                  <c:v>50.048000000000002</c:v>
                </c:pt>
                <c:pt idx="3564">
                  <c:v>50.039000000000001</c:v>
                </c:pt>
                <c:pt idx="3565">
                  <c:v>50.033000000000001</c:v>
                </c:pt>
                <c:pt idx="3566">
                  <c:v>50.023000000000003</c:v>
                </c:pt>
                <c:pt idx="3567">
                  <c:v>50.018999999999998</c:v>
                </c:pt>
                <c:pt idx="3568">
                  <c:v>50.026000000000003</c:v>
                </c:pt>
                <c:pt idx="3569">
                  <c:v>50.015999999999998</c:v>
                </c:pt>
                <c:pt idx="3570">
                  <c:v>50.009</c:v>
                </c:pt>
                <c:pt idx="3571">
                  <c:v>50.014000000000003</c:v>
                </c:pt>
                <c:pt idx="3572">
                  <c:v>50.012999999999998</c:v>
                </c:pt>
                <c:pt idx="3573">
                  <c:v>50</c:v>
                </c:pt>
                <c:pt idx="3574">
                  <c:v>49.996000000000002</c:v>
                </c:pt>
                <c:pt idx="3575">
                  <c:v>49.994999999999997</c:v>
                </c:pt>
                <c:pt idx="3576">
                  <c:v>49.984000000000002</c:v>
                </c:pt>
                <c:pt idx="3577">
                  <c:v>49.970999999999997</c:v>
                </c:pt>
                <c:pt idx="3578">
                  <c:v>49.962000000000003</c:v>
                </c:pt>
                <c:pt idx="3579">
                  <c:v>49.963999999999999</c:v>
                </c:pt>
                <c:pt idx="3580">
                  <c:v>49.954000000000001</c:v>
                </c:pt>
                <c:pt idx="3581">
                  <c:v>49.933999999999997</c:v>
                </c:pt>
                <c:pt idx="3582">
                  <c:v>49.927</c:v>
                </c:pt>
                <c:pt idx="3583">
                  <c:v>49.920999999999999</c:v>
                </c:pt>
                <c:pt idx="3584">
                  <c:v>49.927</c:v>
                </c:pt>
                <c:pt idx="3585">
                  <c:v>49.92</c:v>
                </c:pt>
                <c:pt idx="3586">
                  <c:v>49.908999999999999</c:v>
                </c:pt>
                <c:pt idx="3587">
                  <c:v>49.905000000000001</c:v>
                </c:pt>
                <c:pt idx="3588">
                  <c:v>49.904000000000003</c:v>
                </c:pt>
                <c:pt idx="3589">
                  <c:v>49.905999999999999</c:v>
                </c:pt>
                <c:pt idx="3590">
                  <c:v>49.902000000000001</c:v>
                </c:pt>
                <c:pt idx="3591">
                  <c:v>49.886000000000003</c:v>
                </c:pt>
                <c:pt idx="3592">
                  <c:v>49.878999999999998</c:v>
                </c:pt>
                <c:pt idx="3593">
                  <c:v>49.872999999999998</c:v>
                </c:pt>
                <c:pt idx="3594">
                  <c:v>49.860999999999997</c:v>
                </c:pt>
                <c:pt idx="3595">
                  <c:v>49.851999999999997</c:v>
                </c:pt>
                <c:pt idx="3596">
                  <c:v>49.847999999999999</c:v>
                </c:pt>
                <c:pt idx="3597">
                  <c:v>49.843000000000004</c:v>
                </c:pt>
                <c:pt idx="3598">
                  <c:v>49.841999999999999</c:v>
                </c:pt>
                <c:pt idx="3599">
                  <c:v>49.834000000000003</c:v>
                </c:pt>
                <c:pt idx="3600">
                  <c:v>49.829000000000001</c:v>
                </c:pt>
                <c:pt idx="3601">
                  <c:v>49.822000000000003</c:v>
                </c:pt>
                <c:pt idx="3602">
                  <c:v>49.817</c:v>
                </c:pt>
                <c:pt idx="3603">
                  <c:v>49.808</c:v>
                </c:pt>
                <c:pt idx="3604">
                  <c:v>49.802</c:v>
                </c:pt>
                <c:pt idx="3605">
                  <c:v>49.802</c:v>
                </c:pt>
                <c:pt idx="3606">
                  <c:v>49.786000000000001</c:v>
                </c:pt>
                <c:pt idx="3607">
                  <c:v>49.79</c:v>
                </c:pt>
                <c:pt idx="3608">
                  <c:v>49.77</c:v>
                </c:pt>
                <c:pt idx="3609">
                  <c:v>49.77</c:v>
                </c:pt>
                <c:pt idx="3610">
                  <c:v>49.765000000000001</c:v>
                </c:pt>
                <c:pt idx="3611">
                  <c:v>49.756</c:v>
                </c:pt>
                <c:pt idx="3612">
                  <c:v>49.749000000000002</c:v>
                </c:pt>
                <c:pt idx="3613">
                  <c:v>49.74</c:v>
                </c:pt>
                <c:pt idx="3614">
                  <c:v>49.734999999999999</c:v>
                </c:pt>
                <c:pt idx="3615">
                  <c:v>49.737000000000002</c:v>
                </c:pt>
                <c:pt idx="3616">
                  <c:v>49.731000000000002</c:v>
                </c:pt>
                <c:pt idx="3617">
                  <c:v>49.72</c:v>
                </c:pt>
                <c:pt idx="3618">
                  <c:v>49.716999999999999</c:v>
                </c:pt>
                <c:pt idx="3619">
                  <c:v>49.707999999999998</c:v>
                </c:pt>
                <c:pt idx="3620">
                  <c:v>49.695</c:v>
                </c:pt>
                <c:pt idx="3621">
                  <c:v>49.692</c:v>
                </c:pt>
                <c:pt idx="3622">
                  <c:v>49.695999999999998</c:v>
                </c:pt>
                <c:pt idx="3623">
                  <c:v>49.688000000000002</c:v>
                </c:pt>
                <c:pt idx="3624">
                  <c:v>49.692</c:v>
                </c:pt>
                <c:pt idx="3625">
                  <c:v>49.673999999999999</c:v>
                </c:pt>
                <c:pt idx="3626">
                  <c:v>49.667000000000002</c:v>
                </c:pt>
                <c:pt idx="3627">
                  <c:v>49.664999999999999</c:v>
                </c:pt>
                <c:pt idx="3628">
                  <c:v>49.667000000000002</c:v>
                </c:pt>
                <c:pt idx="3629">
                  <c:v>49.652999999999999</c:v>
                </c:pt>
                <c:pt idx="3630">
                  <c:v>49.655000000000001</c:v>
                </c:pt>
                <c:pt idx="3631">
                  <c:v>49.642000000000003</c:v>
                </c:pt>
                <c:pt idx="3632">
                  <c:v>49.634999999999998</c:v>
                </c:pt>
                <c:pt idx="3633">
                  <c:v>49.634</c:v>
                </c:pt>
                <c:pt idx="3634">
                  <c:v>49.63</c:v>
                </c:pt>
                <c:pt idx="3635">
                  <c:v>49.616999999999997</c:v>
                </c:pt>
                <c:pt idx="3636">
                  <c:v>49.61</c:v>
                </c:pt>
                <c:pt idx="3637">
                  <c:v>49.609000000000002</c:v>
                </c:pt>
              </c:numCache>
            </c:numRef>
          </c:yVal>
          <c:smooth val="0"/>
          <c:extLst>
            <c:ext xmlns:c16="http://schemas.microsoft.com/office/drawing/2014/chart" uri="{C3380CC4-5D6E-409C-BE32-E72D297353CC}">
              <c16:uniqueId val="{00000000-0D61-40C7-970D-1D8C9CC02F78}"/>
            </c:ext>
          </c:extLst>
        </c:ser>
        <c:ser>
          <c:idx val="1"/>
          <c:order val="1"/>
          <c:tx>
            <c:strRef>
              <c:f>'Versuch 2 Rohr 168,3x4'!$C$1</c:f>
              <c:strCache>
                <c:ptCount val="1"/>
                <c:pt idx="0">
                  <c:v>K2 Rohr Temp Mitte [°C]</c:v>
                </c:pt>
              </c:strCache>
            </c:strRef>
          </c:tx>
          <c:spPr>
            <a:ln w="19050" cap="rnd">
              <a:solidFill>
                <a:schemeClr val="accent2"/>
              </a:solidFill>
              <a:round/>
            </a:ln>
            <a:effectLst/>
          </c:spPr>
          <c:marker>
            <c:symbol val="none"/>
          </c:marker>
          <c:xVal>
            <c:numRef>
              <c:f>'Versuch 2 Rohr 168,3x4'!$A$2:$A$3639</c:f>
              <c:numCache>
                <c:formatCode>[$-F400]h:mm:ss\ AM/PM</c:formatCode>
                <c:ptCount val="3638"/>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numCache>
            </c:numRef>
          </c:xVal>
          <c:yVal>
            <c:numRef>
              <c:f>'Versuch 2 Rohr 168,3x4'!$C$2:$C$3639</c:f>
              <c:numCache>
                <c:formatCode>General</c:formatCode>
                <c:ptCount val="3638"/>
                <c:pt idx="0">
                  <c:v>22.902999999999999</c:v>
                </c:pt>
                <c:pt idx="1">
                  <c:v>22.904</c:v>
                </c:pt>
                <c:pt idx="2">
                  <c:v>22.916</c:v>
                </c:pt>
                <c:pt idx="3">
                  <c:v>22.908999999999999</c:v>
                </c:pt>
                <c:pt idx="4">
                  <c:v>22.917999999999999</c:v>
                </c:pt>
                <c:pt idx="5">
                  <c:v>22.923999999999999</c:v>
                </c:pt>
                <c:pt idx="6">
                  <c:v>22.925000000000001</c:v>
                </c:pt>
                <c:pt idx="7">
                  <c:v>22.934999999999999</c:v>
                </c:pt>
                <c:pt idx="8">
                  <c:v>22.925999999999998</c:v>
                </c:pt>
                <c:pt idx="9">
                  <c:v>22.934000000000001</c:v>
                </c:pt>
                <c:pt idx="10">
                  <c:v>22.936</c:v>
                </c:pt>
                <c:pt idx="11">
                  <c:v>22.934000000000001</c:v>
                </c:pt>
                <c:pt idx="12">
                  <c:v>22.934999999999999</c:v>
                </c:pt>
                <c:pt idx="13">
                  <c:v>22.948</c:v>
                </c:pt>
                <c:pt idx="14">
                  <c:v>22.965</c:v>
                </c:pt>
                <c:pt idx="15">
                  <c:v>22.957999999999998</c:v>
                </c:pt>
                <c:pt idx="16">
                  <c:v>22.959</c:v>
                </c:pt>
                <c:pt idx="17">
                  <c:v>22.974</c:v>
                </c:pt>
                <c:pt idx="18">
                  <c:v>22.981999999999999</c:v>
                </c:pt>
                <c:pt idx="19">
                  <c:v>22.978999999999999</c:v>
                </c:pt>
                <c:pt idx="20">
                  <c:v>22.994</c:v>
                </c:pt>
                <c:pt idx="21">
                  <c:v>22.986999999999998</c:v>
                </c:pt>
                <c:pt idx="22">
                  <c:v>22.986999999999998</c:v>
                </c:pt>
                <c:pt idx="23">
                  <c:v>22.998999999999999</c:v>
                </c:pt>
                <c:pt idx="24">
                  <c:v>22.995999999999999</c:v>
                </c:pt>
                <c:pt idx="25">
                  <c:v>22.995999999999999</c:v>
                </c:pt>
                <c:pt idx="26">
                  <c:v>22.992999999999999</c:v>
                </c:pt>
                <c:pt idx="27">
                  <c:v>23.007999999999999</c:v>
                </c:pt>
                <c:pt idx="28">
                  <c:v>23.009</c:v>
                </c:pt>
                <c:pt idx="29">
                  <c:v>23.015999999999998</c:v>
                </c:pt>
                <c:pt idx="30">
                  <c:v>23.013000000000002</c:v>
                </c:pt>
                <c:pt idx="31">
                  <c:v>23.018999999999998</c:v>
                </c:pt>
                <c:pt idx="32">
                  <c:v>23.024999999999999</c:v>
                </c:pt>
                <c:pt idx="33">
                  <c:v>23.018000000000001</c:v>
                </c:pt>
                <c:pt idx="34">
                  <c:v>23.026</c:v>
                </c:pt>
                <c:pt idx="35">
                  <c:v>23.036999999999999</c:v>
                </c:pt>
                <c:pt idx="36">
                  <c:v>23.03</c:v>
                </c:pt>
                <c:pt idx="37">
                  <c:v>23.033000000000001</c:v>
                </c:pt>
                <c:pt idx="38">
                  <c:v>23.042000000000002</c:v>
                </c:pt>
                <c:pt idx="39">
                  <c:v>23.042999999999999</c:v>
                </c:pt>
                <c:pt idx="40">
                  <c:v>23.047000000000001</c:v>
                </c:pt>
                <c:pt idx="41">
                  <c:v>23.050999999999998</c:v>
                </c:pt>
                <c:pt idx="42">
                  <c:v>23.047999999999998</c:v>
                </c:pt>
                <c:pt idx="43">
                  <c:v>23.068999999999999</c:v>
                </c:pt>
                <c:pt idx="44">
                  <c:v>23.067</c:v>
                </c:pt>
                <c:pt idx="45">
                  <c:v>23.067</c:v>
                </c:pt>
                <c:pt idx="46">
                  <c:v>23.082999999999998</c:v>
                </c:pt>
                <c:pt idx="47">
                  <c:v>23.079000000000001</c:v>
                </c:pt>
                <c:pt idx="48">
                  <c:v>23.094000000000001</c:v>
                </c:pt>
                <c:pt idx="49">
                  <c:v>23.100999999999999</c:v>
                </c:pt>
                <c:pt idx="50">
                  <c:v>23.106000000000002</c:v>
                </c:pt>
                <c:pt idx="51">
                  <c:v>23.106999999999999</c:v>
                </c:pt>
                <c:pt idx="52">
                  <c:v>23.114999999999998</c:v>
                </c:pt>
                <c:pt idx="53">
                  <c:v>23.126000000000001</c:v>
                </c:pt>
                <c:pt idx="54">
                  <c:v>23.126999999999999</c:v>
                </c:pt>
                <c:pt idx="55">
                  <c:v>23.132999999999999</c:v>
                </c:pt>
                <c:pt idx="56">
                  <c:v>23.138999999999999</c:v>
                </c:pt>
                <c:pt idx="57">
                  <c:v>23.135000000000002</c:v>
                </c:pt>
                <c:pt idx="58">
                  <c:v>23.134</c:v>
                </c:pt>
                <c:pt idx="59">
                  <c:v>23.146999999999998</c:v>
                </c:pt>
                <c:pt idx="60">
                  <c:v>23.148</c:v>
                </c:pt>
                <c:pt idx="61">
                  <c:v>23.146000000000001</c:v>
                </c:pt>
                <c:pt idx="62">
                  <c:v>23.152000000000001</c:v>
                </c:pt>
                <c:pt idx="63">
                  <c:v>23.164000000000001</c:v>
                </c:pt>
                <c:pt idx="64">
                  <c:v>23.161000000000001</c:v>
                </c:pt>
                <c:pt idx="65">
                  <c:v>23.164999999999999</c:v>
                </c:pt>
                <c:pt idx="66">
                  <c:v>23.178999999999998</c:v>
                </c:pt>
                <c:pt idx="67">
                  <c:v>23.184000000000001</c:v>
                </c:pt>
                <c:pt idx="68">
                  <c:v>23.195</c:v>
                </c:pt>
                <c:pt idx="69">
                  <c:v>23.187999999999999</c:v>
                </c:pt>
                <c:pt idx="70">
                  <c:v>23.190999999999999</c:v>
                </c:pt>
                <c:pt idx="71">
                  <c:v>23.189</c:v>
                </c:pt>
                <c:pt idx="72">
                  <c:v>23.193000000000001</c:v>
                </c:pt>
                <c:pt idx="73">
                  <c:v>23.201000000000001</c:v>
                </c:pt>
                <c:pt idx="74">
                  <c:v>23.209</c:v>
                </c:pt>
                <c:pt idx="75">
                  <c:v>23.209</c:v>
                </c:pt>
                <c:pt idx="76">
                  <c:v>23.219000000000001</c:v>
                </c:pt>
                <c:pt idx="77">
                  <c:v>23.221</c:v>
                </c:pt>
                <c:pt idx="78">
                  <c:v>23.222000000000001</c:v>
                </c:pt>
                <c:pt idx="79">
                  <c:v>23.23</c:v>
                </c:pt>
                <c:pt idx="80">
                  <c:v>23.225999999999999</c:v>
                </c:pt>
                <c:pt idx="81">
                  <c:v>23.227</c:v>
                </c:pt>
                <c:pt idx="82">
                  <c:v>23.251000000000001</c:v>
                </c:pt>
                <c:pt idx="83">
                  <c:v>23.253</c:v>
                </c:pt>
                <c:pt idx="84">
                  <c:v>23.254000000000001</c:v>
                </c:pt>
                <c:pt idx="85">
                  <c:v>23.26</c:v>
                </c:pt>
                <c:pt idx="86">
                  <c:v>23.257999999999999</c:v>
                </c:pt>
                <c:pt idx="87">
                  <c:v>23.265999999999998</c:v>
                </c:pt>
                <c:pt idx="88">
                  <c:v>23.265000000000001</c:v>
                </c:pt>
                <c:pt idx="89">
                  <c:v>23.274000000000001</c:v>
                </c:pt>
                <c:pt idx="90">
                  <c:v>23.277999999999999</c:v>
                </c:pt>
                <c:pt idx="91">
                  <c:v>23.282</c:v>
                </c:pt>
                <c:pt idx="92">
                  <c:v>23.286000000000001</c:v>
                </c:pt>
                <c:pt idx="93">
                  <c:v>23.29</c:v>
                </c:pt>
                <c:pt idx="94">
                  <c:v>23.303999999999998</c:v>
                </c:pt>
                <c:pt idx="95">
                  <c:v>23.298999999999999</c:v>
                </c:pt>
                <c:pt idx="96">
                  <c:v>23.31</c:v>
                </c:pt>
                <c:pt idx="97">
                  <c:v>23.312999999999999</c:v>
                </c:pt>
                <c:pt idx="98">
                  <c:v>23.3</c:v>
                </c:pt>
                <c:pt idx="99">
                  <c:v>23.318999999999999</c:v>
                </c:pt>
                <c:pt idx="100">
                  <c:v>23.324999999999999</c:v>
                </c:pt>
                <c:pt idx="101">
                  <c:v>23.331</c:v>
                </c:pt>
                <c:pt idx="102">
                  <c:v>23.338000000000001</c:v>
                </c:pt>
                <c:pt idx="103">
                  <c:v>23.331</c:v>
                </c:pt>
                <c:pt idx="104">
                  <c:v>23.347000000000001</c:v>
                </c:pt>
                <c:pt idx="105">
                  <c:v>23.343</c:v>
                </c:pt>
                <c:pt idx="106">
                  <c:v>23.347000000000001</c:v>
                </c:pt>
                <c:pt idx="107">
                  <c:v>23.355</c:v>
                </c:pt>
                <c:pt idx="108">
                  <c:v>23.366</c:v>
                </c:pt>
                <c:pt idx="109">
                  <c:v>23.363</c:v>
                </c:pt>
                <c:pt idx="110">
                  <c:v>23.367000000000001</c:v>
                </c:pt>
                <c:pt idx="111">
                  <c:v>23.36</c:v>
                </c:pt>
                <c:pt idx="112">
                  <c:v>23.363</c:v>
                </c:pt>
                <c:pt idx="113">
                  <c:v>23.364999999999998</c:v>
                </c:pt>
                <c:pt idx="114">
                  <c:v>23.369</c:v>
                </c:pt>
                <c:pt idx="115">
                  <c:v>23.373000000000001</c:v>
                </c:pt>
                <c:pt idx="116">
                  <c:v>23.37</c:v>
                </c:pt>
                <c:pt idx="117">
                  <c:v>23.373999999999999</c:v>
                </c:pt>
                <c:pt idx="118">
                  <c:v>23.382000000000001</c:v>
                </c:pt>
                <c:pt idx="119">
                  <c:v>23.375</c:v>
                </c:pt>
                <c:pt idx="120">
                  <c:v>23.375</c:v>
                </c:pt>
                <c:pt idx="121">
                  <c:v>23.379000000000001</c:v>
                </c:pt>
                <c:pt idx="122">
                  <c:v>23.382999999999999</c:v>
                </c:pt>
                <c:pt idx="123">
                  <c:v>23.38</c:v>
                </c:pt>
                <c:pt idx="124">
                  <c:v>23.395</c:v>
                </c:pt>
                <c:pt idx="125">
                  <c:v>23.405999999999999</c:v>
                </c:pt>
                <c:pt idx="126">
                  <c:v>23.407</c:v>
                </c:pt>
                <c:pt idx="127">
                  <c:v>23.405000000000001</c:v>
                </c:pt>
                <c:pt idx="128">
                  <c:v>23.407</c:v>
                </c:pt>
                <c:pt idx="129">
                  <c:v>23.414999999999999</c:v>
                </c:pt>
                <c:pt idx="130">
                  <c:v>23.419</c:v>
                </c:pt>
                <c:pt idx="131">
                  <c:v>23.42</c:v>
                </c:pt>
                <c:pt idx="132">
                  <c:v>23.431000000000001</c:v>
                </c:pt>
                <c:pt idx="133">
                  <c:v>23.43</c:v>
                </c:pt>
                <c:pt idx="134">
                  <c:v>23.431999999999999</c:v>
                </c:pt>
                <c:pt idx="135">
                  <c:v>23.428000000000001</c:v>
                </c:pt>
                <c:pt idx="136">
                  <c:v>23.431000000000001</c:v>
                </c:pt>
                <c:pt idx="137">
                  <c:v>23.437000000000001</c:v>
                </c:pt>
                <c:pt idx="138">
                  <c:v>23.443999999999999</c:v>
                </c:pt>
                <c:pt idx="139">
                  <c:v>23.439</c:v>
                </c:pt>
                <c:pt idx="140">
                  <c:v>23.437999999999999</c:v>
                </c:pt>
                <c:pt idx="141">
                  <c:v>23.437999999999999</c:v>
                </c:pt>
                <c:pt idx="142">
                  <c:v>23.442</c:v>
                </c:pt>
                <c:pt idx="143">
                  <c:v>23.45</c:v>
                </c:pt>
                <c:pt idx="144">
                  <c:v>23.457999999999998</c:v>
                </c:pt>
                <c:pt idx="145">
                  <c:v>23.451000000000001</c:v>
                </c:pt>
                <c:pt idx="146">
                  <c:v>23.443999999999999</c:v>
                </c:pt>
                <c:pt idx="147">
                  <c:v>23.451000000000001</c:v>
                </c:pt>
                <c:pt idx="148">
                  <c:v>23.454000000000001</c:v>
                </c:pt>
                <c:pt idx="149">
                  <c:v>23.46</c:v>
                </c:pt>
                <c:pt idx="150">
                  <c:v>23.456</c:v>
                </c:pt>
                <c:pt idx="151">
                  <c:v>23.47</c:v>
                </c:pt>
                <c:pt idx="152">
                  <c:v>23.472000000000001</c:v>
                </c:pt>
                <c:pt idx="153">
                  <c:v>23.472000000000001</c:v>
                </c:pt>
                <c:pt idx="154">
                  <c:v>23.486999999999998</c:v>
                </c:pt>
                <c:pt idx="155">
                  <c:v>23.488</c:v>
                </c:pt>
                <c:pt idx="156">
                  <c:v>23.491</c:v>
                </c:pt>
                <c:pt idx="157">
                  <c:v>23.492000000000001</c:v>
                </c:pt>
                <c:pt idx="158">
                  <c:v>23.504000000000001</c:v>
                </c:pt>
                <c:pt idx="159">
                  <c:v>23.495999999999999</c:v>
                </c:pt>
                <c:pt idx="160">
                  <c:v>23.506</c:v>
                </c:pt>
                <c:pt idx="161">
                  <c:v>23.507999999999999</c:v>
                </c:pt>
                <c:pt idx="162">
                  <c:v>23.512</c:v>
                </c:pt>
                <c:pt idx="163">
                  <c:v>23.513000000000002</c:v>
                </c:pt>
                <c:pt idx="164">
                  <c:v>23.513000000000002</c:v>
                </c:pt>
                <c:pt idx="165">
                  <c:v>23.516999999999999</c:v>
                </c:pt>
                <c:pt idx="166">
                  <c:v>23.521000000000001</c:v>
                </c:pt>
                <c:pt idx="167">
                  <c:v>23.529</c:v>
                </c:pt>
                <c:pt idx="168">
                  <c:v>23.54</c:v>
                </c:pt>
                <c:pt idx="169">
                  <c:v>23.544</c:v>
                </c:pt>
                <c:pt idx="170">
                  <c:v>23.552</c:v>
                </c:pt>
                <c:pt idx="171">
                  <c:v>23.548999999999999</c:v>
                </c:pt>
                <c:pt idx="172">
                  <c:v>23.553000000000001</c:v>
                </c:pt>
                <c:pt idx="173">
                  <c:v>23.564</c:v>
                </c:pt>
                <c:pt idx="174">
                  <c:v>23.564</c:v>
                </c:pt>
                <c:pt idx="175">
                  <c:v>23.562999999999999</c:v>
                </c:pt>
                <c:pt idx="176">
                  <c:v>23.573</c:v>
                </c:pt>
                <c:pt idx="177">
                  <c:v>23.577000000000002</c:v>
                </c:pt>
                <c:pt idx="178">
                  <c:v>23.577000000000002</c:v>
                </c:pt>
                <c:pt idx="179">
                  <c:v>23.574000000000002</c:v>
                </c:pt>
                <c:pt idx="180">
                  <c:v>23.585000000000001</c:v>
                </c:pt>
                <c:pt idx="181">
                  <c:v>23.597000000000001</c:v>
                </c:pt>
                <c:pt idx="182">
                  <c:v>23.597000000000001</c:v>
                </c:pt>
                <c:pt idx="183">
                  <c:v>23.59</c:v>
                </c:pt>
                <c:pt idx="184">
                  <c:v>23.606999999999999</c:v>
                </c:pt>
                <c:pt idx="185">
                  <c:v>23.605</c:v>
                </c:pt>
                <c:pt idx="186">
                  <c:v>23.609000000000002</c:v>
                </c:pt>
                <c:pt idx="187">
                  <c:v>23.614999999999998</c:v>
                </c:pt>
                <c:pt idx="188">
                  <c:v>23.617000000000001</c:v>
                </c:pt>
                <c:pt idx="189">
                  <c:v>23.632000000000001</c:v>
                </c:pt>
                <c:pt idx="190">
                  <c:v>23.629000000000001</c:v>
                </c:pt>
                <c:pt idx="191">
                  <c:v>23.643999999999998</c:v>
                </c:pt>
                <c:pt idx="192">
                  <c:v>23.640999999999998</c:v>
                </c:pt>
                <c:pt idx="193">
                  <c:v>23.651</c:v>
                </c:pt>
                <c:pt idx="194">
                  <c:v>23.652999999999999</c:v>
                </c:pt>
                <c:pt idx="195">
                  <c:v>23.649000000000001</c:v>
                </c:pt>
                <c:pt idx="196">
                  <c:v>23.648</c:v>
                </c:pt>
                <c:pt idx="197">
                  <c:v>23.661000000000001</c:v>
                </c:pt>
                <c:pt idx="198">
                  <c:v>23.661000000000001</c:v>
                </c:pt>
                <c:pt idx="199">
                  <c:v>23.669</c:v>
                </c:pt>
                <c:pt idx="200">
                  <c:v>23.672999999999998</c:v>
                </c:pt>
                <c:pt idx="201">
                  <c:v>23.681000000000001</c:v>
                </c:pt>
                <c:pt idx="202">
                  <c:v>23.692</c:v>
                </c:pt>
                <c:pt idx="203">
                  <c:v>23.696000000000002</c:v>
                </c:pt>
                <c:pt idx="204">
                  <c:v>23.693000000000001</c:v>
                </c:pt>
                <c:pt idx="205">
                  <c:v>23.702999999999999</c:v>
                </c:pt>
                <c:pt idx="206">
                  <c:v>23.712</c:v>
                </c:pt>
                <c:pt idx="207">
                  <c:v>23.712</c:v>
                </c:pt>
                <c:pt idx="208">
                  <c:v>23.725999999999999</c:v>
                </c:pt>
                <c:pt idx="209">
                  <c:v>23.713000000000001</c:v>
                </c:pt>
                <c:pt idx="210">
                  <c:v>23.721</c:v>
                </c:pt>
                <c:pt idx="211">
                  <c:v>23.725000000000001</c:v>
                </c:pt>
                <c:pt idx="212">
                  <c:v>23.725000000000001</c:v>
                </c:pt>
                <c:pt idx="213">
                  <c:v>23.728999999999999</c:v>
                </c:pt>
                <c:pt idx="214">
                  <c:v>23.733000000000001</c:v>
                </c:pt>
                <c:pt idx="215">
                  <c:v>23.736999999999998</c:v>
                </c:pt>
                <c:pt idx="216">
                  <c:v>23.745000000000001</c:v>
                </c:pt>
                <c:pt idx="217">
                  <c:v>23.745999999999999</c:v>
                </c:pt>
                <c:pt idx="218">
                  <c:v>23.753</c:v>
                </c:pt>
                <c:pt idx="219">
                  <c:v>23.753</c:v>
                </c:pt>
                <c:pt idx="220">
                  <c:v>23.760999999999999</c:v>
                </c:pt>
                <c:pt idx="221">
                  <c:v>23.773</c:v>
                </c:pt>
                <c:pt idx="222">
                  <c:v>23.777000000000001</c:v>
                </c:pt>
                <c:pt idx="223">
                  <c:v>23.803000000000001</c:v>
                </c:pt>
                <c:pt idx="224">
                  <c:v>23.818000000000001</c:v>
                </c:pt>
                <c:pt idx="225">
                  <c:v>23.824999999999999</c:v>
                </c:pt>
                <c:pt idx="226">
                  <c:v>23.852</c:v>
                </c:pt>
                <c:pt idx="227">
                  <c:v>23.87</c:v>
                </c:pt>
                <c:pt idx="228">
                  <c:v>23.885000000000002</c:v>
                </c:pt>
                <c:pt idx="229">
                  <c:v>23.928000000000001</c:v>
                </c:pt>
                <c:pt idx="230">
                  <c:v>23.949000000000002</c:v>
                </c:pt>
                <c:pt idx="231">
                  <c:v>23.956</c:v>
                </c:pt>
                <c:pt idx="232">
                  <c:v>23.997</c:v>
                </c:pt>
                <c:pt idx="233">
                  <c:v>24.023</c:v>
                </c:pt>
                <c:pt idx="234">
                  <c:v>24.030999999999999</c:v>
                </c:pt>
                <c:pt idx="235">
                  <c:v>24.065000000000001</c:v>
                </c:pt>
                <c:pt idx="236">
                  <c:v>24.082999999999998</c:v>
                </c:pt>
                <c:pt idx="237">
                  <c:v>24.102</c:v>
                </c:pt>
                <c:pt idx="238">
                  <c:v>24.143000000000001</c:v>
                </c:pt>
                <c:pt idx="239">
                  <c:v>24.154</c:v>
                </c:pt>
                <c:pt idx="240">
                  <c:v>24.187000000000001</c:v>
                </c:pt>
                <c:pt idx="241">
                  <c:v>24.228999999999999</c:v>
                </c:pt>
                <c:pt idx="242">
                  <c:v>24.257999999999999</c:v>
                </c:pt>
                <c:pt idx="243">
                  <c:v>24.268999999999998</c:v>
                </c:pt>
                <c:pt idx="244">
                  <c:v>24.309000000000001</c:v>
                </c:pt>
                <c:pt idx="245">
                  <c:v>24.324999999999999</c:v>
                </c:pt>
                <c:pt idx="246">
                  <c:v>24.34</c:v>
                </c:pt>
                <c:pt idx="247">
                  <c:v>24.367000000000001</c:v>
                </c:pt>
                <c:pt idx="248">
                  <c:v>24.388999999999999</c:v>
                </c:pt>
                <c:pt idx="249">
                  <c:v>24.388999999999999</c:v>
                </c:pt>
                <c:pt idx="250">
                  <c:v>24.43</c:v>
                </c:pt>
                <c:pt idx="251">
                  <c:v>24.445</c:v>
                </c:pt>
                <c:pt idx="252">
                  <c:v>24.456</c:v>
                </c:pt>
                <c:pt idx="253">
                  <c:v>24.475000000000001</c:v>
                </c:pt>
                <c:pt idx="254">
                  <c:v>24.49</c:v>
                </c:pt>
                <c:pt idx="255">
                  <c:v>24.494</c:v>
                </c:pt>
                <c:pt idx="256">
                  <c:v>24.510999999999999</c:v>
                </c:pt>
                <c:pt idx="257">
                  <c:v>24.513999999999999</c:v>
                </c:pt>
                <c:pt idx="258">
                  <c:v>24.513999999999999</c:v>
                </c:pt>
                <c:pt idx="259">
                  <c:v>24.503</c:v>
                </c:pt>
                <c:pt idx="260">
                  <c:v>24.515000000000001</c:v>
                </c:pt>
                <c:pt idx="261">
                  <c:v>24.515000000000001</c:v>
                </c:pt>
                <c:pt idx="262">
                  <c:v>24.518999999999998</c:v>
                </c:pt>
                <c:pt idx="263">
                  <c:v>24.523</c:v>
                </c:pt>
                <c:pt idx="264">
                  <c:v>24.523</c:v>
                </c:pt>
                <c:pt idx="265">
                  <c:v>24.538</c:v>
                </c:pt>
                <c:pt idx="266">
                  <c:v>24.545999999999999</c:v>
                </c:pt>
                <c:pt idx="267">
                  <c:v>24.55</c:v>
                </c:pt>
                <c:pt idx="268">
                  <c:v>24.567</c:v>
                </c:pt>
                <c:pt idx="269">
                  <c:v>24.573</c:v>
                </c:pt>
                <c:pt idx="270">
                  <c:v>24.588000000000001</c:v>
                </c:pt>
                <c:pt idx="271">
                  <c:v>24.599</c:v>
                </c:pt>
                <c:pt idx="272">
                  <c:v>24.622</c:v>
                </c:pt>
                <c:pt idx="273">
                  <c:v>24.637</c:v>
                </c:pt>
                <c:pt idx="274">
                  <c:v>24.648</c:v>
                </c:pt>
                <c:pt idx="275">
                  <c:v>24.663</c:v>
                </c:pt>
                <c:pt idx="276">
                  <c:v>24.667000000000002</c:v>
                </c:pt>
                <c:pt idx="277">
                  <c:v>24.687999999999999</c:v>
                </c:pt>
                <c:pt idx="278">
                  <c:v>24.712</c:v>
                </c:pt>
                <c:pt idx="279">
                  <c:v>24.716000000000001</c:v>
                </c:pt>
                <c:pt idx="280">
                  <c:v>24.745999999999999</c:v>
                </c:pt>
                <c:pt idx="281">
                  <c:v>24.753</c:v>
                </c:pt>
                <c:pt idx="282">
                  <c:v>24.768000000000001</c:v>
                </c:pt>
                <c:pt idx="283">
                  <c:v>24.792999999999999</c:v>
                </c:pt>
                <c:pt idx="284">
                  <c:v>24.812999999999999</c:v>
                </c:pt>
                <c:pt idx="285">
                  <c:v>24.817</c:v>
                </c:pt>
                <c:pt idx="286">
                  <c:v>24.847000000000001</c:v>
                </c:pt>
                <c:pt idx="287">
                  <c:v>24.858000000000001</c:v>
                </c:pt>
                <c:pt idx="288">
                  <c:v>24.866</c:v>
                </c:pt>
                <c:pt idx="289">
                  <c:v>24.893999999999998</c:v>
                </c:pt>
                <c:pt idx="290">
                  <c:v>24.902999999999999</c:v>
                </c:pt>
                <c:pt idx="291">
                  <c:v>24.943999999999999</c:v>
                </c:pt>
                <c:pt idx="292">
                  <c:v>25.128</c:v>
                </c:pt>
                <c:pt idx="293">
                  <c:v>25.254000000000001</c:v>
                </c:pt>
                <c:pt idx="294">
                  <c:v>25.335000000000001</c:v>
                </c:pt>
                <c:pt idx="295">
                  <c:v>25.47</c:v>
                </c:pt>
                <c:pt idx="296">
                  <c:v>25.512</c:v>
                </c:pt>
                <c:pt idx="297">
                  <c:v>25.535</c:v>
                </c:pt>
                <c:pt idx="298">
                  <c:v>25.576000000000001</c:v>
                </c:pt>
                <c:pt idx="299">
                  <c:v>25.591000000000001</c:v>
                </c:pt>
                <c:pt idx="300">
                  <c:v>25.594000000000001</c:v>
                </c:pt>
                <c:pt idx="301">
                  <c:v>25.6</c:v>
                </c:pt>
                <c:pt idx="302">
                  <c:v>25.603000000000002</c:v>
                </c:pt>
                <c:pt idx="303">
                  <c:v>25.591999999999999</c:v>
                </c:pt>
                <c:pt idx="304">
                  <c:v>25.6</c:v>
                </c:pt>
                <c:pt idx="305">
                  <c:v>25.585000000000001</c:v>
                </c:pt>
                <c:pt idx="306">
                  <c:v>25.582000000000001</c:v>
                </c:pt>
                <c:pt idx="307">
                  <c:v>25.573</c:v>
                </c:pt>
                <c:pt idx="308">
                  <c:v>25.574999999999999</c:v>
                </c:pt>
                <c:pt idx="309">
                  <c:v>25.564</c:v>
                </c:pt>
                <c:pt idx="310">
                  <c:v>25.55</c:v>
                </c:pt>
                <c:pt idx="311">
                  <c:v>25.545999999999999</c:v>
                </c:pt>
                <c:pt idx="312">
                  <c:v>25.539000000000001</c:v>
                </c:pt>
                <c:pt idx="313">
                  <c:v>25.529</c:v>
                </c:pt>
                <c:pt idx="314">
                  <c:v>25.521999999999998</c:v>
                </c:pt>
                <c:pt idx="315">
                  <c:v>25.510999999999999</c:v>
                </c:pt>
                <c:pt idx="316">
                  <c:v>25.504000000000001</c:v>
                </c:pt>
                <c:pt idx="317">
                  <c:v>25.501000000000001</c:v>
                </c:pt>
                <c:pt idx="318">
                  <c:v>25.501000000000001</c:v>
                </c:pt>
                <c:pt idx="319">
                  <c:v>25.492000000000001</c:v>
                </c:pt>
                <c:pt idx="320">
                  <c:v>25.49</c:v>
                </c:pt>
                <c:pt idx="321">
                  <c:v>25.483000000000001</c:v>
                </c:pt>
                <c:pt idx="322">
                  <c:v>25.475000000000001</c:v>
                </c:pt>
                <c:pt idx="323">
                  <c:v>25.466000000000001</c:v>
                </c:pt>
                <c:pt idx="324">
                  <c:v>25.451000000000001</c:v>
                </c:pt>
                <c:pt idx="325">
                  <c:v>25.439</c:v>
                </c:pt>
                <c:pt idx="326">
                  <c:v>25.433</c:v>
                </c:pt>
                <c:pt idx="327">
                  <c:v>25.422999999999998</c:v>
                </c:pt>
                <c:pt idx="328">
                  <c:v>25.427</c:v>
                </c:pt>
                <c:pt idx="329">
                  <c:v>25.427</c:v>
                </c:pt>
                <c:pt idx="330">
                  <c:v>25.427</c:v>
                </c:pt>
                <c:pt idx="331">
                  <c:v>25.414999999999999</c:v>
                </c:pt>
                <c:pt idx="332">
                  <c:v>25.41</c:v>
                </c:pt>
                <c:pt idx="333">
                  <c:v>25.420999999999999</c:v>
                </c:pt>
                <c:pt idx="334">
                  <c:v>25.416</c:v>
                </c:pt>
                <c:pt idx="335">
                  <c:v>25.417999999999999</c:v>
                </c:pt>
                <c:pt idx="336">
                  <c:v>25.411000000000001</c:v>
                </c:pt>
                <c:pt idx="337">
                  <c:v>25.398</c:v>
                </c:pt>
                <c:pt idx="338">
                  <c:v>25.404</c:v>
                </c:pt>
                <c:pt idx="339">
                  <c:v>25.404</c:v>
                </c:pt>
                <c:pt idx="340">
                  <c:v>25.399000000000001</c:v>
                </c:pt>
                <c:pt idx="341">
                  <c:v>25.401</c:v>
                </c:pt>
                <c:pt idx="342">
                  <c:v>25.393999999999998</c:v>
                </c:pt>
                <c:pt idx="343">
                  <c:v>25.388999999999999</c:v>
                </c:pt>
                <c:pt idx="344">
                  <c:v>25.390999999999998</c:v>
                </c:pt>
                <c:pt idx="345">
                  <c:v>25.388000000000002</c:v>
                </c:pt>
                <c:pt idx="346">
                  <c:v>25.385999999999999</c:v>
                </c:pt>
                <c:pt idx="347">
                  <c:v>25.385000000000002</c:v>
                </c:pt>
                <c:pt idx="348">
                  <c:v>25.385000000000002</c:v>
                </c:pt>
                <c:pt idx="349">
                  <c:v>25.378</c:v>
                </c:pt>
                <c:pt idx="350">
                  <c:v>25.382000000000001</c:v>
                </c:pt>
                <c:pt idx="351">
                  <c:v>25.375</c:v>
                </c:pt>
                <c:pt idx="352">
                  <c:v>25.375</c:v>
                </c:pt>
                <c:pt idx="353">
                  <c:v>25.382999999999999</c:v>
                </c:pt>
                <c:pt idx="354">
                  <c:v>25.379000000000001</c:v>
                </c:pt>
                <c:pt idx="355">
                  <c:v>25.378</c:v>
                </c:pt>
                <c:pt idx="356">
                  <c:v>25.38</c:v>
                </c:pt>
                <c:pt idx="357">
                  <c:v>25.376000000000001</c:v>
                </c:pt>
                <c:pt idx="358">
                  <c:v>25.370999999999999</c:v>
                </c:pt>
                <c:pt idx="359">
                  <c:v>25.373000000000001</c:v>
                </c:pt>
                <c:pt idx="360">
                  <c:v>25.37</c:v>
                </c:pt>
                <c:pt idx="361">
                  <c:v>25.367999999999999</c:v>
                </c:pt>
                <c:pt idx="362">
                  <c:v>25.367000000000001</c:v>
                </c:pt>
                <c:pt idx="363">
                  <c:v>25.367000000000001</c:v>
                </c:pt>
                <c:pt idx="364">
                  <c:v>25.36</c:v>
                </c:pt>
                <c:pt idx="365">
                  <c:v>25.364000000000001</c:v>
                </c:pt>
                <c:pt idx="366">
                  <c:v>25.356999999999999</c:v>
                </c:pt>
                <c:pt idx="367">
                  <c:v>25.367000000000001</c:v>
                </c:pt>
                <c:pt idx="368">
                  <c:v>25.376000000000001</c:v>
                </c:pt>
                <c:pt idx="369">
                  <c:v>25.376000000000001</c:v>
                </c:pt>
                <c:pt idx="370">
                  <c:v>25.38</c:v>
                </c:pt>
                <c:pt idx="371">
                  <c:v>25.388000000000002</c:v>
                </c:pt>
                <c:pt idx="372">
                  <c:v>25.399000000000001</c:v>
                </c:pt>
                <c:pt idx="373">
                  <c:v>25.4</c:v>
                </c:pt>
                <c:pt idx="374">
                  <c:v>25.407</c:v>
                </c:pt>
                <c:pt idx="375">
                  <c:v>25.411000000000001</c:v>
                </c:pt>
                <c:pt idx="376">
                  <c:v>25.419</c:v>
                </c:pt>
                <c:pt idx="377">
                  <c:v>25.43</c:v>
                </c:pt>
                <c:pt idx="378">
                  <c:v>25.427</c:v>
                </c:pt>
                <c:pt idx="379">
                  <c:v>25.434999999999999</c:v>
                </c:pt>
                <c:pt idx="380">
                  <c:v>25.434999999999999</c:v>
                </c:pt>
                <c:pt idx="381">
                  <c:v>25.442</c:v>
                </c:pt>
                <c:pt idx="382">
                  <c:v>25.448</c:v>
                </c:pt>
                <c:pt idx="383">
                  <c:v>25.460999999999999</c:v>
                </c:pt>
                <c:pt idx="384">
                  <c:v>25.457999999999998</c:v>
                </c:pt>
                <c:pt idx="385">
                  <c:v>25.471</c:v>
                </c:pt>
                <c:pt idx="386">
                  <c:v>25.477</c:v>
                </c:pt>
                <c:pt idx="387">
                  <c:v>25.481000000000002</c:v>
                </c:pt>
                <c:pt idx="388">
                  <c:v>25.483000000000001</c:v>
                </c:pt>
                <c:pt idx="389">
                  <c:v>25.489000000000001</c:v>
                </c:pt>
                <c:pt idx="390">
                  <c:v>25.489000000000001</c:v>
                </c:pt>
                <c:pt idx="391">
                  <c:v>25.501000000000001</c:v>
                </c:pt>
                <c:pt idx="392">
                  <c:v>25.507999999999999</c:v>
                </c:pt>
                <c:pt idx="393">
                  <c:v>25.518999999999998</c:v>
                </c:pt>
                <c:pt idx="394">
                  <c:v>25.52</c:v>
                </c:pt>
                <c:pt idx="395">
                  <c:v>25.52</c:v>
                </c:pt>
                <c:pt idx="396">
                  <c:v>25.527999999999999</c:v>
                </c:pt>
                <c:pt idx="397">
                  <c:v>25.539000000000001</c:v>
                </c:pt>
                <c:pt idx="398">
                  <c:v>25.547000000000001</c:v>
                </c:pt>
                <c:pt idx="399">
                  <c:v>25.558</c:v>
                </c:pt>
                <c:pt idx="400">
                  <c:v>25.564</c:v>
                </c:pt>
                <c:pt idx="401">
                  <c:v>25.565999999999999</c:v>
                </c:pt>
                <c:pt idx="402">
                  <c:v>25.577000000000002</c:v>
                </c:pt>
                <c:pt idx="403">
                  <c:v>25.585000000000001</c:v>
                </c:pt>
                <c:pt idx="404">
                  <c:v>25.603999999999999</c:v>
                </c:pt>
                <c:pt idx="405">
                  <c:v>25.614999999999998</c:v>
                </c:pt>
                <c:pt idx="406">
                  <c:v>25.611999999999998</c:v>
                </c:pt>
                <c:pt idx="407">
                  <c:v>25.616</c:v>
                </c:pt>
                <c:pt idx="408">
                  <c:v>25.626999999999999</c:v>
                </c:pt>
                <c:pt idx="409">
                  <c:v>25.635000000000002</c:v>
                </c:pt>
                <c:pt idx="410">
                  <c:v>25.635000000000002</c:v>
                </c:pt>
                <c:pt idx="411">
                  <c:v>25.654</c:v>
                </c:pt>
                <c:pt idx="412">
                  <c:v>25.654</c:v>
                </c:pt>
                <c:pt idx="413">
                  <c:v>25.654</c:v>
                </c:pt>
                <c:pt idx="414">
                  <c:v>25.661999999999999</c:v>
                </c:pt>
                <c:pt idx="415">
                  <c:v>25.667999999999999</c:v>
                </c:pt>
                <c:pt idx="416">
                  <c:v>25.673999999999999</c:v>
                </c:pt>
                <c:pt idx="417">
                  <c:v>25.681000000000001</c:v>
                </c:pt>
                <c:pt idx="418">
                  <c:v>25.693999999999999</c:v>
                </c:pt>
                <c:pt idx="419">
                  <c:v>25.704000000000001</c:v>
                </c:pt>
                <c:pt idx="420">
                  <c:v>25.704000000000001</c:v>
                </c:pt>
                <c:pt idx="421">
                  <c:v>25.702999999999999</c:v>
                </c:pt>
                <c:pt idx="422">
                  <c:v>25.707999999999998</c:v>
                </c:pt>
                <c:pt idx="423">
                  <c:v>25.709</c:v>
                </c:pt>
                <c:pt idx="424">
                  <c:v>25.728999999999999</c:v>
                </c:pt>
                <c:pt idx="425">
                  <c:v>25.742000000000001</c:v>
                </c:pt>
                <c:pt idx="426">
                  <c:v>25.728000000000002</c:v>
                </c:pt>
                <c:pt idx="427">
                  <c:v>25.739000000000001</c:v>
                </c:pt>
                <c:pt idx="428">
                  <c:v>25.747</c:v>
                </c:pt>
                <c:pt idx="429">
                  <c:v>25.747</c:v>
                </c:pt>
                <c:pt idx="430">
                  <c:v>25.762</c:v>
                </c:pt>
                <c:pt idx="431">
                  <c:v>25.763000000000002</c:v>
                </c:pt>
                <c:pt idx="432">
                  <c:v>25.77</c:v>
                </c:pt>
                <c:pt idx="433">
                  <c:v>25.783000000000001</c:v>
                </c:pt>
                <c:pt idx="434">
                  <c:v>25.789000000000001</c:v>
                </c:pt>
                <c:pt idx="435">
                  <c:v>25.8</c:v>
                </c:pt>
                <c:pt idx="436">
                  <c:v>25.805</c:v>
                </c:pt>
                <c:pt idx="437">
                  <c:v>25.812000000000001</c:v>
                </c:pt>
                <c:pt idx="438">
                  <c:v>25.815999999999999</c:v>
                </c:pt>
                <c:pt idx="439">
                  <c:v>25.82</c:v>
                </c:pt>
                <c:pt idx="440">
                  <c:v>25.827999999999999</c:v>
                </c:pt>
                <c:pt idx="441">
                  <c:v>25.827999999999999</c:v>
                </c:pt>
                <c:pt idx="442">
                  <c:v>25.835999999999999</c:v>
                </c:pt>
                <c:pt idx="443">
                  <c:v>25.853999999999999</c:v>
                </c:pt>
                <c:pt idx="444">
                  <c:v>25.847000000000001</c:v>
                </c:pt>
                <c:pt idx="445">
                  <c:v>25.859000000000002</c:v>
                </c:pt>
                <c:pt idx="446">
                  <c:v>25.866</c:v>
                </c:pt>
                <c:pt idx="447">
                  <c:v>25.873999999999999</c:v>
                </c:pt>
                <c:pt idx="448">
                  <c:v>25.893000000000001</c:v>
                </c:pt>
                <c:pt idx="449">
                  <c:v>25.896999999999998</c:v>
                </c:pt>
                <c:pt idx="450">
                  <c:v>25.896999999999998</c:v>
                </c:pt>
                <c:pt idx="451">
                  <c:v>25.899000000000001</c:v>
                </c:pt>
                <c:pt idx="452">
                  <c:v>25.911999999999999</c:v>
                </c:pt>
                <c:pt idx="453">
                  <c:v>25.913</c:v>
                </c:pt>
                <c:pt idx="454">
                  <c:v>25.914999999999999</c:v>
                </c:pt>
                <c:pt idx="455">
                  <c:v>25.931999999999999</c:v>
                </c:pt>
                <c:pt idx="456">
                  <c:v>25.934999999999999</c:v>
                </c:pt>
                <c:pt idx="457">
                  <c:v>25.937999999999999</c:v>
                </c:pt>
                <c:pt idx="458">
                  <c:v>25.946999999999999</c:v>
                </c:pt>
                <c:pt idx="459">
                  <c:v>25.946999999999999</c:v>
                </c:pt>
                <c:pt idx="460">
                  <c:v>25.959</c:v>
                </c:pt>
                <c:pt idx="461">
                  <c:v>25.963000000000001</c:v>
                </c:pt>
                <c:pt idx="462">
                  <c:v>25.97</c:v>
                </c:pt>
                <c:pt idx="463">
                  <c:v>25.966999999999999</c:v>
                </c:pt>
                <c:pt idx="464">
                  <c:v>25.975000000000001</c:v>
                </c:pt>
                <c:pt idx="465">
                  <c:v>25.975000000000001</c:v>
                </c:pt>
                <c:pt idx="466">
                  <c:v>25.981000000000002</c:v>
                </c:pt>
                <c:pt idx="467">
                  <c:v>25.983000000000001</c:v>
                </c:pt>
                <c:pt idx="468">
                  <c:v>25.983000000000001</c:v>
                </c:pt>
                <c:pt idx="469">
                  <c:v>25.986999999999998</c:v>
                </c:pt>
                <c:pt idx="470">
                  <c:v>26.001999999999999</c:v>
                </c:pt>
                <c:pt idx="471">
                  <c:v>26.001999999999999</c:v>
                </c:pt>
                <c:pt idx="472">
                  <c:v>26.015999999999998</c:v>
                </c:pt>
                <c:pt idx="473">
                  <c:v>26.007000000000001</c:v>
                </c:pt>
                <c:pt idx="474">
                  <c:v>26.024999999999999</c:v>
                </c:pt>
                <c:pt idx="475">
                  <c:v>26.036999999999999</c:v>
                </c:pt>
                <c:pt idx="476">
                  <c:v>26.036999999999999</c:v>
                </c:pt>
                <c:pt idx="477">
                  <c:v>26.041</c:v>
                </c:pt>
                <c:pt idx="478">
                  <c:v>26.05</c:v>
                </c:pt>
                <c:pt idx="479">
                  <c:v>26.067</c:v>
                </c:pt>
                <c:pt idx="480">
                  <c:v>26.071000000000002</c:v>
                </c:pt>
                <c:pt idx="481">
                  <c:v>26.081</c:v>
                </c:pt>
                <c:pt idx="482">
                  <c:v>26.09</c:v>
                </c:pt>
                <c:pt idx="483">
                  <c:v>26.097999999999999</c:v>
                </c:pt>
                <c:pt idx="484">
                  <c:v>26.117999999999999</c:v>
                </c:pt>
                <c:pt idx="485">
                  <c:v>26.123999999999999</c:v>
                </c:pt>
                <c:pt idx="486">
                  <c:v>26.138999999999999</c:v>
                </c:pt>
                <c:pt idx="487">
                  <c:v>26.143000000000001</c:v>
                </c:pt>
                <c:pt idx="488">
                  <c:v>26.161999999999999</c:v>
                </c:pt>
                <c:pt idx="489">
                  <c:v>26.155000000000001</c:v>
                </c:pt>
                <c:pt idx="490">
                  <c:v>26.187999999999999</c:v>
                </c:pt>
                <c:pt idx="491">
                  <c:v>26.2</c:v>
                </c:pt>
                <c:pt idx="492">
                  <c:v>26.207000000000001</c:v>
                </c:pt>
                <c:pt idx="493">
                  <c:v>26.23</c:v>
                </c:pt>
                <c:pt idx="494">
                  <c:v>26.248999999999999</c:v>
                </c:pt>
                <c:pt idx="495">
                  <c:v>26.251999999999999</c:v>
                </c:pt>
                <c:pt idx="496">
                  <c:v>26.286000000000001</c:v>
                </c:pt>
                <c:pt idx="497">
                  <c:v>26.297000000000001</c:v>
                </c:pt>
                <c:pt idx="498">
                  <c:v>26.309000000000001</c:v>
                </c:pt>
                <c:pt idx="499">
                  <c:v>26.332999999999998</c:v>
                </c:pt>
                <c:pt idx="500">
                  <c:v>26.346</c:v>
                </c:pt>
                <c:pt idx="501">
                  <c:v>26.356999999999999</c:v>
                </c:pt>
                <c:pt idx="502">
                  <c:v>26.38</c:v>
                </c:pt>
                <c:pt idx="503">
                  <c:v>26.395</c:v>
                </c:pt>
                <c:pt idx="504">
                  <c:v>26.41</c:v>
                </c:pt>
                <c:pt idx="505">
                  <c:v>26.422999999999998</c:v>
                </c:pt>
                <c:pt idx="506">
                  <c:v>26.431999999999999</c:v>
                </c:pt>
                <c:pt idx="507">
                  <c:v>26.436</c:v>
                </c:pt>
                <c:pt idx="508">
                  <c:v>26.449000000000002</c:v>
                </c:pt>
                <c:pt idx="509">
                  <c:v>26.466000000000001</c:v>
                </c:pt>
                <c:pt idx="510">
                  <c:v>26.474</c:v>
                </c:pt>
                <c:pt idx="511">
                  <c:v>26.491</c:v>
                </c:pt>
                <c:pt idx="512">
                  <c:v>26.510999999999999</c:v>
                </c:pt>
                <c:pt idx="513">
                  <c:v>26.53</c:v>
                </c:pt>
                <c:pt idx="514">
                  <c:v>26.548999999999999</c:v>
                </c:pt>
                <c:pt idx="515">
                  <c:v>26.564</c:v>
                </c:pt>
                <c:pt idx="516">
                  <c:v>26.568000000000001</c:v>
                </c:pt>
                <c:pt idx="517">
                  <c:v>26.606999999999999</c:v>
                </c:pt>
                <c:pt idx="518">
                  <c:v>26.626999999999999</c:v>
                </c:pt>
                <c:pt idx="519">
                  <c:v>26.641999999999999</c:v>
                </c:pt>
                <c:pt idx="520">
                  <c:v>26.67</c:v>
                </c:pt>
                <c:pt idx="521">
                  <c:v>26.68</c:v>
                </c:pt>
                <c:pt idx="522">
                  <c:v>26.693999999999999</c:v>
                </c:pt>
                <c:pt idx="523">
                  <c:v>26.725999999999999</c:v>
                </c:pt>
                <c:pt idx="524">
                  <c:v>26.736000000000001</c:v>
                </c:pt>
                <c:pt idx="525">
                  <c:v>26.754000000000001</c:v>
                </c:pt>
                <c:pt idx="526">
                  <c:v>26.788</c:v>
                </c:pt>
                <c:pt idx="527">
                  <c:v>26.806999999999999</c:v>
                </c:pt>
                <c:pt idx="528">
                  <c:v>26.821000000000002</c:v>
                </c:pt>
                <c:pt idx="529">
                  <c:v>26.856999999999999</c:v>
                </c:pt>
                <c:pt idx="530">
                  <c:v>26.891999999999999</c:v>
                </c:pt>
                <c:pt idx="531">
                  <c:v>26.888999999999999</c:v>
                </c:pt>
                <c:pt idx="532">
                  <c:v>26.937000000000001</c:v>
                </c:pt>
                <c:pt idx="533">
                  <c:v>26.966999999999999</c:v>
                </c:pt>
                <c:pt idx="534">
                  <c:v>26.978000000000002</c:v>
                </c:pt>
                <c:pt idx="535">
                  <c:v>27.007999999999999</c:v>
                </c:pt>
                <c:pt idx="536">
                  <c:v>27.023</c:v>
                </c:pt>
                <c:pt idx="537">
                  <c:v>27.041</c:v>
                </c:pt>
                <c:pt idx="538">
                  <c:v>27.08</c:v>
                </c:pt>
                <c:pt idx="539">
                  <c:v>27.097000000000001</c:v>
                </c:pt>
                <c:pt idx="540">
                  <c:v>27.116</c:v>
                </c:pt>
                <c:pt idx="541">
                  <c:v>27.175000000000001</c:v>
                </c:pt>
                <c:pt idx="542">
                  <c:v>27.209</c:v>
                </c:pt>
                <c:pt idx="543">
                  <c:v>27.22</c:v>
                </c:pt>
                <c:pt idx="544">
                  <c:v>27.288</c:v>
                </c:pt>
                <c:pt idx="545">
                  <c:v>27.334</c:v>
                </c:pt>
                <c:pt idx="546">
                  <c:v>27.356999999999999</c:v>
                </c:pt>
                <c:pt idx="547">
                  <c:v>27.407</c:v>
                </c:pt>
                <c:pt idx="548">
                  <c:v>27.446000000000002</c:v>
                </c:pt>
                <c:pt idx="549">
                  <c:v>27.457000000000001</c:v>
                </c:pt>
                <c:pt idx="550">
                  <c:v>27.507000000000001</c:v>
                </c:pt>
                <c:pt idx="551">
                  <c:v>27.542000000000002</c:v>
                </c:pt>
                <c:pt idx="552">
                  <c:v>27.556999999999999</c:v>
                </c:pt>
                <c:pt idx="553">
                  <c:v>27.606999999999999</c:v>
                </c:pt>
                <c:pt idx="554">
                  <c:v>27.635000000000002</c:v>
                </c:pt>
                <c:pt idx="555">
                  <c:v>27.658000000000001</c:v>
                </c:pt>
                <c:pt idx="556">
                  <c:v>27.722000000000001</c:v>
                </c:pt>
                <c:pt idx="557">
                  <c:v>27.771999999999998</c:v>
                </c:pt>
                <c:pt idx="558">
                  <c:v>27.797999999999998</c:v>
                </c:pt>
                <c:pt idx="559">
                  <c:v>27.867000000000001</c:v>
                </c:pt>
                <c:pt idx="560">
                  <c:v>27.913</c:v>
                </c:pt>
                <c:pt idx="561">
                  <c:v>27.939</c:v>
                </c:pt>
                <c:pt idx="562">
                  <c:v>28.018000000000001</c:v>
                </c:pt>
                <c:pt idx="563">
                  <c:v>28.061</c:v>
                </c:pt>
                <c:pt idx="564">
                  <c:v>28.071999999999999</c:v>
                </c:pt>
                <c:pt idx="565">
                  <c:v>28.167999999999999</c:v>
                </c:pt>
                <c:pt idx="566">
                  <c:v>28.231000000000002</c:v>
                </c:pt>
                <c:pt idx="567">
                  <c:v>28.276</c:v>
                </c:pt>
                <c:pt idx="568">
                  <c:v>28.407</c:v>
                </c:pt>
                <c:pt idx="569">
                  <c:v>28.486000000000001</c:v>
                </c:pt>
                <c:pt idx="570">
                  <c:v>28.541</c:v>
                </c:pt>
                <c:pt idx="571">
                  <c:v>28.68</c:v>
                </c:pt>
                <c:pt idx="572">
                  <c:v>28.759</c:v>
                </c:pt>
                <c:pt idx="573">
                  <c:v>28.806999999999999</c:v>
                </c:pt>
                <c:pt idx="574">
                  <c:v>28.942</c:v>
                </c:pt>
                <c:pt idx="575">
                  <c:v>29.013999999999999</c:v>
                </c:pt>
                <c:pt idx="576">
                  <c:v>29.058</c:v>
                </c:pt>
                <c:pt idx="577">
                  <c:v>29.169</c:v>
                </c:pt>
                <c:pt idx="578">
                  <c:v>29.236000000000001</c:v>
                </c:pt>
                <c:pt idx="579">
                  <c:v>29.276</c:v>
                </c:pt>
                <c:pt idx="580">
                  <c:v>29.431000000000001</c:v>
                </c:pt>
                <c:pt idx="581">
                  <c:v>29.527000000000001</c:v>
                </c:pt>
                <c:pt idx="582">
                  <c:v>29.582999999999998</c:v>
                </c:pt>
                <c:pt idx="583">
                  <c:v>29.748999999999999</c:v>
                </c:pt>
                <c:pt idx="584">
                  <c:v>29.841000000000001</c:v>
                </c:pt>
                <c:pt idx="585">
                  <c:v>29.904</c:v>
                </c:pt>
                <c:pt idx="586">
                  <c:v>30.117999999999999</c:v>
                </c:pt>
                <c:pt idx="587">
                  <c:v>30.248000000000001</c:v>
                </c:pt>
                <c:pt idx="588">
                  <c:v>30.332000000000001</c:v>
                </c:pt>
                <c:pt idx="589">
                  <c:v>30.553999999999998</c:v>
                </c:pt>
                <c:pt idx="590">
                  <c:v>30.667999999999999</c:v>
                </c:pt>
                <c:pt idx="591">
                  <c:v>30.744</c:v>
                </c:pt>
                <c:pt idx="592">
                  <c:v>30.942</c:v>
                </c:pt>
                <c:pt idx="593">
                  <c:v>31.152999999999999</c:v>
                </c:pt>
                <c:pt idx="594">
                  <c:v>31.338999999999999</c:v>
                </c:pt>
                <c:pt idx="595">
                  <c:v>31.859000000000002</c:v>
                </c:pt>
                <c:pt idx="596">
                  <c:v>32.162999999999997</c:v>
                </c:pt>
                <c:pt idx="597">
                  <c:v>32.363999999999997</c:v>
                </c:pt>
                <c:pt idx="598">
                  <c:v>32.829000000000001</c:v>
                </c:pt>
                <c:pt idx="599">
                  <c:v>33.140999999999998</c:v>
                </c:pt>
                <c:pt idx="600">
                  <c:v>33.402999999999999</c:v>
                </c:pt>
                <c:pt idx="601">
                  <c:v>34.118000000000002</c:v>
                </c:pt>
                <c:pt idx="602">
                  <c:v>34.555</c:v>
                </c:pt>
                <c:pt idx="603">
                  <c:v>34.829000000000001</c:v>
                </c:pt>
                <c:pt idx="604">
                  <c:v>35.454000000000001</c:v>
                </c:pt>
                <c:pt idx="605">
                  <c:v>35.78</c:v>
                </c:pt>
                <c:pt idx="606">
                  <c:v>35.988</c:v>
                </c:pt>
                <c:pt idx="607">
                  <c:v>36.508000000000003</c:v>
                </c:pt>
                <c:pt idx="608">
                  <c:v>36.932000000000002</c:v>
                </c:pt>
                <c:pt idx="609">
                  <c:v>37.264000000000003</c:v>
                </c:pt>
                <c:pt idx="610">
                  <c:v>38.103999999999999</c:v>
                </c:pt>
                <c:pt idx="611">
                  <c:v>38.573</c:v>
                </c:pt>
                <c:pt idx="612">
                  <c:v>38.853000000000002</c:v>
                </c:pt>
                <c:pt idx="613">
                  <c:v>39.481999999999999</c:v>
                </c:pt>
                <c:pt idx="614">
                  <c:v>39.848999999999997</c:v>
                </c:pt>
                <c:pt idx="615">
                  <c:v>40.085000000000001</c:v>
                </c:pt>
                <c:pt idx="616">
                  <c:v>40.640999999999998</c:v>
                </c:pt>
                <c:pt idx="617">
                  <c:v>40.948999999999998</c:v>
                </c:pt>
                <c:pt idx="618">
                  <c:v>41.122999999999998</c:v>
                </c:pt>
                <c:pt idx="619">
                  <c:v>41.531999999999996</c:v>
                </c:pt>
                <c:pt idx="620">
                  <c:v>41.747999999999998</c:v>
                </c:pt>
                <c:pt idx="621">
                  <c:v>41.866999999999997</c:v>
                </c:pt>
                <c:pt idx="622">
                  <c:v>42.284999999999997</c:v>
                </c:pt>
                <c:pt idx="623">
                  <c:v>42.655000000000001</c:v>
                </c:pt>
                <c:pt idx="624">
                  <c:v>42.927</c:v>
                </c:pt>
                <c:pt idx="625">
                  <c:v>43.570999999999998</c:v>
                </c:pt>
                <c:pt idx="626">
                  <c:v>43.920999999999999</c:v>
                </c:pt>
                <c:pt idx="627">
                  <c:v>44.121000000000002</c:v>
                </c:pt>
                <c:pt idx="628">
                  <c:v>44.649000000000001</c:v>
                </c:pt>
                <c:pt idx="629">
                  <c:v>45.006</c:v>
                </c:pt>
                <c:pt idx="630">
                  <c:v>45.244999999999997</c:v>
                </c:pt>
                <c:pt idx="631">
                  <c:v>45.819000000000003</c:v>
                </c:pt>
                <c:pt idx="632">
                  <c:v>46.134</c:v>
                </c:pt>
                <c:pt idx="633">
                  <c:v>46.311999999999998</c:v>
                </c:pt>
                <c:pt idx="634">
                  <c:v>46.695</c:v>
                </c:pt>
                <c:pt idx="635">
                  <c:v>46.889000000000003</c:v>
                </c:pt>
                <c:pt idx="636">
                  <c:v>47.02</c:v>
                </c:pt>
                <c:pt idx="637">
                  <c:v>47.63</c:v>
                </c:pt>
                <c:pt idx="638">
                  <c:v>48.064999999999998</c:v>
                </c:pt>
                <c:pt idx="639">
                  <c:v>48.347999999999999</c:v>
                </c:pt>
                <c:pt idx="640">
                  <c:v>49.01</c:v>
                </c:pt>
                <c:pt idx="641">
                  <c:v>49.341999999999999</c:v>
                </c:pt>
                <c:pt idx="642">
                  <c:v>49.552</c:v>
                </c:pt>
                <c:pt idx="643">
                  <c:v>50.131</c:v>
                </c:pt>
                <c:pt idx="644">
                  <c:v>50.511000000000003</c:v>
                </c:pt>
                <c:pt idx="645">
                  <c:v>50.761000000000003</c:v>
                </c:pt>
                <c:pt idx="646">
                  <c:v>51.314999999999998</c:v>
                </c:pt>
                <c:pt idx="647">
                  <c:v>51.594999999999999</c:v>
                </c:pt>
                <c:pt idx="648">
                  <c:v>51.756999999999998</c:v>
                </c:pt>
                <c:pt idx="649">
                  <c:v>52.079000000000001</c:v>
                </c:pt>
                <c:pt idx="650">
                  <c:v>52.256</c:v>
                </c:pt>
                <c:pt idx="651">
                  <c:v>52.472999999999999</c:v>
                </c:pt>
                <c:pt idx="652">
                  <c:v>53.271999999999998</c:v>
                </c:pt>
                <c:pt idx="653">
                  <c:v>53.783000000000001</c:v>
                </c:pt>
                <c:pt idx="654">
                  <c:v>54.100999999999999</c:v>
                </c:pt>
                <c:pt idx="655">
                  <c:v>54.798999999999999</c:v>
                </c:pt>
                <c:pt idx="656">
                  <c:v>55.161999999999999</c:v>
                </c:pt>
                <c:pt idx="657">
                  <c:v>55.393000000000001</c:v>
                </c:pt>
                <c:pt idx="658">
                  <c:v>56</c:v>
                </c:pt>
                <c:pt idx="659">
                  <c:v>56.372</c:v>
                </c:pt>
                <c:pt idx="660">
                  <c:v>56.598999999999997</c:v>
                </c:pt>
                <c:pt idx="661">
                  <c:v>57.076000000000001</c:v>
                </c:pt>
                <c:pt idx="662">
                  <c:v>57.3</c:v>
                </c:pt>
                <c:pt idx="663">
                  <c:v>57.418999999999997</c:v>
                </c:pt>
                <c:pt idx="664">
                  <c:v>57.658000000000001</c:v>
                </c:pt>
                <c:pt idx="665">
                  <c:v>57.765999999999998</c:v>
                </c:pt>
                <c:pt idx="666">
                  <c:v>57.906999999999996</c:v>
                </c:pt>
                <c:pt idx="667">
                  <c:v>58.555</c:v>
                </c:pt>
                <c:pt idx="668">
                  <c:v>58.99</c:v>
                </c:pt>
                <c:pt idx="669">
                  <c:v>59.253999999999998</c:v>
                </c:pt>
                <c:pt idx="670">
                  <c:v>59.837000000000003</c:v>
                </c:pt>
                <c:pt idx="671">
                  <c:v>60.134</c:v>
                </c:pt>
                <c:pt idx="672">
                  <c:v>60.292000000000002</c:v>
                </c:pt>
                <c:pt idx="673">
                  <c:v>60.671999999999997</c:v>
                </c:pt>
                <c:pt idx="674">
                  <c:v>60.875</c:v>
                </c:pt>
                <c:pt idx="675">
                  <c:v>61.003999999999998</c:v>
                </c:pt>
                <c:pt idx="676">
                  <c:v>61.29</c:v>
                </c:pt>
                <c:pt idx="677">
                  <c:v>61.420999999999999</c:v>
                </c:pt>
                <c:pt idx="678">
                  <c:v>61.500999999999998</c:v>
                </c:pt>
                <c:pt idx="679">
                  <c:v>61.616</c:v>
                </c:pt>
                <c:pt idx="680">
                  <c:v>61.677</c:v>
                </c:pt>
                <c:pt idx="681">
                  <c:v>61.753</c:v>
                </c:pt>
                <c:pt idx="682">
                  <c:v>62.302999999999997</c:v>
                </c:pt>
                <c:pt idx="683">
                  <c:v>62.722999999999999</c:v>
                </c:pt>
                <c:pt idx="684">
                  <c:v>63.003</c:v>
                </c:pt>
                <c:pt idx="685">
                  <c:v>63.597999999999999</c:v>
                </c:pt>
                <c:pt idx="686">
                  <c:v>63.890999999999998</c:v>
                </c:pt>
                <c:pt idx="687">
                  <c:v>64.069999999999993</c:v>
                </c:pt>
                <c:pt idx="688">
                  <c:v>64.552000000000007</c:v>
                </c:pt>
                <c:pt idx="689">
                  <c:v>64.872</c:v>
                </c:pt>
                <c:pt idx="690">
                  <c:v>65.090999999999994</c:v>
                </c:pt>
                <c:pt idx="691">
                  <c:v>65.578000000000003</c:v>
                </c:pt>
                <c:pt idx="692">
                  <c:v>65.828000000000003</c:v>
                </c:pt>
                <c:pt idx="693">
                  <c:v>65.956999999999994</c:v>
                </c:pt>
                <c:pt idx="694">
                  <c:v>66.2</c:v>
                </c:pt>
                <c:pt idx="695">
                  <c:v>66.31</c:v>
                </c:pt>
                <c:pt idx="696">
                  <c:v>66.382000000000005</c:v>
                </c:pt>
                <c:pt idx="697">
                  <c:v>66.650000000000006</c:v>
                </c:pt>
                <c:pt idx="698">
                  <c:v>66.838999999999999</c:v>
                </c:pt>
                <c:pt idx="699">
                  <c:v>66.956999999999994</c:v>
                </c:pt>
                <c:pt idx="700">
                  <c:v>67.183999999999997</c:v>
                </c:pt>
                <c:pt idx="701">
                  <c:v>67.292000000000002</c:v>
                </c:pt>
                <c:pt idx="702">
                  <c:v>67.403000000000006</c:v>
                </c:pt>
                <c:pt idx="703">
                  <c:v>68.045000000000002</c:v>
                </c:pt>
                <c:pt idx="704">
                  <c:v>68.573999999999998</c:v>
                </c:pt>
                <c:pt idx="705">
                  <c:v>68.936999999999998</c:v>
                </c:pt>
                <c:pt idx="706">
                  <c:v>69.736999999999995</c:v>
                </c:pt>
                <c:pt idx="707">
                  <c:v>70.13</c:v>
                </c:pt>
                <c:pt idx="708">
                  <c:v>70.344999999999999</c:v>
                </c:pt>
                <c:pt idx="709">
                  <c:v>70.745999999999995</c:v>
                </c:pt>
                <c:pt idx="710">
                  <c:v>70.929000000000002</c:v>
                </c:pt>
                <c:pt idx="711">
                  <c:v>71.061999999999998</c:v>
                </c:pt>
                <c:pt idx="712">
                  <c:v>71.552999999999997</c:v>
                </c:pt>
                <c:pt idx="713">
                  <c:v>71.876000000000005</c:v>
                </c:pt>
                <c:pt idx="714">
                  <c:v>72.058999999999997</c:v>
                </c:pt>
                <c:pt idx="715">
                  <c:v>72.45</c:v>
                </c:pt>
                <c:pt idx="716">
                  <c:v>72.632000000000005</c:v>
                </c:pt>
                <c:pt idx="717">
                  <c:v>72.790000000000006</c:v>
                </c:pt>
                <c:pt idx="718">
                  <c:v>73.543000000000006</c:v>
                </c:pt>
                <c:pt idx="719">
                  <c:v>74.123000000000005</c:v>
                </c:pt>
                <c:pt idx="720">
                  <c:v>74.503</c:v>
                </c:pt>
                <c:pt idx="721">
                  <c:v>75.349000000000004</c:v>
                </c:pt>
                <c:pt idx="722">
                  <c:v>75.765000000000001</c:v>
                </c:pt>
                <c:pt idx="723">
                  <c:v>75.994</c:v>
                </c:pt>
                <c:pt idx="724">
                  <c:v>76.415999999999997</c:v>
                </c:pt>
                <c:pt idx="725">
                  <c:v>76.599999999999994</c:v>
                </c:pt>
                <c:pt idx="726">
                  <c:v>76.762</c:v>
                </c:pt>
                <c:pt idx="727">
                  <c:v>77.403000000000006</c:v>
                </c:pt>
                <c:pt idx="728">
                  <c:v>77.796999999999997</c:v>
                </c:pt>
                <c:pt idx="729">
                  <c:v>78.03</c:v>
                </c:pt>
                <c:pt idx="730">
                  <c:v>78.509</c:v>
                </c:pt>
                <c:pt idx="731">
                  <c:v>78.725999999999999</c:v>
                </c:pt>
                <c:pt idx="732">
                  <c:v>78.894999999999996</c:v>
                </c:pt>
                <c:pt idx="733">
                  <c:v>79.361000000000004</c:v>
                </c:pt>
                <c:pt idx="734">
                  <c:v>79.637</c:v>
                </c:pt>
                <c:pt idx="735">
                  <c:v>79.805000000000007</c:v>
                </c:pt>
                <c:pt idx="736">
                  <c:v>80.108000000000004</c:v>
                </c:pt>
                <c:pt idx="737">
                  <c:v>80.228999999999999</c:v>
                </c:pt>
                <c:pt idx="738">
                  <c:v>80.28</c:v>
                </c:pt>
                <c:pt idx="739">
                  <c:v>80.320999999999998</c:v>
                </c:pt>
                <c:pt idx="740">
                  <c:v>80.427000000000007</c:v>
                </c:pt>
                <c:pt idx="741">
                  <c:v>80.620999999999995</c:v>
                </c:pt>
                <c:pt idx="742">
                  <c:v>81.239000000000004</c:v>
                </c:pt>
                <c:pt idx="743">
                  <c:v>81.594999999999999</c:v>
                </c:pt>
                <c:pt idx="744">
                  <c:v>81.807000000000002</c:v>
                </c:pt>
                <c:pt idx="745">
                  <c:v>82.207999999999998</c:v>
                </c:pt>
                <c:pt idx="746">
                  <c:v>82.403999999999996</c:v>
                </c:pt>
                <c:pt idx="747">
                  <c:v>82.551000000000002</c:v>
                </c:pt>
                <c:pt idx="748">
                  <c:v>82.855000000000004</c:v>
                </c:pt>
                <c:pt idx="749">
                  <c:v>82.992999999999995</c:v>
                </c:pt>
                <c:pt idx="750">
                  <c:v>83.069000000000003</c:v>
                </c:pt>
                <c:pt idx="751">
                  <c:v>83.165999999999997</c:v>
                </c:pt>
                <c:pt idx="752">
                  <c:v>83.180999999999997</c:v>
                </c:pt>
                <c:pt idx="753">
                  <c:v>83.144999999999996</c:v>
                </c:pt>
                <c:pt idx="754">
                  <c:v>83.07</c:v>
                </c:pt>
                <c:pt idx="755">
                  <c:v>83.105999999999995</c:v>
                </c:pt>
                <c:pt idx="756">
                  <c:v>83.174999999999997</c:v>
                </c:pt>
                <c:pt idx="757">
                  <c:v>83.325999999999993</c:v>
                </c:pt>
                <c:pt idx="758">
                  <c:v>83.397999999999996</c:v>
                </c:pt>
                <c:pt idx="759">
                  <c:v>83.423000000000002</c:v>
                </c:pt>
                <c:pt idx="760">
                  <c:v>83.506</c:v>
                </c:pt>
                <c:pt idx="761">
                  <c:v>83.728999999999999</c:v>
                </c:pt>
                <c:pt idx="762">
                  <c:v>83.998999999999995</c:v>
                </c:pt>
                <c:pt idx="763">
                  <c:v>84.753</c:v>
                </c:pt>
                <c:pt idx="764">
                  <c:v>85.162999999999997</c:v>
                </c:pt>
                <c:pt idx="765">
                  <c:v>85.396000000000001</c:v>
                </c:pt>
                <c:pt idx="766">
                  <c:v>85.832999999999998</c:v>
                </c:pt>
                <c:pt idx="767">
                  <c:v>86</c:v>
                </c:pt>
                <c:pt idx="768">
                  <c:v>86.061000000000007</c:v>
                </c:pt>
                <c:pt idx="769">
                  <c:v>86.168000000000006</c:v>
                </c:pt>
                <c:pt idx="770">
                  <c:v>86.302999999999997</c:v>
                </c:pt>
                <c:pt idx="771">
                  <c:v>86.427999999999997</c:v>
                </c:pt>
                <c:pt idx="772">
                  <c:v>86.706999999999994</c:v>
                </c:pt>
                <c:pt idx="773">
                  <c:v>86.828000000000003</c:v>
                </c:pt>
                <c:pt idx="774">
                  <c:v>86.870999999999995</c:v>
                </c:pt>
                <c:pt idx="775">
                  <c:v>86.978999999999999</c:v>
                </c:pt>
                <c:pt idx="776">
                  <c:v>87.051000000000002</c:v>
                </c:pt>
                <c:pt idx="777">
                  <c:v>87.087000000000003</c:v>
                </c:pt>
                <c:pt idx="778">
                  <c:v>87.198999999999998</c:v>
                </c:pt>
                <c:pt idx="779">
                  <c:v>87.230999999999995</c:v>
                </c:pt>
                <c:pt idx="780">
                  <c:v>87.221000000000004</c:v>
                </c:pt>
                <c:pt idx="781">
                  <c:v>87.164000000000001</c:v>
                </c:pt>
                <c:pt idx="782">
                  <c:v>87.084999999999994</c:v>
                </c:pt>
                <c:pt idx="783">
                  <c:v>87.01</c:v>
                </c:pt>
                <c:pt idx="784">
                  <c:v>87.141000000000005</c:v>
                </c:pt>
                <c:pt idx="785">
                  <c:v>87.412999999999997</c:v>
                </c:pt>
                <c:pt idx="786">
                  <c:v>87.620999999999995</c:v>
                </c:pt>
                <c:pt idx="787">
                  <c:v>88.09</c:v>
                </c:pt>
                <c:pt idx="788">
                  <c:v>88.311000000000007</c:v>
                </c:pt>
                <c:pt idx="789">
                  <c:v>88.43</c:v>
                </c:pt>
                <c:pt idx="790">
                  <c:v>88.7</c:v>
                </c:pt>
                <c:pt idx="791">
                  <c:v>88.912000000000006</c:v>
                </c:pt>
                <c:pt idx="792">
                  <c:v>89.048000000000002</c:v>
                </c:pt>
                <c:pt idx="793">
                  <c:v>89.358999999999995</c:v>
                </c:pt>
                <c:pt idx="794">
                  <c:v>89.486999999999995</c:v>
                </c:pt>
                <c:pt idx="795">
                  <c:v>89.548000000000002</c:v>
                </c:pt>
                <c:pt idx="796">
                  <c:v>89.602000000000004</c:v>
                </c:pt>
                <c:pt idx="797">
                  <c:v>89.566999999999993</c:v>
                </c:pt>
                <c:pt idx="798">
                  <c:v>89.516999999999996</c:v>
                </c:pt>
                <c:pt idx="799">
                  <c:v>89.524000000000001</c:v>
                </c:pt>
                <c:pt idx="800">
                  <c:v>89.617999999999995</c:v>
                </c:pt>
                <c:pt idx="801">
                  <c:v>89.700999999999993</c:v>
                </c:pt>
                <c:pt idx="802">
                  <c:v>89.866</c:v>
                </c:pt>
                <c:pt idx="803">
                  <c:v>89.930999999999997</c:v>
                </c:pt>
                <c:pt idx="804">
                  <c:v>89.941999999999993</c:v>
                </c:pt>
                <c:pt idx="805">
                  <c:v>89.96</c:v>
                </c:pt>
                <c:pt idx="806">
                  <c:v>90.004000000000005</c:v>
                </c:pt>
                <c:pt idx="807">
                  <c:v>90.054000000000002</c:v>
                </c:pt>
                <c:pt idx="808">
                  <c:v>90.162999999999997</c:v>
                </c:pt>
                <c:pt idx="809">
                  <c:v>90.198999999999998</c:v>
                </c:pt>
                <c:pt idx="810">
                  <c:v>90.198999999999998</c:v>
                </c:pt>
                <c:pt idx="811">
                  <c:v>90.132999999999996</c:v>
                </c:pt>
                <c:pt idx="812">
                  <c:v>90.052000000000007</c:v>
                </c:pt>
                <c:pt idx="813">
                  <c:v>89.98</c:v>
                </c:pt>
                <c:pt idx="814">
                  <c:v>90.097999999999999</c:v>
                </c:pt>
                <c:pt idx="815">
                  <c:v>90.427000000000007</c:v>
                </c:pt>
                <c:pt idx="816">
                  <c:v>90.683000000000007</c:v>
                </c:pt>
                <c:pt idx="817">
                  <c:v>91.311999999999998</c:v>
                </c:pt>
                <c:pt idx="818">
                  <c:v>91.605000000000004</c:v>
                </c:pt>
                <c:pt idx="819">
                  <c:v>91.778000000000006</c:v>
                </c:pt>
                <c:pt idx="820">
                  <c:v>92.129000000000005</c:v>
                </c:pt>
                <c:pt idx="821">
                  <c:v>92.328999999999994</c:v>
                </c:pt>
                <c:pt idx="822">
                  <c:v>92.462999999999994</c:v>
                </c:pt>
                <c:pt idx="823">
                  <c:v>92.721000000000004</c:v>
                </c:pt>
                <c:pt idx="824">
                  <c:v>92.82</c:v>
                </c:pt>
                <c:pt idx="825">
                  <c:v>92.852000000000004</c:v>
                </c:pt>
                <c:pt idx="826">
                  <c:v>92.861999999999995</c:v>
                </c:pt>
                <c:pt idx="827">
                  <c:v>92.805999999999997</c:v>
                </c:pt>
                <c:pt idx="828">
                  <c:v>92.751999999999995</c:v>
                </c:pt>
                <c:pt idx="829">
                  <c:v>92.875</c:v>
                </c:pt>
                <c:pt idx="830">
                  <c:v>93.216999999999999</c:v>
                </c:pt>
                <c:pt idx="831">
                  <c:v>93.491</c:v>
                </c:pt>
                <c:pt idx="832">
                  <c:v>94.116</c:v>
                </c:pt>
                <c:pt idx="833">
                  <c:v>94.424000000000007</c:v>
                </c:pt>
                <c:pt idx="834">
                  <c:v>94.596999999999994</c:v>
                </c:pt>
                <c:pt idx="835">
                  <c:v>94.947999999999993</c:v>
                </c:pt>
                <c:pt idx="836">
                  <c:v>95.216999999999999</c:v>
                </c:pt>
                <c:pt idx="837">
                  <c:v>95.421999999999997</c:v>
                </c:pt>
                <c:pt idx="838">
                  <c:v>95.915999999999997</c:v>
                </c:pt>
                <c:pt idx="839">
                  <c:v>96.15</c:v>
                </c:pt>
                <c:pt idx="840">
                  <c:v>96.278999999999996</c:v>
                </c:pt>
                <c:pt idx="841">
                  <c:v>96.457999999999998</c:v>
                </c:pt>
                <c:pt idx="842">
                  <c:v>96.495999999999995</c:v>
                </c:pt>
                <c:pt idx="843">
                  <c:v>96.495999999999995</c:v>
                </c:pt>
                <c:pt idx="844">
                  <c:v>96.694999999999993</c:v>
                </c:pt>
                <c:pt idx="845">
                  <c:v>97.058000000000007</c:v>
                </c:pt>
                <c:pt idx="846">
                  <c:v>97.356999999999999</c:v>
                </c:pt>
                <c:pt idx="847">
                  <c:v>98.034000000000006</c:v>
                </c:pt>
                <c:pt idx="848">
                  <c:v>98.369</c:v>
                </c:pt>
                <c:pt idx="849">
                  <c:v>98.55</c:v>
                </c:pt>
                <c:pt idx="850">
                  <c:v>98.971000000000004</c:v>
                </c:pt>
                <c:pt idx="851">
                  <c:v>99.259</c:v>
                </c:pt>
                <c:pt idx="852">
                  <c:v>99.438999999999993</c:v>
                </c:pt>
                <c:pt idx="853">
                  <c:v>99.817999999999998</c:v>
                </c:pt>
                <c:pt idx="854">
                  <c:v>99.972999999999999</c:v>
                </c:pt>
                <c:pt idx="855">
                  <c:v>100.03400000000001</c:v>
                </c:pt>
                <c:pt idx="856">
                  <c:v>100.101</c:v>
                </c:pt>
                <c:pt idx="857">
                  <c:v>100.078</c:v>
                </c:pt>
                <c:pt idx="858">
                  <c:v>100.017</c:v>
                </c:pt>
                <c:pt idx="859">
                  <c:v>100.068</c:v>
                </c:pt>
                <c:pt idx="860">
                  <c:v>100.339</c:v>
                </c:pt>
                <c:pt idx="861">
                  <c:v>100.57</c:v>
                </c:pt>
                <c:pt idx="862">
                  <c:v>101.101</c:v>
                </c:pt>
                <c:pt idx="863">
                  <c:v>101.36799999999999</c:v>
                </c:pt>
                <c:pt idx="864">
                  <c:v>101.505</c:v>
                </c:pt>
                <c:pt idx="865">
                  <c:v>101.79600000000001</c:v>
                </c:pt>
                <c:pt idx="866">
                  <c:v>102.033</c:v>
                </c:pt>
                <c:pt idx="867">
                  <c:v>102.235</c:v>
                </c:pt>
                <c:pt idx="868">
                  <c:v>102.69499999999999</c:v>
                </c:pt>
                <c:pt idx="869">
                  <c:v>102.899</c:v>
                </c:pt>
                <c:pt idx="870">
                  <c:v>103.01900000000001</c:v>
                </c:pt>
                <c:pt idx="871">
                  <c:v>103.154</c:v>
                </c:pt>
                <c:pt idx="872">
                  <c:v>103.149</c:v>
                </c:pt>
                <c:pt idx="873">
                  <c:v>103.117</c:v>
                </c:pt>
                <c:pt idx="874">
                  <c:v>103.119</c:v>
                </c:pt>
                <c:pt idx="875">
                  <c:v>103.28700000000001</c:v>
                </c:pt>
                <c:pt idx="876">
                  <c:v>103.435</c:v>
                </c:pt>
                <c:pt idx="877">
                  <c:v>103.759</c:v>
                </c:pt>
                <c:pt idx="878">
                  <c:v>103.898</c:v>
                </c:pt>
                <c:pt idx="879">
                  <c:v>103.967</c:v>
                </c:pt>
                <c:pt idx="880">
                  <c:v>104.09099999999999</c:v>
                </c:pt>
                <c:pt idx="881">
                  <c:v>104.191</c:v>
                </c:pt>
                <c:pt idx="882">
                  <c:v>104.253</c:v>
                </c:pt>
                <c:pt idx="883">
                  <c:v>104.363</c:v>
                </c:pt>
                <c:pt idx="884">
                  <c:v>104.369</c:v>
                </c:pt>
                <c:pt idx="885">
                  <c:v>104.34399999999999</c:v>
                </c:pt>
                <c:pt idx="886">
                  <c:v>104.17100000000001</c:v>
                </c:pt>
                <c:pt idx="887">
                  <c:v>104.01600000000001</c:v>
                </c:pt>
                <c:pt idx="888">
                  <c:v>103.89</c:v>
                </c:pt>
                <c:pt idx="889">
                  <c:v>103.679</c:v>
                </c:pt>
                <c:pt idx="890">
                  <c:v>103.79300000000001</c:v>
                </c:pt>
                <c:pt idx="891">
                  <c:v>103.92700000000001</c:v>
                </c:pt>
                <c:pt idx="892">
                  <c:v>104.268</c:v>
                </c:pt>
                <c:pt idx="893">
                  <c:v>104.432</c:v>
                </c:pt>
                <c:pt idx="894">
                  <c:v>104.51600000000001</c:v>
                </c:pt>
                <c:pt idx="895">
                  <c:v>104.63</c:v>
                </c:pt>
                <c:pt idx="896">
                  <c:v>104.74</c:v>
                </c:pt>
                <c:pt idx="897">
                  <c:v>104.849</c:v>
                </c:pt>
                <c:pt idx="898">
                  <c:v>105.08499999999999</c:v>
                </c:pt>
                <c:pt idx="899">
                  <c:v>105.178</c:v>
                </c:pt>
                <c:pt idx="900">
                  <c:v>105.21</c:v>
                </c:pt>
                <c:pt idx="901">
                  <c:v>105.184</c:v>
                </c:pt>
                <c:pt idx="902">
                  <c:v>105.095</c:v>
                </c:pt>
                <c:pt idx="903">
                  <c:v>105.01300000000001</c:v>
                </c:pt>
                <c:pt idx="904">
                  <c:v>104.827</c:v>
                </c:pt>
                <c:pt idx="905">
                  <c:v>104.898</c:v>
                </c:pt>
                <c:pt idx="906">
                  <c:v>105.035</c:v>
                </c:pt>
                <c:pt idx="907">
                  <c:v>105.386</c:v>
                </c:pt>
                <c:pt idx="908">
                  <c:v>105.548</c:v>
                </c:pt>
                <c:pt idx="909">
                  <c:v>105.639</c:v>
                </c:pt>
                <c:pt idx="910">
                  <c:v>105.754</c:v>
                </c:pt>
                <c:pt idx="911">
                  <c:v>105.812</c:v>
                </c:pt>
                <c:pt idx="912">
                  <c:v>105.946</c:v>
                </c:pt>
                <c:pt idx="913">
                  <c:v>106.6</c:v>
                </c:pt>
                <c:pt idx="914">
                  <c:v>107.026</c:v>
                </c:pt>
                <c:pt idx="915">
                  <c:v>107.289</c:v>
                </c:pt>
                <c:pt idx="916">
                  <c:v>107.762</c:v>
                </c:pt>
                <c:pt idx="917">
                  <c:v>107.943</c:v>
                </c:pt>
                <c:pt idx="918">
                  <c:v>108.008</c:v>
                </c:pt>
                <c:pt idx="919">
                  <c:v>108.04600000000001</c:v>
                </c:pt>
                <c:pt idx="920">
                  <c:v>107.976</c:v>
                </c:pt>
                <c:pt idx="921">
                  <c:v>107.89700000000001</c:v>
                </c:pt>
                <c:pt idx="922">
                  <c:v>107.879</c:v>
                </c:pt>
                <c:pt idx="923">
                  <c:v>108.1</c:v>
                </c:pt>
                <c:pt idx="924">
                  <c:v>108.298</c:v>
                </c:pt>
                <c:pt idx="925">
                  <c:v>108.735</c:v>
                </c:pt>
                <c:pt idx="926">
                  <c:v>108.94499999999999</c:v>
                </c:pt>
                <c:pt idx="927">
                  <c:v>109.04600000000001</c:v>
                </c:pt>
                <c:pt idx="928">
                  <c:v>109.18</c:v>
                </c:pt>
                <c:pt idx="929">
                  <c:v>109.205</c:v>
                </c:pt>
                <c:pt idx="930">
                  <c:v>109.227</c:v>
                </c:pt>
                <c:pt idx="931">
                  <c:v>109.32299999999999</c:v>
                </c:pt>
                <c:pt idx="932">
                  <c:v>109.369</c:v>
                </c:pt>
                <c:pt idx="933">
                  <c:v>109.369</c:v>
                </c:pt>
                <c:pt idx="934">
                  <c:v>109.33</c:v>
                </c:pt>
                <c:pt idx="935">
                  <c:v>109.254</c:v>
                </c:pt>
                <c:pt idx="936">
                  <c:v>109.178</c:v>
                </c:pt>
                <c:pt idx="937">
                  <c:v>108.908</c:v>
                </c:pt>
                <c:pt idx="938">
                  <c:v>108.696</c:v>
                </c:pt>
                <c:pt idx="939">
                  <c:v>108.544</c:v>
                </c:pt>
                <c:pt idx="940">
                  <c:v>108.46</c:v>
                </c:pt>
                <c:pt idx="941">
                  <c:v>108.578</c:v>
                </c:pt>
                <c:pt idx="942">
                  <c:v>108.664</c:v>
                </c:pt>
                <c:pt idx="943">
                  <c:v>108.872</c:v>
                </c:pt>
                <c:pt idx="944">
                  <c:v>108.943</c:v>
                </c:pt>
                <c:pt idx="945">
                  <c:v>108.961</c:v>
                </c:pt>
                <c:pt idx="946">
                  <c:v>108.938</c:v>
                </c:pt>
                <c:pt idx="947">
                  <c:v>108.911</c:v>
                </c:pt>
                <c:pt idx="948">
                  <c:v>108.901</c:v>
                </c:pt>
                <c:pt idx="949">
                  <c:v>108.874</c:v>
                </c:pt>
                <c:pt idx="950">
                  <c:v>108.822</c:v>
                </c:pt>
                <c:pt idx="951">
                  <c:v>108.768</c:v>
                </c:pt>
                <c:pt idx="952">
                  <c:v>108.539</c:v>
                </c:pt>
                <c:pt idx="953">
                  <c:v>108.372</c:v>
                </c:pt>
                <c:pt idx="954">
                  <c:v>108.22799999999999</c:v>
                </c:pt>
                <c:pt idx="955">
                  <c:v>107.824</c:v>
                </c:pt>
                <c:pt idx="956">
                  <c:v>107.54600000000001</c:v>
                </c:pt>
                <c:pt idx="957">
                  <c:v>107.39100000000001</c:v>
                </c:pt>
                <c:pt idx="958">
                  <c:v>107.349</c:v>
                </c:pt>
                <c:pt idx="959">
                  <c:v>107.432</c:v>
                </c:pt>
                <c:pt idx="960">
                  <c:v>107.49</c:v>
                </c:pt>
                <c:pt idx="961">
                  <c:v>107.584</c:v>
                </c:pt>
                <c:pt idx="962">
                  <c:v>107.58799999999999</c:v>
                </c:pt>
                <c:pt idx="963">
                  <c:v>107.57</c:v>
                </c:pt>
                <c:pt idx="964">
                  <c:v>107.621</c:v>
                </c:pt>
                <c:pt idx="965">
                  <c:v>107.76900000000001</c:v>
                </c:pt>
                <c:pt idx="966">
                  <c:v>107.90300000000001</c:v>
                </c:pt>
                <c:pt idx="967">
                  <c:v>108.21</c:v>
                </c:pt>
                <c:pt idx="968">
                  <c:v>108.34399999999999</c:v>
                </c:pt>
                <c:pt idx="969">
                  <c:v>108.387</c:v>
                </c:pt>
                <c:pt idx="970">
                  <c:v>108.39100000000001</c:v>
                </c:pt>
                <c:pt idx="971">
                  <c:v>108.319</c:v>
                </c:pt>
                <c:pt idx="972">
                  <c:v>108.244</c:v>
                </c:pt>
                <c:pt idx="973">
                  <c:v>107.97</c:v>
                </c:pt>
                <c:pt idx="974">
                  <c:v>107.80800000000001</c:v>
                </c:pt>
                <c:pt idx="975">
                  <c:v>107.783</c:v>
                </c:pt>
                <c:pt idx="976">
                  <c:v>108.02</c:v>
                </c:pt>
                <c:pt idx="977">
                  <c:v>108.19499999999999</c:v>
                </c:pt>
                <c:pt idx="978">
                  <c:v>108.3</c:v>
                </c:pt>
                <c:pt idx="979">
                  <c:v>108.473</c:v>
                </c:pt>
                <c:pt idx="980">
                  <c:v>108.52</c:v>
                </c:pt>
                <c:pt idx="981">
                  <c:v>108.517</c:v>
                </c:pt>
                <c:pt idx="982">
                  <c:v>108.48099999999999</c:v>
                </c:pt>
                <c:pt idx="983">
                  <c:v>108.467</c:v>
                </c:pt>
                <c:pt idx="984">
                  <c:v>108.453</c:v>
                </c:pt>
                <c:pt idx="985">
                  <c:v>108.425</c:v>
                </c:pt>
                <c:pt idx="986">
                  <c:v>108.36</c:v>
                </c:pt>
                <c:pt idx="987">
                  <c:v>108.29900000000001</c:v>
                </c:pt>
                <c:pt idx="988">
                  <c:v>108.074</c:v>
                </c:pt>
                <c:pt idx="989">
                  <c:v>107.895</c:v>
                </c:pt>
                <c:pt idx="990">
                  <c:v>107.744</c:v>
                </c:pt>
                <c:pt idx="991">
                  <c:v>107.369</c:v>
                </c:pt>
                <c:pt idx="992">
                  <c:v>107.279</c:v>
                </c:pt>
                <c:pt idx="993">
                  <c:v>107.34099999999999</c:v>
                </c:pt>
                <c:pt idx="994">
                  <c:v>107.68</c:v>
                </c:pt>
                <c:pt idx="995">
                  <c:v>107.86799999999999</c:v>
                </c:pt>
                <c:pt idx="996">
                  <c:v>107.97</c:v>
                </c:pt>
                <c:pt idx="997">
                  <c:v>108.134</c:v>
                </c:pt>
                <c:pt idx="998">
                  <c:v>108.16500000000001</c:v>
                </c:pt>
                <c:pt idx="999">
                  <c:v>108.154</c:v>
                </c:pt>
                <c:pt idx="1000">
                  <c:v>108.14</c:v>
                </c:pt>
                <c:pt idx="1001">
                  <c:v>108.155</c:v>
                </c:pt>
                <c:pt idx="1002">
                  <c:v>108.15900000000001</c:v>
                </c:pt>
                <c:pt idx="1003">
                  <c:v>108.11799999999999</c:v>
                </c:pt>
                <c:pt idx="1004">
                  <c:v>108.04</c:v>
                </c:pt>
                <c:pt idx="1005">
                  <c:v>107.98699999999999</c:v>
                </c:pt>
                <c:pt idx="1006">
                  <c:v>107.74299999999999</c:v>
                </c:pt>
                <c:pt idx="1007">
                  <c:v>107.55800000000001</c:v>
                </c:pt>
                <c:pt idx="1008">
                  <c:v>107.42100000000001</c:v>
                </c:pt>
                <c:pt idx="1009">
                  <c:v>107.136</c:v>
                </c:pt>
                <c:pt idx="1010">
                  <c:v>107.23399999999999</c:v>
                </c:pt>
                <c:pt idx="1011">
                  <c:v>107.41500000000001</c:v>
                </c:pt>
                <c:pt idx="1012">
                  <c:v>107.985</c:v>
                </c:pt>
                <c:pt idx="1013">
                  <c:v>108.285</c:v>
                </c:pt>
                <c:pt idx="1014">
                  <c:v>108.444</c:v>
                </c:pt>
                <c:pt idx="1015">
                  <c:v>108.729</c:v>
                </c:pt>
                <c:pt idx="1016">
                  <c:v>108.84099999999999</c:v>
                </c:pt>
                <c:pt idx="1017">
                  <c:v>108.914</c:v>
                </c:pt>
                <c:pt idx="1018">
                  <c:v>109.123</c:v>
                </c:pt>
                <c:pt idx="1019">
                  <c:v>109.24299999999999</c:v>
                </c:pt>
                <c:pt idx="1020">
                  <c:v>109.29300000000001</c:v>
                </c:pt>
                <c:pt idx="1021">
                  <c:v>109.351</c:v>
                </c:pt>
                <c:pt idx="1022">
                  <c:v>109.319</c:v>
                </c:pt>
                <c:pt idx="1023">
                  <c:v>109.26900000000001</c:v>
                </c:pt>
                <c:pt idx="1024">
                  <c:v>109.05500000000001</c:v>
                </c:pt>
                <c:pt idx="1025">
                  <c:v>108.873</c:v>
                </c:pt>
                <c:pt idx="1026">
                  <c:v>108.765</c:v>
                </c:pt>
                <c:pt idx="1027">
                  <c:v>108.84099999999999</c:v>
                </c:pt>
                <c:pt idx="1028">
                  <c:v>109.054</c:v>
                </c:pt>
                <c:pt idx="1029">
                  <c:v>109.199</c:v>
                </c:pt>
                <c:pt idx="1030">
                  <c:v>109.506</c:v>
                </c:pt>
                <c:pt idx="1031">
                  <c:v>109.625</c:v>
                </c:pt>
                <c:pt idx="1032">
                  <c:v>109.676</c:v>
                </c:pt>
                <c:pt idx="1033">
                  <c:v>109.709</c:v>
                </c:pt>
                <c:pt idx="1034">
                  <c:v>109.727</c:v>
                </c:pt>
                <c:pt idx="1035">
                  <c:v>109.742</c:v>
                </c:pt>
                <c:pt idx="1036">
                  <c:v>109.798</c:v>
                </c:pt>
                <c:pt idx="1037">
                  <c:v>109.818</c:v>
                </c:pt>
                <c:pt idx="1038">
                  <c:v>109.81100000000001</c:v>
                </c:pt>
                <c:pt idx="1039">
                  <c:v>109.696</c:v>
                </c:pt>
                <c:pt idx="1040">
                  <c:v>109.584</c:v>
                </c:pt>
                <c:pt idx="1041">
                  <c:v>109.48699999999999</c:v>
                </c:pt>
                <c:pt idx="1042">
                  <c:v>109.17400000000001</c:v>
                </c:pt>
                <c:pt idx="1043">
                  <c:v>108.97199999999999</c:v>
                </c:pt>
                <c:pt idx="1044">
                  <c:v>108.907</c:v>
                </c:pt>
                <c:pt idx="1045">
                  <c:v>109.252</c:v>
                </c:pt>
                <c:pt idx="1046">
                  <c:v>109.593</c:v>
                </c:pt>
                <c:pt idx="1047">
                  <c:v>109.824</c:v>
                </c:pt>
                <c:pt idx="1048">
                  <c:v>110.27</c:v>
                </c:pt>
                <c:pt idx="1049">
                  <c:v>110.459</c:v>
                </c:pt>
                <c:pt idx="1050">
                  <c:v>110.553</c:v>
                </c:pt>
                <c:pt idx="1051">
                  <c:v>110.657</c:v>
                </c:pt>
                <c:pt idx="1052">
                  <c:v>110.699</c:v>
                </c:pt>
                <c:pt idx="1053">
                  <c:v>110.732</c:v>
                </c:pt>
                <c:pt idx="1054">
                  <c:v>110.78700000000001</c:v>
                </c:pt>
                <c:pt idx="1055">
                  <c:v>110.78</c:v>
                </c:pt>
                <c:pt idx="1056">
                  <c:v>110.754</c:v>
                </c:pt>
                <c:pt idx="1057">
                  <c:v>110.623</c:v>
                </c:pt>
                <c:pt idx="1058">
                  <c:v>110.501</c:v>
                </c:pt>
                <c:pt idx="1059">
                  <c:v>110.396</c:v>
                </c:pt>
                <c:pt idx="1060">
                  <c:v>110.071</c:v>
                </c:pt>
                <c:pt idx="1061">
                  <c:v>109.86799999999999</c:v>
                </c:pt>
                <c:pt idx="1062">
                  <c:v>109.807</c:v>
                </c:pt>
                <c:pt idx="1063">
                  <c:v>109.977</c:v>
                </c:pt>
                <c:pt idx="1064">
                  <c:v>110.126</c:v>
                </c:pt>
                <c:pt idx="1065">
                  <c:v>110.221</c:v>
                </c:pt>
                <c:pt idx="1066">
                  <c:v>110.371</c:v>
                </c:pt>
                <c:pt idx="1067">
                  <c:v>110.40600000000001</c:v>
                </c:pt>
                <c:pt idx="1068">
                  <c:v>110.40600000000001</c:v>
                </c:pt>
                <c:pt idx="1069">
                  <c:v>110.39</c:v>
                </c:pt>
                <c:pt idx="1070">
                  <c:v>110.393</c:v>
                </c:pt>
                <c:pt idx="1071">
                  <c:v>110.393</c:v>
                </c:pt>
                <c:pt idx="1072">
                  <c:v>110.35299999999999</c:v>
                </c:pt>
                <c:pt idx="1073">
                  <c:v>110.277</c:v>
                </c:pt>
                <c:pt idx="1074">
                  <c:v>110.21599999999999</c:v>
                </c:pt>
                <c:pt idx="1075">
                  <c:v>109.985</c:v>
                </c:pt>
                <c:pt idx="1076">
                  <c:v>109.794</c:v>
                </c:pt>
                <c:pt idx="1077">
                  <c:v>109.657</c:v>
                </c:pt>
                <c:pt idx="1078">
                  <c:v>109.31399999999999</c:v>
                </c:pt>
                <c:pt idx="1079">
                  <c:v>109.271</c:v>
                </c:pt>
                <c:pt idx="1080">
                  <c:v>109.32599999999999</c:v>
                </c:pt>
                <c:pt idx="1081">
                  <c:v>109.523</c:v>
                </c:pt>
                <c:pt idx="1082">
                  <c:v>109.611</c:v>
                </c:pt>
                <c:pt idx="1083">
                  <c:v>109.66200000000001</c:v>
                </c:pt>
                <c:pt idx="1084">
                  <c:v>109.655</c:v>
                </c:pt>
                <c:pt idx="1085">
                  <c:v>109.60899999999999</c:v>
                </c:pt>
                <c:pt idx="1086">
                  <c:v>109.57299999999999</c:v>
                </c:pt>
                <c:pt idx="1087">
                  <c:v>109.548</c:v>
                </c:pt>
                <c:pt idx="1088">
                  <c:v>109.53400000000001</c:v>
                </c:pt>
                <c:pt idx="1089">
                  <c:v>109.51600000000001</c:v>
                </c:pt>
                <c:pt idx="1090">
                  <c:v>109.395</c:v>
                </c:pt>
                <c:pt idx="1091">
                  <c:v>109.271</c:v>
                </c:pt>
                <c:pt idx="1092">
                  <c:v>109.17</c:v>
                </c:pt>
                <c:pt idx="1093">
                  <c:v>108.84399999999999</c:v>
                </c:pt>
                <c:pt idx="1094">
                  <c:v>108.623</c:v>
                </c:pt>
                <c:pt idx="1095">
                  <c:v>108.446</c:v>
                </c:pt>
                <c:pt idx="1096">
                  <c:v>108.15600000000001</c:v>
                </c:pt>
                <c:pt idx="1097">
                  <c:v>108.18</c:v>
                </c:pt>
                <c:pt idx="1098">
                  <c:v>108.256</c:v>
                </c:pt>
                <c:pt idx="1099">
                  <c:v>108.431</c:v>
                </c:pt>
                <c:pt idx="1100">
                  <c:v>108.491</c:v>
                </c:pt>
                <c:pt idx="1101">
                  <c:v>108.509</c:v>
                </c:pt>
                <c:pt idx="1102">
                  <c:v>108.46599999999999</c:v>
                </c:pt>
                <c:pt idx="1103">
                  <c:v>108.42</c:v>
                </c:pt>
                <c:pt idx="1104">
                  <c:v>108.398</c:v>
                </c:pt>
                <c:pt idx="1105">
                  <c:v>108.35899999999999</c:v>
                </c:pt>
                <c:pt idx="1106">
                  <c:v>108.312</c:v>
                </c:pt>
                <c:pt idx="1107">
                  <c:v>108.262</c:v>
                </c:pt>
                <c:pt idx="1108">
                  <c:v>108.095</c:v>
                </c:pt>
                <c:pt idx="1109">
                  <c:v>107.949</c:v>
                </c:pt>
                <c:pt idx="1110">
                  <c:v>107.84399999999999</c:v>
                </c:pt>
                <c:pt idx="1111">
                  <c:v>107.48699999999999</c:v>
                </c:pt>
                <c:pt idx="1112">
                  <c:v>107.26</c:v>
                </c:pt>
                <c:pt idx="1113">
                  <c:v>107.16</c:v>
                </c:pt>
                <c:pt idx="1114">
                  <c:v>107.218</c:v>
                </c:pt>
                <c:pt idx="1115">
                  <c:v>107.312</c:v>
                </c:pt>
                <c:pt idx="1116">
                  <c:v>107.384</c:v>
                </c:pt>
                <c:pt idx="1117">
                  <c:v>107.468</c:v>
                </c:pt>
                <c:pt idx="1118">
                  <c:v>107.47199999999999</c:v>
                </c:pt>
                <c:pt idx="1119">
                  <c:v>107.446</c:v>
                </c:pt>
                <c:pt idx="1120">
                  <c:v>107.404</c:v>
                </c:pt>
                <c:pt idx="1121">
                  <c:v>107.43600000000001</c:v>
                </c:pt>
                <c:pt idx="1122">
                  <c:v>107.483</c:v>
                </c:pt>
                <c:pt idx="1123">
                  <c:v>107.607</c:v>
                </c:pt>
                <c:pt idx="1124">
                  <c:v>107.643</c:v>
                </c:pt>
                <c:pt idx="1125">
                  <c:v>107.64700000000001</c:v>
                </c:pt>
                <c:pt idx="1126">
                  <c:v>107.56100000000001</c:v>
                </c:pt>
                <c:pt idx="1127">
                  <c:v>107.449</c:v>
                </c:pt>
                <c:pt idx="1128">
                  <c:v>107.355</c:v>
                </c:pt>
                <c:pt idx="1129">
                  <c:v>107.069</c:v>
                </c:pt>
                <c:pt idx="1130">
                  <c:v>106.941</c:v>
                </c:pt>
                <c:pt idx="1131">
                  <c:v>106.985</c:v>
                </c:pt>
                <c:pt idx="1132">
                  <c:v>107.375</c:v>
                </c:pt>
                <c:pt idx="1133">
                  <c:v>107.63800000000001</c:v>
                </c:pt>
                <c:pt idx="1134">
                  <c:v>107.77200000000001</c:v>
                </c:pt>
                <c:pt idx="1135">
                  <c:v>108.027</c:v>
                </c:pt>
                <c:pt idx="1136">
                  <c:v>108.104</c:v>
                </c:pt>
                <c:pt idx="1137">
                  <c:v>108.137</c:v>
                </c:pt>
                <c:pt idx="1138">
                  <c:v>108.242</c:v>
                </c:pt>
                <c:pt idx="1139">
                  <c:v>108.31100000000001</c:v>
                </c:pt>
                <c:pt idx="1140">
                  <c:v>108.34</c:v>
                </c:pt>
                <c:pt idx="1141">
                  <c:v>108.328</c:v>
                </c:pt>
                <c:pt idx="1142">
                  <c:v>108.27200000000001</c:v>
                </c:pt>
                <c:pt idx="1143">
                  <c:v>108.20399999999999</c:v>
                </c:pt>
                <c:pt idx="1144">
                  <c:v>107.977</c:v>
                </c:pt>
                <c:pt idx="1145">
                  <c:v>107.79</c:v>
                </c:pt>
                <c:pt idx="1146">
                  <c:v>107.65300000000001</c:v>
                </c:pt>
                <c:pt idx="1147">
                  <c:v>107.381</c:v>
                </c:pt>
                <c:pt idx="1148">
                  <c:v>107.401</c:v>
                </c:pt>
                <c:pt idx="1149">
                  <c:v>107.473</c:v>
                </c:pt>
                <c:pt idx="1150">
                  <c:v>107.654</c:v>
                </c:pt>
                <c:pt idx="1151">
                  <c:v>107.73399999999999</c:v>
                </c:pt>
                <c:pt idx="1152">
                  <c:v>107.76300000000001</c:v>
                </c:pt>
                <c:pt idx="1153">
                  <c:v>107.765</c:v>
                </c:pt>
                <c:pt idx="1154">
                  <c:v>107.756</c:v>
                </c:pt>
                <c:pt idx="1155">
                  <c:v>107.78100000000001</c:v>
                </c:pt>
                <c:pt idx="1156">
                  <c:v>107.935</c:v>
                </c:pt>
                <c:pt idx="1157">
                  <c:v>108.02800000000001</c:v>
                </c:pt>
                <c:pt idx="1158">
                  <c:v>108.08199999999999</c:v>
                </c:pt>
                <c:pt idx="1159">
                  <c:v>108.111</c:v>
                </c:pt>
                <c:pt idx="1160">
                  <c:v>108.068</c:v>
                </c:pt>
                <c:pt idx="1161">
                  <c:v>108.00700000000001</c:v>
                </c:pt>
                <c:pt idx="1162">
                  <c:v>107.77800000000001</c:v>
                </c:pt>
                <c:pt idx="1163">
                  <c:v>107.593</c:v>
                </c:pt>
                <c:pt idx="1164">
                  <c:v>107.459</c:v>
                </c:pt>
                <c:pt idx="1165">
                  <c:v>107.339</c:v>
                </c:pt>
                <c:pt idx="1166">
                  <c:v>107.485</c:v>
                </c:pt>
                <c:pt idx="1167">
                  <c:v>107.626</c:v>
                </c:pt>
                <c:pt idx="1168">
                  <c:v>107.944</c:v>
                </c:pt>
                <c:pt idx="1169">
                  <c:v>108.08499999999999</c:v>
                </c:pt>
                <c:pt idx="1170">
                  <c:v>108.15</c:v>
                </c:pt>
                <c:pt idx="1171">
                  <c:v>108.26300000000001</c:v>
                </c:pt>
                <c:pt idx="1172">
                  <c:v>108.367</c:v>
                </c:pt>
                <c:pt idx="1173">
                  <c:v>108.45399999999999</c:v>
                </c:pt>
                <c:pt idx="1174">
                  <c:v>108.68600000000001</c:v>
                </c:pt>
                <c:pt idx="1175">
                  <c:v>108.78</c:v>
                </c:pt>
                <c:pt idx="1176">
                  <c:v>108.816</c:v>
                </c:pt>
                <c:pt idx="1177">
                  <c:v>108.791</c:v>
                </c:pt>
                <c:pt idx="1178">
                  <c:v>108.70099999999999</c:v>
                </c:pt>
                <c:pt idx="1179">
                  <c:v>108.61499999999999</c:v>
                </c:pt>
                <c:pt idx="1180">
                  <c:v>108.34099999999999</c:v>
                </c:pt>
                <c:pt idx="1181">
                  <c:v>108.193</c:v>
                </c:pt>
                <c:pt idx="1182">
                  <c:v>108.24</c:v>
                </c:pt>
                <c:pt idx="1183">
                  <c:v>108.77800000000001</c:v>
                </c:pt>
                <c:pt idx="1184">
                  <c:v>109.172</c:v>
                </c:pt>
                <c:pt idx="1185">
                  <c:v>109.40300000000001</c:v>
                </c:pt>
                <c:pt idx="1186">
                  <c:v>109.878</c:v>
                </c:pt>
                <c:pt idx="1187">
                  <c:v>110.086</c:v>
                </c:pt>
                <c:pt idx="1188">
                  <c:v>110.173</c:v>
                </c:pt>
                <c:pt idx="1189">
                  <c:v>110.40900000000001</c:v>
                </c:pt>
                <c:pt idx="1190">
                  <c:v>110.598</c:v>
                </c:pt>
                <c:pt idx="1191">
                  <c:v>110.718</c:v>
                </c:pt>
                <c:pt idx="1192">
                  <c:v>110.967</c:v>
                </c:pt>
                <c:pt idx="1193">
                  <c:v>111.05200000000001</c:v>
                </c:pt>
                <c:pt idx="1194">
                  <c:v>111.078</c:v>
                </c:pt>
                <c:pt idx="1195">
                  <c:v>111.029</c:v>
                </c:pt>
                <c:pt idx="1196">
                  <c:v>110.941</c:v>
                </c:pt>
                <c:pt idx="1197">
                  <c:v>110.846</c:v>
                </c:pt>
                <c:pt idx="1198">
                  <c:v>110.55</c:v>
                </c:pt>
                <c:pt idx="1199">
                  <c:v>110.434</c:v>
                </c:pt>
                <c:pt idx="1200">
                  <c:v>110.47</c:v>
                </c:pt>
                <c:pt idx="1201">
                  <c:v>110.78100000000001</c:v>
                </c:pt>
                <c:pt idx="1202">
                  <c:v>110.97499999999999</c:v>
                </c:pt>
                <c:pt idx="1203">
                  <c:v>111.077</c:v>
                </c:pt>
                <c:pt idx="1204">
                  <c:v>111.251</c:v>
                </c:pt>
                <c:pt idx="1205">
                  <c:v>111.291</c:v>
                </c:pt>
                <c:pt idx="1206">
                  <c:v>111.291</c:v>
                </c:pt>
                <c:pt idx="1207">
                  <c:v>111.408</c:v>
                </c:pt>
                <c:pt idx="1208">
                  <c:v>111.542</c:v>
                </c:pt>
                <c:pt idx="1209">
                  <c:v>111.66200000000001</c:v>
                </c:pt>
                <c:pt idx="1210">
                  <c:v>111.873</c:v>
                </c:pt>
                <c:pt idx="1211">
                  <c:v>111.94199999999999</c:v>
                </c:pt>
                <c:pt idx="1212">
                  <c:v>111.964</c:v>
                </c:pt>
                <c:pt idx="1213">
                  <c:v>111.90600000000001</c:v>
                </c:pt>
                <c:pt idx="1214">
                  <c:v>111.779</c:v>
                </c:pt>
                <c:pt idx="1215">
                  <c:v>111.678</c:v>
                </c:pt>
                <c:pt idx="1216">
                  <c:v>111.37</c:v>
                </c:pt>
                <c:pt idx="1217">
                  <c:v>111.262</c:v>
                </c:pt>
                <c:pt idx="1218">
                  <c:v>111.28</c:v>
                </c:pt>
                <c:pt idx="1219">
                  <c:v>111.43600000000001</c:v>
                </c:pt>
                <c:pt idx="1220">
                  <c:v>111.527</c:v>
                </c:pt>
                <c:pt idx="1221">
                  <c:v>111.56</c:v>
                </c:pt>
                <c:pt idx="1222">
                  <c:v>111.566</c:v>
                </c:pt>
                <c:pt idx="1223">
                  <c:v>111.524</c:v>
                </c:pt>
                <c:pt idx="1224">
                  <c:v>111.488</c:v>
                </c:pt>
                <c:pt idx="1225">
                  <c:v>111.556</c:v>
                </c:pt>
                <c:pt idx="1226">
                  <c:v>111.703</c:v>
                </c:pt>
                <c:pt idx="1227">
                  <c:v>111.80800000000001</c:v>
                </c:pt>
                <c:pt idx="1228">
                  <c:v>112.01900000000001</c:v>
                </c:pt>
                <c:pt idx="1229">
                  <c:v>112.074</c:v>
                </c:pt>
                <c:pt idx="1230">
                  <c:v>112.074</c:v>
                </c:pt>
                <c:pt idx="1231">
                  <c:v>111.97499999999999</c:v>
                </c:pt>
                <c:pt idx="1232">
                  <c:v>111.864</c:v>
                </c:pt>
                <c:pt idx="1233">
                  <c:v>111.756</c:v>
                </c:pt>
                <c:pt idx="1234">
                  <c:v>111.461</c:v>
                </c:pt>
                <c:pt idx="1235">
                  <c:v>111.459</c:v>
                </c:pt>
                <c:pt idx="1236">
                  <c:v>111.63</c:v>
                </c:pt>
                <c:pt idx="1237">
                  <c:v>112.212</c:v>
                </c:pt>
                <c:pt idx="1238">
                  <c:v>112.544</c:v>
                </c:pt>
                <c:pt idx="1239">
                  <c:v>112.729</c:v>
                </c:pt>
                <c:pt idx="1240">
                  <c:v>113.059</c:v>
                </c:pt>
                <c:pt idx="1241">
                  <c:v>113.18600000000001</c:v>
                </c:pt>
                <c:pt idx="1242">
                  <c:v>113.256</c:v>
                </c:pt>
                <c:pt idx="1243">
                  <c:v>113.666</c:v>
                </c:pt>
                <c:pt idx="1244">
                  <c:v>113.833</c:v>
                </c:pt>
                <c:pt idx="1245">
                  <c:v>113.97799999999999</c:v>
                </c:pt>
                <c:pt idx="1246">
                  <c:v>114.25</c:v>
                </c:pt>
                <c:pt idx="1247">
                  <c:v>114.334</c:v>
                </c:pt>
                <c:pt idx="1248">
                  <c:v>114.348</c:v>
                </c:pt>
                <c:pt idx="1249">
                  <c:v>114.26900000000001</c:v>
                </c:pt>
                <c:pt idx="1250">
                  <c:v>114.161</c:v>
                </c:pt>
                <c:pt idx="1251">
                  <c:v>114.059</c:v>
                </c:pt>
                <c:pt idx="1252">
                  <c:v>113.93600000000001</c:v>
                </c:pt>
                <c:pt idx="1253">
                  <c:v>114.02</c:v>
                </c:pt>
                <c:pt idx="1254">
                  <c:v>114.11799999999999</c:v>
                </c:pt>
                <c:pt idx="1255">
                  <c:v>114.34699999999999</c:v>
                </c:pt>
                <c:pt idx="1256">
                  <c:v>114.434</c:v>
                </c:pt>
                <c:pt idx="1257">
                  <c:v>114.471</c:v>
                </c:pt>
                <c:pt idx="1258">
                  <c:v>114.48399999999999</c:v>
                </c:pt>
                <c:pt idx="1259">
                  <c:v>114.504</c:v>
                </c:pt>
                <c:pt idx="1260">
                  <c:v>114.562</c:v>
                </c:pt>
                <c:pt idx="1261">
                  <c:v>114.791</c:v>
                </c:pt>
                <c:pt idx="1262">
                  <c:v>114.907</c:v>
                </c:pt>
                <c:pt idx="1263">
                  <c:v>114.958</c:v>
                </c:pt>
                <c:pt idx="1264">
                  <c:v>114.973</c:v>
                </c:pt>
                <c:pt idx="1265">
                  <c:v>114.919</c:v>
                </c:pt>
                <c:pt idx="1266">
                  <c:v>114.854</c:v>
                </c:pt>
                <c:pt idx="1267">
                  <c:v>114.593</c:v>
                </c:pt>
                <c:pt idx="1268">
                  <c:v>114.387</c:v>
                </c:pt>
                <c:pt idx="1269">
                  <c:v>114.285</c:v>
                </c:pt>
                <c:pt idx="1270">
                  <c:v>114.249</c:v>
                </c:pt>
                <c:pt idx="1271">
                  <c:v>114.279</c:v>
                </c:pt>
                <c:pt idx="1272">
                  <c:v>114.304</c:v>
                </c:pt>
                <c:pt idx="1273">
                  <c:v>114.315</c:v>
                </c:pt>
                <c:pt idx="1274">
                  <c:v>114.251</c:v>
                </c:pt>
                <c:pt idx="1275">
                  <c:v>114.20699999999999</c:v>
                </c:pt>
                <c:pt idx="1276">
                  <c:v>114.15300000000001</c:v>
                </c:pt>
                <c:pt idx="1277">
                  <c:v>114.24</c:v>
                </c:pt>
                <c:pt idx="1278">
                  <c:v>114.331</c:v>
                </c:pt>
                <c:pt idx="1279">
                  <c:v>114.56699999999999</c:v>
                </c:pt>
                <c:pt idx="1280">
                  <c:v>114.66200000000001</c:v>
                </c:pt>
                <c:pt idx="1281">
                  <c:v>114.691</c:v>
                </c:pt>
                <c:pt idx="1282">
                  <c:v>114.64100000000001</c:v>
                </c:pt>
                <c:pt idx="1283">
                  <c:v>114.536</c:v>
                </c:pt>
                <c:pt idx="1284">
                  <c:v>114.434</c:v>
                </c:pt>
                <c:pt idx="1285">
                  <c:v>114.154</c:v>
                </c:pt>
                <c:pt idx="1286">
                  <c:v>114.17400000000001</c:v>
                </c:pt>
                <c:pt idx="1287">
                  <c:v>114.32599999999999</c:v>
                </c:pt>
                <c:pt idx="1288">
                  <c:v>114.729</c:v>
                </c:pt>
                <c:pt idx="1289">
                  <c:v>115.114</c:v>
                </c:pt>
                <c:pt idx="1290">
                  <c:v>115.26600000000001</c:v>
                </c:pt>
                <c:pt idx="1291">
                  <c:v>115.515</c:v>
                </c:pt>
                <c:pt idx="1292">
                  <c:v>115.589</c:v>
                </c:pt>
                <c:pt idx="1293">
                  <c:v>115.651</c:v>
                </c:pt>
                <c:pt idx="1294">
                  <c:v>115.887</c:v>
                </c:pt>
                <c:pt idx="1295">
                  <c:v>116.07599999999999</c:v>
                </c:pt>
                <c:pt idx="1296">
                  <c:v>116.181</c:v>
                </c:pt>
                <c:pt idx="1297">
                  <c:v>116.36</c:v>
                </c:pt>
                <c:pt idx="1298">
                  <c:v>116.363</c:v>
                </c:pt>
                <c:pt idx="1299">
                  <c:v>116.342</c:v>
                </c:pt>
                <c:pt idx="1300">
                  <c:v>116.18600000000001</c:v>
                </c:pt>
                <c:pt idx="1301">
                  <c:v>116.03400000000001</c:v>
                </c:pt>
                <c:pt idx="1302">
                  <c:v>115.889</c:v>
                </c:pt>
                <c:pt idx="1303">
                  <c:v>115.51600000000001</c:v>
                </c:pt>
                <c:pt idx="1304">
                  <c:v>115.509</c:v>
                </c:pt>
                <c:pt idx="1305">
                  <c:v>115.56399999999999</c:v>
                </c:pt>
                <c:pt idx="1306">
                  <c:v>115.742</c:v>
                </c:pt>
                <c:pt idx="1307">
                  <c:v>115.822</c:v>
                </c:pt>
                <c:pt idx="1308">
                  <c:v>115.84</c:v>
                </c:pt>
                <c:pt idx="1309">
                  <c:v>115.833</c:v>
                </c:pt>
                <c:pt idx="1310">
                  <c:v>115.801</c:v>
                </c:pt>
                <c:pt idx="1311">
                  <c:v>115.801</c:v>
                </c:pt>
                <c:pt idx="1312">
                  <c:v>115.934</c:v>
                </c:pt>
                <c:pt idx="1313">
                  <c:v>116.066</c:v>
                </c:pt>
                <c:pt idx="1314">
                  <c:v>116.143</c:v>
                </c:pt>
                <c:pt idx="1315">
                  <c:v>116.22799999999999</c:v>
                </c:pt>
                <c:pt idx="1316">
                  <c:v>116.20099999999999</c:v>
                </c:pt>
                <c:pt idx="1317">
                  <c:v>116.16200000000001</c:v>
                </c:pt>
                <c:pt idx="1318">
                  <c:v>116.006</c:v>
                </c:pt>
                <c:pt idx="1319">
                  <c:v>115.753</c:v>
                </c:pt>
                <c:pt idx="1320">
                  <c:v>115.611</c:v>
                </c:pt>
                <c:pt idx="1321">
                  <c:v>115.32899999999999</c:v>
                </c:pt>
                <c:pt idx="1322">
                  <c:v>115.44499999999999</c:v>
                </c:pt>
                <c:pt idx="1323">
                  <c:v>115.63</c:v>
                </c:pt>
                <c:pt idx="1324">
                  <c:v>116.07299999999999</c:v>
                </c:pt>
                <c:pt idx="1325">
                  <c:v>116.447</c:v>
                </c:pt>
                <c:pt idx="1326">
                  <c:v>116.596</c:v>
                </c:pt>
                <c:pt idx="1327">
                  <c:v>116.83499999999999</c:v>
                </c:pt>
                <c:pt idx="1328">
                  <c:v>116.926</c:v>
                </c:pt>
                <c:pt idx="1329">
                  <c:v>117.024</c:v>
                </c:pt>
                <c:pt idx="1330">
                  <c:v>117.346</c:v>
                </c:pt>
                <c:pt idx="1331">
                  <c:v>117.54</c:v>
                </c:pt>
                <c:pt idx="1332">
                  <c:v>117.649</c:v>
                </c:pt>
                <c:pt idx="1333">
                  <c:v>117.76900000000001</c:v>
                </c:pt>
                <c:pt idx="1334">
                  <c:v>117.794</c:v>
                </c:pt>
                <c:pt idx="1335">
                  <c:v>117.76900000000001</c:v>
                </c:pt>
                <c:pt idx="1336">
                  <c:v>117.616</c:v>
                </c:pt>
                <c:pt idx="1337">
                  <c:v>117.45399999999999</c:v>
                </c:pt>
                <c:pt idx="1338">
                  <c:v>117.31699999999999</c:v>
                </c:pt>
                <c:pt idx="1339">
                  <c:v>117.074</c:v>
                </c:pt>
                <c:pt idx="1340">
                  <c:v>117.14400000000001</c:v>
                </c:pt>
                <c:pt idx="1341">
                  <c:v>117.26300000000001</c:v>
                </c:pt>
                <c:pt idx="1342">
                  <c:v>117.55</c:v>
                </c:pt>
                <c:pt idx="1343">
                  <c:v>117.681</c:v>
                </c:pt>
                <c:pt idx="1344">
                  <c:v>117.717</c:v>
                </c:pt>
                <c:pt idx="1345">
                  <c:v>117.754</c:v>
                </c:pt>
                <c:pt idx="1346">
                  <c:v>117.754</c:v>
                </c:pt>
                <c:pt idx="1347">
                  <c:v>117.798</c:v>
                </c:pt>
                <c:pt idx="1348">
                  <c:v>117.961</c:v>
                </c:pt>
                <c:pt idx="1349">
                  <c:v>118.114</c:v>
                </c:pt>
                <c:pt idx="1350">
                  <c:v>118.169</c:v>
                </c:pt>
                <c:pt idx="1351">
                  <c:v>118.185</c:v>
                </c:pt>
                <c:pt idx="1352">
                  <c:v>118.129</c:v>
                </c:pt>
                <c:pt idx="1353">
                  <c:v>118.05</c:v>
                </c:pt>
                <c:pt idx="1354">
                  <c:v>117.771</c:v>
                </c:pt>
                <c:pt idx="1355">
                  <c:v>117.557</c:v>
                </c:pt>
                <c:pt idx="1356">
                  <c:v>117.387</c:v>
                </c:pt>
                <c:pt idx="1357">
                  <c:v>117.34</c:v>
                </c:pt>
                <c:pt idx="1358">
                  <c:v>117.551</c:v>
                </c:pt>
                <c:pt idx="1359">
                  <c:v>117.80800000000001</c:v>
                </c:pt>
                <c:pt idx="1360">
                  <c:v>118.273</c:v>
                </c:pt>
                <c:pt idx="1361">
                  <c:v>118.639</c:v>
                </c:pt>
                <c:pt idx="1362">
                  <c:v>118.78100000000001</c:v>
                </c:pt>
                <c:pt idx="1363">
                  <c:v>118.96599999999999</c:v>
                </c:pt>
                <c:pt idx="1364">
                  <c:v>119.104</c:v>
                </c:pt>
                <c:pt idx="1365">
                  <c:v>119.209</c:v>
                </c:pt>
                <c:pt idx="1366">
                  <c:v>119.54900000000001</c:v>
                </c:pt>
                <c:pt idx="1367">
                  <c:v>119.732</c:v>
                </c:pt>
                <c:pt idx="1368">
                  <c:v>119.83</c:v>
                </c:pt>
                <c:pt idx="1369">
                  <c:v>119.946</c:v>
                </c:pt>
                <c:pt idx="1370">
                  <c:v>119.958</c:v>
                </c:pt>
                <c:pt idx="1371">
                  <c:v>119.929</c:v>
                </c:pt>
                <c:pt idx="1372">
                  <c:v>119.71</c:v>
                </c:pt>
                <c:pt idx="1373">
                  <c:v>119.53400000000001</c:v>
                </c:pt>
                <c:pt idx="1374">
                  <c:v>119.39700000000001</c:v>
                </c:pt>
                <c:pt idx="1375">
                  <c:v>119.361</c:v>
                </c:pt>
                <c:pt idx="1376">
                  <c:v>119.629</c:v>
                </c:pt>
                <c:pt idx="1377">
                  <c:v>119.79600000000001</c:v>
                </c:pt>
                <c:pt idx="1378">
                  <c:v>120.07299999999999</c:v>
                </c:pt>
                <c:pt idx="1379">
                  <c:v>120.252</c:v>
                </c:pt>
                <c:pt idx="1380">
                  <c:v>120.289</c:v>
                </c:pt>
                <c:pt idx="1381">
                  <c:v>120.313</c:v>
                </c:pt>
                <c:pt idx="1382">
                  <c:v>120.34399999999999</c:v>
                </c:pt>
                <c:pt idx="1383">
                  <c:v>120.374</c:v>
                </c:pt>
                <c:pt idx="1384">
                  <c:v>120.45099999999999</c:v>
                </c:pt>
                <c:pt idx="1385">
                  <c:v>120.48399999999999</c:v>
                </c:pt>
                <c:pt idx="1386">
                  <c:v>120.447</c:v>
                </c:pt>
                <c:pt idx="1387">
                  <c:v>120.307</c:v>
                </c:pt>
                <c:pt idx="1388">
                  <c:v>120.149</c:v>
                </c:pt>
                <c:pt idx="1389">
                  <c:v>120.017</c:v>
                </c:pt>
                <c:pt idx="1390">
                  <c:v>119.63500000000001</c:v>
                </c:pt>
                <c:pt idx="1391">
                  <c:v>119.401</c:v>
                </c:pt>
                <c:pt idx="1392">
                  <c:v>119.343</c:v>
                </c:pt>
                <c:pt idx="1393">
                  <c:v>119.46</c:v>
                </c:pt>
                <c:pt idx="1394">
                  <c:v>119.667</c:v>
                </c:pt>
                <c:pt idx="1395">
                  <c:v>119.75</c:v>
                </c:pt>
                <c:pt idx="1396">
                  <c:v>119.896</c:v>
                </c:pt>
                <c:pt idx="1397">
                  <c:v>119.90300000000001</c:v>
                </c:pt>
                <c:pt idx="1398">
                  <c:v>119.911</c:v>
                </c:pt>
                <c:pt idx="1399">
                  <c:v>119.95099999999999</c:v>
                </c:pt>
                <c:pt idx="1400">
                  <c:v>120.04900000000001</c:v>
                </c:pt>
                <c:pt idx="1401">
                  <c:v>120.101</c:v>
                </c:pt>
                <c:pt idx="1402">
                  <c:v>120.15600000000001</c:v>
                </c:pt>
                <c:pt idx="1403">
                  <c:v>120.116</c:v>
                </c:pt>
                <c:pt idx="1404">
                  <c:v>120.065</c:v>
                </c:pt>
                <c:pt idx="1405">
                  <c:v>119.887</c:v>
                </c:pt>
                <c:pt idx="1406">
                  <c:v>119.626</c:v>
                </c:pt>
                <c:pt idx="1407">
                  <c:v>119.471</c:v>
                </c:pt>
                <c:pt idx="1408">
                  <c:v>119.137</c:v>
                </c:pt>
                <c:pt idx="1409">
                  <c:v>119.294</c:v>
                </c:pt>
                <c:pt idx="1410">
                  <c:v>119.55500000000001</c:v>
                </c:pt>
                <c:pt idx="1411">
                  <c:v>120.14400000000001</c:v>
                </c:pt>
                <c:pt idx="1412">
                  <c:v>120.63</c:v>
                </c:pt>
                <c:pt idx="1413">
                  <c:v>120.831</c:v>
                </c:pt>
                <c:pt idx="1414">
                  <c:v>121.09</c:v>
                </c:pt>
                <c:pt idx="1415">
                  <c:v>121.23699999999999</c:v>
                </c:pt>
                <c:pt idx="1416">
                  <c:v>121.28400000000001</c:v>
                </c:pt>
                <c:pt idx="1417">
                  <c:v>121.526</c:v>
                </c:pt>
                <c:pt idx="1418">
                  <c:v>121.625</c:v>
                </c:pt>
                <c:pt idx="1419">
                  <c:v>121.702</c:v>
                </c:pt>
                <c:pt idx="1420">
                  <c:v>121.782</c:v>
                </c:pt>
                <c:pt idx="1421">
                  <c:v>121.77200000000001</c:v>
                </c:pt>
                <c:pt idx="1422">
                  <c:v>121.721</c:v>
                </c:pt>
                <c:pt idx="1423">
                  <c:v>121.553</c:v>
                </c:pt>
                <c:pt idx="1424">
                  <c:v>121.29</c:v>
                </c:pt>
                <c:pt idx="1425">
                  <c:v>121.13</c:v>
                </c:pt>
                <c:pt idx="1426">
                  <c:v>120.783</c:v>
                </c:pt>
                <c:pt idx="1427">
                  <c:v>120.765</c:v>
                </c:pt>
                <c:pt idx="1428">
                  <c:v>120.842</c:v>
                </c:pt>
                <c:pt idx="1429">
                  <c:v>121.032</c:v>
                </c:pt>
                <c:pt idx="1430">
                  <c:v>121.20399999999999</c:v>
                </c:pt>
                <c:pt idx="1431">
                  <c:v>121.267</c:v>
                </c:pt>
                <c:pt idx="1432">
                  <c:v>121.322</c:v>
                </c:pt>
                <c:pt idx="1433">
                  <c:v>121.31100000000001</c:v>
                </c:pt>
                <c:pt idx="1434">
                  <c:v>121.31100000000001</c:v>
                </c:pt>
                <c:pt idx="1435">
                  <c:v>121.505</c:v>
                </c:pt>
                <c:pt idx="1436">
                  <c:v>121.69199999999999</c:v>
                </c:pt>
                <c:pt idx="1437">
                  <c:v>121.82</c:v>
                </c:pt>
                <c:pt idx="1438">
                  <c:v>122.017</c:v>
                </c:pt>
                <c:pt idx="1439">
                  <c:v>122.087</c:v>
                </c:pt>
                <c:pt idx="1440">
                  <c:v>122.084</c:v>
                </c:pt>
                <c:pt idx="1441">
                  <c:v>122.004</c:v>
                </c:pt>
                <c:pt idx="1442">
                  <c:v>121.82899999999999</c:v>
                </c:pt>
                <c:pt idx="1443">
                  <c:v>121.70099999999999</c:v>
                </c:pt>
                <c:pt idx="1444">
                  <c:v>121.515</c:v>
                </c:pt>
                <c:pt idx="1445">
                  <c:v>121.64</c:v>
                </c:pt>
                <c:pt idx="1446">
                  <c:v>121.782</c:v>
                </c:pt>
                <c:pt idx="1447">
                  <c:v>122.038</c:v>
                </c:pt>
                <c:pt idx="1448">
                  <c:v>122.19199999999999</c:v>
                </c:pt>
                <c:pt idx="1449">
                  <c:v>122.247</c:v>
                </c:pt>
                <c:pt idx="1450">
                  <c:v>122.265</c:v>
                </c:pt>
                <c:pt idx="1451">
                  <c:v>122.244</c:v>
                </c:pt>
                <c:pt idx="1452">
                  <c:v>122.244</c:v>
                </c:pt>
                <c:pt idx="1453">
                  <c:v>122.288</c:v>
                </c:pt>
                <c:pt idx="1454">
                  <c:v>122.325</c:v>
                </c:pt>
                <c:pt idx="1455">
                  <c:v>122.325</c:v>
                </c:pt>
                <c:pt idx="1456">
                  <c:v>122.271</c:v>
                </c:pt>
                <c:pt idx="1457">
                  <c:v>122.114</c:v>
                </c:pt>
                <c:pt idx="1458">
                  <c:v>122.005</c:v>
                </c:pt>
                <c:pt idx="1459">
                  <c:v>121.749</c:v>
                </c:pt>
                <c:pt idx="1460">
                  <c:v>121.417</c:v>
                </c:pt>
                <c:pt idx="1461">
                  <c:v>121.246</c:v>
                </c:pt>
                <c:pt idx="1462">
                  <c:v>121.283</c:v>
                </c:pt>
                <c:pt idx="1463">
                  <c:v>121.437</c:v>
                </c:pt>
                <c:pt idx="1464">
                  <c:v>121.586</c:v>
                </c:pt>
                <c:pt idx="1465">
                  <c:v>121.85</c:v>
                </c:pt>
                <c:pt idx="1466">
                  <c:v>121.996</c:v>
                </c:pt>
                <c:pt idx="1467">
                  <c:v>122.02500000000001</c:v>
                </c:pt>
                <c:pt idx="1468">
                  <c:v>122.04</c:v>
                </c:pt>
                <c:pt idx="1469">
                  <c:v>122.08499999999999</c:v>
                </c:pt>
                <c:pt idx="1470">
                  <c:v>122.08799999999999</c:v>
                </c:pt>
                <c:pt idx="1471">
                  <c:v>122.081</c:v>
                </c:pt>
                <c:pt idx="1472">
                  <c:v>122.001</c:v>
                </c:pt>
                <c:pt idx="1473">
                  <c:v>121.925</c:v>
                </c:pt>
                <c:pt idx="1474">
                  <c:v>121.717</c:v>
                </c:pt>
                <c:pt idx="1475">
                  <c:v>121.45099999999999</c:v>
                </c:pt>
                <c:pt idx="1476">
                  <c:v>121.294</c:v>
                </c:pt>
                <c:pt idx="1477">
                  <c:v>120.943</c:v>
                </c:pt>
                <c:pt idx="1478">
                  <c:v>120.524</c:v>
                </c:pt>
                <c:pt idx="1479">
                  <c:v>120.34099999999999</c:v>
                </c:pt>
                <c:pt idx="1480">
                  <c:v>120.32</c:v>
                </c:pt>
                <c:pt idx="1481">
                  <c:v>120.605</c:v>
                </c:pt>
                <c:pt idx="1482">
                  <c:v>120.755</c:v>
                </c:pt>
                <c:pt idx="1483">
                  <c:v>121.02500000000001</c:v>
                </c:pt>
                <c:pt idx="1484">
                  <c:v>121.20099999999999</c:v>
                </c:pt>
                <c:pt idx="1485">
                  <c:v>121.271</c:v>
                </c:pt>
                <c:pt idx="1486">
                  <c:v>121.351</c:v>
                </c:pt>
                <c:pt idx="1487">
                  <c:v>121.593</c:v>
                </c:pt>
                <c:pt idx="1488">
                  <c:v>121.75</c:v>
                </c:pt>
                <c:pt idx="1489">
                  <c:v>122.075</c:v>
                </c:pt>
                <c:pt idx="1490">
                  <c:v>122.331</c:v>
                </c:pt>
                <c:pt idx="1491">
                  <c:v>122.393</c:v>
                </c:pt>
                <c:pt idx="1492">
                  <c:v>122.44499999999999</c:v>
                </c:pt>
                <c:pt idx="1493">
                  <c:v>122.383</c:v>
                </c:pt>
                <c:pt idx="1494">
                  <c:v>122.31</c:v>
                </c:pt>
                <c:pt idx="1495">
                  <c:v>122.08799999999999</c:v>
                </c:pt>
                <c:pt idx="1496">
                  <c:v>121.82899999999999</c:v>
                </c:pt>
                <c:pt idx="1497">
                  <c:v>121.8</c:v>
                </c:pt>
                <c:pt idx="1498">
                  <c:v>122.048</c:v>
                </c:pt>
                <c:pt idx="1499">
                  <c:v>122.41</c:v>
                </c:pt>
                <c:pt idx="1500">
                  <c:v>122.575</c:v>
                </c:pt>
                <c:pt idx="1501">
                  <c:v>122.834</c:v>
                </c:pt>
                <c:pt idx="1502">
                  <c:v>122.98399999999999</c:v>
                </c:pt>
                <c:pt idx="1503">
                  <c:v>123.02500000000001</c:v>
                </c:pt>
                <c:pt idx="1504">
                  <c:v>123.146</c:v>
                </c:pt>
                <c:pt idx="1505">
                  <c:v>123.387</c:v>
                </c:pt>
                <c:pt idx="1506">
                  <c:v>123.511</c:v>
                </c:pt>
                <c:pt idx="1507">
                  <c:v>123.712</c:v>
                </c:pt>
                <c:pt idx="1508">
                  <c:v>123.797</c:v>
                </c:pt>
                <c:pt idx="1509">
                  <c:v>123.801</c:v>
                </c:pt>
                <c:pt idx="1510">
                  <c:v>123.72799999999999</c:v>
                </c:pt>
                <c:pt idx="1511">
                  <c:v>123.542</c:v>
                </c:pt>
                <c:pt idx="1512">
                  <c:v>123.422</c:v>
                </c:pt>
                <c:pt idx="1513">
                  <c:v>123.122</c:v>
                </c:pt>
                <c:pt idx="1514">
                  <c:v>122.82</c:v>
                </c:pt>
                <c:pt idx="1515">
                  <c:v>122.816</c:v>
                </c:pt>
                <c:pt idx="1516">
                  <c:v>123.014</c:v>
                </c:pt>
                <c:pt idx="1517">
                  <c:v>123.248</c:v>
                </c:pt>
                <c:pt idx="1518">
                  <c:v>123.361</c:v>
                </c:pt>
                <c:pt idx="1519">
                  <c:v>123.47799999999999</c:v>
                </c:pt>
                <c:pt idx="1520">
                  <c:v>123.51900000000001</c:v>
                </c:pt>
                <c:pt idx="1521">
                  <c:v>123.51900000000001</c:v>
                </c:pt>
                <c:pt idx="1522">
                  <c:v>123.607</c:v>
                </c:pt>
                <c:pt idx="1523">
                  <c:v>123.79</c:v>
                </c:pt>
                <c:pt idx="1524">
                  <c:v>123.881</c:v>
                </c:pt>
                <c:pt idx="1525">
                  <c:v>123.998</c:v>
                </c:pt>
                <c:pt idx="1526">
                  <c:v>124.01300000000001</c:v>
                </c:pt>
                <c:pt idx="1527">
                  <c:v>123.995</c:v>
                </c:pt>
                <c:pt idx="1528">
                  <c:v>123.85299999999999</c:v>
                </c:pt>
                <c:pt idx="1529">
                  <c:v>123.627</c:v>
                </c:pt>
                <c:pt idx="1530">
                  <c:v>123.477</c:v>
                </c:pt>
                <c:pt idx="1531">
                  <c:v>123.131</c:v>
                </c:pt>
                <c:pt idx="1532">
                  <c:v>122.872</c:v>
                </c:pt>
                <c:pt idx="1533">
                  <c:v>122.974</c:v>
                </c:pt>
                <c:pt idx="1534">
                  <c:v>123.482</c:v>
                </c:pt>
                <c:pt idx="1535">
                  <c:v>124.041</c:v>
                </c:pt>
                <c:pt idx="1536">
                  <c:v>124.29</c:v>
                </c:pt>
                <c:pt idx="1537">
                  <c:v>124.67400000000001</c:v>
                </c:pt>
                <c:pt idx="1538">
                  <c:v>124.922</c:v>
                </c:pt>
                <c:pt idx="1539">
                  <c:v>125.006</c:v>
                </c:pt>
                <c:pt idx="1540">
                  <c:v>125.164</c:v>
                </c:pt>
                <c:pt idx="1541">
                  <c:v>125.449</c:v>
                </c:pt>
                <c:pt idx="1542">
                  <c:v>125.61</c:v>
                </c:pt>
                <c:pt idx="1543">
                  <c:v>125.90900000000001</c:v>
                </c:pt>
                <c:pt idx="1544">
                  <c:v>126.1</c:v>
                </c:pt>
                <c:pt idx="1545">
                  <c:v>126.14400000000001</c:v>
                </c:pt>
                <c:pt idx="1546">
                  <c:v>126.148</c:v>
                </c:pt>
                <c:pt idx="1547">
                  <c:v>126.027</c:v>
                </c:pt>
                <c:pt idx="1548">
                  <c:v>125.94</c:v>
                </c:pt>
                <c:pt idx="1549">
                  <c:v>125.69199999999999</c:v>
                </c:pt>
                <c:pt idx="1550">
                  <c:v>125.4</c:v>
                </c:pt>
                <c:pt idx="1551">
                  <c:v>125.367</c:v>
                </c:pt>
                <c:pt idx="1552">
                  <c:v>125.70399999999999</c:v>
                </c:pt>
                <c:pt idx="1553">
                  <c:v>126.226</c:v>
                </c:pt>
                <c:pt idx="1554">
                  <c:v>126.46</c:v>
                </c:pt>
                <c:pt idx="1555">
                  <c:v>126.82899999999999</c:v>
                </c:pt>
                <c:pt idx="1556">
                  <c:v>127.05200000000001</c:v>
                </c:pt>
                <c:pt idx="1557">
                  <c:v>127.122</c:v>
                </c:pt>
                <c:pt idx="1558">
                  <c:v>127.221</c:v>
                </c:pt>
                <c:pt idx="1559">
                  <c:v>127.404</c:v>
                </c:pt>
                <c:pt idx="1560">
                  <c:v>127.503</c:v>
                </c:pt>
                <c:pt idx="1561">
                  <c:v>127.68899999999999</c:v>
                </c:pt>
                <c:pt idx="1562">
                  <c:v>127.78100000000001</c:v>
                </c:pt>
                <c:pt idx="1563">
                  <c:v>127.78100000000001</c:v>
                </c:pt>
                <c:pt idx="1564">
                  <c:v>127.69</c:v>
                </c:pt>
                <c:pt idx="1565">
                  <c:v>127.511</c:v>
                </c:pt>
                <c:pt idx="1566">
                  <c:v>127.39400000000001</c:v>
                </c:pt>
                <c:pt idx="1567">
                  <c:v>127.07</c:v>
                </c:pt>
                <c:pt idx="1568">
                  <c:v>126.76300000000001</c:v>
                </c:pt>
                <c:pt idx="1569">
                  <c:v>126.752</c:v>
                </c:pt>
                <c:pt idx="1570">
                  <c:v>126.93899999999999</c:v>
                </c:pt>
                <c:pt idx="1571">
                  <c:v>127.184</c:v>
                </c:pt>
                <c:pt idx="1572">
                  <c:v>127.27200000000001</c:v>
                </c:pt>
                <c:pt idx="1573">
                  <c:v>127.38500000000001</c:v>
                </c:pt>
                <c:pt idx="1574">
                  <c:v>127.437</c:v>
                </c:pt>
                <c:pt idx="1575">
                  <c:v>127.422</c:v>
                </c:pt>
                <c:pt idx="1576">
                  <c:v>127.404</c:v>
                </c:pt>
                <c:pt idx="1577">
                  <c:v>127.511</c:v>
                </c:pt>
                <c:pt idx="1578">
                  <c:v>127.584</c:v>
                </c:pt>
                <c:pt idx="1579">
                  <c:v>127.708</c:v>
                </c:pt>
                <c:pt idx="1580">
                  <c:v>127.76</c:v>
                </c:pt>
                <c:pt idx="1581">
                  <c:v>127.73399999999999</c:v>
                </c:pt>
                <c:pt idx="1582">
                  <c:v>127.63200000000001</c:v>
                </c:pt>
                <c:pt idx="1583">
                  <c:v>127.43899999999999</c:v>
                </c:pt>
                <c:pt idx="1584">
                  <c:v>127.29300000000001</c:v>
                </c:pt>
                <c:pt idx="1585">
                  <c:v>126.98699999999999</c:v>
                </c:pt>
                <c:pt idx="1586">
                  <c:v>126.611</c:v>
                </c:pt>
                <c:pt idx="1587">
                  <c:v>126.468</c:v>
                </c:pt>
                <c:pt idx="1588">
                  <c:v>126.465</c:v>
                </c:pt>
                <c:pt idx="1589">
                  <c:v>126.69499999999999</c:v>
                </c:pt>
                <c:pt idx="1590">
                  <c:v>126.80500000000001</c:v>
                </c:pt>
                <c:pt idx="1591">
                  <c:v>126.962</c:v>
                </c:pt>
                <c:pt idx="1592">
                  <c:v>127.032</c:v>
                </c:pt>
                <c:pt idx="1593">
                  <c:v>127.02500000000001</c:v>
                </c:pt>
                <c:pt idx="1594">
                  <c:v>126.992</c:v>
                </c:pt>
                <c:pt idx="1595">
                  <c:v>126.996</c:v>
                </c:pt>
                <c:pt idx="1596">
                  <c:v>127.026</c:v>
                </c:pt>
                <c:pt idx="1597">
                  <c:v>127.077</c:v>
                </c:pt>
                <c:pt idx="1598">
                  <c:v>127.096</c:v>
                </c:pt>
                <c:pt idx="1599">
                  <c:v>127.096</c:v>
                </c:pt>
                <c:pt idx="1600">
                  <c:v>127.023</c:v>
                </c:pt>
                <c:pt idx="1601">
                  <c:v>126.88800000000001</c:v>
                </c:pt>
                <c:pt idx="1602">
                  <c:v>126.797</c:v>
                </c:pt>
                <c:pt idx="1603">
                  <c:v>126.58199999999999</c:v>
                </c:pt>
                <c:pt idx="1604">
                  <c:v>126.316</c:v>
                </c:pt>
                <c:pt idx="1605">
                  <c:v>126.16200000000001</c:v>
                </c:pt>
                <c:pt idx="1606">
                  <c:v>125.848</c:v>
                </c:pt>
                <c:pt idx="1607">
                  <c:v>125.473</c:v>
                </c:pt>
                <c:pt idx="1608">
                  <c:v>125.294</c:v>
                </c:pt>
                <c:pt idx="1609">
                  <c:v>124.896</c:v>
                </c:pt>
                <c:pt idx="1610">
                  <c:v>124.473</c:v>
                </c:pt>
                <c:pt idx="1611">
                  <c:v>124.239</c:v>
                </c:pt>
                <c:pt idx="1612">
                  <c:v>123.78700000000001</c:v>
                </c:pt>
                <c:pt idx="1613">
                  <c:v>123.301</c:v>
                </c:pt>
                <c:pt idx="1614">
                  <c:v>123.04900000000001</c:v>
                </c:pt>
                <c:pt idx="1615">
                  <c:v>122.542</c:v>
                </c:pt>
                <c:pt idx="1616">
                  <c:v>122.03400000000001</c:v>
                </c:pt>
                <c:pt idx="1617">
                  <c:v>121.77200000000001</c:v>
                </c:pt>
                <c:pt idx="1618">
                  <c:v>121.22799999999999</c:v>
                </c:pt>
                <c:pt idx="1619">
                  <c:v>120.699</c:v>
                </c:pt>
                <c:pt idx="1620">
                  <c:v>120.425</c:v>
                </c:pt>
                <c:pt idx="1621">
                  <c:v>119.88500000000001</c:v>
                </c:pt>
                <c:pt idx="1622">
                  <c:v>119.35299999999999</c:v>
                </c:pt>
                <c:pt idx="1623">
                  <c:v>119.081</c:v>
                </c:pt>
                <c:pt idx="1624">
                  <c:v>118.53700000000001</c:v>
                </c:pt>
                <c:pt idx="1625">
                  <c:v>118.001</c:v>
                </c:pt>
                <c:pt idx="1626">
                  <c:v>117.729</c:v>
                </c:pt>
                <c:pt idx="1627">
                  <c:v>117.18600000000001</c:v>
                </c:pt>
                <c:pt idx="1628">
                  <c:v>116.642</c:v>
                </c:pt>
                <c:pt idx="1629">
                  <c:v>116.367</c:v>
                </c:pt>
                <c:pt idx="1630">
                  <c:v>115.845</c:v>
                </c:pt>
                <c:pt idx="1631">
                  <c:v>115.30200000000001</c:v>
                </c:pt>
                <c:pt idx="1632">
                  <c:v>115.044</c:v>
                </c:pt>
                <c:pt idx="1633">
                  <c:v>114.497</c:v>
                </c:pt>
                <c:pt idx="1634">
                  <c:v>113.965</c:v>
                </c:pt>
                <c:pt idx="1635">
                  <c:v>113.693</c:v>
                </c:pt>
                <c:pt idx="1636">
                  <c:v>113.178</c:v>
                </c:pt>
                <c:pt idx="1637">
                  <c:v>112.66</c:v>
                </c:pt>
                <c:pt idx="1638">
                  <c:v>112.40600000000001</c:v>
                </c:pt>
                <c:pt idx="1639">
                  <c:v>111.914</c:v>
                </c:pt>
                <c:pt idx="1640">
                  <c:v>111.428</c:v>
                </c:pt>
                <c:pt idx="1641">
                  <c:v>111.182</c:v>
                </c:pt>
                <c:pt idx="1642">
                  <c:v>110.685</c:v>
                </c:pt>
                <c:pt idx="1643">
                  <c:v>110.193</c:v>
                </c:pt>
                <c:pt idx="1644">
                  <c:v>109.925</c:v>
                </c:pt>
                <c:pt idx="1645">
                  <c:v>109.42400000000001</c:v>
                </c:pt>
                <c:pt idx="1646">
                  <c:v>108.926</c:v>
                </c:pt>
                <c:pt idx="1647">
                  <c:v>108.685</c:v>
                </c:pt>
                <c:pt idx="1648">
                  <c:v>108.20099999999999</c:v>
                </c:pt>
                <c:pt idx="1649">
                  <c:v>107.72199999999999</c:v>
                </c:pt>
                <c:pt idx="1650">
                  <c:v>107.53100000000001</c:v>
                </c:pt>
                <c:pt idx="1651">
                  <c:v>107.524</c:v>
                </c:pt>
                <c:pt idx="1652">
                  <c:v>107.744</c:v>
                </c:pt>
                <c:pt idx="1653">
                  <c:v>107.85599999999999</c:v>
                </c:pt>
                <c:pt idx="1654">
                  <c:v>108.044</c:v>
                </c:pt>
                <c:pt idx="1655">
                  <c:v>108.149</c:v>
                </c:pt>
                <c:pt idx="1656">
                  <c:v>108.164</c:v>
                </c:pt>
                <c:pt idx="1657">
                  <c:v>108.124</c:v>
                </c:pt>
                <c:pt idx="1658">
                  <c:v>108.11</c:v>
                </c:pt>
                <c:pt idx="1659">
                  <c:v>108.11799999999999</c:v>
                </c:pt>
                <c:pt idx="1660">
                  <c:v>108.08499999999999</c:v>
                </c:pt>
                <c:pt idx="1661">
                  <c:v>107.996</c:v>
                </c:pt>
                <c:pt idx="1662">
                  <c:v>107.935</c:v>
                </c:pt>
                <c:pt idx="1663">
                  <c:v>107.751</c:v>
                </c:pt>
                <c:pt idx="1664">
                  <c:v>107.53100000000001</c:v>
                </c:pt>
                <c:pt idx="1665">
                  <c:v>107.416</c:v>
                </c:pt>
                <c:pt idx="1666">
                  <c:v>107.13800000000001</c:v>
                </c:pt>
                <c:pt idx="1667">
                  <c:v>106.839</c:v>
                </c:pt>
                <c:pt idx="1668">
                  <c:v>106.76</c:v>
                </c:pt>
                <c:pt idx="1669">
                  <c:v>106.944</c:v>
                </c:pt>
                <c:pt idx="1670">
                  <c:v>107.345</c:v>
                </c:pt>
                <c:pt idx="1671">
                  <c:v>107.536</c:v>
                </c:pt>
                <c:pt idx="1672">
                  <c:v>107.869</c:v>
                </c:pt>
                <c:pt idx="1673">
                  <c:v>108.08199999999999</c:v>
                </c:pt>
                <c:pt idx="1674">
                  <c:v>108.151</c:v>
                </c:pt>
                <c:pt idx="1675">
                  <c:v>108.227</c:v>
                </c:pt>
                <c:pt idx="1676">
                  <c:v>108.41500000000001</c:v>
                </c:pt>
                <c:pt idx="1677">
                  <c:v>108.55500000000001</c:v>
                </c:pt>
                <c:pt idx="1678">
                  <c:v>108.83</c:v>
                </c:pt>
                <c:pt idx="1679">
                  <c:v>109.011</c:v>
                </c:pt>
                <c:pt idx="1680">
                  <c:v>109.065</c:v>
                </c:pt>
                <c:pt idx="1681">
                  <c:v>109.069</c:v>
                </c:pt>
                <c:pt idx="1682">
                  <c:v>108.95</c:v>
                </c:pt>
                <c:pt idx="1683">
                  <c:v>108.85299999999999</c:v>
                </c:pt>
                <c:pt idx="1684">
                  <c:v>108.608</c:v>
                </c:pt>
                <c:pt idx="1685">
                  <c:v>108.49299999999999</c:v>
                </c:pt>
                <c:pt idx="1686">
                  <c:v>108.66200000000001</c:v>
                </c:pt>
                <c:pt idx="1687">
                  <c:v>109.291</c:v>
                </c:pt>
                <c:pt idx="1688">
                  <c:v>109.94</c:v>
                </c:pt>
                <c:pt idx="1689">
                  <c:v>110.212</c:v>
                </c:pt>
                <c:pt idx="1690">
                  <c:v>110.658</c:v>
                </c:pt>
                <c:pt idx="1691">
                  <c:v>110.916</c:v>
                </c:pt>
                <c:pt idx="1692">
                  <c:v>111.036</c:v>
                </c:pt>
                <c:pt idx="1693">
                  <c:v>111.526</c:v>
                </c:pt>
                <c:pt idx="1694">
                  <c:v>112.16800000000001</c:v>
                </c:pt>
                <c:pt idx="1695">
                  <c:v>112.458</c:v>
                </c:pt>
                <c:pt idx="1696">
                  <c:v>112.908</c:v>
                </c:pt>
                <c:pt idx="1697">
                  <c:v>113.176</c:v>
                </c:pt>
                <c:pt idx="1698">
                  <c:v>113.238</c:v>
                </c:pt>
                <c:pt idx="1699">
                  <c:v>113.22799999999999</c:v>
                </c:pt>
                <c:pt idx="1700">
                  <c:v>113.072</c:v>
                </c:pt>
                <c:pt idx="1701">
                  <c:v>112.956</c:v>
                </c:pt>
                <c:pt idx="1702">
                  <c:v>112.746</c:v>
                </c:pt>
                <c:pt idx="1703">
                  <c:v>112.92400000000001</c:v>
                </c:pt>
                <c:pt idx="1704">
                  <c:v>113.09099999999999</c:v>
                </c:pt>
                <c:pt idx="1705">
                  <c:v>113.4</c:v>
                </c:pt>
                <c:pt idx="1706">
                  <c:v>113.57</c:v>
                </c:pt>
                <c:pt idx="1707">
                  <c:v>113.589</c:v>
                </c:pt>
                <c:pt idx="1708">
                  <c:v>113.542</c:v>
                </c:pt>
                <c:pt idx="1709">
                  <c:v>113.46599999999999</c:v>
                </c:pt>
                <c:pt idx="1710">
                  <c:v>113.46599999999999</c:v>
                </c:pt>
                <c:pt idx="1711">
                  <c:v>113.46299999999999</c:v>
                </c:pt>
                <c:pt idx="1712">
                  <c:v>113.383</c:v>
                </c:pt>
                <c:pt idx="1713">
                  <c:v>113.289</c:v>
                </c:pt>
                <c:pt idx="1714">
                  <c:v>113.032</c:v>
                </c:pt>
                <c:pt idx="1715">
                  <c:v>112.69199999999999</c:v>
                </c:pt>
                <c:pt idx="1716">
                  <c:v>112.496</c:v>
                </c:pt>
                <c:pt idx="1717">
                  <c:v>112.047</c:v>
                </c:pt>
                <c:pt idx="1718">
                  <c:v>111.54300000000001</c:v>
                </c:pt>
                <c:pt idx="1719">
                  <c:v>111.333</c:v>
                </c:pt>
                <c:pt idx="1720">
                  <c:v>111.496</c:v>
                </c:pt>
                <c:pt idx="1721">
                  <c:v>112.2</c:v>
                </c:pt>
                <c:pt idx="1722">
                  <c:v>112.574</c:v>
                </c:pt>
                <c:pt idx="1723">
                  <c:v>113.20099999999999</c:v>
                </c:pt>
                <c:pt idx="1724">
                  <c:v>113.637</c:v>
                </c:pt>
                <c:pt idx="1725">
                  <c:v>113.77500000000001</c:v>
                </c:pt>
                <c:pt idx="1726">
                  <c:v>113.923</c:v>
                </c:pt>
                <c:pt idx="1727">
                  <c:v>113.967</c:v>
                </c:pt>
                <c:pt idx="1728">
                  <c:v>113.95699999999999</c:v>
                </c:pt>
                <c:pt idx="1729">
                  <c:v>113.85899999999999</c:v>
                </c:pt>
                <c:pt idx="1730">
                  <c:v>113.70699999999999</c:v>
                </c:pt>
                <c:pt idx="1731">
                  <c:v>113.60899999999999</c:v>
                </c:pt>
                <c:pt idx="1732">
                  <c:v>113.37</c:v>
                </c:pt>
                <c:pt idx="1733">
                  <c:v>113.08</c:v>
                </c:pt>
                <c:pt idx="1734">
                  <c:v>112.907</c:v>
                </c:pt>
                <c:pt idx="1735">
                  <c:v>112.526</c:v>
                </c:pt>
                <c:pt idx="1736">
                  <c:v>112.113</c:v>
                </c:pt>
                <c:pt idx="1737">
                  <c:v>111.99</c:v>
                </c:pt>
                <c:pt idx="1738">
                  <c:v>112.324</c:v>
                </c:pt>
                <c:pt idx="1739">
                  <c:v>113.009</c:v>
                </c:pt>
                <c:pt idx="1740">
                  <c:v>113.33199999999999</c:v>
                </c:pt>
                <c:pt idx="1741">
                  <c:v>113.851</c:v>
                </c:pt>
                <c:pt idx="1742">
                  <c:v>114.203</c:v>
                </c:pt>
                <c:pt idx="1743">
                  <c:v>114.312</c:v>
                </c:pt>
                <c:pt idx="1744">
                  <c:v>114.428</c:v>
                </c:pt>
                <c:pt idx="1745">
                  <c:v>114.762</c:v>
                </c:pt>
                <c:pt idx="1746">
                  <c:v>115.03400000000001</c:v>
                </c:pt>
                <c:pt idx="1747">
                  <c:v>115.56399999999999</c:v>
                </c:pt>
                <c:pt idx="1748">
                  <c:v>115.934</c:v>
                </c:pt>
                <c:pt idx="1749">
                  <c:v>116.05</c:v>
                </c:pt>
                <c:pt idx="1750">
                  <c:v>116.134</c:v>
                </c:pt>
                <c:pt idx="1751">
                  <c:v>116.051</c:v>
                </c:pt>
                <c:pt idx="1752">
                  <c:v>115.971</c:v>
                </c:pt>
                <c:pt idx="1753">
                  <c:v>115.71</c:v>
                </c:pt>
                <c:pt idx="1754">
                  <c:v>115.366</c:v>
                </c:pt>
                <c:pt idx="1755">
                  <c:v>115.276</c:v>
                </c:pt>
                <c:pt idx="1756">
                  <c:v>115.515</c:v>
                </c:pt>
                <c:pt idx="1757">
                  <c:v>115.91500000000001</c:v>
                </c:pt>
                <c:pt idx="1758">
                  <c:v>116.08199999999999</c:v>
                </c:pt>
                <c:pt idx="1759">
                  <c:v>116.303</c:v>
                </c:pt>
                <c:pt idx="1760">
                  <c:v>116.383</c:v>
                </c:pt>
                <c:pt idx="1761">
                  <c:v>116.36499999999999</c:v>
                </c:pt>
                <c:pt idx="1762">
                  <c:v>116.27800000000001</c:v>
                </c:pt>
                <c:pt idx="1763">
                  <c:v>116.42700000000001</c:v>
                </c:pt>
                <c:pt idx="1764">
                  <c:v>116.58</c:v>
                </c:pt>
                <c:pt idx="1765">
                  <c:v>116.877</c:v>
                </c:pt>
                <c:pt idx="1766">
                  <c:v>117.066</c:v>
                </c:pt>
                <c:pt idx="1767">
                  <c:v>117.102</c:v>
                </c:pt>
                <c:pt idx="1768">
                  <c:v>117.048</c:v>
                </c:pt>
                <c:pt idx="1769">
                  <c:v>116.857</c:v>
                </c:pt>
                <c:pt idx="1770">
                  <c:v>116.71899999999999</c:v>
                </c:pt>
                <c:pt idx="1771">
                  <c:v>116.36</c:v>
                </c:pt>
                <c:pt idx="1772">
                  <c:v>115.98399999999999</c:v>
                </c:pt>
                <c:pt idx="1773">
                  <c:v>115.91800000000001</c:v>
                </c:pt>
                <c:pt idx="1774">
                  <c:v>116.071</c:v>
                </c:pt>
                <c:pt idx="1775">
                  <c:v>116.27800000000001</c:v>
                </c:pt>
                <c:pt idx="1776">
                  <c:v>116.325</c:v>
                </c:pt>
                <c:pt idx="1777">
                  <c:v>116.34</c:v>
                </c:pt>
                <c:pt idx="1778">
                  <c:v>116.242</c:v>
                </c:pt>
                <c:pt idx="1779">
                  <c:v>116.15600000000001</c:v>
                </c:pt>
                <c:pt idx="1780">
                  <c:v>116.149</c:v>
                </c:pt>
                <c:pt idx="1781">
                  <c:v>116.374</c:v>
                </c:pt>
                <c:pt idx="1782">
                  <c:v>116.486</c:v>
                </c:pt>
                <c:pt idx="1783">
                  <c:v>116.65</c:v>
                </c:pt>
                <c:pt idx="1784">
                  <c:v>116.646</c:v>
                </c:pt>
                <c:pt idx="1785">
                  <c:v>116.592</c:v>
                </c:pt>
                <c:pt idx="1786">
                  <c:v>116.379</c:v>
                </c:pt>
                <c:pt idx="1787">
                  <c:v>116.056</c:v>
                </c:pt>
                <c:pt idx="1788">
                  <c:v>115.85299999999999</c:v>
                </c:pt>
                <c:pt idx="1789">
                  <c:v>115.43300000000001</c:v>
                </c:pt>
                <c:pt idx="1790">
                  <c:v>115.477</c:v>
                </c:pt>
                <c:pt idx="1791">
                  <c:v>115.69799999999999</c:v>
                </c:pt>
                <c:pt idx="1792">
                  <c:v>116.21</c:v>
                </c:pt>
                <c:pt idx="1793">
                  <c:v>116.623</c:v>
                </c:pt>
                <c:pt idx="1794">
                  <c:v>116.754</c:v>
                </c:pt>
                <c:pt idx="1795">
                  <c:v>116.91800000000001</c:v>
                </c:pt>
                <c:pt idx="1796">
                  <c:v>116.929</c:v>
                </c:pt>
                <c:pt idx="1797">
                  <c:v>116.9</c:v>
                </c:pt>
                <c:pt idx="1798">
                  <c:v>116.944</c:v>
                </c:pt>
                <c:pt idx="1799">
                  <c:v>117.10299999999999</c:v>
                </c:pt>
                <c:pt idx="1800">
                  <c:v>117.19799999999999</c:v>
                </c:pt>
                <c:pt idx="1801">
                  <c:v>117.303</c:v>
                </c:pt>
                <c:pt idx="1802">
                  <c:v>117.29300000000001</c:v>
                </c:pt>
                <c:pt idx="1803">
                  <c:v>117.22799999999999</c:v>
                </c:pt>
                <c:pt idx="1804">
                  <c:v>117.01</c:v>
                </c:pt>
                <c:pt idx="1805">
                  <c:v>116.69199999999999</c:v>
                </c:pt>
                <c:pt idx="1806">
                  <c:v>116.5</c:v>
                </c:pt>
                <c:pt idx="1807">
                  <c:v>116.087</c:v>
                </c:pt>
                <c:pt idx="1808">
                  <c:v>116.033</c:v>
                </c:pt>
                <c:pt idx="1809">
                  <c:v>116.134</c:v>
                </c:pt>
                <c:pt idx="1810">
                  <c:v>116.367</c:v>
                </c:pt>
                <c:pt idx="1811">
                  <c:v>116.48699999999999</c:v>
                </c:pt>
                <c:pt idx="1812">
                  <c:v>116.523</c:v>
                </c:pt>
                <c:pt idx="1813">
                  <c:v>116.45399999999999</c:v>
                </c:pt>
                <c:pt idx="1814">
                  <c:v>116.277</c:v>
                </c:pt>
                <c:pt idx="1815">
                  <c:v>116.23</c:v>
                </c:pt>
                <c:pt idx="1816">
                  <c:v>116.357</c:v>
                </c:pt>
                <c:pt idx="1817">
                  <c:v>116.626</c:v>
                </c:pt>
                <c:pt idx="1818">
                  <c:v>116.749</c:v>
                </c:pt>
                <c:pt idx="1819">
                  <c:v>116.873</c:v>
                </c:pt>
                <c:pt idx="1820">
                  <c:v>116.84</c:v>
                </c:pt>
                <c:pt idx="1821">
                  <c:v>116.77500000000001</c:v>
                </c:pt>
                <c:pt idx="1822">
                  <c:v>116.544</c:v>
                </c:pt>
                <c:pt idx="1823">
                  <c:v>116.199</c:v>
                </c:pt>
                <c:pt idx="1824">
                  <c:v>115.997</c:v>
                </c:pt>
                <c:pt idx="1825">
                  <c:v>115.605</c:v>
                </c:pt>
                <c:pt idx="1826">
                  <c:v>115.754</c:v>
                </c:pt>
                <c:pt idx="1827">
                  <c:v>116.015</c:v>
                </c:pt>
                <c:pt idx="1828">
                  <c:v>116.55200000000001</c:v>
                </c:pt>
                <c:pt idx="1829">
                  <c:v>116.977</c:v>
                </c:pt>
                <c:pt idx="1830">
                  <c:v>117.126</c:v>
                </c:pt>
                <c:pt idx="1831">
                  <c:v>117.29600000000001</c:v>
                </c:pt>
                <c:pt idx="1832">
                  <c:v>117.30800000000001</c:v>
                </c:pt>
                <c:pt idx="1833">
                  <c:v>117.319</c:v>
                </c:pt>
                <c:pt idx="1834">
                  <c:v>117.413</c:v>
                </c:pt>
                <c:pt idx="1835">
                  <c:v>117.52200000000001</c:v>
                </c:pt>
                <c:pt idx="1836">
                  <c:v>117.559</c:v>
                </c:pt>
                <c:pt idx="1837">
                  <c:v>117.53400000000001</c:v>
                </c:pt>
                <c:pt idx="1838">
                  <c:v>117.4</c:v>
                </c:pt>
                <c:pt idx="1839">
                  <c:v>117.291</c:v>
                </c:pt>
                <c:pt idx="1840">
                  <c:v>116.98699999999999</c:v>
                </c:pt>
                <c:pt idx="1841">
                  <c:v>116.592</c:v>
                </c:pt>
                <c:pt idx="1842">
                  <c:v>116.386</c:v>
                </c:pt>
                <c:pt idx="1843">
                  <c:v>116.092</c:v>
                </c:pt>
                <c:pt idx="1844">
                  <c:v>116.669</c:v>
                </c:pt>
                <c:pt idx="1845">
                  <c:v>117.166</c:v>
                </c:pt>
                <c:pt idx="1846">
                  <c:v>118.087</c:v>
                </c:pt>
                <c:pt idx="1847">
                  <c:v>118.78700000000001</c:v>
                </c:pt>
                <c:pt idx="1848">
                  <c:v>119.041</c:v>
                </c:pt>
                <c:pt idx="1849">
                  <c:v>119.393</c:v>
                </c:pt>
                <c:pt idx="1850">
                  <c:v>119.56</c:v>
                </c:pt>
                <c:pt idx="1851">
                  <c:v>119.651</c:v>
                </c:pt>
                <c:pt idx="1852">
                  <c:v>119.916</c:v>
                </c:pt>
                <c:pt idx="1853">
                  <c:v>120.2</c:v>
                </c:pt>
                <c:pt idx="1854">
                  <c:v>120.303</c:v>
                </c:pt>
                <c:pt idx="1855">
                  <c:v>120.405</c:v>
                </c:pt>
                <c:pt idx="1856">
                  <c:v>120.36199999999999</c:v>
                </c:pt>
                <c:pt idx="1857">
                  <c:v>120.285</c:v>
                </c:pt>
                <c:pt idx="1858">
                  <c:v>120.044</c:v>
                </c:pt>
                <c:pt idx="1859">
                  <c:v>119.711</c:v>
                </c:pt>
                <c:pt idx="1860">
                  <c:v>119.501</c:v>
                </c:pt>
                <c:pt idx="1861">
                  <c:v>119.262</c:v>
                </c:pt>
                <c:pt idx="1862">
                  <c:v>119.53</c:v>
                </c:pt>
                <c:pt idx="1863">
                  <c:v>119.744</c:v>
                </c:pt>
                <c:pt idx="1864">
                  <c:v>120.108</c:v>
                </c:pt>
                <c:pt idx="1865">
                  <c:v>120.32</c:v>
                </c:pt>
                <c:pt idx="1866">
                  <c:v>120.364</c:v>
                </c:pt>
                <c:pt idx="1867">
                  <c:v>120.339</c:v>
                </c:pt>
                <c:pt idx="1868">
                  <c:v>120.23699999999999</c:v>
                </c:pt>
                <c:pt idx="1869">
                  <c:v>120.23699999999999</c:v>
                </c:pt>
                <c:pt idx="1870">
                  <c:v>120.435</c:v>
                </c:pt>
                <c:pt idx="1871">
                  <c:v>120.669</c:v>
                </c:pt>
                <c:pt idx="1872">
                  <c:v>120.753</c:v>
                </c:pt>
                <c:pt idx="1873">
                  <c:v>120.797</c:v>
                </c:pt>
                <c:pt idx="1874">
                  <c:v>120.71299999999999</c:v>
                </c:pt>
                <c:pt idx="1875">
                  <c:v>120.61499999999999</c:v>
                </c:pt>
                <c:pt idx="1876">
                  <c:v>120.33</c:v>
                </c:pt>
                <c:pt idx="1877">
                  <c:v>119.93600000000001</c:v>
                </c:pt>
                <c:pt idx="1878">
                  <c:v>119.705</c:v>
                </c:pt>
                <c:pt idx="1879">
                  <c:v>119.455</c:v>
                </c:pt>
                <c:pt idx="1880">
                  <c:v>119.593</c:v>
                </c:pt>
                <c:pt idx="1881">
                  <c:v>119.72</c:v>
                </c:pt>
                <c:pt idx="1882">
                  <c:v>119.883</c:v>
                </c:pt>
                <c:pt idx="1883">
                  <c:v>119.923</c:v>
                </c:pt>
                <c:pt idx="1884">
                  <c:v>119.89100000000001</c:v>
                </c:pt>
                <c:pt idx="1885">
                  <c:v>119.764</c:v>
                </c:pt>
                <c:pt idx="1886">
                  <c:v>119.61199999999999</c:v>
                </c:pt>
                <c:pt idx="1887">
                  <c:v>119.634</c:v>
                </c:pt>
                <c:pt idx="1888">
                  <c:v>119.82299999999999</c:v>
                </c:pt>
                <c:pt idx="1889">
                  <c:v>120.008</c:v>
                </c:pt>
                <c:pt idx="1890">
                  <c:v>120.05200000000001</c:v>
                </c:pt>
                <c:pt idx="1891">
                  <c:v>120.01600000000001</c:v>
                </c:pt>
                <c:pt idx="1892">
                  <c:v>119.86</c:v>
                </c:pt>
                <c:pt idx="1893">
                  <c:v>119.73399999999999</c:v>
                </c:pt>
                <c:pt idx="1894">
                  <c:v>119.39700000000001</c:v>
                </c:pt>
                <c:pt idx="1895">
                  <c:v>118.976</c:v>
                </c:pt>
                <c:pt idx="1896">
                  <c:v>118.752</c:v>
                </c:pt>
                <c:pt idx="1897">
                  <c:v>118.854</c:v>
                </c:pt>
                <c:pt idx="1898">
                  <c:v>119.67700000000001</c:v>
                </c:pt>
                <c:pt idx="1899">
                  <c:v>120.13800000000001</c:v>
                </c:pt>
                <c:pt idx="1900">
                  <c:v>120.94199999999999</c:v>
                </c:pt>
                <c:pt idx="1901">
                  <c:v>121.523</c:v>
                </c:pt>
                <c:pt idx="1902">
                  <c:v>121.739</c:v>
                </c:pt>
                <c:pt idx="1903">
                  <c:v>122.01300000000001</c:v>
                </c:pt>
                <c:pt idx="1904">
                  <c:v>122.20699999999999</c:v>
                </c:pt>
                <c:pt idx="1905">
                  <c:v>122.342</c:v>
                </c:pt>
                <c:pt idx="1906">
                  <c:v>122.60899999999999</c:v>
                </c:pt>
                <c:pt idx="1907">
                  <c:v>122.792</c:v>
                </c:pt>
                <c:pt idx="1908">
                  <c:v>122.83199999999999</c:v>
                </c:pt>
                <c:pt idx="1909">
                  <c:v>122.792</c:v>
                </c:pt>
                <c:pt idx="1910">
                  <c:v>122.628</c:v>
                </c:pt>
                <c:pt idx="1911">
                  <c:v>122.504</c:v>
                </c:pt>
                <c:pt idx="1912">
                  <c:v>122.18</c:v>
                </c:pt>
                <c:pt idx="1913">
                  <c:v>121.76</c:v>
                </c:pt>
                <c:pt idx="1914">
                  <c:v>121.559</c:v>
                </c:pt>
                <c:pt idx="1915">
                  <c:v>121.58499999999999</c:v>
                </c:pt>
                <c:pt idx="1916">
                  <c:v>122.122</c:v>
                </c:pt>
                <c:pt idx="1917">
                  <c:v>122.41800000000001</c:v>
                </c:pt>
                <c:pt idx="1918">
                  <c:v>122.871</c:v>
                </c:pt>
                <c:pt idx="1919">
                  <c:v>123.142</c:v>
                </c:pt>
                <c:pt idx="1920">
                  <c:v>123.211</c:v>
                </c:pt>
                <c:pt idx="1921">
                  <c:v>123.226</c:v>
                </c:pt>
                <c:pt idx="1922">
                  <c:v>123.16800000000001</c:v>
                </c:pt>
                <c:pt idx="1923">
                  <c:v>123.13500000000001</c:v>
                </c:pt>
                <c:pt idx="1924">
                  <c:v>123.095</c:v>
                </c:pt>
                <c:pt idx="1925">
                  <c:v>123.041</c:v>
                </c:pt>
                <c:pt idx="1926">
                  <c:v>122.986</c:v>
                </c:pt>
                <c:pt idx="1927">
                  <c:v>122.81100000000001</c:v>
                </c:pt>
                <c:pt idx="1928">
                  <c:v>122.54900000000001</c:v>
                </c:pt>
                <c:pt idx="1929">
                  <c:v>122.384</c:v>
                </c:pt>
                <c:pt idx="1930">
                  <c:v>121.979</c:v>
                </c:pt>
                <c:pt idx="1931">
                  <c:v>121.505</c:v>
                </c:pt>
                <c:pt idx="1932">
                  <c:v>121.30800000000001</c:v>
                </c:pt>
                <c:pt idx="1933">
                  <c:v>121.363</c:v>
                </c:pt>
                <c:pt idx="1934">
                  <c:v>121.761</c:v>
                </c:pt>
                <c:pt idx="1935">
                  <c:v>121.958</c:v>
                </c:pt>
                <c:pt idx="1936">
                  <c:v>122.24</c:v>
                </c:pt>
                <c:pt idx="1937">
                  <c:v>122.383</c:v>
                </c:pt>
                <c:pt idx="1938">
                  <c:v>122.39400000000001</c:v>
                </c:pt>
                <c:pt idx="1939">
                  <c:v>122.328</c:v>
                </c:pt>
                <c:pt idx="1940">
                  <c:v>122.325</c:v>
                </c:pt>
                <c:pt idx="1941">
                  <c:v>122.398</c:v>
                </c:pt>
                <c:pt idx="1942">
                  <c:v>122.60299999999999</c:v>
                </c:pt>
                <c:pt idx="1943">
                  <c:v>122.71299999999999</c:v>
                </c:pt>
                <c:pt idx="1944">
                  <c:v>122.72</c:v>
                </c:pt>
                <c:pt idx="1945">
                  <c:v>122.614</c:v>
                </c:pt>
                <c:pt idx="1946">
                  <c:v>122.37</c:v>
                </c:pt>
                <c:pt idx="1947">
                  <c:v>122.19799999999999</c:v>
                </c:pt>
                <c:pt idx="1948">
                  <c:v>121.79300000000001</c:v>
                </c:pt>
                <c:pt idx="1949">
                  <c:v>121.333</c:v>
                </c:pt>
                <c:pt idx="1950">
                  <c:v>121.18</c:v>
                </c:pt>
                <c:pt idx="1951">
                  <c:v>121.462</c:v>
                </c:pt>
                <c:pt idx="1952">
                  <c:v>122.145</c:v>
                </c:pt>
                <c:pt idx="1953">
                  <c:v>122.48099999999999</c:v>
                </c:pt>
                <c:pt idx="1954">
                  <c:v>123</c:v>
                </c:pt>
                <c:pt idx="1955">
                  <c:v>123.32899999999999</c:v>
                </c:pt>
                <c:pt idx="1956">
                  <c:v>123.42700000000001</c:v>
                </c:pt>
                <c:pt idx="1957">
                  <c:v>123.501</c:v>
                </c:pt>
                <c:pt idx="1958">
                  <c:v>123.581</c:v>
                </c:pt>
                <c:pt idx="1959">
                  <c:v>123.629</c:v>
                </c:pt>
                <c:pt idx="1960">
                  <c:v>123.691</c:v>
                </c:pt>
                <c:pt idx="1961">
                  <c:v>123.684</c:v>
                </c:pt>
                <c:pt idx="1962">
                  <c:v>123.64100000000001</c:v>
                </c:pt>
                <c:pt idx="1963">
                  <c:v>123.476</c:v>
                </c:pt>
                <c:pt idx="1964">
                  <c:v>123.196</c:v>
                </c:pt>
                <c:pt idx="1965">
                  <c:v>123.02800000000001</c:v>
                </c:pt>
                <c:pt idx="1966">
                  <c:v>122.608</c:v>
                </c:pt>
                <c:pt idx="1967">
                  <c:v>122.15900000000001</c:v>
                </c:pt>
                <c:pt idx="1968">
                  <c:v>122.09</c:v>
                </c:pt>
                <c:pt idx="1969">
                  <c:v>122.583</c:v>
                </c:pt>
                <c:pt idx="1970">
                  <c:v>123.31699999999999</c:v>
                </c:pt>
                <c:pt idx="1971">
                  <c:v>123.63500000000001</c:v>
                </c:pt>
                <c:pt idx="1972">
                  <c:v>124.10299999999999</c:v>
                </c:pt>
                <c:pt idx="1973">
                  <c:v>124.366</c:v>
                </c:pt>
                <c:pt idx="1974">
                  <c:v>124.43899999999999</c:v>
                </c:pt>
                <c:pt idx="1975">
                  <c:v>124.48</c:v>
                </c:pt>
                <c:pt idx="1976">
                  <c:v>124.557</c:v>
                </c:pt>
                <c:pt idx="1977">
                  <c:v>124.575</c:v>
                </c:pt>
                <c:pt idx="1978">
                  <c:v>124.56100000000001</c:v>
                </c:pt>
                <c:pt idx="1979">
                  <c:v>124.485</c:v>
                </c:pt>
                <c:pt idx="1980">
                  <c:v>124.411</c:v>
                </c:pt>
                <c:pt idx="1981">
                  <c:v>124.178</c:v>
                </c:pt>
                <c:pt idx="1982">
                  <c:v>123.864</c:v>
                </c:pt>
                <c:pt idx="1983">
                  <c:v>123.67100000000001</c:v>
                </c:pt>
                <c:pt idx="1984">
                  <c:v>123.22499999999999</c:v>
                </c:pt>
                <c:pt idx="1985">
                  <c:v>122.791</c:v>
                </c:pt>
                <c:pt idx="1986">
                  <c:v>122.76900000000001</c:v>
                </c:pt>
                <c:pt idx="1987">
                  <c:v>123.12</c:v>
                </c:pt>
                <c:pt idx="1988">
                  <c:v>123.54</c:v>
                </c:pt>
                <c:pt idx="1989">
                  <c:v>123.69799999999999</c:v>
                </c:pt>
                <c:pt idx="1990">
                  <c:v>123.869</c:v>
                </c:pt>
                <c:pt idx="1991">
                  <c:v>123.899</c:v>
                </c:pt>
                <c:pt idx="1992">
                  <c:v>123.85899999999999</c:v>
                </c:pt>
                <c:pt idx="1993">
                  <c:v>123.75</c:v>
                </c:pt>
                <c:pt idx="1994">
                  <c:v>123.819</c:v>
                </c:pt>
                <c:pt idx="1995">
                  <c:v>123.889</c:v>
                </c:pt>
                <c:pt idx="1996">
                  <c:v>124.039</c:v>
                </c:pt>
                <c:pt idx="1997">
                  <c:v>124.07599999999999</c:v>
                </c:pt>
                <c:pt idx="1998">
                  <c:v>124.035</c:v>
                </c:pt>
                <c:pt idx="1999">
                  <c:v>123.89</c:v>
                </c:pt>
                <c:pt idx="2000">
                  <c:v>123.61199999999999</c:v>
                </c:pt>
                <c:pt idx="2001">
                  <c:v>123.44799999999999</c:v>
                </c:pt>
                <c:pt idx="2002">
                  <c:v>123.054</c:v>
                </c:pt>
                <c:pt idx="2003">
                  <c:v>122.791</c:v>
                </c:pt>
                <c:pt idx="2004">
                  <c:v>122.941</c:v>
                </c:pt>
                <c:pt idx="2005">
                  <c:v>123.566</c:v>
                </c:pt>
                <c:pt idx="2006">
                  <c:v>124.161</c:v>
                </c:pt>
                <c:pt idx="2007">
                  <c:v>124.381</c:v>
                </c:pt>
                <c:pt idx="2008">
                  <c:v>124.669</c:v>
                </c:pt>
                <c:pt idx="2009">
                  <c:v>124.768</c:v>
                </c:pt>
                <c:pt idx="2010">
                  <c:v>124.768</c:v>
                </c:pt>
                <c:pt idx="2011">
                  <c:v>124.827</c:v>
                </c:pt>
                <c:pt idx="2012">
                  <c:v>124.977</c:v>
                </c:pt>
                <c:pt idx="2013">
                  <c:v>125.032</c:v>
                </c:pt>
                <c:pt idx="2014">
                  <c:v>125.07599999999999</c:v>
                </c:pt>
                <c:pt idx="2015">
                  <c:v>124.967</c:v>
                </c:pt>
                <c:pt idx="2016">
                  <c:v>124.86499999999999</c:v>
                </c:pt>
                <c:pt idx="2017">
                  <c:v>124.569</c:v>
                </c:pt>
                <c:pt idx="2018">
                  <c:v>124.17100000000001</c:v>
                </c:pt>
                <c:pt idx="2019">
                  <c:v>123.934</c:v>
                </c:pt>
                <c:pt idx="2020">
                  <c:v>123.416</c:v>
                </c:pt>
                <c:pt idx="2021">
                  <c:v>123.18600000000001</c:v>
                </c:pt>
                <c:pt idx="2022">
                  <c:v>123.303</c:v>
                </c:pt>
                <c:pt idx="2023">
                  <c:v>123.72</c:v>
                </c:pt>
                <c:pt idx="2024">
                  <c:v>124.078</c:v>
                </c:pt>
                <c:pt idx="2025">
                  <c:v>124.23099999999999</c:v>
                </c:pt>
                <c:pt idx="2026">
                  <c:v>124.30800000000001</c:v>
                </c:pt>
                <c:pt idx="2027">
                  <c:v>124.28700000000001</c:v>
                </c:pt>
                <c:pt idx="2028">
                  <c:v>124.265</c:v>
                </c:pt>
                <c:pt idx="2029">
                  <c:v>124.521</c:v>
                </c:pt>
                <c:pt idx="2030">
                  <c:v>124.94499999999999</c:v>
                </c:pt>
                <c:pt idx="2031">
                  <c:v>125.131</c:v>
                </c:pt>
                <c:pt idx="2032">
                  <c:v>125.383</c:v>
                </c:pt>
                <c:pt idx="2033">
                  <c:v>125.42</c:v>
                </c:pt>
                <c:pt idx="2034">
                  <c:v>125.38</c:v>
                </c:pt>
                <c:pt idx="2035">
                  <c:v>125.16800000000001</c:v>
                </c:pt>
                <c:pt idx="2036">
                  <c:v>124.84</c:v>
                </c:pt>
                <c:pt idx="2037">
                  <c:v>124.628</c:v>
                </c:pt>
                <c:pt idx="2038">
                  <c:v>124.19</c:v>
                </c:pt>
                <c:pt idx="2039">
                  <c:v>124.136</c:v>
                </c:pt>
                <c:pt idx="2040">
                  <c:v>124.22</c:v>
                </c:pt>
                <c:pt idx="2041">
                  <c:v>124.395</c:v>
                </c:pt>
                <c:pt idx="2042">
                  <c:v>124.476</c:v>
                </c:pt>
                <c:pt idx="2043">
                  <c:v>124.458</c:v>
                </c:pt>
                <c:pt idx="2044">
                  <c:v>124.367</c:v>
                </c:pt>
                <c:pt idx="2045">
                  <c:v>124.25</c:v>
                </c:pt>
                <c:pt idx="2046">
                  <c:v>124.32299999999999</c:v>
                </c:pt>
                <c:pt idx="2047">
                  <c:v>124.70699999999999</c:v>
                </c:pt>
                <c:pt idx="2048">
                  <c:v>125.13500000000001</c:v>
                </c:pt>
                <c:pt idx="2049">
                  <c:v>125.29600000000001</c:v>
                </c:pt>
                <c:pt idx="2050">
                  <c:v>125.467</c:v>
                </c:pt>
                <c:pt idx="2051">
                  <c:v>125.431</c:v>
                </c:pt>
                <c:pt idx="2052">
                  <c:v>125.358</c:v>
                </c:pt>
                <c:pt idx="2053">
                  <c:v>125.077</c:v>
                </c:pt>
                <c:pt idx="2054">
                  <c:v>124.672</c:v>
                </c:pt>
                <c:pt idx="2055">
                  <c:v>124.49299999999999</c:v>
                </c:pt>
                <c:pt idx="2056">
                  <c:v>124.45699999999999</c:v>
                </c:pt>
                <c:pt idx="2057">
                  <c:v>124.578</c:v>
                </c:pt>
                <c:pt idx="2058">
                  <c:v>124.61499999999999</c:v>
                </c:pt>
                <c:pt idx="2059">
                  <c:v>124.589</c:v>
                </c:pt>
                <c:pt idx="2060">
                  <c:v>124.458</c:v>
                </c:pt>
                <c:pt idx="2061">
                  <c:v>124.34099999999999</c:v>
                </c:pt>
                <c:pt idx="2062">
                  <c:v>124.075</c:v>
                </c:pt>
                <c:pt idx="2063">
                  <c:v>124.009</c:v>
                </c:pt>
                <c:pt idx="2064">
                  <c:v>124.09699999999999</c:v>
                </c:pt>
                <c:pt idx="2065">
                  <c:v>124.324</c:v>
                </c:pt>
                <c:pt idx="2066">
                  <c:v>124.5</c:v>
                </c:pt>
                <c:pt idx="2067">
                  <c:v>124.533</c:v>
                </c:pt>
                <c:pt idx="2068">
                  <c:v>124.467</c:v>
                </c:pt>
                <c:pt idx="2069">
                  <c:v>124.267</c:v>
                </c:pt>
                <c:pt idx="2070">
                  <c:v>124.121</c:v>
                </c:pt>
                <c:pt idx="2071">
                  <c:v>123.741</c:v>
                </c:pt>
                <c:pt idx="2072">
                  <c:v>123.31</c:v>
                </c:pt>
                <c:pt idx="2073">
                  <c:v>123.16800000000001</c:v>
                </c:pt>
                <c:pt idx="2074">
                  <c:v>123.512</c:v>
                </c:pt>
                <c:pt idx="2075">
                  <c:v>124.17700000000001</c:v>
                </c:pt>
                <c:pt idx="2076">
                  <c:v>124.48</c:v>
                </c:pt>
                <c:pt idx="2077">
                  <c:v>124.95099999999999</c:v>
                </c:pt>
                <c:pt idx="2078">
                  <c:v>125.24</c:v>
                </c:pt>
                <c:pt idx="2079">
                  <c:v>125.32</c:v>
                </c:pt>
                <c:pt idx="2080">
                  <c:v>125.383</c:v>
                </c:pt>
                <c:pt idx="2081">
                  <c:v>125.646</c:v>
                </c:pt>
                <c:pt idx="2082">
                  <c:v>125.833</c:v>
                </c:pt>
                <c:pt idx="2083">
                  <c:v>126.158</c:v>
                </c:pt>
                <c:pt idx="2084">
                  <c:v>126.366</c:v>
                </c:pt>
                <c:pt idx="2085">
                  <c:v>126.407</c:v>
                </c:pt>
                <c:pt idx="2086">
                  <c:v>126.378</c:v>
                </c:pt>
                <c:pt idx="2087">
                  <c:v>126.203</c:v>
                </c:pt>
                <c:pt idx="2088">
                  <c:v>126.053</c:v>
                </c:pt>
                <c:pt idx="2089">
                  <c:v>125.703</c:v>
                </c:pt>
                <c:pt idx="2090">
                  <c:v>125.389</c:v>
                </c:pt>
                <c:pt idx="2091">
                  <c:v>125.45099999999999</c:v>
                </c:pt>
                <c:pt idx="2092">
                  <c:v>125.89700000000001</c:v>
                </c:pt>
                <c:pt idx="2093">
                  <c:v>126.328</c:v>
                </c:pt>
                <c:pt idx="2094">
                  <c:v>126.467</c:v>
                </c:pt>
                <c:pt idx="2095">
                  <c:v>126.617</c:v>
                </c:pt>
                <c:pt idx="2096">
                  <c:v>126.617</c:v>
                </c:pt>
                <c:pt idx="2097">
                  <c:v>126.566</c:v>
                </c:pt>
                <c:pt idx="2098">
                  <c:v>126.636</c:v>
                </c:pt>
                <c:pt idx="2099">
                  <c:v>127.078</c:v>
                </c:pt>
                <c:pt idx="2100">
                  <c:v>127.327</c:v>
                </c:pt>
                <c:pt idx="2101">
                  <c:v>127.736</c:v>
                </c:pt>
                <c:pt idx="2102">
                  <c:v>127.944</c:v>
                </c:pt>
                <c:pt idx="2103">
                  <c:v>127.985</c:v>
                </c:pt>
                <c:pt idx="2104">
                  <c:v>127.934</c:v>
                </c:pt>
                <c:pt idx="2105">
                  <c:v>127.73</c:v>
                </c:pt>
                <c:pt idx="2106">
                  <c:v>127.562</c:v>
                </c:pt>
                <c:pt idx="2107">
                  <c:v>127.17100000000001</c:v>
                </c:pt>
                <c:pt idx="2108">
                  <c:v>127.014</c:v>
                </c:pt>
                <c:pt idx="2109">
                  <c:v>127.131</c:v>
                </c:pt>
                <c:pt idx="2110">
                  <c:v>127.398</c:v>
                </c:pt>
                <c:pt idx="2111">
                  <c:v>127.57</c:v>
                </c:pt>
                <c:pt idx="2112">
                  <c:v>127.592</c:v>
                </c:pt>
                <c:pt idx="2113">
                  <c:v>127.527</c:v>
                </c:pt>
                <c:pt idx="2114">
                  <c:v>127.34099999999999</c:v>
                </c:pt>
                <c:pt idx="2115">
                  <c:v>127.209</c:v>
                </c:pt>
                <c:pt idx="2116">
                  <c:v>126.877</c:v>
                </c:pt>
                <c:pt idx="2117">
                  <c:v>126.45</c:v>
                </c:pt>
                <c:pt idx="2118">
                  <c:v>126.217</c:v>
                </c:pt>
                <c:pt idx="2119">
                  <c:v>125.69799999999999</c:v>
                </c:pt>
                <c:pt idx="2120">
                  <c:v>125.14700000000001</c:v>
                </c:pt>
                <c:pt idx="2121">
                  <c:v>124.851</c:v>
                </c:pt>
                <c:pt idx="2122">
                  <c:v>124.23399999999999</c:v>
                </c:pt>
                <c:pt idx="2123">
                  <c:v>123.60599999999999</c:v>
                </c:pt>
                <c:pt idx="2124">
                  <c:v>123.285</c:v>
                </c:pt>
                <c:pt idx="2125">
                  <c:v>122.643</c:v>
                </c:pt>
                <c:pt idx="2126">
                  <c:v>122</c:v>
                </c:pt>
                <c:pt idx="2127">
                  <c:v>121.68300000000001</c:v>
                </c:pt>
                <c:pt idx="2128">
                  <c:v>121.051</c:v>
                </c:pt>
                <c:pt idx="2129">
                  <c:v>120.44499999999999</c:v>
                </c:pt>
                <c:pt idx="2130">
                  <c:v>120.13500000000001</c:v>
                </c:pt>
                <c:pt idx="2131">
                  <c:v>119.554</c:v>
                </c:pt>
                <c:pt idx="2132">
                  <c:v>118.977</c:v>
                </c:pt>
                <c:pt idx="2133">
                  <c:v>118.69799999999999</c:v>
                </c:pt>
                <c:pt idx="2134">
                  <c:v>118.133</c:v>
                </c:pt>
                <c:pt idx="2135">
                  <c:v>117.58199999999999</c:v>
                </c:pt>
                <c:pt idx="2136">
                  <c:v>117.31100000000001</c:v>
                </c:pt>
                <c:pt idx="2137">
                  <c:v>116.774</c:v>
                </c:pt>
                <c:pt idx="2138">
                  <c:v>116.22</c:v>
                </c:pt>
                <c:pt idx="2139">
                  <c:v>115.955</c:v>
                </c:pt>
                <c:pt idx="2140">
                  <c:v>115.426</c:v>
                </c:pt>
                <c:pt idx="2141">
                  <c:v>114.886</c:v>
                </c:pt>
                <c:pt idx="2142">
                  <c:v>114.625</c:v>
                </c:pt>
                <c:pt idx="2143">
                  <c:v>114.107</c:v>
                </c:pt>
                <c:pt idx="2144">
                  <c:v>113.58199999999999</c:v>
                </c:pt>
                <c:pt idx="2145">
                  <c:v>113.321</c:v>
                </c:pt>
                <c:pt idx="2146">
                  <c:v>112.79900000000001</c:v>
                </c:pt>
                <c:pt idx="2147">
                  <c:v>112.27</c:v>
                </c:pt>
                <c:pt idx="2148">
                  <c:v>112.01600000000001</c:v>
                </c:pt>
                <c:pt idx="2149">
                  <c:v>111.483</c:v>
                </c:pt>
                <c:pt idx="2150">
                  <c:v>110.97199999999999</c:v>
                </c:pt>
                <c:pt idx="2151">
                  <c:v>110.708</c:v>
                </c:pt>
                <c:pt idx="2152">
                  <c:v>110.19</c:v>
                </c:pt>
                <c:pt idx="2153">
                  <c:v>109.669</c:v>
                </c:pt>
                <c:pt idx="2154">
                  <c:v>109.42100000000001</c:v>
                </c:pt>
                <c:pt idx="2155">
                  <c:v>108.905</c:v>
                </c:pt>
                <c:pt idx="2156">
                  <c:v>108.389</c:v>
                </c:pt>
                <c:pt idx="2157">
                  <c:v>108.137</c:v>
                </c:pt>
                <c:pt idx="2158">
                  <c:v>107.639</c:v>
                </c:pt>
                <c:pt idx="2159">
                  <c:v>107.149</c:v>
                </c:pt>
                <c:pt idx="2160">
                  <c:v>106.914</c:v>
                </c:pt>
                <c:pt idx="2161">
                  <c:v>106.449</c:v>
                </c:pt>
                <c:pt idx="2162">
                  <c:v>105.988</c:v>
                </c:pt>
                <c:pt idx="2163">
                  <c:v>105.746</c:v>
                </c:pt>
                <c:pt idx="2164">
                  <c:v>105.28100000000001</c:v>
                </c:pt>
                <c:pt idx="2165">
                  <c:v>104.80800000000001</c:v>
                </c:pt>
                <c:pt idx="2166">
                  <c:v>104.581</c:v>
                </c:pt>
                <c:pt idx="2167">
                  <c:v>104.11199999999999</c:v>
                </c:pt>
                <c:pt idx="2168">
                  <c:v>103.654</c:v>
                </c:pt>
                <c:pt idx="2169">
                  <c:v>103.431</c:v>
                </c:pt>
                <c:pt idx="2170">
                  <c:v>102.976</c:v>
                </c:pt>
                <c:pt idx="2171">
                  <c:v>102.544</c:v>
                </c:pt>
                <c:pt idx="2172">
                  <c:v>102.35599999999999</c:v>
                </c:pt>
                <c:pt idx="2173">
                  <c:v>102.08199999999999</c:v>
                </c:pt>
                <c:pt idx="2174">
                  <c:v>101.881</c:v>
                </c:pt>
                <c:pt idx="2175">
                  <c:v>101.798</c:v>
                </c:pt>
                <c:pt idx="2176">
                  <c:v>101.636</c:v>
                </c:pt>
                <c:pt idx="2177">
                  <c:v>101.495</c:v>
                </c:pt>
                <c:pt idx="2178">
                  <c:v>101.423</c:v>
                </c:pt>
                <c:pt idx="2179">
                  <c:v>101.279</c:v>
                </c:pt>
                <c:pt idx="2180">
                  <c:v>101.13800000000001</c:v>
                </c:pt>
                <c:pt idx="2181">
                  <c:v>101.077</c:v>
                </c:pt>
                <c:pt idx="2182">
                  <c:v>100.937</c:v>
                </c:pt>
                <c:pt idx="2183">
                  <c:v>100.81100000000001</c:v>
                </c:pt>
                <c:pt idx="2184">
                  <c:v>100.72799999999999</c:v>
                </c:pt>
                <c:pt idx="2185">
                  <c:v>100.58</c:v>
                </c:pt>
                <c:pt idx="2186">
                  <c:v>100.404</c:v>
                </c:pt>
                <c:pt idx="2187">
                  <c:v>100.31399999999999</c:v>
                </c:pt>
                <c:pt idx="2188">
                  <c:v>100.126</c:v>
                </c:pt>
                <c:pt idx="2189">
                  <c:v>99.932000000000002</c:v>
                </c:pt>
                <c:pt idx="2190">
                  <c:v>99.870999999999995</c:v>
                </c:pt>
                <c:pt idx="2191">
                  <c:v>99.852999999999994</c:v>
                </c:pt>
                <c:pt idx="2192">
                  <c:v>99.903999999999996</c:v>
                </c:pt>
                <c:pt idx="2193">
                  <c:v>99.947000000000003</c:v>
                </c:pt>
                <c:pt idx="2194">
                  <c:v>100.01900000000001</c:v>
                </c:pt>
                <c:pt idx="2195">
                  <c:v>100.074</c:v>
                </c:pt>
                <c:pt idx="2196">
                  <c:v>100.095</c:v>
                </c:pt>
                <c:pt idx="2197">
                  <c:v>100.121</c:v>
                </c:pt>
                <c:pt idx="2198">
                  <c:v>100.143</c:v>
                </c:pt>
                <c:pt idx="2199">
                  <c:v>100.154</c:v>
                </c:pt>
                <c:pt idx="2200">
                  <c:v>100.19</c:v>
                </c:pt>
                <c:pt idx="2201">
                  <c:v>100.208</c:v>
                </c:pt>
                <c:pt idx="2202">
                  <c:v>100.209</c:v>
                </c:pt>
                <c:pt idx="2203">
                  <c:v>100.187</c:v>
                </c:pt>
                <c:pt idx="2204">
                  <c:v>100.14100000000001</c:v>
                </c:pt>
                <c:pt idx="2205">
                  <c:v>100.09699999999999</c:v>
                </c:pt>
                <c:pt idx="2206">
                  <c:v>100.018</c:v>
                </c:pt>
                <c:pt idx="2207">
                  <c:v>99.971999999999994</c:v>
                </c:pt>
                <c:pt idx="2208">
                  <c:v>99.992999999999995</c:v>
                </c:pt>
                <c:pt idx="2209">
                  <c:v>100.12</c:v>
                </c:pt>
                <c:pt idx="2210">
                  <c:v>100.29</c:v>
                </c:pt>
                <c:pt idx="2211">
                  <c:v>100.376</c:v>
                </c:pt>
                <c:pt idx="2212">
                  <c:v>100.54300000000001</c:v>
                </c:pt>
                <c:pt idx="2213">
                  <c:v>100.684</c:v>
                </c:pt>
                <c:pt idx="2214">
                  <c:v>100.73099999999999</c:v>
                </c:pt>
                <c:pt idx="2215">
                  <c:v>100.861</c:v>
                </c:pt>
                <c:pt idx="2216">
                  <c:v>101.01300000000001</c:v>
                </c:pt>
                <c:pt idx="2217">
                  <c:v>101.092</c:v>
                </c:pt>
                <c:pt idx="2218">
                  <c:v>101.229</c:v>
                </c:pt>
                <c:pt idx="2219">
                  <c:v>101.33799999999999</c:v>
                </c:pt>
                <c:pt idx="2220">
                  <c:v>101.37</c:v>
                </c:pt>
                <c:pt idx="2221">
                  <c:v>101.425</c:v>
                </c:pt>
                <c:pt idx="2222">
                  <c:v>101.44</c:v>
                </c:pt>
                <c:pt idx="2223">
                  <c:v>101.43600000000001</c:v>
                </c:pt>
                <c:pt idx="2224">
                  <c:v>101.4</c:v>
                </c:pt>
                <c:pt idx="2225">
                  <c:v>101.4</c:v>
                </c:pt>
                <c:pt idx="2226">
                  <c:v>101.45099999999999</c:v>
                </c:pt>
                <c:pt idx="2227">
                  <c:v>101.596</c:v>
                </c:pt>
                <c:pt idx="2228">
                  <c:v>101.76900000000001</c:v>
                </c:pt>
                <c:pt idx="2229">
                  <c:v>101.85599999999999</c:v>
                </c:pt>
                <c:pt idx="2230">
                  <c:v>102.018</c:v>
                </c:pt>
                <c:pt idx="2231">
                  <c:v>102.163</c:v>
                </c:pt>
                <c:pt idx="2232">
                  <c:v>102.214</c:v>
                </c:pt>
                <c:pt idx="2233">
                  <c:v>102.34</c:v>
                </c:pt>
                <c:pt idx="2234">
                  <c:v>102.506</c:v>
                </c:pt>
                <c:pt idx="2235">
                  <c:v>102.58199999999999</c:v>
                </c:pt>
                <c:pt idx="2236">
                  <c:v>102.712</c:v>
                </c:pt>
                <c:pt idx="2237">
                  <c:v>102.803</c:v>
                </c:pt>
                <c:pt idx="2238">
                  <c:v>102.836</c:v>
                </c:pt>
                <c:pt idx="2239">
                  <c:v>102.886</c:v>
                </c:pt>
                <c:pt idx="2240">
                  <c:v>102.876</c:v>
                </c:pt>
                <c:pt idx="2241">
                  <c:v>102.861</c:v>
                </c:pt>
                <c:pt idx="2242">
                  <c:v>102.815</c:v>
                </c:pt>
                <c:pt idx="2243">
                  <c:v>102.801</c:v>
                </c:pt>
                <c:pt idx="2244">
                  <c:v>102.804</c:v>
                </c:pt>
                <c:pt idx="2245">
                  <c:v>102.88</c:v>
                </c:pt>
                <c:pt idx="2246">
                  <c:v>102.956</c:v>
                </c:pt>
                <c:pt idx="2247">
                  <c:v>103.003</c:v>
                </c:pt>
                <c:pt idx="2248">
                  <c:v>103.054</c:v>
                </c:pt>
                <c:pt idx="2249">
                  <c:v>103.098</c:v>
                </c:pt>
                <c:pt idx="2250">
                  <c:v>103.127</c:v>
                </c:pt>
                <c:pt idx="2251">
                  <c:v>103.242</c:v>
                </c:pt>
                <c:pt idx="2252">
                  <c:v>103.369</c:v>
                </c:pt>
                <c:pt idx="2253">
                  <c:v>103.41200000000001</c:v>
                </c:pt>
                <c:pt idx="2254">
                  <c:v>103.492</c:v>
                </c:pt>
                <c:pt idx="2255">
                  <c:v>103.52500000000001</c:v>
                </c:pt>
                <c:pt idx="2256">
                  <c:v>103.532</c:v>
                </c:pt>
                <c:pt idx="2257">
                  <c:v>103.518</c:v>
                </c:pt>
                <c:pt idx="2258">
                  <c:v>103.45</c:v>
                </c:pt>
                <c:pt idx="2259">
                  <c:v>103.428</c:v>
                </c:pt>
                <c:pt idx="2260">
                  <c:v>103.446</c:v>
                </c:pt>
                <c:pt idx="2261">
                  <c:v>103.569</c:v>
                </c:pt>
                <c:pt idx="2262">
                  <c:v>103.649</c:v>
                </c:pt>
                <c:pt idx="2263">
                  <c:v>103.815</c:v>
                </c:pt>
                <c:pt idx="2264">
                  <c:v>103.96</c:v>
                </c:pt>
                <c:pt idx="2265">
                  <c:v>104.02800000000001</c:v>
                </c:pt>
                <c:pt idx="2266">
                  <c:v>104.14400000000001</c:v>
                </c:pt>
                <c:pt idx="2267">
                  <c:v>104.285</c:v>
                </c:pt>
                <c:pt idx="2268">
                  <c:v>104.379</c:v>
                </c:pt>
                <c:pt idx="2269">
                  <c:v>104.556</c:v>
                </c:pt>
                <c:pt idx="2270">
                  <c:v>104.715</c:v>
                </c:pt>
                <c:pt idx="2271">
                  <c:v>104.765</c:v>
                </c:pt>
                <c:pt idx="2272">
                  <c:v>104.874</c:v>
                </c:pt>
                <c:pt idx="2273">
                  <c:v>104.928</c:v>
                </c:pt>
                <c:pt idx="2274">
                  <c:v>104.93899999999999</c:v>
                </c:pt>
                <c:pt idx="2275">
                  <c:v>104.925</c:v>
                </c:pt>
                <c:pt idx="2276">
                  <c:v>104.925</c:v>
                </c:pt>
                <c:pt idx="2277">
                  <c:v>104.965</c:v>
                </c:pt>
                <c:pt idx="2278">
                  <c:v>105.066</c:v>
                </c:pt>
                <c:pt idx="2279">
                  <c:v>105.193</c:v>
                </c:pt>
                <c:pt idx="2280">
                  <c:v>105.254</c:v>
                </c:pt>
                <c:pt idx="2281">
                  <c:v>105.35599999999999</c:v>
                </c:pt>
                <c:pt idx="2282">
                  <c:v>105.42100000000001</c:v>
                </c:pt>
                <c:pt idx="2283">
                  <c:v>105.446</c:v>
                </c:pt>
                <c:pt idx="2284">
                  <c:v>105.486</c:v>
                </c:pt>
                <c:pt idx="2285">
                  <c:v>105.57299999999999</c:v>
                </c:pt>
                <c:pt idx="2286">
                  <c:v>105.605</c:v>
                </c:pt>
                <c:pt idx="2287">
                  <c:v>105.678</c:v>
                </c:pt>
                <c:pt idx="2288">
                  <c:v>105.729</c:v>
                </c:pt>
                <c:pt idx="2289">
                  <c:v>105.736</c:v>
                </c:pt>
                <c:pt idx="2290">
                  <c:v>105.751</c:v>
                </c:pt>
                <c:pt idx="2291">
                  <c:v>105.711</c:v>
                </c:pt>
                <c:pt idx="2292">
                  <c:v>105.679</c:v>
                </c:pt>
                <c:pt idx="2293">
                  <c:v>105.578</c:v>
                </c:pt>
                <c:pt idx="2294">
                  <c:v>105.56</c:v>
                </c:pt>
                <c:pt idx="2295">
                  <c:v>105.586</c:v>
                </c:pt>
                <c:pt idx="2296">
                  <c:v>105.71899999999999</c:v>
                </c:pt>
                <c:pt idx="2297">
                  <c:v>105.893</c:v>
                </c:pt>
                <c:pt idx="2298">
                  <c:v>105.962</c:v>
                </c:pt>
                <c:pt idx="2299">
                  <c:v>106.11</c:v>
                </c:pt>
                <c:pt idx="2300">
                  <c:v>106.229</c:v>
                </c:pt>
                <c:pt idx="2301">
                  <c:v>106.273</c:v>
                </c:pt>
                <c:pt idx="2302">
                  <c:v>106.33799999999999</c:v>
                </c:pt>
                <c:pt idx="2303">
                  <c:v>106.378</c:v>
                </c:pt>
                <c:pt idx="2304">
                  <c:v>106.389</c:v>
                </c:pt>
                <c:pt idx="2305">
                  <c:v>106.38500000000001</c:v>
                </c:pt>
                <c:pt idx="2306">
                  <c:v>106.349</c:v>
                </c:pt>
                <c:pt idx="2307">
                  <c:v>106.31699999999999</c:v>
                </c:pt>
                <c:pt idx="2308">
                  <c:v>106.238</c:v>
                </c:pt>
                <c:pt idx="2309">
                  <c:v>106.11499999999999</c:v>
                </c:pt>
                <c:pt idx="2310">
                  <c:v>106.05800000000001</c:v>
                </c:pt>
                <c:pt idx="2311">
                  <c:v>105.90300000000001</c:v>
                </c:pt>
                <c:pt idx="2312">
                  <c:v>105.78400000000001</c:v>
                </c:pt>
                <c:pt idx="2313">
                  <c:v>105.777</c:v>
                </c:pt>
                <c:pt idx="2314">
                  <c:v>105.871</c:v>
                </c:pt>
                <c:pt idx="2315">
                  <c:v>106.012</c:v>
                </c:pt>
                <c:pt idx="2316">
                  <c:v>106.095</c:v>
                </c:pt>
                <c:pt idx="2317">
                  <c:v>106.233</c:v>
                </c:pt>
                <c:pt idx="2318">
                  <c:v>106.32299999999999</c:v>
                </c:pt>
                <c:pt idx="2319">
                  <c:v>106.352</c:v>
                </c:pt>
                <c:pt idx="2320">
                  <c:v>106.38800000000001</c:v>
                </c:pt>
                <c:pt idx="2321">
                  <c:v>106.36</c:v>
                </c:pt>
                <c:pt idx="2322">
                  <c:v>106.346</c:v>
                </c:pt>
                <c:pt idx="2323">
                  <c:v>106.26300000000001</c:v>
                </c:pt>
                <c:pt idx="2324">
                  <c:v>106.14400000000001</c:v>
                </c:pt>
                <c:pt idx="2325">
                  <c:v>106.07899999999999</c:v>
                </c:pt>
                <c:pt idx="2326">
                  <c:v>105.931</c:v>
                </c:pt>
                <c:pt idx="2327">
                  <c:v>105.758</c:v>
                </c:pt>
                <c:pt idx="2328">
                  <c:v>105.66500000000001</c:v>
                </c:pt>
                <c:pt idx="2329">
                  <c:v>105.449</c:v>
                </c:pt>
                <c:pt idx="2330">
                  <c:v>105.30800000000001</c:v>
                </c:pt>
                <c:pt idx="2331">
                  <c:v>105.34399999999999</c:v>
                </c:pt>
                <c:pt idx="2332">
                  <c:v>105.622</c:v>
                </c:pt>
                <c:pt idx="2333">
                  <c:v>106.01600000000001</c:v>
                </c:pt>
                <c:pt idx="2334">
                  <c:v>106.229</c:v>
                </c:pt>
                <c:pt idx="2335">
                  <c:v>106.637</c:v>
                </c:pt>
                <c:pt idx="2336">
                  <c:v>106.991</c:v>
                </c:pt>
                <c:pt idx="2337">
                  <c:v>107.142</c:v>
                </c:pt>
                <c:pt idx="2338">
                  <c:v>107.40600000000001</c:v>
                </c:pt>
                <c:pt idx="2339">
                  <c:v>107.626</c:v>
                </c:pt>
                <c:pt idx="2340">
                  <c:v>107.717</c:v>
                </c:pt>
                <c:pt idx="2341">
                  <c:v>107.84699999999999</c:v>
                </c:pt>
                <c:pt idx="2342">
                  <c:v>107.94799999999999</c:v>
                </c:pt>
                <c:pt idx="2343">
                  <c:v>107.977</c:v>
                </c:pt>
                <c:pt idx="2344">
                  <c:v>108.01300000000001</c:v>
                </c:pt>
                <c:pt idx="2345">
                  <c:v>108.024</c:v>
                </c:pt>
                <c:pt idx="2346">
                  <c:v>108.003</c:v>
                </c:pt>
                <c:pt idx="2347">
                  <c:v>107.96299999999999</c:v>
                </c:pt>
                <c:pt idx="2348">
                  <c:v>107.949</c:v>
                </c:pt>
                <c:pt idx="2349">
                  <c:v>107.974</c:v>
                </c:pt>
                <c:pt idx="2350">
                  <c:v>108.07599999999999</c:v>
                </c:pt>
                <c:pt idx="2351">
                  <c:v>108.17700000000001</c:v>
                </c:pt>
                <c:pt idx="2352">
                  <c:v>108.22</c:v>
                </c:pt>
                <c:pt idx="2353">
                  <c:v>108.29300000000001</c:v>
                </c:pt>
                <c:pt idx="2354">
                  <c:v>108.358</c:v>
                </c:pt>
                <c:pt idx="2355">
                  <c:v>108.387</c:v>
                </c:pt>
                <c:pt idx="2356">
                  <c:v>108.48099999999999</c:v>
                </c:pt>
                <c:pt idx="2357">
                  <c:v>108.629</c:v>
                </c:pt>
                <c:pt idx="2358">
                  <c:v>108.68300000000001</c:v>
                </c:pt>
                <c:pt idx="2359">
                  <c:v>108.79600000000001</c:v>
                </c:pt>
                <c:pt idx="2360">
                  <c:v>108.861</c:v>
                </c:pt>
                <c:pt idx="2361">
                  <c:v>108.875</c:v>
                </c:pt>
                <c:pt idx="2362">
                  <c:v>108.89</c:v>
                </c:pt>
                <c:pt idx="2363">
                  <c:v>108.861</c:v>
                </c:pt>
                <c:pt idx="2364">
                  <c:v>108.822</c:v>
                </c:pt>
                <c:pt idx="2365">
                  <c:v>108.735</c:v>
                </c:pt>
                <c:pt idx="2366">
                  <c:v>108.678</c:v>
                </c:pt>
                <c:pt idx="2367">
                  <c:v>108.667</c:v>
                </c:pt>
                <c:pt idx="2368">
                  <c:v>108.678</c:v>
                </c:pt>
                <c:pt idx="2369">
                  <c:v>108.68600000000001</c:v>
                </c:pt>
                <c:pt idx="2370">
                  <c:v>108.68899999999999</c:v>
                </c:pt>
                <c:pt idx="2371">
                  <c:v>108.69</c:v>
                </c:pt>
                <c:pt idx="2372">
                  <c:v>108.69</c:v>
                </c:pt>
                <c:pt idx="2373">
                  <c:v>108.71899999999999</c:v>
                </c:pt>
                <c:pt idx="2374">
                  <c:v>108.80200000000001</c:v>
                </c:pt>
                <c:pt idx="2375">
                  <c:v>108.88500000000001</c:v>
                </c:pt>
                <c:pt idx="2376">
                  <c:v>108.929</c:v>
                </c:pt>
                <c:pt idx="2377">
                  <c:v>108.961</c:v>
                </c:pt>
                <c:pt idx="2378">
                  <c:v>108.97199999999999</c:v>
                </c:pt>
                <c:pt idx="2379">
                  <c:v>108.962</c:v>
                </c:pt>
                <c:pt idx="2380">
                  <c:v>108.91500000000001</c:v>
                </c:pt>
                <c:pt idx="2381">
                  <c:v>108.81100000000001</c:v>
                </c:pt>
                <c:pt idx="2382">
                  <c:v>108.764</c:v>
                </c:pt>
                <c:pt idx="2383">
                  <c:v>108.67400000000001</c:v>
                </c:pt>
                <c:pt idx="2384">
                  <c:v>108.631</c:v>
                </c:pt>
                <c:pt idx="2385">
                  <c:v>108.62</c:v>
                </c:pt>
                <c:pt idx="2386">
                  <c:v>108.631</c:v>
                </c:pt>
                <c:pt idx="2387">
                  <c:v>108.649</c:v>
                </c:pt>
                <c:pt idx="2388">
                  <c:v>108.639</c:v>
                </c:pt>
                <c:pt idx="2389">
                  <c:v>108.639</c:v>
                </c:pt>
                <c:pt idx="2390">
                  <c:v>108.69</c:v>
                </c:pt>
                <c:pt idx="2391">
                  <c:v>108.73699999999999</c:v>
                </c:pt>
                <c:pt idx="2392">
                  <c:v>108.867</c:v>
                </c:pt>
                <c:pt idx="2393">
                  <c:v>108.946</c:v>
                </c:pt>
                <c:pt idx="2394">
                  <c:v>108.97499999999999</c:v>
                </c:pt>
                <c:pt idx="2395">
                  <c:v>109.005</c:v>
                </c:pt>
                <c:pt idx="2396">
                  <c:v>108.98699999999999</c:v>
                </c:pt>
                <c:pt idx="2397">
                  <c:v>108.96899999999999</c:v>
                </c:pt>
                <c:pt idx="2398">
                  <c:v>108.886</c:v>
                </c:pt>
                <c:pt idx="2399">
                  <c:v>108.76</c:v>
                </c:pt>
                <c:pt idx="2400">
                  <c:v>108.702</c:v>
                </c:pt>
                <c:pt idx="2401">
                  <c:v>108.627</c:v>
                </c:pt>
                <c:pt idx="2402">
                  <c:v>108.605</c:v>
                </c:pt>
                <c:pt idx="2403">
                  <c:v>108.60899999999999</c:v>
                </c:pt>
                <c:pt idx="2404">
                  <c:v>108.599</c:v>
                </c:pt>
                <c:pt idx="2405">
                  <c:v>108.57299999999999</c:v>
                </c:pt>
                <c:pt idx="2406">
                  <c:v>108.55200000000001</c:v>
                </c:pt>
                <c:pt idx="2407">
                  <c:v>108.53400000000001</c:v>
                </c:pt>
                <c:pt idx="2408">
                  <c:v>108.58499999999999</c:v>
                </c:pt>
                <c:pt idx="2409">
                  <c:v>108.61</c:v>
                </c:pt>
                <c:pt idx="2410">
                  <c:v>108.639</c:v>
                </c:pt>
                <c:pt idx="2411">
                  <c:v>108.63200000000001</c:v>
                </c:pt>
                <c:pt idx="2412">
                  <c:v>108.614</c:v>
                </c:pt>
                <c:pt idx="2413">
                  <c:v>108.56399999999999</c:v>
                </c:pt>
                <c:pt idx="2414">
                  <c:v>108.46299999999999</c:v>
                </c:pt>
                <c:pt idx="2415">
                  <c:v>108.40900000000001</c:v>
                </c:pt>
                <c:pt idx="2416">
                  <c:v>108.26900000000001</c:v>
                </c:pt>
                <c:pt idx="2417">
                  <c:v>108.20399999999999</c:v>
                </c:pt>
                <c:pt idx="2418">
                  <c:v>108.20099999999999</c:v>
                </c:pt>
                <c:pt idx="2419">
                  <c:v>108.23</c:v>
                </c:pt>
                <c:pt idx="2420">
                  <c:v>108.27</c:v>
                </c:pt>
                <c:pt idx="2421">
                  <c:v>108.291</c:v>
                </c:pt>
                <c:pt idx="2422">
                  <c:v>108.31699999999999</c:v>
                </c:pt>
                <c:pt idx="2423">
                  <c:v>108.346</c:v>
                </c:pt>
                <c:pt idx="2424">
                  <c:v>108.386</c:v>
                </c:pt>
                <c:pt idx="2425">
                  <c:v>108.53</c:v>
                </c:pt>
                <c:pt idx="2426">
                  <c:v>108.68899999999999</c:v>
                </c:pt>
                <c:pt idx="2427">
                  <c:v>108.773</c:v>
                </c:pt>
                <c:pt idx="2428">
                  <c:v>108.895</c:v>
                </c:pt>
                <c:pt idx="2429">
                  <c:v>108.971</c:v>
                </c:pt>
                <c:pt idx="2430">
                  <c:v>108.99</c:v>
                </c:pt>
                <c:pt idx="2431">
                  <c:v>109.008</c:v>
                </c:pt>
                <c:pt idx="2432">
                  <c:v>108.979</c:v>
                </c:pt>
                <c:pt idx="2433">
                  <c:v>108.943</c:v>
                </c:pt>
                <c:pt idx="2434">
                  <c:v>108.879</c:v>
                </c:pt>
                <c:pt idx="2435">
                  <c:v>108.85</c:v>
                </c:pt>
                <c:pt idx="2436">
                  <c:v>108.86799999999999</c:v>
                </c:pt>
                <c:pt idx="2437">
                  <c:v>108.922</c:v>
                </c:pt>
                <c:pt idx="2438">
                  <c:v>108.995</c:v>
                </c:pt>
                <c:pt idx="2439">
                  <c:v>109.035</c:v>
                </c:pt>
                <c:pt idx="2440">
                  <c:v>109.1</c:v>
                </c:pt>
                <c:pt idx="2441">
                  <c:v>109.161</c:v>
                </c:pt>
                <c:pt idx="2442">
                  <c:v>109.212</c:v>
                </c:pt>
                <c:pt idx="2443">
                  <c:v>109.375</c:v>
                </c:pt>
                <c:pt idx="2444">
                  <c:v>109.57299999999999</c:v>
                </c:pt>
                <c:pt idx="2445">
                  <c:v>109.664</c:v>
                </c:pt>
                <c:pt idx="2446">
                  <c:v>109.801</c:v>
                </c:pt>
                <c:pt idx="2447">
                  <c:v>109.895</c:v>
                </c:pt>
                <c:pt idx="2448">
                  <c:v>109.913</c:v>
                </c:pt>
                <c:pt idx="2449">
                  <c:v>109.946</c:v>
                </c:pt>
                <c:pt idx="2450">
                  <c:v>109.917</c:v>
                </c:pt>
                <c:pt idx="2451">
                  <c:v>109.881</c:v>
                </c:pt>
                <c:pt idx="2452">
                  <c:v>109.81699999999999</c:v>
                </c:pt>
                <c:pt idx="2453">
                  <c:v>109.82</c:v>
                </c:pt>
                <c:pt idx="2454">
                  <c:v>109.849</c:v>
                </c:pt>
                <c:pt idx="2455">
                  <c:v>109.961</c:v>
                </c:pt>
                <c:pt idx="2456">
                  <c:v>110.092</c:v>
                </c:pt>
                <c:pt idx="2457">
                  <c:v>110.172</c:v>
                </c:pt>
                <c:pt idx="2458">
                  <c:v>110.292</c:v>
                </c:pt>
                <c:pt idx="2459">
                  <c:v>110.411</c:v>
                </c:pt>
                <c:pt idx="2460">
                  <c:v>110.52</c:v>
                </c:pt>
                <c:pt idx="2461">
                  <c:v>110.771</c:v>
                </c:pt>
                <c:pt idx="2462">
                  <c:v>111.00700000000001</c:v>
                </c:pt>
                <c:pt idx="2463">
                  <c:v>111.09699999999999</c:v>
                </c:pt>
                <c:pt idx="2464">
                  <c:v>111.25</c:v>
                </c:pt>
                <c:pt idx="2465">
                  <c:v>111.337</c:v>
                </c:pt>
                <c:pt idx="2466">
                  <c:v>111.374</c:v>
                </c:pt>
                <c:pt idx="2467">
                  <c:v>111.381</c:v>
                </c:pt>
                <c:pt idx="2468">
                  <c:v>111.349</c:v>
                </c:pt>
                <c:pt idx="2469">
                  <c:v>111.30500000000001</c:v>
                </c:pt>
                <c:pt idx="2470">
                  <c:v>111.255</c:v>
                </c:pt>
                <c:pt idx="2471">
                  <c:v>111.28400000000001</c:v>
                </c:pt>
                <c:pt idx="2472">
                  <c:v>111.339</c:v>
                </c:pt>
                <c:pt idx="2473">
                  <c:v>111.44799999999999</c:v>
                </c:pt>
                <c:pt idx="2474">
                  <c:v>111.56</c:v>
                </c:pt>
                <c:pt idx="2475">
                  <c:v>111.607</c:v>
                </c:pt>
                <c:pt idx="2476">
                  <c:v>111.691</c:v>
                </c:pt>
                <c:pt idx="2477">
                  <c:v>111.767</c:v>
                </c:pt>
                <c:pt idx="2478">
                  <c:v>111.836</c:v>
                </c:pt>
                <c:pt idx="2479">
                  <c:v>112</c:v>
                </c:pt>
                <c:pt idx="2480">
                  <c:v>112.13</c:v>
                </c:pt>
                <c:pt idx="2481">
                  <c:v>112.181</c:v>
                </c:pt>
                <c:pt idx="2482">
                  <c:v>112.27200000000001</c:v>
                </c:pt>
                <c:pt idx="2483">
                  <c:v>112.309</c:v>
                </c:pt>
                <c:pt idx="2484">
                  <c:v>112.30500000000001</c:v>
                </c:pt>
                <c:pt idx="2485">
                  <c:v>112.265</c:v>
                </c:pt>
                <c:pt idx="2486">
                  <c:v>112.18600000000001</c:v>
                </c:pt>
                <c:pt idx="2487">
                  <c:v>112.164</c:v>
                </c:pt>
                <c:pt idx="2488">
                  <c:v>112.21899999999999</c:v>
                </c:pt>
                <c:pt idx="2489">
                  <c:v>112.39700000000001</c:v>
                </c:pt>
                <c:pt idx="2490">
                  <c:v>112.51300000000001</c:v>
                </c:pt>
                <c:pt idx="2491">
                  <c:v>112.752</c:v>
                </c:pt>
                <c:pt idx="2492">
                  <c:v>112.97</c:v>
                </c:pt>
                <c:pt idx="2493">
                  <c:v>113.075</c:v>
                </c:pt>
                <c:pt idx="2494">
                  <c:v>113.25</c:v>
                </c:pt>
                <c:pt idx="2495">
                  <c:v>113.47499999999999</c:v>
                </c:pt>
                <c:pt idx="2496">
                  <c:v>113.605</c:v>
                </c:pt>
                <c:pt idx="2497">
                  <c:v>113.892</c:v>
                </c:pt>
                <c:pt idx="2498">
                  <c:v>114.099</c:v>
                </c:pt>
                <c:pt idx="2499">
                  <c:v>114.179</c:v>
                </c:pt>
                <c:pt idx="2500">
                  <c:v>114.31</c:v>
                </c:pt>
                <c:pt idx="2501">
                  <c:v>114.386</c:v>
                </c:pt>
                <c:pt idx="2502">
                  <c:v>114.411</c:v>
                </c:pt>
                <c:pt idx="2503">
                  <c:v>114.408</c:v>
                </c:pt>
                <c:pt idx="2504">
                  <c:v>114.354</c:v>
                </c:pt>
                <c:pt idx="2505">
                  <c:v>114.336</c:v>
                </c:pt>
                <c:pt idx="2506">
                  <c:v>114.32899999999999</c:v>
                </c:pt>
                <c:pt idx="2507">
                  <c:v>114.42700000000001</c:v>
                </c:pt>
                <c:pt idx="2508">
                  <c:v>114.489</c:v>
                </c:pt>
                <c:pt idx="2509">
                  <c:v>114.634</c:v>
                </c:pt>
                <c:pt idx="2510">
                  <c:v>114.783</c:v>
                </c:pt>
                <c:pt idx="2511">
                  <c:v>114.837</c:v>
                </c:pt>
                <c:pt idx="2512">
                  <c:v>114.95399999999999</c:v>
                </c:pt>
                <c:pt idx="2513">
                  <c:v>115.142</c:v>
                </c:pt>
                <c:pt idx="2514">
                  <c:v>115.258</c:v>
                </c:pt>
                <c:pt idx="2515">
                  <c:v>115.465</c:v>
                </c:pt>
                <c:pt idx="2516">
                  <c:v>115.625</c:v>
                </c:pt>
                <c:pt idx="2517">
                  <c:v>115.69</c:v>
                </c:pt>
                <c:pt idx="2518">
                  <c:v>115.78100000000001</c:v>
                </c:pt>
                <c:pt idx="2519">
                  <c:v>115.83199999999999</c:v>
                </c:pt>
                <c:pt idx="2520">
                  <c:v>115.825</c:v>
                </c:pt>
                <c:pt idx="2521">
                  <c:v>115.789</c:v>
                </c:pt>
                <c:pt idx="2522">
                  <c:v>115.72</c:v>
                </c:pt>
                <c:pt idx="2523">
                  <c:v>115.699</c:v>
                </c:pt>
                <c:pt idx="2524">
                  <c:v>115.81100000000001</c:v>
                </c:pt>
                <c:pt idx="2525">
                  <c:v>116.047</c:v>
                </c:pt>
                <c:pt idx="2526">
                  <c:v>116.178</c:v>
                </c:pt>
                <c:pt idx="2527">
                  <c:v>116.446</c:v>
                </c:pt>
                <c:pt idx="2528">
                  <c:v>116.697</c:v>
                </c:pt>
                <c:pt idx="2529">
                  <c:v>116.813</c:v>
                </c:pt>
                <c:pt idx="2530">
                  <c:v>117.038</c:v>
                </c:pt>
                <c:pt idx="2531">
                  <c:v>117.488</c:v>
                </c:pt>
                <c:pt idx="2532">
                  <c:v>117.825</c:v>
                </c:pt>
                <c:pt idx="2533">
                  <c:v>118.565</c:v>
                </c:pt>
                <c:pt idx="2534">
                  <c:v>119.283</c:v>
                </c:pt>
                <c:pt idx="2535">
                  <c:v>119.60899999999999</c:v>
                </c:pt>
                <c:pt idx="2536">
                  <c:v>120.209</c:v>
                </c:pt>
                <c:pt idx="2537">
                  <c:v>120.71299999999999</c:v>
                </c:pt>
                <c:pt idx="2538">
                  <c:v>120.93300000000001</c:v>
                </c:pt>
                <c:pt idx="2539">
                  <c:v>121.298</c:v>
                </c:pt>
                <c:pt idx="2540">
                  <c:v>121.57599999999999</c:v>
                </c:pt>
                <c:pt idx="2541">
                  <c:v>121.664</c:v>
                </c:pt>
                <c:pt idx="2542">
                  <c:v>121.839</c:v>
                </c:pt>
                <c:pt idx="2543">
                  <c:v>122.10599999999999</c:v>
                </c:pt>
                <c:pt idx="2544">
                  <c:v>122.26300000000001</c:v>
                </c:pt>
                <c:pt idx="2545">
                  <c:v>122.592</c:v>
                </c:pt>
                <c:pt idx="2546">
                  <c:v>122.866</c:v>
                </c:pt>
                <c:pt idx="2547">
                  <c:v>122.994</c:v>
                </c:pt>
                <c:pt idx="2548">
                  <c:v>123.21</c:v>
                </c:pt>
                <c:pt idx="2549">
                  <c:v>123.35299999999999</c:v>
                </c:pt>
                <c:pt idx="2550">
                  <c:v>123.41500000000001</c:v>
                </c:pt>
                <c:pt idx="2551">
                  <c:v>123.532</c:v>
                </c:pt>
                <c:pt idx="2552">
                  <c:v>123.634</c:v>
                </c:pt>
                <c:pt idx="2553">
                  <c:v>123.675</c:v>
                </c:pt>
                <c:pt idx="2554">
                  <c:v>123.74</c:v>
                </c:pt>
                <c:pt idx="2555">
                  <c:v>123.76300000000001</c:v>
                </c:pt>
                <c:pt idx="2556">
                  <c:v>123.752</c:v>
                </c:pt>
                <c:pt idx="2557">
                  <c:v>123.69</c:v>
                </c:pt>
                <c:pt idx="2558">
                  <c:v>123.602</c:v>
                </c:pt>
                <c:pt idx="2559">
                  <c:v>123.533</c:v>
                </c:pt>
                <c:pt idx="2560">
                  <c:v>123.42</c:v>
                </c:pt>
                <c:pt idx="2561">
                  <c:v>123.742</c:v>
                </c:pt>
                <c:pt idx="2562">
                  <c:v>124.06</c:v>
                </c:pt>
                <c:pt idx="2563">
                  <c:v>124.783</c:v>
                </c:pt>
                <c:pt idx="2564">
                  <c:v>125.48399999999999</c:v>
                </c:pt>
                <c:pt idx="2565">
                  <c:v>125.809</c:v>
                </c:pt>
                <c:pt idx="2566">
                  <c:v>126.39400000000001</c:v>
                </c:pt>
                <c:pt idx="2567">
                  <c:v>126.884</c:v>
                </c:pt>
                <c:pt idx="2568">
                  <c:v>127.099</c:v>
                </c:pt>
                <c:pt idx="2569">
                  <c:v>127.48699999999999</c:v>
                </c:pt>
                <c:pt idx="2570">
                  <c:v>127.881</c:v>
                </c:pt>
                <c:pt idx="2571">
                  <c:v>128.04900000000001</c:v>
                </c:pt>
                <c:pt idx="2572">
                  <c:v>128.41499999999999</c:v>
                </c:pt>
                <c:pt idx="2573">
                  <c:v>128.72200000000001</c:v>
                </c:pt>
                <c:pt idx="2574">
                  <c:v>128.84200000000001</c:v>
                </c:pt>
                <c:pt idx="2575">
                  <c:v>129.02500000000001</c:v>
                </c:pt>
                <c:pt idx="2576">
                  <c:v>129.15700000000001</c:v>
                </c:pt>
                <c:pt idx="2577">
                  <c:v>129.197</c:v>
                </c:pt>
                <c:pt idx="2578">
                  <c:v>129.21899999999999</c:v>
                </c:pt>
                <c:pt idx="2579">
                  <c:v>129.161</c:v>
                </c:pt>
                <c:pt idx="2580">
                  <c:v>129.18</c:v>
                </c:pt>
                <c:pt idx="2581">
                  <c:v>129.36199999999999</c:v>
                </c:pt>
                <c:pt idx="2582">
                  <c:v>129.63300000000001</c:v>
                </c:pt>
                <c:pt idx="2583">
                  <c:v>129.77500000000001</c:v>
                </c:pt>
                <c:pt idx="2584">
                  <c:v>130.02000000000001</c:v>
                </c:pt>
                <c:pt idx="2585">
                  <c:v>130.20699999999999</c:v>
                </c:pt>
                <c:pt idx="2586">
                  <c:v>130.291</c:v>
                </c:pt>
                <c:pt idx="2587">
                  <c:v>130.40899999999999</c:v>
                </c:pt>
                <c:pt idx="2588">
                  <c:v>130.53700000000001</c:v>
                </c:pt>
                <c:pt idx="2589">
                  <c:v>130.596</c:v>
                </c:pt>
                <c:pt idx="2590">
                  <c:v>130.69900000000001</c:v>
                </c:pt>
                <c:pt idx="2591">
                  <c:v>130.74299999999999</c:v>
                </c:pt>
                <c:pt idx="2592">
                  <c:v>130.73599999999999</c:v>
                </c:pt>
                <c:pt idx="2593">
                  <c:v>130.69200000000001</c:v>
                </c:pt>
                <c:pt idx="2594">
                  <c:v>130.58199999999999</c:v>
                </c:pt>
                <c:pt idx="2595">
                  <c:v>130.51300000000001</c:v>
                </c:pt>
                <c:pt idx="2596">
                  <c:v>130.334</c:v>
                </c:pt>
                <c:pt idx="2597">
                  <c:v>130.09200000000001</c:v>
                </c:pt>
                <c:pt idx="2598">
                  <c:v>130.001</c:v>
                </c:pt>
                <c:pt idx="2599">
                  <c:v>130.19900000000001</c:v>
                </c:pt>
                <c:pt idx="2600">
                  <c:v>130.64599999999999</c:v>
                </c:pt>
                <c:pt idx="2601">
                  <c:v>130.90199999999999</c:v>
                </c:pt>
                <c:pt idx="2602">
                  <c:v>131.422</c:v>
                </c:pt>
                <c:pt idx="2603">
                  <c:v>131.86199999999999</c:v>
                </c:pt>
                <c:pt idx="2604">
                  <c:v>132.04499999999999</c:v>
                </c:pt>
                <c:pt idx="2605">
                  <c:v>132.35599999999999</c:v>
                </c:pt>
                <c:pt idx="2606">
                  <c:v>132.61600000000001</c:v>
                </c:pt>
                <c:pt idx="2607">
                  <c:v>132.726</c:v>
                </c:pt>
                <c:pt idx="2608">
                  <c:v>132.89500000000001</c:v>
                </c:pt>
                <c:pt idx="2609">
                  <c:v>132.98699999999999</c:v>
                </c:pt>
                <c:pt idx="2610">
                  <c:v>133.001</c:v>
                </c:pt>
                <c:pt idx="2611">
                  <c:v>132.98699999999999</c:v>
                </c:pt>
                <c:pt idx="2612">
                  <c:v>132.89599999999999</c:v>
                </c:pt>
                <c:pt idx="2613">
                  <c:v>132.83699999999999</c:v>
                </c:pt>
                <c:pt idx="2614">
                  <c:v>132.65799999999999</c:v>
                </c:pt>
                <c:pt idx="2615">
                  <c:v>132.417</c:v>
                </c:pt>
                <c:pt idx="2616">
                  <c:v>132.29900000000001</c:v>
                </c:pt>
                <c:pt idx="2617">
                  <c:v>132.238</c:v>
                </c:pt>
                <c:pt idx="2618">
                  <c:v>132.37299999999999</c:v>
                </c:pt>
                <c:pt idx="2619">
                  <c:v>132.46799999999999</c:v>
                </c:pt>
                <c:pt idx="2620">
                  <c:v>132.666</c:v>
                </c:pt>
                <c:pt idx="2621">
                  <c:v>132.80199999999999</c:v>
                </c:pt>
                <c:pt idx="2622">
                  <c:v>132.84200000000001</c:v>
                </c:pt>
                <c:pt idx="2623">
                  <c:v>132.898</c:v>
                </c:pt>
                <c:pt idx="2624">
                  <c:v>132.95599999999999</c:v>
                </c:pt>
                <c:pt idx="2625">
                  <c:v>132.99299999999999</c:v>
                </c:pt>
                <c:pt idx="2626">
                  <c:v>133.06299999999999</c:v>
                </c:pt>
                <c:pt idx="2627">
                  <c:v>133.089</c:v>
                </c:pt>
                <c:pt idx="2628">
                  <c:v>133.06700000000001</c:v>
                </c:pt>
                <c:pt idx="2629">
                  <c:v>132.994</c:v>
                </c:pt>
                <c:pt idx="2630">
                  <c:v>132.858</c:v>
                </c:pt>
                <c:pt idx="2631">
                  <c:v>132.77799999999999</c:v>
                </c:pt>
                <c:pt idx="2632">
                  <c:v>132.559</c:v>
                </c:pt>
                <c:pt idx="2633">
                  <c:v>132.292</c:v>
                </c:pt>
                <c:pt idx="2634">
                  <c:v>132.142</c:v>
                </c:pt>
                <c:pt idx="2635">
                  <c:v>131.91499999999999</c:v>
                </c:pt>
                <c:pt idx="2636">
                  <c:v>131.9</c:v>
                </c:pt>
                <c:pt idx="2637">
                  <c:v>131.91499999999999</c:v>
                </c:pt>
                <c:pt idx="2638">
                  <c:v>131.97</c:v>
                </c:pt>
                <c:pt idx="2639">
                  <c:v>132.011</c:v>
                </c:pt>
                <c:pt idx="2640">
                  <c:v>132.02500000000001</c:v>
                </c:pt>
                <c:pt idx="2641">
                  <c:v>132.02600000000001</c:v>
                </c:pt>
                <c:pt idx="2642">
                  <c:v>131.99299999999999</c:v>
                </c:pt>
                <c:pt idx="2643">
                  <c:v>131.99299999999999</c:v>
                </c:pt>
                <c:pt idx="2644">
                  <c:v>132.001</c:v>
                </c:pt>
                <c:pt idx="2645">
                  <c:v>131.99</c:v>
                </c:pt>
                <c:pt idx="2646">
                  <c:v>131.96100000000001</c:v>
                </c:pt>
                <c:pt idx="2647">
                  <c:v>131.88800000000001</c:v>
                </c:pt>
                <c:pt idx="2648">
                  <c:v>131.75200000000001</c:v>
                </c:pt>
                <c:pt idx="2649">
                  <c:v>131.66800000000001</c:v>
                </c:pt>
                <c:pt idx="2650">
                  <c:v>131.45599999999999</c:v>
                </c:pt>
                <c:pt idx="2651">
                  <c:v>131.21799999999999</c:v>
                </c:pt>
                <c:pt idx="2652">
                  <c:v>131.07599999999999</c:v>
                </c:pt>
                <c:pt idx="2653">
                  <c:v>130.75399999999999</c:v>
                </c:pt>
                <c:pt idx="2654">
                  <c:v>130.39099999999999</c:v>
                </c:pt>
                <c:pt idx="2655">
                  <c:v>130.19800000000001</c:v>
                </c:pt>
                <c:pt idx="2656">
                  <c:v>129.803</c:v>
                </c:pt>
                <c:pt idx="2657">
                  <c:v>129.38300000000001</c:v>
                </c:pt>
                <c:pt idx="2658">
                  <c:v>129.17099999999999</c:v>
                </c:pt>
                <c:pt idx="2659">
                  <c:v>128.74100000000001</c:v>
                </c:pt>
                <c:pt idx="2660">
                  <c:v>128.31700000000001</c:v>
                </c:pt>
                <c:pt idx="2661">
                  <c:v>128.102</c:v>
                </c:pt>
                <c:pt idx="2662">
                  <c:v>127.675</c:v>
                </c:pt>
                <c:pt idx="2663">
                  <c:v>127.273</c:v>
                </c:pt>
                <c:pt idx="2664">
                  <c:v>127.069</c:v>
                </c:pt>
                <c:pt idx="2665">
                  <c:v>126.66</c:v>
                </c:pt>
                <c:pt idx="2666">
                  <c:v>126.273</c:v>
                </c:pt>
                <c:pt idx="2667">
                  <c:v>126.072</c:v>
                </c:pt>
                <c:pt idx="2668">
                  <c:v>125.68899999999999</c:v>
                </c:pt>
                <c:pt idx="2669">
                  <c:v>125.309</c:v>
                </c:pt>
                <c:pt idx="2670">
                  <c:v>125.116</c:v>
                </c:pt>
                <c:pt idx="2671">
                  <c:v>124.736</c:v>
                </c:pt>
                <c:pt idx="2672">
                  <c:v>124.367</c:v>
                </c:pt>
                <c:pt idx="2673">
                  <c:v>124.181</c:v>
                </c:pt>
                <c:pt idx="2674">
                  <c:v>123.798</c:v>
                </c:pt>
                <c:pt idx="2675">
                  <c:v>123.425</c:v>
                </c:pt>
                <c:pt idx="2676">
                  <c:v>123.24299999999999</c:v>
                </c:pt>
                <c:pt idx="2677">
                  <c:v>122.881</c:v>
                </c:pt>
                <c:pt idx="2678">
                  <c:v>122.52</c:v>
                </c:pt>
                <c:pt idx="2679">
                  <c:v>122.32299999999999</c:v>
                </c:pt>
                <c:pt idx="2680">
                  <c:v>121.95099999999999</c:v>
                </c:pt>
                <c:pt idx="2681">
                  <c:v>121.58199999999999</c:v>
                </c:pt>
                <c:pt idx="2682">
                  <c:v>121.40300000000001</c:v>
                </c:pt>
                <c:pt idx="2683">
                  <c:v>121.009</c:v>
                </c:pt>
                <c:pt idx="2684">
                  <c:v>120.61799999999999</c:v>
                </c:pt>
                <c:pt idx="2685">
                  <c:v>120.425</c:v>
                </c:pt>
                <c:pt idx="2686">
                  <c:v>120.041</c:v>
                </c:pt>
                <c:pt idx="2687">
                  <c:v>119.67100000000001</c:v>
                </c:pt>
                <c:pt idx="2688">
                  <c:v>119.476</c:v>
                </c:pt>
                <c:pt idx="2689">
                  <c:v>119.092</c:v>
                </c:pt>
                <c:pt idx="2690">
                  <c:v>118.708</c:v>
                </c:pt>
                <c:pt idx="2691">
                  <c:v>118.501</c:v>
                </c:pt>
                <c:pt idx="2692">
                  <c:v>118.08799999999999</c:v>
                </c:pt>
                <c:pt idx="2693">
                  <c:v>117.675</c:v>
                </c:pt>
                <c:pt idx="2694">
                  <c:v>117.45399999999999</c:v>
                </c:pt>
                <c:pt idx="2695">
                  <c:v>117.015</c:v>
                </c:pt>
                <c:pt idx="2696">
                  <c:v>116.613</c:v>
                </c:pt>
                <c:pt idx="2697">
                  <c:v>116.399</c:v>
                </c:pt>
                <c:pt idx="2698">
                  <c:v>115.968</c:v>
                </c:pt>
                <c:pt idx="2699">
                  <c:v>115.602</c:v>
                </c:pt>
                <c:pt idx="2700">
                  <c:v>115.551</c:v>
                </c:pt>
                <c:pt idx="2701">
                  <c:v>115.63800000000001</c:v>
                </c:pt>
                <c:pt idx="2702">
                  <c:v>115.78</c:v>
                </c:pt>
                <c:pt idx="2703">
                  <c:v>115.82299999999999</c:v>
                </c:pt>
                <c:pt idx="2704">
                  <c:v>115.864</c:v>
                </c:pt>
                <c:pt idx="2705">
                  <c:v>115.83499999999999</c:v>
                </c:pt>
                <c:pt idx="2706">
                  <c:v>115.795</c:v>
                </c:pt>
                <c:pt idx="2707">
                  <c:v>115.76600000000001</c:v>
                </c:pt>
                <c:pt idx="2708">
                  <c:v>115.81</c:v>
                </c:pt>
                <c:pt idx="2709">
                  <c:v>115.839</c:v>
                </c:pt>
                <c:pt idx="2710">
                  <c:v>115.83499999999999</c:v>
                </c:pt>
                <c:pt idx="2711">
                  <c:v>115.759</c:v>
                </c:pt>
                <c:pt idx="2712">
                  <c:v>115.69799999999999</c:v>
                </c:pt>
                <c:pt idx="2713">
                  <c:v>115.535</c:v>
                </c:pt>
                <c:pt idx="2714">
                  <c:v>115.321</c:v>
                </c:pt>
                <c:pt idx="2715">
                  <c:v>115.187</c:v>
                </c:pt>
                <c:pt idx="2716">
                  <c:v>114.955</c:v>
                </c:pt>
                <c:pt idx="2717">
                  <c:v>115.11499999999999</c:v>
                </c:pt>
                <c:pt idx="2718">
                  <c:v>115.307</c:v>
                </c:pt>
                <c:pt idx="2719">
                  <c:v>115.702</c:v>
                </c:pt>
                <c:pt idx="2720">
                  <c:v>115.996</c:v>
                </c:pt>
                <c:pt idx="2721">
                  <c:v>116.101</c:v>
                </c:pt>
                <c:pt idx="2722">
                  <c:v>116.221</c:v>
                </c:pt>
                <c:pt idx="2723">
                  <c:v>116.294</c:v>
                </c:pt>
                <c:pt idx="2724">
                  <c:v>116.35899999999999</c:v>
                </c:pt>
                <c:pt idx="2725">
                  <c:v>116.53</c:v>
                </c:pt>
                <c:pt idx="2726">
                  <c:v>116.66800000000001</c:v>
                </c:pt>
                <c:pt idx="2727">
                  <c:v>116.72199999999999</c:v>
                </c:pt>
                <c:pt idx="2728">
                  <c:v>116.748</c:v>
                </c:pt>
                <c:pt idx="2729">
                  <c:v>116.679</c:v>
                </c:pt>
                <c:pt idx="2730">
                  <c:v>116.614</c:v>
                </c:pt>
                <c:pt idx="2731">
                  <c:v>116.44</c:v>
                </c:pt>
                <c:pt idx="2732">
                  <c:v>116.19</c:v>
                </c:pt>
                <c:pt idx="2733">
                  <c:v>116.07</c:v>
                </c:pt>
                <c:pt idx="2734">
                  <c:v>116.042</c:v>
                </c:pt>
                <c:pt idx="2735">
                  <c:v>116.23399999999999</c:v>
                </c:pt>
                <c:pt idx="2736">
                  <c:v>116.328</c:v>
                </c:pt>
                <c:pt idx="2737">
                  <c:v>116.46599999999999</c:v>
                </c:pt>
                <c:pt idx="2738">
                  <c:v>116.521</c:v>
                </c:pt>
                <c:pt idx="2739">
                  <c:v>116.521</c:v>
                </c:pt>
                <c:pt idx="2740">
                  <c:v>116.536</c:v>
                </c:pt>
                <c:pt idx="2741">
                  <c:v>116.626</c:v>
                </c:pt>
                <c:pt idx="2742">
                  <c:v>116.67</c:v>
                </c:pt>
                <c:pt idx="2743">
                  <c:v>116.69499999999999</c:v>
                </c:pt>
                <c:pt idx="2744">
                  <c:v>116.627</c:v>
                </c:pt>
                <c:pt idx="2745">
                  <c:v>116.554</c:v>
                </c:pt>
                <c:pt idx="2746">
                  <c:v>116.377</c:v>
                </c:pt>
                <c:pt idx="2747">
                  <c:v>116.134</c:v>
                </c:pt>
                <c:pt idx="2748">
                  <c:v>115.99299999999999</c:v>
                </c:pt>
                <c:pt idx="2749">
                  <c:v>115.732</c:v>
                </c:pt>
                <c:pt idx="2750">
                  <c:v>115.917</c:v>
                </c:pt>
                <c:pt idx="2751">
                  <c:v>116.20699999999999</c:v>
                </c:pt>
                <c:pt idx="2752">
                  <c:v>116.791</c:v>
                </c:pt>
                <c:pt idx="2753">
                  <c:v>117.26600000000001</c:v>
                </c:pt>
                <c:pt idx="2754">
                  <c:v>117.437</c:v>
                </c:pt>
                <c:pt idx="2755">
                  <c:v>117.669</c:v>
                </c:pt>
                <c:pt idx="2756">
                  <c:v>117.79900000000001</c:v>
                </c:pt>
                <c:pt idx="2757">
                  <c:v>117.82899999999999</c:v>
                </c:pt>
                <c:pt idx="2758">
                  <c:v>118.01</c:v>
                </c:pt>
                <c:pt idx="2759">
                  <c:v>118.27500000000001</c:v>
                </c:pt>
                <c:pt idx="2760">
                  <c:v>118.39100000000001</c:v>
                </c:pt>
                <c:pt idx="2761">
                  <c:v>118.54</c:v>
                </c:pt>
                <c:pt idx="2762">
                  <c:v>118.58</c:v>
                </c:pt>
                <c:pt idx="2763">
                  <c:v>118.55800000000001</c:v>
                </c:pt>
                <c:pt idx="2764">
                  <c:v>118.449</c:v>
                </c:pt>
                <c:pt idx="2765">
                  <c:v>118.27500000000001</c:v>
                </c:pt>
                <c:pt idx="2766">
                  <c:v>118.149</c:v>
                </c:pt>
                <c:pt idx="2767">
                  <c:v>117.895</c:v>
                </c:pt>
                <c:pt idx="2768">
                  <c:v>117.97499999999999</c:v>
                </c:pt>
                <c:pt idx="2769">
                  <c:v>118.102</c:v>
                </c:pt>
                <c:pt idx="2770">
                  <c:v>118.399</c:v>
                </c:pt>
                <c:pt idx="2771">
                  <c:v>118.592</c:v>
                </c:pt>
                <c:pt idx="2772">
                  <c:v>118.657</c:v>
                </c:pt>
                <c:pt idx="2773">
                  <c:v>118.712</c:v>
                </c:pt>
                <c:pt idx="2774">
                  <c:v>118.697</c:v>
                </c:pt>
                <c:pt idx="2775">
                  <c:v>118.694</c:v>
                </c:pt>
                <c:pt idx="2776">
                  <c:v>118.672</c:v>
                </c:pt>
                <c:pt idx="2777">
                  <c:v>118.607</c:v>
                </c:pt>
                <c:pt idx="2778">
                  <c:v>118.542</c:v>
                </c:pt>
                <c:pt idx="2779">
                  <c:v>118.361</c:v>
                </c:pt>
                <c:pt idx="2780">
                  <c:v>118.121</c:v>
                </c:pt>
                <c:pt idx="2781">
                  <c:v>117.96899999999999</c:v>
                </c:pt>
                <c:pt idx="2782">
                  <c:v>117.654</c:v>
                </c:pt>
                <c:pt idx="2783">
                  <c:v>117.295</c:v>
                </c:pt>
                <c:pt idx="2784">
                  <c:v>117.111</c:v>
                </c:pt>
                <c:pt idx="2785">
                  <c:v>117.10299999999999</c:v>
                </c:pt>
                <c:pt idx="2786">
                  <c:v>117.666</c:v>
                </c:pt>
                <c:pt idx="2787">
                  <c:v>117.985</c:v>
                </c:pt>
                <c:pt idx="2788">
                  <c:v>118.536</c:v>
                </c:pt>
                <c:pt idx="2789">
                  <c:v>118.938</c:v>
                </c:pt>
                <c:pt idx="2790">
                  <c:v>119.07599999999999</c:v>
                </c:pt>
                <c:pt idx="2791">
                  <c:v>119.26900000000001</c:v>
                </c:pt>
                <c:pt idx="2792">
                  <c:v>119.45699999999999</c:v>
                </c:pt>
                <c:pt idx="2793">
                  <c:v>119.584</c:v>
                </c:pt>
                <c:pt idx="2794">
                  <c:v>119.82</c:v>
                </c:pt>
                <c:pt idx="2795">
                  <c:v>119.998</c:v>
                </c:pt>
                <c:pt idx="2796">
                  <c:v>120.045</c:v>
                </c:pt>
                <c:pt idx="2797">
                  <c:v>120.071</c:v>
                </c:pt>
                <c:pt idx="2798">
                  <c:v>119.995</c:v>
                </c:pt>
                <c:pt idx="2799">
                  <c:v>119.926</c:v>
                </c:pt>
                <c:pt idx="2800">
                  <c:v>119.723</c:v>
                </c:pt>
                <c:pt idx="2801">
                  <c:v>119.46899999999999</c:v>
                </c:pt>
                <c:pt idx="2802">
                  <c:v>119.473</c:v>
                </c:pt>
                <c:pt idx="2803">
                  <c:v>120.07599999999999</c:v>
                </c:pt>
                <c:pt idx="2804">
                  <c:v>120.96</c:v>
                </c:pt>
                <c:pt idx="2805">
                  <c:v>121.358</c:v>
                </c:pt>
                <c:pt idx="2806">
                  <c:v>121.99299999999999</c:v>
                </c:pt>
                <c:pt idx="2807">
                  <c:v>122.428</c:v>
                </c:pt>
                <c:pt idx="2808">
                  <c:v>122.589</c:v>
                </c:pt>
                <c:pt idx="2809">
                  <c:v>122.863</c:v>
                </c:pt>
                <c:pt idx="2810">
                  <c:v>123.316</c:v>
                </c:pt>
                <c:pt idx="2811">
                  <c:v>123.598</c:v>
                </c:pt>
                <c:pt idx="2812">
                  <c:v>124.10899999999999</c:v>
                </c:pt>
                <c:pt idx="2813">
                  <c:v>124.452</c:v>
                </c:pt>
                <c:pt idx="2814">
                  <c:v>124.566</c:v>
                </c:pt>
                <c:pt idx="2815">
                  <c:v>124.672</c:v>
                </c:pt>
                <c:pt idx="2816">
                  <c:v>124.636</c:v>
                </c:pt>
                <c:pt idx="2817">
                  <c:v>124.577</c:v>
                </c:pt>
                <c:pt idx="2818">
                  <c:v>124.384</c:v>
                </c:pt>
                <c:pt idx="2819">
                  <c:v>124.223</c:v>
                </c:pt>
                <c:pt idx="2820">
                  <c:v>124.36199999999999</c:v>
                </c:pt>
                <c:pt idx="2821">
                  <c:v>124.95699999999999</c:v>
                </c:pt>
                <c:pt idx="2822">
                  <c:v>125.538</c:v>
                </c:pt>
                <c:pt idx="2823">
                  <c:v>125.758</c:v>
                </c:pt>
                <c:pt idx="2824">
                  <c:v>126.07599999999999</c:v>
                </c:pt>
                <c:pt idx="2825">
                  <c:v>126.247</c:v>
                </c:pt>
                <c:pt idx="2826">
                  <c:v>126.277</c:v>
                </c:pt>
                <c:pt idx="2827">
                  <c:v>126.364</c:v>
                </c:pt>
                <c:pt idx="2828">
                  <c:v>126.565</c:v>
                </c:pt>
                <c:pt idx="2829">
                  <c:v>126.67100000000001</c:v>
                </c:pt>
                <c:pt idx="2830">
                  <c:v>126.818</c:v>
                </c:pt>
                <c:pt idx="2831">
                  <c:v>126.84</c:v>
                </c:pt>
                <c:pt idx="2832">
                  <c:v>126.79600000000001</c:v>
                </c:pt>
                <c:pt idx="2833">
                  <c:v>126.657</c:v>
                </c:pt>
                <c:pt idx="2834">
                  <c:v>126.42</c:v>
                </c:pt>
                <c:pt idx="2835">
                  <c:v>126.267</c:v>
                </c:pt>
                <c:pt idx="2836">
                  <c:v>125.92400000000001</c:v>
                </c:pt>
                <c:pt idx="2837">
                  <c:v>125.639</c:v>
                </c:pt>
                <c:pt idx="2838">
                  <c:v>125.66800000000001</c:v>
                </c:pt>
                <c:pt idx="2839">
                  <c:v>125.986</c:v>
                </c:pt>
                <c:pt idx="2840">
                  <c:v>126.34099999999999</c:v>
                </c:pt>
                <c:pt idx="2841">
                  <c:v>126.494</c:v>
                </c:pt>
                <c:pt idx="2842">
                  <c:v>126.68</c:v>
                </c:pt>
                <c:pt idx="2843">
                  <c:v>126.746</c:v>
                </c:pt>
                <c:pt idx="2844">
                  <c:v>126.739</c:v>
                </c:pt>
                <c:pt idx="2845">
                  <c:v>126.871</c:v>
                </c:pt>
                <c:pt idx="2846">
                  <c:v>127.123</c:v>
                </c:pt>
                <c:pt idx="2847">
                  <c:v>127.229</c:v>
                </c:pt>
                <c:pt idx="2848">
                  <c:v>127.379</c:v>
                </c:pt>
                <c:pt idx="2849">
                  <c:v>127.39400000000001</c:v>
                </c:pt>
                <c:pt idx="2850">
                  <c:v>127.35</c:v>
                </c:pt>
                <c:pt idx="2851">
                  <c:v>127.18600000000001</c:v>
                </c:pt>
                <c:pt idx="2852">
                  <c:v>126.92700000000001</c:v>
                </c:pt>
                <c:pt idx="2853">
                  <c:v>126.777</c:v>
                </c:pt>
                <c:pt idx="2854">
                  <c:v>126.474</c:v>
                </c:pt>
                <c:pt idx="2855">
                  <c:v>126.931</c:v>
                </c:pt>
                <c:pt idx="2856">
                  <c:v>127.45699999999999</c:v>
                </c:pt>
                <c:pt idx="2857">
                  <c:v>128.56700000000001</c:v>
                </c:pt>
                <c:pt idx="2858">
                  <c:v>129.47999999999999</c:v>
                </c:pt>
                <c:pt idx="2859">
                  <c:v>129.82</c:v>
                </c:pt>
                <c:pt idx="2860">
                  <c:v>130.33199999999999</c:v>
                </c:pt>
                <c:pt idx="2861">
                  <c:v>130.63999999999999</c:v>
                </c:pt>
                <c:pt idx="2862">
                  <c:v>130.786</c:v>
                </c:pt>
                <c:pt idx="2863">
                  <c:v>131.19999999999999</c:v>
                </c:pt>
                <c:pt idx="2864">
                  <c:v>131.66499999999999</c:v>
                </c:pt>
                <c:pt idx="2865">
                  <c:v>131.87799999999999</c:v>
                </c:pt>
                <c:pt idx="2866">
                  <c:v>132.167</c:v>
                </c:pt>
                <c:pt idx="2867">
                  <c:v>132.29599999999999</c:v>
                </c:pt>
                <c:pt idx="2868">
                  <c:v>132.29900000000001</c:v>
                </c:pt>
                <c:pt idx="2869">
                  <c:v>132.20099999999999</c:v>
                </c:pt>
                <c:pt idx="2870">
                  <c:v>131.99199999999999</c:v>
                </c:pt>
                <c:pt idx="2871">
                  <c:v>131.83799999999999</c:v>
                </c:pt>
                <c:pt idx="2872">
                  <c:v>131.506</c:v>
                </c:pt>
                <c:pt idx="2873">
                  <c:v>131.542</c:v>
                </c:pt>
                <c:pt idx="2874">
                  <c:v>131.78800000000001</c:v>
                </c:pt>
                <c:pt idx="2875">
                  <c:v>132.315</c:v>
                </c:pt>
                <c:pt idx="2876">
                  <c:v>132.68899999999999</c:v>
                </c:pt>
                <c:pt idx="2877">
                  <c:v>132.78800000000001</c:v>
                </c:pt>
                <c:pt idx="2878">
                  <c:v>132.88300000000001</c:v>
                </c:pt>
                <c:pt idx="2879">
                  <c:v>132.821</c:v>
                </c:pt>
                <c:pt idx="2880">
                  <c:v>132.762</c:v>
                </c:pt>
                <c:pt idx="2881">
                  <c:v>132.67099999999999</c:v>
                </c:pt>
                <c:pt idx="2882">
                  <c:v>132.67099999999999</c:v>
                </c:pt>
                <c:pt idx="2883">
                  <c:v>132.66</c:v>
                </c:pt>
                <c:pt idx="2884">
                  <c:v>132.547</c:v>
                </c:pt>
                <c:pt idx="2885">
                  <c:v>132.32400000000001</c:v>
                </c:pt>
                <c:pt idx="2886">
                  <c:v>132.16999999999999</c:v>
                </c:pt>
                <c:pt idx="2887">
                  <c:v>131.80799999999999</c:v>
                </c:pt>
                <c:pt idx="2888">
                  <c:v>131.376</c:v>
                </c:pt>
                <c:pt idx="2889">
                  <c:v>131.14099999999999</c:v>
                </c:pt>
                <c:pt idx="2890">
                  <c:v>130.636</c:v>
                </c:pt>
                <c:pt idx="2891">
                  <c:v>130.76499999999999</c:v>
                </c:pt>
                <c:pt idx="2892">
                  <c:v>131.18199999999999</c:v>
                </c:pt>
                <c:pt idx="2893">
                  <c:v>132.16300000000001</c:v>
                </c:pt>
                <c:pt idx="2894">
                  <c:v>132.97999999999999</c:v>
                </c:pt>
                <c:pt idx="2895">
                  <c:v>133.28399999999999</c:v>
                </c:pt>
                <c:pt idx="2896">
                  <c:v>133.72</c:v>
                </c:pt>
                <c:pt idx="2897">
                  <c:v>133.947</c:v>
                </c:pt>
                <c:pt idx="2898">
                  <c:v>134.02799999999999</c:v>
                </c:pt>
                <c:pt idx="2899">
                  <c:v>134.85900000000001</c:v>
                </c:pt>
                <c:pt idx="2900">
                  <c:v>137.45500000000001</c:v>
                </c:pt>
                <c:pt idx="2901">
                  <c:v>139.09899999999999</c:v>
                </c:pt>
                <c:pt idx="2902">
                  <c:v>142.29900000000001</c:v>
                </c:pt>
                <c:pt idx="2903">
                  <c:v>144.90600000000001</c:v>
                </c:pt>
                <c:pt idx="2904">
                  <c:v>145.96</c:v>
                </c:pt>
                <c:pt idx="2905">
                  <c:v>147.55799999999999</c:v>
                </c:pt>
                <c:pt idx="2906">
                  <c:v>148.57499999999999</c:v>
                </c:pt>
                <c:pt idx="2907">
                  <c:v>148.90799999999999</c:v>
                </c:pt>
                <c:pt idx="2908">
                  <c:v>149.25200000000001</c:v>
                </c:pt>
                <c:pt idx="2909">
                  <c:v>149.81399999999999</c:v>
                </c:pt>
                <c:pt idx="2910">
                  <c:v>150.43199999999999</c:v>
                </c:pt>
                <c:pt idx="2911">
                  <c:v>151.697</c:v>
                </c:pt>
                <c:pt idx="2912">
                  <c:v>152.59</c:v>
                </c:pt>
                <c:pt idx="2913">
                  <c:v>152.86099999999999</c:v>
                </c:pt>
                <c:pt idx="2914">
                  <c:v>153.11699999999999</c:v>
                </c:pt>
                <c:pt idx="2915">
                  <c:v>153.07599999999999</c:v>
                </c:pt>
                <c:pt idx="2916">
                  <c:v>153.024</c:v>
                </c:pt>
                <c:pt idx="2917">
                  <c:v>153.23599999999999</c:v>
                </c:pt>
                <c:pt idx="2918">
                  <c:v>153.822</c:v>
                </c:pt>
                <c:pt idx="2919">
                  <c:v>154.089</c:v>
                </c:pt>
                <c:pt idx="2920">
                  <c:v>154.44499999999999</c:v>
                </c:pt>
                <c:pt idx="2921">
                  <c:v>154.53700000000001</c:v>
                </c:pt>
                <c:pt idx="2922">
                  <c:v>154.489</c:v>
                </c:pt>
                <c:pt idx="2923">
                  <c:v>154.22300000000001</c:v>
                </c:pt>
                <c:pt idx="2924">
                  <c:v>153.80000000000001</c:v>
                </c:pt>
                <c:pt idx="2925">
                  <c:v>153.52600000000001</c:v>
                </c:pt>
                <c:pt idx="2926">
                  <c:v>152.88800000000001</c:v>
                </c:pt>
                <c:pt idx="2927">
                  <c:v>152.49600000000001</c:v>
                </c:pt>
                <c:pt idx="2928">
                  <c:v>152.70699999999999</c:v>
                </c:pt>
                <c:pt idx="2929">
                  <c:v>153.58600000000001</c:v>
                </c:pt>
                <c:pt idx="2930">
                  <c:v>154.37200000000001</c:v>
                </c:pt>
                <c:pt idx="2931">
                  <c:v>154.654</c:v>
                </c:pt>
                <c:pt idx="2932">
                  <c:v>154.98400000000001</c:v>
                </c:pt>
                <c:pt idx="2933">
                  <c:v>155.047</c:v>
                </c:pt>
                <c:pt idx="2934">
                  <c:v>155.01300000000001</c:v>
                </c:pt>
                <c:pt idx="2935">
                  <c:v>154.93600000000001</c:v>
                </c:pt>
                <c:pt idx="2936">
                  <c:v>154.928</c:v>
                </c:pt>
                <c:pt idx="2937">
                  <c:v>154.92099999999999</c:v>
                </c:pt>
                <c:pt idx="2938">
                  <c:v>154.77699999999999</c:v>
                </c:pt>
                <c:pt idx="2939">
                  <c:v>154.488</c:v>
                </c:pt>
                <c:pt idx="2940">
                  <c:v>154.291</c:v>
                </c:pt>
                <c:pt idx="2941">
                  <c:v>153.79900000000001</c:v>
                </c:pt>
                <c:pt idx="2942">
                  <c:v>153.22800000000001</c:v>
                </c:pt>
                <c:pt idx="2943">
                  <c:v>152.91999999999999</c:v>
                </c:pt>
                <c:pt idx="2944">
                  <c:v>152.21600000000001</c:v>
                </c:pt>
                <c:pt idx="2945">
                  <c:v>151.66</c:v>
                </c:pt>
                <c:pt idx="2946">
                  <c:v>151.88999999999999</c:v>
                </c:pt>
                <c:pt idx="2947">
                  <c:v>153.35400000000001</c:v>
                </c:pt>
                <c:pt idx="2948">
                  <c:v>155.01499999999999</c:v>
                </c:pt>
                <c:pt idx="2949">
                  <c:v>155.68600000000001</c:v>
                </c:pt>
                <c:pt idx="2950">
                  <c:v>156.72</c:v>
                </c:pt>
                <c:pt idx="2951">
                  <c:v>157.35400000000001</c:v>
                </c:pt>
                <c:pt idx="2952">
                  <c:v>157.56200000000001</c:v>
                </c:pt>
                <c:pt idx="2953">
                  <c:v>157.77000000000001</c:v>
                </c:pt>
                <c:pt idx="2954">
                  <c:v>157.98500000000001</c:v>
                </c:pt>
                <c:pt idx="2955">
                  <c:v>158.215</c:v>
                </c:pt>
                <c:pt idx="2956">
                  <c:v>158.77500000000001</c:v>
                </c:pt>
                <c:pt idx="2957">
                  <c:v>159.16800000000001</c:v>
                </c:pt>
                <c:pt idx="2958">
                  <c:v>159.27099999999999</c:v>
                </c:pt>
                <c:pt idx="2959">
                  <c:v>159.268</c:v>
                </c:pt>
                <c:pt idx="2960">
                  <c:v>159.02000000000001</c:v>
                </c:pt>
                <c:pt idx="2961">
                  <c:v>158.83099999999999</c:v>
                </c:pt>
                <c:pt idx="2962">
                  <c:v>158.32300000000001</c:v>
                </c:pt>
                <c:pt idx="2963">
                  <c:v>157.69300000000001</c:v>
                </c:pt>
                <c:pt idx="2964">
                  <c:v>157.33699999999999</c:v>
                </c:pt>
                <c:pt idx="2965">
                  <c:v>156.68899999999999</c:v>
                </c:pt>
                <c:pt idx="2966">
                  <c:v>156.31399999999999</c:v>
                </c:pt>
                <c:pt idx="2967">
                  <c:v>156.16999999999999</c:v>
                </c:pt>
                <c:pt idx="2968">
                  <c:v>155.833</c:v>
                </c:pt>
                <c:pt idx="2969">
                  <c:v>155.44399999999999</c:v>
                </c:pt>
                <c:pt idx="2970">
                  <c:v>155.20699999999999</c:v>
                </c:pt>
                <c:pt idx="2971">
                  <c:v>154.691</c:v>
                </c:pt>
                <c:pt idx="2972">
                  <c:v>154.08699999999999</c:v>
                </c:pt>
                <c:pt idx="2973">
                  <c:v>153.761</c:v>
                </c:pt>
                <c:pt idx="2974">
                  <c:v>153.042</c:v>
                </c:pt>
                <c:pt idx="2975">
                  <c:v>152.25700000000001</c:v>
                </c:pt>
                <c:pt idx="2976">
                  <c:v>151.834</c:v>
                </c:pt>
                <c:pt idx="2977">
                  <c:v>150.97800000000001</c:v>
                </c:pt>
                <c:pt idx="2978">
                  <c:v>150.08500000000001</c:v>
                </c:pt>
                <c:pt idx="2979">
                  <c:v>149.64099999999999</c:v>
                </c:pt>
                <c:pt idx="2980">
                  <c:v>148.72</c:v>
                </c:pt>
                <c:pt idx="2981">
                  <c:v>147.80000000000001</c:v>
                </c:pt>
                <c:pt idx="2982">
                  <c:v>147.37100000000001</c:v>
                </c:pt>
                <c:pt idx="2983">
                  <c:v>146.47999999999999</c:v>
                </c:pt>
                <c:pt idx="2984">
                  <c:v>145.61500000000001</c:v>
                </c:pt>
                <c:pt idx="2985">
                  <c:v>145.19</c:v>
                </c:pt>
                <c:pt idx="2986">
                  <c:v>144.31700000000001</c:v>
                </c:pt>
                <c:pt idx="2987">
                  <c:v>143.47399999999999</c:v>
                </c:pt>
                <c:pt idx="2988">
                  <c:v>143.05600000000001</c:v>
                </c:pt>
                <c:pt idx="2989">
                  <c:v>142.22499999999999</c:v>
                </c:pt>
                <c:pt idx="2990">
                  <c:v>141.4</c:v>
                </c:pt>
                <c:pt idx="2991">
                  <c:v>140.98599999999999</c:v>
                </c:pt>
                <c:pt idx="2992">
                  <c:v>140.19499999999999</c:v>
                </c:pt>
                <c:pt idx="2993">
                  <c:v>139.40600000000001</c:v>
                </c:pt>
                <c:pt idx="2994">
                  <c:v>139.01400000000001</c:v>
                </c:pt>
                <c:pt idx="2995">
                  <c:v>138.22399999999999</c:v>
                </c:pt>
                <c:pt idx="2996">
                  <c:v>137.47300000000001</c:v>
                </c:pt>
                <c:pt idx="2997">
                  <c:v>137.096</c:v>
                </c:pt>
                <c:pt idx="2998">
                  <c:v>136.35300000000001</c:v>
                </c:pt>
                <c:pt idx="2999">
                  <c:v>135.636</c:v>
                </c:pt>
                <c:pt idx="3000">
                  <c:v>135.28</c:v>
                </c:pt>
                <c:pt idx="3001">
                  <c:v>134.58500000000001</c:v>
                </c:pt>
                <c:pt idx="3002">
                  <c:v>133.89699999999999</c:v>
                </c:pt>
                <c:pt idx="3003">
                  <c:v>133.55699999999999</c:v>
                </c:pt>
                <c:pt idx="3004">
                  <c:v>132.87899999999999</c:v>
                </c:pt>
                <c:pt idx="3005">
                  <c:v>132.20599999999999</c:v>
                </c:pt>
                <c:pt idx="3006">
                  <c:v>131.88</c:v>
                </c:pt>
                <c:pt idx="3007">
                  <c:v>131.22499999999999</c:v>
                </c:pt>
                <c:pt idx="3008">
                  <c:v>130.57</c:v>
                </c:pt>
                <c:pt idx="3009">
                  <c:v>130.251</c:v>
                </c:pt>
                <c:pt idx="3010">
                  <c:v>129.608</c:v>
                </c:pt>
                <c:pt idx="3011">
                  <c:v>128.983</c:v>
                </c:pt>
                <c:pt idx="3012">
                  <c:v>128.68</c:v>
                </c:pt>
                <c:pt idx="3013">
                  <c:v>128.03800000000001</c:v>
                </c:pt>
                <c:pt idx="3014">
                  <c:v>127.413</c:v>
                </c:pt>
                <c:pt idx="3015">
                  <c:v>127.11</c:v>
                </c:pt>
                <c:pt idx="3016">
                  <c:v>126.5</c:v>
                </c:pt>
                <c:pt idx="3017">
                  <c:v>125.931</c:v>
                </c:pt>
                <c:pt idx="3018">
                  <c:v>125.708</c:v>
                </c:pt>
                <c:pt idx="3019">
                  <c:v>125.325</c:v>
                </c:pt>
                <c:pt idx="3020">
                  <c:v>125.047</c:v>
                </c:pt>
                <c:pt idx="3021">
                  <c:v>124.923</c:v>
                </c:pt>
                <c:pt idx="3022">
                  <c:v>124.68600000000001</c:v>
                </c:pt>
                <c:pt idx="3023">
                  <c:v>124.456</c:v>
                </c:pt>
                <c:pt idx="3024">
                  <c:v>124.325</c:v>
                </c:pt>
                <c:pt idx="3025">
                  <c:v>124.065</c:v>
                </c:pt>
                <c:pt idx="3026">
                  <c:v>123.76600000000001</c:v>
                </c:pt>
                <c:pt idx="3027">
                  <c:v>123.598</c:v>
                </c:pt>
                <c:pt idx="3028">
                  <c:v>123.255</c:v>
                </c:pt>
                <c:pt idx="3029">
                  <c:v>122.89</c:v>
                </c:pt>
                <c:pt idx="3030">
                  <c:v>122.685</c:v>
                </c:pt>
                <c:pt idx="3031">
                  <c:v>122.26600000000001</c:v>
                </c:pt>
                <c:pt idx="3032">
                  <c:v>121.89700000000001</c:v>
                </c:pt>
                <c:pt idx="3033">
                  <c:v>121.68899999999999</c:v>
                </c:pt>
                <c:pt idx="3034">
                  <c:v>121.276</c:v>
                </c:pt>
                <c:pt idx="3035">
                  <c:v>120.864</c:v>
                </c:pt>
                <c:pt idx="3036">
                  <c:v>120.65600000000001</c:v>
                </c:pt>
                <c:pt idx="3037">
                  <c:v>120.236</c:v>
                </c:pt>
                <c:pt idx="3038">
                  <c:v>119.839</c:v>
                </c:pt>
                <c:pt idx="3039">
                  <c:v>119.636</c:v>
                </c:pt>
                <c:pt idx="3040">
                  <c:v>119.23</c:v>
                </c:pt>
                <c:pt idx="3041">
                  <c:v>118.842</c:v>
                </c:pt>
                <c:pt idx="3042">
                  <c:v>118.646</c:v>
                </c:pt>
                <c:pt idx="3043">
                  <c:v>118.244</c:v>
                </c:pt>
                <c:pt idx="3044">
                  <c:v>117.874</c:v>
                </c:pt>
                <c:pt idx="3045">
                  <c:v>117.682</c:v>
                </c:pt>
                <c:pt idx="3046">
                  <c:v>117.313</c:v>
                </c:pt>
                <c:pt idx="3047">
                  <c:v>116.928</c:v>
                </c:pt>
                <c:pt idx="3048">
                  <c:v>116.74299999999999</c:v>
                </c:pt>
                <c:pt idx="3049">
                  <c:v>116.35899999999999</c:v>
                </c:pt>
                <c:pt idx="3050">
                  <c:v>116.001</c:v>
                </c:pt>
                <c:pt idx="3051">
                  <c:v>115.80800000000001</c:v>
                </c:pt>
                <c:pt idx="3052">
                  <c:v>115.43899999999999</c:v>
                </c:pt>
                <c:pt idx="3053">
                  <c:v>115.069</c:v>
                </c:pt>
                <c:pt idx="3054">
                  <c:v>114.877</c:v>
                </c:pt>
                <c:pt idx="3055">
                  <c:v>114.511</c:v>
                </c:pt>
                <c:pt idx="3056">
                  <c:v>114.127</c:v>
                </c:pt>
                <c:pt idx="3057">
                  <c:v>113.935</c:v>
                </c:pt>
                <c:pt idx="3058">
                  <c:v>113.55</c:v>
                </c:pt>
                <c:pt idx="3059">
                  <c:v>113.17400000000001</c:v>
                </c:pt>
                <c:pt idx="3060">
                  <c:v>112.985</c:v>
                </c:pt>
                <c:pt idx="3061">
                  <c:v>112.601</c:v>
                </c:pt>
                <c:pt idx="3062">
                  <c:v>112.22</c:v>
                </c:pt>
                <c:pt idx="3063">
                  <c:v>112.032</c:v>
                </c:pt>
                <c:pt idx="3064">
                  <c:v>111.655</c:v>
                </c:pt>
                <c:pt idx="3065">
                  <c:v>111.282</c:v>
                </c:pt>
                <c:pt idx="3066">
                  <c:v>111.09</c:v>
                </c:pt>
                <c:pt idx="3067">
                  <c:v>110.71599999999999</c:v>
                </c:pt>
                <c:pt idx="3068">
                  <c:v>110.339</c:v>
                </c:pt>
                <c:pt idx="3069">
                  <c:v>110.14700000000001</c:v>
                </c:pt>
                <c:pt idx="3070">
                  <c:v>109.779</c:v>
                </c:pt>
                <c:pt idx="3071">
                  <c:v>109.414</c:v>
                </c:pt>
                <c:pt idx="3072">
                  <c:v>109.227</c:v>
                </c:pt>
                <c:pt idx="3073">
                  <c:v>108.87</c:v>
                </c:pt>
                <c:pt idx="3074">
                  <c:v>108.509</c:v>
                </c:pt>
                <c:pt idx="3075">
                  <c:v>108.318</c:v>
                </c:pt>
                <c:pt idx="3076">
                  <c:v>107.95699999999999</c:v>
                </c:pt>
                <c:pt idx="3077">
                  <c:v>107.61799999999999</c:v>
                </c:pt>
                <c:pt idx="3078">
                  <c:v>107.46299999999999</c:v>
                </c:pt>
                <c:pt idx="3079">
                  <c:v>107.182</c:v>
                </c:pt>
                <c:pt idx="3080">
                  <c:v>106.929</c:v>
                </c:pt>
                <c:pt idx="3081">
                  <c:v>106.79900000000001</c:v>
                </c:pt>
                <c:pt idx="3082">
                  <c:v>106.55800000000001</c:v>
                </c:pt>
                <c:pt idx="3083">
                  <c:v>106.30500000000001</c:v>
                </c:pt>
                <c:pt idx="3084">
                  <c:v>106.197</c:v>
                </c:pt>
                <c:pt idx="3085">
                  <c:v>105.93</c:v>
                </c:pt>
                <c:pt idx="3086">
                  <c:v>105.667</c:v>
                </c:pt>
                <c:pt idx="3087">
                  <c:v>105.53400000000001</c:v>
                </c:pt>
                <c:pt idx="3088">
                  <c:v>105.26</c:v>
                </c:pt>
                <c:pt idx="3089">
                  <c:v>104.971</c:v>
                </c:pt>
                <c:pt idx="3090">
                  <c:v>104.837</c:v>
                </c:pt>
                <c:pt idx="3091">
                  <c:v>104.538</c:v>
                </c:pt>
                <c:pt idx="3092">
                  <c:v>104.25700000000001</c:v>
                </c:pt>
                <c:pt idx="3093">
                  <c:v>104.102</c:v>
                </c:pt>
                <c:pt idx="3094">
                  <c:v>103.81</c:v>
                </c:pt>
                <c:pt idx="3095">
                  <c:v>103.503</c:v>
                </c:pt>
                <c:pt idx="3096">
                  <c:v>103.352</c:v>
                </c:pt>
                <c:pt idx="3097">
                  <c:v>103.03</c:v>
                </c:pt>
                <c:pt idx="3098">
                  <c:v>102.749</c:v>
                </c:pt>
                <c:pt idx="3099">
                  <c:v>102.605</c:v>
                </c:pt>
                <c:pt idx="3100">
                  <c:v>102.313</c:v>
                </c:pt>
                <c:pt idx="3101">
                  <c:v>102.017</c:v>
                </c:pt>
                <c:pt idx="3102">
                  <c:v>101.887</c:v>
                </c:pt>
                <c:pt idx="3103">
                  <c:v>101.59099999999999</c:v>
                </c:pt>
                <c:pt idx="3104">
                  <c:v>101.321</c:v>
                </c:pt>
                <c:pt idx="3105">
                  <c:v>101.187</c:v>
                </c:pt>
                <c:pt idx="3106">
                  <c:v>100.92</c:v>
                </c:pt>
                <c:pt idx="3107">
                  <c:v>100.654</c:v>
                </c:pt>
                <c:pt idx="3108">
                  <c:v>100.535</c:v>
                </c:pt>
                <c:pt idx="3109">
                  <c:v>100.282</c:v>
                </c:pt>
                <c:pt idx="3110">
                  <c:v>100.04</c:v>
                </c:pt>
                <c:pt idx="3111">
                  <c:v>99.929000000000002</c:v>
                </c:pt>
                <c:pt idx="3112">
                  <c:v>99.683999999999997</c:v>
                </c:pt>
                <c:pt idx="3113">
                  <c:v>99.460999999999999</c:v>
                </c:pt>
                <c:pt idx="3114">
                  <c:v>99.346000000000004</c:v>
                </c:pt>
                <c:pt idx="3115">
                  <c:v>99.108999999999995</c:v>
                </c:pt>
                <c:pt idx="3116">
                  <c:v>98.878</c:v>
                </c:pt>
                <c:pt idx="3117">
                  <c:v>98.763000000000005</c:v>
                </c:pt>
                <c:pt idx="3118">
                  <c:v>98.519000000000005</c:v>
                </c:pt>
                <c:pt idx="3119">
                  <c:v>98.266999999999996</c:v>
                </c:pt>
                <c:pt idx="3120">
                  <c:v>98.137</c:v>
                </c:pt>
                <c:pt idx="3121">
                  <c:v>97.885000000000005</c:v>
                </c:pt>
                <c:pt idx="3122">
                  <c:v>97.611999999999995</c:v>
                </c:pt>
                <c:pt idx="3123">
                  <c:v>97.481999999999999</c:v>
                </c:pt>
                <c:pt idx="3124">
                  <c:v>97.204999999999998</c:v>
                </c:pt>
                <c:pt idx="3125">
                  <c:v>96.924999999999997</c:v>
                </c:pt>
                <c:pt idx="3126">
                  <c:v>96.787999999999997</c:v>
                </c:pt>
                <c:pt idx="3127">
                  <c:v>96.504000000000005</c:v>
                </c:pt>
                <c:pt idx="3128">
                  <c:v>96.215999999999994</c:v>
                </c:pt>
                <c:pt idx="3129">
                  <c:v>96.072000000000003</c:v>
                </c:pt>
                <c:pt idx="3130">
                  <c:v>95.795000000000002</c:v>
                </c:pt>
                <c:pt idx="3131">
                  <c:v>95.5</c:v>
                </c:pt>
                <c:pt idx="3132">
                  <c:v>95.363</c:v>
                </c:pt>
                <c:pt idx="3133">
                  <c:v>95.072000000000003</c:v>
                </c:pt>
                <c:pt idx="3134">
                  <c:v>94.784000000000006</c:v>
                </c:pt>
                <c:pt idx="3135">
                  <c:v>94.64</c:v>
                </c:pt>
                <c:pt idx="3136">
                  <c:v>94.363</c:v>
                </c:pt>
                <c:pt idx="3137">
                  <c:v>94.081999999999994</c:v>
                </c:pt>
                <c:pt idx="3138">
                  <c:v>93.935000000000002</c:v>
                </c:pt>
                <c:pt idx="3139">
                  <c:v>93.661000000000001</c:v>
                </c:pt>
                <c:pt idx="3140">
                  <c:v>93.381</c:v>
                </c:pt>
                <c:pt idx="3141">
                  <c:v>93.244</c:v>
                </c:pt>
                <c:pt idx="3142">
                  <c:v>92.971000000000004</c:v>
                </c:pt>
                <c:pt idx="3143">
                  <c:v>92.686000000000007</c:v>
                </c:pt>
                <c:pt idx="3144">
                  <c:v>92.55</c:v>
                </c:pt>
                <c:pt idx="3145">
                  <c:v>92.275999999999996</c:v>
                </c:pt>
                <c:pt idx="3146">
                  <c:v>92.063999999999993</c:v>
                </c:pt>
                <c:pt idx="3147">
                  <c:v>92.114000000000004</c:v>
                </c:pt>
                <c:pt idx="3148">
                  <c:v>92.445999999999998</c:v>
                </c:pt>
                <c:pt idx="3149">
                  <c:v>92.78</c:v>
                </c:pt>
                <c:pt idx="3150">
                  <c:v>92.870999999999995</c:v>
                </c:pt>
                <c:pt idx="3151">
                  <c:v>92.932000000000002</c:v>
                </c:pt>
                <c:pt idx="3152">
                  <c:v>92.878</c:v>
                </c:pt>
                <c:pt idx="3153">
                  <c:v>92.816999999999993</c:v>
                </c:pt>
                <c:pt idx="3154">
                  <c:v>92.650999999999996</c:v>
                </c:pt>
                <c:pt idx="3155">
                  <c:v>92.453999999999994</c:v>
                </c:pt>
                <c:pt idx="3156">
                  <c:v>92.341999999999999</c:v>
                </c:pt>
                <c:pt idx="3157">
                  <c:v>92.108000000000004</c:v>
                </c:pt>
                <c:pt idx="3158">
                  <c:v>91.878</c:v>
                </c:pt>
                <c:pt idx="3159">
                  <c:v>91.759</c:v>
                </c:pt>
                <c:pt idx="3160">
                  <c:v>91.533000000000001</c:v>
                </c:pt>
                <c:pt idx="3161">
                  <c:v>91.292000000000002</c:v>
                </c:pt>
                <c:pt idx="3162">
                  <c:v>91.173000000000002</c:v>
                </c:pt>
                <c:pt idx="3163">
                  <c:v>90.921000000000006</c:v>
                </c:pt>
                <c:pt idx="3164">
                  <c:v>90.668999999999997</c:v>
                </c:pt>
                <c:pt idx="3165">
                  <c:v>90.546999999999997</c:v>
                </c:pt>
                <c:pt idx="3166">
                  <c:v>90.305999999999997</c:v>
                </c:pt>
                <c:pt idx="3167">
                  <c:v>90.05</c:v>
                </c:pt>
                <c:pt idx="3168">
                  <c:v>89.932000000000002</c:v>
                </c:pt>
                <c:pt idx="3169">
                  <c:v>89.680999999999997</c:v>
                </c:pt>
                <c:pt idx="3170">
                  <c:v>89.426000000000002</c:v>
                </c:pt>
                <c:pt idx="3171">
                  <c:v>89.307000000000002</c:v>
                </c:pt>
                <c:pt idx="3172">
                  <c:v>89.07</c:v>
                </c:pt>
                <c:pt idx="3173">
                  <c:v>88.837000000000003</c:v>
                </c:pt>
                <c:pt idx="3174">
                  <c:v>88.718999999999994</c:v>
                </c:pt>
                <c:pt idx="3175">
                  <c:v>88.492999999999995</c:v>
                </c:pt>
                <c:pt idx="3176">
                  <c:v>88.274000000000001</c:v>
                </c:pt>
                <c:pt idx="3177">
                  <c:v>88.144000000000005</c:v>
                </c:pt>
                <c:pt idx="3178">
                  <c:v>87.936000000000007</c:v>
                </c:pt>
                <c:pt idx="3179">
                  <c:v>87.706999999999994</c:v>
                </c:pt>
                <c:pt idx="3180">
                  <c:v>87.587999999999994</c:v>
                </c:pt>
                <c:pt idx="3181">
                  <c:v>87.366</c:v>
                </c:pt>
                <c:pt idx="3182">
                  <c:v>87.135999999999996</c:v>
                </c:pt>
                <c:pt idx="3183">
                  <c:v>87.021000000000001</c:v>
                </c:pt>
                <c:pt idx="3184">
                  <c:v>86.799000000000007</c:v>
                </c:pt>
                <c:pt idx="3185">
                  <c:v>86.582999999999998</c:v>
                </c:pt>
                <c:pt idx="3186">
                  <c:v>86.475999999999999</c:v>
                </c:pt>
                <c:pt idx="3187">
                  <c:v>86.25</c:v>
                </c:pt>
                <c:pt idx="3188">
                  <c:v>86.031000000000006</c:v>
                </c:pt>
                <c:pt idx="3189">
                  <c:v>85.92</c:v>
                </c:pt>
                <c:pt idx="3190">
                  <c:v>85.69</c:v>
                </c:pt>
                <c:pt idx="3191">
                  <c:v>85.471000000000004</c:v>
                </c:pt>
                <c:pt idx="3192">
                  <c:v>85.367000000000004</c:v>
                </c:pt>
                <c:pt idx="3193">
                  <c:v>85.152000000000001</c:v>
                </c:pt>
                <c:pt idx="3194">
                  <c:v>84.936000000000007</c:v>
                </c:pt>
                <c:pt idx="3195">
                  <c:v>84.825000000000003</c:v>
                </c:pt>
                <c:pt idx="3196">
                  <c:v>84.613</c:v>
                </c:pt>
                <c:pt idx="3197">
                  <c:v>84.409000000000006</c:v>
                </c:pt>
                <c:pt idx="3198">
                  <c:v>84.322999999999993</c:v>
                </c:pt>
                <c:pt idx="3199">
                  <c:v>84.247</c:v>
                </c:pt>
                <c:pt idx="3200">
                  <c:v>84.251000000000005</c:v>
                </c:pt>
                <c:pt idx="3201">
                  <c:v>84.269000000000005</c:v>
                </c:pt>
                <c:pt idx="3202">
                  <c:v>84.266000000000005</c:v>
                </c:pt>
                <c:pt idx="3203">
                  <c:v>84.222999999999999</c:v>
                </c:pt>
                <c:pt idx="3204">
                  <c:v>84.183000000000007</c:v>
                </c:pt>
                <c:pt idx="3205">
                  <c:v>84.085999999999999</c:v>
                </c:pt>
                <c:pt idx="3206">
                  <c:v>83.956999999999994</c:v>
                </c:pt>
                <c:pt idx="3207">
                  <c:v>83.888999999999996</c:v>
                </c:pt>
                <c:pt idx="3208">
                  <c:v>83.730999999999995</c:v>
                </c:pt>
                <c:pt idx="3209">
                  <c:v>83.561999999999998</c:v>
                </c:pt>
                <c:pt idx="3210">
                  <c:v>83.465999999999994</c:v>
                </c:pt>
                <c:pt idx="3211">
                  <c:v>83.278999999999996</c:v>
                </c:pt>
                <c:pt idx="3212">
                  <c:v>83.096000000000004</c:v>
                </c:pt>
                <c:pt idx="3213">
                  <c:v>82.992000000000004</c:v>
                </c:pt>
                <c:pt idx="3214">
                  <c:v>82.808999999999997</c:v>
                </c:pt>
                <c:pt idx="3215">
                  <c:v>82.611999999999995</c:v>
                </c:pt>
                <c:pt idx="3216">
                  <c:v>82.518000000000001</c:v>
                </c:pt>
                <c:pt idx="3217">
                  <c:v>82.331999999999994</c:v>
                </c:pt>
                <c:pt idx="3218">
                  <c:v>82.149000000000001</c:v>
                </c:pt>
                <c:pt idx="3219">
                  <c:v>82.052000000000007</c:v>
                </c:pt>
                <c:pt idx="3220">
                  <c:v>81.872</c:v>
                </c:pt>
                <c:pt idx="3221">
                  <c:v>81.706999999999994</c:v>
                </c:pt>
                <c:pt idx="3222">
                  <c:v>81.620999999999995</c:v>
                </c:pt>
                <c:pt idx="3223">
                  <c:v>81.466999999999999</c:v>
                </c:pt>
                <c:pt idx="3224">
                  <c:v>81.316000000000003</c:v>
                </c:pt>
                <c:pt idx="3225">
                  <c:v>81.241</c:v>
                </c:pt>
                <c:pt idx="3226">
                  <c:v>81.100999999999999</c:v>
                </c:pt>
                <c:pt idx="3227">
                  <c:v>80.95</c:v>
                </c:pt>
                <c:pt idx="3228">
                  <c:v>80.885999999999996</c:v>
                </c:pt>
                <c:pt idx="3229">
                  <c:v>80.745999999999995</c:v>
                </c:pt>
                <c:pt idx="3230">
                  <c:v>80.602000000000004</c:v>
                </c:pt>
                <c:pt idx="3231">
                  <c:v>80.531000000000006</c:v>
                </c:pt>
                <c:pt idx="3232">
                  <c:v>80.397999999999996</c:v>
                </c:pt>
                <c:pt idx="3233">
                  <c:v>80.262</c:v>
                </c:pt>
                <c:pt idx="3234">
                  <c:v>80.197000000000003</c:v>
                </c:pt>
                <c:pt idx="3235">
                  <c:v>80.057000000000002</c:v>
                </c:pt>
                <c:pt idx="3236">
                  <c:v>79.924000000000007</c:v>
                </c:pt>
                <c:pt idx="3237">
                  <c:v>79.855999999999995</c:v>
                </c:pt>
                <c:pt idx="3238">
                  <c:v>79.727999999999994</c:v>
                </c:pt>
                <c:pt idx="3239">
                  <c:v>79.594999999999999</c:v>
                </c:pt>
                <c:pt idx="3240">
                  <c:v>79.531000000000006</c:v>
                </c:pt>
                <c:pt idx="3241">
                  <c:v>79.402000000000001</c:v>
                </c:pt>
                <c:pt idx="3242">
                  <c:v>79.269000000000005</c:v>
                </c:pt>
                <c:pt idx="3243">
                  <c:v>79.215999999999994</c:v>
                </c:pt>
                <c:pt idx="3244">
                  <c:v>79.097999999999999</c:v>
                </c:pt>
                <c:pt idx="3245">
                  <c:v>78.965000000000003</c:v>
                </c:pt>
                <c:pt idx="3246">
                  <c:v>78.900999999999996</c:v>
                </c:pt>
                <c:pt idx="3247">
                  <c:v>78.775000000000006</c:v>
                </c:pt>
                <c:pt idx="3248">
                  <c:v>78.661000000000001</c:v>
                </c:pt>
                <c:pt idx="3249">
                  <c:v>78.606999999999999</c:v>
                </c:pt>
                <c:pt idx="3250">
                  <c:v>78.481999999999999</c:v>
                </c:pt>
                <c:pt idx="3251">
                  <c:v>78.356999999999999</c:v>
                </c:pt>
                <c:pt idx="3252">
                  <c:v>78.281999999999996</c:v>
                </c:pt>
                <c:pt idx="3253">
                  <c:v>78.167000000000002</c:v>
                </c:pt>
                <c:pt idx="3254">
                  <c:v>78.045000000000002</c:v>
                </c:pt>
                <c:pt idx="3255">
                  <c:v>77.992000000000004</c:v>
                </c:pt>
                <c:pt idx="3256">
                  <c:v>77.876999999999995</c:v>
                </c:pt>
                <c:pt idx="3257">
                  <c:v>77.754999999999995</c:v>
                </c:pt>
                <c:pt idx="3258">
                  <c:v>77.686999999999998</c:v>
                </c:pt>
                <c:pt idx="3259">
                  <c:v>77.569000000000003</c:v>
                </c:pt>
                <c:pt idx="3260">
                  <c:v>77.457999999999998</c:v>
                </c:pt>
                <c:pt idx="3261">
                  <c:v>77.408000000000001</c:v>
                </c:pt>
                <c:pt idx="3262">
                  <c:v>77.296999999999997</c:v>
                </c:pt>
                <c:pt idx="3263">
                  <c:v>77.176000000000002</c:v>
                </c:pt>
                <c:pt idx="3264">
                  <c:v>77.125</c:v>
                </c:pt>
                <c:pt idx="3265">
                  <c:v>77.007000000000005</c:v>
                </c:pt>
                <c:pt idx="3266">
                  <c:v>76.900000000000006</c:v>
                </c:pt>
                <c:pt idx="3267">
                  <c:v>76.853999999999999</c:v>
                </c:pt>
                <c:pt idx="3268">
                  <c:v>76.742999999999995</c:v>
                </c:pt>
                <c:pt idx="3269">
                  <c:v>76.641999999999996</c:v>
                </c:pt>
                <c:pt idx="3270">
                  <c:v>76.588999999999999</c:v>
                </c:pt>
                <c:pt idx="3271">
                  <c:v>76.492000000000004</c:v>
                </c:pt>
                <c:pt idx="3272">
                  <c:v>76.391999999999996</c:v>
                </c:pt>
                <c:pt idx="3273">
                  <c:v>76.344999999999999</c:v>
                </c:pt>
                <c:pt idx="3274">
                  <c:v>76.238</c:v>
                </c:pt>
                <c:pt idx="3275">
                  <c:v>76.134</c:v>
                </c:pt>
                <c:pt idx="3276">
                  <c:v>76.087999999999994</c:v>
                </c:pt>
                <c:pt idx="3277">
                  <c:v>75.988</c:v>
                </c:pt>
                <c:pt idx="3278">
                  <c:v>75.891000000000005</c:v>
                </c:pt>
                <c:pt idx="3279">
                  <c:v>75.834000000000003</c:v>
                </c:pt>
                <c:pt idx="3280">
                  <c:v>75.725999999999999</c:v>
                </c:pt>
                <c:pt idx="3281">
                  <c:v>75.626000000000005</c:v>
                </c:pt>
                <c:pt idx="3282">
                  <c:v>75.575999999999993</c:v>
                </c:pt>
                <c:pt idx="3283">
                  <c:v>75.478999999999999</c:v>
                </c:pt>
                <c:pt idx="3284">
                  <c:v>75.39</c:v>
                </c:pt>
                <c:pt idx="3285">
                  <c:v>75.34</c:v>
                </c:pt>
                <c:pt idx="3286">
                  <c:v>75.254000000000005</c:v>
                </c:pt>
                <c:pt idx="3287">
                  <c:v>75.164000000000001</c:v>
                </c:pt>
                <c:pt idx="3288">
                  <c:v>75.102999999999994</c:v>
                </c:pt>
                <c:pt idx="3289">
                  <c:v>75.018000000000001</c:v>
                </c:pt>
                <c:pt idx="3290">
                  <c:v>74.924999999999997</c:v>
                </c:pt>
                <c:pt idx="3291">
                  <c:v>74.870999999999995</c:v>
                </c:pt>
                <c:pt idx="3292">
                  <c:v>74.781000000000006</c:v>
                </c:pt>
                <c:pt idx="3293">
                  <c:v>74.688000000000002</c:v>
                </c:pt>
                <c:pt idx="3294">
                  <c:v>74.641999999999996</c:v>
                </c:pt>
                <c:pt idx="3295">
                  <c:v>74.552000000000007</c:v>
                </c:pt>
                <c:pt idx="3296">
                  <c:v>74.462999999999994</c:v>
                </c:pt>
                <c:pt idx="3297">
                  <c:v>74.415999999999997</c:v>
                </c:pt>
                <c:pt idx="3298">
                  <c:v>74.322999999999993</c:v>
                </c:pt>
                <c:pt idx="3299">
                  <c:v>74.236999999999995</c:v>
                </c:pt>
                <c:pt idx="3300">
                  <c:v>74.183999999999997</c:v>
                </c:pt>
                <c:pt idx="3301">
                  <c:v>74.093999999999994</c:v>
                </c:pt>
                <c:pt idx="3302">
                  <c:v>74.001000000000005</c:v>
                </c:pt>
                <c:pt idx="3303">
                  <c:v>73.957999999999998</c:v>
                </c:pt>
                <c:pt idx="3304">
                  <c:v>73.876000000000005</c:v>
                </c:pt>
                <c:pt idx="3305">
                  <c:v>73.786000000000001</c:v>
                </c:pt>
                <c:pt idx="3306">
                  <c:v>73.736000000000004</c:v>
                </c:pt>
                <c:pt idx="3307">
                  <c:v>73.647000000000006</c:v>
                </c:pt>
                <c:pt idx="3308">
                  <c:v>73.561000000000007</c:v>
                </c:pt>
                <c:pt idx="3309">
                  <c:v>73.510999999999996</c:v>
                </c:pt>
                <c:pt idx="3310">
                  <c:v>73.421999999999997</c:v>
                </c:pt>
                <c:pt idx="3311">
                  <c:v>73.338999999999999</c:v>
                </c:pt>
                <c:pt idx="3312">
                  <c:v>73.286000000000001</c:v>
                </c:pt>
                <c:pt idx="3313">
                  <c:v>73.213999999999999</c:v>
                </c:pt>
                <c:pt idx="3314">
                  <c:v>73.120999999999995</c:v>
                </c:pt>
                <c:pt idx="3315">
                  <c:v>73.073999999999998</c:v>
                </c:pt>
                <c:pt idx="3316">
                  <c:v>72.984999999999999</c:v>
                </c:pt>
                <c:pt idx="3317">
                  <c:v>72.894999999999996</c:v>
                </c:pt>
                <c:pt idx="3318">
                  <c:v>72.863</c:v>
                </c:pt>
                <c:pt idx="3319">
                  <c:v>72.792000000000002</c:v>
                </c:pt>
                <c:pt idx="3320">
                  <c:v>72.701999999999998</c:v>
                </c:pt>
                <c:pt idx="3321">
                  <c:v>72.665999999999997</c:v>
                </c:pt>
                <c:pt idx="3322">
                  <c:v>72.587999999999994</c:v>
                </c:pt>
                <c:pt idx="3323">
                  <c:v>72.488</c:v>
                </c:pt>
                <c:pt idx="3324">
                  <c:v>72.451999999999998</c:v>
                </c:pt>
                <c:pt idx="3325">
                  <c:v>72.376999999999995</c:v>
                </c:pt>
                <c:pt idx="3326">
                  <c:v>72.287000000000006</c:v>
                </c:pt>
                <c:pt idx="3327">
                  <c:v>72.254999999999995</c:v>
                </c:pt>
                <c:pt idx="3328">
                  <c:v>72.191000000000003</c:v>
                </c:pt>
                <c:pt idx="3329">
                  <c:v>72.108000000000004</c:v>
                </c:pt>
                <c:pt idx="3330">
                  <c:v>72.075999999999993</c:v>
                </c:pt>
                <c:pt idx="3331">
                  <c:v>71.997</c:v>
                </c:pt>
                <c:pt idx="3332">
                  <c:v>71.933000000000007</c:v>
                </c:pt>
                <c:pt idx="3333">
                  <c:v>71.897000000000006</c:v>
                </c:pt>
                <c:pt idx="3334">
                  <c:v>71.832999999999998</c:v>
                </c:pt>
                <c:pt idx="3335">
                  <c:v>71.768000000000001</c:v>
                </c:pt>
                <c:pt idx="3336">
                  <c:v>71.736000000000004</c:v>
                </c:pt>
                <c:pt idx="3337">
                  <c:v>71.668000000000006</c:v>
                </c:pt>
                <c:pt idx="3338">
                  <c:v>71.606999999999999</c:v>
                </c:pt>
                <c:pt idx="3339">
                  <c:v>71.578999999999994</c:v>
                </c:pt>
                <c:pt idx="3340">
                  <c:v>71.522000000000006</c:v>
                </c:pt>
                <c:pt idx="3341">
                  <c:v>71.468000000000004</c:v>
                </c:pt>
                <c:pt idx="3342">
                  <c:v>71.429000000000002</c:v>
                </c:pt>
                <c:pt idx="3343">
                  <c:v>71.364000000000004</c:v>
                </c:pt>
                <c:pt idx="3344">
                  <c:v>71.307000000000002</c:v>
                </c:pt>
                <c:pt idx="3345">
                  <c:v>71.271000000000001</c:v>
                </c:pt>
                <c:pt idx="3346">
                  <c:v>71.210999999999999</c:v>
                </c:pt>
                <c:pt idx="3347">
                  <c:v>71.150000000000006</c:v>
                </c:pt>
                <c:pt idx="3348">
                  <c:v>71.120999999999995</c:v>
                </c:pt>
                <c:pt idx="3349">
                  <c:v>71.06</c:v>
                </c:pt>
                <c:pt idx="3350">
                  <c:v>70.998999999999995</c:v>
                </c:pt>
                <c:pt idx="3351">
                  <c:v>70.977999999999994</c:v>
                </c:pt>
                <c:pt idx="3352">
                  <c:v>70.91</c:v>
                </c:pt>
                <c:pt idx="3353">
                  <c:v>70.855999999999995</c:v>
                </c:pt>
                <c:pt idx="3354">
                  <c:v>70.828000000000003</c:v>
                </c:pt>
                <c:pt idx="3355">
                  <c:v>70.756</c:v>
                </c:pt>
                <c:pt idx="3356">
                  <c:v>70.701999999999998</c:v>
                </c:pt>
                <c:pt idx="3357">
                  <c:v>70.674000000000007</c:v>
                </c:pt>
                <c:pt idx="3358">
                  <c:v>70.623999999999995</c:v>
                </c:pt>
                <c:pt idx="3359">
                  <c:v>70.558999999999997</c:v>
                </c:pt>
                <c:pt idx="3360">
                  <c:v>70.534000000000006</c:v>
                </c:pt>
                <c:pt idx="3361">
                  <c:v>70.477000000000004</c:v>
                </c:pt>
                <c:pt idx="3362">
                  <c:v>70.427000000000007</c:v>
                </c:pt>
                <c:pt idx="3363">
                  <c:v>70.394999999999996</c:v>
                </c:pt>
                <c:pt idx="3364">
                  <c:v>70.344999999999999</c:v>
                </c:pt>
                <c:pt idx="3365">
                  <c:v>70.290999999999997</c:v>
                </c:pt>
                <c:pt idx="3366">
                  <c:v>70.259</c:v>
                </c:pt>
                <c:pt idx="3367">
                  <c:v>70.212000000000003</c:v>
                </c:pt>
                <c:pt idx="3368">
                  <c:v>70.147999999999996</c:v>
                </c:pt>
                <c:pt idx="3369">
                  <c:v>70.119</c:v>
                </c:pt>
                <c:pt idx="3370">
                  <c:v>70.009</c:v>
                </c:pt>
                <c:pt idx="3371">
                  <c:v>69.986999999999995</c:v>
                </c:pt>
                <c:pt idx="3372">
                  <c:v>69.950999999999993</c:v>
                </c:pt>
                <c:pt idx="3373">
                  <c:v>69.905000000000001</c:v>
                </c:pt>
                <c:pt idx="3374">
                  <c:v>69.850999999999999</c:v>
                </c:pt>
                <c:pt idx="3375">
                  <c:v>69.808000000000007</c:v>
                </c:pt>
                <c:pt idx="3376">
                  <c:v>69.772000000000006</c:v>
                </c:pt>
                <c:pt idx="3377">
                  <c:v>69.707999999999998</c:v>
                </c:pt>
                <c:pt idx="3378">
                  <c:v>69.674999999999997</c:v>
                </c:pt>
                <c:pt idx="3379">
                  <c:v>69.625</c:v>
                </c:pt>
                <c:pt idx="3380">
                  <c:v>69.585999999999999</c:v>
                </c:pt>
                <c:pt idx="3381">
                  <c:v>69.543000000000006</c:v>
                </c:pt>
                <c:pt idx="3382">
                  <c:v>69.492000000000004</c:v>
                </c:pt>
                <c:pt idx="3383">
                  <c:v>69.453000000000003</c:v>
                </c:pt>
                <c:pt idx="3384">
                  <c:v>69.41</c:v>
                </c:pt>
                <c:pt idx="3385">
                  <c:v>69.37</c:v>
                </c:pt>
                <c:pt idx="3386">
                  <c:v>69.313000000000002</c:v>
                </c:pt>
                <c:pt idx="3387">
                  <c:v>69.281000000000006</c:v>
                </c:pt>
                <c:pt idx="3388">
                  <c:v>69.245000000000005</c:v>
                </c:pt>
                <c:pt idx="3389">
                  <c:v>69.191000000000003</c:v>
                </c:pt>
                <c:pt idx="3390">
                  <c:v>69.152000000000001</c:v>
                </c:pt>
                <c:pt idx="3391">
                  <c:v>69.108999999999995</c:v>
                </c:pt>
                <c:pt idx="3392">
                  <c:v>69.051000000000002</c:v>
                </c:pt>
                <c:pt idx="3393">
                  <c:v>69.021000000000001</c:v>
                </c:pt>
                <c:pt idx="3394">
                  <c:v>68.994</c:v>
                </c:pt>
                <c:pt idx="3395">
                  <c:v>68.936999999999998</c:v>
                </c:pt>
                <c:pt idx="3396">
                  <c:v>68.900999999999996</c:v>
                </c:pt>
                <c:pt idx="3397">
                  <c:v>68.841999999999999</c:v>
                </c:pt>
                <c:pt idx="3398">
                  <c:v>68.801000000000002</c:v>
                </c:pt>
                <c:pt idx="3399">
                  <c:v>68.777000000000001</c:v>
                </c:pt>
                <c:pt idx="3400">
                  <c:v>68.722999999999999</c:v>
                </c:pt>
                <c:pt idx="3401">
                  <c:v>68.692999999999998</c:v>
                </c:pt>
                <c:pt idx="3402">
                  <c:v>68.656999999999996</c:v>
                </c:pt>
                <c:pt idx="3403">
                  <c:v>68.614000000000004</c:v>
                </c:pt>
                <c:pt idx="3404">
                  <c:v>68.566999999999993</c:v>
                </c:pt>
                <c:pt idx="3405">
                  <c:v>68.533000000000001</c:v>
                </c:pt>
                <c:pt idx="3406">
                  <c:v>68.466999999999999</c:v>
                </c:pt>
                <c:pt idx="3407">
                  <c:v>68.441999999999993</c:v>
                </c:pt>
                <c:pt idx="3408">
                  <c:v>68.412999999999997</c:v>
                </c:pt>
                <c:pt idx="3409">
                  <c:v>68.376999999999995</c:v>
                </c:pt>
                <c:pt idx="3410">
                  <c:v>68.337999999999994</c:v>
                </c:pt>
                <c:pt idx="3411">
                  <c:v>68.293000000000006</c:v>
                </c:pt>
                <c:pt idx="3412">
                  <c:v>68.236000000000004</c:v>
                </c:pt>
                <c:pt idx="3413">
                  <c:v>68.201999999999998</c:v>
                </c:pt>
                <c:pt idx="3414">
                  <c:v>68.17</c:v>
                </c:pt>
                <c:pt idx="3415">
                  <c:v>68.13</c:v>
                </c:pt>
                <c:pt idx="3416">
                  <c:v>68.08</c:v>
                </c:pt>
                <c:pt idx="3417">
                  <c:v>68.049000000000007</c:v>
                </c:pt>
                <c:pt idx="3418">
                  <c:v>67.986999999999995</c:v>
                </c:pt>
                <c:pt idx="3419">
                  <c:v>67.971999999999994</c:v>
                </c:pt>
                <c:pt idx="3420">
                  <c:v>67.938000000000002</c:v>
                </c:pt>
                <c:pt idx="3421">
                  <c:v>67.900999999999996</c:v>
                </c:pt>
                <c:pt idx="3422">
                  <c:v>67.853999999999999</c:v>
                </c:pt>
                <c:pt idx="3423">
                  <c:v>67.817999999999998</c:v>
                </c:pt>
                <c:pt idx="3424">
                  <c:v>67.760999999999996</c:v>
                </c:pt>
                <c:pt idx="3425">
                  <c:v>67.731999999999999</c:v>
                </c:pt>
                <c:pt idx="3426">
                  <c:v>67.703000000000003</c:v>
                </c:pt>
                <c:pt idx="3427">
                  <c:v>67.655000000000001</c:v>
                </c:pt>
                <c:pt idx="3428">
                  <c:v>67.617000000000004</c:v>
                </c:pt>
                <c:pt idx="3429">
                  <c:v>67.587000000000003</c:v>
                </c:pt>
                <c:pt idx="3430">
                  <c:v>67.549000000000007</c:v>
                </c:pt>
                <c:pt idx="3431">
                  <c:v>67.503</c:v>
                </c:pt>
                <c:pt idx="3432">
                  <c:v>67.47</c:v>
                </c:pt>
                <c:pt idx="3433">
                  <c:v>67.421999999999997</c:v>
                </c:pt>
                <c:pt idx="3434">
                  <c:v>67.391999999999996</c:v>
                </c:pt>
                <c:pt idx="3435">
                  <c:v>67.353999999999999</c:v>
                </c:pt>
                <c:pt idx="3436">
                  <c:v>67.313000000000002</c:v>
                </c:pt>
                <c:pt idx="3437">
                  <c:v>67.277000000000001</c:v>
                </c:pt>
                <c:pt idx="3438">
                  <c:v>67.245000000000005</c:v>
                </c:pt>
                <c:pt idx="3439">
                  <c:v>67.209999999999994</c:v>
                </c:pt>
                <c:pt idx="3440">
                  <c:v>67.168999999999997</c:v>
                </c:pt>
                <c:pt idx="3441">
                  <c:v>67.135000000000005</c:v>
                </c:pt>
                <c:pt idx="3442">
                  <c:v>67.082999999999998</c:v>
                </c:pt>
                <c:pt idx="3443">
                  <c:v>67.051000000000002</c:v>
                </c:pt>
                <c:pt idx="3444">
                  <c:v>67.024000000000001</c:v>
                </c:pt>
                <c:pt idx="3445">
                  <c:v>66.971999999999994</c:v>
                </c:pt>
                <c:pt idx="3446">
                  <c:v>66.942999999999998</c:v>
                </c:pt>
                <c:pt idx="3447">
                  <c:v>66.911000000000001</c:v>
                </c:pt>
                <c:pt idx="3448">
                  <c:v>66.853999999999999</c:v>
                </c:pt>
                <c:pt idx="3449">
                  <c:v>66.828999999999994</c:v>
                </c:pt>
                <c:pt idx="3450">
                  <c:v>66.805000000000007</c:v>
                </c:pt>
                <c:pt idx="3451">
                  <c:v>66.775000000000006</c:v>
                </c:pt>
                <c:pt idx="3452">
                  <c:v>66.736000000000004</c:v>
                </c:pt>
                <c:pt idx="3453">
                  <c:v>66.703000000000003</c:v>
                </c:pt>
                <c:pt idx="3454">
                  <c:v>66.667000000000002</c:v>
                </c:pt>
                <c:pt idx="3455">
                  <c:v>66.632000000000005</c:v>
                </c:pt>
                <c:pt idx="3456">
                  <c:v>66.588999999999999</c:v>
                </c:pt>
                <c:pt idx="3457">
                  <c:v>66.552999999999997</c:v>
                </c:pt>
                <c:pt idx="3458">
                  <c:v>66.524000000000001</c:v>
                </c:pt>
                <c:pt idx="3459">
                  <c:v>66.486000000000004</c:v>
                </c:pt>
                <c:pt idx="3460">
                  <c:v>66.456000000000003</c:v>
                </c:pt>
                <c:pt idx="3461">
                  <c:v>66.41</c:v>
                </c:pt>
                <c:pt idx="3462">
                  <c:v>66.381</c:v>
                </c:pt>
                <c:pt idx="3463">
                  <c:v>66.352000000000004</c:v>
                </c:pt>
                <c:pt idx="3464">
                  <c:v>66.316000000000003</c:v>
                </c:pt>
                <c:pt idx="3465">
                  <c:v>66.281000000000006</c:v>
                </c:pt>
                <c:pt idx="3466">
                  <c:v>66.245000000000005</c:v>
                </c:pt>
                <c:pt idx="3467">
                  <c:v>66.22</c:v>
                </c:pt>
                <c:pt idx="3468">
                  <c:v>66.186999999999998</c:v>
                </c:pt>
                <c:pt idx="3469">
                  <c:v>66.152000000000001</c:v>
                </c:pt>
                <c:pt idx="3470">
                  <c:v>66.105000000000004</c:v>
                </c:pt>
                <c:pt idx="3471">
                  <c:v>66.075999999999993</c:v>
                </c:pt>
                <c:pt idx="3472">
                  <c:v>66.034999999999997</c:v>
                </c:pt>
                <c:pt idx="3473">
                  <c:v>65.998000000000005</c:v>
                </c:pt>
                <c:pt idx="3474">
                  <c:v>65.971000000000004</c:v>
                </c:pt>
                <c:pt idx="3475">
                  <c:v>65.936999999999998</c:v>
                </c:pt>
                <c:pt idx="3476">
                  <c:v>65.903999999999996</c:v>
                </c:pt>
                <c:pt idx="3477">
                  <c:v>65.879000000000005</c:v>
                </c:pt>
                <c:pt idx="3478">
                  <c:v>65.843999999999994</c:v>
                </c:pt>
                <c:pt idx="3479">
                  <c:v>65.811000000000007</c:v>
                </c:pt>
                <c:pt idx="3480">
                  <c:v>65.775999999999996</c:v>
                </c:pt>
                <c:pt idx="3481">
                  <c:v>65.718000000000004</c:v>
                </c:pt>
                <c:pt idx="3482">
                  <c:v>65.707999999999998</c:v>
                </c:pt>
                <c:pt idx="3483">
                  <c:v>65.67</c:v>
                </c:pt>
                <c:pt idx="3484">
                  <c:v>65.647000000000006</c:v>
                </c:pt>
                <c:pt idx="3485">
                  <c:v>65.599999999999994</c:v>
                </c:pt>
                <c:pt idx="3486">
                  <c:v>65.563999999999993</c:v>
                </c:pt>
                <c:pt idx="3487">
                  <c:v>65.519000000000005</c:v>
                </c:pt>
                <c:pt idx="3488">
                  <c:v>65.489000000000004</c:v>
                </c:pt>
                <c:pt idx="3489">
                  <c:v>65.462000000000003</c:v>
                </c:pt>
                <c:pt idx="3490">
                  <c:v>65.414000000000001</c:v>
                </c:pt>
                <c:pt idx="3491">
                  <c:v>65.399000000000001</c:v>
                </c:pt>
                <c:pt idx="3492">
                  <c:v>65.364999999999995</c:v>
                </c:pt>
                <c:pt idx="3493">
                  <c:v>65.325999999999993</c:v>
                </c:pt>
                <c:pt idx="3494">
                  <c:v>65.296000000000006</c:v>
                </c:pt>
                <c:pt idx="3495">
                  <c:v>65.265000000000001</c:v>
                </c:pt>
                <c:pt idx="3496">
                  <c:v>65.228999999999999</c:v>
                </c:pt>
                <c:pt idx="3497">
                  <c:v>65.198999999999998</c:v>
                </c:pt>
                <c:pt idx="3498">
                  <c:v>65.176000000000002</c:v>
                </c:pt>
                <c:pt idx="3499">
                  <c:v>65.143000000000001</c:v>
                </c:pt>
                <c:pt idx="3500">
                  <c:v>65.108999999999995</c:v>
                </c:pt>
                <c:pt idx="3501">
                  <c:v>65.078999999999994</c:v>
                </c:pt>
                <c:pt idx="3502">
                  <c:v>65.045000000000002</c:v>
                </c:pt>
                <c:pt idx="3503">
                  <c:v>65.024000000000001</c:v>
                </c:pt>
                <c:pt idx="3504">
                  <c:v>64.998000000000005</c:v>
                </c:pt>
                <c:pt idx="3505">
                  <c:v>64.954999999999998</c:v>
                </c:pt>
                <c:pt idx="3506">
                  <c:v>64.930000000000007</c:v>
                </c:pt>
                <c:pt idx="3507">
                  <c:v>64.906999999999996</c:v>
                </c:pt>
                <c:pt idx="3508">
                  <c:v>64.858999999999995</c:v>
                </c:pt>
                <c:pt idx="3509">
                  <c:v>64.840999999999994</c:v>
                </c:pt>
                <c:pt idx="3510">
                  <c:v>64.816000000000003</c:v>
                </c:pt>
                <c:pt idx="3511">
                  <c:v>64.766999999999996</c:v>
                </c:pt>
                <c:pt idx="3512">
                  <c:v>64.733000000000004</c:v>
                </c:pt>
                <c:pt idx="3513">
                  <c:v>64.715999999999994</c:v>
                </c:pt>
                <c:pt idx="3514">
                  <c:v>64.683000000000007</c:v>
                </c:pt>
                <c:pt idx="3515">
                  <c:v>64.655000000000001</c:v>
                </c:pt>
                <c:pt idx="3516">
                  <c:v>64.623999999999995</c:v>
                </c:pt>
                <c:pt idx="3517">
                  <c:v>64.59</c:v>
                </c:pt>
                <c:pt idx="3518">
                  <c:v>64.569000000000003</c:v>
                </c:pt>
                <c:pt idx="3519">
                  <c:v>64.533000000000001</c:v>
                </c:pt>
                <c:pt idx="3520">
                  <c:v>64.495000000000005</c:v>
                </c:pt>
                <c:pt idx="3521">
                  <c:v>64.468999999999994</c:v>
                </c:pt>
                <c:pt idx="3522">
                  <c:v>64.447000000000003</c:v>
                </c:pt>
                <c:pt idx="3523">
                  <c:v>64.406000000000006</c:v>
                </c:pt>
                <c:pt idx="3524">
                  <c:v>64.385999999999996</c:v>
                </c:pt>
                <c:pt idx="3525">
                  <c:v>64.355999999999995</c:v>
                </c:pt>
                <c:pt idx="3526">
                  <c:v>64.319999999999993</c:v>
                </c:pt>
                <c:pt idx="3527">
                  <c:v>64.290000000000006</c:v>
                </c:pt>
                <c:pt idx="3528">
                  <c:v>64.260999999999996</c:v>
                </c:pt>
                <c:pt idx="3529">
                  <c:v>64.218000000000004</c:v>
                </c:pt>
                <c:pt idx="3530">
                  <c:v>64.192999999999998</c:v>
                </c:pt>
                <c:pt idx="3531">
                  <c:v>64.164000000000001</c:v>
                </c:pt>
                <c:pt idx="3532">
                  <c:v>64.137</c:v>
                </c:pt>
                <c:pt idx="3533">
                  <c:v>64.117999999999995</c:v>
                </c:pt>
                <c:pt idx="3534">
                  <c:v>64.087000000000003</c:v>
                </c:pt>
                <c:pt idx="3535">
                  <c:v>64.043000000000006</c:v>
                </c:pt>
                <c:pt idx="3536">
                  <c:v>64.025000000000006</c:v>
                </c:pt>
                <c:pt idx="3537">
                  <c:v>63.996000000000002</c:v>
                </c:pt>
                <c:pt idx="3538">
                  <c:v>63.957000000000001</c:v>
                </c:pt>
                <c:pt idx="3539">
                  <c:v>63.935000000000002</c:v>
                </c:pt>
                <c:pt idx="3540">
                  <c:v>63.908000000000001</c:v>
                </c:pt>
                <c:pt idx="3541">
                  <c:v>63.874000000000002</c:v>
                </c:pt>
                <c:pt idx="3542">
                  <c:v>63.848999999999997</c:v>
                </c:pt>
                <c:pt idx="3543">
                  <c:v>63.819000000000003</c:v>
                </c:pt>
                <c:pt idx="3544">
                  <c:v>63.792000000000002</c:v>
                </c:pt>
                <c:pt idx="3545">
                  <c:v>63.76</c:v>
                </c:pt>
                <c:pt idx="3546">
                  <c:v>63.74</c:v>
                </c:pt>
                <c:pt idx="3547">
                  <c:v>63.715000000000003</c:v>
                </c:pt>
                <c:pt idx="3548">
                  <c:v>63.685000000000002</c:v>
                </c:pt>
                <c:pt idx="3549">
                  <c:v>63.658000000000001</c:v>
                </c:pt>
                <c:pt idx="3550">
                  <c:v>63.631</c:v>
                </c:pt>
                <c:pt idx="3551">
                  <c:v>63.601999999999997</c:v>
                </c:pt>
                <c:pt idx="3552">
                  <c:v>63.566000000000003</c:v>
                </c:pt>
                <c:pt idx="3553">
                  <c:v>63.533000000000001</c:v>
                </c:pt>
                <c:pt idx="3554">
                  <c:v>63.509</c:v>
                </c:pt>
                <c:pt idx="3555">
                  <c:v>63.484000000000002</c:v>
                </c:pt>
                <c:pt idx="3556">
                  <c:v>63.445</c:v>
                </c:pt>
                <c:pt idx="3557">
                  <c:v>63.42</c:v>
                </c:pt>
                <c:pt idx="3558">
                  <c:v>63.387999999999998</c:v>
                </c:pt>
                <c:pt idx="3559">
                  <c:v>63.35</c:v>
                </c:pt>
                <c:pt idx="3560">
                  <c:v>63.33</c:v>
                </c:pt>
                <c:pt idx="3561">
                  <c:v>63.3</c:v>
                </c:pt>
                <c:pt idx="3562">
                  <c:v>63.28</c:v>
                </c:pt>
                <c:pt idx="3563">
                  <c:v>63.244</c:v>
                </c:pt>
                <c:pt idx="3564">
                  <c:v>63.219000000000001</c:v>
                </c:pt>
                <c:pt idx="3565">
                  <c:v>63.189</c:v>
                </c:pt>
                <c:pt idx="3566">
                  <c:v>63.155000000000001</c:v>
                </c:pt>
                <c:pt idx="3567">
                  <c:v>63.134999999999998</c:v>
                </c:pt>
                <c:pt idx="3568">
                  <c:v>63.112000000000002</c:v>
                </c:pt>
                <c:pt idx="3569">
                  <c:v>63.076000000000001</c:v>
                </c:pt>
                <c:pt idx="3570">
                  <c:v>63.070999999999998</c:v>
                </c:pt>
                <c:pt idx="3571">
                  <c:v>63.040999999999997</c:v>
                </c:pt>
                <c:pt idx="3572">
                  <c:v>63.018999999999998</c:v>
                </c:pt>
                <c:pt idx="3573">
                  <c:v>62.987000000000002</c:v>
                </c:pt>
                <c:pt idx="3574">
                  <c:v>62.957999999999998</c:v>
                </c:pt>
                <c:pt idx="3575">
                  <c:v>62.933</c:v>
                </c:pt>
                <c:pt idx="3576">
                  <c:v>62.908000000000001</c:v>
                </c:pt>
                <c:pt idx="3577">
                  <c:v>62.872999999999998</c:v>
                </c:pt>
                <c:pt idx="3578">
                  <c:v>62.850999999999999</c:v>
                </c:pt>
                <c:pt idx="3579">
                  <c:v>62.822000000000003</c:v>
                </c:pt>
                <c:pt idx="3580">
                  <c:v>62.784999999999997</c:v>
                </c:pt>
                <c:pt idx="3581">
                  <c:v>62.755000000000003</c:v>
                </c:pt>
                <c:pt idx="3582">
                  <c:v>62.725999999999999</c:v>
                </c:pt>
                <c:pt idx="3583">
                  <c:v>62.701000000000001</c:v>
                </c:pt>
                <c:pt idx="3584">
                  <c:v>62.683</c:v>
                </c:pt>
                <c:pt idx="3585">
                  <c:v>62.658000000000001</c:v>
                </c:pt>
                <c:pt idx="3586">
                  <c:v>62.622</c:v>
                </c:pt>
                <c:pt idx="3587">
                  <c:v>62.600999999999999</c:v>
                </c:pt>
                <c:pt idx="3588">
                  <c:v>62.585000000000001</c:v>
                </c:pt>
                <c:pt idx="3589">
                  <c:v>62.554000000000002</c:v>
                </c:pt>
                <c:pt idx="3590">
                  <c:v>62.536999999999999</c:v>
                </c:pt>
                <c:pt idx="3591">
                  <c:v>62.503999999999998</c:v>
                </c:pt>
                <c:pt idx="3592">
                  <c:v>62.460999999999999</c:v>
                </c:pt>
                <c:pt idx="3593">
                  <c:v>62.442999999999998</c:v>
                </c:pt>
                <c:pt idx="3594">
                  <c:v>62.417999999999999</c:v>
                </c:pt>
                <c:pt idx="3595">
                  <c:v>62.381</c:v>
                </c:pt>
                <c:pt idx="3596">
                  <c:v>62.365000000000002</c:v>
                </c:pt>
                <c:pt idx="3597">
                  <c:v>62.34</c:v>
                </c:pt>
                <c:pt idx="3598">
                  <c:v>62.311</c:v>
                </c:pt>
                <c:pt idx="3599">
                  <c:v>62.292999999999999</c:v>
                </c:pt>
                <c:pt idx="3600">
                  <c:v>62.267000000000003</c:v>
                </c:pt>
                <c:pt idx="3601">
                  <c:v>62.235999999999997</c:v>
                </c:pt>
                <c:pt idx="3602">
                  <c:v>62.215000000000003</c:v>
                </c:pt>
                <c:pt idx="3603">
                  <c:v>62.188000000000002</c:v>
                </c:pt>
                <c:pt idx="3604">
                  <c:v>62.158000000000001</c:v>
                </c:pt>
                <c:pt idx="3605">
                  <c:v>62.133000000000003</c:v>
                </c:pt>
                <c:pt idx="3606">
                  <c:v>62.115000000000002</c:v>
                </c:pt>
                <c:pt idx="3607">
                  <c:v>62.081000000000003</c:v>
                </c:pt>
                <c:pt idx="3608">
                  <c:v>62.054000000000002</c:v>
                </c:pt>
                <c:pt idx="3609">
                  <c:v>62.031999999999996</c:v>
                </c:pt>
                <c:pt idx="3610">
                  <c:v>62</c:v>
                </c:pt>
                <c:pt idx="3611">
                  <c:v>61.972000000000001</c:v>
                </c:pt>
                <c:pt idx="3612">
                  <c:v>61.956000000000003</c:v>
                </c:pt>
                <c:pt idx="3613">
                  <c:v>61.921999999999997</c:v>
                </c:pt>
                <c:pt idx="3614">
                  <c:v>61.896999999999998</c:v>
                </c:pt>
                <c:pt idx="3615">
                  <c:v>61.881999999999998</c:v>
                </c:pt>
                <c:pt idx="3616">
                  <c:v>61.859000000000002</c:v>
                </c:pt>
                <c:pt idx="3617">
                  <c:v>61.829000000000001</c:v>
                </c:pt>
                <c:pt idx="3618">
                  <c:v>61.802</c:v>
                </c:pt>
                <c:pt idx="3619">
                  <c:v>61.771000000000001</c:v>
                </c:pt>
                <c:pt idx="3620">
                  <c:v>61.743000000000002</c:v>
                </c:pt>
                <c:pt idx="3621">
                  <c:v>61.728999999999999</c:v>
                </c:pt>
                <c:pt idx="3622">
                  <c:v>61.704000000000001</c:v>
                </c:pt>
                <c:pt idx="3623">
                  <c:v>61.692999999999998</c:v>
                </c:pt>
                <c:pt idx="3624">
                  <c:v>61.67</c:v>
                </c:pt>
                <c:pt idx="3625">
                  <c:v>61.639000000000003</c:v>
                </c:pt>
                <c:pt idx="3626">
                  <c:v>61.613999999999997</c:v>
                </c:pt>
                <c:pt idx="3627">
                  <c:v>61.591000000000001</c:v>
                </c:pt>
                <c:pt idx="3628">
                  <c:v>61.561</c:v>
                </c:pt>
                <c:pt idx="3629">
                  <c:v>61.539000000000001</c:v>
                </c:pt>
                <c:pt idx="3630">
                  <c:v>61.514000000000003</c:v>
                </c:pt>
                <c:pt idx="3631">
                  <c:v>61.487000000000002</c:v>
                </c:pt>
                <c:pt idx="3632">
                  <c:v>61.463999999999999</c:v>
                </c:pt>
                <c:pt idx="3633">
                  <c:v>61.445999999999998</c:v>
                </c:pt>
                <c:pt idx="3634">
                  <c:v>61.417999999999999</c:v>
                </c:pt>
                <c:pt idx="3635">
                  <c:v>61.393000000000001</c:v>
                </c:pt>
                <c:pt idx="3636">
                  <c:v>61.368000000000002</c:v>
                </c:pt>
                <c:pt idx="3637">
                  <c:v>61.344999999999999</c:v>
                </c:pt>
              </c:numCache>
            </c:numRef>
          </c:yVal>
          <c:smooth val="0"/>
          <c:extLst>
            <c:ext xmlns:c16="http://schemas.microsoft.com/office/drawing/2014/chart" uri="{C3380CC4-5D6E-409C-BE32-E72D297353CC}">
              <c16:uniqueId val="{00000001-0D61-40C7-970D-1D8C9CC02F78}"/>
            </c:ext>
          </c:extLst>
        </c:ser>
        <c:ser>
          <c:idx val="2"/>
          <c:order val="2"/>
          <c:tx>
            <c:strRef>
              <c:f>'Versuch 2 Rohr 168,3x4'!$D$1</c:f>
              <c:strCache>
                <c:ptCount val="1"/>
                <c:pt idx="0">
                  <c:v>K3 Rohr Temp +60° [°C]</c:v>
                </c:pt>
              </c:strCache>
            </c:strRef>
          </c:tx>
          <c:spPr>
            <a:ln w="19050" cap="rnd">
              <a:solidFill>
                <a:schemeClr val="accent3"/>
              </a:solidFill>
              <a:round/>
            </a:ln>
            <a:effectLst/>
          </c:spPr>
          <c:marker>
            <c:symbol val="none"/>
          </c:marker>
          <c:xVal>
            <c:numRef>
              <c:f>'Versuch 2 Rohr 168,3x4'!$A$2:$A$3639</c:f>
              <c:numCache>
                <c:formatCode>[$-F400]h:mm:ss\ AM/PM</c:formatCode>
                <c:ptCount val="3638"/>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numCache>
            </c:numRef>
          </c:xVal>
          <c:yVal>
            <c:numRef>
              <c:f>'Versuch 2 Rohr 168,3x4'!$D$2:$D$3639</c:f>
              <c:numCache>
                <c:formatCode>General</c:formatCode>
                <c:ptCount val="3638"/>
                <c:pt idx="0">
                  <c:v>22.513000000000002</c:v>
                </c:pt>
                <c:pt idx="1">
                  <c:v>22.509</c:v>
                </c:pt>
                <c:pt idx="2">
                  <c:v>22.518000000000001</c:v>
                </c:pt>
                <c:pt idx="3">
                  <c:v>22.515000000000001</c:v>
                </c:pt>
                <c:pt idx="4">
                  <c:v>22.523</c:v>
                </c:pt>
                <c:pt idx="5">
                  <c:v>22.527000000000001</c:v>
                </c:pt>
                <c:pt idx="6">
                  <c:v>22.527000000000001</c:v>
                </c:pt>
                <c:pt idx="7">
                  <c:v>22.536999999999999</c:v>
                </c:pt>
                <c:pt idx="8">
                  <c:v>22.536000000000001</c:v>
                </c:pt>
                <c:pt idx="9">
                  <c:v>22.536000000000001</c:v>
                </c:pt>
                <c:pt idx="10">
                  <c:v>22.533000000000001</c:v>
                </c:pt>
                <c:pt idx="11">
                  <c:v>22.533000000000001</c:v>
                </c:pt>
                <c:pt idx="12">
                  <c:v>22.53</c:v>
                </c:pt>
                <c:pt idx="13">
                  <c:v>22.545999999999999</c:v>
                </c:pt>
                <c:pt idx="14">
                  <c:v>22.545999999999999</c:v>
                </c:pt>
                <c:pt idx="15">
                  <c:v>22.55</c:v>
                </c:pt>
                <c:pt idx="16">
                  <c:v>22.553000000000001</c:v>
                </c:pt>
                <c:pt idx="17">
                  <c:v>22.562000000000001</c:v>
                </c:pt>
                <c:pt idx="18">
                  <c:v>22.57</c:v>
                </c:pt>
                <c:pt idx="19">
                  <c:v>22.567</c:v>
                </c:pt>
                <c:pt idx="20">
                  <c:v>22.571000000000002</c:v>
                </c:pt>
                <c:pt idx="21">
                  <c:v>22.582000000000001</c:v>
                </c:pt>
                <c:pt idx="22">
                  <c:v>22.579000000000001</c:v>
                </c:pt>
                <c:pt idx="23">
                  <c:v>22.579000000000001</c:v>
                </c:pt>
                <c:pt idx="24">
                  <c:v>22.576000000000001</c:v>
                </c:pt>
                <c:pt idx="25">
                  <c:v>22.582000000000001</c:v>
                </c:pt>
                <c:pt idx="26">
                  <c:v>22.573</c:v>
                </c:pt>
                <c:pt idx="27">
                  <c:v>22.588000000000001</c:v>
                </c:pt>
                <c:pt idx="28">
                  <c:v>22.593</c:v>
                </c:pt>
                <c:pt idx="29">
                  <c:v>22.593</c:v>
                </c:pt>
                <c:pt idx="30">
                  <c:v>22.603999999999999</c:v>
                </c:pt>
                <c:pt idx="31">
                  <c:v>22.603000000000002</c:v>
                </c:pt>
                <c:pt idx="32">
                  <c:v>22.597999999999999</c:v>
                </c:pt>
                <c:pt idx="33">
                  <c:v>22.594999999999999</c:v>
                </c:pt>
                <c:pt idx="34">
                  <c:v>22.606000000000002</c:v>
                </c:pt>
                <c:pt idx="35">
                  <c:v>22.603000000000002</c:v>
                </c:pt>
                <c:pt idx="36">
                  <c:v>22.606999999999999</c:v>
                </c:pt>
                <c:pt idx="37">
                  <c:v>22.61</c:v>
                </c:pt>
                <c:pt idx="38">
                  <c:v>22.619</c:v>
                </c:pt>
                <c:pt idx="39">
                  <c:v>22.616</c:v>
                </c:pt>
                <c:pt idx="40">
                  <c:v>22.614999999999998</c:v>
                </c:pt>
                <c:pt idx="41">
                  <c:v>22.628</c:v>
                </c:pt>
                <c:pt idx="42">
                  <c:v>22.625</c:v>
                </c:pt>
                <c:pt idx="43">
                  <c:v>22.629000000000001</c:v>
                </c:pt>
                <c:pt idx="44">
                  <c:v>22.637</c:v>
                </c:pt>
                <c:pt idx="45">
                  <c:v>22.632999999999999</c:v>
                </c:pt>
                <c:pt idx="46">
                  <c:v>22.645</c:v>
                </c:pt>
                <c:pt idx="47">
                  <c:v>22.652999999999999</c:v>
                </c:pt>
                <c:pt idx="48">
                  <c:v>22.657</c:v>
                </c:pt>
                <c:pt idx="49">
                  <c:v>22.661000000000001</c:v>
                </c:pt>
                <c:pt idx="50">
                  <c:v>22.661000000000001</c:v>
                </c:pt>
                <c:pt idx="51">
                  <c:v>22.661999999999999</c:v>
                </c:pt>
                <c:pt idx="52">
                  <c:v>22.675000000000001</c:v>
                </c:pt>
                <c:pt idx="53">
                  <c:v>22.681000000000001</c:v>
                </c:pt>
                <c:pt idx="54">
                  <c:v>22.67</c:v>
                </c:pt>
                <c:pt idx="55">
                  <c:v>22.684000000000001</c:v>
                </c:pt>
                <c:pt idx="56">
                  <c:v>22.678999999999998</c:v>
                </c:pt>
                <c:pt idx="57">
                  <c:v>22.686</c:v>
                </c:pt>
                <c:pt idx="58">
                  <c:v>22.687000000000001</c:v>
                </c:pt>
                <c:pt idx="59">
                  <c:v>22.684000000000001</c:v>
                </c:pt>
                <c:pt idx="60">
                  <c:v>22.687999999999999</c:v>
                </c:pt>
                <c:pt idx="61">
                  <c:v>22.692</c:v>
                </c:pt>
                <c:pt idx="62">
                  <c:v>22.696000000000002</c:v>
                </c:pt>
                <c:pt idx="63">
                  <c:v>22.707000000000001</c:v>
                </c:pt>
                <c:pt idx="64">
                  <c:v>22.702000000000002</c:v>
                </c:pt>
                <c:pt idx="65">
                  <c:v>22.712</c:v>
                </c:pt>
                <c:pt idx="66">
                  <c:v>22.712</c:v>
                </c:pt>
                <c:pt idx="67">
                  <c:v>22.716999999999999</c:v>
                </c:pt>
                <c:pt idx="68">
                  <c:v>22.724</c:v>
                </c:pt>
                <c:pt idx="69">
                  <c:v>22.725000000000001</c:v>
                </c:pt>
                <c:pt idx="70">
                  <c:v>22.718</c:v>
                </c:pt>
                <c:pt idx="71">
                  <c:v>22.718</c:v>
                </c:pt>
                <c:pt idx="72">
                  <c:v>22.719000000000001</c:v>
                </c:pt>
                <c:pt idx="73">
                  <c:v>22.727</c:v>
                </c:pt>
                <c:pt idx="74">
                  <c:v>22.734000000000002</c:v>
                </c:pt>
                <c:pt idx="75">
                  <c:v>22.731000000000002</c:v>
                </c:pt>
                <c:pt idx="76">
                  <c:v>22.739000000000001</c:v>
                </c:pt>
                <c:pt idx="77">
                  <c:v>22.736000000000001</c:v>
                </c:pt>
                <c:pt idx="78">
                  <c:v>22.742999999999999</c:v>
                </c:pt>
                <c:pt idx="79">
                  <c:v>22.748000000000001</c:v>
                </c:pt>
                <c:pt idx="80">
                  <c:v>22.744</c:v>
                </c:pt>
                <c:pt idx="81">
                  <c:v>22.748000000000001</c:v>
                </c:pt>
                <c:pt idx="82">
                  <c:v>22.757999999999999</c:v>
                </c:pt>
                <c:pt idx="83">
                  <c:v>22.76</c:v>
                </c:pt>
                <c:pt idx="84">
                  <c:v>22.763999999999999</c:v>
                </c:pt>
                <c:pt idx="85">
                  <c:v>22.768000000000001</c:v>
                </c:pt>
                <c:pt idx="86">
                  <c:v>22.78</c:v>
                </c:pt>
                <c:pt idx="87">
                  <c:v>22.773</c:v>
                </c:pt>
                <c:pt idx="88">
                  <c:v>22.777000000000001</c:v>
                </c:pt>
                <c:pt idx="89">
                  <c:v>22.777000000000001</c:v>
                </c:pt>
                <c:pt idx="90">
                  <c:v>22.789000000000001</c:v>
                </c:pt>
                <c:pt idx="91">
                  <c:v>22.791</c:v>
                </c:pt>
                <c:pt idx="92">
                  <c:v>22.797000000000001</c:v>
                </c:pt>
                <c:pt idx="93">
                  <c:v>22.794</c:v>
                </c:pt>
                <c:pt idx="94">
                  <c:v>22.806999999999999</c:v>
                </c:pt>
                <c:pt idx="95">
                  <c:v>22.806000000000001</c:v>
                </c:pt>
                <c:pt idx="96">
                  <c:v>22.81</c:v>
                </c:pt>
                <c:pt idx="97">
                  <c:v>22.81</c:v>
                </c:pt>
                <c:pt idx="98">
                  <c:v>22.806999999999999</c:v>
                </c:pt>
                <c:pt idx="99">
                  <c:v>22.818000000000001</c:v>
                </c:pt>
                <c:pt idx="100">
                  <c:v>22.818999999999999</c:v>
                </c:pt>
                <c:pt idx="101">
                  <c:v>22.823</c:v>
                </c:pt>
                <c:pt idx="102">
                  <c:v>22.827000000000002</c:v>
                </c:pt>
                <c:pt idx="103">
                  <c:v>22.824000000000002</c:v>
                </c:pt>
                <c:pt idx="104">
                  <c:v>22.831</c:v>
                </c:pt>
                <c:pt idx="105">
                  <c:v>22.824000000000002</c:v>
                </c:pt>
                <c:pt idx="106">
                  <c:v>22.832000000000001</c:v>
                </c:pt>
                <c:pt idx="107">
                  <c:v>22.844000000000001</c:v>
                </c:pt>
                <c:pt idx="108">
                  <c:v>22.844000000000001</c:v>
                </c:pt>
                <c:pt idx="109">
                  <c:v>22.844000000000001</c:v>
                </c:pt>
                <c:pt idx="110">
                  <c:v>22.841000000000001</c:v>
                </c:pt>
                <c:pt idx="111">
                  <c:v>22.838000000000001</c:v>
                </c:pt>
                <c:pt idx="112">
                  <c:v>22.846</c:v>
                </c:pt>
                <c:pt idx="113">
                  <c:v>22.85</c:v>
                </c:pt>
                <c:pt idx="114">
                  <c:v>22.85</c:v>
                </c:pt>
                <c:pt idx="115">
                  <c:v>22.853999999999999</c:v>
                </c:pt>
                <c:pt idx="116">
                  <c:v>22.850999999999999</c:v>
                </c:pt>
                <c:pt idx="117">
                  <c:v>22.858000000000001</c:v>
                </c:pt>
                <c:pt idx="118">
                  <c:v>22.867999999999999</c:v>
                </c:pt>
                <c:pt idx="119">
                  <c:v>22.863</c:v>
                </c:pt>
                <c:pt idx="120">
                  <c:v>22.863</c:v>
                </c:pt>
                <c:pt idx="121">
                  <c:v>22.869</c:v>
                </c:pt>
                <c:pt idx="122">
                  <c:v>22.875</c:v>
                </c:pt>
                <c:pt idx="123">
                  <c:v>22.867999999999999</c:v>
                </c:pt>
                <c:pt idx="124">
                  <c:v>22.890999999999998</c:v>
                </c:pt>
                <c:pt idx="125">
                  <c:v>22.899000000000001</c:v>
                </c:pt>
                <c:pt idx="126">
                  <c:v>22.895</c:v>
                </c:pt>
                <c:pt idx="127">
                  <c:v>22.901</c:v>
                </c:pt>
                <c:pt idx="128">
                  <c:v>22.911000000000001</c:v>
                </c:pt>
                <c:pt idx="129">
                  <c:v>22.914999999999999</c:v>
                </c:pt>
                <c:pt idx="130">
                  <c:v>22.920999999999999</c:v>
                </c:pt>
                <c:pt idx="131">
                  <c:v>22.927</c:v>
                </c:pt>
                <c:pt idx="132">
                  <c:v>22.919</c:v>
                </c:pt>
                <c:pt idx="133">
                  <c:v>22.931000000000001</c:v>
                </c:pt>
                <c:pt idx="134">
                  <c:v>22.931000000000001</c:v>
                </c:pt>
                <c:pt idx="135">
                  <c:v>22.934999999999999</c:v>
                </c:pt>
                <c:pt idx="136">
                  <c:v>22.936</c:v>
                </c:pt>
                <c:pt idx="137">
                  <c:v>22.946999999999999</c:v>
                </c:pt>
                <c:pt idx="138">
                  <c:v>22.943999999999999</c:v>
                </c:pt>
                <c:pt idx="139">
                  <c:v>22.943000000000001</c:v>
                </c:pt>
                <c:pt idx="140">
                  <c:v>22.945</c:v>
                </c:pt>
                <c:pt idx="141">
                  <c:v>22.949000000000002</c:v>
                </c:pt>
                <c:pt idx="142">
                  <c:v>22.951000000000001</c:v>
                </c:pt>
                <c:pt idx="143">
                  <c:v>22.957000000000001</c:v>
                </c:pt>
                <c:pt idx="144">
                  <c:v>22.957000000000001</c:v>
                </c:pt>
                <c:pt idx="145">
                  <c:v>22.960999999999999</c:v>
                </c:pt>
                <c:pt idx="146">
                  <c:v>22.957999999999998</c:v>
                </c:pt>
                <c:pt idx="147">
                  <c:v>22.969000000000001</c:v>
                </c:pt>
                <c:pt idx="148">
                  <c:v>22.963999999999999</c:v>
                </c:pt>
                <c:pt idx="149">
                  <c:v>22.97</c:v>
                </c:pt>
                <c:pt idx="150">
                  <c:v>22.971</c:v>
                </c:pt>
                <c:pt idx="151">
                  <c:v>22.981999999999999</c:v>
                </c:pt>
                <c:pt idx="152">
                  <c:v>22.99</c:v>
                </c:pt>
                <c:pt idx="153">
                  <c:v>22.986000000000001</c:v>
                </c:pt>
                <c:pt idx="154">
                  <c:v>23.001999999999999</c:v>
                </c:pt>
                <c:pt idx="155">
                  <c:v>23.006</c:v>
                </c:pt>
                <c:pt idx="156">
                  <c:v>23.009</c:v>
                </c:pt>
                <c:pt idx="157">
                  <c:v>23.004999999999999</c:v>
                </c:pt>
                <c:pt idx="158">
                  <c:v>23.003</c:v>
                </c:pt>
                <c:pt idx="159">
                  <c:v>23</c:v>
                </c:pt>
                <c:pt idx="160">
                  <c:v>23.006</c:v>
                </c:pt>
                <c:pt idx="161">
                  <c:v>23.007999999999999</c:v>
                </c:pt>
                <c:pt idx="162">
                  <c:v>23.015999999999998</c:v>
                </c:pt>
                <c:pt idx="163">
                  <c:v>23.012</c:v>
                </c:pt>
                <c:pt idx="164">
                  <c:v>23.009</c:v>
                </c:pt>
                <c:pt idx="165">
                  <c:v>23.006</c:v>
                </c:pt>
                <c:pt idx="166">
                  <c:v>23.015000000000001</c:v>
                </c:pt>
                <c:pt idx="167">
                  <c:v>23.018000000000001</c:v>
                </c:pt>
                <c:pt idx="168">
                  <c:v>23.021000000000001</c:v>
                </c:pt>
                <c:pt idx="169">
                  <c:v>23.024000000000001</c:v>
                </c:pt>
                <c:pt idx="170">
                  <c:v>23.036999999999999</c:v>
                </c:pt>
                <c:pt idx="171">
                  <c:v>23.03</c:v>
                </c:pt>
                <c:pt idx="172">
                  <c:v>23.03</c:v>
                </c:pt>
                <c:pt idx="173">
                  <c:v>23.033999999999999</c:v>
                </c:pt>
                <c:pt idx="174">
                  <c:v>23.035</c:v>
                </c:pt>
                <c:pt idx="175">
                  <c:v>23.032</c:v>
                </c:pt>
                <c:pt idx="176">
                  <c:v>23.039000000000001</c:v>
                </c:pt>
                <c:pt idx="177">
                  <c:v>23.036000000000001</c:v>
                </c:pt>
                <c:pt idx="178">
                  <c:v>23.038</c:v>
                </c:pt>
                <c:pt idx="179">
                  <c:v>23.036999999999999</c:v>
                </c:pt>
                <c:pt idx="180">
                  <c:v>23.036999999999999</c:v>
                </c:pt>
                <c:pt idx="181">
                  <c:v>23.041</c:v>
                </c:pt>
                <c:pt idx="182">
                  <c:v>23.038</c:v>
                </c:pt>
                <c:pt idx="183">
                  <c:v>23.033999999999999</c:v>
                </c:pt>
                <c:pt idx="184">
                  <c:v>23.047999999999998</c:v>
                </c:pt>
                <c:pt idx="185">
                  <c:v>23.039000000000001</c:v>
                </c:pt>
                <c:pt idx="186">
                  <c:v>23.042999999999999</c:v>
                </c:pt>
                <c:pt idx="187">
                  <c:v>23.042999999999999</c:v>
                </c:pt>
                <c:pt idx="188">
                  <c:v>23.050999999999998</c:v>
                </c:pt>
                <c:pt idx="189">
                  <c:v>23.050999999999998</c:v>
                </c:pt>
                <c:pt idx="190">
                  <c:v>23.056999999999999</c:v>
                </c:pt>
                <c:pt idx="191">
                  <c:v>23.062999999999999</c:v>
                </c:pt>
                <c:pt idx="192">
                  <c:v>23.06</c:v>
                </c:pt>
                <c:pt idx="193">
                  <c:v>23.068999999999999</c:v>
                </c:pt>
                <c:pt idx="194">
                  <c:v>23.068000000000001</c:v>
                </c:pt>
                <c:pt idx="195">
                  <c:v>23.061</c:v>
                </c:pt>
                <c:pt idx="196">
                  <c:v>23.062999999999999</c:v>
                </c:pt>
                <c:pt idx="197">
                  <c:v>23.071999999999999</c:v>
                </c:pt>
                <c:pt idx="198">
                  <c:v>23.073</c:v>
                </c:pt>
                <c:pt idx="199">
                  <c:v>23.081</c:v>
                </c:pt>
                <c:pt idx="200">
                  <c:v>23.081</c:v>
                </c:pt>
                <c:pt idx="201">
                  <c:v>23.081</c:v>
                </c:pt>
                <c:pt idx="202">
                  <c:v>23.094999999999999</c:v>
                </c:pt>
                <c:pt idx="203">
                  <c:v>23.093</c:v>
                </c:pt>
                <c:pt idx="204">
                  <c:v>23.097000000000001</c:v>
                </c:pt>
                <c:pt idx="205">
                  <c:v>23.105</c:v>
                </c:pt>
                <c:pt idx="206">
                  <c:v>23.105</c:v>
                </c:pt>
                <c:pt idx="207">
                  <c:v>23.113</c:v>
                </c:pt>
                <c:pt idx="208">
                  <c:v>23.114999999999998</c:v>
                </c:pt>
                <c:pt idx="209">
                  <c:v>23.11</c:v>
                </c:pt>
                <c:pt idx="210">
                  <c:v>23.11</c:v>
                </c:pt>
                <c:pt idx="211">
                  <c:v>23.114000000000001</c:v>
                </c:pt>
                <c:pt idx="212">
                  <c:v>23.114999999999998</c:v>
                </c:pt>
                <c:pt idx="213">
                  <c:v>23.114999999999998</c:v>
                </c:pt>
                <c:pt idx="214">
                  <c:v>23.123000000000001</c:v>
                </c:pt>
                <c:pt idx="215">
                  <c:v>23.13</c:v>
                </c:pt>
                <c:pt idx="216">
                  <c:v>23.131</c:v>
                </c:pt>
                <c:pt idx="217">
                  <c:v>23.132999999999999</c:v>
                </c:pt>
                <c:pt idx="218">
                  <c:v>23.138999999999999</c:v>
                </c:pt>
                <c:pt idx="219">
                  <c:v>23.15</c:v>
                </c:pt>
                <c:pt idx="220">
                  <c:v>23.158000000000001</c:v>
                </c:pt>
                <c:pt idx="221">
                  <c:v>23.172999999999998</c:v>
                </c:pt>
                <c:pt idx="222">
                  <c:v>23.187999999999999</c:v>
                </c:pt>
                <c:pt idx="223">
                  <c:v>23.213999999999999</c:v>
                </c:pt>
                <c:pt idx="224">
                  <c:v>23.233000000000001</c:v>
                </c:pt>
                <c:pt idx="225">
                  <c:v>23.24</c:v>
                </c:pt>
                <c:pt idx="226">
                  <c:v>23.276</c:v>
                </c:pt>
                <c:pt idx="227">
                  <c:v>23.303999999999998</c:v>
                </c:pt>
                <c:pt idx="228">
                  <c:v>23.321999999999999</c:v>
                </c:pt>
                <c:pt idx="229">
                  <c:v>23.370999999999999</c:v>
                </c:pt>
                <c:pt idx="230">
                  <c:v>23.396999999999998</c:v>
                </c:pt>
                <c:pt idx="231">
                  <c:v>23.411999999999999</c:v>
                </c:pt>
                <c:pt idx="232">
                  <c:v>23.449000000000002</c:v>
                </c:pt>
                <c:pt idx="233">
                  <c:v>23.475000000000001</c:v>
                </c:pt>
                <c:pt idx="234">
                  <c:v>23.49</c:v>
                </c:pt>
                <c:pt idx="235">
                  <c:v>23.530999999999999</c:v>
                </c:pt>
                <c:pt idx="236">
                  <c:v>23.553000000000001</c:v>
                </c:pt>
                <c:pt idx="237">
                  <c:v>23.571999999999999</c:v>
                </c:pt>
                <c:pt idx="238">
                  <c:v>23.608000000000001</c:v>
                </c:pt>
                <c:pt idx="239">
                  <c:v>23.632000000000001</c:v>
                </c:pt>
                <c:pt idx="240">
                  <c:v>23.654</c:v>
                </c:pt>
                <c:pt idx="241">
                  <c:v>23.690999999999999</c:v>
                </c:pt>
                <c:pt idx="242">
                  <c:v>23.716999999999999</c:v>
                </c:pt>
                <c:pt idx="243">
                  <c:v>23.731999999999999</c:v>
                </c:pt>
                <c:pt idx="244">
                  <c:v>23.763999999999999</c:v>
                </c:pt>
                <c:pt idx="245">
                  <c:v>23.785</c:v>
                </c:pt>
                <c:pt idx="246">
                  <c:v>23.789000000000001</c:v>
                </c:pt>
                <c:pt idx="247">
                  <c:v>23.818000000000001</c:v>
                </c:pt>
                <c:pt idx="248">
                  <c:v>23.841000000000001</c:v>
                </c:pt>
                <c:pt idx="249">
                  <c:v>23.837</c:v>
                </c:pt>
                <c:pt idx="250">
                  <c:v>23.858000000000001</c:v>
                </c:pt>
                <c:pt idx="251">
                  <c:v>23.864000000000001</c:v>
                </c:pt>
                <c:pt idx="252">
                  <c:v>23.870999999999999</c:v>
                </c:pt>
                <c:pt idx="253">
                  <c:v>23.882999999999999</c:v>
                </c:pt>
                <c:pt idx="254">
                  <c:v>23.890999999999998</c:v>
                </c:pt>
                <c:pt idx="255">
                  <c:v>23.898</c:v>
                </c:pt>
                <c:pt idx="256">
                  <c:v>23.899000000000001</c:v>
                </c:pt>
                <c:pt idx="257">
                  <c:v>23.899000000000001</c:v>
                </c:pt>
                <c:pt idx="258">
                  <c:v>23.896000000000001</c:v>
                </c:pt>
                <c:pt idx="259">
                  <c:v>23.88</c:v>
                </c:pt>
                <c:pt idx="260">
                  <c:v>23.873999999999999</c:v>
                </c:pt>
                <c:pt idx="261">
                  <c:v>23.878</c:v>
                </c:pt>
                <c:pt idx="262">
                  <c:v>23.876999999999999</c:v>
                </c:pt>
                <c:pt idx="263">
                  <c:v>23.875</c:v>
                </c:pt>
                <c:pt idx="264">
                  <c:v>23.879000000000001</c:v>
                </c:pt>
                <c:pt idx="265">
                  <c:v>23.888999999999999</c:v>
                </c:pt>
                <c:pt idx="266">
                  <c:v>23.887</c:v>
                </c:pt>
                <c:pt idx="267">
                  <c:v>23.902000000000001</c:v>
                </c:pt>
                <c:pt idx="268">
                  <c:v>23.919</c:v>
                </c:pt>
                <c:pt idx="269">
                  <c:v>23.933</c:v>
                </c:pt>
                <c:pt idx="270">
                  <c:v>23.936</c:v>
                </c:pt>
                <c:pt idx="271">
                  <c:v>23.965</c:v>
                </c:pt>
                <c:pt idx="272">
                  <c:v>23.984999999999999</c:v>
                </c:pt>
                <c:pt idx="273">
                  <c:v>24.007000000000001</c:v>
                </c:pt>
                <c:pt idx="274">
                  <c:v>24.024000000000001</c:v>
                </c:pt>
                <c:pt idx="275">
                  <c:v>24.038</c:v>
                </c:pt>
                <c:pt idx="276">
                  <c:v>24.048999999999999</c:v>
                </c:pt>
                <c:pt idx="277">
                  <c:v>24.073</c:v>
                </c:pt>
                <c:pt idx="278">
                  <c:v>24.09</c:v>
                </c:pt>
                <c:pt idx="279">
                  <c:v>24.109000000000002</c:v>
                </c:pt>
                <c:pt idx="280">
                  <c:v>24.138999999999999</c:v>
                </c:pt>
                <c:pt idx="281">
                  <c:v>24.154</c:v>
                </c:pt>
                <c:pt idx="282">
                  <c:v>24.164999999999999</c:v>
                </c:pt>
                <c:pt idx="283">
                  <c:v>24.189</c:v>
                </c:pt>
                <c:pt idx="284">
                  <c:v>24.21</c:v>
                </c:pt>
                <c:pt idx="285">
                  <c:v>24.221</c:v>
                </c:pt>
                <c:pt idx="286">
                  <c:v>24.251000000000001</c:v>
                </c:pt>
                <c:pt idx="287">
                  <c:v>24.265999999999998</c:v>
                </c:pt>
                <c:pt idx="288">
                  <c:v>24.265999999999998</c:v>
                </c:pt>
                <c:pt idx="289">
                  <c:v>24.294</c:v>
                </c:pt>
                <c:pt idx="290">
                  <c:v>24.303999999999998</c:v>
                </c:pt>
                <c:pt idx="291">
                  <c:v>24.308</c:v>
                </c:pt>
                <c:pt idx="292">
                  <c:v>24.338999999999999</c:v>
                </c:pt>
                <c:pt idx="293">
                  <c:v>24.344999999999999</c:v>
                </c:pt>
                <c:pt idx="294">
                  <c:v>24.364000000000001</c:v>
                </c:pt>
                <c:pt idx="295">
                  <c:v>24.393999999999998</c:v>
                </c:pt>
                <c:pt idx="296">
                  <c:v>24.411999999999999</c:v>
                </c:pt>
                <c:pt idx="297">
                  <c:v>24.408999999999999</c:v>
                </c:pt>
                <c:pt idx="298">
                  <c:v>24.446000000000002</c:v>
                </c:pt>
                <c:pt idx="299">
                  <c:v>24.460999999999999</c:v>
                </c:pt>
                <c:pt idx="300">
                  <c:v>24.457999999999998</c:v>
                </c:pt>
                <c:pt idx="301">
                  <c:v>24.478000000000002</c:v>
                </c:pt>
                <c:pt idx="302">
                  <c:v>24.48</c:v>
                </c:pt>
                <c:pt idx="303">
                  <c:v>24.484000000000002</c:v>
                </c:pt>
                <c:pt idx="304">
                  <c:v>24.492000000000001</c:v>
                </c:pt>
                <c:pt idx="305">
                  <c:v>24.489000000000001</c:v>
                </c:pt>
                <c:pt idx="306">
                  <c:v>24.495999999999999</c:v>
                </c:pt>
                <c:pt idx="307">
                  <c:v>24.486999999999998</c:v>
                </c:pt>
                <c:pt idx="308">
                  <c:v>24.492999999999999</c:v>
                </c:pt>
                <c:pt idx="309">
                  <c:v>24.486000000000001</c:v>
                </c:pt>
                <c:pt idx="310">
                  <c:v>24.481000000000002</c:v>
                </c:pt>
                <c:pt idx="311">
                  <c:v>24.478999999999999</c:v>
                </c:pt>
                <c:pt idx="312">
                  <c:v>24.472000000000001</c:v>
                </c:pt>
                <c:pt idx="313">
                  <c:v>24.471</c:v>
                </c:pt>
                <c:pt idx="314">
                  <c:v>24.466000000000001</c:v>
                </c:pt>
                <c:pt idx="315">
                  <c:v>24.454999999999998</c:v>
                </c:pt>
                <c:pt idx="316">
                  <c:v>24.459</c:v>
                </c:pt>
                <c:pt idx="317">
                  <c:v>24.459</c:v>
                </c:pt>
                <c:pt idx="318">
                  <c:v>24.463000000000001</c:v>
                </c:pt>
                <c:pt idx="319">
                  <c:v>24.454000000000001</c:v>
                </c:pt>
                <c:pt idx="320">
                  <c:v>24.449000000000002</c:v>
                </c:pt>
                <c:pt idx="321">
                  <c:v>24.437999999999999</c:v>
                </c:pt>
                <c:pt idx="322">
                  <c:v>24.434999999999999</c:v>
                </c:pt>
                <c:pt idx="323">
                  <c:v>24.428000000000001</c:v>
                </c:pt>
                <c:pt idx="324">
                  <c:v>24.420999999999999</c:v>
                </c:pt>
                <c:pt idx="325">
                  <c:v>24.41</c:v>
                </c:pt>
                <c:pt idx="326">
                  <c:v>24.407</c:v>
                </c:pt>
                <c:pt idx="327">
                  <c:v>24.402999999999999</c:v>
                </c:pt>
                <c:pt idx="328">
                  <c:v>24.405999999999999</c:v>
                </c:pt>
                <c:pt idx="329">
                  <c:v>24.401</c:v>
                </c:pt>
                <c:pt idx="330">
                  <c:v>24.396999999999998</c:v>
                </c:pt>
                <c:pt idx="331">
                  <c:v>24.396999999999998</c:v>
                </c:pt>
                <c:pt idx="332">
                  <c:v>24.393999999999998</c:v>
                </c:pt>
                <c:pt idx="333">
                  <c:v>24.405000000000001</c:v>
                </c:pt>
                <c:pt idx="334">
                  <c:v>24.4</c:v>
                </c:pt>
                <c:pt idx="335">
                  <c:v>24.390999999999998</c:v>
                </c:pt>
                <c:pt idx="336">
                  <c:v>24.390999999999998</c:v>
                </c:pt>
                <c:pt idx="337">
                  <c:v>24.381</c:v>
                </c:pt>
                <c:pt idx="338">
                  <c:v>24.381</c:v>
                </c:pt>
                <c:pt idx="339">
                  <c:v>24.378</c:v>
                </c:pt>
                <c:pt idx="340">
                  <c:v>24.376000000000001</c:v>
                </c:pt>
                <c:pt idx="341">
                  <c:v>24.378</c:v>
                </c:pt>
                <c:pt idx="342">
                  <c:v>24.375</c:v>
                </c:pt>
                <c:pt idx="343">
                  <c:v>24.367999999999999</c:v>
                </c:pt>
                <c:pt idx="344">
                  <c:v>24.364000000000001</c:v>
                </c:pt>
                <c:pt idx="345">
                  <c:v>24.367999999999999</c:v>
                </c:pt>
                <c:pt idx="346">
                  <c:v>24.364999999999998</c:v>
                </c:pt>
                <c:pt idx="347">
                  <c:v>24.358000000000001</c:v>
                </c:pt>
                <c:pt idx="348">
                  <c:v>24.358000000000001</c:v>
                </c:pt>
                <c:pt idx="349">
                  <c:v>24.359000000000002</c:v>
                </c:pt>
                <c:pt idx="350">
                  <c:v>24.359000000000002</c:v>
                </c:pt>
                <c:pt idx="351">
                  <c:v>24.352</c:v>
                </c:pt>
                <c:pt idx="352">
                  <c:v>24.352</c:v>
                </c:pt>
                <c:pt idx="353">
                  <c:v>24.356000000000002</c:v>
                </c:pt>
                <c:pt idx="354">
                  <c:v>24.353000000000002</c:v>
                </c:pt>
                <c:pt idx="355">
                  <c:v>24.349</c:v>
                </c:pt>
                <c:pt idx="356">
                  <c:v>24.353000000000002</c:v>
                </c:pt>
                <c:pt idx="357">
                  <c:v>24.353000000000002</c:v>
                </c:pt>
                <c:pt idx="358">
                  <c:v>24.343</c:v>
                </c:pt>
                <c:pt idx="359">
                  <c:v>24.34</c:v>
                </c:pt>
                <c:pt idx="360">
                  <c:v>24.343</c:v>
                </c:pt>
                <c:pt idx="361">
                  <c:v>24.349</c:v>
                </c:pt>
                <c:pt idx="362">
                  <c:v>24.347999999999999</c:v>
                </c:pt>
                <c:pt idx="363">
                  <c:v>24.355</c:v>
                </c:pt>
                <c:pt idx="364">
                  <c:v>24.35</c:v>
                </c:pt>
                <c:pt idx="365">
                  <c:v>24.36</c:v>
                </c:pt>
                <c:pt idx="366">
                  <c:v>24.356000000000002</c:v>
                </c:pt>
                <c:pt idx="367">
                  <c:v>24.364000000000001</c:v>
                </c:pt>
                <c:pt idx="368">
                  <c:v>24.372</c:v>
                </c:pt>
                <c:pt idx="369">
                  <c:v>24.379000000000001</c:v>
                </c:pt>
                <c:pt idx="370">
                  <c:v>24.381</c:v>
                </c:pt>
                <c:pt idx="371">
                  <c:v>24.395</c:v>
                </c:pt>
                <c:pt idx="372">
                  <c:v>24.398</c:v>
                </c:pt>
                <c:pt idx="373">
                  <c:v>24.405999999999999</c:v>
                </c:pt>
                <c:pt idx="374">
                  <c:v>24.41</c:v>
                </c:pt>
                <c:pt idx="375">
                  <c:v>24.41</c:v>
                </c:pt>
                <c:pt idx="376">
                  <c:v>24.422000000000001</c:v>
                </c:pt>
                <c:pt idx="377">
                  <c:v>24.422000000000001</c:v>
                </c:pt>
                <c:pt idx="378">
                  <c:v>24.422000000000001</c:v>
                </c:pt>
                <c:pt idx="379">
                  <c:v>24.437000000000001</c:v>
                </c:pt>
                <c:pt idx="380">
                  <c:v>24.440999999999999</c:v>
                </c:pt>
                <c:pt idx="381">
                  <c:v>24.445</c:v>
                </c:pt>
                <c:pt idx="382">
                  <c:v>24.457999999999998</c:v>
                </c:pt>
                <c:pt idx="383">
                  <c:v>24.472000000000001</c:v>
                </c:pt>
                <c:pt idx="384">
                  <c:v>24.457000000000001</c:v>
                </c:pt>
                <c:pt idx="385">
                  <c:v>24.478000000000002</c:v>
                </c:pt>
                <c:pt idx="386">
                  <c:v>24.48</c:v>
                </c:pt>
                <c:pt idx="387">
                  <c:v>24.486999999999998</c:v>
                </c:pt>
                <c:pt idx="388">
                  <c:v>24.49</c:v>
                </c:pt>
                <c:pt idx="389">
                  <c:v>24.503</c:v>
                </c:pt>
                <c:pt idx="390">
                  <c:v>24.495999999999999</c:v>
                </c:pt>
                <c:pt idx="391">
                  <c:v>24.507000000000001</c:v>
                </c:pt>
                <c:pt idx="392">
                  <c:v>24.515000000000001</c:v>
                </c:pt>
                <c:pt idx="393">
                  <c:v>24.521999999999998</c:v>
                </c:pt>
                <c:pt idx="394">
                  <c:v>24.527000000000001</c:v>
                </c:pt>
                <c:pt idx="395">
                  <c:v>24.518999999999998</c:v>
                </c:pt>
                <c:pt idx="396">
                  <c:v>24.533999999999999</c:v>
                </c:pt>
                <c:pt idx="397">
                  <c:v>24.542000000000002</c:v>
                </c:pt>
                <c:pt idx="398">
                  <c:v>24.545999999999999</c:v>
                </c:pt>
                <c:pt idx="399">
                  <c:v>24.553999999999998</c:v>
                </c:pt>
                <c:pt idx="400">
                  <c:v>24.552</c:v>
                </c:pt>
                <c:pt idx="401">
                  <c:v>24.562000000000001</c:v>
                </c:pt>
                <c:pt idx="402">
                  <c:v>24.565999999999999</c:v>
                </c:pt>
                <c:pt idx="403">
                  <c:v>24.573</c:v>
                </c:pt>
                <c:pt idx="404">
                  <c:v>24.585000000000001</c:v>
                </c:pt>
                <c:pt idx="405">
                  <c:v>24.596</c:v>
                </c:pt>
                <c:pt idx="406">
                  <c:v>24.591000000000001</c:v>
                </c:pt>
                <c:pt idx="407">
                  <c:v>24.593</c:v>
                </c:pt>
                <c:pt idx="408">
                  <c:v>24.597000000000001</c:v>
                </c:pt>
                <c:pt idx="409">
                  <c:v>24.608000000000001</c:v>
                </c:pt>
                <c:pt idx="410">
                  <c:v>24.609000000000002</c:v>
                </c:pt>
                <c:pt idx="411">
                  <c:v>24.626999999999999</c:v>
                </c:pt>
                <c:pt idx="412">
                  <c:v>24.631</c:v>
                </c:pt>
                <c:pt idx="413">
                  <c:v>24.632000000000001</c:v>
                </c:pt>
                <c:pt idx="414">
                  <c:v>24.632000000000001</c:v>
                </c:pt>
                <c:pt idx="415">
                  <c:v>24.640999999999998</c:v>
                </c:pt>
                <c:pt idx="416">
                  <c:v>24.651</c:v>
                </c:pt>
                <c:pt idx="417">
                  <c:v>24.651</c:v>
                </c:pt>
                <c:pt idx="418">
                  <c:v>24.664000000000001</c:v>
                </c:pt>
                <c:pt idx="419">
                  <c:v>24.67</c:v>
                </c:pt>
                <c:pt idx="420">
                  <c:v>24.673999999999999</c:v>
                </c:pt>
                <c:pt idx="421">
                  <c:v>24.667000000000002</c:v>
                </c:pt>
                <c:pt idx="422">
                  <c:v>24.675000000000001</c:v>
                </c:pt>
                <c:pt idx="423">
                  <c:v>24.675000000000001</c:v>
                </c:pt>
                <c:pt idx="424">
                  <c:v>24.693999999999999</c:v>
                </c:pt>
                <c:pt idx="425">
                  <c:v>24.696999999999999</c:v>
                </c:pt>
                <c:pt idx="426">
                  <c:v>24.693999999999999</c:v>
                </c:pt>
                <c:pt idx="427">
                  <c:v>24.709</c:v>
                </c:pt>
                <c:pt idx="428">
                  <c:v>24.71</c:v>
                </c:pt>
                <c:pt idx="429">
                  <c:v>24.713000000000001</c:v>
                </c:pt>
                <c:pt idx="430">
                  <c:v>24.73</c:v>
                </c:pt>
                <c:pt idx="431">
                  <c:v>24.736000000000001</c:v>
                </c:pt>
                <c:pt idx="432">
                  <c:v>24.733000000000001</c:v>
                </c:pt>
                <c:pt idx="433">
                  <c:v>24.753</c:v>
                </c:pt>
                <c:pt idx="434">
                  <c:v>24.759</c:v>
                </c:pt>
                <c:pt idx="435">
                  <c:v>24.766999999999999</c:v>
                </c:pt>
                <c:pt idx="436">
                  <c:v>24.774000000000001</c:v>
                </c:pt>
                <c:pt idx="437">
                  <c:v>24.774999999999999</c:v>
                </c:pt>
                <c:pt idx="438">
                  <c:v>24.777999999999999</c:v>
                </c:pt>
                <c:pt idx="439">
                  <c:v>24.783000000000001</c:v>
                </c:pt>
                <c:pt idx="440">
                  <c:v>24.79</c:v>
                </c:pt>
                <c:pt idx="441">
                  <c:v>24.794</c:v>
                </c:pt>
                <c:pt idx="442">
                  <c:v>24.797999999999998</c:v>
                </c:pt>
                <c:pt idx="443">
                  <c:v>24.809000000000001</c:v>
                </c:pt>
                <c:pt idx="444">
                  <c:v>24.81</c:v>
                </c:pt>
                <c:pt idx="445">
                  <c:v>24.818000000000001</c:v>
                </c:pt>
                <c:pt idx="446">
                  <c:v>24.821000000000002</c:v>
                </c:pt>
                <c:pt idx="447">
                  <c:v>24.832999999999998</c:v>
                </c:pt>
                <c:pt idx="448">
                  <c:v>24.85</c:v>
                </c:pt>
                <c:pt idx="449">
                  <c:v>24.855</c:v>
                </c:pt>
                <c:pt idx="450">
                  <c:v>24.856000000000002</c:v>
                </c:pt>
                <c:pt idx="451">
                  <c:v>24.853999999999999</c:v>
                </c:pt>
                <c:pt idx="452">
                  <c:v>24.86</c:v>
                </c:pt>
                <c:pt idx="453">
                  <c:v>24.864000000000001</c:v>
                </c:pt>
                <c:pt idx="454">
                  <c:v>24.873000000000001</c:v>
                </c:pt>
                <c:pt idx="455">
                  <c:v>24.882999999999999</c:v>
                </c:pt>
                <c:pt idx="456">
                  <c:v>24.893999999999998</c:v>
                </c:pt>
                <c:pt idx="457">
                  <c:v>24.895</c:v>
                </c:pt>
                <c:pt idx="458">
                  <c:v>24.902000000000001</c:v>
                </c:pt>
                <c:pt idx="459">
                  <c:v>24.902000000000001</c:v>
                </c:pt>
                <c:pt idx="460">
                  <c:v>24.914000000000001</c:v>
                </c:pt>
                <c:pt idx="461">
                  <c:v>24.907</c:v>
                </c:pt>
                <c:pt idx="462">
                  <c:v>24.914000000000001</c:v>
                </c:pt>
                <c:pt idx="463">
                  <c:v>24.914999999999999</c:v>
                </c:pt>
                <c:pt idx="464">
                  <c:v>24.922000000000001</c:v>
                </c:pt>
                <c:pt idx="465">
                  <c:v>24.919</c:v>
                </c:pt>
                <c:pt idx="466">
                  <c:v>24.936</c:v>
                </c:pt>
                <c:pt idx="467">
                  <c:v>24.934000000000001</c:v>
                </c:pt>
                <c:pt idx="468">
                  <c:v>24.934000000000001</c:v>
                </c:pt>
                <c:pt idx="469">
                  <c:v>24.943999999999999</c:v>
                </c:pt>
                <c:pt idx="470">
                  <c:v>24.954000000000001</c:v>
                </c:pt>
                <c:pt idx="471">
                  <c:v>24.957000000000001</c:v>
                </c:pt>
                <c:pt idx="472">
                  <c:v>24.962</c:v>
                </c:pt>
                <c:pt idx="473">
                  <c:v>24.969000000000001</c:v>
                </c:pt>
                <c:pt idx="474">
                  <c:v>24.972999999999999</c:v>
                </c:pt>
                <c:pt idx="475">
                  <c:v>24.986000000000001</c:v>
                </c:pt>
                <c:pt idx="476">
                  <c:v>24.995999999999999</c:v>
                </c:pt>
                <c:pt idx="477">
                  <c:v>24.984999999999999</c:v>
                </c:pt>
                <c:pt idx="478">
                  <c:v>25.004000000000001</c:v>
                </c:pt>
                <c:pt idx="479">
                  <c:v>25.015000000000001</c:v>
                </c:pt>
                <c:pt idx="480">
                  <c:v>25.03</c:v>
                </c:pt>
                <c:pt idx="481">
                  <c:v>25.056000000000001</c:v>
                </c:pt>
                <c:pt idx="482">
                  <c:v>25.074999999999999</c:v>
                </c:pt>
                <c:pt idx="483">
                  <c:v>25.085999999999999</c:v>
                </c:pt>
                <c:pt idx="484">
                  <c:v>25.114000000000001</c:v>
                </c:pt>
                <c:pt idx="485">
                  <c:v>25.135000000000002</c:v>
                </c:pt>
                <c:pt idx="486">
                  <c:v>25.141999999999999</c:v>
                </c:pt>
                <c:pt idx="487">
                  <c:v>25.167999999999999</c:v>
                </c:pt>
                <c:pt idx="488">
                  <c:v>25.183</c:v>
                </c:pt>
                <c:pt idx="489">
                  <c:v>25.187000000000001</c:v>
                </c:pt>
                <c:pt idx="490">
                  <c:v>25.234000000000002</c:v>
                </c:pt>
                <c:pt idx="491">
                  <c:v>25.247</c:v>
                </c:pt>
                <c:pt idx="492">
                  <c:v>25.251000000000001</c:v>
                </c:pt>
                <c:pt idx="493">
                  <c:v>25.282</c:v>
                </c:pt>
                <c:pt idx="494">
                  <c:v>25.298999999999999</c:v>
                </c:pt>
                <c:pt idx="495">
                  <c:v>25.31</c:v>
                </c:pt>
                <c:pt idx="496">
                  <c:v>25.335000000000001</c:v>
                </c:pt>
                <c:pt idx="497">
                  <c:v>25.347999999999999</c:v>
                </c:pt>
                <c:pt idx="498">
                  <c:v>25.359000000000002</c:v>
                </c:pt>
                <c:pt idx="499">
                  <c:v>25.393000000000001</c:v>
                </c:pt>
                <c:pt idx="500">
                  <c:v>25.404</c:v>
                </c:pt>
                <c:pt idx="501">
                  <c:v>25.419</c:v>
                </c:pt>
                <c:pt idx="502">
                  <c:v>25.440999999999999</c:v>
                </c:pt>
                <c:pt idx="503">
                  <c:v>25.463999999999999</c:v>
                </c:pt>
                <c:pt idx="504">
                  <c:v>25.471</c:v>
                </c:pt>
                <c:pt idx="505">
                  <c:v>25.498999999999999</c:v>
                </c:pt>
                <c:pt idx="506">
                  <c:v>25.504999999999999</c:v>
                </c:pt>
                <c:pt idx="507">
                  <c:v>25.504999999999999</c:v>
                </c:pt>
                <c:pt idx="508">
                  <c:v>25.533000000000001</c:v>
                </c:pt>
                <c:pt idx="509">
                  <c:v>25.545999999999999</c:v>
                </c:pt>
                <c:pt idx="510">
                  <c:v>25.553999999999998</c:v>
                </c:pt>
                <c:pt idx="511">
                  <c:v>25.576000000000001</c:v>
                </c:pt>
                <c:pt idx="512">
                  <c:v>25.594999999999999</c:v>
                </c:pt>
                <c:pt idx="513">
                  <c:v>25.603000000000002</c:v>
                </c:pt>
                <c:pt idx="514">
                  <c:v>25.625</c:v>
                </c:pt>
                <c:pt idx="515">
                  <c:v>25.632999999999999</c:v>
                </c:pt>
                <c:pt idx="516">
                  <c:v>25.648</c:v>
                </c:pt>
                <c:pt idx="517">
                  <c:v>25.681000000000001</c:v>
                </c:pt>
                <c:pt idx="518">
                  <c:v>25.696000000000002</c:v>
                </c:pt>
                <c:pt idx="519">
                  <c:v>25.715</c:v>
                </c:pt>
                <c:pt idx="520">
                  <c:v>25.739000000000001</c:v>
                </c:pt>
                <c:pt idx="521">
                  <c:v>25.748999999999999</c:v>
                </c:pt>
                <c:pt idx="522">
                  <c:v>25.76</c:v>
                </c:pt>
                <c:pt idx="523">
                  <c:v>25.786000000000001</c:v>
                </c:pt>
                <c:pt idx="524">
                  <c:v>25.794</c:v>
                </c:pt>
                <c:pt idx="525">
                  <c:v>25.815999999999999</c:v>
                </c:pt>
                <c:pt idx="526">
                  <c:v>25.84</c:v>
                </c:pt>
                <c:pt idx="527">
                  <c:v>25.853999999999999</c:v>
                </c:pt>
                <c:pt idx="528">
                  <c:v>25.856999999999999</c:v>
                </c:pt>
                <c:pt idx="529">
                  <c:v>25.878</c:v>
                </c:pt>
                <c:pt idx="530">
                  <c:v>25.905999999999999</c:v>
                </c:pt>
                <c:pt idx="531">
                  <c:v>25.899000000000001</c:v>
                </c:pt>
                <c:pt idx="532">
                  <c:v>25.928999999999998</c:v>
                </c:pt>
                <c:pt idx="533">
                  <c:v>25.954999999999998</c:v>
                </c:pt>
                <c:pt idx="534">
                  <c:v>25.954999999999998</c:v>
                </c:pt>
                <c:pt idx="535">
                  <c:v>25.974</c:v>
                </c:pt>
                <c:pt idx="536">
                  <c:v>25.989000000000001</c:v>
                </c:pt>
                <c:pt idx="537">
                  <c:v>25.995999999999999</c:v>
                </c:pt>
                <c:pt idx="538">
                  <c:v>26.018999999999998</c:v>
                </c:pt>
                <c:pt idx="539">
                  <c:v>26.03</c:v>
                </c:pt>
                <c:pt idx="540">
                  <c:v>26.041</c:v>
                </c:pt>
                <c:pt idx="541">
                  <c:v>26.064</c:v>
                </c:pt>
                <c:pt idx="542">
                  <c:v>26.082999999999998</c:v>
                </c:pt>
                <c:pt idx="543">
                  <c:v>26.082999999999998</c:v>
                </c:pt>
                <c:pt idx="544">
                  <c:v>26.111000000000001</c:v>
                </c:pt>
                <c:pt idx="545">
                  <c:v>26.135000000000002</c:v>
                </c:pt>
                <c:pt idx="546">
                  <c:v>26.135000000000002</c:v>
                </c:pt>
                <c:pt idx="547">
                  <c:v>26.15</c:v>
                </c:pt>
                <c:pt idx="548">
                  <c:v>26.172999999999998</c:v>
                </c:pt>
                <c:pt idx="549">
                  <c:v>26.177</c:v>
                </c:pt>
                <c:pt idx="550">
                  <c:v>26.196000000000002</c:v>
                </c:pt>
                <c:pt idx="551">
                  <c:v>26.21</c:v>
                </c:pt>
                <c:pt idx="552">
                  <c:v>26.213999999999999</c:v>
                </c:pt>
                <c:pt idx="553">
                  <c:v>26.231000000000002</c:v>
                </c:pt>
                <c:pt idx="554">
                  <c:v>26.236999999999998</c:v>
                </c:pt>
                <c:pt idx="555">
                  <c:v>26.251999999999999</c:v>
                </c:pt>
                <c:pt idx="556">
                  <c:v>26.274999999999999</c:v>
                </c:pt>
                <c:pt idx="557">
                  <c:v>26.292999999999999</c:v>
                </c:pt>
                <c:pt idx="558">
                  <c:v>26.300999999999998</c:v>
                </c:pt>
                <c:pt idx="559">
                  <c:v>26.318000000000001</c:v>
                </c:pt>
                <c:pt idx="560">
                  <c:v>26.327000000000002</c:v>
                </c:pt>
                <c:pt idx="561">
                  <c:v>26.346</c:v>
                </c:pt>
                <c:pt idx="562">
                  <c:v>26.356999999999999</c:v>
                </c:pt>
                <c:pt idx="563">
                  <c:v>26.376000000000001</c:v>
                </c:pt>
                <c:pt idx="564">
                  <c:v>26.376000000000001</c:v>
                </c:pt>
                <c:pt idx="565">
                  <c:v>26.399000000000001</c:v>
                </c:pt>
                <c:pt idx="566">
                  <c:v>26.414000000000001</c:v>
                </c:pt>
                <c:pt idx="567">
                  <c:v>26.428999999999998</c:v>
                </c:pt>
                <c:pt idx="568">
                  <c:v>26.44</c:v>
                </c:pt>
                <c:pt idx="569">
                  <c:v>26.459</c:v>
                </c:pt>
                <c:pt idx="570">
                  <c:v>26.466000000000001</c:v>
                </c:pt>
                <c:pt idx="571">
                  <c:v>26.484999999999999</c:v>
                </c:pt>
                <c:pt idx="572">
                  <c:v>26.5</c:v>
                </c:pt>
                <c:pt idx="573">
                  <c:v>26.507999999999999</c:v>
                </c:pt>
                <c:pt idx="574">
                  <c:v>26.527999999999999</c:v>
                </c:pt>
                <c:pt idx="575">
                  <c:v>26.548999999999999</c:v>
                </c:pt>
                <c:pt idx="576">
                  <c:v>26.542000000000002</c:v>
                </c:pt>
                <c:pt idx="577">
                  <c:v>26.568000000000001</c:v>
                </c:pt>
                <c:pt idx="578">
                  <c:v>26.579000000000001</c:v>
                </c:pt>
                <c:pt idx="579">
                  <c:v>26.582999999999998</c:v>
                </c:pt>
                <c:pt idx="580">
                  <c:v>26.606999999999999</c:v>
                </c:pt>
                <c:pt idx="581">
                  <c:v>26.613</c:v>
                </c:pt>
                <c:pt idx="582">
                  <c:v>26.617000000000001</c:v>
                </c:pt>
                <c:pt idx="583">
                  <c:v>26.632000000000001</c:v>
                </c:pt>
                <c:pt idx="584">
                  <c:v>26.651</c:v>
                </c:pt>
                <c:pt idx="585">
                  <c:v>26.658999999999999</c:v>
                </c:pt>
                <c:pt idx="586">
                  <c:v>26.683</c:v>
                </c:pt>
                <c:pt idx="587">
                  <c:v>26.692</c:v>
                </c:pt>
                <c:pt idx="588">
                  <c:v>26.696000000000002</c:v>
                </c:pt>
                <c:pt idx="589">
                  <c:v>26.721</c:v>
                </c:pt>
                <c:pt idx="590">
                  <c:v>26.73</c:v>
                </c:pt>
                <c:pt idx="591">
                  <c:v>26.734000000000002</c:v>
                </c:pt>
                <c:pt idx="592">
                  <c:v>26.751000000000001</c:v>
                </c:pt>
                <c:pt idx="593">
                  <c:v>26.76</c:v>
                </c:pt>
                <c:pt idx="594">
                  <c:v>26.771999999999998</c:v>
                </c:pt>
                <c:pt idx="595">
                  <c:v>26.797999999999998</c:v>
                </c:pt>
                <c:pt idx="596">
                  <c:v>26.802</c:v>
                </c:pt>
                <c:pt idx="597">
                  <c:v>26.817</c:v>
                </c:pt>
                <c:pt idx="598">
                  <c:v>26.838999999999999</c:v>
                </c:pt>
                <c:pt idx="599">
                  <c:v>26.858000000000001</c:v>
                </c:pt>
                <c:pt idx="600">
                  <c:v>26.864999999999998</c:v>
                </c:pt>
                <c:pt idx="601">
                  <c:v>26.893000000000001</c:v>
                </c:pt>
                <c:pt idx="602">
                  <c:v>26.91</c:v>
                </c:pt>
                <c:pt idx="603">
                  <c:v>26.922000000000001</c:v>
                </c:pt>
                <c:pt idx="604">
                  <c:v>26.946000000000002</c:v>
                </c:pt>
                <c:pt idx="605">
                  <c:v>26.952000000000002</c:v>
                </c:pt>
                <c:pt idx="606">
                  <c:v>26.963000000000001</c:v>
                </c:pt>
                <c:pt idx="607">
                  <c:v>26.998000000000001</c:v>
                </c:pt>
                <c:pt idx="608">
                  <c:v>27.026</c:v>
                </c:pt>
                <c:pt idx="609">
                  <c:v>27.026</c:v>
                </c:pt>
                <c:pt idx="610">
                  <c:v>27.050999999999998</c:v>
                </c:pt>
                <c:pt idx="611">
                  <c:v>27.064</c:v>
                </c:pt>
                <c:pt idx="612">
                  <c:v>27.071000000000002</c:v>
                </c:pt>
                <c:pt idx="613">
                  <c:v>27.094000000000001</c:v>
                </c:pt>
                <c:pt idx="614">
                  <c:v>27.109000000000002</c:v>
                </c:pt>
                <c:pt idx="615">
                  <c:v>27.123999999999999</c:v>
                </c:pt>
                <c:pt idx="616">
                  <c:v>27.152000000000001</c:v>
                </c:pt>
                <c:pt idx="617">
                  <c:v>27.164999999999999</c:v>
                </c:pt>
                <c:pt idx="618">
                  <c:v>27.164999999999999</c:v>
                </c:pt>
                <c:pt idx="619">
                  <c:v>27.195</c:v>
                </c:pt>
                <c:pt idx="620">
                  <c:v>27.21</c:v>
                </c:pt>
                <c:pt idx="621">
                  <c:v>27.213999999999999</c:v>
                </c:pt>
                <c:pt idx="622">
                  <c:v>27.248999999999999</c:v>
                </c:pt>
                <c:pt idx="623">
                  <c:v>27.277000000000001</c:v>
                </c:pt>
                <c:pt idx="624">
                  <c:v>27.274000000000001</c:v>
                </c:pt>
                <c:pt idx="625">
                  <c:v>27.302</c:v>
                </c:pt>
                <c:pt idx="626">
                  <c:v>27.315000000000001</c:v>
                </c:pt>
                <c:pt idx="627">
                  <c:v>27.315000000000001</c:v>
                </c:pt>
                <c:pt idx="628">
                  <c:v>27.341000000000001</c:v>
                </c:pt>
                <c:pt idx="629">
                  <c:v>27.356000000000002</c:v>
                </c:pt>
                <c:pt idx="630">
                  <c:v>27.367999999999999</c:v>
                </c:pt>
                <c:pt idx="631">
                  <c:v>27.388000000000002</c:v>
                </c:pt>
                <c:pt idx="632">
                  <c:v>27.413</c:v>
                </c:pt>
                <c:pt idx="633">
                  <c:v>27.42</c:v>
                </c:pt>
                <c:pt idx="634">
                  <c:v>27.439</c:v>
                </c:pt>
                <c:pt idx="635">
                  <c:v>27.460999999999999</c:v>
                </c:pt>
                <c:pt idx="636">
                  <c:v>27.472000000000001</c:v>
                </c:pt>
                <c:pt idx="637">
                  <c:v>27.504000000000001</c:v>
                </c:pt>
                <c:pt idx="638">
                  <c:v>27.524999999999999</c:v>
                </c:pt>
                <c:pt idx="639">
                  <c:v>27.527999999999999</c:v>
                </c:pt>
                <c:pt idx="640">
                  <c:v>27.544</c:v>
                </c:pt>
                <c:pt idx="641">
                  <c:v>27.559000000000001</c:v>
                </c:pt>
                <c:pt idx="642">
                  <c:v>27.57</c:v>
                </c:pt>
                <c:pt idx="643">
                  <c:v>27.591999999999999</c:v>
                </c:pt>
                <c:pt idx="644">
                  <c:v>27.611000000000001</c:v>
                </c:pt>
                <c:pt idx="645">
                  <c:v>27.626000000000001</c:v>
                </c:pt>
                <c:pt idx="646">
                  <c:v>27.646999999999998</c:v>
                </c:pt>
                <c:pt idx="647">
                  <c:v>27.66</c:v>
                </c:pt>
                <c:pt idx="648">
                  <c:v>27.670999999999999</c:v>
                </c:pt>
                <c:pt idx="649">
                  <c:v>27.692</c:v>
                </c:pt>
                <c:pt idx="650">
                  <c:v>27.712</c:v>
                </c:pt>
                <c:pt idx="651">
                  <c:v>27.712</c:v>
                </c:pt>
                <c:pt idx="652">
                  <c:v>27.748000000000001</c:v>
                </c:pt>
                <c:pt idx="653">
                  <c:v>27.765000000000001</c:v>
                </c:pt>
                <c:pt idx="654">
                  <c:v>27.776</c:v>
                </c:pt>
                <c:pt idx="655">
                  <c:v>27.782</c:v>
                </c:pt>
                <c:pt idx="656">
                  <c:v>27.802</c:v>
                </c:pt>
                <c:pt idx="657">
                  <c:v>27.806000000000001</c:v>
                </c:pt>
                <c:pt idx="658">
                  <c:v>27.835999999999999</c:v>
                </c:pt>
                <c:pt idx="659">
                  <c:v>27.858000000000001</c:v>
                </c:pt>
                <c:pt idx="660">
                  <c:v>27.869</c:v>
                </c:pt>
                <c:pt idx="661">
                  <c:v>27.901</c:v>
                </c:pt>
                <c:pt idx="662">
                  <c:v>27.902999999999999</c:v>
                </c:pt>
                <c:pt idx="663">
                  <c:v>27.914999999999999</c:v>
                </c:pt>
                <c:pt idx="664">
                  <c:v>27.943999999999999</c:v>
                </c:pt>
                <c:pt idx="665">
                  <c:v>27.974</c:v>
                </c:pt>
                <c:pt idx="666">
                  <c:v>27.981999999999999</c:v>
                </c:pt>
                <c:pt idx="667">
                  <c:v>28.018999999999998</c:v>
                </c:pt>
                <c:pt idx="668">
                  <c:v>28.038</c:v>
                </c:pt>
                <c:pt idx="669">
                  <c:v>28.041</c:v>
                </c:pt>
                <c:pt idx="670">
                  <c:v>28.06</c:v>
                </c:pt>
                <c:pt idx="671">
                  <c:v>28.079000000000001</c:v>
                </c:pt>
                <c:pt idx="672">
                  <c:v>28.087</c:v>
                </c:pt>
                <c:pt idx="673">
                  <c:v>28.131</c:v>
                </c:pt>
                <c:pt idx="674">
                  <c:v>28.152999999999999</c:v>
                </c:pt>
                <c:pt idx="675">
                  <c:v>28.164999999999999</c:v>
                </c:pt>
                <c:pt idx="676">
                  <c:v>28.187000000000001</c:v>
                </c:pt>
                <c:pt idx="677">
                  <c:v>28.21</c:v>
                </c:pt>
                <c:pt idx="678">
                  <c:v>28.21</c:v>
                </c:pt>
                <c:pt idx="679">
                  <c:v>28.24</c:v>
                </c:pt>
                <c:pt idx="680">
                  <c:v>28.251000000000001</c:v>
                </c:pt>
                <c:pt idx="681">
                  <c:v>28.273</c:v>
                </c:pt>
                <c:pt idx="682">
                  <c:v>28.305</c:v>
                </c:pt>
                <c:pt idx="683">
                  <c:v>28.321999999999999</c:v>
                </c:pt>
                <c:pt idx="684">
                  <c:v>28.329000000000001</c:v>
                </c:pt>
                <c:pt idx="685">
                  <c:v>28.356000000000002</c:v>
                </c:pt>
                <c:pt idx="686">
                  <c:v>28.359000000000002</c:v>
                </c:pt>
                <c:pt idx="687">
                  <c:v>28.378</c:v>
                </c:pt>
                <c:pt idx="688">
                  <c:v>28.411999999999999</c:v>
                </c:pt>
                <c:pt idx="689">
                  <c:v>28.425999999999998</c:v>
                </c:pt>
                <c:pt idx="690">
                  <c:v>28.440999999999999</c:v>
                </c:pt>
                <c:pt idx="691">
                  <c:v>28.469000000000001</c:v>
                </c:pt>
                <c:pt idx="692">
                  <c:v>28.49</c:v>
                </c:pt>
                <c:pt idx="693">
                  <c:v>28.509</c:v>
                </c:pt>
                <c:pt idx="694">
                  <c:v>28.527000000000001</c:v>
                </c:pt>
                <c:pt idx="695">
                  <c:v>28.561</c:v>
                </c:pt>
                <c:pt idx="696">
                  <c:v>28.576000000000001</c:v>
                </c:pt>
                <c:pt idx="697">
                  <c:v>28.594000000000001</c:v>
                </c:pt>
                <c:pt idx="698">
                  <c:v>28.606000000000002</c:v>
                </c:pt>
                <c:pt idx="699">
                  <c:v>28.617000000000001</c:v>
                </c:pt>
                <c:pt idx="700">
                  <c:v>28.645</c:v>
                </c:pt>
                <c:pt idx="701">
                  <c:v>28.654</c:v>
                </c:pt>
                <c:pt idx="702">
                  <c:v>28.669</c:v>
                </c:pt>
                <c:pt idx="703">
                  <c:v>28.704999999999998</c:v>
                </c:pt>
                <c:pt idx="704">
                  <c:v>28.728999999999999</c:v>
                </c:pt>
                <c:pt idx="705">
                  <c:v>28.74</c:v>
                </c:pt>
                <c:pt idx="706">
                  <c:v>28.780999999999999</c:v>
                </c:pt>
                <c:pt idx="707">
                  <c:v>28.795999999999999</c:v>
                </c:pt>
                <c:pt idx="708">
                  <c:v>28.811</c:v>
                </c:pt>
                <c:pt idx="709">
                  <c:v>28.837</c:v>
                </c:pt>
                <c:pt idx="710">
                  <c:v>28.863</c:v>
                </c:pt>
                <c:pt idx="711">
                  <c:v>28.873999999999999</c:v>
                </c:pt>
                <c:pt idx="712">
                  <c:v>28.908000000000001</c:v>
                </c:pt>
                <c:pt idx="713">
                  <c:v>28.934000000000001</c:v>
                </c:pt>
                <c:pt idx="714">
                  <c:v>28.93</c:v>
                </c:pt>
                <c:pt idx="715">
                  <c:v>28.956</c:v>
                </c:pt>
                <c:pt idx="716">
                  <c:v>28.978999999999999</c:v>
                </c:pt>
                <c:pt idx="717">
                  <c:v>28.99</c:v>
                </c:pt>
                <c:pt idx="718">
                  <c:v>29.02</c:v>
                </c:pt>
                <c:pt idx="719">
                  <c:v>29.045999999999999</c:v>
                </c:pt>
                <c:pt idx="720">
                  <c:v>29.068000000000001</c:v>
                </c:pt>
                <c:pt idx="721">
                  <c:v>29.097999999999999</c:v>
                </c:pt>
                <c:pt idx="722">
                  <c:v>29.123999999999999</c:v>
                </c:pt>
                <c:pt idx="723">
                  <c:v>29.135000000000002</c:v>
                </c:pt>
                <c:pt idx="724">
                  <c:v>29.167000000000002</c:v>
                </c:pt>
                <c:pt idx="725">
                  <c:v>29.195</c:v>
                </c:pt>
                <c:pt idx="726">
                  <c:v>29.199000000000002</c:v>
                </c:pt>
                <c:pt idx="727">
                  <c:v>29.256</c:v>
                </c:pt>
                <c:pt idx="728">
                  <c:v>29.273</c:v>
                </c:pt>
                <c:pt idx="729">
                  <c:v>29.283999999999999</c:v>
                </c:pt>
                <c:pt idx="730">
                  <c:v>29.312000000000001</c:v>
                </c:pt>
                <c:pt idx="731">
                  <c:v>29.332999999999998</c:v>
                </c:pt>
                <c:pt idx="732">
                  <c:v>29.335999999999999</c:v>
                </c:pt>
                <c:pt idx="733">
                  <c:v>29.373999999999999</c:v>
                </c:pt>
                <c:pt idx="734">
                  <c:v>29.396000000000001</c:v>
                </c:pt>
                <c:pt idx="735">
                  <c:v>29.414999999999999</c:v>
                </c:pt>
                <c:pt idx="736">
                  <c:v>29.448</c:v>
                </c:pt>
                <c:pt idx="737">
                  <c:v>29.463000000000001</c:v>
                </c:pt>
                <c:pt idx="738">
                  <c:v>29.463000000000001</c:v>
                </c:pt>
                <c:pt idx="739">
                  <c:v>29.5</c:v>
                </c:pt>
                <c:pt idx="740">
                  <c:v>29.53</c:v>
                </c:pt>
                <c:pt idx="741">
                  <c:v>29.552</c:v>
                </c:pt>
                <c:pt idx="742">
                  <c:v>29.591000000000001</c:v>
                </c:pt>
                <c:pt idx="743">
                  <c:v>29.600999999999999</c:v>
                </c:pt>
                <c:pt idx="744">
                  <c:v>29.616</c:v>
                </c:pt>
                <c:pt idx="745">
                  <c:v>29.646000000000001</c:v>
                </c:pt>
                <c:pt idx="746">
                  <c:v>29.667999999999999</c:v>
                </c:pt>
                <c:pt idx="747">
                  <c:v>29.686</c:v>
                </c:pt>
                <c:pt idx="748">
                  <c:v>29.713999999999999</c:v>
                </c:pt>
                <c:pt idx="749">
                  <c:v>29.731000000000002</c:v>
                </c:pt>
                <c:pt idx="750">
                  <c:v>29.742000000000001</c:v>
                </c:pt>
                <c:pt idx="751">
                  <c:v>29.777999999999999</c:v>
                </c:pt>
                <c:pt idx="752">
                  <c:v>29.802</c:v>
                </c:pt>
                <c:pt idx="753">
                  <c:v>29.81</c:v>
                </c:pt>
                <c:pt idx="754">
                  <c:v>29.843</c:v>
                </c:pt>
                <c:pt idx="755">
                  <c:v>29.861999999999998</c:v>
                </c:pt>
                <c:pt idx="756">
                  <c:v>29.884</c:v>
                </c:pt>
                <c:pt idx="757">
                  <c:v>29.911999999999999</c:v>
                </c:pt>
                <c:pt idx="758">
                  <c:v>29.936</c:v>
                </c:pt>
                <c:pt idx="759">
                  <c:v>29.943999999999999</c:v>
                </c:pt>
                <c:pt idx="760">
                  <c:v>29.966000000000001</c:v>
                </c:pt>
                <c:pt idx="761">
                  <c:v>29.992000000000001</c:v>
                </c:pt>
                <c:pt idx="762">
                  <c:v>30.003</c:v>
                </c:pt>
                <c:pt idx="763">
                  <c:v>30.036999999999999</c:v>
                </c:pt>
                <c:pt idx="764">
                  <c:v>30.055</c:v>
                </c:pt>
                <c:pt idx="765">
                  <c:v>30.07</c:v>
                </c:pt>
                <c:pt idx="766">
                  <c:v>30.103000000000002</c:v>
                </c:pt>
                <c:pt idx="767">
                  <c:v>30.129000000000001</c:v>
                </c:pt>
                <c:pt idx="768">
                  <c:v>30.14</c:v>
                </c:pt>
                <c:pt idx="769">
                  <c:v>30.175000000000001</c:v>
                </c:pt>
                <c:pt idx="770">
                  <c:v>30.195</c:v>
                </c:pt>
                <c:pt idx="771">
                  <c:v>30.21</c:v>
                </c:pt>
                <c:pt idx="772">
                  <c:v>30.247</c:v>
                </c:pt>
                <c:pt idx="773">
                  <c:v>30.268999999999998</c:v>
                </c:pt>
                <c:pt idx="774">
                  <c:v>30.262</c:v>
                </c:pt>
                <c:pt idx="775">
                  <c:v>30.308</c:v>
                </c:pt>
                <c:pt idx="776">
                  <c:v>30.332000000000001</c:v>
                </c:pt>
                <c:pt idx="777">
                  <c:v>30.346</c:v>
                </c:pt>
                <c:pt idx="778">
                  <c:v>30.38</c:v>
                </c:pt>
                <c:pt idx="779">
                  <c:v>30.398</c:v>
                </c:pt>
                <c:pt idx="780">
                  <c:v>30.413</c:v>
                </c:pt>
                <c:pt idx="781">
                  <c:v>30.446000000000002</c:v>
                </c:pt>
                <c:pt idx="782">
                  <c:v>30.460999999999999</c:v>
                </c:pt>
                <c:pt idx="783">
                  <c:v>30.475000000000001</c:v>
                </c:pt>
                <c:pt idx="784">
                  <c:v>30.523</c:v>
                </c:pt>
                <c:pt idx="785">
                  <c:v>30.545000000000002</c:v>
                </c:pt>
                <c:pt idx="786">
                  <c:v>30.56</c:v>
                </c:pt>
                <c:pt idx="787">
                  <c:v>30.588000000000001</c:v>
                </c:pt>
                <c:pt idx="788">
                  <c:v>30.605</c:v>
                </c:pt>
                <c:pt idx="789">
                  <c:v>30.611999999999998</c:v>
                </c:pt>
                <c:pt idx="790">
                  <c:v>30.651</c:v>
                </c:pt>
                <c:pt idx="791">
                  <c:v>30.670999999999999</c:v>
                </c:pt>
                <c:pt idx="792">
                  <c:v>30.681999999999999</c:v>
                </c:pt>
                <c:pt idx="793">
                  <c:v>30.722999999999999</c:v>
                </c:pt>
                <c:pt idx="794">
                  <c:v>30.736999999999998</c:v>
                </c:pt>
                <c:pt idx="795">
                  <c:v>30.759</c:v>
                </c:pt>
                <c:pt idx="796">
                  <c:v>30.789000000000001</c:v>
                </c:pt>
                <c:pt idx="797">
                  <c:v>30.803999999999998</c:v>
                </c:pt>
                <c:pt idx="798">
                  <c:v>30.811</c:v>
                </c:pt>
                <c:pt idx="799">
                  <c:v>30.855</c:v>
                </c:pt>
                <c:pt idx="800">
                  <c:v>30.87</c:v>
                </c:pt>
                <c:pt idx="801">
                  <c:v>30.891999999999999</c:v>
                </c:pt>
                <c:pt idx="802">
                  <c:v>30.92</c:v>
                </c:pt>
                <c:pt idx="803">
                  <c:v>30.933</c:v>
                </c:pt>
                <c:pt idx="804">
                  <c:v>30.94</c:v>
                </c:pt>
                <c:pt idx="805">
                  <c:v>30.975999999999999</c:v>
                </c:pt>
                <c:pt idx="806">
                  <c:v>30.992000000000001</c:v>
                </c:pt>
                <c:pt idx="807">
                  <c:v>31.003</c:v>
                </c:pt>
                <c:pt idx="808">
                  <c:v>31.035</c:v>
                </c:pt>
                <c:pt idx="809">
                  <c:v>31.059000000000001</c:v>
                </c:pt>
                <c:pt idx="810">
                  <c:v>31.073</c:v>
                </c:pt>
                <c:pt idx="811">
                  <c:v>31.106999999999999</c:v>
                </c:pt>
                <c:pt idx="812">
                  <c:v>31.120999999999999</c:v>
                </c:pt>
                <c:pt idx="813">
                  <c:v>31.143000000000001</c:v>
                </c:pt>
                <c:pt idx="814">
                  <c:v>31.181999999999999</c:v>
                </c:pt>
                <c:pt idx="815">
                  <c:v>31.202000000000002</c:v>
                </c:pt>
                <c:pt idx="816">
                  <c:v>31.221</c:v>
                </c:pt>
                <c:pt idx="817">
                  <c:v>31.257999999999999</c:v>
                </c:pt>
                <c:pt idx="818">
                  <c:v>31.265000000000001</c:v>
                </c:pt>
                <c:pt idx="819">
                  <c:v>31.283000000000001</c:v>
                </c:pt>
                <c:pt idx="820">
                  <c:v>31.312999999999999</c:v>
                </c:pt>
                <c:pt idx="821">
                  <c:v>31.327999999999999</c:v>
                </c:pt>
                <c:pt idx="822">
                  <c:v>31.35</c:v>
                </c:pt>
                <c:pt idx="823">
                  <c:v>31.387</c:v>
                </c:pt>
                <c:pt idx="824">
                  <c:v>31.398</c:v>
                </c:pt>
                <c:pt idx="825">
                  <c:v>31.408999999999999</c:v>
                </c:pt>
                <c:pt idx="826">
                  <c:v>31.452999999999999</c:v>
                </c:pt>
                <c:pt idx="827">
                  <c:v>31.463999999999999</c:v>
                </c:pt>
                <c:pt idx="828">
                  <c:v>31.486000000000001</c:v>
                </c:pt>
                <c:pt idx="829">
                  <c:v>31.530999999999999</c:v>
                </c:pt>
                <c:pt idx="830">
                  <c:v>31.553000000000001</c:v>
                </c:pt>
                <c:pt idx="831">
                  <c:v>31.571000000000002</c:v>
                </c:pt>
                <c:pt idx="832">
                  <c:v>31.602</c:v>
                </c:pt>
                <c:pt idx="833">
                  <c:v>31.614999999999998</c:v>
                </c:pt>
                <c:pt idx="834">
                  <c:v>31.63</c:v>
                </c:pt>
                <c:pt idx="835">
                  <c:v>31.661999999999999</c:v>
                </c:pt>
                <c:pt idx="836">
                  <c:v>31.678000000000001</c:v>
                </c:pt>
                <c:pt idx="837">
                  <c:v>31.7</c:v>
                </c:pt>
                <c:pt idx="838">
                  <c:v>31.748000000000001</c:v>
                </c:pt>
                <c:pt idx="839">
                  <c:v>31.759</c:v>
                </c:pt>
                <c:pt idx="840">
                  <c:v>31.780999999999999</c:v>
                </c:pt>
                <c:pt idx="841">
                  <c:v>31.809000000000001</c:v>
                </c:pt>
                <c:pt idx="842">
                  <c:v>31.826000000000001</c:v>
                </c:pt>
                <c:pt idx="843">
                  <c:v>31.844000000000001</c:v>
                </c:pt>
                <c:pt idx="844">
                  <c:v>31.901</c:v>
                </c:pt>
                <c:pt idx="845">
                  <c:v>31.928000000000001</c:v>
                </c:pt>
                <c:pt idx="846">
                  <c:v>31.946999999999999</c:v>
                </c:pt>
                <c:pt idx="847">
                  <c:v>31.966000000000001</c:v>
                </c:pt>
                <c:pt idx="848">
                  <c:v>31.988</c:v>
                </c:pt>
                <c:pt idx="849">
                  <c:v>31.988</c:v>
                </c:pt>
                <c:pt idx="850">
                  <c:v>32.03</c:v>
                </c:pt>
                <c:pt idx="851">
                  <c:v>32.049999999999997</c:v>
                </c:pt>
                <c:pt idx="852">
                  <c:v>32.076000000000001</c:v>
                </c:pt>
                <c:pt idx="853">
                  <c:v>32.110999999999997</c:v>
                </c:pt>
                <c:pt idx="854">
                  <c:v>32.131</c:v>
                </c:pt>
                <c:pt idx="855">
                  <c:v>32.142000000000003</c:v>
                </c:pt>
                <c:pt idx="856">
                  <c:v>32.185000000000002</c:v>
                </c:pt>
                <c:pt idx="857">
                  <c:v>32.209000000000003</c:v>
                </c:pt>
                <c:pt idx="858">
                  <c:v>32.22</c:v>
                </c:pt>
                <c:pt idx="859">
                  <c:v>32.271000000000001</c:v>
                </c:pt>
                <c:pt idx="860">
                  <c:v>32.304000000000002</c:v>
                </c:pt>
                <c:pt idx="861">
                  <c:v>32.323</c:v>
                </c:pt>
                <c:pt idx="862">
                  <c:v>32.351999999999997</c:v>
                </c:pt>
                <c:pt idx="863">
                  <c:v>32.375</c:v>
                </c:pt>
                <c:pt idx="864">
                  <c:v>32.386000000000003</c:v>
                </c:pt>
                <c:pt idx="865">
                  <c:v>32.423999999999999</c:v>
                </c:pt>
                <c:pt idx="866">
                  <c:v>32.448</c:v>
                </c:pt>
                <c:pt idx="867">
                  <c:v>32.47</c:v>
                </c:pt>
                <c:pt idx="868">
                  <c:v>32.503999999999998</c:v>
                </c:pt>
                <c:pt idx="869">
                  <c:v>32.518000000000001</c:v>
                </c:pt>
                <c:pt idx="870">
                  <c:v>32.543999999999997</c:v>
                </c:pt>
                <c:pt idx="871">
                  <c:v>32.582999999999998</c:v>
                </c:pt>
                <c:pt idx="872">
                  <c:v>32.606999999999999</c:v>
                </c:pt>
                <c:pt idx="873">
                  <c:v>32.618000000000002</c:v>
                </c:pt>
                <c:pt idx="874">
                  <c:v>32.668999999999997</c:v>
                </c:pt>
                <c:pt idx="875">
                  <c:v>32.698999999999998</c:v>
                </c:pt>
                <c:pt idx="876">
                  <c:v>32.716999999999999</c:v>
                </c:pt>
                <c:pt idx="877">
                  <c:v>32.743000000000002</c:v>
                </c:pt>
                <c:pt idx="878">
                  <c:v>32.758000000000003</c:v>
                </c:pt>
                <c:pt idx="879">
                  <c:v>32.771999999999998</c:v>
                </c:pt>
                <c:pt idx="880">
                  <c:v>32.808999999999997</c:v>
                </c:pt>
                <c:pt idx="881">
                  <c:v>32.831000000000003</c:v>
                </c:pt>
                <c:pt idx="882">
                  <c:v>32.838999999999999</c:v>
                </c:pt>
                <c:pt idx="883">
                  <c:v>32.881</c:v>
                </c:pt>
                <c:pt idx="884">
                  <c:v>32.905000000000001</c:v>
                </c:pt>
                <c:pt idx="885">
                  <c:v>32.92</c:v>
                </c:pt>
                <c:pt idx="886">
                  <c:v>32.953000000000003</c:v>
                </c:pt>
                <c:pt idx="887">
                  <c:v>32.972000000000001</c:v>
                </c:pt>
                <c:pt idx="888">
                  <c:v>32.994</c:v>
                </c:pt>
                <c:pt idx="889">
                  <c:v>33.030999999999999</c:v>
                </c:pt>
                <c:pt idx="890">
                  <c:v>33.064</c:v>
                </c:pt>
                <c:pt idx="891">
                  <c:v>33.075000000000003</c:v>
                </c:pt>
                <c:pt idx="892">
                  <c:v>33.112000000000002</c:v>
                </c:pt>
                <c:pt idx="893">
                  <c:v>33.125999999999998</c:v>
                </c:pt>
                <c:pt idx="894">
                  <c:v>33.137</c:v>
                </c:pt>
                <c:pt idx="895">
                  <c:v>33.173999999999999</c:v>
                </c:pt>
                <c:pt idx="896">
                  <c:v>33.192999999999998</c:v>
                </c:pt>
                <c:pt idx="897">
                  <c:v>33.210999999999999</c:v>
                </c:pt>
                <c:pt idx="898">
                  <c:v>33.244</c:v>
                </c:pt>
                <c:pt idx="899">
                  <c:v>33.262999999999998</c:v>
                </c:pt>
                <c:pt idx="900">
                  <c:v>33.274000000000001</c:v>
                </c:pt>
                <c:pt idx="901">
                  <c:v>33.313000000000002</c:v>
                </c:pt>
                <c:pt idx="902">
                  <c:v>33.337000000000003</c:v>
                </c:pt>
                <c:pt idx="903">
                  <c:v>33.350999999999999</c:v>
                </c:pt>
                <c:pt idx="904">
                  <c:v>33.393999999999998</c:v>
                </c:pt>
                <c:pt idx="905">
                  <c:v>33.420999999999999</c:v>
                </c:pt>
                <c:pt idx="906">
                  <c:v>33.447000000000003</c:v>
                </c:pt>
                <c:pt idx="907">
                  <c:v>33.478000000000002</c:v>
                </c:pt>
                <c:pt idx="908">
                  <c:v>33.484000000000002</c:v>
                </c:pt>
                <c:pt idx="909">
                  <c:v>33.499000000000002</c:v>
                </c:pt>
                <c:pt idx="910">
                  <c:v>33.527999999999999</c:v>
                </c:pt>
                <c:pt idx="911">
                  <c:v>33.54</c:v>
                </c:pt>
                <c:pt idx="912">
                  <c:v>33.564999999999998</c:v>
                </c:pt>
                <c:pt idx="913">
                  <c:v>33.6</c:v>
                </c:pt>
                <c:pt idx="914">
                  <c:v>33.616999999999997</c:v>
                </c:pt>
                <c:pt idx="915">
                  <c:v>33.634999999999998</c:v>
                </c:pt>
                <c:pt idx="916">
                  <c:v>33.668999999999997</c:v>
                </c:pt>
                <c:pt idx="917">
                  <c:v>33.691000000000003</c:v>
                </c:pt>
                <c:pt idx="918">
                  <c:v>33.704999999999998</c:v>
                </c:pt>
                <c:pt idx="919">
                  <c:v>33.747999999999998</c:v>
                </c:pt>
                <c:pt idx="920">
                  <c:v>33.768000000000001</c:v>
                </c:pt>
                <c:pt idx="921">
                  <c:v>33.779000000000003</c:v>
                </c:pt>
                <c:pt idx="922">
                  <c:v>33.831000000000003</c:v>
                </c:pt>
                <c:pt idx="923">
                  <c:v>33.866999999999997</c:v>
                </c:pt>
                <c:pt idx="924">
                  <c:v>33.881999999999998</c:v>
                </c:pt>
                <c:pt idx="925">
                  <c:v>33.917000000000002</c:v>
                </c:pt>
                <c:pt idx="926">
                  <c:v>33.941000000000003</c:v>
                </c:pt>
                <c:pt idx="927">
                  <c:v>33.956000000000003</c:v>
                </c:pt>
                <c:pt idx="928">
                  <c:v>33.975000000000001</c:v>
                </c:pt>
                <c:pt idx="929">
                  <c:v>33.993000000000002</c:v>
                </c:pt>
                <c:pt idx="930">
                  <c:v>34.008000000000003</c:v>
                </c:pt>
                <c:pt idx="931">
                  <c:v>34.052</c:v>
                </c:pt>
                <c:pt idx="932">
                  <c:v>34.073999999999998</c:v>
                </c:pt>
                <c:pt idx="933">
                  <c:v>34.091999999999999</c:v>
                </c:pt>
                <c:pt idx="934">
                  <c:v>34.128999999999998</c:v>
                </c:pt>
                <c:pt idx="935">
                  <c:v>34.161999999999999</c:v>
                </c:pt>
                <c:pt idx="936">
                  <c:v>34.173000000000002</c:v>
                </c:pt>
                <c:pt idx="937">
                  <c:v>34.204999999999998</c:v>
                </c:pt>
                <c:pt idx="938">
                  <c:v>34.225000000000001</c:v>
                </c:pt>
                <c:pt idx="939">
                  <c:v>34.24</c:v>
                </c:pt>
                <c:pt idx="940">
                  <c:v>34.28</c:v>
                </c:pt>
                <c:pt idx="941">
                  <c:v>34.31</c:v>
                </c:pt>
                <c:pt idx="942">
                  <c:v>34.325000000000003</c:v>
                </c:pt>
                <c:pt idx="943">
                  <c:v>34.353999999999999</c:v>
                </c:pt>
                <c:pt idx="944">
                  <c:v>34.369</c:v>
                </c:pt>
                <c:pt idx="945">
                  <c:v>34.375999999999998</c:v>
                </c:pt>
                <c:pt idx="946">
                  <c:v>34.402000000000001</c:v>
                </c:pt>
                <c:pt idx="947">
                  <c:v>34.427999999999997</c:v>
                </c:pt>
                <c:pt idx="948">
                  <c:v>34.432000000000002</c:v>
                </c:pt>
                <c:pt idx="949">
                  <c:v>34.475999999999999</c:v>
                </c:pt>
                <c:pt idx="950">
                  <c:v>34.494999999999997</c:v>
                </c:pt>
                <c:pt idx="951">
                  <c:v>34.512999999999998</c:v>
                </c:pt>
                <c:pt idx="952">
                  <c:v>34.542999999999999</c:v>
                </c:pt>
                <c:pt idx="953">
                  <c:v>34.572000000000003</c:v>
                </c:pt>
                <c:pt idx="954">
                  <c:v>34.579000000000001</c:v>
                </c:pt>
                <c:pt idx="955">
                  <c:v>34.606999999999999</c:v>
                </c:pt>
                <c:pt idx="956">
                  <c:v>34.639000000000003</c:v>
                </c:pt>
                <c:pt idx="957">
                  <c:v>34.65</c:v>
                </c:pt>
                <c:pt idx="958">
                  <c:v>34.695999999999998</c:v>
                </c:pt>
                <c:pt idx="959">
                  <c:v>34.712000000000003</c:v>
                </c:pt>
                <c:pt idx="960">
                  <c:v>34.722999999999999</c:v>
                </c:pt>
                <c:pt idx="961">
                  <c:v>34.756999999999998</c:v>
                </c:pt>
                <c:pt idx="962">
                  <c:v>34.764000000000003</c:v>
                </c:pt>
                <c:pt idx="963">
                  <c:v>34.774999999999999</c:v>
                </c:pt>
                <c:pt idx="964">
                  <c:v>34.81</c:v>
                </c:pt>
                <c:pt idx="965">
                  <c:v>34.826999999999998</c:v>
                </c:pt>
                <c:pt idx="966">
                  <c:v>34.841999999999999</c:v>
                </c:pt>
                <c:pt idx="967">
                  <c:v>34.868000000000002</c:v>
                </c:pt>
                <c:pt idx="968">
                  <c:v>34.886000000000003</c:v>
                </c:pt>
                <c:pt idx="969">
                  <c:v>34.908000000000001</c:v>
                </c:pt>
                <c:pt idx="970">
                  <c:v>34.93</c:v>
                </c:pt>
                <c:pt idx="971">
                  <c:v>34.96</c:v>
                </c:pt>
                <c:pt idx="972">
                  <c:v>34.966999999999999</c:v>
                </c:pt>
                <c:pt idx="973">
                  <c:v>35.015000000000001</c:v>
                </c:pt>
                <c:pt idx="974">
                  <c:v>35.033999999999999</c:v>
                </c:pt>
                <c:pt idx="975">
                  <c:v>35.048999999999999</c:v>
                </c:pt>
                <c:pt idx="976">
                  <c:v>35.094000000000001</c:v>
                </c:pt>
                <c:pt idx="977">
                  <c:v>35.115000000000002</c:v>
                </c:pt>
                <c:pt idx="978">
                  <c:v>35.122</c:v>
                </c:pt>
                <c:pt idx="979">
                  <c:v>35.146000000000001</c:v>
                </c:pt>
                <c:pt idx="980">
                  <c:v>35.167000000000002</c:v>
                </c:pt>
                <c:pt idx="981">
                  <c:v>35.177999999999997</c:v>
                </c:pt>
                <c:pt idx="982">
                  <c:v>35.209000000000003</c:v>
                </c:pt>
                <c:pt idx="983">
                  <c:v>35.232999999999997</c:v>
                </c:pt>
                <c:pt idx="984">
                  <c:v>35.241</c:v>
                </c:pt>
                <c:pt idx="985">
                  <c:v>35.274000000000001</c:v>
                </c:pt>
                <c:pt idx="986">
                  <c:v>35.295999999999999</c:v>
                </c:pt>
                <c:pt idx="987">
                  <c:v>35.307000000000002</c:v>
                </c:pt>
                <c:pt idx="988">
                  <c:v>35.337000000000003</c:v>
                </c:pt>
                <c:pt idx="989">
                  <c:v>35.347999999999999</c:v>
                </c:pt>
                <c:pt idx="990">
                  <c:v>35.363</c:v>
                </c:pt>
                <c:pt idx="991">
                  <c:v>35.398000000000003</c:v>
                </c:pt>
                <c:pt idx="992">
                  <c:v>35.417999999999999</c:v>
                </c:pt>
                <c:pt idx="993">
                  <c:v>35.436</c:v>
                </c:pt>
                <c:pt idx="994">
                  <c:v>35.476999999999997</c:v>
                </c:pt>
                <c:pt idx="995">
                  <c:v>35.488</c:v>
                </c:pt>
                <c:pt idx="996">
                  <c:v>35.499000000000002</c:v>
                </c:pt>
                <c:pt idx="997">
                  <c:v>35.530999999999999</c:v>
                </c:pt>
                <c:pt idx="998">
                  <c:v>35.546999999999997</c:v>
                </c:pt>
                <c:pt idx="999">
                  <c:v>35.558</c:v>
                </c:pt>
                <c:pt idx="1000">
                  <c:v>35.581000000000003</c:v>
                </c:pt>
                <c:pt idx="1001">
                  <c:v>35.598999999999997</c:v>
                </c:pt>
                <c:pt idx="1002">
                  <c:v>35.606999999999999</c:v>
                </c:pt>
                <c:pt idx="1003">
                  <c:v>35.637999999999998</c:v>
                </c:pt>
                <c:pt idx="1004">
                  <c:v>35.665999999999997</c:v>
                </c:pt>
                <c:pt idx="1005">
                  <c:v>35.680999999999997</c:v>
                </c:pt>
                <c:pt idx="1006">
                  <c:v>35.712000000000003</c:v>
                </c:pt>
                <c:pt idx="1007">
                  <c:v>35.725000000000001</c:v>
                </c:pt>
                <c:pt idx="1008">
                  <c:v>35.743000000000002</c:v>
                </c:pt>
                <c:pt idx="1009">
                  <c:v>35.786000000000001</c:v>
                </c:pt>
                <c:pt idx="1010">
                  <c:v>35.813000000000002</c:v>
                </c:pt>
                <c:pt idx="1011">
                  <c:v>35.828000000000003</c:v>
                </c:pt>
                <c:pt idx="1012">
                  <c:v>35.866999999999997</c:v>
                </c:pt>
                <c:pt idx="1013">
                  <c:v>35.883000000000003</c:v>
                </c:pt>
                <c:pt idx="1014">
                  <c:v>35.883000000000003</c:v>
                </c:pt>
                <c:pt idx="1015">
                  <c:v>35.914999999999999</c:v>
                </c:pt>
                <c:pt idx="1016">
                  <c:v>35.935000000000002</c:v>
                </c:pt>
                <c:pt idx="1017">
                  <c:v>35.939</c:v>
                </c:pt>
                <c:pt idx="1018">
                  <c:v>35.965000000000003</c:v>
                </c:pt>
                <c:pt idx="1019">
                  <c:v>35.987000000000002</c:v>
                </c:pt>
                <c:pt idx="1020">
                  <c:v>35.991</c:v>
                </c:pt>
                <c:pt idx="1021">
                  <c:v>36.03</c:v>
                </c:pt>
                <c:pt idx="1022">
                  <c:v>36.057000000000002</c:v>
                </c:pt>
                <c:pt idx="1023">
                  <c:v>36.057000000000002</c:v>
                </c:pt>
                <c:pt idx="1024">
                  <c:v>36.088999999999999</c:v>
                </c:pt>
                <c:pt idx="1025">
                  <c:v>36.119999999999997</c:v>
                </c:pt>
                <c:pt idx="1026">
                  <c:v>36.134999999999998</c:v>
                </c:pt>
                <c:pt idx="1027">
                  <c:v>36.17</c:v>
                </c:pt>
                <c:pt idx="1028">
                  <c:v>36.201000000000001</c:v>
                </c:pt>
                <c:pt idx="1029">
                  <c:v>36.201000000000001</c:v>
                </c:pt>
                <c:pt idx="1030">
                  <c:v>36.228999999999999</c:v>
                </c:pt>
                <c:pt idx="1031">
                  <c:v>36.238</c:v>
                </c:pt>
                <c:pt idx="1032">
                  <c:v>36.249000000000002</c:v>
                </c:pt>
                <c:pt idx="1033">
                  <c:v>36.271999999999998</c:v>
                </c:pt>
                <c:pt idx="1034">
                  <c:v>36.301000000000002</c:v>
                </c:pt>
                <c:pt idx="1035">
                  <c:v>36.301000000000002</c:v>
                </c:pt>
                <c:pt idx="1036">
                  <c:v>36.326999999999998</c:v>
                </c:pt>
                <c:pt idx="1037">
                  <c:v>36.345999999999997</c:v>
                </c:pt>
                <c:pt idx="1038">
                  <c:v>36.368000000000002</c:v>
                </c:pt>
                <c:pt idx="1039">
                  <c:v>36.396000000000001</c:v>
                </c:pt>
                <c:pt idx="1040">
                  <c:v>36.415999999999997</c:v>
                </c:pt>
                <c:pt idx="1041">
                  <c:v>36.433999999999997</c:v>
                </c:pt>
                <c:pt idx="1042">
                  <c:v>36.466999999999999</c:v>
                </c:pt>
                <c:pt idx="1043">
                  <c:v>36.485999999999997</c:v>
                </c:pt>
                <c:pt idx="1044">
                  <c:v>36.500999999999998</c:v>
                </c:pt>
                <c:pt idx="1045">
                  <c:v>36.531999999999996</c:v>
                </c:pt>
                <c:pt idx="1046">
                  <c:v>36.555999999999997</c:v>
                </c:pt>
                <c:pt idx="1047">
                  <c:v>36.567</c:v>
                </c:pt>
                <c:pt idx="1048">
                  <c:v>36.584000000000003</c:v>
                </c:pt>
                <c:pt idx="1049">
                  <c:v>36.607999999999997</c:v>
                </c:pt>
                <c:pt idx="1050">
                  <c:v>36.607999999999997</c:v>
                </c:pt>
                <c:pt idx="1051">
                  <c:v>36.634</c:v>
                </c:pt>
                <c:pt idx="1052">
                  <c:v>36.655999999999999</c:v>
                </c:pt>
                <c:pt idx="1053">
                  <c:v>36.674999999999997</c:v>
                </c:pt>
                <c:pt idx="1054">
                  <c:v>36.701000000000001</c:v>
                </c:pt>
                <c:pt idx="1055">
                  <c:v>36.719000000000001</c:v>
                </c:pt>
                <c:pt idx="1056">
                  <c:v>36.734000000000002</c:v>
                </c:pt>
                <c:pt idx="1057">
                  <c:v>36.753999999999998</c:v>
                </c:pt>
                <c:pt idx="1058">
                  <c:v>36.777999999999999</c:v>
                </c:pt>
                <c:pt idx="1059">
                  <c:v>36.792999999999999</c:v>
                </c:pt>
                <c:pt idx="1060">
                  <c:v>36.823</c:v>
                </c:pt>
                <c:pt idx="1061">
                  <c:v>36.83</c:v>
                </c:pt>
                <c:pt idx="1062">
                  <c:v>36.844999999999999</c:v>
                </c:pt>
                <c:pt idx="1063">
                  <c:v>36.887</c:v>
                </c:pt>
                <c:pt idx="1064">
                  <c:v>36.908000000000001</c:v>
                </c:pt>
                <c:pt idx="1065">
                  <c:v>36.908000000000001</c:v>
                </c:pt>
                <c:pt idx="1066">
                  <c:v>36.936999999999998</c:v>
                </c:pt>
                <c:pt idx="1067">
                  <c:v>36.951999999999998</c:v>
                </c:pt>
                <c:pt idx="1068">
                  <c:v>36.956000000000003</c:v>
                </c:pt>
                <c:pt idx="1069">
                  <c:v>36.997</c:v>
                </c:pt>
                <c:pt idx="1070">
                  <c:v>37.011000000000003</c:v>
                </c:pt>
                <c:pt idx="1071">
                  <c:v>37.018999999999998</c:v>
                </c:pt>
                <c:pt idx="1072">
                  <c:v>37.052</c:v>
                </c:pt>
                <c:pt idx="1073">
                  <c:v>37.06</c:v>
                </c:pt>
                <c:pt idx="1074">
                  <c:v>37.070999999999998</c:v>
                </c:pt>
                <c:pt idx="1075">
                  <c:v>37.110999999999997</c:v>
                </c:pt>
                <c:pt idx="1076">
                  <c:v>37.125999999999998</c:v>
                </c:pt>
                <c:pt idx="1077">
                  <c:v>37.134</c:v>
                </c:pt>
                <c:pt idx="1078">
                  <c:v>37.167000000000002</c:v>
                </c:pt>
                <c:pt idx="1079">
                  <c:v>37.182000000000002</c:v>
                </c:pt>
                <c:pt idx="1080">
                  <c:v>37.200000000000003</c:v>
                </c:pt>
                <c:pt idx="1081">
                  <c:v>37.219000000000001</c:v>
                </c:pt>
                <c:pt idx="1082">
                  <c:v>37.234000000000002</c:v>
                </c:pt>
                <c:pt idx="1083">
                  <c:v>37.244999999999997</c:v>
                </c:pt>
                <c:pt idx="1084">
                  <c:v>37.265000000000001</c:v>
                </c:pt>
                <c:pt idx="1085">
                  <c:v>37.274999999999999</c:v>
                </c:pt>
                <c:pt idx="1086">
                  <c:v>37.277999999999999</c:v>
                </c:pt>
                <c:pt idx="1087">
                  <c:v>37.302999999999997</c:v>
                </c:pt>
                <c:pt idx="1088">
                  <c:v>37.323</c:v>
                </c:pt>
                <c:pt idx="1089">
                  <c:v>37.33</c:v>
                </c:pt>
                <c:pt idx="1090">
                  <c:v>37.365000000000002</c:v>
                </c:pt>
                <c:pt idx="1091">
                  <c:v>37.378</c:v>
                </c:pt>
                <c:pt idx="1092">
                  <c:v>37.386000000000003</c:v>
                </c:pt>
                <c:pt idx="1093">
                  <c:v>37.411999999999999</c:v>
                </c:pt>
                <c:pt idx="1094">
                  <c:v>37.427</c:v>
                </c:pt>
                <c:pt idx="1095">
                  <c:v>37.433999999999997</c:v>
                </c:pt>
                <c:pt idx="1096">
                  <c:v>37.465000000000003</c:v>
                </c:pt>
                <c:pt idx="1097">
                  <c:v>37.49</c:v>
                </c:pt>
                <c:pt idx="1098">
                  <c:v>37.485999999999997</c:v>
                </c:pt>
                <c:pt idx="1099">
                  <c:v>37.517000000000003</c:v>
                </c:pt>
                <c:pt idx="1100">
                  <c:v>37.527000000000001</c:v>
                </c:pt>
                <c:pt idx="1101">
                  <c:v>37.537999999999997</c:v>
                </c:pt>
                <c:pt idx="1102">
                  <c:v>37.555</c:v>
                </c:pt>
                <c:pt idx="1103">
                  <c:v>37.567999999999998</c:v>
                </c:pt>
                <c:pt idx="1104">
                  <c:v>37.582000000000001</c:v>
                </c:pt>
                <c:pt idx="1105">
                  <c:v>37.600999999999999</c:v>
                </c:pt>
                <c:pt idx="1106">
                  <c:v>37.619999999999997</c:v>
                </c:pt>
                <c:pt idx="1107">
                  <c:v>37.627000000000002</c:v>
                </c:pt>
                <c:pt idx="1108">
                  <c:v>37.655000000000001</c:v>
                </c:pt>
                <c:pt idx="1109">
                  <c:v>37.679000000000002</c:v>
                </c:pt>
                <c:pt idx="1110">
                  <c:v>37.69</c:v>
                </c:pt>
                <c:pt idx="1111">
                  <c:v>37.716000000000001</c:v>
                </c:pt>
                <c:pt idx="1112">
                  <c:v>37.731000000000002</c:v>
                </c:pt>
                <c:pt idx="1113">
                  <c:v>37.746000000000002</c:v>
                </c:pt>
                <c:pt idx="1114">
                  <c:v>37.771000000000001</c:v>
                </c:pt>
                <c:pt idx="1115">
                  <c:v>37.783000000000001</c:v>
                </c:pt>
                <c:pt idx="1116">
                  <c:v>37.793999999999997</c:v>
                </c:pt>
                <c:pt idx="1117">
                  <c:v>37.802999999999997</c:v>
                </c:pt>
                <c:pt idx="1118">
                  <c:v>37.813000000000002</c:v>
                </c:pt>
                <c:pt idx="1119">
                  <c:v>37.82</c:v>
                </c:pt>
                <c:pt idx="1120">
                  <c:v>37.844000000000001</c:v>
                </c:pt>
                <c:pt idx="1121">
                  <c:v>37.853999999999999</c:v>
                </c:pt>
                <c:pt idx="1122">
                  <c:v>37.856999999999999</c:v>
                </c:pt>
                <c:pt idx="1123">
                  <c:v>37.875999999999998</c:v>
                </c:pt>
                <c:pt idx="1124">
                  <c:v>37.898000000000003</c:v>
                </c:pt>
                <c:pt idx="1125">
                  <c:v>37.908999999999999</c:v>
                </c:pt>
                <c:pt idx="1126">
                  <c:v>37.939</c:v>
                </c:pt>
                <c:pt idx="1127">
                  <c:v>37.942999999999998</c:v>
                </c:pt>
                <c:pt idx="1128">
                  <c:v>37.960999999999999</c:v>
                </c:pt>
                <c:pt idx="1129">
                  <c:v>37.994999999999997</c:v>
                </c:pt>
                <c:pt idx="1130">
                  <c:v>38.009</c:v>
                </c:pt>
                <c:pt idx="1131">
                  <c:v>38.021000000000001</c:v>
                </c:pt>
                <c:pt idx="1132">
                  <c:v>38.048000000000002</c:v>
                </c:pt>
                <c:pt idx="1133">
                  <c:v>38.064999999999998</c:v>
                </c:pt>
                <c:pt idx="1134">
                  <c:v>38.072000000000003</c:v>
                </c:pt>
                <c:pt idx="1135">
                  <c:v>38.088999999999999</c:v>
                </c:pt>
                <c:pt idx="1136">
                  <c:v>38.101999999999997</c:v>
                </c:pt>
                <c:pt idx="1137">
                  <c:v>38.101999999999997</c:v>
                </c:pt>
                <c:pt idx="1138">
                  <c:v>38.130000000000003</c:v>
                </c:pt>
                <c:pt idx="1139">
                  <c:v>38.146999999999998</c:v>
                </c:pt>
                <c:pt idx="1140">
                  <c:v>38.154000000000003</c:v>
                </c:pt>
                <c:pt idx="1141">
                  <c:v>38.170999999999999</c:v>
                </c:pt>
                <c:pt idx="1142">
                  <c:v>38.191000000000003</c:v>
                </c:pt>
                <c:pt idx="1143">
                  <c:v>38.206000000000003</c:v>
                </c:pt>
                <c:pt idx="1144">
                  <c:v>38.234000000000002</c:v>
                </c:pt>
                <c:pt idx="1145">
                  <c:v>38.243000000000002</c:v>
                </c:pt>
                <c:pt idx="1146">
                  <c:v>38.253999999999998</c:v>
                </c:pt>
                <c:pt idx="1147">
                  <c:v>38.281999999999996</c:v>
                </c:pt>
                <c:pt idx="1148">
                  <c:v>38.298999999999999</c:v>
                </c:pt>
                <c:pt idx="1149">
                  <c:v>38.313000000000002</c:v>
                </c:pt>
                <c:pt idx="1150">
                  <c:v>38.325000000000003</c:v>
                </c:pt>
                <c:pt idx="1151">
                  <c:v>38.340000000000003</c:v>
                </c:pt>
                <c:pt idx="1152">
                  <c:v>38.347000000000001</c:v>
                </c:pt>
                <c:pt idx="1153">
                  <c:v>38.363999999999997</c:v>
                </c:pt>
                <c:pt idx="1154">
                  <c:v>38.377000000000002</c:v>
                </c:pt>
                <c:pt idx="1155">
                  <c:v>38.384</c:v>
                </c:pt>
                <c:pt idx="1156">
                  <c:v>38.399000000000001</c:v>
                </c:pt>
                <c:pt idx="1157">
                  <c:v>38.402999999999999</c:v>
                </c:pt>
                <c:pt idx="1158">
                  <c:v>38.411000000000001</c:v>
                </c:pt>
                <c:pt idx="1159">
                  <c:v>38.445999999999998</c:v>
                </c:pt>
                <c:pt idx="1160">
                  <c:v>38.454999999999998</c:v>
                </c:pt>
                <c:pt idx="1161">
                  <c:v>38.466000000000001</c:v>
                </c:pt>
                <c:pt idx="1162">
                  <c:v>38.491999999999997</c:v>
                </c:pt>
                <c:pt idx="1163">
                  <c:v>38.503</c:v>
                </c:pt>
                <c:pt idx="1164">
                  <c:v>38.521999999999998</c:v>
                </c:pt>
                <c:pt idx="1165">
                  <c:v>38.551000000000002</c:v>
                </c:pt>
                <c:pt idx="1166">
                  <c:v>38.57</c:v>
                </c:pt>
                <c:pt idx="1167">
                  <c:v>38.588000000000001</c:v>
                </c:pt>
                <c:pt idx="1168">
                  <c:v>38.603000000000002</c:v>
                </c:pt>
                <c:pt idx="1169">
                  <c:v>38.610999999999997</c:v>
                </c:pt>
                <c:pt idx="1170">
                  <c:v>38.615000000000002</c:v>
                </c:pt>
                <c:pt idx="1171">
                  <c:v>38.630000000000003</c:v>
                </c:pt>
                <c:pt idx="1172">
                  <c:v>38.648000000000003</c:v>
                </c:pt>
                <c:pt idx="1173">
                  <c:v>38.645000000000003</c:v>
                </c:pt>
                <c:pt idx="1174">
                  <c:v>38.671999999999997</c:v>
                </c:pt>
                <c:pt idx="1175">
                  <c:v>38.677999999999997</c:v>
                </c:pt>
                <c:pt idx="1176">
                  <c:v>38.697000000000003</c:v>
                </c:pt>
                <c:pt idx="1177">
                  <c:v>38.723999999999997</c:v>
                </c:pt>
                <c:pt idx="1178">
                  <c:v>38.729999999999997</c:v>
                </c:pt>
                <c:pt idx="1179">
                  <c:v>38.734000000000002</c:v>
                </c:pt>
                <c:pt idx="1180">
                  <c:v>38.765000000000001</c:v>
                </c:pt>
                <c:pt idx="1181">
                  <c:v>38.777999999999999</c:v>
                </c:pt>
                <c:pt idx="1182">
                  <c:v>38.786000000000001</c:v>
                </c:pt>
                <c:pt idx="1183">
                  <c:v>38.820999999999998</c:v>
                </c:pt>
                <c:pt idx="1184">
                  <c:v>38.834000000000003</c:v>
                </c:pt>
                <c:pt idx="1185">
                  <c:v>38.841000000000001</c:v>
                </c:pt>
                <c:pt idx="1186">
                  <c:v>38.857999999999997</c:v>
                </c:pt>
                <c:pt idx="1187">
                  <c:v>38.871000000000002</c:v>
                </c:pt>
                <c:pt idx="1188">
                  <c:v>38.881999999999998</c:v>
                </c:pt>
                <c:pt idx="1189">
                  <c:v>38.893999999999998</c:v>
                </c:pt>
                <c:pt idx="1190">
                  <c:v>38.908000000000001</c:v>
                </c:pt>
                <c:pt idx="1191">
                  <c:v>38.915999999999997</c:v>
                </c:pt>
                <c:pt idx="1192">
                  <c:v>38.94</c:v>
                </c:pt>
                <c:pt idx="1193">
                  <c:v>38.953000000000003</c:v>
                </c:pt>
                <c:pt idx="1194">
                  <c:v>38.968000000000004</c:v>
                </c:pt>
                <c:pt idx="1195">
                  <c:v>38.985999999999997</c:v>
                </c:pt>
                <c:pt idx="1196">
                  <c:v>39.012</c:v>
                </c:pt>
                <c:pt idx="1197">
                  <c:v>39.005000000000003</c:v>
                </c:pt>
                <c:pt idx="1198">
                  <c:v>39.034999999999997</c:v>
                </c:pt>
                <c:pt idx="1199">
                  <c:v>39.042000000000002</c:v>
                </c:pt>
                <c:pt idx="1200">
                  <c:v>39.061</c:v>
                </c:pt>
                <c:pt idx="1201">
                  <c:v>39.090000000000003</c:v>
                </c:pt>
                <c:pt idx="1202">
                  <c:v>39.100999999999999</c:v>
                </c:pt>
                <c:pt idx="1203">
                  <c:v>39.109000000000002</c:v>
                </c:pt>
                <c:pt idx="1204">
                  <c:v>39.133000000000003</c:v>
                </c:pt>
                <c:pt idx="1205">
                  <c:v>39.152999999999999</c:v>
                </c:pt>
                <c:pt idx="1206">
                  <c:v>39.15</c:v>
                </c:pt>
                <c:pt idx="1207">
                  <c:v>39.176000000000002</c:v>
                </c:pt>
                <c:pt idx="1208">
                  <c:v>39.186999999999998</c:v>
                </c:pt>
                <c:pt idx="1209">
                  <c:v>39.198</c:v>
                </c:pt>
                <c:pt idx="1210">
                  <c:v>39.213000000000001</c:v>
                </c:pt>
                <c:pt idx="1211">
                  <c:v>39.231000000000002</c:v>
                </c:pt>
                <c:pt idx="1212">
                  <c:v>39.238999999999997</c:v>
                </c:pt>
                <c:pt idx="1213">
                  <c:v>39.256999999999998</c:v>
                </c:pt>
                <c:pt idx="1214">
                  <c:v>39.279000000000003</c:v>
                </c:pt>
                <c:pt idx="1215">
                  <c:v>39.283000000000001</c:v>
                </c:pt>
                <c:pt idx="1216">
                  <c:v>39.313000000000002</c:v>
                </c:pt>
                <c:pt idx="1217">
                  <c:v>39.323999999999998</c:v>
                </c:pt>
                <c:pt idx="1218">
                  <c:v>39.338999999999999</c:v>
                </c:pt>
                <c:pt idx="1219">
                  <c:v>39.356999999999999</c:v>
                </c:pt>
                <c:pt idx="1220">
                  <c:v>39.365000000000002</c:v>
                </c:pt>
                <c:pt idx="1221">
                  <c:v>39.372</c:v>
                </c:pt>
                <c:pt idx="1222">
                  <c:v>39.390999999999998</c:v>
                </c:pt>
                <c:pt idx="1223">
                  <c:v>39.398000000000003</c:v>
                </c:pt>
                <c:pt idx="1224">
                  <c:v>39.409999999999997</c:v>
                </c:pt>
                <c:pt idx="1225">
                  <c:v>39.423000000000002</c:v>
                </c:pt>
                <c:pt idx="1226">
                  <c:v>39.442999999999998</c:v>
                </c:pt>
                <c:pt idx="1227">
                  <c:v>39.450000000000003</c:v>
                </c:pt>
                <c:pt idx="1228">
                  <c:v>39.478000000000002</c:v>
                </c:pt>
                <c:pt idx="1229">
                  <c:v>39.484000000000002</c:v>
                </c:pt>
                <c:pt idx="1230">
                  <c:v>39.491</c:v>
                </c:pt>
                <c:pt idx="1231">
                  <c:v>39.523000000000003</c:v>
                </c:pt>
                <c:pt idx="1232">
                  <c:v>39.54</c:v>
                </c:pt>
                <c:pt idx="1233">
                  <c:v>39.551000000000002</c:v>
                </c:pt>
                <c:pt idx="1234">
                  <c:v>39.573</c:v>
                </c:pt>
                <c:pt idx="1235">
                  <c:v>39.584000000000003</c:v>
                </c:pt>
                <c:pt idx="1236">
                  <c:v>39.603000000000002</c:v>
                </c:pt>
                <c:pt idx="1237">
                  <c:v>39.628</c:v>
                </c:pt>
                <c:pt idx="1238">
                  <c:v>39.636000000000003</c:v>
                </c:pt>
                <c:pt idx="1239">
                  <c:v>39.646999999999998</c:v>
                </c:pt>
                <c:pt idx="1240">
                  <c:v>39.658000000000001</c:v>
                </c:pt>
                <c:pt idx="1241">
                  <c:v>39.677</c:v>
                </c:pt>
                <c:pt idx="1242">
                  <c:v>39.683999999999997</c:v>
                </c:pt>
                <c:pt idx="1243">
                  <c:v>39.713999999999999</c:v>
                </c:pt>
                <c:pt idx="1244">
                  <c:v>39.728999999999999</c:v>
                </c:pt>
                <c:pt idx="1245">
                  <c:v>39.728999999999999</c:v>
                </c:pt>
                <c:pt idx="1246">
                  <c:v>39.749000000000002</c:v>
                </c:pt>
                <c:pt idx="1247">
                  <c:v>39.765999999999998</c:v>
                </c:pt>
                <c:pt idx="1248">
                  <c:v>39.773000000000003</c:v>
                </c:pt>
                <c:pt idx="1249">
                  <c:v>39.793999999999997</c:v>
                </c:pt>
                <c:pt idx="1250">
                  <c:v>39.802999999999997</c:v>
                </c:pt>
                <c:pt idx="1251">
                  <c:v>39.817999999999998</c:v>
                </c:pt>
                <c:pt idx="1252">
                  <c:v>39.845999999999997</c:v>
                </c:pt>
                <c:pt idx="1253">
                  <c:v>39.859000000000002</c:v>
                </c:pt>
                <c:pt idx="1254">
                  <c:v>39.866</c:v>
                </c:pt>
                <c:pt idx="1255">
                  <c:v>39.884999999999998</c:v>
                </c:pt>
                <c:pt idx="1256">
                  <c:v>39.896000000000001</c:v>
                </c:pt>
                <c:pt idx="1257">
                  <c:v>39.896000000000001</c:v>
                </c:pt>
                <c:pt idx="1258">
                  <c:v>39.918999999999997</c:v>
                </c:pt>
                <c:pt idx="1259">
                  <c:v>39.926000000000002</c:v>
                </c:pt>
                <c:pt idx="1260">
                  <c:v>39.941000000000003</c:v>
                </c:pt>
                <c:pt idx="1261">
                  <c:v>39.959000000000003</c:v>
                </c:pt>
                <c:pt idx="1262">
                  <c:v>39.973999999999997</c:v>
                </c:pt>
                <c:pt idx="1263">
                  <c:v>39.981999999999999</c:v>
                </c:pt>
                <c:pt idx="1264">
                  <c:v>40.003999999999998</c:v>
                </c:pt>
                <c:pt idx="1265">
                  <c:v>40.015000000000001</c:v>
                </c:pt>
                <c:pt idx="1266">
                  <c:v>40.018999999999998</c:v>
                </c:pt>
                <c:pt idx="1267">
                  <c:v>40.048000000000002</c:v>
                </c:pt>
                <c:pt idx="1268">
                  <c:v>40.067</c:v>
                </c:pt>
                <c:pt idx="1269">
                  <c:v>40.07</c:v>
                </c:pt>
                <c:pt idx="1270">
                  <c:v>40.095999999999997</c:v>
                </c:pt>
                <c:pt idx="1271">
                  <c:v>40.106999999999999</c:v>
                </c:pt>
                <c:pt idx="1272">
                  <c:v>40.122</c:v>
                </c:pt>
                <c:pt idx="1273">
                  <c:v>40.130000000000003</c:v>
                </c:pt>
                <c:pt idx="1274">
                  <c:v>40.137</c:v>
                </c:pt>
                <c:pt idx="1275">
                  <c:v>40.152000000000001</c:v>
                </c:pt>
                <c:pt idx="1276">
                  <c:v>40.17</c:v>
                </c:pt>
                <c:pt idx="1277">
                  <c:v>40.177999999999997</c:v>
                </c:pt>
                <c:pt idx="1278">
                  <c:v>40.177999999999997</c:v>
                </c:pt>
                <c:pt idx="1279">
                  <c:v>40.198</c:v>
                </c:pt>
                <c:pt idx="1280">
                  <c:v>40.204000000000001</c:v>
                </c:pt>
                <c:pt idx="1281">
                  <c:v>40.210999999999999</c:v>
                </c:pt>
                <c:pt idx="1282">
                  <c:v>40.241</c:v>
                </c:pt>
                <c:pt idx="1283">
                  <c:v>40.252000000000002</c:v>
                </c:pt>
                <c:pt idx="1284">
                  <c:v>40.262999999999998</c:v>
                </c:pt>
                <c:pt idx="1285">
                  <c:v>40.283000000000001</c:v>
                </c:pt>
                <c:pt idx="1286">
                  <c:v>40.299999999999997</c:v>
                </c:pt>
                <c:pt idx="1287">
                  <c:v>40.311</c:v>
                </c:pt>
                <c:pt idx="1288">
                  <c:v>40.322000000000003</c:v>
                </c:pt>
                <c:pt idx="1289">
                  <c:v>40.344000000000001</c:v>
                </c:pt>
                <c:pt idx="1290">
                  <c:v>40.354999999999997</c:v>
                </c:pt>
                <c:pt idx="1291">
                  <c:v>40.368000000000002</c:v>
                </c:pt>
                <c:pt idx="1292">
                  <c:v>40.384999999999998</c:v>
                </c:pt>
                <c:pt idx="1293">
                  <c:v>40.389000000000003</c:v>
                </c:pt>
                <c:pt idx="1294">
                  <c:v>40.408999999999999</c:v>
                </c:pt>
                <c:pt idx="1295">
                  <c:v>40.417999999999999</c:v>
                </c:pt>
                <c:pt idx="1296">
                  <c:v>40.426000000000002</c:v>
                </c:pt>
                <c:pt idx="1297">
                  <c:v>40.436999999999998</c:v>
                </c:pt>
                <c:pt idx="1298">
                  <c:v>40.448</c:v>
                </c:pt>
                <c:pt idx="1299">
                  <c:v>40.463000000000001</c:v>
                </c:pt>
                <c:pt idx="1300">
                  <c:v>40.494</c:v>
                </c:pt>
                <c:pt idx="1301">
                  <c:v>40.503</c:v>
                </c:pt>
                <c:pt idx="1302">
                  <c:v>40.506999999999998</c:v>
                </c:pt>
                <c:pt idx="1303">
                  <c:v>40.543999999999997</c:v>
                </c:pt>
                <c:pt idx="1304">
                  <c:v>40.551000000000002</c:v>
                </c:pt>
                <c:pt idx="1305">
                  <c:v>40.573</c:v>
                </c:pt>
                <c:pt idx="1306">
                  <c:v>40.585999999999999</c:v>
                </c:pt>
                <c:pt idx="1307">
                  <c:v>40.591999999999999</c:v>
                </c:pt>
                <c:pt idx="1308">
                  <c:v>40.595999999999997</c:v>
                </c:pt>
                <c:pt idx="1309">
                  <c:v>40.604999999999997</c:v>
                </c:pt>
                <c:pt idx="1310">
                  <c:v>40.618000000000002</c:v>
                </c:pt>
                <c:pt idx="1311">
                  <c:v>40.633000000000003</c:v>
                </c:pt>
                <c:pt idx="1312">
                  <c:v>40.643999999999998</c:v>
                </c:pt>
                <c:pt idx="1313">
                  <c:v>40.661999999999999</c:v>
                </c:pt>
                <c:pt idx="1314">
                  <c:v>40.665999999999997</c:v>
                </c:pt>
                <c:pt idx="1315">
                  <c:v>40.683</c:v>
                </c:pt>
                <c:pt idx="1316">
                  <c:v>40.692</c:v>
                </c:pt>
                <c:pt idx="1317">
                  <c:v>40.703000000000003</c:v>
                </c:pt>
                <c:pt idx="1318">
                  <c:v>40.728999999999999</c:v>
                </c:pt>
                <c:pt idx="1319">
                  <c:v>40.732999999999997</c:v>
                </c:pt>
                <c:pt idx="1320">
                  <c:v>40.750999999999998</c:v>
                </c:pt>
                <c:pt idx="1321">
                  <c:v>40.783999999999999</c:v>
                </c:pt>
                <c:pt idx="1322">
                  <c:v>40.784999999999997</c:v>
                </c:pt>
                <c:pt idx="1323">
                  <c:v>40.802999999999997</c:v>
                </c:pt>
                <c:pt idx="1324">
                  <c:v>40.814</c:v>
                </c:pt>
                <c:pt idx="1325">
                  <c:v>40.832000000000001</c:v>
                </c:pt>
                <c:pt idx="1326">
                  <c:v>40.832999999999998</c:v>
                </c:pt>
                <c:pt idx="1327">
                  <c:v>40.853000000000002</c:v>
                </c:pt>
                <c:pt idx="1328">
                  <c:v>40.859000000000002</c:v>
                </c:pt>
                <c:pt idx="1329">
                  <c:v>40.859000000000002</c:v>
                </c:pt>
                <c:pt idx="1330">
                  <c:v>40.887999999999998</c:v>
                </c:pt>
                <c:pt idx="1331">
                  <c:v>40.902999999999999</c:v>
                </c:pt>
                <c:pt idx="1332">
                  <c:v>40.914000000000001</c:v>
                </c:pt>
                <c:pt idx="1333">
                  <c:v>40.921999999999997</c:v>
                </c:pt>
                <c:pt idx="1334">
                  <c:v>40.944000000000003</c:v>
                </c:pt>
                <c:pt idx="1335">
                  <c:v>40.954999999999998</c:v>
                </c:pt>
                <c:pt idx="1336">
                  <c:v>40.972999999999999</c:v>
                </c:pt>
                <c:pt idx="1337">
                  <c:v>40.994999999999997</c:v>
                </c:pt>
                <c:pt idx="1338">
                  <c:v>40.994999999999997</c:v>
                </c:pt>
                <c:pt idx="1339">
                  <c:v>41.036000000000001</c:v>
                </c:pt>
                <c:pt idx="1340">
                  <c:v>41.042999999999999</c:v>
                </c:pt>
                <c:pt idx="1341">
                  <c:v>41.058</c:v>
                </c:pt>
                <c:pt idx="1342">
                  <c:v>41.067</c:v>
                </c:pt>
                <c:pt idx="1343">
                  <c:v>41.076999999999998</c:v>
                </c:pt>
                <c:pt idx="1344">
                  <c:v>41.069000000000003</c:v>
                </c:pt>
                <c:pt idx="1345">
                  <c:v>41.091999999999999</c:v>
                </c:pt>
                <c:pt idx="1346">
                  <c:v>41.106000000000002</c:v>
                </c:pt>
                <c:pt idx="1347">
                  <c:v>41.11</c:v>
                </c:pt>
                <c:pt idx="1348">
                  <c:v>41.136000000000003</c:v>
                </c:pt>
                <c:pt idx="1349">
                  <c:v>41.136000000000003</c:v>
                </c:pt>
                <c:pt idx="1350">
                  <c:v>41.14</c:v>
                </c:pt>
                <c:pt idx="1351">
                  <c:v>41.164000000000001</c:v>
                </c:pt>
                <c:pt idx="1352">
                  <c:v>41.177</c:v>
                </c:pt>
                <c:pt idx="1353">
                  <c:v>41.180999999999997</c:v>
                </c:pt>
                <c:pt idx="1354">
                  <c:v>41.198999999999998</c:v>
                </c:pt>
                <c:pt idx="1355">
                  <c:v>41.213999999999999</c:v>
                </c:pt>
                <c:pt idx="1356">
                  <c:v>41.228999999999999</c:v>
                </c:pt>
                <c:pt idx="1357">
                  <c:v>41.265000000000001</c:v>
                </c:pt>
                <c:pt idx="1358">
                  <c:v>41.273000000000003</c:v>
                </c:pt>
                <c:pt idx="1359">
                  <c:v>41.283999999999999</c:v>
                </c:pt>
                <c:pt idx="1360">
                  <c:v>41.287999999999997</c:v>
                </c:pt>
                <c:pt idx="1361">
                  <c:v>41.302</c:v>
                </c:pt>
                <c:pt idx="1362">
                  <c:v>41.302999999999997</c:v>
                </c:pt>
                <c:pt idx="1363">
                  <c:v>41.317999999999998</c:v>
                </c:pt>
                <c:pt idx="1364">
                  <c:v>41.343000000000004</c:v>
                </c:pt>
                <c:pt idx="1365">
                  <c:v>41.343000000000004</c:v>
                </c:pt>
                <c:pt idx="1366">
                  <c:v>41.371000000000002</c:v>
                </c:pt>
                <c:pt idx="1367">
                  <c:v>41.377000000000002</c:v>
                </c:pt>
                <c:pt idx="1368">
                  <c:v>41.384</c:v>
                </c:pt>
                <c:pt idx="1369">
                  <c:v>41.402000000000001</c:v>
                </c:pt>
                <c:pt idx="1370">
                  <c:v>41.424999999999997</c:v>
                </c:pt>
                <c:pt idx="1371">
                  <c:v>41.447000000000003</c:v>
                </c:pt>
                <c:pt idx="1372">
                  <c:v>41.457999999999998</c:v>
                </c:pt>
                <c:pt idx="1373">
                  <c:v>41.48</c:v>
                </c:pt>
                <c:pt idx="1374">
                  <c:v>41.487000000000002</c:v>
                </c:pt>
                <c:pt idx="1375">
                  <c:v>41.506</c:v>
                </c:pt>
                <c:pt idx="1376">
                  <c:v>41.524000000000001</c:v>
                </c:pt>
                <c:pt idx="1377">
                  <c:v>41.534999999999997</c:v>
                </c:pt>
                <c:pt idx="1378">
                  <c:v>41.545999999999999</c:v>
                </c:pt>
                <c:pt idx="1379">
                  <c:v>41.567999999999998</c:v>
                </c:pt>
                <c:pt idx="1380">
                  <c:v>41.576000000000001</c:v>
                </c:pt>
                <c:pt idx="1381">
                  <c:v>41.587000000000003</c:v>
                </c:pt>
                <c:pt idx="1382">
                  <c:v>41.606000000000002</c:v>
                </c:pt>
                <c:pt idx="1383">
                  <c:v>41.606000000000002</c:v>
                </c:pt>
                <c:pt idx="1384">
                  <c:v>41.616999999999997</c:v>
                </c:pt>
                <c:pt idx="1385">
                  <c:v>41.634999999999998</c:v>
                </c:pt>
                <c:pt idx="1386">
                  <c:v>41.643000000000001</c:v>
                </c:pt>
                <c:pt idx="1387">
                  <c:v>41.664999999999999</c:v>
                </c:pt>
                <c:pt idx="1388">
                  <c:v>41.671999999999997</c:v>
                </c:pt>
                <c:pt idx="1389">
                  <c:v>41.676000000000002</c:v>
                </c:pt>
                <c:pt idx="1390">
                  <c:v>41.695</c:v>
                </c:pt>
                <c:pt idx="1391">
                  <c:v>41.716999999999999</c:v>
                </c:pt>
                <c:pt idx="1392">
                  <c:v>41.72</c:v>
                </c:pt>
                <c:pt idx="1393">
                  <c:v>41.75</c:v>
                </c:pt>
                <c:pt idx="1394">
                  <c:v>41.765000000000001</c:v>
                </c:pt>
                <c:pt idx="1395">
                  <c:v>41.765000000000001</c:v>
                </c:pt>
                <c:pt idx="1396">
                  <c:v>41.771999999999998</c:v>
                </c:pt>
                <c:pt idx="1397">
                  <c:v>41.786999999999999</c:v>
                </c:pt>
                <c:pt idx="1398">
                  <c:v>41.790999999999997</c:v>
                </c:pt>
                <c:pt idx="1399">
                  <c:v>41.813000000000002</c:v>
                </c:pt>
                <c:pt idx="1400">
                  <c:v>41.82</c:v>
                </c:pt>
                <c:pt idx="1401">
                  <c:v>41.823999999999998</c:v>
                </c:pt>
                <c:pt idx="1402">
                  <c:v>41.847999999999999</c:v>
                </c:pt>
                <c:pt idx="1403">
                  <c:v>41.860999999999997</c:v>
                </c:pt>
                <c:pt idx="1404">
                  <c:v>41.860999999999997</c:v>
                </c:pt>
                <c:pt idx="1405">
                  <c:v>41.88</c:v>
                </c:pt>
                <c:pt idx="1406">
                  <c:v>41.898000000000003</c:v>
                </c:pt>
                <c:pt idx="1407">
                  <c:v>41.908999999999999</c:v>
                </c:pt>
                <c:pt idx="1408">
                  <c:v>41.927999999999997</c:v>
                </c:pt>
                <c:pt idx="1409">
                  <c:v>41.963999999999999</c:v>
                </c:pt>
                <c:pt idx="1410">
                  <c:v>41.968000000000004</c:v>
                </c:pt>
                <c:pt idx="1411">
                  <c:v>41.978999999999999</c:v>
                </c:pt>
                <c:pt idx="1412">
                  <c:v>41.991</c:v>
                </c:pt>
                <c:pt idx="1413">
                  <c:v>41.994</c:v>
                </c:pt>
                <c:pt idx="1414">
                  <c:v>42.009</c:v>
                </c:pt>
                <c:pt idx="1415">
                  <c:v>42.024000000000001</c:v>
                </c:pt>
                <c:pt idx="1416">
                  <c:v>42.027999999999999</c:v>
                </c:pt>
                <c:pt idx="1417">
                  <c:v>42.054000000000002</c:v>
                </c:pt>
                <c:pt idx="1418">
                  <c:v>42.076000000000001</c:v>
                </c:pt>
                <c:pt idx="1419">
                  <c:v>42.072000000000003</c:v>
                </c:pt>
                <c:pt idx="1420">
                  <c:v>42.097999999999999</c:v>
                </c:pt>
                <c:pt idx="1421">
                  <c:v>42.113</c:v>
                </c:pt>
                <c:pt idx="1422">
                  <c:v>42.127000000000002</c:v>
                </c:pt>
                <c:pt idx="1423">
                  <c:v>42.142000000000003</c:v>
                </c:pt>
                <c:pt idx="1424">
                  <c:v>42.156999999999996</c:v>
                </c:pt>
                <c:pt idx="1425">
                  <c:v>42.164000000000001</c:v>
                </c:pt>
                <c:pt idx="1426">
                  <c:v>42.201000000000001</c:v>
                </c:pt>
                <c:pt idx="1427">
                  <c:v>42.204999999999998</c:v>
                </c:pt>
                <c:pt idx="1428">
                  <c:v>42.222999999999999</c:v>
                </c:pt>
                <c:pt idx="1429">
                  <c:v>42.226999999999997</c:v>
                </c:pt>
                <c:pt idx="1430">
                  <c:v>42.246000000000002</c:v>
                </c:pt>
                <c:pt idx="1431">
                  <c:v>42.256999999999998</c:v>
                </c:pt>
                <c:pt idx="1432">
                  <c:v>42.268000000000001</c:v>
                </c:pt>
                <c:pt idx="1433">
                  <c:v>42.268000000000001</c:v>
                </c:pt>
                <c:pt idx="1434">
                  <c:v>42.283000000000001</c:v>
                </c:pt>
                <c:pt idx="1435">
                  <c:v>42.305</c:v>
                </c:pt>
                <c:pt idx="1436">
                  <c:v>42.32</c:v>
                </c:pt>
                <c:pt idx="1437">
                  <c:v>42.32</c:v>
                </c:pt>
                <c:pt idx="1438">
                  <c:v>42.348999999999997</c:v>
                </c:pt>
                <c:pt idx="1439">
                  <c:v>42.363999999999997</c:v>
                </c:pt>
                <c:pt idx="1440">
                  <c:v>42.375</c:v>
                </c:pt>
                <c:pt idx="1441">
                  <c:v>42.393999999999998</c:v>
                </c:pt>
                <c:pt idx="1442">
                  <c:v>42.408999999999999</c:v>
                </c:pt>
                <c:pt idx="1443">
                  <c:v>42.411999999999999</c:v>
                </c:pt>
                <c:pt idx="1444">
                  <c:v>42.442</c:v>
                </c:pt>
                <c:pt idx="1445">
                  <c:v>42.463999999999999</c:v>
                </c:pt>
                <c:pt idx="1446">
                  <c:v>42.478000000000002</c:v>
                </c:pt>
                <c:pt idx="1447">
                  <c:v>42.485999999999997</c:v>
                </c:pt>
                <c:pt idx="1448">
                  <c:v>42.49</c:v>
                </c:pt>
                <c:pt idx="1449">
                  <c:v>42.497</c:v>
                </c:pt>
                <c:pt idx="1450">
                  <c:v>42.509</c:v>
                </c:pt>
                <c:pt idx="1451">
                  <c:v>42.523000000000003</c:v>
                </c:pt>
                <c:pt idx="1452">
                  <c:v>42.52</c:v>
                </c:pt>
                <c:pt idx="1453">
                  <c:v>42.537999999999997</c:v>
                </c:pt>
                <c:pt idx="1454">
                  <c:v>42.557000000000002</c:v>
                </c:pt>
                <c:pt idx="1455">
                  <c:v>42.557000000000002</c:v>
                </c:pt>
                <c:pt idx="1456">
                  <c:v>42.582999999999998</c:v>
                </c:pt>
                <c:pt idx="1457">
                  <c:v>42.594000000000001</c:v>
                </c:pt>
                <c:pt idx="1458">
                  <c:v>42.604999999999997</c:v>
                </c:pt>
                <c:pt idx="1459">
                  <c:v>42.616</c:v>
                </c:pt>
                <c:pt idx="1460">
                  <c:v>42.637999999999998</c:v>
                </c:pt>
                <c:pt idx="1461">
                  <c:v>42.646000000000001</c:v>
                </c:pt>
                <c:pt idx="1462">
                  <c:v>42.667999999999999</c:v>
                </c:pt>
                <c:pt idx="1463">
                  <c:v>42.674999999999997</c:v>
                </c:pt>
                <c:pt idx="1464">
                  <c:v>42.683</c:v>
                </c:pt>
                <c:pt idx="1465">
                  <c:v>42.69</c:v>
                </c:pt>
                <c:pt idx="1466">
                  <c:v>42.712000000000003</c:v>
                </c:pt>
                <c:pt idx="1467">
                  <c:v>42.713000000000001</c:v>
                </c:pt>
                <c:pt idx="1468">
                  <c:v>42.726999999999997</c:v>
                </c:pt>
                <c:pt idx="1469">
                  <c:v>42.734999999999999</c:v>
                </c:pt>
                <c:pt idx="1470">
                  <c:v>42.746000000000002</c:v>
                </c:pt>
                <c:pt idx="1471">
                  <c:v>42.756999999999998</c:v>
                </c:pt>
                <c:pt idx="1472">
                  <c:v>42.765000000000001</c:v>
                </c:pt>
                <c:pt idx="1473">
                  <c:v>42.786999999999999</c:v>
                </c:pt>
                <c:pt idx="1474">
                  <c:v>42.790999999999997</c:v>
                </c:pt>
                <c:pt idx="1475">
                  <c:v>42.808999999999997</c:v>
                </c:pt>
                <c:pt idx="1476">
                  <c:v>42.817</c:v>
                </c:pt>
                <c:pt idx="1477">
                  <c:v>42.841999999999999</c:v>
                </c:pt>
                <c:pt idx="1478">
                  <c:v>42.845999999999997</c:v>
                </c:pt>
                <c:pt idx="1479">
                  <c:v>42.853999999999999</c:v>
                </c:pt>
                <c:pt idx="1480">
                  <c:v>42.872</c:v>
                </c:pt>
                <c:pt idx="1481">
                  <c:v>42.890999999999998</c:v>
                </c:pt>
                <c:pt idx="1482">
                  <c:v>42.898000000000003</c:v>
                </c:pt>
                <c:pt idx="1483">
                  <c:v>42.915999999999997</c:v>
                </c:pt>
                <c:pt idx="1484">
                  <c:v>42.927999999999997</c:v>
                </c:pt>
                <c:pt idx="1485">
                  <c:v>42.948999999999998</c:v>
                </c:pt>
                <c:pt idx="1486">
                  <c:v>42.945999999999998</c:v>
                </c:pt>
                <c:pt idx="1487">
                  <c:v>42.965000000000003</c:v>
                </c:pt>
                <c:pt idx="1488">
                  <c:v>42.972000000000001</c:v>
                </c:pt>
                <c:pt idx="1489">
                  <c:v>42.982999999999997</c:v>
                </c:pt>
                <c:pt idx="1490">
                  <c:v>43.002000000000002</c:v>
                </c:pt>
                <c:pt idx="1491">
                  <c:v>43.002000000000002</c:v>
                </c:pt>
                <c:pt idx="1492">
                  <c:v>43.017000000000003</c:v>
                </c:pt>
                <c:pt idx="1493">
                  <c:v>43.027999999999999</c:v>
                </c:pt>
                <c:pt idx="1494">
                  <c:v>43.031999999999996</c:v>
                </c:pt>
                <c:pt idx="1495">
                  <c:v>43.054000000000002</c:v>
                </c:pt>
                <c:pt idx="1496">
                  <c:v>43.076000000000001</c:v>
                </c:pt>
                <c:pt idx="1497">
                  <c:v>43.087000000000003</c:v>
                </c:pt>
                <c:pt idx="1498">
                  <c:v>43.104999999999997</c:v>
                </c:pt>
                <c:pt idx="1499">
                  <c:v>43.124000000000002</c:v>
                </c:pt>
                <c:pt idx="1500">
                  <c:v>43.124000000000002</c:v>
                </c:pt>
                <c:pt idx="1501">
                  <c:v>43.139000000000003</c:v>
                </c:pt>
                <c:pt idx="1502">
                  <c:v>43.146000000000001</c:v>
                </c:pt>
                <c:pt idx="1503">
                  <c:v>43.156999999999996</c:v>
                </c:pt>
                <c:pt idx="1504">
                  <c:v>43.156999999999996</c:v>
                </c:pt>
                <c:pt idx="1505">
                  <c:v>43.176000000000002</c:v>
                </c:pt>
                <c:pt idx="1506">
                  <c:v>43.186999999999998</c:v>
                </c:pt>
                <c:pt idx="1507">
                  <c:v>43.201999999999998</c:v>
                </c:pt>
                <c:pt idx="1508">
                  <c:v>43.213000000000001</c:v>
                </c:pt>
                <c:pt idx="1509">
                  <c:v>43.22</c:v>
                </c:pt>
                <c:pt idx="1510">
                  <c:v>43.25</c:v>
                </c:pt>
                <c:pt idx="1511">
                  <c:v>43.253999999999998</c:v>
                </c:pt>
                <c:pt idx="1512">
                  <c:v>43.256999999999998</c:v>
                </c:pt>
                <c:pt idx="1513">
                  <c:v>43.286999999999999</c:v>
                </c:pt>
                <c:pt idx="1514">
                  <c:v>43.290999999999997</c:v>
                </c:pt>
                <c:pt idx="1515">
                  <c:v>43.305</c:v>
                </c:pt>
                <c:pt idx="1516">
                  <c:v>43.335000000000001</c:v>
                </c:pt>
                <c:pt idx="1517">
                  <c:v>43.338999999999999</c:v>
                </c:pt>
                <c:pt idx="1518">
                  <c:v>43.35</c:v>
                </c:pt>
                <c:pt idx="1519">
                  <c:v>43.360999999999997</c:v>
                </c:pt>
                <c:pt idx="1520">
                  <c:v>43.368000000000002</c:v>
                </c:pt>
                <c:pt idx="1521">
                  <c:v>43.378999999999998</c:v>
                </c:pt>
                <c:pt idx="1522">
                  <c:v>43.393999999999998</c:v>
                </c:pt>
                <c:pt idx="1523">
                  <c:v>43.398000000000003</c:v>
                </c:pt>
                <c:pt idx="1524">
                  <c:v>43.408999999999999</c:v>
                </c:pt>
                <c:pt idx="1525">
                  <c:v>43.42</c:v>
                </c:pt>
                <c:pt idx="1526">
                  <c:v>43.435000000000002</c:v>
                </c:pt>
                <c:pt idx="1527">
                  <c:v>43.457000000000001</c:v>
                </c:pt>
                <c:pt idx="1528">
                  <c:v>43.472000000000001</c:v>
                </c:pt>
                <c:pt idx="1529">
                  <c:v>43.487000000000002</c:v>
                </c:pt>
                <c:pt idx="1530">
                  <c:v>43.494</c:v>
                </c:pt>
                <c:pt idx="1531">
                  <c:v>43.512999999999998</c:v>
                </c:pt>
                <c:pt idx="1532">
                  <c:v>43.524000000000001</c:v>
                </c:pt>
                <c:pt idx="1533">
                  <c:v>43.537999999999997</c:v>
                </c:pt>
                <c:pt idx="1534">
                  <c:v>43.564</c:v>
                </c:pt>
                <c:pt idx="1535">
                  <c:v>43.572000000000003</c:v>
                </c:pt>
                <c:pt idx="1536">
                  <c:v>43.579000000000001</c:v>
                </c:pt>
                <c:pt idx="1537">
                  <c:v>43.59</c:v>
                </c:pt>
                <c:pt idx="1538">
                  <c:v>43.600999999999999</c:v>
                </c:pt>
                <c:pt idx="1539">
                  <c:v>43.612000000000002</c:v>
                </c:pt>
                <c:pt idx="1540">
                  <c:v>43.616</c:v>
                </c:pt>
                <c:pt idx="1541">
                  <c:v>43.637999999999998</c:v>
                </c:pt>
                <c:pt idx="1542">
                  <c:v>43.646000000000001</c:v>
                </c:pt>
                <c:pt idx="1543">
                  <c:v>43.664000000000001</c:v>
                </c:pt>
                <c:pt idx="1544">
                  <c:v>43.686</c:v>
                </c:pt>
                <c:pt idx="1545">
                  <c:v>43.697000000000003</c:v>
                </c:pt>
                <c:pt idx="1546">
                  <c:v>43.712000000000003</c:v>
                </c:pt>
                <c:pt idx="1547">
                  <c:v>43.731000000000002</c:v>
                </c:pt>
                <c:pt idx="1548">
                  <c:v>43.738</c:v>
                </c:pt>
                <c:pt idx="1549">
                  <c:v>43.753</c:v>
                </c:pt>
                <c:pt idx="1550">
                  <c:v>43.771000000000001</c:v>
                </c:pt>
                <c:pt idx="1551">
                  <c:v>43.786000000000001</c:v>
                </c:pt>
                <c:pt idx="1552">
                  <c:v>43.801000000000002</c:v>
                </c:pt>
                <c:pt idx="1553">
                  <c:v>43.819000000000003</c:v>
                </c:pt>
                <c:pt idx="1554">
                  <c:v>43.837000000000003</c:v>
                </c:pt>
                <c:pt idx="1555">
                  <c:v>43.847999999999999</c:v>
                </c:pt>
                <c:pt idx="1556">
                  <c:v>43.851999999999997</c:v>
                </c:pt>
                <c:pt idx="1557">
                  <c:v>43.856000000000002</c:v>
                </c:pt>
                <c:pt idx="1558">
                  <c:v>43.875</c:v>
                </c:pt>
                <c:pt idx="1559">
                  <c:v>43.89</c:v>
                </c:pt>
                <c:pt idx="1560">
                  <c:v>43.893000000000001</c:v>
                </c:pt>
                <c:pt idx="1561">
                  <c:v>43.911999999999999</c:v>
                </c:pt>
                <c:pt idx="1562">
                  <c:v>43.927</c:v>
                </c:pt>
                <c:pt idx="1563">
                  <c:v>43.933999999999997</c:v>
                </c:pt>
                <c:pt idx="1564">
                  <c:v>43.941000000000003</c:v>
                </c:pt>
                <c:pt idx="1565">
                  <c:v>43.963000000000001</c:v>
                </c:pt>
                <c:pt idx="1566">
                  <c:v>43.978000000000002</c:v>
                </c:pt>
                <c:pt idx="1567">
                  <c:v>43.988999999999997</c:v>
                </c:pt>
                <c:pt idx="1568">
                  <c:v>44.021999999999998</c:v>
                </c:pt>
                <c:pt idx="1569">
                  <c:v>44.033000000000001</c:v>
                </c:pt>
                <c:pt idx="1570">
                  <c:v>44.040999999999997</c:v>
                </c:pt>
                <c:pt idx="1571">
                  <c:v>44.063000000000002</c:v>
                </c:pt>
                <c:pt idx="1572">
                  <c:v>44.067</c:v>
                </c:pt>
                <c:pt idx="1573">
                  <c:v>44.078000000000003</c:v>
                </c:pt>
                <c:pt idx="1574">
                  <c:v>44.088999999999999</c:v>
                </c:pt>
                <c:pt idx="1575">
                  <c:v>44.093000000000004</c:v>
                </c:pt>
                <c:pt idx="1576">
                  <c:v>44.110999999999997</c:v>
                </c:pt>
                <c:pt idx="1577">
                  <c:v>44.125999999999998</c:v>
                </c:pt>
                <c:pt idx="1578">
                  <c:v>44.133000000000003</c:v>
                </c:pt>
                <c:pt idx="1579">
                  <c:v>44.140999999999998</c:v>
                </c:pt>
                <c:pt idx="1580">
                  <c:v>44.167000000000002</c:v>
                </c:pt>
                <c:pt idx="1581">
                  <c:v>44.167000000000002</c:v>
                </c:pt>
                <c:pt idx="1582">
                  <c:v>44.189</c:v>
                </c:pt>
                <c:pt idx="1583">
                  <c:v>44.2</c:v>
                </c:pt>
                <c:pt idx="1584">
                  <c:v>44.207000000000001</c:v>
                </c:pt>
                <c:pt idx="1585">
                  <c:v>44.225999999999999</c:v>
                </c:pt>
                <c:pt idx="1586">
                  <c:v>44.241</c:v>
                </c:pt>
                <c:pt idx="1587">
                  <c:v>44.247999999999998</c:v>
                </c:pt>
                <c:pt idx="1588">
                  <c:v>44.259</c:v>
                </c:pt>
                <c:pt idx="1589">
                  <c:v>44.292000000000002</c:v>
                </c:pt>
                <c:pt idx="1590">
                  <c:v>44.292000000000002</c:v>
                </c:pt>
                <c:pt idx="1591">
                  <c:v>44.3</c:v>
                </c:pt>
                <c:pt idx="1592">
                  <c:v>44.322000000000003</c:v>
                </c:pt>
                <c:pt idx="1593">
                  <c:v>44.317999999999998</c:v>
                </c:pt>
                <c:pt idx="1594">
                  <c:v>44.34</c:v>
                </c:pt>
                <c:pt idx="1595">
                  <c:v>44.366</c:v>
                </c:pt>
                <c:pt idx="1596">
                  <c:v>44.381</c:v>
                </c:pt>
                <c:pt idx="1597">
                  <c:v>44.395000000000003</c:v>
                </c:pt>
                <c:pt idx="1598">
                  <c:v>44.414000000000001</c:v>
                </c:pt>
                <c:pt idx="1599">
                  <c:v>44.429000000000002</c:v>
                </c:pt>
                <c:pt idx="1600">
                  <c:v>44.44</c:v>
                </c:pt>
                <c:pt idx="1601">
                  <c:v>44.447000000000003</c:v>
                </c:pt>
                <c:pt idx="1602">
                  <c:v>44.457999999999998</c:v>
                </c:pt>
                <c:pt idx="1603">
                  <c:v>44.476999999999997</c:v>
                </c:pt>
                <c:pt idx="1604">
                  <c:v>44.488</c:v>
                </c:pt>
                <c:pt idx="1605">
                  <c:v>44.491999999999997</c:v>
                </c:pt>
                <c:pt idx="1606">
                  <c:v>44.506</c:v>
                </c:pt>
                <c:pt idx="1607">
                  <c:v>44.506999999999998</c:v>
                </c:pt>
                <c:pt idx="1608">
                  <c:v>44.514000000000003</c:v>
                </c:pt>
                <c:pt idx="1609">
                  <c:v>44.533000000000001</c:v>
                </c:pt>
                <c:pt idx="1610">
                  <c:v>44.54</c:v>
                </c:pt>
                <c:pt idx="1611">
                  <c:v>44.536999999999999</c:v>
                </c:pt>
                <c:pt idx="1612">
                  <c:v>44.548000000000002</c:v>
                </c:pt>
                <c:pt idx="1613">
                  <c:v>44.552</c:v>
                </c:pt>
                <c:pt idx="1614">
                  <c:v>44.555999999999997</c:v>
                </c:pt>
                <c:pt idx="1615">
                  <c:v>44.567</c:v>
                </c:pt>
                <c:pt idx="1616">
                  <c:v>44.570999999999998</c:v>
                </c:pt>
                <c:pt idx="1617">
                  <c:v>44.570999999999998</c:v>
                </c:pt>
                <c:pt idx="1618">
                  <c:v>44.578000000000003</c:v>
                </c:pt>
                <c:pt idx="1619">
                  <c:v>44.59</c:v>
                </c:pt>
                <c:pt idx="1620">
                  <c:v>44.585999999999999</c:v>
                </c:pt>
                <c:pt idx="1621">
                  <c:v>44.600999999999999</c:v>
                </c:pt>
                <c:pt idx="1622">
                  <c:v>44.612000000000002</c:v>
                </c:pt>
                <c:pt idx="1623">
                  <c:v>44.609000000000002</c:v>
                </c:pt>
                <c:pt idx="1624">
                  <c:v>44.62</c:v>
                </c:pt>
                <c:pt idx="1625">
                  <c:v>44.645000000000003</c:v>
                </c:pt>
                <c:pt idx="1626">
                  <c:v>44.642000000000003</c:v>
                </c:pt>
                <c:pt idx="1627">
                  <c:v>44.661000000000001</c:v>
                </c:pt>
                <c:pt idx="1628">
                  <c:v>44.674999999999997</c:v>
                </c:pt>
                <c:pt idx="1629">
                  <c:v>44.679000000000002</c:v>
                </c:pt>
                <c:pt idx="1630">
                  <c:v>44.698</c:v>
                </c:pt>
                <c:pt idx="1631">
                  <c:v>44.709000000000003</c:v>
                </c:pt>
                <c:pt idx="1632">
                  <c:v>44.712000000000003</c:v>
                </c:pt>
                <c:pt idx="1633">
                  <c:v>44.72</c:v>
                </c:pt>
                <c:pt idx="1634">
                  <c:v>44.738</c:v>
                </c:pt>
                <c:pt idx="1635">
                  <c:v>44.741999999999997</c:v>
                </c:pt>
                <c:pt idx="1636">
                  <c:v>44.753</c:v>
                </c:pt>
                <c:pt idx="1637">
                  <c:v>44.761000000000003</c:v>
                </c:pt>
                <c:pt idx="1638">
                  <c:v>44.765000000000001</c:v>
                </c:pt>
                <c:pt idx="1639">
                  <c:v>44.761000000000003</c:v>
                </c:pt>
                <c:pt idx="1640">
                  <c:v>44.765000000000001</c:v>
                </c:pt>
                <c:pt idx="1641">
                  <c:v>44.768999999999998</c:v>
                </c:pt>
                <c:pt idx="1642">
                  <c:v>44.783999999999999</c:v>
                </c:pt>
                <c:pt idx="1643">
                  <c:v>44.787999999999997</c:v>
                </c:pt>
                <c:pt idx="1644">
                  <c:v>44.795000000000002</c:v>
                </c:pt>
                <c:pt idx="1645">
                  <c:v>44.787999999999997</c:v>
                </c:pt>
                <c:pt idx="1646">
                  <c:v>44.789000000000001</c:v>
                </c:pt>
                <c:pt idx="1647">
                  <c:v>44.795999999999999</c:v>
                </c:pt>
                <c:pt idx="1648">
                  <c:v>44.811</c:v>
                </c:pt>
                <c:pt idx="1649">
                  <c:v>44.817999999999998</c:v>
                </c:pt>
                <c:pt idx="1650">
                  <c:v>44.819000000000003</c:v>
                </c:pt>
                <c:pt idx="1651">
                  <c:v>44.834000000000003</c:v>
                </c:pt>
                <c:pt idx="1652">
                  <c:v>44.844999999999999</c:v>
                </c:pt>
                <c:pt idx="1653">
                  <c:v>44.841000000000001</c:v>
                </c:pt>
                <c:pt idx="1654">
                  <c:v>44.856000000000002</c:v>
                </c:pt>
                <c:pt idx="1655">
                  <c:v>44.866999999999997</c:v>
                </c:pt>
                <c:pt idx="1656">
                  <c:v>44.866999999999997</c:v>
                </c:pt>
                <c:pt idx="1657">
                  <c:v>44.871000000000002</c:v>
                </c:pt>
                <c:pt idx="1658">
                  <c:v>44.878999999999998</c:v>
                </c:pt>
                <c:pt idx="1659">
                  <c:v>44.878999999999998</c:v>
                </c:pt>
                <c:pt idx="1660">
                  <c:v>44.89</c:v>
                </c:pt>
                <c:pt idx="1661">
                  <c:v>44.901000000000003</c:v>
                </c:pt>
                <c:pt idx="1662">
                  <c:v>44.915999999999997</c:v>
                </c:pt>
                <c:pt idx="1663">
                  <c:v>44.915999999999997</c:v>
                </c:pt>
                <c:pt idx="1664">
                  <c:v>44.912999999999997</c:v>
                </c:pt>
                <c:pt idx="1665">
                  <c:v>44.923999999999999</c:v>
                </c:pt>
                <c:pt idx="1666">
                  <c:v>44.932000000000002</c:v>
                </c:pt>
                <c:pt idx="1667">
                  <c:v>44.939</c:v>
                </c:pt>
                <c:pt idx="1668">
                  <c:v>44.947000000000003</c:v>
                </c:pt>
                <c:pt idx="1669">
                  <c:v>44.962000000000003</c:v>
                </c:pt>
                <c:pt idx="1670">
                  <c:v>44.966000000000001</c:v>
                </c:pt>
                <c:pt idx="1671">
                  <c:v>44.962000000000003</c:v>
                </c:pt>
                <c:pt idx="1672">
                  <c:v>44.962000000000003</c:v>
                </c:pt>
                <c:pt idx="1673">
                  <c:v>44.97</c:v>
                </c:pt>
                <c:pt idx="1674">
                  <c:v>44.97</c:v>
                </c:pt>
                <c:pt idx="1675">
                  <c:v>44.981000000000002</c:v>
                </c:pt>
                <c:pt idx="1676">
                  <c:v>44.973999999999997</c:v>
                </c:pt>
                <c:pt idx="1677">
                  <c:v>44.978000000000002</c:v>
                </c:pt>
                <c:pt idx="1678">
                  <c:v>44.993000000000002</c:v>
                </c:pt>
                <c:pt idx="1679">
                  <c:v>44.985999999999997</c:v>
                </c:pt>
                <c:pt idx="1680">
                  <c:v>44.997</c:v>
                </c:pt>
                <c:pt idx="1681">
                  <c:v>45.000999999999998</c:v>
                </c:pt>
                <c:pt idx="1682">
                  <c:v>45.012</c:v>
                </c:pt>
                <c:pt idx="1683">
                  <c:v>45.009</c:v>
                </c:pt>
                <c:pt idx="1684">
                  <c:v>45.015999999999998</c:v>
                </c:pt>
                <c:pt idx="1685">
                  <c:v>45.037999999999997</c:v>
                </c:pt>
                <c:pt idx="1686">
                  <c:v>45.034999999999997</c:v>
                </c:pt>
                <c:pt idx="1687">
                  <c:v>45.034999999999997</c:v>
                </c:pt>
                <c:pt idx="1688">
                  <c:v>45.042999999999999</c:v>
                </c:pt>
                <c:pt idx="1689">
                  <c:v>45.039000000000001</c:v>
                </c:pt>
                <c:pt idx="1690">
                  <c:v>45.051000000000002</c:v>
                </c:pt>
                <c:pt idx="1691">
                  <c:v>45.061999999999998</c:v>
                </c:pt>
                <c:pt idx="1692">
                  <c:v>45.055</c:v>
                </c:pt>
                <c:pt idx="1693">
                  <c:v>45.061999999999998</c:v>
                </c:pt>
                <c:pt idx="1694">
                  <c:v>45.07</c:v>
                </c:pt>
                <c:pt idx="1695">
                  <c:v>45.073999999999998</c:v>
                </c:pt>
                <c:pt idx="1696">
                  <c:v>45.076999999999998</c:v>
                </c:pt>
                <c:pt idx="1697">
                  <c:v>45.088999999999999</c:v>
                </c:pt>
                <c:pt idx="1698">
                  <c:v>45.093000000000004</c:v>
                </c:pt>
                <c:pt idx="1699">
                  <c:v>45.1</c:v>
                </c:pt>
                <c:pt idx="1700">
                  <c:v>45.1</c:v>
                </c:pt>
                <c:pt idx="1701">
                  <c:v>45.103999999999999</c:v>
                </c:pt>
                <c:pt idx="1702">
                  <c:v>45.112000000000002</c:v>
                </c:pt>
                <c:pt idx="1703">
                  <c:v>45.127000000000002</c:v>
                </c:pt>
                <c:pt idx="1704">
                  <c:v>45.13</c:v>
                </c:pt>
                <c:pt idx="1705">
                  <c:v>45.134</c:v>
                </c:pt>
                <c:pt idx="1706">
                  <c:v>45.137999999999998</c:v>
                </c:pt>
                <c:pt idx="1707">
                  <c:v>45.131</c:v>
                </c:pt>
                <c:pt idx="1708">
                  <c:v>45.131</c:v>
                </c:pt>
                <c:pt idx="1709">
                  <c:v>45.131999999999998</c:v>
                </c:pt>
                <c:pt idx="1710">
                  <c:v>45.128</c:v>
                </c:pt>
                <c:pt idx="1711">
                  <c:v>45.131999999999998</c:v>
                </c:pt>
                <c:pt idx="1712">
                  <c:v>45.131999999999998</c:v>
                </c:pt>
                <c:pt idx="1713">
                  <c:v>45.14</c:v>
                </c:pt>
                <c:pt idx="1714">
                  <c:v>45.14</c:v>
                </c:pt>
                <c:pt idx="1715">
                  <c:v>45.14</c:v>
                </c:pt>
                <c:pt idx="1716">
                  <c:v>45.148000000000003</c:v>
                </c:pt>
                <c:pt idx="1717">
                  <c:v>45.155000000000001</c:v>
                </c:pt>
                <c:pt idx="1718">
                  <c:v>45.148000000000003</c:v>
                </c:pt>
                <c:pt idx="1719">
                  <c:v>45.145000000000003</c:v>
                </c:pt>
                <c:pt idx="1720">
                  <c:v>45.152999999999999</c:v>
                </c:pt>
                <c:pt idx="1721">
                  <c:v>45.152999999999999</c:v>
                </c:pt>
                <c:pt idx="1722">
                  <c:v>45.156999999999996</c:v>
                </c:pt>
                <c:pt idx="1723">
                  <c:v>45.15</c:v>
                </c:pt>
                <c:pt idx="1724">
                  <c:v>45.154000000000003</c:v>
                </c:pt>
                <c:pt idx="1725">
                  <c:v>45.161000000000001</c:v>
                </c:pt>
                <c:pt idx="1726">
                  <c:v>45.15</c:v>
                </c:pt>
                <c:pt idx="1727">
                  <c:v>45.161999999999999</c:v>
                </c:pt>
                <c:pt idx="1728">
                  <c:v>45.155000000000001</c:v>
                </c:pt>
                <c:pt idx="1729">
                  <c:v>45.161999999999999</c:v>
                </c:pt>
                <c:pt idx="1730">
                  <c:v>45.158999999999999</c:v>
                </c:pt>
                <c:pt idx="1731">
                  <c:v>45.158999999999999</c:v>
                </c:pt>
                <c:pt idx="1732">
                  <c:v>45.158999999999999</c:v>
                </c:pt>
                <c:pt idx="1733">
                  <c:v>45.167000000000002</c:v>
                </c:pt>
                <c:pt idx="1734">
                  <c:v>45.17</c:v>
                </c:pt>
                <c:pt idx="1735">
                  <c:v>45.177999999999997</c:v>
                </c:pt>
                <c:pt idx="1736">
                  <c:v>45.182000000000002</c:v>
                </c:pt>
                <c:pt idx="1737">
                  <c:v>45.186</c:v>
                </c:pt>
                <c:pt idx="1738">
                  <c:v>45.192999999999998</c:v>
                </c:pt>
                <c:pt idx="1739">
                  <c:v>45.197000000000003</c:v>
                </c:pt>
                <c:pt idx="1740">
                  <c:v>45.204999999999998</c:v>
                </c:pt>
                <c:pt idx="1741">
                  <c:v>45.198</c:v>
                </c:pt>
                <c:pt idx="1742">
                  <c:v>45.198</c:v>
                </c:pt>
                <c:pt idx="1743">
                  <c:v>45.209000000000003</c:v>
                </c:pt>
                <c:pt idx="1744">
                  <c:v>45.201999999999998</c:v>
                </c:pt>
                <c:pt idx="1745">
                  <c:v>45.198999999999998</c:v>
                </c:pt>
                <c:pt idx="1746">
                  <c:v>45.198999999999998</c:v>
                </c:pt>
                <c:pt idx="1747">
                  <c:v>45.207000000000001</c:v>
                </c:pt>
                <c:pt idx="1748">
                  <c:v>45.210999999999999</c:v>
                </c:pt>
                <c:pt idx="1749">
                  <c:v>45.207000000000001</c:v>
                </c:pt>
                <c:pt idx="1750">
                  <c:v>45.215000000000003</c:v>
                </c:pt>
                <c:pt idx="1751">
                  <c:v>45.218000000000004</c:v>
                </c:pt>
                <c:pt idx="1752">
                  <c:v>45.232999999999997</c:v>
                </c:pt>
                <c:pt idx="1753">
                  <c:v>45.247999999999998</c:v>
                </c:pt>
                <c:pt idx="1754">
                  <c:v>45.247999999999998</c:v>
                </c:pt>
                <c:pt idx="1755">
                  <c:v>45.252000000000002</c:v>
                </c:pt>
                <c:pt idx="1756">
                  <c:v>45.252000000000002</c:v>
                </c:pt>
                <c:pt idx="1757">
                  <c:v>45.253</c:v>
                </c:pt>
                <c:pt idx="1758">
                  <c:v>45.253</c:v>
                </c:pt>
                <c:pt idx="1759">
                  <c:v>45.264000000000003</c:v>
                </c:pt>
                <c:pt idx="1760">
                  <c:v>45.253</c:v>
                </c:pt>
                <c:pt idx="1761">
                  <c:v>45.253999999999998</c:v>
                </c:pt>
                <c:pt idx="1762">
                  <c:v>45.25</c:v>
                </c:pt>
                <c:pt idx="1763">
                  <c:v>45.261000000000003</c:v>
                </c:pt>
                <c:pt idx="1764">
                  <c:v>45.271999999999998</c:v>
                </c:pt>
                <c:pt idx="1765">
                  <c:v>45.262</c:v>
                </c:pt>
                <c:pt idx="1766">
                  <c:v>45.268999999999998</c:v>
                </c:pt>
                <c:pt idx="1767">
                  <c:v>45.265999999999998</c:v>
                </c:pt>
                <c:pt idx="1768">
                  <c:v>45.273000000000003</c:v>
                </c:pt>
                <c:pt idx="1769">
                  <c:v>45.284999999999997</c:v>
                </c:pt>
                <c:pt idx="1770">
                  <c:v>45.287999999999997</c:v>
                </c:pt>
                <c:pt idx="1771">
                  <c:v>45.289000000000001</c:v>
                </c:pt>
                <c:pt idx="1772">
                  <c:v>45.304000000000002</c:v>
                </c:pt>
                <c:pt idx="1773">
                  <c:v>45.304000000000002</c:v>
                </c:pt>
                <c:pt idx="1774">
                  <c:v>45.311</c:v>
                </c:pt>
                <c:pt idx="1775">
                  <c:v>45.314999999999998</c:v>
                </c:pt>
                <c:pt idx="1776">
                  <c:v>45.323</c:v>
                </c:pt>
                <c:pt idx="1777">
                  <c:v>45.311999999999998</c:v>
                </c:pt>
                <c:pt idx="1778">
                  <c:v>45.32</c:v>
                </c:pt>
                <c:pt idx="1779">
                  <c:v>45.323</c:v>
                </c:pt>
                <c:pt idx="1780">
                  <c:v>45.326999999999998</c:v>
                </c:pt>
                <c:pt idx="1781">
                  <c:v>45.328000000000003</c:v>
                </c:pt>
                <c:pt idx="1782">
                  <c:v>45.323999999999998</c:v>
                </c:pt>
                <c:pt idx="1783">
                  <c:v>45.317</c:v>
                </c:pt>
                <c:pt idx="1784">
                  <c:v>45.320999999999998</c:v>
                </c:pt>
                <c:pt idx="1785">
                  <c:v>45.320999999999998</c:v>
                </c:pt>
                <c:pt idx="1786">
                  <c:v>45.325000000000003</c:v>
                </c:pt>
                <c:pt idx="1787">
                  <c:v>45.335999999999999</c:v>
                </c:pt>
                <c:pt idx="1788">
                  <c:v>45.332999999999998</c:v>
                </c:pt>
                <c:pt idx="1789">
                  <c:v>45.344000000000001</c:v>
                </c:pt>
                <c:pt idx="1790">
                  <c:v>45.341000000000001</c:v>
                </c:pt>
                <c:pt idx="1791">
                  <c:v>45.351999999999997</c:v>
                </c:pt>
                <c:pt idx="1792">
                  <c:v>45.348999999999997</c:v>
                </c:pt>
                <c:pt idx="1793">
                  <c:v>45.36</c:v>
                </c:pt>
                <c:pt idx="1794">
                  <c:v>45.36</c:v>
                </c:pt>
                <c:pt idx="1795">
                  <c:v>45.363999999999997</c:v>
                </c:pt>
                <c:pt idx="1796">
                  <c:v>45.363999999999997</c:v>
                </c:pt>
                <c:pt idx="1797">
                  <c:v>45.356999999999999</c:v>
                </c:pt>
                <c:pt idx="1798">
                  <c:v>45.372</c:v>
                </c:pt>
                <c:pt idx="1799">
                  <c:v>45.372</c:v>
                </c:pt>
                <c:pt idx="1800">
                  <c:v>45.369</c:v>
                </c:pt>
                <c:pt idx="1801">
                  <c:v>45.375999999999998</c:v>
                </c:pt>
                <c:pt idx="1802">
                  <c:v>45.375999999999998</c:v>
                </c:pt>
                <c:pt idx="1803">
                  <c:v>45.38</c:v>
                </c:pt>
                <c:pt idx="1804">
                  <c:v>45.381</c:v>
                </c:pt>
                <c:pt idx="1805">
                  <c:v>45.392000000000003</c:v>
                </c:pt>
                <c:pt idx="1806">
                  <c:v>45.392000000000003</c:v>
                </c:pt>
                <c:pt idx="1807">
                  <c:v>45.396000000000001</c:v>
                </c:pt>
                <c:pt idx="1808">
                  <c:v>45.4</c:v>
                </c:pt>
                <c:pt idx="1809">
                  <c:v>45.4</c:v>
                </c:pt>
                <c:pt idx="1810">
                  <c:v>45.406999999999996</c:v>
                </c:pt>
                <c:pt idx="1811">
                  <c:v>45.411000000000001</c:v>
                </c:pt>
                <c:pt idx="1812">
                  <c:v>45.426000000000002</c:v>
                </c:pt>
                <c:pt idx="1813">
                  <c:v>45.426000000000002</c:v>
                </c:pt>
                <c:pt idx="1814">
                  <c:v>45.415999999999997</c:v>
                </c:pt>
                <c:pt idx="1815">
                  <c:v>45.43</c:v>
                </c:pt>
                <c:pt idx="1816">
                  <c:v>45.430999999999997</c:v>
                </c:pt>
                <c:pt idx="1817">
                  <c:v>45.438000000000002</c:v>
                </c:pt>
                <c:pt idx="1818">
                  <c:v>45.435000000000002</c:v>
                </c:pt>
                <c:pt idx="1819">
                  <c:v>45.439</c:v>
                </c:pt>
                <c:pt idx="1820">
                  <c:v>45.442999999999998</c:v>
                </c:pt>
                <c:pt idx="1821">
                  <c:v>45.445999999999998</c:v>
                </c:pt>
                <c:pt idx="1822">
                  <c:v>45.447000000000003</c:v>
                </c:pt>
                <c:pt idx="1823">
                  <c:v>45.454000000000001</c:v>
                </c:pt>
                <c:pt idx="1824">
                  <c:v>45.457999999999998</c:v>
                </c:pt>
                <c:pt idx="1825">
                  <c:v>45.466000000000001</c:v>
                </c:pt>
                <c:pt idx="1826">
                  <c:v>45.472999999999999</c:v>
                </c:pt>
                <c:pt idx="1827">
                  <c:v>45.484000000000002</c:v>
                </c:pt>
                <c:pt idx="1828">
                  <c:v>45.484999999999999</c:v>
                </c:pt>
                <c:pt idx="1829">
                  <c:v>45.484999999999999</c:v>
                </c:pt>
                <c:pt idx="1830">
                  <c:v>45.496000000000002</c:v>
                </c:pt>
                <c:pt idx="1831">
                  <c:v>45.503</c:v>
                </c:pt>
                <c:pt idx="1832">
                  <c:v>45.493000000000002</c:v>
                </c:pt>
                <c:pt idx="1833">
                  <c:v>45.493000000000002</c:v>
                </c:pt>
                <c:pt idx="1834">
                  <c:v>45.511000000000003</c:v>
                </c:pt>
                <c:pt idx="1835">
                  <c:v>45.500999999999998</c:v>
                </c:pt>
                <c:pt idx="1836">
                  <c:v>45.508000000000003</c:v>
                </c:pt>
                <c:pt idx="1837">
                  <c:v>45.509</c:v>
                </c:pt>
                <c:pt idx="1838">
                  <c:v>45.512</c:v>
                </c:pt>
                <c:pt idx="1839">
                  <c:v>45.52</c:v>
                </c:pt>
                <c:pt idx="1840">
                  <c:v>45.52</c:v>
                </c:pt>
                <c:pt idx="1841">
                  <c:v>45.52</c:v>
                </c:pt>
                <c:pt idx="1842">
                  <c:v>45.530999999999999</c:v>
                </c:pt>
                <c:pt idx="1843">
                  <c:v>45.534999999999997</c:v>
                </c:pt>
                <c:pt idx="1844">
                  <c:v>45.536000000000001</c:v>
                </c:pt>
                <c:pt idx="1845">
                  <c:v>45.542999999999999</c:v>
                </c:pt>
                <c:pt idx="1846">
                  <c:v>45.554000000000002</c:v>
                </c:pt>
                <c:pt idx="1847">
                  <c:v>45.558</c:v>
                </c:pt>
                <c:pt idx="1848">
                  <c:v>45.551000000000002</c:v>
                </c:pt>
                <c:pt idx="1849">
                  <c:v>45.566000000000003</c:v>
                </c:pt>
                <c:pt idx="1850">
                  <c:v>45.558999999999997</c:v>
                </c:pt>
                <c:pt idx="1851">
                  <c:v>45.563000000000002</c:v>
                </c:pt>
                <c:pt idx="1852">
                  <c:v>45.57</c:v>
                </c:pt>
                <c:pt idx="1853">
                  <c:v>45.567</c:v>
                </c:pt>
                <c:pt idx="1854">
                  <c:v>45.573999999999998</c:v>
                </c:pt>
                <c:pt idx="1855">
                  <c:v>45.588999999999999</c:v>
                </c:pt>
                <c:pt idx="1856">
                  <c:v>45.6</c:v>
                </c:pt>
                <c:pt idx="1857">
                  <c:v>45.600999999999999</c:v>
                </c:pt>
                <c:pt idx="1858">
                  <c:v>45.612000000000002</c:v>
                </c:pt>
                <c:pt idx="1859">
                  <c:v>45.607999999999997</c:v>
                </c:pt>
                <c:pt idx="1860">
                  <c:v>45.607999999999997</c:v>
                </c:pt>
                <c:pt idx="1861">
                  <c:v>45.616</c:v>
                </c:pt>
                <c:pt idx="1862">
                  <c:v>45.624000000000002</c:v>
                </c:pt>
                <c:pt idx="1863">
                  <c:v>45.634999999999998</c:v>
                </c:pt>
                <c:pt idx="1864">
                  <c:v>45.631</c:v>
                </c:pt>
                <c:pt idx="1865">
                  <c:v>45.65</c:v>
                </c:pt>
                <c:pt idx="1866">
                  <c:v>45.643000000000001</c:v>
                </c:pt>
                <c:pt idx="1867">
                  <c:v>45.646000000000001</c:v>
                </c:pt>
                <c:pt idx="1868">
                  <c:v>45.64</c:v>
                </c:pt>
                <c:pt idx="1869">
                  <c:v>45.646999999999998</c:v>
                </c:pt>
                <c:pt idx="1870">
                  <c:v>45.654000000000003</c:v>
                </c:pt>
                <c:pt idx="1871">
                  <c:v>45.646999999999998</c:v>
                </c:pt>
                <c:pt idx="1872">
                  <c:v>45.661999999999999</c:v>
                </c:pt>
                <c:pt idx="1873">
                  <c:v>45.658999999999999</c:v>
                </c:pt>
                <c:pt idx="1874">
                  <c:v>45.67</c:v>
                </c:pt>
                <c:pt idx="1875">
                  <c:v>45.673999999999999</c:v>
                </c:pt>
                <c:pt idx="1876">
                  <c:v>45.689</c:v>
                </c:pt>
                <c:pt idx="1877">
                  <c:v>45.703000000000003</c:v>
                </c:pt>
                <c:pt idx="1878">
                  <c:v>45.7</c:v>
                </c:pt>
                <c:pt idx="1879">
                  <c:v>45.710999999999999</c:v>
                </c:pt>
                <c:pt idx="1880">
                  <c:v>45.707999999999998</c:v>
                </c:pt>
                <c:pt idx="1881">
                  <c:v>45.719000000000001</c:v>
                </c:pt>
                <c:pt idx="1882">
                  <c:v>45.715000000000003</c:v>
                </c:pt>
                <c:pt idx="1883">
                  <c:v>45.719000000000001</c:v>
                </c:pt>
                <c:pt idx="1884">
                  <c:v>45.726999999999997</c:v>
                </c:pt>
                <c:pt idx="1885">
                  <c:v>45.73</c:v>
                </c:pt>
                <c:pt idx="1886">
                  <c:v>45.726999999999997</c:v>
                </c:pt>
                <c:pt idx="1887">
                  <c:v>45.726999999999997</c:v>
                </c:pt>
                <c:pt idx="1888">
                  <c:v>45.728000000000002</c:v>
                </c:pt>
                <c:pt idx="1889">
                  <c:v>45.738999999999997</c:v>
                </c:pt>
                <c:pt idx="1890">
                  <c:v>45.738999999999997</c:v>
                </c:pt>
                <c:pt idx="1891">
                  <c:v>45.738999999999997</c:v>
                </c:pt>
                <c:pt idx="1892">
                  <c:v>45.753999999999998</c:v>
                </c:pt>
                <c:pt idx="1893">
                  <c:v>45.747</c:v>
                </c:pt>
                <c:pt idx="1894">
                  <c:v>45.762</c:v>
                </c:pt>
                <c:pt idx="1895">
                  <c:v>45.765999999999998</c:v>
                </c:pt>
                <c:pt idx="1896">
                  <c:v>45.768999999999998</c:v>
                </c:pt>
                <c:pt idx="1897">
                  <c:v>45.773000000000003</c:v>
                </c:pt>
                <c:pt idx="1898">
                  <c:v>45.787999999999997</c:v>
                </c:pt>
                <c:pt idx="1899">
                  <c:v>45.792000000000002</c:v>
                </c:pt>
                <c:pt idx="1900">
                  <c:v>45.807000000000002</c:v>
                </c:pt>
                <c:pt idx="1901">
                  <c:v>45.8</c:v>
                </c:pt>
                <c:pt idx="1902">
                  <c:v>45.802999999999997</c:v>
                </c:pt>
                <c:pt idx="1903">
                  <c:v>45.811</c:v>
                </c:pt>
                <c:pt idx="1904">
                  <c:v>45.814999999999998</c:v>
                </c:pt>
                <c:pt idx="1905">
                  <c:v>45.826000000000001</c:v>
                </c:pt>
                <c:pt idx="1906">
                  <c:v>45.819000000000003</c:v>
                </c:pt>
                <c:pt idx="1907">
                  <c:v>45.83</c:v>
                </c:pt>
                <c:pt idx="1908">
                  <c:v>45.83</c:v>
                </c:pt>
                <c:pt idx="1909">
                  <c:v>45.831000000000003</c:v>
                </c:pt>
                <c:pt idx="1910">
                  <c:v>45.838000000000001</c:v>
                </c:pt>
                <c:pt idx="1911">
                  <c:v>45.845999999999997</c:v>
                </c:pt>
                <c:pt idx="1912">
                  <c:v>45.86</c:v>
                </c:pt>
                <c:pt idx="1913">
                  <c:v>45.868000000000002</c:v>
                </c:pt>
                <c:pt idx="1914">
                  <c:v>45.875</c:v>
                </c:pt>
                <c:pt idx="1915">
                  <c:v>45.883000000000003</c:v>
                </c:pt>
                <c:pt idx="1916">
                  <c:v>45.887</c:v>
                </c:pt>
                <c:pt idx="1917">
                  <c:v>45.893999999999998</c:v>
                </c:pt>
                <c:pt idx="1918">
                  <c:v>45.893999999999998</c:v>
                </c:pt>
                <c:pt idx="1919">
                  <c:v>45.902000000000001</c:v>
                </c:pt>
                <c:pt idx="1920">
                  <c:v>45.898000000000003</c:v>
                </c:pt>
                <c:pt idx="1921">
                  <c:v>45.905999999999999</c:v>
                </c:pt>
                <c:pt idx="1922">
                  <c:v>45.912999999999997</c:v>
                </c:pt>
                <c:pt idx="1923">
                  <c:v>45.914000000000001</c:v>
                </c:pt>
                <c:pt idx="1924">
                  <c:v>45.91</c:v>
                </c:pt>
                <c:pt idx="1925">
                  <c:v>45.914000000000001</c:v>
                </c:pt>
                <c:pt idx="1926">
                  <c:v>45.911000000000001</c:v>
                </c:pt>
                <c:pt idx="1927">
                  <c:v>45.924999999999997</c:v>
                </c:pt>
                <c:pt idx="1928">
                  <c:v>45.936999999999998</c:v>
                </c:pt>
                <c:pt idx="1929">
                  <c:v>45.951000000000001</c:v>
                </c:pt>
                <c:pt idx="1930">
                  <c:v>45.944000000000003</c:v>
                </c:pt>
                <c:pt idx="1931">
                  <c:v>45.963000000000001</c:v>
                </c:pt>
                <c:pt idx="1932">
                  <c:v>45.959000000000003</c:v>
                </c:pt>
                <c:pt idx="1933">
                  <c:v>45.97</c:v>
                </c:pt>
                <c:pt idx="1934">
                  <c:v>45.970999999999997</c:v>
                </c:pt>
                <c:pt idx="1935">
                  <c:v>45.966999999999999</c:v>
                </c:pt>
                <c:pt idx="1936">
                  <c:v>45.981999999999999</c:v>
                </c:pt>
                <c:pt idx="1937">
                  <c:v>45.988999999999997</c:v>
                </c:pt>
                <c:pt idx="1938">
                  <c:v>45.981999999999999</c:v>
                </c:pt>
                <c:pt idx="1939">
                  <c:v>45.997</c:v>
                </c:pt>
                <c:pt idx="1940">
                  <c:v>45.997</c:v>
                </c:pt>
                <c:pt idx="1941">
                  <c:v>45.994</c:v>
                </c:pt>
                <c:pt idx="1942">
                  <c:v>45.997999999999998</c:v>
                </c:pt>
                <c:pt idx="1943">
                  <c:v>45.997999999999998</c:v>
                </c:pt>
                <c:pt idx="1944">
                  <c:v>45.997999999999998</c:v>
                </c:pt>
                <c:pt idx="1945">
                  <c:v>46.006</c:v>
                </c:pt>
                <c:pt idx="1946">
                  <c:v>46.017000000000003</c:v>
                </c:pt>
                <c:pt idx="1947">
                  <c:v>46.024000000000001</c:v>
                </c:pt>
                <c:pt idx="1948">
                  <c:v>46.034999999999997</c:v>
                </c:pt>
                <c:pt idx="1949">
                  <c:v>46.054000000000002</c:v>
                </c:pt>
                <c:pt idx="1950">
                  <c:v>46.057000000000002</c:v>
                </c:pt>
                <c:pt idx="1951">
                  <c:v>46.061</c:v>
                </c:pt>
                <c:pt idx="1952">
                  <c:v>46.064999999999998</c:v>
                </c:pt>
                <c:pt idx="1953">
                  <c:v>46.08</c:v>
                </c:pt>
                <c:pt idx="1954">
                  <c:v>46.084000000000003</c:v>
                </c:pt>
                <c:pt idx="1955">
                  <c:v>46.08</c:v>
                </c:pt>
                <c:pt idx="1956">
                  <c:v>46.084000000000003</c:v>
                </c:pt>
                <c:pt idx="1957">
                  <c:v>46.081000000000003</c:v>
                </c:pt>
                <c:pt idx="1958">
                  <c:v>46.094999999999999</c:v>
                </c:pt>
                <c:pt idx="1959">
                  <c:v>46.103000000000002</c:v>
                </c:pt>
                <c:pt idx="1960">
                  <c:v>46.098999999999997</c:v>
                </c:pt>
                <c:pt idx="1961">
                  <c:v>46.110999999999997</c:v>
                </c:pt>
                <c:pt idx="1962">
                  <c:v>46.103999999999999</c:v>
                </c:pt>
                <c:pt idx="1963">
                  <c:v>46.125</c:v>
                </c:pt>
                <c:pt idx="1964">
                  <c:v>46.125999999999998</c:v>
                </c:pt>
                <c:pt idx="1965">
                  <c:v>46.128999999999998</c:v>
                </c:pt>
                <c:pt idx="1966">
                  <c:v>46.13</c:v>
                </c:pt>
                <c:pt idx="1967">
                  <c:v>46.137</c:v>
                </c:pt>
                <c:pt idx="1968">
                  <c:v>46.145000000000003</c:v>
                </c:pt>
                <c:pt idx="1969">
                  <c:v>46.162999999999997</c:v>
                </c:pt>
                <c:pt idx="1970">
                  <c:v>46.17</c:v>
                </c:pt>
                <c:pt idx="1971">
                  <c:v>46.177999999999997</c:v>
                </c:pt>
                <c:pt idx="1972">
                  <c:v>46.189</c:v>
                </c:pt>
                <c:pt idx="1973">
                  <c:v>46.189</c:v>
                </c:pt>
                <c:pt idx="1974">
                  <c:v>46.2</c:v>
                </c:pt>
                <c:pt idx="1975">
                  <c:v>46.19</c:v>
                </c:pt>
                <c:pt idx="1976">
                  <c:v>46.201000000000001</c:v>
                </c:pt>
                <c:pt idx="1977">
                  <c:v>46.215000000000003</c:v>
                </c:pt>
                <c:pt idx="1978">
                  <c:v>46.216000000000001</c:v>
                </c:pt>
                <c:pt idx="1979">
                  <c:v>46.231000000000002</c:v>
                </c:pt>
                <c:pt idx="1980">
                  <c:v>46.226999999999997</c:v>
                </c:pt>
                <c:pt idx="1981">
                  <c:v>46.226999999999997</c:v>
                </c:pt>
                <c:pt idx="1982">
                  <c:v>46.246000000000002</c:v>
                </c:pt>
                <c:pt idx="1983">
                  <c:v>46.246000000000002</c:v>
                </c:pt>
                <c:pt idx="1984">
                  <c:v>46.253</c:v>
                </c:pt>
                <c:pt idx="1985">
                  <c:v>46.264000000000003</c:v>
                </c:pt>
                <c:pt idx="1986">
                  <c:v>46.268000000000001</c:v>
                </c:pt>
                <c:pt idx="1987">
                  <c:v>46.29</c:v>
                </c:pt>
                <c:pt idx="1988">
                  <c:v>46.301000000000002</c:v>
                </c:pt>
                <c:pt idx="1989">
                  <c:v>46.298000000000002</c:v>
                </c:pt>
                <c:pt idx="1990">
                  <c:v>46.302</c:v>
                </c:pt>
                <c:pt idx="1991">
                  <c:v>46.305</c:v>
                </c:pt>
                <c:pt idx="1992">
                  <c:v>46.308999999999997</c:v>
                </c:pt>
                <c:pt idx="1993">
                  <c:v>46.313000000000002</c:v>
                </c:pt>
                <c:pt idx="1994">
                  <c:v>46.331000000000003</c:v>
                </c:pt>
                <c:pt idx="1995">
                  <c:v>46.323999999999998</c:v>
                </c:pt>
                <c:pt idx="1996">
                  <c:v>46.343000000000004</c:v>
                </c:pt>
                <c:pt idx="1997">
                  <c:v>46.343000000000004</c:v>
                </c:pt>
                <c:pt idx="1998">
                  <c:v>46.343000000000004</c:v>
                </c:pt>
                <c:pt idx="1999">
                  <c:v>46.353999999999999</c:v>
                </c:pt>
                <c:pt idx="2000">
                  <c:v>46.357999999999997</c:v>
                </c:pt>
                <c:pt idx="2001">
                  <c:v>46.357999999999997</c:v>
                </c:pt>
                <c:pt idx="2002">
                  <c:v>46.372999999999998</c:v>
                </c:pt>
                <c:pt idx="2003">
                  <c:v>46.387999999999998</c:v>
                </c:pt>
                <c:pt idx="2004">
                  <c:v>46.399000000000001</c:v>
                </c:pt>
                <c:pt idx="2005">
                  <c:v>46.41</c:v>
                </c:pt>
                <c:pt idx="2006">
                  <c:v>46.414000000000001</c:v>
                </c:pt>
                <c:pt idx="2007">
                  <c:v>46.41</c:v>
                </c:pt>
                <c:pt idx="2008">
                  <c:v>46.424999999999997</c:v>
                </c:pt>
                <c:pt idx="2009">
                  <c:v>46.44</c:v>
                </c:pt>
                <c:pt idx="2010">
                  <c:v>46.436</c:v>
                </c:pt>
                <c:pt idx="2011">
                  <c:v>46.444000000000003</c:v>
                </c:pt>
                <c:pt idx="2012">
                  <c:v>46.448</c:v>
                </c:pt>
                <c:pt idx="2013">
                  <c:v>46.448</c:v>
                </c:pt>
                <c:pt idx="2014">
                  <c:v>46.454999999999998</c:v>
                </c:pt>
                <c:pt idx="2015">
                  <c:v>46.463000000000001</c:v>
                </c:pt>
                <c:pt idx="2016">
                  <c:v>46.473999999999997</c:v>
                </c:pt>
                <c:pt idx="2017">
                  <c:v>46.478000000000002</c:v>
                </c:pt>
                <c:pt idx="2018">
                  <c:v>46.484999999999999</c:v>
                </c:pt>
                <c:pt idx="2019">
                  <c:v>46.484999999999999</c:v>
                </c:pt>
                <c:pt idx="2020">
                  <c:v>46.493000000000002</c:v>
                </c:pt>
                <c:pt idx="2021">
                  <c:v>46.511000000000003</c:v>
                </c:pt>
                <c:pt idx="2022">
                  <c:v>46.503999999999998</c:v>
                </c:pt>
                <c:pt idx="2023">
                  <c:v>46.512</c:v>
                </c:pt>
                <c:pt idx="2024">
                  <c:v>46.518999999999998</c:v>
                </c:pt>
                <c:pt idx="2025">
                  <c:v>46.523000000000003</c:v>
                </c:pt>
                <c:pt idx="2026">
                  <c:v>46.527000000000001</c:v>
                </c:pt>
                <c:pt idx="2027">
                  <c:v>46.523000000000003</c:v>
                </c:pt>
                <c:pt idx="2028">
                  <c:v>46.533999999999999</c:v>
                </c:pt>
                <c:pt idx="2029">
                  <c:v>46.545999999999999</c:v>
                </c:pt>
                <c:pt idx="2030">
                  <c:v>46.55</c:v>
                </c:pt>
                <c:pt idx="2031">
                  <c:v>46.55</c:v>
                </c:pt>
                <c:pt idx="2032">
                  <c:v>46.561</c:v>
                </c:pt>
                <c:pt idx="2033">
                  <c:v>46.564999999999998</c:v>
                </c:pt>
                <c:pt idx="2034">
                  <c:v>46.576000000000001</c:v>
                </c:pt>
                <c:pt idx="2035">
                  <c:v>46.582999999999998</c:v>
                </c:pt>
                <c:pt idx="2036">
                  <c:v>46.594000000000001</c:v>
                </c:pt>
                <c:pt idx="2037">
                  <c:v>46.597999999999999</c:v>
                </c:pt>
                <c:pt idx="2038">
                  <c:v>46.606000000000002</c:v>
                </c:pt>
                <c:pt idx="2039">
                  <c:v>46.616999999999997</c:v>
                </c:pt>
                <c:pt idx="2040">
                  <c:v>46.62</c:v>
                </c:pt>
                <c:pt idx="2041">
                  <c:v>46.628</c:v>
                </c:pt>
                <c:pt idx="2042">
                  <c:v>46.625</c:v>
                </c:pt>
                <c:pt idx="2043">
                  <c:v>46.628</c:v>
                </c:pt>
                <c:pt idx="2044">
                  <c:v>46.621000000000002</c:v>
                </c:pt>
                <c:pt idx="2045">
                  <c:v>46.636000000000003</c:v>
                </c:pt>
                <c:pt idx="2046">
                  <c:v>46.643000000000001</c:v>
                </c:pt>
                <c:pt idx="2047">
                  <c:v>46.654000000000003</c:v>
                </c:pt>
                <c:pt idx="2048">
                  <c:v>46.655000000000001</c:v>
                </c:pt>
                <c:pt idx="2049">
                  <c:v>46.648000000000003</c:v>
                </c:pt>
                <c:pt idx="2050">
                  <c:v>46.655000000000001</c:v>
                </c:pt>
                <c:pt idx="2051">
                  <c:v>46.67</c:v>
                </c:pt>
                <c:pt idx="2052">
                  <c:v>46.677</c:v>
                </c:pt>
                <c:pt idx="2053">
                  <c:v>46.685000000000002</c:v>
                </c:pt>
                <c:pt idx="2054">
                  <c:v>46.692</c:v>
                </c:pt>
                <c:pt idx="2055">
                  <c:v>46.695999999999998</c:v>
                </c:pt>
                <c:pt idx="2056">
                  <c:v>46.715000000000003</c:v>
                </c:pt>
                <c:pt idx="2057">
                  <c:v>46.732999999999997</c:v>
                </c:pt>
                <c:pt idx="2058">
                  <c:v>46.725999999999999</c:v>
                </c:pt>
                <c:pt idx="2059">
                  <c:v>46.73</c:v>
                </c:pt>
                <c:pt idx="2060">
                  <c:v>46.741</c:v>
                </c:pt>
                <c:pt idx="2061">
                  <c:v>46.747999999999998</c:v>
                </c:pt>
                <c:pt idx="2062">
                  <c:v>46.752000000000002</c:v>
                </c:pt>
                <c:pt idx="2063">
                  <c:v>46.76</c:v>
                </c:pt>
                <c:pt idx="2064">
                  <c:v>46.762999999999998</c:v>
                </c:pt>
                <c:pt idx="2065">
                  <c:v>46.767000000000003</c:v>
                </c:pt>
                <c:pt idx="2066">
                  <c:v>46.781999999999996</c:v>
                </c:pt>
                <c:pt idx="2067">
                  <c:v>46.781999999999996</c:v>
                </c:pt>
                <c:pt idx="2068">
                  <c:v>46.783000000000001</c:v>
                </c:pt>
                <c:pt idx="2069">
                  <c:v>46.786000000000001</c:v>
                </c:pt>
                <c:pt idx="2070">
                  <c:v>46.796999999999997</c:v>
                </c:pt>
                <c:pt idx="2071">
                  <c:v>46.801000000000002</c:v>
                </c:pt>
                <c:pt idx="2072">
                  <c:v>46.831000000000003</c:v>
                </c:pt>
                <c:pt idx="2073">
                  <c:v>46.826999999999998</c:v>
                </c:pt>
                <c:pt idx="2074">
                  <c:v>46.838000000000001</c:v>
                </c:pt>
                <c:pt idx="2075">
                  <c:v>46.841999999999999</c:v>
                </c:pt>
                <c:pt idx="2076">
                  <c:v>46.85</c:v>
                </c:pt>
                <c:pt idx="2077">
                  <c:v>46.845999999999997</c:v>
                </c:pt>
                <c:pt idx="2078">
                  <c:v>46.853999999999999</c:v>
                </c:pt>
                <c:pt idx="2079">
                  <c:v>46.865000000000002</c:v>
                </c:pt>
                <c:pt idx="2080">
                  <c:v>46.869</c:v>
                </c:pt>
                <c:pt idx="2081">
                  <c:v>46.875999999999998</c:v>
                </c:pt>
                <c:pt idx="2082">
                  <c:v>46.883000000000003</c:v>
                </c:pt>
                <c:pt idx="2083">
                  <c:v>46.88</c:v>
                </c:pt>
                <c:pt idx="2084">
                  <c:v>46.884</c:v>
                </c:pt>
                <c:pt idx="2085">
                  <c:v>46.890999999999998</c:v>
                </c:pt>
                <c:pt idx="2086">
                  <c:v>46.902000000000001</c:v>
                </c:pt>
                <c:pt idx="2087">
                  <c:v>46.91</c:v>
                </c:pt>
                <c:pt idx="2088">
                  <c:v>46.906999999999996</c:v>
                </c:pt>
                <c:pt idx="2089">
                  <c:v>46.924999999999997</c:v>
                </c:pt>
                <c:pt idx="2090">
                  <c:v>46.94</c:v>
                </c:pt>
                <c:pt idx="2091">
                  <c:v>46.947000000000003</c:v>
                </c:pt>
                <c:pt idx="2092">
                  <c:v>46.962000000000003</c:v>
                </c:pt>
                <c:pt idx="2093">
                  <c:v>46.957999999999998</c:v>
                </c:pt>
                <c:pt idx="2094">
                  <c:v>46.966000000000001</c:v>
                </c:pt>
                <c:pt idx="2095">
                  <c:v>46.962000000000003</c:v>
                </c:pt>
                <c:pt idx="2096">
                  <c:v>46.981000000000002</c:v>
                </c:pt>
                <c:pt idx="2097">
                  <c:v>46.981000000000002</c:v>
                </c:pt>
                <c:pt idx="2098">
                  <c:v>46.978000000000002</c:v>
                </c:pt>
                <c:pt idx="2099">
                  <c:v>46.991999999999997</c:v>
                </c:pt>
                <c:pt idx="2100">
                  <c:v>46.984999999999999</c:v>
                </c:pt>
                <c:pt idx="2101">
                  <c:v>47</c:v>
                </c:pt>
                <c:pt idx="2102">
                  <c:v>47</c:v>
                </c:pt>
                <c:pt idx="2103">
                  <c:v>47.011000000000003</c:v>
                </c:pt>
                <c:pt idx="2104">
                  <c:v>47.033000000000001</c:v>
                </c:pt>
                <c:pt idx="2105">
                  <c:v>47.048000000000002</c:v>
                </c:pt>
                <c:pt idx="2106">
                  <c:v>47.040999999999997</c:v>
                </c:pt>
                <c:pt idx="2107">
                  <c:v>47.058999999999997</c:v>
                </c:pt>
                <c:pt idx="2108">
                  <c:v>47.073999999999998</c:v>
                </c:pt>
                <c:pt idx="2109">
                  <c:v>47.073999999999998</c:v>
                </c:pt>
                <c:pt idx="2110">
                  <c:v>47.073999999999998</c:v>
                </c:pt>
                <c:pt idx="2111">
                  <c:v>47.075000000000003</c:v>
                </c:pt>
                <c:pt idx="2112">
                  <c:v>47.082000000000001</c:v>
                </c:pt>
                <c:pt idx="2113">
                  <c:v>47.097000000000001</c:v>
                </c:pt>
                <c:pt idx="2114">
                  <c:v>47.093000000000004</c:v>
                </c:pt>
                <c:pt idx="2115">
                  <c:v>47.103999999999999</c:v>
                </c:pt>
                <c:pt idx="2116">
                  <c:v>47.116</c:v>
                </c:pt>
                <c:pt idx="2117">
                  <c:v>47.104999999999997</c:v>
                </c:pt>
                <c:pt idx="2118">
                  <c:v>47.101999999999997</c:v>
                </c:pt>
                <c:pt idx="2119">
                  <c:v>47.109000000000002</c:v>
                </c:pt>
                <c:pt idx="2120">
                  <c:v>47.124000000000002</c:v>
                </c:pt>
                <c:pt idx="2121">
                  <c:v>47.124000000000002</c:v>
                </c:pt>
                <c:pt idx="2122">
                  <c:v>47.128</c:v>
                </c:pt>
                <c:pt idx="2123">
                  <c:v>47.134999999999998</c:v>
                </c:pt>
                <c:pt idx="2124">
                  <c:v>47.143000000000001</c:v>
                </c:pt>
                <c:pt idx="2125">
                  <c:v>47.146999999999998</c:v>
                </c:pt>
                <c:pt idx="2126">
                  <c:v>47.146999999999998</c:v>
                </c:pt>
                <c:pt idx="2127">
                  <c:v>47.146999999999998</c:v>
                </c:pt>
                <c:pt idx="2128">
                  <c:v>47.151000000000003</c:v>
                </c:pt>
                <c:pt idx="2129">
                  <c:v>47.161999999999999</c:v>
                </c:pt>
                <c:pt idx="2130">
                  <c:v>47.151000000000003</c:v>
                </c:pt>
                <c:pt idx="2131">
                  <c:v>47.161999999999999</c:v>
                </c:pt>
                <c:pt idx="2132">
                  <c:v>47.165999999999997</c:v>
                </c:pt>
                <c:pt idx="2133">
                  <c:v>47.173999999999999</c:v>
                </c:pt>
                <c:pt idx="2134">
                  <c:v>47.177999999999997</c:v>
                </c:pt>
                <c:pt idx="2135">
                  <c:v>47.177999999999997</c:v>
                </c:pt>
                <c:pt idx="2136">
                  <c:v>47.177999999999997</c:v>
                </c:pt>
                <c:pt idx="2137">
                  <c:v>47.192999999999998</c:v>
                </c:pt>
                <c:pt idx="2138">
                  <c:v>47.186</c:v>
                </c:pt>
                <c:pt idx="2139">
                  <c:v>47.186</c:v>
                </c:pt>
                <c:pt idx="2140">
                  <c:v>47.197000000000003</c:v>
                </c:pt>
                <c:pt idx="2141">
                  <c:v>47.186</c:v>
                </c:pt>
                <c:pt idx="2142">
                  <c:v>47.19</c:v>
                </c:pt>
                <c:pt idx="2143">
                  <c:v>47.186999999999998</c:v>
                </c:pt>
                <c:pt idx="2144">
                  <c:v>47.194000000000003</c:v>
                </c:pt>
                <c:pt idx="2145">
                  <c:v>47.201999999999998</c:v>
                </c:pt>
                <c:pt idx="2146">
                  <c:v>47.201999999999998</c:v>
                </c:pt>
                <c:pt idx="2147">
                  <c:v>47.213000000000001</c:v>
                </c:pt>
                <c:pt idx="2148">
                  <c:v>47.223999999999997</c:v>
                </c:pt>
                <c:pt idx="2149">
                  <c:v>47.220999999999997</c:v>
                </c:pt>
                <c:pt idx="2150">
                  <c:v>47.238999999999997</c:v>
                </c:pt>
                <c:pt idx="2151">
                  <c:v>47.243000000000002</c:v>
                </c:pt>
                <c:pt idx="2152">
                  <c:v>47.253999999999998</c:v>
                </c:pt>
                <c:pt idx="2153">
                  <c:v>47.25</c:v>
                </c:pt>
                <c:pt idx="2154">
                  <c:v>47.265000000000001</c:v>
                </c:pt>
                <c:pt idx="2155">
                  <c:v>47.273000000000003</c:v>
                </c:pt>
                <c:pt idx="2156">
                  <c:v>47.273000000000003</c:v>
                </c:pt>
                <c:pt idx="2157">
                  <c:v>47.277000000000001</c:v>
                </c:pt>
                <c:pt idx="2158">
                  <c:v>47.277000000000001</c:v>
                </c:pt>
                <c:pt idx="2159">
                  <c:v>47.27</c:v>
                </c:pt>
                <c:pt idx="2160">
                  <c:v>47.262999999999998</c:v>
                </c:pt>
                <c:pt idx="2161">
                  <c:v>47.267000000000003</c:v>
                </c:pt>
                <c:pt idx="2162">
                  <c:v>47.267000000000003</c:v>
                </c:pt>
                <c:pt idx="2163">
                  <c:v>47.26</c:v>
                </c:pt>
                <c:pt idx="2164">
                  <c:v>47.267000000000003</c:v>
                </c:pt>
                <c:pt idx="2165">
                  <c:v>47.268000000000001</c:v>
                </c:pt>
                <c:pt idx="2166">
                  <c:v>47.264000000000003</c:v>
                </c:pt>
                <c:pt idx="2167">
                  <c:v>47.261000000000003</c:v>
                </c:pt>
                <c:pt idx="2168">
                  <c:v>47.261000000000003</c:v>
                </c:pt>
                <c:pt idx="2169">
                  <c:v>47.271999999999998</c:v>
                </c:pt>
                <c:pt idx="2170">
                  <c:v>47.268999999999998</c:v>
                </c:pt>
                <c:pt idx="2171">
                  <c:v>47.265000000000001</c:v>
                </c:pt>
                <c:pt idx="2172">
                  <c:v>47.276000000000003</c:v>
                </c:pt>
                <c:pt idx="2173">
                  <c:v>47.273000000000003</c:v>
                </c:pt>
                <c:pt idx="2174">
                  <c:v>47.277000000000001</c:v>
                </c:pt>
                <c:pt idx="2175">
                  <c:v>47.277000000000001</c:v>
                </c:pt>
                <c:pt idx="2176">
                  <c:v>47.280999999999999</c:v>
                </c:pt>
                <c:pt idx="2177">
                  <c:v>47.284999999999997</c:v>
                </c:pt>
                <c:pt idx="2178">
                  <c:v>47.280999999999999</c:v>
                </c:pt>
                <c:pt idx="2179">
                  <c:v>47.289000000000001</c:v>
                </c:pt>
                <c:pt idx="2180">
                  <c:v>47.284999999999997</c:v>
                </c:pt>
                <c:pt idx="2181">
                  <c:v>47.292999999999999</c:v>
                </c:pt>
                <c:pt idx="2182">
                  <c:v>47.281999999999996</c:v>
                </c:pt>
                <c:pt idx="2183">
                  <c:v>47.289000000000001</c:v>
                </c:pt>
                <c:pt idx="2184">
                  <c:v>47.286000000000001</c:v>
                </c:pt>
                <c:pt idx="2185">
                  <c:v>47.311999999999998</c:v>
                </c:pt>
                <c:pt idx="2186">
                  <c:v>47.308</c:v>
                </c:pt>
                <c:pt idx="2187">
                  <c:v>47.311999999999998</c:v>
                </c:pt>
                <c:pt idx="2188">
                  <c:v>47.319000000000003</c:v>
                </c:pt>
                <c:pt idx="2189">
                  <c:v>47.326999999999998</c:v>
                </c:pt>
                <c:pt idx="2190">
                  <c:v>47.331000000000003</c:v>
                </c:pt>
                <c:pt idx="2191">
                  <c:v>47.32</c:v>
                </c:pt>
                <c:pt idx="2192">
                  <c:v>47.335000000000001</c:v>
                </c:pt>
                <c:pt idx="2193">
                  <c:v>47.331000000000003</c:v>
                </c:pt>
                <c:pt idx="2194">
                  <c:v>47.332000000000001</c:v>
                </c:pt>
                <c:pt idx="2195">
                  <c:v>47.332000000000001</c:v>
                </c:pt>
                <c:pt idx="2196">
                  <c:v>47.332000000000001</c:v>
                </c:pt>
                <c:pt idx="2197">
                  <c:v>47.325000000000003</c:v>
                </c:pt>
                <c:pt idx="2198">
                  <c:v>47.325000000000003</c:v>
                </c:pt>
                <c:pt idx="2199">
                  <c:v>47.332999999999998</c:v>
                </c:pt>
                <c:pt idx="2200">
                  <c:v>47.332999999999998</c:v>
                </c:pt>
                <c:pt idx="2201">
                  <c:v>47.34</c:v>
                </c:pt>
                <c:pt idx="2202">
                  <c:v>47.347999999999999</c:v>
                </c:pt>
                <c:pt idx="2203">
                  <c:v>47.347999999999999</c:v>
                </c:pt>
                <c:pt idx="2204">
                  <c:v>47.351999999999997</c:v>
                </c:pt>
                <c:pt idx="2205">
                  <c:v>47.344999999999999</c:v>
                </c:pt>
                <c:pt idx="2206">
                  <c:v>47.351999999999997</c:v>
                </c:pt>
                <c:pt idx="2207">
                  <c:v>47.371000000000002</c:v>
                </c:pt>
                <c:pt idx="2208">
                  <c:v>47.363999999999997</c:v>
                </c:pt>
                <c:pt idx="2209">
                  <c:v>47.363999999999997</c:v>
                </c:pt>
                <c:pt idx="2210">
                  <c:v>47.368000000000002</c:v>
                </c:pt>
                <c:pt idx="2211">
                  <c:v>47.368000000000002</c:v>
                </c:pt>
                <c:pt idx="2212">
                  <c:v>47.375</c:v>
                </c:pt>
                <c:pt idx="2213">
                  <c:v>47.375999999999998</c:v>
                </c:pt>
                <c:pt idx="2214">
                  <c:v>47.368000000000002</c:v>
                </c:pt>
                <c:pt idx="2215">
                  <c:v>47.38</c:v>
                </c:pt>
                <c:pt idx="2216">
                  <c:v>47.372999999999998</c:v>
                </c:pt>
                <c:pt idx="2217">
                  <c:v>47.375999999999998</c:v>
                </c:pt>
                <c:pt idx="2218">
                  <c:v>47.38</c:v>
                </c:pt>
                <c:pt idx="2219">
                  <c:v>47.387999999999998</c:v>
                </c:pt>
                <c:pt idx="2220">
                  <c:v>47.395000000000003</c:v>
                </c:pt>
                <c:pt idx="2221">
                  <c:v>47.399000000000001</c:v>
                </c:pt>
                <c:pt idx="2222">
                  <c:v>47.405999999999999</c:v>
                </c:pt>
                <c:pt idx="2223">
                  <c:v>47.414000000000001</c:v>
                </c:pt>
                <c:pt idx="2224">
                  <c:v>47.417999999999999</c:v>
                </c:pt>
                <c:pt idx="2225">
                  <c:v>47.424999999999997</c:v>
                </c:pt>
                <c:pt idx="2226">
                  <c:v>47.424999999999997</c:v>
                </c:pt>
                <c:pt idx="2227">
                  <c:v>47.426000000000002</c:v>
                </c:pt>
                <c:pt idx="2228">
                  <c:v>47.44</c:v>
                </c:pt>
                <c:pt idx="2229">
                  <c:v>47.436999999999998</c:v>
                </c:pt>
                <c:pt idx="2230">
                  <c:v>47.436999999999998</c:v>
                </c:pt>
                <c:pt idx="2231">
                  <c:v>47.445</c:v>
                </c:pt>
                <c:pt idx="2232">
                  <c:v>47.445</c:v>
                </c:pt>
                <c:pt idx="2233">
                  <c:v>47.441000000000003</c:v>
                </c:pt>
                <c:pt idx="2234">
                  <c:v>47.448999999999998</c:v>
                </c:pt>
                <c:pt idx="2235">
                  <c:v>47.448999999999998</c:v>
                </c:pt>
                <c:pt idx="2236">
                  <c:v>47.448999999999998</c:v>
                </c:pt>
                <c:pt idx="2237">
                  <c:v>47.453000000000003</c:v>
                </c:pt>
                <c:pt idx="2238">
                  <c:v>47.460999999999999</c:v>
                </c:pt>
                <c:pt idx="2239">
                  <c:v>47.472000000000001</c:v>
                </c:pt>
                <c:pt idx="2240">
                  <c:v>47.468000000000004</c:v>
                </c:pt>
                <c:pt idx="2241">
                  <c:v>47.472000000000001</c:v>
                </c:pt>
                <c:pt idx="2242">
                  <c:v>47.48</c:v>
                </c:pt>
                <c:pt idx="2243">
                  <c:v>47.482999999999997</c:v>
                </c:pt>
                <c:pt idx="2244">
                  <c:v>47.472999999999999</c:v>
                </c:pt>
                <c:pt idx="2245">
                  <c:v>47.472999999999999</c:v>
                </c:pt>
                <c:pt idx="2246">
                  <c:v>47.476999999999997</c:v>
                </c:pt>
                <c:pt idx="2247">
                  <c:v>47.484000000000002</c:v>
                </c:pt>
                <c:pt idx="2248">
                  <c:v>47.466000000000001</c:v>
                </c:pt>
                <c:pt idx="2249">
                  <c:v>47.463000000000001</c:v>
                </c:pt>
                <c:pt idx="2250">
                  <c:v>47.46</c:v>
                </c:pt>
                <c:pt idx="2251">
                  <c:v>47.470999999999997</c:v>
                </c:pt>
                <c:pt idx="2252">
                  <c:v>47.488999999999997</c:v>
                </c:pt>
                <c:pt idx="2253">
                  <c:v>47.481999999999999</c:v>
                </c:pt>
                <c:pt idx="2254">
                  <c:v>47.481999999999999</c:v>
                </c:pt>
                <c:pt idx="2255">
                  <c:v>47.49</c:v>
                </c:pt>
                <c:pt idx="2256">
                  <c:v>47.493000000000002</c:v>
                </c:pt>
                <c:pt idx="2257">
                  <c:v>47.503999999999998</c:v>
                </c:pt>
                <c:pt idx="2258">
                  <c:v>47.515999999999998</c:v>
                </c:pt>
                <c:pt idx="2259">
                  <c:v>47.515999999999998</c:v>
                </c:pt>
                <c:pt idx="2260">
                  <c:v>47.515999999999998</c:v>
                </c:pt>
                <c:pt idx="2261">
                  <c:v>47.527000000000001</c:v>
                </c:pt>
                <c:pt idx="2262">
                  <c:v>47.524000000000001</c:v>
                </c:pt>
                <c:pt idx="2263">
                  <c:v>47.524000000000001</c:v>
                </c:pt>
                <c:pt idx="2264">
                  <c:v>47.524000000000001</c:v>
                </c:pt>
                <c:pt idx="2265">
                  <c:v>47.521000000000001</c:v>
                </c:pt>
                <c:pt idx="2266">
                  <c:v>47.524000000000001</c:v>
                </c:pt>
                <c:pt idx="2267">
                  <c:v>47.518000000000001</c:v>
                </c:pt>
                <c:pt idx="2268">
                  <c:v>47.521000000000001</c:v>
                </c:pt>
                <c:pt idx="2269">
                  <c:v>47.531999999999996</c:v>
                </c:pt>
                <c:pt idx="2270">
                  <c:v>47.529000000000003</c:v>
                </c:pt>
                <c:pt idx="2271">
                  <c:v>47.529000000000003</c:v>
                </c:pt>
                <c:pt idx="2272">
                  <c:v>47.54</c:v>
                </c:pt>
                <c:pt idx="2273">
                  <c:v>47.558999999999997</c:v>
                </c:pt>
                <c:pt idx="2274">
                  <c:v>47.543999999999997</c:v>
                </c:pt>
                <c:pt idx="2275">
                  <c:v>47.57</c:v>
                </c:pt>
                <c:pt idx="2276">
                  <c:v>47.585000000000001</c:v>
                </c:pt>
                <c:pt idx="2277">
                  <c:v>47.581000000000003</c:v>
                </c:pt>
                <c:pt idx="2278">
                  <c:v>47.591999999999999</c:v>
                </c:pt>
                <c:pt idx="2279">
                  <c:v>47.591999999999999</c:v>
                </c:pt>
                <c:pt idx="2280">
                  <c:v>47.6</c:v>
                </c:pt>
                <c:pt idx="2281">
                  <c:v>47.595999999999997</c:v>
                </c:pt>
                <c:pt idx="2282">
                  <c:v>47.593000000000004</c:v>
                </c:pt>
                <c:pt idx="2283">
                  <c:v>47.597000000000001</c:v>
                </c:pt>
                <c:pt idx="2284">
                  <c:v>47.59</c:v>
                </c:pt>
                <c:pt idx="2285">
                  <c:v>47.59</c:v>
                </c:pt>
                <c:pt idx="2286">
                  <c:v>47.582999999999998</c:v>
                </c:pt>
                <c:pt idx="2287">
                  <c:v>47.59</c:v>
                </c:pt>
                <c:pt idx="2288">
                  <c:v>47.600999999999999</c:v>
                </c:pt>
                <c:pt idx="2289">
                  <c:v>47.597999999999999</c:v>
                </c:pt>
                <c:pt idx="2290">
                  <c:v>47.624000000000002</c:v>
                </c:pt>
                <c:pt idx="2291">
                  <c:v>47.631</c:v>
                </c:pt>
                <c:pt idx="2292">
                  <c:v>47.631</c:v>
                </c:pt>
                <c:pt idx="2293">
                  <c:v>47.639000000000003</c:v>
                </c:pt>
                <c:pt idx="2294">
                  <c:v>47.656999999999996</c:v>
                </c:pt>
                <c:pt idx="2295">
                  <c:v>47.656999999999996</c:v>
                </c:pt>
                <c:pt idx="2296">
                  <c:v>47.65</c:v>
                </c:pt>
                <c:pt idx="2297">
                  <c:v>47.661000000000001</c:v>
                </c:pt>
                <c:pt idx="2298">
                  <c:v>47.654000000000003</c:v>
                </c:pt>
                <c:pt idx="2299">
                  <c:v>47.661999999999999</c:v>
                </c:pt>
                <c:pt idx="2300">
                  <c:v>47.665999999999997</c:v>
                </c:pt>
                <c:pt idx="2301">
                  <c:v>47.665999999999997</c:v>
                </c:pt>
                <c:pt idx="2302">
                  <c:v>47.673000000000002</c:v>
                </c:pt>
                <c:pt idx="2303">
                  <c:v>47.677</c:v>
                </c:pt>
                <c:pt idx="2304">
                  <c:v>47.673999999999999</c:v>
                </c:pt>
                <c:pt idx="2305">
                  <c:v>47.673999999999999</c:v>
                </c:pt>
                <c:pt idx="2306">
                  <c:v>47.685000000000002</c:v>
                </c:pt>
                <c:pt idx="2307">
                  <c:v>47.682000000000002</c:v>
                </c:pt>
                <c:pt idx="2308">
                  <c:v>47.685000000000002</c:v>
                </c:pt>
                <c:pt idx="2309">
                  <c:v>47.692999999999998</c:v>
                </c:pt>
                <c:pt idx="2310">
                  <c:v>47.7</c:v>
                </c:pt>
                <c:pt idx="2311">
                  <c:v>47.710999999999999</c:v>
                </c:pt>
                <c:pt idx="2312">
                  <c:v>47.722999999999999</c:v>
                </c:pt>
                <c:pt idx="2313">
                  <c:v>47.715000000000003</c:v>
                </c:pt>
                <c:pt idx="2314">
                  <c:v>47.719000000000001</c:v>
                </c:pt>
                <c:pt idx="2315">
                  <c:v>47.726999999999997</c:v>
                </c:pt>
                <c:pt idx="2316">
                  <c:v>47.738</c:v>
                </c:pt>
                <c:pt idx="2317">
                  <c:v>47.731000000000002</c:v>
                </c:pt>
                <c:pt idx="2318">
                  <c:v>47.731000000000002</c:v>
                </c:pt>
                <c:pt idx="2319">
                  <c:v>47.723999999999997</c:v>
                </c:pt>
                <c:pt idx="2320">
                  <c:v>47.728000000000002</c:v>
                </c:pt>
                <c:pt idx="2321">
                  <c:v>47.731999999999999</c:v>
                </c:pt>
                <c:pt idx="2322">
                  <c:v>47.731999999999999</c:v>
                </c:pt>
                <c:pt idx="2323">
                  <c:v>47.725000000000001</c:v>
                </c:pt>
                <c:pt idx="2324">
                  <c:v>47.731999999999999</c:v>
                </c:pt>
                <c:pt idx="2325">
                  <c:v>47.74</c:v>
                </c:pt>
                <c:pt idx="2326">
                  <c:v>47.758000000000003</c:v>
                </c:pt>
                <c:pt idx="2327">
                  <c:v>47.762</c:v>
                </c:pt>
                <c:pt idx="2328">
                  <c:v>47.762</c:v>
                </c:pt>
                <c:pt idx="2329">
                  <c:v>47.77</c:v>
                </c:pt>
                <c:pt idx="2330">
                  <c:v>47.773000000000003</c:v>
                </c:pt>
                <c:pt idx="2331">
                  <c:v>47.787999999999997</c:v>
                </c:pt>
                <c:pt idx="2332">
                  <c:v>47.795000000000002</c:v>
                </c:pt>
                <c:pt idx="2333">
                  <c:v>47.784999999999997</c:v>
                </c:pt>
                <c:pt idx="2334">
                  <c:v>47.795999999999999</c:v>
                </c:pt>
                <c:pt idx="2335">
                  <c:v>47.802999999999997</c:v>
                </c:pt>
                <c:pt idx="2336">
                  <c:v>47.817999999999998</c:v>
                </c:pt>
                <c:pt idx="2337">
                  <c:v>47.811</c:v>
                </c:pt>
                <c:pt idx="2338">
                  <c:v>47.814999999999998</c:v>
                </c:pt>
                <c:pt idx="2339">
                  <c:v>47.826000000000001</c:v>
                </c:pt>
                <c:pt idx="2340">
                  <c:v>47.832999999999998</c:v>
                </c:pt>
                <c:pt idx="2341">
                  <c:v>47.83</c:v>
                </c:pt>
                <c:pt idx="2342">
                  <c:v>47.841000000000001</c:v>
                </c:pt>
                <c:pt idx="2343">
                  <c:v>47.856000000000002</c:v>
                </c:pt>
                <c:pt idx="2344">
                  <c:v>47.856000000000002</c:v>
                </c:pt>
                <c:pt idx="2345">
                  <c:v>47.874000000000002</c:v>
                </c:pt>
                <c:pt idx="2346">
                  <c:v>47.878</c:v>
                </c:pt>
                <c:pt idx="2347">
                  <c:v>47.893000000000001</c:v>
                </c:pt>
                <c:pt idx="2348">
                  <c:v>47.893000000000001</c:v>
                </c:pt>
                <c:pt idx="2349">
                  <c:v>47.889000000000003</c:v>
                </c:pt>
                <c:pt idx="2350">
                  <c:v>47.911000000000001</c:v>
                </c:pt>
                <c:pt idx="2351">
                  <c:v>47.93</c:v>
                </c:pt>
                <c:pt idx="2352">
                  <c:v>47.914999999999999</c:v>
                </c:pt>
                <c:pt idx="2353">
                  <c:v>47.915999999999997</c:v>
                </c:pt>
                <c:pt idx="2354">
                  <c:v>47.927</c:v>
                </c:pt>
                <c:pt idx="2355">
                  <c:v>47.927</c:v>
                </c:pt>
                <c:pt idx="2356">
                  <c:v>47.930999999999997</c:v>
                </c:pt>
                <c:pt idx="2357">
                  <c:v>47.930999999999997</c:v>
                </c:pt>
                <c:pt idx="2358">
                  <c:v>47.938000000000002</c:v>
                </c:pt>
                <c:pt idx="2359">
                  <c:v>47.939</c:v>
                </c:pt>
                <c:pt idx="2360">
                  <c:v>47.95</c:v>
                </c:pt>
                <c:pt idx="2361">
                  <c:v>47.957000000000001</c:v>
                </c:pt>
                <c:pt idx="2362">
                  <c:v>47.972000000000001</c:v>
                </c:pt>
                <c:pt idx="2363">
                  <c:v>47.978999999999999</c:v>
                </c:pt>
                <c:pt idx="2364">
                  <c:v>47.982999999999997</c:v>
                </c:pt>
                <c:pt idx="2365">
                  <c:v>47.991</c:v>
                </c:pt>
                <c:pt idx="2366">
                  <c:v>48.005000000000003</c:v>
                </c:pt>
                <c:pt idx="2367">
                  <c:v>48.005000000000003</c:v>
                </c:pt>
                <c:pt idx="2368">
                  <c:v>48.02</c:v>
                </c:pt>
                <c:pt idx="2369">
                  <c:v>48.017000000000003</c:v>
                </c:pt>
                <c:pt idx="2370">
                  <c:v>48.027999999999999</c:v>
                </c:pt>
                <c:pt idx="2371">
                  <c:v>48.021000000000001</c:v>
                </c:pt>
                <c:pt idx="2372">
                  <c:v>48.027999999999999</c:v>
                </c:pt>
                <c:pt idx="2373">
                  <c:v>48.024999999999999</c:v>
                </c:pt>
                <c:pt idx="2374">
                  <c:v>48.031999999999996</c:v>
                </c:pt>
                <c:pt idx="2375">
                  <c:v>48.031999999999996</c:v>
                </c:pt>
                <c:pt idx="2376">
                  <c:v>48.042999999999999</c:v>
                </c:pt>
                <c:pt idx="2377">
                  <c:v>48.051000000000002</c:v>
                </c:pt>
                <c:pt idx="2378">
                  <c:v>48.055</c:v>
                </c:pt>
                <c:pt idx="2379">
                  <c:v>48.055</c:v>
                </c:pt>
                <c:pt idx="2380">
                  <c:v>48.07</c:v>
                </c:pt>
                <c:pt idx="2381">
                  <c:v>48.076999999999998</c:v>
                </c:pt>
                <c:pt idx="2382">
                  <c:v>48.084000000000003</c:v>
                </c:pt>
                <c:pt idx="2383">
                  <c:v>48.088000000000001</c:v>
                </c:pt>
                <c:pt idx="2384">
                  <c:v>48.091999999999999</c:v>
                </c:pt>
                <c:pt idx="2385">
                  <c:v>48.091999999999999</c:v>
                </c:pt>
                <c:pt idx="2386">
                  <c:v>48.091999999999999</c:v>
                </c:pt>
                <c:pt idx="2387">
                  <c:v>48.103999999999999</c:v>
                </c:pt>
                <c:pt idx="2388">
                  <c:v>48.106999999999999</c:v>
                </c:pt>
                <c:pt idx="2389">
                  <c:v>48.115000000000002</c:v>
                </c:pt>
                <c:pt idx="2390">
                  <c:v>48.122</c:v>
                </c:pt>
                <c:pt idx="2391">
                  <c:v>48.112000000000002</c:v>
                </c:pt>
                <c:pt idx="2392">
                  <c:v>48.13</c:v>
                </c:pt>
                <c:pt idx="2393">
                  <c:v>48.13</c:v>
                </c:pt>
                <c:pt idx="2394">
                  <c:v>48.137999999999998</c:v>
                </c:pt>
                <c:pt idx="2395">
                  <c:v>48.149000000000001</c:v>
                </c:pt>
                <c:pt idx="2396">
                  <c:v>48.155999999999999</c:v>
                </c:pt>
                <c:pt idx="2397">
                  <c:v>48.162999999999997</c:v>
                </c:pt>
                <c:pt idx="2398">
                  <c:v>48.174999999999997</c:v>
                </c:pt>
                <c:pt idx="2399">
                  <c:v>48.182000000000002</c:v>
                </c:pt>
                <c:pt idx="2400">
                  <c:v>48.182000000000002</c:v>
                </c:pt>
                <c:pt idx="2401">
                  <c:v>48.19</c:v>
                </c:pt>
                <c:pt idx="2402">
                  <c:v>48.192999999999998</c:v>
                </c:pt>
                <c:pt idx="2403">
                  <c:v>48.194000000000003</c:v>
                </c:pt>
                <c:pt idx="2404">
                  <c:v>48.201000000000001</c:v>
                </c:pt>
                <c:pt idx="2405">
                  <c:v>48.204999999999998</c:v>
                </c:pt>
                <c:pt idx="2406">
                  <c:v>48.204999999999998</c:v>
                </c:pt>
                <c:pt idx="2407">
                  <c:v>48.209000000000003</c:v>
                </c:pt>
                <c:pt idx="2408">
                  <c:v>48.216000000000001</c:v>
                </c:pt>
                <c:pt idx="2409">
                  <c:v>48.213000000000001</c:v>
                </c:pt>
                <c:pt idx="2410">
                  <c:v>48.22</c:v>
                </c:pt>
                <c:pt idx="2411">
                  <c:v>48.223999999999997</c:v>
                </c:pt>
                <c:pt idx="2412">
                  <c:v>48.228000000000002</c:v>
                </c:pt>
                <c:pt idx="2413">
                  <c:v>48.238999999999997</c:v>
                </c:pt>
                <c:pt idx="2414">
                  <c:v>48.247</c:v>
                </c:pt>
                <c:pt idx="2415">
                  <c:v>48.243000000000002</c:v>
                </c:pt>
                <c:pt idx="2416">
                  <c:v>48.253999999999998</c:v>
                </c:pt>
                <c:pt idx="2417">
                  <c:v>48.273000000000003</c:v>
                </c:pt>
                <c:pt idx="2418">
                  <c:v>48.273000000000003</c:v>
                </c:pt>
                <c:pt idx="2419">
                  <c:v>48.283999999999999</c:v>
                </c:pt>
                <c:pt idx="2420">
                  <c:v>48.273000000000003</c:v>
                </c:pt>
                <c:pt idx="2421">
                  <c:v>48.283999999999999</c:v>
                </c:pt>
                <c:pt idx="2422">
                  <c:v>48.287999999999997</c:v>
                </c:pt>
                <c:pt idx="2423">
                  <c:v>48.302999999999997</c:v>
                </c:pt>
                <c:pt idx="2424">
                  <c:v>48.305999999999997</c:v>
                </c:pt>
                <c:pt idx="2425">
                  <c:v>48.307000000000002</c:v>
                </c:pt>
                <c:pt idx="2426">
                  <c:v>48.314</c:v>
                </c:pt>
                <c:pt idx="2427">
                  <c:v>48.329000000000001</c:v>
                </c:pt>
                <c:pt idx="2428">
                  <c:v>48.329000000000001</c:v>
                </c:pt>
                <c:pt idx="2429">
                  <c:v>48.34</c:v>
                </c:pt>
                <c:pt idx="2430">
                  <c:v>48.34</c:v>
                </c:pt>
                <c:pt idx="2431">
                  <c:v>48.366</c:v>
                </c:pt>
                <c:pt idx="2432">
                  <c:v>48.37</c:v>
                </c:pt>
                <c:pt idx="2433">
                  <c:v>48.381</c:v>
                </c:pt>
                <c:pt idx="2434">
                  <c:v>48.405999999999999</c:v>
                </c:pt>
                <c:pt idx="2435">
                  <c:v>48.420999999999999</c:v>
                </c:pt>
                <c:pt idx="2436">
                  <c:v>48.420999999999999</c:v>
                </c:pt>
                <c:pt idx="2437">
                  <c:v>48.436</c:v>
                </c:pt>
                <c:pt idx="2438">
                  <c:v>48.432000000000002</c:v>
                </c:pt>
                <c:pt idx="2439">
                  <c:v>48.44</c:v>
                </c:pt>
                <c:pt idx="2440">
                  <c:v>48.447000000000003</c:v>
                </c:pt>
                <c:pt idx="2441">
                  <c:v>48.462000000000003</c:v>
                </c:pt>
                <c:pt idx="2442">
                  <c:v>48.472999999999999</c:v>
                </c:pt>
                <c:pt idx="2443">
                  <c:v>48.466000000000001</c:v>
                </c:pt>
                <c:pt idx="2444">
                  <c:v>48.481000000000002</c:v>
                </c:pt>
                <c:pt idx="2445">
                  <c:v>48.484999999999999</c:v>
                </c:pt>
                <c:pt idx="2446">
                  <c:v>48.503</c:v>
                </c:pt>
                <c:pt idx="2447">
                  <c:v>48.514000000000003</c:v>
                </c:pt>
                <c:pt idx="2448">
                  <c:v>48.518000000000001</c:v>
                </c:pt>
                <c:pt idx="2449">
                  <c:v>48.536000000000001</c:v>
                </c:pt>
                <c:pt idx="2450">
                  <c:v>48.555</c:v>
                </c:pt>
                <c:pt idx="2451">
                  <c:v>48.561999999999998</c:v>
                </c:pt>
                <c:pt idx="2452">
                  <c:v>48.566000000000003</c:v>
                </c:pt>
                <c:pt idx="2453">
                  <c:v>48.584000000000003</c:v>
                </c:pt>
                <c:pt idx="2454">
                  <c:v>48.584000000000003</c:v>
                </c:pt>
                <c:pt idx="2455">
                  <c:v>48.598999999999997</c:v>
                </c:pt>
                <c:pt idx="2456">
                  <c:v>48.603000000000002</c:v>
                </c:pt>
                <c:pt idx="2457">
                  <c:v>48.613999999999997</c:v>
                </c:pt>
                <c:pt idx="2458">
                  <c:v>48.621000000000002</c:v>
                </c:pt>
                <c:pt idx="2459">
                  <c:v>48.613999999999997</c:v>
                </c:pt>
                <c:pt idx="2460">
                  <c:v>48.622</c:v>
                </c:pt>
                <c:pt idx="2461">
                  <c:v>48.633000000000003</c:v>
                </c:pt>
                <c:pt idx="2462">
                  <c:v>48.646999999999998</c:v>
                </c:pt>
                <c:pt idx="2463">
                  <c:v>48.643999999999998</c:v>
                </c:pt>
                <c:pt idx="2464">
                  <c:v>48.651000000000003</c:v>
                </c:pt>
                <c:pt idx="2465">
                  <c:v>48.665999999999997</c:v>
                </c:pt>
                <c:pt idx="2466">
                  <c:v>48.67</c:v>
                </c:pt>
                <c:pt idx="2467">
                  <c:v>48.692</c:v>
                </c:pt>
                <c:pt idx="2468">
                  <c:v>48.707000000000001</c:v>
                </c:pt>
                <c:pt idx="2469">
                  <c:v>48.71</c:v>
                </c:pt>
                <c:pt idx="2470">
                  <c:v>48.725000000000001</c:v>
                </c:pt>
                <c:pt idx="2471">
                  <c:v>48.743000000000002</c:v>
                </c:pt>
                <c:pt idx="2472">
                  <c:v>48.750999999999998</c:v>
                </c:pt>
                <c:pt idx="2473">
                  <c:v>48.747</c:v>
                </c:pt>
                <c:pt idx="2474">
                  <c:v>48.758000000000003</c:v>
                </c:pt>
                <c:pt idx="2475">
                  <c:v>48.765999999999998</c:v>
                </c:pt>
                <c:pt idx="2476">
                  <c:v>48.77</c:v>
                </c:pt>
                <c:pt idx="2477">
                  <c:v>48.774000000000001</c:v>
                </c:pt>
                <c:pt idx="2478">
                  <c:v>48.780999999999999</c:v>
                </c:pt>
                <c:pt idx="2479">
                  <c:v>48.792000000000002</c:v>
                </c:pt>
                <c:pt idx="2480">
                  <c:v>48.795999999999999</c:v>
                </c:pt>
                <c:pt idx="2481">
                  <c:v>48.798999999999999</c:v>
                </c:pt>
                <c:pt idx="2482">
                  <c:v>48.817999999999998</c:v>
                </c:pt>
                <c:pt idx="2483">
                  <c:v>48.84</c:v>
                </c:pt>
                <c:pt idx="2484">
                  <c:v>48.84</c:v>
                </c:pt>
                <c:pt idx="2485">
                  <c:v>48.854999999999997</c:v>
                </c:pt>
                <c:pt idx="2486">
                  <c:v>48.854999999999997</c:v>
                </c:pt>
                <c:pt idx="2487">
                  <c:v>48.859000000000002</c:v>
                </c:pt>
                <c:pt idx="2488">
                  <c:v>48.877000000000002</c:v>
                </c:pt>
                <c:pt idx="2489">
                  <c:v>48.884999999999998</c:v>
                </c:pt>
                <c:pt idx="2490">
                  <c:v>48.887999999999998</c:v>
                </c:pt>
                <c:pt idx="2491">
                  <c:v>48.899000000000001</c:v>
                </c:pt>
                <c:pt idx="2492">
                  <c:v>48.914000000000001</c:v>
                </c:pt>
                <c:pt idx="2493">
                  <c:v>48.917999999999999</c:v>
                </c:pt>
                <c:pt idx="2494">
                  <c:v>48.924999999999997</c:v>
                </c:pt>
                <c:pt idx="2495">
                  <c:v>48.929000000000002</c:v>
                </c:pt>
                <c:pt idx="2496">
                  <c:v>48.933</c:v>
                </c:pt>
                <c:pt idx="2497">
                  <c:v>48.959000000000003</c:v>
                </c:pt>
                <c:pt idx="2498">
                  <c:v>48.962000000000003</c:v>
                </c:pt>
                <c:pt idx="2499">
                  <c:v>48.97</c:v>
                </c:pt>
                <c:pt idx="2500">
                  <c:v>48.984999999999999</c:v>
                </c:pt>
                <c:pt idx="2501">
                  <c:v>49.01</c:v>
                </c:pt>
                <c:pt idx="2502">
                  <c:v>49.014000000000003</c:v>
                </c:pt>
                <c:pt idx="2503">
                  <c:v>49.031999999999996</c:v>
                </c:pt>
                <c:pt idx="2504">
                  <c:v>49.042999999999999</c:v>
                </c:pt>
                <c:pt idx="2505">
                  <c:v>49.051000000000002</c:v>
                </c:pt>
                <c:pt idx="2506">
                  <c:v>49.069000000000003</c:v>
                </c:pt>
                <c:pt idx="2507">
                  <c:v>49.076000000000001</c:v>
                </c:pt>
                <c:pt idx="2508">
                  <c:v>49.08</c:v>
                </c:pt>
                <c:pt idx="2509">
                  <c:v>49.088000000000001</c:v>
                </c:pt>
                <c:pt idx="2510">
                  <c:v>49.101999999999997</c:v>
                </c:pt>
                <c:pt idx="2511">
                  <c:v>49.11</c:v>
                </c:pt>
                <c:pt idx="2512">
                  <c:v>49.106000000000002</c:v>
                </c:pt>
                <c:pt idx="2513">
                  <c:v>49.118000000000002</c:v>
                </c:pt>
                <c:pt idx="2514">
                  <c:v>49.121000000000002</c:v>
                </c:pt>
                <c:pt idx="2515">
                  <c:v>49.131999999999998</c:v>
                </c:pt>
                <c:pt idx="2516">
                  <c:v>49.146999999999998</c:v>
                </c:pt>
                <c:pt idx="2517">
                  <c:v>49.146999999999998</c:v>
                </c:pt>
                <c:pt idx="2518">
                  <c:v>49.161999999999999</c:v>
                </c:pt>
                <c:pt idx="2519">
                  <c:v>49.183999999999997</c:v>
                </c:pt>
                <c:pt idx="2520">
                  <c:v>49.188000000000002</c:v>
                </c:pt>
                <c:pt idx="2521">
                  <c:v>49.198999999999998</c:v>
                </c:pt>
                <c:pt idx="2522">
                  <c:v>49.220999999999997</c:v>
                </c:pt>
                <c:pt idx="2523">
                  <c:v>49.228000000000002</c:v>
                </c:pt>
                <c:pt idx="2524">
                  <c:v>49.25</c:v>
                </c:pt>
                <c:pt idx="2525">
                  <c:v>49.253999999999998</c:v>
                </c:pt>
                <c:pt idx="2526">
                  <c:v>49.256999999999998</c:v>
                </c:pt>
                <c:pt idx="2527">
                  <c:v>49.276000000000003</c:v>
                </c:pt>
                <c:pt idx="2528">
                  <c:v>49.290999999999997</c:v>
                </c:pt>
                <c:pt idx="2529">
                  <c:v>49.290999999999997</c:v>
                </c:pt>
                <c:pt idx="2530">
                  <c:v>49.313000000000002</c:v>
                </c:pt>
                <c:pt idx="2531">
                  <c:v>49.323999999999998</c:v>
                </c:pt>
                <c:pt idx="2532">
                  <c:v>49.335000000000001</c:v>
                </c:pt>
                <c:pt idx="2533">
                  <c:v>49.356999999999999</c:v>
                </c:pt>
                <c:pt idx="2534">
                  <c:v>49.381999999999998</c:v>
                </c:pt>
                <c:pt idx="2535">
                  <c:v>49.396999999999998</c:v>
                </c:pt>
                <c:pt idx="2536">
                  <c:v>49.414999999999999</c:v>
                </c:pt>
                <c:pt idx="2537">
                  <c:v>49.436999999999998</c:v>
                </c:pt>
                <c:pt idx="2538">
                  <c:v>49.451999999999998</c:v>
                </c:pt>
                <c:pt idx="2539">
                  <c:v>49.473999999999997</c:v>
                </c:pt>
                <c:pt idx="2540">
                  <c:v>49.496000000000002</c:v>
                </c:pt>
                <c:pt idx="2541">
                  <c:v>49.506999999999998</c:v>
                </c:pt>
                <c:pt idx="2542">
                  <c:v>49.521999999999998</c:v>
                </c:pt>
                <c:pt idx="2543">
                  <c:v>49.54</c:v>
                </c:pt>
                <c:pt idx="2544">
                  <c:v>49.543999999999997</c:v>
                </c:pt>
                <c:pt idx="2545">
                  <c:v>49.569000000000003</c:v>
                </c:pt>
                <c:pt idx="2546">
                  <c:v>49.573</c:v>
                </c:pt>
                <c:pt idx="2547">
                  <c:v>49.584000000000003</c:v>
                </c:pt>
                <c:pt idx="2548">
                  <c:v>49.588000000000001</c:v>
                </c:pt>
                <c:pt idx="2549">
                  <c:v>49.591999999999999</c:v>
                </c:pt>
                <c:pt idx="2550">
                  <c:v>49.603000000000002</c:v>
                </c:pt>
                <c:pt idx="2551">
                  <c:v>49.616999999999997</c:v>
                </c:pt>
                <c:pt idx="2552">
                  <c:v>49.636000000000003</c:v>
                </c:pt>
                <c:pt idx="2553">
                  <c:v>49.636000000000003</c:v>
                </c:pt>
                <c:pt idx="2554">
                  <c:v>49.658000000000001</c:v>
                </c:pt>
                <c:pt idx="2555">
                  <c:v>49.668999999999997</c:v>
                </c:pt>
                <c:pt idx="2556">
                  <c:v>49.676000000000002</c:v>
                </c:pt>
                <c:pt idx="2557">
                  <c:v>49.691000000000003</c:v>
                </c:pt>
                <c:pt idx="2558">
                  <c:v>49.709000000000003</c:v>
                </c:pt>
                <c:pt idx="2559">
                  <c:v>49.723999999999997</c:v>
                </c:pt>
                <c:pt idx="2560">
                  <c:v>49.746000000000002</c:v>
                </c:pt>
                <c:pt idx="2561">
                  <c:v>49.761000000000003</c:v>
                </c:pt>
                <c:pt idx="2562">
                  <c:v>49.779000000000003</c:v>
                </c:pt>
                <c:pt idx="2563">
                  <c:v>49.804000000000002</c:v>
                </c:pt>
                <c:pt idx="2564">
                  <c:v>49.823</c:v>
                </c:pt>
                <c:pt idx="2565">
                  <c:v>49.83</c:v>
                </c:pt>
                <c:pt idx="2566">
                  <c:v>49.851999999999997</c:v>
                </c:pt>
                <c:pt idx="2567">
                  <c:v>49.87</c:v>
                </c:pt>
                <c:pt idx="2568">
                  <c:v>49.878</c:v>
                </c:pt>
                <c:pt idx="2569">
                  <c:v>49.896000000000001</c:v>
                </c:pt>
                <c:pt idx="2570">
                  <c:v>49.911000000000001</c:v>
                </c:pt>
                <c:pt idx="2571">
                  <c:v>49.917999999999999</c:v>
                </c:pt>
                <c:pt idx="2572">
                  <c:v>49.944000000000003</c:v>
                </c:pt>
                <c:pt idx="2573">
                  <c:v>49.969000000000001</c:v>
                </c:pt>
                <c:pt idx="2574">
                  <c:v>49.984000000000002</c:v>
                </c:pt>
                <c:pt idx="2575">
                  <c:v>50.009</c:v>
                </c:pt>
                <c:pt idx="2576">
                  <c:v>50.027999999999999</c:v>
                </c:pt>
                <c:pt idx="2577">
                  <c:v>50.030999999999999</c:v>
                </c:pt>
                <c:pt idx="2578">
                  <c:v>50.057000000000002</c:v>
                </c:pt>
                <c:pt idx="2579">
                  <c:v>50.075000000000003</c:v>
                </c:pt>
                <c:pt idx="2580">
                  <c:v>50.093000000000004</c:v>
                </c:pt>
                <c:pt idx="2581">
                  <c:v>50.110999999999997</c:v>
                </c:pt>
                <c:pt idx="2582">
                  <c:v>50.125999999999998</c:v>
                </c:pt>
                <c:pt idx="2583">
                  <c:v>50.133000000000003</c:v>
                </c:pt>
                <c:pt idx="2584">
                  <c:v>50.152000000000001</c:v>
                </c:pt>
                <c:pt idx="2585">
                  <c:v>50.162999999999997</c:v>
                </c:pt>
                <c:pt idx="2586">
                  <c:v>50.162999999999997</c:v>
                </c:pt>
                <c:pt idx="2587">
                  <c:v>50.17</c:v>
                </c:pt>
                <c:pt idx="2588">
                  <c:v>50.192</c:v>
                </c:pt>
                <c:pt idx="2589">
                  <c:v>50.203000000000003</c:v>
                </c:pt>
                <c:pt idx="2590">
                  <c:v>50.21</c:v>
                </c:pt>
                <c:pt idx="2591">
                  <c:v>50.225000000000001</c:v>
                </c:pt>
                <c:pt idx="2592">
                  <c:v>50.228999999999999</c:v>
                </c:pt>
                <c:pt idx="2593">
                  <c:v>50.247</c:v>
                </c:pt>
                <c:pt idx="2594">
                  <c:v>50.271999999999998</c:v>
                </c:pt>
                <c:pt idx="2595">
                  <c:v>50.283000000000001</c:v>
                </c:pt>
                <c:pt idx="2596">
                  <c:v>50.305</c:v>
                </c:pt>
                <c:pt idx="2597">
                  <c:v>50.323</c:v>
                </c:pt>
                <c:pt idx="2598">
                  <c:v>50.341999999999999</c:v>
                </c:pt>
                <c:pt idx="2599">
                  <c:v>50.363</c:v>
                </c:pt>
                <c:pt idx="2600">
                  <c:v>50.384999999999998</c:v>
                </c:pt>
                <c:pt idx="2601">
                  <c:v>50.384999999999998</c:v>
                </c:pt>
                <c:pt idx="2602">
                  <c:v>50.417999999999999</c:v>
                </c:pt>
                <c:pt idx="2603">
                  <c:v>50.433</c:v>
                </c:pt>
                <c:pt idx="2604">
                  <c:v>50.451000000000001</c:v>
                </c:pt>
                <c:pt idx="2605">
                  <c:v>50.454999999999998</c:v>
                </c:pt>
                <c:pt idx="2606">
                  <c:v>50.469000000000001</c:v>
                </c:pt>
                <c:pt idx="2607">
                  <c:v>50.48</c:v>
                </c:pt>
                <c:pt idx="2608">
                  <c:v>50.484000000000002</c:v>
                </c:pt>
                <c:pt idx="2609">
                  <c:v>50.506</c:v>
                </c:pt>
                <c:pt idx="2610">
                  <c:v>50.512999999999998</c:v>
                </c:pt>
                <c:pt idx="2611">
                  <c:v>50.530999999999999</c:v>
                </c:pt>
                <c:pt idx="2612">
                  <c:v>50.557000000000002</c:v>
                </c:pt>
                <c:pt idx="2613">
                  <c:v>50.567999999999998</c:v>
                </c:pt>
                <c:pt idx="2614">
                  <c:v>50.582999999999998</c:v>
                </c:pt>
                <c:pt idx="2615">
                  <c:v>50.597000000000001</c:v>
                </c:pt>
                <c:pt idx="2616">
                  <c:v>50.619</c:v>
                </c:pt>
                <c:pt idx="2617">
                  <c:v>50.637</c:v>
                </c:pt>
                <c:pt idx="2618">
                  <c:v>50.655000000000001</c:v>
                </c:pt>
                <c:pt idx="2619">
                  <c:v>50.655999999999999</c:v>
                </c:pt>
                <c:pt idx="2620">
                  <c:v>50.685000000000002</c:v>
                </c:pt>
                <c:pt idx="2621">
                  <c:v>50.698999999999998</c:v>
                </c:pt>
                <c:pt idx="2622">
                  <c:v>50.703000000000003</c:v>
                </c:pt>
                <c:pt idx="2623">
                  <c:v>50.71</c:v>
                </c:pt>
                <c:pt idx="2624">
                  <c:v>50.728999999999999</c:v>
                </c:pt>
                <c:pt idx="2625">
                  <c:v>50.743000000000002</c:v>
                </c:pt>
                <c:pt idx="2626">
                  <c:v>50.750999999999998</c:v>
                </c:pt>
                <c:pt idx="2627">
                  <c:v>50.762</c:v>
                </c:pt>
                <c:pt idx="2628">
                  <c:v>50.768999999999998</c:v>
                </c:pt>
                <c:pt idx="2629">
                  <c:v>50.783999999999999</c:v>
                </c:pt>
                <c:pt idx="2630">
                  <c:v>50.802</c:v>
                </c:pt>
                <c:pt idx="2631">
                  <c:v>50.813000000000002</c:v>
                </c:pt>
                <c:pt idx="2632">
                  <c:v>50.838000000000001</c:v>
                </c:pt>
                <c:pt idx="2633">
                  <c:v>50.856000000000002</c:v>
                </c:pt>
                <c:pt idx="2634">
                  <c:v>50.871000000000002</c:v>
                </c:pt>
                <c:pt idx="2635">
                  <c:v>50.886000000000003</c:v>
                </c:pt>
                <c:pt idx="2636">
                  <c:v>50.914999999999999</c:v>
                </c:pt>
                <c:pt idx="2637">
                  <c:v>50.926000000000002</c:v>
                </c:pt>
                <c:pt idx="2638">
                  <c:v>50.933</c:v>
                </c:pt>
                <c:pt idx="2639">
                  <c:v>50.941000000000003</c:v>
                </c:pt>
                <c:pt idx="2640">
                  <c:v>50.948</c:v>
                </c:pt>
                <c:pt idx="2641">
                  <c:v>50.966000000000001</c:v>
                </c:pt>
                <c:pt idx="2642">
                  <c:v>50.976999999999997</c:v>
                </c:pt>
                <c:pt idx="2643">
                  <c:v>50.981000000000002</c:v>
                </c:pt>
                <c:pt idx="2644">
                  <c:v>51.003</c:v>
                </c:pt>
                <c:pt idx="2645">
                  <c:v>51.01</c:v>
                </c:pt>
                <c:pt idx="2646">
                  <c:v>51.003</c:v>
                </c:pt>
                <c:pt idx="2647">
                  <c:v>51.027999999999999</c:v>
                </c:pt>
                <c:pt idx="2648">
                  <c:v>51.042999999999999</c:v>
                </c:pt>
                <c:pt idx="2649">
                  <c:v>51.058</c:v>
                </c:pt>
                <c:pt idx="2650">
                  <c:v>51.076000000000001</c:v>
                </c:pt>
                <c:pt idx="2651">
                  <c:v>51.100999999999999</c:v>
                </c:pt>
                <c:pt idx="2652">
                  <c:v>51.100999999999999</c:v>
                </c:pt>
                <c:pt idx="2653">
                  <c:v>51.13</c:v>
                </c:pt>
                <c:pt idx="2654">
                  <c:v>51.137999999999998</c:v>
                </c:pt>
                <c:pt idx="2655">
                  <c:v>51.145000000000003</c:v>
                </c:pt>
                <c:pt idx="2656">
                  <c:v>51.167000000000002</c:v>
                </c:pt>
                <c:pt idx="2657">
                  <c:v>51.177999999999997</c:v>
                </c:pt>
                <c:pt idx="2658">
                  <c:v>51.189</c:v>
                </c:pt>
                <c:pt idx="2659">
                  <c:v>51.207000000000001</c:v>
                </c:pt>
                <c:pt idx="2660">
                  <c:v>51.225999999999999</c:v>
                </c:pt>
                <c:pt idx="2661">
                  <c:v>51.228999999999999</c:v>
                </c:pt>
                <c:pt idx="2662">
                  <c:v>51.247999999999998</c:v>
                </c:pt>
                <c:pt idx="2663">
                  <c:v>51.265999999999998</c:v>
                </c:pt>
                <c:pt idx="2664">
                  <c:v>51.268999999999998</c:v>
                </c:pt>
                <c:pt idx="2665">
                  <c:v>51.287999999999997</c:v>
                </c:pt>
                <c:pt idx="2666">
                  <c:v>51.295000000000002</c:v>
                </c:pt>
                <c:pt idx="2667">
                  <c:v>51.31</c:v>
                </c:pt>
                <c:pt idx="2668">
                  <c:v>51.317</c:v>
                </c:pt>
                <c:pt idx="2669">
                  <c:v>51.332000000000001</c:v>
                </c:pt>
                <c:pt idx="2670">
                  <c:v>51.338999999999999</c:v>
                </c:pt>
                <c:pt idx="2671">
                  <c:v>51.345999999999997</c:v>
                </c:pt>
                <c:pt idx="2672">
                  <c:v>51.360999999999997</c:v>
                </c:pt>
                <c:pt idx="2673">
                  <c:v>51.360999999999997</c:v>
                </c:pt>
                <c:pt idx="2674">
                  <c:v>51.368000000000002</c:v>
                </c:pt>
                <c:pt idx="2675">
                  <c:v>51.383000000000003</c:v>
                </c:pt>
                <c:pt idx="2676">
                  <c:v>51.383000000000003</c:v>
                </c:pt>
                <c:pt idx="2677">
                  <c:v>51.405000000000001</c:v>
                </c:pt>
                <c:pt idx="2678">
                  <c:v>51.411999999999999</c:v>
                </c:pt>
                <c:pt idx="2679">
                  <c:v>51.42</c:v>
                </c:pt>
                <c:pt idx="2680">
                  <c:v>51.42</c:v>
                </c:pt>
                <c:pt idx="2681">
                  <c:v>51.433999999999997</c:v>
                </c:pt>
                <c:pt idx="2682">
                  <c:v>51.456000000000003</c:v>
                </c:pt>
                <c:pt idx="2683">
                  <c:v>51.466999999999999</c:v>
                </c:pt>
                <c:pt idx="2684">
                  <c:v>51.470999999999997</c:v>
                </c:pt>
                <c:pt idx="2685">
                  <c:v>51.481999999999999</c:v>
                </c:pt>
                <c:pt idx="2686">
                  <c:v>51.503999999999998</c:v>
                </c:pt>
                <c:pt idx="2687">
                  <c:v>51.521999999999998</c:v>
                </c:pt>
                <c:pt idx="2688">
                  <c:v>51.518000000000001</c:v>
                </c:pt>
                <c:pt idx="2689">
                  <c:v>51.529000000000003</c:v>
                </c:pt>
                <c:pt idx="2690">
                  <c:v>51.536999999999999</c:v>
                </c:pt>
                <c:pt idx="2691">
                  <c:v>51.54</c:v>
                </c:pt>
                <c:pt idx="2692">
                  <c:v>51.536999999999999</c:v>
                </c:pt>
                <c:pt idx="2693">
                  <c:v>51.555</c:v>
                </c:pt>
                <c:pt idx="2694">
                  <c:v>51.548000000000002</c:v>
                </c:pt>
                <c:pt idx="2695">
                  <c:v>51.552</c:v>
                </c:pt>
                <c:pt idx="2696">
                  <c:v>51.567</c:v>
                </c:pt>
                <c:pt idx="2697">
                  <c:v>51.573999999999998</c:v>
                </c:pt>
                <c:pt idx="2698">
                  <c:v>51.588999999999999</c:v>
                </c:pt>
                <c:pt idx="2699">
                  <c:v>51.591999999999999</c:v>
                </c:pt>
                <c:pt idx="2700">
                  <c:v>51.606999999999999</c:v>
                </c:pt>
                <c:pt idx="2701">
                  <c:v>51.6</c:v>
                </c:pt>
                <c:pt idx="2702">
                  <c:v>51.610999999999997</c:v>
                </c:pt>
                <c:pt idx="2703">
                  <c:v>51.622</c:v>
                </c:pt>
                <c:pt idx="2704">
                  <c:v>51.628999999999998</c:v>
                </c:pt>
                <c:pt idx="2705">
                  <c:v>51.64</c:v>
                </c:pt>
                <c:pt idx="2706">
                  <c:v>51.637</c:v>
                </c:pt>
                <c:pt idx="2707">
                  <c:v>51.64</c:v>
                </c:pt>
                <c:pt idx="2708">
                  <c:v>51.640999999999998</c:v>
                </c:pt>
                <c:pt idx="2709">
                  <c:v>51.655000000000001</c:v>
                </c:pt>
                <c:pt idx="2710">
                  <c:v>51.652000000000001</c:v>
                </c:pt>
                <c:pt idx="2711">
                  <c:v>51.67</c:v>
                </c:pt>
                <c:pt idx="2712">
                  <c:v>51.673000000000002</c:v>
                </c:pt>
                <c:pt idx="2713">
                  <c:v>51.680999999999997</c:v>
                </c:pt>
                <c:pt idx="2714">
                  <c:v>51.692</c:v>
                </c:pt>
                <c:pt idx="2715">
                  <c:v>51.688000000000002</c:v>
                </c:pt>
                <c:pt idx="2716">
                  <c:v>51.703000000000003</c:v>
                </c:pt>
                <c:pt idx="2717">
                  <c:v>51.713999999999999</c:v>
                </c:pt>
                <c:pt idx="2718">
                  <c:v>51.718000000000004</c:v>
                </c:pt>
                <c:pt idx="2719">
                  <c:v>51.713999999999999</c:v>
                </c:pt>
                <c:pt idx="2720">
                  <c:v>51.720999999999997</c:v>
                </c:pt>
                <c:pt idx="2721">
                  <c:v>51.713999999999999</c:v>
                </c:pt>
                <c:pt idx="2722">
                  <c:v>51.722000000000001</c:v>
                </c:pt>
                <c:pt idx="2723">
                  <c:v>51.732999999999997</c:v>
                </c:pt>
                <c:pt idx="2724">
                  <c:v>51.735999999999997</c:v>
                </c:pt>
                <c:pt idx="2725">
                  <c:v>51.74</c:v>
                </c:pt>
                <c:pt idx="2726">
                  <c:v>51.744</c:v>
                </c:pt>
                <c:pt idx="2727">
                  <c:v>51.744</c:v>
                </c:pt>
                <c:pt idx="2728">
                  <c:v>51.750999999999998</c:v>
                </c:pt>
                <c:pt idx="2729">
                  <c:v>51.752000000000002</c:v>
                </c:pt>
                <c:pt idx="2730">
                  <c:v>51.762</c:v>
                </c:pt>
                <c:pt idx="2731">
                  <c:v>51.77</c:v>
                </c:pt>
                <c:pt idx="2732">
                  <c:v>51.774000000000001</c:v>
                </c:pt>
                <c:pt idx="2733">
                  <c:v>51.792000000000002</c:v>
                </c:pt>
                <c:pt idx="2734">
                  <c:v>51.795000000000002</c:v>
                </c:pt>
                <c:pt idx="2735">
                  <c:v>51.802999999999997</c:v>
                </c:pt>
                <c:pt idx="2736">
                  <c:v>51.807000000000002</c:v>
                </c:pt>
                <c:pt idx="2737">
                  <c:v>51.807000000000002</c:v>
                </c:pt>
                <c:pt idx="2738">
                  <c:v>51.807000000000002</c:v>
                </c:pt>
                <c:pt idx="2739">
                  <c:v>51.811</c:v>
                </c:pt>
                <c:pt idx="2740">
                  <c:v>51.804000000000002</c:v>
                </c:pt>
                <c:pt idx="2741">
                  <c:v>51.804000000000002</c:v>
                </c:pt>
                <c:pt idx="2742">
                  <c:v>51.807000000000002</c:v>
                </c:pt>
                <c:pt idx="2743">
                  <c:v>51.8</c:v>
                </c:pt>
                <c:pt idx="2744">
                  <c:v>51.804000000000002</c:v>
                </c:pt>
                <c:pt idx="2745">
                  <c:v>51.811</c:v>
                </c:pt>
                <c:pt idx="2746">
                  <c:v>51.811999999999998</c:v>
                </c:pt>
                <c:pt idx="2747">
                  <c:v>51.819000000000003</c:v>
                </c:pt>
                <c:pt idx="2748">
                  <c:v>51.823</c:v>
                </c:pt>
                <c:pt idx="2749">
                  <c:v>51.83</c:v>
                </c:pt>
                <c:pt idx="2750">
                  <c:v>51.834000000000003</c:v>
                </c:pt>
                <c:pt idx="2751">
                  <c:v>51.841000000000001</c:v>
                </c:pt>
                <c:pt idx="2752">
                  <c:v>51.844999999999999</c:v>
                </c:pt>
                <c:pt idx="2753">
                  <c:v>51.838000000000001</c:v>
                </c:pt>
                <c:pt idx="2754">
                  <c:v>51.844999999999999</c:v>
                </c:pt>
                <c:pt idx="2755">
                  <c:v>51.841999999999999</c:v>
                </c:pt>
                <c:pt idx="2756">
                  <c:v>51.848999999999997</c:v>
                </c:pt>
                <c:pt idx="2757">
                  <c:v>51.853000000000002</c:v>
                </c:pt>
                <c:pt idx="2758">
                  <c:v>51.856999999999999</c:v>
                </c:pt>
                <c:pt idx="2759">
                  <c:v>51.856999999999999</c:v>
                </c:pt>
                <c:pt idx="2760">
                  <c:v>51.86</c:v>
                </c:pt>
                <c:pt idx="2761">
                  <c:v>51.860999999999997</c:v>
                </c:pt>
                <c:pt idx="2762">
                  <c:v>51.872</c:v>
                </c:pt>
                <c:pt idx="2763">
                  <c:v>51.863999999999997</c:v>
                </c:pt>
                <c:pt idx="2764">
                  <c:v>51.878999999999998</c:v>
                </c:pt>
                <c:pt idx="2765">
                  <c:v>51.896999999999998</c:v>
                </c:pt>
                <c:pt idx="2766">
                  <c:v>51.893999999999998</c:v>
                </c:pt>
                <c:pt idx="2767">
                  <c:v>51.896999999999998</c:v>
                </c:pt>
                <c:pt idx="2768">
                  <c:v>51.908000000000001</c:v>
                </c:pt>
                <c:pt idx="2769">
                  <c:v>51.905000000000001</c:v>
                </c:pt>
                <c:pt idx="2770">
                  <c:v>51.915999999999997</c:v>
                </c:pt>
                <c:pt idx="2771">
                  <c:v>51.905000000000001</c:v>
                </c:pt>
                <c:pt idx="2772">
                  <c:v>51.905000000000001</c:v>
                </c:pt>
                <c:pt idx="2773">
                  <c:v>51.915999999999997</c:v>
                </c:pt>
                <c:pt idx="2774">
                  <c:v>51.915999999999997</c:v>
                </c:pt>
                <c:pt idx="2775">
                  <c:v>51.908999999999999</c:v>
                </c:pt>
                <c:pt idx="2776">
                  <c:v>51.902000000000001</c:v>
                </c:pt>
                <c:pt idx="2777">
                  <c:v>51.905999999999999</c:v>
                </c:pt>
                <c:pt idx="2778">
                  <c:v>51.912999999999997</c:v>
                </c:pt>
                <c:pt idx="2779">
                  <c:v>51.917000000000002</c:v>
                </c:pt>
                <c:pt idx="2780">
                  <c:v>51.91</c:v>
                </c:pt>
                <c:pt idx="2781">
                  <c:v>51.917000000000002</c:v>
                </c:pt>
                <c:pt idx="2782">
                  <c:v>51.920999999999999</c:v>
                </c:pt>
                <c:pt idx="2783">
                  <c:v>51.920999999999999</c:v>
                </c:pt>
                <c:pt idx="2784">
                  <c:v>51.932000000000002</c:v>
                </c:pt>
                <c:pt idx="2785">
                  <c:v>51.939</c:v>
                </c:pt>
                <c:pt idx="2786">
                  <c:v>51.939</c:v>
                </c:pt>
                <c:pt idx="2787">
                  <c:v>51.939</c:v>
                </c:pt>
                <c:pt idx="2788">
                  <c:v>51.932000000000002</c:v>
                </c:pt>
                <c:pt idx="2789">
                  <c:v>51.936</c:v>
                </c:pt>
                <c:pt idx="2790">
                  <c:v>51.936</c:v>
                </c:pt>
                <c:pt idx="2791">
                  <c:v>51.944000000000003</c:v>
                </c:pt>
                <c:pt idx="2792">
                  <c:v>51.94</c:v>
                </c:pt>
                <c:pt idx="2793">
                  <c:v>51.936999999999998</c:v>
                </c:pt>
                <c:pt idx="2794">
                  <c:v>51.944000000000003</c:v>
                </c:pt>
                <c:pt idx="2795">
                  <c:v>51.936999999999998</c:v>
                </c:pt>
                <c:pt idx="2796">
                  <c:v>51.936999999999998</c:v>
                </c:pt>
                <c:pt idx="2797">
                  <c:v>51.941000000000003</c:v>
                </c:pt>
                <c:pt idx="2798">
                  <c:v>51.948</c:v>
                </c:pt>
                <c:pt idx="2799">
                  <c:v>51.956000000000003</c:v>
                </c:pt>
                <c:pt idx="2800">
                  <c:v>51.963000000000001</c:v>
                </c:pt>
                <c:pt idx="2801">
                  <c:v>51.97</c:v>
                </c:pt>
                <c:pt idx="2802">
                  <c:v>51.97</c:v>
                </c:pt>
                <c:pt idx="2803">
                  <c:v>51.981000000000002</c:v>
                </c:pt>
                <c:pt idx="2804">
                  <c:v>51.984999999999999</c:v>
                </c:pt>
                <c:pt idx="2805">
                  <c:v>51.984999999999999</c:v>
                </c:pt>
                <c:pt idx="2806">
                  <c:v>51.988999999999997</c:v>
                </c:pt>
                <c:pt idx="2807">
                  <c:v>51.993000000000002</c:v>
                </c:pt>
                <c:pt idx="2808">
                  <c:v>51.996000000000002</c:v>
                </c:pt>
                <c:pt idx="2809">
                  <c:v>51.993000000000002</c:v>
                </c:pt>
                <c:pt idx="2810">
                  <c:v>51.997</c:v>
                </c:pt>
                <c:pt idx="2811">
                  <c:v>52.000999999999998</c:v>
                </c:pt>
                <c:pt idx="2812">
                  <c:v>52.008000000000003</c:v>
                </c:pt>
                <c:pt idx="2813">
                  <c:v>52.008000000000003</c:v>
                </c:pt>
                <c:pt idx="2814">
                  <c:v>52.018999999999998</c:v>
                </c:pt>
                <c:pt idx="2815">
                  <c:v>52.023000000000003</c:v>
                </c:pt>
                <c:pt idx="2816">
                  <c:v>52.026000000000003</c:v>
                </c:pt>
                <c:pt idx="2817">
                  <c:v>52.03</c:v>
                </c:pt>
                <c:pt idx="2818">
                  <c:v>52.040999999999997</c:v>
                </c:pt>
                <c:pt idx="2819">
                  <c:v>52.045000000000002</c:v>
                </c:pt>
                <c:pt idx="2820">
                  <c:v>52.045000000000002</c:v>
                </c:pt>
                <c:pt idx="2821">
                  <c:v>52.06</c:v>
                </c:pt>
                <c:pt idx="2822">
                  <c:v>52.055999999999997</c:v>
                </c:pt>
                <c:pt idx="2823">
                  <c:v>52.055999999999997</c:v>
                </c:pt>
                <c:pt idx="2824">
                  <c:v>52.064</c:v>
                </c:pt>
                <c:pt idx="2825">
                  <c:v>52.067</c:v>
                </c:pt>
                <c:pt idx="2826">
                  <c:v>52.067</c:v>
                </c:pt>
                <c:pt idx="2827">
                  <c:v>52.067</c:v>
                </c:pt>
                <c:pt idx="2828">
                  <c:v>52.075000000000003</c:v>
                </c:pt>
                <c:pt idx="2829">
                  <c:v>52.067999999999998</c:v>
                </c:pt>
                <c:pt idx="2830">
                  <c:v>52.072000000000003</c:v>
                </c:pt>
                <c:pt idx="2831">
                  <c:v>52.067999999999998</c:v>
                </c:pt>
                <c:pt idx="2832">
                  <c:v>52.064999999999998</c:v>
                </c:pt>
                <c:pt idx="2833">
                  <c:v>52.085999999999999</c:v>
                </c:pt>
                <c:pt idx="2834">
                  <c:v>52.094000000000001</c:v>
                </c:pt>
                <c:pt idx="2835">
                  <c:v>52.079000000000001</c:v>
                </c:pt>
                <c:pt idx="2836">
                  <c:v>52.100999999999999</c:v>
                </c:pt>
                <c:pt idx="2837">
                  <c:v>52.109000000000002</c:v>
                </c:pt>
                <c:pt idx="2838">
                  <c:v>52.116</c:v>
                </c:pt>
                <c:pt idx="2839">
                  <c:v>52.112000000000002</c:v>
                </c:pt>
                <c:pt idx="2840">
                  <c:v>52.112000000000002</c:v>
                </c:pt>
                <c:pt idx="2841">
                  <c:v>52.116</c:v>
                </c:pt>
                <c:pt idx="2842">
                  <c:v>52.127000000000002</c:v>
                </c:pt>
                <c:pt idx="2843">
                  <c:v>52.124000000000002</c:v>
                </c:pt>
                <c:pt idx="2844">
                  <c:v>52.124000000000002</c:v>
                </c:pt>
                <c:pt idx="2845">
                  <c:v>52.124000000000002</c:v>
                </c:pt>
                <c:pt idx="2846">
                  <c:v>52.124000000000002</c:v>
                </c:pt>
                <c:pt idx="2847">
                  <c:v>52.121000000000002</c:v>
                </c:pt>
                <c:pt idx="2848">
                  <c:v>52.124000000000002</c:v>
                </c:pt>
                <c:pt idx="2849">
                  <c:v>52.134999999999998</c:v>
                </c:pt>
                <c:pt idx="2850">
                  <c:v>52.131999999999998</c:v>
                </c:pt>
                <c:pt idx="2851">
                  <c:v>52.136000000000003</c:v>
                </c:pt>
                <c:pt idx="2852">
                  <c:v>52.146999999999998</c:v>
                </c:pt>
                <c:pt idx="2853">
                  <c:v>52.154000000000003</c:v>
                </c:pt>
                <c:pt idx="2854">
                  <c:v>52.171999999999997</c:v>
                </c:pt>
                <c:pt idx="2855">
                  <c:v>52.176000000000002</c:v>
                </c:pt>
                <c:pt idx="2856">
                  <c:v>52.183</c:v>
                </c:pt>
                <c:pt idx="2857">
                  <c:v>52.18</c:v>
                </c:pt>
                <c:pt idx="2858">
                  <c:v>52.194000000000003</c:v>
                </c:pt>
                <c:pt idx="2859">
                  <c:v>52.204999999999998</c:v>
                </c:pt>
                <c:pt idx="2860">
                  <c:v>52.209000000000003</c:v>
                </c:pt>
                <c:pt idx="2861">
                  <c:v>52.216000000000001</c:v>
                </c:pt>
                <c:pt idx="2862">
                  <c:v>52.209000000000003</c:v>
                </c:pt>
                <c:pt idx="2863">
                  <c:v>52.216999999999999</c:v>
                </c:pt>
                <c:pt idx="2864">
                  <c:v>52.223999999999997</c:v>
                </c:pt>
                <c:pt idx="2865">
                  <c:v>52.231000000000002</c:v>
                </c:pt>
                <c:pt idx="2866">
                  <c:v>52.238999999999997</c:v>
                </c:pt>
                <c:pt idx="2867">
                  <c:v>52.253</c:v>
                </c:pt>
                <c:pt idx="2868">
                  <c:v>52.271000000000001</c:v>
                </c:pt>
                <c:pt idx="2869">
                  <c:v>52.271999999999998</c:v>
                </c:pt>
                <c:pt idx="2870">
                  <c:v>52.286000000000001</c:v>
                </c:pt>
                <c:pt idx="2871">
                  <c:v>52.286000000000001</c:v>
                </c:pt>
                <c:pt idx="2872">
                  <c:v>52.301000000000002</c:v>
                </c:pt>
                <c:pt idx="2873">
                  <c:v>52.305</c:v>
                </c:pt>
                <c:pt idx="2874">
                  <c:v>52.308</c:v>
                </c:pt>
                <c:pt idx="2875">
                  <c:v>52.308</c:v>
                </c:pt>
                <c:pt idx="2876">
                  <c:v>52.319000000000003</c:v>
                </c:pt>
                <c:pt idx="2877">
                  <c:v>52.316000000000003</c:v>
                </c:pt>
                <c:pt idx="2878">
                  <c:v>52.316000000000003</c:v>
                </c:pt>
                <c:pt idx="2879">
                  <c:v>52.316000000000003</c:v>
                </c:pt>
                <c:pt idx="2880">
                  <c:v>52.326999999999998</c:v>
                </c:pt>
                <c:pt idx="2881">
                  <c:v>52.334000000000003</c:v>
                </c:pt>
                <c:pt idx="2882">
                  <c:v>52.338000000000001</c:v>
                </c:pt>
                <c:pt idx="2883">
                  <c:v>52.341999999999999</c:v>
                </c:pt>
                <c:pt idx="2884">
                  <c:v>52.345999999999997</c:v>
                </c:pt>
                <c:pt idx="2885">
                  <c:v>52.36</c:v>
                </c:pt>
                <c:pt idx="2886">
                  <c:v>52.36</c:v>
                </c:pt>
                <c:pt idx="2887">
                  <c:v>52.375</c:v>
                </c:pt>
                <c:pt idx="2888">
                  <c:v>52.378999999999998</c:v>
                </c:pt>
                <c:pt idx="2889">
                  <c:v>52.381999999999998</c:v>
                </c:pt>
                <c:pt idx="2890">
                  <c:v>52.386000000000003</c:v>
                </c:pt>
                <c:pt idx="2891">
                  <c:v>52.401000000000003</c:v>
                </c:pt>
                <c:pt idx="2892">
                  <c:v>52.404000000000003</c:v>
                </c:pt>
                <c:pt idx="2893">
                  <c:v>52.411999999999999</c:v>
                </c:pt>
                <c:pt idx="2894">
                  <c:v>52.421999999999997</c:v>
                </c:pt>
                <c:pt idx="2895">
                  <c:v>52.43</c:v>
                </c:pt>
                <c:pt idx="2896">
                  <c:v>52.436999999999998</c:v>
                </c:pt>
                <c:pt idx="2897">
                  <c:v>52.445</c:v>
                </c:pt>
                <c:pt idx="2898">
                  <c:v>52.448</c:v>
                </c:pt>
                <c:pt idx="2899">
                  <c:v>52.459000000000003</c:v>
                </c:pt>
                <c:pt idx="2900">
                  <c:v>52.481000000000002</c:v>
                </c:pt>
                <c:pt idx="2901">
                  <c:v>52.484999999999999</c:v>
                </c:pt>
                <c:pt idx="2902">
                  <c:v>52.506</c:v>
                </c:pt>
                <c:pt idx="2903">
                  <c:v>52.534999999999997</c:v>
                </c:pt>
                <c:pt idx="2904">
                  <c:v>52.539000000000001</c:v>
                </c:pt>
                <c:pt idx="2905">
                  <c:v>52.564999999999998</c:v>
                </c:pt>
                <c:pt idx="2906">
                  <c:v>52.582999999999998</c:v>
                </c:pt>
                <c:pt idx="2907">
                  <c:v>52.594000000000001</c:v>
                </c:pt>
                <c:pt idx="2908">
                  <c:v>52.612000000000002</c:v>
                </c:pt>
                <c:pt idx="2909">
                  <c:v>52.625999999999998</c:v>
                </c:pt>
                <c:pt idx="2910">
                  <c:v>52.637</c:v>
                </c:pt>
                <c:pt idx="2911">
                  <c:v>52.637999999999998</c:v>
                </c:pt>
                <c:pt idx="2912">
                  <c:v>52.658999999999999</c:v>
                </c:pt>
                <c:pt idx="2913">
                  <c:v>52.658999999999999</c:v>
                </c:pt>
                <c:pt idx="2914">
                  <c:v>52.67</c:v>
                </c:pt>
                <c:pt idx="2915">
                  <c:v>52.673999999999999</c:v>
                </c:pt>
                <c:pt idx="2916">
                  <c:v>52.677999999999997</c:v>
                </c:pt>
                <c:pt idx="2917">
                  <c:v>52.692</c:v>
                </c:pt>
                <c:pt idx="2918">
                  <c:v>52.710999999999999</c:v>
                </c:pt>
                <c:pt idx="2919">
                  <c:v>52.710999999999999</c:v>
                </c:pt>
                <c:pt idx="2920">
                  <c:v>52.718000000000004</c:v>
                </c:pt>
                <c:pt idx="2921">
                  <c:v>52.732999999999997</c:v>
                </c:pt>
                <c:pt idx="2922">
                  <c:v>52.750999999999998</c:v>
                </c:pt>
                <c:pt idx="2923">
                  <c:v>52.762</c:v>
                </c:pt>
                <c:pt idx="2924">
                  <c:v>52.78</c:v>
                </c:pt>
                <c:pt idx="2925">
                  <c:v>52.786999999999999</c:v>
                </c:pt>
                <c:pt idx="2926">
                  <c:v>52.802</c:v>
                </c:pt>
                <c:pt idx="2927">
                  <c:v>52.82</c:v>
                </c:pt>
                <c:pt idx="2928">
                  <c:v>52.835000000000001</c:v>
                </c:pt>
                <c:pt idx="2929">
                  <c:v>52.853000000000002</c:v>
                </c:pt>
                <c:pt idx="2930">
                  <c:v>52.878</c:v>
                </c:pt>
                <c:pt idx="2931">
                  <c:v>52.884999999999998</c:v>
                </c:pt>
                <c:pt idx="2932">
                  <c:v>52.893000000000001</c:v>
                </c:pt>
                <c:pt idx="2933">
                  <c:v>52.904000000000003</c:v>
                </c:pt>
                <c:pt idx="2934">
                  <c:v>52.917999999999999</c:v>
                </c:pt>
                <c:pt idx="2935">
                  <c:v>52.933</c:v>
                </c:pt>
                <c:pt idx="2936">
                  <c:v>52.94</c:v>
                </c:pt>
                <c:pt idx="2937">
                  <c:v>52.951000000000001</c:v>
                </c:pt>
                <c:pt idx="2938">
                  <c:v>52.957999999999998</c:v>
                </c:pt>
                <c:pt idx="2939">
                  <c:v>52.969000000000001</c:v>
                </c:pt>
                <c:pt idx="2940">
                  <c:v>52.984000000000002</c:v>
                </c:pt>
                <c:pt idx="2941">
                  <c:v>53.002000000000002</c:v>
                </c:pt>
                <c:pt idx="2942">
                  <c:v>53.012999999999998</c:v>
                </c:pt>
                <c:pt idx="2943">
                  <c:v>53.024000000000001</c:v>
                </c:pt>
                <c:pt idx="2944">
                  <c:v>53.048999999999999</c:v>
                </c:pt>
                <c:pt idx="2945">
                  <c:v>53.067</c:v>
                </c:pt>
                <c:pt idx="2946">
                  <c:v>53.078000000000003</c:v>
                </c:pt>
                <c:pt idx="2947">
                  <c:v>53.103999999999999</c:v>
                </c:pt>
                <c:pt idx="2948">
                  <c:v>53.122</c:v>
                </c:pt>
                <c:pt idx="2949">
                  <c:v>53.128999999999998</c:v>
                </c:pt>
                <c:pt idx="2950">
                  <c:v>53.151000000000003</c:v>
                </c:pt>
                <c:pt idx="2951">
                  <c:v>53.165999999999997</c:v>
                </c:pt>
                <c:pt idx="2952">
                  <c:v>53.18</c:v>
                </c:pt>
                <c:pt idx="2953">
                  <c:v>53.198</c:v>
                </c:pt>
                <c:pt idx="2954">
                  <c:v>53.201999999999998</c:v>
                </c:pt>
                <c:pt idx="2955">
                  <c:v>53.213000000000001</c:v>
                </c:pt>
                <c:pt idx="2956">
                  <c:v>53.231000000000002</c:v>
                </c:pt>
                <c:pt idx="2957">
                  <c:v>53.249000000000002</c:v>
                </c:pt>
                <c:pt idx="2958">
                  <c:v>53.264000000000003</c:v>
                </c:pt>
                <c:pt idx="2959">
                  <c:v>53.284999999999997</c:v>
                </c:pt>
                <c:pt idx="2960">
                  <c:v>53.295999999999999</c:v>
                </c:pt>
                <c:pt idx="2961">
                  <c:v>53.3</c:v>
                </c:pt>
                <c:pt idx="2962">
                  <c:v>53.325000000000003</c:v>
                </c:pt>
                <c:pt idx="2963">
                  <c:v>53.34</c:v>
                </c:pt>
                <c:pt idx="2964">
                  <c:v>53.347000000000001</c:v>
                </c:pt>
                <c:pt idx="2965">
                  <c:v>53.357999999999997</c:v>
                </c:pt>
                <c:pt idx="2966">
                  <c:v>53.372999999999998</c:v>
                </c:pt>
                <c:pt idx="2967">
                  <c:v>53.384</c:v>
                </c:pt>
                <c:pt idx="2968">
                  <c:v>53.390999999999998</c:v>
                </c:pt>
                <c:pt idx="2969">
                  <c:v>53.412999999999997</c:v>
                </c:pt>
                <c:pt idx="2970">
                  <c:v>53.408999999999999</c:v>
                </c:pt>
                <c:pt idx="2971">
                  <c:v>53.423999999999999</c:v>
                </c:pt>
                <c:pt idx="2972">
                  <c:v>53.423999999999999</c:v>
                </c:pt>
                <c:pt idx="2973">
                  <c:v>53.423999999999999</c:v>
                </c:pt>
                <c:pt idx="2974">
                  <c:v>53.427999999999997</c:v>
                </c:pt>
                <c:pt idx="2975">
                  <c:v>53.442</c:v>
                </c:pt>
                <c:pt idx="2976">
                  <c:v>53.439</c:v>
                </c:pt>
                <c:pt idx="2977">
                  <c:v>53.445999999999998</c:v>
                </c:pt>
                <c:pt idx="2978">
                  <c:v>53.453000000000003</c:v>
                </c:pt>
                <c:pt idx="2979">
                  <c:v>53.460999999999999</c:v>
                </c:pt>
                <c:pt idx="2980">
                  <c:v>53.460999999999999</c:v>
                </c:pt>
                <c:pt idx="2981">
                  <c:v>53.465000000000003</c:v>
                </c:pt>
                <c:pt idx="2982">
                  <c:v>53.465000000000003</c:v>
                </c:pt>
                <c:pt idx="2983">
                  <c:v>53.482999999999997</c:v>
                </c:pt>
                <c:pt idx="2984">
                  <c:v>53.497</c:v>
                </c:pt>
                <c:pt idx="2985">
                  <c:v>53.512</c:v>
                </c:pt>
                <c:pt idx="2986">
                  <c:v>53.508000000000003</c:v>
                </c:pt>
                <c:pt idx="2987">
                  <c:v>53.53</c:v>
                </c:pt>
                <c:pt idx="2988">
                  <c:v>53.533999999999999</c:v>
                </c:pt>
                <c:pt idx="2989">
                  <c:v>53.552</c:v>
                </c:pt>
                <c:pt idx="2990">
                  <c:v>53.576999999999998</c:v>
                </c:pt>
                <c:pt idx="2991">
                  <c:v>53.581000000000003</c:v>
                </c:pt>
                <c:pt idx="2992">
                  <c:v>53.616999999999997</c:v>
                </c:pt>
                <c:pt idx="2993">
                  <c:v>53.643000000000001</c:v>
                </c:pt>
                <c:pt idx="2994">
                  <c:v>53.643000000000001</c:v>
                </c:pt>
                <c:pt idx="2995">
                  <c:v>53.664000000000001</c:v>
                </c:pt>
                <c:pt idx="2996">
                  <c:v>53.679000000000002</c:v>
                </c:pt>
                <c:pt idx="2997">
                  <c:v>53.686</c:v>
                </c:pt>
                <c:pt idx="2998">
                  <c:v>53.712000000000003</c:v>
                </c:pt>
                <c:pt idx="2999">
                  <c:v>53.719000000000001</c:v>
                </c:pt>
                <c:pt idx="3000">
                  <c:v>53.725999999999999</c:v>
                </c:pt>
                <c:pt idx="3001">
                  <c:v>53.734000000000002</c:v>
                </c:pt>
                <c:pt idx="3002">
                  <c:v>53.744999999999997</c:v>
                </c:pt>
                <c:pt idx="3003">
                  <c:v>53.752000000000002</c:v>
                </c:pt>
                <c:pt idx="3004">
                  <c:v>53.759</c:v>
                </c:pt>
                <c:pt idx="3005">
                  <c:v>53.759</c:v>
                </c:pt>
                <c:pt idx="3006">
                  <c:v>53.762999999999998</c:v>
                </c:pt>
                <c:pt idx="3007">
                  <c:v>53.767000000000003</c:v>
                </c:pt>
                <c:pt idx="3008">
                  <c:v>53.774000000000001</c:v>
                </c:pt>
                <c:pt idx="3009">
                  <c:v>53.771000000000001</c:v>
                </c:pt>
                <c:pt idx="3010">
                  <c:v>53.777999999999999</c:v>
                </c:pt>
                <c:pt idx="3011">
                  <c:v>53.781999999999996</c:v>
                </c:pt>
                <c:pt idx="3012">
                  <c:v>53.781999999999996</c:v>
                </c:pt>
                <c:pt idx="3013">
                  <c:v>53.771000000000001</c:v>
                </c:pt>
                <c:pt idx="3014">
                  <c:v>53.756999999999998</c:v>
                </c:pt>
                <c:pt idx="3015">
                  <c:v>53.756999999999998</c:v>
                </c:pt>
                <c:pt idx="3016">
                  <c:v>53.753</c:v>
                </c:pt>
                <c:pt idx="3017">
                  <c:v>53.75</c:v>
                </c:pt>
                <c:pt idx="3018">
                  <c:v>53.746000000000002</c:v>
                </c:pt>
                <c:pt idx="3019">
                  <c:v>53.731999999999999</c:v>
                </c:pt>
                <c:pt idx="3020">
                  <c:v>53.735999999999997</c:v>
                </c:pt>
                <c:pt idx="3021">
                  <c:v>53.731999999999999</c:v>
                </c:pt>
                <c:pt idx="3022">
                  <c:v>53.728999999999999</c:v>
                </c:pt>
                <c:pt idx="3023">
                  <c:v>53.725000000000001</c:v>
                </c:pt>
                <c:pt idx="3024">
                  <c:v>53.718000000000004</c:v>
                </c:pt>
                <c:pt idx="3025">
                  <c:v>53.718000000000004</c:v>
                </c:pt>
                <c:pt idx="3026">
                  <c:v>53.710999999999999</c:v>
                </c:pt>
                <c:pt idx="3027">
                  <c:v>53.704000000000001</c:v>
                </c:pt>
                <c:pt idx="3028">
                  <c:v>53.712000000000003</c:v>
                </c:pt>
                <c:pt idx="3029">
                  <c:v>53.712000000000003</c:v>
                </c:pt>
                <c:pt idx="3030">
                  <c:v>53.701000000000001</c:v>
                </c:pt>
                <c:pt idx="3031">
                  <c:v>53.697000000000003</c:v>
                </c:pt>
                <c:pt idx="3032">
                  <c:v>53.707999999999998</c:v>
                </c:pt>
                <c:pt idx="3033">
                  <c:v>53.704999999999998</c:v>
                </c:pt>
                <c:pt idx="3034">
                  <c:v>53.709000000000003</c:v>
                </c:pt>
                <c:pt idx="3035">
                  <c:v>53.712000000000003</c:v>
                </c:pt>
                <c:pt idx="3036">
                  <c:v>53.73</c:v>
                </c:pt>
                <c:pt idx="3037">
                  <c:v>53.726999999999997</c:v>
                </c:pt>
                <c:pt idx="3038">
                  <c:v>53.734000000000002</c:v>
                </c:pt>
                <c:pt idx="3039">
                  <c:v>53.738</c:v>
                </c:pt>
                <c:pt idx="3040">
                  <c:v>53.741999999999997</c:v>
                </c:pt>
                <c:pt idx="3041">
                  <c:v>53.744999999999997</c:v>
                </c:pt>
                <c:pt idx="3042">
                  <c:v>53.753</c:v>
                </c:pt>
                <c:pt idx="3043">
                  <c:v>53.756</c:v>
                </c:pt>
                <c:pt idx="3044">
                  <c:v>53.771000000000001</c:v>
                </c:pt>
                <c:pt idx="3045">
                  <c:v>53.767000000000003</c:v>
                </c:pt>
                <c:pt idx="3046">
                  <c:v>53.774999999999999</c:v>
                </c:pt>
                <c:pt idx="3047">
                  <c:v>53.768000000000001</c:v>
                </c:pt>
                <c:pt idx="3048">
                  <c:v>53.774999999999999</c:v>
                </c:pt>
                <c:pt idx="3049">
                  <c:v>53.771000000000001</c:v>
                </c:pt>
                <c:pt idx="3050">
                  <c:v>53.774999999999999</c:v>
                </c:pt>
                <c:pt idx="3051">
                  <c:v>53.779000000000003</c:v>
                </c:pt>
                <c:pt idx="3052">
                  <c:v>53.792999999999999</c:v>
                </c:pt>
                <c:pt idx="3053">
                  <c:v>53.79</c:v>
                </c:pt>
                <c:pt idx="3054">
                  <c:v>53.783000000000001</c:v>
                </c:pt>
                <c:pt idx="3055">
                  <c:v>53.779000000000003</c:v>
                </c:pt>
                <c:pt idx="3056">
                  <c:v>53.779000000000003</c:v>
                </c:pt>
                <c:pt idx="3057">
                  <c:v>53.771999999999998</c:v>
                </c:pt>
                <c:pt idx="3058">
                  <c:v>53.762</c:v>
                </c:pt>
                <c:pt idx="3059">
                  <c:v>53.747</c:v>
                </c:pt>
                <c:pt idx="3060">
                  <c:v>53.747</c:v>
                </c:pt>
                <c:pt idx="3061">
                  <c:v>53.74</c:v>
                </c:pt>
                <c:pt idx="3062">
                  <c:v>53.715000000000003</c:v>
                </c:pt>
                <c:pt idx="3063">
                  <c:v>53.712000000000003</c:v>
                </c:pt>
                <c:pt idx="3064">
                  <c:v>53.694000000000003</c:v>
                </c:pt>
                <c:pt idx="3065">
                  <c:v>53.683</c:v>
                </c:pt>
                <c:pt idx="3066">
                  <c:v>53.679000000000002</c:v>
                </c:pt>
                <c:pt idx="3067">
                  <c:v>53.671999999999997</c:v>
                </c:pt>
                <c:pt idx="3068">
                  <c:v>53.646999999999998</c:v>
                </c:pt>
                <c:pt idx="3069">
                  <c:v>53.633000000000003</c:v>
                </c:pt>
                <c:pt idx="3070">
                  <c:v>53.619</c:v>
                </c:pt>
                <c:pt idx="3071">
                  <c:v>53.600999999999999</c:v>
                </c:pt>
                <c:pt idx="3072">
                  <c:v>53.59</c:v>
                </c:pt>
                <c:pt idx="3073">
                  <c:v>53.582999999999998</c:v>
                </c:pt>
                <c:pt idx="3074">
                  <c:v>53.572000000000003</c:v>
                </c:pt>
                <c:pt idx="3075">
                  <c:v>53.557000000000002</c:v>
                </c:pt>
                <c:pt idx="3076">
                  <c:v>53.54</c:v>
                </c:pt>
                <c:pt idx="3077">
                  <c:v>53.524999999999999</c:v>
                </c:pt>
                <c:pt idx="3078">
                  <c:v>53.518000000000001</c:v>
                </c:pt>
                <c:pt idx="3079">
                  <c:v>53.503999999999998</c:v>
                </c:pt>
                <c:pt idx="3080">
                  <c:v>53.485999999999997</c:v>
                </c:pt>
                <c:pt idx="3081">
                  <c:v>53.475000000000001</c:v>
                </c:pt>
                <c:pt idx="3082">
                  <c:v>53.457000000000001</c:v>
                </c:pt>
                <c:pt idx="3083">
                  <c:v>53.442999999999998</c:v>
                </c:pt>
                <c:pt idx="3084">
                  <c:v>53.439</c:v>
                </c:pt>
                <c:pt idx="3085">
                  <c:v>53.414000000000001</c:v>
                </c:pt>
                <c:pt idx="3086">
                  <c:v>53.404000000000003</c:v>
                </c:pt>
                <c:pt idx="3087">
                  <c:v>53.396000000000001</c:v>
                </c:pt>
                <c:pt idx="3088">
                  <c:v>53.375</c:v>
                </c:pt>
                <c:pt idx="3089">
                  <c:v>53.360999999999997</c:v>
                </c:pt>
                <c:pt idx="3090">
                  <c:v>53.356999999999999</c:v>
                </c:pt>
                <c:pt idx="3091">
                  <c:v>53.35</c:v>
                </c:pt>
                <c:pt idx="3092">
                  <c:v>53.335999999999999</c:v>
                </c:pt>
                <c:pt idx="3093">
                  <c:v>53.314</c:v>
                </c:pt>
                <c:pt idx="3094">
                  <c:v>53.314</c:v>
                </c:pt>
                <c:pt idx="3095">
                  <c:v>53.289000000000001</c:v>
                </c:pt>
                <c:pt idx="3096">
                  <c:v>53.274999999999999</c:v>
                </c:pt>
                <c:pt idx="3097">
                  <c:v>53.253</c:v>
                </c:pt>
                <c:pt idx="3098">
                  <c:v>53.253</c:v>
                </c:pt>
                <c:pt idx="3099">
                  <c:v>53.246000000000002</c:v>
                </c:pt>
                <c:pt idx="3100">
                  <c:v>53.246000000000002</c:v>
                </c:pt>
                <c:pt idx="3101">
                  <c:v>53.228000000000002</c:v>
                </c:pt>
                <c:pt idx="3102">
                  <c:v>53.231999999999999</c:v>
                </c:pt>
                <c:pt idx="3103">
                  <c:v>53.228000000000002</c:v>
                </c:pt>
                <c:pt idx="3104">
                  <c:v>53.225000000000001</c:v>
                </c:pt>
                <c:pt idx="3105">
                  <c:v>53.231999999999999</c:v>
                </c:pt>
                <c:pt idx="3106">
                  <c:v>53.228000000000002</c:v>
                </c:pt>
                <c:pt idx="3107">
                  <c:v>53.228999999999999</c:v>
                </c:pt>
                <c:pt idx="3108">
                  <c:v>53.228999999999999</c:v>
                </c:pt>
                <c:pt idx="3109">
                  <c:v>53.24</c:v>
                </c:pt>
                <c:pt idx="3110">
                  <c:v>53.243000000000002</c:v>
                </c:pt>
                <c:pt idx="3111">
                  <c:v>53.247</c:v>
                </c:pt>
                <c:pt idx="3112">
                  <c:v>53.247</c:v>
                </c:pt>
                <c:pt idx="3113">
                  <c:v>53.247</c:v>
                </c:pt>
                <c:pt idx="3114">
                  <c:v>53.235999999999997</c:v>
                </c:pt>
                <c:pt idx="3115">
                  <c:v>53.24</c:v>
                </c:pt>
                <c:pt idx="3116">
                  <c:v>53.232999999999997</c:v>
                </c:pt>
                <c:pt idx="3117">
                  <c:v>53.244</c:v>
                </c:pt>
                <c:pt idx="3118">
                  <c:v>53.247</c:v>
                </c:pt>
                <c:pt idx="3119">
                  <c:v>53.247999999999998</c:v>
                </c:pt>
                <c:pt idx="3120">
                  <c:v>53.24</c:v>
                </c:pt>
                <c:pt idx="3121">
                  <c:v>53.247999999999998</c:v>
                </c:pt>
                <c:pt idx="3122">
                  <c:v>53.244</c:v>
                </c:pt>
                <c:pt idx="3123">
                  <c:v>53.241</c:v>
                </c:pt>
                <c:pt idx="3124">
                  <c:v>53.244</c:v>
                </c:pt>
                <c:pt idx="3125">
                  <c:v>53.234000000000002</c:v>
                </c:pt>
                <c:pt idx="3126">
                  <c:v>53.23</c:v>
                </c:pt>
                <c:pt idx="3127">
                  <c:v>53.222999999999999</c:v>
                </c:pt>
                <c:pt idx="3128">
                  <c:v>53.209000000000003</c:v>
                </c:pt>
                <c:pt idx="3129">
                  <c:v>53.194000000000003</c:v>
                </c:pt>
                <c:pt idx="3130">
                  <c:v>53.186999999999998</c:v>
                </c:pt>
                <c:pt idx="3131">
                  <c:v>53.173000000000002</c:v>
                </c:pt>
                <c:pt idx="3132">
                  <c:v>53.176000000000002</c:v>
                </c:pt>
                <c:pt idx="3133">
                  <c:v>53.158999999999999</c:v>
                </c:pt>
                <c:pt idx="3134">
                  <c:v>53.137</c:v>
                </c:pt>
                <c:pt idx="3135">
                  <c:v>53.13</c:v>
                </c:pt>
                <c:pt idx="3136">
                  <c:v>53.116</c:v>
                </c:pt>
                <c:pt idx="3137">
                  <c:v>53.104999999999997</c:v>
                </c:pt>
                <c:pt idx="3138">
                  <c:v>53.08</c:v>
                </c:pt>
                <c:pt idx="3139">
                  <c:v>53.08</c:v>
                </c:pt>
                <c:pt idx="3140">
                  <c:v>53.058</c:v>
                </c:pt>
                <c:pt idx="3141">
                  <c:v>53.055</c:v>
                </c:pt>
                <c:pt idx="3142">
                  <c:v>53.04</c:v>
                </c:pt>
                <c:pt idx="3143">
                  <c:v>53.008000000000003</c:v>
                </c:pt>
                <c:pt idx="3144">
                  <c:v>53.003999999999998</c:v>
                </c:pt>
                <c:pt idx="3145">
                  <c:v>52.987000000000002</c:v>
                </c:pt>
                <c:pt idx="3146">
                  <c:v>52.969000000000001</c:v>
                </c:pt>
                <c:pt idx="3147">
                  <c:v>52.962000000000003</c:v>
                </c:pt>
                <c:pt idx="3148">
                  <c:v>52.94</c:v>
                </c:pt>
                <c:pt idx="3149">
                  <c:v>52.917999999999999</c:v>
                </c:pt>
                <c:pt idx="3150">
                  <c:v>52.904000000000003</c:v>
                </c:pt>
                <c:pt idx="3151">
                  <c:v>52.893000000000001</c:v>
                </c:pt>
                <c:pt idx="3152">
                  <c:v>52.883000000000003</c:v>
                </c:pt>
                <c:pt idx="3153">
                  <c:v>52.878999999999998</c:v>
                </c:pt>
                <c:pt idx="3154">
                  <c:v>52.860999999999997</c:v>
                </c:pt>
                <c:pt idx="3155">
                  <c:v>52.85</c:v>
                </c:pt>
                <c:pt idx="3156">
                  <c:v>52.847000000000001</c:v>
                </c:pt>
                <c:pt idx="3157">
                  <c:v>52.832999999999998</c:v>
                </c:pt>
                <c:pt idx="3158">
                  <c:v>52.832999999999998</c:v>
                </c:pt>
                <c:pt idx="3159">
                  <c:v>52.835999999999999</c:v>
                </c:pt>
                <c:pt idx="3160">
                  <c:v>52.84</c:v>
                </c:pt>
                <c:pt idx="3161">
                  <c:v>52.844000000000001</c:v>
                </c:pt>
                <c:pt idx="3162">
                  <c:v>52.844000000000001</c:v>
                </c:pt>
                <c:pt idx="3163">
                  <c:v>52.84</c:v>
                </c:pt>
                <c:pt idx="3164">
                  <c:v>52.837000000000003</c:v>
                </c:pt>
                <c:pt idx="3165">
                  <c:v>52.844000000000001</c:v>
                </c:pt>
                <c:pt idx="3166">
                  <c:v>52.859000000000002</c:v>
                </c:pt>
                <c:pt idx="3167">
                  <c:v>52.862000000000002</c:v>
                </c:pt>
                <c:pt idx="3168">
                  <c:v>52.859000000000002</c:v>
                </c:pt>
                <c:pt idx="3169">
                  <c:v>52.87</c:v>
                </c:pt>
                <c:pt idx="3170">
                  <c:v>52.866</c:v>
                </c:pt>
                <c:pt idx="3171">
                  <c:v>52.87</c:v>
                </c:pt>
                <c:pt idx="3172">
                  <c:v>52.881</c:v>
                </c:pt>
                <c:pt idx="3173">
                  <c:v>52.887999999999998</c:v>
                </c:pt>
                <c:pt idx="3174">
                  <c:v>52.884999999999998</c:v>
                </c:pt>
                <c:pt idx="3175">
                  <c:v>52.899000000000001</c:v>
                </c:pt>
                <c:pt idx="3176">
                  <c:v>52.889000000000003</c:v>
                </c:pt>
                <c:pt idx="3177">
                  <c:v>52.884999999999998</c:v>
                </c:pt>
                <c:pt idx="3178">
                  <c:v>52.892000000000003</c:v>
                </c:pt>
                <c:pt idx="3179">
                  <c:v>52.881999999999998</c:v>
                </c:pt>
                <c:pt idx="3180">
                  <c:v>52.881999999999998</c:v>
                </c:pt>
                <c:pt idx="3181">
                  <c:v>52.866999999999997</c:v>
                </c:pt>
                <c:pt idx="3182">
                  <c:v>52.856999999999999</c:v>
                </c:pt>
                <c:pt idx="3183">
                  <c:v>52.853000000000002</c:v>
                </c:pt>
                <c:pt idx="3184">
                  <c:v>52.841999999999999</c:v>
                </c:pt>
                <c:pt idx="3185">
                  <c:v>52.835000000000001</c:v>
                </c:pt>
                <c:pt idx="3186">
                  <c:v>52.835000000000001</c:v>
                </c:pt>
                <c:pt idx="3187">
                  <c:v>52.814</c:v>
                </c:pt>
                <c:pt idx="3188">
                  <c:v>52.798999999999999</c:v>
                </c:pt>
                <c:pt idx="3189">
                  <c:v>52.784999999999997</c:v>
                </c:pt>
                <c:pt idx="3190">
                  <c:v>52.774000000000001</c:v>
                </c:pt>
                <c:pt idx="3191">
                  <c:v>52.76</c:v>
                </c:pt>
                <c:pt idx="3192">
                  <c:v>52.749000000000002</c:v>
                </c:pt>
                <c:pt idx="3193">
                  <c:v>52.723999999999997</c:v>
                </c:pt>
                <c:pt idx="3194">
                  <c:v>52.698999999999998</c:v>
                </c:pt>
                <c:pt idx="3195">
                  <c:v>52.692</c:v>
                </c:pt>
                <c:pt idx="3196">
                  <c:v>52.673999999999999</c:v>
                </c:pt>
                <c:pt idx="3197">
                  <c:v>52.655999999999999</c:v>
                </c:pt>
                <c:pt idx="3198">
                  <c:v>52.649000000000001</c:v>
                </c:pt>
                <c:pt idx="3199">
                  <c:v>52.637999999999998</c:v>
                </c:pt>
                <c:pt idx="3200">
                  <c:v>52.613</c:v>
                </c:pt>
                <c:pt idx="3201">
                  <c:v>52.606000000000002</c:v>
                </c:pt>
                <c:pt idx="3202">
                  <c:v>52.588000000000001</c:v>
                </c:pt>
                <c:pt idx="3203">
                  <c:v>52.573999999999998</c:v>
                </c:pt>
                <c:pt idx="3204">
                  <c:v>52.558999999999997</c:v>
                </c:pt>
                <c:pt idx="3205">
                  <c:v>52.540999999999997</c:v>
                </c:pt>
                <c:pt idx="3206">
                  <c:v>52.524000000000001</c:v>
                </c:pt>
                <c:pt idx="3207">
                  <c:v>52.527000000000001</c:v>
                </c:pt>
                <c:pt idx="3208">
                  <c:v>52.502000000000002</c:v>
                </c:pt>
                <c:pt idx="3209">
                  <c:v>52.488</c:v>
                </c:pt>
                <c:pt idx="3210">
                  <c:v>52.472999999999999</c:v>
                </c:pt>
                <c:pt idx="3211">
                  <c:v>52.459000000000003</c:v>
                </c:pt>
                <c:pt idx="3212">
                  <c:v>52.441000000000003</c:v>
                </c:pt>
                <c:pt idx="3213">
                  <c:v>52.433999999999997</c:v>
                </c:pt>
                <c:pt idx="3214">
                  <c:v>52.42</c:v>
                </c:pt>
                <c:pt idx="3215">
                  <c:v>52.402000000000001</c:v>
                </c:pt>
                <c:pt idx="3216">
                  <c:v>52.398000000000003</c:v>
                </c:pt>
                <c:pt idx="3217">
                  <c:v>52.384</c:v>
                </c:pt>
                <c:pt idx="3218">
                  <c:v>52.377000000000002</c:v>
                </c:pt>
                <c:pt idx="3219">
                  <c:v>52.377000000000002</c:v>
                </c:pt>
                <c:pt idx="3220">
                  <c:v>52.366</c:v>
                </c:pt>
                <c:pt idx="3221">
                  <c:v>52.359000000000002</c:v>
                </c:pt>
                <c:pt idx="3222">
                  <c:v>52.359000000000002</c:v>
                </c:pt>
                <c:pt idx="3223">
                  <c:v>52.363</c:v>
                </c:pt>
                <c:pt idx="3224">
                  <c:v>52.37</c:v>
                </c:pt>
                <c:pt idx="3225">
                  <c:v>52.356000000000002</c:v>
                </c:pt>
                <c:pt idx="3226">
                  <c:v>52.363</c:v>
                </c:pt>
                <c:pt idx="3227">
                  <c:v>52.366999999999997</c:v>
                </c:pt>
                <c:pt idx="3228">
                  <c:v>52.371000000000002</c:v>
                </c:pt>
                <c:pt idx="3229">
                  <c:v>52.378</c:v>
                </c:pt>
                <c:pt idx="3230">
                  <c:v>52.371000000000002</c:v>
                </c:pt>
                <c:pt idx="3231">
                  <c:v>52.381999999999998</c:v>
                </c:pt>
                <c:pt idx="3232">
                  <c:v>52.384999999999998</c:v>
                </c:pt>
                <c:pt idx="3233">
                  <c:v>52.386000000000003</c:v>
                </c:pt>
                <c:pt idx="3234">
                  <c:v>52.393000000000001</c:v>
                </c:pt>
                <c:pt idx="3235">
                  <c:v>52.396999999999998</c:v>
                </c:pt>
                <c:pt idx="3236">
                  <c:v>52.396999999999998</c:v>
                </c:pt>
                <c:pt idx="3237">
                  <c:v>52.396999999999998</c:v>
                </c:pt>
                <c:pt idx="3238">
                  <c:v>52.4</c:v>
                </c:pt>
                <c:pt idx="3239">
                  <c:v>52.404000000000003</c:v>
                </c:pt>
                <c:pt idx="3240">
                  <c:v>52.411000000000001</c:v>
                </c:pt>
                <c:pt idx="3241">
                  <c:v>52.414999999999999</c:v>
                </c:pt>
                <c:pt idx="3242">
                  <c:v>52.421999999999997</c:v>
                </c:pt>
                <c:pt idx="3243">
                  <c:v>52.43</c:v>
                </c:pt>
                <c:pt idx="3244">
                  <c:v>52.441000000000003</c:v>
                </c:pt>
                <c:pt idx="3245">
                  <c:v>52.436999999999998</c:v>
                </c:pt>
                <c:pt idx="3246">
                  <c:v>52.441000000000003</c:v>
                </c:pt>
                <c:pt idx="3247">
                  <c:v>52.444000000000003</c:v>
                </c:pt>
                <c:pt idx="3248">
                  <c:v>52.451999999999998</c:v>
                </c:pt>
                <c:pt idx="3249">
                  <c:v>52.466000000000001</c:v>
                </c:pt>
                <c:pt idx="3250">
                  <c:v>52.466000000000001</c:v>
                </c:pt>
                <c:pt idx="3251">
                  <c:v>52.463000000000001</c:v>
                </c:pt>
                <c:pt idx="3252">
                  <c:v>52.463000000000001</c:v>
                </c:pt>
                <c:pt idx="3253">
                  <c:v>52.47</c:v>
                </c:pt>
                <c:pt idx="3254">
                  <c:v>52.466999999999999</c:v>
                </c:pt>
                <c:pt idx="3255">
                  <c:v>52.473999999999997</c:v>
                </c:pt>
                <c:pt idx="3256">
                  <c:v>52.481000000000002</c:v>
                </c:pt>
                <c:pt idx="3257">
                  <c:v>52.488999999999997</c:v>
                </c:pt>
                <c:pt idx="3258">
                  <c:v>52.478000000000002</c:v>
                </c:pt>
                <c:pt idx="3259">
                  <c:v>52.481999999999999</c:v>
                </c:pt>
                <c:pt idx="3260">
                  <c:v>52.488999999999997</c:v>
                </c:pt>
                <c:pt idx="3261">
                  <c:v>52.484999999999999</c:v>
                </c:pt>
                <c:pt idx="3262">
                  <c:v>52.491999999999997</c:v>
                </c:pt>
                <c:pt idx="3263">
                  <c:v>52.493000000000002</c:v>
                </c:pt>
                <c:pt idx="3264">
                  <c:v>52.484999999999999</c:v>
                </c:pt>
                <c:pt idx="3265">
                  <c:v>52.488999999999997</c:v>
                </c:pt>
                <c:pt idx="3266">
                  <c:v>52.497</c:v>
                </c:pt>
                <c:pt idx="3267">
                  <c:v>52.488999999999997</c:v>
                </c:pt>
                <c:pt idx="3268">
                  <c:v>52.497</c:v>
                </c:pt>
                <c:pt idx="3269">
                  <c:v>52.493000000000002</c:v>
                </c:pt>
                <c:pt idx="3270">
                  <c:v>52.493000000000002</c:v>
                </c:pt>
                <c:pt idx="3271">
                  <c:v>52.497</c:v>
                </c:pt>
                <c:pt idx="3272">
                  <c:v>52.500999999999998</c:v>
                </c:pt>
                <c:pt idx="3273">
                  <c:v>52.503999999999998</c:v>
                </c:pt>
                <c:pt idx="3274">
                  <c:v>52.493000000000002</c:v>
                </c:pt>
                <c:pt idx="3275">
                  <c:v>52.494</c:v>
                </c:pt>
                <c:pt idx="3276">
                  <c:v>52.497</c:v>
                </c:pt>
                <c:pt idx="3277">
                  <c:v>52.49</c:v>
                </c:pt>
                <c:pt idx="3278">
                  <c:v>52.494</c:v>
                </c:pt>
                <c:pt idx="3279">
                  <c:v>52.478999999999999</c:v>
                </c:pt>
                <c:pt idx="3280">
                  <c:v>52.475999999999999</c:v>
                </c:pt>
                <c:pt idx="3281">
                  <c:v>52.469000000000001</c:v>
                </c:pt>
                <c:pt idx="3282">
                  <c:v>52.465000000000003</c:v>
                </c:pt>
                <c:pt idx="3283">
                  <c:v>52.465000000000003</c:v>
                </c:pt>
                <c:pt idx="3284">
                  <c:v>52.462000000000003</c:v>
                </c:pt>
                <c:pt idx="3285">
                  <c:v>52.457999999999998</c:v>
                </c:pt>
                <c:pt idx="3286">
                  <c:v>52.465000000000003</c:v>
                </c:pt>
                <c:pt idx="3287">
                  <c:v>52.472999999999999</c:v>
                </c:pt>
                <c:pt idx="3288">
                  <c:v>52.469000000000001</c:v>
                </c:pt>
                <c:pt idx="3289">
                  <c:v>52.466000000000001</c:v>
                </c:pt>
                <c:pt idx="3290">
                  <c:v>52.472999999999999</c:v>
                </c:pt>
                <c:pt idx="3291">
                  <c:v>52.459000000000003</c:v>
                </c:pt>
                <c:pt idx="3292">
                  <c:v>52.451000000000001</c:v>
                </c:pt>
                <c:pt idx="3293">
                  <c:v>52.459000000000003</c:v>
                </c:pt>
                <c:pt idx="3294">
                  <c:v>52.459000000000003</c:v>
                </c:pt>
                <c:pt idx="3295">
                  <c:v>52.459000000000003</c:v>
                </c:pt>
                <c:pt idx="3296">
                  <c:v>52.459000000000003</c:v>
                </c:pt>
                <c:pt idx="3297">
                  <c:v>52.454999999999998</c:v>
                </c:pt>
                <c:pt idx="3298">
                  <c:v>52.456000000000003</c:v>
                </c:pt>
                <c:pt idx="3299">
                  <c:v>52.451999999999998</c:v>
                </c:pt>
                <c:pt idx="3300">
                  <c:v>52.448</c:v>
                </c:pt>
                <c:pt idx="3301">
                  <c:v>52.438000000000002</c:v>
                </c:pt>
                <c:pt idx="3302">
                  <c:v>52.438000000000002</c:v>
                </c:pt>
                <c:pt idx="3303">
                  <c:v>52.441000000000003</c:v>
                </c:pt>
                <c:pt idx="3304">
                  <c:v>52.445</c:v>
                </c:pt>
                <c:pt idx="3305">
                  <c:v>52.433999999999997</c:v>
                </c:pt>
                <c:pt idx="3306">
                  <c:v>52.442</c:v>
                </c:pt>
                <c:pt idx="3307">
                  <c:v>52.423999999999999</c:v>
                </c:pt>
                <c:pt idx="3308">
                  <c:v>52.427</c:v>
                </c:pt>
                <c:pt idx="3309">
                  <c:v>52.42</c:v>
                </c:pt>
                <c:pt idx="3310">
                  <c:v>52.42</c:v>
                </c:pt>
                <c:pt idx="3311">
                  <c:v>52.412999999999997</c:v>
                </c:pt>
                <c:pt idx="3312">
                  <c:v>52.41</c:v>
                </c:pt>
                <c:pt idx="3313">
                  <c:v>52.42</c:v>
                </c:pt>
                <c:pt idx="3314">
                  <c:v>52.412999999999997</c:v>
                </c:pt>
                <c:pt idx="3315">
                  <c:v>52.412999999999997</c:v>
                </c:pt>
                <c:pt idx="3316">
                  <c:v>52.399000000000001</c:v>
                </c:pt>
                <c:pt idx="3317">
                  <c:v>52.399000000000001</c:v>
                </c:pt>
                <c:pt idx="3318">
                  <c:v>52.392000000000003</c:v>
                </c:pt>
                <c:pt idx="3319">
                  <c:v>52.414000000000001</c:v>
                </c:pt>
                <c:pt idx="3320">
                  <c:v>52.402999999999999</c:v>
                </c:pt>
                <c:pt idx="3321">
                  <c:v>52.406999999999996</c:v>
                </c:pt>
                <c:pt idx="3322">
                  <c:v>52.402999999999999</c:v>
                </c:pt>
                <c:pt idx="3323">
                  <c:v>52.393000000000001</c:v>
                </c:pt>
                <c:pt idx="3324">
                  <c:v>52.389000000000003</c:v>
                </c:pt>
                <c:pt idx="3325">
                  <c:v>52.381999999999998</c:v>
                </c:pt>
                <c:pt idx="3326">
                  <c:v>52.371000000000002</c:v>
                </c:pt>
                <c:pt idx="3327">
                  <c:v>52.381999999999998</c:v>
                </c:pt>
                <c:pt idx="3328">
                  <c:v>52.378</c:v>
                </c:pt>
                <c:pt idx="3329">
                  <c:v>52.368000000000002</c:v>
                </c:pt>
                <c:pt idx="3330">
                  <c:v>52.368000000000002</c:v>
                </c:pt>
                <c:pt idx="3331">
                  <c:v>52.36</c:v>
                </c:pt>
                <c:pt idx="3332">
                  <c:v>52.360999999999997</c:v>
                </c:pt>
                <c:pt idx="3333">
                  <c:v>52.353000000000002</c:v>
                </c:pt>
                <c:pt idx="3334">
                  <c:v>52.356999999999999</c:v>
                </c:pt>
                <c:pt idx="3335">
                  <c:v>52.35</c:v>
                </c:pt>
                <c:pt idx="3336">
                  <c:v>52.345999999999997</c:v>
                </c:pt>
                <c:pt idx="3337">
                  <c:v>52.347000000000001</c:v>
                </c:pt>
                <c:pt idx="3338">
                  <c:v>52.347000000000001</c:v>
                </c:pt>
                <c:pt idx="3339">
                  <c:v>52.35</c:v>
                </c:pt>
                <c:pt idx="3340">
                  <c:v>52.347000000000001</c:v>
                </c:pt>
                <c:pt idx="3341">
                  <c:v>52.347000000000001</c:v>
                </c:pt>
                <c:pt idx="3342">
                  <c:v>52.343000000000004</c:v>
                </c:pt>
                <c:pt idx="3343">
                  <c:v>52.332999999999998</c:v>
                </c:pt>
                <c:pt idx="3344">
                  <c:v>52.335999999999999</c:v>
                </c:pt>
                <c:pt idx="3345">
                  <c:v>52.332999999999998</c:v>
                </c:pt>
                <c:pt idx="3346">
                  <c:v>52.329000000000001</c:v>
                </c:pt>
                <c:pt idx="3347">
                  <c:v>52.326000000000001</c:v>
                </c:pt>
                <c:pt idx="3348">
                  <c:v>52.317999999999998</c:v>
                </c:pt>
                <c:pt idx="3349">
                  <c:v>52.314999999999998</c:v>
                </c:pt>
                <c:pt idx="3350">
                  <c:v>52.311</c:v>
                </c:pt>
                <c:pt idx="3351">
                  <c:v>52.311</c:v>
                </c:pt>
                <c:pt idx="3352">
                  <c:v>52.301000000000002</c:v>
                </c:pt>
                <c:pt idx="3353">
                  <c:v>52.301000000000002</c:v>
                </c:pt>
                <c:pt idx="3354">
                  <c:v>52.293999999999997</c:v>
                </c:pt>
                <c:pt idx="3355">
                  <c:v>52.283000000000001</c:v>
                </c:pt>
                <c:pt idx="3356">
                  <c:v>52.286000000000001</c:v>
                </c:pt>
                <c:pt idx="3357">
                  <c:v>52.279000000000003</c:v>
                </c:pt>
                <c:pt idx="3358">
                  <c:v>52.286999999999999</c:v>
                </c:pt>
                <c:pt idx="3359">
                  <c:v>52.271000000000001</c:v>
                </c:pt>
                <c:pt idx="3360">
                  <c:v>52.271999999999998</c:v>
                </c:pt>
                <c:pt idx="3361">
                  <c:v>52.258000000000003</c:v>
                </c:pt>
                <c:pt idx="3362">
                  <c:v>52.262</c:v>
                </c:pt>
                <c:pt idx="3363">
                  <c:v>52.258000000000003</c:v>
                </c:pt>
                <c:pt idx="3364">
                  <c:v>52.258000000000003</c:v>
                </c:pt>
                <c:pt idx="3365">
                  <c:v>52.255000000000003</c:v>
                </c:pt>
                <c:pt idx="3366">
                  <c:v>52.255000000000003</c:v>
                </c:pt>
                <c:pt idx="3367">
                  <c:v>52.250999999999998</c:v>
                </c:pt>
                <c:pt idx="3368">
                  <c:v>52.244</c:v>
                </c:pt>
                <c:pt idx="3369">
                  <c:v>52.244</c:v>
                </c:pt>
                <c:pt idx="3370">
                  <c:v>52.23</c:v>
                </c:pt>
                <c:pt idx="3371">
                  <c:v>52.23</c:v>
                </c:pt>
                <c:pt idx="3372">
                  <c:v>52.220999999999997</c:v>
                </c:pt>
                <c:pt idx="3373">
                  <c:v>52.222999999999999</c:v>
                </c:pt>
                <c:pt idx="3374">
                  <c:v>52.216000000000001</c:v>
                </c:pt>
                <c:pt idx="3375">
                  <c:v>52.21</c:v>
                </c:pt>
                <c:pt idx="3376">
                  <c:v>52.204999999999998</c:v>
                </c:pt>
                <c:pt idx="3377">
                  <c:v>52.198</c:v>
                </c:pt>
                <c:pt idx="3378">
                  <c:v>52.2</c:v>
                </c:pt>
                <c:pt idx="3379">
                  <c:v>52.191000000000003</c:v>
                </c:pt>
                <c:pt idx="3380">
                  <c:v>52.186999999999998</c:v>
                </c:pt>
                <c:pt idx="3381">
                  <c:v>52.185000000000002</c:v>
                </c:pt>
                <c:pt idx="3382">
                  <c:v>52.18</c:v>
                </c:pt>
                <c:pt idx="3383">
                  <c:v>52.18</c:v>
                </c:pt>
                <c:pt idx="3384">
                  <c:v>52.170999999999999</c:v>
                </c:pt>
                <c:pt idx="3385">
                  <c:v>52.161999999999999</c:v>
                </c:pt>
                <c:pt idx="3386">
                  <c:v>52.165999999999997</c:v>
                </c:pt>
                <c:pt idx="3387">
                  <c:v>52.158999999999999</c:v>
                </c:pt>
                <c:pt idx="3388">
                  <c:v>52.158999999999999</c:v>
                </c:pt>
                <c:pt idx="3389">
                  <c:v>52.152000000000001</c:v>
                </c:pt>
                <c:pt idx="3390">
                  <c:v>52.15</c:v>
                </c:pt>
                <c:pt idx="3391">
                  <c:v>52.134</c:v>
                </c:pt>
                <c:pt idx="3392">
                  <c:v>52.134</c:v>
                </c:pt>
                <c:pt idx="3393">
                  <c:v>52.122999999999998</c:v>
                </c:pt>
                <c:pt idx="3394">
                  <c:v>52.134</c:v>
                </c:pt>
                <c:pt idx="3395">
                  <c:v>52.122999999999998</c:v>
                </c:pt>
                <c:pt idx="3396">
                  <c:v>52.12</c:v>
                </c:pt>
                <c:pt idx="3397">
                  <c:v>52.104999999999997</c:v>
                </c:pt>
                <c:pt idx="3398">
                  <c:v>52.101999999999997</c:v>
                </c:pt>
                <c:pt idx="3399">
                  <c:v>52.109000000000002</c:v>
                </c:pt>
                <c:pt idx="3400">
                  <c:v>52.1</c:v>
                </c:pt>
                <c:pt idx="3401">
                  <c:v>52.097999999999999</c:v>
                </c:pt>
                <c:pt idx="3402">
                  <c:v>52.093000000000004</c:v>
                </c:pt>
                <c:pt idx="3403">
                  <c:v>52.088000000000001</c:v>
                </c:pt>
                <c:pt idx="3404">
                  <c:v>52.088000000000001</c:v>
                </c:pt>
                <c:pt idx="3405">
                  <c:v>52.081000000000003</c:v>
                </c:pt>
                <c:pt idx="3406">
                  <c:v>52.066000000000003</c:v>
                </c:pt>
                <c:pt idx="3407">
                  <c:v>52.066000000000003</c:v>
                </c:pt>
                <c:pt idx="3408">
                  <c:v>52.072000000000003</c:v>
                </c:pt>
                <c:pt idx="3409">
                  <c:v>52.066000000000003</c:v>
                </c:pt>
                <c:pt idx="3410">
                  <c:v>52.067</c:v>
                </c:pt>
                <c:pt idx="3411">
                  <c:v>52.058</c:v>
                </c:pt>
                <c:pt idx="3412">
                  <c:v>52.046999999999997</c:v>
                </c:pt>
                <c:pt idx="3413">
                  <c:v>52.048999999999999</c:v>
                </c:pt>
                <c:pt idx="3414">
                  <c:v>52.042000000000002</c:v>
                </c:pt>
                <c:pt idx="3415">
                  <c:v>52.033999999999999</c:v>
                </c:pt>
                <c:pt idx="3416">
                  <c:v>52.037999999999997</c:v>
                </c:pt>
                <c:pt idx="3417">
                  <c:v>52.024999999999999</c:v>
                </c:pt>
                <c:pt idx="3418">
                  <c:v>52.012999999999998</c:v>
                </c:pt>
                <c:pt idx="3419">
                  <c:v>52.02</c:v>
                </c:pt>
                <c:pt idx="3420">
                  <c:v>52.021999999999998</c:v>
                </c:pt>
                <c:pt idx="3421">
                  <c:v>52.009</c:v>
                </c:pt>
                <c:pt idx="3422">
                  <c:v>52.002000000000002</c:v>
                </c:pt>
                <c:pt idx="3423">
                  <c:v>52.006</c:v>
                </c:pt>
                <c:pt idx="3424">
                  <c:v>51.988</c:v>
                </c:pt>
                <c:pt idx="3425">
                  <c:v>51.994999999999997</c:v>
                </c:pt>
                <c:pt idx="3426">
                  <c:v>51.985999999999997</c:v>
                </c:pt>
                <c:pt idx="3427">
                  <c:v>51.981000000000002</c:v>
                </c:pt>
                <c:pt idx="3428">
                  <c:v>51.97</c:v>
                </c:pt>
                <c:pt idx="3429">
                  <c:v>51.973999999999997</c:v>
                </c:pt>
                <c:pt idx="3430">
                  <c:v>51.963000000000001</c:v>
                </c:pt>
                <c:pt idx="3431">
                  <c:v>51.96</c:v>
                </c:pt>
                <c:pt idx="3432">
                  <c:v>51.956000000000003</c:v>
                </c:pt>
                <c:pt idx="3433">
                  <c:v>51.944000000000003</c:v>
                </c:pt>
                <c:pt idx="3434">
                  <c:v>51.942</c:v>
                </c:pt>
                <c:pt idx="3435">
                  <c:v>51.94</c:v>
                </c:pt>
                <c:pt idx="3436">
                  <c:v>51.935000000000002</c:v>
                </c:pt>
                <c:pt idx="3437">
                  <c:v>51.927</c:v>
                </c:pt>
                <c:pt idx="3438">
                  <c:v>51.923999999999999</c:v>
                </c:pt>
                <c:pt idx="3439">
                  <c:v>51.929000000000002</c:v>
                </c:pt>
                <c:pt idx="3440">
                  <c:v>51.92</c:v>
                </c:pt>
                <c:pt idx="3441">
                  <c:v>51.895000000000003</c:v>
                </c:pt>
                <c:pt idx="3442">
                  <c:v>51.901000000000003</c:v>
                </c:pt>
                <c:pt idx="3443">
                  <c:v>51.892000000000003</c:v>
                </c:pt>
                <c:pt idx="3444">
                  <c:v>51.883000000000003</c:v>
                </c:pt>
                <c:pt idx="3445">
                  <c:v>51.874000000000002</c:v>
                </c:pt>
                <c:pt idx="3446">
                  <c:v>51.863</c:v>
                </c:pt>
                <c:pt idx="3447">
                  <c:v>51.866999999999997</c:v>
                </c:pt>
                <c:pt idx="3448">
                  <c:v>51.848999999999997</c:v>
                </c:pt>
                <c:pt idx="3449">
                  <c:v>51.838000000000001</c:v>
                </c:pt>
                <c:pt idx="3450">
                  <c:v>51.84</c:v>
                </c:pt>
                <c:pt idx="3451">
                  <c:v>51.826999999999998</c:v>
                </c:pt>
                <c:pt idx="3452">
                  <c:v>51.826999999999998</c:v>
                </c:pt>
                <c:pt idx="3453">
                  <c:v>51.82</c:v>
                </c:pt>
                <c:pt idx="3454">
                  <c:v>51.808999999999997</c:v>
                </c:pt>
                <c:pt idx="3455">
                  <c:v>51.805999999999997</c:v>
                </c:pt>
                <c:pt idx="3456">
                  <c:v>51.796999999999997</c:v>
                </c:pt>
                <c:pt idx="3457">
                  <c:v>51.792000000000002</c:v>
                </c:pt>
                <c:pt idx="3458">
                  <c:v>51.784999999999997</c:v>
                </c:pt>
                <c:pt idx="3459">
                  <c:v>51.77</c:v>
                </c:pt>
                <c:pt idx="3460">
                  <c:v>51.759</c:v>
                </c:pt>
                <c:pt idx="3461">
                  <c:v>51.752000000000002</c:v>
                </c:pt>
                <c:pt idx="3462">
                  <c:v>51.747</c:v>
                </c:pt>
                <c:pt idx="3463">
                  <c:v>51.744999999999997</c:v>
                </c:pt>
                <c:pt idx="3464">
                  <c:v>51.738</c:v>
                </c:pt>
                <c:pt idx="3465">
                  <c:v>51.726999999999997</c:v>
                </c:pt>
                <c:pt idx="3466">
                  <c:v>51.725999999999999</c:v>
                </c:pt>
                <c:pt idx="3467">
                  <c:v>51.716999999999999</c:v>
                </c:pt>
                <c:pt idx="3468">
                  <c:v>51.713000000000001</c:v>
                </c:pt>
                <c:pt idx="3469">
                  <c:v>51.695</c:v>
                </c:pt>
                <c:pt idx="3470">
                  <c:v>51.692</c:v>
                </c:pt>
                <c:pt idx="3471">
                  <c:v>51.686</c:v>
                </c:pt>
                <c:pt idx="3472">
                  <c:v>51.676000000000002</c:v>
                </c:pt>
                <c:pt idx="3473">
                  <c:v>51.662999999999997</c:v>
                </c:pt>
                <c:pt idx="3474">
                  <c:v>51.661000000000001</c:v>
                </c:pt>
                <c:pt idx="3475">
                  <c:v>51.654000000000003</c:v>
                </c:pt>
                <c:pt idx="3476">
                  <c:v>51.645000000000003</c:v>
                </c:pt>
                <c:pt idx="3477">
                  <c:v>51.642000000000003</c:v>
                </c:pt>
                <c:pt idx="3478">
                  <c:v>51.631</c:v>
                </c:pt>
                <c:pt idx="3479">
                  <c:v>51.616999999999997</c:v>
                </c:pt>
                <c:pt idx="3480">
                  <c:v>51.615000000000002</c:v>
                </c:pt>
                <c:pt idx="3481">
                  <c:v>51.601999999999997</c:v>
                </c:pt>
                <c:pt idx="3482">
                  <c:v>51.594999999999999</c:v>
                </c:pt>
                <c:pt idx="3483">
                  <c:v>51.585999999999999</c:v>
                </c:pt>
                <c:pt idx="3484">
                  <c:v>51.563000000000002</c:v>
                </c:pt>
                <c:pt idx="3485">
                  <c:v>51.563000000000002</c:v>
                </c:pt>
                <c:pt idx="3486">
                  <c:v>51.558</c:v>
                </c:pt>
                <c:pt idx="3487">
                  <c:v>51.542999999999999</c:v>
                </c:pt>
                <c:pt idx="3488">
                  <c:v>51.533999999999999</c:v>
                </c:pt>
                <c:pt idx="3489">
                  <c:v>51.527000000000001</c:v>
                </c:pt>
                <c:pt idx="3490">
                  <c:v>51.517000000000003</c:v>
                </c:pt>
                <c:pt idx="3491">
                  <c:v>51.517000000000003</c:v>
                </c:pt>
                <c:pt idx="3492">
                  <c:v>51.508000000000003</c:v>
                </c:pt>
                <c:pt idx="3493">
                  <c:v>51.500999999999998</c:v>
                </c:pt>
                <c:pt idx="3494">
                  <c:v>51.491999999999997</c:v>
                </c:pt>
                <c:pt idx="3495">
                  <c:v>51.484000000000002</c:v>
                </c:pt>
                <c:pt idx="3496">
                  <c:v>51.473999999999997</c:v>
                </c:pt>
                <c:pt idx="3497">
                  <c:v>51.47</c:v>
                </c:pt>
                <c:pt idx="3498">
                  <c:v>51.465000000000003</c:v>
                </c:pt>
                <c:pt idx="3499">
                  <c:v>51.457999999999998</c:v>
                </c:pt>
                <c:pt idx="3500">
                  <c:v>51.451999999999998</c:v>
                </c:pt>
                <c:pt idx="3501">
                  <c:v>51.438000000000002</c:v>
                </c:pt>
                <c:pt idx="3502">
                  <c:v>51.435000000000002</c:v>
                </c:pt>
                <c:pt idx="3503">
                  <c:v>51.435000000000002</c:v>
                </c:pt>
                <c:pt idx="3504">
                  <c:v>51.433</c:v>
                </c:pt>
                <c:pt idx="3505">
                  <c:v>51.418999999999997</c:v>
                </c:pt>
                <c:pt idx="3506">
                  <c:v>51.412999999999997</c:v>
                </c:pt>
                <c:pt idx="3507">
                  <c:v>51.408000000000001</c:v>
                </c:pt>
                <c:pt idx="3508">
                  <c:v>51.396000000000001</c:v>
                </c:pt>
                <c:pt idx="3509">
                  <c:v>51.396000000000001</c:v>
                </c:pt>
                <c:pt idx="3510">
                  <c:v>51.387999999999998</c:v>
                </c:pt>
                <c:pt idx="3511">
                  <c:v>51.369</c:v>
                </c:pt>
                <c:pt idx="3512">
                  <c:v>51.36</c:v>
                </c:pt>
                <c:pt idx="3513">
                  <c:v>51.356000000000002</c:v>
                </c:pt>
                <c:pt idx="3514">
                  <c:v>51.353000000000002</c:v>
                </c:pt>
                <c:pt idx="3515">
                  <c:v>51.341999999999999</c:v>
                </c:pt>
                <c:pt idx="3516">
                  <c:v>51.337000000000003</c:v>
                </c:pt>
                <c:pt idx="3517">
                  <c:v>51.328000000000003</c:v>
                </c:pt>
                <c:pt idx="3518">
                  <c:v>51.323999999999998</c:v>
                </c:pt>
                <c:pt idx="3519">
                  <c:v>51.317</c:v>
                </c:pt>
                <c:pt idx="3520">
                  <c:v>51.302999999999997</c:v>
                </c:pt>
                <c:pt idx="3521">
                  <c:v>51.298999999999999</c:v>
                </c:pt>
                <c:pt idx="3522">
                  <c:v>51.292000000000002</c:v>
                </c:pt>
                <c:pt idx="3523">
                  <c:v>51.283000000000001</c:v>
                </c:pt>
                <c:pt idx="3524">
                  <c:v>51.277999999999999</c:v>
                </c:pt>
                <c:pt idx="3525">
                  <c:v>51.273000000000003</c:v>
                </c:pt>
                <c:pt idx="3526">
                  <c:v>51.265000000000001</c:v>
                </c:pt>
                <c:pt idx="3527">
                  <c:v>51.249000000000002</c:v>
                </c:pt>
                <c:pt idx="3528">
                  <c:v>51.24</c:v>
                </c:pt>
                <c:pt idx="3529">
                  <c:v>51.231000000000002</c:v>
                </c:pt>
                <c:pt idx="3530">
                  <c:v>51.223999999999997</c:v>
                </c:pt>
                <c:pt idx="3531">
                  <c:v>51.216999999999999</c:v>
                </c:pt>
                <c:pt idx="3532">
                  <c:v>51.213999999999999</c:v>
                </c:pt>
                <c:pt idx="3533">
                  <c:v>51.207000000000001</c:v>
                </c:pt>
                <c:pt idx="3534">
                  <c:v>51.201000000000001</c:v>
                </c:pt>
                <c:pt idx="3535">
                  <c:v>51.183</c:v>
                </c:pt>
                <c:pt idx="3536">
                  <c:v>51.177999999999997</c:v>
                </c:pt>
                <c:pt idx="3537">
                  <c:v>51.18</c:v>
                </c:pt>
                <c:pt idx="3538">
                  <c:v>51.164000000000001</c:v>
                </c:pt>
                <c:pt idx="3539">
                  <c:v>51.156999999999996</c:v>
                </c:pt>
                <c:pt idx="3540">
                  <c:v>51.155000000000001</c:v>
                </c:pt>
                <c:pt idx="3541">
                  <c:v>51.143999999999998</c:v>
                </c:pt>
                <c:pt idx="3542">
                  <c:v>51.131999999999998</c:v>
                </c:pt>
                <c:pt idx="3543">
                  <c:v>51.133000000000003</c:v>
                </c:pt>
                <c:pt idx="3544">
                  <c:v>51.122999999999998</c:v>
                </c:pt>
                <c:pt idx="3545">
                  <c:v>51.113999999999997</c:v>
                </c:pt>
                <c:pt idx="3546">
                  <c:v>51.113999999999997</c:v>
                </c:pt>
                <c:pt idx="3547">
                  <c:v>51.109000000000002</c:v>
                </c:pt>
                <c:pt idx="3548">
                  <c:v>51.1</c:v>
                </c:pt>
                <c:pt idx="3549">
                  <c:v>51.082999999999998</c:v>
                </c:pt>
                <c:pt idx="3550">
                  <c:v>51.08</c:v>
                </c:pt>
                <c:pt idx="3551">
                  <c:v>51.082000000000001</c:v>
                </c:pt>
                <c:pt idx="3552">
                  <c:v>51.066000000000003</c:v>
                </c:pt>
                <c:pt idx="3553">
                  <c:v>51.051000000000002</c:v>
                </c:pt>
                <c:pt idx="3554">
                  <c:v>51.045999999999999</c:v>
                </c:pt>
                <c:pt idx="3555">
                  <c:v>51.040999999999997</c:v>
                </c:pt>
                <c:pt idx="3556">
                  <c:v>51.031999999999996</c:v>
                </c:pt>
                <c:pt idx="3557">
                  <c:v>51.014000000000003</c:v>
                </c:pt>
                <c:pt idx="3558">
                  <c:v>51.005000000000003</c:v>
                </c:pt>
                <c:pt idx="3559">
                  <c:v>50.997999999999998</c:v>
                </c:pt>
                <c:pt idx="3560">
                  <c:v>50.981999999999999</c:v>
                </c:pt>
                <c:pt idx="3561">
                  <c:v>50.984999999999999</c:v>
                </c:pt>
                <c:pt idx="3562">
                  <c:v>50.976999999999997</c:v>
                </c:pt>
                <c:pt idx="3563">
                  <c:v>50.970999999999997</c:v>
                </c:pt>
                <c:pt idx="3564">
                  <c:v>50.959000000000003</c:v>
                </c:pt>
                <c:pt idx="3565">
                  <c:v>50.953000000000003</c:v>
                </c:pt>
                <c:pt idx="3566">
                  <c:v>50.942999999999998</c:v>
                </c:pt>
                <c:pt idx="3567">
                  <c:v>50.936</c:v>
                </c:pt>
                <c:pt idx="3568">
                  <c:v>50.936</c:v>
                </c:pt>
                <c:pt idx="3569">
                  <c:v>50.924999999999997</c:v>
                </c:pt>
                <c:pt idx="3570">
                  <c:v>50.927</c:v>
                </c:pt>
                <c:pt idx="3571">
                  <c:v>50.917999999999999</c:v>
                </c:pt>
                <c:pt idx="3572">
                  <c:v>50.917999999999999</c:v>
                </c:pt>
                <c:pt idx="3573">
                  <c:v>50.905999999999999</c:v>
                </c:pt>
                <c:pt idx="3574">
                  <c:v>50.9</c:v>
                </c:pt>
                <c:pt idx="3575">
                  <c:v>50.896999999999998</c:v>
                </c:pt>
                <c:pt idx="3576">
                  <c:v>50.881999999999998</c:v>
                </c:pt>
                <c:pt idx="3577">
                  <c:v>50.87</c:v>
                </c:pt>
                <c:pt idx="3578">
                  <c:v>50.860999999999997</c:v>
                </c:pt>
                <c:pt idx="3579">
                  <c:v>50.853999999999999</c:v>
                </c:pt>
                <c:pt idx="3580">
                  <c:v>50.841000000000001</c:v>
                </c:pt>
                <c:pt idx="3581">
                  <c:v>50.825000000000003</c:v>
                </c:pt>
                <c:pt idx="3582">
                  <c:v>50.814999999999998</c:v>
                </c:pt>
                <c:pt idx="3583">
                  <c:v>50.808999999999997</c:v>
                </c:pt>
                <c:pt idx="3584">
                  <c:v>50.804000000000002</c:v>
                </c:pt>
                <c:pt idx="3585">
                  <c:v>50.8</c:v>
                </c:pt>
                <c:pt idx="3586">
                  <c:v>50.792999999999999</c:v>
                </c:pt>
                <c:pt idx="3587">
                  <c:v>50.783000000000001</c:v>
                </c:pt>
                <c:pt idx="3588">
                  <c:v>50.780999999999999</c:v>
                </c:pt>
                <c:pt idx="3589">
                  <c:v>50.776000000000003</c:v>
                </c:pt>
                <c:pt idx="3590">
                  <c:v>50.771999999999998</c:v>
                </c:pt>
                <c:pt idx="3591">
                  <c:v>50.756</c:v>
                </c:pt>
                <c:pt idx="3592">
                  <c:v>50.744999999999997</c:v>
                </c:pt>
                <c:pt idx="3593">
                  <c:v>50.732999999999997</c:v>
                </c:pt>
                <c:pt idx="3594">
                  <c:v>50.731000000000002</c:v>
                </c:pt>
                <c:pt idx="3595">
                  <c:v>50.716999999999999</c:v>
                </c:pt>
                <c:pt idx="3596">
                  <c:v>50.715000000000003</c:v>
                </c:pt>
                <c:pt idx="3597">
                  <c:v>50.704000000000001</c:v>
                </c:pt>
                <c:pt idx="3598">
                  <c:v>50.695999999999998</c:v>
                </c:pt>
                <c:pt idx="3599">
                  <c:v>50.69</c:v>
                </c:pt>
                <c:pt idx="3600">
                  <c:v>50.680999999999997</c:v>
                </c:pt>
                <c:pt idx="3601">
                  <c:v>50.677999999999997</c:v>
                </c:pt>
                <c:pt idx="3602">
                  <c:v>50.68</c:v>
                </c:pt>
                <c:pt idx="3603">
                  <c:v>50.66</c:v>
                </c:pt>
                <c:pt idx="3604">
                  <c:v>50.651000000000003</c:v>
                </c:pt>
                <c:pt idx="3605">
                  <c:v>50.64</c:v>
                </c:pt>
                <c:pt idx="3606">
                  <c:v>50.639000000000003</c:v>
                </c:pt>
                <c:pt idx="3607">
                  <c:v>50.628</c:v>
                </c:pt>
                <c:pt idx="3608">
                  <c:v>50.619</c:v>
                </c:pt>
                <c:pt idx="3609">
                  <c:v>50.607999999999997</c:v>
                </c:pt>
                <c:pt idx="3610">
                  <c:v>50.597999999999999</c:v>
                </c:pt>
                <c:pt idx="3611">
                  <c:v>50.591000000000001</c:v>
                </c:pt>
                <c:pt idx="3612">
                  <c:v>50.587000000000003</c:v>
                </c:pt>
                <c:pt idx="3613">
                  <c:v>50.570999999999998</c:v>
                </c:pt>
                <c:pt idx="3614">
                  <c:v>50.566000000000003</c:v>
                </c:pt>
                <c:pt idx="3615">
                  <c:v>50.567999999999998</c:v>
                </c:pt>
                <c:pt idx="3616">
                  <c:v>50.555</c:v>
                </c:pt>
                <c:pt idx="3617">
                  <c:v>50.543999999999997</c:v>
                </c:pt>
                <c:pt idx="3618">
                  <c:v>50.533999999999999</c:v>
                </c:pt>
                <c:pt idx="3619">
                  <c:v>50.527000000000001</c:v>
                </c:pt>
                <c:pt idx="3620">
                  <c:v>50.518999999999998</c:v>
                </c:pt>
                <c:pt idx="3621">
                  <c:v>50.514000000000003</c:v>
                </c:pt>
                <c:pt idx="3622">
                  <c:v>50.512999999999998</c:v>
                </c:pt>
                <c:pt idx="3623">
                  <c:v>50.505000000000003</c:v>
                </c:pt>
                <c:pt idx="3624">
                  <c:v>50.506999999999998</c:v>
                </c:pt>
                <c:pt idx="3625">
                  <c:v>50.488</c:v>
                </c:pt>
                <c:pt idx="3626">
                  <c:v>50.484000000000002</c:v>
                </c:pt>
                <c:pt idx="3627">
                  <c:v>50.475000000000001</c:v>
                </c:pt>
                <c:pt idx="3628">
                  <c:v>50.466000000000001</c:v>
                </c:pt>
                <c:pt idx="3629">
                  <c:v>50.456000000000003</c:v>
                </c:pt>
                <c:pt idx="3630">
                  <c:v>50.457000000000001</c:v>
                </c:pt>
                <c:pt idx="3631">
                  <c:v>50.441000000000003</c:v>
                </c:pt>
                <c:pt idx="3632">
                  <c:v>50.442</c:v>
                </c:pt>
                <c:pt idx="3633">
                  <c:v>50.433</c:v>
                </c:pt>
                <c:pt idx="3634">
                  <c:v>50.42</c:v>
                </c:pt>
                <c:pt idx="3635">
                  <c:v>50.412999999999997</c:v>
                </c:pt>
                <c:pt idx="3636">
                  <c:v>50.401000000000003</c:v>
                </c:pt>
                <c:pt idx="3637">
                  <c:v>50.401000000000003</c:v>
                </c:pt>
              </c:numCache>
            </c:numRef>
          </c:yVal>
          <c:smooth val="0"/>
          <c:extLst>
            <c:ext xmlns:c16="http://schemas.microsoft.com/office/drawing/2014/chart" uri="{C3380CC4-5D6E-409C-BE32-E72D297353CC}">
              <c16:uniqueId val="{00000002-0D61-40C7-970D-1D8C9CC02F78}"/>
            </c:ext>
          </c:extLst>
        </c:ser>
        <c:ser>
          <c:idx val="3"/>
          <c:order val="3"/>
          <c:tx>
            <c:strRef>
              <c:f>'Versuch 2 Rohr 168,3x4'!$E$1</c:f>
              <c:strCache>
                <c:ptCount val="1"/>
                <c:pt idx="0">
                  <c:v>K4 Dämmung Temp Mitte [°C]</c:v>
                </c:pt>
              </c:strCache>
            </c:strRef>
          </c:tx>
          <c:spPr>
            <a:ln w="19050" cap="rnd">
              <a:solidFill>
                <a:schemeClr val="accent4"/>
              </a:solidFill>
              <a:round/>
            </a:ln>
            <a:effectLst/>
          </c:spPr>
          <c:marker>
            <c:symbol val="none"/>
          </c:marker>
          <c:xVal>
            <c:numRef>
              <c:f>'Versuch 2 Rohr 168,3x4'!$A$2:$A$3639</c:f>
              <c:numCache>
                <c:formatCode>[$-F400]h:mm:ss\ AM/PM</c:formatCode>
                <c:ptCount val="3638"/>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numCache>
            </c:numRef>
          </c:xVal>
          <c:yVal>
            <c:numRef>
              <c:f>'Versuch 2 Rohr 168,3x4'!$E$2:$E$3639</c:f>
              <c:numCache>
                <c:formatCode>General</c:formatCode>
                <c:ptCount val="3638"/>
                <c:pt idx="0">
                  <c:v>22.263000000000002</c:v>
                </c:pt>
                <c:pt idx="1">
                  <c:v>22.245999999999999</c:v>
                </c:pt>
                <c:pt idx="2">
                  <c:v>22.274999999999999</c:v>
                </c:pt>
                <c:pt idx="3">
                  <c:v>22.260999999999999</c:v>
                </c:pt>
                <c:pt idx="4">
                  <c:v>22.273</c:v>
                </c:pt>
                <c:pt idx="5">
                  <c:v>22.283999999999999</c:v>
                </c:pt>
                <c:pt idx="6">
                  <c:v>22.277000000000001</c:v>
                </c:pt>
                <c:pt idx="7">
                  <c:v>22.292999999999999</c:v>
                </c:pt>
                <c:pt idx="8">
                  <c:v>22.286000000000001</c:v>
                </c:pt>
                <c:pt idx="9">
                  <c:v>22.29</c:v>
                </c:pt>
                <c:pt idx="10">
                  <c:v>22.29</c:v>
                </c:pt>
                <c:pt idx="11">
                  <c:v>22.283000000000001</c:v>
                </c:pt>
                <c:pt idx="12">
                  <c:v>22.286999999999999</c:v>
                </c:pt>
                <c:pt idx="13">
                  <c:v>22.300999999999998</c:v>
                </c:pt>
                <c:pt idx="14">
                  <c:v>22.306999999999999</c:v>
                </c:pt>
                <c:pt idx="15">
                  <c:v>22.303000000000001</c:v>
                </c:pt>
                <c:pt idx="16">
                  <c:v>22.315000000000001</c:v>
                </c:pt>
                <c:pt idx="17">
                  <c:v>22.315999999999999</c:v>
                </c:pt>
                <c:pt idx="18">
                  <c:v>22.32</c:v>
                </c:pt>
                <c:pt idx="19">
                  <c:v>22.329000000000001</c:v>
                </c:pt>
                <c:pt idx="20">
                  <c:v>22.327999999999999</c:v>
                </c:pt>
                <c:pt idx="21">
                  <c:v>22.332000000000001</c:v>
                </c:pt>
                <c:pt idx="22">
                  <c:v>22.334</c:v>
                </c:pt>
                <c:pt idx="23">
                  <c:v>22.329000000000001</c:v>
                </c:pt>
                <c:pt idx="24">
                  <c:v>22.33</c:v>
                </c:pt>
                <c:pt idx="25">
                  <c:v>22.337</c:v>
                </c:pt>
                <c:pt idx="26">
                  <c:v>22.327000000000002</c:v>
                </c:pt>
                <c:pt idx="27">
                  <c:v>22.341999999999999</c:v>
                </c:pt>
                <c:pt idx="28">
                  <c:v>22.347999999999999</c:v>
                </c:pt>
                <c:pt idx="29">
                  <c:v>22.353999999999999</c:v>
                </c:pt>
                <c:pt idx="30">
                  <c:v>22.35</c:v>
                </c:pt>
                <c:pt idx="31">
                  <c:v>22.353000000000002</c:v>
                </c:pt>
                <c:pt idx="32">
                  <c:v>22.352</c:v>
                </c:pt>
                <c:pt idx="33">
                  <c:v>22.356000000000002</c:v>
                </c:pt>
                <c:pt idx="34">
                  <c:v>22.361999999999998</c:v>
                </c:pt>
                <c:pt idx="35">
                  <c:v>22.356999999999999</c:v>
                </c:pt>
                <c:pt idx="36">
                  <c:v>22.364000000000001</c:v>
                </c:pt>
                <c:pt idx="37">
                  <c:v>22.369</c:v>
                </c:pt>
                <c:pt idx="38">
                  <c:v>22.373000000000001</c:v>
                </c:pt>
                <c:pt idx="39">
                  <c:v>22.366</c:v>
                </c:pt>
                <c:pt idx="40">
                  <c:v>22.37</c:v>
                </c:pt>
                <c:pt idx="41">
                  <c:v>22.381</c:v>
                </c:pt>
                <c:pt idx="42">
                  <c:v>22.385000000000002</c:v>
                </c:pt>
                <c:pt idx="43">
                  <c:v>22.384</c:v>
                </c:pt>
                <c:pt idx="44">
                  <c:v>22.382999999999999</c:v>
                </c:pt>
                <c:pt idx="45">
                  <c:v>22.382999999999999</c:v>
                </c:pt>
                <c:pt idx="46">
                  <c:v>22.405999999999999</c:v>
                </c:pt>
                <c:pt idx="47">
                  <c:v>22.405999999999999</c:v>
                </c:pt>
                <c:pt idx="48">
                  <c:v>22.417000000000002</c:v>
                </c:pt>
                <c:pt idx="49">
                  <c:v>22.423999999999999</c:v>
                </c:pt>
                <c:pt idx="50">
                  <c:v>22.414999999999999</c:v>
                </c:pt>
                <c:pt idx="51">
                  <c:v>22.425999999999998</c:v>
                </c:pt>
                <c:pt idx="52">
                  <c:v>22.431999999999999</c:v>
                </c:pt>
                <c:pt idx="53">
                  <c:v>22.437999999999999</c:v>
                </c:pt>
                <c:pt idx="54">
                  <c:v>22.431000000000001</c:v>
                </c:pt>
                <c:pt idx="55">
                  <c:v>22.45</c:v>
                </c:pt>
                <c:pt idx="56">
                  <c:v>22.454000000000001</c:v>
                </c:pt>
                <c:pt idx="57">
                  <c:v>22.446999999999999</c:v>
                </c:pt>
                <c:pt idx="58">
                  <c:v>22.452000000000002</c:v>
                </c:pt>
                <c:pt idx="59">
                  <c:v>22.452000000000002</c:v>
                </c:pt>
                <c:pt idx="60">
                  <c:v>22.452000000000002</c:v>
                </c:pt>
                <c:pt idx="61">
                  <c:v>22.462</c:v>
                </c:pt>
                <c:pt idx="62">
                  <c:v>22.460999999999999</c:v>
                </c:pt>
                <c:pt idx="63">
                  <c:v>22.468</c:v>
                </c:pt>
                <c:pt idx="64">
                  <c:v>22.466999999999999</c:v>
                </c:pt>
                <c:pt idx="65">
                  <c:v>22.475999999999999</c:v>
                </c:pt>
                <c:pt idx="66">
                  <c:v>22.477</c:v>
                </c:pt>
                <c:pt idx="67">
                  <c:v>22.483000000000001</c:v>
                </c:pt>
                <c:pt idx="68">
                  <c:v>22.489000000000001</c:v>
                </c:pt>
                <c:pt idx="69">
                  <c:v>22.497</c:v>
                </c:pt>
                <c:pt idx="70">
                  <c:v>22.486000000000001</c:v>
                </c:pt>
                <c:pt idx="71">
                  <c:v>22.49</c:v>
                </c:pt>
                <c:pt idx="72">
                  <c:v>22.49</c:v>
                </c:pt>
                <c:pt idx="73">
                  <c:v>22.501999999999999</c:v>
                </c:pt>
                <c:pt idx="74">
                  <c:v>22.506</c:v>
                </c:pt>
                <c:pt idx="75">
                  <c:v>22.506</c:v>
                </c:pt>
                <c:pt idx="76">
                  <c:v>22.509</c:v>
                </c:pt>
                <c:pt idx="77">
                  <c:v>22.507000000000001</c:v>
                </c:pt>
                <c:pt idx="78">
                  <c:v>22.515000000000001</c:v>
                </c:pt>
                <c:pt idx="79">
                  <c:v>22.521000000000001</c:v>
                </c:pt>
                <c:pt idx="80">
                  <c:v>22.523</c:v>
                </c:pt>
                <c:pt idx="81">
                  <c:v>22.515999999999998</c:v>
                </c:pt>
                <c:pt idx="82">
                  <c:v>22.536999999999999</c:v>
                </c:pt>
                <c:pt idx="83">
                  <c:v>22.542999999999999</c:v>
                </c:pt>
                <c:pt idx="84">
                  <c:v>22.547000000000001</c:v>
                </c:pt>
                <c:pt idx="85">
                  <c:v>22.542000000000002</c:v>
                </c:pt>
                <c:pt idx="86">
                  <c:v>22.552</c:v>
                </c:pt>
                <c:pt idx="87">
                  <c:v>22.556000000000001</c:v>
                </c:pt>
                <c:pt idx="88">
                  <c:v>22.562000000000001</c:v>
                </c:pt>
                <c:pt idx="89">
                  <c:v>22.556999999999999</c:v>
                </c:pt>
                <c:pt idx="90">
                  <c:v>22.568000000000001</c:v>
                </c:pt>
                <c:pt idx="91">
                  <c:v>22.571999999999999</c:v>
                </c:pt>
                <c:pt idx="92">
                  <c:v>22.576000000000001</c:v>
                </c:pt>
                <c:pt idx="93">
                  <c:v>22.573</c:v>
                </c:pt>
                <c:pt idx="94">
                  <c:v>22.594000000000001</c:v>
                </c:pt>
                <c:pt idx="95">
                  <c:v>22.591999999999999</c:v>
                </c:pt>
                <c:pt idx="96">
                  <c:v>22.585000000000001</c:v>
                </c:pt>
                <c:pt idx="97">
                  <c:v>22.594999999999999</c:v>
                </c:pt>
                <c:pt idx="98">
                  <c:v>22.594000000000001</c:v>
                </c:pt>
                <c:pt idx="99">
                  <c:v>22.597999999999999</c:v>
                </c:pt>
                <c:pt idx="100">
                  <c:v>22.605</c:v>
                </c:pt>
                <c:pt idx="101">
                  <c:v>22.617000000000001</c:v>
                </c:pt>
                <c:pt idx="102">
                  <c:v>22.61</c:v>
                </c:pt>
                <c:pt idx="103">
                  <c:v>22.619</c:v>
                </c:pt>
                <c:pt idx="104">
                  <c:v>22.622</c:v>
                </c:pt>
                <c:pt idx="105">
                  <c:v>22.611000000000001</c:v>
                </c:pt>
                <c:pt idx="106">
                  <c:v>22.634</c:v>
                </c:pt>
                <c:pt idx="107">
                  <c:v>22.638000000000002</c:v>
                </c:pt>
                <c:pt idx="108">
                  <c:v>22.641999999999999</c:v>
                </c:pt>
                <c:pt idx="109">
                  <c:v>22.652999999999999</c:v>
                </c:pt>
                <c:pt idx="110">
                  <c:v>22.65</c:v>
                </c:pt>
                <c:pt idx="111">
                  <c:v>22.643000000000001</c:v>
                </c:pt>
                <c:pt idx="112">
                  <c:v>22.651</c:v>
                </c:pt>
                <c:pt idx="113">
                  <c:v>22.646999999999998</c:v>
                </c:pt>
                <c:pt idx="114">
                  <c:v>22.651</c:v>
                </c:pt>
                <c:pt idx="115">
                  <c:v>22.655999999999999</c:v>
                </c:pt>
                <c:pt idx="116">
                  <c:v>22.655999999999999</c:v>
                </c:pt>
                <c:pt idx="117">
                  <c:v>22.667000000000002</c:v>
                </c:pt>
                <c:pt idx="118">
                  <c:v>22.67</c:v>
                </c:pt>
                <c:pt idx="119">
                  <c:v>22.657</c:v>
                </c:pt>
                <c:pt idx="120">
                  <c:v>22.667999999999999</c:v>
                </c:pt>
                <c:pt idx="121">
                  <c:v>22.669</c:v>
                </c:pt>
                <c:pt idx="122">
                  <c:v>22.669</c:v>
                </c:pt>
                <c:pt idx="123">
                  <c:v>22.672999999999998</c:v>
                </c:pt>
                <c:pt idx="124">
                  <c:v>22.696000000000002</c:v>
                </c:pt>
                <c:pt idx="125">
                  <c:v>22.7</c:v>
                </c:pt>
                <c:pt idx="126">
                  <c:v>22.693000000000001</c:v>
                </c:pt>
                <c:pt idx="127">
                  <c:v>22.701000000000001</c:v>
                </c:pt>
                <c:pt idx="128">
                  <c:v>22.712</c:v>
                </c:pt>
                <c:pt idx="129">
                  <c:v>22.722999999999999</c:v>
                </c:pt>
                <c:pt idx="130">
                  <c:v>22.722000000000001</c:v>
                </c:pt>
                <c:pt idx="131">
                  <c:v>22.721</c:v>
                </c:pt>
                <c:pt idx="132">
                  <c:v>22.724</c:v>
                </c:pt>
                <c:pt idx="133">
                  <c:v>22.736000000000001</c:v>
                </c:pt>
                <c:pt idx="134">
                  <c:v>22.733000000000001</c:v>
                </c:pt>
                <c:pt idx="135">
                  <c:v>22.725999999999999</c:v>
                </c:pt>
                <c:pt idx="136">
                  <c:v>22.742999999999999</c:v>
                </c:pt>
                <c:pt idx="137">
                  <c:v>22.745000000000001</c:v>
                </c:pt>
                <c:pt idx="138">
                  <c:v>22.745000000000001</c:v>
                </c:pt>
                <c:pt idx="139">
                  <c:v>22.751000000000001</c:v>
                </c:pt>
                <c:pt idx="140">
                  <c:v>22.75</c:v>
                </c:pt>
                <c:pt idx="141">
                  <c:v>22.75</c:v>
                </c:pt>
                <c:pt idx="142">
                  <c:v>22.765000000000001</c:v>
                </c:pt>
                <c:pt idx="143">
                  <c:v>22.762</c:v>
                </c:pt>
                <c:pt idx="144">
                  <c:v>22.765999999999998</c:v>
                </c:pt>
                <c:pt idx="145">
                  <c:v>22.777000000000001</c:v>
                </c:pt>
                <c:pt idx="146">
                  <c:v>22.774000000000001</c:v>
                </c:pt>
                <c:pt idx="147">
                  <c:v>22.774000000000001</c:v>
                </c:pt>
                <c:pt idx="148">
                  <c:v>22.782</c:v>
                </c:pt>
                <c:pt idx="149">
                  <c:v>22.783000000000001</c:v>
                </c:pt>
                <c:pt idx="150">
                  <c:v>22.786999999999999</c:v>
                </c:pt>
                <c:pt idx="151">
                  <c:v>22.792999999999999</c:v>
                </c:pt>
                <c:pt idx="152">
                  <c:v>22.795000000000002</c:v>
                </c:pt>
                <c:pt idx="153">
                  <c:v>22.806000000000001</c:v>
                </c:pt>
                <c:pt idx="154">
                  <c:v>22.815999999999999</c:v>
                </c:pt>
                <c:pt idx="155">
                  <c:v>22.818000000000001</c:v>
                </c:pt>
                <c:pt idx="156">
                  <c:v>22.826000000000001</c:v>
                </c:pt>
                <c:pt idx="157">
                  <c:v>22.821000000000002</c:v>
                </c:pt>
                <c:pt idx="158">
                  <c:v>22.83</c:v>
                </c:pt>
                <c:pt idx="159">
                  <c:v>22.818999999999999</c:v>
                </c:pt>
                <c:pt idx="160">
                  <c:v>22.835000000000001</c:v>
                </c:pt>
                <c:pt idx="161">
                  <c:v>22.835000000000001</c:v>
                </c:pt>
                <c:pt idx="162">
                  <c:v>22.835000000000001</c:v>
                </c:pt>
                <c:pt idx="163">
                  <c:v>22.843</c:v>
                </c:pt>
                <c:pt idx="164">
                  <c:v>22.84</c:v>
                </c:pt>
                <c:pt idx="165">
                  <c:v>22.84</c:v>
                </c:pt>
                <c:pt idx="166">
                  <c:v>22.85</c:v>
                </c:pt>
                <c:pt idx="167">
                  <c:v>22.841000000000001</c:v>
                </c:pt>
                <c:pt idx="168">
                  <c:v>22.856000000000002</c:v>
                </c:pt>
                <c:pt idx="169">
                  <c:v>22.867000000000001</c:v>
                </c:pt>
                <c:pt idx="170">
                  <c:v>22.875</c:v>
                </c:pt>
                <c:pt idx="171">
                  <c:v>22.872</c:v>
                </c:pt>
                <c:pt idx="172">
                  <c:v>22.876000000000001</c:v>
                </c:pt>
                <c:pt idx="173">
                  <c:v>22.88</c:v>
                </c:pt>
                <c:pt idx="174">
                  <c:v>22.876000000000001</c:v>
                </c:pt>
                <c:pt idx="175">
                  <c:v>22.881</c:v>
                </c:pt>
                <c:pt idx="176">
                  <c:v>22.885000000000002</c:v>
                </c:pt>
                <c:pt idx="177">
                  <c:v>22.885000000000002</c:v>
                </c:pt>
                <c:pt idx="178">
                  <c:v>22.887</c:v>
                </c:pt>
                <c:pt idx="179">
                  <c:v>22.885999999999999</c:v>
                </c:pt>
                <c:pt idx="180">
                  <c:v>22.89</c:v>
                </c:pt>
                <c:pt idx="181">
                  <c:v>22.896000000000001</c:v>
                </c:pt>
                <c:pt idx="182">
                  <c:v>22.902000000000001</c:v>
                </c:pt>
                <c:pt idx="183">
                  <c:v>22.890999999999998</c:v>
                </c:pt>
                <c:pt idx="184">
                  <c:v>22.914999999999999</c:v>
                </c:pt>
                <c:pt idx="185">
                  <c:v>22.899000000000001</c:v>
                </c:pt>
                <c:pt idx="186">
                  <c:v>22.91</c:v>
                </c:pt>
                <c:pt idx="187">
                  <c:v>22.914000000000001</c:v>
                </c:pt>
                <c:pt idx="188">
                  <c:v>22.922000000000001</c:v>
                </c:pt>
                <c:pt idx="189">
                  <c:v>22.919</c:v>
                </c:pt>
                <c:pt idx="190">
                  <c:v>22.934000000000001</c:v>
                </c:pt>
                <c:pt idx="191">
                  <c:v>22.937999999999999</c:v>
                </c:pt>
                <c:pt idx="192">
                  <c:v>22.931000000000001</c:v>
                </c:pt>
                <c:pt idx="193">
                  <c:v>22.95</c:v>
                </c:pt>
                <c:pt idx="194">
                  <c:v>22.946000000000002</c:v>
                </c:pt>
                <c:pt idx="195">
                  <c:v>22.939</c:v>
                </c:pt>
                <c:pt idx="196">
                  <c:v>22.942</c:v>
                </c:pt>
                <c:pt idx="197">
                  <c:v>22.957999999999998</c:v>
                </c:pt>
                <c:pt idx="198">
                  <c:v>22.943999999999999</c:v>
                </c:pt>
                <c:pt idx="199">
                  <c:v>22.966999999999999</c:v>
                </c:pt>
                <c:pt idx="200">
                  <c:v>22.971</c:v>
                </c:pt>
                <c:pt idx="201">
                  <c:v>22.966999999999999</c:v>
                </c:pt>
                <c:pt idx="202">
                  <c:v>22.978999999999999</c:v>
                </c:pt>
                <c:pt idx="203">
                  <c:v>22.983000000000001</c:v>
                </c:pt>
                <c:pt idx="204">
                  <c:v>22.975999999999999</c:v>
                </c:pt>
                <c:pt idx="205">
                  <c:v>22.992999999999999</c:v>
                </c:pt>
                <c:pt idx="206">
                  <c:v>22.998000000000001</c:v>
                </c:pt>
                <c:pt idx="207">
                  <c:v>23.001999999999999</c:v>
                </c:pt>
                <c:pt idx="208">
                  <c:v>23.003</c:v>
                </c:pt>
                <c:pt idx="209">
                  <c:v>22.998999999999999</c:v>
                </c:pt>
                <c:pt idx="210">
                  <c:v>23.003</c:v>
                </c:pt>
                <c:pt idx="211">
                  <c:v>23.006</c:v>
                </c:pt>
                <c:pt idx="212">
                  <c:v>23.004000000000001</c:v>
                </c:pt>
                <c:pt idx="213">
                  <c:v>23.012</c:v>
                </c:pt>
                <c:pt idx="214">
                  <c:v>23.015999999999998</c:v>
                </c:pt>
                <c:pt idx="215">
                  <c:v>23.027000000000001</c:v>
                </c:pt>
                <c:pt idx="216">
                  <c:v>23.024000000000001</c:v>
                </c:pt>
                <c:pt idx="217">
                  <c:v>23.03</c:v>
                </c:pt>
                <c:pt idx="218">
                  <c:v>23.036000000000001</c:v>
                </c:pt>
                <c:pt idx="219">
                  <c:v>23.029</c:v>
                </c:pt>
                <c:pt idx="220">
                  <c:v>23.029</c:v>
                </c:pt>
                <c:pt idx="221">
                  <c:v>23.033000000000001</c:v>
                </c:pt>
                <c:pt idx="222">
                  <c:v>23.041</c:v>
                </c:pt>
                <c:pt idx="223">
                  <c:v>23.047000000000001</c:v>
                </c:pt>
                <c:pt idx="224">
                  <c:v>23.056000000000001</c:v>
                </c:pt>
                <c:pt idx="225">
                  <c:v>23.045000000000002</c:v>
                </c:pt>
                <c:pt idx="226">
                  <c:v>23.045999999999999</c:v>
                </c:pt>
                <c:pt idx="227">
                  <c:v>23.053999999999998</c:v>
                </c:pt>
                <c:pt idx="228">
                  <c:v>23.058</c:v>
                </c:pt>
                <c:pt idx="229">
                  <c:v>23.073</c:v>
                </c:pt>
                <c:pt idx="230">
                  <c:v>23.077000000000002</c:v>
                </c:pt>
                <c:pt idx="231">
                  <c:v>23.077000000000002</c:v>
                </c:pt>
                <c:pt idx="232">
                  <c:v>23.077000000000002</c:v>
                </c:pt>
                <c:pt idx="233">
                  <c:v>23.085000000000001</c:v>
                </c:pt>
                <c:pt idx="234">
                  <c:v>23.077999999999999</c:v>
                </c:pt>
                <c:pt idx="235">
                  <c:v>23.08</c:v>
                </c:pt>
                <c:pt idx="236">
                  <c:v>23.071000000000002</c:v>
                </c:pt>
                <c:pt idx="237">
                  <c:v>23.085999999999999</c:v>
                </c:pt>
                <c:pt idx="238">
                  <c:v>23.091000000000001</c:v>
                </c:pt>
                <c:pt idx="239">
                  <c:v>23.094000000000001</c:v>
                </c:pt>
                <c:pt idx="240">
                  <c:v>23.087</c:v>
                </c:pt>
                <c:pt idx="241">
                  <c:v>23.103999999999999</c:v>
                </c:pt>
                <c:pt idx="242">
                  <c:v>23.106999999999999</c:v>
                </c:pt>
                <c:pt idx="243">
                  <c:v>23.114000000000001</c:v>
                </c:pt>
                <c:pt idx="244">
                  <c:v>23.113</c:v>
                </c:pt>
                <c:pt idx="245">
                  <c:v>23.103999999999999</c:v>
                </c:pt>
                <c:pt idx="246">
                  <c:v>23.111999999999998</c:v>
                </c:pt>
                <c:pt idx="247">
                  <c:v>23.13</c:v>
                </c:pt>
                <c:pt idx="248">
                  <c:v>23.12</c:v>
                </c:pt>
                <c:pt idx="249">
                  <c:v>23.094000000000001</c:v>
                </c:pt>
                <c:pt idx="250">
                  <c:v>23.138999999999999</c:v>
                </c:pt>
                <c:pt idx="251">
                  <c:v>23.135000000000002</c:v>
                </c:pt>
                <c:pt idx="252">
                  <c:v>23.143000000000001</c:v>
                </c:pt>
                <c:pt idx="253">
                  <c:v>23.151</c:v>
                </c:pt>
                <c:pt idx="254">
                  <c:v>23.166</c:v>
                </c:pt>
                <c:pt idx="255">
                  <c:v>23.166</c:v>
                </c:pt>
                <c:pt idx="256">
                  <c:v>23.18</c:v>
                </c:pt>
                <c:pt idx="257">
                  <c:v>23.178000000000001</c:v>
                </c:pt>
                <c:pt idx="258">
                  <c:v>23.178000000000001</c:v>
                </c:pt>
                <c:pt idx="259">
                  <c:v>23.170999999999999</c:v>
                </c:pt>
                <c:pt idx="260">
                  <c:v>23.175000000000001</c:v>
                </c:pt>
                <c:pt idx="261">
                  <c:v>23.19</c:v>
                </c:pt>
                <c:pt idx="262">
                  <c:v>23.193999999999999</c:v>
                </c:pt>
                <c:pt idx="263">
                  <c:v>23.195</c:v>
                </c:pt>
                <c:pt idx="264">
                  <c:v>23.190999999999999</c:v>
                </c:pt>
                <c:pt idx="265">
                  <c:v>23.21</c:v>
                </c:pt>
                <c:pt idx="266">
                  <c:v>23.207000000000001</c:v>
                </c:pt>
                <c:pt idx="267">
                  <c:v>23.202999999999999</c:v>
                </c:pt>
                <c:pt idx="268">
                  <c:v>23.224</c:v>
                </c:pt>
                <c:pt idx="269">
                  <c:v>23.225999999999999</c:v>
                </c:pt>
                <c:pt idx="270">
                  <c:v>23.234000000000002</c:v>
                </c:pt>
                <c:pt idx="271">
                  <c:v>23.247</c:v>
                </c:pt>
                <c:pt idx="272">
                  <c:v>23.257000000000001</c:v>
                </c:pt>
                <c:pt idx="273">
                  <c:v>23.268000000000001</c:v>
                </c:pt>
                <c:pt idx="274">
                  <c:v>23.263000000000002</c:v>
                </c:pt>
                <c:pt idx="275">
                  <c:v>23.260999999999999</c:v>
                </c:pt>
                <c:pt idx="276">
                  <c:v>23.260999999999999</c:v>
                </c:pt>
                <c:pt idx="277">
                  <c:v>23.274999999999999</c:v>
                </c:pt>
                <c:pt idx="278">
                  <c:v>23.283999999999999</c:v>
                </c:pt>
                <c:pt idx="279">
                  <c:v>23.292000000000002</c:v>
                </c:pt>
                <c:pt idx="280">
                  <c:v>23.3</c:v>
                </c:pt>
                <c:pt idx="281">
                  <c:v>23.303999999999998</c:v>
                </c:pt>
                <c:pt idx="282">
                  <c:v>23.311</c:v>
                </c:pt>
                <c:pt idx="283">
                  <c:v>23.321000000000002</c:v>
                </c:pt>
                <c:pt idx="284">
                  <c:v>23.327000000000002</c:v>
                </c:pt>
                <c:pt idx="285">
                  <c:v>23.331</c:v>
                </c:pt>
                <c:pt idx="286">
                  <c:v>23.341999999999999</c:v>
                </c:pt>
                <c:pt idx="287">
                  <c:v>23.356999999999999</c:v>
                </c:pt>
                <c:pt idx="288">
                  <c:v>23.353999999999999</c:v>
                </c:pt>
                <c:pt idx="289">
                  <c:v>23.361999999999998</c:v>
                </c:pt>
                <c:pt idx="290">
                  <c:v>23.353999999999999</c:v>
                </c:pt>
                <c:pt idx="291">
                  <c:v>23.366</c:v>
                </c:pt>
                <c:pt idx="292">
                  <c:v>23.366</c:v>
                </c:pt>
                <c:pt idx="293">
                  <c:v>23.381</c:v>
                </c:pt>
                <c:pt idx="294">
                  <c:v>23.388999999999999</c:v>
                </c:pt>
                <c:pt idx="295">
                  <c:v>23.405999999999999</c:v>
                </c:pt>
                <c:pt idx="296">
                  <c:v>23.408000000000001</c:v>
                </c:pt>
                <c:pt idx="297">
                  <c:v>23.419</c:v>
                </c:pt>
                <c:pt idx="298">
                  <c:v>23.437999999999999</c:v>
                </c:pt>
                <c:pt idx="299">
                  <c:v>23.437999999999999</c:v>
                </c:pt>
                <c:pt idx="300">
                  <c:v>23.442</c:v>
                </c:pt>
                <c:pt idx="301">
                  <c:v>23.460999999999999</c:v>
                </c:pt>
                <c:pt idx="302">
                  <c:v>23.460999999999999</c:v>
                </c:pt>
                <c:pt idx="303">
                  <c:v>23.469000000000001</c:v>
                </c:pt>
                <c:pt idx="304">
                  <c:v>23.48</c:v>
                </c:pt>
                <c:pt idx="305">
                  <c:v>23.484000000000002</c:v>
                </c:pt>
                <c:pt idx="306">
                  <c:v>23.495000000000001</c:v>
                </c:pt>
                <c:pt idx="307">
                  <c:v>23.504999999999999</c:v>
                </c:pt>
                <c:pt idx="308">
                  <c:v>23.510999999999999</c:v>
                </c:pt>
                <c:pt idx="309">
                  <c:v>23.518000000000001</c:v>
                </c:pt>
                <c:pt idx="310">
                  <c:v>23.524999999999999</c:v>
                </c:pt>
                <c:pt idx="311">
                  <c:v>23.533999999999999</c:v>
                </c:pt>
                <c:pt idx="312">
                  <c:v>23.542000000000002</c:v>
                </c:pt>
                <c:pt idx="313">
                  <c:v>23.556999999999999</c:v>
                </c:pt>
                <c:pt idx="314">
                  <c:v>23.561</c:v>
                </c:pt>
                <c:pt idx="315">
                  <c:v>23.564</c:v>
                </c:pt>
                <c:pt idx="316">
                  <c:v>23.591000000000001</c:v>
                </c:pt>
                <c:pt idx="317">
                  <c:v>23.602</c:v>
                </c:pt>
                <c:pt idx="318">
                  <c:v>23.606000000000002</c:v>
                </c:pt>
                <c:pt idx="319">
                  <c:v>23.625</c:v>
                </c:pt>
                <c:pt idx="320">
                  <c:v>23.625</c:v>
                </c:pt>
                <c:pt idx="321">
                  <c:v>23.620999999999999</c:v>
                </c:pt>
                <c:pt idx="322">
                  <c:v>23.643999999999998</c:v>
                </c:pt>
                <c:pt idx="323">
                  <c:v>23.648</c:v>
                </c:pt>
                <c:pt idx="324">
                  <c:v>23.648</c:v>
                </c:pt>
                <c:pt idx="325">
                  <c:v>23.658000000000001</c:v>
                </c:pt>
                <c:pt idx="326">
                  <c:v>23.664000000000001</c:v>
                </c:pt>
                <c:pt idx="327">
                  <c:v>23.670999999999999</c:v>
                </c:pt>
                <c:pt idx="328">
                  <c:v>23.696000000000002</c:v>
                </c:pt>
                <c:pt idx="329">
                  <c:v>23.698</c:v>
                </c:pt>
                <c:pt idx="330">
                  <c:v>23.716000000000001</c:v>
                </c:pt>
                <c:pt idx="331">
                  <c:v>23.719000000000001</c:v>
                </c:pt>
                <c:pt idx="332">
                  <c:v>23.731999999999999</c:v>
                </c:pt>
                <c:pt idx="333">
                  <c:v>23.747</c:v>
                </c:pt>
                <c:pt idx="334">
                  <c:v>23.757999999999999</c:v>
                </c:pt>
                <c:pt idx="335">
                  <c:v>23.765999999999998</c:v>
                </c:pt>
                <c:pt idx="336">
                  <c:v>23.780999999999999</c:v>
                </c:pt>
                <c:pt idx="337">
                  <c:v>23.785</c:v>
                </c:pt>
                <c:pt idx="338">
                  <c:v>23.792000000000002</c:v>
                </c:pt>
                <c:pt idx="339">
                  <c:v>23.8</c:v>
                </c:pt>
                <c:pt idx="340">
                  <c:v>23.817</c:v>
                </c:pt>
                <c:pt idx="341">
                  <c:v>23.834</c:v>
                </c:pt>
                <c:pt idx="342">
                  <c:v>23.834</c:v>
                </c:pt>
                <c:pt idx="343">
                  <c:v>23.841999999999999</c:v>
                </c:pt>
                <c:pt idx="344">
                  <c:v>23.853000000000002</c:v>
                </c:pt>
                <c:pt idx="345">
                  <c:v>23.856999999999999</c:v>
                </c:pt>
                <c:pt idx="346">
                  <c:v>23.872</c:v>
                </c:pt>
                <c:pt idx="347">
                  <c:v>23.876000000000001</c:v>
                </c:pt>
                <c:pt idx="348">
                  <c:v>23.887</c:v>
                </c:pt>
                <c:pt idx="349">
                  <c:v>23.895</c:v>
                </c:pt>
                <c:pt idx="350">
                  <c:v>23.91</c:v>
                </c:pt>
                <c:pt idx="351">
                  <c:v>23.895</c:v>
                </c:pt>
                <c:pt idx="352">
                  <c:v>23.931000000000001</c:v>
                </c:pt>
                <c:pt idx="353">
                  <c:v>23.937000000000001</c:v>
                </c:pt>
                <c:pt idx="354">
                  <c:v>23.937000000000001</c:v>
                </c:pt>
                <c:pt idx="355">
                  <c:v>23.957999999999998</c:v>
                </c:pt>
                <c:pt idx="356">
                  <c:v>23.971</c:v>
                </c:pt>
                <c:pt idx="357">
                  <c:v>23.974</c:v>
                </c:pt>
                <c:pt idx="358">
                  <c:v>23.984000000000002</c:v>
                </c:pt>
                <c:pt idx="359">
                  <c:v>23.986000000000001</c:v>
                </c:pt>
                <c:pt idx="360">
                  <c:v>24.001000000000001</c:v>
                </c:pt>
                <c:pt idx="361">
                  <c:v>24.015000000000001</c:v>
                </c:pt>
                <c:pt idx="362">
                  <c:v>24.009</c:v>
                </c:pt>
                <c:pt idx="363">
                  <c:v>24.024000000000001</c:v>
                </c:pt>
                <c:pt idx="364">
                  <c:v>24.026</c:v>
                </c:pt>
                <c:pt idx="365">
                  <c:v>24.04</c:v>
                </c:pt>
                <c:pt idx="366">
                  <c:v>24.032</c:v>
                </c:pt>
                <c:pt idx="367">
                  <c:v>24.053000000000001</c:v>
                </c:pt>
                <c:pt idx="368">
                  <c:v>24.065999999999999</c:v>
                </c:pt>
                <c:pt idx="369">
                  <c:v>24.077000000000002</c:v>
                </c:pt>
                <c:pt idx="370">
                  <c:v>24.082000000000001</c:v>
                </c:pt>
                <c:pt idx="371">
                  <c:v>24.093</c:v>
                </c:pt>
                <c:pt idx="372">
                  <c:v>24.1</c:v>
                </c:pt>
                <c:pt idx="373">
                  <c:v>24.111999999999998</c:v>
                </c:pt>
                <c:pt idx="374">
                  <c:v>24.12</c:v>
                </c:pt>
                <c:pt idx="375">
                  <c:v>24.126999999999999</c:v>
                </c:pt>
                <c:pt idx="376">
                  <c:v>24.14</c:v>
                </c:pt>
                <c:pt idx="377">
                  <c:v>24.146000000000001</c:v>
                </c:pt>
                <c:pt idx="378">
                  <c:v>24.143000000000001</c:v>
                </c:pt>
                <c:pt idx="379">
                  <c:v>24.155999999999999</c:v>
                </c:pt>
                <c:pt idx="380">
                  <c:v>24.161999999999999</c:v>
                </c:pt>
                <c:pt idx="381">
                  <c:v>24.166</c:v>
                </c:pt>
                <c:pt idx="382">
                  <c:v>24.184000000000001</c:v>
                </c:pt>
                <c:pt idx="383">
                  <c:v>24.187999999999999</c:v>
                </c:pt>
                <c:pt idx="384">
                  <c:v>24.196000000000002</c:v>
                </c:pt>
                <c:pt idx="385">
                  <c:v>24.210999999999999</c:v>
                </c:pt>
                <c:pt idx="386">
                  <c:v>24.219000000000001</c:v>
                </c:pt>
                <c:pt idx="387">
                  <c:v>24.219000000000001</c:v>
                </c:pt>
                <c:pt idx="388">
                  <c:v>24.225000000000001</c:v>
                </c:pt>
                <c:pt idx="389">
                  <c:v>24.234000000000002</c:v>
                </c:pt>
                <c:pt idx="390">
                  <c:v>24.238</c:v>
                </c:pt>
                <c:pt idx="391">
                  <c:v>24.245999999999999</c:v>
                </c:pt>
                <c:pt idx="392">
                  <c:v>24.25</c:v>
                </c:pt>
                <c:pt idx="393">
                  <c:v>24.257000000000001</c:v>
                </c:pt>
                <c:pt idx="394">
                  <c:v>24.265000000000001</c:v>
                </c:pt>
                <c:pt idx="395">
                  <c:v>24.268999999999998</c:v>
                </c:pt>
                <c:pt idx="396">
                  <c:v>24.28</c:v>
                </c:pt>
                <c:pt idx="397">
                  <c:v>24.285</c:v>
                </c:pt>
                <c:pt idx="398">
                  <c:v>24.295999999999999</c:v>
                </c:pt>
                <c:pt idx="399">
                  <c:v>24.292000000000002</c:v>
                </c:pt>
                <c:pt idx="400">
                  <c:v>24.3</c:v>
                </c:pt>
                <c:pt idx="401">
                  <c:v>24.308</c:v>
                </c:pt>
                <c:pt idx="402">
                  <c:v>24.315000000000001</c:v>
                </c:pt>
                <c:pt idx="403">
                  <c:v>24.323</c:v>
                </c:pt>
                <c:pt idx="404">
                  <c:v>24.338000000000001</c:v>
                </c:pt>
                <c:pt idx="405">
                  <c:v>24.346</c:v>
                </c:pt>
                <c:pt idx="406">
                  <c:v>24.341999999999999</c:v>
                </c:pt>
                <c:pt idx="407">
                  <c:v>24.343</c:v>
                </c:pt>
                <c:pt idx="408">
                  <c:v>24.358000000000001</c:v>
                </c:pt>
                <c:pt idx="409">
                  <c:v>24.364999999999998</c:v>
                </c:pt>
                <c:pt idx="410">
                  <c:v>24.369</c:v>
                </c:pt>
                <c:pt idx="411">
                  <c:v>24.373000000000001</c:v>
                </c:pt>
                <c:pt idx="412">
                  <c:v>24.388000000000002</c:v>
                </c:pt>
                <c:pt idx="413">
                  <c:v>24.385000000000002</c:v>
                </c:pt>
                <c:pt idx="414">
                  <c:v>24.4</c:v>
                </c:pt>
                <c:pt idx="415">
                  <c:v>24.4</c:v>
                </c:pt>
                <c:pt idx="416">
                  <c:v>24.414999999999999</c:v>
                </c:pt>
                <c:pt idx="417">
                  <c:v>24.414999999999999</c:v>
                </c:pt>
                <c:pt idx="418">
                  <c:v>24.431000000000001</c:v>
                </c:pt>
                <c:pt idx="419">
                  <c:v>24.431000000000001</c:v>
                </c:pt>
                <c:pt idx="420">
                  <c:v>24.434999999999999</c:v>
                </c:pt>
                <c:pt idx="421">
                  <c:v>24.434999999999999</c:v>
                </c:pt>
                <c:pt idx="422">
                  <c:v>24.443000000000001</c:v>
                </c:pt>
                <c:pt idx="423">
                  <c:v>24.45</c:v>
                </c:pt>
                <c:pt idx="424">
                  <c:v>24.466999999999999</c:v>
                </c:pt>
                <c:pt idx="425">
                  <c:v>24.469000000000001</c:v>
                </c:pt>
                <c:pt idx="426">
                  <c:v>24.477</c:v>
                </c:pt>
                <c:pt idx="427">
                  <c:v>24.486999999999998</c:v>
                </c:pt>
                <c:pt idx="428">
                  <c:v>24.492000000000001</c:v>
                </c:pt>
                <c:pt idx="429">
                  <c:v>24.5</c:v>
                </c:pt>
                <c:pt idx="430">
                  <c:v>24.507999999999999</c:v>
                </c:pt>
                <c:pt idx="431">
                  <c:v>24.515000000000001</c:v>
                </c:pt>
                <c:pt idx="432">
                  <c:v>24.523</c:v>
                </c:pt>
                <c:pt idx="433">
                  <c:v>24.533999999999999</c:v>
                </c:pt>
                <c:pt idx="434">
                  <c:v>24.548999999999999</c:v>
                </c:pt>
                <c:pt idx="435">
                  <c:v>24.553000000000001</c:v>
                </c:pt>
                <c:pt idx="436">
                  <c:v>24.561</c:v>
                </c:pt>
                <c:pt idx="437">
                  <c:v>24.571999999999999</c:v>
                </c:pt>
                <c:pt idx="438">
                  <c:v>24.571999999999999</c:v>
                </c:pt>
                <c:pt idx="439">
                  <c:v>24.582000000000001</c:v>
                </c:pt>
                <c:pt idx="440">
                  <c:v>24.588000000000001</c:v>
                </c:pt>
                <c:pt idx="441">
                  <c:v>24.594999999999999</c:v>
                </c:pt>
                <c:pt idx="442">
                  <c:v>24.600999999999999</c:v>
                </c:pt>
                <c:pt idx="443">
                  <c:v>24.611000000000001</c:v>
                </c:pt>
                <c:pt idx="444">
                  <c:v>24.617999999999999</c:v>
                </c:pt>
                <c:pt idx="445">
                  <c:v>24.632000000000001</c:v>
                </c:pt>
                <c:pt idx="446">
                  <c:v>24.637</c:v>
                </c:pt>
                <c:pt idx="447">
                  <c:v>24.638000000000002</c:v>
                </c:pt>
                <c:pt idx="448">
                  <c:v>24.661999999999999</c:v>
                </c:pt>
                <c:pt idx="449">
                  <c:v>24.670999999999999</c:v>
                </c:pt>
                <c:pt idx="450">
                  <c:v>24.664000000000001</c:v>
                </c:pt>
                <c:pt idx="451">
                  <c:v>24.678999999999998</c:v>
                </c:pt>
                <c:pt idx="452">
                  <c:v>24.683</c:v>
                </c:pt>
                <c:pt idx="453">
                  <c:v>24.690999999999999</c:v>
                </c:pt>
                <c:pt idx="454">
                  <c:v>24.706</c:v>
                </c:pt>
                <c:pt idx="455">
                  <c:v>24.706</c:v>
                </c:pt>
                <c:pt idx="456">
                  <c:v>24.725000000000001</c:v>
                </c:pt>
                <c:pt idx="457">
                  <c:v>24.728999999999999</c:v>
                </c:pt>
                <c:pt idx="458">
                  <c:v>24.725999999999999</c:v>
                </c:pt>
                <c:pt idx="459">
                  <c:v>24.728999999999999</c:v>
                </c:pt>
                <c:pt idx="460">
                  <c:v>24.756</c:v>
                </c:pt>
                <c:pt idx="461">
                  <c:v>24.751999999999999</c:v>
                </c:pt>
                <c:pt idx="462">
                  <c:v>24.756</c:v>
                </c:pt>
                <c:pt idx="463">
                  <c:v>24.765999999999998</c:v>
                </c:pt>
                <c:pt idx="464">
                  <c:v>24.771999999999998</c:v>
                </c:pt>
                <c:pt idx="465">
                  <c:v>24.768000000000001</c:v>
                </c:pt>
                <c:pt idx="466">
                  <c:v>24.780999999999999</c:v>
                </c:pt>
                <c:pt idx="467">
                  <c:v>24.786999999999999</c:v>
                </c:pt>
                <c:pt idx="468">
                  <c:v>24.797999999999998</c:v>
                </c:pt>
                <c:pt idx="469">
                  <c:v>24.808</c:v>
                </c:pt>
                <c:pt idx="470">
                  <c:v>24.81</c:v>
                </c:pt>
                <c:pt idx="471">
                  <c:v>24.814</c:v>
                </c:pt>
                <c:pt idx="472">
                  <c:v>24.824000000000002</c:v>
                </c:pt>
                <c:pt idx="473">
                  <c:v>24.832999999999998</c:v>
                </c:pt>
                <c:pt idx="474">
                  <c:v>24.841000000000001</c:v>
                </c:pt>
                <c:pt idx="475">
                  <c:v>24.856999999999999</c:v>
                </c:pt>
                <c:pt idx="476">
                  <c:v>24.86</c:v>
                </c:pt>
                <c:pt idx="477">
                  <c:v>24.86</c:v>
                </c:pt>
                <c:pt idx="478">
                  <c:v>24.879000000000001</c:v>
                </c:pt>
                <c:pt idx="479">
                  <c:v>24.879000000000001</c:v>
                </c:pt>
                <c:pt idx="480">
                  <c:v>24.89</c:v>
                </c:pt>
                <c:pt idx="481">
                  <c:v>24.9</c:v>
                </c:pt>
                <c:pt idx="482">
                  <c:v>24.905999999999999</c:v>
                </c:pt>
                <c:pt idx="483">
                  <c:v>24.913</c:v>
                </c:pt>
                <c:pt idx="484">
                  <c:v>24.934000000000001</c:v>
                </c:pt>
                <c:pt idx="485">
                  <c:v>24.936</c:v>
                </c:pt>
                <c:pt idx="486">
                  <c:v>24.943000000000001</c:v>
                </c:pt>
                <c:pt idx="487">
                  <c:v>24.949000000000002</c:v>
                </c:pt>
                <c:pt idx="488">
                  <c:v>24.954999999999998</c:v>
                </c:pt>
                <c:pt idx="489">
                  <c:v>24.948</c:v>
                </c:pt>
                <c:pt idx="490">
                  <c:v>24.975999999999999</c:v>
                </c:pt>
                <c:pt idx="491">
                  <c:v>24.981999999999999</c:v>
                </c:pt>
                <c:pt idx="492">
                  <c:v>24.978000000000002</c:v>
                </c:pt>
                <c:pt idx="493">
                  <c:v>24.994</c:v>
                </c:pt>
                <c:pt idx="494">
                  <c:v>25.004999999999999</c:v>
                </c:pt>
                <c:pt idx="495">
                  <c:v>25.02</c:v>
                </c:pt>
                <c:pt idx="496">
                  <c:v>25.021999999999998</c:v>
                </c:pt>
                <c:pt idx="497">
                  <c:v>25.027999999999999</c:v>
                </c:pt>
                <c:pt idx="498">
                  <c:v>25.032</c:v>
                </c:pt>
                <c:pt idx="499">
                  <c:v>25.045000000000002</c:v>
                </c:pt>
                <c:pt idx="500">
                  <c:v>25.053999999999998</c:v>
                </c:pt>
                <c:pt idx="501">
                  <c:v>25.058</c:v>
                </c:pt>
                <c:pt idx="502">
                  <c:v>25.064</c:v>
                </c:pt>
                <c:pt idx="503">
                  <c:v>25.081</c:v>
                </c:pt>
                <c:pt idx="504">
                  <c:v>25.088999999999999</c:v>
                </c:pt>
                <c:pt idx="505">
                  <c:v>25.102</c:v>
                </c:pt>
                <c:pt idx="506">
                  <c:v>25.097000000000001</c:v>
                </c:pt>
                <c:pt idx="507">
                  <c:v>25.100999999999999</c:v>
                </c:pt>
                <c:pt idx="508">
                  <c:v>25.111999999999998</c:v>
                </c:pt>
                <c:pt idx="509">
                  <c:v>25.123000000000001</c:v>
                </c:pt>
                <c:pt idx="510">
                  <c:v>25.12</c:v>
                </c:pt>
                <c:pt idx="511">
                  <c:v>25.122</c:v>
                </c:pt>
                <c:pt idx="512">
                  <c:v>25.132000000000001</c:v>
                </c:pt>
                <c:pt idx="513">
                  <c:v>25.143000000000001</c:v>
                </c:pt>
                <c:pt idx="514">
                  <c:v>25.151</c:v>
                </c:pt>
                <c:pt idx="515">
                  <c:v>25.146999999999998</c:v>
                </c:pt>
                <c:pt idx="516">
                  <c:v>25.161999999999999</c:v>
                </c:pt>
                <c:pt idx="517">
                  <c:v>25.172000000000001</c:v>
                </c:pt>
                <c:pt idx="518">
                  <c:v>25.181000000000001</c:v>
                </c:pt>
                <c:pt idx="519">
                  <c:v>25.196000000000002</c:v>
                </c:pt>
                <c:pt idx="520">
                  <c:v>25.204000000000001</c:v>
                </c:pt>
                <c:pt idx="521">
                  <c:v>25.204000000000001</c:v>
                </c:pt>
                <c:pt idx="522">
                  <c:v>25.212</c:v>
                </c:pt>
                <c:pt idx="523">
                  <c:v>25.225000000000001</c:v>
                </c:pt>
                <c:pt idx="524">
                  <c:v>25.238</c:v>
                </c:pt>
                <c:pt idx="525">
                  <c:v>25.245999999999999</c:v>
                </c:pt>
                <c:pt idx="526">
                  <c:v>25.248000000000001</c:v>
                </c:pt>
                <c:pt idx="527">
                  <c:v>25.265000000000001</c:v>
                </c:pt>
                <c:pt idx="528">
                  <c:v>25.271999999999998</c:v>
                </c:pt>
                <c:pt idx="529">
                  <c:v>25.28</c:v>
                </c:pt>
                <c:pt idx="530">
                  <c:v>25.292000000000002</c:v>
                </c:pt>
                <c:pt idx="531">
                  <c:v>25.288</c:v>
                </c:pt>
                <c:pt idx="532">
                  <c:v>25.306999999999999</c:v>
                </c:pt>
                <c:pt idx="533">
                  <c:v>25.315000000000001</c:v>
                </c:pt>
                <c:pt idx="534">
                  <c:v>25.315000000000001</c:v>
                </c:pt>
                <c:pt idx="535">
                  <c:v>25.323</c:v>
                </c:pt>
                <c:pt idx="536">
                  <c:v>25.338000000000001</c:v>
                </c:pt>
                <c:pt idx="537">
                  <c:v>25.338000000000001</c:v>
                </c:pt>
                <c:pt idx="538">
                  <c:v>25.353000000000002</c:v>
                </c:pt>
                <c:pt idx="539">
                  <c:v>25.361000000000001</c:v>
                </c:pt>
                <c:pt idx="540">
                  <c:v>25.361000000000001</c:v>
                </c:pt>
                <c:pt idx="541">
                  <c:v>25.373999999999999</c:v>
                </c:pt>
                <c:pt idx="542">
                  <c:v>25.387</c:v>
                </c:pt>
                <c:pt idx="543">
                  <c:v>25.387</c:v>
                </c:pt>
                <c:pt idx="544">
                  <c:v>25.408000000000001</c:v>
                </c:pt>
                <c:pt idx="545">
                  <c:v>25.428999999999998</c:v>
                </c:pt>
                <c:pt idx="546">
                  <c:v>25.436</c:v>
                </c:pt>
                <c:pt idx="547">
                  <c:v>25.446000000000002</c:v>
                </c:pt>
                <c:pt idx="548">
                  <c:v>25.454999999999998</c:v>
                </c:pt>
                <c:pt idx="549">
                  <c:v>25.463000000000001</c:v>
                </c:pt>
                <c:pt idx="550">
                  <c:v>25.457999999999998</c:v>
                </c:pt>
                <c:pt idx="551">
                  <c:v>25.478000000000002</c:v>
                </c:pt>
                <c:pt idx="552">
                  <c:v>25.478999999999999</c:v>
                </c:pt>
                <c:pt idx="553">
                  <c:v>25.488</c:v>
                </c:pt>
                <c:pt idx="554">
                  <c:v>25.494</c:v>
                </c:pt>
                <c:pt idx="555">
                  <c:v>25.501999999999999</c:v>
                </c:pt>
                <c:pt idx="556">
                  <c:v>25.52</c:v>
                </c:pt>
                <c:pt idx="557">
                  <c:v>25.532</c:v>
                </c:pt>
                <c:pt idx="558">
                  <c:v>25.536000000000001</c:v>
                </c:pt>
                <c:pt idx="559">
                  <c:v>25.553000000000001</c:v>
                </c:pt>
                <c:pt idx="560">
                  <c:v>25.568999999999999</c:v>
                </c:pt>
                <c:pt idx="561">
                  <c:v>25.577000000000002</c:v>
                </c:pt>
                <c:pt idx="562">
                  <c:v>25.596</c:v>
                </c:pt>
                <c:pt idx="563">
                  <c:v>25.606999999999999</c:v>
                </c:pt>
                <c:pt idx="564">
                  <c:v>25.611000000000001</c:v>
                </c:pt>
                <c:pt idx="565">
                  <c:v>25.626000000000001</c:v>
                </c:pt>
                <c:pt idx="566">
                  <c:v>25.634</c:v>
                </c:pt>
                <c:pt idx="567">
                  <c:v>25.649000000000001</c:v>
                </c:pt>
                <c:pt idx="568">
                  <c:v>25.666</c:v>
                </c:pt>
                <c:pt idx="569">
                  <c:v>25.675000000000001</c:v>
                </c:pt>
                <c:pt idx="570">
                  <c:v>25.683</c:v>
                </c:pt>
                <c:pt idx="571">
                  <c:v>25.713000000000001</c:v>
                </c:pt>
                <c:pt idx="572">
                  <c:v>25.72</c:v>
                </c:pt>
                <c:pt idx="573">
                  <c:v>25.731000000000002</c:v>
                </c:pt>
                <c:pt idx="574">
                  <c:v>25.751999999999999</c:v>
                </c:pt>
                <c:pt idx="575">
                  <c:v>25.765000000000001</c:v>
                </c:pt>
                <c:pt idx="576">
                  <c:v>25.78</c:v>
                </c:pt>
                <c:pt idx="577">
                  <c:v>25.803999999999998</c:v>
                </c:pt>
                <c:pt idx="578">
                  <c:v>25.806999999999999</c:v>
                </c:pt>
                <c:pt idx="579">
                  <c:v>25.824999999999999</c:v>
                </c:pt>
                <c:pt idx="580">
                  <c:v>25.838000000000001</c:v>
                </c:pt>
                <c:pt idx="581">
                  <c:v>25.841000000000001</c:v>
                </c:pt>
                <c:pt idx="582">
                  <c:v>25.859000000000002</c:v>
                </c:pt>
                <c:pt idx="583">
                  <c:v>25.890999999999998</c:v>
                </c:pt>
                <c:pt idx="584">
                  <c:v>25.908000000000001</c:v>
                </c:pt>
                <c:pt idx="585">
                  <c:v>25.914999999999999</c:v>
                </c:pt>
                <c:pt idx="586">
                  <c:v>25.946999999999999</c:v>
                </c:pt>
                <c:pt idx="587">
                  <c:v>25.952999999999999</c:v>
                </c:pt>
                <c:pt idx="588">
                  <c:v>25.971</c:v>
                </c:pt>
                <c:pt idx="589">
                  <c:v>26.003</c:v>
                </c:pt>
                <c:pt idx="590">
                  <c:v>26.024000000000001</c:v>
                </c:pt>
                <c:pt idx="591">
                  <c:v>26.024000000000001</c:v>
                </c:pt>
                <c:pt idx="592">
                  <c:v>26.052</c:v>
                </c:pt>
                <c:pt idx="593">
                  <c:v>26.065000000000001</c:v>
                </c:pt>
                <c:pt idx="594">
                  <c:v>26.076000000000001</c:v>
                </c:pt>
                <c:pt idx="595">
                  <c:v>26.119</c:v>
                </c:pt>
                <c:pt idx="596">
                  <c:v>26.138999999999999</c:v>
                </c:pt>
                <c:pt idx="597">
                  <c:v>26.154</c:v>
                </c:pt>
                <c:pt idx="598">
                  <c:v>26.201000000000001</c:v>
                </c:pt>
                <c:pt idx="599">
                  <c:v>26.225000000000001</c:v>
                </c:pt>
                <c:pt idx="600">
                  <c:v>26.233000000000001</c:v>
                </c:pt>
                <c:pt idx="601">
                  <c:v>26.277000000000001</c:v>
                </c:pt>
                <c:pt idx="602">
                  <c:v>26.292000000000002</c:v>
                </c:pt>
                <c:pt idx="603">
                  <c:v>26.315000000000001</c:v>
                </c:pt>
                <c:pt idx="604">
                  <c:v>26.355</c:v>
                </c:pt>
                <c:pt idx="605">
                  <c:v>26.373999999999999</c:v>
                </c:pt>
                <c:pt idx="606">
                  <c:v>26.396000000000001</c:v>
                </c:pt>
                <c:pt idx="607">
                  <c:v>26.446000000000002</c:v>
                </c:pt>
                <c:pt idx="608">
                  <c:v>26.478000000000002</c:v>
                </c:pt>
                <c:pt idx="609">
                  <c:v>26.492999999999999</c:v>
                </c:pt>
                <c:pt idx="610">
                  <c:v>26.541</c:v>
                </c:pt>
                <c:pt idx="611">
                  <c:v>26.571000000000002</c:v>
                </c:pt>
                <c:pt idx="612">
                  <c:v>26.600999999999999</c:v>
                </c:pt>
                <c:pt idx="613">
                  <c:v>26.649000000000001</c:v>
                </c:pt>
                <c:pt idx="614">
                  <c:v>26.678999999999998</c:v>
                </c:pt>
                <c:pt idx="615">
                  <c:v>26.704000000000001</c:v>
                </c:pt>
                <c:pt idx="616">
                  <c:v>26.777999999999999</c:v>
                </c:pt>
                <c:pt idx="617">
                  <c:v>26.808</c:v>
                </c:pt>
                <c:pt idx="618">
                  <c:v>26.83</c:v>
                </c:pt>
                <c:pt idx="619">
                  <c:v>26.908000000000001</c:v>
                </c:pt>
                <c:pt idx="620">
                  <c:v>26.952999999999999</c:v>
                </c:pt>
                <c:pt idx="621">
                  <c:v>26.981999999999999</c:v>
                </c:pt>
                <c:pt idx="622">
                  <c:v>27.065000000000001</c:v>
                </c:pt>
                <c:pt idx="623">
                  <c:v>27.119</c:v>
                </c:pt>
                <c:pt idx="624">
                  <c:v>27.145</c:v>
                </c:pt>
                <c:pt idx="625">
                  <c:v>27.239000000000001</c:v>
                </c:pt>
                <c:pt idx="626">
                  <c:v>27.292999999999999</c:v>
                </c:pt>
                <c:pt idx="627">
                  <c:v>27.326000000000001</c:v>
                </c:pt>
                <c:pt idx="628">
                  <c:v>27.422000000000001</c:v>
                </c:pt>
                <c:pt idx="629">
                  <c:v>27.481000000000002</c:v>
                </c:pt>
                <c:pt idx="630">
                  <c:v>27.533000000000001</c:v>
                </c:pt>
                <c:pt idx="631">
                  <c:v>27.635000000000002</c:v>
                </c:pt>
                <c:pt idx="632">
                  <c:v>27.710999999999999</c:v>
                </c:pt>
                <c:pt idx="633">
                  <c:v>27.751000000000001</c:v>
                </c:pt>
                <c:pt idx="634">
                  <c:v>27.867000000000001</c:v>
                </c:pt>
                <c:pt idx="635">
                  <c:v>27.951000000000001</c:v>
                </c:pt>
                <c:pt idx="636">
                  <c:v>27.991</c:v>
                </c:pt>
                <c:pt idx="637">
                  <c:v>28.132999999999999</c:v>
                </c:pt>
                <c:pt idx="638">
                  <c:v>28.204999999999998</c:v>
                </c:pt>
                <c:pt idx="639">
                  <c:v>28.253</c:v>
                </c:pt>
                <c:pt idx="640">
                  <c:v>28.393999999999998</c:v>
                </c:pt>
                <c:pt idx="641">
                  <c:v>28.475000000000001</c:v>
                </c:pt>
                <c:pt idx="642">
                  <c:v>28.536999999999999</c:v>
                </c:pt>
                <c:pt idx="643">
                  <c:v>28.687000000000001</c:v>
                </c:pt>
                <c:pt idx="644">
                  <c:v>28.774000000000001</c:v>
                </c:pt>
                <c:pt idx="645">
                  <c:v>28.832999999999998</c:v>
                </c:pt>
                <c:pt idx="646">
                  <c:v>28.989000000000001</c:v>
                </c:pt>
                <c:pt idx="647">
                  <c:v>29.08</c:v>
                </c:pt>
                <c:pt idx="648">
                  <c:v>29.157</c:v>
                </c:pt>
                <c:pt idx="649">
                  <c:v>29.309000000000001</c:v>
                </c:pt>
                <c:pt idx="650">
                  <c:v>29.405000000000001</c:v>
                </c:pt>
                <c:pt idx="651">
                  <c:v>29.466999999999999</c:v>
                </c:pt>
                <c:pt idx="652">
                  <c:v>29.643999999999998</c:v>
                </c:pt>
                <c:pt idx="653">
                  <c:v>29.754999999999999</c:v>
                </c:pt>
                <c:pt idx="654">
                  <c:v>29.818000000000001</c:v>
                </c:pt>
                <c:pt idx="655">
                  <c:v>29.991</c:v>
                </c:pt>
                <c:pt idx="656">
                  <c:v>30.100999999999999</c:v>
                </c:pt>
                <c:pt idx="657">
                  <c:v>30.181000000000001</c:v>
                </c:pt>
                <c:pt idx="658">
                  <c:v>30.361999999999998</c:v>
                </c:pt>
                <c:pt idx="659">
                  <c:v>30.481000000000002</c:v>
                </c:pt>
                <c:pt idx="660">
                  <c:v>30.565000000000001</c:v>
                </c:pt>
                <c:pt idx="661">
                  <c:v>30.762</c:v>
                </c:pt>
                <c:pt idx="662">
                  <c:v>30.870999999999999</c:v>
                </c:pt>
                <c:pt idx="663">
                  <c:v>30.954999999999998</c:v>
                </c:pt>
                <c:pt idx="664">
                  <c:v>31.161999999999999</c:v>
                </c:pt>
                <c:pt idx="665">
                  <c:v>31.283999999999999</c:v>
                </c:pt>
                <c:pt idx="666">
                  <c:v>31.367999999999999</c:v>
                </c:pt>
                <c:pt idx="667">
                  <c:v>31.585000000000001</c:v>
                </c:pt>
                <c:pt idx="668">
                  <c:v>31.718</c:v>
                </c:pt>
                <c:pt idx="669">
                  <c:v>31.795000000000002</c:v>
                </c:pt>
                <c:pt idx="670">
                  <c:v>32.020000000000003</c:v>
                </c:pt>
                <c:pt idx="671">
                  <c:v>32.149000000000001</c:v>
                </c:pt>
                <c:pt idx="672">
                  <c:v>32.24</c:v>
                </c:pt>
                <c:pt idx="673">
                  <c:v>32.478000000000002</c:v>
                </c:pt>
                <c:pt idx="674">
                  <c:v>32.616</c:v>
                </c:pt>
                <c:pt idx="675">
                  <c:v>32.710999999999999</c:v>
                </c:pt>
                <c:pt idx="676">
                  <c:v>32.942999999999998</c:v>
                </c:pt>
                <c:pt idx="677">
                  <c:v>33.084000000000003</c:v>
                </c:pt>
                <c:pt idx="678">
                  <c:v>33.177999999999997</c:v>
                </c:pt>
                <c:pt idx="679">
                  <c:v>33.417999999999999</c:v>
                </c:pt>
                <c:pt idx="680">
                  <c:v>33.569000000000003</c:v>
                </c:pt>
                <c:pt idx="681">
                  <c:v>33.667999999999999</c:v>
                </c:pt>
                <c:pt idx="682">
                  <c:v>33.905000000000001</c:v>
                </c:pt>
                <c:pt idx="683">
                  <c:v>34.058</c:v>
                </c:pt>
                <c:pt idx="684">
                  <c:v>34.159999999999997</c:v>
                </c:pt>
                <c:pt idx="685">
                  <c:v>34.42</c:v>
                </c:pt>
                <c:pt idx="686">
                  <c:v>34.561999999999998</c:v>
                </c:pt>
                <c:pt idx="687">
                  <c:v>34.664000000000001</c:v>
                </c:pt>
                <c:pt idx="688">
                  <c:v>34.927</c:v>
                </c:pt>
                <c:pt idx="689">
                  <c:v>35.08</c:v>
                </c:pt>
                <c:pt idx="690">
                  <c:v>35.186</c:v>
                </c:pt>
                <c:pt idx="691">
                  <c:v>35.450000000000003</c:v>
                </c:pt>
                <c:pt idx="692">
                  <c:v>35.613</c:v>
                </c:pt>
                <c:pt idx="693">
                  <c:v>35.722000000000001</c:v>
                </c:pt>
                <c:pt idx="694">
                  <c:v>35.979999999999997</c:v>
                </c:pt>
                <c:pt idx="695">
                  <c:v>36.149000000000001</c:v>
                </c:pt>
                <c:pt idx="696">
                  <c:v>36.255000000000003</c:v>
                </c:pt>
                <c:pt idx="697">
                  <c:v>36.518000000000001</c:v>
                </c:pt>
                <c:pt idx="698">
                  <c:v>36.682000000000002</c:v>
                </c:pt>
                <c:pt idx="699">
                  <c:v>36.783999999999999</c:v>
                </c:pt>
                <c:pt idx="700">
                  <c:v>37.063000000000002</c:v>
                </c:pt>
                <c:pt idx="701">
                  <c:v>37.232999999999997</c:v>
                </c:pt>
                <c:pt idx="702">
                  <c:v>37.343000000000004</c:v>
                </c:pt>
                <c:pt idx="703">
                  <c:v>37.618000000000002</c:v>
                </c:pt>
                <c:pt idx="704">
                  <c:v>37.783999999999999</c:v>
                </c:pt>
                <c:pt idx="705">
                  <c:v>37.901000000000003</c:v>
                </c:pt>
                <c:pt idx="706">
                  <c:v>38.177999999999997</c:v>
                </c:pt>
                <c:pt idx="707">
                  <c:v>38.35</c:v>
                </c:pt>
                <c:pt idx="708">
                  <c:v>38.454999999999998</c:v>
                </c:pt>
                <c:pt idx="709">
                  <c:v>38.741999999999997</c:v>
                </c:pt>
                <c:pt idx="710">
                  <c:v>38.908000000000001</c:v>
                </c:pt>
                <c:pt idx="711">
                  <c:v>39.021000000000001</c:v>
                </c:pt>
                <c:pt idx="712">
                  <c:v>39.304000000000002</c:v>
                </c:pt>
                <c:pt idx="713">
                  <c:v>39.476999999999997</c:v>
                </c:pt>
                <c:pt idx="714">
                  <c:v>39.582999999999998</c:v>
                </c:pt>
                <c:pt idx="715">
                  <c:v>39.875</c:v>
                </c:pt>
                <c:pt idx="716">
                  <c:v>40.045999999999999</c:v>
                </c:pt>
                <c:pt idx="717">
                  <c:v>40.161999999999999</c:v>
                </c:pt>
                <c:pt idx="718">
                  <c:v>40.448999999999998</c:v>
                </c:pt>
                <c:pt idx="719">
                  <c:v>40.627000000000002</c:v>
                </c:pt>
                <c:pt idx="720">
                  <c:v>40.743000000000002</c:v>
                </c:pt>
                <c:pt idx="721">
                  <c:v>41.033999999999999</c:v>
                </c:pt>
                <c:pt idx="722">
                  <c:v>41.207999999999998</c:v>
                </c:pt>
                <c:pt idx="723">
                  <c:v>41.331000000000003</c:v>
                </c:pt>
                <c:pt idx="724">
                  <c:v>41.62</c:v>
                </c:pt>
                <c:pt idx="725">
                  <c:v>41.784999999999997</c:v>
                </c:pt>
                <c:pt idx="726">
                  <c:v>41.901000000000003</c:v>
                </c:pt>
                <c:pt idx="727">
                  <c:v>42.204999999999998</c:v>
                </c:pt>
                <c:pt idx="728">
                  <c:v>42.384</c:v>
                </c:pt>
                <c:pt idx="729">
                  <c:v>42.497</c:v>
                </c:pt>
                <c:pt idx="730">
                  <c:v>42.8</c:v>
                </c:pt>
                <c:pt idx="731">
                  <c:v>42.98</c:v>
                </c:pt>
                <c:pt idx="732">
                  <c:v>43.095999999999997</c:v>
                </c:pt>
                <c:pt idx="733">
                  <c:v>43.395000000000003</c:v>
                </c:pt>
                <c:pt idx="734">
                  <c:v>43.579000000000001</c:v>
                </c:pt>
                <c:pt idx="735">
                  <c:v>43.706000000000003</c:v>
                </c:pt>
                <c:pt idx="736">
                  <c:v>44.003</c:v>
                </c:pt>
                <c:pt idx="737">
                  <c:v>44.177999999999997</c:v>
                </c:pt>
                <c:pt idx="738">
                  <c:v>44.298000000000002</c:v>
                </c:pt>
                <c:pt idx="739">
                  <c:v>44.600999999999999</c:v>
                </c:pt>
                <c:pt idx="740">
                  <c:v>44.783999999999999</c:v>
                </c:pt>
                <c:pt idx="741">
                  <c:v>44.914999999999999</c:v>
                </c:pt>
                <c:pt idx="742">
                  <c:v>45.226999999999997</c:v>
                </c:pt>
                <c:pt idx="743">
                  <c:v>45.411999999999999</c:v>
                </c:pt>
                <c:pt idx="744">
                  <c:v>45.539000000000001</c:v>
                </c:pt>
                <c:pt idx="745">
                  <c:v>45.850999999999999</c:v>
                </c:pt>
                <c:pt idx="746">
                  <c:v>46.043999999999997</c:v>
                </c:pt>
                <c:pt idx="747">
                  <c:v>46.164000000000001</c:v>
                </c:pt>
                <c:pt idx="748">
                  <c:v>46.473999999999997</c:v>
                </c:pt>
                <c:pt idx="749">
                  <c:v>46.664999999999999</c:v>
                </c:pt>
                <c:pt idx="750">
                  <c:v>46.787999999999997</c:v>
                </c:pt>
                <c:pt idx="751">
                  <c:v>47.106000000000002</c:v>
                </c:pt>
                <c:pt idx="752">
                  <c:v>47.295999999999999</c:v>
                </c:pt>
                <c:pt idx="753">
                  <c:v>47.430999999999997</c:v>
                </c:pt>
                <c:pt idx="754">
                  <c:v>47.73</c:v>
                </c:pt>
                <c:pt idx="755">
                  <c:v>47.917000000000002</c:v>
                </c:pt>
                <c:pt idx="756">
                  <c:v>48.055</c:v>
                </c:pt>
                <c:pt idx="757">
                  <c:v>48.371000000000002</c:v>
                </c:pt>
                <c:pt idx="758">
                  <c:v>48.57</c:v>
                </c:pt>
                <c:pt idx="759">
                  <c:v>48.707999999999998</c:v>
                </c:pt>
                <c:pt idx="760">
                  <c:v>49.01</c:v>
                </c:pt>
                <c:pt idx="761">
                  <c:v>49.209000000000003</c:v>
                </c:pt>
                <c:pt idx="762">
                  <c:v>49.34</c:v>
                </c:pt>
                <c:pt idx="763">
                  <c:v>49.66</c:v>
                </c:pt>
                <c:pt idx="764">
                  <c:v>49.847999999999999</c:v>
                </c:pt>
                <c:pt idx="765">
                  <c:v>49.975000000000001</c:v>
                </c:pt>
                <c:pt idx="766">
                  <c:v>50.296999999999997</c:v>
                </c:pt>
                <c:pt idx="767">
                  <c:v>50.499000000000002</c:v>
                </c:pt>
                <c:pt idx="768">
                  <c:v>50.625999999999998</c:v>
                </c:pt>
                <c:pt idx="769">
                  <c:v>50.935000000000002</c:v>
                </c:pt>
                <c:pt idx="770">
                  <c:v>51.121000000000002</c:v>
                </c:pt>
                <c:pt idx="771">
                  <c:v>51.247</c:v>
                </c:pt>
                <c:pt idx="772">
                  <c:v>51.564999999999998</c:v>
                </c:pt>
                <c:pt idx="773">
                  <c:v>51.753</c:v>
                </c:pt>
                <c:pt idx="774">
                  <c:v>51.883000000000003</c:v>
                </c:pt>
                <c:pt idx="775">
                  <c:v>52.201000000000001</c:v>
                </c:pt>
                <c:pt idx="776">
                  <c:v>52.4</c:v>
                </c:pt>
                <c:pt idx="777">
                  <c:v>52.518999999999998</c:v>
                </c:pt>
                <c:pt idx="778">
                  <c:v>52.832999999999998</c:v>
                </c:pt>
                <c:pt idx="779">
                  <c:v>53.017000000000003</c:v>
                </c:pt>
                <c:pt idx="780">
                  <c:v>53.146999999999998</c:v>
                </c:pt>
                <c:pt idx="781">
                  <c:v>53.457999999999998</c:v>
                </c:pt>
                <c:pt idx="782">
                  <c:v>53.639000000000003</c:v>
                </c:pt>
                <c:pt idx="783">
                  <c:v>53.758000000000003</c:v>
                </c:pt>
                <c:pt idx="784">
                  <c:v>54.067</c:v>
                </c:pt>
                <c:pt idx="785">
                  <c:v>54.264000000000003</c:v>
                </c:pt>
                <c:pt idx="786">
                  <c:v>54.39</c:v>
                </c:pt>
                <c:pt idx="787">
                  <c:v>54.698999999999998</c:v>
                </c:pt>
                <c:pt idx="788">
                  <c:v>54.878</c:v>
                </c:pt>
                <c:pt idx="789">
                  <c:v>55.003999999999998</c:v>
                </c:pt>
                <c:pt idx="790">
                  <c:v>55.311999999999998</c:v>
                </c:pt>
                <c:pt idx="791">
                  <c:v>55.491999999999997</c:v>
                </c:pt>
                <c:pt idx="792">
                  <c:v>55.610999999999997</c:v>
                </c:pt>
                <c:pt idx="793">
                  <c:v>55.92</c:v>
                </c:pt>
                <c:pt idx="794">
                  <c:v>56.098999999999997</c:v>
                </c:pt>
                <c:pt idx="795">
                  <c:v>56.228999999999999</c:v>
                </c:pt>
                <c:pt idx="796">
                  <c:v>56.524000000000001</c:v>
                </c:pt>
                <c:pt idx="797">
                  <c:v>56.688000000000002</c:v>
                </c:pt>
                <c:pt idx="798">
                  <c:v>56.811</c:v>
                </c:pt>
                <c:pt idx="799">
                  <c:v>57.106000000000002</c:v>
                </c:pt>
                <c:pt idx="800">
                  <c:v>57.274000000000001</c:v>
                </c:pt>
                <c:pt idx="801">
                  <c:v>57.4</c:v>
                </c:pt>
                <c:pt idx="802">
                  <c:v>57.701999999999998</c:v>
                </c:pt>
                <c:pt idx="803">
                  <c:v>57.872999999999998</c:v>
                </c:pt>
                <c:pt idx="804">
                  <c:v>57.981999999999999</c:v>
                </c:pt>
                <c:pt idx="805">
                  <c:v>58.283000000000001</c:v>
                </c:pt>
                <c:pt idx="806">
                  <c:v>58.454999999999998</c:v>
                </c:pt>
                <c:pt idx="807">
                  <c:v>58.567</c:v>
                </c:pt>
                <c:pt idx="808">
                  <c:v>58.86</c:v>
                </c:pt>
                <c:pt idx="809">
                  <c:v>59.033000000000001</c:v>
                </c:pt>
                <c:pt idx="810">
                  <c:v>59.145000000000003</c:v>
                </c:pt>
                <c:pt idx="811">
                  <c:v>59.424999999999997</c:v>
                </c:pt>
                <c:pt idx="812">
                  <c:v>59.597000000000001</c:v>
                </c:pt>
                <c:pt idx="813">
                  <c:v>59.716000000000001</c:v>
                </c:pt>
                <c:pt idx="814">
                  <c:v>59.991999999999997</c:v>
                </c:pt>
                <c:pt idx="815">
                  <c:v>60.162999999999997</c:v>
                </c:pt>
                <c:pt idx="816">
                  <c:v>60.274999999999999</c:v>
                </c:pt>
                <c:pt idx="817">
                  <c:v>60.561</c:v>
                </c:pt>
                <c:pt idx="818">
                  <c:v>60.716999999999999</c:v>
                </c:pt>
                <c:pt idx="819">
                  <c:v>60.832000000000001</c:v>
                </c:pt>
                <c:pt idx="820">
                  <c:v>61.095999999999997</c:v>
                </c:pt>
                <c:pt idx="821">
                  <c:v>61.26</c:v>
                </c:pt>
                <c:pt idx="822">
                  <c:v>61.372</c:v>
                </c:pt>
                <c:pt idx="823">
                  <c:v>61.646999999999998</c:v>
                </c:pt>
                <c:pt idx="824">
                  <c:v>61.8</c:v>
                </c:pt>
                <c:pt idx="825">
                  <c:v>61.911000000000001</c:v>
                </c:pt>
                <c:pt idx="826">
                  <c:v>62.174999999999997</c:v>
                </c:pt>
                <c:pt idx="827">
                  <c:v>62.332000000000001</c:v>
                </c:pt>
                <c:pt idx="828">
                  <c:v>62.44</c:v>
                </c:pt>
                <c:pt idx="829">
                  <c:v>62.706000000000003</c:v>
                </c:pt>
                <c:pt idx="830">
                  <c:v>62.856999999999999</c:v>
                </c:pt>
                <c:pt idx="831">
                  <c:v>62.960999999999999</c:v>
                </c:pt>
                <c:pt idx="832">
                  <c:v>63.216999999999999</c:v>
                </c:pt>
                <c:pt idx="833">
                  <c:v>63.371000000000002</c:v>
                </c:pt>
                <c:pt idx="834">
                  <c:v>63.475000000000001</c:v>
                </c:pt>
                <c:pt idx="835">
                  <c:v>63.725000000000001</c:v>
                </c:pt>
                <c:pt idx="836">
                  <c:v>63.878</c:v>
                </c:pt>
                <c:pt idx="837">
                  <c:v>63.975000000000001</c:v>
                </c:pt>
                <c:pt idx="838">
                  <c:v>64.242000000000004</c:v>
                </c:pt>
                <c:pt idx="839">
                  <c:v>64.385000000000005</c:v>
                </c:pt>
                <c:pt idx="840">
                  <c:v>64.481999999999999</c:v>
                </c:pt>
                <c:pt idx="841">
                  <c:v>64.724000000000004</c:v>
                </c:pt>
                <c:pt idx="842">
                  <c:v>64.878</c:v>
                </c:pt>
                <c:pt idx="843">
                  <c:v>64.965000000000003</c:v>
                </c:pt>
                <c:pt idx="844">
                  <c:v>65.221999999999994</c:v>
                </c:pt>
                <c:pt idx="845">
                  <c:v>65.378</c:v>
                </c:pt>
                <c:pt idx="846">
                  <c:v>65.465000000000003</c:v>
                </c:pt>
                <c:pt idx="847">
                  <c:v>65.703999999999994</c:v>
                </c:pt>
                <c:pt idx="848">
                  <c:v>65.841999999999999</c:v>
                </c:pt>
                <c:pt idx="849">
                  <c:v>65.960999999999999</c:v>
                </c:pt>
                <c:pt idx="850">
                  <c:v>66.192999999999998</c:v>
                </c:pt>
                <c:pt idx="851">
                  <c:v>66.337999999999994</c:v>
                </c:pt>
                <c:pt idx="852">
                  <c:v>66.442999999999998</c:v>
                </c:pt>
                <c:pt idx="853">
                  <c:v>66.686000000000007</c:v>
                </c:pt>
                <c:pt idx="854">
                  <c:v>66.823999999999998</c:v>
                </c:pt>
                <c:pt idx="855">
                  <c:v>66.924999999999997</c:v>
                </c:pt>
                <c:pt idx="856">
                  <c:v>67.173000000000002</c:v>
                </c:pt>
                <c:pt idx="857">
                  <c:v>67.328000000000003</c:v>
                </c:pt>
                <c:pt idx="858">
                  <c:v>67.406999999999996</c:v>
                </c:pt>
                <c:pt idx="859">
                  <c:v>67.658000000000001</c:v>
                </c:pt>
                <c:pt idx="860">
                  <c:v>67.808999999999997</c:v>
                </c:pt>
                <c:pt idx="861">
                  <c:v>67.91</c:v>
                </c:pt>
                <c:pt idx="862">
                  <c:v>68.162000000000006</c:v>
                </c:pt>
                <c:pt idx="863">
                  <c:v>68.302000000000007</c:v>
                </c:pt>
                <c:pt idx="864">
                  <c:v>68.399000000000001</c:v>
                </c:pt>
                <c:pt idx="865">
                  <c:v>68.641999999999996</c:v>
                </c:pt>
                <c:pt idx="866">
                  <c:v>68.784000000000006</c:v>
                </c:pt>
                <c:pt idx="867">
                  <c:v>68.896000000000001</c:v>
                </c:pt>
                <c:pt idx="868">
                  <c:v>69.131</c:v>
                </c:pt>
                <c:pt idx="869">
                  <c:v>69.277000000000001</c:v>
                </c:pt>
                <c:pt idx="870">
                  <c:v>69.385000000000005</c:v>
                </c:pt>
                <c:pt idx="871">
                  <c:v>69.626000000000005</c:v>
                </c:pt>
                <c:pt idx="872">
                  <c:v>69.772999999999996</c:v>
                </c:pt>
                <c:pt idx="873">
                  <c:v>69.867000000000004</c:v>
                </c:pt>
                <c:pt idx="874">
                  <c:v>70.122</c:v>
                </c:pt>
                <c:pt idx="875">
                  <c:v>70.262</c:v>
                </c:pt>
                <c:pt idx="876">
                  <c:v>70.361999999999995</c:v>
                </c:pt>
                <c:pt idx="877">
                  <c:v>70.608000000000004</c:v>
                </c:pt>
                <c:pt idx="878">
                  <c:v>70.757000000000005</c:v>
                </c:pt>
                <c:pt idx="879">
                  <c:v>70.864999999999995</c:v>
                </c:pt>
                <c:pt idx="880">
                  <c:v>71.111000000000004</c:v>
                </c:pt>
                <c:pt idx="881">
                  <c:v>71.263000000000005</c:v>
                </c:pt>
                <c:pt idx="882">
                  <c:v>71.355999999999995</c:v>
                </c:pt>
                <c:pt idx="883">
                  <c:v>71.603999999999999</c:v>
                </c:pt>
                <c:pt idx="884">
                  <c:v>71.754999999999995</c:v>
                </c:pt>
                <c:pt idx="885">
                  <c:v>71.855000000000004</c:v>
                </c:pt>
                <c:pt idx="886">
                  <c:v>72.102999999999994</c:v>
                </c:pt>
                <c:pt idx="887">
                  <c:v>72.242999999999995</c:v>
                </c:pt>
                <c:pt idx="888">
                  <c:v>72.343000000000004</c:v>
                </c:pt>
                <c:pt idx="889">
                  <c:v>72.581999999999994</c:v>
                </c:pt>
                <c:pt idx="890">
                  <c:v>72.741</c:v>
                </c:pt>
                <c:pt idx="891">
                  <c:v>72.831000000000003</c:v>
                </c:pt>
                <c:pt idx="892">
                  <c:v>73.085999999999999</c:v>
                </c:pt>
                <c:pt idx="893">
                  <c:v>73.236999999999995</c:v>
                </c:pt>
                <c:pt idx="894">
                  <c:v>73.337000000000003</c:v>
                </c:pt>
                <c:pt idx="895">
                  <c:v>73.569999999999993</c:v>
                </c:pt>
                <c:pt idx="896">
                  <c:v>73.731999999999999</c:v>
                </c:pt>
                <c:pt idx="897">
                  <c:v>73.828999999999994</c:v>
                </c:pt>
                <c:pt idx="898">
                  <c:v>74.066999999999993</c:v>
                </c:pt>
                <c:pt idx="899">
                  <c:v>74.201999999999998</c:v>
                </c:pt>
                <c:pt idx="900">
                  <c:v>74.31</c:v>
                </c:pt>
                <c:pt idx="901">
                  <c:v>74.552000000000007</c:v>
                </c:pt>
                <c:pt idx="902">
                  <c:v>74.692999999999998</c:v>
                </c:pt>
                <c:pt idx="903">
                  <c:v>74.793999999999997</c:v>
                </c:pt>
                <c:pt idx="904">
                  <c:v>75.028999999999996</c:v>
                </c:pt>
                <c:pt idx="905">
                  <c:v>75.171000000000006</c:v>
                </c:pt>
                <c:pt idx="906">
                  <c:v>75.281999999999996</c:v>
                </c:pt>
                <c:pt idx="907">
                  <c:v>75.513999999999996</c:v>
                </c:pt>
                <c:pt idx="908">
                  <c:v>75.644999999999996</c:v>
                </c:pt>
                <c:pt idx="909">
                  <c:v>75.738</c:v>
                </c:pt>
                <c:pt idx="910">
                  <c:v>75.975999999999999</c:v>
                </c:pt>
                <c:pt idx="911">
                  <c:v>76.114999999999995</c:v>
                </c:pt>
                <c:pt idx="912">
                  <c:v>76.207999999999998</c:v>
                </c:pt>
                <c:pt idx="913">
                  <c:v>76.442999999999998</c:v>
                </c:pt>
                <c:pt idx="914">
                  <c:v>76.573999999999998</c:v>
                </c:pt>
                <c:pt idx="915">
                  <c:v>76.677999999999997</c:v>
                </c:pt>
                <c:pt idx="916">
                  <c:v>76.900000000000006</c:v>
                </c:pt>
                <c:pt idx="917">
                  <c:v>77.040000000000006</c:v>
                </c:pt>
                <c:pt idx="918">
                  <c:v>77.134</c:v>
                </c:pt>
                <c:pt idx="919">
                  <c:v>77.361999999999995</c:v>
                </c:pt>
                <c:pt idx="920">
                  <c:v>77.484999999999999</c:v>
                </c:pt>
                <c:pt idx="921">
                  <c:v>77.575000000000003</c:v>
                </c:pt>
                <c:pt idx="922">
                  <c:v>77.792000000000002</c:v>
                </c:pt>
                <c:pt idx="923">
                  <c:v>77.944999999999993</c:v>
                </c:pt>
                <c:pt idx="924">
                  <c:v>78.034999999999997</c:v>
                </c:pt>
                <c:pt idx="925">
                  <c:v>78.259</c:v>
                </c:pt>
                <c:pt idx="926">
                  <c:v>78.397000000000006</c:v>
                </c:pt>
                <c:pt idx="927">
                  <c:v>78.486999999999995</c:v>
                </c:pt>
                <c:pt idx="928">
                  <c:v>78.694999999999993</c:v>
                </c:pt>
                <c:pt idx="929">
                  <c:v>78.820999999999998</c:v>
                </c:pt>
                <c:pt idx="930">
                  <c:v>78.91</c:v>
                </c:pt>
                <c:pt idx="931">
                  <c:v>79.135999999999996</c:v>
                </c:pt>
                <c:pt idx="932">
                  <c:v>79.254999999999995</c:v>
                </c:pt>
                <c:pt idx="933">
                  <c:v>79.340999999999994</c:v>
                </c:pt>
                <c:pt idx="934">
                  <c:v>79.558000000000007</c:v>
                </c:pt>
                <c:pt idx="935">
                  <c:v>79.7</c:v>
                </c:pt>
                <c:pt idx="936">
                  <c:v>79.778999999999996</c:v>
                </c:pt>
                <c:pt idx="937">
                  <c:v>79.991</c:v>
                </c:pt>
                <c:pt idx="938">
                  <c:v>80.113</c:v>
                </c:pt>
                <c:pt idx="939">
                  <c:v>80.195999999999998</c:v>
                </c:pt>
                <c:pt idx="940">
                  <c:v>80.403999999999996</c:v>
                </c:pt>
                <c:pt idx="941">
                  <c:v>80.527000000000001</c:v>
                </c:pt>
                <c:pt idx="942">
                  <c:v>80.613</c:v>
                </c:pt>
                <c:pt idx="943">
                  <c:v>80.823999999999998</c:v>
                </c:pt>
                <c:pt idx="944">
                  <c:v>80.947999999999993</c:v>
                </c:pt>
                <c:pt idx="945">
                  <c:v>81.034000000000006</c:v>
                </c:pt>
                <c:pt idx="946">
                  <c:v>81.234999999999999</c:v>
                </c:pt>
                <c:pt idx="947">
                  <c:v>81.361000000000004</c:v>
                </c:pt>
                <c:pt idx="948">
                  <c:v>81.444000000000003</c:v>
                </c:pt>
                <c:pt idx="949">
                  <c:v>81.649000000000001</c:v>
                </c:pt>
                <c:pt idx="950">
                  <c:v>81.781999999999996</c:v>
                </c:pt>
                <c:pt idx="951">
                  <c:v>81.853999999999999</c:v>
                </c:pt>
                <c:pt idx="952">
                  <c:v>82.055999999999997</c:v>
                </c:pt>
                <c:pt idx="953">
                  <c:v>82.182000000000002</c:v>
                </c:pt>
                <c:pt idx="954">
                  <c:v>82.260999999999996</c:v>
                </c:pt>
                <c:pt idx="955">
                  <c:v>82.453000000000003</c:v>
                </c:pt>
                <c:pt idx="956">
                  <c:v>82.581000000000003</c:v>
                </c:pt>
                <c:pt idx="957">
                  <c:v>82.656999999999996</c:v>
                </c:pt>
                <c:pt idx="958">
                  <c:v>82.852999999999994</c:v>
                </c:pt>
                <c:pt idx="959">
                  <c:v>82.97</c:v>
                </c:pt>
                <c:pt idx="960">
                  <c:v>83.042000000000002</c:v>
                </c:pt>
                <c:pt idx="961">
                  <c:v>83.24</c:v>
                </c:pt>
                <c:pt idx="962">
                  <c:v>83.355000000000004</c:v>
                </c:pt>
                <c:pt idx="963">
                  <c:v>83.427000000000007</c:v>
                </c:pt>
                <c:pt idx="964">
                  <c:v>83.63</c:v>
                </c:pt>
                <c:pt idx="965">
                  <c:v>83.74</c:v>
                </c:pt>
                <c:pt idx="966">
                  <c:v>83.805000000000007</c:v>
                </c:pt>
                <c:pt idx="967">
                  <c:v>83.99</c:v>
                </c:pt>
                <c:pt idx="968">
                  <c:v>84.1</c:v>
                </c:pt>
                <c:pt idx="969">
                  <c:v>84.176000000000002</c:v>
                </c:pt>
                <c:pt idx="970">
                  <c:v>84.35</c:v>
                </c:pt>
                <c:pt idx="971">
                  <c:v>84.456000000000003</c:v>
                </c:pt>
                <c:pt idx="972">
                  <c:v>84.531999999999996</c:v>
                </c:pt>
                <c:pt idx="973">
                  <c:v>84.707999999999998</c:v>
                </c:pt>
                <c:pt idx="974">
                  <c:v>84.813000000000002</c:v>
                </c:pt>
                <c:pt idx="975">
                  <c:v>84.881</c:v>
                </c:pt>
                <c:pt idx="976">
                  <c:v>85.054000000000002</c:v>
                </c:pt>
                <c:pt idx="977">
                  <c:v>85.150999999999996</c:v>
                </c:pt>
                <c:pt idx="978">
                  <c:v>85.215999999999994</c:v>
                </c:pt>
                <c:pt idx="979">
                  <c:v>85.387</c:v>
                </c:pt>
                <c:pt idx="980">
                  <c:v>85.481999999999999</c:v>
                </c:pt>
                <c:pt idx="981">
                  <c:v>85.546999999999997</c:v>
                </c:pt>
                <c:pt idx="982">
                  <c:v>85.703999999999994</c:v>
                </c:pt>
                <c:pt idx="983">
                  <c:v>85.799000000000007</c:v>
                </c:pt>
                <c:pt idx="984">
                  <c:v>85.864000000000004</c:v>
                </c:pt>
                <c:pt idx="985">
                  <c:v>86.015000000000001</c:v>
                </c:pt>
                <c:pt idx="986">
                  <c:v>86.113</c:v>
                </c:pt>
                <c:pt idx="987">
                  <c:v>86.167000000000002</c:v>
                </c:pt>
                <c:pt idx="988">
                  <c:v>86.308999999999997</c:v>
                </c:pt>
                <c:pt idx="989">
                  <c:v>86.397000000000006</c:v>
                </c:pt>
                <c:pt idx="990">
                  <c:v>86.454999999999998</c:v>
                </c:pt>
                <c:pt idx="991">
                  <c:v>86.594999999999999</c:v>
                </c:pt>
                <c:pt idx="992">
                  <c:v>86.674000000000007</c:v>
                </c:pt>
                <c:pt idx="993">
                  <c:v>86.736000000000004</c:v>
                </c:pt>
                <c:pt idx="994">
                  <c:v>86.88</c:v>
                </c:pt>
                <c:pt idx="995">
                  <c:v>86.959000000000003</c:v>
                </c:pt>
                <c:pt idx="996">
                  <c:v>87.016999999999996</c:v>
                </c:pt>
                <c:pt idx="997">
                  <c:v>87.155000000000001</c:v>
                </c:pt>
                <c:pt idx="998">
                  <c:v>87.24</c:v>
                </c:pt>
                <c:pt idx="999">
                  <c:v>87.287000000000006</c:v>
                </c:pt>
                <c:pt idx="1000">
                  <c:v>87.412999999999997</c:v>
                </c:pt>
                <c:pt idx="1001">
                  <c:v>87.492000000000004</c:v>
                </c:pt>
                <c:pt idx="1002">
                  <c:v>87.539000000000001</c:v>
                </c:pt>
                <c:pt idx="1003">
                  <c:v>87.668999999999997</c:v>
                </c:pt>
                <c:pt idx="1004">
                  <c:v>87.744</c:v>
                </c:pt>
                <c:pt idx="1005">
                  <c:v>87.805999999999997</c:v>
                </c:pt>
                <c:pt idx="1006">
                  <c:v>87.921000000000006</c:v>
                </c:pt>
                <c:pt idx="1007">
                  <c:v>87.992999999999995</c:v>
                </c:pt>
                <c:pt idx="1008">
                  <c:v>88.04</c:v>
                </c:pt>
                <c:pt idx="1009">
                  <c:v>88.164000000000001</c:v>
                </c:pt>
                <c:pt idx="1010">
                  <c:v>88.238</c:v>
                </c:pt>
                <c:pt idx="1011">
                  <c:v>88.287999999999997</c:v>
                </c:pt>
                <c:pt idx="1012">
                  <c:v>88.406999999999996</c:v>
                </c:pt>
                <c:pt idx="1013">
                  <c:v>88.475999999999999</c:v>
                </c:pt>
                <c:pt idx="1014">
                  <c:v>88.512</c:v>
                </c:pt>
                <c:pt idx="1015">
                  <c:v>88.631</c:v>
                </c:pt>
                <c:pt idx="1016">
                  <c:v>88.698999999999998</c:v>
                </c:pt>
                <c:pt idx="1017">
                  <c:v>88.745999999999995</c:v>
                </c:pt>
                <c:pt idx="1018">
                  <c:v>88.843999999999994</c:v>
                </c:pt>
                <c:pt idx="1019">
                  <c:v>88.908000000000001</c:v>
                </c:pt>
                <c:pt idx="1020">
                  <c:v>88.947999999999993</c:v>
                </c:pt>
                <c:pt idx="1021">
                  <c:v>89.055999999999997</c:v>
                </c:pt>
                <c:pt idx="1022">
                  <c:v>89.120999999999995</c:v>
                </c:pt>
                <c:pt idx="1023">
                  <c:v>89.153999999999996</c:v>
                </c:pt>
                <c:pt idx="1024">
                  <c:v>89.262</c:v>
                </c:pt>
                <c:pt idx="1025">
                  <c:v>89.326999999999998</c:v>
                </c:pt>
                <c:pt idx="1026">
                  <c:v>89.363</c:v>
                </c:pt>
                <c:pt idx="1027">
                  <c:v>89.46</c:v>
                </c:pt>
                <c:pt idx="1028">
                  <c:v>89.528999999999996</c:v>
                </c:pt>
                <c:pt idx="1029">
                  <c:v>89.558000000000007</c:v>
                </c:pt>
                <c:pt idx="1030">
                  <c:v>89.653000000000006</c:v>
                </c:pt>
                <c:pt idx="1031">
                  <c:v>89.709000000000003</c:v>
                </c:pt>
                <c:pt idx="1032">
                  <c:v>89.745000000000005</c:v>
                </c:pt>
                <c:pt idx="1033">
                  <c:v>89.843999999999994</c:v>
                </c:pt>
                <c:pt idx="1034">
                  <c:v>89.911000000000001</c:v>
                </c:pt>
                <c:pt idx="1035">
                  <c:v>89.936000000000007</c:v>
                </c:pt>
                <c:pt idx="1036">
                  <c:v>90.03</c:v>
                </c:pt>
                <c:pt idx="1037">
                  <c:v>90.091999999999999</c:v>
                </c:pt>
                <c:pt idx="1038">
                  <c:v>90.131</c:v>
                </c:pt>
                <c:pt idx="1039">
                  <c:v>90.227000000000004</c:v>
                </c:pt>
                <c:pt idx="1040">
                  <c:v>90.283000000000001</c:v>
                </c:pt>
                <c:pt idx="1041">
                  <c:v>90.319000000000003</c:v>
                </c:pt>
                <c:pt idx="1042">
                  <c:v>90.415000000000006</c:v>
                </c:pt>
                <c:pt idx="1043">
                  <c:v>90.471000000000004</c:v>
                </c:pt>
                <c:pt idx="1044">
                  <c:v>90.497</c:v>
                </c:pt>
                <c:pt idx="1045">
                  <c:v>90.588999999999999</c:v>
                </c:pt>
                <c:pt idx="1046">
                  <c:v>90.641000000000005</c:v>
                </c:pt>
                <c:pt idx="1047">
                  <c:v>90.674000000000007</c:v>
                </c:pt>
                <c:pt idx="1048">
                  <c:v>90.759</c:v>
                </c:pt>
                <c:pt idx="1049">
                  <c:v>90.808000000000007</c:v>
                </c:pt>
                <c:pt idx="1050">
                  <c:v>90.850999999999999</c:v>
                </c:pt>
                <c:pt idx="1051">
                  <c:v>90.938000000000002</c:v>
                </c:pt>
                <c:pt idx="1052">
                  <c:v>90.992000000000004</c:v>
                </c:pt>
                <c:pt idx="1053">
                  <c:v>91.031999999999996</c:v>
                </c:pt>
                <c:pt idx="1054">
                  <c:v>91.117000000000004</c:v>
                </c:pt>
                <c:pt idx="1055">
                  <c:v>91.165999999999997</c:v>
                </c:pt>
                <c:pt idx="1056">
                  <c:v>91.194999999999993</c:v>
                </c:pt>
                <c:pt idx="1057">
                  <c:v>91.275000000000006</c:v>
                </c:pt>
                <c:pt idx="1058">
                  <c:v>91.317999999999998</c:v>
                </c:pt>
                <c:pt idx="1059">
                  <c:v>91.361000000000004</c:v>
                </c:pt>
                <c:pt idx="1060">
                  <c:v>91.444999999999993</c:v>
                </c:pt>
                <c:pt idx="1061">
                  <c:v>91.488</c:v>
                </c:pt>
                <c:pt idx="1062">
                  <c:v>91.516999999999996</c:v>
                </c:pt>
                <c:pt idx="1063">
                  <c:v>91.608999999999995</c:v>
                </c:pt>
                <c:pt idx="1064">
                  <c:v>91.655000000000001</c:v>
                </c:pt>
                <c:pt idx="1065">
                  <c:v>91.691000000000003</c:v>
                </c:pt>
                <c:pt idx="1066">
                  <c:v>91.778999999999996</c:v>
                </c:pt>
                <c:pt idx="1067">
                  <c:v>91.828000000000003</c:v>
                </c:pt>
                <c:pt idx="1068">
                  <c:v>91.861000000000004</c:v>
                </c:pt>
                <c:pt idx="1069">
                  <c:v>91.945999999999998</c:v>
                </c:pt>
                <c:pt idx="1070">
                  <c:v>92.001999999999995</c:v>
                </c:pt>
                <c:pt idx="1071">
                  <c:v>92.024000000000001</c:v>
                </c:pt>
                <c:pt idx="1072">
                  <c:v>92.100999999999999</c:v>
                </c:pt>
                <c:pt idx="1073">
                  <c:v>92.143000000000001</c:v>
                </c:pt>
                <c:pt idx="1074">
                  <c:v>92.179000000000002</c:v>
                </c:pt>
                <c:pt idx="1075">
                  <c:v>92.268000000000001</c:v>
                </c:pt>
                <c:pt idx="1076">
                  <c:v>92.305999999999997</c:v>
                </c:pt>
                <c:pt idx="1077">
                  <c:v>92.341999999999999</c:v>
                </c:pt>
                <c:pt idx="1078">
                  <c:v>92.418000000000006</c:v>
                </c:pt>
                <c:pt idx="1079">
                  <c:v>92.462000000000003</c:v>
                </c:pt>
                <c:pt idx="1080">
                  <c:v>92.498000000000005</c:v>
                </c:pt>
                <c:pt idx="1081">
                  <c:v>92.572000000000003</c:v>
                </c:pt>
                <c:pt idx="1082">
                  <c:v>92.620999999999995</c:v>
                </c:pt>
                <c:pt idx="1083">
                  <c:v>92.65</c:v>
                </c:pt>
                <c:pt idx="1084">
                  <c:v>92.727999999999994</c:v>
                </c:pt>
                <c:pt idx="1085">
                  <c:v>92.769000000000005</c:v>
                </c:pt>
                <c:pt idx="1086">
                  <c:v>92.802000000000007</c:v>
                </c:pt>
                <c:pt idx="1087">
                  <c:v>92.870999999999995</c:v>
                </c:pt>
                <c:pt idx="1088">
                  <c:v>92.911000000000001</c:v>
                </c:pt>
                <c:pt idx="1089">
                  <c:v>92.947000000000003</c:v>
                </c:pt>
                <c:pt idx="1090">
                  <c:v>93.028000000000006</c:v>
                </c:pt>
                <c:pt idx="1091">
                  <c:v>93.052000000000007</c:v>
                </c:pt>
                <c:pt idx="1092">
                  <c:v>93.094999999999999</c:v>
                </c:pt>
                <c:pt idx="1093">
                  <c:v>93.16</c:v>
                </c:pt>
                <c:pt idx="1094">
                  <c:v>93.197000000000003</c:v>
                </c:pt>
                <c:pt idx="1095">
                  <c:v>93.221999999999994</c:v>
                </c:pt>
                <c:pt idx="1096">
                  <c:v>93.293000000000006</c:v>
                </c:pt>
                <c:pt idx="1097">
                  <c:v>93.326999999999998</c:v>
                </c:pt>
                <c:pt idx="1098">
                  <c:v>93.355999999999995</c:v>
                </c:pt>
                <c:pt idx="1099">
                  <c:v>93.415999999999997</c:v>
                </c:pt>
                <c:pt idx="1100">
                  <c:v>93.460999999999999</c:v>
                </c:pt>
                <c:pt idx="1101">
                  <c:v>93.486999999999995</c:v>
                </c:pt>
                <c:pt idx="1102">
                  <c:v>93.554000000000002</c:v>
                </c:pt>
                <c:pt idx="1103">
                  <c:v>93.581000000000003</c:v>
                </c:pt>
                <c:pt idx="1104">
                  <c:v>93.617000000000004</c:v>
                </c:pt>
                <c:pt idx="1105">
                  <c:v>93.674999999999997</c:v>
                </c:pt>
                <c:pt idx="1106">
                  <c:v>93.710999999999999</c:v>
                </c:pt>
                <c:pt idx="1107">
                  <c:v>93.733000000000004</c:v>
                </c:pt>
                <c:pt idx="1108">
                  <c:v>93.8</c:v>
                </c:pt>
                <c:pt idx="1109">
                  <c:v>93.834999999999994</c:v>
                </c:pt>
                <c:pt idx="1110">
                  <c:v>93.852999999999994</c:v>
                </c:pt>
                <c:pt idx="1111">
                  <c:v>93.906999999999996</c:v>
                </c:pt>
                <c:pt idx="1112">
                  <c:v>93.94</c:v>
                </c:pt>
                <c:pt idx="1113">
                  <c:v>93.971999999999994</c:v>
                </c:pt>
                <c:pt idx="1114">
                  <c:v>94.018000000000001</c:v>
                </c:pt>
                <c:pt idx="1115">
                  <c:v>94.037999999999997</c:v>
                </c:pt>
                <c:pt idx="1116">
                  <c:v>94.052999999999997</c:v>
                </c:pt>
                <c:pt idx="1117">
                  <c:v>94.108999999999995</c:v>
                </c:pt>
                <c:pt idx="1118">
                  <c:v>94.135999999999996</c:v>
                </c:pt>
                <c:pt idx="1119">
                  <c:v>94.150999999999996</c:v>
                </c:pt>
                <c:pt idx="1120">
                  <c:v>94.200999999999993</c:v>
                </c:pt>
                <c:pt idx="1121">
                  <c:v>94.23</c:v>
                </c:pt>
                <c:pt idx="1122">
                  <c:v>94.241</c:v>
                </c:pt>
                <c:pt idx="1123">
                  <c:v>94.289000000000001</c:v>
                </c:pt>
                <c:pt idx="1124">
                  <c:v>94.311000000000007</c:v>
                </c:pt>
                <c:pt idx="1125">
                  <c:v>94.328999999999994</c:v>
                </c:pt>
                <c:pt idx="1126">
                  <c:v>94.369</c:v>
                </c:pt>
                <c:pt idx="1127">
                  <c:v>94.38</c:v>
                </c:pt>
                <c:pt idx="1128">
                  <c:v>94.400999999999996</c:v>
                </c:pt>
                <c:pt idx="1129">
                  <c:v>94.44</c:v>
                </c:pt>
                <c:pt idx="1130">
                  <c:v>94.46</c:v>
                </c:pt>
                <c:pt idx="1131">
                  <c:v>94.471000000000004</c:v>
                </c:pt>
                <c:pt idx="1132">
                  <c:v>94.507000000000005</c:v>
                </c:pt>
                <c:pt idx="1133">
                  <c:v>94.528999999999996</c:v>
                </c:pt>
                <c:pt idx="1134">
                  <c:v>94.536000000000001</c:v>
                </c:pt>
                <c:pt idx="1135">
                  <c:v>94.566999999999993</c:v>
                </c:pt>
                <c:pt idx="1136">
                  <c:v>94.584000000000003</c:v>
                </c:pt>
                <c:pt idx="1137">
                  <c:v>94.590999999999994</c:v>
                </c:pt>
                <c:pt idx="1138">
                  <c:v>94.622</c:v>
                </c:pt>
                <c:pt idx="1139">
                  <c:v>94.653000000000006</c:v>
                </c:pt>
                <c:pt idx="1140">
                  <c:v>94.656999999999996</c:v>
                </c:pt>
                <c:pt idx="1141">
                  <c:v>94.674999999999997</c:v>
                </c:pt>
                <c:pt idx="1142">
                  <c:v>94.686000000000007</c:v>
                </c:pt>
                <c:pt idx="1143">
                  <c:v>94.700999999999993</c:v>
                </c:pt>
                <c:pt idx="1144">
                  <c:v>94.724999999999994</c:v>
                </c:pt>
                <c:pt idx="1145">
                  <c:v>94.741</c:v>
                </c:pt>
                <c:pt idx="1146">
                  <c:v>94.748999999999995</c:v>
                </c:pt>
                <c:pt idx="1147">
                  <c:v>94.763000000000005</c:v>
                </c:pt>
                <c:pt idx="1148">
                  <c:v>94.781999999999996</c:v>
                </c:pt>
                <c:pt idx="1149">
                  <c:v>94.789000000000001</c:v>
                </c:pt>
                <c:pt idx="1150">
                  <c:v>94.802000000000007</c:v>
                </c:pt>
                <c:pt idx="1151">
                  <c:v>94.814999999999998</c:v>
                </c:pt>
                <c:pt idx="1152">
                  <c:v>94.822000000000003</c:v>
                </c:pt>
                <c:pt idx="1153">
                  <c:v>94.847999999999999</c:v>
                </c:pt>
                <c:pt idx="1154">
                  <c:v>94.866</c:v>
                </c:pt>
                <c:pt idx="1155">
                  <c:v>94.863</c:v>
                </c:pt>
                <c:pt idx="1156">
                  <c:v>94.881</c:v>
                </c:pt>
                <c:pt idx="1157">
                  <c:v>94.885000000000005</c:v>
                </c:pt>
                <c:pt idx="1158">
                  <c:v>94.891999999999996</c:v>
                </c:pt>
                <c:pt idx="1159">
                  <c:v>94.918000000000006</c:v>
                </c:pt>
                <c:pt idx="1160">
                  <c:v>94.921999999999997</c:v>
                </c:pt>
                <c:pt idx="1161">
                  <c:v>94.944000000000003</c:v>
                </c:pt>
                <c:pt idx="1162">
                  <c:v>94.950999999999993</c:v>
                </c:pt>
                <c:pt idx="1163">
                  <c:v>94.959000000000003</c:v>
                </c:pt>
                <c:pt idx="1164">
                  <c:v>94.965999999999994</c:v>
                </c:pt>
                <c:pt idx="1165">
                  <c:v>94.984999999999999</c:v>
                </c:pt>
                <c:pt idx="1166">
                  <c:v>94.988</c:v>
                </c:pt>
                <c:pt idx="1167">
                  <c:v>94.998999999999995</c:v>
                </c:pt>
                <c:pt idx="1168">
                  <c:v>95.025000000000006</c:v>
                </c:pt>
                <c:pt idx="1169">
                  <c:v>95.025000000000006</c:v>
                </c:pt>
                <c:pt idx="1170">
                  <c:v>95.036000000000001</c:v>
                </c:pt>
                <c:pt idx="1171">
                  <c:v>95.057000000000002</c:v>
                </c:pt>
                <c:pt idx="1172">
                  <c:v>95.055000000000007</c:v>
                </c:pt>
                <c:pt idx="1173">
                  <c:v>95.058999999999997</c:v>
                </c:pt>
                <c:pt idx="1174">
                  <c:v>95.07</c:v>
                </c:pt>
                <c:pt idx="1175">
                  <c:v>95.081000000000003</c:v>
                </c:pt>
                <c:pt idx="1176">
                  <c:v>95.099000000000004</c:v>
                </c:pt>
                <c:pt idx="1177">
                  <c:v>95.102999999999994</c:v>
                </c:pt>
                <c:pt idx="1178">
                  <c:v>95.102999999999994</c:v>
                </c:pt>
                <c:pt idx="1179">
                  <c:v>95.111000000000004</c:v>
                </c:pt>
                <c:pt idx="1180">
                  <c:v>95.126000000000005</c:v>
                </c:pt>
                <c:pt idx="1181">
                  <c:v>95.126000000000005</c:v>
                </c:pt>
                <c:pt idx="1182">
                  <c:v>95.137</c:v>
                </c:pt>
                <c:pt idx="1183">
                  <c:v>95.147999999999996</c:v>
                </c:pt>
                <c:pt idx="1184">
                  <c:v>95.152000000000001</c:v>
                </c:pt>
                <c:pt idx="1185">
                  <c:v>95.159000000000006</c:v>
                </c:pt>
                <c:pt idx="1186">
                  <c:v>95.168999999999997</c:v>
                </c:pt>
                <c:pt idx="1187">
                  <c:v>95.185000000000002</c:v>
                </c:pt>
                <c:pt idx="1188">
                  <c:v>95.185000000000002</c:v>
                </c:pt>
                <c:pt idx="1189">
                  <c:v>95.201999999999998</c:v>
                </c:pt>
                <c:pt idx="1190">
                  <c:v>95.210999999999999</c:v>
                </c:pt>
                <c:pt idx="1191">
                  <c:v>95.210999999999999</c:v>
                </c:pt>
                <c:pt idx="1192">
                  <c:v>95.222999999999999</c:v>
                </c:pt>
                <c:pt idx="1193">
                  <c:v>95.236999999999995</c:v>
                </c:pt>
                <c:pt idx="1194">
                  <c:v>95.245000000000005</c:v>
                </c:pt>
                <c:pt idx="1195">
                  <c:v>95.251999999999995</c:v>
                </c:pt>
                <c:pt idx="1196">
                  <c:v>95.263000000000005</c:v>
                </c:pt>
                <c:pt idx="1197">
                  <c:v>95.263999999999996</c:v>
                </c:pt>
                <c:pt idx="1198">
                  <c:v>95.277000000000001</c:v>
                </c:pt>
                <c:pt idx="1199">
                  <c:v>95.281999999999996</c:v>
                </c:pt>
                <c:pt idx="1200">
                  <c:v>95.286000000000001</c:v>
                </c:pt>
                <c:pt idx="1201">
                  <c:v>95.31</c:v>
                </c:pt>
                <c:pt idx="1202">
                  <c:v>95.322999999999993</c:v>
                </c:pt>
                <c:pt idx="1203">
                  <c:v>95.322999999999993</c:v>
                </c:pt>
                <c:pt idx="1204">
                  <c:v>95.347999999999999</c:v>
                </c:pt>
                <c:pt idx="1205">
                  <c:v>95.367000000000004</c:v>
                </c:pt>
                <c:pt idx="1206">
                  <c:v>95.37</c:v>
                </c:pt>
                <c:pt idx="1207">
                  <c:v>95.391000000000005</c:v>
                </c:pt>
                <c:pt idx="1208">
                  <c:v>95.4</c:v>
                </c:pt>
                <c:pt idx="1209">
                  <c:v>95.411000000000001</c:v>
                </c:pt>
                <c:pt idx="1210">
                  <c:v>95.424000000000007</c:v>
                </c:pt>
                <c:pt idx="1211">
                  <c:v>95.44</c:v>
                </c:pt>
                <c:pt idx="1212">
                  <c:v>95.454999999999998</c:v>
                </c:pt>
                <c:pt idx="1213">
                  <c:v>95.47</c:v>
                </c:pt>
                <c:pt idx="1214">
                  <c:v>95.483999999999995</c:v>
                </c:pt>
                <c:pt idx="1215">
                  <c:v>95.498999999999995</c:v>
                </c:pt>
                <c:pt idx="1216">
                  <c:v>95.515000000000001</c:v>
                </c:pt>
                <c:pt idx="1217">
                  <c:v>95.534999999999997</c:v>
                </c:pt>
                <c:pt idx="1218">
                  <c:v>95.543000000000006</c:v>
                </c:pt>
                <c:pt idx="1219">
                  <c:v>95.564999999999998</c:v>
                </c:pt>
                <c:pt idx="1220">
                  <c:v>95.582999999999998</c:v>
                </c:pt>
                <c:pt idx="1221">
                  <c:v>95.59</c:v>
                </c:pt>
                <c:pt idx="1222">
                  <c:v>95.62</c:v>
                </c:pt>
                <c:pt idx="1223">
                  <c:v>95.631</c:v>
                </c:pt>
                <c:pt idx="1224">
                  <c:v>95.641999999999996</c:v>
                </c:pt>
                <c:pt idx="1225">
                  <c:v>95.673000000000002</c:v>
                </c:pt>
                <c:pt idx="1226">
                  <c:v>95.695999999999998</c:v>
                </c:pt>
                <c:pt idx="1227">
                  <c:v>95.710999999999999</c:v>
                </c:pt>
                <c:pt idx="1228">
                  <c:v>95.753</c:v>
                </c:pt>
                <c:pt idx="1229">
                  <c:v>95.766000000000005</c:v>
                </c:pt>
                <c:pt idx="1230">
                  <c:v>95.78</c:v>
                </c:pt>
                <c:pt idx="1231">
                  <c:v>95.814999999999998</c:v>
                </c:pt>
                <c:pt idx="1232">
                  <c:v>95.834999999999994</c:v>
                </c:pt>
                <c:pt idx="1233">
                  <c:v>95.846000000000004</c:v>
                </c:pt>
                <c:pt idx="1234">
                  <c:v>95.879000000000005</c:v>
                </c:pt>
                <c:pt idx="1235">
                  <c:v>95.89</c:v>
                </c:pt>
                <c:pt idx="1236">
                  <c:v>95.911000000000001</c:v>
                </c:pt>
                <c:pt idx="1237">
                  <c:v>95.945999999999998</c:v>
                </c:pt>
                <c:pt idx="1238">
                  <c:v>95.965999999999994</c:v>
                </c:pt>
                <c:pt idx="1239">
                  <c:v>95.977000000000004</c:v>
                </c:pt>
                <c:pt idx="1240">
                  <c:v>96.019000000000005</c:v>
                </c:pt>
                <c:pt idx="1241">
                  <c:v>96.042000000000002</c:v>
                </c:pt>
                <c:pt idx="1242">
                  <c:v>96.057000000000002</c:v>
                </c:pt>
                <c:pt idx="1243">
                  <c:v>96.096999999999994</c:v>
                </c:pt>
                <c:pt idx="1244">
                  <c:v>96.119</c:v>
                </c:pt>
                <c:pt idx="1245">
                  <c:v>96.13</c:v>
                </c:pt>
                <c:pt idx="1246">
                  <c:v>96.164000000000001</c:v>
                </c:pt>
                <c:pt idx="1247">
                  <c:v>96.188000000000002</c:v>
                </c:pt>
                <c:pt idx="1248">
                  <c:v>96.206000000000003</c:v>
                </c:pt>
                <c:pt idx="1249">
                  <c:v>96.233999999999995</c:v>
                </c:pt>
                <c:pt idx="1250">
                  <c:v>96.254000000000005</c:v>
                </c:pt>
                <c:pt idx="1251">
                  <c:v>96.275000000000006</c:v>
                </c:pt>
                <c:pt idx="1252">
                  <c:v>96.314999999999998</c:v>
                </c:pt>
                <c:pt idx="1253">
                  <c:v>96.334000000000003</c:v>
                </c:pt>
                <c:pt idx="1254">
                  <c:v>96.344999999999999</c:v>
                </c:pt>
                <c:pt idx="1255">
                  <c:v>96.382999999999996</c:v>
                </c:pt>
                <c:pt idx="1256">
                  <c:v>96.41</c:v>
                </c:pt>
                <c:pt idx="1257">
                  <c:v>96.421000000000006</c:v>
                </c:pt>
                <c:pt idx="1258">
                  <c:v>96.475999999999999</c:v>
                </c:pt>
                <c:pt idx="1259">
                  <c:v>96.483000000000004</c:v>
                </c:pt>
                <c:pt idx="1260">
                  <c:v>96.512</c:v>
                </c:pt>
                <c:pt idx="1261">
                  <c:v>96.552000000000007</c:v>
                </c:pt>
                <c:pt idx="1262">
                  <c:v>96.581000000000003</c:v>
                </c:pt>
                <c:pt idx="1263">
                  <c:v>96.587999999999994</c:v>
                </c:pt>
                <c:pt idx="1264">
                  <c:v>96.646000000000001</c:v>
                </c:pt>
                <c:pt idx="1265">
                  <c:v>96.661000000000001</c:v>
                </c:pt>
                <c:pt idx="1266">
                  <c:v>96.676000000000002</c:v>
                </c:pt>
                <c:pt idx="1267">
                  <c:v>96.73</c:v>
                </c:pt>
                <c:pt idx="1268">
                  <c:v>96.751999999999995</c:v>
                </c:pt>
                <c:pt idx="1269">
                  <c:v>96.77</c:v>
                </c:pt>
                <c:pt idx="1270">
                  <c:v>96.814999999999998</c:v>
                </c:pt>
                <c:pt idx="1271">
                  <c:v>96.843000000000004</c:v>
                </c:pt>
                <c:pt idx="1272">
                  <c:v>96.867999999999995</c:v>
                </c:pt>
                <c:pt idx="1273">
                  <c:v>96.900999999999996</c:v>
                </c:pt>
                <c:pt idx="1274">
                  <c:v>96.94</c:v>
                </c:pt>
                <c:pt idx="1275">
                  <c:v>96.962000000000003</c:v>
                </c:pt>
                <c:pt idx="1276">
                  <c:v>97.024000000000001</c:v>
                </c:pt>
                <c:pt idx="1277">
                  <c:v>97.037999999999997</c:v>
                </c:pt>
                <c:pt idx="1278">
                  <c:v>97.063999999999993</c:v>
                </c:pt>
                <c:pt idx="1279">
                  <c:v>97.097999999999999</c:v>
                </c:pt>
                <c:pt idx="1280">
                  <c:v>97.129000000000005</c:v>
                </c:pt>
                <c:pt idx="1281">
                  <c:v>97.155000000000001</c:v>
                </c:pt>
                <c:pt idx="1282">
                  <c:v>97.204999999999998</c:v>
                </c:pt>
                <c:pt idx="1283">
                  <c:v>97.238</c:v>
                </c:pt>
                <c:pt idx="1284">
                  <c:v>97.248999999999995</c:v>
                </c:pt>
                <c:pt idx="1285">
                  <c:v>97.305000000000007</c:v>
                </c:pt>
                <c:pt idx="1286">
                  <c:v>97.331999999999994</c:v>
                </c:pt>
                <c:pt idx="1287">
                  <c:v>97.353999999999999</c:v>
                </c:pt>
                <c:pt idx="1288">
                  <c:v>97.387</c:v>
                </c:pt>
                <c:pt idx="1289">
                  <c:v>97.433999999999997</c:v>
                </c:pt>
                <c:pt idx="1290">
                  <c:v>97.459000000000003</c:v>
                </c:pt>
                <c:pt idx="1291">
                  <c:v>97.525000000000006</c:v>
                </c:pt>
                <c:pt idx="1292">
                  <c:v>97.546000000000006</c:v>
                </c:pt>
                <c:pt idx="1293">
                  <c:v>97.575000000000003</c:v>
                </c:pt>
                <c:pt idx="1294">
                  <c:v>97.620999999999995</c:v>
                </c:pt>
                <c:pt idx="1295">
                  <c:v>97.652000000000001</c:v>
                </c:pt>
                <c:pt idx="1296">
                  <c:v>97.67</c:v>
                </c:pt>
                <c:pt idx="1297">
                  <c:v>97.734999999999999</c:v>
                </c:pt>
                <c:pt idx="1298">
                  <c:v>97.745999999999995</c:v>
                </c:pt>
                <c:pt idx="1299">
                  <c:v>97.775000000000006</c:v>
                </c:pt>
                <c:pt idx="1300">
                  <c:v>97.835999999999999</c:v>
                </c:pt>
                <c:pt idx="1301">
                  <c:v>97.855000000000004</c:v>
                </c:pt>
                <c:pt idx="1302">
                  <c:v>97.866</c:v>
                </c:pt>
                <c:pt idx="1303">
                  <c:v>97.933999999999997</c:v>
                </c:pt>
                <c:pt idx="1304">
                  <c:v>97.962999999999994</c:v>
                </c:pt>
                <c:pt idx="1305">
                  <c:v>97.977999999999994</c:v>
                </c:pt>
                <c:pt idx="1306">
                  <c:v>98.043000000000006</c:v>
                </c:pt>
                <c:pt idx="1307">
                  <c:v>98.058000000000007</c:v>
                </c:pt>
                <c:pt idx="1308">
                  <c:v>98.072000000000003</c:v>
                </c:pt>
                <c:pt idx="1309">
                  <c:v>98.132000000000005</c:v>
                </c:pt>
                <c:pt idx="1310">
                  <c:v>98.17</c:v>
                </c:pt>
                <c:pt idx="1311">
                  <c:v>98.191999999999993</c:v>
                </c:pt>
                <c:pt idx="1312">
                  <c:v>98.25</c:v>
                </c:pt>
                <c:pt idx="1313">
                  <c:v>98.283000000000001</c:v>
                </c:pt>
                <c:pt idx="1314">
                  <c:v>98.296999999999997</c:v>
                </c:pt>
                <c:pt idx="1315">
                  <c:v>98.343999999999994</c:v>
                </c:pt>
                <c:pt idx="1316">
                  <c:v>98.37</c:v>
                </c:pt>
                <c:pt idx="1317">
                  <c:v>98.388000000000005</c:v>
                </c:pt>
                <c:pt idx="1318">
                  <c:v>98.441999999999993</c:v>
                </c:pt>
                <c:pt idx="1319">
                  <c:v>98.474999999999994</c:v>
                </c:pt>
                <c:pt idx="1320">
                  <c:v>98.504000000000005</c:v>
                </c:pt>
                <c:pt idx="1321">
                  <c:v>98.569000000000003</c:v>
                </c:pt>
                <c:pt idx="1322">
                  <c:v>98.594999999999999</c:v>
                </c:pt>
                <c:pt idx="1323">
                  <c:v>98.605999999999995</c:v>
                </c:pt>
                <c:pt idx="1324">
                  <c:v>98.653000000000006</c:v>
                </c:pt>
                <c:pt idx="1325">
                  <c:v>98.695999999999998</c:v>
                </c:pt>
                <c:pt idx="1326">
                  <c:v>98.706999999999994</c:v>
                </c:pt>
                <c:pt idx="1327">
                  <c:v>98.772000000000006</c:v>
                </c:pt>
                <c:pt idx="1328">
                  <c:v>98.798000000000002</c:v>
                </c:pt>
                <c:pt idx="1329">
                  <c:v>98.822999999999993</c:v>
                </c:pt>
                <c:pt idx="1330">
                  <c:v>98.87</c:v>
                </c:pt>
                <c:pt idx="1331">
                  <c:v>98.91</c:v>
                </c:pt>
                <c:pt idx="1332">
                  <c:v>98.927999999999997</c:v>
                </c:pt>
                <c:pt idx="1333">
                  <c:v>98.965000000000003</c:v>
                </c:pt>
                <c:pt idx="1334">
                  <c:v>99.012</c:v>
                </c:pt>
                <c:pt idx="1335">
                  <c:v>99.025999999999996</c:v>
                </c:pt>
                <c:pt idx="1336">
                  <c:v>99.084000000000003</c:v>
                </c:pt>
                <c:pt idx="1337">
                  <c:v>99.113</c:v>
                </c:pt>
                <c:pt idx="1338">
                  <c:v>99.131</c:v>
                </c:pt>
                <c:pt idx="1339">
                  <c:v>99.19</c:v>
                </c:pt>
                <c:pt idx="1340">
                  <c:v>99.207999999999998</c:v>
                </c:pt>
                <c:pt idx="1341">
                  <c:v>99.23</c:v>
                </c:pt>
                <c:pt idx="1342">
                  <c:v>99.281999999999996</c:v>
                </c:pt>
                <c:pt idx="1343">
                  <c:v>99.305999999999997</c:v>
                </c:pt>
                <c:pt idx="1344">
                  <c:v>99.326999999999998</c:v>
                </c:pt>
                <c:pt idx="1345">
                  <c:v>99.370999999999995</c:v>
                </c:pt>
                <c:pt idx="1346">
                  <c:v>99.415000000000006</c:v>
                </c:pt>
                <c:pt idx="1347">
                  <c:v>99.44</c:v>
                </c:pt>
                <c:pt idx="1348">
                  <c:v>99.475999999999999</c:v>
                </c:pt>
                <c:pt idx="1349">
                  <c:v>99.516000000000005</c:v>
                </c:pt>
                <c:pt idx="1350">
                  <c:v>99.531000000000006</c:v>
                </c:pt>
                <c:pt idx="1351">
                  <c:v>99.584999999999994</c:v>
                </c:pt>
                <c:pt idx="1352">
                  <c:v>99.617999999999995</c:v>
                </c:pt>
                <c:pt idx="1353">
                  <c:v>99.638999999999996</c:v>
                </c:pt>
                <c:pt idx="1354">
                  <c:v>99.691999999999993</c:v>
                </c:pt>
                <c:pt idx="1355">
                  <c:v>99.715999999999994</c:v>
                </c:pt>
                <c:pt idx="1356">
                  <c:v>99.736999999999995</c:v>
                </c:pt>
                <c:pt idx="1357">
                  <c:v>99.805999999999997</c:v>
                </c:pt>
                <c:pt idx="1358">
                  <c:v>99.828000000000003</c:v>
                </c:pt>
                <c:pt idx="1359">
                  <c:v>99.852999999999994</c:v>
                </c:pt>
                <c:pt idx="1360">
                  <c:v>99.885999999999996</c:v>
                </c:pt>
                <c:pt idx="1361">
                  <c:v>99.933000000000007</c:v>
                </c:pt>
                <c:pt idx="1362">
                  <c:v>99.950999999999993</c:v>
                </c:pt>
                <c:pt idx="1363">
                  <c:v>99.991</c:v>
                </c:pt>
                <c:pt idx="1364">
                  <c:v>100.038</c:v>
                </c:pt>
                <c:pt idx="1365">
                  <c:v>100.06399999999999</c:v>
                </c:pt>
                <c:pt idx="1366">
                  <c:v>100.129</c:v>
                </c:pt>
                <c:pt idx="1367">
                  <c:v>100.14400000000001</c:v>
                </c:pt>
                <c:pt idx="1368">
                  <c:v>100.16200000000001</c:v>
                </c:pt>
                <c:pt idx="1369">
                  <c:v>100.202</c:v>
                </c:pt>
                <c:pt idx="1370">
                  <c:v>100.26</c:v>
                </c:pt>
                <c:pt idx="1371">
                  <c:v>100.286</c:v>
                </c:pt>
                <c:pt idx="1372">
                  <c:v>100.322</c:v>
                </c:pt>
                <c:pt idx="1373">
                  <c:v>100.358</c:v>
                </c:pt>
                <c:pt idx="1374">
                  <c:v>100.387</c:v>
                </c:pt>
                <c:pt idx="1375">
                  <c:v>100.42700000000001</c:v>
                </c:pt>
                <c:pt idx="1376">
                  <c:v>100.467</c:v>
                </c:pt>
                <c:pt idx="1377">
                  <c:v>100.482</c:v>
                </c:pt>
                <c:pt idx="1378">
                  <c:v>100.54</c:v>
                </c:pt>
                <c:pt idx="1379">
                  <c:v>100.57599999999999</c:v>
                </c:pt>
                <c:pt idx="1380">
                  <c:v>100.598</c:v>
                </c:pt>
                <c:pt idx="1381">
                  <c:v>100.67100000000001</c:v>
                </c:pt>
                <c:pt idx="1382">
                  <c:v>100.68899999999999</c:v>
                </c:pt>
                <c:pt idx="1383">
                  <c:v>100.711</c:v>
                </c:pt>
                <c:pt idx="1384">
                  <c:v>100.762</c:v>
                </c:pt>
                <c:pt idx="1385">
                  <c:v>100.795</c:v>
                </c:pt>
                <c:pt idx="1386">
                  <c:v>100.813</c:v>
                </c:pt>
                <c:pt idx="1387">
                  <c:v>100.88500000000001</c:v>
                </c:pt>
                <c:pt idx="1388">
                  <c:v>100.896</c:v>
                </c:pt>
                <c:pt idx="1389">
                  <c:v>100.91800000000001</c:v>
                </c:pt>
                <c:pt idx="1390">
                  <c:v>100.991</c:v>
                </c:pt>
                <c:pt idx="1391">
                  <c:v>101.009</c:v>
                </c:pt>
                <c:pt idx="1392">
                  <c:v>101.03400000000001</c:v>
                </c:pt>
                <c:pt idx="1393">
                  <c:v>101.08499999999999</c:v>
                </c:pt>
                <c:pt idx="1394">
                  <c:v>101.122</c:v>
                </c:pt>
                <c:pt idx="1395">
                  <c:v>101.14700000000001</c:v>
                </c:pt>
                <c:pt idx="1396">
                  <c:v>101.209</c:v>
                </c:pt>
                <c:pt idx="1397">
                  <c:v>101.238</c:v>
                </c:pt>
                <c:pt idx="1398">
                  <c:v>101.256</c:v>
                </c:pt>
                <c:pt idx="1399">
                  <c:v>101.31399999999999</c:v>
                </c:pt>
                <c:pt idx="1400">
                  <c:v>101.354</c:v>
                </c:pt>
                <c:pt idx="1401">
                  <c:v>101.38</c:v>
                </c:pt>
                <c:pt idx="1402">
                  <c:v>101.459</c:v>
                </c:pt>
                <c:pt idx="1403">
                  <c:v>101.47799999999999</c:v>
                </c:pt>
                <c:pt idx="1404">
                  <c:v>101.499</c:v>
                </c:pt>
                <c:pt idx="1405">
                  <c:v>101.55</c:v>
                </c:pt>
                <c:pt idx="1406">
                  <c:v>101.59</c:v>
                </c:pt>
                <c:pt idx="1407">
                  <c:v>101.623</c:v>
                </c:pt>
                <c:pt idx="1408">
                  <c:v>101.65900000000001</c:v>
                </c:pt>
                <c:pt idx="1409">
                  <c:v>101.717</c:v>
                </c:pt>
                <c:pt idx="1410">
                  <c:v>101.735</c:v>
                </c:pt>
                <c:pt idx="1411">
                  <c:v>101.779</c:v>
                </c:pt>
                <c:pt idx="1412">
                  <c:v>101.82599999999999</c:v>
                </c:pt>
                <c:pt idx="1413">
                  <c:v>101.848</c:v>
                </c:pt>
                <c:pt idx="1414">
                  <c:v>101.88800000000001</c:v>
                </c:pt>
                <c:pt idx="1415">
                  <c:v>101.943</c:v>
                </c:pt>
                <c:pt idx="1416">
                  <c:v>101.961</c:v>
                </c:pt>
                <c:pt idx="1417">
                  <c:v>102.023</c:v>
                </c:pt>
                <c:pt idx="1418">
                  <c:v>102.059</c:v>
                </c:pt>
                <c:pt idx="1419">
                  <c:v>102.077</c:v>
                </c:pt>
                <c:pt idx="1420">
                  <c:v>102.128</c:v>
                </c:pt>
                <c:pt idx="1421">
                  <c:v>102.175</c:v>
                </c:pt>
                <c:pt idx="1422">
                  <c:v>102.2</c:v>
                </c:pt>
                <c:pt idx="1423">
                  <c:v>102.23699999999999</c:v>
                </c:pt>
                <c:pt idx="1424">
                  <c:v>102.28100000000001</c:v>
                </c:pt>
                <c:pt idx="1425">
                  <c:v>102.29900000000001</c:v>
                </c:pt>
                <c:pt idx="1426">
                  <c:v>102.36799999999999</c:v>
                </c:pt>
                <c:pt idx="1427">
                  <c:v>102.39</c:v>
                </c:pt>
                <c:pt idx="1428">
                  <c:v>102.404</c:v>
                </c:pt>
                <c:pt idx="1429">
                  <c:v>102.44799999999999</c:v>
                </c:pt>
                <c:pt idx="1430">
                  <c:v>102.51</c:v>
                </c:pt>
                <c:pt idx="1431">
                  <c:v>102.524</c:v>
                </c:pt>
                <c:pt idx="1432">
                  <c:v>102.571</c:v>
                </c:pt>
                <c:pt idx="1433">
                  <c:v>102.6</c:v>
                </c:pt>
                <c:pt idx="1434">
                  <c:v>102.622</c:v>
                </c:pt>
                <c:pt idx="1435">
                  <c:v>102.691</c:v>
                </c:pt>
                <c:pt idx="1436">
                  <c:v>102.71</c:v>
                </c:pt>
                <c:pt idx="1437">
                  <c:v>102.735</c:v>
                </c:pt>
                <c:pt idx="1438">
                  <c:v>102.786</c:v>
                </c:pt>
                <c:pt idx="1439">
                  <c:v>102.83</c:v>
                </c:pt>
                <c:pt idx="1440">
                  <c:v>102.851</c:v>
                </c:pt>
                <c:pt idx="1441">
                  <c:v>102.89100000000001</c:v>
                </c:pt>
                <c:pt idx="1442">
                  <c:v>102.931</c:v>
                </c:pt>
                <c:pt idx="1443">
                  <c:v>102.96</c:v>
                </c:pt>
                <c:pt idx="1444">
                  <c:v>103.011</c:v>
                </c:pt>
                <c:pt idx="1445">
                  <c:v>103.051</c:v>
                </c:pt>
                <c:pt idx="1446">
                  <c:v>103.08</c:v>
                </c:pt>
                <c:pt idx="1447">
                  <c:v>103.124</c:v>
                </c:pt>
                <c:pt idx="1448">
                  <c:v>103.15300000000001</c:v>
                </c:pt>
                <c:pt idx="1449">
                  <c:v>103.178</c:v>
                </c:pt>
                <c:pt idx="1450">
                  <c:v>103.226</c:v>
                </c:pt>
                <c:pt idx="1451">
                  <c:v>103.262</c:v>
                </c:pt>
                <c:pt idx="1452">
                  <c:v>103.288</c:v>
                </c:pt>
                <c:pt idx="1453">
                  <c:v>103.339</c:v>
                </c:pt>
                <c:pt idx="1454">
                  <c:v>103.378</c:v>
                </c:pt>
                <c:pt idx="1455">
                  <c:v>103.39700000000001</c:v>
                </c:pt>
                <c:pt idx="1456">
                  <c:v>103.45099999999999</c:v>
                </c:pt>
                <c:pt idx="1457">
                  <c:v>103.48399999999999</c:v>
                </c:pt>
                <c:pt idx="1458">
                  <c:v>103.509</c:v>
                </c:pt>
                <c:pt idx="1459">
                  <c:v>103.56</c:v>
                </c:pt>
                <c:pt idx="1460">
                  <c:v>103.604</c:v>
                </c:pt>
                <c:pt idx="1461">
                  <c:v>103.619</c:v>
                </c:pt>
                <c:pt idx="1462">
                  <c:v>103.687</c:v>
                </c:pt>
                <c:pt idx="1463">
                  <c:v>103.71299999999999</c:v>
                </c:pt>
                <c:pt idx="1464">
                  <c:v>103.724</c:v>
                </c:pt>
                <c:pt idx="1465">
                  <c:v>103.77500000000001</c:v>
                </c:pt>
                <c:pt idx="1466">
                  <c:v>103.82899999999999</c:v>
                </c:pt>
                <c:pt idx="1467">
                  <c:v>103.84399999999999</c:v>
                </c:pt>
                <c:pt idx="1468">
                  <c:v>103.895</c:v>
                </c:pt>
                <c:pt idx="1469">
                  <c:v>103.94199999999999</c:v>
                </c:pt>
                <c:pt idx="1470">
                  <c:v>103.964</c:v>
                </c:pt>
                <c:pt idx="1471">
                  <c:v>104</c:v>
                </c:pt>
                <c:pt idx="1472">
                  <c:v>104.051</c:v>
                </c:pt>
                <c:pt idx="1473">
                  <c:v>104.065</c:v>
                </c:pt>
                <c:pt idx="1474">
                  <c:v>104.116</c:v>
                </c:pt>
                <c:pt idx="1475">
                  <c:v>104.16</c:v>
                </c:pt>
                <c:pt idx="1476">
                  <c:v>104.182</c:v>
                </c:pt>
                <c:pt idx="1477">
                  <c:v>104.236</c:v>
                </c:pt>
                <c:pt idx="1478">
                  <c:v>104.265</c:v>
                </c:pt>
                <c:pt idx="1479">
                  <c:v>104.291</c:v>
                </c:pt>
                <c:pt idx="1480">
                  <c:v>104.327</c:v>
                </c:pt>
                <c:pt idx="1481">
                  <c:v>104.371</c:v>
                </c:pt>
                <c:pt idx="1482">
                  <c:v>104.396</c:v>
                </c:pt>
                <c:pt idx="1483">
                  <c:v>104.43600000000001</c:v>
                </c:pt>
                <c:pt idx="1484">
                  <c:v>104.491</c:v>
                </c:pt>
                <c:pt idx="1485">
                  <c:v>104.512</c:v>
                </c:pt>
                <c:pt idx="1486">
                  <c:v>104.553</c:v>
                </c:pt>
                <c:pt idx="1487">
                  <c:v>104.6</c:v>
                </c:pt>
                <c:pt idx="1488">
                  <c:v>104.614</c:v>
                </c:pt>
                <c:pt idx="1489">
                  <c:v>104.658</c:v>
                </c:pt>
                <c:pt idx="1490">
                  <c:v>104.70099999999999</c:v>
                </c:pt>
                <c:pt idx="1491">
                  <c:v>104.71599999999999</c:v>
                </c:pt>
                <c:pt idx="1492">
                  <c:v>104.76</c:v>
                </c:pt>
                <c:pt idx="1493">
                  <c:v>104.785</c:v>
                </c:pt>
                <c:pt idx="1494">
                  <c:v>104.8</c:v>
                </c:pt>
                <c:pt idx="1495">
                  <c:v>104.84699999999999</c:v>
                </c:pt>
                <c:pt idx="1496">
                  <c:v>104.887</c:v>
                </c:pt>
                <c:pt idx="1497">
                  <c:v>104.91200000000001</c:v>
                </c:pt>
                <c:pt idx="1498">
                  <c:v>104.949</c:v>
                </c:pt>
                <c:pt idx="1499">
                  <c:v>104.989</c:v>
                </c:pt>
                <c:pt idx="1500">
                  <c:v>105.003</c:v>
                </c:pt>
                <c:pt idx="1501">
                  <c:v>105.047</c:v>
                </c:pt>
                <c:pt idx="1502">
                  <c:v>105.069</c:v>
                </c:pt>
                <c:pt idx="1503">
                  <c:v>105.102</c:v>
                </c:pt>
                <c:pt idx="1504">
                  <c:v>105.127</c:v>
                </c:pt>
                <c:pt idx="1505">
                  <c:v>105.17400000000001</c:v>
                </c:pt>
                <c:pt idx="1506">
                  <c:v>105.193</c:v>
                </c:pt>
                <c:pt idx="1507">
                  <c:v>105.233</c:v>
                </c:pt>
                <c:pt idx="1508">
                  <c:v>105.258</c:v>
                </c:pt>
                <c:pt idx="1509">
                  <c:v>105.28</c:v>
                </c:pt>
                <c:pt idx="1510">
                  <c:v>105.327</c:v>
                </c:pt>
                <c:pt idx="1511">
                  <c:v>105.35299999999999</c:v>
                </c:pt>
                <c:pt idx="1512">
                  <c:v>105.371</c:v>
                </c:pt>
                <c:pt idx="1513">
                  <c:v>105.41500000000001</c:v>
                </c:pt>
                <c:pt idx="1514">
                  <c:v>105.447</c:v>
                </c:pt>
                <c:pt idx="1515">
                  <c:v>105.462</c:v>
                </c:pt>
                <c:pt idx="1516">
                  <c:v>105.498</c:v>
                </c:pt>
                <c:pt idx="1517">
                  <c:v>105.538</c:v>
                </c:pt>
                <c:pt idx="1518">
                  <c:v>105.553</c:v>
                </c:pt>
                <c:pt idx="1519">
                  <c:v>105.59699999999999</c:v>
                </c:pt>
                <c:pt idx="1520">
                  <c:v>105.633</c:v>
                </c:pt>
                <c:pt idx="1521">
                  <c:v>105.64700000000001</c:v>
                </c:pt>
                <c:pt idx="1522">
                  <c:v>105.687</c:v>
                </c:pt>
                <c:pt idx="1523">
                  <c:v>105.72</c:v>
                </c:pt>
                <c:pt idx="1524">
                  <c:v>105.742</c:v>
                </c:pt>
                <c:pt idx="1525">
                  <c:v>105.779</c:v>
                </c:pt>
                <c:pt idx="1526">
                  <c:v>105.818</c:v>
                </c:pt>
                <c:pt idx="1527">
                  <c:v>105.84399999999999</c:v>
                </c:pt>
                <c:pt idx="1528">
                  <c:v>105.877</c:v>
                </c:pt>
                <c:pt idx="1529">
                  <c:v>105.92</c:v>
                </c:pt>
                <c:pt idx="1530">
                  <c:v>105.935</c:v>
                </c:pt>
                <c:pt idx="1531">
                  <c:v>105.968</c:v>
                </c:pt>
                <c:pt idx="1532">
                  <c:v>106.004</c:v>
                </c:pt>
                <c:pt idx="1533">
                  <c:v>106.029</c:v>
                </c:pt>
                <c:pt idx="1534">
                  <c:v>106.066</c:v>
                </c:pt>
                <c:pt idx="1535">
                  <c:v>106.09099999999999</c:v>
                </c:pt>
                <c:pt idx="1536">
                  <c:v>106.117</c:v>
                </c:pt>
                <c:pt idx="1537">
                  <c:v>106.146</c:v>
                </c:pt>
                <c:pt idx="1538">
                  <c:v>106.19</c:v>
                </c:pt>
                <c:pt idx="1539">
                  <c:v>106.20399999999999</c:v>
                </c:pt>
                <c:pt idx="1540">
                  <c:v>106.24</c:v>
                </c:pt>
                <c:pt idx="1541">
                  <c:v>106.28400000000001</c:v>
                </c:pt>
                <c:pt idx="1542">
                  <c:v>106.306</c:v>
                </c:pt>
                <c:pt idx="1543">
                  <c:v>106.346</c:v>
                </c:pt>
                <c:pt idx="1544">
                  <c:v>106.386</c:v>
                </c:pt>
                <c:pt idx="1545">
                  <c:v>106.401</c:v>
                </c:pt>
                <c:pt idx="1546">
                  <c:v>106.437</c:v>
                </c:pt>
                <c:pt idx="1547">
                  <c:v>106.47</c:v>
                </c:pt>
                <c:pt idx="1548">
                  <c:v>106.491</c:v>
                </c:pt>
                <c:pt idx="1549">
                  <c:v>106.521</c:v>
                </c:pt>
                <c:pt idx="1550">
                  <c:v>106.56100000000001</c:v>
                </c:pt>
                <c:pt idx="1551">
                  <c:v>106.57899999999999</c:v>
                </c:pt>
                <c:pt idx="1552">
                  <c:v>106.611</c:v>
                </c:pt>
                <c:pt idx="1553">
                  <c:v>106.651</c:v>
                </c:pt>
                <c:pt idx="1554">
                  <c:v>106.66200000000001</c:v>
                </c:pt>
                <c:pt idx="1555">
                  <c:v>106.71</c:v>
                </c:pt>
                <c:pt idx="1556">
                  <c:v>106.739</c:v>
                </c:pt>
                <c:pt idx="1557">
                  <c:v>106.75700000000001</c:v>
                </c:pt>
                <c:pt idx="1558">
                  <c:v>106.804</c:v>
                </c:pt>
                <c:pt idx="1559">
                  <c:v>106.84099999999999</c:v>
                </c:pt>
                <c:pt idx="1560">
                  <c:v>106.85899999999999</c:v>
                </c:pt>
                <c:pt idx="1561">
                  <c:v>106.90600000000001</c:v>
                </c:pt>
                <c:pt idx="1562">
                  <c:v>106.935</c:v>
                </c:pt>
                <c:pt idx="1563">
                  <c:v>106.95699999999999</c:v>
                </c:pt>
                <c:pt idx="1564">
                  <c:v>106.99299999999999</c:v>
                </c:pt>
                <c:pt idx="1565">
                  <c:v>107.033</c:v>
                </c:pt>
                <c:pt idx="1566">
                  <c:v>107.05200000000001</c:v>
                </c:pt>
                <c:pt idx="1567">
                  <c:v>107.095</c:v>
                </c:pt>
                <c:pt idx="1568">
                  <c:v>107.139</c:v>
                </c:pt>
                <c:pt idx="1569">
                  <c:v>107.16</c:v>
                </c:pt>
                <c:pt idx="1570">
                  <c:v>107.197</c:v>
                </c:pt>
                <c:pt idx="1571">
                  <c:v>107.24</c:v>
                </c:pt>
                <c:pt idx="1572">
                  <c:v>107.262</c:v>
                </c:pt>
                <c:pt idx="1573">
                  <c:v>107.313</c:v>
                </c:pt>
                <c:pt idx="1574">
                  <c:v>107.357</c:v>
                </c:pt>
                <c:pt idx="1575">
                  <c:v>107.375</c:v>
                </c:pt>
                <c:pt idx="1576">
                  <c:v>107.41800000000001</c:v>
                </c:pt>
                <c:pt idx="1577">
                  <c:v>107.462</c:v>
                </c:pt>
                <c:pt idx="1578">
                  <c:v>107.488</c:v>
                </c:pt>
                <c:pt idx="1579">
                  <c:v>107.527</c:v>
                </c:pt>
                <c:pt idx="1580">
                  <c:v>107.58199999999999</c:v>
                </c:pt>
                <c:pt idx="1581">
                  <c:v>107.596</c:v>
                </c:pt>
                <c:pt idx="1582">
                  <c:v>107.64700000000001</c:v>
                </c:pt>
                <c:pt idx="1583">
                  <c:v>107.684</c:v>
                </c:pt>
                <c:pt idx="1584">
                  <c:v>107.705</c:v>
                </c:pt>
                <c:pt idx="1585">
                  <c:v>107.753</c:v>
                </c:pt>
                <c:pt idx="1586">
                  <c:v>107.789</c:v>
                </c:pt>
                <c:pt idx="1587">
                  <c:v>107.818</c:v>
                </c:pt>
                <c:pt idx="1588">
                  <c:v>107.86499999999999</c:v>
                </c:pt>
                <c:pt idx="1589">
                  <c:v>107.92</c:v>
                </c:pt>
                <c:pt idx="1590">
                  <c:v>107.941</c:v>
                </c:pt>
                <c:pt idx="1591">
                  <c:v>107.989</c:v>
                </c:pt>
                <c:pt idx="1592">
                  <c:v>108.036</c:v>
                </c:pt>
                <c:pt idx="1593">
                  <c:v>108.065</c:v>
                </c:pt>
                <c:pt idx="1594">
                  <c:v>108.119</c:v>
                </c:pt>
                <c:pt idx="1595">
                  <c:v>108.17400000000001</c:v>
                </c:pt>
                <c:pt idx="1596">
                  <c:v>108.203</c:v>
                </c:pt>
                <c:pt idx="1597">
                  <c:v>108.25</c:v>
                </c:pt>
                <c:pt idx="1598">
                  <c:v>108.297</c:v>
                </c:pt>
                <c:pt idx="1599">
                  <c:v>108.32599999999999</c:v>
                </c:pt>
                <c:pt idx="1600">
                  <c:v>108.37</c:v>
                </c:pt>
                <c:pt idx="1601">
                  <c:v>108.413</c:v>
                </c:pt>
                <c:pt idx="1602">
                  <c:v>108.446</c:v>
                </c:pt>
                <c:pt idx="1603">
                  <c:v>108.489</c:v>
                </c:pt>
                <c:pt idx="1604">
                  <c:v>108.529</c:v>
                </c:pt>
                <c:pt idx="1605">
                  <c:v>108.548</c:v>
                </c:pt>
                <c:pt idx="1606">
                  <c:v>108.60599999999999</c:v>
                </c:pt>
                <c:pt idx="1607">
                  <c:v>108.63800000000001</c:v>
                </c:pt>
                <c:pt idx="1608">
                  <c:v>108.664</c:v>
                </c:pt>
                <c:pt idx="1609">
                  <c:v>108.72199999999999</c:v>
                </c:pt>
                <c:pt idx="1610">
                  <c:v>108.758</c:v>
                </c:pt>
                <c:pt idx="1611">
                  <c:v>108.791</c:v>
                </c:pt>
                <c:pt idx="1612">
                  <c:v>108.834</c:v>
                </c:pt>
                <c:pt idx="1613">
                  <c:v>108.889</c:v>
                </c:pt>
                <c:pt idx="1614">
                  <c:v>108.911</c:v>
                </c:pt>
                <c:pt idx="1615">
                  <c:v>108.958</c:v>
                </c:pt>
                <c:pt idx="1616">
                  <c:v>109.012</c:v>
                </c:pt>
                <c:pt idx="1617">
                  <c:v>108.998</c:v>
                </c:pt>
                <c:pt idx="1618">
                  <c:v>109.078</c:v>
                </c:pt>
                <c:pt idx="1619">
                  <c:v>109.121</c:v>
                </c:pt>
                <c:pt idx="1620">
                  <c:v>109.143</c:v>
                </c:pt>
                <c:pt idx="1621">
                  <c:v>109.19799999999999</c:v>
                </c:pt>
                <c:pt idx="1622">
                  <c:v>109.241</c:v>
                </c:pt>
                <c:pt idx="1623">
                  <c:v>109.267</c:v>
                </c:pt>
                <c:pt idx="1624">
                  <c:v>109.31</c:v>
                </c:pt>
                <c:pt idx="1625">
                  <c:v>109.357</c:v>
                </c:pt>
                <c:pt idx="1626">
                  <c:v>109.372</c:v>
                </c:pt>
                <c:pt idx="1627">
                  <c:v>109.423</c:v>
                </c:pt>
                <c:pt idx="1628">
                  <c:v>109.46299999999999</c:v>
                </c:pt>
                <c:pt idx="1629">
                  <c:v>109.474</c:v>
                </c:pt>
                <c:pt idx="1630">
                  <c:v>109.52500000000001</c:v>
                </c:pt>
                <c:pt idx="1631">
                  <c:v>109.54600000000001</c:v>
                </c:pt>
                <c:pt idx="1632">
                  <c:v>109.57899999999999</c:v>
                </c:pt>
                <c:pt idx="1633">
                  <c:v>109.59699999999999</c:v>
                </c:pt>
                <c:pt idx="1634">
                  <c:v>109.648</c:v>
                </c:pt>
                <c:pt idx="1635">
                  <c:v>109.652</c:v>
                </c:pt>
                <c:pt idx="1636">
                  <c:v>109.688</c:v>
                </c:pt>
                <c:pt idx="1637">
                  <c:v>109.721</c:v>
                </c:pt>
                <c:pt idx="1638">
                  <c:v>109.718</c:v>
                </c:pt>
                <c:pt idx="1639">
                  <c:v>109.736</c:v>
                </c:pt>
                <c:pt idx="1640">
                  <c:v>109.765</c:v>
                </c:pt>
                <c:pt idx="1641">
                  <c:v>109.76900000000001</c:v>
                </c:pt>
                <c:pt idx="1642">
                  <c:v>109.78700000000001</c:v>
                </c:pt>
                <c:pt idx="1643">
                  <c:v>109.795</c:v>
                </c:pt>
                <c:pt idx="1644">
                  <c:v>109.795</c:v>
                </c:pt>
                <c:pt idx="1645">
                  <c:v>109.81</c:v>
                </c:pt>
                <c:pt idx="1646">
                  <c:v>109.79600000000001</c:v>
                </c:pt>
                <c:pt idx="1647">
                  <c:v>109.792</c:v>
                </c:pt>
                <c:pt idx="1648">
                  <c:v>109.807</c:v>
                </c:pt>
                <c:pt idx="1649">
                  <c:v>109.81100000000001</c:v>
                </c:pt>
                <c:pt idx="1650">
                  <c:v>109.782</c:v>
                </c:pt>
                <c:pt idx="1651">
                  <c:v>109.79300000000001</c:v>
                </c:pt>
                <c:pt idx="1652">
                  <c:v>109.779</c:v>
                </c:pt>
                <c:pt idx="1653">
                  <c:v>109.765</c:v>
                </c:pt>
                <c:pt idx="1654">
                  <c:v>109.751</c:v>
                </c:pt>
                <c:pt idx="1655">
                  <c:v>109.73</c:v>
                </c:pt>
                <c:pt idx="1656">
                  <c:v>109.71899999999999</c:v>
                </c:pt>
                <c:pt idx="1657">
                  <c:v>109.68</c:v>
                </c:pt>
                <c:pt idx="1658">
                  <c:v>109.64400000000001</c:v>
                </c:pt>
                <c:pt idx="1659">
                  <c:v>109.633</c:v>
                </c:pt>
                <c:pt idx="1660">
                  <c:v>109.586</c:v>
                </c:pt>
                <c:pt idx="1661">
                  <c:v>109.547</c:v>
                </c:pt>
                <c:pt idx="1662">
                  <c:v>109.515</c:v>
                </c:pt>
                <c:pt idx="1663">
                  <c:v>109.47199999999999</c:v>
                </c:pt>
                <c:pt idx="1664">
                  <c:v>109.414</c:v>
                </c:pt>
                <c:pt idx="1665">
                  <c:v>109.4</c:v>
                </c:pt>
                <c:pt idx="1666">
                  <c:v>109.328</c:v>
                </c:pt>
                <c:pt idx="1667">
                  <c:v>109.26</c:v>
                </c:pt>
                <c:pt idx="1668">
                  <c:v>109.242</c:v>
                </c:pt>
                <c:pt idx="1669">
                  <c:v>109.16</c:v>
                </c:pt>
                <c:pt idx="1670">
                  <c:v>109.084</c:v>
                </c:pt>
                <c:pt idx="1671">
                  <c:v>109.045</c:v>
                </c:pt>
                <c:pt idx="1672">
                  <c:v>108.96899999999999</c:v>
                </c:pt>
                <c:pt idx="1673">
                  <c:v>108.883</c:v>
                </c:pt>
                <c:pt idx="1674">
                  <c:v>108.84699999999999</c:v>
                </c:pt>
                <c:pt idx="1675">
                  <c:v>108.764</c:v>
                </c:pt>
                <c:pt idx="1676">
                  <c:v>108.67100000000001</c:v>
                </c:pt>
                <c:pt idx="1677">
                  <c:v>108.63500000000001</c:v>
                </c:pt>
                <c:pt idx="1678">
                  <c:v>108.538</c:v>
                </c:pt>
                <c:pt idx="1679">
                  <c:v>108.441</c:v>
                </c:pt>
                <c:pt idx="1680">
                  <c:v>108.39400000000001</c:v>
                </c:pt>
                <c:pt idx="1681">
                  <c:v>108.3</c:v>
                </c:pt>
                <c:pt idx="1682">
                  <c:v>108.203</c:v>
                </c:pt>
                <c:pt idx="1683">
                  <c:v>108.15600000000001</c:v>
                </c:pt>
                <c:pt idx="1684">
                  <c:v>108.04900000000001</c:v>
                </c:pt>
                <c:pt idx="1685">
                  <c:v>107.94799999999999</c:v>
                </c:pt>
                <c:pt idx="1686">
                  <c:v>107.89400000000001</c:v>
                </c:pt>
                <c:pt idx="1687">
                  <c:v>107.782</c:v>
                </c:pt>
                <c:pt idx="1688">
                  <c:v>107.664</c:v>
                </c:pt>
                <c:pt idx="1689">
                  <c:v>107.617</c:v>
                </c:pt>
                <c:pt idx="1690">
                  <c:v>107.52</c:v>
                </c:pt>
                <c:pt idx="1691">
                  <c:v>107.41200000000001</c:v>
                </c:pt>
                <c:pt idx="1692">
                  <c:v>107.34699999999999</c:v>
                </c:pt>
                <c:pt idx="1693">
                  <c:v>107.236</c:v>
                </c:pt>
                <c:pt idx="1694">
                  <c:v>107.13800000000001</c:v>
                </c:pt>
                <c:pt idx="1695">
                  <c:v>107.081</c:v>
                </c:pt>
                <c:pt idx="1696">
                  <c:v>106.962</c:v>
                </c:pt>
                <c:pt idx="1697">
                  <c:v>106.85</c:v>
                </c:pt>
                <c:pt idx="1698">
                  <c:v>106.8</c:v>
                </c:pt>
                <c:pt idx="1699">
                  <c:v>106.685</c:v>
                </c:pt>
                <c:pt idx="1700">
                  <c:v>106.57</c:v>
                </c:pt>
                <c:pt idx="1701">
                  <c:v>106.512</c:v>
                </c:pt>
                <c:pt idx="1702">
                  <c:v>106.401</c:v>
                </c:pt>
                <c:pt idx="1703">
                  <c:v>106.3</c:v>
                </c:pt>
                <c:pt idx="1704">
                  <c:v>106.232</c:v>
                </c:pt>
                <c:pt idx="1705">
                  <c:v>106.131</c:v>
                </c:pt>
                <c:pt idx="1706">
                  <c:v>106.012</c:v>
                </c:pt>
                <c:pt idx="1707">
                  <c:v>105.965</c:v>
                </c:pt>
                <c:pt idx="1708">
                  <c:v>105.84699999999999</c:v>
                </c:pt>
                <c:pt idx="1709">
                  <c:v>105.739</c:v>
                </c:pt>
                <c:pt idx="1710">
                  <c:v>105.678</c:v>
                </c:pt>
                <c:pt idx="1711">
                  <c:v>105.57299999999999</c:v>
                </c:pt>
                <c:pt idx="1712">
                  <c:v>105.46899999999999</c:v>
                </c:pt>
                <c:pt idx="1713">
                  <c:v>105.426</c:v>
                </c:pt>
                <c:pt idx="1714">
                  <c:v>105.31399999999999</c:v>
                </c:pt>
                <c:pt idx="1715">
                  <c:v>105.217</c:v>
                </c:pt>
                <c:pt idx="1716">
                  <c:v>105.163</c:v>
                </c:pt>
                <c:pt idx="1717">
                  <c:v>105.062</c:v>
                </c:pt>
                <c:pt idx="1718">
                  <c:v>104.95399999999999</c:v>
                </c:pt>
                <c:pt idx="1719">
                  <c:v>104.904</c:v>
                </c:pt>
                <c:pt idx="1720">
                  <c:v>104.803</c:v>
                </c:pt>
                <c:pt idx="1721">
                  <c:v>104.71299999999999</c:v>
                </c:pt>
                <c:pt idx="1722">
                  <c:v>104.649</c:v>
                </c:pt>
                <c:pt idx="1723">
                  <c:v>104.562</c:v>
                </c:pt>
                <c:pt idx="1724">
                  <c:v>104.465</c:v>
                </c:pt>
                <c:pt idx="1725">
                  <c:v>104.422</c:v>
                </c:pt>
                <c:pt idx="1726">
                  <c:v>104.32899999999999</c:v>
                </c:pt>
                <c:pt idx="1727">
                  <c:v>104.239</c:v>
                </c:pt>
                <c:pt idx="1728">
                  <c:v>104.178</c:v>
                </c:pt>
                <c:pt idx="1729">
                  <c:v>104.10899999999999</c:v>
                </c:pt>
                <c:pt idx="1730">
                  <c:v>104.023</c:v>
                </c:pt>
                <c:pt idx="1731">
                  <c:v>103.973</c:v>
                </c:pt>
                <c:pt idx="1732">
                  <c:v>103.89</c:v>
                </c:pt>
                <c:pt idx="1733">
                  <c:v>103.804</c:v>
                </c:pt>
                <c:pt idx="1734">
                  <c:v>103.77500000000001</c:v>
                </c:pt>
                <c:pt idx="1735">
                  <c:v>103.68899999999999</c:v>
                </c:pt>
                <c:pt idx="1736">
                  <c:v>103.60299999999999</c:v>
                </c:pt>
                <c:pt idx="1737">
                  <c:v>103.559</c:v>
                </c:pt>
                <c:pt idx="1738">
                  <c:v>103.48</c:v>
                </c:pt>
                <c:pt idx="1739">
                  <c:v>103.405</c:v>
                </c:pt>
                <c:pt idx="1740">
                  <c:v>103.36199999999999</c:v>
                </c:pt>
                <c:pt idx="1741">
                  <c:v>103.27200000000001</c:v>
                </c:pt>
                <c:pt idx="1742">
                  <c:v>103.196</c:v>
                </c:pt>
                <c:pt idx="1743">
                  <c:v>103.16</c:v>
                </c:pt>
                <c:pt idx="1744">
                  <c:v>103.074</c:v>
                </c:pt>
                <c:pt idx="1745">
                  <c:v>103.006</c:v>
                </c:pt>
                <c:pt idx="1746">
                  <c:v>102.959</c:v>
                </c:pt>
                <c:pt idx="1747">
                  <c:v>102.89400000000001</c:v>
                </c:pt>
                <c:pt idx="1748">
                  <c:v>102.80500000000001</c:v>
                </c:pt>
                <c:pt idx="1749">
                  <c:v>102.779</c:v>
                </c:pt>
                <c:pt idx="1750">
                  <c:v>102.70399999999999</c:v>
                </c:pt>
                <c:pt idx="1751">
                  <c:v>102.636</c:v>
                </c:pt>
                <c:pt idx="1752">
                  <c:v>102.60299999999999</c:v>
                </c:pt>
                <c:pt idx="1753">
                  <c:v>102.539</c:v>
                </c:pt>
                <c:pt idx="1754">
                  <c:v>102.474</c:v>
                </c:pt>
                <c:pt idx="1755">
                  <c:v>102.431</c:v>
                </c:pt>
                <c:pt idx="1756">
                  <c:v>102.35899999999999</c:v>
                </c:pt>
                <c:pt idx="1757">
                  <c:v>102.295</c:v>
                </c:pt>
                <c:pt idx="1758">
                  <c:v>102.255</c:v>
                </c:pt>
                <c:pt idx="1759">
                  <c:v>102.19799999999999</c:v>
                </c:pt>
                <c:pt idx="1760">
                  <c:v>102.126</c:v>
                </c:pt>
                <c:pt idx="1761">
                  <c:v>102.08199999999999</c:v>
                </c:pt>
                <c:pt idx="1762">
                  <c:v>102.021</c:v>
                </c:pt>
                <c:pt idx="1763">
                  <c:v>101.95699999999999</c:v>
                </c:pt>
                <c:pt idx="1764">
                  <c:v>101.94199999999999</c:v>
                </c:pt>
                <c:pt idx="1765">
                  <c:v>101.878</c:v>
                </c:pt>
                <c:pt idx="1766">
                  <c:v>101.81</c:v>
                </c:pt>
                <c:pt idx="1767">
                  <c:v>101.78400000000001</c:v>
                </c:pt>
                <c:pt idx="1768">
                  <c:v>101.727</c:v>
                </c:pt>
                <c:pt idx="1769">
                  <c:v>101.67</c:v>
                </c:pt>
                <c:pt idx="1770">
                  <c:v>101.645</c:v>
                </c:pt>
                <c:pt idx="1771">
                  <c:v>101.598</c:v>
                </c:pt>
                <c:pt idx="1772">
                  <c:v>101.548</c:v>
                </c:pt>
                <c:pt idx="1773">
                  <c:v>101.51900000000001</c:v>
                </c:pt>
                <c:pt idx="1774">
                  <c:v>101.48</c:v>
                </c:pt>
                <c:pt idx="1775">
                  <c:v>101.437</c:v>
                </c:pt>
                <c:pt idx="1776">
                  <c:v>101.408</c:v>
                </c:pt>
                <c:pt idx="1777">
                  <c:v>101.358</c:v>
                </c:pt>
                <c:pt idx="1778">
                  <c:v>101.297</c:v>
                </c:pt>
                <c:pt idx="1779">
                  <c:v>101.279</c:v>
                </c:pt>
                <c:pt idx="1780">
                  <c:v>101.24299999999999</c:v>
                </c:pt>
                <c:pt idx="1781">
                  <c:v>101.211</c:v>
                </c:pt>
                <c:pt idx="1782">
                  <c:v>101.179</c:v>
                </c:pt>
                <c:pt idx="1783">
                  <c:v>101.128</c:v>
                </c:pt>
                <c:pt idx="1784">
                  <c:v>101.096</c:v>
                </c:pt>
                <c:pt idx="1785">
                  <c:v>101.06399999999999</c:v>
                </c:pt>
                <c:pt idx="1786">
                  <c:v>101.032</c:v>
                </c:pt>
                <c:pt idx="1787">
                  <c:v>100.996</c:v>
                </c:pt>
                <c:pt idx="1788">
                  <c:v>100.974</c:v>
                </c:pt>
                <c:pt idx="1789">
                  <c:v>100.94199999999999</c:v>
                </c:pt>
                <c:pt idx="1790">
                  <c:v>100.91</c:v>
                </c:pt>
                <c:pt idx="1791">
                  <c:v>100.88800000000001</c:v>
                </c:pt>
                <c:pt idx="1792">
                  <c:v>100.85599999999999</c:v>
                </c:pt>
                <c:pt idx="1793">
                  <c:v>100.821</c:v>
                </c:pt>
                <c:pt idx="1794">
                  <c:v>100.81399999999999</c:v>
                </c:pt>
                <c:pt idx="1795">
                  <c:v>100.77800000000001</c:v>
                </c:pt>
                <c:pt idx="1796">
                  <c:v>100.749</c:v>
                </c:pt>
                <c:pt idx="1797">
                  <c:v>100.72799999999999</c:v>
                </c:pt>
                <c:pt idx="1798">
                  <c:v>100.703</c:v>
                </c:pt>
                <c:pt idx="1799">
                  <c:v>100.663</c:v>
                </c:pt>
                <c:pt idx="1800">
                  <c:v>100.65300000000001</c:v>
                </c:pt>
                <c:pt idx="1801">
                  <c:v>100.613</c:v>
                </c:pt>
                <c:pt idx="1802">
                  <c:v>100.58799999999999</c:v>
                </c:pt>
                <c:pt idx="1803">
                  <c:v>100.574</c:v>
                </c:pt>
                <c:pt idx="1804">
                  <c:v>100.535</c:v>
                </c:pt>
                <c:pt idx="1805">
                  <c:v>100.51300000000001</c:v>
                </c:pt>
                <c:pt idx="1806">
                  <c:v>100.51</c:v>
                </c:pt>
                <c:pt idx="1807">
                  <c:v>100.47799999999999</c:v>
                </c:pt>
                <c:pt idx="1808">
                  <c:v>100.435</c:v>
                </c:pt>
                <c:pt idx="1809">
                  <c:v>100.435</c:v>
                </c:pt>
                <c:pt idx="1810">
                  <c:v>100.40300000000001</c:v>
                </c:pt>
                <c:pt idx="1811">
                  <c:v>100.392</c:v>
                </c:pt>
                <c:pt idx="1812">
                  <c:v>100.38500000000001</c:v>
                </c:pt>
                <c:pt idx="1813">
                  <c:v>100.357</c:v>
                </c:pt>
                <c:pt idx="1814">
                  <c:v>100.321</c:v>
                </c:pt>
                <c:pt idx="1815">
                  <c:v>100.321</c:v>
                </c:pt>
                <c:pt idx="1816">
                  <c:v>100.29900000000001</c:v>
                </c:pt>
                <c:pt idx="1817">
                  <c:v>100.27500000000001</c:v>
                </c:pt>
                <c:pt idx="1818">
                  <c:v>100.267</c:v>
                </c:pt>
                <c:pt idx="1819">
                  <c:v>100.239</c:v>
                </c:pt>
                <c:pt idx="1820">
                  <c:v>100.214</c:v>
                </c:pt>
                <c:pt idx="1821">
                  <c:v>100.203</c:v>
                </c:pt>
                <c:pt idx="1822">
                  <c:v>100.18600000000001</c:v>
                </c:pt>
                <c:pt idx="1823">
                  <c:v>100.143</c:v>
                </c:pt>
                <c:pt idx="1824">
                  <c:v>100.154</c:v>
                </c:pt>
                <c:pt idx="1825">
                  <c:v>100.11799999999999</c:v>
                </c:pt>
                <c:pt idx="1826">
                  <c:v>100.114</c:v>
                </c:pt>
                <c:pt idx="1827">
                  <c:v>100.104</c:v>
                </c:pt>
                <c:pt idx="1828">
                  <c:v>100.065</c:v>
                </c:pt>
                <c:pt idx="1829">
                  <c:v>100.068</c:v>
                </c:pt>
                <c:pt idx="1830">
                  <c:v>100.072</c:v>
                </c:pt>
                <c:pt idx="1831">
                  <c:v>100.036</c:v>
                </c:pt>
                <c:pt idx="1832">
                  <c:v>100.01900000000001</c:v>
                </c:pt>
                <c:pt idx="1833">
                  <c:v>100.015</c:v>
                </c:pt>
                <c:pt idx="1834">
                  <c:v>100.005</c:v>
                </c:pt>
                <c:pt idx="1835">
                  <c:v>99.983000000000004</c:v>
                </c:pt>
                <c:pt idx="1836">
                  <c:v>99.965000000000003</c:v>
                </c:pt>
                <c:pt idx="1837">
                  <c:v>99.954999999999998</c:v>
                </c:pt>
                <c:pt idx="1838">
                  <c:v>99.915999999999997</c:v>
                </c:pt>
                <c:pt idx="1839">
                  <c:v>99.93</c:v>
                </c:pt>
                <c:pt idx="1840">
                  <c:v>99.909000000000006</c:v>
                </c:pt>
                <c:pt idx="1841">
                  <c:v>99.881</c:v>
                </c:pt>
                <c:pt idx="1842">
                  <c:v>99.876999999999995</c:v>
                </c:pt>
                <c:pt idx="1843">
                  <c:v>99.858999999999995</c:v>
                </c:pt>
                <c:pt idx="1844">
                  <c:v>99.831000000000003</c:v>
                </c:pt>
                <c:pt idx="1845">
                  <c:v>99.834999999999994</c:v>
                </c:pt>
                <c:pt idx="1846">
                  <c:v>99.831000000000003</c:v>
                </c:pt>
                <c:pt idx="1847">
                  <c:v>99.805999999999997</c:v>
                </c:pt>
                <c:pt idx="1848">
                  <c:v>99.799000000000007</c:v>
                </c:pt>
                <c:pt idx="1849">
                  <c:v>99.789000000000001</c:v>
                </c:pt>
                <c:pt idx="1850">
                  <c:v>99.763999999999996</c:v>
                </c:pt>
                <c:pt idx="1851">
                  <c:v>99.757000000000005</c:v>
                </c:pt>
                <c:pt idx="1852">
                  <c:v>99.727999999999994</c:v>
                </c:pt>
                <c:pt idx="1853">
                  <c:v>99.728999999999999</c:v>
                </c:pt>
                <c:pt idx="1854">
                  <c:v>99.721999999999994</c:v>
                </c:pt>
                <c:pt idx="1855">
                  <c:v>99.725999999999999</c:v>
                </c:pt>
                <c:pt idx="1856">
                  <c:v>99.707999999999998</c:v>
                </c:pt>
                <c:pt idx="1857">
                  <c:v>99.697000000000003</c:v>
                </c:pt>
                <c:pt idx="1858">
                  <c:v>99.704999999999998</c:v>
                </c:pt>
                <c:pt idx="1859">
                  <c:v>99.668999999999997</c:v>
                </c:pt>
                <c:pt idx="1860">
                  <c:v>99.662000000000006</c:v>
                </c:pt>
                <c:pt idx="1861">
                  <c:v>99.647999999999996</c:v>
                </c:pt>
                <c:pt idx="1862">
                  <c:v>99.641000000000005</c:v>
                </c:pt>
                <c:pt idx="1863">
                  <c:v>99.634</c:v>
                </c:pt>
                <c:pt idx="1864">
                  <c:v>99.634</c:v>
                </c:pt>
                <c:pt idx="1865">
                  <c:v>99.62</c:v>
                </c:pt>
                <c:pt idx="1866">
                  <c:v>99.617000000000004</c:v>
                </c:pt>
                <c:pt idx="1867">
                  <c:v>99.61</c:v>
                </c:pt>
                <c:pt idx="1868">
                  <c:v>99.591999999999999</c:v>
                </c:pt>
                <c:pt idx="1869">
                  <c:v>99.591999999999999</c:v>
                </c:pt>
                <c:pt idx="1870">
                  <c:v>99.596000000000004</c:v>
                </c:pt>
                <c:pt idx="1871">
                  <c:v>99.578000000000003</c:v>
                </c:pt>
                <c:pt idx="1872">
                  <c:v>99.578000000000003</c:v>
                </c:pt>
                <c:pt idx="1873">
                  <c:v>99.578999999999994</c:v>
                </c:pt>
                <c:pt idx="1874">
                  <c:v>99.567999999999998</c:v>
                </c:pt>
                <c:pt idx="1875">
                  <c:v>99.575999999999993</c:v>
                </c:pt>
                <c:pt idx="1876">
                  <c:v>99.575999999999993</c:v>
                </c:pt>
                <c:pt idx="1877">
                  <c:v>99.572999999999993</c:v>
                </c:pt>
                <c:pt idx="1878">
                  <c:v>99.58</c:v>
                </c:pt>
                <c:pt idx="1879">
                  <c:v>99.58</c:v>
                </c:pt>
                <c:pt idx="1880">
                  <c:v>99.566000000000003</c:v>
                </c:pt>
                <c:pt idx="1881">
                  <c:v>99.572999999999993</c:v>
                </c:pt>
                <c:pt idx="1882">
                  <c:v>99.581000000000003</c:v>
                </c:pt>
                <c:pt idx="1883">
                  <c:v>99.573999999999998</c:v>
                </c:pt>
                <c:pt idx="1884">
                  <c:v>99.588999999999999</c:v>
                </c:pt>
                <c:pt idx="1885">
                  <c:v>99.588999999999999</c:v>
                </c:pt>
                <c:pt idx="1886">
                  <c:v>99.593000000000004</c:v>
                </c:pt>
                <c:pt idx="1887">
                  <c:v>99.596000000000004</c:v>
                </c:pt>
                <c:pt idx="1888">
                  <c:v>99.588999999999999</c:v>
                </c:pt>
                <c:pt idx="1889">
                  <c:v>99.600999999999999</c:v>
                </c:pt>
                <c:pt idx="1890">
                  <c:v>99.603999999999999</c:v>
                </c:pt>
                <c:pt idx="1891">
                  <c:v>99.614999999999995</c:v>
                </c:pt>
                <c:pt idx="1892">
                  <c:v>99.626000000000005</c:v>
                </c:pt>
                <c:pt idx="1893">
                  <c:v>99.626999999999995</c:v>
                </c:pt>
                <c:pt idx="1894">
                  <c:v>99.638000000000005</c:v>
                </c:pt>
                <c:pt idx="1895">
                  <c:v>99.638000000000005</c:v>
                </c:pt>
                <c:pt idx="1896">
                  <c:v>99.641999999999996</c:v>
                </c:pt>
                <c:pt idx="1897">
                  <c:v>99.656000000000006</c:v>
                </c:pt>
                <c:pt idx="1898">
                  <c:v>99.653000000000006</c:v>
                </c:pt>
                <c:pt idx="1899">
                  <c:v>99.668000000000006</c:v>
                </c:pt>
                <c:pt idx="1900">
                  <c:v>99.679000000000002</c:v>
                </c:pt>
                <c:pt idx="1901">
                  <c:v>99.679000000000002</c:v>
                </c:pt>
                <c:pt idx="1902">
                  <c:v>99.69</c:v>
                </c:pt>
                <c:pt idx="1903">
                  <c:v>99.704999999999998</c:v>
                </c:pt>
                <c:pt idx="1904">
                  <c:v>99.718999999999994</c:v>
                </c:pt>
                <c:pt idx="1905">
                  <c:v>99.718999999999994</c:v>
                </c:pt>
                <c:pt idx="1906">
                  <c:v>99.72</c:v>
                </c:pt>
                <c:pt idx="1907">
                  <c:v>99.730999999999995</c:v>
                </c:pt>
                <c:pt idx="1908">
                  <c:v>99.730999999999995</c:v>
                </c:pt>
                <c:pt idx="1909">
                  <c:v>99.734999999999999</c:v>
                </c:pt>
                <c:pt idx="1910">
                  <c:v>99.745999999999995</c:v>
                </c:pt>
                <c:pt idx="1911">
                  <c:v>99.76</c:v>
                </c:pt>
                <c:pt idx="1912">
                  <c:v>99.772000000000006</c:v>
                </c:pt>
                <c:pt idx="1913">
                  <c:v>99.772000000000006</c:v>
                </c:pt>
                <c:pt idx="1914">
                  <c:v>99.783000000000001</c:v>
                </c:pt>
                <c:pt idx="1915">
                  <c:v>99.79</c:v>
                </c:pt>
                <c:pt idx="1916">
                  <c:v>99.798000000000002</c:v>
                </c:pt>
                <c:pt idx="1917">
                  <c:v>99.802000000000007</c:v>
                </c:pt>
                <c:pt idx="1918">
                  <c:v>99.816000000000003</c:v>
                </c:pt>
                <c:pt idx="1919">
                  <c:v>99.816000000000003</c:v>
                </c:pt>
                <c:pt idx="1920">
                  <c:v>99.831000000000003</c:v>
                </c:pt>
                <c:pt idx="1921">
                  <c:v>99.852999999999994</c:v>
                </c:pt>
                <c:pt idx="1922">
                  <c:v>99.86</c:v>
                </c:pt>
                <c:pt idx="1923">
                  <c:v>99.86</c:v>
                </c:pt>
                <c:pt idx="1924">
                  <c:v>99.867999999999995</c:v>
                </c:pt>
                <c:pt idx="1925">
                  <c:v>99.89</c:v>
                </c:pt>
                <c:pt idx="1926">
                  <c:v>99.897000000000006</c:v>
                </c:pt>
                <c:pt idx="1927">
                  <c:v>99.918999999999997</c:v>
                </c:pt>
                <c:pt idx="1928">
                  <c:v>99.93</c:v>
                </c:pt>
                <c:pt idx="1929">
                  <c:v>99.941000000000003</c:v>
                </c:pt>
                <c:pt idx="1930">
                  <c:v>99.956000000000003</c:v>
                </c:pt>
                <c:pt idx="1931">
                  <c:v>99.974000000000004</c:v>
                </c:pt>
                <c:pt idx="1932">
                  <c:v>99.980999999999995</c:v>
                </c:pt>
                <c:pt idx="1933">
                  <c:v>99.998999999999995</c:v>
                </c:pt>
                <c:pt idx="1934">
                  <c:v>100</c:v>
                </c:pt>
                <c:pt idx="1935">
                  <c:v>100.02200000000001</c:v>
                </c:pt>
                <c:pt idx="1936">
                  <c:v>100.047</c:v>
                </c:pt>
                <c:pt idx="1937">
                  <c:v>100.069</c:v>
                </c:pt>
                <c:pt idx="1938">
                  <c:v>100.07299999999999</c:v>
                </c:pt>
                <c:pt idx="1939">
                  <c:v>100.102</c:v>
                </c:pt>
                <c:pt idx="1940">
                  <c:v>100.124</c:v>
                </c:pt>
                <c:pt idx="1941">
                  <c:v>100.131</c:v>
                </c:pt>
                <c:pt idx="1942">
                  <c:v>100.15300000000001</c:v>
                </c:pt>
                <c:pt idx="1943">
                  <c:v>100.15300000000001</c:v>
                </c:pt>
                <c:pt idx="1944">
                  <c:v>100.175</c:v>
                </c:pt>
                <c:pt idx="1945">
                  <c:v>100.20099999999999</c:v>
                </c:pt>
                <c:pt idx="1946">
                  <c:v>100.226</c:v>
                </c:pt>
                <c:pt idx="1947">
                  <c:v>100.23699999999999</c:v>
                </c:pt>
                <c:pt idx="1948">
                  <c:v>100.26300000000001</c:v>
                </c:pt>
                <c:pt idx="1949">
                  <c:v>100.295</c:v>
                </c:pt>
                <c:pt idx="1950">
                  <c:v>100.306</c:v>
                </c:pt>
                <c:pt idx="1951">
                  <c:v>100.321</c:v>
                </c:pt>
                <c:pt idx="1952">
                  <c:v>100.339</c:v>
                </c:pt>
                <c:pt idx="1953">
                  <c:v>100.357</c:v>
                </c:pt>
                <c:pt idx="1954">
                  <c:v>100.39</c:v>
                </c:pt>
                <c:pt idx="1955">
                  <c:v>100.39400000000001</c:v>
                </c:pt>
                <c:pt idx="1956">
                  <c:v>100.416</c:v>
                </c:pt>
                <c:pt idx="1957">
                  <c:v>100.438</c:v>
                </c:pt>
                <c:pt idx="1958">
                  <c:v>100.452</c:v>
                </c:pt>
                <c:pt idx="1959">
                  <c:v>100.48099999999999</c:v>
                </c:pt>
                <c:pt idx="1960">
                  <c:v>100.489</c:v>
                </c:pt>
                <c:pt idx="1961">
                  <c:v>100.50700000000001</c:v>
                </c:pt>
                <c:pt idx="1962">
                  <c:v>100.529</c:v>
                </c:pt>
                <c:pt idx="1963">
                  <c:v>100.554</c:v>
                </c:pt>
                <c:pt idx="1964">
                  <c:v>100.565</c:v>
                </c:pt>
                <c:pt idx="1965">
                  <c:v>100.57299999999999</c:v>
                </c:pt>
                <c:pt idx="1966">
                  <c:v>100.595</c:v>
                </c:pt>
                <c:pt idx="1967">
                  <c:v>100.60599999999999</c:v>
                </c:pt>
                <c:pt idx="1968">
                  <c:v>100.631</c:v>
                </c:pt>
                <c:pt idx="1969">
                  <c:v>100.65</c:v>
                </c:pt>
                <c:pt idx="1970">
                  <c:v>100.66800000000001</c:v>
                </c:pt>
                <c:pt idx="1971">
                  <c:v>100.693</c:v>
                </c:pt>
                <c:pt idx="1972">
                  <c:v>100.712</c:v>
                </c:pt>
                <c:pt idx="1973">
                  <c:v>100.73</c:v>
                </c:pt>
                <c:pt idx="1974">
                  <c:v>100.748</c:v>
                </c:pt>
                <c:pt idx="1975">
                  <c:v>100.76300000000001</c:v>
                </c:pt>
                <c:pt idx="1976">
                  <c:v>100.788</c:v>
                </c:pt>
                <c:pt idx="1977">
                  <c:v>100.803</c:v>
                </c:pt>
                <c:pt idx="1978">
                  <c:v>100.83199999999999</c:v>
                </c:pt>
                <c:pt idx="1979">
                  <c:v>100.84699999999999</c:v>
                </c:pt>
                <c:pt idx="1980">
                  <c:v>100.861</c:v>
                </c:pt>
                <c:pt idx="1981">
                  <c:v>100.879</c:v>
                </c:pt>
                <c:pt idx="1982">
                  <c:v>100.91200000000001</c:v>
                </c:pt>
                <c:pt idx="1983">
                  <c:v>100.916</c:v>
                </c:pt>
                <c:pt idx="1984">
                  <c:v>100.938</c:v>
                </c:pt>
                <c:pt idx="1985">
                  <c:v>100.956</c:v>
                </c:pt>
                <c:pt idx="1986">
                  <c:v>100.967</c:v>
                </c:pt>
                <c:pt idx="1987">
                  <c:v>101.003</c:v>
                </c:pt>
                <c:pt idx="1988">
                  <c:v>101.029</c:v>
                </c:pt>
                <c:pt idx="1989">
                  <c:v>101.04</c:v>
                </c:pt>
                <c:pt idx="1990">
                  <c:v>101.062</c:v>
                </c:pt>
                <c:pt idx="1991">
                  <c:v>101.087</c:v>
                </c:pt>
                <c:pt idx="1992">
                  <c:v>101.095</c:v>
                </c:pt>
                <c:pt idx="1993">
                  <c:v>101.113</c:v>
                </c:pt>
                <c:pt idx="1994">
                  <c:v>101.13500000000001</c:v>
                </c:pt>
                <c:pt idx="1995">
                  <c:v>101.15300000000001</c:v>
                </c:pt>
                <c:pt idx="1996">
                  <c:v>101.2</c:v>
                </c:pt>
                <c:pt idx="1997">
                  <c:v>101.18600000000001</c:v>
                </c:pt>
                <c:pt idx="1998">
                  <c:v>101.218</c:v>
                </c:pt>
                <c:pt idx="1999">
                  <c:v>101.233</c:v>
                </c:pt>
                <c:pt idx="2000">
                  <c:v>101.241</c:v>
                </c:pt>
                <c:pt idx="2001">
                  <c:v>101.27</c:v>
                </c:pt>
                <c:pt idx="2002">
                  <c:v>101.306</c:v>
                </c:pt>
                <c:pt idx="2003">
                  <c:v>101.339</c:v>
                </c:pt>
                <c:pt idx="2004">
                  <c:v>101.342</c:v>
                </c:pt>
                <c:pt idx="2005">
                  <c:v>101.364</c:v>
                </c:pt>
                <c:pt idx="2006">
                  <c:v>101.401</c:v>
                </c:pt>
                <c:pt idx="2007">
                  <c:v>101.404</c:v>
                </c:pt>
                <c:pt idx="2008">
                  <c:v>101.43300000000001</c:v>
                </c:pt>
                <c:pt idx="2009">
                  <c:v>101.452</c:v>
                </c:pt>
                <c:pt idx="2010">
                  <c:v>101.48399999999999</c:v>
                </c:pt>
                <c:pt idx="2011">
                  <c:v>101.51300000000001</c:v>
                </c:pt>
                <c:pt idx="2012">
                  <c:v>101.54600000000001</c:v>
                </c:pt>
                <c:pt idx="2013">
                  <c:v>101.55</c:v>
                </c:pt>
                <c:pt idx="2014">
                  <c:v>101.568</c:v>
                </c:pt>
                <c:pt idx="2015">
                  <c:v>101.59</c:v>
                </c:pt>
                <c:pt idx="2016">
                  <c:v>101.608</c:v>
                </c:pt>
                <c:pt idx="2017">
                  <c:v>101.63</c:v>
                </c:pt>
                <c:pt idx="2018">
                  <c:v>101.663</c:v>
                </c:pt>
                <c:pt idx="2019">
                  <c:v>101.67</c:v>
                </c:pt>
                <c:pt idx="2020">
                  <c:v>101.685</c:v>
                </c:pt>
                <c:pt idx="2021">
                  <c:v>101.72499999999999</c:v>
                </c:pt>
                <c:pt idx="2022">
                  <c:v>101.721</c:v>
                </c:pt>
                <c:pt idx="2023">
                  <c:v>101.754</c:v>
                </c:pt>
                <c:pt idx="2024">
                  <c:v>101.76900000000001</c:v>
                </c:pt>
                <c:pt idx="2025">
                  <c:v>101.794</c:v>
                </c:pt>
                <c:pt idx="2026">
                  <c:v>101.816</c:v>
                </c:pt>
                <c:pt idx="2027">
                  <c:v>101.83799999999999</c:v>
                </c:pt>
                <c:pt idx="2028">
                  <c:v>101.85599999999999</c:v>
                </c:pt>
                <c:pt idx="2029">
                  <c:v>101.896</c:v>
                </c:pt>
                <c:pt idx="2030">
                  <c:v>101.893</c:v>
                </c:pt>
                <c:pt idx="2031">
                  <c:v>101.922</c:v>
                </c:pt>
                <c:pt idx="2032">
                  <c:v>101.947</c:v>
                </c:pt>
                <c:pt idx="2033">
                  <c:v>101.98399999999999</c:v>
                </c:pt>
                <c:pt idx="2034">
                  <c:v>101.98699999999999</c:v>
                </c:pt>
                <c:pt idx="2035">
                  <c:v>102.009</c:v>
                </c:pt>
                <c:pt idx="2036">
                  <c:v>102.024</c:v>
                </c:pt>
                <c:pt idx="2037">
                  <c:v>102.04900000000001</c:v>
                </c:pt>
                <c:pt idx="2038">
                  <c:v>102.06399999999999</c:v>
                </c:pt>
                <c:pt idx="2039">
                  <c:v>102.104</c:v>
                </c:pt>
                <c:pt idx="2040">
                  <c:v>102.111</c:v>
                </c:pt>
                <c:pt idx="2041">
                  <c:v>102.133</c:v>
                </c:pt>
                <c:pt idx="2042">
                  <c:v>102.148</c:v>
                </c:pt>
                <c:pt idx="2043">
                  <c:v>102.15900000000001</c:v>
                </c:pt>
                <c:pt idx="2044">
                  <c:v>102.17700000000001</c:v>
                </c:pt>
                <c:pt idx="2045">
                  <c:v>102.217</c:v>
                </c:pt>
                <c:pt idx="2046">
                  <c:v>102.232</c:v>
                </c:pt>
                <c:pt idx="2047">
                  <c:v>102.25700000000001</c:v>
                </c:pt>
                <c:pt idx="2048">
                  <c:v>102.279</c:v>
                </c:pt>
                <c:pt idx="2049">
                  <c:v>102.286</c:v>
                </c:pt>
                <c:pt idx="2050">
                  <c:v>102.312</c:v>
                </c:pt>
                <c:pt idx="2051">
                  <c:v>102.34099999999999</c:v>
                </c:pt>
                <c:pt idx="2052">
                  <c:v>102.34099999999999</c:v>
                </c:pt>
                <c:pt idx="2053">
                  <c:v>102.367</c:v>
                </c:pt>
                <c:pt idx="2054">
                  <c:v>102.389</c:v>
                </c:pt>
                <c:pt idx="2055">
                  <c:v>102.4</c:v>
                </c:pt>
                <c:pt idx="2056">
                  <c:v>102.43600000000001</c:v>
                </c:pt>
                <c:pt idx="2057">
                  <c:v>102.461</c:v>
                </c:pt>
                <c:pt idx="2058">
                  <c:v>102.46899999999999</c:v>
                </c:pt>
                <c:pt idx="2059">
                  <c:v>102.494</c:v>
                </c:pt>
                <c:pt idx="2060">
                  <c:v>102.51600000000001</c:v>
                </c:pt>
                <c:pt idx="2061">
                  <c:v>102.538</c:v>
                </c:pt>
                <c:pt idx="2062">
                  <c:v>102.553</c:v>
                </c:pt>
                <c:pt idx="2063">
                  <c:v>102.589</c:v>
                </c:pt>
                <c:pt idx="2064">
                  <c:v>102.596</c:v>
                </c:pt>
                <c:pt idx="2065">
                  <c:v>102.608</c:v>
                </c:pt>
                <c:pt idx="2066">
                  <c:v>102.64400000000001</c:v>
                </c:pt>
                <c:pt idx="2067">
                  <c:v>102.655</c:v>
                </c:pt>
                <c:pt idx="2068">
                  <c:v>102.666</c:v>
                </c:pt>
                <c:pt idx="2069">
                  <c:v>102.673</c:v>
                </c:pt>
                <c:pt idx="2070">
                  <c:v>102.699</c:v>
                </c:pt>
                <c:pt idx="2071">
                  <c:v>102.71</c:v>
                </c:pt>
                <c:pt idx="2072">
                  <c:v>102.74299999999999</c:v>
                </c:pt>
                <c:pt idx="2073">
                  <c:v>102.75700000000001</c:v>
                </c:pt>
                <c:pt idx="2074">
                  <c:v>102.768</c:v>
                </c:pt>
                <c:pt idx="2075">
                  <c:v>102.79</c:v>
                </c:pt>
                <c:pt idx="2076">
                  <c:v>102.801</c:v>
                </c:pt>
                <c:pt idx="2077">
                  <c:v>102.812</c:v>
                </c:pt>
                <c:pt idx="2078">
                  <c:v>102.84099999999999</c:v>
                </c:pt>
                <c:pt idx="2079">
                  <c:v>102.85599999999999</c:v>
                </c:pt>
                <c:pt idx="2080">
                  <c:v>102.871</c:v>
                </c:pt>
                <c:pt idx="2081">
                  <c:v>102.889</c:v>
                </c:pt>
                <c:pt idx="2082">
                  <c:v>102.911</c:v>
                </c:pt>
                <c:pt idx="2083">
                  <c:v>102.911</c:v>
                </c:pt>
                <c:pt idx="2084">
                  <c:v>102.93300000000001</c:v>
                </c:pt>
                <c:pt idx="2085">
                  <c:v>102.947</c:v>
                </c:pt>
                <c:pt idx="2086">
                  <c:v>103.005</c:v>
                </c:pt>
                <c:pt idx="2087">
                  <c:v>102.97</c:v>
                </c:pt>
                <c:pt idx="2088">
                  <c:v>102.98099999999999</c:v>
                </c:pt>
                <c:pt idx="2089">
                  <c:v>102.999</c:v>
                </c:pt>
                <c:pt idx="2090">
                  <c:v>103.017</c:v>
                </c:pt>
                <c:pt idx="2091">
                  <c:v>103.035</c:v>
                </c:pt>
                <c:pt idx="2092">
                  <c:v>103.05</c:v>
                </c:pt>
                <c:pt idx="2093">
                  <c:v>103.068</c:v>
                </c:pt>
                <c:pt idx="2094">
                  <c:v>103.07899999999999</c:v>
                </c:pt>
                <c:pt idx="2095">
                  <c:v>103.083</c:v>
                </c:pt>
                <c:pt idx="2096">
                  <c:v>103.11199999999999</c:v>
                </c:pt>
                <c:pt idx="2097">
                  <c:v>103.12</c:v>
                </c:pt>
                <c:pt idx="2098">
                  <c:v>103.131</c:v>
                </c:pt>
                <c:pt idx="2099">
                  <c:v>103.152</c:v>
                </c:pt>
                <c:pt idx="2100">
                  <c:v>103.164</c:v>
                </c:pt>
                <c:pt idx="2101">
                  <c:v>103.175</c:v>
                </c:pt>
                <c:pt idx="2102">
                  <c:v>103.197</c:v>
                </c:pt>
                <c:pt idx="2103">
                  <c:v>103.215</c:v>
                </c:pt>
                <c:pt idx="2104">
                  <c:v>103.233</c:v>
                </c:pt>
                <c:pt idx="2105">
                  <c:v>103.262</c:v>
                </c:pt>
                <c:pt idx="2106">
                  <c:v>103.262</c:v>
                </c:pt>
                <c:pt idx="2107">
                  <c:v>103.28400000000001</c:v>
                </c:pt>
                <c:pt idx="2108">
                  <c:v>103.313</c:v>
                </c:pt>
                <c:pt idx="2109">
                  <c:v>103.313</c:v>
                </c:pt>
                <c:pt idx="2110">
                  <c:v>103.321</c:v>
                </c:pt>
                <c:pt idx="2111">
                  <c:v>103.339</c:v>
                </c:pt>
                <c:pt idx="2112">
                  <c:v>103.361</c:v>
                </c:pt>
                <c:pt idx="2113">
                  <c:v>103.387</c:v>
                </c:pt>
                <c:pt idx="2114">
                  <c:v>103.401</c:v>
                </c:pt>
                <c:pt idx="2115">
                  <c:v>103.43</c:v>
                </c:pt>
                <c:pt idx="2116">
                  <c:v>103.44799999999999</c:v>
                </c:pt>
                <c:pt idx="2117">
                  <c:v>103.467</c:v>
                </c:pt>
                <c:pt idx="2118">
                  <c:v>103.47799999999999</c:v>
                </c:pt>
                <c:pt idx="2119">
                  <c:v>103.496</c:v>
                </c:pt>
                <c:pt idx="2120">
                  <c:v>103.536</c:v>
                </c:pt>
                <c:pt idx="2121">
                  <c:v>103.54</c:v>
                </c:pt>
                <c:pt idx="2122">
                  <c:v>103.565</c:v>
                </c:pt>
                <c:pt idx="2123">
                  <c:v>103.58</c:v>
                </c:pt>
                <c:pt idx="2124">
                  <c:v>103.598</c:v>
                </c:pt>
                <c:pt idx="2125">
                  <c:v>103.60899999999999</c:v>
                </c:pt>
                <c:pt idx="2126">
                  <c:v>103.642</c:v>
                </c:pt>
                <c:pt idx="2127">
                  <c:v>103.657</c:v>
                </c:pt>
                <c:pt idx="2128">
                  <c:v>103.675</c:v>
                </c:pt>
                <c:pt idx="2129">
                  <c:v>103.697</c:v>
                </c:pt>
                <c:pt idx="2130">
                  <c:v>103.708</c:v>
                </c:pt>
                <c:pt idx="2131">
                  <c:v>103.733</c:v>
                </c:pt>
                <c:pt idx="2132">
                  <c:v>103.755</c:v>
                </c:pt>
                <c:pt idx="2133">
                  <c:v>103.78400000000001</c:v>
                </c:pt>
                <c:pt idx="2134">
                  <c:v>103.80200000000001</c:v>
                </c:pt>
                <c:pt idx="2135">
                  <c:v>103.83499999999999</c:v>
                </c:pt>
                <c:pt idx="2136">
                  <c:v>103.839</c:v>
                </c:pt>
                <c:pt idx="2137">
                  <c:v>103.86799999999999</c:v>
                </c:pt>
                <c:pt idx="2138">
                  <c:v>103.89</c:v>
                </c:pt>
                <c:pt idx="2139">
                  <c:v>103.904</c:v>
                </c:pt>
                <c:pt idx="2140">
                  <c:v>103.91200000000001</c:v>
                </c:pt>
                <c:pt idx="2141">
                  <c:v>103.937</c:v>
                </c:pt>
                <c:pt idx="2142">
                  <c:v>103.94799999999999</c:v>
                </c:pt>
                <c:pt idx="2143">
                  <c:v>103.967</c:v>
                </c:pt>
                <c:pt idx="2144">
                  <c:v>103.992</c:v>
                </c:pt>
                <c:pt idx="2145">
                  <c:v>103.992</c:v>
                </c:pt>
                <c:pt idx="2146">
                  <c:v>104.01</c:v>
                </c:pt>
                <c:pt idx="2147">
                  <c:v>104.018</c:v>
                </c:pt>
                <c:pt idx="2148">
                  <c:v>104.029</c:v>
                </c:pt>
                <c:pt idx="2149">
                  <c:v>104.029</c:v>
                </c:pt>
                <c:pt idx="2150">
                  <c:v>104.04</c:v>
                </c:pt>
                <c:pt idx="2151">
                  <c:v>104.044</c:v>
                </c:pt>
                <c:pt idx="2152">
                  <c:v>104.044</c:v>
                </c:pt>
                <c:pt idx="2153">
                  <c:v>104.048</c:v>
                </c:pt>
                <c:pt idx="2154">
                  <c:v>104.05200000000001</c:v>
                </c:pt>
                <c:pt idx="2155">
                  <c:v>104.05200000000001</c:v>
                </c:pt>
                <c:pt idx="2156">
                  <c:v>104.056</c:v>
                </c:pt>
                <c:pt idx="2157">
                  <c:v>104.045</c:v>
                </c:pt>
                <c:pt idx="2158">
                  <c:v>104.03100000000001</c:v>
                </c:pt>
                <c:pt idx="2159">
                  <c:v>104.024</c:v>
                </c:pt>
                <c:pt idx="2160">
                  <c:v>104.006</c:v>
                </c:pt>
                <c:pt idx="2161">
                  <c:v>103.992</c:v>
                </c:pt>
                <c:pt idx="2162">
                  <c:v>103.97799999999999</c:v>
                </c:pt>
                <c:pt idx="2163">
                  <c:v>103.967</c:v>
                </c:pt>
                <c:pt idx="2164">
                  <c:v>103.949</c:v>
                </c:pt>
                <c:pt idx="2165">
                  <c:v>103.92100000000001</c:v>
                </c:pt>
                <c:pt idx="2166">
                  <c:v>103.90300000000001</c:v>
                </c:pt>
                <c:pt idx="2167">
                  <c:v>103.874</c:v>
                </c:pt>
                <c:pt idx="2168">
                  <c:v>103.83799999999999</c:v>
                </c:pt>
                <c:pt idx="2169">
                  <c:v>103.828</c:v>
                </c:pt>
                <c:pt idx="2170">
                  <c:v>103.777</c:v>
                </c:pt>
                <c:pt idx="2171">
                  <c:v>103.738</c:v>
                </c:pt>
                <c:pt idx="2172">
                  <c:v>103.71599999999999</c:v>
                </c:pt>
                <c:pt idx="2173">
                  <c:v>103.666</c:v>
                </c:pt>
                <c:pt idx="2174">
                  <c:v>103.61199999999999</c:v>
                </c:pt>
                <c:pt idx="2175">
                  <c:v>103.587</c:v>
                </c:pt>
                <c:pt idx="2176">
                  <c:v>103.533</c:v>
                </c:pt>
                <c:pt idx="2177">
                  <c:v>103.48699999999999</c:v>
                </c:pt>
                <c:pt idx="2178">
                  <c:v>103.447</c:v>
                </c:pt>
                <c:pt idx="2179">
                  <c:v>103.38200000000001</c:v>
                </c:pt>
                <c:pt idx="2180">
                  <c:v>103.321</c:v>
                </c:pt>
                <c:pt idx="2181">
                  <c:v>103.289</c:v>
                </c:pt>
                <c:pt idx="2182">
                  <c:v>103.21</c:v>
                </c:pt>
                <c:pt idx="2183">
                  <c:v>103.142</c:v>
                </c:pt>
                <c:pt idx="2184">
                  <c:v>103.102</c:v>
                </c:pt>
                <c:pt idx="2185">
                  <c:v>103.03700000000001</c:v>
                </c:pt>
                <c:pt idx="2186">
                  <c:v>102.95099999999999</c:v>
                </c:pt>
                <c:pt idx="2187">
                  <c:v>102.901</c:v>
                </c:pt>
                <c:pt idx="2188">
                  <c:v>102.821</c:v>
                </c:pt>
                <c:pt idx="2189">
                  <c:v>102.746</c:v>
                </c:pt>
                <c:pt idx="2190">
                  <c:v>102.703</c:v>
                </c:pt>
                <c:pt idx="2191">
                  <c:v>102.60599999999999</c:v>
                </c:pt>
                <c:pt idx="2192">
                  <c:v>102.523</c:v>
                </c:pt>
                <c:pt idx="2193">
                  <c:v>102.465</c:v>
                </c:pt>
                <c:pt idx="2194">
                  <c:v>102.383</c:v>
                </c:pt>
                <c:pt idx="2195">
                  <c:v>102.29300000000001</c:v>
                </c:pt>
                <c:pt idx="2196">
                  <c:v>102.246</c:v>
                </c:pt>
                <c:pt idx="2197">
                  <c:v>102.149</c:v>
                </c:pt>
                <c:pt idx="2198">
                  <c:v>102.05500000000001</c:v>
                </c:pt>
                <c:pt idx="2199">
                  <c:v>101.994</c:v>
                </c:pt>
                <c:pt idx="2200">
                  <c:v>101.9</c:v>
                </c:pt>
                <c:pt idx="2201">
                  <c:v>101.81399999999999</c:v>
                </c:pt>
                <c:pt idx="2202">
                  <c:v>101.753</c:v>
                </c:pt>
                <c:pt idx="2203">
                  <c:v>101.652</c:v>
                </c:pt>
                <c:pt idx="2204">
                  <c:v>101.562</c:v>
                </c:pt>
                <c:pt idx="2205">
                  <c:v>101.515</c:v>
                </c:pt>
                <c:pt idx="2206">
                  <c:v>101.422</c:v>
                </c:pt>
                <c:pt idx="2207">
                  <c:v>101.328</c:v>
                </c:pt>
                <c:pt idx="2208">
                  <c:v>101.28100000000001</c:v>
                </c:pt>
                <c:pt idx="2209">
                  <c:v>101.17700000000001</c:v>
                </c:pt>
                <c:pt idx="2210">
                  <c:v>101.09099999999999</c:v>
                </c:pt>
                <c:pt idx="2211">
                  <c:v>101.04</c:v>
                </c:pt>
                <c:pt idx="2212">
                  <c:v>100.95</c:v>
                </c:pt>
                <c:pt idx="2213">
                  <c:v>100.86799999999999</c:v>
                </c:pt>
                <c:pt idx="2214">
                  <c:v>100.81</c:v>
                </c:pt>
                <c:pt idx="2215">
                  <c:v>100.717</c:v>
                </c:pt>
                <c:pt idx="2216">
                  <c:v>100.63</c:v>
                </c:pt>
                <c:pt idx="2217">
                  <c:v>100.59399999999999</c:v>
                </c:pt>
                <c:pt idx="2218">
                  <c:v>100.504</c:v>
                </c:pt>
                <c:pt idx="2219">
                  <c:v>100.429</c:v>
                </c:pt>
                <c:pt idx="2220">
                  <c:v>100.38200000000001</c:v>
                </c:pt>
                <c:pt idx="2221">
                  <c:v>100.29600000000001</c:v>
                </c:pt>
                <c:pt idx="2222">
                  <c:v>100.23099999999999</c:v>
                </c:pt>
                <c:pt idx="2223">
                  <c:v>100.188</c:v>
                </c:pt>
                <c:pt idx="2224">
                  <c:v>100.11199999999999</c:v>
                </c:pt>
                <c:pt idx="2225">
                  <c:v>100.04</c:v>
                </c:pt>
                <c:pt idx="2226">
                  <c:v>99.997</c:v>
                </c:pt>
                <c:pt idx="2227">
                  <c:v>99.915000000000006</c:v>
                </c:pt>
                <c:pt idx="2228">
                  <c:v>99.861000000000004</c:v>
                </c:pt>
                <c:pt idx="2229">
                  <c:v>99.825000000000003</c:v>
                </c:pt>
                <c:pt idx="2230">
                  <c:v>99.76</c:v>
                </c:pt>
                <c:pt idx="2231">
                  <c:v>99.706999999999994</c:v>
                </c:pt>
                <c:pt idx="2232">
                  <c:v>99.656000000000006</c:v>
                </c:pt>
                <c:pt idx="2233">
                  <c:v>99.602999999999994</c:v>
                </c:pt>
                <c:pt idx="2234">
                  <c:v>99.549000000000007</c:v>
                </c:pt>
                <c:pt idx="2235">
                  <c:v>99.52</c:v>
                </c:pt>
                <c:pt idx="2236">
                  <c:v>99.462999999999994</c:v>
                </c:pt>
                <c:pt idx="2237">
                  <c:v>99.405000000000001</c:v>
                </c:pt>
                <c:pt idx="2238">
                  <c:v>99.388000000000005</c:v>
                </c:pt>
                <c:pt idx="2239">
                  <c:v>99.344999999999999</c:v>
                </c:pt>
                <c:pt idx="2240">
                  <c:v>99.284000000000006</c:v>
                </c:pt>
                <c:pt idx="2241">
                  <c:v>99.272999999999996</c:v>
                </c:pt>
                <c:pt idx="2242">
                  <c:v>99.222999999999999</c:v>
                </c:pt>
                <c:pt idx="2243">
                  <c:v>99.204999999999998</c:v>
                </c:pt>
                <c:pt idx="2244">
                  <c:v>99.159000000000006</c:v>
                </c:pt>
                <c:pt idx="2245">
                  <c:v>99.123000000000005</c:v>
                </c:pt>
                <c:pt idx="2246">
                  <c:v>99.093999999999994</c:v>
                </c:pt>
                <c:pt idx="2247">
                  <c:v>99.072999999999993</c:v>
                </c:pt>
                <c:pt idx="2248">
                  <c:v>99.037000000000006</c:v>
                </c:pt>
                <c:pt idx="2249">
                  <c:v>99.009</c:v>
                </c:pt>
                <c:pt idx="2250">
                  <c:v>98.998000000000005</c:v>
                </c:pt>
                <c:pt idx="2251">
                  <c:v>98.968999999999994</c:v>
                </c:pt>
                <c:pt idx="2252">
                  <c:v>98.97</c:v>
                </c:pt>
                <c:pt idx="2253">
                  <c:v>98.951999999999998</c:v>
                </c:pt>
                <c:pt idx="2254">
                  <c:v>98.927000000000007</c:v>
                </c:pt>
                <c:pt idx="2255">
                  <c:v>98.912999999999997</c:v>
                </c:pt>
                <c:pt idx="2256">
                  <c:v>98.909000000000006</c:v>
                </c:pt>
                <c:pt idx="2257">
                  <c:v>98.894999999999996</c:v>
                </c:pt>
                <c:pt idx="2258">
                  <c:v>98.885000000000005</c:v>
                </c:pt>
                <c:pt idx="2259">
                  <c:v>98.881</c:v>
                </c:pt>
                <c:pt idx="2260">
                  <c:v>98.867000000000004</c:v>
                </c:pt>
                <c:pt idx="2261">
                  <c:v>98.86</c:v>
                </c:pt>
                <c:pt idx="2262">
                  <c:v>98.849000000000004</c:v>
                </c:pt>
                <c:pt idx="2263">
                  <c:v>98.85</c:v>
                </c:pt>
                <c:pt idx="2264">
                  <c:v>98.843000000000004</c:v>
                </c:pt>
                <c:pt idx="2265">
                  <c:v>98.838999999999999</c:v>
                </c:pt>
                <c:pt idx="2266">
                  <c:v>98.828999999999994</c:v>
                </c:pt>
                <c:pt idx="2267">
                  <c:v>98.831999999999994</c:v>
                </c:pt>
                <c:pt idx="2268">
                  <c:v>98.832999999999998</c:v>
                </c:pt>
                <c:pt idx="2269">
                  <c:v>98.832999999999998</c:v>
                </c:pt>
                <c:pt idx="2270">
                  <c:v>98.843999999999994</c:v>
                </c:pt>
                <c:pt idx="2271">
                  <c:v>98.84</c:v>
                </c:pt>
                <c:pt idx="2272">
                  <c:v>98.843999999999994</c:v>
                </c:pt>
                <c:pt idx="2273">
                  <c:v>98.855000000000004</c:v>
                </c:pt>
                <c:pt idx="2274">
                  <c:v>98.855000000000004</c:v>
                </c:pt>
                <c:pt idx="2275">
                  <c:v>98.866</c:v>
                </c:pt>
                <c:pt idx="2276">
                  <c:v>98.881</c:v>
                </c:pt>
                <c:pt idx="2277">
                  <c:v>98.894999999999996</c:v>
                </c:pt>
                <c:pt idx="2278">
                  <c:v>98.914000000000001</c:v>
                </c:pt>
                <c:pt idx="2279">
                  <c:v>98.924999999999997</c:v>
                </c:pt>
                <c:pt idx="2280">
                  <c:v>98.924999999999997</c:v>
                </c:pt>
                <c:pt idx="2281">
                  <c:v>98.94</c:v>
                </c:pt>
                <c:pt idx="2282">
                  <c:v>98.953999999999994</c:v>
                </c:pt>
                <c:pt idx="2283">
                  <c:v>98.960999999999999</c:v>
                </c:pt>
                <c:pt idx="2284">
                  <c:v>98.968999999999994</c:v>
                </c:pt>
                <c:pt idx="2285">
                  <c:v>98.991</c:v>
                </c:pt>
                <c:pt idx="2286">
                  <c:v>98.986999999999995</c:v>
                </c:pt>
                <c:pt idx="2287">
                  <c:v>99.013000000000005</c:v>
                </c:pt>
                <c:pt idx="2288">
                  <c:v>99.042000000000002</c:v>
                </c:pt>
                <c:pt idx="2289">
                  <c:v>99.049000000000007</c:v>
                </c:pt>
                <c:pt idx="2290">
                  <c:v>99.088999999999999</c:v>
                </c:pt>
                <c:pt idx="2291">
                  <c:v>99.106999999999999</c:v>
                </c:pt>
                <c:pt idx="2292">
                  <c:v>99.117999999999995</c:v>
                </c:pt>
                <c:pt idx="2293">
                  <c:v>99.143000000000001</c:v>
                </c:pt>
                <c:pt idx="2294">
                  <c:v>99.176000000000002</c:v>
                </c:pt>
                <c:pt idx="2295">
                  <c:v>99.194000000000003</c:v>
                </c:pt>
                <c:pt idx="2296">
                  <c:v>99.209000000000003</c:v>
                </c:pt>
                <c:pt idx="2297">
                  <c:v>99.245000000000005</c:v>
                </c:pt>
                <c:pt idx="2298">
                  <c:v>99.256</c:v>
                </c:pt>
                <c:pt idx="2299">
                  <c:v>99.289000000000001</c:v>
                </c:pt>
                <c:pt idx="2300">
                  <c:v>99.325000000000003</c:v>
                </c:pt>
                <c:pt idx="2301">
                  <c:v>99.34</c:v>
                </c:pt>
                <c:pt idx="2302">
                  <c:v>99.379000000000005</c:v>
                </c:pt>
                <c:pt idx="2303">
                  <c:v>99.415999999999997</c:v>
                </c:pt>
                <c:pt idx="2304">
                  <c:v>99.433999999999997</c:v>
                </c:pt>
                <c:pt idx="2305">
                  <c:v>99.462999999999994</c:v>
                </c:pt>
                <c:pt idx="2306">
                  <c:v>99.498999999999995</c:v>
                </c:pt>
                <c:pt idx="2307">
                  <c:v>99.513999999999996</c:v>
                </c:pt>
                <c:pt idx="2308">
                  <c:v>99.543000000000006</c:v>
                </c:pt>
                <c:pt idx="2309">
                  <c:v>99.578999999999994</c:v>
                </c:pt>
                <c:pt idx="2310">
                  <c:v>99.600999999999999</c:v>
                </c:pt>
                <c:pt idx="2311">
                  <c:v>99.647999999999996</c:v>
                </c:pt>
                <c:pt idx="2312">
                  <c:v>99.697999999999993</c:v>
                </c:pt>
                <c:pt idx="2313">
                  <c:v>99.697999999999993</c:v>
                </c:pt>
                <c:pt idx="2314">
                  <c:v>99.734999999999999</c:v>
                </c:pt>
                <c:pt idx="2315">
                  <c:v>99.784999999999997</c:v>
                </c:pt>
                <c:pt idx="2316">
                  <c:v>99.811000000000007</c:v>
                </c:pt>
                <c:pt idx="2317">
                  <c:v>99.843000000000004</c:v>
                </c:pt>
                <c:pt idx="2318">
                  <c:v>99.879000000000005</c:v>
                </c:pt>
                <c:pt idx="2319">
                  <c:v>99.89</c:v>
                </c:pt>
                <c:pt idx="2320">
                  <c:v>99.936999999999998</c:v>
                </c:pt>
                <c:pt idx="2321">
                  <c:v>99.977000000000004</c:v>
                </c:pt>
                <c:pt idx="2322">
                  <c:v>100.003</c:v>
                </c:pt>
                <c:pt idx="2323">
                  <c:v>100.042</c:v>
                </c:pt>
                <c:pt idx="2324">
                  <c:v>100.093</c:v>
                </c:pt>
                <c:pt idx="2325">
                  <c:v>100.09699999999999</c:v>
                </c:pt>
                <c:pt idx="2326">
                  <c:v>100.151</c:v>
                </c:pt>
                <c:pt idx="2327">
                  <c:v>100.19499999999999</c:v>
                </c:pt>
                <c:pt idx="2328">
                  <c:v>100.206</c:v>
                </c:pt>
                <c:pt idx="2329">
                  <c:v>100.253</c:v>
                </c:pt>
                <c:pt idx="2330">
                  <c:v>100.29600000000001</c:v>
                </c:pt>
                <c:pt idx="2331">
                  <c:v>100.322</c:v>
                </c:pt>
                <c:pt idx="2332">
                  <c:v>100.36499999999999</c:v>
                </c:pt>
                <c:pt idx="2333">
                  <c:v>100.398</c:v>
                </c:pt>
                <c:pt idx="2334">
                  <c:v>100.416</c:v>
                </c:pt>
                <c:pt idx="2335">
                  <c:v>100.467</c:v>
                </c:pt>
                <c:pt idx="2336">
                  <c:v>100.503</c:v>
                </c:pt>
                <c:pt idx="2337">
                  <c:v>100.52200000000001</c:v>
                </c:pt>
                <c:pt idx="2338">
                  <c:v>100.55800000000001</c:v>
                </c:pt>
                <c:pt idx="2339">
                  <c:v>100.61199999999999</c:v>
                </c:pt>
                <c:pt idx="2340">
                  <c:v>100.627</c:v>
                </c:pt>
                <c:pt idx="2341">
                  <c:v>100.663</c:v>
                </c:pt>
                <c:pt idx="2342">
                  <c:v>100.70699999999999</c:v>
                </c:pt>
                <c:pt idx="2343">
                  <c:v>100.721</c:v>
                </c:pt>
                <c:pt idx="2344">
                  <c:v>100.768</c:v>
                </c:pt>
                <c:pt idx="2345">
                  <c:v>100.812</c:v>
                </c:pt>
                <c:pt idx="2346">
                  <c:v>100.834</c:v>
                </c:pt>
                <c:pt idx="2347">
                  <c:v>100.874</c:v>
                </c:pt>
                <c:pt idx="2348">
                  <c:v>100.917</c:v>
                </c:pt>
                <c:pt idx="2349">
                  <c:v>100.928</c:v>
                </c:pt>
                <c:pt idx="2350">
                  <c:v>100.979</c:v>
                </c:pt>
                <c:pt idx="2351">
                  <c:v>101.026</c:v>
                </c:pt>
                <c:pt idx="2352">
                  <c:v>101.03700000000001</c:v>
                </c:pt>
                <c:pt idx="2353">
                  <c:v>101.084</c:v>
                </c:pt>
                <c:pt idx="2354">
                  <c:v>101.124</c:v>
                </c:pt>
                <c:pt idx="2355">
                  <c:v>101.149</c:v>
                </c:pt>
                <c:pt idx="2356">
                  <c:v>101.18600000000001</c:v>
                </c:pt>
                <c:pt idx="2357">
                  <c:v>101.229</c:v>
                </c:pt>
                <c:pt idx="2358">
                  <c:v>101.247</c:v>
                </c:pt>
                <c:pt idx="2359">
                  <c:v>101.294</c:v>
                </c:pt>
                <c:pt idx="2360">
                  <c:v>101.33799999999999</c:v>
                </c:pt>
                <c:pt idx="2361">
                  <c:v>101.367</c:v>
                </c:pt>
                <c:pt idx="2362">
                  <c:v>101.42100000000001</c:v>
                </c:pt>
                <c:pt idx="2363">
                  <c:v>101.45699999999999</c:v>
                </c:pt>
                <c:pt idx="2364">
                  <c:v>101.494</c:v>
                </c:pt>
                <c:pt idx="2365">
                  <c:v>101.541</c:v>
                </c:pt>
                <c:pt idx="2366">
                  <c:v>101.584</c:v>
                </c:pt>
                <c:pt idx="2367">
                  <c:v>101.613</c:v>
                </c:pt>
                <c:pt idx="2368">
                  <c:v>101.661</c:v>
                </c:pt>
                <c:pt idx="2369">
                  <c:v>101.715</c:v>
                </c:pt>
                <c:pt idx="2370">
                  <c:v>101.73699999999999</c:v>
                </c:pt>
                <c:pt idx="2371">
                  <c:v>101.791</c:v>
                </c:pt>
                <c:pt idx="2372">
                  <c:v>101.849</c:v>
                </c:pt>
                <c:pt idx="2373">
                  <c:v>101.86</c:v>
                </c:pt>
                <c:pt idx="2374">
                  <c:v>101.929</c:v>
                </c:pt>
                <c:pt idx="2375">
                  <c:v>101.96899999999999</c:v>
                </c:pt>
                <c:pt idx="2376">
                  <c:v>102.008</c:v>
                </c:pt>
                <c:pt idx="2377">
                  <c:v>102.041</c:v>
                </c:pt>
                <c:pt idx="2378">
                  <c:v>102.092</c:v>
                </c:pt>
                <c:pt idx="2379">
                  <c:v>102.114</c:v>
                </c:pt>
                <c:pt idx="2380">
                  <c:v>102.179</c:v>
                </c:pt>
                <c:pt idx="2381">
                  <c:v>102.23</c:v>
                </c:pt>
                <c:pt idx="2382">
                  <c:v>102.259</c:v>
                </c:pt>
                <c:pt idx="2383">
                  <c:v>102.309</c:v>
                </c:pt>
                <c:pt idx="2384">
                  <c:v>102.35599999999999</c:v>
                </c:pt>
                <c:pt idx="2385">
                  <c:v>102.38500000000001</c:v>
                </c:pt>
                <c:pt idx="2386">
                  <c:v>102.43600000000001</c:v>
                </c:pt>
                <c:pt idx="2387">
                  <c:v>102.509</c:v>
                </c:pt>
                <c:pt idx="2388">
                  <c:v>102.523</c:v>
                </c:pt>
                <c:pt idx="2389">
                  <c:v>102.581</c:v>
                </c:pt>
                <c:pt idx="2390">
                  <c:v>102.63500000000001</c:v>
                </c:pt>
                <c:pt idx="2391">
                  <c:v>102.657</c:v>
                </c:pt>
                <c:pt idx="2392">
                  <c:v>102.711</c:v>
                </c:pt>
                <c:pt idx="2393">
                  <c:v>102.76600000000001</c:v>
                </c:pt>
                <c:pt idx="2394">
                  <c:v>102.795</c:v>
                </c:pt>
                <c:pt idx="2395">
                  <c:v>102.83799999999999</c:v>
                </c:pt>
                <c:pt idx="2396">
                  <c:v>102.9</c:v>
                </c:pt>
                <c:pt idx="2397">
                  <c:v>102.925</c:v>
                </c:pt>
                <c:pt idx="2398">
                  <c:v>102.973</c:v>
                </c:pt>
                <c:pt idx="2399">
                  <c:v>103.027</c:v>
                </c:pt>
                <c:pt idx="2400">
                  <c:v>103.041</c:v>
                </c:pt>
                <c:pt idx="2401">
                  <c:v>103.089</c:v>
                </c:pt>
                <c:pt idx="2402">
                  <c:v>103.139</c:v>
                </c:pt>
                <c:pt idx="2403">
                  <c:v>103.172</c:v>
                </c:pt>
                <c:pt idx="2404">
                  <c:v>103.212</c:v>
                </c:pt>
                <c:pt idx="2405">
                  <c:v>103.262</c:v>
                </c:pt>
                <c:pt idx="2406">
                  <c:v>103.30200000000001</c:v>
                </c:pt>
                <c:pt idx="2407">
                  <c:v>103.342</c:v>
                </c:pt>
                <c:pt idx="2408">
                  <c:v>103.389</c:v>
                </c:pt>
                <c:pt idx="2409">
                  <c:v>103.411</c:v>
                </c:pt>
                <c:pt idx="2410">
                  <c:v>103.458</c:v>
                </c:pt>
                <c:pt idx="2411">
                  <c:v>103.502</c:v>
                </c:pt>
                <c:pt idx="2412">
                  <c:v>103.527</c:v>
                </c:pt>
                <c:pt idx="2413">
                  <c:v>103.574</c:v>
                </c:pt>
                <c:pt idx="2414">
                  <c:v>103.614</c:v>
                </c:pt>
                <c:pt idx="2415">
                  <c:v>103.643</c:v>
                </c:pt>
                <c:pt idx="2416">
                  <c:v>103.68300000000001</c:v>
                </c:pt>
                <c:pt idx="2417">
                  <c:v>103.741</c:v>
                </c:pt>
                <c:pt idx="2418">
                  <c:v>103.755</c:v>
                </c:pt>
                <c:pt idx="2419">
                  <c:v>103.806</c:v>
                </c:pt>
                <c:pt idx="2420">
                  <c:v>103.843</c:v>
                </c:pt>
                <c:pt idx="2421">
                  <c:v>103.854</c:v>
                </c:pt>
                <c:pt idx="2422">
                  <c:v>103.904</c:v>
                </c:pt>
                <c:pt idx="2423">
                  <c:v>103.95099999999999</c:v>
                </c:pt>
                <c:pt idx="2424">
                  <c:v>103.973</c:v>
                </c:pt>
                <c:pt idx="2425">
                  <c:v>104.01</c:v>
                </c:pt>
                <c:pt idx="2426">
                  <c:v>104.057</c:v>
                </c:pt>
                <c:pt idx="2427">
                  <c:v>104.075</c:v>
                </c:pt>
                <c:pt idx="2428">
                  <c:v>104.111</c:v>
                </c:pt>
                <c:pt idx="2429">
                  <c:v>104.151</c:v>
                </c:pt>
                <c:pt idx="2430">
                  <c:v>104.169</c:v>
                </c:pt>
                <c:pt idx="2431">
                  <c:v>104.206</c:v>
                </c:pt>
                <c:pt idx="2432">
                  <c:v>104.245</c:v>
                </c:pt>
                <c:pt idx="2433">
                  <c:v>104.267</c:v>
                </c:pt>
                <c:pt idx="2434">
                  <c:v>104.307</c:v>
                </c:pt>
                <c:pt idx="2435">
                  <c:v>104.358</c:v>
                </c:pt>
                <c:pt idx="2436">
                  <c:v>104.36199999999999</c:v>
                </c:pt>
                <c:pt idx="2437">
                  <c:v>104.405</c:v>
                </c:pt>
                <c:pt idx="2438">
                  <c:v>104.423</c:v>
                </c:pt>
                <c:pt idx="2439">
                  <c:v>104.452</c:v>
                </c:pt>
                <c:pt idx="2440">
                  <c:v>104.48099999999999</c:v>
                </c:pt>
                <c:pt idx="2441">
                  <c:v>104.529</c:v>
                </c:pt>
                <c:pt idx="2442">
                  <c:v>104.54300000000001</c:v>
                </c:pt>
                <c:pt idx="2443">
                  <c:v>104.572</c:v>
                </c:pt>
                <c:pt idx="2444">
                  <c:v>104.605</c:v>
                </c:pt>
                <c:pt idx="2445">
                  <c:v>104.62</c:v>
                </c:pt>
                <c:pt idx="2446">
                  <c:v>104.67</c:v>
                </c:pt>
                <c:pt idx="2447">
                  <c:v>104.69199999999999</c:v>
                </c:pt>
                <c:pt idx="2448">
                  <c:v>104.71</c:v>
                </c:pt>
                <c:pt idx="2449">
                  <c:v>104.754</c:v>
                </c:pt>
                <c:pt idx="2450">
                  <c:v>104.79</c:v>
                </c:pt>
                <c:pt idx="2451">
                  <c:v>104.80800000000001</c:v>
                </c:pt>
                <c:pt idx="2452">
                  <c:v>104.845</c:v>
                </c:pt>
                <c:pt idx="2453">
                  <c:v>104.899</c:v>
                </c:pt>
                <c:pt idx="2454">
                  <c:v>104.88800000000001</c:v>
                </c:pt>
                <c:pt idx="2455">
                  <c:v>104.932</c:v>
                </c:pt>
                <c:pt idx="2456">
                  <c:v>104.961</c:v>
                </c:pt>
                <c:pt idx="2457">
                  <c:v>104.983</c:v>
                </c:pt>
                <c:pt idx="2458">
                  <c:v>105.015</c:v>
                </c:pt>
                <c:pt idx="2459">
                  <c:v>105.041</c:v>
                </c:pt>
                <c:pt idx="2460">
                  <c:v>105.059</c:v>
                </c:pt>
                <c:pt idx="2461">
                  <c:v>105.099</c:v>
                </c:pt>
                <c:pt idx="2462">
                  <c:v>105.13500000000001</c:v>
                </c:pt>
                <c:pt idx="2463">
                  <c:v>105.15</c:v>
                </c:pt>
                <c:pt idx="2464">
                  <c:v>105.179</c:v>
                </c:pt>
                <c:pt idx="2465">
                  <c:v>105.215</c:v>
                </c:pt>
                <c:pt idx="2466">
                  <c:v>105.23699999999999</c:v>
                </c:pt>
                <c:pt idx="2467">
                  <c:v>105.28400000000001</c:v>
                </c:pt>
                <c:pt idx="2468">
                  <c:v>105.31699999999999</c:v>
                </c:pt>
                <c:pt idx="2469">
                  <c:v>105.331</c:v>
                </c:pt>
                <c:pt idx="2470">
                  <c:v>105.375</c:v>
                </c:pt>
                <c:pt idx="2471">
                  <c:v>105.407</c:v>
                </c:pt>
                <c:pt idx="2472">
                  <c:v>105.437</c:v>
                </c:pt>
                <c:pt idx="2473">
                  <c:v>105.46899999999999</c:v>
                </c:pt>
                <c:pt idx="2474">
                  <c:v>105.509</c:v>
                </c:pt>
                <c:pt idx="2475">
                  <c:v>105.53100000000001</c:v>
                </c:pt>
                <c:pt idx="2476">
                  <c:v>105.571</c:v>
                </c:pt>
                <c:pt idx="2477">
                  <c:v>105.6</c:v>
                </c:pt>
                <c:pt idx="2478">
                  <c:v>105.614</c:v>
                </c:pt>
                <c:pt idx="2479">
                  <c:v>105.658</c:v>
                </c:pt>
                <c:pt idx="2480">
                  <c:v>105.705</c:v>
                </c:pt>
                <c:pt idx="2481">
                  <c:v>105.723</c:v>
                </c:pt>
                <c:pt idx="2482">
                  <c:v>105.767</c:v>
                </c:pt>
                <c:pt idx="2483">
                  <c:v>105.81699999999999</c:v>
                </c:pt>
                <c:pt idx="2484">
                  <c:v>105.836</c:v>
                </c:pt>
                <c:pt idx="2485">
                  <c:v>105.872</c:v>
                </c:pt>
                <c:pt idx="2486">
                  <c:v>105.905</c:v>
                </c:pt>
                <c:pt idx="2487">
                  <c:v>105.934</c:v>
                </c:pt>
                <c:pt idx="2488">
                  <c:v>105.974</c:v>
                </c:pt>
                <c:pt idx="2489">
                  <c:v>106.024</c:v>
                </c:pt>
                <c:pt idx="2490">
                  <c:v>106.042</c:v>
                </c:pt>
                <c:pt idx="2491">
                  <c:v>106.09</c:v>
                </c:pt>
                <c:pt idx="2492">
                  <c:v>106.14</c:v>
                </c:pt>
                <c:pt idx="2493">
                  <c:v>106.158</c:v>
                </c:pt>
                <c:pt idx="2494">
                  <c:v>106.19799999999999</c:v>
                </c:pt>
                <c:pt idx="2495">
                  <c:v>106.238</c:v>
                </c:pt>
                <c:pt idx="2496">
                  <c:v>106.26</c:v>
                </c:pt>
                <c:pt idx="2497">
                  <c:v>106.31399999999999</c:v>
                </c:pt>
                <c:pt idx="2498">
                  <c:v>106.36199999999999</c:v>
                </c:pt>
                <c:pt idx="2499">
                  <c:v>106.38</c:v>
                </c:pt>
                <c:pt idx="2500">
                  <c:v>106.434</c:v>
                </c:pt>
                <c:pt idx="2501">
                  <c:v>106.488</c:v>
                </c:pt>
                <c:pt idx="2502">
                  <c:v>106.51</c:v>
                </c:pt>
                <c:pt idx="2503">
                  <c:v>106.56100000000001</c:v>
                </c:pt>
                <c:pt idx="2504">
                  <c:v>106.604</c:v>
                </c:pt>
                <c:pt idx="2505">
                  <c:v>106.63</c:v>
                </c:pt>
                <c:pt idx="2506">
                  <c:v>106.68</c:v>
                </c:pt>
                <c:pt idx="2507">
                  <c:v>106.72</c:v>
                </c:pt>
                <c:pt idx="2508">
                  <c:v>106.749</c:v>
                </c:pt>
                <c:pt idx="2509">
                  <c:v>106.804</c:v>
                </c:pt>
                <c:pt idx="2510">
                  <c:v>106.86199999999999</c:v>
                </c:pt>
                <c:pt idx="2511">
                  <c:v>106.89100000000001</c:v>
                </c:pt>
                <c:pt idx="2512">
                  <c:v>106.938</c:v>
                </c:pt>
                <c:pt idx="2513">
                  <c:v>106.988</c:v>
                </c:pt>
                <c:pt idx="2514">
                  <c:v>107.02500000000001</c:v>
                </c:pt>
                <c:pt idx="2515">
                  <c:v>107.068</c:v>
                </c:pt>
                <c:pt idx="2516">
                  <c:v>107.11499999999999</c:v>
                </c:pt>
                <c:pt idx="2517">
                  <c:v>107.148</c:v>
                </c:pt>
                <c:pt idx="2518">
                  <c:v>107.206</c:v>
                </c:pt>
                <c:pt idx="2519">
                  <c:v>107.267</c:v>
                </c:pt>
                <c:pt idx="2520">
                  <c:v>107.29300000000001</c:v>
                </c:pt>
                <c:pt idx="2521">
                  <c:v>107.36499999999999</c:v>
                </c:pt>
                <c:pt idx="2522">
                  <c:v>107.41200000000001</c:v>
                </c:pt>
                <c:pt idx="2523">
                  <c:v>107.44499999999999</c:v>
                </c:pt>
                <c:pt idx="2524">
                  <c:v>107.506</c:v>
                </c:pt>
                <c:pt idx="2525">
                  <c:v>107.575</c:v>
                </c:pt>
                <c:pt idx="2526">
                  <c:v>107.59</c:v>
                </c:pt>
                <c:pt idx="2527">
                  <c:v>107.655</c:v>
                </c:pt>
                <c:pt idx="2528">
                  <c:v>107.72</c:v>
                </c:pt>
                <c:pt idx="2529">
                  <c:v>107.738</c:v>
                </c:pt>
                <c:pt idx="2530">
                  <c:v>107.803</c:v>
                </c:pt>
                <c:pt idx="2531">
                  <c:v>107.86499999999999</c:v>
                </c:pt>
                <c:pt idx="2532">
                  <c:v>107.89400000000001</c:v>
                </c:pt>
                <c:pt idx="2533">
                  <c:v>107.96299999999999</c:v>
                </c:pt>
                <c:pt idx="2534">
                  <c:v>108.02800000000001</c:v>
                </c:pt>
                <c:pt idx="2535">
                  <c:v>108.06399999999999</c:v>
                </c:pt>
                <c:pt idx="2536">
                  <c:v>108.129</c:v>
                </c:pt>
                <c:pt idx="2537">
                  <c:v>108.19799999999999</c:v>
                </c:pt>
                <c:pt idx="2538">
                  <c:v>108.23399999999999</c:v>
                </c:pt>
                <c:pt idx="2539">
                  <c:v>108.31</c:v>
                </c:pt>
                <c:pt idx="2540">
                  <c:v>108.379</c:v>
                </c:pt>
                <c:pt idx="2541">
                  <c:v>108.404</c:v>
                </c:pt>
                <c:pt idx="2542">
                  <c:v>108.477</c:v>
                </c:pt>
                <c:pt idx="2543">
                  <c:v>108.54900000000001</c:v>
                </c:pt>
                <c:pt idx="2544">
                  <c:v>108.58499999999999</c:v>
                </c:pt>
                <c:pt idx="2545">
                  <c:v>108.66800000000001</c:v>
                </c:pt>
                <c:pt idx="2546">
                  <c:v>108.741</c:v>
                </c:pt>
                <c:pt idx="2547">
                  <c:v>108.777</c:v>
                </c:pt>
                <c:pt idx="2548">
                  <c:v>108.864</c:v>
                </c:pt>
                <c:pt idx="2549">
                  <c:v>108.943</c:v>
                </c:pt>
                <c:pt idx="2550">
                  <c:v>108.997</c:v>
                </c:pt>
                <c:pt idx="2551">
                  <c:v>109.084</c:v>
                </c:pt>
                <c:pt idx="2552">
                  <c:v>109.175</c:v>
                </c:pt>
                <c:pt idx="2553">
                  <c:v>109.22199999999999</c:v>
                </c:pt>
                <c:pt idx="2554">
                  <c:v>109.316</c:v>
                </c:pt>
                <c:pt idx="2555">
                  <c:v>109.42100000000001</c:v>
                </c:pt>
                <c:pt idx="2556">
                  <c:v>109.467</c:v>
                </c:pt>
                <c:pt idx="2557">
                  <c:v>109.569</c:v>
                </c:pt>
                <c:pt idx="2558">
                  <c:v>109.67</c:v>
                </c:pt>
                <c:pt idx="2559">
                  <c:v>109.724</c:v>
                </c:pt>
                <c:pt idx="2560">
                  <c:v>109.822</c:v>
                </c:pt>
                <c:pt idx="2561">
                  <c:v>109.938</c:v>
                </c:pt>
                <c:pt idx="2562">
                  <c:v>109.992</c:v>
                </c:pt>
                <c:pt idx="2563">
                  <c:v>110.133</c:v>
                </c:pt>
                <c:pt idx="2564">
                  <c:v>110.253</c:v>
                </c:pt>
                <c:pt idx="2565">
                  <c:v>110.304</c:v>
                </c:pt>
                <c:pt idx="2566">
                  <c:v>110.438</c:v>
                </c:pt>
                <c:pt idx="2567">
                  <c:v>110.551</c:v>
                </c:pt>
                <c:pt idx="2568">
                  <c:v>110.623</c:v>
                </c:pt>
                <c:pt idx="2569">
                  <c:v>110.78</c:v>
                </c:pt>
                <c:pt idx="2570">
                  <c:v>110.91800000000001</c:v>
                </c:pt>
                <c:pt idx="2571">
                  <c:v>110.947</c:v>
                </c:pt>
                <c:pt idx="2572">
                  <c:v>111.081</c:v>
                </c:pt>
                <c:pt idx="2573">
                  <c:v>111.212</c:v>
                </c:pt>
                <c:pt idx="2574">
                  <c:v>111.28400000000001</c:v>
                </c:pt>
                <c:pt idx="2575">
                  <c:v>111.411</c:v>
                </c:pt>
                <c:pt idx="2576">
                  <c:v>111.535</c:v>
                </c:pt>
                <c:pt idx="2577">
                  <c:v>111.6</c:v>
                </c:pt>
                <c:pt idx="2578">
                  <c:v>111.73099999999999</c:v>
                </c:pt>
                <c:pt idx="2579">
                  <c:v>111.869</c:v>
                </c:pt>
                <c:pt idx="2580">
                  <c:v>111.94199999999999</c:v>
                </c:pt>
                <c:pt idx="2581">
                  <c:v>112.07599999999999</c:v>
                </c:pt>
                <c:pt idx="2582">
                  <c:v>112.21</c:v>
                </c:pt>
                <c:pt idx="2583">
                  <c:v>112.29</c:v>
                </c:pt>
                <c:pt idx="2584">
                  <c:v>112.428</c:v>
                </c:pt>
                <c:pt idx="2585">
                  <c:v>112.559</c:v>
                </c:pt>
                <c:pt idx="2586">
                  <c:v>112.642</c:v>
                </c:pt>
                <c:pt idx="2587">
                  <c:v>112.78100000000001</c:v>
                </c:pt>
                <c:pt idx="2588">
                  <c:v>112.929</c:v>
                </c:pt>
                <c:pt idx="2589">
                  <c:v>113.002</c:v>
                </c:pt>
                <c:pt idx="2590">
                  <c:v>113.158</c:v>
                </c:pt>
                <c:pt idx="2591">
                  <c:v>113.303</c:v>
                </c:pt>
                <c:pt idx="2592">
                  <c:v>113.383</c:v>
                </c:pt>
                <c:pt idx="2593">
                  <c:v>113.52800000000001</c:v>
                </c:pt>
                <c:pt idx="2594">
                  <c:v>113.688</c:v>
                </c:pt>
                <c:pt idx="2595">
                  <c:v>113.768</c:v>
                </c:pt>
                <c:pt idx="2596">
                  <c:v>113.917</c:v>
                </c:pt>
                <c:pt idx="2597">
                  <c:v>114.05500000000001</c:v>
                </c:pt>
                <c:pt idx="2598">
                  <c:v>114.145</c:v>
                </c:pt>
                <c:pt idx="2599">
                  <c:v>114.298</c:v>
                </c:pt>
                <c:pt idx="2600">
                  <c:v>114.443</c:v>
                </c:pt>
                <c:pt idx="2601">
                  <c:v>114.512</c:v>
                </c:pt>
                <c:pt idx="2602">
                  <c:v>114.676</c:v>
                </c:pt>
                <c:pt idx="2603">
                  <c:v>114.828</c:v>
                </c:pt>
                <c:pt idx="2604">
                  <c:v>114.91500000000001</c:v>
                </c:pt>
                <c:pt idx="2605">
                  <c:v>115.06</c:v>
                </c:pt>
                <c:pt idx="2606">
                  <c:v>115.22</c:v>
                </c:pt>
                <c:pt idx="2607">
                  <c:v>115.3</c:v>
                </c:pt>
                <c:pt idx="2608">
                  <c:v>115.44199999999999</c:v>
                </c:pt>
                <c:pt idx="2609">
                  <c:v>115.61199999999999</c:v>
                </c:pt>
                <c:pt idx="2610">
                  <c:v>115.685</c:v>
                </c:pt>
                <c:pt idx="2611">
                  <c:v>115.84099999999999</c:v>
                </c:pt>
                <c:pt idx="2612">
                  <c:v>116.001</c:v>
                </c:pt>
                <c:pt idx="2613">
                  <c:v>116.081</c:v>
                </c:pt>
                <c:pt idx="2614">
                  <c:v>116.226</c:v>
                </c:pt>
                <c:pt idx="2615">
                  <c:v>116.367</c:v>
                </c:pt>
                <c:pt idx="2616">
                  <c:v>116.447</c:v>
                </c:pt>
                <c:pt idx="2617">
                  <c:v>116.607</c:v>
                </c:pt>
                <c:pt idx="2618">
                  <c:v>116.745</c:v>
                </c:pt>
                <c:pt idx="2619">
                  <c:v>116.82899999999999</c:v>
                </c:pt>
                <c:pt idx="2620">
                  <c:v>116.98099999999999</c:v>
                </c:pt>
                <c:pt idx="2621">
                  <c:v>117.13</c:v>
                </c:pt>
                <c:pt idx="2622">
                  <c:v>117.206</c:v>
                </c:pt>
                <c:pt idx="2623">
                  <c:v>117.351</c:v>
                </c:pt>
                <c:pt idx="2624">
                  <c:v>117.50700000000001</c:v>
                </c:pt>
                <c:pt idx="2625">
                  <c:v>117.58</c:v>
                </c:pt>
                <c:pt idx="2626">
                  <c:v>117.736</c:v>
                </c:pt>
                <c:pt idx="2627">
                  <c:v>117.874</c:v>
                </c:pt>
                <c:pt idx="2628">
                  <c:v>117.947</c:v>
                </c:pt>
                <c:pt idx="2629">
                  <c:v>118.092</c:v>
                </c:pt>
                <c:pt idx="2630">
                  <c:v>118.23699999999999</c:v>
                </c:pt>
                <c:pt idx="2631">
                  <c:v>118.306</c:v>
                </c:pt>
                <c:pt idx="2632">
                  <c:v>118.45099999999999</c:v>
                </c:pt>
                <c:pt idx="2633">
                  <c:v>118.604</c:v>
                </c:pt>
                <c:pt idx="2634">
                  <c:v>118.68</c:v>
                </c:pt>
                <c:pt idx="2635">
                  <c:v>118.822</c:v>
                </c:pt>
                <c:pt idx="2636">
                  <c:v>118.967</c:v>
                </c:pt>
                <c:pt idx="2637">
                  <c:v>119.036</c:v>
                </c:pt>
                <c:pt idx="2638">
                  <c:v>119.17400000000001</c:v>
                </c:pt>
                <c:pt idx="2639">
                  <c:v>119.319</c:v>
                </c:pt>
                <c:pt idx="2640">
                  <c:v>119.38800000000001</c:v>
                </c:pt>
                <c:pt idx="2641">
                  <c:v>119.51900000000001</c:v>
                </c:pt>
                <c:pt idx="2642">
                  <c:v>119.66800000000001</c:v>
                </c:pt>
                <c:pt idx="2643">
                  <c:v>119.733</c:v>
                </c:pt>
                <c:pt idx="2644">
                  <c:v>119.871</c:v>
                </c:pt>
                <c:pt idx="2645">
                  <c:v>119.995</c:v>
                </c:pt>
                <c:pt idx="2646">
                  <c:v>120.06100000000001</c:v>
                </c:pt>
                <c:pt idx="2647">
                  <c:v>120.19199999999999</c:v>
                </c:pt>
                <c:pt idx="2648">
                  <c:v>120.328</c:v>
                </c:pt>
                <c:pt idx="2649">
                  <c:v>120.39</c:v>
                </c:pt>
                <c:pt idx="2650">
                  <c:v>120.51</c:v>
                </c:pt>
                <c:pt idx="2651">
                  <c:v>120.65300000000001</c:v>
                </c:pt>
                <c:pt idx="2652">
                  <c:v>120.70399999999999</c:v>
                </c:pt>
                <c:pt idx="2653">
                  <c:v>120.82899999999999</c:v>
                </c:pt>
                <c:pt idx="2654">
                  <c:v>120.946</c:v>
                </c:pt>
                <c:pt idx="2655">
                  <c:v>121.004</c:v>
                </c:pt>
                <c:pt idx="2656">
                  <c:v>121.13200000000001</c:v>
                </c:pt>
                <c:pt idx="2657">
                  <c:v>121.246</c:v>
                </c:pt>
                <c:pt idx="2658">
                  <c:v>121.315</c:v>
                </c:pt>
                <c:pt idx="2659">
                  <c:v>121.42100000000001</c:v>
                </c:pt>
                <c:pt idx="2660">
                  <c:v>121.539</c:v>
                </c:pt>
                <c:pt idx="2661">
                  <c:v>121.568</c:v>
                </c:pt>
                <c:pt idx="2662">
                  <c:v>121.696</c:v>
                </c:pt>
                <c:pt idx="2663">
                  <c:v>121.813</c:v>
                </c:pt>
                <c:pt idx="2664">
                  <c:v>121.86</c:v>
                </c:pt>
                <c:pt idx="2665">
                  <c:v>121.974</c:v>
                </c:pt>
                <c:pt idx="2666">
                  <c:v>122.07299999999999</c:v>
                </c:pt>
                <c:pt idx="2667">
                  <c:v>122.128</c:v>
                </c:pt>
                <c:pt idx="2668">
                  <c:v>122.21599999999999</c:v>
                </c:pt>
                <c:pt idx="2669">
                  <c:v>122.31399999999999</c:v>
                </c:pt>
                <c:pt idx="2670">
                  <c:v>122.366</c:v>
                </c:pt>
                <c:pt idx="2671">
                  <c:v>122.453</c:v>
                </c:pt>
                <c:pt idx="2672">
                  <c:v>122.53400000000001</c:v>
                </c:pt>
                <c:pt idx="2673">
                  <c:v>122.56699999999999</c:v>
                </c:pt>
                <c:pt idx="2674">
                  <c:v>122.655</c:v>
                </c:pt>
                <c:pt idx="2675">
                  <c:v>122.72</c:v>
                </c:pt>
                <c:pt idx="2676">
                  <c:v>122.764</c:v>
                </c:pt>
                <c:pt idx="2677">
                  <c:v>122.83799999999999</c:v>
                </c:pt>
                <c:pt idx="2678">
                  <c:v>122.907</c:v>
                </c:pt>
                <c:pt idx="2679">
                  <c:v>122.93300000000001</c:v>
                </c:pt>
                <c:pt idx="2680">
                  <c:v>122.973</c:v>
                </c:pt>
                <c:pt idx="2681">
                  <c:v>123.05</c:v>
                </c:pt>
                <c:pt idx="2682">
                  <c:v>123.083</c:v>
                </c:pt>
                <c:pt idx="2683">
                  <c:v>123.127</c:v>
                </c:pt>
                <c:pt idx="2684">
                  <c:v>123.167</c:v>
                </c:pt>
                <c:pt idx="2685">
                  <c:v>123.193</c:v>
                </c:pt>
                <c:pt idx="2686">
                  <c:v>123.244</c:v>
                </c:pt>
                <c:pt idx="2687">
                  <c:v>123.277</c:v>
                </c:pt>
                <c:pt idx="2688">
                  <c:v>123.29600000000001</c:v>
                </c:pt>
                <c:pt idx="2689">
                  <c:v>123.31100000000001</c:v>
                </c:pt>
                <c:pt idx="2690">
                  <c:v>123.336</c:v>
                </c:pt>
                <c:pt idx="2691">
                  <c:v>123.34</c:v>
                </c:pt>
                <c:pt idx="2692">
                  <c:v>123.36199999999999</c:v>
                </c:pt>
                <c:pt idx="2693">
                  <c:v>123.373</c:v>
                </c:pt>
                <c:pt idx="2694">
                  <c:v>123.373</c:v>
                </c:pt>
                <c:pt idx="2695">
                  <c:v>123.377</c:v>
                </c:pt>
                <c:pt idx="2696">
                  <c:v>123.381</c:v>
                </c:pt>
                <c:pt idx="2697">
                  <c:v>123.389</c:v>
                </c:pt>
                <c:pt idx="2698">
                  <c:v>123.367</c:v>
                </c:pt>
                <c:pt idx="2699">
                  <c:v>123.35599999999999</c:v>
                </c:pt>
                <c:pt idx="2700">
                  <c:v>123.35599999999999</c:v>
                </c:pt>
                <c:pt idx="2701">
                  <c:v>123.32</c:v>
                </c:pt>
                <c:pt idx="2702">
                  <c:v>123.30200000000001</c:v>
                </c:pt>
                <c:pt idx="2703">
                  <c:v>123.28700000000001</c:v>
                </c:pt>
                <c:pt idx="2704">
                  <c:v>123.262</c:v>
                </c:pt>
                <c:pt idx="2705">
                  <c:v>123.22199999999999</c:v>
                </c:pt>
                <c:pt idx="2706">
                  <c:v>123.2</c:v>
                </c:pt>
                <c:pt idx="2707">
                  <c:v>123.15300000000001</c:v>
                </c:pt>
                <c:pt idx="2708">
                  <c:v>123.10899999999999</c:v>
                </c:pt>
                <c:pt idx="2709">
                  <c:v>123.087</c:v>
                </c:pt>
                <c:pt idx="2710">
                  <c:v>123.036</c:v>
                </c:pt>
                <c:pt idx="2711">
                  <c:v>122.97799999999999</c:v>
                </c:pt>
                <c:pt idx="2712">
                  <c:v>122.94499999999999</c:v>
                </c:pt>
                <c:pt idx="2713">
                  <c:v>122.872</c:v>
                </c:pt>
                <c:pt idx="2714">
                  <c:v>122.807</c:v>
                </c:pt>
                <c:pt idx="2715">
                  <c:v>122.77</c:v>
                </c:pt>
                <c:pt idx="2716">
                  <c:v>122.697</c:v>
                </c:pt>
                <c:pt idx="2717">
                  <c:v>122.617</c:v>
                </c:pt>
                <c:pt idx="2718">
                  <c:v>122.57</c:v>
                </c:pt>
                <c:pt idx="2719">
                  <c:v>122.479</c:v>
                </c:pt>
                <c:pt idx="2720">
                  <c:v>122.398</c:v>
                </c:pt>
                <c:pt idx="2721">
                  <c:v>122.34699999999999</c:v>
                </c:pt>
                <c:pt idx="2722">
                  <c:v>122.242</c:v>
                </c:pt>
                <c:pt idx="2723">
                  <c:v>122.16500000000001</c:v>
                </c:pt>
                <c:pt idx="2724">
                  <c:v>122.125</c:v>
                </c:pt>
                <c:pt idx="2725">
                  <c:v>122.023</c:v>
                </c:pt>
                <c:pt idx="2726">
                  <c:v>121.92400000000001</c:v>
                </c:pt>
                <c:pt idx="2727">
                  <c:v>121.881</c:v>
                </c:pt>
                <c:pt idx="2728">
                  <c:v>121.77500000000001</c:v>
                </c:pt>
                <c:pt idx="2729">
                  <c:v>121.669</c:v>
                </c:pt>
                <c:pt idx="2730">
                  <c:v>121.614</c:v>
                </c:pt>
                <c:pt idx="2731">
                  <c:v>121.512</c:v>
                </c:pt>
                <c:pt idx="2732">
                  <c:v>121.396</c:v>
                </c:pt>
                <c:pt idx="2733">
                  <c:v>121.348</c:v>
                </c:pt>
                <c:pt idx="2734">
                  <c:v>121.239</c:v>
                </c:pt>
                <c:pt idx="2735">
                  <c:v>121.126</c:v>
                </c:pt>
                <c:pt idx="2736">
                  <c:v>121.075</c:v>
                </c:pt>
                <c:pt idx="2737">
                  <c:v>120.976</c:v>
                </c:pt>
                <c:pt idx="2738">
                  <c:v>120.86</c:v>
                </c:pt>
                <c:pt idx="2739">
                  <c:v>120.79</c:v>
                </c:pt>
                <c:pt idx="2740">
                  <c:v>120.681</c:v>
                </c:pt>
                <c:pt idx="2741">
                  <c:v>120.568</c:v>
                </c:pt>
                <c:pt idx="2742">
                  <c:v>120.506</c:v>
                </c:pt>
                <c:pt idx="2743">
                  <c:v>120.386</c:v>
                </c:pt>
                <c:pt idx="2744">
                  <c:v>120.27200000000001</c:v>
                </c:pt>
                <c:pt idx="2745">
                  <c:v>120.221</c:v>
                </c:pt>
                <c:pt idx="2746">
                  <c:v>120.108</c:v>
                </c:pt>
                <c:pt idx="2747">
                  <c:v>119.988</c:v>
                </c:pt>
                <c:pt idx="2748">
                  <c:v>119.93</c:v>
                </c:pt>
                <c:pt idx="2749">
                  <c:v>119.82899999999999</c:v>
                </c:pt>
                <c:pt idx="2750">
                  <c:v>119.709</c:v>
                </c:pt>
                <c:pt idx="2751">
                  <c:v>119.655</c:v>
                </c:pt>
                <c:pt idx="2752">
                  <c:v>119.54300000000001</c:v>
                </c:pt>
                <c:pt idx="2753">
                  <c:v>119.423</c:v>
                </c:pt>
                <c:pt idx="2754">
                  <c:v>119.369</c:v>
                </c:pt>
                <c:pt idx="2755">
                  <c:v>119.25700000000001</c:v>
                </c:pt>
                <c:pt idx="2756">
                  <c:v>119.14100000000001</c:v>
                </c:pt>
                <c:pt idx="2757">
                  <c:v>119.07599999999999</c:v>
                </c:pt>
                <c:pt idx="2758">
                  <c:v>118.97799999999999</c:v>
                </c:pt>
                <c:pt idx="2759">
                  <c:v>118.873</c:v>
                </c:pt>
                <c:pt idx="2760">
                  <c:v>118.819</c:v>
                </c:pt>
                <c:pt idx="2761">
                  <c:v>118.703</c:v>
                </c:pt>
                <c:pt idx="2762">
                  <c:v>118.59399999999999</c:v>
                </c:pt>
                <c:pt idx="2763">
                  <c:v>118.536</c:v>
                </c:pt>
                <c:pt idx="2764">
                  <c:v>118.42400000000001</c:v>
                </c:pt>
                <c:pt idx="2765">
                  <c:v>118.337</c:v>
                </c:pt>
                <c:pt idx="2766">
                  <c:v>118.276</c:v>
                </c:pt>
                <c:pt idx="2767">
                  <c:v>118.167</c:v>
                </c:pt>
                <c:pt idx="2768">
                  <c:v>118.05800000000001</c:v>
                </c:pt>
                <c:pt idx="2769">
                  <c:v>118.004</c:v>
                </c:pt>
                <c:pt idx="2770">
                  <c:v>117.90600000000001</c:v>
                </c:pt>
                <c:pt idx="2771">
                  <c:v>117.78700000000001</c:v>
                </c:pt>
                <c:pt idx="2772">
                  <c:v>117.729</c:v>
                </c:pt>
                <c:pt idx="2773">
                  <c:v>117.63500000000001</c:v>
                </c:pt>
                <c:pt idx="2774">
                  <c:v>117.533</c:v>
                </c:pt>
                <c:pt idx="2775">
                  <c:v>117.476</c:v>
                </c:pt>
                <c:pt idx="2776">
                  <c:v>117.381</c:v>
                </c:pt>
                <c:pt idx="2777">
                  <c:v>117.28</c:v>
                </c:pt>
                <c:pt idx="2778">
                  <c:v>117.23699999999999</c:v>
                </c:pt>
                <c:pt idx="2779">
                  <c:v>117.142</c:v>
                </c:pt>
                <c:pt idx="2780">
                  <c:v>117.03</c:v>
                </c:pt>
                <c:pt idx="2781">
                  <c:v>116.98699999999999</c:v>
                </c:pt>
                <c:pt idx="2782">
                  <c:v>116.9</c:v>
                </c:pt>
                <c:pt idx="2783">
                  <c:v>116.791</c:v>
                </c:pt>
                <c:pt idx="2784">
                  <c:v>116.755</c:v>
                </c:pt>
                <c:pt idx="2785">
                  <c:v>116.672</c:v>
                </c:pt>
                <c:pt idx="2786">
                  <c:v>116.578</c:v>
                </c:pt>
                <c:pt idx="2787">
                  <c:v>116.523</c:v>
                </c:pt>
                <c:pt idx="2788">
                  <c:v>116.43300000000001</c:v>
                </c:pt>
                <c:pt idx="2789">
                  <c:v>116.346</c:v>
                </c:pt>
                <c:pt idx="2790">
                  <c:v>116.295</c:v>
                </c:pt>
                <c:pt idx="2791">
                  <c:v>116.22</c:v>
                </c:pt>
                <c:pt idx="2792">
                  <c:v>116.14</c:v>
                </c:pt>
                <c:pt idx="2793">
                  <c:v>116.086</c:v>
                </c:pt>
                <c:pt idx="2794">
                  <c:v>116.006</c:v>
                </c:pt>
                <c:pt idx="2795">
                  <c:v>115.919</c:v>
                </c:pt>
                <c:pt idx="2796">
                  <c:v>115.872</c:v>
                </c:pt>
                <c:pt idx="2797">
                  <c:v>115.785</c:v>
                </c:pt>
                <c:pt idx="2798">
                  <c:v>115.709</c:v>
                </c:pt>
                <c:pt idx="2799">
                  <c:v>115.673</c:v>
                </c:pt>
                <c:pt idx="2800">
                  <c:v>115.586</c:v>
                </c:pt>
                <c:pt idx="2801">
                  <c:v>115.499</c:v>
                </c:pt>
                <c:pt idx="2802">
                  <c:v>115.46</c:v>
                </c:pt>
                <c:pt idx="2803">
                  <c:v>115.384</c:v>
                </c:pt>
                <c:pt idx="2804">
                  <c:v>115.31100000000001</c:v>
                </c:pt>
                <c:pt idx="2805">
                  <c:v>115.268</c:v>
                </c:pt>
                <c:pt idx="2806">
                  <c:v>115.19199999999999</c:v>
                </c:pt>
                <c:pt idx="2807">
                  <c:v>115.116</c:v>
                </c:pt>
                <c:pt idx="2808">
                  <c:v>115.07599999999999</c:v>
                </c:pt>
                <c:pt idx="2809">
                  <c:v>114.997</c:v>
                </c:pt>
                <c:pt idx="2810">
                  <c:v>114.935</c:v>
                </c:pt>
                <c:pt idx="2811">
                  <c:v>114.895</c:v>
                </c:pt>
                <c:pt idx="2812">
                  <c:v>114.834</c:v>
                </c:pt>
                <c:pt idx="2813">
                  <c:v>114.761</c:v>
                </c:pt>
                <c:pt idx="2814">
                  <c:v>114.72199999999999</c:v>
                </c:pt>
                <c:pt idx="2815">
                  <c:v>114.65300000000001</c:v>
                </c:pt>
                <c:pt idx="2816">
                  <c:v>114.581</c:v>
                </c:pt>
                <c:pt idx="2817">
                  <c:v>114.548</c:v>
                </c:pt>
                <c:pt idx="2818">
                  <c:v>114.479</c:v>
                </c:pt>
                <c:pt idx="2819">
                  <c:v>114.42100000000001</c:v>
                </c:pt>
                <c:pt idx="2820">
                  <c:v>114.38500000000001</c:v>
                </c:pt>
                <c:pt idx="2821">
                  <c:v>114.324</c:v>
                </c:pt>
                <c:pt idx="2822">
                  <c:v>114.26600000000001</c:v>
                </c:pt>
                <c:pt idx="2823">
                  <c:v>114.241</c:v>
                </c:pt>
                <c:pt idx="2824">
                  <c:v>114.18300000000001</c:v>
                </c:pt>
                <c:pt idx="2825">
                  <c:v>114.13200000000001</c:v>
                </c:pt>
                <c:pt idx="2826">
                  <c:v>114.096</c:v>
                </c:pt>
                <c:pt idx="2827">
                  <c:v>114.056</c:v>
                </c:pt>
                <c:pt idx="2828">
                  <c:v>114.006</c:v>
                </c:pt>
                <c:pt idx="2829">
                  <c:v>113.973</c:v>
                </c:pt>
                <c:pt idx="2830">
                  <c:v>113.93</c:v>
                </c:pt>
                <c:pt idx="2831">
                  <c:v>113.872</c:v>
                </c:pt>
                <c:pt idx="2832">
                  <c:v>113.84699999999999</c:v>
                </c:pt>
                <c:pt idx="2833">
                  <c:v>113.81</c:v>
                </c:pt>
                <c:pt idx="2834">
                  <c:v>113.774</c:v>
                </c:pt>
                <c:pt idx="2835">
                  <c:v>113.745</c:v>
                </c:pt>
                <c:pt idx="2836">
                  <c:v>113.724</c:v>
                </c:pt>
                <c:pt idx="2837">
                  <c:v>113.684</c:v>
                </c:pt>
                <c:pt idx="2838">
                  <c:v>113.666</c:v>
                </c:pt>
                <c:pt idx="2839">
                  <c:v>113.626</c:v>
                </c:pt>
                <c:pt idx="2840">
                  <c:v>113.601</c:v>
                </c:pt>
                <c:pt idx="2841">
                  <c:v>113.587</c:v>
                </c:pt>
                <c:pt idx="2842">
                  <c:v>113.565</c:v>
                </c:pt>
                <c:pt idx="2843">
                  <c:v>113.54</c:v>
                </c:pt>
                <c:pt idx="2844">
                  <c:v>113.529</c:v>
                </c:pt>
                <c:pt idx="2845">
                  <c:v>113.508</c:v>
                </c:pt>
                <c:pt idx="2846">
                  <c:v>113.486</c:v>
                </c:pt>
                <c:pt idx="2847">
                  <c:v>113.468</c:v>
                </c:pt>
                <c:pt idx="2848">
                  <c:v>113.45</c:v>
                </c:pt>
                <c:pt idx="2849">
                  <c:v>113.43899999999999</c:v>
                </c:pt>
                <c:pt idx="2850">
                  <c:v>113.425</c:v>
                </c:pt>
                <c:pt idx="2851">
                  <c:v>113.407</c:v>
                </c:pt>
                <c:pt idx="2852">
                  <c:v>113.396</c:v>
                </c:pt>
                <c:pt idx="2853">
                  <c:v>113.38500000000001</c:v>
                </c:pt>
                <c:pt idx="2854">
                  <c:v>113.38500000000001</c:v>
                </c:pt>
                <c:pt idx="2855">
                  <c:v>113.371</c:v>
                </c:pt>
                <c:pt idx="2856">
                  <c:v>113.35299999999999</c:v>
                </c:pt>
                <c:pt idx="2857">
                  <c:v>113.342</c:v>
                </c:pt>
                <c:pt idx="2858">
                  <c:v>113.343</c:v>
                </c:pt>
                <c:pt idx="2859">
                  <c:v>113.346</c:v>
                </c:pt>
                <c:pt idx="2860">
                  <c:v>113.336</c:v>
                </c:pt>
                <c:pt idx="2861">
                  <c:v>113.33199999999999</c:v>
                </c:pt>
                <c:pt idx="2862">
                  <c:v>113.328</c:v>
                </c:pt>
                <c:pt idx="2863">
                  <c:v>113.31399999999999</c:v>
                </c:pt>
                <c:pt idx="2864">
                  <c:v>113.31100000000001</c:v>
                </c:pt>
                <c:pt idx="2865">
                  <c:v>113.31399999999999</c:v>
                </c:pt>
                <c:pt idx="2866">
                  <c:v>113.318</c:v>
                </c:pt>
                <c:pt idx="2867">
                  <c:v>113.315</c:v>
                </c:pt>
                <c:pt idx="2868">
                  <c:v>113.30800000000001</c:v>
                </c:pt>
                <c:pt idx="2869">
                  <c:v>113.31100000000001</c:v>
                </c:pt>
                <c:pt idx="2870">
                  <c:v>113.31100000000001</c:v>
                </c:pt>
                <c:pt idx="2871">
                  <c:v>113.297</c:v>
                </c:pt>
                <c:pt idx="2872">
                  <c:v>113.30800000000001</c:v>
                </c:pt>
                <c:pt idx="2873">
                  <c:v>113.30800000000001</c:v>
                </c:pt>
                <c:pt idx="2874">
                  <c:v>113.30500000000001</c:v>
                </c:pt>
                <c:pt idx="2875">
                  <c:v>113.30800000000001</c:v>
                </c:pt>
                <c:pt idx="2876">
                  <c:v>113.32</c:v>
                </c:pt>
                <c:pt idx="2877">
                  <c:v>113.309</c:v>
                </c:pt>
                <c:pt idx="2878">
                  <c:v>113.32299999999999</c:v>
                </c:pt>
                <c:pt idx="2879">
                  <c:v>113.313</c:v>
                </c:pt>
                <c:pt idx="2880">
                  <c:v>113.33799999999999</c:v>
                </c:pt>
                <c:pt idx="2881">
                  <c:v>113.35299999999999</c:v>
                </c:pt>
                <c:pt idx="2882">
                  <c:v>113.367</c:v>
                </c:pt>
                <c:pt idx="2883">
                  <c:v>113.38200000000001</c:v>
                </c:pt>
                <c:pt idx="2884">
                  <c:v>113.393</c:v>
                </c:pt>
                <c:pt idx="2885">
                  <c:v>113.404</c:v>
                </c:pt>
                <c:pt idx="2886">
                  <c:v>113.419</c:v>
                </c:pt>
                <c:pt idx="2887">
                  <c:v>113.426</c:v>
                </c:pt>
                <c:pt idx="2888">
                  <c:v>113.444</c:v>
                </c:pt>
                <c:pt idx="2889">
                  <c:v>113.462</c:v>
                </c:pt>
                <c:pt idx="2890">
                  <c:v>113.46599999999999</c:v>
                </c:pt>
                <c:pt idx="2891">
                  <c:v>113.495</c:v>
                </c:pt>
                <c:pt idx="2892">
                  <c:v>113.51</c:v>
                </c:pt>
                <c:pt idx="2893">
                  <c:v>113.524</c:v>
                </c:pt>
                <c:pt idx="2894">
                  <c:v>113.55</c:v>
                </c:pt>
                <c:pt idx="2895">
                  <c:v>113.572</c:v>
                </c:pt>
                <c:pt idx="2896">
                  <c:v>113.59699999999999</c:v>
                </c:pt>
                <c:pt idx="2897">
                  <c:v>113.601</c:v>
                </c:pt>
                <c:pt idx="2898">
                  <c:v>113.627</c:v>
                </c:pt>
                <c:pt idx="2899">
                  <c:v>113.648</c:v>
                </c:pt>
                <c:pt idx="2900">
                  <c:v>113.678</c:v>
                </c:pt>
                <c:pt idx="2901">
                  <c:v>113.696</c:v>
                </c:pt>
                <c:pt idx="2902">
                  <c:v>113.721</c:v>
                </c:pt>
                <c:pt idx="2903">
                  <c:v>113.761</c:v>
                </c:pt>
                <c:pt idx="2904">
                  <c:v>113.762</c:v>
                </c:pt>
                <c:pt idx="2905">
                  <c:v>113.798</c:v>
                </c:pt>
                <c:pt idx="2906">
                  <c:v>113.82</c:v>
                </c:pt>
                <c:pt idx="2907">
                  <c:v>113.845</c:v>
                </c:pt>
                <c:pt idx="2908">
                  <c:v>113.871</c:v>
                </c:pt>
                <c:pt idx="2909">
                  <c:v>113.914</c:v>
                </c:pt>
                <c:pt idx="2910">
                  <c:v>113.911</c:v>
                </c:pt>
                <c:pt idx="2911">
                  <c:v>113.93600000000001</c:v>
                </c:pt>
                <c:pt idx="2912">
                  <c:v>113.96599999999999</c:v>
                </c:pt>
                <c:pt idx="2913">
                  <c:v>113.98</c:v>
                </c:pt>
                <c:pt idx="2914">
                  <c:v>114.024</c:v>
                </c:pt>
                <c:pt idx="2915">
                  <c:v>114.06</c:v>
                </c:pt>
                <c:pt idx="2916">
                  <c:v>114.075</c:v>
                </c:pt>
                <c:pt idx="2917">
                  <c:v>114.119</c:v>
                </c:pt>
                <c:pt idx="2918">
                  <c:v>114.17</c:v>
                </c:pt>
                <c:pt idx="2919">
                  <c:v>114.202</c:v>
                </c:pt>
                <c:pt idx="2920">
                  <c:v>114.242</c:v>
                </c:pt>
                <c:pt idx="2921">
                  <c:v>114.304</c:v>
                </c:pt>
                <c:pt idx="2922">
                  <c:v>114.322</c:v>
                </c:pt>
                <c:pt idx="2923">
                  <c:v>114.399</c:v>
                </c:pt>
                <c:pt idx="2924">
                  <c:v>114.47499999999999</c:v>
                </c:pt>
                <c:pt idx="2925">
                  <c:v>114.5</c:v>
                </c:pt>
                <c:pt idx="2926">
                  <c:v>114.57299999999999</c:v>
                </c:pt>
                <c:pt idx="2927">
                  <c:v>114.649</c:v>
                </c:pt>
                <c:pt idx="2928">
                  <c:v>114.696</c:v>
                </c:pt>
                <c:pt idx="2929">
                  <c:v>114.78</c:v>
                </c:pt>
                <c:pt idx="2930">
                  <c:v>114.88200000000001</c:v>
                </c:pt>
                <c:pt idx="2931">
                  <c:v>114.929</c:v>
                </c:pt>
                <c:pt idx="2932">
                  <c:v>115.03100000000001</c:v>
                </c:pt>
                <c:pt idx="2933">
                  <c:v>115.139</c:v>
                </c:pt>
                <c:pt idx="2934">
                  <c:v>115.18300000000001</c:v>
                </c:pt>
                <c:pt idx="2935">
                  <c:v>115.29900000000001</c:v>
                </c:pt>
                <c:pt idx="2936">
                  <c:v>115.41500000000001</c:v>
                </c:pt>
                <c:pt idx="2937">
                  <c:v>115.46599999999999</c:v>
                </c:pt>
                <c:pt idx="2938">
                  <c:v>115.58199999999999</c:v>
                </c:pt>
                <c:pt idx="2939">
                  <c:v>115.709</c:v>
                </c:pt>
                <c:pt idx="2940">
                  <c:v>115.764</c:v>
                </c:pt>
                <c:pt idx="2941">
                  <c:v>115.887</c:v>
                </c:pt>
                <c:pt idx="2942">
                  <c:v>116.02500000000001</c:v>
                </c:pt>
                <c:pt idx="2943">
                  <c:v>116.09</c:v>
                </c:pt>
                <c:pt idx="2944">
                  <c:v>116.236</c:v>
                </c:pt>
                <c:pt idx="2945">
                  <c:v>116.366</c:v>
                </c:pt>
                <c:pt idx="2946">
                  <c:v>116.428</c:v>
                </c:pt>
                <c:pt idx="2947">
                  <c:v>116.577</c:v>
                </c:pt>
                <c:pt idx="2948">
                  <c:v>116.715</c:v>
                </c:pt>
                <c:pt idx="2949">
                  <c:v>116.78400000000001</c:v>
                </c:pt>
                <c:pt idx="2950">
                  <c:v>116.92100000000001</c:v>
                </c:pt>
                <c:pt idx="2951">
                  <c:v>117.063</c:v>
                </c:pt>
                <c:pt idx="2952">
                  <c:v>117.128</c:v>
                </c:pt>
                <c:pt idx="2953">
                  <c:v>117.28100000000001</c:v>
                </c:pt>
                <c:pt idx="2954">
                  <c:v>117.422</c:v>
                </c:pt>
                <c:pt idx="2955">
                  <c:v>117.491</c:v>
                </c:pt>
                <c:pt idx="2956">
                  <c:v>117.64</c:v>
                </c:pt>
                <c:pt idx="2957">
                  <c:v>117.785</c:v>
                </c:pt>
                <c:pt idx="2958">
                  <c:v>117.861</c:v>
                </c:pt>
                <c:pt idx="2959">
                  <c:v>118.003</c:v>
                </c:pt>
                <c:pt idx="2960">
                  <c:v>118.14400000000001</c:v>
                </c:pt>
                <c:pt idx="2961">
                  <c:v>118.21</c:v>
                </c:pt>
                <c:pt idx="2962">
                  <c:v>118.351</c:v>
                </c:pt>
                <c:pt idx="2963">
                  <c:v>118.496</c:v>
                </c:pt>
                <c:pt idx="2964">
                  <c:v>118.57299999999999</c:v>
                </c:pt>
                <c:pt idx="2965">
                  <c:v>118.7</c:v>
                </c:pt>
                <c:pt idx="2966">
                  <c:v>118.84099999999999</c:v>
                </c:pt>
                <c:pt idx="2967">
                  <c:v>118.914</c:v>
                </c:pt>
                <c:pt idx="2968">
                  <c:v>119.066</c:v>
                </c:pt>
                <c:pt idx="2969">
                  <c:v>119.215</c:v>
                </c:pt>
                <c:pt idx="2970">
                  <c:v>119.28</c:v>
                </c:pt>
                <c:pt idx="2971">
                  <c:v>119.429</c:v>
                </c:pt>
                <c:pt idx="2972">
                  <c:v>119.57</c:v>
                </c:pt>
                <c:pt idx="2973">
                  <c:v>119.63200000000001</c:v>
                </c:pt>
                <c:pt idx="2974">
                  <c:v>119.78100000000001</c:v>
                </c:pt>
                <c:pt idx="2975">
                  <c:v>119.937</c:v>
                </c:pt>
                <c:pt idx="2976">
                  <c:v>120.01300000000001</c:v>
                </c:pt>
                <c:pt idx="2977">
                  <c:v>120.16</c:v>
                </c:pt>
                <c:pt idx="2978">
                  <c:v>120.30200000000001</c:v>
                </c:pt>
                <c:pt idx="2979">
                  <c:v>120.379</c:v>
                </c:pt>
                <c:pt idx="2980">
                  <c:v>120.518</c:v>
                </c:pt>
                <c:pt idx="2981">
                  <c:v>120.63500000000001</c:v>
                </c:pt>
                <c:pt idx="2982">
                  <c:v>120.726</c:v>
                </c:pt>
                <c:pt idx="2983">
                  <c:v>120.887</c:v>
                </c:pt>
                <c:pt idx="2984">
                  <c:v>121.033</c:v>
                </c:pt>
                <c:pt idx="2985">
                  <c:v>121.10599999999999</c:v>
                </c:pt>
                <c:pt idx="2986">
                  <c:v>121.23099999999999</c:v>
                </c:pt>
                <c:pt idx="2987">
                  <c:v>121.369</c:v>
                </c:pt>
                <c:pt idx="2988">
                  <c:v>121.43899999999999</c:v>
                </c:pt>
                <c:pt idx="2989">
                  <c:v>121.578</c:v>
                </c:pt>
                <c:pt idx="2990">
                  <c:v>121.706</c:v>
                </c:pt>
                <c:pt idx="2991">
                  <c:v>121.77200000000001</c:v>
                </c:pt>
                <c:pt idx="2992">
                  <c:v>121.911</c:v>
                </c:pt>
                <c:pt idx="2993">
                  <c:v>122.039</c:v>
                </c:pt>
                <c:pt idx="2994">
                  <c:v>122.09699999999999</c:v>
                </c:pt>
                <c:pt idx="2995">
                  <c:v>122.199</c:v>
                </c:pt>
                <c:pt idx="2996">
                  <c:v>122.327</c:v>
                </c:pt>
                <c:pt idx="2997">
                  <c:v>122.378</c:v>
                </c:pt>
                <c:pt idx="2998">
                  <c:v>122.485</c:v>
                </c:pt>
                <c:pt idx="2999">
                  <c:v>122.598</c:v>
                </c:pt>
                <c:pt idx="3000">
                  <c:v>122.642</c:v>
                </c:pt>
                <c:pt idx="3001">
                  <c:v>122.748</c:v>
                </c:pt>
                <c:pt idx="3002">
                  <c:v>122.839</c:v>
                </c:pt>
                <c:pt idx="3003">
                  <c:v>122.88</c:v>
                </c:pt>
                <c:pt idx="3004">
                  <c:v>122.964</c:v>
                </c:pt>
                <c:pt idx="3005">
                  <c:v>123.048</c:v>
                </c:pt>
                <c:pt idx="3006">
                  <c:v>123.081</c:v>
                </c:pt>
                <c:pt idx="3007">
                  <c:v>123.16500000000001</c:v>
                </c:pt>
                <c:pt idx="3008">
                  <c:v>123.223</c:v>
                </c:pt>
                <c:pt idx="3009">
                  <c:v>123.26</c:v>
                </c:pt>
                <c:pt idx="3010">
                  <c:v>123.33</c:v>
                </c:pt>
                <c:pt idx="3011">
                  <c:v>123.384</c:v>
                </c:pt>
                <c:pt idx="3012">
                  <c:v>123.414</c:v>
                </c:pt>
                <c:pt idx="3013">
                  <c:v>123.45399999999999</c:v>
                </c:pt>
                <c:pt idx="3014">
                  <c:v>123.491</c:v>
                </c:pt>
                <c:pt idx="3015">
                  <c:v>123.53100000000001</c:v>
                </c:pt>
                <c:pt idx="3016">
                  <c:v>123.56</c:v>
                </c:pt>
                <c:pt idx="3017">
                  <c:v>123.575</c:v>
                </c:pt>
                <c:pt idx="3018">
                  <c:v>123.59</c:v>
                </c:pt>
                <c:pt idx="3019">
                  <c:v>123.59699999999999</c:v>
                </c:pt>
                <c:pt idx="3020">
                  <c:v>123.623</c:v>
                </c:pt>
                <c:pt idx="3021">
                  <c:v>123.619</c:v>
                </c:pt>
                <c:pt idx="3022">
                  <c:v>123.616</c:v>
                </c:pt>
                <c:pt idx="3023">
                  <c:v>123.61199999999999</c:v>
                </c:pt>
                <c:pt idx="3024">
                  <c:v>123.61199999999999</c:v>
                </c:pt>
                <c:pt idx="3025">
                  <c:v>123.602</c:v>
                </c:pt>
                <c:pt idx="3026">
                  <c:v>123.58</c:v>
                </c:pt>
                <c:pt idx="3027">
                  <c:v>123.565</c:v>
                </c:pt>
                <c:pt idx="3028">
                  <c:v>123.544</c:v>
                </c:pt>
                <c:pt idx="3029">
                  <c:v>123.511</c:v>
                </c:pt>
                <c:pt idx="3030">
                  <c:v>123.47799999999999</c:v>
                </c:pt>
                <c:pt idx="3031">
                  <c:v>123.449</c:v>
                </c:pt>
                <c:pt idx="3032">
                  <c:v>123.405</c:v>
                </c:pt>
                <c:pt idx="3033">
                  <c:v>123.383</c:v>
                </c:pt>
                <c:pt idx="3034">
                  <c:v>123.32899999999999</c:v>
                </c:pt>
                <c:pt idx="3035">
                  <c:v>123.28100000000001</c:v>
                </c:pt>
                <c:pt idx="3036">
                  <c:v>123.252</c:v>
                </c:pt>
                <c:pt idx="3037">
                  <c:v>123.18300000000001</c:v>
                </c:pt>
                <c:pt idx="3038">
                  <c:v>123.121</c:v>
                </c:pt>
                <c:pt idx="3039">
                  <c:v>123.08799999999999</c:v>
                </c:pt>
                <c:pt idx="3040">
                  <c:v>123.01900000000001</c:v>
                </c:pt>
                <c:pt idx="3041">
                  <c:v>122.92400000000001</c:v>
                </c:pt>
                <c:pt idx="3042">
                  <c:v>122.89100000000001</c:v>
                </c:pt>
                <c:pt idx="3043">
                  <c:v>122.807</c:v>
                </c:pt>
                <c:pt idx="3044">
                  <c:v>122.73099999999999</c:v>
                </c:pt>
                <c:pt idx="3045">
                  <c:v>122.694</c:v>
                </c:pt>
                <c:pt idx="3046">
                  <c:v>122.60299999999999</c:v>
                </c:pt>
                <c:pt idx="3047">
                  <c:v>122.505</c:v>
                </c:pt>
                <c:pt idx="3048">
                  <c:v>122.45699999999999</c:v>
                </c:pt>
                <c:pt idx="3049">
                  <c:v>122.36199999999999</c:v>
                </c:pt>
                <c:pt idx="3050">
                  <c:v>122.268</c:v>
                </c:pt>
                <c:pt idx="3051">
                  <c:v>122.21299999999999</c:v>
                </c:pt>
                <c:pt idx="3052">
                  <c:v>122.122</c:v>
                </c:pt>
                <c:pt idx="3053">
                  <c:v>122.012</c:v>
                </c:pt>
                <c:pt idx="3054">
                  <c:v>121.95</c:v>
                </c:pt>
                <c:pt idx="3055">
                  <c:v>121.852</c:v>
                </c:pt>
                <c:pt idx="3056">
                  <c:v>121.724</c:v>
                </c:pt>
                <c:pt idx="3057">
                  <c:v>121.669</c:v>
                </c:pt>
                <c:pt idx="3058">
                  <c:v>121.545</c:v>
                </c:pt>
                <c:pt idx="3059">
                  <c:v>121.414</c:v>
                </c:pt>
                <c:pt idx="3060">
                  <c:v>121.35599999999999</c:v>
                </c:pt>
                <c:pt idx="3061">
                  <c:v>121.232</c:v>
                </c:pt>
                <c:pt idx="3062">
                  <c:v>121.1</c:v>
                </c:pt>
                <c:pt idx="3063">
                  <c:v>121.03100000000001</c:v>
                </c:pt>
                <c:pt idx="3064">
                  <c:v>120.896</c:v>
                </c:pt>
                <c:pt idx="3065">
                  <c:v>120.765</c:v>
                </c:pt>
                <c:pt idx="3066">
                  <c:v>120.703</c:v>
                </c:pt>
                <c:pt idx="3067">
                  <c:v>120.571</c:v>
                </c:pt>
                <c:pt idx="3068">
                  <c:v>120.422</c:v>
                </c:pt>
                <c:pt idx="3069">
                  <c:v>120.352</c:v>
                </c:pt>
                <c:pt idx="3070">
                  <c:v>120.21</c:v>
                </c:pt>
                <c:pt idx="3071">
                  <c:v>120.06399999999999</c:v>
                </c:pt>
                <c:pt idx="3072">
                  <c:v>119.991</c:v>
                </c:pt>
                <c:pt idx="3073">
                  <c:v>119.857</c:v>
                </c:pt>
                <c:pt idx="3074">
                  <c:v>119.705</c:v>
                </c:pt>
                <c:pt idx="3075">
                  <c:v>119.63200000000001</c:v>
                </c:pt>
                <c:pt idx="3076">
                  <c:v>119.46899999999999</c:v>
                </c:pt>
                <c:pt idx="3077">
                  <c:v>119.324</c:v>
                </c:pt>
                <c:pt idx="3078">
                  <c:v>119.245</c:v>
                </c:pt>
                <c:pt idx="3079">
                  <c:v>119.096</c:v>
                </c:pt>
                <c:pt idx="3080">
                  <c:v>118.937</c:v>
                </c:pt>
                <c:pt idx="3081">
                  <c:v>118.857</c:v>
                </c:pt>
                <c:pt idx="3082">
                  <c:v>118.69</c:v>
                </c:pt>
                <c:pt idx="3083">
                  <c:v>118.527</c:v>
                </c:pt>
                <c:pt idx="3084">
                  <c:v>118.45099999999999</c:v>
                </c:pt>
                <c:pt idx="3085">
                  <c:v>118.292</c:v>
                </c:pt>
                <c:pt idx="3086">
                  <c:v>118.13200000000001</c:v>
                </c:pt>
                <c:pt idx="3087">
                  <c:v>118.045</c:v>
                </c:pt>
                <c:pt idx="3088">
                  <c:v>117.88200000000001</c:v>
                </c:pt>
                <c:pt idx="3089">
                  <c:v>117.71599999999999</c:v>
                </c:pt>
                <c:pt idx="3090">
                  <c:v>117.64</c:v>
                </c:pt>
                <c:pt idx="3091">
                  <c:v>117.462</c:v>
                </c:pt>
                <c:pt idx="3092">
                  <c:v>117.295</c:v>
                </c:pt>
                <c:pt idx="3093">
                  <c:v>117.212</c:v>
                </c:pt>
                <c:pt idx="3094">
                  <c:v>117.042</c:v>
                </c:pt>
                <c:pt idx="3095">
                  <c:v>116.861</c:v>
                </c:pt>
                <c:pt idx="3096">
                  <c:v>116.774</c:v>
                </c:pt>
                <c:pt idx="3097">
                  <c:v>116.58199999999999</c:v>
                </c:pt>
                <c:pt idx="3098">
                  <c:v>116.411</c:v>
                </c:pt>
                <c:pt idx="3099">
                  <c:v>116.321</c:v>
                </c:pt>
                <c:pt idx="3100">
                  <c:v>116.13200000000001</c:v>
                </c:pt>
                <c:pt idx="3101">
                  <c:v>115.955</c:v>
                </c:pt>
                <c:pt idx="3102">
                  <c:v>115.871</c:v>
                </c:pt>
                <c:pt idx="3103">
                  <c:v>115.679</c:v>
                </c:pt>
                <c:pt idx="3104">
                  <c:v>115.495</c:v>
                </c:pt>
                <c:pt idx="3105">
                  <c:v>115.404</c:v>
                </c:pt>
                <c:pt idx="3106">
                  <c:v>115.205</c:v>
                </c:pt>
                <c:pt idx="3107">
                  <c:v>115.01600000000001</c:v>
                </c:pt>
                <c:pt idx="3108">
                  <c:v>114.91800000000001</c:v>
                </c:pt>
                <c:pt idx="3109">
                  <c:v>114.726</c:v>
                </c:pt>
                <c:pt idx="3110">
                  <c:v>114.545</c:v>
                </c:pt>
                <c:pt idx="3111">
                  <c:v>114.447</c:v>
                </c:pt>
                <c:pt idx="3112">
                  <c:v>114.244</c:v>
                </c:pt>
                <c:pt idx="3113">
                  <c:v>114.04900000000001</c:v>
                </c:pt>
                <c:pt idx="3114">
                  <c:v>113.95099999999999</c:v>
                </c:pt>
                <c:pt idx="3115">
                  <c:v>113.744</c:v>
                </c:pt>
                <c:pt idx="3116">
                  <c:v>113.541</c:v>
                </c:pt>
                <c:pt idx="3117">
                  <c:v>113.45399999999999</c:v>
                </c:pt>
                <c:pt idx="3118">
                  <c:v>113.248</c:v>
                </c:pt>
                <c:pt idx="3119">
                  <c:v>113.04900000000001</c:v>
                </c:pt>
                <c:pt idx="3120">
                  <c:v>112.947</c:v>
                </c:pt>
                <c:pt idx="3121">
                  <c:v>112.741</c:v>
                </c:pt>
                <c:pt idx="3122">
                  <c:v>112.53400000000001</c:v>
                </c:pt>
                <c:pt idx="3123">
                  <c:v>112.429</c:v>
                </c:pt>
                <c:pt idx="3124">
                  <c:v>112.233</c:v>
                </c:pt>
                <c:pt idx="3125">
                  <c:v>112.01900000000001</c:v>
                </c:pt>
                <c:pt idx="3126">
                  <c:v>111.914</c:v>
                </c:pt>
                <c:pt idx="3127">
                  <c:v>111.708</c:v>
                </c:pt>
                <c:pt idx="3128">
                  <c:v>111.494</c:v>
                </c:pt>
                <c:pt idx="3129">
                  <c:v>111.389</c:v>
                </c:pt>
                <c:pt idx="3130">
                  <c:v>111.175</c:v>
                </c:pt>
                <c:pt idx="3131">
                  <c:v>110.965</c:v>
                </c:pt>
                <c:pt idx="3132">
                  <c:v>110.867</c:v>
                </c:pt>
                <c:pt idx="3133">
                  <c:v>110.646</c:v>
                </c:pt>
                <c:pt idx="3134">
                  <c:v>110.429</c:v>
                </c:pt>
                <c:pt idx="3135">
                  <c:v>110.32</c:v>
                </c:pt>
                <c:pt idx="3136">
                  <c:v>110.11</c:v>
                </c:pt>
                <c:pt idx="3137">
                  <c:v>109.9</c:v>
                </c:pt>
                <c:pt idx="3138">
                  <c:v>109.788</c:v>
                </c:pt>
                <c:pt idx="3139">
                  <c:v>109.583</c:v>
                </c:pt>
                <c:pt idx="3140">
                  <c:v>109.366</c:v>
                </c:pt>
                <c:pt idx="3141">
                  <c:v>109.26900000000001</c:v>
                </c:pt>
                <c:pt idx="3142">
                  <c:v>109.053</c:v>
                </c:pt>
                <c:pt idx="3143">
                  <c:v>108.822</c:v>
                </c:pt>
                <c:pt idx="3144">
                  <c:v>108.724</c:v>
                </c:pt>
                <c:pt idx="3145">
                  <c:v>108.508</c:v>
                </c:pt>
                <c:pt idx="3146">
                  <c:v>108.295</c:v>
                </c:pt>
                <c:pt idx="3147">
                  <c:v>108.184</c:v>
                </c:pt>
                <c:pt idx="3148">
                  <c:v>107.971</c:v>
                </c:pt>
                <c:pt idx="3149">
                  <c:v>107.747</c:v>
                </c:pt>
                <c:pt idx="3150">
                  <c:v>107.646</c:v>
                </c:pt>
                <c:pt idx="3151">
                  <c:v>107.419</c:v>
                </c:pt>
                <c:pt idx="3152">
                  <c:v>107.217</c:v>
                </c:pt>
                <c:pt idx="3153">
                  <c:v>107.11199999999999</c:v>
                </c:pt>
                <c:pt idx="3154">
                  <c:v>106.889</c:v>
                </c:pt>
                <c:pt idx="3155">
                  <c:v>106.676</c:v>
                </c:pt>
                <c:pt idx="3156">
                  <c:v>106.56399999999999</c:v>
                </c:pt>
                <c:pt idx="3157">
                  <c:v>106.34099999999999</c:v>
                </c:pt>
                <c:pt idx="3158">
                  <c:v>106.13500000000001</c:v>
                </c:pt>
                <c:pt idx="3159">
                  <c:v>106.03400000000001</c:v>
                </c:pt>
                <c:pt idx="3160">
                  <c:v>105.821</c:v>
                </c:pt>
                <c:pt idx="3161">
                  <c:v>105.605</c:v>
                </c:pt>
                <c:pt idx="3162">
                  <c:v>105.501</c:v>
                </c:pt>
                <c:pt idx="3163">
                  <c:v>105.28100000000001</c:v>
                </c:pt>
                <c:pt idx="3164">
                  <c:v>105.057</c:v>
                </c:pt>
                <c:pt idx="3165">
                  <c:v>104.949</c:v>
                </c:pt>
                <c:pt idx="3166">
                  <c:v>104.74299999999999</c:v>
                </c:pt>
                <c:pt idx="3167">
                  <c:v>104.541</c:v>
                </c:pt>
                <c:pt idx="3168">
                  <c:v>104.408</c:v>
                </c:pt>
                <c:pt idx="3169">
                  <c:v>104.202</c:v>
                </c:pt>
                <c:pt idx="3170">
                  <c:v>103.97199999999999</c:v>
                </c:pt>
                <c:pt idx="3171">
                  <c:v>103.867</c:v>
                </c:pt>
                <c:pt idx="3172">
                  <c:v>103.651</c:v>
                </c:pt>
                <c:pt idx="3173">
                  <c:v>103.44499999999999</c:v>
                </c:pt>
                <c:pt idx="3174">
                  <c:v>103.337</c:v>
                </c:pt>
                <c:pt idx="3175">
                  <c:v>103.128</c:v>
                </c:pt>
                <c:pt idx="3176">
                  <c:v>102.911</c:v>
                </c:pt>
                <c:pt idx="3177">
                  <c:v>102.81</c:v>
                </c:pt>
                <c:pt idx="3178">
                  <c:v>102.605</c:v>
                </c:pt>
                <c:pt idx="3179">
                  <c:v>102.381</c:v>
                </c:pt>
                <c:pt idx="3180">
                  <c:v>102.28400000000001</c:v>
                </c:pt>
                <c:pt idx="3181">
                  <c:v>102.06</c:v>
                </c:pt>
                <c:pt idx="3182">
                  <c:v>101.851</c:v>
                </c:pt>
                <c:pt idx="3183">
                  <c:v>101.75</c:v>
                </c:pt>
                <c:pt idx="3184">
                  <c:v>101.548</c:v>
                </c:pt>
                <c:pt idx="3185">
                  <c:v>101.336</c:v>
                </c:pt>
                <c:pt idx="3186">
                  <c:v>101.238</c:v>
                </c:pt>
                <c:pt idx="3187">
                  <c:v>101.029</c:v>
                </c:pt>
                <c:pt idx="3188">
                  <c:v>100.827</c:v>
                </c:pt>
                <c:pt idx="3189">
                  <c:v>100.71899999999999</c:v>
                </c:pt>
                <c:pt idx="3190">
                  <c:v>100.506</c:v>
                </c:pt>
                <c:pt idx="3191">
                  <c:v>100.30800000000001</c:v>
                </c:pt>
                <c:pt idx="3192">
                  <c:v>100.20699999999999</c:v>
                </c:pt>
                <c:pt idx="3193">
                  <c:v>99.998000000000005</c:v>
                </c:pt>
                <c:pt idx="3194">
                  <c:v>99.789000000000001</c:v>
                </c:pt>
                <c:pt idx="3195">
                  <c:v>99.691999999999993</c:v>
                </c:pt>
                <c:pt idx="3196">
                  <c:v>99.475999999999999</c:v>
                </c:pt>
                <c:pt idx="3197">
                  <c:v>99.284999999999997</c:v>
                </c:pt>
                <c:pt idx="3198">
                  <c:v>99.180999999999997</c:v>
                </c:pt>
                <c:pt idx="3199">
                  <c:v>98.986999999999995</c:v>
                </c:pt>
                <c:pt idx="3200">
                  <c:v>98.775000000000006</c:v>
                </c:pt>
                <c:pt idx="3201">
                  <c:v>98.674000000000007</c:v>
                </c:pt>
                <c:pt idx="3202">
                  <c:v>98.48</c:v>
                </c:pt>
                <c:pt idx="3203">
                  <c:v>98.281999999999996</c:v>
                </c:pt>
                <c:pt idx="3204">
                  <c:v>98.180999999999997</c:v>
                </c:pt>
                <c:pt idx="3205">
                  <c:v>97.98</c:v>
                </c:pt>
                <c:pt idx="3206">
                  <c:v>97.786000000000001</c:v>
                </c:pt>
                <c:pt idx="3207">
                  <c:v>97.691999999999993</c:v>
                </c:pt>
                <c:pt idx="3208">
                  <c:v>97.498000000000005</c:v>
                </c:pt>
                <c:pt idx="3209">
                  <c:v>97.284999999999997</c:v>
                </c:pt>
                <c:pt idx="3210">
                  <c:v>97.191999999999993</c:v>
                </c:pt>
                <c:pt idx="3211">
                  <c:v>97.007999999999996</c:v>
                </c:pt>
                <c:pt idx="3212">
                  <c:v>96.811000000000007</c:v>
                </c:pt>
                <c:pt idx="3213">
                  <c:v>96.716999999999999</c:v>
                </c:pt>
                <c:pt idx="3214">
                  <c:v>96.525999999999996</c:v>
                </c:pt>
                <c:pt idx="3215">
                  <c:v>96.335999999999999</c:v>
                </c:pt>
                <c:pt idx="3216">
                  <c:v>96.253</c:v>
                </c:pt>
                <c:pt idx="3217">
                  <c:v>96.07</c:v>
                </c:pt>
                <c:pt idx="3218">
                  <c:v>95.885999999999996</c:v>
                </c:pt>
                <c:pt idx="3219">
                  <c:v>95.8</c:v>
                </c:pt>
                <c:pt idx="3220">
                  <c:v>95.605999999999995</c:v>
                </c:pt>
                <c:pt idx="3221">
                  <c:v>95.433000000000007</c:v>
                </c:pt>
                <c:pt idx="3222">
                  <c:v>95.34</c:v>
                </c:pt>
                <c:pt idx="3223">
                  <c:v>95.174000000000007</c:v>
                </c:pt>
                <c:pt idx="3224">
                  <c:v>95.004999999999995</c:v>
                </c:pt>
                <c:pt idx="3225">
                  <c:v>94.918999999999997</c:v>
                </c:pt>
                <c:pt idx="3226">
                  <c:v>94.757000000000005</c:v>
                </c:pt>
                <c:pt idx="3227">
                  <c:v>94.605999999999995</c:v>
                </c:pt>
                <c:pt idx="3228">
                  <c:v>94.534000000000006</c:v>
                </c:pt>
                <c:pt idx="3229">
                  <c:v>94.379000000000005</c:v>
                </c:pt>
                <c:pt idx="3230">
                  <c:v>94.224999999999994</c:v>
                </c:pt>
                <c:pt idx="3231">
                  <c:v>94.16</c:v>
                </c:pt>
                <c:pt idx="3232">
                  <c:v>94.02</c:v>
                </c:pt>
                <c:pt idx="3233">
                  <c:v>93.876000000000005</c:v>
                </c:pt>
                <c:pt idx="3234">
                  <c:v>93.822000000000003</c:v>
                </c:pt>
                <c:pt idx="3235">
                  <c:v>93.667000000000002</c:v>
                </c:pt>
                <c:pt idx="3236">
                  <c:v>93.522999999999996</c:v>
                </c:pt>
                <c:pt idx="3237">
                  <c:v>93.459000000000003</c:v>
                </c:pt>
                <c:pt idx="3238">
                  <c:v>93.317999999999998</c:v>
                </c:pt>
                <c:pt idx="3239">
                  <c:v>93.182000000000002</c:v>
                </c:pt>
                <c:pt idx="3240">
                  <c:v>93.113</c:v>
                </c:pt>
                <c:pt idx="3241">
                  <c:v>92.98</c:v>
                </c:pt>
                <c:pt idx="3242">
                  <c:v>92.832999999999998</c:v>
                </c:pt>
                <c:pt idx="3243">
                  <c:v>92.768000000000001</c:v>
                </c:pt>
                <c:pt idx="3244">
                  <c:v>92.623999999999995</c:v>
                </c:pt>
                <c:pt idx="3245">
                  <c:v>92.48</c:v>
                </c:pt>
                <c:pt idx="3246">
                  <c:v>92.394000000000005</c:v>
                </c:pt>
                <c:pt idx="3247">
                  <c:v>92.236000000000004</c:v>
                </c:pt>
                <c:pt idx="3248">
                  <c:v>92.091999999999999</c:v>
                </c:pt>
                <c:pt idx="3249">
                  <c:v>92.022999999999996</c:v>
                </c:pt>
                <c:pt idx="3250">
                  <c:v>91.864999999999995</c:v>
                </c:pt>
                <c:pt idx="3251">
                  <c:v>91.691999999999993</c:v>
                </c:pt>
                <c:pt idx="3252">
                  <c:v>91.613</c:v>
                </c:pt>
                <c:pt idx="3253">
                  <c:v>91.447999999999993</c:v>
                </c:pt>
                <c:pt idx="3254">
                  <c:v>91.268000000000001</c:v>
                </c:pt>
                <c:pt idx="3255">
                  <c:v>91.2</c:v>
                </c:pt>
                <c:pt idx="3256">
                  <c:v>91.02</c:v>
                </c:pt>
                <c:pt idx="3257">
                  <c:v>90.850999999999999</c:v>
                </c:pt>
                <c:pt idx="3258">
                  <c:v>90.757000000000005</c:v>
                </c:pt>
                <c:pt idx="3259">
                  <c:v>90.57</c:v>
                </c:pt>
                <c:pt idx="3260">
                  <c:v>90.397999999999996</c:v>
                </c:pt>
                <c:pt idx="3261">
                  <c:v>90.304000000000002</c:v>
                </c:pt>
                <c:pt idx="3262">
                  <c:v>90.123999999999995</c:v>
                </c:pt>
                <c:pt idx="3263">
                  <c:v>89.933999999999997</c:v>
                </c:pt>
                <c:pt idx="3264">
                  <c:v>89.843999999999994</c:v>
                </c:pt>
                <c:pt idx="3265">
                  <c:v>89.646000000000001</c:v>
                </c:pt>
                <c:pt idx="3266">
                  <c:v>89.46</c:v>
                </c:pt>
                <c:pt idx="3267">
                  <c:v>89.376999999999995</c:v>
                </c:pt>
                <c:pt idx="3268">
                  <c:v>89.197999999999993</c:v>
                </c:pt>
                <c:pt idx="3269">
                  <c:v>89.010999999999996</c:v>
                </c:pt>
                <c:pt idx="3270">
                  <c:v>88.929000000000002</c:v>
                </c:pt>
                <c:pt idx="3271">
                  <c:v>88.745999999999995</c:v>
                </c:pt>
                <c:pt idx="3272">
                  <c:v>88.57</c:v>
                </c:pt>
                <c:pt idx="3273">
                  <c:v>88.468999999999994</c:v>
                </c:pt>
                <c:pt idx="3274">
                  <c:v>88.293000000000006</c:v>
                </c:pt>
                <c:pt idx="3275">
                  <c:v>88.111000000000004</c:v>
                </c:pt>
                <c:pt idx="3276">
                  <c:v>88.024000000000001</c:v>
                </c:pt>
                <c:pt idx="3277">
                  <c:v>87.837999999999994</c:v>
                </c:pt>
                <c:pt idx="3278">
                  <c:v>87.668999999999997</c:v>
                </c:pt>
                <c:pt idx="3279">
                  <c:v>87.569000000000003</c:v>
                </c:pt>
                <c:pt idx="3280">
                  <c:v>87.385000000000005</c:v>
                </c:pt>
                <c:pt idx="3281">
                  <c:v>87.212999999999994</c:v>
                </c:pt>
                <c:pt idx="3282">
                  <c:v>87.126999999999995</c:v>
                </c:pt>
                <c:pt idx="3283">
                  <c:v>86.957999999999998</c:v>
                </c:pt>
                <c:pt idx="3284">
                  <c:v>86.783000000000001</c:v>
                </c:pt>
                <c:pt idx="3285">
                  <c:v>86.706999999999994</c:v>
                </c:pt>
                <c:pt idx="3286">
                  <c:v>86.542000000000002</c:v>
                </c:pt>
                <c:pt idx="3287">
                  <c:v>86.373000000000005</c:v>
                </c:pt>
                <c:pt idx="3288">
                  <c:v>86.287000000000006</c:v>
                </c:pt>
                <c:pt idx="3289">
                  <c:v>86.126000000000005</c:v>
                </c:pt>
                <c:pt idx="3290">
                  <c:v>85.956999999999994</c:v>
                </c:pt>
                <c:pt idx="3291">
                  <c:v>85.870999999999995</c:v>
                </c:pt>
                <c:pt idx="3292">
                  <c:v>85.706000000000003</c:v>
                </c:pt>
                <c:pt idx="3293">
                  <c:v>85.543999999999997</c:v>
                </c:pt>
                <c:pt idx="3294">
                  <c:v>85.468999999999994</c:v>
                </c:pt>
                <c:pt idx="3295">
                  <c:v>85.304000000000002</c:v>
                </c:pt>
                <c:pt idx="3296">
                  <c:v>85.141999999999996</c:v>
                </c:pt>
                <c:pt idx="3297">
                  <c:v>85.06</c:v>
                </c:pt>
                <c:pt idx="3298">
                  <c:v>84.897999999999996</c:v>
                </c:pt>
                <c:pt idx="3299">
                  <c:v>84.744</c:v>
                </c:pt>
                <c:pt idx="3300">
                  <c:v>84.668999999999997</c:v>
                </c:pt>
                <c:pt idx="3301">
                  <c:v>84.492999999999995</c:v>
                </c:pt>
                <c:pt idx="3302">
                  <c:v>84.341999999999999</c:v>
                </c:pt>
                <c:pt idx="3303">
                  <c:v>84.263000000000005</c:v>
                </c:pt>
                <c:pt idx="3304">
                  <c:v>84.113</c:v>
                </c:pt>
                <c:pt idx="3305">
                  <c:v>83.950999999999993</c:v>
                </c:pt>
                <c:pt idx="3306">
                  <c:v>83.882999999999996</c:v>
                </c:pt>
                <c:pt idx="3307">
                  <c:v>83.718000000000004</c:v>
                </c:pt>
                <c:pt idx="3308">
                  <c:v>83.570999999999998</c:v>
                </c:pt>
                <c:pt idx="3309">
                  <c:v>83.488</c:v>
                </c:pt>
                <c:pt idx="3310">
                  <c:v>83.334000000000003</c:v>
                </c:pt>
                <c:pt idx="3311">
                  <c:v>83.179000000000002</c:v>
                </c:pt>
                <c:pt idx="3312">
                  <c:v>83.108000000000004</c:v>
                </c:pt>
                <c:pt idx="3313">
                  <c:v>82.960999999999999</c:v>
                </c:pt>
                <c:pt idx="3314">
                  <c:v>82.81</c:v>
                </c:pt>
                <c:pt idx="3315">
                  <c:v>82.733999999999995</c:v>
                </c:pt>
                <c:pt idx="3316">
                  <c:v>82.58</c:v>
                </c:pt>
                <c:pt idx="3317">
                  <c:v>82.429000000000002</c:v>
                </c:pt>
                <c:pt idx="3318">
                  <c:v>82.358000000000004</c:v>
                </c:pt>
                <c:pt idx="3319">
                  <c:v>82.218000000000004</c:v>
                </c:pt>
                <c:pt idx="3320">
                  <c:v>82.078000000000003</c:v>
                </c:pt>
                <c:pt idx="3321">
                  <c:v>82.01</c:v>
                </c:pt>
                <c:pt idx="3322">
                  <c:v>81.866</c:v>
                </c:pt>
                <c:pt idx="3323">
                  <c:v>81.695999999999998</c:v>
                </c:pt>
                <c:pt idx="3324">
                  <c:v>81.644000000000005</c:v>
                </c:pt>
                <c:pt idx="3325">
                  <c:v>81.492999999999995</c:v>
                </c:pt>
                <c:pt idx="3326">
                  <c:v>81.346000000000004</c:v>
                </c:pt>
                <c:pt idx="3327">
                  <c:v>81.284999999999997</c:v>
                </c:pt>
                <c:pt idx="3328">
                  <c:v>81.138000000000005</c:v>
                </c:pt>
                <c:pt idx="3329">
                  <c:v>80.998000000000005</c:v>
                </c:pt>
                <c:pt idx="3330">
                  <c:v>80.918999999999997</c:v>
                </c:pt>
                <c:pt idx="3331">
                  <c:v>80.786000000000001</c:v>
                </c:pt>
                <c:pt idx="3332">
                  <c:v>80.646000000000001</c:v>
                </c:pt>
                <c:pt idx="3333">
                  <c:v>80.581000000000003</c:v>
                </c:pt>
                <c:pt idx="3334">
                  <c:v>80.444999999999993</c:v>
                </c:pt>
                <c:pt idx="3335">
                  <c:v>80.305000000000007</c:v>
                </c:pt>
                <c:pt idx="3336">
                  <c:v>80.225999999999999</c:v>
                </c:pt>
                <c:pt idx="3337">
                  <c:v>80.111000000000004</c:v>
                </c:pt>
                <c:pt idx="3338">
                  <c:v>79.978999999999999</c:v>
                </c:pt>
                <c:pt idx="3339">
                  <c:v>79.903999999999996</c:v>
                </c:pt>
                <c:pt idx="3340">
                  <c:v>79.778000000000006</c:v>
                </c:pt>
                <c:pt idx="3341">
                  <c:v>79.653000000000006</c:v>
                </c:pt>
                <c:pt idx="3342">
                  <c:v>79.581000000000003</c:v>
                </c:pt>
                <c:pt idx="3343">
                  <c:v>79.444999999999993</c:v>
                </c:pt>
                <c:pt idx="3344">
                  <c:v>79.316000000000003</c:v>
                </c:pt>
                <c:pt idx="3345">
                  <c:v>79.251999999999995</c:v>
                </c:pt>
                <c:pt idx="3346">
                  <c:v>79.126999999999995</c:v>
                </c:pt>
                <c:pt idx="3347">
                  <c:v>78.986999999999995</c:v>
                </c:pt>
                <c:pt idx="3348">
                  <c:v>78.936999999999998</c:v>
                </c:pt>
                <c:pt idx="3349">
                  <c:v>78.801000000000002</c:v>
                </c:pt>
                <c:pt idx="3350">
                  <c:v>78.676000000000002</c:v>
                </c:pt>
                <c:pt idx="3351">
                  <c:v>78.611000000000004</c:v>
                </c:pt>
                <c:pt idx="3352">
                  <c:v>78.481999999999999</c:v>
                </c:pt>
                <c:pt idx="3353">
                  <c:v>78.356999999999999</c:v>
                </c:pt>
                <c:pt idx="3354">
                  <c:v>78.293000000000006</c:v>
                </c:pt>
                <c:pt idx="3355">
                  <c:v>78.164000000000001</c:v>
                </c:pt>
                <c:pt idx="3356">
                  <c:v>78.046000000000006</c:v>
                </c:pt>
                <c:pt idx="3357">
                  <c:v>77.984999999999999</c:v>
                </c:pt>
                <c:pt idx="3358">
                  <c:v>77.858999999999995</c:v>
                </c:pt>
                <c:pt idx="3359">
                  <c:v>77.721999999999994</c:v>
                </c:pt>
                <c:pt idx="3360">
                  <c:v>77.680999999999997</c:v>
                </c:pt>
                <c:pt idx="3361">
                  <c:v>77.558999999999997</c:v>
                </c:pt>
                <c:pt idx="3362">
                  <c:v>77.441000000000003</c:v>
                </c:pt>
                <c:pt idx="3363">
                  <c:v>77.382999999999996</c:v>
                </c:pt>
                <c:pt idx="3364">
                  <c:v>77.265000000000001</c:v>
                </c:pt>
                <c:pt idx="3365">
                  <c:v>77.147000000000006</c:v>
                </c:pt>
                <c:pt idx="3366">
                  <c:v>77.093000000000004</c:v>
                </c:pt>
                <c:pt idx="3367">
                  <c:v>76.974999999999994</c:v>
                </c:pt>
                <c:pt idx="3368">
                  <c:v>76.861000000000004</c:v>
                </c:pt>
                <c:pt idx="3369">
                  <c:v>76.796000000000006</c:v>
                </c:pt>
                <c:pt idx="3370">
                  <c:v>76.575000000000003</c:v>
                </c:pt>
                <c:pt idx="3371">
                  <c:v>76.516999999999996</c:v>
                </c:pt>
                <c:pt idx="3372">
                  <c:v>76.430999999999997</c:v>
                </c:pt>
                <c:pt idx="3373">
                  <c:v>76.344999999999999</c:v>
                </c:pt>
                <c:pt idx="3374">
                  <c:v>76.230999999999995</c:v>
                </c:pt>
                <c:pt idx="3375">
                  <c:v>76.143000000000001</c:v>
                </c:pt>
                <c:pt idx="3376">
                  <c:v>76.058999999999997</c:v>
                </c:pt>
                <c:pt idx="3377">
                  <c:v>75.944999999999993</c:v>
                </c:pt>
                <c:pt idx="3378">
                  <c:v>75.869</c:v>
                </c:pt>
                <c:pt idx="3379">
                  <c:v>75.725999999999999</c:v>
                </c:pt>
                <c:pt idx="3380">
                  <c:v>75.676000000000002</c:v>
                </c:pt>
                <c:pt idx="3381">
                  <c:v>75.594999999999999</c:v>
                </c:pt>
                <c:pt idx="3382">
                  <c:v>75.488</c:v>
                </c:pt>
                <c:pt idx="3383">
                  <c:v>75.411000000000001</c:v>
                </c:pt>
                <c:pt idx="3384">
                  <c:v>75.334000000000003</c:v>
                </c:pt>
                <c:pt idx="3385">
                  <c:v>75.239000000000004</c:v>
                </c:pt>
                <c:pt idx="3386">
                  <c:v>75.150000000000006</c:v>
                </c:pt>
                <c:pt idx="3387">
                  <c:v>75.069000000000003</c:v>
                </c:pt>
                <c:pt idx="3388">
                  <c:v>74.995999999999995</c:v>
                </c:pt>
                <c:pt idx="3389">
                  <c:v>74.881</c:v>
                </c:pt>
                <c:pt idx="3390">
                  <c:v>74.81</c:v>
                </c:pt>
                <c:pt idx="3391">
                  <c:v>74.730999999999995</c:v>
                </c:pt>
                <c:pt idx="3392">
                  <c:v>74.62</c:v>
                </c:pt>
                <c:pt idx="3393">
                  <c:v>74.546999999999997</c:v>
                </c:pt>
                <c:pt idx="3394">
                  <c:v>74.483999999999995</c:v>
                </c:pt>
                <c:pt idx="3395">
                  <c:v>74.376999999999995</c:v>
                </c:pt>
                <c:pt idx="3396">
                  <c:v>74.3</c:v>
                </c:pt>
                <c:pt idx="3397">
                  <c:v>74.2</c:v>
                </c:pt>
                <c:pt idx="3398">
                  <c:v>74.126000000000005</c:v>
                </c:pt>
                <c:pt idx="3399">
                  <c:v>74.058000000000007</c:v>
                </c:pt>
                <c:pt idx="3400">
                  <c:v>73.957999999999998</c:v>
                </c:pt>
                <c:pt idx="3401">
                  <c:v>73.89</c:v>
                </c:pt>
                <c:pt idx="3402">
                  <c:v>73.817999999999998</c:v>
                </c:pt>
                <c:pt idx="3403">
                  <c:v>73.739999999999995</c:v>
                </c:pt>
                <c:pt idx="3404">
                  <c:v>73.656999999999996</c:v>
                </c:pt>
                <c:pt idx="3405">
                  <c:v>73.578999999999994</c:v>
                </c:pt>
                <c:pt idx="3406">
                  <c:v>73.456999999999994</c:v>
                </c:pt>
                <c:pt idx="3407">
                  <c:v>73.421000000000006</c:v>
                </c:pt>
                <c:pt idx="3408">
                  <c:v>73.355000000000004</c:v>
                </c:pt>
                <c:pt idx="3409">
                  <c:v>73.281999999999996</c:v>
                </c:pt>
                <c:pt idx="3410">
                  <c:v>73.195999999999998</c:v>
                </c:pt>
                <c:pt idx="3411">
                  <c:v>73.119</c:v>
                </c:pt>
                <c:pt idx="3412">
                  <c:v>73.031000000000006</c:v>
                </c:pt>
                <c:pt idx="3413">
                  <c:v>72.956000000000003</c:v>
                </c:pt>
                <c:pt idx="3414">
                  <c:v>72.897000000000006</c:v>
                </c:pt>
                <c:pt idx="3415">
                  <c:v>72.78</c:v>
                </c:pt>
                <c:pt idx="3416">
                  <c:v>72.741</c:v>
                </c:pt>
                <c:pt idx="3417">
                  <c:v>72.665999999999997</c:v>
                </c:pt>
                <c:pt idx="3418">
                  <c:v>72.566000000000003</c:v>
                </c:pt>
                <c:pt idx="3419">
                  <c:v>72.522999999999996</c:v>
                </c:pt>
                <c:pt idx="3420">
                  <c:v>72.459999999999994</c:v>
                </c:pt>
                <c:pt idx="3421">
                  <c:v>72.343999999999994</c:v>
                </c:pt>
                <c:pt idx="3422">
                  <c:v>72.304000000000002</c:v>
                </c:pt>
                <c:pt idx="3423">
                  <c:v>72.242000000000004</c:v>
                </c:pt>
                <c:pt idx="3424">
                  <c:v>72.143000000000001</c:v>
                </c:pt>
                <c:pt idx="3425">
                  <c:v>72.096999999999994</c:v>
                </c:pt>
                <c:pt idx="3426">
                  <c:v>72.031000000000006</c:v>
                </c:pt>
                <c:pt idx="3427">
                  <c:v>71.944999999999993</c:v>
                </c:pt>
                <c:pt idx="3428">
                  <c:v>71.885999999999996</c:v>
                </c:pt>
                <c:pt idx="3429">
                  <c:v>71.825000000000003</c:v>
                </c:pt>
                <c:pt idx="3430">
                  <c:v>71.724999999999994</c:v>
                </c:pt>
                <c:pt idx="3431">
                  <c:v>71.682000000000002</c:v>
                </c:pt>
                <c:pt idx="3432">
                  <c:v>71.617000000000004</c:v>
                </c:pt>
                <c:pt idx="3433">
                  <c:v>71.534999999999997</c:v>
                </c:pt>
                <c:pt idx="3434">
                  <c:v>71.534999999999997</c:v>
                </c:pt>
                <c:pt idx="3435">
                  <c:v>71.426000000000002</c:v>
                </c:pt>
                <c:pt idx="3436">
                  <c:v>71.316999999999993</c:v>
                </c:pt>
                <c:pt idx="3437">
                  <c:v>71.274000000000001</c:v>
                </c:pt>
                <c:pt idx="3438">
                  <c:v>71.212999999999994</c:v>
                </c:pt>
                <c:pt idx="3439">
                  <c:v>71.134</c:v>
                </c:pt>
                <c:pt idx="3440">
                  <c:v>71.048000000000002</c:v>
                </c:pt>
                <c:pt idx="3441">
                  <c:v>71.016000000000005</c:v>
                </c:pt>
                <c:pt idx="3442">
                  <c:v>70.938999999999993</c:v>
                </c:pt>
                <c:pt idx="3443">
                  <c:v>70.88</c:v>
                </c:pt>
                <c:pt idx="3444">
                  <c:v>70.832999999999998</c:v>
                </c:pt>
                <c:pt idx="3445">
                  <c:v>70.751000000000005</c:v>
                </c:pt>
                <c:pt idx="3446">
                  <c:v>70.683000000000007</c:v>
                </c:pt>
                <c:pt idx="3447">
                  <c:v>70.628</c:v>
                </c:pt>
                <c:pt idx="3448">
                  <c:v>70.525999999999996</c:v>
                </c:pt>
                <c:pt idx="3449">
                  <c:v>70.489999999999995</c:v>
                </c:pt>
                <c:pt idx="3450">
                  <c:v>70.441999999999993</c:v>
                </c:pt>
                <c:pt idx="3451">
                  <c:v>70.343000000000004</c:v>
                </c:pt>
                <c:pt idx="3452">
                  <c:v>70.314999999999998</c:v>
                </c:pt>
                <c:pt idx="3453">
                  <c:v>70.259</c:v>
                </c:pt>
                <c:pt idx="3454">
                  <c:v>70.161000000000001</c:v>
                </c:pt>
                <c:pt idx="3455">
                  <c:v>70.135999999999996</c:v>
                </c:pt>
                <c:pt idx="3456">
                  <c:v>70.078999999999994</c:v>
                </c:pt>
                <c:pt idx="3457">
                  <c:v>70.007000000000005</c:v>
                </c:pt>
                <c:pt idx="3458">
                  <c:v>69.95</c:v>
                </c:pt>
                <c:pt idx="3459">
                  <c:v>69.897999999999996</c:v>
                </c:pt>
                <c:pt idx="3460">
                  <c:v>69.81</c:v>
                </c:pt>
                <c:pt idx="3461">
                  <c:v>69.77</c:v>
                </c:pt>
                <c:pt idx="3462">
                  <c:v>69.701999999999998</c:v>
                </c:pt>
                <c:pt idx="3463">
                  <c:v>69.67</c:v>
                </c:pt>
                <c:pt idx="3464">
                  <c:v>69.597999999999999</c:v>
                </c:pt>
                <c:pt idx="3465">
                  <c:v>69.552000000000007</c:v>
                </c:pt>
                <c:pt idx="3466">
                  <c:v>69.484999999999999</c:v>
                </c:pt>
                <c:pt idx="3467">
                  <c:v>69.433000000000007</c:v>
                </c:pt>
                <c:pt idx="3468">
                  <c:v>69.387</c:v>
                </c:pt>
                <c:pt idx="3469">
                  <c:v>69.293000000000006</c:v>
                </c:pt>
                <c:pt idx="3470">
                  <c:v>69.265000000000001</c:v>
                </c:pt>
                <c:pt idx="3471">
                  <c:v>69.206000000000003</c:v>
                </c:pt>
                <c:pt idx="3472">
                  <c:v>69.138000000000005</c:v>
                </c:pt>
                <c:pt idx="3473">
                  <c:v>69.081999999999994</c:v>
                </c:pt>
                <c:pt idx="3474">
                  <c:v>69.034999999999997</c:v>
                </c:pt>
                <c:pt idx="3475">
                  <c:v>68.974000000000004</c:v>
                </c:pt>
                <c:pt idx="3476">
                  <c:v>68.924000000000007</c:v>
                </c:pt>
                <c:pt idx="3477">
                  <c:v>68.873999999999995</c:v>
                </c:pt>
                <c:pt idx="3478">
                  <c:v>68.802000000000007</c:v>
                </c:pt>
                <c:pt idx="3479">
                  <c:v>68.763000000000005</c:v>
                </c:pt>
                <c:pt idx="3480">
                  <c:v>68.706999999999994</c:v>
                </c:pt>
                <c:pt idx="3481">
                  <c:v>68.634</c:v>
                </c:pt>
                <c:pt idx="3482">
                  <c:v>68.593999999999994</c:v>
                </c:pt>
                <c:pt idx="3483">
                  <c:v>68.546000000000006</c:v>
                </c:pt>
                <c:pt idx="3484">
                  <c:v>68.462000000000003</c:v>
                </c:pt>
                <c:pt idx="3485">
                  <c:v>68.426000000000002</c:v>
                </c:pt>
                <c:pt idx="3486">
                  <c:v>68.382999999999996</c:v>
                </c:pt>
                <c:pt idx="3487">
                  <c:v>68.317999999999998</c:v>
                </c:pt>
                <c:pt idx="3488">
                  <c:v>68.260999999999996</c:v>
                </c:pt>
                <c:pt idx="3489">
                  <c:v>68.22</c:v>
                </c:pt>
                <c:pt idx="3490">
                  <c:v>68.143000000000001</c:v>
                </c:pt>
                <c:pt idx="3491">
                  <c:v>68.117999999999995</c:v>
                </c:pt>
                <c:pt idx="3492">
                  <c:v>68.063999999999993</c:v>
                </c:pt>
                <c:pt idx="3493">
                  <c:v>68.006</c:v>
                </c:pt>
                <c:pt idx="3494">
                  <c:v>67.956000000000003</c:v>
                </c:pt>
                <c:pt idx="3495">
                  <c:v>67.915000000000006</c:v>
                </c:pt>
                <c:pt idx="3496">
                  <c:v>67.858999999999995</c:v>
                </c:pt>
                <c:pt idx="3497">
                  <c:v>67.813000000000002</c:v>
                </c:pt>
                <c:pt idx="3498">
                  <c:v>67.766000000000005</c:v>
                </c:pt>
                <c:pt idx="3499">
                  <c:v>67.718000000000004</c:v>
                </c:pt>
                <c:pt idx="3500">
                  <c:v>67.665999999999997</c:v>
                </c:pt>
                <c:pt idx="3501">
                  <c:v>67.620999999999995</c:v>
                </c:pt>
                <c:pt idx="3502">
                  <c:v>67.566000000000003</c:v>
                </c:pt>
                <c:pt idx="3503">
                  <c:v>67.533000000000001</c:v>
                </c:pt>
                <c:pt idx="3504">
                  <c:v>67.483000000000004</c:v>
                </c:pt>
                <c:pt idx="3505">
                  <c:v>67.421999999999997</c:v>
                </c:pt>
                <c:pt idx="3506">
                  <c:v>67.39</c:v>
                </c:pt>
                <c:pt idx="3507">
                  <c:v>67.346999999999994</c:v>
                </c:pt>
                <c:pt idx="3508">
                  <c:v>67.278999999999996</c:v>
                </c:pt>
                <c:pt idx="3509">
                  <c:v>67.25</c:v>
                </c:pt>
                <c:pt idx="3510">
                  <c:v>67.203999999999994</c:v>
                </c:pt>
                <c:pt idx="3511">
                  <c:v>67.144999999999996</c:v>
                </c:pt>
                <c:pt idx="3512">
                  <c:v>67.099999999999994</c:v>
                </c:pt>
                <c:pt idx="3513">
                  <c:v>67.061999999999998</c:v>
                </c:pt>
                <c:pt idx="3514">
                  <c:v>67.007999999999996</c:v>
                </c:pt>
                <c:pt idx="3515">
                  <c:v>66.963999999999999</c:v>
                </c:pt>
                <c:pt idx="3516">
                  <c:v>66.924000000000007</c:v>
                </c:pt>
                <c:pt idx="3517">
                  <c:v>66.876000000000005</c:v>
                </c:pt>
                <c:pt idx="3518">
                  <c:v>66.831000000000003</c:v>
                </c:pt>
                <c:pt idx="3519">
                  <c:v>66.784000000000006</c:v>
                </c:pt>
                <c:pt idx="3520">
                  <c:v>66.733999999999995</c:v>
                </c:pt>
                <c:pt idx="3521">
                  <c:v>66.691000000000003</c:v>
                </c:pt>
                <c:pt idx="3522">
                  <c:v>66.650000000000006</c:v>
                </c:pt>
                <c:pt idx="3523">
                  <c:v>66.602000000000004</c:v>
                </c:pt>
                <c:pt idx="3524">
                  <c:v>66.558999999999997</c:v>
                </c:pt>
                <c:pt idx="3525">
                  <c:v>66.525000000000006</c:v>
                </c:pt>
                <c:pt idx="3526">
                  <c:v>66.471000000000004</c:v>
                </c:pt>
                <c:pt idx="3527">
                  <c:v>66.430000000000007</c:v>
                </c:pt>
                <c:pt idx="3528">
                  <c:v>66.379000000000005</c:v>
                </c:pt>
                <c:pt idx="3529">
                  <c:v>66.332999999999998</c:v>
                </c:pt>
                <c:pt idx="3530">
                  <c:v>66.296999999999997</c:v>
                </c:pt>
                <c:pt idx="3531">
                  <c:v>66.257999999999996</c:v>
                </c:pt>
                <c:pt idx="3532">
                  <c:v>66.209000000000003</c:v>
                </c:pt>
                <c:pt idx="3533">
                  <c:v>66.179000000000002</c:v>
                </c:pt>
                <c:pt idx="3534">
                  <c:v>66.132000000000005</c:v>
                </c:pt>
                <c:pt idx="3535">
                  <c:v>66.067999999999998</c:v>
                </c:pt>
                <c:pt idx="3536">
                  <c:v>66.057000000000002</c:v>
                </c:pt>
                <c:pt idx="3537">
                  <c:v>66.004999999999995</c:v>
                </c:pt>
                <c:pt idx="3538">
                  <c:v>65.950999999999993</c:v>
                </c:pt>
                <c:pt idx="3539">
                  <c:v>65.91</c:v>
                </c:pt>
                <c:pt idx="3540">
                  <c:v>65.878</c:v>
                </c:pt>
                <c:pt idx="3541">
                  <c:v>65.828999999999994</c:v>
                </c:pt>
                <c:pt idx="3542">
                  <c:v>65.777000000000001</c:v>
                </c:pt>
                <c:pt idx="3543">
                  <c:v>65.748999999999995</c:v>
                </c:pt>
                <c:pt idx="3544">
                  <c:v>65.706000000000003</c:v>
                </c:pt>
                <c:pt idx="3545">
                  <c:v>65.665999999999997</c:v>
                </c:pt>
                <c:pt idx="3546">
                  <c:v>65.64</c:v>
                </c:pt>
                <c:pt idx="3547">
                  <c:v>65.614999999999995</c:v>
                </c:pt>
                <c:pt idx="3548">
                  <c:v>65.555000000000007</c:v>
                </c:pt>
                <c:pt idx="3549">
                  <c:v>65.507000000000005</c:v>
                </c:pt>
                <c:pt idx="3550">
                  <c:v>65.468000000000004</c:v>
                </c:pt>
                <c:pt idx="3551">
                  <c:v>65.430000000000007</c:v>
                </c:pt>
                <c:pt idx="3552">
                  <c:v>65.391999999999996</c:v>
                </c:pt>
                <c:pt idx="3553">
                  <c:v>65.34</c:v>
                </c:pt>
                <c:pt idx="3554">
                  <c:v>65.301000000000002</c:v>
                </c:pt>
                <c:pt idx="3555">
                  <c:v>65.275999999999996</c:v>
                </c:pt>
                <c:pt idx="3556">
                  <c:v>65.218999999999994</c:v>
                </c:pt>
                <c:pt idx="3557">
                  <c:v>65.176000000000002</c:v>
                </c:pt>
                <c:pt idx="3558">
                  <c:v>65.141999999999996</c:v>
                </c:pt>
                <c:pt idx="3559">
                  <c:v>65.096999999999994</c:v>
                </c:pt>
                <c:pt idx="3560">
                  <c:v>65.054000000000002</c:v>
                </c:pt>
                <c:pt idx="3561">
                  <c:v>65.022999999999996</c:v>
                </c:pt>
                <c:pt idx="3562">
                  <c:v>64.989000000000004</c:v>
                </c:pt>
                <c:pt idx="3563">
                  <c:v>64.953999999999994</c:v>
                </c:pt>
                <c:pt idx="3564">
                  <c:v>64.912000000000006</c:v>
                </c:pt>
                <c:pt idx="3565">
                  <c:v>64.86</c:v>
                </c:pt>
                <c:pt idx="3566">
                  <c:v>64.828000000000003</c:v>
                </c:pt>
                <c:pt idx="3567">
                  <c:v>64.798000000000002</c:v>
                </c:pt>
                <c:pt idx="3568">
                  <c:v>64.753</c:v>
                </c:pt>
                <c:pt idx="3569">
                  <c:v>64.716999999999999</c:v>
                </c:pt>
                <c:pt idx="3570">
                  <c:v>64.691999999999993</c:v>
                </c:pt>
                <c:pt idx="3571">
                  <c:v>64.655000000000001</c:v>
                </c:pt>
                <c:pt idx="3572">
                  <c:v>64.623999999999995</c:v>
                </c:pt>
                <c:pt idx="3573">
                  <c:v>64.587999999999994</c:v>
                </c:pt>
                <c:pt idx="3574">
                  <c:v>64.543999999999997</c:v>
                </c:pt>
                <c:pt idx="3575">
                  <c:v>64.513000000000005</c:v>
                </c:pt>
                <c:pt idx="3576">
                  <c:v>64.475999999999999</c:v>
                </c:pt>
                <c:pt idx="3577">
                  <c:v>64.427000000000007</c:v>
                </c:pt>
                <c:pt idx="3578">
                  <c:v>64.391000000000005</c:v>
                </c:pt>
                <c:pt idx="3579">
                  <c:v>64.356999999999999</c:v>
                </c:pt>
                <c:pt idx="3580">
                  <c:v>64.311000000000007</c:v>
                </c:pt>
                <c:pt idx="3581">
                  <c:v>64.266000000000005</c:v>
                </c:pt>
                <c:pt idx="3582">
                  <c:v>64.236000000000004</c:v>
                </c:pt>
                <c:pt idx="3583">
                  <c:v>64.203999999999994</c:v>
                </c:pt>
                <c:pt idx="3584">
                  <c:v>64.17</c:v>
                </c:pt>
                <c:pt idx="3585">
                  <c:v>64.138999999999996</c:v>
                </c:pt>
                <c:pt idx="3586">
                  <c:v>64.093999999999994</c:v>
                </c:pt>
                <c:pt idx="3587">
                  <c:v>64.066000000000003</c:v>
                </c:pt>
                <c:pt idx="3588">
                  <c:v>64.037000000000006</c:v>
                </c:pt>
                <c:pt idx="3589">
                  <c:v>63.997999999999998</c:v>
                </c:pt>
                <c:pt idx="3590">
                  <c:v>63.969000000000001</c:v>
                </c:pt>
                <c:pt idx="3591">
                  <c:v>63.93</c:v>
                </c:pt>
                <c:pt idx="3592">
                  <c:v>63.887</c:v>
                </c:pt>
                <c:pt idx="3593">
                  <c:v>63.850999999999999</c:v>
                </c:pt>
                <c:pt idx="3594">
                  <c:v>63.817</c:v>
                </c:pt>
                <c:pt idx="3595">
                  <c:v>63.771999999999998</c:v>
                </c:pt>
                <c:pt idx="3596">
                  <c:v>63.735999999999997</c:v>
                </c:pt>
                <c:pt idx="3597">
                  <c:v>63.719000000000001</c:v>
                </c:pt>
                <c:pt idx="3598">
                  <c:v>63.671999999999997</c:v>
                </c:pt>
                <c:pt idx="3599">
                  <c:v>63.633000000000003</c:v>
                </c:pt>
                <c:pt idx="3600">
                  <c:v>63.615000000000002</c:v>
                </c:pt>
                <c:pt idx="3601">
                  <c:v>63.573999999999998</c:v>
                </c:pt>
                <c:pt idx="3602">
                  <c:v>63.542999999999999</c:v>
                </c:pt>
                <c:pt idx="3603">
                  <c:v>63.509</c:v>
                </c:pt>
                <c:pt idx="3604">
                  <c:v>63.472000000000001</c:v>
                </c:pt>
                <c:pt idx="3605">
                  <c:v>63.44</c:v>
                </c:pt>
                <c:pt idx="3606">
                  <c:v>63.412999999999997</c:v>
                </c:pt>
                <c:pt idx="3607">
                  <c:v>63.37</c:v>
                </c:pt>
                <c:pt idx="3608">
                  <c:v>63.338999999999999</c:v>
                </c:pt>
                <c:pt idx="3609">
                  <c:v>63.305</c:v>
                </c:pt>
                <c:pt idx="3610">
                  <c:v>63.265999999999998</c:v>
                </c:pt>
                <c:pt idx="3611">
                  <c:v>63.238999999999997</c:v>
                </c:pt>
                <c:pt idx="3612">
                  <c:v>63.207000000000001</c:v>
                </c:pt>
                <c:pt idx="3613">
                  <c:v>63.161999999999999</c:v>
                </c:pt>
                <c:pt idx="3614">
                  <c:v>63.134999999999998</c:v>
                </c:pt>
                <c:pt idx="3615">
                  <c:v>63.116</c:v>
                </c:pt>
                <c:pt idx="3616">
                  <c:v>63.075000000000003</c:v>
                </c:pt>
                <c:pt idx="3617">
                  <c:v>63.045999999999999</c:v>
                </c:pt>
                <c:pt idx="3618">
                  <c:v>63.012</c:v>
                </c:pt>
                <c:pt idx="3619">
                  <c:v>62.973999999999997</c:v>
                </c:pt>
                <c:pt idx="3620">
                  <c:v>62.939</c:v>
                </c:pt>
                <c:pt idx="3621">
                  <c:v>62.917000000000002</c:v>
                </c:pt>
                <c:pt idx="3622">
                  <c:v>62.881</c:v>
                </c:pt>
                <c:pt idx="3623">
                  <c:v>62.856000000000002</c:v>
                </c:pt>
                <c:pt idx="3624">
                  <c:v>62.835000000000001</c:v>
                </c:pt>
                <c:pt idx="3625">
                  <c:v>62.786000000000001</c:v>
                </c:pt>
                <c:pt idx="3626">
                  <c:v>62.76</c:v>
                </c:pt>
                <c:pt idx="3627">
                  <c:v>62.726999999999997</c:v>
                </c:pt>
                <c:pt idx="3628">
                  <c:v>62.694000000000003</c:v>
                </c:pt>
                <c:pt idx="3629">
                  <c:v>62.67</c:v>
                </c:pt>
                <c:pt idx="3630">
                  <c:v>62.64</c:v>
                </c:pt>
                <c:pt idx="3631">
                  <c:v>62.601999999999997</c:v>
                </c:pt>
                <c:pt idx="3632">
                  <c:v>62.573999999999998</c:v>
                </c:pt>
                <c:pt idx="3633">
                  <c:v>62.545000000000002</c:v>
                </c:pt>
                <c:pt idx="3634">
                  <c:v>62.509</c:v>
                </c:pt>
                <c:pt idx="3635">
                  <c:v>62.47</c:v>
                </c:pt>
                <c:pt idx="3636">
                  <c:v>62.451999999999998</c:v>
                </c:pt>
                <c:pt idx="3637">
                  <c:v>62.42</c:v>
                </c:pt>
              </c:numCache>
            </c:numRef>
          </c:yVal>
          <c:smooth val="0"/>
          <c:extLst>
            <c:ext xmlns:c16="http://schemas.microsoft.com/office/drawing/2014/chart" uri="{C3380CC4-5D6E-409C-BE32-E72D297353CC}">
              <c16:uniqueId val="{00000003-0D61-40C7-970D-1D8C9CC02F78}"/>
            </c:ext>
          </c:extLst>
        </c:ser>
        <c:ser>
          <c:idx val="4"/>
          <c:order val="4"/>
          <c:tx>
            <c:strRef>
              <c:f>'Versuch 2 Rohr 168,3x4'!$F$1</c:f>
              <c:strCache>
                <c:ptCount val="1"/>
                <c:pt idx="0">
                  <c:v>K5 Umgebung [°C]</c:v>
                </c:pt>
              </c:strCache>
            </c:strRef>
          </c:tx>
          <c:spPr>
            <a:ln w="19050" cap="rnd">
              <a:solidFill>
                <a:schemeClr val="accent5"/>
              </a:solidFill>
              <a:round/>
            </a:ln>
            <a:effectLst/>
          </c:spPr>
          <c:marker>
            <c:symbol val="none"/>
          </c:marker>
          <c:xVal>
            <c:numRef>
              <c:f>'Versuch 2 Rohr 168,3x4'!$A$2:$A$3639</c:f>
              <c:numCache>
                <c:formatCode>[$-F400]h:mm:ss\ AM/PM</c:formatCode>
                <c:ptCount val="3638"/>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numCache>
            </c:numRef>
          </c:xVal>
          <c:yVal>
            <c:numRef>
              <c:f>'Versuch 2 Rohr 168,3x4'!$F$2:$F$3639</c:f>
              <c:numCache>
                <c:formatCode>General</c:formatCode>
                <c:ptCount val="3638"/>
                <c:pt idx="0">
                  <c:v>20.681000000000001</c:v>
                </c:pt>
                <c:pt idx="1">
                  <c:v>20.681999999999999</c:v>
                </c:pt>
                <c:pt idx="2">
                  <c:v>20.681999999999999</c:v>
                </c:pt>
                <c:pt idx="3">
                  <c:v>20.678999999999998</c:v>
                </c:pt>
                <c:pt idx="4">
                  <c:v>20.669</c:v>
                </c:pt>
                <c:pt idx="5">
                  <c:v>20.68</c:v>
                </c:pt>
                <c:pt idx="6">
                  <c:v>20.661999999999999</c:v>
                </c:pt>
                <c:pt idx="7">
                  <c:v>20.67</c:v>
                </c:pt>
                <c:pt idx="8">
                  <c:v>20.667000000000002</c:v>
                </c:pt>
                <c:pt idx="9">
                  <c:v>20.66</c:v>
                </c:pt>
                <c:pt idx="10">
                  <c:v>20.651</c:v>
                </c:pt>
                <c:pt idx="11">
                  <c:v>20.646000000000001</c:v>
                </c:pt>
                <c:pt idx="12">
                  <c:v>20.646000000000001</c:v>
                </c:pt>
                <c:pt idx="13">
                  <c:v>20.651</c:v>
                </c:pt>
                <c:pt idx="14">
                  <c:v>20.651</c:v>
                </c:pt>
                <c:pt idx="15">
                  <c:v>20.648</c:v>
                </c:pt>
                <c:pt idx="16">
                  <c:v>20.640999999999998</c:v>
                </c:pt>
                <c:pt idx="17">
                  <c:v>20.638000000000002</c:v>
                </c:pt>
                <c:pt idx="18">
                  <c:v>20.641999999999999</c:v>
                </c:pt>
                <c:pt idx="19">
                  <c:v>20.637</c:v>
                </c:pt>
                <c:pt idx="20">
                  <c:v>20.632000000000001</c:v>
                </c:pt>
                <c:pt idx="21">
                  <c:v>20.632000000000001</c:v>
                </c:pt>
                <c:pt idx="22">
                  <c:v>20.626999999999999</c:v>
                </c:pt>
                <c:pt idx="23">
                  <c:v>20.614999999999998</c:v>
                </c:pt>
                <c:pt idx="24">
                  <c:v>20.619</c:v>
                </c:pt>
                <c:pt idx="25">
                  <c:v>20.61</c:v>
                </c:pt>
                <c:pt idx="26">
                  <c:v>20.62</c:v>
                </c:pt>
                <c:pt idx="27">
                  <c:v>20.613</c:v>
                </c:pt>
                <c:pt idx="28">
                  <c:v>20.61</c:v>
                </c:pt>
                <c:pt idx="29">
                  <c:v>20.603000000000002</c:v>
                </c:pt>
                <c:pt idx="30">
                  <c:v>20.606000000000002</c:v>
                </c:pt>
                <c:pt idx="31">
                  <c:v>20.597999999999999</c:v>
                </c:pt>
                <c:pt idx="32">
                  <c:v>20.588999999999999</c:v>
                </c:pt>
                <c:pt idx="33">
                  <c:v>20.597000000000001</c:v>
                </c:pt>
                <c:pt idx="34">
                  <c:v>20.582999999999998</c:v>
                </c:pt>
                <c:pt idx="35">
                  <c:v>20.576000000000001</c:v>
                </c:pt>
                <c:pt idx="36">
                  <c:v>20.58</c:v>
                </c:pt>
                <c:pt idx="37">
                  <c:v>20.574999999999999</c:v>
                </c:pt>
                <c:pt idx="38">
                  <c:v>20.562999999999999</c:v>
                </c:pt>
                <c:pt idx="39">
                  <c:v>20.57</c:v>
                </c:pt>
                <c:pt idx="40">
                  <c:v>20.562999999999999</c:v>
                </c:pt>
                <c:pt idx="41">
                  <c:v>20.574999999999999</c:v>
                </c:pt>
                <c:pt idx="42">
                  <c:v>20.574999999999999</c:v>
                </c:pt>
                <c:pt idx="43">
                  <c:v>20.576000000000001</c:v>
                </c:pt>
                <c:pt idx="44">
                  <c:v>20.568999999999999</c:v>
                </c:pt>
                <c:pt idx="45">
                  <c:v>20.568999999999999</c:v>
                </c:pt>
                <c:pt idx="46">
                  <c:v>20.582999999999998</c:v>
                </c:pt>
                <c:pt idx="47">
                  <c:v>20.581</c:v>
                </c:pt>
                <c:pt idx="48">
                  <c:v>20.593</c:v>
                </c:pt>
                <c:pt idx="49">
                  <c:v>20.593</c:v>
                </c:pt>
                <c:pt idx="50">
                  <c:v>20.594000000000001</c:v>
                </c:pt>
                <c:pt idx="51">
                  <c:v>20.597000000000001</c:v>
                </c:pt>
                <c:pt idx="52">
                  <c:v>20.6</c:v>
                </c:pt>
                <c:pt idx="53">
                  <c:v>20.606000000000002</c:v>
                </c:pt>
                <c:pt idx="54">
                  <c:v>20.606000000000002</c:v>
                </c:pt>
                <c:pt idx="55">
                  <c:v>20.599</c:v>
                </c:pt>
                <c:pt idx="56">
                  <c:v>20.593</c:v>
                </c:pt>
                <c:pt idx="57">
                  <c:v>20.593</c:v>
                </c:pt>
                <c:pt idx="58">
                  <c:v>20.594000000000001</c:v>
                </c:pt>
                <c:pt idx="59">
                  <c:v>20.594000000000001</c:v>
                </c:pt>
                <c:pt idx="60">
                  <c:v>20.597999999999999</c:v>
                </c:pt>
                <c:pt idx="61">
                  <c:v>20.594999999999999</c:v>
                </c:pt>
                <c:pt idx="62">
                  <c:v>20.603000000000002</c:v>
                </c:pt>
                <c:pt idx="63">
                  <c:v>20.61</c:v>
                </c:pt>
                <c:pt idx="64">
                  <c:v>20.596</c:v>
                </c:pt>
                <c:pt idx="65">
                  <c:v>20.611000000000001</c:v>
                </c:pt>
                <c:pt idx="66">
                  <c:v>20.608000000000001</c:v>
                </c:pt>
                <c:pt idx="67">
                  <c:v>20.617999999999999</c:v>
                </c:pt>
                <c:pt idx="68">
                  <c:v>20.62</c:v>
                </c:pt>
                <c:pt idx="69">
                  <c:v>20.616</c:v>
                </c:pt>
                <c:pt idx="70">
                  <c:v>20.61</c:v>
                </c:pt>
                <c:pt idx="71">
                  <c:v>20.606000000000002</c:v>
                </c:pt>
                <c:pt idx="72">
                  <c:v>20.614000000000001</c:v>
                </c:pt>
                <c:pt idx="73">
                  <c:v>20.616</c:v>
                </c:pt>
                <c:pt idx="74">
                  <c:v>20.622</c:v>
                </c:pt>
                <c:pt idx="75">
                  <c:v>20.614999999999998</c:v>
                </c:pt>
                <c:pt idx="76">
                  <c:v>20.62</c:v>
                </c:pt>
                <c:pt idx="77">
                  <c:v>20.62</c:v>
                </c:pt>
                <c:pt idx="78">
                  <c:v>20.62</c:v>
                </c:pt>
                <c:pt idx="79">
                  <c:v>20.617000000000001</c:v>
                </c:pt>
                <c:pt idx="80">
                  <c:v>20.603000000000002</c:v>
                </c:pt>
                <c:pt idx="81">
                  <c:v>20.611000000000001</c:v>
                </c:pt>
                <c:pt idx="82">
                  <c:v>20.617000000000001</c:v>
                </c:pt>
                <c:pt idx="83">
                  <c:v>20.611000000000001</c:v>
                </c:pt>
                <c:pt idx="84">
                  <c:v>20.611999999999998</c:v>
                </c:pt>
                <c:pt idx="85">
                  <c:v>20.611999999999998</c:v>
                </c:pt>
                <c:pt idx="86">
                  <c:v>20.609000000000002</c:v>
                </c:pt>
                <c:pt idx="87">
                  <c:v>20.617000000000001</c:v>
                </c:pt>
                <c:pt idx="88">
                  <c:v>20.61</c:v>
                </c:pt>
                <c:pt idx="89">
                  <c:v>20.606999999999999</c:v>
                </c:pt>
                <c:pt idx="90">
                  <c:v>20.603000000000002</c:v>
                </c:pt>
                <c:pt idx="91">
                  <c:v>20.613</c:v>
                </c:pt>
                <c:pt idx="92">
                  <c:v>20.614999999999998</c:v>
                </c:pt>
                <c:pt idx="93">
                  <c:v>20.611999999999998</c:v>
                </c:pt>
                <c:pt idx="94">
                  <c:v>20.625</c:v>
                </c:pt>
                <c:pt idx="95">
                  <c:v>20.62</c:v>
                </c:pt>
                <c:pt idx="96">
                  <c:v>20.623999999999999</c:v>
                </c:pt>
                <c:pt idx="97">
                  <c:v>20.625</c:v>
                </c:pt>
                <c:pt idx="98">
                  <c:v>20.617999999999999</c:v>
                </c:pt>
                <c:pt idx="99">
                  <c:v>20.622</c:v>
                </c:pt>
                <c:pt idx="100">
                  <c:v>20.626000000000001</c:v>
                </c:pt>
                <c:pt idx="101">
                  <c:v>20.63</c:v>
                </c:pt>
                <c:pt idx="102">
                  <c:v>20.63</c:v>
                </c:pt>
                <c:pt idx="103">
                  <c:v>20.626999999999999</c:v>
                </c:pt>
                <c:pt idx="104">
                  <c:v>20.631</c:v>
                </c:pt>
                <c:pt idx="105">
                  <c:v>20.628</c:v>
                </c:pt>
                <c:pt idx="106">
                  <c:v>20.628</c:v>
                </c:pt>
                <c:pt idx="107">
                  <c:v>20.64</c:v>
                </c:pt>
                <c:pt idx="108">
                  <c:v>20.64</c:v>
                </c:pt>
                <c:pt idx="109">
                  <c:v>20.641999999999999</c:v>
                </c:pt>
                <c:pt idx="110">
                  <c:v>20.634</c:v>
                </c:pt>
                <c:pt idx="111">
                  <c:v>20.634</c:v>
                </c:pt>
                <c:pt idx="112">
                  <c:v>20.634</c:v>
                </c:pt>
                <c:pt idx="113">
                  <c:v>20.635000000000002</c:v>
                </c:pt>
                <c:pt idx="114">
                  <c:v>20.635000000000002</c:v>
                </c:pt>
                <c:pt idx="115">
                  <c:v>20.635999999999999</c:v>
                </c:pt>
                <c:pt idx="116">
                  <c:v>20.632000000000001</c:v>
                </c:pt>
                <c:pt idx="117">
                  <c:v>20.64</c:v>
                </c:pt>
                <c:pt idx="118">
                  <c:v>20.641999999999999</c:v>
                </c:pt>
                <c:pt idx="119">
                  <c:v>20.637</c:v>
                </c:pt>
                <c:pt idx="120">
                  <c:v>20.640999999999998</c:v>
                </c:pt>
                <c:pt idx="121">
                  <c:v>20.641999999999999</c:v>
                </c:pt>
                <c:pt idx="122">
                  <c:v>20.646000000000001</c:v>
                </c:pt>
                <c:pt idx="123">
                  <c:v>20.638999999999999</c:v>
                </c:pt>
                <c:pt idx="124">
                  <c:v>20.652000000000001</c:v>
                </c:pt>
                <c:pt idx="125">
                  <c:v>20.654</c:v>
                </c:pt>
                <c:pt idx="126">
                  <c:v>20.651</c:v>
                </c:pt>
                <c:pt idx="127">
                  <c:v>20.657</c:v>
                </c:pt>
                <c:pt idx="128">
                  <c:v>20.658999999999999</c:v>
                </c:pt>
                <c:pt idx="129">
                  <c:v>20.658999999999999</c:v>
                </c:pt>
                <c:pt idx="130">
                  <c:v>20.66</c:v>
                </c:pt>
                <c:pt idx="131">
                  <c:v>20.66</c:v>
                </c:pt>
                <c:pt idx="132">
                  <c:v>20.652999999999999</c:v>
                </c:pt>
                <c:pt idx="133">
                  <c:v>20.658999999999999</c:v>
                </c:pt>
                <c:pt idx="134">
                  <c:v>20.65</c:v>
                </c:pt>
                <c:pt idx="135">
                  <c:v>20.646999999999998</c:v>
                </c:pt>
                <c:pt idx="136">
                  <c:v>20.655000000000001</c:v>
                </c:pt>
                <c:pt idx="137">
                  <c:v>20.663</c:v>
                </c:pt>
                <c:pt idx="138">
                  <c:v>20.666</c:v>
                </c:pt>
                <c:pt idx="139">
                  <c:v>20.65</c:v>
                </c:pt>
                <c:pt idx="140">
                  <c:v>20.649000000000001</c:v>
                </c:pt>
                <c:pt idx="141">
                  <c:v>20.652999999999999</c:v>
                </c:pt>
                <c:pt idx="142">
                  <c:v>20.664000000000001</c:v>
                </c:pt>
                <c:pt idx="143">
                  <c:v>20.667999999999999</c:v>
                </c:pt>
                <c:pt idx="144">
                  <c:v>20.664999999999999</c:v>
                </c:pt>
                <c:pt idx="145">
                  <c:v>20.667000000000002</c:v>
                </c:pt>
                <c:pt idx="146">
                  <c:v>20.658999999999999</c:v>
                </c:pt>
                <c:pt idx="147">
                  <c:v>20.661999999999999</c:v>
                </c:pt>
                <c:pt idx="148">
                  <c:v>20.664999999999999</c:v>
                </c:pt>
                <c:pt idx="149">
                  <c:v>20.663</c:v>
                </c:pt>
                <c:pt idx="150">
                  <c:v>20.66</c:v>
                </c:pt>
                <c:pt idx="151">
                  <c:v>20.666</c:v>
                </c:pt>
                <c:pt idx="152">
                  <c:v>20.667999999999999</c:v>
                </c:pt>
                <c:pt idx="153">
                  <c:v>20.678999999999998</c:v>
                </c:pt>
                <c:pt idx="154">
                  <c:v>20.687000000000001</c:v>
                </c:pt>
                <c:pt idx="155">
                  <c:v>20.687999999999999</c:v>
                </c:pt>
                <c:pt idx="156">
                  <c:v>20.687999999999999</c:v>
                </c:pt>
                <c:pt idx="157">
                  <c:v>20.677</c:v>
                </c:pt>
                <c:pt idx="158">
                  <c:v>20.681000000000001</c:v>
                </c:pt>
                <c:pt idx="159">
                  <c:v>20.673999999999999</c:v>
                </c:pt>
                <c:pt idx="160">
                  <c:v>20.672999999999998</c:v>
                </c:pt>
                <c:pt idx="161">
                  <c:v>20.667999999999999</c:v>
                </c:pt>
                <c:pt idx="162">
                  <c:v>20.675999999999998</c:v>
                </c:pt>
                <c:pt idx="163">
                  <c:v>20.673999999999999</c:v>
                </c:pt>
                <c:pt idx="164">
                  <c:v>20.669</c:v>
                </c:pt>
                <c:pt idx="165">
                  <c:v>20.672999999999998</c:v>
                </c:pt>
                <c:pt idx="166">
                  <c:v>20.675000000000001</c:v>
                </c:pt>
                <c:pt idx="167">
                  <c:v>20.678000000000001</c:v>
                </c:pt>
                <c:pt idx="168">
                  <c:v>20.681000000000001</c:v>
                </c:pt>
                <c:pt idx="169">
                  <c:v>20.689</c:v>
                </c:pt>
                <c:pt idx="170">
                  <c:v>20.693000000000001</c:v>
                </c:pt>
                <c:pt idx="171">
                  <c:v>20.693999999999999</c:v>
                </c:pt>
                <c:pt idx="172">
                  <c:v>20.693999999999999</c:v>
                </c:pt>
                <c:pt idx="173">
                  <c:v>20.690999999999999</c:v>
                </c:pt>
                <c:pt idx="174">
                  <c:v>20.695</c:v>
                </c:pt>
                <c:pt idx="175">
                  <c:v>20.692</c:v>
                </c:pt>
                <c:pt idx="176">
                  <c:v>20.692</c:v>
                </c:pt>
                <c:pt idx="177">
                  <c:v>20.692</c:v>
                </c:pt>
                <c:pt idx="178">
                  <c:v>20.687000000000001</c:v>
                </c:pt>
                <c:pt idx="179">
                  <c:v>20.678000000000001</c:v>
                </c:pt>
                <c:pt idx="180">
                  <c:v>20.686</c:v>
                </c:pt>
                <c:pt idx="181">
                  <c:v>20.683</c:v>
                </c:pt>
                <c:pt idx="182">
                  <c:v>20.678999999999998</c:v>
                </c:pt>
                <c:pt idx="183">
                  <c:v>20.675999999999998</c:v>
                </c:pt>
                <c:pt idx="184">
                  <c:v>20.68</c:v>
                </c:pt>
                <c:pt idx="185">
                  <c:v>20.677</c:v>
                </c:pt>
                <c:pt idx="186">
                  <c:v>20.681000000000001</c:v>
                </c:pt>
                <c:pt idx="187">
                  <c:v>20.677</c:v>
                </c:pt>
                <c:pt idx="188">
                  <c:v>20.681000000000001</c:v>
                </c:pt>
                <c:pt idx="189">
                  <c:v>20.681999999999999</c:v>
                </c:pt>
                <c:pt idx="190">
                  <c:v>20.690999999999999</c:v>
                </c:pt>
                <c:pt idx="191">
                  <c:v>20.69</c:v>
                </c:pt>
                <c:pt idx="192">
                  <c:v>20.69</c:v>
                </c:pt>
                <c:pt idx="193">
                  <c:v>20.7</c:v>
                </c:pt>
                <c:pt idx="194">
                  <c:v>20.690999999999999</c:v>
                </c:pt>
                <c:pt idx="195">
                  <c:v>20.684000000000001</c:v>
                </c:pt>
                <c:pt idx="196">
                  <c:v>20.684000000000001</c:v>
                </c:pt>
                <c:pt idx="197">
                  <c:v>20.692</c:v>
                </c:pt>
                <c:pt idx="198">
                  <c:v>20.689</c:v>
                </c:pt>
                <c:pt idx="199">
                  <c:v>20.693000000000001</c:v>
                </c:pt>
                <c:pt idx="200">
                  <c:v>20.696999999999999</c:v>
                </c:pt>
                <c:pt idx="201">
                  <c:v>20.693000000000001</c:v>
                </c:pt>
                <c:pt idx="202">
                  <c:v>20.696000000000002</c:v>
                </c:pt>
                <c:pt idx="203">
                  <c:v>20.69</c:v>
                </c:pt>
                <c:pt idx="204">
                  <c:v>20.693999999999999</c:v>
                </c:pt>
                <c:pt idx="205">
                  <c:v>20.7</c:v>
                </c:pt>
                <c:pt idx="206">
                  <c:v>20.695</c:v>
                </c:pt>
                <c:pt idx="207">
                  <c:v>20.699000000000002</c:v>
                </c:pt>
                <c:pt idx="208">
                  <c:v>20.692</c:v>
                </c:pt>
                <c:pt idx="209">
                  <c:v>20.684999999999999</c:v>
                </c:pt>
                <c:pt idx="210">
                  <c:v>20.684999999999999</c:v>
                </c:pt>
                <c:pt idx="211">
                  <c:v>20.681999999999999</c:v>
                </c:pt>
                <c:pt idx="212">
                  <c:v>20.683</c:v>
                </c:pt>
                <c:pt idx="213">
                  <c:v>20.678999999999998</c:v>
                </c:pt>
                <c:pt idx="214">
                  <c:v>20.689</c:v>
                </c:pt>
                <c:pt idx="215">
                  <c:v>20.698</c:v>
                </c:pt>
                <c:pt idx="216">
                  <c:v>20.695</c:v>
                </c:pt>
                <c:pt idx="217">
                  <c:v>20.693999999999999</c:v>
                </c:pt>
                <c:pt idx="218">
                  <c:v>20.687999999999999</c:v>
                </c:pt>
                <c:pt idx="219">
                  <c:v>20.684999999999999</c:v>
                </c:pt>
                <c:pt idx="220">
                  <c:v>20.690999999999999</c:v>
                </c:pt>
                <c:pt idx="221">
                  <c:v>20.689</c:v>
                </c:pt>
                <c:pt idx="222">
                  <c:v>20.696999999999999</c:v>
                </c:pt>
                <c:pt idx="223">
                  <c:v>20.693999999999999</c:v>
                </c:pt>
                <c:pt idx="224">
                  <c:v>20.69</c:v>
                </c:pt>
                <c:pt idx="225">
                  <c:v>20.690999999999999</c:v>
                </c:pt>
                <c:pt idx="226">
                  <c:v>20.681999999999999</c:v>
                </c:pt>
                <c:pt idx="227">
                  <c:v>20.690999999999999</c:v>
                </c:pt>
                <c:pt idx="228">
                  <c:v>20.684000000000001</c:v>
                </c:pt>
                <c:pt idx="229">
                  <c:v>20.692</c:v>
                </c:pt>
                <c:pt idx="230">
                  <c:v>20.696000000000002</c:v>
                </c:pt>
                <c:pt idx="231">
                  <c:v>20.689</c:v>
                </c:pt>
                <c:pt idx="232">
                  <c:v>20.681999999999999</c:v>
                </c:pt>
                <c:pt idx="233">
                  <c:v>20.686</c:v>
                </c:pt>
                <c:pt idx="234">
                  <c:v>20.678999999999998</c:v>
                </c:pt>
                <c:pt idx="235">
                  <c:v>20.675999999999998</c:v>
                </c:pt>
                <c:pt idx="236">
                  <c:v>20.672000000000001</c:v>
                </c:pt>
                <c:pt idx="237">
                  <c:v>20.675999999999998</c:v>
                </c:pt>
                <c:pt idx="238">
                  <c:v>20.67</c:v>
                </c:pt>
                <c:pt idx="239">
                  <c:v>20.661999999999999</c:v>
                </c:pt>
                <c:pt idx="240">
                  <c:v>20.666</c:v>
                </c:pt>
                <c:pt idx="241">
                  <c:v>20.664999999999999</c:v>
                </c:pt>
                <c:pt idx="242">
                  <c:v>20.667000000000002</c:v>
                </c:pt>
                <c:pt idx="243">
                  <c:v>20.664000000000001</c:v>
                </c:pt>
                <c:pt idx="244">
                  <c:v>20.65</c:v>
                </c:pt>
                <c:pt idx="245">
                  <c:v>20.65</c:v>
                </c:pt>
                <c:pt idx="246">
                  <c:v>20.646000000000001</c:v>
                </c:pt>
                <c:pt idx="247">
                  <c:v>20.646999999999998</c:v>
                </c:pt>
                <c:pt idx="248">
                  <c:v>20.651</c:v>
                </c:pt>
                <c:pt idx="249">
                  <c:v>20.651</c:v>
                </c:pt>
                <c:pt idx="250">
                  <c:v>20.652000000000001</c:v>
                </c:pt>
                <c:pt idx="251">
                  <c:v>20.637</c:v>
                </c:pt>
                <c:pt idx="252">
                  <c:v>20.648</c:v>
                </c:pt>
                <c:pt idx="253">
                  <c:v>20.651</c:v>
                </c:pt>
                <c:pt idx="254">
                  <c:v>20.649000000000001</c:v>
                </c:pt>
                <c:pt idx="255">
                  <c:v>20.66</c:v>
                </c:pt>
                <c:pt idx="256">
                  <c:v>20.664999999999999</c:v>
                </c:pt>
                <c:pt idx="257">
                  <c:v>20.669</c:v>
                </c:pt>
                <c:pt idx="258">
                  <c:v>20.658000000000001</c:v>
                </c:pt>
                <c:pt idx="259">
                  <c:v>20.649000000000001</c:v>
                </c:pt>
                <c:pt idx="260">
                  <c:v>20.655000000000001</c:v>
                </c:pt>
                <c:pt idx="261">
                  <c:v>20.652000000000001</c:v>
                </c:pt>
                <c:pt idx="262">
                  <c:v>20.654</c:v>
                </c:pt>
                <c:pt idx="263">
                  <c:v>20.640999999999998</c:v>
                </c:pt>
                <c:pt idx="264">
                  <c:v>20.645</c:v>
                </c:pt>
                <c:pt idx="265">
                  <c:v>20.649000000000001</c:v>
                </c:pt>
                <c:pt idx="266">
                  <c:v>20.646000000000001</c:v>
                </c:pt>
                <c:pt idx="267">
                  <c:v>20.638999999999999</c:v>
                </c:pt>
                <c:pt idx="268">
                  <c:v>20.654</c:v>
                </c:pt>
                <c:pt idx="269">
                  <c:v>20.654</c:v>
                </c:pt>
                <c:pt idx="270">
                  <c:v>20.646999999999998</c:v>
                </c:pt>
                <c:pt idx="271">
                  <c:v>20.657</c:v>
                </c:pt>
                <c:pt idx="272">
                  <c:v>20.663</c:v>
                </c:pt>
                <c:pt idx="273">
                  <c:v>20.67</c:v>
                </c:pt>
                <c:pt idx="274">
                  <c:v>20.654</c:v>
                </c:pt>
                <c:pt idx="275">
                  <c:v>20.652999999999999</c:v>
                </c:pt>
                <c:pt idx="276">
                  <c:v>20.649000000000001</c:v>
                </c:pt>
                <c:pt idx="277">
                  <c:v>20.652999999999999</c:v>
                </c:pt>
                <c:pt idx="278">
                  <c:v>20.654</c:v>
                </c:pt>
                <c:pt idx="279">
                  <c:v>20.658000000000001</c:v>
                </c:pt>
                <c:pt idx="280">
                  <c:v>20.658000000000001</c:v>
                </c:pt>
                <c:pt idx="281">
                  <c:v>20.658000000000001</c:v>
                </c:pt>
                <c:pt idx="282">
                  <c:v>20.658999999999999</c:v>
                </c:pt>
                <c:pt idx="283">
                  <c:v>20.652999999999999</c:v>
                </c:pt>
                <c:pt idx="284">
                  <c:v>20.655999999999999</c:v>
                </c:pt>
                <c:pt idx="285">
                  <c:v>20.655999999999999</c:v>
                </c:pt>
                <c:pt idx="286">
                  <c:v>20.655999999999999</c:v>
                </c:pt>
                <c:pt idx="287">
                  <c:v>20.66</c:v>
                </c:pt>
                <c:pt idx="288">
                  <c:v>20.657</c:v>
                </c:pt>
                <c:pt idx="289">
                  <c:v>20.655000000000001</c:v>
                </c:pt>
                <c:pt idx="290">
                  <c:v>20.65</c:v>
                </c:pt>
                <c:pt idx="291">
                  <c:v>20.646999999999998</c:v>
                </c:pt>
                <c:pt idx="292">
                  <c:v>20.651</c:v>
                </c:pt>
                <c:pt idx="293">
                  <c:v>20.655000000000001</c:v>
                </c:pt>
                <c:pt idx="294">
                  <c:v>20.646999999999998</c:v>
                </c:pt>
                <c:pt idx="295">
                  <c:v>20.666</c:v>
                </c:pt>
                <c:pt idx="296">
                  <c:v>20.663</c:v>
                </c:pt>
                <c:pt idx="297">
                  <c:v>20.66</c:v>
                </c:pt>
                <c:pt idx="298">
                  <c:v>20.667000000000002</c:v>
                </c:pt>
                <c:pt idx="299">
                  <c:v>20.675000000000001</c:v>
                </c:pt>
                <c:pt idx="300">
                  <c:v>20.672000000000001</c:v>
                </c:pt>
                <c:pt idx="301">
                  <c:v>20.678000000000001</c:v>
                </c:pt>
                <c:pt idx="302">
                  <c:v>20.675999999999998</c:v>
                </c:pt>
                <c:pt idx="303">
                  <c:v>20.675999999999998</c:v>
                </c:pt>
                <c:pt idx="304">
                  <c:v>20.672999999999998</c:v>
                </c:pt>
                <c:pt idx="305">
                  <c:v>20.672999999999998</c:v>
                </c:pt>
                <c:pt idx="306">
                  <c:v>20.672999999999998</c:v>
                </c:pt>
                <c:pt idx="307">
                  <c:v>20.667999999999999</c:v>
                </c:pt>
                <c:pt idx="308">
                  <c:v>20.670999999999999</c:v>
                </c:pt>
                <c:pt idx="309">
                  <c:v>20.670999999999999</c:v>
                </c:pt>
                <c:pt idx="310">
                  <c:v>20.672999999999998</c:v>
                </c:pt>
                <c:pt idx="311">
                  <c:v>20.675000000000001</c:v>
                </c:pt>
                <c:pt idx="312">
                  <c:v>20.675000000000001</c:v>
                </c:pt>
                <c:pt idx="313">
                  <c:v>20.678999999999998</c:v>
                </c:pt>
                <c:pt idx="314">
                  <c:v>20.672000000000001</c:v>
                </c:pt>
                <c:pt idx="315">
                  <c:v>20.672999999999998</c:v>
                </c:pt>
                <c:pt idx="316">
                  <c:v>20.677</c:v>
                </c:pt>
                <c:pt idx="317">
                  <c:v>20.681000000000001</c:v>
                </c:pt>
                <c:pt idx="318">
                  <c:v>20.681000000000001</c:v>
                </c:pt>
                <c:pt idx="319">
                  <c:v>20.684999999999999</c:v>
                </c:pt>
                <c:pt idx="320">
                  <c:v>20.689</c:v>
                </c:pt>
                <c:pt idx="321">
                  <c:v>20.670999999999999</c:v>
                </c:pt>
                <c:pt idx="322">
                  <c:v>20.678999999999998</c:v>
                </c:pt>
                <c:pt idx="323">
                  <c:v>20.664000000000001</c:v>
                </c:pt>
                <c:pt idx="324">
                  <c:v>20.664000000000001</c:v>
                </c:pt>
                <c:pt idx="325">
                  <c:v>20.657</c:v>
                </c:pt>
                <c:pt idx="326">
                  <c:v>20.654</c:v>
                </c:pt>
                <c:pt idx="327">
                  <c:v>20.658000000000001</c:v>
                </c:pt>
                <c:pt idx="328">
                  <c:v>20.658000000000001</c:v>
                </c:pt>
                <c:pt idx="329">
                  <c:v>20.648</c:v>
                </c:pt>
                <c:pt idx="330">
                  <c:v>20.658999999999999</c:v>
                </c:pt>
                <c:pt idx="331">
                  <c:v>20.655999999999999</c:v>
                </c:pt>
                <c:pt idx="332">
                  <c:v>20.652000000000001</c:v>
                </c:pt>
                <c:pt idx="333">
                  <c:v>20.663</c:v>
                </c:pt>
                <c:pt idx="334">
                  <c:v>20.664000000000001</c:v>
                </c:pt>
                <c:pt idx="335">
                  <c:v>20.652999999999999</c:v>
                </c:pt>
                <c:pt idx="336">
                  <c:v>20.661000000000001</c:v>
                </c:pt>
                <c:pt idx="337">
                  <c:v>20.661000000000001</c:v>
                </c:pt>
                <c:pt idx="338">
                  <c:v>20.664999999999999</c:v>
                </c:pt>
                <c:pt idx="339">
                  <c:v>20.664999999999999</c:v>
                </c:pt>
                <c:pt idx="340">
                  <c:v>20.672999999999998</c:v>
                </c:pt>
                <c:pt idx="341">
                  <c:v>20.672999999999998</c:v>
                </c:pt>
                <c:pt idx="342">
                  <c:v>20.672999999999998</c:v>
                </c:pt>
                <c:pt idx="343">
                  <c:v>20.673999999999999</c:v>
                </c:pt>
                <c:pt idx="344">
                  <c:v>20.678000000000001</c:v>
                </c:pt>
                <c:pt idx="345">
                  <c:v>20.673999999999999</c:v>
                </c:pt>
                <c:pt idx="346">
                  <c:v>20.677</c:v>
                </c:pt>
                <c:pt idx="347">
                  <c:v>20.678999999999998</c:v>
                </c:pt>
                <c:pt idx="348">
                  <c:v>20.678999999999998</c:v>
                </c:pt>
                <c:pt idx="349">
                  <c:v>20.678999999999998</c:v>
                </c:pt>
                <c:pt idx="350">
                  <c:v>20.68</c:v>
                </c:pt>
                <c:pt idx="351">
                  <c:v>20.683</c:v>
                </c:pt>
                <c:pt idx="352">
                  <c:v>20.689</c:v>
                </c:pt>
                <c:pt idx="353">
                  <c:v>20.692</c:v>
                </c:pt>
                <c:pt idx="354">
                  <c:v>20.692</c:v>
                </c:pt>
                <c:pt idx="355">
                  <c:v>20.692</c:v>
                </c:pt>
                <c:pt idx="356">
                  <c:v>20.7</c:v>
                </c:pt>
                <c:pt idx="357">
                  <c:v>20.704000000000001</c:v>
                </c:pt>
                <c:pt idx="358">
                  <c:v>20.699000000000002</c:v>
                </c:pt>
                <c:pt idx="359">
                  <c:v>20.696999999999999</c:v>
                </c:pt>
                <c:pt idx="360">
                  <c:v>20.701000000000001</c:v>
                </c:pt>
                <c:pt idx="361">
                  <c:v>20.699000000000002</c:v>
                </c:pt>
                <c:pt idx="362">
                  <c:v>20.702000000000002</c:v>
                </c:pt>
                <c:pt idx="363">
                  <c:v>20.698</c:v>
                </c:pt>
                <c:pt idx="364">
                  <c:v>20.687000000000001</c:v>
                </c:pt>
                <c:pt idx="365">
                  <c:v>20.695</c:v>
                </c:pt>
                <c:pt idx="366">
                  <c:v>20.695</c:v>
                </c:pt>
                <c:pt idx="367">
                  <c:v>20.701000000000001</c:v>
                </c:pt>
                <c:pt idx="368">
                  <c:v>20.7</c:v>
                </c:pt>
                <c:pt idx="369">
                  <c:v>20.7</c:v>
                </c:pt>
                <c:pt idx="370">
                  <c:v>20.706</c:v>
                </c:pt>
                <c:pt idx="371">
                  <c:v>20.707999999999998</c:v>
                </c:pt>
                <c:pt idx="372">
                  <c:v>20.707999999999998</c:v>
                </c:pt>
                <c:pt idx="373">
                  <c:v>20.713999999999999</c:v>
                </c:pt>
                <c:pt idx="374">
                  <c:v>20.712</c:v>
                </c:pt>
                <c:pt idx="375">
                  <c:v>20.713000000000001</c:v>
                </c:pt>
                <c:pt idx="376">
                  <c:v>20.716999999999999</c:v>
                </c:pt>
                <c:pt idx="377">
                  <c:v>20.721</c:v>
                </c:pt>
                <c:pt idx="378">
                  <c:v>20.716999999999999</c:v>
                </c:pt>
                <c:pt idx="379">
                  <c:v>20.713999999999999</c:v>
                </c:pt>
                <c:pt idx="380">
                  <c:v>20.718</c:v>
                </c:pt>
                <c:pt idx="381">
                  <c:v>20.722000000000001</c:v>
                </c:pt>
                <c:pt idx="382">
                  <c:v>20.724</c:v>
                </c:pt>
                <c:pt idx="383">
                  <c:v>20.725999999999999</c:v>
                </c:pt>
                <c:pt idx="384">
                  <c:v>20.722999999999999</c:v>
                </c:pt>
                <c:pt idx="385">
                  <c:v>20.725000000000001</c:v>
                </c:pt>
                <c:pt idx="386">
                  <c:v>20.72</c:v>
                </c:pt>
                <c:pt idx="387">
                  <c:v>20.727</c:v>
                </c:pt>
                <c:pt idx="388">
                  <c:v>20.715</c:v>
                </c:pt>
                <c:pt idx="389">
                  <c:v>20.716999999999999</c:v>
                </c:pt>
                <c:pt idx="390">
                  <c:v>20.713000000000001</c:v>
                </c:pt>
                <c:pt idx="391">
                  <c:v>20.707999999999998</c:v>
                </c:pt>
                <c:pt idx="392">
                  <c:v>20.707000000000001</c:v>
                </c:pt>
                <c:pt idx="393">
                  <c:v>20.707000000000001</c:v>
                </c:pt>
                <c:pt idx="394">
                  <c:v>20.702000000000002</c:v>
                </c:pt>
                <c:pt idx="395">
                  <c:v>20.7</c:v>
                </c:pt>
                <c:pt idx="396">
                  <c:v>20.704000000000001</c:v>
                </c:pt>
                <c:pt idx="397">
                  <c:v>20.704999999999998</c:v>
                </c:pt>
                <c:pt idx="398">
                  <c:v>20.696999999999999</c:v>
                </c:pt>
                <c:pt idx="399">
                  <c:v>20.701000000000001</c:v>
                </c:pt>
                <c:pt idx="400">
                  <c:v>20.696000000000002</c:v>
                </c:pt>
                <c:pt idx="401">
                  <c:v>20.695</c:v>
                </c:pt>
                <c:pt idx="402">
                  <c:v>20.690999999999999</c:v>
                </c:pt>
                <c:pt idx="403">
                  <c:v>20.692</c:v>
                </c:pt>
                <c:pt idx="404">
                  <c:v>20.696000000000002</c:v>
                </c:pt>
                <c:pt idx="405">
                  <c:v>20.692</c:v>
                </c:pt>
                <c:pt idx="406">
                  <c:v>20.68</c:v>
                </c:pt>
                <c:pt idx="407">
                  <c:v>20.678000000000001</c:v>
                </c:pt>
                <c:pt idx="408">
                  <c:v>20.675000000000001</c:v>
                </c:pt>
                <c:pt idx="409">
                  <c:v>20.678999999999998</c:v>
                </c:pt>
                <c:pt idx="410">
                  <c:v>20.678999999999998</c:v>
                </c:pt>
                <c:pt idx="411">
                  <c:v>20.683</c:v>
                </c:pt>
                <c:pt idx="412">
                  <c:v>20.673999999999999</c:v>
                </c:pt>
                <c:pt idx="413">
                  <c:v>20.661999999999999</c:v>
                </c:pt>
                <c:pt idx="414">
                  <c:v>20.669</c:v>
                </c:pt>
                <c:pt idx="415">
                  <c:v>20.666</c:v>
                </c:pt>
                <c:pt idx="416">
                  <c:v>20.67</c:v>
                </c:pt>
                <c:pt idx="417">
                  <c:v>20.658999999999999</c:v>
                </c:pt>
                <c:pt idx="418">
                  <c:v>20.673999999999999</c:v>
                </c:pt>
                <c:pt idx="419">
                  <c:v>20.667000000000002</c:v>
                </c:pt>
                <c:pt idx="420">
                  <c:v>20.673999999999999</c:v>
                </c:pt>
                <c:pt idx="421">
                  <c:v>20.664000000000001</c:v>
                </c:pt>
                <c:pt idx="422">
                  <c:v>20.664000000000001</c:v>
                </c:pt>
                <c:pt idx="423">
                  <c:v>20.661000000000001</c:v>
                </c:pt>
                <c:pt idx="424">
                  <c:v>20.673999999999999</c:v>
                </c:pt>
                <c:pt idx="425">
                  <c:v>20.675999999999998</c:v>
                </c:pt>
                <c:pt idx="426">
                  <c:v>20.672000000000001</c:v>
                </c:pt>
                <c:pt idx="427">
                  <c:v>20.672999999999998</c:v>
                </c:pt>
                <c:pt idx="428">
                  <c:v>20.661999999999999</c:v>
                </c:pt>
                <c:pt idx="429">
                  <c:v>20.672999999999998</c:v>
                </c:pt>
                <c:pt idx="430">
                  <c:v>20.678999999999998</c:v>
                </c:pt>
                <c:pt idx="431">
                  <c:v>20.678000000000001</c:v>
                </c:pt>
                <c:pt idx="432">
                  <c:v>20.681999999999999</c:v>
                </c:pt>
                <c:pt idx="433">
                  <c:v>20.689</c:v>
                </c:pt>
                <c:pt idx="434">
                  <c:v>20.693000000000001</c:v>
                </c:pt>
                <c:pt idx="435">
                  <c:v>20.696999999999999</c:v>
                </c:pt>
                <c:pt idx="436">
                  <c:v>20.693999999999999</c:v>
                </c:pt>
                <c:pt idx="437">
                  <c:v>20.698</c:v>
                </c:pt>
                <c:pt idx="438">
                  <c:v>20.698</c:v>
                </c:pt>
                <c:pt idx="439">
                  <c:v>20.7</c:v>
                </c:pt>
                <c:pt idx="440">
                  <c:v>20.71</c:v>
                </c:pt>
                <c:pt idx="441">
                  <c:v>20.71</c:v>
                </c:pt>
                <c:pt idx="442">
                  <c:v>20.713999999999999</c:v>
                </c:pt>
                <c:pt idx="443">
                  <c:v>20.718</c:v>
                </c:pt>
                <c:pt idx="444">
                  <c:v>20.718</c:v>
                </c:pt>
                <c:pt idx="445">
                  <c:v>20.719000000000001</c:v>
                </c:pt>
                <c:pt idx="446">
                  <c:v>20.712</c:v>
                </c:pt>
                <c:pt idx="447">
                  <c:v>20.715</c:v>
                </c:pt>
                <c:pt idx="448">
                  <c:v>20.722999999999999</c:v>
                </c:pt>
                <c:pt idx="449">
                  <c:v>20.72</c:v>
                </c:pt>
                <c:pt idx="450">
                  <c:v>20.709</c:v>
                </c:pt>
                <c:pt idx="451">
                  <c:v>20.698</c:v>
                </c:pt>
                <c:pt idx="452">
                  <c:v>20.702000000000002</c:v>
                </c:pt>
                <c:pt idx="453">
                  <c:v>20.699000000000002</c:v>
                </c:pt>
                <c:pt idx="454">
                  <c:v>20.696999999999999</c:v>
                </c:pt>
                <c:pt idx="455">
                  <c:v>20.692</c:v>
                </c:pt>
                <c:pt idx="456">
                  <c:v>20.7</c:v>
                </c:pt>
                <c:pt idx="457">
                  <c:v>20.696999999999999</c:v>
                </c:pt>
                <c:pt idx="458">
                  <c:v>20.696999999999999</c:v>
                </c:pt>
                <c:pt idx="459">
                  <c:v>20.701000000000001</c:v>
                </c:pt>
                <c:pt idx="460">
                  <c:v>20.707999999999998</c:v>
                </c:pt>
                <c:pt idx="461">
                  <c:v>20.709</c:v>
                </c:pt>
                <c:pt idx="462">
                  <c:v>20.713000000000001</c:v>
                </c:pt>
                <c:pt idx="463">
                  <c:v>20.706</c:v>
                </c:pt>
                <c:pt idx="464">
                  <c:v>20.713000000000001</c:v>
                </c:pt>
                <c:pt idx="465">
                  <c:v>20.706</c:v>
                </c:pt>
                <c:pt idx="466">
                  <c:v>20.722999999999999</c:v>
                </c:pt>
                <c:pt idx="467">
                  <c:v>20.718</c:v>
                </c:pt>
                <c:pt idx="468">
                  <c:v>20.718</c:v>
                </c:pt>
                <c:pt idx="469">
                  <c:v>20.725999999999999</c:v>
                </c:pt>
                <c:pt idx="470">
                  <c:v>20.73</c:v>
                </c:pt>
                <c:pt idx="471">
                  <c:v>20.725999999999999</c:v>
                </c:pt>
                <c:pt idx="472">
                  <c:v>20.734000000000002</c:v>
                </c:pt>
                <c:pt idx="473">
                  <c:v>20.748999999999999</c:v>
                </c:pt>
                <c:pt idx="474">
                  <c:v>20.745999999999999</c:v>
                </c:pt>
                <c:pt idx="475">
                  <c:v>20.75</c:v>
                </c:pt>
                <c:pt idx="476">
                  <c:v>20.753</c:v>
                </c:pt>
                <c:pt idx="477">
                  <c:v>20.754000000000001</c:v>
                </c:pt>
                <c:pt idx="478">
                  <c:v>20.763000000000002</c:v>
                </c:pt>
                <c:pt idx="479">
                  <c:v>20.765000000000001</c:v>
                </c:pt>
                <c:pt idx="480">
                  <c:v>20.768999999999998</c:v>
                </c:pt>
                <c:pt idx="481">
                  <c:v>20.768000000000001</c:v>
                </c:pt>
                <c:pt idx="482">
                  <c:v>20.763000000000002</c:v>
                </c:pt>
                <c:pt idx="483">
                  <c:v>20.763000000000002</c:v>
                </c:pt>
                <c:pt idx="484">
                  <c:v>20.763000000000002</c:v>
                </c:pt>
                <c:pt idx="485">
                  <c:v>20.76</c:v>
                </c:pt>
                <c:pt idx="486">
                  <c:v>20.763999999999999</c:v>
                </c:pt>
                <c:pt idx="487">
                  <c:v>20.744</c:v>
                </c:pt>
                <c:pt idx="488">
                  <c:v>20.734999999999999</c:v>
                </c:pt>
                <c:pt idx="489">
                  <c:v>20.721</c:v>
                </c:pt>
                <c:pt idx="490">
                  <c:v>20.716999999999999</c:v>
                </c:pt>
                <c:pt idx="491">
                  <c:v>20.713999999999999</c:v>
                </c:pt>
                <c:pt idx="492">
                  <c:v>20.699000000000002</c:v>
                </c:pt>
                <c:pt idx="493">
                  <c:v>20.7</c:v>
                </c:pt>
                <c:pt idx="494">
                  <c:v>20.7</c:v>
                </c:pt>
                <c:pt idx="495">
                  <c:v>20.704000000000001</c:v>
                </c:pt>
                <c:pt idx="496">
                  <c:v>20.702999999999999</c:v>
                </c:pt>
                <c:pt idx="497">
                  <c:v>20.701000000000001</c:v>
                </c:pt>
                <c:pt idx="498">
                  <c:v>20.693999999999999</c:v>
                </c:pt>
                <c:pt idx="499">
                  <c:v>20.702999999999999</c:v>
                </c:pt>
                <c:pt idx="500">
                  <c:v>20.706</c:v>
                </c:pt>
                <c:pt idx="501">
                  <c:v>20.698</c:v>
                </c:pt>
                <c:pt idx="502">
                  <c:v>20.715</c:v>
                </c:pt>
                <c:pt idx="503">
                  <c:v>20.721</c:v>
                </c:pt>
                <c:pt idx="504">
                  <c:v>20.721</c:v>
                </c:pt>
                <c:pt idx="505">
                  <c:v>20.725000000000001</c:v>
                </c:pt>
                <c:pt idx="506">
                  <c:v>20.718</c:v>
                </c:pt>
                <c:pt idx="507">
                  <c:v>20.722000000000001</c:v>
                </c:pt>
                <c:pt idx="508">
                  <c:v>20.716999999999999</c:v>
                </c:pt>
                <c:pt idx="509">
                  <c:v>20.719000000000001</c:v>
                </c:pt>
                <c:pt idx="510">
                  <c:v>20.719000000000001</c:v>
                </c:pt>
                <c:pt idx="511">
                  <c:v>20.716000000000001</c:v>
                </c:pt>
                <c:pt idx="512">
                  <c:v>20.716000000000001</c:v>
                </c:pt>
                <c:pt idx="513">
                  <c:v>20.731000000000002</c:v>
                </c:pt>
                <c:pt idx="514">
                  <c:v>20.724</c:v>
                </c:pt>
                <c:pt idx="515">
                  <c:v>20.721</c:v>
                </c:pt>
                <c:pt idx="516">
                  <c:v>20.721</c:v>
                </c:pt>
                <c:pt idx="517">
                  <c:v>20.731000000000002</c:v>
                </c:pt>
                <c:pt idx="518">
                  <c:v>20.728999999999999</c:v>
                </c:pt>
                <c:pt idx="519">
                  <c:v>20.74</c:v>
                </c:pt>
                <c:pt idx="520">
                  <c:v>20.741</c:v>
                </c:pt>
                <c:pt idx="521">
                  <c:v>20.741</c:v>
                </c:pt>
                <c:pt idx="522">
                  <c:v>20.745000000000001</c:v>
                </c:pt>
                <c:pt idx="523">
                  <c:v>20.745000000000001</c:v>
                </c:pt>
                <c:pt idx="524">
                  <c:v>20.742000000000001</c:v>
                </c:pt>
                <c:pt idx="525">
                  <c:v>20.742000000000001</c:v>
                </c:pt>
                <c:pt idx="526">
                  <c:v>20.734999999999999</c:v>
                </c:pt>
                <c:pt idx="527">
                  <c:v>20.739000000000001</c:v>
                </c:pt>
                <c:pt idx="528">
                  <c:v>20.739000000000001</c:v>
                </c:pt>
                <c:pt idx="529">
                  <c:v>20.74</c:v>
                </c:pt>
                <c:pt idx="530">
                  <c:v>20.751000000000001</c:v>
                </c:pt>
                <c:pt idx="531">
                  <c:v>20.748000000000001</c:v>
                </c:pt>
                <c:pt idx="532">
                  <c:v>20.754000000000001</c:v>
                </c:pt>
                <c:pt idx="533">
                  <c:v>20.745000000000001</c:v>
                </c:pt>
                <c:pt idx="534">
                  <c:v>20.745000000000001</c:v>
                </c:pt>
                <c:pt idx="535">
                  <c:v>20.753</c:v>
                </c:pt>
                <c:pt idx="536">
                  <c:v>20.757000000000001</c:v>
                </c:pt>
                <c:pt idx="537">
                  <c:v>20.757000000000001</c:v>
                </c:pt>
                <c:pt idx="538">
                  <c:v>20.766999999999999</c:v>
                </c:pt>
                <c:pt idx="539">
                  <c:v>20.786999999999999</c:v>
                </c:pt>
                <c:pt idx="540">
                  <c:v>20.802</c:v>
                </c:pt>
                <c:pt idx="541">
                  <c:v>20.832000000000001</c:v>
                </c:pt>
                <c:pt idx="542">
                  <c:v>20.843</c:v>
                </c:pt>
                <c:pt idx="543">
                  <c:v>20.844000000000001</c:v>
                </c:pt>
                <c:pt idx="544">
                  <c:v>20.867999999999999</c:v>
                </c:pt>
                <c:pt idx="545">
                  <c:v>20.873999999999999</c:v>
                </c:pt>
                <c:pt idx="546">
                  <c:v>20.888999999999999</c:v>
                </c:pt>
                <c:pt idx="547">
                  <c:v>20.88</c:v>
                </c:pt>
                <c:pt idx="548">
                  <c:v>20.878</c:v>
                </c:pt>
                <c:pt idx="549">
                  <c:v>20.882000000000001</c:v>
                </c:pt>
                <c:pt idx="550">
                  <c:v>20.861999999999998</c:v>
                </c:pt>
                <c:pt idx="551">
                  <c:v>20.872</c:v>
                </c:pt>
                <c:pt idx="552">
                  <c:v>20.861000000000001</c:v>
                </c:pt>
                <c:pt idx="553">
                  <c:v>20.863</c:v>
                </c:pt>
                <c:pt idx="554">
                  <c:v>20.861999999999998</c:v>
                </c:pt>
                <c:pt idx="555">
                  <c:v>20.861999999999998</c:v>
                </c:pt>
                <c:pt idx="556">
                  <c:v>20.866</c:v>
                </c:pt>
                <c:pt idx="557">
                  <c:v>20.873999999999999</c:v>
                </c:pt>
                <c:pt idx="558">
                  <c:v>20.878</c:v>
                </c:pt>
                <c:pt idx="559">
                  <c:v>20.876000000000001</c:v>
                </c:pt>
                <c:pt idx="560">
                  <c:v>20.885999999999999</c:v>
                </c:pt>
                <c:pt idx="561">
                  <c:v>20.893000000000001</c:v>
                </c:pt>
                <c:pt idx="562">
                  <c:v>20.901</c:v>
                </c:pt>
                <c:pt idx="563">
                  <c:v>20.905000000000001</c:v>
                </c:pt>
                <c:pt idx="564">
                  <c:v>20.893999999999998</c:v>
                </c:pt>
                <c:pt idx="565">
                  <c:v>20.907</c:v>
                </c:pt>
                <c:pt idx="566">
                  <c:v>20.908999999999999</c:v>
                </c:pt>
                <c:pt idx="567">
                  <c:v>20.913</c:v>
                </c:pt>
                <c:pt idx="568">
                  <c:v>20.916</c:v>
                </c:pt>
                <c:pt idx="569">
                  <c:v>20.928999999999998</c:v>
                </c:pt>
                <c:pt idx="570">
                  <c:v>20.922000000000001</c:v>
                </c:pt>
                <c:pt idx="571">
                  <c:v>20.928000000000001</c:v>
                </c:pt>
                <c:pt idx="572">
                  <c:v>20.937000000000001</c:v>
                </c:pt>
                <c:pt idx="573">
                  <c:v>20.93</c:v>
                </c:pt>
                <c:pt idx="574">
                  <c:v>20.949000000000002</c:v>
                </c:pt>
                <c:pt idx="575">
                  <c:v>20.952999999999999</c:v>
                </c:pt>
                <c:pt idx="576">
                  <c:v>20.96</c:v>
                </c:pt>
                <c:pt idx="577">
                  <c:v>20.960999999999999</c:v>
                </c:pt>
                <c:pt idx="578">
                  <c:v>20.954000000000001</c:v>
                </c:pt>
                <c:pt idx="579">
                  <c:v>20.957000000000001</c:v>
                </c:pt>
                <c:pt idx="580">
                  <c:v>20.956</c:v>
                </c:pt>
                <c:pt idx="581">
                  <c:v>20.954000000000001</c:v>
                </c:pt>
                <c:pt idx="582">
                  <c:v>20.962</c:v>
                </c:pt>
                <c:pt idx="583">
                  <c:v>20.966000000000001</c:v>
                </c:pt>
                <c:pt idx="584">
                  <c:v>20.974</c:v>
                </c:pt>
                <c:pt idx="585">
                  <c:v>20.959</c:v>
                </c:pt>
                <c:pt idx="586">
                  <c:v>20.957999999999998</c:v>
                </c:pt>
                <c:pt idx="587">
                  <c:v>20.949000000000002</c:v>
                </c:pt>
                <c:pt idx="588">
                  <c:v>20.952999999999999</c:v>
                </c:pt>
                <c:pt idx="589">
                  <c:v>20.95</c:v>
                </c:pt>
                <c:pt idx="590">
                  <c:v>20.946000000000002</c:v>
                </c:pt>
                <c:pt idx="591">
                  <c:v>20.943000000000001</c:v>
                </c:pt>
                <c:pt idx="592">
                  <c:v>20.927</c:v>
                </c:pt>
                <c:pt idx="593">
                  <c:v>20.920999999999999</c:v>
                </c:pt>
                <c:pt idx="594">
                  <c:v>20.907</c:v>
                </c:pt>
                <c:pt idx="595">
                  <c:v>20.913</c:v>
                </c:pt>
                <c:pt idx="596">
                  <c:v>20.911000000000001</c:v>
                </c:pt>
                <c:pt idx="597">
                  <c:v>20.914999999999999</c:v>
                </c:pt>
                <c:pt idx="598">
                  <c:v>20.895</c:v>
                </c:pt>
                <c:pt idx="599">
                  <c:v>20.896999999999998</c:v>
                </c:pt>
                <c:pt idx="600">
                  <c:v>20.89</c:v>
                </c:pt>
                <c:pt idx="601">
                  <c:v>20.876000000000001</c:v>
                </c:pt>
                <c:pt idx="602">
                  <c:v>20.869</c:v>
                </c:pt>
                <c:pt idx="603">
                  <c:v>20.864999999999998</c:v>
                </c:pt>
                <c:pt idx="604">
                  <c:v>20.859000000000002</c:v>
                </c:pt>
                <c:pt idx="605">
                  <c:v>20.847999999999999</c:v>
                </c:pt>
                <c:pt idx="606">
                  <c:v>20.855</c:v>
                </c:pt>
                <c:pt idx="607">
                  <c:v>20.847000000000001</c:v>
                </c:pt>
                <c:pt idx="608">
                  <c:v>20.849</c:v>
                </c:pt>
                <c:pt idx="609">
                  <c:v>20.841000000000001</c:v>
                </c:pt>
                <c:pt idx="610">
                  <c:v>20.841999999999999</c:v>
                </c:pt>
                <c:pt idx="611">
                  <c:v>20.831</c:v>
                </c:pt>
                <c:pt idx="612">
                  <c:v>20.835000000000001</c:v>
                </c:pt>
                <c:pt idx="613">
                  <c:v>20.834</c:v>
                </c:pt>
                <c:pt idx="614">
                  <c:v>20.832000000000001</c:v>
                </c:pt>
                <c:pt idx="615">
                  <c:v>20.832000000000001</c:v>
                </c:pt>
                <c:pt idx="616">
                  <c:v>20.832999999999998</c:v>
                </c:pt>
                <c:pt idx="617">
                  <c:v>20.832999999999998</c:v>
                </c:pt>
                <c:pt idx="618">
                  <c:v>20.832999999999998</c:v>
                </c:pt>
                <c:pt idx="619">
                  <c:v>20.835000000000001</c:v>
                </c:pt>
                <c:pt idx="620">
                  <c:v>20.834</c:v>
                </c:pt>
                <c:pt idx="621">
                  <c:v>20.834</c:v>
                </c:pt>
                <c:pt idx="622">
                  <c:v>20.835999999999999</c:v>
                </c:pt>
                <c:pt idx="623">
                  <c:v>20.835000000000001</c:v>
                </c:pt>
                <c:pt idx="624">
                  <c:v>20.824000000000002</c:v>
                </c:pt>
                <c:pt idx="625">
                  <c:v>20.823</c:v>
                </c:pt>
                <c:pt idx="626">
                  <c:v>20.803000000000001</c:v>
                </c:pt>
                <c:pt idx="627">
                  <c:v>20.806000000000001</c:v>
                </c:pt>
                <c:pt idx="628">
                  <c:v>20.797999999999998</c:v>
                </c:pt>
                <c:pt idx="629">
                  <c:v>20.792000000000002</c:v>
                </c:pt>
                <c:pt idx="630">
                  <c:v>20.789000000000001</c:v>
                </c:pt>
                <c:pt idx="631">
                  <c:v>20.78</c:v>
                </c:pt>
                <c:pt idx="632">
                  <c:v>20.79</c:v>
                </c:pt>
                <c:pt idx="633">
                  <c:v>20.794</c:v>
                </c:pt>
                <c:pt idx="634">
                  <c:v>20.786999999999999</c:v>
                </c:pt>
                <c:pt idx="635">
                  <c:v>20.786999999999999</c:v>
                </c:pt>
                <c:pt idx="636">
                  <c:v>20.78</c:v>
                </c:pt>
                <c:pt idx="637">
                  <c:v>20.788</c:v>
                </c:pt>
                <c:pt idx="638">
                  <c:v>20.788</c:v>
                </c:pt>
                <c:pt idx="639">
                  <c:v>20.788</c:v>
                </c:pt>
                <c:pt idx="640">
                  <c:v>20.779</c:v>
                </c:pt>
                <c:pt idx="641">
                  <c:v>20.774000000000001</c:v>
                </c:pt>
                <c:pt idx="642">
                  <c:v>20.774000000000001</c:v>
                </c:pt>
                <c:pt idx="643">
                  <c:v>20.782</c:v>
                </c:pt>
                <c:pt idx="644">
                  <c:v>20.782</c:v>
                </c:pt>
                <c:pt idx="645">
                  <c:v>20.782</c:v>
                </c:pt>
                <c:pt idx="646">
                  <c:v>20.779</c:v>
                </c:pt>
                <c:pt idx="647">
                  <c:v>20.779</c:v>
                </c:pt>
                <c:pt idx="648">
                  <c:v>20.791</c:v>
                </c:pt>
                <c:pt idx="649">
                  <c:v>20.774999999999999</c:v>
                </c:pt>
                <c:pt idx="650">
                  <c:v>20.777000000000001</c:v>
                </c:pt>
                <c:pt idx="651">
                  <c:v>20.768999999999998</c:v>
                </c:pt>
                <c:pt idx="652">
                  <c:v>20.77</c:v>
                </c:pt>
                <c:pt idx="653">
                  <c:v>20.77</c:v>
                </c:pt>
                <c:pt idx="654">
                  <c:v>20.766999999999999</c:v>
                </c:pt>
                <c:pt idx="655">
                  <c:v>20.765000000000001</c:v>
                </c:pt>
                <c:pt idx="656">
                  <c:v>20.771000000000001</c:v>
                </c:pt>
                <c:pt idx="657">
                  <c:v>20.774999999999999</c:v>
                </c:pt>
                <c:pt idx="658">
                  <c:v>20.77</c:v>
                </c:pt>
                <c:pt idx="659">
                  <c:v>20.771999999999998</c:v>
                </c:pt>
                <c:pt idx="660">
                  <c:v>20.791</c:v>
                </c:pt>
                <c:pt idx="661">
                  <c:v>20.795000000000002</c:v>
                </c:pt>
                <c:pt idx="662">
                  <c:v>20.791</c:v>
                </c:pt>
                <c:pt idx="663">
                  <c:v>20.792000000000002</c:v>
                </c:pt>
                <c:pt idx="664">
                  <c:v>20.798999999999999</c:v>
                </c:pt>
                <c:pt idx="665">
                  <c:v>20.806999999999999</c:v>
                </c:pt>
                <c:pt idx="666">
                  <c:v>20.795999999999999</c:v>
                </c:pt>
                <c:pt idx="667">
                  <c:v>20.806000000000001</c:v>
                </c:pt>
                <c:pt idx="668">
                  <c:v>20.8</c:v>
                </c:pt>
                <c:pt idx="669">
                  <c:v>20.800999999999998</c:v>
                </c:pt>
                <c:pt idx="670">
                  <c:v>20.794</c:v>
                </c:pt>
                <c:pt idx="671">
                  <c:v>20.79</c:v>
                </c:pt>
                <c:pt idx="672">
                  <c:v>20.791</c:v>
                </c:pt>
                <c:pt idx="673">
                  <c:v>20.803999999999998</c:v>
                </c:pt>
                <c:pt idx="674">
                  <c:v>20.806000000000001</c:v>
                </c:pt>
                <c:pt idx="675">
                  <c:v>20.798999999999999</c:v>
                </c:pt>
                <c:pt idx="676">
                  <c:v>20.797000000000001</c:v>
                </c:pt>
                <c:pt idx="677">
                  <c:v>20.792000000000002</c:v>
                </c:pt>
                <c:pt idx="678">
                  <c:v>20.8</c:v>
                </c:pt>
                <c:pt idx="679">
                  <c:v>20.792999999999999</c:v>
                </c:pt>
                <c:pt idx="680">
                  <c:v>20.789000000000001</c:v>
                </c:pt>
                <c:pt idx="681">
                  <c:v>20.782</c:v>
                </c:pt>
                <c:pt idx="682">
                  <c:v>20.783999999999999</c:v>
                </c:pt>
                <c:pt idx="683">
                  <c:v>20.79</c:v>
                </c:pt>
                <c:pt idx="684">
                  <c:v>20.79</c:v>
                </c:pt>
                <c:pt idx="685">
                  <c:v>20.795000000000002</c:v>
                </c:pt>
                <c:pt idx="686">
                  <c:v>20.797999999999998</c:v>
                </c:pt>
                <c:pt idx="687">
                  <c:v>20.798999999999999</c:v>
                </c:pt>
                <c:pt idx="688">
                  <c:v>20.803000000000001</c:v>
                </c:pt>
                <c:pt idx="689">
                  <c:v>20.798999999999999</c:v>
                </c:pt>
                <c:pt idx="690">
                  <c:v>20.803000000000001</c:v>
                </c:pt>
                <c:pt idx="691">
                  <c:v>20.803999999999998</c:v>
                </c:pt>
                <c:pt idx="692">
                  <c:v>20.815000000000001</c:v>
                </c:pt>
                <c:pt idx="693">
                  <c:v>20.815000000000001</c:v>
                </c:pt>
                <c:pt idx="694">
                  <c:v>20.815999999999999</c:v>
                </c:pt>
                <c:pt idx="695">
                  <c:v>20.815999999999999</c:v>
                </c:pt>
                <c:pt idx="696">
                  <c:v>20.82</c:v>
                </c:pt>
                <c:pt idx="697">
                  <c:v>20.812999999999999</c:v>
                </c:pt>
                <c:pt idx="698">
                  <c:v>20.812999999999999</c:v>
                </c:pt>
                <c:pt idx="699">
                  <c:v>20.81</c:v>
                </c:pt>
                <c:pt idx="700">
                  <c:v>20.821000000000002</c:v>
                </c:pt>
                <c:pt idx="701">
                  <c:v>20.818000000000001</c:v>
                </c:pt>
                <c:pt idx="702">
                  <c:v>20.824999999999999</c:v>
                </c:pt>
                <c:pt idx="703">
                  <c:v>20.82</c:v>
                </c:pt>
                <c:pt idx="704">
                  <c:v>20.826000000000001</c:v>
                </c:pt>
                <c:pt idx="705">
                  <c:v>20.826000000000001</c:v>
                </c:pt>
                <c:pt idx="706">
                  <c:v>20.827999999999999</c:v>
                </c:pt>
                <c:pt idx="707">
                  <c:v>20.827000000000002</c:v>
                </c:pt>
                <c:pt idx="708">
                  <c:v>20.823</c:v>
                </c:pt>
                <c:pt idx="709">
                  <c:v>20.821999999999999</c:v>
                </c:pt>
                <c:pt idx="710">
                  <c:v>20.809000000000001</c:v>
                </c:pt>
                <c:pt idx="711">
                  <c:v>20.82</c:v>
                </c:pt>
                <c:pt idx="712">
                  <c:v>20.812000000000001</c:v>
                </c:pt>
                <c:pt idx="713">
                  <c:v>20.81</c:v>
                </c:pt>
                <c:pt idx="714">
                  <c:v>20.81</c:v>
                </c:pt>
                <c:pt idx="715">
                  <c:v>20.806999999999999</c:v>
                </c:pt>
                <c:pt idx="716">
                  <c:v>20.806999999999999</c:v>
                </c:pt>
                <c:pt idx="717">
                  <c:v>20.811</c:v>
                </c:pt>
                <c:pt idx="718">
                  <c:v>20.81</c:v>
                </c:pt>
                <c:pt idx="719">
                  <c:v>20.808</c:v>
                </c:pt>
                <c:pt idx="720">
                  <c:v>20.818999999999999</c:v>
                </c:pt>
                <c:pt idx="721">
                  <c:v>20.818000000000001</c:v>
                </c:pt>
                <c:pt idx="722">
                  <c:v>20.827000000000002</c:v>
                </c:pt>
                <c:pt idx="723">
                  <c:v>20.82</c:v>
                </c:pt>
                <c:pt idx="724">
                  <c:v>20.826000000000001</c:v>
                </c:pt>
                <c:pt idx="725">
                  <c:v>20.824000000000002</c:v>
                </c:pt>
                <c:pt idx="726">
                  <c:v>20.827999999999999</c:v>
                </c:pt>
                <c:pt idx="727">
                  <c:v>20.834</c:v>
                </c:pt>
                <c:pt idx="728">
                  <c:v>20.84</c:v>
                </c:pt>
                <c:pt idx="729">
                  <c:v>20.832999999999998</c:v>
                </c:pt>
                <c:pt idx="730">
                  <c:v>20.846</c:v>
                </c:pt>
                <c:pt idx="731">
                  <c:v>20.847999999999999</c:v>
                </c:pt>
                <c:pt idx="732">
                  <c:v>20.844999999999999</c:v>
                </c:pt>
                <c:pt idx="733">
                  <c:v>20.844999999999999</c:v>
                </c:pt>
                <c:pt idx="734">
                  <c:v>20.853000000000002</c:v>
                </c:pt>
                <c:pt idx="735">
                  <c:v>20.849</c:v>
                </c:pt>
                <c:pt idx="736">
                  <c:v>20.85</c:v>
                </c:pt>
                <c:pt idx="737">
                  <c:v>20.856999999999999</c:v>
                </c:pt>
                <c:pt idx="738">
                  <c:v>20.846</c:v>
                </c:pt>
                <c:pt idx="739">
                  <c:v>20.847000000000001</c:v>
                </c:pt>
                <c:pt idx="740">
                  <c:v>20.858000000000001</c:v>
                </c:pt>
                <c:pt idx="741">
                  <c:v>20.861999999999998</c:v>
                </c:pt>
                <c:pt idx="742">
                  <c:v>20.861999999999998</c:v>
                </c:pt>
                <c:pt idx="743">
                  <c:v>20.866</c:v>
                </c:pt>
                <c:pt idx="744">
                  <c:v>20.863</c:v>
                </c:pt>
                <c:pt idx="745">
                  <c:v>20.87</c:v>
                </c:pt>
                <c:pt idx="746">
                  <c:v>20.870999999999999</c:v>
                </c:pt>
                <c:pt idx="747">
                  <c:v>20.863</c:v>
                </c:pt>
                <c:pt idx="748">
                  <c:v>20.869</c:v>
                </c:pt>
                <c:pt idx="749">
                  <c:v>20.867999999999999</c:v>
                </c:pt>
                <c:pt idx="750">
                  <c:v>20.864000000000001</c:v>
                </c:pt>
                <c:pt idx="751">
                  <c:v>20.873999999999999</c:v>
                </c:pt>
                <c:pt idx="752">
                  <c:v>20.876000000000001</c:v>
                </c:pt>
                <c:pt idx="753">
                  <c:v>20.876000000000001</c:v>
                </c:pt>
                <c:pt idx="754">
                  <c:v>20.873000000000001</c:v>
                </c:pt>
                <c:pt idx="755">
                  <c:v>20.869</c:v>
                </c:pt>
                <c:pt idx="756">
                  <c:v>20.873000000000001</c:v>
                </c:pt>
                <c:pt idx="757">
                  <c:v>20.881</c:v>
                </c:pt>
                <c:pt idx="758">
                  <c:v>20.888999999999999</c:v>
                </c:pt>
                <c:pt idx="759">
                  <c:v>20.891999999999999</c:v>
                </c:pt>
                <c:pt idx="760">
                  <c:v>20.885999999999999</c:v>
                </c:pt>
                <c:pt idx="761">
                  <c:v>20.89</c:v>
                </c:pt>
                <c:pt idx="762">
                  <c:v>20.896999999999998</c:v>
                </c:pt>
                <c:pt idx="763">
                  <c:v>20.89</c:v>
                </c:pt>
                <c:pt idx="764">
                  <c:v>20.898</c:v>
                </c:pt>
                <c:pt idx="765">
                  <c:v>20.893999999999998</c:v>
                </c:pt>
                <c:pt idx="766">
                  <c:v>20.9</c:v>
                </c:pt>
                <c:pt idx="767">
                  <c:v>20.902000000000001</c:v>
                </c:pt>
                <c:pt idx="768">
                  <c:v>20.913</c:v>
                </c:pt>
                <c:pt idx="769">
                  <c:v>20.901</c:v>
                </c:pt>
                <c:pt idx="770">
                  <c:v>20.914000000000001</c:v>
                </c:pt>
                <c:pt idx="771">
                  <c:v>20.911000000000001</c:v>
                </c:pt>
                <c:pt idx="772">
                  <c:v>20.917999999999999</c:v>
                </c:pt>
                <c:pt idx="773">
                  <c:v>20.914999999999999</c:v>
                </c:pt>
                <c:pt idx="774">
                  <c:v>20.911000000000001</c:v>
                </c:pt>
                <c:pt idx="775">
                  <c:v>20.927</c:v>
                </c:pt>
                <c:pt idx="776">
                  <c:v>20.931000000000001</c:v>
                </c:pt>
                <c:pt idx="777">
                  <c:v>20.927</c:v>
                </c:pt>
                <c:pt idx="778">
                  <c:v>20.94</c:v>
                </c:pt>
                <c:pt idx="779">
                  <c:v>20.931000000000001</c:v>
                </c:pt>
                <c:pt idx="780">
                  <c:v>20.939</c:v>
                </c:pt>
                <c:pt idx="781">
                  <c:v>20.939</c:v>
                </c:pt>
                <c:pt idx="782">
                  <c:v>20.936</c:v>
                </c:pt>
                <c:pt idx="783">
                  <c:v>20.94</c:v>
                </c:pt>
                <c:pt idx="784">
                  <c:v>20.934999999999999</c:v>
                </c:pt>
                <c:pt idx="785">
                  <c:v>20.943999999999999</c:v>
                </c:pt>
                <c:pt idx="786">
                  <c:v>20.940999999999999</c:v>
                </c:pt>
                <c:pt idx="787">
                  <c:v>20.937000000000001</c:v>
                </c:pt>
                <c:pt idx="788">
                  <c:v>20.937999999999999</c:v>
                </c:pt>
                <c:pt idx="789">
                  <c:v>20.922999999999998</c:v>
                </c:pt>
                <c:pt idx="790">
                  <c:v>20.923999999999999</c:v>
                </c:pt>
                <c:pt idx="791">
                  <c:v>20.913</c:v>
                </c:pt>
                <c:pt idx="792">
                  <c:v>20.913</c:v>
                </c:pt>
                <c:pt idx="793">
                  <c:v>20.917000000000002</c:v>
                </c:pt>
                <c:pt idx="794">
                  <c:v>20.917000000000002</c:v>
                </c:pt>
                <c:pt idx="795">
                  <c:v>20.917000000000002</c:v>
                </c:pt>
                <c:pt idx="796">
                  <c:v>20.901</c:v>
                </c:pt>
                <c:pt idx="797">
                  <c:v>20.9</c:v>
                </c:pt>
                <c:pt idx="798">
                  <c:v>20.896000000000001</c:v>
                </c:pt>
                <c:pt idx="799">
                  <c:v>20.884</c:v>
                </c:pt>
                <c:pt idx="800">
                  <c:v>20.878</c:v>
                </c:pt>
                <c:pt idx="801">
                  <c:v>20.875</c:v>
                </c:pt>
                <c:pt idx="802">
                  <c:v>20.876999999999999</c:v>
                </c:pt>
                <c:pt idx="803">
                  <c:v>20.872</c:v>
                </c:pt>
                <c:pt idx="804">
                  <c:v>20.867999999999999</c:v>
                </c:pt>
                <c:pt idx="805">
                  <c:v>20.864999999999998</c:v>
                </c:pt>
                <c:pt idx="806">
                  <c:v>20.861999999999998</c:v>
                </c:pt>
                <c:pt idx="807">
                  <c:v>20.866</c:v>
                </c:pt>
                <c:pt idx="808">
                  <c:v>20.867999999999999</c:v>
                </c:pt>
                <c:pt idx="809">
                  <c:v>20.873999999999999</c:v>
                </c:pt>
                <c:pt idx="810">
                  <c:v>20.873999999999999</c:v>
                </c:pt>
                <c:pt idx="811">
                  <c:v>20.867000000000001</c:v>
                </c:pt>
                <c:pt idx="812">
                  <c:v>20.875</c:v>
                </c:pt>
                <c:pt idx="813">
                  <c:v>20.885999999999999</c:v>
                </c:pt>
                <c:pt idx="814">
                  <c:v>20.882999999999999</c:v>
                </c:pt>
                <c:pt idx="815">
                  <c:v>20.875</c:v>
                </c:pt>
                <c:pt idx="816">
                  <c:v>20.882999999999999</c:v>
                </c:pt>
                <c:pt idx="817">
                  <c:v>20.887</c:v>
                </c:pt>
                <c:pt idx="818">
                  <c:v>20.887</c:v>
                </c:pt>
                <c:pt idx="819">
                  <c:v>20.898</c:v>
                </c:pt>
                <c:pt idx="820">
                  <c:v>20.89</c:v>
                </c:pt>
                <c:pt idx="821">
                  <c:v>20.891999999999999</c:v>
                </c:pt>
                <c:pt idx="822">
                  <c:v>20.891999999999999</c:v>
                </c:pt>
                <c:pt idx="823">
                  <c:v>20.896000000000001</c:v>
                </c:pt>
                <c:pt idx="824">
                  <c:v>20.888999999999999</c:v>
                </c:pt>
                <c:pt idx="825">
                  <c:v>20.888999999999999</c:v>
                </c:pt>
                <c:pt idx="826">
                  <c:v>20.896999999999998</c:v>
                </c:pt>
                <c:pt idx="827">
                  <c:v>20.893000000000001</c:v>
                </c:pt>
                <c:pt idx="828">
                  <c:v>20.896999999999998</c:v>
                </c:pt>
                <c:pt idx="829">
                  <c:v>20.896000000000001</c:v>
                </c:pt>
                <c:pt idx="830">
                  <c:v>20.882999999999999</c:v>
                </c:pt>
                <c:pt idx="831">
                  <c:v>20.882999999999999</c:v>
                </c:pt>
                <c:pt idx="832">
                  <c:v>20.88</c:v>
                </c:pt>
                <c:pt idx="833">
                  <c:v>20.884</c:v>
                </c:pt>
                <c:pt idx="834">
                  <c:v>20.891999999999999</c:v>
                </c:pt>
                <c:pt idx="835">
                  <c:v>20.879000000000001</c:v>
                </c:pt>
                <c:pt idx="836">
                  <c:v>20.881</c:v>
                </c:pt>
                <c:pt idx="837">
                  <c:v>20.878</c:v>
                </c:pt>
                <c:pt idx="838">
                  <c:v>20.88</c:v>
                </c:pt>
                <c:pt idx="839">
                  <c:v>20.882000000000001</c:v>
                </c:pt>
                <c:pt idx="840">
                  <c:v>20.882000000000001</c:v>
                </c:pt>
                <c:pt idx="841">
                  <c:v>20.867999999999999</c:v>
                </c:pt>
                <c:pt idx="842">
                  <c:v>20.872</c:v>
                </c:pt>
                <c:pt idx="843">
                  <c:v>20.864999999999998</c:v>
                </c:pt>
                <c:pt idx="844">
                  <c:v>20.873000000000001</c:v>
                </c:pt>
                <c:pt idx="845">
                  <c:v>20.873000000000001</c:v>
                </c:pt>
                <c:pt idx="846">
                  <c:v>20.866</c:v>
                </c:pt>
                <c:pt idx="847">
                  <c:v>20.856999999999999</c:v>
                </c:pt>
                <c:pt idx="848">
                  <c:v>20.852</c:v>
                </c:pt>
                <c:pt idx="849">
                  <c:v>20.847999999999999</c:v>
                </c:pt>
                <c:pt idx="850">
                  <c:v>20.849</c:v>
                </c:pt>
                <c:pt idx="851">
                  <c:v>20.849</c:v>
                </c:pt>
                <c:pt idx="852">
                  <c:v>20.849</c:v>
                </c:pt>
                <c:pt idx="853">
                  <c:v>20.856999999999999</c:v>
                </c:pt>
                <c:pt idx="854">
                  <c:v>20.85</c:v>
                </c:pt>
                <c:pt idx="855">
                  <c:v>20.853000000000002</c:v>
                </c:pt>
                <c:pt idx="856">
                  <c:v>20.869</c:v>
                </c:pt>
                <c:pt idx="857">
                  <c:v>20.873000000000001</c:v>
                </c:pt>
                <c:pt idx="858">
                  <c:v>20.864999999999998</c:v>
                </c:pt>
                <c:pt idx="859">
                  <c:v>20.875</c:v>
                </c:pt>
                <c:pt idx="860">
                  <c:v>20.884</c:v>
                </c:pt>
                <c:pt idx="861">
                  <c:v>20.885000000000002</c:v>
                </c:pt>
                <c:pt idx="862">
                  <c:v>20.896000000000001</c:v>
                </c:pt>
                <c:pt idx="863">
                  <c:v>20.9</c:v>
                </c:pt>
                <c:pt idx="864">
                  <c:v>20.9</c:v>
                </c:pt>
                <c:pt idx="865">
                  <c:v>20.899000000000001</c:v>
                </c:pt>
                <c:pt idx="866">
                  <c:v>20.905000000000001</c:v>
                </c:pt>
                <c:pt idx="867">
                  <c:v>20.908999999999999</c:v>
                </c:pt>
                <c:pt idx="868">
                  <c:v>20.896000000000001</c:v>
                </c:pt>
                <c:pt idx="869">
                  <c:v>20.913</c:v>
                </c:pt>
                <c:pt idx="870">
                  <c:v>20.913</c:v>
                </c:pt>
                <c:pt idx="871">
                  <c:v>20.919</c:v>
                </c:pt>
                <c:pt idx="872">
                  <c:v>20.917000000000002</c:v>
                </c:pt>
                <c:pt idx="873">
                  <c:v>20.91</c:v>
                </c:pt>
                <c:pt idx="874">
                  <c:v>20.917999999999999</c:v>
                </c:pt>
                <c:pt idx="875">
                  <c:v>20.911000000000001</c:v>
                </c:pt>
                <c:pt idx="876">
                  <c:v>20.907</c:v>
                </c:pt>
                <c:pt idx="877">
                  <c:v>20.908000000000001</c:v>
                </c:pt>
                <c:pt idx="878">
                  <c:v>20.911999999999999</c:v>
                </c:pt>
                <c:pt idx="879">
                  <c:v>20.911999999999999</c:v>
                </c:pt>
                <c:pt idx="880">
                  <c:v>20.905000000000001</c:v>
                </c:pt>
                <c:pt idx="881">
                  <c:v>20.905000000000001</c:v>
                </c:pt>
                <c:pt idx="882">
                  <c:v>20.905999999999999</c:v>
                </c:pt>
                <c:pt idx="883">
                  <c:v>20.905999999999999</c:v>
                </c:pt>
                <c:pt idx="884">
                  <c:v>20.905999999999999</c:v>
                </c:pt>
                <c:pt idx="885">
                  <c:v>20.914000000000001</c:v>
                </c:pt>
                <c:pt idx="886">
                  <c:v>20.907</c:v>
                </c:pt>
                <c:pt idx="887">
                  <c:v>20.902999999999999</c:v>
                </c:pt>
                <c:pt idx="888">
                  <c:v>20.907</c:v>
                </c:pt>
                <c:pt idx="889">
                  <c:v>20.9</c:v>
                </c:pt>
                <c:pt idx="890">
                  <c:v>20.904</c:v>
                </c:pt>
                <c:pt idx="891">
                  <c:v>20.904</c:v>
                </c:pt>
                <c:pt idx="892">
                  <c:v>20.908999999999999</c:v>
                </c:pt>
                <c:pt idx="893">
                  <c:v>20.901</c:v>
                </c:pt>
                <c:pt idx="894">
                  <c:v>20.908999999999999</c:v>
                </c:pt>
                <c:pt idx="895">
                  <c:v>20.904</c:v>
                </c:pt>
                <c:pt idx="896">
                  <c:v>20.905999999999999</c:v>
                </c:pt>
                <c:pt idx="897">
                  <c:v>20.899000000000001</c:v>
                </c:pt>
                <c:pt idx="898">
                  <c:v>20.888000000000002</c:v>
                </c:pt>
                <c:pt idx="899">
                  <c:v>20.885000000000002</c:v>
                </c:pt>
                <c:pt idx="900">
                  <c:v>20.881</c:v>
                </c:pt>
                <c:pt idx="901">
                  <c:v>20.882000000000001</c:v>
                </c:pt>
                <c:pt idx="902">
                  <c:v>20.878</c:v>
                </c:pt>
                <c:pt idx="903">
                  <c:v>20.879000000000001</c:v>
                </c:pt>
                <c:pt idx="904">
                  <c:v>20.876999999999999</c:v>
                </c:pt>
                <c:pt idx="905">
                  <c:v>20.867999999999999</c:v>
                </c:pt>
                <c:pt idx="906">
                  <c:v>20.879000000000001</c:v>
                </c:pt>
                <c:pt idx="907">
                  <c:v>20.873000000000001</c:v>
                </c:pt>
                <c:pt idx="908">
                  <c:v>20.869</c:v>
                </c:pt>
                <c:pt idx="909">
                  <c:v>20.866</c:v>
                </c:pt>
                <c:pt idx="910">
                  <c:v>20.867999999999999</c:v>
                </c:pt>
                <c:pt idx="911">
                  <c:v>20.866</c:v>
                </c:pt>
                <c:pt idx="912">
                  <c:v>20.873999999999999</c:v>
                </c:pt>
                <c:pt idx="913">
                  <c:v>20.872</c:v>
                </c:pt>
                <c:pt idx="914">
                  <c:v>20.867000000000001</c:v>
                </c:pt>
                <c:pt idx="915">
                  <c:v>20.867000000000001</c:v>
                </c:pt>
                <c:pt idx="916">
                  <c:v>20.867999999999999</c:v>
                </c:pt>
                <c:pt idx="917">
                  <c:v>20.867999999999999</c:v>
                </c:pt>
                <c:pt idx="918">
                  <c:v>20.872</c:v>
                </c:pt>
                <c:pt idx="919">
                  <c:v>20.873999999999999</c:v>
                </c:pt>
                <c:pt idx="920">
                  <c:v>20.873000000000001</c:v>
                </c:pt>
                <c:pt idx="921">
                  <c:v>20.873000000000001</c:v>
                </c:pt>
                <c:pt idx="922">
                  <c:v>20.879000000000001</c:v>
                </c:pt>
                <c:pt idx="923">
                  <c:v>20.891999999999999</c:v>
                </c:pt>
                <c:pt idx="924">
                  <c:v>20.881</c:v>
                </c:pt>
                <c:pt idx="925">
                  <c:v>20.881</c:v>
                </c:pt>
                <c:pt idx="926">
                  <c:v>20.885999999999999</c:v>
                </c:pt>
                <c:pt idx="927">
                  <c:v>20.888999999999999</c:v>
                </c:pt>
                <c:pt idx="928">
                  <c:v>20.876999999999999</c:v>
                </c:pt>
                <c:pt idx="929">
                  <c:v>20.875</c:v>
                </c:pt>
                <c:pt idx="930">
                  <c:v>20.872</c:v>
                </c:pt>
                <c:pt idx="931">
                  <c:v>20.88</c:v>
                </c:pt>
                <c:pt idx="932">
                  <c:v>20.884</c:v>
                </c:pt>
                <c:pt idx="933">
                  <c:v>20.88</c:v>
                </c:pt>
                <c:pt idx="934">
                  <c:v>20.896999999999998</c:v>
                </c:pt>
                <c:pt idx="935">
                  <c:v>20.914000000000001</c:v>
                </c:pt>
                <c:pt idx="936">
                  <c:v>20.907</c:v>
                </c:pt>
                <c:pt idx="937">
                  <c:v>20.916</c:v>
                </c:pt>
                <c:pt idx="938">
                  <c:v>20.925999999999998</c:v>
                </c:pt>
                <c:pt idx="939">
                  <c:v>20.925999999999998</c:v>
                </c:pt>
                <c:pt idx="940">
                  <c:v>20.925999999999998</c:v>
                </c:pt>
                <c:pt idx="941">
                  <c:v>20.93</c:v>
                </c:pt>
                <c:pt idx="942">
                  <c:v>20.942</c:v>
                </c:pt>
                <c:pt idx="943">
                  <c:v>20.957000000000001</c:v>
                </c:pt>
                <c:pt idx="944">
                  <c:v>20.963999999999999</c:v>
                </c:pt>
                <c:pt idx="945">
                  <c:v>20.972000000000001</c:v>
                </c:pt>
                <c:pt idx="946">
                  <c:v>20.972000000000001</c:v>
                </c:pt>
                <c:pt idx="947">
                  <c:v>20.972999999999999</c:v>
                </c:pt>
                <c:pt idx="948">
                  <c:v>20.975999999999999</c:v>
                </c:pt>
                <c:pt idx="949">
                  <c:v>20.968</c:v>
                </c:pt>
                <c:pt idx="950">
                  <c:v>20.972999999999999</c:v>
                </c:pt>
                <c:pt idx="951">
                  <c:v>20.974</c:v>
                </c:pt>
                <c:pt idx="952">
                  <c:v>20.966999999999999</c:v>
                </c:pt>
                <c:pt idx="953">
                  <c:v>20.966999999999999</c:v>
                </c:pt>
                <c:pt idx="954">
                  <c:v>20.966999999999999</c:v>
                </c:pt>
                <c:pt idx="955">
                  <c:v>20.971</c:v>
                </c:pt>
                <c:pt idx="956">
                  <c:v>20.975000000000001</c:v>
                </c:pt>
                <c:pt idx="957">
                  <c:v>20.975000000000001</c:v>
                </c:pt>
                <c:pt idx="958">
                  <c:v>20.978999999999999</c:v>
                </c:pt>
                <c:pt idx="959">
                  <c:v>20.975999999999999</c:v>
                </c:pt>
                <c:pt idx="960">
                  <c:v>20.972999999999999</c:v>
                </c:pt>
                <c:pt idx="961">
                  <c:v>20.981999999999999</c:v>
                </c:pt>
                <c:pt idx="962">
                  <c:v>20.984000000000002</c:v>
                </c:pt>
                <c:pt idx="963">
                  <c:v>20.981000000000002</c:v>
                </c:pt>
                <c:pt idx="964">
                  <c:v>20.994</c:v>
                </c:pt>
                <c:pt idx="965">
                  <c:v>20.992999999999999</c:v>
                </c:pt>
                <c:pt idx="966">
                  <c:v>20.984999999999999</c:v>
                </c:pt>
                <c:pt idx="967">
                  <c:v>20.986000000000001</c:v>
                </c:pt>
                <c:pt idx="968">
                  <c:v>20.99</c:v>
                </c:pt>
                <c:pt idx="969">
                  <c:v>20.994</c:v>
                </c:pt>
                <c:pt idx="970">
                  <c:v>20.986999999999998</c:v>
                </c:pt>
                <c:pt idx="971">
                  <c:v>20.994</c:v>
                </c:pt>
                <c:pt idx="972">
                  <c:v>20.991</c:v>
                </c:pt>
                <c:pt idx="973">
                  <c:v>21.001000000000001</c:v>
                </c:pt>
                <c:pt idx="974">
                  <c:v>20.992000000000001</c:v>
                </c:pt>
                <c:pt idx="975">
                  <c:v>20.992000000000001</c:v>
                </c:pt>
                <c:pt idx="976">
                  <c:v>20.995999999999999</c:v>
                </c:pt>
                <c:pt idx="977">
                  <c:v>20.989000000000001</c:v>
                </c:pt>
                <c:pt idx="978">
                  <c:v>20.992999999999999</c:v>
                </c:pt>
                <c:pt idx="979">
                  <c:v>20.991</c:v>
                </c:pt>
                <c:pt idx="980">
                  <c:v>20.997</c:v>
                </c:pt>
                <c:pt idx="981">
                  <c:v>20.997</c:v>
                </c:pt>
                <c:pt idx="982">
                  <c:v>20.994</c:v>
                </c:pt>
                <c:pt idx="983">
                  <c:v>20.991</c:v>
                </c:pt>
                <c:pt idx="984">
                  <c:v>20.995000000000001</c:v>
                </c:pt>
                <c:pt idx="985">
                  <c:v>20.99</c:v>
                </c:pt>
                <c:pt idx="986">
                  <c:v>20.988</c:v>
                </c:pt>
                <c:pt idx="987">
                  <c:v>20.977</c:v>
                </c:pt>
                <c:pt idx="988">
                  <c:v>20.978000000000002</c:v>
                </c:pt>
                <c:pt idx="989">
                  <c:v>20.971</c:v>
                </c:pt>
                <c:pt idx="990">
                  <c:v>20.974</c:v>
                </c:pt>
                <c:pt idx="991">
                  <c:v>20.966000000000001</c:v>
                </c:pt>
                <c:pt idx="992">
                  <c:v>20.968</c:v>
                </c:pt>
                <c:pt idx="993">
                  <c:v>20.960999999999999</c:v>
                </c:pt>
                <c:pt idx="994">
                  <c:v>20.966999999999999</c:v>
                </c:pt>
                <c:pt idx="995">
                  <c:v>20.957999999999998</c:v>
                </c:pt>
                <c:pt idx="996">
                  <c:v>20.965</c:v>
                </c:pt>
                <c:pt idx="997">
                  <c:v>20.966000000000001</c:v>
                </c:pt>
                <c:pt idx="998">
                  <c:v>20.959</c:v>
                </c:pt>
                <c:pt idx="999">
                  <c:v>20.97</c:v>
                </c:pt>
                <c:pt idx="1000">
                  <c:v>20.95</c:v>
                </c:pt>
                <c:pt idx="1001">
                  <c:v>20.948</c:v>
                </c:pt>
                <c:pt idx="1002">
                  <c:v>20.945</c:v>
                </c:pt>
                <c:pt idx="1003">
                  <c:v>20.937999999999999</c:v>
                </c:pt>
                <c:pt idx="1004">
                  <c:v>20.946000000000002</c:v>
                </c:pt>
                <c:pt idx="1005">
                  <c:v>20.946000000000002</c:v>
                </c:pt>
                <c:pt idx="1006">
                  <c:v>20.946000000000002</c:v>
                </c:pt>
                <c:pt idx="1007">
                  <c:v>20.943000000000001</c:v>
                </c:pt>
                <c:pt idx="1008">
                  <c:v>20.946999999999999</c:v>
                </c:pt>
                <c:pt idx="1009">
                  <c:v>20.946999999999999</c:v>
                </c:pt>
                <c:pt idx="1010">
                  <c:v>20.946999999999999</c:v>
                </c:pt>
                <c:pt idx="1011">
                  <c:v>20.959</c:v>
                </c:pt>
                <c:pt idx="1012">
                  <c:v>20.960999999999999</c:v>
                </c:pt>
                <c:pt idx="1013">
                  <c:v>20.952000000000002</c:v>
                </c:pt>
                <c:pt idx="1014">
                  <c:v>20.948</c:v>
                </c:pt>
                <c:pt idx="1015">
                  <c:v>20.962</c:v>
                </c:pt>
                <c:pt idx="1016">
                  <c:v>20.963999999999999</c:v>
                </c:pt>
                <c:pt idx="1017">
                  <c:v>20.963999999999999</c:v>
                </c:pt>
                <c:pt idx="1018">
                  <c:v>20.957000000000001</c:v>
                </c:pt>
                <c:pt idx="1019">
                  <c:v>20.968</c:v>
                </c:pt>
                <c:pt idx="1020">
                  <c:v>20.965</c:v>
                </c:pt>
                <c:pt idx="1021">
                  <c:v>20.971</c:v>
                </c:pt>
                <c:pt idx="1022">
                  <c:v>20.977</c:v>
                </c:pt>
                <c:pt idx="1023">
                  <c:v>20.969000000000001</c:v>
                </c:pt>
                <c:pt idx="1024">
                  <c:v>20.968</c:v>
                </c:pt>
                <c:pt idx="1025">
                  <c:v>20.97</c:v>
                </c:pt>
                <c:pt idx="1026">
                  <c:v>20.97</c:v>
                </c:pt>
                <c:pt idx="1027">
                  <c:v>20.971</c:v>
                </c:pt>
                <c:pt idx="1028">
                  <c:v>20.981999999999999</c:v>
                </c:pt>
                <c:pt idx="1029">
                  <c:v>20.968</c:v>
                </c:pt>
                <c:pt idx="1030">
                  <c:v>20.977</c:v>
                </c:pt>
                <c:pt idx="1031">
                  <c:v>20.975999999999999</c:v>
                </c:pt>
                <c:pt idx="1032">
                  <c:v>20.975999999999999</c:v>
                </c:pt>
                <c:pt idx="1033">
                  <c:v>20.975999999999999</c:v>
                </c:pt>
                <c:pt idx="1034">
                  <c:v>20.98</c:v>
                </c:pt>
                <c:pt idx="1035">
                  <c:v>20.972999999999999</c:v>
                </c:pt>
                <c:pt idx="1036">
                  <c:v>20.975000000000001</c:v>
                </c:pt>
                <c:pt idx="1037">
                  <c:v>20.981000000000002</c:v>
                </c:pt>
                <c:pt idx="1038">
                  <c:v>20.989000000000001</c:v>
                </c:pt>
                <c:pt idx="1039">
                  <c:v>20.986999999999998</c:v>
                </c:pt>
                <c:pt idx="1040">
                  <c:v>20.989000000000001</c:v>
                </c:pt>
                <c:pt idx="1041">
                  <c:v>21.001000000000001</c:v>
                </c:pt>
                <c:pt idx="1042">
                  <c:v>20.997</c:v>
                </c:pt>
                <c:pt idx="1043">
                  <c:v>20.998000000000001</c:v>
                </c:pt>
                <c:pt idx="1044">
                  <c:v>20.994</c:v>
                </c:pt>
                <c:pt idx="1045">
                  <c:v>20.998000000000001</c:v>
                </c:pt>
                <c:pt idx="1046">
                  <c:v>21.001999999999999</c:v>
                </c:pt>
                <c:pt idx="1047">
                  <c:v>21.001999999999999</c:v>
                </c:pt>
                <c:pt idx="1048">
                  <c:v>21.001000000000001</c:v>
                </c:pt>
                <c:pt idx="1049">
                  <c:v>21.003</c:v>
                </c:pt>
                <c:pt idx="1050">
                  <c:v>21.003</c:v>
                </c:pt>
                <c:pt idx="1051">
                  <c:v>21.001999999999999</c:v>
                </c:pt>
                <c:pt idx="1052">
                  <c:v>21.015000000000001</c:v>
                </c:pt>
                <c:pt idx="1053">
                  <c:v>21.012</c:v>
                </c:pt>
                <c:pt idx="1054">
                  <c:v>21.004999999999999</c:v>
                </c:pt>
                <c:pt idx="1055">
                  <c:v>21.009</c:v>
                </c:pt>
                <c:pt idx="1056">
                  <c:v>21.012</c:v>
                </c:pt>
                <c:pt idx="1057">
                  <c:v>21.021999999999998</c:v>
                </c:pt>
                <c:pt idx="1058">
                  <c:v>21.016999999999999</c:v>
                </c:pt>
                <c:pt idx="1059">
                  <c:v>21.027999999999999</c:v>
                </c:pt>
                <c:pt idx="1060">
                  <c:v>21.023</c:v>
                </c:pt>
                <c:pt idx="1061">
                  <c:v>21.018000000000001</c:v>
                </c:pt>
                <c:pt idx="1062">
                  <c:v>21.013999999999999</c:v>
                </c:pt>
                <c:pt idx="1063">
                  <c:v>21.016999999999999</c:v>
                </c:pt>
                <c:pt idx="1064">
                  <c:v>21.010999999999999</c:v>
                </c:pt>
                <c:pt idx="1065">
                  <c:v>21.004000000000001</c:v>
                </c:pt>
                <c:pt idx="1066">
                  <c:v>21.007999999999999</c:v>
                </c:pt>
                <c:pt idx="1067">
                  <c:v>21.004999999999999</c:v>
                </c:pt>
                <c:pt idx="1068">
                  <c:v>20.998000000000001</c:v>
                </c:pt>
                <c:pt idx="1069">
                  <c:v>21.004000000000001</c:v>
                </c:pt>
                <c:pt idx="1070">
                  <c:v>20.998000000000001</c:v>
                </c:pt>
                <c:pt idx="1071">
                  <c:v>20.995000000000001</c:v>
                </c:pt>
                <c:pt idx="1072">
                  <c:v>20.995000000000001</c:v>
                </c:pt>
                <c:pt idx="1073">
                  <c:v>20.977</c:v>
                </c:pt>
                <c:pt idx="1074">
                  <c:v>20.984999999999999</c:v>
                </c:pt>
                <c:pt idx="1075">
                  <c:v>20.984999999999999</c:v>
                </c:pt>
                <c:pt idx="1076">
                  <c:v>20.986000000000001</c:v>
                </c:pt>
                <c:pt idx="1077">
                  <c:v>20.989000000000001</c:v>
                </c:pt>
                <c:pt idx="1078">
                  <c:v>20.983000000000001</c:v>
                </c:pt>
                <c:pt idx="1079">
                  <c:v>20.975000000000001</c:v>
                </c:pt>
                <c:pt idx="1080">
                  <c:v>20.983000000000001</c:v>
                </c:pt>
                <c:pt idx="1081">
                  <c:v>20.978000000000002</c:v>
                </c:pt>
                <c:pt idx="1082">
                  <c:v>20.98</c:v>
                </c:pt>
                <c:pt idx="1083">
                  <c:v>20.984000000000002</c:v>
                </c:pt>
                <c:pt idx="1084">
                  <c:v>20.984000000000002</c:v>
                </c:pt>
                <c:pt idx="1085">
                  <c:v>20.981000000000002</c:v>
                </c:pt>
                <c:pt idx="1086">
                  <c:v>20.981000000000002</c:v>
                </c:pt>
                <c:pt idx="1087">
                  <c:v>20.975999999999999</c:v>
                </c:pt>
                <c:pt idx="1088">
                  <c:v>20.978000000000002</c:v>
                </c:pt>
                <c:pt idx="1089">
                  <c:v>20.981999999999999</c:v>
                </c:pt>
                <c:pt idx="1090">
                  <c:v>20.99</c:v>
                </c:pt>
                <c:pt idx="1091">
                  <c:v>20.986000000000001</c:v>
                </c:pt>
                <c:pt idx="1092">
                  <c:v>20.986000000000001</c:v>
                </c:pt>
                <c:pt idx="1093">
                  <c:v>20.978000000000002</c:v>
                </c:pt>
                <c:pt idx="1094">
                  <c:v>20.975999999999999</c:v>
                </c:pt>
                <c:pt idx="1095">
                  <c:v>20.975999999999999</c:v>
                </c:pt>
                <c:pt idx="1096">
                  <c:v>20.978999999999999</c:v>
                </c:pt>
                <c:pt idx="1097">
                  <c:v>20.981000000000002</c:v>
                </c:pt>
                <c:pt idx="1098">
                  <c:v>20.974</c:v>
                </c:pt>
                <c:pt idx="1099">
                  <c:v>20.969000000000001</c:v>
                </c:pt>
                <c:pt idx="1100">
                  <c:v>20.971</c:v>
                </c:pt>
                <c:pt idx="1101">
                  <c:v>20.975000000000001</c:v>
                </c:pt>
                <c:pt idx="1102">
                  <c:v>20.969000000000001</c:v>
                </c:pt>
                <c:pt idx="1103">
                  <c:v>20.972000000000001</c:v>
                </c:pt>
                <c:pt idx="1104">
                  <c:v>20.972000000000001</c:v>
                </c:pt>
                <c:pt idx="1105">
                  <c:v>20.972000000000001</c:v>
                </c:pt>
                <c:pt idx="1106">
                  <c:v>20.975999999999999</c:v>
                </c:pt>
                <c:pt idx="1107">
                  <c:v>20.986999999999998</c:v>
                </c:pt>
                <c:pt idx="1108">
                  <c:v>20.984000000000002</c:v>
                </c:pt>
                <c:pt idx="1109">
                  <c:v>20.988</c:v>
                </c:pt>
                <c:pt idx="1110">
                  <c:v>20.995999999999999</c:v>
                </c:pt>
                <c:pt idx="1111">
                  <c:v>20.992000000000001</c:v>
                </c:pt>
                <c:pt idx="1112">
                  <c:v>20.989000000000001</c:v>
                </c:pt>
                <c:pt idx="1113">
                  <c:v>21</c:v>
                </c:pt>
                <c:pt idx="1114">
                  <c:v>20.99</c:v>
                </c:pt>
                <c:pt idx="1115">
                  <c:v>20.986000000000001</c:v>
                </c:pt>
                <c:pt idx="1116">
                  <c:v>20.986000000000001</c:v>
                </c:pt>
                <c:pt idx="1117">
                  <c:v>20.984999999999999</c:v>
                </c:pt>
                <c:pt idx="1118">
                  <c:v>20.986999999999998</c:v>
                </c:pt>
                <c:pt idx="1119">
                  <c:v>20.991</c:v>
                </c:pt>
                <c:pt idx="1120">
                  <c:v>20.995000000000001</c:v>
                </c:pt>
                <c:pt idx="1121">
                  <c:v>20.992000000000001</c:v>
                </c:pt>
                <c:pt idx="1122">
                  <c:v>20.988</c:v>
                </c:pt>
                <c:pt idx="1123">
                  <c:v>20.984999999999999</c:v>
                </c:pt>
                <c:pt idx="1124">
                  <c:v>20.989000000000001</c:v>
                </c:pt>
                <c:pt idx="1125">
                  <c:v>21</c:v>
                </c:pt>
                <c:pt idx="1126">
                  <c:v>20.992999999999999</c:v>
                </c:pt>
                <c:pt idx="1127">
                  <c:v>20.986000000000001</c:v>
                </c:pt>
                <c:pt idx="1128">
                  <c:v>20.99</c:v>
                </c:pt>
                <c:pt idx="1129">
                  <c:v>21</c:v>
                </c:pt>
                <c:pt idx="1130">
                  <c:v>21.001999999999999</c:v>
                </c:pt>
                <c:pt idx="1131">
                  <c:v>21.009</c:v>
                </c:pt>
                <c:pt idx="1132">
                  <c:v>21.015000000000001</c:v>
                </c:pt>
                <c:pt idx="1133">
                  <c:v>21.013999999999999</c:v>
                </c:pt>
                <c:pt idx="1134">
                  <c:v>21.013999999999999</c:v>
                </c:pt>
                <c:pt idx="1135">
                  <c:v>21.035</c:v>
                </c:pt>
                <c:pt idx="1136">
                  <c:v>21.029</c:v>
                </c:pt>
                <c:pt idx="1137">
                  <c:v>21.044</c:v>
                </c:pt>
                <c:pt idx="1138">
                  <c:v>21.05</c:v>
                </c:pt>
                <c:pt idx="1139">
                  <c:v>21.062999999999999</c:v>
                </c:pt>
                <c:pt idx="1140">
                  <c:v>21.071000000000002</c:v>
                </c:pt>
                <c:pt idx="1141">
                  <c:v>21.073</c:v>
                </c:pt>
                <c:pt idx="1142">
                  <c:v>21.082999999999998</c:v>
                </c:pt>
                <c:pt idx="1143">
                  <c:v>21.082999999999998</c:v>
                </c:pt>
                <c:pt idx="1144">
                  <c:v>21.1</c:v>
                </c:pt>
                <c:pt idx="1145">
                  <c:v>21.097999999999999</c:v>
                </c:pt>
                <c:pt idx="1146">
                  <c:v>21.106000000000002</c:v>
                </c:pt>
                <c:pt idx="1147">
                  <c:v>21.103999999999999</c:v>
                </c:pt>
                <c:pt idx="1148">
                  <c:v>21.11</c:v>
                </c:pt>
                <c:pt idx="1149">
                  <c:v>21.106999999999999</c:v>
                </c:pt>
                <c:pt idx="1150">
                  <c:v>21.094000000000001</c:v>
                </c:pt>
                <c:pt idx="1151">
                  <c:v>21.088999999999999</c:v>
                </c:pt>
                <c:pt idx="1152">
                  <c:v>21.088999999999999</c:v>
                </c:pt>
                <c:pt idx="1153">
                  <c:v>21.084</c:v>
                </c:pt>
                <c:pt idx="1154">
                  <c:v>21.085999999999999</c:v>
                </c:pt>
                <c:pt idx="1155">
                  <c:v>21.079000000000001</c:v>
                </c:pt>
                <c:pt idx="1156">
                  <c:v>21.071999999999999</c:v>
                </c:pt>
                <c:pt idx="1157">
                  <c:v>21.068999999999999</c:v>
                </c:pt>
                <c:pt idx="1158">
                  <c:v>21.065000000000001</c:v>
                </c:pt>
                <c:pt idx="1159">
                  <c:v>21.074999999999999</c:v>
                </c:pt>
                <c:pt idx="1160">
                  <c:v>21.073</c:v>
                </c:pt>
                <c:pt idx="1161">
                  <c:v>21.077000000000002</c:v>
                </c:pt>
                <c:pt idx="1162">
                  <c:v>21.07</c:v>
                </c:pt>
                <c:pt idx="1163">
                  <c:v>21.07</c:v>
                </c:pt>
                <c:pt idx="1164">
                  <c:v>21.077999999999999</c:v>
                </c:pt>
                <c:pt idx="1165">
                  <c:v>21.08</c:v>
                </c:pt>
                <c:pt idx="1166">
                  <c:v>21.079000000000001</c:v>
                </c:pt>
                <c:pt idx="1167">
                  <c:v>21.09</c:v>
                </c:pt>
                <c:pt idx="1168">
                  <c:v>21.085000000000001</c:v>
                </c:pt>
                <c:pt idx="1169">
                  <c:v>21.087</c:v>
                </c:pt>
                <c:pt idx="1170">
                  <c:v>21.091000000000001</c:v>
                </c:pt>
                <c:pt idx="1171">
                  <c:v>21.088999999999999</c:v>
                </c:pt>
                <c:pt idx="1172">
                  <c:v>21.08</c:v>
                </c:pt>
                <c:pt idx="1173">
                  <c:v>21.077000000000002</c:v>
                </c:pt>
                <c:pt idx="1174">
                  <c:v>21.079000000000001</c:v>
                </c:pt>
                <c:pt idx="1175">
                  <c:v>21.081</c:v>
                </c:pt>
                <c:pt idx="1176">
                  <c:v>21.081</c:v>
                </c:pt>
                <c:pt idx="1177">
                  <c:v>21.076000000000001</c:v>
                </c:pt>
                <c:pt idx="1178">
                  <c:v>21.077999999999999</c:v>
                </c:pt>
                <c:pt idx="1179">
                  <c:v>21.067</c:v>
                </c:pt>
                <c:pt idx="1180">
                  <c:v>21.074000000000002</c:v>
                </c:pt>
                <c:pt idx="1181">
                  <c:v>21.061</c:v>
                </c:pt>
                <c:pt idx="1182">
                  <c:v>21.065000000000001</c:v>
                </c:pt>
                <c:pt idx="1183">
                  <c:v>21.065000000000001</c:v>
                </c:pt>
                <c:pt idx="1184">
                  <c:v>21.062000000000001</c:v>
                </c:pt>
                <c:pt idx="1185">
                  <c:v>21.058</c:v>
                </c:pt>
                <c:pt idx="1186">
                  <c:v>21.055</c:v>
                </c:pt>
                <c:pt idx="1187">
                  <c:v>21.055</c:v>
                </c:pt>
                <c:pt idx="1188">
                  <c:v>21.062999999999999</c:v>
                </c:pt>
                <c:pt idx="1189">
                  <c:v>21.056000000000001</c:v>
                </c:pt>
                <c:pt idx="1190">
                  <c:v>21.056000000000001</c:v>
                </c:pt>
                <c:pt idx="1191">
                  <c:v>21.053000000000001</c:v>
                </c:pt>
                <c:pt idx="1192">
                  <c:v>21.050999999999998</c:v>
                </c:pt>
                <c:pt idx="1193">
                  <c:v>21.056999999999999</c:v>
                </c:pt>
                <c:pt idx="1194">
                  <c:v>21.056999999999999</c:v>
                </c:pt>
                <c:pt idx="1195">
                  <c:v>21.059000000000001</c:v>
                </c:pt>
                <c:pt idx="1196">
                  <c:v>21.050999999999998</c:v>
                </c:pt>
                <c:pt idx="1197">
                  <c:v>21.050999999999998</c:v>
                </c:pt>
                <c:pt idx="1198">
                  <c:v>21.044</c:v>
                </c:pt>
                <c:pt idx="1199">
                  <c:v>21.044</c:v>
                </c:pt>
                <c:pt idx="1200">
                  <c:v>21.033000000000001</c:v>
                </c:pt>
                <c:pt idx="1201">
                  <c:v>21.041</c:v>
                </c:pt>
                <c:pt idx="1202">
                  <c:v>21.041</c:v>
                </c:pt>
                <c:pt idx="1203">
                  <c:v>21.041</c:v>
                </c:pt>
                <c:pt idx="1204">
                  <c:v>21.04</c:v>
                </c:pt>
                <c:pt idx="1205">
                  <c:v>21.038</c:v>
                </c:pt>
                <c:pt idx="1206">
                  <c:v>21.042000000000002</c:v>
                </c:pt>
                <c:pt idx="1207">
                  <c:v>21.044</c:v>
                </c:pt>
                <c:pt idx="1208">
                  <c:v>21.036000000000001</c:v>
                </c:pt>
                <c:pt idx="1209">
                  <c:v>21.05</c:v>
                </c:pt>
                <c:pt idx="1210">
                  <c:v>21.042000000000002</c:v>
                </c:pt>
                <c:pt idx="1211">
                  <c:v>21.050999999999998</c:v>
                </c:pt>
                <c:pt idx="1212">
                  <c:v>21.047999999999998</c:v>
                </c:pt>
                <c:pt idx="1213">
                  <c:v>21.052</c:v>
                </c:pt>
                <c:pt idx="1214">
                  <c:v>21.052</c:v>
                </c:pt>
                <c:pt idx="1215">
                  <c:v>21.056000000000001</c:v>
                </c:pt>
                <c:pt idx="1216">
                  <c:v>21.062000000000001</c:v>
                </c:pt>
                <c:pt idx="1217">
                  <c:v>21.06</c:v>
                </c:pt>
                <c:pt idx="1218">
                  <c:v>21.064</c:v>
                </c:pt>
                <c:pt idx="1219">
                  <c:v>21.045999999999999</c:v>
                </c:pt>
                <c:pt idx="1220">
                  <c:v>21.05</c:v>
                </c:pt>
                <c:pt idx="1221">
                  <c:v>21.042999999999999</c:v>
                </c:pt>
                <c:pt idx="1222">
                  <c:v>21.039000000000001</c:v>
                </c:pt>
                <c:pt idx="1223">
                  <c:v>21.032</c:v>
                </c:pt>
                <c:pt idx="1224">
                  <c:v>21.029</c:v>
                </c:pt>
                <c:pt idx="1225">
                  <c:v>21.027000000000001</c:v>
                </c:pt>
                <c:pt idx="1226">
                  <c:v>21.026</c:v>
                </c:pt>
                <c:pt idx="1227">
                  <c:v>21.03</c:v>
                </c:pt>
                <c:pt idx="1228">
                  <c:v>21.041</c:v>
                </c:pt>
                <c:pt idx="1229">
                  <c:v>21.038</c:v>
                </c:pt>
                <c:pt idx="1230">
                  <c:v>21.038</c:v>
                </c:pt>
                <c:pt idx="1231">
                  <c:v>21.038</c:v>
                </c:pt>
                <c:pt idx="1232">
                  <c:v>21.042000000000002</c:v>
                </c:pt>
                <c:pt idx="1233">
                  <c:v>21.042000000000002</c:v>
                </c:pt>
                <c:pt idx="1234">
                  <c:v>21.041</c:v>
                </c:pt>
                <c:pt idx="1235">
                  <c:v>21.036000000000001</c:v>
                </c:pt>
                <c:pt idx="1236">
                  <c:v>21.042999999999999</c:v>
                </c:pt>
                <c:pt idx="1237">
                  <c:v>21.036000000000001</c:v>
                </c:pt>
                <c:pt idx="1238">
                  <c:v>21.033000000000001</c:v>
                </c:pt>
                <c:pt idx="1239">
                  <c:v>21.033000000000001</c:v>
                </c:pt>
                <c:pt idx="1240">
                  <c:v>21.036999999999999</c:v>
                </c:pt>
                <c:pt idx="1241">
                  <c:v>21.033999999999999</c:v>
                </c:pt>
                <c:pt idx="1242">
                  <c:v>21.041</c:v>
                </c:pt>
                <c:pt idx="1243">
                  <c:v>21.038</c:v>
                </c:pt>
                <c:pt idx="1244">
                  <c:v>21.035</c:v>
                </c:pt>
                <c:pt idx="1245">
                  <c:v>21.035</c:v>
                </c:pt>
                <c:pt idx="1246">
                  <c:v>21.035</c:v>
                </c:pt>
                <c:pt idx="1247">
                  <c:v>21.035</c:v>
                </c:pt>
                <c:pt idx="1248">
                  <c:v>21.027999999999999</c:v>
                </c:pt>
                <c:pt idx="1249">
                  <c:v>21.024999999999999</c:v>
                </c:pt>
                <c:pt idx="1250">
                  <c:v>21.024999999999999</c:v>
                </c:pt>
                <c:pt idx="1251">
                  <c:v>21.029</c:v>
                </c:pt>
                <c:pt idx="1252">
                  <c:v>21.029</c:v>
                </c:pt>
                <c:pt idx="1253">
                  <c:v>21.026</c:v>
                </c:pt>
                <c:pt idx="1254">
                  <c:v>21.03</c:v>
                </c:pt>
                <c:pt idx="1255">
                  <c:v>21.024999999999999</c:v>
                </c:pt>
                <c:pt idx="1256">
                  <c:v>21.023</c:v>
                </c:pt>
                <c:pt idx="1257">
                  <c:v>21.02</c:v>
                </c:pt>
                <c:pt idx="1258">
                  <c:v>21.024000000000001</c:v>
                </c:pt>
                <c:pt idx="1259">
                  <c:v>21.02</c:v>
                </c:pt>
                <c:pt idx="1260">
                  <c:v>21.027999999999999</c:v>
                </c:pt>
                <c:pt idx="1261">
                  <c:v>21.032</c:v>
                </c:pt>
                <c:pt idx="1262">
                  <c:v>21.029</c:v>
                </c:pt>
                <c:pt idx="1263">
                  <c:v>21.04</c:v>
                </c:pt>
                <c:pt idx="1264">
                  <c:v>21.04</c:v>
                </c:pt>
                <c:pt idx="1265">
                  <c:v>21.036999999999999</c:v>
                </c:pt>
                <c:pt idx="1266">
                  <c:v>21.036999999999999</c:v>
                </c:pt>
                <c:pt idx="1267">
                  <c:v>21.036999999999999</c:v>
                </c:pt>
                <c:pt idx="1268">
                  <c:v>21.033999999999999</c:v>
                </c:pt>
                <c:pt idx="1269">
                  <c:v>21.038</c:v>
                </c:pt>
                <c:pt idx="1270">
                  <c:v>21.036000000000001</c:v>
                </c:pt>
                <c:pt idx="1271">
                  <c:v>21.039000000000001</c:v>
                </c:pt>
                <c:pt idx="1272">
                  <c:v>21.042000000000002</c:v>
                </c:pt>
                <c:pt idx="1273">
                  <c:v>21.045999999999999</c:v>
                </c:pt>
                <c:pt idx="1274">
                  <c:v>21.047000000000001</c:v>
                </c:pt>
                <c:pt idx="1275">
                  <c:v>21.042999999999999</c:v>
                </c:pt>
                <c:pt idx="1276">
                  <c:v>21.055</c:v>
                </c:pt>
                <c:pt idx="1277">
                  <c:v>21.050999999999998</c:v>
                </c:pt>
                <c:pt idx="1278">
                  <c:v>21.044</c:v>
                </c:pt>
                <c:pt idx="1279">
                  <c:v>21.045999999999999</c:v>
                </c:pt>
                <c:pt idx="1280">
                  <c:v>21.041</c:v>
                </c:pt>
                <c:pt idx="1281">
                  <c:v>21.047999999999998</c:v>
                </c:pt>
                <c:pt idx="1282">
                  <c:v>21.048999999999999</c:v>
                </c:pt>
                <c:pt idx="1283">
                  <c:v>21.053000000000001</c:v>
                </c:pt>
                <c:pt idx="1284">
                  <c:v>21.053000000000001</c:v>
                </c:pt>
                <c:pt idx="1285">
                  <c:v>21.053000000000001</c:v>
                </c:pt>
                <c:pt idx="1286">
                  <c:v>21.05</c:v>
                </c:pt>
                <c:pt idx="1287">
                  <c:v>21.056999999999999</c:v>
                </c:pt>
                <c:pt idx="1288">
                  <c:v>21.053999999999998</c:v>
                </c:pt>
                <c:pt idx="1289">
                  <c:v>21.065000000000001</c:v>
                </c:pt>
                <c:pt idx="1290">
                  <c:v>21.062000000000001</c:v>
                </c:pt>
                <c:pt idx="1291">
                  <c:v>21.073</c:v>
                </c:pt>
                <c:pt idx="1292">
                  <c:v>21.074000000000002</c:v>
                </c:pt>
                <c:pt idx="1293">
                  <c:v>21.07</c:v>
                </c:pt>
                <c:pt idx="1294">
                  <c:v>21.074000000000002</c:v>
                </c:pt>
                <c:pt idx="1295">
                  <c:v>21.074000000000002</c:v>
                </c:pt>
                <c:pt idx="1296">
                  <c:v>21.077999999999999</c:v>
                </c:pt>
                <c:pt idx="1297">
                  <c:v>21.079000000000001</c:v>
                </c:pt>
                <c:pt idx="1298">
                  <c:v>21.074999999999999</c:v>
                </c:pt>
                <c:pt idx="1299">
                  <c:v>21.074999999999999</c:v>
                </c:pt>
                <c:pt idx="1300">
                  <c:v>21.094000000000001</c:v>
                </c:pt>
                <c:pt idx="1301">
                  <c:v>21.091000000000001</c:v>
                </c:pt>
                <c:pt idx="1302">
                  <c:v>21.08</c:v>
                </c:pt>
                <c:pt idx="1303">
                  <c:v>21.088000000000001</c:v>
                </c:pt>
                <c:pt idx="1304">
                  <c:v>21.091999999999999</c:v>
                </c:pt>
                <c:pt idx="1305">
                  <c:v>21.103000000000002</c:v>
                </c:pt>
                <c:pt idx="1306">
                  <c:v>21.085000000000001</c:v>
                </c:pt>
                <c:pt idx="1307">
                  <c:v>21.091999999999999</c:v>
                </c:pt>
                <c:pt idx="1308">
                  <c:v>21.085000000000001</c:v>
                </c:pt>
                <c:pt idx="1309">
                  <c:v>21.094999999999999</c:v>
                </c:pt>
                <c:pt idx="1310">
                  <c:v>21.100999999999999</c:v>
                </c:pt>
                <c:pt idx="1311">
                  <c:v>21.103999999999999</c:v>
                </c:pt>
                <c:pt idx="1312">
                  <c:v>21.100999999999999</c:v>
                </c:pt>
                <c:pt idx="1313">
                  <c:v>21.109000000000002</c:v>
                </c:pt>
                <c:pt idx="1314">
                  <c:v>21.109000000000002</c:v>
                </c:pt>
                <c:pt idx="1315">
                  <c:v>21.108000000000001</c:v>
                </c:pt>
                <c:pt idx="1316">
                  <c:v>21.106000000000002</c:v>
                </c:pt>
                <c:pt idx="1317">
                  <c:v>21.106000000000002</c:v>
                </c:pt>
                <c:pt idx="1318">
                  <c:v>21.106000000000002</c:v>
                </c:pt>
                <c:pt idx="1319">
                  <c:v>21.114000000000001</c:v>
                </c:pt>
                <c:pt idx="1320">
                  <c:v>21.117999999999999</c:v>
                </c:pt>
                <c:pt idx="1321">
                  <c:v>21.126000000000001</c:v>
                </c:pt>
                <c:pt idx="1322">
                  <c:v>21.119</c:v>
                </c:pt>
                <c:pt idx="1323">
                  <c:v>21.119</c:v>
                </c:pt>
                <c:pt idx="1324">
                  <c:v>21.123000000000001</c:v>
                </c:pt>
                <c:pt idx="1325">
                  <c:v>21.123000000000001</c:v>
                </c:pt>
                <c:pt idx="1326">
                  <c:v>21.12</c:v>
                </c:pt>
                <c:pt idx="1327">
                  <c:v>21.129000000000001</c:v>
                </c:pt>
                <c:pt idx="1328">
                  <c:v>21.123999999999999</c:v>
                </c:pt>
                <c:pt idx="1329">
                  <c:v>21.12</c:v>
                </c:pt>
                <c:pt idx="1330">
                  <c:v>21.125</c:v>
                </c:pt>
                <c:pt idx="1331">
                  <c:v>21.132000000000001</c:v>
                </c:pt>
                <c:pt idx="1332">
                  <c:v>21.120999999999999</c:v>
                </c:pt>
                <c:pt idx="1333">
                  <c:v>21.114000000000001</c:v>
                </c:pt>
                <c:pt idx="1334">
                  <c:v>21.114999999999998</c:v>
                </c:pt>
                <c:pt idx="1335">
                  <c:v>21.117999999999999</c:v>
                </c:pt>
                <c:pt idx="1336">
                  <c:v>21.119</c:v>
                </c:pt>
                <c:pt idx="1337">
                  <c:v>21.111999999999998</c:v>
                </c:pt>
                <c:pt idx="1338">
                  <c:v>21.111999999999998</c:v>
                </c:pt>
                <c:pt idx="1339">
                  <c:v>21.109000000000002</c:v>
                </c:pt>
                <c:pt idx="1340">
                  <c:v>21.113</c:v>
                </c:pt>
                <c:pt idx="1341">
                  <c:v>21.109000000000002</c:v>
                </c:pt>
                <c:pt idx="1342">
                  <c:v>21.106000000000002</c:v>
                </c:pt>
                <c:pt idx="1343">
                  <c:v>21.102</c:v>
                </c:pt>
                <c:pt idx="1344">
                  <c:v>21.102</c:v>
                </c:pt>
                <c:pt idx="1345">
                  <c:v>21.099</c:v>
                </c:pt>
                <c:pt idx="1346">
                  <c:v>21.111000000000001</c:v>
                </c:pt>
                <c:pt idx="1347">
                  <c:v>21.122</c:v>
                </c:pt>
                <c:pt idx="1348">
                  <c:v>21.117999999999999</c:v>
                </c:pt>
                <c:pt idx="1349">
                  <c:v>21.111000000000001</c:v>
                </c:pt>
                <c:pt idx="1350">
                  <c:v>21.111999999999998</c:v>
                </c:pt>
                <c:pt idx="1351">
                  <c:v>21.123000000000001</c:v>
                </c:pt>
                <c:pt idx="1352">
                  <c:v>21.123000000000001</c:v>
                </c:pt>
                <c:pt idx="1353">
                  <c:v>21.123000000000001</c:v>
                </c:pt>
                <c:pt idx="1354">
                  <c:v>21.122</c:v>
                </c:pt>
                <c:pt idx="1355">
                  <c:v>21.117000000000001</c:v>
                </c:pt>
                <c:pt idx="1356">
                  <c:v>21.12</c:v>
                </c:pt>
                <c:pt idx="1357">
                  <c:v>21.120999999999999</c:v>
                </c:pt>
                <c:pt idx="1358">
                  <c:v>21.117000000000001</c:v>
                </c:pt>
                <c:pt idx="1359">
                  <c:v>21.120999999999999</c:v>
                </c:pt>
                <c:pt idx="1360">
                  <c:v>21.111000000000001</c:v>
                </c:pt>
                <c:pt idx="1361">
                  <c:v>21.111000000000001</c:v>
                </c:pt>
                <c:pt idx="1362">
                  <c:v>21.106999999999999</c:v>
                </c:pt>
                <c:pt idx="1363">
                  <c:v>21.111000000000001</c:v>
                </c:pt>
                <c:pt idx="1364">
                  <c:v>21.119</c:v>
                </c:pt>
                <c:pt idx="1365">
                  <c:v>21.116</c:v>
                </c:pt>
                <c:pt idx="1366">
                  <c:v>21.111999999999998</c:v>
                </c:pt>
                <c:pt idx="1367">
                  <c:v>21.111999999999998</c:v>
                </c:pt>
                <c:pt idx="1368">
                  <c:v>21.113</c:v>
                </c:pt>
                <c:pt idx="1369">
                  <c:v>21.106000000000002</c:v>
                </c:pt>
                <c:pt idx="1370">
                  <c:v>21.120999999999999</c:v>
                </c:pt>
                <c:pt idx="1371">
                  <c:v>21.120999999999999</c:v>
                </c:pt>
                <c:pt idx="1372">
                  <c:v>21.111999999999998</c:v>
                </c:pt>
                <c:pt idx="1373">
                  <c:v>21.117999999999999</c:v>
                </c:pt>
                <c:pt idx="1374">
                  <c:v>21.117999999999999</c:v>
                </c:pt>
                <c:pt idx="1375">
                  <c:v>21.117999999999999</c:v>
                </c:pt>
                <c:pt idx="1376">
                  <c:v>21.122</c:v>
                </c:pt>
                <c:pt idx="1377">
                  <c:v>21.114999999999998</c:v>
                </c:pt>
                <c:pt idx="1378">
                  <c:v>21.114999999999998</c:v>
                </c:pt>
                <c:pt idx="1379">
                  <c:v>21.126999999999999</c:v>
                </c:pt>
                <c:pt idx="1380">
                  <c:v>21.126999999999999</c:v>
                </c:pt>
                <c:pt idx="1381">
                  <c:v>21.123999999999999</c:v>
                </c:pt>
                <c:pt idx="1382">
                  <c:v>21.12</c:v>
                </c:pt>
                <c:pt idx="1383">
                  <c:v>21.128</c:v>
                </c:pt>
                <c:pt idx="1384">
                  <c:v>21.125</c:v>
                </c:pt>
                <c:pt idx="1385">
                  <c:v>21.117000000000001</c:v>
                </c:pt>
                <c:pt idx="1386">
                  <c:v>21.117999999999999</c:v>
                </c:pt>
                <c:pt idx="1387">
                  <c:v>21.126000000000001</c:v>
                </c:pt>
                <c:pt idx="1388">
                  <c:v>21.114999999999998</c:v>
                </c:pt>
                <c:pt idx="1389">
                  <c:v>21.117999999999999</c:v>
                </c:pt>
                <c:pt idx="1390">
                  <c:v>21.126000000000001</c:v>
                </c:pt>
                <c:pt idx="1391">
                  <c:v>21.119</c:v>
                </c:pt>
                <c:pt idx="1392">
                  <c:v>21.123000000000001</c:v>
                </c:pt>
                <c:pt idx="1393">
                  <c:v>21.131</c:v>
                </c:pt>
                <c:pt idx="1394">
                  <c:v>21.12</c:v>
                </c:pt>
                <c:pt idx="1395">
                  <c:v>21.12</c:v>
                </c:pt>
                <c:pt idx="1396">
                  <c:v>21.113</c:v>
                </c:pt>
                <c:pt idx="1397">
                  <c:v>21.117000000000001</c:v>
                </c:pt>
                <c:pt idx="1398">
                  <c:v>21.117000000000001</c:v>
                </c:pt>
                <c:pt idx="1399">
                  <c:v>21.117000000000001</c:v>
                </c:pt>
                <c:pt idx="1400">
                  <c:v>21.117999999999999</c:v>
                </c:pt>
                <c:pt idx="1401">
                  <c:v>21.117999999999999</c:v>
                </c:pt>
                <c:pt idx="1402">
                  <c:v>21.114999999999998</c:v>
                </c:pt>
                <c:pt idx="1403">
                  <c:v>21.114999999999998</c:v>
                </c:pt>
                <c:pt idx="1404">
                  <c:v>21.111000000000001</c:v>
                </c:pt>
                <c:pt idx="1405">
                  <c:v>21.103999999999999</c:v>
                </c:pt>
                <c:pt idx="1406">
                  <c:v>21.111999999999998</c:v>
                </c:pt>
                <c:pt idx="1407">
                  <c:v>21.109000000000002</c:v>
                </c:pt>
                <c:pt idx="1408">
                  <c:v>21.12</c:v>
                </c:pt>
                <c:pt idx="1409">
                  <c:v>21.123999999999999</c:v>
                </c:pt>
                <c:pt idx="1410">
                  <c:v>21.131</c:v>
                </c:pt>
                <c:pt idx="1411">
                  <c:v>21.123999999999999</c:v>
                </c:pt>
                <c:pt idx="1412">
                  <c:v>21.125</c:v>
                </c:pt>
                <c:pt idx="1413">
                  <c:v>21.120999999999999</c:v>
                </c:pt>
                <c:pt idx="1414">
                  <c:v>21.125</c:v>
                </c:pt>
                <c:pt idx="1415">
                  <c:v>21.137</c:v>
                </c:pt>
                <c:pt idx="1416">
                  <c:v>21.132999999999999</c:v>
                </c:pt>
                <c:pt idx="1417">
                  <c:v>21.140999999999998</c:v>
                </c:pt>
                <c:pt idx="1418">
                  <c:v>21.148</c:v>
                </c:pt>
                <c:pt idx="1419">
                  <c:v>21.140999999999998</c:v>
                </c:pt>
                <c:pt idx="1420">
                  <c:v>21.145</c:v>
                </c:pt>
                <c:pt idx="1421">
                  <c:v>21.146000000000001</c:v>
                </c:pt>
                <c:pt idx="1422">
                  <c:v>21.146000000000001</c:v>
                </c:pt>
                <c:pt idx="1423">
                  <c:v>21.135000000000002</c:v>
                </c:pt>
                <c:pt idx="1424">
                  <c:v>21.123999999999999</c:v>
                </c:pt>
                <c:pt idx="1425">
                  <c:v>21.123999999999999</c:v>
                </c:pt>
                <c:pt idx="1426">
                  <c:v>21.132000000000001</c:v>
                </c:pt>
                <c:pt idx="1427">
                  <c:v>21.125</c:v>
                </c:pt>
                <c:pt idx="1428">
                  <c:v>21.129000000000001</c:v>
                </c:pt>
                <c:pt idx="1429">
                  <c:v>21.126000000000001</c:v>
                </c:pt>
                <c:pt idx="1430">
                  <c:v>21.132999999999999</c:v>
                </c:pt>
                <c:pt idx="1431">
                  <c:v>21.134</c:v>
                </c:pt>
                <c:pt idx="1432">
                  <c:v>21.126999999999999</c:v>
                </c:pt>
                <c:pt idx="1433">
                  <c:v>21.138000000000002</c:v>
                </c:pt>
                <c:pt idx="1434">
                  <c:v>21.138000000000002</c:v>
                </c:pt>
                <c:pt idx="1435">
                  <c:v>21.141999999999999</c:v>
                </c:pt>
                <c:pt idx="1436">
                  <c:v>21.15</c:v>
                </c:pt>
                <c:pt idx="1437">
                  <c:v>21.161000000000001</c:v>
                </c:pt>
                <c:pt idx="1438">
                  <c:v>21.169</c:v>
                </c:pt>
                <c:pt idx="1439">
                  <c:v>21.172999999999998</c:v>
                </c:pt>
                <c:pt idx="1440">
                  <c:v>21.172999999999998</c:v>
                </c:pt>
                <c:pt idx="1441">
                  <c:v>21.184000000000001</c:v>
                </c:pt>
                <c:pt idx="1442">
                  <c:v>21.173999999999999</c:v>
                </c:pt>
                <c:pt idx="1443">
                  <c:v>21.173999999999999</c:v>
                </c:pt>
                <c:pt idx="1444">
                  <c:v>21.173999999999999</c:v>
                </c:pt>
                <c:pt idx="1445">
                  <c:v>21.181999999999999</c:v>
                </c:pt>
                <c:pt idx="1446">
                  <c:v>21.178000000000001</c:v>
                </c:pt>
                <c:pt idx="1447">
                  <c:v>21.181999999999999</c:v>
                </c:pt>
                <c:pt idx="1448">
                  <c:v>21.167999999999999</c:v>
                </c:pt>
                <c:pt idx="1449">
                  <c:v>21.172000000000001</c:v>
                </c:pt>
                <c:pt idx="1450">
                  <c:v>21.175999999999998</c:v>
                </c:pt>
                <c:pt idx="1451">
                  <c:v>21.164999999999999</c:v>
                </c:pt>
                <c:pt idx="1452">
                  <c:v>21.164999999999999</c:v>
                </c:pt>
                <c:pt idx="1453">
                  <c:v>21.172999999999998</c:v>
                </c:pt>
                <c:pt idx="1454">
                  <c:v>21.17</c:v>
                </c:pt>
                <c:pt idx="1455">
                  <c:v>21.166</c:v>
                </c:pt>
                <c:pt idx="1456">
                  <c:v>21.166</c:v>
                </c:pt>
                <c:pt idx="1457">
                  <c:v>21.17</c:v>
                </c:pt>
                <c:pt idx="1458">
                  <c:v>21.167000000000002</c:v>
                </c:pt>
                <c:pt idx="1459">
                  <c:v>21.167000000000002</c:v>
                </c:pt>
                <c:pt idx="1460">
                  <c:v>21.170999999999999</c:v>
                </c:pt>
                <c:pt idx="1461">
                  <c:v>21.164000000000001</c:v>
                </c:pt>
                <c:pt idx="1462">
                  <c:v>21.154</c:v>
                </c:pt>
                <c:pt idx="1463">
                  <c:v>21.158000000000001</c:v>
                </c:pt>
                <c:pt idx="1464">
                  <c:v>21.15</c:v>
                </c:pt>
                <c:pt idx="1465">
                  <c:v>21.15</c:v>
                </c:pt>
                <c:pt idx="1466">
                  <c:v>21.158000000000001</c:v>
                </c:pt>
                <c:pt idx="1467">
                  <c:v>21.151</c:v>
                </c:pt>
                <c:pt idx="1468">
                  <c:v>21.155000000000001</c:v>
                </c:pt>
                <c:pt idx="1469">
                  <c:v>21.152000000000001</c:v>
                </c:pt>
                <c:pt idx="1470">
                  <c:v>21.152000000000001</c:v>
                </c:pt>
                <c:pt idx="1471">
                  <c:v>21.152000000000001</c:v>
                </c:pt>
                <c:pt idx="1472">
                  <c:v>21.149000000000001</c:v>
                </c:pt>
                <c:pt idx="1473">
                  <c:v>21.155999999999999</c:v>
                </c:pt>
                <c:pt idx="1474">
                  <c:v>21.146000000000001</c:v>
                </c:pt>
                <c:pt idx="1475">
                  <c:v>21.15</c:v>
                </c:pt>
                <c:pt idx="1476">
                  <c:v>21.146000000000001</c:v>
                </c:pt>
                <c:pt idx="1477">
                  <c:v>21.158000000000001</c:v>
                </c:pt>
                <c:pt idx="1478">
                  <c:v>21.146999999999998</c:v>
                </c:pt>
                <c:pt idx="1479">
                  <c:v>21.143000000000001</c:v>
                </c:pt>
                <c:pt idx="1480">
                  <c:v>21.14</c:v>
                </c:pt>
                <c:pt idx="1481">
                  <c:v>21.143999999999998</c:v>
                </c:pt>
                <c:pt idx="1482">
                  <c:v>21.137</c:v>
                </c:pt>
                <c:pt idx="1483">
                  <c:v>21.140999999999998</c:v>
                </c:pt>
                <c:pt idx="1484">
                  <c:v>21.152000000000001</c:v>
                </c:pt>
                <c:pt idx="1485">
                  <c:v>21.16</c:v>
                </c:pt>
                <c:pt idx="1486">
                  <c:v>21.149000000000001</c:v>
                </c:pt>
                <c:pt idx="1487">
                  <c:v>21.152999999999999</c:v>
                </c:pt>
                <c:pt idx="1488">
                  <c:v>21.157</c:v>
                </c:pt>
                <c:pt idx="1489">
                  <c:v>21.146000000000001</c:v>
                </c:pt>
                <c:pt idx="1490">
                  <c:v>21.15</c:v>
                </c:pt>
                <c:pt idx="1491">
                  <c:v>21.146000000000001</c:v>
                </c:pt>
                <c:pt idx="1492">
                  <c:v>21.146999999999998</c:v>
                </c:pt>
                <c:pt idx="1493">
                  <c:v>21.14</c:v>
                </c:pt>
                <c:pt idx="1494">
                  <c:v>21.14</c:v>
                </c:pt>
                <c:pt idx="1495">
                  <c:v>21.143999999999998</c:v>
                </c:pt>
                <c:pt idx="1496">
                  <c:v>21.152000000000001</c:v>
                </c:pt>
                <c:pt idx="1497">
                  <c:v>21.152000000000001</c:v>
                </c:pt>
                <c:pt idx="1498">
                  <c:v>21.152000000000001</c:v>
                </c:pt>
                <c:pt idx="1499">
                  <c:v>21.155999999999999</c:v>
                </c:pt>
                <c:pt idx="1500">
                  <c:v>21.149000000000001</c:v>
                </c:pt>
                <c:pt idx="1501">
                  <c:v>21.149000000000001</c:v>
                </c:pt>
                <c:pt idx="1502">
                  <c:v>21.138999999999999</c:v>
                </c:pt>
                <c:pt idx="1503">
                  <c:v>21.138999999999999</c:v>
                </c:pt>
                <c:pt idx="1504">
                  <c:v>21.135000000000002</c:v>
                </c:pt>
                <c:pt idx="1505">
                  <c:v>21.143000000000001</c:v>
                </c:pt>
                <c:pt idx="1506">
                  <c:v>21.135999999999999</c:v>
                </c:pt>
                <c:pt idx="1507">
                  <c:v>21.135999999999999</c:v>
                </c:pt>
                <c:pt idx="1508">
                  <c:v>21.125</c:v>
                </c:pt>
                <c:pt idx="1509">
                  <c:v>21.125</c:v>
                </c:pt>
                <c:pt idx="1510">
                  <c:v>21.13</c:v>
                </c:pt>
                <c:pt idx="1511">
                  <c:v>21.122</c:v>
                </c:pt>
                <c:pt idx="1512">
                  <c:v>21.123000000000001</c:v>
                </c:pt>
                <c:pt idx="1513">
                  <c:v>21.13</c:v>
                </c:pt>
                <c:pt idx="1514">
                  <c:v>21.111999999999998</c:v>
                </c:pt>
                <c:pt idx="1515">
                  <c:v>21.123000000000001</c:v>
                </c:pt>
                <c:pt idx="1516">
                  <c:v>21.12</c:v>
                </c:pt>
                <c:pt idx="1517">
                  <c:v>21.128</c:v>
                </c:pt>
                <c:pt idx="1518">
                  <c:v>21.120999999999999</c:v>
                </c:pt>
                <c:pt idx="1519">
                  <c:v>21.120999999999999</c:v>
                </c:pt>
                <c:pt idx="1520">
                  <c:v>21.120999999999999</c:v>
                </c:pt>
                <c:pt idx="1521">
                  <c:v>21.120999999999999</c:v>
                </c:pt>
                <c:pt idx="1522">
                  <c:v>21.125</c:v>
                </c:pt>
                <c:pt idx="1523">
                  <c:v>21.132999999999999</c:v>
                </c:pt>
                <c:pt idx="1524">
                  <c:v>21.122</c:v>
                </c:pt>
                <c:pt idx="1525">
                  <c:v>21.122</c:v>
                </c:pt>
                <c:pt idx="1526">
                  <c:v>21.126000000000001</c:v>
                </c:pt>
                <c:pt idx="1527">
                  <c:v>21.140999999999998</c:v>
                </c:pt>
                <c:pt idx="1528">
                  <c:v>21.145</c:v>
                </c:pt>
                <c:pt idx="1529">
                  <c:v>21.134</c:v>
                </c:pt>
                <c:pt idx="1530">
                  <c:v>21.135000000000002</c:v>
                </c:pt>
                <c:pt idx="1531">
                  <c:v>21.128</c:v>
                </c:pt>
                <c:pt idx="1532">
                  <c:v>21.132000000000001</c:v>
                </c:pt>
                <c:pt idx="1533">
                  <c:v>21.128</c:v>
                </c:pt>
                <c:pt idx="1534">
                  <c:v>21.125</c:v>
                </c:pt>
                <c:pt idx="1535">
                  <c:v>21.125</c:v>
                </c:pt>
                <c:pt idx="1536">
                  <c:v>21.122</c:v>
                </c:pt>
                <c:pt idx="1537">
                  <c:v>21.122</c:v>
                </c:pt>
                <c:pt idx="1538">
                  <c:v>21.114999999999998</c:v>
                </c:pt>
                <c:pt idx="1539">
                  <c:v>21.111000000000001</c:v>
                </c:pt>
                <c:pt idx="1540">
                  <c:v>21.111999999999998</c:v>
                </c:pt>
                <c:pt idx="1541">
                  <c:v>21.111999999999998</c:v>
                </c:pt>
                <c:pt idx="1542">
                  <c:v>21.111999999999998</c:v>
                </c:pt>
                <c:pt idx="1543">
                  <c:v>21.123000000000001</c:v>
                </c:pt>
                <c:pt idx="1544">
                  <c:v>21.131</c:v>
                </c:pt>
                <c:pt idx="1545">
                  <c:v>21.128</c:v>
                </c:pt>
                <c:pt idx="1546">
                  <c:v>21.123999999999999</c:v>
                </c:pt>
                <c:pt idx="1547">
                  <c:v>21.123999999999999</c:v>
                </c:pt>
                <c:pt idx="1548">
                  <c:v>21.125</c:v>
                </c:pt>
                <c:pt idx="1549">
                  <c:v>21.129000000000001</c:v>
                </c:pt>
                <c:pt idx="1550">
                  <c:v>21.129000000000001</c:v>
                </c:pt>
                <c:pt idx="1551">
                  <c:v>21.129000000000001</c:v>
                </c:pt>
                <c:pt idx="1552">
                  <c:v>21.129000000000001</c:v>
                </c:pt>
                <c:pt idx="1553">
                  <c:v>21.137</c:v>
                </c:pt>
                <c:pt idx="1554">
                  <c:v>21.140999999999998</c:v>
                </c:pt>
                <c:pt idx="1555">
                  <c:v>21.137</c:v>
                </c:pt>
                <c:pt idx="1556">
                  <c:v>21.138000000000002</c:v>
                </c:pt>
                <c:pt idx="1557">
                  <c:v>21.131</c:v>
                </c:pt>
                <c:pt idx="1558">
                  <c:v>21.141999999999999</c:v>
                </c:pt>
                <c:pt idx="1559">
                  <c:v>21.141999999999999</c:v>
                </c:pt>
                <c:pt idx="1560">
                  <c:v>21.141999999999999</c:v>
                </c:pt>
                <c:pt idx="1561">
                  <c:v>21.143000000000001</c:v>
                </c:pt>
                <c:pt idx="1562">
                  <c:v>21.143000000000001</c:v>
                </c:pt>
                <c:pt idx="1563">
                  <c:v>21.15</c:v>
                </c:pt>
                <c:pt idx="1564">
                  <c:v>21.151</c:v>
                </c:pt>
                <c:pt idx="1565">
                  <c:v>21.14</c:v>
                </c:pt>
                <c:pt idx="1566">
                  <c:v>21.14</c:v>
                </c:pt>
                <c:pt idx="1567">
                  <c:v>21.137</c:v>
                </c:pt>
                <c:pt idx="1568">
                  <c:v>21.140999999999998</c:v>
                </c:pt>
                <c:pt idx="1569">
                  <c:v>21.137</c:v>
                </c:pt>
                <c:pt idx="1570">
                  <c:v>21.13</c:v>
                </c:pt>
                <c:pt idx="1571">
                  <c:v>21.126999999999999</c:v>
                </c:pt>
                <c:pt idx="1572">
                  <c:v>21.123000000000001</c:v>
                </c:pt>
                <c:pt idx="1573">
                  <c:v>21.123999999999999</c:v>
                </c:pt>
                <c:pt idx="1574">
                  <c:v>21.12</c:v>
                </c:pt>
                <c:pt idx="1575">
                  <c:v>21.117000000000001</c:v>
                </c:pt>
                <c:pt idx="1576">
                  <c:v>21.128</c:v>
                </c:pt>
                <c:pt idx="1577">
                  <c:v>21.114000000000001</c:v>
                </c:pt>
                <c:pt idx="1578">
                  <c:v>21.114000000000001</c:v>
                </c:pt>
                <c:pt idx="1579">
                  <c:v>21.11</c:v>
                </c:pt>
                <c:pt idx="1580">
                  <c:v>21.117999999999999</c:v>
                </c:pt>
                <c:pt idx="1581">
                  <c:v>21.117999999999999</c:v>
                </c:pt>
                <c:pt idx="1582">
                  <c:v>21.122</c:v>
                </c:pt>
                <c:pt idx="1583">
                  <c:v>21.119</c:v>
                </c:pt>
                <c:pt idx="1584">
                  <c:v>21.119</c:v>
                </c:pt>
                <c:pt idx="1585">
                  <c:v>21.119</c:v>
                </c:pt>
                <c:pt idx="1586">
                  <c:v>21.116</c:v>
                </c:pt>
                <c:pt idx="1587">
                  <c:v>21.123000000000001</c:v>
                </c:pt>
                <c:pt idx="1588">
                  <c:v>21.116</c:v>
                </c:pt>
                <c:pt idx="1589">
                  <c:v>21.123999999999999</c:v>
                </c:pt>
                <c:pt idx="1590">
                  <c:v>21.123999999999999</c:v>
                </c:pt>
                <c:pt idx="1591">
                  <c:v>21.123999999999999</c:v>
                </c:pt>
                <c:pt idx="1592">
                  <c:v>21.128</c:v>
                </c:pt>
                <c:pt idx="1593">
                  <c:v>21.129000000000001</c:v>
                </c:pt>
                <c:pt idx="1594">
                  <c:v>21.135999999999999</c:v>
                </c:pt>
                <c:pt idx="1595">
                  <c:v>21.148</c:v>
                </c:pt>
                <c:pt idx="1596">
                  <c:v>21.148</c:v>
                </c:pt>
                <c:pt idx="1597">
                  <c:v>21.152000000000001</c:v>
                </c:pt>
                <c:pt idx="1598">
                  <c:v>21.152000000000001</c:v>
                </c:pt>
                <c:pt idx="1599">
                  <c:v>21.155999999999999</c:v>
                </c:pt>
                <c:pt idx="1600">
                  <c:v>21.152999999999999</c:v>
                </c:pt>
                <c:pt idx="1601">
                  <c:v>21.145</c:v>
                </c:pt>
                <c:pt idx="1602">
                  <c:v>21.16</c:v>
                </c:pt>
                <c:pt idx="1603">
                  <c:v>21.157</c:v>
                </c:pt>
                <c:pt idx="1604">
                  <c:v>21.154</c:v>
                </c:pt>
                <c:pt idx="1605">
                  <c:v>21.154</c:v>
                </c:pt>
                <c:pt idx="1606">
                  <c:v>21.143000000000001</c:v>
                </c:pt>
                <c:pt idx="1607">
                  <c:v>21.14</c:v>
                </c:pt>
                <c:pt idx="1608">
                  <c:v>21.146999999999998</c:v>
                </c:pt>
                <c:pt idx="1609">
                  <c:v>21.151</c:v>
                </c:pt>
                <c:pt idx="1610">
                  <c:v>21.148</c:v>
                </c:pt>
                <c:pt idx="1611">
                  <c:v>21.148</c:v>
                </c:pt>
                <c:pt idx="1612">
                  <c:v>21.148</c:v>
                </c:pt>
                <c:pt idx="1613">
                  <c:v>21.145</c:v>
                </c:pt>
                <c:pt idx="1614">
                  <c:v>21.149000000000001</c:v>
                </c:pt>
                <c:pt idx="1615">
                  <c:v>21.155999999999999</c:v>
                </c:pt>
                <c:pt idx="1616">
                  <c:v>21.155999999999999</c:v>
                </c:pt>
                <c:pt idx="1617">
                  <c:v>21.16</c:v>
                </c:pt>
                <c:pt idx="1618">
                  <c:v>21.15</c:v>
                </c:pt>
                <c:pt idx="1619">
                  <c:v>21.157</c:v>
                </c:pt>
                <c:pt idx="1620">
                  <c:v>21.15</c:v>
                </c:pt>
                <c:pt idx="1621">
                  <c:v>21.15</c:v>
                </c:pt>
                <c:pt idx="1622">
                  <c:v>21.143000000000001</c:v>
                </c:pt>
                <c:pt idx="1623">
                  <c:v>21.143999999999998</c:v>
                </c:pt>
                <c:pt idx="1624">
                  <c:v>21.14</c:v>
                </c:pt>
                <c:pt idx="1625">
                  <c:v>21.143999999999998</c:v>
                </c:pt>
                <c:pt idx="1626">
                  <c:v>21.152000000000001</c:v>
                </c:pt>
                <c:pt idx="1627">
                  <c:v>21.155999999999999</c:v>
                </c:pt>
                <c:pt idx="1628">
                  <c:v>21.152000000000001</c:v>
                </c:pt>
                <c:pt idx="1629">
                  <c:v>21.145</c:v>
                </c:pt>
                <c:pt idx="1630">
                  <c:v>21.152999999999999</c:v>
                </c:pt>
                <c:pt idx="1631">
                  <c:v>21.149000000000001</c:v>
                </c:pt>
                <c:pt idx="1632">
                  <c:v>21.161000000000001</c:v>
                </c:pt>
                <c:pt idx="1633">
                  <c:v>21.15</c:v>
                </c:pt>
                <c:pt idx="1634">
                  <c:v>21.158000000000001</c:v>
                </c:pt>
                <c:pt idx="1635">
                  <c:v>21.158000000000001</c:v>
                </c:pt>
                <c:pt idx="1636">
                  <c:v>21.164999999999999</c:v>
                </c:pt>
                <c:pt idx="1637">
                  <c:v>21.177</c:v>
                </c:pt>
                <c:pt idx="1638">
                  <c:v>21.172999999999998</c:v>
                </c:pt>
                <c:pt idx="1639">
                  <c:v>21.17</c:v>
                </c:pt>
                <c:pt idx="1640">
                  <c:v>21.173999999999999</c:v>
                </c:pt>
                <c:pt idx="1641">
                  <c:v>21.178000000000001</c:v>
                </c:pt>
                <c:pt idx="1642">
                  <c:v>21.193000000000001</c:v>
                </c:pt>
                <c:pt idx="1643">
                  <c:v>21.189</c:v>
                </c:pt>
                <c:pt idx="1644">
                  <c:v>21.189</c:v>
                </c:pt>
                <c:pt idx="1645">
                  <c:v>21.186</c:v>
                </c:pt>
                <c:pt idx="1646">
                  <c:v>21.164000000000001</c:v>
                </c:pt>
                <c:pt idx="1647">
                  <c:v>21.167999999999999</c:v>
                </c:pt>
                <c:pt idx="1648">
                  <c:v>21.169</c:v>
                </c:pt>
                <c:pt idx="1649">
                  <c:v>21.161000000000001</c:v>
                </c:pt>
                <c:pt idx="1650">
                  <c:v>21.151</c:v>
                </c:pt>
                <c:pt idx="1651">
                  <c:v>21.151</c:v>
                </c:pt>
                <c:pt idx="1652">
                  <c:v>21.14</c:v>
                </c:pt>
                <c:pt idx="1653">
                  <c:v>21.132999999999999</c:v>
                </c:pt>
                <c:pt idx="1654">
                  <c:v>21.148</c:v>
                </c:pt>
                <c:pt idx="1655">
                  <c:v>21.145</c:v>
                </c:pt>
                <c:pt idx="1656">
                  <c:v>21.145</c:v>
                </c:pt>
                <c:pt idx="1657">
                  <c:v>21.138000000000002</c:v>
                </c:pt>
                <c:pt idx="1658">
                  <c:v>21.146000000000001</c:v>
                </c:pt>
                <c:pt idx="1659">
                  <c:v>21.149000000000001</c:v>
                </c:pt>
                <c:pt idx="1660">
                  <c:v>21.15</c:v>
                </c:pt>
                <c:pt idx="1661">
                  <c:v>21.15</c:v>
                </c:pt>
                <c:pt idx="1662">
                  <c:v>21.158000000000001</c:v>
                </c:pt>
                <c:pt idx="1663">
                  <c:v>21.154</c:v>
                </c:pt>
                <c:pt idx="1664">
                  <c:v>21.151</c:v>
                </c:pt>
                <c:pt idx="1665">
                  <c:v>21.155000000000001</c:v>
                </c:pt>
                <c:pt idx="1666">
                  <c:v>21.148</c:v>
                </c:pt>
                <c:pt idx="1667">
                  <c:v>21.140999999999998</c:v>
                </c:pt>
                <c:pt idx="1668">
                  <c:v>21.140999999999998</c:v>
                </c:pt>
                <c:pt idx="1669">
                  <c:v>21.148</c:v>
                </c:pt>
                <c:pt idx="1670">
                  <c:v>21.140999999999998</c:v>
                </c:pt>
                <c:pt idx="1671">
                  <c:v>21.141999999999999</c:v>
                </c:pt>
                <c:pt idx="1672">
                  <c:v>21.141999999999999</c:v>
                </c:pt>
                <c:pt idx="1673">
                  <c:v>21.138999999999999</c:v>
                </c:pt>
                <c:pt idx="1674">
                  <c:v>21.135000000000002</c:v>
                </c:pt>
                <c:pt idx="1675">
                  <c:v>21.135000000000002</c:v>
                </c:pt>
                <c:pt idx="1676">
                  <c:v>21.132000000000001</c:v>
                </c:pt>
                <c:pt idx="1677">
                  <c:v>21.14</c:v>
                </c:pt>
                <c:pt idx="1678">
                  <c:v>21.146999999999998</c:v>
                </c:pt>
                <c:pt idx="1679">
                  <c:v>21.132999999999999</c:v>
                </c:pt>
                <c:pt idx="1680">
                  <c:v>21.143999999999998</c:v>
                </c:pt>
                <c:pt idx="1681">
                  <c:v>21.140999999999998</c:v>
                </c:pt>
                <c:pt idx="1682">
                  <c:v>21.145</c:v>
                </c:pt>
                <c:pt idx="1683">
                  <c:v>21.137</c:v>
                </c:pt>
                <c:pt idx="1684">
                  <c:v>21.145</c:v>
                </c:pt>
                <c:pt idx="1685">
                  <c:v>21.149000000000001</c:v>
                </c:pt>
                <c:pt idx="1686">
                  <c:v>21.141999999999999</c:v>
                </c:pt>
                <c:pt idx="1687">
                  <c:v>21.131</c:v>
                </c:pt>
                <c:pt idx="1688">
                  <c:v>21.128</c:v>
                </c:pt>
                <c:pt idx="1689">
                  <c:v>21.123999999999999</c:v>
                </c:pt>
                <c:pt idx="1690">
                  <c:v>21.138999999999999</c:v>
                </c:pt>
                <c:pt idx="1691">
                  <c:v>21.132000000000001</c:v>
                </c:pt>
                <c:pt idx="1692">
                  <c:v>21.125</c:v>
                </c:pt>
                <c:pt idx="1693">
                  <c:v>21.129000000000001</c:v>
                </c:pt>
                <c:pt idx="1694">
                  <c:v>21.129000000000001</c:v>
                </c:pt>
                <c:pt idx="1695">
                  <c:v>21.143999999999998</c:v>
                </c:pt>
                <c:pt idx="1696">
                  <c:v>21.13</c:v>
                </c:pt>
                <c:pt idx="1697">
                  <c:v>21.134</c:v>
                </c:pt>
                <c:pt idx="1698">
                  <c:v>21.141999999999999</c:v>
                </c:pt>
                <c:pt idx="1699">
                  <c:v>21.131</c:v>
                </c:pt>
                <c:pt idx="1700">
                  <c:v>21.126999999999999</c:v>
                </c:pt>
                <c:pt idx="1701">
                  <c:v>21.131</c:v>
                </c:pt>
                <c:pt idx="1702">
                  <c:v>21.138999999999999</c:v>
                </c:pt>
                <c:pt idx="1703">
                  <c:v>21.143000000000001</c:v>
                </c:pt>
                <c:pt idx="1704">
                  <c:v>21.135999999999999</c:v>
                </c:pt>
                <c:pt idx="1705">
                  <c:v>21.143000000000001</c:v>
                </c:pt>
                <c:pt idx="1706">
                  <c:v>21.14</c:v>
                </c:pt>
                <c:pt idx="1707">
                  <c:v>21.137</c:v>
                </c:pt>
                <c:pt idx="1708">
                  <c:v>21.129000000000001</c:v>
                </c:pt>
                <c:pt idx="1709">
                  <c:v>21.13</c:v>
                </c:pt>
                <c:pt idx="1710">
                  <c:v>21.13</c:v>
                </c:pt>
                <c:pt idx="1711">
                  <c:v>21.13</c:v>
                </c:pt>
                <c:pt idx="1712">
                  <c:v>21.13</c:v>
                </c:pt>
                <c:pt idx="1713">
                  <c:v>21.131</c:v>
                </c:pt>
                <c:pt idx="1714">
                  <c:v>21.135000000000002</c:v>
                </c:pt>
                <c:pt idx="1715">
                  <c:v>21.135000000000002</c:v>
                </c:pt>
                <c:pt idx="1716">
                  <c:v>21.138999999999999</c:v>
                </c:pt>
                <c:pt idx="1717">
                  <c:v>21.138999999999999</c:v>
                </c:pt>
                <c:pt idx="1718">
                  <c:v>21.132000000000001</c:v>
                </c:pt>
                <c:pt idx="1719">
                  <c:v>21.132000000000001</c:v>
                </c:pt>
                <c:pt idx="1720">
                  <c:v>21.129000000000001</c:v>
                </c:pt>
                <c:pt idx="1721">
                  <c:v>21.129000000000001</c:v>
                </c:pt>
                <c:pt idx="1722">
                  <c:v>21.129000000000001</c:v>
                </c:pt>
                <c:pt idx="1723">
                  <c:v>21.122</c:v>
                </c:pt>
                <c:pt idx="1724">
                  <c:v>21.126000000000001</c:v>
                </c:pt>
                <c:pt idx="1725">
                  <c:v>21.13</c:v>
                </c:pt>
                <c:pt idx="1726">
                  <c:v>21.134</c:v>
                </c:pt>
                <c:pt idx="1727">
                  <c:v>21.131</c:v>
                </c:pt>
                <c:pt idx="1728">
                  <c:v>21.126999999999999</c:v>
                </c:pt>
                <c:pt idx="1729">
                  <c:v>21.135000000000002</c:v>
                </c:pt>
                <c:pt idx="1730">
                  <c:v>21.132000000000001</c:v>
                </c:pt>
                <c:pt idx="1731">
                  <c:v>21.135000000000002</c:v>
                </c:pt>
                <c:pt idx="1732">
                  <c:v>21.135999999999999</c:v>
                </c:pt>
                <c:pt idx="1733">
                  <c:v>21.143000000000001</c:v>
                </c:pt>
                <c:pt idx="1734">
                  <c:v>21.146999999999998</c:v>
                </c:pt>
                <c:pt idx="1735">
                  <c:v>21.158999999999999</c:v>
                </c:pt>
                <c:pt idx="1736">
                  <c:v>21.163</c:v>
                </c:pt>
                <c:pt idx="1737">
                  <c:v>21.155000000000001</c:v>
                </c:pt>
                <c:pt idx="1738">
                  <c:v>21.158999999999999</c:v>
                </c:pt>
                <c:pt idx="1739">
                  <c:v>21.167000000000002</c:v>
                </c:pt>
                <c:pt idx="1740">
                  <c:v>21.173999999999999</c:v>
                </c:pt>
                <c:pt idx="1741">
                  <c:v>21.164000000000001</c:v>
                </c:pt>
                <c:pt idx="1742">
                  <c:v>21.16</c:v>
                </c:pt>
                <c:pt idx="1743">
                  <c:v>21.172000000000001</c:v>
                </c:pt>
                <c:pt idx="1744">
                  <c:v>21.161000000000001</c:v>
                </c:pt>
                <c:pt idx="1745">
                  <c:v>21.158000000000001</c:v>
                </c:pt>
                <c:pt idx="1746">
                  <c:v>21.158000000000001</c:v>
                </c:pt>
                <c:pt idx="1747">
                  <c:v>21.154</c:v>
                </c:pt>
                <c:pt idx="1748">
                  <c:v>21.155000000000001</c:v>
                </c:pt>
                <c:pt idx="1749">
                  <c:v>21.158000000000001</c:v>
                </c:pt>
                <c:pt idx="1750">
                  <c:v>21.155000000000001</c:v>
                </c:pt>
                <c:pt idx="1751">
                  <c:v>21.158999999999999</c:v>
                </c:pt>
                <c:pt idx="1752">
                  <c:v>21.158999999999999</c:v>
                </c:pt>
                <c:pt idx="1753">
                  <c:v>21.163</c:v>
                </c:pt>
                <c:pt idx="1754">
                  <c:v>21.173999999999999</c:v>
                </c:pt>
                <c:pt idx="1755">
                  <c:v>21.170999999999999</c:v>
                </c:pt>
                <c:pt idx="1756">
                  <c:v>21.170999999999999</c:v>
                </c:pt>
                <c:pt idx="1757">
                  <c:v>21.172000000000001</c:v>
                </c:pt>
                <c:pt idx="1758">
                  <c:v>21.164000000000001</c:v>
                </c:pt>
                <c:pt idx="1759">
                  <c:v>21.167999999999999</c:v>
                </c:pt>
                <c:pt idx="1760">
                  <c:v>21.169</c:v>
                </c:pt>
                <c:pt idx="1761">
                  <c:v>21.164999999999999</c:v>
                </c:pt>
                <c:pt idx="1762">
                  <c:v>21.161999999999999</c:v>
                </c:pt>
                <c:pt idx="1763">
                  <c:v>21.169</c:v>
                </c:pt>
                <c:pt idx="1764">
                  <c:v>21.166</c:v>
                </c:pt>
                <c:pt idx="1765">
                  <c:v>21.163</c:v>
                </c:pt>
                <c:pt idx="1766">
                  <c:v>21.163</c:v>
                </c:pt>
                <c:pt idx="1767">
                  <c:v>21.155999999999999</c:v>
                </c:pt>
                <c:pt idx="1768">
                  <c:v>21.163</c:v>
                </c:pt>
                <c:pt idx="1769">
                  <c:v>21.175000000000001</c:v>
                </c:pt>
                <c:pt idx="1770">
                  <c:v>21.167999999999999</c:v>
                </c:pt>
                <c:pt idx="1771">
                  <c:v>21.167999999999999</c:v>
                </c:pt>
                <c:pt idx="1772">
                  <c:v>21.178999999999998</c:v>
                </c:pt>
                <c:pt idx="1773">
                  <c:v>21.175999999999998</c:v>
                </c:pt>
                <c:pt idx="1774">
                  <c:v>21.18</c:v>
                </c:pt>
                <c:pt idx="1775">
                  <c:v>21.175999999999998</c:v>
                </c:pt>
                <c:pt idx="1776">
                  <c:v>21.184000000000001</c:v>
                </c:pt>
                <c:pt idx="1777">
                  <c:v>21.18</c:v>
                </c:pt>
                <c:pt idx="1778">
                  <c:v>21.181000000000001</c:v>
                </c:pt>
                <c:pt idx="1779">
                  <c:v>21.187999999999999</c:v>
                </c:pt>
                <c:pt idx="1780">
                  <c:v>21.184999999999999</c:v>
                </c:pt>
                <c:pt idx="1781">
                  <c:v>21.193000000000001</c:v>
                </c:pt>
                <c:pt idx="1782">
                  <c:v>21.181999999999999</c:v>
                </c:pt>
                <c:pt idx="1783">
                  <c:v>21.181999999999999</c:v>
                </c:pt>
                <c:pt idx="1784">
                  <c:v>21.181999999999999</c:v>
                </c:pt>
                <c:pt idx="1785">
                  <c:v>21.181999999999999</c:v>
                </c:pt>
                <c:pt idx="1786">
                  <c:v>21.178999999999998</c:v>
                </c:pt>
                <c:pt idx="1787">
                  <c:v>21.172000000000001</c:v>
                </c:pt>
                <c:pt idx="1788">
                  <c:v>21.183</c:v>
                </c:pt>
                <c:pt idx="1789">
                  <c:v>21.175999999999998</c:v>
                </c:pt>
                <c:pt idx="1790">
                  <c:v>21.184000000000001</c:v>
                </c:pt>
                <c:pt idx="1791">
                  <c:v>21.18</c:v>
                </c:pt>
                <c:pt idx="1792">
                  <c:v>21.177</c:v>
                </c:pt>
                <c:pt idx="1793">
                  <c:v>21.187999999999999</c:v>
                </c:pt>
                <c:pt idx="1794">
                  <c:v>21.181000000000001</c:v>
                </c:pt>
                <c:pt idx="1795">
                  <c:v>21.173999999999999</c:v>
                </c:pt>
                <c:pt idx="1796">
                  <c:v>21.181999999999999</c:v>
                </c:pt>
                <c:pt idx="1797">
                  <c:v>21.181999999999999</c:v>
                </c:pt>
                <c:pt idx="1798">
                  <c:v>21.186</c:v>
                </c:pt>
                <c:pt idx="1799">
                  <c:v>21.181999999999999</c:v>
                </c:pt>
                <c:pt idx="1800">
                  <c:v>21.178999999999998</c:v>
                </c:pt>
                <c:pt idx="1801">
                  <c:v>21.178999999999998</c:v>
                </c:pt>
                <c:pt idx="1802">
                  <c:v>21.18</c:v>
                </c:pt>
                <c:pt idx="1803">
                  <c:v>21.18</c:v>
                </c:pt>
                <c:pt idx="1804">
                  <c:v>21.184000000000001</c:v>
                </c:pt>
                <c:pt idx="1805">
                  <c:v>21.184000000000001</c:v>
                </c:pt>
                <c:pt idx="1806">
                  <c:v>21.184000000000001</c:v>
                </c:pt>
                <c:pt idx="1807">
                  <c:v>21.181000000000001</c:v>
                </c:pt>
                <c:pt idx="1808">
                  <c:v>21.173999999999999</c:v>
                </c:pt>
                <c:pt idx="1809">
                  <c:v>21.17</c:v>
                </c:pt>
                <c:pt idx="1810">
                  <c:v>21.167000000000002</c:v>
                </c:pt>
                <c:pt idx="1811">
                  <c:v>21.184999999999999</c:v>
                </c:pt>
                <c:pt idx="1812">
                  <c:v>21.181999999999999</c:v>
                </c:pt>
                <c:pt idx="1813">
                  <c:v>21.181999999999999</c:v>
                </c:pt>
                <c:pt idx="1814">
                  <c:v>21.178999999999998</c:v>
                </c:pt>
                <c:pt idx="1815">
                  <c:v>21.183</c:v>
                </c:pt>
                <c:pt idx="1816">
                  <c:v>21.183</c:v>
                </c:pt>
                <c:pt idx="1817">
                  <c:v>21.18</c:v>
                </c:pt>
                <c:pt idx="1818">
                  <c:v>21.187000000000001</c:v>
                </c:pt>
                <c:pt idx="1819">
                  <c:v>21.175999999999998</c:v>
                </c:pt>
                <c:pt idx="1820">
                  <c:v>21.166</c:v>
                </c:pt>
                <c:pt idx="1821">
                  <c:v>21.17</c:v>
                </c:pt>
                <c:pt idx="1822">
                  <c:v>21.173999999999999</c:v>
                </c:pt>
                <c:pt idx="1823">
                  <c:v>21.166</c:v>
                </c:pt>
                <c:pt idx="1824">
                  <c:v>21.17</c:v>
                </c:pt>
                <c:pt idx="1825">
                  <c:v>21.170999999999999</c:v>
                </c:pt>
                <c:pt idx="1826">
                  <c:v>21.178000000000001</c:v>
                </c:pt>
                <c:pt idx="1827">
                  <c:v>21.178000000000001</c:v>
                </c:pt>
                <c:pt idx="1828">
                  <c:v>21.178999999999998</c:v>
                </c:pt>
                <c:pt idx="1829">
                  <c:v>21.178999999999998</c:v>
                </c:pt>
                <c:pt idx="1830">
                  <c:v>21.178999999999998</c:v>
                </c:pt>
                <c:pt idx="1831">
                  <c:v>21.175999999999998</c:v>
                </c:pt>
                <c:pt idx="1832">
                  <c:v>21.169</c:v>
                </c:pt>
                <c:pt idx="1833">
                  <c:v>21.172999999999998</c:v>
                </c:pt>
                <c:pt idx="1834">
                  <c:v>21.177</c:v>
                </c:pt>
                <c:pt idx="1835">
                  <c:v>21.184000000000001</c:v>
                </c:pt>
                <c:pt idx="1836">
                  <c:v>21.177</c:v>
                </c:pt>
                <c:pt idx="1837">
                  <c:v>21.177</c:v>
                </c:pt>
                <c:pt idx="1838">
                  <c:v>21.163</c:v>
                </c:pt>
                <c:pt idx="1839">
                  <c:v>21.181000000000001</c:v>
                </c:pt>
                <c:pt idx="1840">
                  <c:v>21.178000000000001</c:v>
                </c:pt>
                <c:pt idx="1841">
                  <c:v>21.175000000000001</c:v>
                </c:pt>
                <c:pt idx="1842">
                  <c:v>21.170999999999999</c:v>
                </c:pt>
                <c:pt idx="1843">
                  <c:v>21.175000000000001</c:v>
                </c:pt>
                <c:pt idx="1844">
                  <c:v>21.172000000000001</c:v>
                </c:pt>
                <c:pt idx="1845">
                  <c:v>21.175999999999998</c:v>
                </c:pt>
                <c:pt idx="1846">
                  <c:v>21.175999999999998</c:v>
                </c:pt>
                <c:pt idx="1847">
                  <c:v>21.184000000000001</c:v>
                </c:pt>
                <c:pt idx="1848">
                  <c:v>21.184000000000001</c:v>
                </c:pt>
                <c:pt idx="1849">
                  <c:v>21.187999999999999</c:v>
                </c:pt>
                <c:pt idx="1850">
                  <c:v>21.184999999999999</c:v>
                </c:pt>
                <c:pt idx="1851">
                  <c:v>21.181000000000001</c:v>
                </c:pt>
                <c:pt idx="1852">
                  <c:v>21.184999999999999</c:v>
                </c:pt>
                <c:pt idx="1853">
                  <c:v>21.181999999999999</c:v>
                </c:pt>
                <c:pt idx="1854">
                  <c:v>21.189</c:v>
                </c:pt>
                <c:pt idx="1855">
                  <c:v>21.193000000000001</c:v>
                </c:pt>
                <c:pt idx="1856">
                  <c:v>21.201000000000001</c:v>
                </c:pt>
                <c:pt idx="1857">
                  <c:v>21.201000000000001</c:v>
                </c:pt>
                <c:pt idx="1858">
                  <c:v>21.201000000000001</c:v>
                </c:pt>
                <c:pt idx="1859">
                  <c:v>21.193999999999999</c:v>
                </c:pt>
                <c:pt idx="1860">
                  <c:v>21.193999999999999</c:v>
                </c:pt>
                <c:pt idx="1861">
                  <c:v>21.190999999999999</c:v>
                </c:pt>
                <c:pt idx="1862">
                  <c:v>21.184000000000001</c:v>
                </c:pt>
                <c:pt idx="1863">
                  <c:v>21.195</c:v>
                </c:pt>
                <c:pt idx="1864">
                  <c:v>21.187999999999999</c:v>
                </c:pt>
                <c:pt idx="1865">
                  <c:v>21.187999999999999</c:v>
                </c:pt>
                <c:pt idx="1866">
                  <c:v>21.196000000000002</c:v>
                </c:pt>
                <c:pt idx="1867">
                  <c:v>21.178000000000001</c:v>
                </c:pt>
                <c:pt idx="1868">
                  <c:v>21.170999999999999</c:v>
                </c:pt>
                <c:pt idx="1869">
                  <c:v>21.167000000000002</c:v>
                </c:pt>
                <c:pt idx="1870">
                  <c:v>21.164000000000001</c:v>
                </c:pt>
                <c:pt idx="1871">
                  <c:v>21.149000000000001</c:v>
                </c:pt>
                <c:pt idx="1872">
                  <c:v>21.16</c:v>
                </c:pt>
                <c:pt idx="1873">
                  <c:v>21.161000000000001</c:v>
                </c:pt>
                <c:pt idx="1874">
                  <c:v>21.157</c:v>
                </c:pt>
                <c:pt idx="1875">
                  <c:v>21.154</c:v>
                </c:pt>
                <c:pt idx="1876">
                  <c:v>21.161000000000001</c:v>
                </c:pt>
                <c:pt idx="1877">
                  <c:v>21.154</c:v>
                </c:pt>
                <c:pt idx="1878">
                  <c:v>21.154</c:v>
                </c:pt>
                <c:pt idx="1879">
                  <c:v>21.151</c:v>
                </c:pt>
                <c:pt idx="1880">
                  <c:v>21.137</c:v>
                </c:pt>
                <c:pt idx="1881">
                  <c:v>21.143999999999998</c:v>
                </c:pt>
                <c:pt idx="1882">
                  <c:v>21.140999999999998</c:v>
                </c:pt>
                <c:pt idx="1883">
                  <c:v>21.148</c:v>
                </c:pt>
                <c:pt idx="1884">
                  <c:v>21.149000000000001</c:v>
                </c:pt>
                <c:pt idx="1885">
                  <c:v>21.149000000000001</c:v>
                </c:pt>
                <c:pt idx="1886">
                  <c:v>21.149000000000001</c:v>
                </c:pt>
                <c:pt idx="1887">
                  <c:v>21.146000000000001</c:v>
                </c:pt>
                <c:pt idx="1888">
                  <c:v>21.141999999999999</c:v>
                </c:pt>
                <c:pt idx="1889">
                  <c:v>21.154</c:v>
                </c:pt>
                <c:pt idx="1890">
                  <c:v>21.15</c:v>
                </c:pt>
                <c:pt idx="1891">
                  <c:v>21.15</c:v>
                </c:pt>
                <c:pt idx="1892">
                  <c:v>21.154</c:v>
                </c:pt>
                <c:pt idx="1893">
                  <c:v>21.161999999999999</c:v>
                </c:pt>
                <c:pt idx="1894">
                  <c:v>21.169</c:v>
                </c:pt>
                <c:pt idx="1895">
                  <c:v>21.158999999999999</c:v>
                </c:pt>
                <c:pt idx="1896">
                  <c:v>21.158999999999999</c:v>
                </c:pt>
                <c:pt idx="1897">
                  <c:v>21.163</c:v>
                </c:pt>
                <c:pt idx="1898">
                  <c:v>21.167000000000002</c:v>
                </c:pt>
                <c:pt idx="1899">
                  <c:v>21.16</c:v>
                </c:pt>
                <c:pt idx="1900">
                  <c:v>21.175000000000001</c:v>
                </c:pt>
                <c:pt idx="1901">
                  <c:v>21.170999999999999</c:v>
                </c:pt>
                <c:pt idx="1902">
                  <c:v>21.157</c:v>
                </c:pt>
                <c:pt idx="1903">
                  <c:v>21.164000000000001</c:v>
                </c:pt>
                <c:pt idx="1904">
                  <c:v>21.164999999999999</c:v>
                </c:pt>
                <c:pt idx="1905">
                  <c:v>21.164999999999999</c:v>
                </c:pt>
                <c:pt idx="1906">
                  <c:v>21.158000000000001</c:v>
                </c:pt>
                <c:pt idx="1907">
                  <c:v>21.161999999999999</c:v>
                </c:pt>
                <c:pt idx="1908">
                  <c:v>21.151</c:v>
                </c:pt>
                <c:pt idx="1909">
                  <c:v>21.151</c:v>
                </c:pt>
                <c:pt idx="1910">
                  <c:v>21.148</c:v>
                </c:pt>
                <c:pt idx="1911">
                  <c:v>21.158999999999999</c:v>
                </c:pt>
                <c:pt idx="1912">
                  <c:v>21.152000000000001</c:v>
                </c:pt>
                <c:pt idx="1913">
                  <c:v>21.155999999999999</c:v>
                </c:pt>
                <c:pt idx="1914">
                  <c:v>21.16</c:v>
                </c:pt>
                <c:pt idx="1915">
                  <c:v>21.152999999999999</c:v>
                </c:pt>
                <c:pt idx="1916">
                  <c:v>21.155999999999999</c:v>
                </c:pt>
                <c:pt idx="1917">
                  <c:v>21.16</c:v>
                </c:pt>
                <c:pt idx="1918">
                  <c:v>21.157</c:v>
                </c:pt>
                <c:pt idx="1919">
                  <c:v>21.167999999999999</c:v>
                </c:pt>
                <c:pt idx="1920">
                  <c:v>21.167999999999999</c:v>
                </c:pt>
                <c:pt idx="1921">
                  <c:v>21.172000000000001</c:v>
                </c:pt>
                <c:pt idx="1922">
                  <c:v>21.175999999999998</c:v>
                </c:pt>
                <c:pt idx="1923">
                  <c:v>21.18</c:v>
                </c:pt>
                <c:pt idx="1924">
                  <c:v>21.172999999999998</c:v>
                </c:pt>
                <c:pt idx="1925">
                  <c:v>21.181000000000001</c:v>
                </c:pt>
                <c:pt idx="1926">
                  <c:v>21.172999999999998</c:v>
                </c:pt>
                <c:pt idx="1927">
                  <c:v>21.184999999999999</c:v>
                </c:pt>
                <c:pt idx="1928">
                  <c:v>21.189</c:v>
                </c:pt>
                <c:pt idx="1929">
                  <c:v>21.189</c:v>
                </c:pt>
                <c:pt idx="1930">
                  <c:v>21.196999999999999</c:v>
                </c:pt>
                <c:pt idx="1931">
                  <c:v>21.193000000000001</c:v>
                </c:pt>
                <c:pt idx="1932">
                  <c:v>21.196999999999999</c:v>
                </c:pt>
                <c:pt idx="1933">
                  <c:v>21.193000000000001</c:v>
                </c:pt>
                <c:pt idx="1934">
                  <c:v>21.193999999999999</c:v>
                </c:pt>
                <c:pt idx="1935">
                  <c:v>21.193999999999999</c:v>
                </c:pt>
                <c:pt idx="1936">
                  <c:v>21.201000000000001</c:v>
                </c:pt>
                <c:pt idx="1937">
                  <c:v>21.202000000000002</c:v>
                </c:pt>
                <c:pt idx="1938">
                  <c:v>21.195</c:v>
                </c:pt>
                <c:pt idx="1939">
                  <c:v>21.198</c:v>
                </c:pt>
                <c:pt idx="1940">
                  <c:v>21.206</c:v>
                </c:pt>
                <c:pt idx="1941">
                  <c:v>21.199000000000002</c:v>
                </c:pt>
                <c:pt idx="1942">
                  <c:v>21.199000000000002</c:v>
                </c:pt>
                <c:pt idx="1943">
                  <c:v>21.199000000000002</c:v>
                </c:pt>
                <c:pt idx="1944">
                  <c:v>21.196000000000002</c:v>
                </c:pt>
                <c:pt idx="1945">
                  <c:v>21.196000000000002</c:v>
                </c:pt>
                <c:pt idx="1946">
                  <c:v>21.196000000000002</c:v>
                </c:pt>
                <c:pt idx="1947">
                  <c:v>21.2</c:v>
                </c:pt>
                <c:pt idx="1948">
                  <c:v>21.215</c:v>
                </c:pt>
                <c:pt idx="1949">
                  <c:v>21.215</c:v>
                </c:pt>
                <c:pt idx="1950">
                  <c:v>21.212</c:v>
                </c:pt>
                <c:pt idx="1951">
                  <c:v>21.209</c:v>
                </c:pt>
                <c:pt idx="1952">
                  <c:v>21.212</c:v>
                </c:pt>
                <c:pt idx="1953">
                  <c:v>21.216000000000001</c:v>
                </c:pt>
                <c:pt idx="1954">
                  <c:v>21.22</c:v>
                </c:pt>
                <c:pt idx="1955">
                  <c:v>21.216999999999999</c:v>
                </c:pt>
                <c:pt idx="1956">
                  <c:v>21.22</c:v>
                </c:pt>
                <c:pt idx="1957">
                  <c:v>21.21</c:v>
                </c:pt>
                <c:pt idx="1958">
                  <c:v>21.221</c:v>
                </c:pt>
                <c:pt idx="1959">
                  <c:v>21.225000000000001</c:v>
                </c:pt>
                <c:pt idx="1960">
                  <c:v>21.221</c:v>
                </c:pt>
                <c:pt idx="1961">
                  <c:v>21.222000000000001</c:v>
                </c:pt>
                <c:pt idx="1962">
                  <c:v>21.210999999999999</c:v>
                </c:pt>
                <c:pt idx="1963">
                  <c:v>21.225999999999999</c:v>
                </c:pt>
                <c:pt idx="1964">
                  <c:v>21.215</c:v>
                </c:pt>
                <c:pt idx="1965">
                  <c:v>21.215</c:v>
                </c:pt>
                <c:pt idx="1966">
                  <c:v>21.215</c:v>
                </c:pt>
                <c:pt idx="1967">
                  <c:v>21.216000000000001</c:v>
                </c:pt>
                <c:pt idx="1968">
                  <c:v>21.219000000000001</c:v>
                </c:pt>
                <c:pt idx="1969">
                  <c:v>21.231000000000002</c:v>
                </c:pt>
                <c:pt idx="1970">
                  <c:v>21.22</c:v>
                </c:pt>
                <c:pt idx="1971">
                  <c:v>21.228000000000002</c:v>
                </c:pt>
                <c:pt idx="1972">
                  <c:v>21.231999999999999</c:v>
                </c:pt>
                <c:pt idx="1973">
                  <c:v>21.224</c:v>
                </c:pt>
                <c:pt idx="1974">
                  <c:v>21.231999999999999</c:v>
                </c:pt>
                <c:pt idx="1975">
                  <c:v>21.231999999999999</c:v>
                </c:pt>
                <c:pt idx="1976">
                  <c:v>21.231999999999999</c:v>
                </c:pt>
                <c:pt idx="1977">
                  <c:v>21.236000000000001</c:v>
                </c:pt>
                <c:pt idx="1978">
                  <c:v>21.225000000000001</c:v>
                </c:pt>
                <c:pt idx="1979">
                  <c:v>21.24</c:v>
                </c:pt>
                <c:pt idx="1980">
                  <c:v>21.236999999999998</c:v>
                </c:pt>
                <c:pt idx="1981">
                  <c:v>21.236999999999998</c:v>
                </c:pt>
                <c:pt idx="1982">
                  <c:v>21.241</c:v>
                </c:pt>
                <c:pt idx="1983">
                  <c:v>21.234000000000002</c:v>
                </c:pt>
                <c:pt idx="1984">
                  <c:v>21.234000000000002</c:v>
                </c:pt>
                <c:pt idx="1985">
                  <c:v>21.242000000000001</c:v>
                </c:pt>
                <c:pt idx="1986">
                  <c:v>21.238</c:v>
                </c:pt>
                <c:pt idx="1987">
                  <c:v>21.245999999999999</c:v>
                </c:pt>
                <c:pt idx="1988">
                  <c:v>21.253</c:v>
                </c:pt>
                <c:pt idx="1989">
                  <c:v>21.254000000000001</c:v>
                </c:pt>
                <c:pt idx="1990">
                  <c:v>21.254000000000001</c:v>
                </c:pt>
                <c:pt idx="1991">
                  <c:v>21.254000000000001</c:v>
                </c:pt>
                <c:pt idx="1992">
                  <c:v>21.242999999999999</c:v>
                </c:pt>
                <c:pt idx="1993">
                  <c:v>21.247</c:v>
                </c:pt>
                <c:pt idx="1994">
                  <c:v>21.254999999999999</c:v>
                </c:pt>
                <c:pt idx="1995">
                  <c:v>21.251000000000001</c:v>
                </c:pt>
                <c:pt idx="1996">
                  <c:v>21.254999999999999</c:v>
                </c:pt>
                <c:pt idx="1997">
                  <c:v>21.251999999999999</c:v>
                </c:pt>
                <c:pt idx="1998">
                  <c:v>21.254999999999999</c:v>
                </c:pt>
                <c:pt idx="1999">
                  <c:v>21.256</c:v>
                </c:pt>
                <c:pt idx="2000">
                  <c:v>21.248999999999999</c:v>
                </c:pt>
                <c:pt idx="2001">
                  <c:v>21.248999999999999</c:v>
                </c:pt>
                <c:pt idx="2002">
                  <c:v>21.263999999999999</c:v>
                </c:pt>
                <c:pt idx="2003">
                  <c:v>21.268000000000001</c:v>
                </c:pt>
                <c:pt idx="2004">
                  <c:v>21.268000000000001</c:v>
                </c:pt>
                <c:pt idx="2005">
                  <c:v>21.268000000000001</c:v>
                </c:pt>
                <c:pt idx="2006">
                  <c:v>21.276</c:v>
                </c:pt>
                <c:pt idx="2007">
                  <c:v>21.271999999999998</c:v>
                </c:pt>
                <c:pt idx="2008">
                  <c:v>21.276</c:v>
                </c:pt>
                <c:pt idx="2009">
                  <c:v>21.286999999999999</c:v>
                </c:pt>
                <c:pt idx="2010">
                  <c:v>21.286999999999999</c:v>
                </c:pt>
                <c:pt idx="2011">
                  <c:v>21.288</c:v>
                </c:pt>
                <c:pt idx="2012">
                  <c:v>21.292000000000002</c:v>
                </c:pt>
                <c:pt idx="2013">
                  <c:v>21.292000000000002</c:v>
                </c:pt>
                <c:pt idx="2014">
                  <c:v>21.280999999999999</c:v>
                </c:pt>
                <c:pt idx="2015">
                  <c:v>21.277999999999999</c:v>
                </c:pt>
                <c:pt idx="2016">
                  <c:v>21.280999999999999</c:v>
                </c:pt>
                <c:pt idx="2017">
                  <c:v>21.282</c:v>
                </c:pt>
                <c:pt idx="2018">
                  <c:v>21.277999999999999</c:v>
                </c:pt>
                <c:pt idx="2019">
                  <c:v>21.282</c:v>
                </c:pt>
                <c:pt idx="2020">
                  <c:v>21.282</c:v>
                </c:pt>
                <c:pt idx="2021">
                  <c:v>21.271999999999998</c:v>
                </c:pt>
                <c:pt idx="2022">
                  <c:v>21.260999999999999</c:v>
                </c:pt>
                <c:pt idx="2023">
                  <c:v>21.271999999999998</c:v>
                </c:pt>
                <c:pt idx="2024">
                  <c:v>21.268999999999998</c:v>
                </c:pt>
                <c:pt idx="2025">
                  <c:v>21.271000000000001</c:v>
                </c:pt>
                <c:pt idx="2026">
                  <c:v>21.268999999999998</c:v>
                </c:pt>
                <c:pt idx="2027">
                  <c:v>21.265000000000001</c:v>
                </c:pt>
                <c:pt idx="2028">
                  <c:v>21.277000000000001</c:v>
                </c:pt>
                <c:pt idx="2029">
                  <c:v>21.280999999999999</c:v>
                </c:pt>
                <c:pt idx="2030">
                  <c:v>21.27</c:v>
                </c:pt>
                <c:pt idx="2031">
                  <c:v>21.27</c:v>
                </c:pt>
                <c:pt idx="2032">
                  <c:v>21.280999999999999</c:v>
                </c:pt>
                <c:pt idx="2033">
                  <c:v>21.277999999999999</c:v>
                </c:pt>
                <c:pt idx="2034">
                  <c:v>21.277999999999999</c:v>
                </c:pt>
                <c:pt idx="2035">
                  <c:v>21.274999999999999</c:v>
                </c:pt>
                <c:pt idx="2036">
                  <c:v>21.29</c:v>
                </c:pt>
                <c:pt idx="2037">
                  <c:v>21.29</c:v>
                </c:pt>
                <c:pt idx="2038">
                  <c:v>21.286000000000001</c:v>
                </c:pt>
                <c:pt idx="2039">
                  <c:v>21.294</c:v>
                </c:pt>
                <c:pt idx="2040">
                  <c:v>21.283000000000001</c:v>
                </c:pt>
                <c:pt idx="2041">
                  <c:v>21.286999999999999</c:v>
                </c:pt>
                <c:pt idx="2042">
                  <c:v>21.283000000000001</c:v>
                </c:pt>
                <c:pt idx="2043">
                  <c:v>21.28</c:v>
                </c:pt>
                <c:pt idx="2044">
                  <c:v>21.288</c:v>
                </c:pt>
                <c:pt idx="2045">
                  <c:v>21.291</c:v>
                </c:pt>
                <c:pt idx="2046">
                  <c:v>21.295000000000002</c:v>
                </c:pt>
                <c:pt idx="2047">
                  <c:v>21.295000000000002</c:v>
                </c:pt>
                <c:pt idx="2048">
                  <c:v>21.295999999999999</c:v>
                </c:pt>
                <c:pt idx="2049">
                  <c:v>21.289000000000001</c:v>
                </c:pt>
                <c:pt idx="2050">
                  <c:v>21.285</c:v>
                </c:pt>
                <c:pt idx="2051">
                  <c:v>21.292999999999999</c:v>
                </c:pt>
                <c:pt idx="2052">
                  <c:v>21.292999999999999</c:v>
                </c:pt>
                <c:pt idx="2053">
                  <c:v>21.292999999999999</c:v>
                </c:pt>
                <c:pt idx="2054">
                  <c:v>21.297000000000001</c:v>
                </c:pt>
                <c:pt idx="2055">
                  <c:v>21.294</c:v>
                </c:pt>
                <c:pt idx="2056">
                  <c:v>21.305</c:v>
                </c:pt>
                <c:pt idx="2057">
                  <c:v>21.309000000000001</c:v>
                </c:pt>
                <c:pt idx="2058">
                  <c:v>21.309000000000001</c:v>
                </c:pt>
                <c:pt idx="2059">
                  <c:v>21.312999999999999</c:v>
                </c:pt>
                <c:pt idx="2060">
                  <c:v>21.317</c:v>
                </c:pt>
                <c:pt idx="2061">
                  <c:v>21.317</c:v>
                </c:pt>
                <c:pt idx="2062">
                  <c:v>21.314</c:v>
                </c:pt>
                <c:pt idx="2063">
                  <c:v>21.314</c:v>
                </c:pt>
                <c:pt idx="2064">
                  <c:v>21.31</c:v>
                </c:pt>
                <c:pt idx="2065">
                  <c:v>21.311</c:v>
                </c:pt>
                <c:pt idx="2066">
                  <c:v>21.321999999999999</c:v>
                </c:pt>
                <c:pt idx="2067">
                  <c:v>21.315000000000001</c:v>
                </c:pt>
                <c:pt idx="2068">
                  <c:v>21.3</c:v>
                </c:pt>
                <c:pt idx="2069">
                  <c:v>21.303999999999998</c:v>
                </c:pt>
                <c:pt idx="2070">
                  <c:v>21.308</c:v>
                </c:pt>
                <c:pt idx="2071">
                  <c:v>21.305</c:v>
                </c:pt>
                <c:pt idx="2072">
                  <c:v>21.312000000000001</c:v>
                </c:pt>
                <c:pt idx="2073">
                  <c:v>21.315999999999999</c:v>
                </c:pt>
                <c:pt idx="2074">
                  <c:v>21.305</c:v>
                </c:pt>
                <c:pt idx="2075">
                  <c:v>21.302</c:v>
                </c:pt>
                <c:pt idx="2076">
                  <c:v>21.302</c:v>
                </c:pt>
                <c:pt idx="2077">
                  <c:v>21.295000000000002</c:v>
                </c:pt>
                <c:pt idx="2078">
                  <c:v>21.314</c:v>
                </c:pt>
                <c:pt idx="2079">
                  <c:v>21.31</c:v>
                </c:pt>
                <c:pt idx="2080">
                  <c:v>21.306999999999999</c:v>
                </c:pt>
                <c:pt idx="2081">
                  <c:v>21.306999999999999</c:v>
                </c:pt>
                <c:pt idx="2082">
                  <c:v>21.303000000000001</c:v>
                </c:pt>
                <c:pt idx="2083">
                  <c:v>21.303999999999998</c:v>
                </c:pt>
                <c:pt idx="2084">
                  <c:v>21.311</c:v>
                </c:pt>
                <c:pt idx="2085">
                  <c:v>21.308</c:v>
                </c:pt>
                <c:pt idx="2086">
                  <c:v>21.312000000000001</c:v>
                </c:pt>
                <c:pt idx="2087">
                  <c:v>21.308</c:v>
                </c:pt>
                <c:pt idx="2088">
                  <c:v>21.297000000000001</c:v>
                </c:pt>
                <c:pt idx="2089">
                  <c:v>21.309000000000001</c:v>
                </c:pt>
                <c:pt idx="2090">
                  <c:v>21.309000000000001</c:v>
                </c:pt>
                <c:pt idx="2091">
                  <c:v>21.309000000000001</c:v>
                </c:pt>
                <c:pt idx="2092">
                  <c:v>21.312999999999999</c:v>
                </c:pt>
                <c:pt idx="2093">
                  <c:v>21.306000000000001</c:v>
                </c:pt>
                <c:pt idx="2094">
                  <c:v>21.302</c:v>
                </c:pt>
                <c:pt idx="2095">
                  <c:v>21.291</c:v>
                </c:pt>
                <c:pt idx="2096">
                  <c:v>21.295999999999999</c:v>
                </c:pt>
                <c:pt idx="2097">
                  <c:v>21.298999999999999</c:v>
                </c:pt>
                <c:pt idx="2098">
                  <c:v>21.295999999999999</c:v>
                </c:pt>
                <c:pt idx="2099">
                  <c:v>21.3</c:v>
                </c:pt>
                <c:pt idx="2100">
                  <c:v>21.292999999999999</c:v>
                </c:pt>
                <c:pt idx="2101">
                  <c:v>21.282</c:v>
                </c:pt>
                <c:pt idx="2102">
                  <c:v>21.286000000000001</c:v>
                </c:pt>
                <c:pt idx="2103">
                  <c:v>21.292999999999999</c:v>
                </c:pt>
                <c:pt idx="2104">
                  <c:v>21.292999999999999</c:v>
                </c:pt>
                <c:pt idx="2105">
                  <c:v>21.29</c:v>
                </c:pt>
                <c:pt idx="2106">
                  <c:v>21.294</c:v>
                </c:pt>
                <c:pt idx="2107">
                  <c:v>21.283000000000001</c:v>
                </c:pt>
                <c:pt idx="2108">
                  <c:v>21.291</c:v>
                </c:pt>
                <c:pt idx="2109">
                  <c:v>21.283000000000001</c:v>
                </c:pt>
                <c:pt idx="2110">
                  <c:v>21.273</c:v>
                </c:pt>
                <c:pt idx="2111">
                  <c:v>21.265999999999998</c:v>
                </c:pt>
                <c:pt idx="2112">
                  <c:v>21.277000000000001</c:v>
                </c:pt>
                <c:pt idx="2113">
                  <c:v>21.280999999999999</c:v>
                </c:pt>
                <c:pt idx="2114">
                  <c:v>21.277000000000001</c:v>
                </c:pt>
                <c:pt idx="2115">
                  <c:v>21.285</c:v>
                </c:pt>
                <c:pt idx="2116">
                  <c:v>21.285</c:v>
                </c:pt>
                <c:pt idx="2117">
                  <c:v>21.277999999999999</c:v>
                </c:pt>
                <c:pt idx="2118">
                  <c:v>21.282</c:v>
                </c:pt>
                <c:pt idx="2119">
                  <c:v>21.277999999999999</c:v>
                </c:pt>
                <c:pt idx="2120">
                  <c:v>21.297000000000001</c:v>
                </c:pt>
                <c:pt idx="2121">
                  <c:v>21.294</c:v>
                </c:pt>
                <c:pt idx="2122">
                  <c:v>21.294</c:v>
                </c:pt>
                <c:pt idx="2123">
                  <c:v>21.29</c:v>
                </c:pt>
                <c:pt idx="2124">
                  <c:v>21.294</c:v>
                </c:pt>
                <c:pt idx="2125">
                  <c:v>21.286999999999999</c:v>
                </c:pt>
                <c:pt idx="2126">
                  <c:v>21.286999999999999</c:v>
                </c:pt>
                <c:pt idx="2127">
                  <c:v>21.295000000000002</c:v>
                </c:pt>
                <c:pt idx="2128">
                  <c:v>21.291</c:v>
                </c:pt>
                <c:pt idx="2129">
                  <c:v>21.288</c:v>
                </c:pt>
                <c:pt idx="2130">
                  <c:v>21.288</c:v>
                </c:pt>
                <c:pt idx="2131">
                  <c:v>21.285</c:v>
                </c:pt>
                <c:pt idx="2132">
                  <c:v>21.289000000000001</c:v>
                </c:pt>
                <c:pt idx="2133">
                  <c:v>21.285</c:v>
                </c:pt>
                <c:pt idx="2134">
                  <c:v>21.289000000000001</c:v>
                </c:pt>
                <c:pt idx="2135">
                  <c:v>21.292999999999999</c:v>
                </c:pt>
                <c:pt idx="2136">
                  <c:v>21.300999999999998</c:v>
                </c:pt>
                <c:pt idx="2137">
                  <c:v>21.308</c:v>
                </c:pt>
                <c:pt idx="2138">
                  <c:v>21.305</c:v>
                </c:pt>
                <c:pt idx="2139">
                  <c:v>21.308</c:v>
                </c:pt>
                <c:pt idx="2140">
                  <c:v>21.315999999999999</c:v>
                </c:pt>
                <c:pt idx="2141">
                  <c:v>21.309000000000001</c:v>
                </c:pt>
                <c:pt idx="2142">
                  <c:v>21.315999999999999</c:v>
                </c:pt>
                <c:pt idx="2143">
                  <c:v>21.309000000000001</c:v>
                </c:pt>
                <c:pt idx="2144">
                  <c:v>21.312999999999999</c:v>
                </c:pt>
                <c:pt idx="2145">
                  <c:v>21.312999999999999</c:v>
                </c:pt>
                <c:pt idx="2146">
                  <c:v>21.317</c:v>
                </c:pt>
                <c:pt idx="2147">
                  <c:v>21.31</c:v>
                </c:pt>
                <c:pt idx="2148">
                  <c:v>21.321000000000002</c:v>
                </c:pt>
                <c:pt idx="2149">
                  <c:v>21.318000000000001</c:v>
                </c:pt>
                <c:pt idx="2150">
                  <c:v>21.318000000000001</c:v>
                </c:pt>
                <c:pt idx="2151">
                  <c:v>21.318000000000001</c:v>
                </c:pt>
                <c:pt idx="2152">
                  <c:v>21.315000000000001</c:v>
                </c:pt>
                <c:pt idx="2153">
                  <c:v>21.312000000000001</c:v>
                </c:pt>
                <c:pt idx="2154">
                  <c:v>21.323</c:v>
                </c:pt>
                <c:pt idx="2155">
                  <c:v>21.327000000000002</c:v>
                </c:pt>
                <c:pt idx="2156">
                  <c:v>21.327000000000002</c:v>
                </c:pt>
                <c:pt idx="2157">
                  <c:v>21.327000000000002</c:v>
                </c:pt>
                <c:pt idx="2158">
                  <c:v>21.315999999999999</c:v>
                </c:pt>
                <c:pt idx="2159">
                  <c:v>21.312999999999999</c:v>
                </c:pt>
                <c:pt idx="2160">
                  <c:v>21.317</c:v>
                </c:pt>
                <c:pt idx="2161">
                  <c:v>21.31</c:v>
                </c:pt>
                <c:pt idx="2162">
                  <c:v>21.306000000000001</c:v>
                </c:pt>
                <c:pt idx="2163">
                  <c:v>21.303000000000001</c:v>
                </c:pt>
                <c:pt idx="2164">
                  <c:v>21.314</c:v>
                </c:pt>
                <c:pt idx="2165">
                  <c:v>21.298999999999999</c:v>
                </c:pt>
                <c:pt idx="2166">
                  <c:v>21.3</c:v>
                </c:pt>
                <c:pt idx="2167">
                  <c:v>21.3</c:v>
                </c:pt>
                <c:pt idx="2168">
                  <c:v>21.295999999999999</c:v>
                </c:pt>
                <c:pt idx="2169">
                  <c:v>21.3</c:v>
                </c:pt>
                <c:pt idx="2170">
                  <c:v>21.3</c:v>
                </c:pt>
                <c:pt idx="2171">
                  <c:v>21.292999999999999</c:v>
                </c:pt>
                <c:pt idx="2172">
                  <c:v>21.300999999999998</c:v>
                </c:pt>
                <c:pt idx="2173">
                  <c:v>21.294</c:v>
                </c:pt>
                <c:pt idx="2174">
                  <c:v>21.29</c:v>
                </c:pt>
                <c:pt idx="2175">
                  <c:v>21.29</c:v>
                </c:pt>
                <c:pt idx="2176">
                  <c:v>21.302</c:v>
                </c:pt>
                <c:pt idx="2177">
                  <c:v>21.297999999999998</c:v>
                </c:pt>
                <c:pt idx="2178">
                  <c:v>21.302</c:v>
                </c:pt>
                <c:pt idx="2179">
                  <c:v>21.298999999999999</c:v>
                </c:pt>
                <c:pt idx="2180">
                  <c:v>21.298999999999999</c:v>
                </c:pt>
                <c:pt idx="2181">
                  <c:v>21.306999999999999</c:v>
                </c:pt>
                <c:pt idx="2182">
                  <c:v>21.31</c:v>
                </c:pt>
                <c:pt idx="2183">
                  <c:v>21.306999999999999</c:v>
                </c:pt>
                <c:pt idx="2184">
                  <c:v>21.303000000000001</c:v>
                </c:pt>
                <c:pt idx="2185">
                  <c:v>21.318000000000001</c:v>
                </c:pt>
                <c:pt idx="2186">
                  <c:v>21.308</c:v>
                </c:pt>
                <c:pt idx="2187">
                  <c:v>21.315000000000001</c:v>
                </c:pt>
                <c:pt idx="2188">
                  <c:v>21.315000000000001</c:v>
                </c:pt>
                <c:pt idx="2189">
                  <c:v>21.318999999999999</c:v>
                </c:pt>
                <c:pt idx="2190">
                  <c:v>21.315999999999999</c:v>
                </c:pt>
                <c:pt idx="2191">
                  <c:v>21.315999999999999</c:v>
                </c:pt>
                <c:pt idx="2192">
                  <c:v>21.324000000000002</c:v>
                </c:pt>
                <c:pt idx="2193">
                  <c:v>21.315999999999999</c:v>
                </c:pt>
                <c:pt idx="2194">
                  <c:v>21.317</c:v>
                </c:pt>
                <c:pt idx="2195">
                  <c:v>21.312999999999999</c:v>
                </c:pt>
                <c:pt idx="2196">
                  <c:v>21.312999999999999</c:v>
                </c:pt>
                <c:pt idx="2197">
                  <c:v>21.306000000000001</c:v>
                </c:pt>
                <c:pt idx="2198">
                  <c:v>21.295000000000002</c:v>
                </c:pt>
                <c:pt idx="2199">
                  <c:v>21.298999999999999</c:v>
                </c:pt>
                <c:pt idx="2200">
                  <c:v>21.295999999999999</c:v>
                </c:pt>
                <c:pt idx="2201">
                  <c:v>21.3</c:v>
                </c:pt>
                <c:pt idx="2202">
                  <c:v>21.292999999999999</c:v>
                </c:pt>
                <c:pt idx="2203">
                  <c:v>21.285</c:v>
                </c:pt>
                <c:pt idx="2204">
                  <c:v>21.286000000000001</c:v>
                </c:pt>
                <c:pt idx="2205">
                  <c:v>21.286000000000001</c:v>
                </c:pt>
                <c:pt idx="2206">
                  <c:v>21.286000000000001</c:v>
                </c:pt>
                <c:pt idx="2207">
                  <c:v>21.283000000000001</c:v>
                </c:pt>
                <c:pt idx="2208">
                  <c:v>21.271999999999998</c:v>
                </c:pt>
                <c:pt idx="2209">
                  <c:v>21.279</c:v>
                </c:pt>
                <c:pt idx="2210">
                  <c:v>21.276</c:v>
                </c:pt>
                <c:pt idx="2211">
                  <c:v>21.276</c:v>
                </c:pt>
                <c:pt idx="2212">
                  <c:v>21.273</c:v>
                </c:pt>
                <c:pt idx="2213">
                  <c:v>21.262</c:v>
                </c:pt>
                <c:pt idx="2214">
                  <c:v>21.257999999999999</c:v>
                </c:pt>
                <c:pt idx="2215">
                  <c:v>21.248000000000001</c:v>
                </c:pt>
                <c:pt idx="2216">
                  <c:v>21.244</c:v>
                </c:pt>
                <c:pt idx="2217">
                  <c:v>21.248000000000001</c:v>
                </c:pt>
                <c:pt idx="2218">
                  <c:v>21.248000000000001</c:v>
                </c:pt>
                <c:pt idx="2219">
                  <c:v>21.251999999999999</c:v>
                </c:pt>
                <c:pt idx="2220">
                  <c:v>21.248000000000001</c:v>
                </c:pt>
                <c:pt idx="2221">
                  <c:v>21.245000000000001</c:v>
                </c:pt>
                <c:pt idx="2222">
                  <c:v>21.263999999999999</c:v>
                </c:pt>
                <c:pt idx="2223">
                  <c:v>21.257000000000001</c:v>
                </c:pt>
                <c:pt idx="2224">
                  <c:v>21.257000000000001</c:v>
                </c:pt>
                <c:pt idx="2225">
                  <c:v>21.260999999999999</c:v>
                </c:pt>
                <c:pt idx="2226">
                  <c:v>21.253</c:v>
                </c:pt>
                <c:pt idx="2227">
                  <c:v>21.25</c:v>
                </c:pt>
                <c:pt idx="2228">
                  <c:v>21.257999999999999</c:v>
                </c:pt>
                <c:pt idx="2229">
                  <c:v>21.262</c:v>
                </c:pt>
                <c:pt idx="2230">
                  <c:v>21.265000000000001</c:v>
                </c:pt>
                <c:pt idx="2231">
                  <c:v>21.265999999999998</c:v>
                </c:pt>
                <c:pt idx="2232">
                  <c:v>21.262</c:v>
                </c:pt>
                <c:pt idx="2233">
                  <c:v>21.265999999999998</c:v>
                </c:pt>
                <c:pt idx="2234">
                  <c:v>21.27</c:v>
                </c:pt>
                <c:pt idx="2235">
                  <c:v>21.265999999999998</c:v>
                </c:pt>
                <c:pt idx="2236">
                  <c:v>21.263000000000002</c:v>
                </c:pt>
                <c:pt idx="2237">
                  <c:v>21.26</c:v>
                </c:pt>
                <c:pt idx="2238">
                  <c:v>21.263999999999999</c:v>
                </c:pt>
                <c:pt idx="2239">
                  <c:v>21.274999999999999</c:v>
                </c:pt>
                <c:pt idx="2240">
                  <c:v>21.263999999999999</c:v>
                </c:pt>
                <c:pt idx="2241">
                  <c:v>21.268000000000001</c:v>
                </c:pt>
                <c:pt idx="2242">
                  <c:v>21.260999999999999</c:v>
                </c:pt>
                <c:pt idx="2243">
                  <c:v>21.25</c:v>
                </c:pt>
                <c:pt idx="2244">
                  <c:v>21.257000000000001</c:v>
                </c:pt>
                <c:pt idx="2245">
                  <c:v>21.260999999999999</c:v>
                </c:pt>
                <c:pt idx="2246">
                  <c:v>21.257999999999999</c:v>
                </c:pt>
                <c:pt idx="2247">
                  <c:v>21.254000000000001</c:v>
                </c:pt>
                <c:pt idx="2248">
                  <c:v>21.254999999999999</c:v>
                </c:pt>
                <c:pt idx="2249">
                  <c:v>21.254999999999999</c:v>
                </c:pt>
                <c:pt idx="2250">
                  <c:v>21.251000000000001</c:v>
                </c:pt>
                <c:pt idx="2251">
                  <c:v>21.251999999999999</c:v>
                </c:pt>
                <c:pt idx="2252">
                  <c:v>21.266999999999999</c:v>
                </c:pt>
                <c:pt idx="2253">
                  <c:v>21.27</c:v>
                </c:pt>
                <c:pt idx="2254">
                  <c:v>21.266999999999999</c:v>
                </c:pt>
                <c:pt idx="2255">
                  <c:v>21.271000000000001</c:v>
                </c:pt>
                <c:pt idx="2256">
                  <c:v>21.277999999999999</c:v>
                </c:pt>
                <c:pt idx="2257">
                  <c:v>21.274999999999999</c:v>
                </c:pt>
                <c:pt idx="2258">
                  <c:v>21.279</c:v>
                </c:pt>
                <c:pt idx="2259">
                  <c:v>21.279</c:v>
                </c:pt>
                <c:pt idx="2260">
                  <c:v>21.279</c:v>
                </c:pt>
                <c:pt idx="2261">
                  <c:v>21.283000000000001</c:v>
                </c:pt>
                <c:pt idx="2262">
                  <c:v>21.271999999999998</c:v>
                </c:pt>
                <c:pt idx="2263">
                  <c:v>21.276</c:v>
                </c:pt>
                <c:pt idx="2264">
                  <c:v>21.277000000000001</c:v>
                </c:pt>
                <c:pt idx="2265">
                  <c:v>21.268999999999998</c:v>
                </c:pt>
                <c:pt idx="2266">
                  <c:v>21.265999999999998</c:v>
                </c:pt>
                <c:pt idx="2267">
                  <c:v>21.265999999999998</c:v>
                </c:pt>
                <c:pt idx="2268">
                  <c:v>21.265999999999998</c:v>
                </c:pt>
                <c:pt idx="2269">
                  <c:v>21.265999999999998</c:v>
                </c:pt>
                <c:pt idx="2270">
                  <c:v>21.266999999999999</c:v>
                </c:pt>
                <c:pt idx="2271">
                  <c:v>21.266999999999999</c:v>
                </c:pt>
                <c:pt idx="2272">
                  <c:v>21.263000000000002</c:v>
                </c:pt>
                <c:pt idx="2273">
                  <c:v>21.263999999999999</c:v>
                </c:pt>
                <c:pt idx="2274">
                  <c:v>21.26</c:v>
                </c:pt>
                <c:pt idx="2275">
                  <c:v>21.282</c:v>
                </c:pt>
                <c:pt idx="2276">
                  <c:v>21.29</c:v>
                </c:pt>
                <c:pt idx="2277">
                  <c:v>21.286000000000001</c:v>
                </c:pt>
                <c:pt idx="2278">
                  <c:v>21.297999999999998</c:v>
                </c:pt>
                <c:pt idx="2279">
                  <c:v>21.294</c:v>
                </c:pt>
                <c:pt idx="2280">
                  <c:v>21.297999999999998</c:v>
                </c:pt>
                <c:pt idx="2281">
                  <c:v>21.291</c:v>
                </c:pt>
                <c:pt idx="2282">
                  <c:v>21.295000000000002</c:v>
                </c:pt>
                <c:pt idx="2283">
                  <c:v>21.298999999999999</c:v>
                </c:pt>
                <c:pt idx="2284">
                  <c:v>21.288</c:v>
                </c:pt>
                <c:pt idx="2285">
                  <c:v>21.292000000000002</c:v>
                </c:pt>
                <c:pt idx="2286">
                  <c:v>21.288</c:v>
                </c:pt>
                <c:pt idx="2287">
                  <c:v>21.285</c:v>
                </c:pt>
                <c:pt idx="2288">
                  <c:v>21.295999999999999</c:v>
                </c:pt>
                <c:pt idx="2289">
                  <c:v>21.295999999999999</c:v>
                </c:pt>
                <c:pt idx="2290">
                  <c:v>21.308</c:v>
                </c:pt>
                <c:pt idx="2291">
                  <c:v>21.308</c:v>
                </c:pt>
                <c:pt idx="2292">
                  <c:v>21.300999999999998</c:v>
                </c:pt>
                <c:pt idx="2293">
                  <c:v>21.308</c:v>
                </c:pt>
                <c:pt idx="2294">
                  <c:v>21.318999999999999</c:v>
                </c:pt>
                <c:pt idx="2295">
                  <c:v>21.312000000000001</c:v>
                </c:pt>
                <c:pt idx="2296">
                  <c:v>21.309000000000001</c:v>
                </c:pt>
                <c:pt idx="2297">
                  <c:v>21.312999999999999</c:v>
                </c:pt>
                <c:pt idx="2298">
                  <c:v>21.309000000000001</c:v>
                </c:pt>
                <c:pt idx="2299">
                  <c:v>21.317</c:v>
                </c:pt>
                <c:pt idx="2300">
                  <c:v>21.321000000000002</c:v>
                </c:pt>
                <c:pt idx="2301">
                  <c:v>21.327999999999999</c:v>
                </c:pt>
                <c:pt idx="2302">
                  <c:v>21.329000000000001</c:v>
                </c:pt>
                <c:pt idx="2303">
                  <c:v>21.332000000000001</c:v>
                </c:pt>
                <c:pt idx="2304">
                  <c:v>21.332000000000001</c:v>
                </c:pt>
                <c:pt idx="2305">
                  <c:v>21.329000000000001</c:v>
                </c:pt>
                <c:pt idx="2306">
                  <c:v>21.329000000000001</c:v>
                </c:pt>
                <c:pt idx="2307">
                  <c:v>21.326000000000001</c:v>
                </c:pt>
                <c:pt idx="2308">
                  <c:v>21.318999999999999</c:v>
                </c:pt>
                <c:pt idx="2309">
                  <c:v>21.33</c:v>
                </c:pt>
                <c:pt idx="2310">
                  <c:v>21.334</c:v>
                </c:pt>
                <c:pt idx="2311">
                  <c:v>21.338000000000001</c:v>
                </c:pt>
                <c:pt idx="2312">
                  <c:v>21.338000000000001</c:v>
                </c:pt>
                <c:pt idx="2313">
                  <c:v>21.327000000000002</c:v>
                </c:pt>
                <c:pt idx="2314">
                  <c:v>21.327000000000002</c:v>
                </c:pt>
                <c:pt idx="2315">
                  <c:v>21.327999999999999</c:v>
                </c:pt>
                <c:pt idx="2316">
                  <c:v>21.327999999999999</c:v>
                </c:pt>
                <c:pt idx="2317">
                  <c:v>21.317</c:v>
                </c:pt>
                <c:pt idx="2318">
                  <c:v>21.312999999999999</c:v>
                </c:pt>
                <c:pt idx="2319">
                  <c:v>21.317</c:v>
                </c:pt>
                <c:pt idx="2320">
                  <c:v>21.31</c:v>
                </c:pt>
                <c:pt idx="2321">
                  <c:v>21.311</c:v>
                </c:pt>
                <c:pt idx="2322">
                  <c:v>21.311</c:v>
                </c:pt>
                <c:pt idx="2323">
                  <c:v>21.311</c:v>
                </c:pt>
                <c:pt idx="2324">
                  <c:v>21.303999999999998</c:v>
                </c:pt>
                <c:pt idx="2325">
                  <c:v>21.3</c:v>
                </c:pt>
                <c:pt idx="2326">
                  <c:v>21.303999999999998</c:v>
                </c:pt>
                <c:pt idx="2327">
                  <c:v>21.300999999999998</c:v>
                </c:pt>
                <c:pt idx="2328">
                  <c:v>21.297000000000001</c:v>
                </c:pt>
                <c:pt idx="2329">
                  <c:v>21.300999999999998</c:v>
                </c:pt>
                <c:pt idx="2330">
                  <c:v>21.297999999999998</c:v>
                </c:pt>
                <c:pt idx="2331">
                  <c:v>21.300999999999998</c:v>
                </c:pt>
                <c:pt idx="2332">
                  <c:v>21.294</c:v>
                </c:pt>
                <c:pt idx="2333">
                  <c:v>21.291</c:v>
                </c:pt>
                <c:pt idx="2334">
                  <c:v>21.286999999999999</c:v>
                </c:pt>
                <c:pt idx="2335">
                  <c:v>21.298999999999999</c:v>
                </c:pt>
                <c:pt idx="2336">
                  <c:v>21.292000000000002</c:v>
                </c:pt>
                <c:pt idx="2337">
                  <c:v>21.295000000000002</c:v>
                </c:pt>
                <c:pt idx="2338">
                  <c:v>21.292000000000002</c:v>
                </c:pt>
                <c:pt idx="2339">
                  <c:v>21.303000000000001</c:v>
                </c:pt>
                <c:pt idx="2340">
                  <c:v>21.3</c:v>
                </c:pt>
                <c:pt idx="2341">
                  <c:v>21.289000000000001</c:v>
                </c:pt>
                <c:pt idx="2342">
                  <c:v>21.3</c:v>
                </c:pt>
                <c:pt idx="2343">
                  <c:v>21.311</c:v>
                </c:pt>
                <c:pt idx="2344">
                  <c:v>21.303999999999998</c:v>
                </c:pt>
                <c:pt idx="2345">
                  <c:v>21.312000000000001</c:v>
                </c:pt>
                <c:pt idx="2346">
                  <c:v>21.312000000000001</c:v>
                </c:pt>
                <c:pt idx="2347">
                  <c:v>21.312000000000001</c:v>
                </c:pt>
                <c:pt idx="2348">
                  <c:v>21.309000000000001</c:v>
                </c:pt>
                <c:pt idx="2349">
                  <c:v>21.315999999999999</c:v>
                </c:pt>
                <c:pt idx="2350">
                  <c:v>21.338000000000001</c:v>
                </c:pt>
                <c:pt idx="2351">
                  <c:v>21.335000000000001</c:v>
                </c:pt>
                <c:pt idx="2352">
                  <c:v>21.331</c:v>
                </c:pt>
                <c:pt idx="2353">
                  <c:v>21.327999999999999</c:v>
                </c:pt>
                <c:pt idx="2354">
                  <c:v>21.335999999999999</c:v>
                </c:pt>
                <c:pt idx="2355">
                  <c:v>21.338999999999999</c:v>
                </c:pt>
                <c:pt idx="2356">
                  <c:v>21.34</c:v>
                </c:pt>
                <c:pt idx="2357">
                  <c:v>21.332999999999998</c:v>
                </c:pt>
                <c:pt idx="2358">
                  <c:v>21.34</c:v>
                </c:pt>
                <c:pt idx="2359">
                  <c:v>21.329000000000001</c:v>
                </c:pt>
                <c:pt idx="2360">
                  <c:v>21.337</c:v>
                </c:pt>
                <c:pt idx="2361">
                  <c:v>21.344000000000001</c:v>
                </c:pt>
                <c:pt idx="2362">
                  <c:v>21.344999999999999</c:v>
                </c:pt>
                <c:pt idx="2363">
                  <c:v>21.341000000000001</c:v>
                </c:pt>
                <c:pt idx="2364">
                  <c:v>21.341000000000001</c:v>
                </c:pt>
                <c:pt idx="2365">
                  <c:v>21.356000000000002</c:v>
                </c:pt>
                <c:pt idx="2366">
                  <c:v>21.349</c:v>
                </c:pt>
                <c:pt idx="2367">
                  <c:v>21.353000000000002</c:v>
                </c:pt>
                <c:pt idx="2368">
                  <c:v>21.353000000000002</c:v>
                </c:pt>
                <c:pt idx="2369">
                  <c:v>21.364000000000001</c:v>
                </c:pt>
                <c:pt idx="2370">
                  <c:v>21.361000000000001</c:v>
                </c:pt>
                <c:pt idx="2371">
                  <c:v>21.364999999999998</c:v>
                </c:pt>
                <c:pt idx="2372">
                  <c:v>21.356999999999999</c:v>
                </c:pt>
                <c:pt idx="2373">
                  <c:v>21.353999999999999</c:v>
                </c:pt>
                <c:pt idx="2374">
                  <c:v>21.369</c:v>
                </c:pt>
                <c:pt idx="2375">
                  <c:v>21.361999999999998</c:v>
                </c:pt>
                <c:pt idx="2376">
                  <c:v>21.366</c:v>
                </c:pt>
                <c:pt idx="2377">
                  <c:v>21.358000000000001</c:v>
                </c:pt>
                <c:pt idx="2378">
                  <c:v>21.355</c:v>
                </c:pt>
                <c:pt idx="2379">
                  <c:v>21.363</c:v>
                </c:pt>
                <c:pt idx="2380">
                  <c:v>21.352</c:v>
                </c:pt>
                <c:pt idx="2381">
                  <c:v>21.356000000000002</c:v>
                </c:pt>
                <c:pt idx="2382">
                  <c:v>21.359000000000002</c:v>
                </c:pt>
                <c:pt idx="2383">
                  <c:v>21.356000000000002</c:v>
                </c:pt>
                <c:pt idx="2384">
                  <c:v>21.344999999999999</c:v>
                </c:pt>
                <c:pt idx="2385">
                  <c:v>21.344999999999999</c:v>
                </c:pt>
                <c:pt idx="2386">
                  <c:v>21.353000000000002</c:v>
                </c:pt>
                <c:pt idx="2387">
                  <c:v>21.353000000000002</c:v>
                </c:pt>
                <c:pt idx="2388">
                  <c:v>21.353000000000002</c:v>
                </c:pt>
                <c:pt idx="2389">
                  <c:v>21.361000000000001</c:v>
                </c:pt>
                <c:pt idx="2390">
                  <c:v>21.356999999999999</c:v>
                </c:pt>
                <c:pt idx="2391">
                  <c:v>21.361000000000001</c:v>
                </c:pt>
                <c:pt idx="2392">
                  <c:v>21.361000000000001</c:v>
                </c:pt>
                <c:pt idx="2393">
                  <c:v>21.361999999999998</c:v>
                </c:pt>
                <c:pt idx="2394">
                  <c:v>21.369</c:v>
                </c:pt>
                <c:pt idx="2395">
                  <c:v>21.355</c:v>
                </c:pt>
                <c:pt idx="2396">
                  <c:v>21.361999999999998</c:v>
                </c:pt>
                <c:pt idx="2397">
                  <c:v>21.361999999999998</c:v>
                </c:pt>
                <c:pt idx="2398">
                  <c:v>21.359000000000002</c:v>
                </c:pt>
                <c:pt idx="2399">
                  <c:v>21.347999999999999</c:v>
                </c:pt>
                <c:pt idx="2400">
                  <c:v>21.352</c:v>
                </c:pt>
                <c:pt idx="2401">
                  <c:v>21.349</c:v>
                </c:pt>
                <c:pt idx="2402">
                  <c:v>21.338000000000001</c:v>
                </c:pt>
                <c:pt idx="2403">
                  <c:v>21.344999999999999</c:v>
                </c:pt>
                <c:pt idx="2404">
                  <c:v>21.341999999999999</c:v>
                </c:pt>
                <c:pt idx="2405">
                  <c:v>21.349</c:v>
                </c:pt>
                <c:pt idx="2406">
                  <c:v>21.353000000000002</c:v>
                </c:pt>
                <c:pt idx="2407">
                  <c:v>21.346</c:v>
                </c:pt>
                <c:pt idx="2408">
                  <c:v>21.353999999999999</c:v>
                </c:pt>
                <c:pt idx="2409">
                  <c:v>21.338999999999999</c:v>
                </c:pt>
                <c:pt idx="2410">
                  <c:v>21.343</c:v>
                </c:pt>
                <c:pt idx="2411">
                  <c:v>21.335999999999999</c:v>
                </c:pt>
                <c:pt idx="2412">
                  <c:v>21.332000000000001</c:v>
                </c:pt>
                <c:pt idx="2413">
                  <c:v>21.332000000000001</c:v>
                </c:pt>
                <c:pt idx="2414">
                  <c:v>21.329000000000001</c:v>
                </c:pt>
                <c:pt idx="2415">
                  <c:v>21.324999999999999</c:v>
                </c:pt>
                <c:pt idx="2416">
                  <c:v>21.326000000000001</c:v>
                </c:pt>
                <c:pt idx="2417">
                  <c:v>21.33</c:v>
                </c:pt>
                <c:pt idx="2418">
                  <c:v>21.326000000000001</c:v>
                </c:pt>
                <c:pt idx="2419">
                  <c:v>21.326000000000001</c:v>
                </c:pt>
                <c:pt idx="2420">
                  <c:v>21.315000000000001</c:v>
                </c:pt>
                <c:pt idx="2421">
                  <c:v>21.315999999999999</c:v>
                </c:pt>
                <c:pt idx="2422">
                  <c:v>21.312000000000001</c:v>
                </c:pt>
                <c:pt idx="2423">
                  <c:v>21.312000000000001</c:v>
                </c:pt>
                <c:pt idx="2424">
                  <c:v>21.315999999999999</c:v>
                </c:pt>
                <c:pt idx="2425">
                  <c:v>21.32</c:v>
                </c:pt>
                <c:pt idx="2426">
                  <c:v>21.335000000000001</c:v>
                </c:pt>
                <c:pt idx="2427">
                  <c:v>21.332000000000001</c:v>
                </c:pt>
                <c:pt idx="2428">
                  <c:v>21.346</c:v>
                </c:pt>
                <c:pt idx="2429">
                  <c:v>21.343</c:v>
                </c:pt>
                <c:pt idx="2430">
                  <c:v>21.343</c:v>
                </c:pt>
                <c:pt idx="2431">
                  <c:v>21.335999999999999</c:v>
                </c:pt>
                <c:pt idx="2432">
                  <c:v>21.332000000000001</c:v>
                </c:pt>
                <c:pt idx="2433">
                  <c:v>21.332999999999998</c:v>
                </c:pt>
                <c:pt idx="2434">
                  <c:v>21.326000000000001</c:v>
                </c:pt>
                <c:pt idx="2435">
                  <c:v>21.337</c:v>
                </c:pt>
                <c:pt idx="2436">
                  <c:v>21.332999999999998</c:v>
                </c:pt>
                <c:pt idx="2437">
                  <c:v>21.33</c:v>
                </c:pt>
                <c:pt idx="2438">
                  <c:v>21.326000000000001</c:v>
                </c:pt>
                <c:pt idx="2439">
                  <c:v>21.33</c:v>
                </c:pt>
                <c:pt idx="2440">
                  <c:v>21.334</c:v>
                </c:pt>
                <c:pt idx="2441">
                  <c:v>21.341999999999999</c:v>
                </c:pt>
                <c:pt idx="2442">
                  <c:v>21.344999999999999</c:v>
                </c:pt>
                <c:pt idx="2443">
                  <c:v>21.341999999999999</c:v>
                </c:pt>
                <c:pt idx="2444">
                  <c:v>21.341999999999999</c:v>
                </c:pt>
                <c:pt idx="2445">
                  <c:v>21.346</c:v>
                </c:pt>
                <c:pt idx="2446">
                  <c:v>21.353999999999999</c:v>
                </c:pt>
                <c:pt idx="2447">
                  <c:v>21.338999999999999</c:v>
                </c:pt>
                <c:pt idx="2448">
                  <c:v>21.343</c:v>
                </c:pt>
                <c:pt idx="2449">
                  <c:v>21.347000000000001</c:v>
                </c:pt>
                <c:pt idx="2450">
                  <c:v>21.350999999999999</c:v>
                </c:pt>
                <c:pt idx="2451">
                  <c:v>21.344000000000001</c:v>
                </c:pt>
                <c:pt idx="2452">
                  <c:v>21.344000000000001</c:v>
                </c:pt>
                <c:pt idx="2453">
                  <c:v>21.344000000000001</c:v>
                </c:pt>
                <c:pt idx="2454">
                  <c:v>21.347999999999999</c:v>
                </c:pt>
                <c:pt idx="2455">
                  <c:v>21.347999999999999</c:v>
                </c:pt>
                <c:pt idx="2456">
                  <c:v>21.352</c:v>
                </c:pt>
                <c:pt idx="2457">
                  <c:v>21.352</c:v>
                </c:pt>
                <c:pt idx="2458">
                  <c:v>21.344999999999999</c:v>
                </c:pt>
                <c:pt idx="2459">
                  <c:v>21.334</c:v>
                </c:pt>
                <c:pt idx="2460">
                  <c:v>21.334</c:v>
                </c:pt>
                <c:pt idx="2461">
                  <c:v>21.338000000000001</c:v>
                </c:pt>
                <c:pt idx="2462">
                  <c:v>21.338000000000001</c:v>
                </c:pt>
                <c:pt idx="2463">
                  <c:v>21.335000000000001</c:v>
                </c:pt>
                <c:pt idx="2464">
                  <c:v>21.335000000000001</c:v>
                </c:pt>
                <c:pt idx="2465">
                  <c:v>21.321000000000002</c:v>
                </c:pt>
                <c:pt idx="2466">
                  <c:v>21.327999999999999</c:v>
                </c:pt>
                <c:pt idx="2467">
                  <c:v>21.324999999999999</c:v>
                </c:pt>
                <c:pt idx="2468">
                  <c:v>21.321000000000002</c:v>
                </c:pt>
                <c:pt idx="2469">
                  <c:v>21.321000000000002</c:v>
                </c:pt>
                <c:pt idx="2470">
                  <c:v>21.321999999999999</c:v>
                </c:pt>
                <c:pt idx="2471">
                  <c:v>21.324999999999999</c:v>
                </c:pt>
                <c:pt idx="2472">
                  <c:v>21.326000000000001</c:v>
                </c:pt>
                <c:pt idx="2473">
                  <c:v>21.311</c:v>
                </c:pt>
                <c:pt idx="2474">
                  <c:v>21.321999999999999</c:v>
                </c:pt>
                <c:pt idx="2475">
                  <c:v>21.318999999999999</c:v>
                </c:pt>
                <c:pt idx="2476">
                  <c:v>21.318999999999999</c:v>
                </c:pt>
                <c:pt idx="2477">
                  <c:v>21.312000000000001</c:v>
                </c:pt>
                <c:pt idx="2478">
                  <c:v>21.312000000000001</c:v>
                </c:pt>
                <c:pt idx="2479">
                  <c:v>21.315999999999999</c:v>
                </c:pt>
                <c:pt idx="2480">
                  <c:v>21.32</c:v>
                </c:pt>
                <c:pt idx="2481">
                  <c:v>21.309000000000001</c:v>
                </c:pt>
                <c:pt idx="2482">
                  <c:v>21.324000000000002</c:v>
                </c:pt>
                <c:pt idx="2483">
                  <c:v>21.32</c:v>
                </c:pt>
                <c:pt idx="2484">
                  <c:v>21.332000000000001</c:v>
                </c:pt>
                <c:pt idx="2485">
                  <c:v>21.327999999999999</c:v>
                </c:pt>
                <c:pt idx="2486">
                  <c:v>21.317</c:v>
                </c:pt>
                <c:pt idx="2487">
                  <c:v>21.317</c:v>
                </c:pt>
                <c:pt idx="2488">
                  <c:v>21.321000000000002</c:v>
                </c:pt>
                <c:pt idx="2489">
                  <c:v>21.321999999999999</c:v>
                </c:pt>
                <c:pt idx="2490">
                  <c:v>21.329000000000001</c:v>
                </c:pt>
                <c:pt idx="2491">
                  <c:v>21.332999999999998</c:v>
                </c:pt>
                <c:pt idx="2492">
                  <c:v>21.321999999999999</c:v>
                </c:pt>
                <c:pt idx="2493">
                  <c:v>21.321999999999999</c:v>
                </c:pt>
                <c:pt idx="2494">
                  <c:v>21.33</c:v>
                </c:pt>
                <c:pt idx="2495">
                  <c:v>21.303999999999998</c:v>
                </c:pt>
                <c:pt idx="2496">
                  <c:v>21.305</c:v>
                </c:pt>
                <c:pt idx="2497">
                  <c:v>21.318999999999999</c:v>
                </c:pt>
                <c:pt idx="2498">
                  <c:v>21.312000000000001</c:v>
                </c:pt>
                <c:pt idx="2499">
                  <c:v>21.294</c:v>
                </c:pt>
                <c:pt idx="2500">
                  <c:v>21.294</c:v>
                </c:pt>
                <c:pt idx="2501">
                  <c:v>21.291</c:v>
                </c:pt>
                <c:pt idx="2502">
                  <c:v>21.291</c:v>
                </c:pt>
                <c:pt idx="2503">
                  <c:v>21.291</c:v>
                </c:pt>
                <c:pt idx="2504">
                  <c:v>21.277000000000001</c:v>
                </c:pt>
                <c:pt idx="2505">
                  <c:v>21.273</c:v>
                </c:pt>
                <c:pt idx="2506">
                  <c:v>21.262</c:v>
                </c:pt>
                <c:pt idx="2507">
                  <c:v>21.251000000000001</c:v>
                </c:pt>
                <c:pt idx="2508">
                  <c:v>21.248000000000001</c:v>
                </c:pt>
                <c:pt idx="2509">
                  <c:v>21.241</c:v>
                </c:pt>
                <c:pt idx="2510">
                  <c:v>21.251999999999999</c:v>
                </c:pt>
                <c:pt idx="2511">
                  <c:v>21.248000000000001</c:v>
                </c:pt>
                <c:pt idx="2512">
                  <c:v>21.248999999999999</c:v>
                </c:pt>
                <c:pt idx="2513">
                  <c:v>21.242000000000001</c:v>
                </c:pt>
                <c:pt idx="2514">
                  <c:v>21.253</c:v>
                </c:pt>
                <c:pt idx="2515">
                  <c:v>21.238</c:v>
                </c:pt>
                <c:pt idx="2516">
                  <c:v>21.234999999999999</c:v>
                </c:pt>
                <c:pt idx="2517">
                  <c:v>21.242000000000001</c:v>
                </c:pt>
                <c:pt idx="2518">
                  <c:v>21.234999999999999</c:v>
                </c:pt>
                <c:pt idx="2519">
                  <c:v>21.242999999999999</c:v>
                </c:pt>
                <c:pt idx="2520">
                  <c:v>21.239000000000001</c:v>
                </c:pt>
                <c:pt idx="2521">
                  <c:v>21.239000000000001</c:v>
                </c:pt>
                <c:pt idx="2522">
                  <c:v>21.242999999999999</c:v>
                </c:pt>
                <c:pt idx="2523">
                  <c:v>21.247</c:v>
                </c:pt>
                <c:pt idx="2524">
                  <c:v>21.242999999999999</c:v>
                </c:pt>
                <c:pt idx="2525">
                  <c:v>21.251000000000001</c:v>
                </c:pt>
                <c:pt idx="2526">
                  <c:v>21.251000000000001</c:v>
                </c:pt>
                <c:pt idx="2527">
                  <c:v>21.254999999999999</c:v>
                </c:pt>
                <c:pt idx="2528">
                  <c:v>21.254999999999999</c:v>
                </c:pt>
                <c:pt idx="2529">
                  <c:v>21.251999999999999</c:v>
                </c:pt>
                <c:pt idx="2530">
                  <c:v>21.251999999999999</c:v>
                </c:pt>
                <c:pt idx="2531">
                  <c:v>21.251999999999999</c:v>
                </c:pt>
                <c:pt idx="2532">
                  <c:v>21.256</c:v>
                </c:pt>
                <c:pt idx="2533">
                  <c:v>21.26</c:v>
                </c:pt>
                <c:pt idx="2534">
                  <c:v>21.26</c:v>
                </c:pt>
                <c:pt idx="2535">
                  <c:v>21.263999999999999</c:v>
                </c:pt>
                <c:pt idx="2536">
                  <c:v>21.268000000000001</c:v>
                </c:pt>
                <c:pt idx="2537">
                  <c:v>21.263999999999999</c:v>
                </c:pt>
                <c:pt idx="2538">
                  <c:v>21.263999999999999</c:v>
                </c:pt>
                <c:pt idx="2539">
                  <c:v>21.271999999999998</c:v>
                </c:pt>
                <c:pt idx="2540">
                  <c:v>21.268000000000001</c:v>
                </c:pt>
                <c:pt idx="2541">
                  <c:v>21.265000000000001</c:v>
                </c:pt>
                <c:pt idx="2542">
                  <c:v>21.260999999999999</c:v>
                </c:pt>
                <c:pt idx="2543">
                  <c:v>21.262</c:v>
                </c:pt>
                <c:pt idx="2544">
                  <c:v>21.257999999999999</c:v>
                </c:pt>
                <c:pt idx="2545">
                  <c:v>21.262</c:v>
                </c:pt>
                <c:pt idx="2546">
                  <c:v>21.254999999999999</c:v>
                </c:pt>
                <c:pt idx="2547">
                  <c:v>21.262</c:v>
                </c:pt>
                <c:pt idx="2548">
                  <c:v>21.263000000000002</c:v>
                </c:pt>
                <c:pt idx="2549">
                  <c:v>21.259</c:v>
                </c:pt>
                <c:pt idx="2550">
                  <c:v>21.263000000000002</c:v>
                </c:pt>
                <c:pt idx="2551">
                  <c:v>21.266999999999999</c:v>
                </c:pt>
                <c:pt idx="2552">
                  <c:v>21.263000000000002</c:v>
                </c:pt>
                <c:pt idx="2553">
                  <c:v>21.271000000000001</c:v>
                </c:pt>
                <c:pt idx="2554">
                  <c:v>21.271000000000001</c:v>
                </c:pt>
                <c:pt idx="2555">
                  <c:v>21.268000000000001</c:v>
                </c:pt>
                <c:pt idx="2556">
                  <c:v>21.271000000000001</c:v>
                </c:pt>
                <c:pt idx="2557">
                  <c:v>21.271999999999998</c:v>
                </c:pt>
                <c:pt idx="2558">
                  <c:v>21.268000000000001</c:v>
                </c:pt>
                <c:pt idx="2559">
                  <c:v>21.268000000000001</c:v>
                </c:pt>
                <c:pt idx="2560">
                  <c:v>21.271999999999998</c:v>
                </c:pt>
                <c:pt idx="2561">
                  <c:v>21.276</c:v>
                </c:pt>
                <c:pt idx="2562">
                  <c:v>21.28</c:v>
                </c:pt>
                <c:pt idx="2563">
                  <c:v>21.283999999999999</c:v>
                </c:pt>
                <c:pt idx="2564">
                  <c:v>21.286999999999999</c:v>
                </c:pt>
                <c:pt idx="2565">
                  <c:v>21.288</c:v>
                </c:pt>
                <c:pt idx="2566">
                  <c:v>21.295000000000002</c:v>
                </c:pt>
                <c:pt idx="2567">
                  <c:v>21.292000000000002</c:v>
                </c:pt>
                <c:pt idx="2568">
                  <c:v>21.292000000000002</c:v>
                </c:pt>
                <c:pt idx="2569">
                  <c:v>21.298999999999999</c:v>
                </c:pt>
                <c:pt idx="2570">
                  <c:v>21.285</c:v>
                </c:pt>
                <c:pt idx="2571">
                  <c:v>21.280999999999999</c:v>
                </c:pt>
                <c:pt idx="2572">
                  <c:v>21.285</c:v>
                </c:pt>
                <c:pt idx="2573">
                  <c:v>21.289000000000001</c:v>
                </c:pt>
                <c:pt idx="2574">
                  <c:v>21.289000000000001</c:v>
                </c:pt>
                <c:pt idx="2575">
                  <c:v>21.286000000000001</c:v>
                </c:pt>
                <c:pt idx="2576">
                  <c:v>21.271000000000001</c:v>
                </c:pt>
                <c:pt idx="2577">
                  <c:v>21.26</c:v>
                </c:pt>
                <c:pt idx="2578">
                  <c:v>21.253</c:v>
                </c:pt>
                <c:pt idx="2579">
                  <c:v>21.253</c:v>
                </c:pt>
                <c:pt idx="2580">
                  <c:v>21.253</c:v>
                </c:pt>
                <c:pt idx="2581">
                  <c:v>21.245999999999999</c:v>
                </c:pt>
                <c:pt idx="2582">
                  <c:v>21.234999999999999</c:v>
                </c:pt>
                <c:pt idx="2583">
                  <c:v>21.231999999999999</c:v>
                </c:pt>
                <c:pt idx="2584">
                  <c:v>21.239000000000001</c:v>
                </c:pt>
                <c:pt idx="2585">
                  <c:v>21.218</c:v>
                </c:pt>
                <c:pt idx="2586">
                  <c:v>21.21</c:v>
                </c:pt>
                <c:pt idx="2587">
                  <c:v>21.213999999999999</c:v>
                </c:pt>
                <c:pt idx="2588">
                  <c:v>21.222000000000001</c:v>
                </c:pt>
                <c:pt idx="2589">
                  <c:v>21.225999999999999</c:v>
                </c:pt>
                <c:pt idx="2590">
                  <c:v>21.215</c:v>
                </c:pt>
                <c:pt idx="2591">
                  <c:v>21.210999999999999</c:v>
                </c:pt>
                <c:pt idx="2592">
                  <c:v>21.207999999999998</c:v>
                </c:pt>
                <c:pt idx="2593">
                  <c:v>21.196999999999999</c:v>
                </c:pt>
                <c:pt idx="2594">
                  <c:v>21.204000000000001</c:v>
                </c:pt>
                <c:pt idx="2595">
                  <c:v>21.19</c:v>
                </c:pt>
                <c:pt idx="2596">
                  <c:v>21.193999999999999</c:v>
                </c:pt>
                <c:pt idx="2597">
                  <c:v>21.175999999999998</c:v>
                </c:pt>
                <c:pt idx="2598">
                  <c:v>21.19</c:v>
                </c:pt>
                <c:pt idx="2599">
                  <c:v>21.183</c:v>
                </c:pt>
                <c:pt idx="2600">
                  <c:v>21.18</c:v>
                </c:pt>
                <c:pt idx="2601">
                  <c:v>21.164999999999999</c:v>
                </c:pt>
                <c:pt idx="2602">
                  <c:v>21.175999999999998</c:v>
                </c:pt>
                <c:pt idx="2603">
                  <c:v>21.177</c:v>
                </c:pt>
                <c:pt idx="2604">
                  <c:v>21.184000000000001</c:v>
                </c:pt>
                <c:pt idx="2605">
                  <c:v>21.181000000000001</c:v>
                </c:pt>
                <c:pt idx="2606">
                  <c:v>21.181000000000001</c:v>
                </c:pt>
                <c:pt idx="2607">
                  <c:v>21.181000000000001</c:v>
                </c:pt>
                <c:pt idx="2608">
                  <c:v>21.17</c:v>
                </c:pt>
                <c:pt idx="2609">
                  <c:v>21.181000000000001</c:v>
                </c:pt>
                <c:pt idx="2610">
                  <c:v>21.178000000000001</c:v>
                </c:pt>
                <c:pt idx="2611">
                  <c:v>21.178000000000001</c:v>
                </c:pt>
                <c:pt idx="2612">
                  <c:v>21.181999999999999</c:v>
                </c:pt>
                <c:pt idx="2613">
                  <c:v>21.178000000000001</c:v>
                </c:pt>
                <c:pt idx="2614">
                  <c:v>21.181999999999999</c:v>
                </c:pt>
                <c:pt idx="2615">
                  <c:v>21.175000000000001</c:v>
                </c:pt>
                <c:pt idx="2616">
                  <c:v>21.181999999999999</c:v>
                </c:pt>
                <c:pt idx="2617">
                  <c:v>21.193999999999999</c:v>
                </c:pt>
                <c:pt idx="2618">
                  <c:v>21.187000000000001</c:v>
                </c:pt>
                <c:pt idx="2619">
                  <c:v>21.187000000000001</c:v>
                </c:pt>
                <c:pt idx="2620">
                  <c:v>21.202000000000002</c:v>
                </c:pt>
                <c:pt idx="2621">
                  <c:v>21.198</c:v>
                </c:pt>
                <c:pt idx="2622">
                  <c:v>21.198</c:v>
                </c:pt>
                <c:pt idx="2623">
                  <c:v>21.209</c:v>
                </c:pt>
                <c:pt idx="2624">
                  <c:v>21.202000000000002</c:v>
                </c:pt>
                <c:pt idx="2625">
                  <c:v>21.206</c:v>
                </c:pt>
                <c:pt idx="2626">
                  <c:v>21.21</c:v>
                </c:pt>
                <c:pt idx="2627">
                  <c:v>21.202999999999999</c:v>
                </c:pt>
                <c:pt idx="2628">
                  <c:v>21.199000000000002</c:v>
                </c:pt>
                <c:pt idx="2629">
                  <c:v>21.207000000000001</c:v>
                </c:pt>
                <c:pt idx="2630">
                  <c:v>21.207000000000001</c:v>
                </c:pt>
                <c:pt idx="2631">
                  <c:v>21.207000000000001</c:v>
                </c:pt>
                <c:pt idx="2632">
                  <c:v>21.207000000000001</c:v>
                </c:pt>
                <c:pt idx="2633">
                  <c:v>21.215</c:v>
                </c:pt>
                <c:pt idx="2634">
                  <c:v>21.215</c:v>
                </c:pt>
                <c:pt idx="2635">
                  <c:v>21.219000000000001</c:v>
                </c:pt>
                <c:pt idx="2636">
                  <c:v>21.227</c:v>
                </c:pt>
                <c:pt idx="2637">
                  <c:v>21.23</c:v>
                </c:pt>
                <c:pt idx="2638">
                  <c:v>21.231000000000002</c:v>
                </c:pt>
                <c:pt idx="2639">
                  <c:v>21.227</c:v>
                </c:pt>
                <c:pt idx="2640">
                  <c:v>21.222999999999999</c:v>
                </c:pt>
                <c:pt idx="2641">
                  <c:v>21.224</c:v>
                </c:pt>
                <c:pt idx="2642">
                  <c:v>21.231000000000002</c:v>
                </c:pt>
                <c:pt idx="2643">
                  <c:v>21.231000000000002</c:v>
                </c:pt>
                <c:pt idx="2644">
                  <c:v>21.239000000000001</c:v>
                </c:pt>
                <c:pt idx="2645">
                  <c:v>21.231999999999999</c:v>
                </c:pt>
                <c:pt idx="2646">
                  <c:v>21.231999999999999</c:v>
                </c:pt>
                <c:pt idx="2647">
                  <c:v>21.231999999999999</c:v>
                </c:pt>
                <c:pt idx="2648">
                  <c:v>21.242999999999999</c:v>
                </c:pt>
                <c:pt idx="2649">
                  <c:v>21.242999999999999</c:v>
                </c:pt>
                <c:pt idx="2650">
                  <c:v>21.233000000000001</c:v>
                </c:pt>
                <c:pt idx="2651">
                  <c:v>21.244</c:v>
                </c:pt>
                <c:pt idx="2652">
                  <c:v>21.248000000000001</c:v>
                </c:pt>
                <c:pt idx="2653">
                  <c:v>21.254999999999999</c:v>
                </c:pt>
                <c:pt idx="2654">
                  <c:v>21.251999999999999</c:v>
                </c:pt>
                <c:pt idx="2655">
                  <c:v>21.248000000000001</c:v>
                </c:pt>
                <c:pt idx="2656">
                  <c:v>21.251999999999999</c:v>
                </c:pt>
                <c:pt idx="2657">
                  <c:v>21.248999999999999</c:v>
                </c:pt>
                <c:pt idx="2658">
                  <c:v>21.248999999999999</c:v>
                </c:pt>
                <c:pt idx="2659">
                  <c:v>21.245000000000001</c:v>
                </c:pt>
                <c:pt idx="2660">
                  <c:v>21.242000000000001</c:v>
                </c:pt>
                <c:pt idx="2661">
                  <c:v>21.242000000000001</c:v>
                </c:pt>
                <c:pt idx="2662">
                  <c:v>21.238</c:v>
                </c:pt>
                <c:pt idx="2663">
                  <c:v>21.25</c:v>
                </c:pt>
                <c:pt idx="2664">
                  <c:v>21.245999999999999</c:v>
                </c:pt>
                <c:pt idx="2665">
                  <c:v>21.245999999999999</c:v>
                </c:pt>
                <c:pt idx="2666">
                  <c:v>21.247</c:v>
                </c:pt>
                <c:pt idx="2667">
                  <c:v>21.25</c:v>
                </c:pt>
                <c:pt idx="2668">
                  <c:v>21.24</c:v>
                </c:pt>
                <c:pt idx="2669">
                  <c:v>21.24</c:v>
                </c:pt>
                <c:pt idx="2670">
                  <c:v>21.251000000000001</c:v>
                </c:pt>
                <c:pt idx="2671">
                  <c:v>21.262</c:v>
                </c:pt>
                <c:pt idx="2672">
                  <c:v>21.283999999999999</c:v>
                </c:pt>
                <c:pt idx="2673">
                  <c:v>21.277000000000001</c:v>
                </c:pt>
                <c:pt idx="2674">
                  <c:v>21.285</c:v>
                </c:pt>
                <c:pt idx="2675">
                  <c:v>21.285</c:v>
                </c:pt>
                <c:pt idx="2676">
                  <c:v>21.292000000000002</c:v>
                </c:pt>
                <c:pt idx="2677">
                  <c:v>21.295999999999999</c:v>
                </c:pt>
                <c:pt idx="2678">
                  <c:v>21.3</c:v>
                </c:pt>
                <c:pt idx="2679">
                  <c:v>21.303999999999998</c:v>
                </c:pt>
                <c:pt idx="2680">
                  <c:v>21.289000000000001</c:v>
                </c:pt>
                <c:pt idx="2681">
                  <c:v>21.292999999999999</c:v>
                </c:pt>
                <c:pt idx="2682">
                  <c:v>21.297000000000001</c:v>
                </c:pt>
                <c:pt idx="2683">
                  <c:v>21.303999999999998</c:v>
                </c:pt>
                <c:pt idx="2684">
                  <c:v>21.300999999999998</c:v>
                </c:pt>
                <c:pt idx="2685">
                  <c:v>21.300999999999998</c:v>
                </c:pt>
                <c:pt idx="2686">
                  <c:v>21.308</c:v>
                </c:pt>
                <c:pt idx="2687">
                  <c:v>21.305</c:v>
                </c:pt>
                <c:pt idx="2688">
                  <c:v>21.309000000000001</c:v>
                </c:pt>
                <c:pt idx="2689">
                  <c:v>21.305</c:v>
                </c:pt>
                <c:pt idx="2690">
                  <c:v>21.312999999999999</c:v>
                </c:pt>
                <c:pt idx="2691">
                  <c:v>21.312999999999999</c:v>
                </c:pt>
                <c:pt idx="2692">
                  <c:v>21.312999999999999</c:v>
                </c:pt>
                <c:pt idx="2693">
                  <c:v>21.317</c:v>
                </c:pt>
                <c:pt idx="2694">
                  <c:v>21.312999999999999</c:v>
                </c:pt>
                <c:pt idx="2695">
                  <c:v>21.31</c:v>
                </c:pt>
                <c:pt idx="2696">
                  <c:v>21.317</c:v>
                </c:pt>
                <c:pt idx="2697">
                  <c:v>21.317</c:v>
                </c:pt>
                <c:pt idx="2698">
                  <c:v>21.31</c:v>
                </c:pt>
                <c:pt idx="2699">
                  <c:v>21.306999999999999</c:v>
                </c:pt>
                <c:pt idx="2700">
                  <c:v>21.318000000000001</c:v>
                </c:pt>
                <c:pt idx="2701">
                  <c:v>21.3</c:v>
                </c:pt>
                <c:pt idx="2702">
                  <c:v>21.295999999999999</c:v>
                </c:pt>
                <c:pt idx="2703">
                  <c:v>21.292999999999999</c:v>
                </c:pt>
                <c:pt idx="2704">
                  <c:v>21.285</c:v>
                </c:pt>
                <c:pt idx="2705">
                  <c:v>21.292999999999999</c:v>
                </c:pt>
                <c:pt idx="2706">
                  <c:v>21.286000000000001</c:v>
                </c:pt>
                <c:pt idx="2707">
                  <c:v>21.286000000000001</c:v>
                </c:pt>
                <c:pt idx="2708">
                  <c:v>21.282</c:v>
                </c:pt>
                <c:pt idx="2709">
                  <c:v>21.282</c:v>
                </c:pt>
                <c:pt idx="2710">
                  <c:v>21.279</c:v>
                </c:pt>
                <c:pt idx="2711">
                  <c:v>21.286000000000001</c:v>
                </c:pt>
                <c:pt idx="2712">
                  <c:v>21.286000000000001</c:v>
                </c:pt>
                <c:pt idx="2713">
                  <c:v>21.286999999999999</c:v>
                </c:pt>
                <c:pt idx="2714">
                  <c:v>21.276</c:v>
                </c:pt>
                <c:pt idx="2715">
                  <c:v>21.271999999999998</c:v>
                </c:pt>
                <c:pt idx="2716">
                  <c:v>21.28</c:v>
                </c:pt>
                <c:pt idx="2717">
                  <c:v>21.291</c:v>
                </c:pt>
                <c:pt idx="2718">
                  <c:v>21.276</c:v>
                </c:pt>
                <c:pt idx="2719">
                  <c:v>21.28</c:v>
                </c:pt>
                <c:pt idx="2720">
                  <c:v>21.28</c:v>
                </c:pt>
                <c:pt idx="2721">
                  <c:v>21.277000000000001</c:v>
                </c:pt>
                <c:pt idx="2722">
                  <c:v>21.273</c:v>
                </c:pt>
                <c:pt idx="2723">
                  <c:v>21.277000000000001</c:v>
                </c:pt>
                <c:pt idx="2724">
                  <c:v>21.285</c:v>
                </c:pt>
                <c:pt idx="2725">
                  <c:v>21.288</c:v>
                </c:pt>
                <c:pt idx="2726">
                  <c:v>21.280999999999999</c:v>
                </c:pt>
                <c:pt idx="2727">
                  <c:v>21.288</c:v>
                </c:pt>
                <c:pt idx="2728">
                  <c:v>21.289000000000001</c:v>
                </c:pt>
                <c:pt idx="2729">
                  <c:v>21.282</c:v>
                </c:pt>
                <c:pt idx="2730">
                  <c:v>21.285</c:v>
                </c:pt>
                <c:pt idx="2731">
                  <c:v>21.277999999999999</c:v>
                </c:pt>
                <c:pt idx="2732">
                  <c:v>21.274999999999999</c:v>
                </c:pt>
                <c:pt idx="2733">
                  <c:v>21.282</c:v>
                </c:pt>
                <c:pt idx="2734">
                  <c:v>21.282</c:v>
                </c:pt>
                <c:pt idx="2735">
                  <c:v>21.29</c:v>
                </c:pt>
                <c:pt idx="2736">
                  <c:v>21.286000000000001</c:v>
                </c:pt>
                <c:pt idx="2737">
                  <c:v>21.286000000000001</c:v>
                </c:pt>
                <c:pt idx="2738">
                  <c:v>21.297000000000001</c:v>
                </c:pt>
                <c:pt idx="2739">
                  <c:v>21.29</c:v>
                </c:pt>
                <c:pt idx="2740">
                  <c:v>21.286999999999999</c:v>
                </c:pt>
                <c:pt idx="2741">
                  <c:v>21.286999999999999</c:v>
                </c:pt>
                <c:pt idx="2742">
                  <c:v>21.283000000000001</c:v>
                </c:pt>
                <c:pt idx="2743">
                  <c:v>21.283000000000001</c:v>
                </c:pt>
                <c:pt idx="2744">
                  <c:v>21.283999999999999</c:v>
                </c:pt>
                <c:pt idx="2745">
                  <c:v>21.286999999999999</c:v>
                </c:pt>
                <c:pt idx="2746">
                  <c:v>21.291</c:v>
                </c:pt>
                <c:pt idx="2747">
                  <c:v>21.291</c:v>
                </c:pt>
                <c:pt idx="2748">
                  <c:v>21.291</c:v>
                </c:pt>
                <c:pt idx="2749">
                  <c:v>21.292000000000002</c:v>
                </c:pt>
                <c:pt idx="2750">
                  <c:v>21.295999999999999</c:v>
                </c:pt>
                <c:pt idx="2751">
                  <c:v>21.298999999999999</c:v>
                </c:pt>
                <c:pt idx="2752">
                  <c:v>21.295999999999999</c:v>
                </c:pt>
                <c:pt idx="2753">
                  <c:v>21.295999999999999</c:v>
                </c:pt>
                <c:pt idx="2754">
                  <c:v>21.292000000000002</c:v>
                </c:pt>
                <c:pt idx="2755">
                  <c:v>21.295999999999999</c:v>
                </c:pt>
                <c:pt idx="2756">
                  <c:v>21.295999999999999</c:v>
                </c:pt>
                <c:pt idx="2757">
                  <c:v>21.295999999999999</c:v>
                </c:pt>
                <c:pt idx="2758">
                  <c:v>21.3</c:v>
                </c:pt>
                <c:pt idx="2759">
                  <c:v>21.303999999999998</c:v>
                </c:pt>
                <c:pt idx="2760">
                  <c:v>21.292999999999999</c:v>
                </c:pt>
                <c:pt idx="2761">
                  <c:v>21.300999999999998</c:v>
                </c:pt>
                <c:pt idx="2762">
                  <c:v>21.305</c:v>
                </c:pt>
                <c:pt idx="2763">
                  <c:v>21.305</c:v>
                </c:pt>
                <c:pt idx="2764">
                  <c:v>21.308</c:v>
                </c:pt>
                <c:pt idx="2765">
                  <c:v>21.323</c:v>
                </c:pt>
                <c:pt idx="2766">
                  <c:v>21.315999999999999</c:v>
                </c:pt>
                <c:pt idx="2767">
                  <c:v>21.312000000000001</c:v>
                </c:pt>
                <c:pt idx="2768">
                  <c:v>21.312999999999999</c:v>
                </c:pt>
                <c:pt idx="2769">
                  <c:v>21.32</c:v>
                </c:pt>
                <c:pt idx="2770">
                  <c:v>21.324000000000002</c:v>
                </c:pt>
                <c:pt idx="2771">
                  <c:v>21.32</c:v>
                </c:pt>
                <c:pt idx="2772">
                  <c:v>21.317</c:v>
                </c:pt>
                <c:pt idx="2773">
                  <c:v>21.324000000000002</c:v>
                </c:pt>
                <c:pt idx="2774">
                  <c:v>21.324000000000002</c:v>
                </c:pt>
                <c:pt idx="2775">
                  <c:v>21.312999999999999</c:v>
                </c:pt>
                <c:pt idx="2776">
                  <c:v>21.317</c:v>
                </c:pt>
                <c:pt idx="2777">
                  <c:v>21.321000000000002</c:v>
                </c:pt>
                <c:pt idx="2778">
                  <c:v>21.321000000000002</c:v>
                </c:pt>
                <c:pt idx="2779">
                  <c:v>21.329000000000001</c:v>
                </c:pt>
                <c:pt idx="2780">
                  <c:v>21.318000000000001</c:v>
                </c:pt>
                <c:pt idx="2781">
                  <c:v>21.329000000000001</c:v>
                </c:pt>
                <c:pt idx="2782">
                  <c:v>21.335999999999999</c:v>
                </c:pt>
                <c:pt idx="2783">
                  <c:v>21.326000000000001</c:v>
                </c:pt>
                <c:pt idx="2784">
                  <c:v>21.321999999999999</c:v>
                </c:pt>
                <c:pt idx="2785">
                  <c:v>21.341000000000001</c:v>
                </c:pt>
                <c:pt idx="2786">
                  <c:v>21.326000000000001</c:v>
                </c:pt>
                <c:pt idx="2787">
                  <c:v>21.33</c:v>
                </c:pt>
                <c:pt idx="2788">
                  <c:v>21.318999999999999</c:v>
                </c:pt>
                <c:pt idx="2789">
                  <c:v>21.334</c:v>
                </c:pt>
                <c:pt idx="2790">
                  <c:v>21.326000000000001</c:v>
                </c:pt>
                <c:pt idx="2791">
                  <c:v>21.334</c:v>
                </c:pt>
                <c:pt idx="2792">
                  <c:v>21.323</c:v>
                </c:pt>
                <c:pt idx="2793">
                  <c:v>21.334</c:v>
                </c:pt>
                <c:pt idx="2794">
                  <c:v>21.341999999999999</c:v>
                </c:pt>
                <c:pt idx="2795">
                  <c:v>21.331</c:v>
                </c:pt>
                <c:pt idx="2796">
                  <c:v>21.334</c:v>
                </c:pt>
                <c:pt idx="2797">
                  <c:v>21.331</c:v>
                </c:pt>
                <c:pt idx="2798">
                  <c:v>21.335000000000001</c:v>
                </c:pt>
                <c:pt idx="2799">
                  <c:v>21.338999999999999</c:v>
                </c:pt>
                <c:pt idx="2800">
                  <c:v>21.338999999999999</c:v>
                </c:pt>
                <c:pt idx="2801">
                  <c:v>21.338999999999999</c:v>
                </c:pt>
                <c:pt idx="2802">
                  <c:v>21.338999999999999</c:v>
                </c:pt>
                <c:pt idx="2803">
                  <c:v>21.338999999999999</c:v>
                </c:pt>
                <c:pt idx="2804">
                  <c:v>21.343</c:v>
                </c:pt>
                <c:pt idx="2805">
                  <c:v>21.350999999999999</c:v>
                </c:pt>
                <c:pt idx="2806">
                  <c:v>21.347000000000001</c:v>
                </c:pt>
                <c:pt idx="2807">
                  <c:v>21.34</c:v>
                </c:pt>
                <c:pt idx="2808">
                  <c:v>21.350999999999999</c:v>
                </c:pt>
                <c:pt idx="2809">
                  <c:v>21.335999999999999</c:v>
                </c:pt>
                <c:pt idx="2810">
                  <c:v>21.34</c:v>
                </c:pt>
                <c:pt idx="2811">
                  <c:v>21.337</c:v>
                </c:pt>
                <c:pt idx="2812">
                  <c:v>21.34</c:v>
                </c:pt>
                <c:pt idx="2813">
                  <c:v>21.332999999999998</c:v>
                </c:pt>
                <c:pt idx="2814">
                  <c:v>21.332999999999998</c:v>
                </c:pt>
                <c:pt idx="2815">
                  <c:v>21.318999999999999</c:v>
                </c:pt>
                <c:pt idx="2816">
                  <c:v>21.326000000000001</c:v>
                </c:pt>
                <c:pt idx="2817">
                  <c:v>21.334</c:v>
                </c:pt>
                <c:pt idx="2818">
                  <c:v>21.334</c:v>
                </c:pt>
                <c:pt idx="2819">
                  <c:v>21.323</c:v>
                </c:pt>
                <c:pt idx="2820">
                  <c:v>21.331</c:v>
                </c:pt>
                <c:pt idx="2821">
                  <c:v>21.32</c:v>
                </c:pt>
                <c:pt idx="2822">
                  <c:v>21.327000000000002</c:v>
                </c:pt>
                <c:pt idx="2823">
                  <c:v>21.331</c:v>
                </c:pt>
                <c:pt idx="2824">
                  <c:v>21.331</c:v>
                </c:pt>
                <c:pt idx="2825">
                  <c:v>21.338999999999999</c:v>
                </c:pt>
                <c:pt idx="2826">
                  <c:v>21.335000000000001</c:v>
                </c:pt>
                <c:pt idx="2827">
                  <c:v>21.338999999999999</c:v>
                </c:pt>
                <c:pt idx="2828">
                  <c:v>21.338999999999999</c:v>
                </c:pt>
                <c:pt idx="2829">
                  <c:v>21.332000000000001</c:v>
                </c:pt>
                <c:pt idx="2830">
                  <c:v>21.335999999999999</c:v>
                </c:pt>
                <c:pt idx="2831">
                  <c:v>21.327999999999999</c:v>
                </c:pt>
                <c:pt idx="2832">
                  <c:v>21.324999999999999</c:v>
                </c:pt>
                <c:pt idx="2833">
                  <c:v>21.332000000000001</c:v>
                </c:pt>
                <c:pt idx="2834">
                  <c:v>21.332000000000001</c:v>
                </c:pt>
                <c:pt idx="2835">
                  <c:v>21.329000000000001</c:v>
                </c:pt>
                <c:pt idx="2836">
                  <c:v>21.332999999999998</c:v>
                </c:pt>
                <c:pt idx="2837">
                  <c:v>21.329000000000001</c:v>
                </c:pt>
                <c:pt idx="2838">
                  <c:v>21.332999999999998</c:v>
                </c:pt>
                <c:pt idx="2839">
                  <c:v>21.321999999999999</c:v>
                </c:pt>
                <c:pt idx="2840">
                  <c:v>21.326000000000001</c:v>
                </c:pt>
                <c:pt idx="2841">
                  <c:v>21.326000000000001</c:v>
                </c:pt>
                <c:pt idx="2842">
                  <c:v>21.332999999999998</c:v>
                </c:pt>
                <c:pt idx="2843">
                  <c:v>21.337</c:v>
                </c:pt>
                <c:pt idx="2844">
                  <c:v>21.337</c:v>
                </c:pt>
                <c:pt idx="2845">
                  <c:v>21.352</c:v>
                </c:pt>
                <c:pt idx="2846">
                  <c:v>21.356000000000002</c:v>
                </c:pt>
                <c:pt idx="2847">
                  <c:v>21.356000000000002</c:v>
                </c:pt>
                <c:pt idx="2848">
                  <c:v>21.367000000000001</c:v>
                </c:pt>
                <c:pt idx="2849">
                  <c:v>21.39</c:v>
                </c:pt>
                <c:pt idx="2850">
                  <c:v>21.385999999999999</c:v>
                </c:pt>
                <c:pt idx="2851">
                  <c:v>21.39</c:v>
                </c:pt>
                <c:pt idx="2852">
                  <c:v>21.396999999999998</c:v>
                </c:pt>
                <c:pt idx="2853">
                  <c:v>21.408999999999999</c:v>
                </c:pt>
                <c:pt idx="2854">
                  <c:v>21.42</c:v>
                </c:pt>
                <c:pt idx="2855">
                  <c:v>21.42</c:v>
                </c:pt>
                <c:pt idx="2856">
                  <c:v>21.423999999999999</c:v>
                </c:pt>
                <c:pt idx="2857">
                  <c:v>21.42</c:v>
                </c:pt>
                <c:pt idx="2858">
                  <c:v>21.428000000000001</c:v>
                </c:pt>
                <c:pt idx="2859">
                  <c:v>21.423999999999999</c:v>
                </c:pt>
                <c:pt idx="2860">
                  <c:v>21.417000000000002</c:v>
                </c:pt>
                <c:pt idx="2861">
                  <c:v>21.417000000000002</c:v>
                </c:pt>
                <c:pt idx="2862">
                  <c:v>21.413</c:v>
                </c:pt>
                <c:pt idx="2863">
                  <c:v>21.41</c:v>
                </c:pt>
                <c:pt idx="2864">
                  <c:v>21.402999999999999</c:v>
                </c:pt>
                <c:pt idx="2865">
                  <c:v>21.399000000000001</c:v>
                </c:pt>
                <c:pt idx="2866">
                  <c:v>21.391999999999999</c:v>
                </c:pt>
                <c:pt idx="2867">
                  <c:v>21.396000000000001</c:v>
                </c:pt>
                <c:pt idx="2868">
                  <c:v>21.391999999999999</c:v>
                </c:pt>
                <c:pt idx="2869">
                  <c:v>21.381</c:v>
                </c:pt>
                <c:pt idx="2870">
                  <c:v>21.37</c:v>
                </c:pt>
                <c:pt idx="2871">
                  <c:v>21.359000000000002</c:v>
                </c:pt>
                <c:pt idx="2872">
                  <c:v>21.356000000000002</c:v>
                </c:pt>
                <c:pt idx="2873">
                  <c:v>21.344999999999999</c:v>
                </c:pt>
                <c:pt idx="2874">
                  <c:v>21.344999999999999</c:v>
                </c:pt>
                <c:pt idx="2875">
                  <c:v>21.33</c:v>
                </c:pt>
                <c:pt idx="2876">
                  <c:v>21.32</c:v>
                </c:pt>
                <c:pt idx="2877">
                  <c:v>21.305</c:v>
                </c:pt>
                <c:pt idx="2878">
                  <c:v>21.300999999999998</c:v>
                </c:pt>
                <c:pt idx="2879">
                  <c:v>21.294</c:v>
                </c:pt>
                <c:pt idx="2880">
                  <c:v>21.297999999999998</c:v>
                </c:pt>
                <c:pt idx="2881">
                  <c:v>21.297999999999998</c:v>
                </c:pt>
                <c:pt idx="2882">
                  <c:v>21.297999999999998</c:v>
                </c:pt>
                <c:pt idx="2883">
                  <c:v>21.297999999999998</c:v>
                </c:pt>
                <c:pt idx="2884">
                  <c:v>21.295000000000002</c:v>
                </c:pt>
                <c:pt idx="2885">
                  <c:v>21.306000000000001</c:v>
                </c:pt>
                <c:pt idx="2886">
                  <c:v>21.295000000000002</c:v>
                </c:pt>
                <c:pt idx="2887">
                  <c:v>21.306000000000001</c:v>
                </c:pt>
                <c:pt idx="2888">
                  <c:v>21.306000000000001</c:v>
                </c:pt>
                <c:pt idx="2889">
                  <c:v>21.303000000000001</c:v>
                </c:pt>
                <c:pt idx="2890">
                  <c:v>21.295999999999999</c:v>
                </c:pt>
                <c:pt idx="2891">
                  <c:v>21.292000000000002</c:v>
                </c:pt>
                <c:pt idx="2892">
                  <c:v>21.289000000000001</c:v>
                </c:pt>
                <c:pt idx="2893">
                  <c:v>21.277000000000001</c:v>
                </c:pt>
                <c:pt idx="2894">
                  <c:v>21.274000000000001</c:v>
                </c:pt>
                <c:pt idx="2895">
                  <c:v>21.274000000000001</c:v>
                </c:pt>
                <c:pt idx="2896">
                  <c:v>21.26</c:v>
                </c:pt>
                <c:pt idx="2897">
                  <c:v>21.238</c:v>
                </c:pt>
                <c:pt idx="2898">
                  <c:v>21.238</c:v>
                </c:pt>
                <c:pt idx="2899">
                  <c:v>21.227</c:v>
                </c:pt>
                <c:pt idx="2900">
                  <c:v>21.222999999999999</c:v>
                </c:pt>
                <c:pt idx="2901">
                  <c:v>21.22</c:v>
                </c:pt>
                <c:pt idx="2902">
                  <c:v>21.209</c:v>
                </c:pt>
                <c:pt idx="2903">
                  <c:v>21.204999999999998</c:v>
                </c:pt>
                <c:pt idx="2904">
                  <c:v>21.193999999999999</c:v>
                </c:pt>
                <c:pt idx="2905">
                  <c:v>21.198</c:v>
                </c:pt>
                <c:pt idx="2906">
                  <c:v>21.198</c:v>
                </c:pt>
                <c:pt idx="2907">
                  <c:v>21.198</c:v>
                </c:pt>
                <c:pt idx="2908">
                  <c:v>21.195</c:v>
                </c:pt>
                <c:pt idx="2909">
                  <c:v>21.199000000000002</c:v>
                </c:pt>
                <c:pt idx="2910">
                  <c:v>21.190999999999999</c:v>
                </c:pt>
                <c:pt idx="2911">
                  <c:v>21.192</c:v>
                </c:pt>
                <c:pt idx="2912">
                  <c:v>21.195</c:v>
                </c:pt>
                <c:pt idx="2913">
                  <c:v>21.199000000000002</c:v>
                </c:pt>
                <c:pt idx="2914">
                  <c:v>21.199000000000002</c:v>
                </c:pt>
                <c:pt idx="2915">
                  <c:v>21.192</c:v>
                </c:pt>
                <c:pt idx="2916">
                  <c:v>21.184999999999999</c:v>
                </c:pt>
                <c:pt idx="2917">
                  <c:v>21.192</c:v>
                </c:pt>
                <c:pt idx="2918">
                  <c:v>21.196000000000002</c:v>
                </c:pt>
                <c:pt idx="2919">
                  <c:v>21.189</c:v>
                </c:pt>
                <c:pt idx="2920">
                  <c:v>21.189</c:v>
                </c:pt>
                <c:pt idx="2921">
                  <c:v>21.193000000000001</c:v>
                </c:pt>
                <c:pt idx="2922">
                  <c:v>21.196999999999999</c:v>
                </c:pt>
                <c:pt idx="2923">
                  <c:v>21.193000000000001</c:v>
                </c:pt>
                <c:pt idx="2924">
                  <c:v>21.193000000000001</c:v>
                </c:pt>
                <c:pt idx="2925">
                  <c:v>21.201000000000001</c:v>
                </c:pt>
                <c:pt idx="2926">
                  <c:v>21.19</c:v>
                </c:pt>
                <c:pt idx="2927">
                  <c:v>21.183</c:v>
                </c:pt>
                <c:pt idx="2928">
                  <c:v>21.186</c:v>
                </c:pt>
                <c:pt idx="2929">
                  <c:v>21.198</c:v>
                </c:pt>
                <c:pt idx="2930">
                  <c:v>21.198</c:v>
                </c:pt>
                <c:pt idx="2931">
                  <c:v>21.204999999999998</c:v>
                </c:pt>
                <c:pt idx="2932">
                  <c:v>21.202000000000002</c:v>
                </c:pt>
                <c:pt idx="2933">
                  <c:v>21.193999999999999</c:v>
                </c:pt>
                <c:pt idx="2934">
                  <c:v>21.206</c:v>
                </c:pt>
                <c:pt idx="2935">
                  <c:v>21.216999999999999</c:v>
                </c:pt>
                <c:pt idx="2936">
                  <c:v>21.213000000000001</c:v>
                </c:pt>
                <c:pt idx="2937">
                  <c:v>21.221</c:v>
                </c:pt>
                <c:pt idx="2938">
                  <c:v>21.216999999999999</c:v>
                </c:pt>
                <c:pt idx="2939">
                  <c:v>21.228000000000002</c:v>
                </c:pt>
                <c:pt idx="2940">
                  <c:v>21.228000000000002</c:v>
                </c:pt>
                <c:pt idx="2941">
                  <c:v>21.221</c:v>
                </c:pt>
                <c:pt idx="2942">
                  <c:v>21.225000000000001</c:v>
                </c:pt>
                <c:pt idx="2943">
                  <c:v>21.242999999999999</c:v>
                </c:pt>
                <c:pt idx="2944">
                  <c:v>21.24</c:v>
                </c:pt>
                <c:pt idx="2945">
                  <c:v>21.233000000000001</c:v>
                </c:pt>
                <c:pt idx="2946">
                  <c:v>21.24</c:v>
                </c:pt>
                <c:pt idx="2947">
                  <c:v>21.248000000000001</c:v>
                </c:pt>
                <c:pt idx="2948">
                  <c:v>21.251000000000001</c:v>
                </c:pt>
                <c:pt idx="2949">
                  <c:v>21.248000000000001</c:v>
                </c:pt>
                <c:pt idx="2950">
                  <c:v>21.254999999999999</c:v>
                </c:pt>
                <c:pt idx="2951">
                  <c:v>21.251999999999999</c:v>
                </c:pt>
                <c:pt idx="2952">
                  <c:v>21.248000000000001</c:v>
                </c:pt>
                <c:pt idx="2953">
                  <c:v>21.263000000000002</c:v>
                </c:pt>
                <c:pt idx="2954">
                  <c:v>21.251999999999999</c:v>
                </c:pt>
                <c:pt idx="2955">
                  <c:v>21.248000000000001</c:v>
                </c:pt>
                <c:pt idx="2956">
                  <c:v>21.263000000000002</c:v>
                </c:pt>
                <c:pt idx="2957">
                  <c:v>21.263000000000002</c:v>
                </c:pt>
                <c:pt idx="2958">
                  <c:v>21.263000000000002</c:v>
                </c:pt>
                <c:pt idx="2959">
                  <c:v>21.271000000000001</c:v>
                </c:pt>
                <c:pt idx="2960">
                  <c:v>21.263999999999999</c:v>
                </c:pt>
                <c:pt idx="2961">
                  <c:v>21.263999999999999</c:v>
                </c:pt>
                <c:pt idx="2962">
                  <c:v>21.263999999999999</c:v>
                </c:pt>
                <c:pt idx="2963">
                  <c:v>21.26</c:v>
                </c:pt>
                <c:pt idx="2964">
                  <c:v>21.263999999999999</c:v>
                </c:pt>
                <c:pt idx="2965">
                  <c:v>21.260999999999999</c:v>
                </c:pt>
                <c:pt idx="2966">
                  <c:v>21.271999999999998</c:v>
                </c:pt>
                <c:pt idx="2967">
                  <c:v>21.274999999999999</c:v>
                </c:pt>
                <c:pt idx="2968">
                  <c:v>21.286999999999999</c:v>
                </c:pt>
                <c:pt idx="2969">
                  <c:v>21.283000000000001</c:v>
                </c:pt>
                <c:pt idx="2970">
                  <c:v>21.291</c:v>
                </c:pt>
                <c:pt idx="2971">
                  <c:v>21.291</c:v>
                </c:pt>
                <c:pt idx="2972">
                  <c:v>21.283000000000001</c:v>
                </c:pt>
                <c:pt idx="2973">
                  <c:v>21.286999999999999</c:v>
                </c:pt>
                <c:pt idx="2974">
                  <c:v>21.291</c:v>
                </c:pt>
                <c:pt idx="2975">
                  <c:v>21.297999999999998</c:v>
                </c:pt>
                <c:pt idx="2976">
                  <c:v>21.295000000000002</c:v>
                </c:pt>
                <c:pt idx="2977">
                  <c:v>21.295000000000002</c:v>
                </c:pt>
                <c:pt idx="2978">
                  <c:v>21.306000000000001</c:v>
                </c:pt>
                <c:pt idx="2979">
                  <c:v>21.302</c:v>
                </c:pt>
                <c:pt idx="2980">
                  <c:v>21.292000000000002</c:v>
                </c:pt>
                <c:pt idx="2981">
                  <c:v>21.295000000000002</c:v>
                </c:pt>
                <c:pt idx="2982">
                  <c:v>21.288</c:v>
                </c:pt>
                <c:pt idx="2983">
                  <c:v>21.306999999999999</c:v>
                </c:pt>
                <c:pt idx="2984">
                  <c:v>21.314</c:v>
                </c:pt>
                <c:pt idx="2985">
                  <c:v>21.314</c:v>
                </c:pt>
                <c:pt idx="2986">
                  <c:v>21.303000000000001</c:v>
                </c:pt>
                <c:pt idx="2987">
                  <c:v>21.3</c:v>
                </c:pt>
                <c:pt idx="2988">
                  <c:v>21.303000000000001</c:v>
                </c:pt>
                <c:pt idx="2989">
                  <c:v>21.306999999999999</c:v>
                </c:pt>
                <c:pt idx="2990">
                  <c:v>21.3</c:v>
                </c:pt>
                <c:pt idx="2991">
                  <c:v>21.306999999999999</c:v>
                </c:pt>
                <c:pt idx="2992">
                  <c:v>21.315000000000001</c:v>
                </c:pt>
                <c:pt idx="2993">
                  <c:v>21.315000000000001</c:v>
                </c:pt>
                <c:pt idx="2994">
                  <c:v>21.315000000000001</c:v>
                </c:pt>
                <c:pt idx="2995">
                  <c:v>21.315000000000001</c:v>
                </c:pt>
                <c:pt idx="2996">
                  <c:v>21.303999999999998</c:v>
                </c:pt>
                <c:pt idx="2997">
                  <c:v>21.312000000000001</c:v>
                </c:pt>
                <c:pt idx="2998">
                  <c:v>21.315999999999999</c:v>
                </c:pt>
                <c:pt idx="2999">
                  <c:v>21.312000000000001</c:v>
                </c:pt>
                <c:pt idx="3000">
                  <c:v>21.318999999999999</c:v>
                </c:pt>
                <c:pt idx="3001">
                  <c:v>21.327000000000002</c:v>
                </c:pt>
                <c:pt idx="3002">
                  <c:v>21.334</c:v>
                </c:pt>
                <c:pt idx="3003">
                  <c:v>21.338000000000001</c:v>
                </c:pt>
                <c:pt idx="3004">
                  <c:v>21.346</c:v>
                </c:pt>
                <c:pt idx="3005">
                  <c:v>21.346</c:v>
                </c:pt>
                <c:pt idx="3006">
                  <c:v>21.35</c:v>
                </c:pt>
                <c:pt idx="3007">
                  <c:v>21.361000000000001</c:v>
                </c:pt>
                <c:pt idx="3008">
                  <c:v>21.364999999999998</c:v>
                </c:pt>
                <c:pt idx="3009">
                  <c:v>21.364999999999998</c:v>
                </c:pt>
                <c:pt idx="3010">
                  <c:v>21.364999999999998</c:v>
                </c:pt>
                <c:pt idx="3011">
                  <c:v>21.38</c:v>
                </c:pt>
                <c:pt idx="3012">
                  <c:v>21.38</c:v>
                </c:pt>
                <c:pt idx="3013">
                  <c:v>21.372</c:v>
                </c:pt>
                <c:pt idx="3014">
                  <c:v>21.361999999999998</c:v>
                </c:pt>
                <c:pt idx="3015">
                  <c:v>21.369</c:v>
                </c:pt>
                <c:pt idx="3016">
                  <c:v>21.358000000000001</c:v>
                </c:pt>
                <c:pt idx="3017">
                  <c:v>21.361999999999998</c:v>
                </c:pt>
                <c:pt idx="3018">
                  <c:v>21.358000000000001</c:v>
                </c:pt>
                <c:pt idx="3019">
                  <c:v>21.34</c:v>
                </c:pt>
                <c:pt idx="3020">
                  <c:v>21.355</c:v>
                </c:pt>
                <c:pt idx="3021">
                  <c:v>21.34</c:v>
                </c:pt>
                <c:pt idx="3022">
                  <c:v>21.34</c:v>
                </c:pt>
                <c:pt idx="3023">
                  <c:v>21.337</c:v>
                </c:pt>
                <c:pt idx="3024">
                  <c:v>21.33</c:v>
                </c:pt>
                <c:pt idx="3025">
                  <c:v>21.326000000000001</c:v>
                </c:pt>
                <c:pt idx="3026">
                  <c:v>21.33</c:v>
                </c:pt>
                <c:pt idx="3027">
                  <c:v>21.326000000000001</c:v>
                </c:pt>
                <c:pt idx="3028">
                  <c:v>21.323</c:v>
                </c:pt>
                <c:pt idx="3029">
                  <c:v>21.323</c:v>
                </c:pt>
                <c:pt idx="3030">
                  <c:v>21.323</c:v>
                </c:pt>
                <c:pt idx="3031">
                  <c:v>21.33</c:v>
                </c:pt>
                <c:pt idx="3032">
                  <c:v>21.331</c:v>
                </c:pt>
                <c:pt idx="3033">
                  <c:v>21.331</c:v>
                </c:pt>
                <c:pt idx="3034">
                  <c:v>21.335000000000001</c:v>
                </c:pt>
                <c:pt idx="3035">
                  <c:v>21.338000000000001</c:v>
                </c:pt>
                <c:pt idx="3036">
                  <c:v>21.341999999999999</c:v>
                </c:pt>
                <c:pt idx="3037">
                  <c:v>21.341999999999999</c:v>
                </c:pt>
                <c:pt idx="3038">
                  <c:v>21.346</c:v>
                </c:pt>
                <c:pt idx="3039">
                  <c:v>21.346</c:v>
                </c:pt>
                <c:pt idx="3040">
                  <c:v>21.353000000000002</c:v>
                </c:pt>
                <c:pt idx="3041">
                  <c:v>21.346</c:v>
                </c:pt>
                <c:pt idx="3042">
                  <c:v>21.356999999999999</c:v>
                </c:pt>
                <c:pt idx="3043">
                  <c:v>21.361000000000001</c:v>
                </c:pt>
                <c:pt idx="3044">
                  <c:v>21.369</c:v>
                </c:pt>
                <c:pt idx="3045">
                  <c:v>21.372</c:v>
                </c:pt>
                <c:pt idx="3046">
                  <c:v>21.364999999999998</c:v>
                </c:pt>
                <c:pt idx="3047">
                  <c:v>21.364999999999998</c:v>
                </c:pt>
                <c:pt idx="3048">
                  <c:v>21.369</c:v>
                </c:pt>
                <c:pt idx="3049">
                  <c:v>21.364999999999998</c:v>
                </c:pt>
                <c:pt idx="3050">
                  <c:v>21.38</c:v>
                </c:pt>
                <c:pt idx="3051">
                  <c:v>21.376999999999999</c:v>
                </c:pt>
                <c:pt idx="3052">
                  <c:v>21.388000000000002</c:v>
                </c:pt>
                <c:pt idx="3053">
                  <c:v>21.391999999999999</c:v>
                </c:pt>
                <c:pt idx="3054">
                  <c:v>21.381</c:v>
                </c:pt>
                <c:pt idx="3055">
                  <c:v>21.384</c:v>
                </c:pt>
                <c:pt idx="3056">
                  <c:v>21.391999999999999</c:v>
                </c:pt>
                <c:pt idx="3057">
                  <c:v>21.373999999999999</c:v>
                </c:pt>
                <c:pt idx="3058">
                  <c:v>21.381</c:v>
                </c:pt>
                <c:pt idx="3059">
                  <c:v>21.37</c:v>
                </c:pt>
                <c:pt idx="3060">
                  <c:v>21.378</c:v>
                </c:pt>
                <c:pt idx="3061">
                  <c:v>21.370999999999999</c:v>
                </c:pt>
                <c:pt idx="3062">
                  <c:v>21.370999999999999</c:v>
                </c:pt>
                <c:pt idx="3063">
                  <c:v>21.382000000000001</c:v>
                </c:pt>
                <c:pt idx="3064">
                  <c:v>21.370999999999999</c:v>
                </c:pt>
                <c:pt idx="3065">
                  <c:v>21.388999999999999</c:v>
                </c:pt>
                <c:pt idx="3066">
                  <c:v>21.388999999999999</c:v>
                </c:pt>
                <c:pt idx="3067">
                  <c:v>21.396999999999998</c:v>
                </c:pt>
                <c:pt idx="3068">
                  <c:v>21.396999999999998</c:v>
                </c:pt>
                <c:pt idx="3069">
                  <c:v>21.393000000000001</c:v>
                </c:pt>
                <c:pt idx="3070">
                  <c:v>21.39</c:v>
                </c:pt>
                <c:pt idx="3071">
                  <c:v>21.39</c:v>
                </c:pt>
                <c:pt idx="3072">
                  <c:v>21.385999999999999</c:v>
                </c:pt>
                <c:pt idx="3073">
                  <c:v>21.401</c:v>
                </c:pt>
                <c:pt idx="3074">
                  <c:v>21.396999999999998</c:v>
                </c:pt>
                <c:pt idx="3075">
                  <c:v>21.405000000000001</c:v>
                </c:pt>
                <c:pt idx="3076">
                  <c:v>21.39</c:v>
                </c:pt>
                <c:pt idx="3077">
                  <c:v>21.39</c:v>
                </c:pt>
                <c:pt idx="3078">
                  <c:v>21.387</c:v>
                </c:pt>
                <c:pt idx="3079">
                  <c:v>21.393999999999998</c:v>
                </c:pt>
                <c:pt idx="3080">
                  <c:v>21.382999999999999</c:v>
                </c:pt>
                <c:pt idx="3081">
                  <c:v>21.376000000000001</c:v>
                </c:pt>
                <c:pt idx="3082">
                  <c:v>21.372</c:v>
                </c:pt>
                <c:pt idx="3083">
                  <c:v>21.364999999999998</c:v>
                </c:pt>
                <c:pt idx="3084">
                  <c:v>21.364999999999998</c:v>
                </c:pt>
                <c:pt idx="3085">
                  <c:v>21.38</c:v>
                </c:pt>
                <c:pt idx="3086">
                  <c:v>21.388000000000002</c:v>
                </c:pt>
                <c:pt idx="3087">
                  <c:v>21.402000000000001</c:v>
                </c:pt>
                <c:pt idx="3088">
                  <c:v>21.388000000000002</c:v>
                </c:pt>
                <c:pt idx="3089">
                  <c:v>21.395</c:v>
                </c:pt>
                <c:pt idx="3090">
                  <c:v>21.391999999999999</c:v>
                </c:pt>
                <c:pt idx="3091">
                  <c:v>21.388000000000002</c:v>
                </c:pt>
                <c:pt idx="3092">
                  <c:v>21.381</c:v>
                </c:pt>
                <c:pt idx="3093">
                  <c:v>21.381</c:v>
                </c:pt>
                <c:pt idx="3094">
                  <c:v>21.373999999999999</c:v>
                </c:pt>
                <c:pt idx="3095">
                  <c:v>21.367000000000001</c:v>
                </c:pt>
                <c:pt idx="3096">
                  <c:v>21.359000000000002</c:v>
                </c:pt>
                <c:pt idx="3097">
                  <c:v>21.344000000000001</c:v>
                </c:pt>
                <c:pt idx="3098">
                  <c:v>21.344999999999999</c:v>
                </c:pt>
                <c:pt idx="3099">
                  <c:v>21.337</c:v>
                </c:pt>
                <c:pt idx="3100">
                  <c:v>21.33</c:v>
                </c:pt>
                <c:pt idx="3101">
                  <c:v>21.334</c:v>
                </c:pt>
                <c:pt idx="3102">
                  <c:v>21.318999999999999</c:v>
                </c:pt>
                <c:pt idx="3103">
                  <c:v>21.315999999999999</c:v>
                </c:pt>
                <c:pt idx="3104">
                  <c:v>21.318999999999999</c:v>
                </c:pt>
                <c:pt idx="3105">
                  <c:v>21.308</c:v>
                </c:pt>
                <c:pt idx="3106">
                  <c:v>21.29</c:v>
                </c:pt>
                <c:pt idx="3107">
                  <c:v>21.260999999999999</c:v>
                </c:pt>
                <c:pt idx="3108">
                  <c:v>21.260999999999999</c:v>
                </c:pt>
                <c:pt idx="3109">
                  <c:v>21.245999999999999</c:v>
                </c:pt>
                <c:pt idx="3110">
                  <c:v>21.231000000000002</c:v>
                </c:pt>
                <c:pt idx="3111">
                  <c:v>21.239000000000001</c:v>
                </c:pt>
                <c:pt idx="3112">
                  <c:v>21.228000000000002</c:v>
                </c:pt>
                <c:pt idx="3113">
                  <c:v>21.213000000000001</c:v>
                </c:pt>
                <c:pt idx="3114">
                  <c:v>21.21</c:v>
                </c:pt>
                <c:pt idx="3115">
                  <c:v>21.199000000000002</c:v>
                </c:pt>
                <c:pt idx="3116">
                  <c:v>21.192</c:v>
                </c:pt>
                <c:pt idx="3117">
                  <c:v>21.192</c:v>
                </c:pt>
                <c:pt idx="3118">
                  <c:v>21.195</c:v>
                </c:pt>
                <c:pt idx="3119">
                  <c:v>21.21</c:v>
                </c:pt>
                <c:pt idx="3120">
                  <c:v>21.207000000000001</c:v>
                </c:pt>
                <c:pt idx="3121">
                  <c:v>21.225000000000001</c:v>
                </c:pt>
                <c:pt idx="3122">
                  <c:v>21.221</c:v>
                </c:pt>
                <c:pt idx="3123">
                  <c:v>21.228999999999999</c:v>
                </c:pt>
                <c:pt idx="3124">
                  <c:v>21.251000000000001</c:v>
                </c:pt>
                <c:pt idx="3125">
                  <c:v>21.251000000000001</c:v>
                </c:pt>
                <c:pt idx="3126">
                  <c:v>21.254999999999999</c:v>
                </c:pt>
                <c:pt idx="3127">
                  <c:v>21.262</c:v>
                </c:pt>
                <c:pt idx="3128">
                  <c:v>21.265999999999998</c:v>
                </c:pt>
                <c:pt idx="3129">
                  <c:v>21.254999999999999</c:v>
                </c:pt>
                <c:pt idx="3130">
                  <c:v>21.263000000000002</c:v>
                </c:pt>
                <c:pt idx="3131">
                  <c:v>21.263000000000002</c:v>
                </c:pt>
                <c:pt idx="3132">
                  <c:v>21.27</c:v>
                </c:pt>
                <c:pt idx="3133">
                  <c:v>21.263000000000002</c:v>
                </c:pt>
                <c:pt idx="3134">
                  <c:v>21.259</c:v>
                </c:pt>
                <c:pt idx="3135">
                  <c:v>21.263000000000002</c:v>
                </c:pt>
                <c:pt idx="3136">
                  <c:v>21.266999999999999</c:v>
                </c:pt>
                <c:pt idx="3137">
                  <c:v>21.271000000000001</c:v>
                </c:pt>
                <c:pt idx="3138">
                  <c:v>21.26</c:v>
                </c:pt>
                <c:pt idx="3139">
                  <c:v>21.271000000000001</c:v>
                </c:pt>
                <c:pt idx="3140">
                  <c:v>21.263999999999999</c:v>
                </c:pt>
                <c:pt idx="3141">
                  <c:v>21.263999999999999</c:v>
                </c:pt>
                <c:pt idx="3142">
                  <c:v>21.263999999999999</c:v>
                </c:pt>
                <c:pt idx="3143">
                  <c:v>21.257000000000001</c:v>
                </c:pt>
                <c:pt idx="3144">
                  <c:v>21.257000000000001</c:v>
                </c:pt>
                <c:pt idx="3145">
                  <c:v>21.248999999999999</c:v>
                </c:pt>
                <c:pt idx="3146">
                  <c:v>21.245999999999999</c:v>
                </c:pt>
                <c:pt idx="3147">
                  <c:v>21.234999999999999</c:v>
                </c:pt>
                <c:pt idx="3148">
                  <c:v>21.234999999999999</c:v>
                </c:pt>
                <c:pt idx="3149">
                  <c:v>21.224</c:v>
                </c:pt>
                <c:pt idx="3150">
                  <c:v>21.224</c:v>
                </c:pt>
                <c:pt idx="3151">
                  <c:v>21.216999999999999</c:v>
                </c:pt>
                <c:pt idx="3152">
                  <c:v>21.228000000000002</c:v>
                </c:pt>
                <c:pt idx="3153">
                  <c:v>21.231999999999999</c:v>
                </c:pt>
                <c:pt idx="3154">
                  <c:v>21.225000000000001</c:v>
                </c:pt>
                <c:pt idx="3155">
                  <c:v>21.231999999999999</c:v>
                </c:pt>
                <c:pt idx="3156">
                  <c:v>21.221</c:v>
                </c:pt>
                <c:pt idx="3157">
                  <c:v>21.228999999999999</c:v>
                </c:pt>
                <c:pt idx="3158">
                  <c:v>21.234999999999999</c:v>
                </c:pt>
                <c:pt idx="3159">
                  <c:v>21.24</c:v>
                </c:pt>
                <c:pt idx="3160">
                  <c:v>21.24</c:v>
                </c:pt>
                <c:pt idx="3161">
                  <c:v>21.247</c:v>
                </c:pt>
                <c:pt idx="3162">
                  <c:v>21.236000000000001</c:v>
                </c:pt>
                <c:pt idx="3163">
                  <c:v>21.236000000000001</c:v>
                </c:pt>
                <c:pt idx="3164">
                  <c:v>21.236999999999998</c:v>
                </c:pt>
                <c:pt idx="3165">
                  <c:v>21.233000000000001</c:v>
                </c:pt>
                <c:pt idx="3166">
                  <c:v>21.24</c:v>
                </c:pt>
                <c:pt idx="3167">
                  <c:v>21.248000000000001</c:v>
                </c:pt>
                <c:pt idx="3168">
                  <c:v>21.241</c:v>
                </c:pt>
                <c:pt idx="3169">
                  <c:v>21.244</c:v>
                </c:pt>
                <c:pt idx="3170">
                  <c:v>21.245000000000001</c:v>
                </c:pt>
                <c:pt idx="3171">
                  <c:v>21.234000000000002</c:v>
                </c:pt>
                <c:pt idx="3172">
                  <c:v>21.245000000000001</c:v>
                </c:pt>
                <c:pt idx="3173">
                  <c:v>21.245000000000001</c:v>
                </c:pt>
                <c:pt idx="3174">
                  <c:v>21.241</c:v>
                </c:pt>
                <c:pt idx="3175">
                  <c:v>21.248999999999999</c:v>
                </c:pt>
                <c:pt idx="3176">
                  <c:v>21.253</c:v>
                </c:pt>
                <c:pt idx="3177">
                  <c:v>21.241</c:v>
                </c:pt>
                <c:pt idx="3178">
                  <c:v>21.245000000000001</c:v>
                </c:pt>
                <c:pt idx="3179">
                  <c:v>21.242000000000001</c:v>
                </c:pt>
                <c:pt idx="3180">
                  <c:v>21.234000000000002</c:v>
                </c:pt>
                <c:pt idx="3181">
                  <c:v>21.238</c:v>
                </c:pt>
                <c:pt idx="3182">
                  <c:v>21.234999999999999</c:v>
                </c:pt>
                <c:pt idx="3183">
                  <c:v>21.231000000000002</c:v>
                </c:pt>
                <c:pt idx="3184">
                  <c:v>21.245999999999999</c:v>
                </c:pt>
                <c:pt idx="3185">
                  <c:v>21.245999999999999</c:v>
                </c:pt>
                <c:pt idx="3186">
                  <c:v>21.245999999999999</c:v>
                </c:pt>
                <c:pt idx="3187">
                  <c:v>21.25</c:v>
                </c:pt>
                <c:pt idx="3188">
                  <c:v>21.25</c:v>
                </c:pt>
                <c:pt idx="3189">
                  <c:v>21.242999999999999</c:v>
                </c:pt>
                <c:pt idx="3190">
                  <c:v>21.245999999999999</c:v>
                </c:pt>
                <c:pt idx="3191">
                  <c:v>21.254000000000001</c:v>
                </c:pt>
                <c:pt idx="3192">
                  <c:v>21.247</c:v>
                </c:pt>
                <c:pt idx="3193">
                  <c:v>21.236000000000001</c:v>
                </c:pt>
                <c:pt idx="3194">
                  <c:v>21.236000000000001</c:v>
                </c:pt>
                <c:pt idx="3195">
                  <c:v>21.231999999999999</c:v>
                </c:pt>
                <c:pt idx="3196">
                  <c:v>21.236000000000001</c:v>
                </c:pt>
                <c:pt idx="3197">
                  <c:v>21.231999999999999</c:v>
                </c:pt>
                <c:pt idx="3198">
                  <c:v>21.236000000000001</c:v>
                </c:pt>
                <c:pt idx="3199">
                  <c:v>21.24</c:v>
                </c:pt>
                <c:pt idx="3200">
                  <c:v>21.233000000000001</c:v>
                </c:pt>
                <c:pt idx="3201">
                  <c:v>21.228999999999999</c:v>
                </c:pt>
                <c:pt idx="3202">
                  <c:v>21.233000000000001</c:v>
                </c:pt>
                <c:pt idx="3203">
                  <c:v>21.236999999999998</c:v>
                </c:pt>
                <c:pt idx="3204">
                  <c:v>21.233000000000001</c:v>
                </c:pt>
                <c:pt idx="3205">
                  <c:v>21.23</c:v>
                </c:pt>
                <c:pt idx="3206">
                  <c:v>21.245000000000001</c:v>
                </c:pt>
                <c:pt idx="3207">
                  <c:v>21.248000000000001</c:v>
                </c:pt>
                <c:pt idx="3208">
                  <c:v>21.248000000000001</c:v>
                </c:pt>
                <c:pt idx="3209">
                  <c:v>21.234000000000002</c:v>
                </c:pt>
                <c:pt idx="3210">
                  <c:v>21.245000000000001</c:v>
                </c:pt>
                <c:pt idx="3211">
                  <c:v>21.238</c:v>
                </c:pt>
                <c:pt idx="3212">
                  <c:v>21.245000000000001</c:v>
                </c:pt>
                <c:pt idx="3213">
                  <c:v>21.248999999999999</c:v>
                </c:pt>
                <c:pt idx="3214">
                  <c:v>21.253</c:v>
                </c:pt>
                <c:pt idx="3215">
                  <c:v>21.26</c:v>
                </c:pt>
                <c:pt idx="3216">
                  <c:v>21.263999999999999</c:v>
                </c:pt>
                <c:pt idx="3217">
                  <c:v>21.257000000000001</c:v>
                </c:pt>
                <c:pt idx="3218">
                  <c:v>21.26</c:v>
                </c:pt>
                <c:pt idx="3219">
                  <c:v>21.260999999999999</c:v>
                </c:pt>
                <c:pt idx="3220">
                  <c:v>21.257000000000001</c:v>
                </c:pt>
                <c:pt idx="3221">
                  <c:v>21.254000000000001</c:v>
                </c:pt>
                <c:pt idx="3222">
                  <c:v>21.254000000000001</c:v>
                </c:pt>
                <c:pt idx="3223">
                  <c:v>21.254000000000001</c:v>
                </c:pt>
                <c:pt idx="3224">
                  <c:v>21.260999999999999</c:v>
                </c:pt>
                <c:pt idx="3225">
                  <c:v>21.257000000000001</c:v>
                </c:pt>
                <c:pt idx="3226">
                  <c:v>21.268999999999998</c:v>
                </c:pt>
                <c:pt idx="3227">
                  <c:v>21.276</c:v>
                </c:pt>
                <c:pt idx="3228">
                  <c:v>21.268999999999998</c:v>
                </c:pt>
                <c:pt idx="3229">
                  <c:v>21.273</c:v>
                </c:pt>
                <c:pt idx="3230">
                  <c:v>21.262</c:v>
                </c:pt>
                <c:pt idx="3231">
                  <c:v>21.268999999999998</c:v>
                </c:pt>
                <c:pt idx="3232">
                  <c:v>21.268999999999998</c:v>
                </c:pt>
                <c:pt idx="3233">
                  <c:v>21.262</c:v>
                </c:pt>
                <c:pt idx="3234">
                  <c:v>21.268999999999998</c:v>
                </c:pt>
                <c:pt idx="3235">
                  <c:v>21.259</c:v>
                </c:pt>
                <c:pt idx="3236">
                  <c:v>21.262</c:v>
                </c:pt>
                <c:pt idx="3237">
                  <c:v>21.262</c:v>
                </c:pt>
                <c:pt idx="3238">
                  <c:v>21.259</c:v>
                </c:pt>
                <c:pt idx="3239">
                  <c:v>21.259</c:v>
                </c:pt>
                <c:pt idx="3240">
                  <c:v>21.263000000000002</c:v>
                </c:pt>
                <c:pt idx="3241">
                  <c:v>21.265999999999998</c:v>
                </c:pt>
                <c:pt idx="3242">
                  <c:v>21.265999999999998</c:v>
                </c:pt>
                <c:pt idx="3243">
                  <c:v>21.274000000000001</c:v>
                </c:pt>
                <c:pt idx="3244">
                  <c:v>21.277999999999999</c:v>
                </c:pt>
                <c:pt idx="3245">
                  <c:v>21.277999999999999</c:v>
                </c:pt>
                <c:pt idx="3246">
                  <c:v>21.280999999999999</c:v>
                </c:pt>
                <c:pt idx="3247">
                  <c:v>21.285</c:v>
                </c:pt>
                <c:pt idx="3248">
                  <c:v>21.3</c:v>
                </c:pt>
                <c:pt idx="3249">
                  <c:v>21.3</c:v>
                </c:pt>
                <c:pt idx="3250">
                  <c:v>21.3</c:v>
                </c:pt>
                <c:pt idx="3251">
                  <c:v>21.292999999999999</c:v>
                </c:pt>
                <c:pt idx="3252">
                  <c:v>21.297000000000001</c:v>
                </c:pt>
                <c:pt idx="3253">
                  <c:v>21.3</c:v>
                </c:pt>
                <c:pt idx="3254">
                  <c:v>21.300999999999998</c:v>
                </c:pt>
                <c:pt idx="3255">
                  <c:v>21.308</c:v>
                </c:pt>
                <c:pt idx="3256">
                  <c:v>21.308</c:v>
                </c:pt>
                <c:pt idx="3257">
                  <c:v>21.308</c:v>
                </c:pt>
                <c:pt idx="3258">
                  <c:v>21.312000000000001</c:v>
                </c:pt>
                <c:pt idx="3259">
                  <c:v>21.305</c:v>
                </c:pt>
                <c:pt idx="3260">
                  <c:v>21.323</c:v>
                </c:pt>
                <c:pt idx="3261">
                  <c:v>21.32</c:v>
                </c:pt>
                <c:pt idx="3262">
                  <c:v>21.334</c:v>
                </c:pt>
                <c:pt idx="3263">
                  <c:v>21.327000000000002</c:v>
                </c:pt>
                <c:pt idx="3264">
                  <c:v>21.323</c:v>
                </c:pt>
                <c:pt idx="3265">
                  <c:v>21.315999999999999</c:v>
                </c:pt>
                <c:pt idx="3266">
                  <c:v>21.315999999999999</c:v>
                </c:pt>
                <c:pt idx="3267">
                  <c:v>21.312999999999999</c:v>
                </c:pt>
                <c:pt idx="3268">
                  <c:v>21.312999999999999</c:v>
                </c:pt>
                <c:pt idx="3269">
                  <c:v>21.309000000000001</c:v>
                </c:pt>
                <c:pt idx="3270">
                  <c:v>21.305</c:v>
                </c:pt>
                <c:pt idx="3271">
                  <c:v>21.306000000000001</c:v>
                </c:pt>
                <c:pt idx="3272">
                  <c:v>21.306000000000001</c:v>
                </c:pt>
                <c:pt idx="3273">
                  <c:v>21.306000000000001</c:v>
                </c:pt>
                <c:pt idx="3274">
                  <c:v>21.306000000000001</c:v>
                </c:pt>
                <c:pt idx="3275">
                  <c:v>21.295000000000002</c:v>
                </c:pt>
                <c:pt idx="3276">
                  <c:v>21.291</c:v>
                </c:pt>
                <c:pt idx="3277">
                  <c:v>21.291</c:v>
                </c:pt>
                <c:pt idx="3278">
                  <c:v>21.288</c:v>
                </c:pt>
                <c:pt idx="3279">
                  <c:v>21.27</c:v>
                </c:pt>
                <c:pt idx="3280">
                  <c:v>21.265999999999998</c:v>
                </c:pt>
                <c:pt idx="3281">
                  <c:v>21.262</c:v>
                </c:pt>
                <c:pt idx="3282">
                  <c:v>21.262</c:v>
                </c:pt>
                <c:pt idx="3283">
                  <c:v>21.262</c:v>
                </c:pt>
                <c:pt idx="3284">
                  <c:v>21.254999999999999</c:v>
                </c:pt>
                <c:pt idx="3285">
                  <c:v>21.254999999999999</c:v>
                </c:pt>
                <c:pt idx="3286">
                  <c:v>21.265999999999998</c:v>
                </c:pt>
                <c:pt idx="3287">
                  <c:v>21.266999999999999</c:v>
                </c:pt>
                <c:pt idx="3288">
                  <c:v>21.265999999999998</c:v>
                </c:pt>
                <c:pt idx="3289">
                  <c:v>21.27</c:v>
                </c:pt>
                <c:pt idx="3290">
                  <c:v>21.274000000000001</c:v>
                </c:pt>
                <c:pt idx="3291">
                  <c:v>21.27</c:v>
                </c:pt>
                <c:pt idx="3292">
                  <c:v>21.27</c:v>
                </c:pt>
                <c:pt idx="3293">
                  <c:v>21.274000000000001</c:v>
                </c:pt>
                <c:pt idx="3294">
                  <c:v>21.274000000000001</c:v>
                </c:pt>
                <c:pt idx="3295">
                  <c:v>21.274000000000001</c:v>
                </c:pt>
                <c:pt idx="3296">
                  <c:v>21.289000000000001</c:v>
                </c:pt>
                <c:pt idx="3297">
                  <c:v>21.285</c:v>
                </c:pt>
                <c:pt idx="3298">
                  <c:v>21.297000000000001</c:v>
                </c:pt>
                <c:pt idx="3299">
                  <c:v>21.289000000000001</c:v>
                </c:pt>
                <c:pt idx="3300">
                  <c:v>21.303999999999998</c:v>
                </c:pt>
                <c:pt idx="3301">
                  <c:v>21.289000000000001</c:v>
                </c:pt>
                <c:pt idx="3302">
                  <c:v>21.292999999999999</c:v>
                </c:pt>
                <c:pt idx="3303">
                  <c:v>21.297000000000001</c:v>
                </c:pt>
                <c:pt idx="3304">
                  <c:v>21.308</c:v>
                </c:pt>
                <c:pt idx="3305">
                  <c:v>21.308</c:v>
                </c:pt>
                <c:pt idx="3306">
                  <c:v>21.305</c:v>
                </c:pt>
                <c:pt idx="3307">
                  <c:v>21.308</c:v>
                </c:pt>
                <c:pt idx="3308">
                  <c:v>21.315999999999999</c:v>
                </c:pt>
                <c:pt idx="3309">
                  <c:v>21.315999999999999</c:v>
                </c:pt>
                <c:pt idx="3310">
                  <c:v>21.32</c:v>
                </c:pt>
                <c:pt idx="3311">
                  <c:v>21.323</c:v>
                </c:pt>
                <c:pt idx="3312">
                  <c:v>21.327000000000002</c:v>
                </c:pt>
                <c:pt idx="3313">
                  <c:v>21.334</c:v>
                </c:pt>
                <c:pt idx="3314">
                  <c:v>21.338000000000001</c:v>
                </c:pt>
                <c:pt idx="3315">
                  <c:v>21.338000000000001</c:v>
                </c:pt>
                <c:pt idx="3316">
                  <c:v>21.331</c:v>
                </c:pt>
                <c:pt idx="3317">
                  <c:v>21.341999999999999</c:v>
                </c:pt>
                <c:pt idx="3318">
                  <c:v>21.346</c:v>
                </c:pt>
                <c:pt idx="3319">
                  <c:v>21.353000000000002</c:v>
                </c:pt>
                <c:pt idx="3320">
                  <c:v>21.346</c:v>
                </c:pt>
                <c:pt idx="3321">
                  <c:v>21.353000000000002</c:v>
                </c:pt>
                <c:pt idx="3322">
                  <c:v>21.361000000000001</c:v>
                </c:pt>
                <c:pt idx="3323">
                  <c:v>21.356999999999999</c:v>
                </c:pt>
                <c:pt idx="3324">
                  <c:v>21.361000000000001</c:v>
                </c:pt>
                <c:pt idx="3325">
                  <c:v>21.346</c:v>
                </c:pt>
                <c:pt idx="3326">
                  <c:v>21.358000000000001</c:v>
                </c:pt>
                <c:pt idx="3327">
                  <c:v>21.358000000000001</c:v>
                </c:pt>
                <c:pt idx="3328">
                  <c:v>21.361000000000001</c:v>
                </c:pt>
                <c:pt idx="3329">
                  <c:v>21.359000000000002</c:v>
                </c:pt>
                <c:pt idx="3330">
                  <c:v>21.353999999999999</c:v>
                </c:pt>
                <c:pt idx="3331">
                  <c:v>21.358000000000001</c:v>
                </c:pt>
                <c:pt idx="3332">
                  <c:v>21.350999999999999</c:v>
                </c:pt>
                <c:pt idx="3333">
                  <c:v>21.353999999999999</c:v>
                </c:pt>
                <c:pt idx="3334">
                  <c:v>21.358000000000001</c:v>
                </c:pt>
                <c:pt idx="3335">
                  <c:v>21.347000000000001</c:v>
                </c:pt>
                <c:pt idx="3336">
                  <c:v>21.347000000000001</c:v>
                </c:pt>
                <c:pt idx="3337">
                  <c:v>21.347000000000001</c:v>
                </c:pt>
                <c:pt idx="3338">
                  <c:v>21.350999999999999</c:v>
                </c:pt>
                <c:pt idx="3339">
                  <c:v>21.355</c:v>
                </c:pt>
                <c:pt idx="3340">
                  <c:v>21.359000000000002</c:v>
                </c:pt>
                <c:pt idx="3341">
                  <c:v>21.350999999999999</c:v>
                </c:pt>
                <c:pt idx="3342">
                  <c:v>21.344000000000001</c:v>
                </c:pt>
                <c:pt idx="3343">
                  <c:v>21.344000000000001</c:v>
                </c:pt>
                <c:pt idx="3344">
                  <c:v>21.352</c:v>
                </c:pt>
                <c:pt idx="3345">
                  <c:v>21.352</c:v>
                </c:pt>
                <c:pt idx="3346">
                  <c:v>21.344000000000001</c:v>
                </c:pt>
                <c:pt idx="3347">
                  <c:v>21.344000000000001</c:v>
                </c:pt>
                <c:pt idx="3348">
                  <c:v>21.347999999999999</c:v>
                </c:pt>
                <c:pt idx="3349">
                  <c:v>21.344999999999999</c:v>
                </c:pt>
                <c:pt idx="3350">
                  <c:v>21.347999999999999</c:v>
                </c:pt>
                <c:pt idx="3351">
                  <c:v>21.344999999999999</c:v>
                </c:pt>
                <c:pt idx="3352">
                  <c:v>21.337</c:v>
                </c:pt>
                <c:pt idx="3353">
                  <c:v>21.337</c:v>
                </c:pt>
                <c:pt idx="3354">
                  <c:v>21.334</c:v>
                </c:pt>
                <c:pt idx="3355">
                  <c:v>21.338000000000001</c:v>
                </c:pt>
                <c:pt idx="3356">
                  <c:v>21.334</c:v>
                </c:pt>
                <c:pt idx="3357">
                  <c:v>21.33</c:v>
                </c:pt>
                <c:pt idx="3358">
                  <c:v>21.334</c:v>
                </c:pt>
                <c:pt idx="3359">
                  <c:v>21.331</c:v>
                </c:pt>
                <c:pt idx="3360">
                  <c:v>21.334</c:v>
                </c:pt>
                <c:pt idx="3361">
                  <c:v>21.323</c:v>
                </c:pt>
                <c:pt idx="3362">
                  <c:v>21.341999999999999</c:v>
                </c:pt>
                <c:pt idx="3363">
                  <c:v>21.338000000000001</c:v>
                </c:pt>
                <c:pt idx="3364">
                  <c:v>21.338000000000001</c:v>
                </c:pt>
                <c:pt idx="3365">
                  <c:v>21.349</c:v>
                </c:pt>
                <c:pt idx="3366">
                  <c:v>21.349</c:v>
                </c:pt>
                <c:pt idx="3367">
                  <c:v>21.349</c:v>
                </c:pt>
                <c:pt idx="3368">
                  <c:v>21.353000000000002</c:v>
                </c:pt>
                <c:pt idx="3369">
                  <c:v>21.346</c:v>
                </c:pt>
                <c:pt idx="3370">
                  <c:v>21.343</c:v>
                </c:pt>
                <c:pt idx="3371">
                  <c:v>21.35</c:v>
                </c:pt>
                <c:pt idx="3372">
                  <c:v>21.346</c:v>
                </c:pt>
                <c:pt idx="3373">
                  <c:v>21.338999999999999</c:v>
                </c:pt>
                <c:pt idx="3374">
                  <c:v>21.346</c:v>
                </c:pt>
                <c:pt idx="3375">
                  <c:v>21.347999999999999</c:v>
                </c:pt>
                <c:pt idx="3376">
                  <c:v>21.346</c:v>
                </c:pt>
                <c:pt idx="3377">
                  <c:v>21.343</c:v>
                </c:pt>
                <c:pt idx="3378">
                  <c:v>21.352</c:v>
                </c:pt>
                <c:pt idx="3379">
                  <c:v>21.358000000000001</c:v>
                </c:pt>
                <c:pt idx="3380">
                  <c:v>21.358000000000001</c:v>
                </c:pt>
                <c:pt idx="3381">
                  <c:v>21.364999999999998</c:v>
                </c:pt>
                <c:pt idx="3382">
                  <c:v>21.373000000000001</c:v>
                </c:pt>
                <c:pt idx="3383">
                  <c:v>21.364999999999998</c:v>
                </c:pt>
                <c:pt idx="3384">
                  <c:v>21.370999999999999</c:v>
                </c:pt>
                <c:pt idx="3385">
                  <c:v>21.364999999999998</c:v>
                </c:pt>
                <c:pt idx="3386">
                  <c:v>21.369</c:v>
                </c:pt>
                <c:pt idx="3387">
                  <c:v>21.376999999999999</c:v>
                </c:pt>
                <c:pt idx="3388">
                  <c:v>21.373000000000001</c:v>
                </c:pt>
                <c:pt idx="3389">
                  <c:v>21.369</c:v>
                </c:pt>
                <c:pt idx="3390">
                  <c:v>21.367999999999999</c:v>
                </c:pt>
                <c:pt idx="3391">
                  <c:v>21.366</c:v>
                </c:pt>
                <c:pt idx="3392">
                  <c:v>21.361999999999998</c:v>
                </c:pt>
                <c:pt idx="3393">
                  <c:v>21.364000000000001</c:v>
                </c:pt>
                <c:pt idx="3394">
                  <c:v>21.37</c:v>
                </c:pt>
                <c:pt idx="3395">
                  <c:v>21.366</c:v>
                </c:pt>
                <c:pt idx="3396">
                  <c:v>21.361000000000001</c:v>
                </c:pt>
                <c:pt idx="3397">
                  <c:v>21.367999999999999</c:v>
                </c:pt>
                <c:pt idx="3398">
                  <c:v>21.373999999999999</c:v>
                </c:pt>
                <c:pt idx="3399">
                  <c:v>21.378</c:v>
                </c:pt>
                <c:pt idx="3400">
                  <c:v>21.379000000000001</c:v>
                </c:pt>
                <c:pt idx="3401">
                  <c:v>21.378</c:v>
                </c:pt>
                <c:pt idx="3402">
                  <c:v>21.382999999999999</c:v>
                </c:pt>
                <c:pt idx="3403">
                  <c:v>21.393000000000001</c:v>
                </c:pt>
                <c:pt idx="3404">
                  <c:v>21.4</c:v>
                </c:pt>
                <c:pt idx="3405">
                  <c:v>21.387</c:v>
                </c:pt>
                <c:pt idx="3406">
                  <c:v>21.388999999999999</c:v>
                </c:pt>
                <c:pt idx="3407">
                  <c:v>21.404</c:v>
                </c:pt>
                <c:pt idx="3408">
                  <c:v>21.408999999999999</c:v>
                </c:pt>
                <c:pt idx="3409">
                  <c:v>21.408000000000001</c:v>
                </c:pt>
                <c:pt idx="3410">
                  <c:v>21.411000000000001</c:v>
                </c:pt>
                <c:pt idx="3411">
                  <c:v>21.411000000000001</c:v>
                </c:pt>
                <c:pt idx="3412">
                  <c:v>21.408000000000001</c:v>
                </c:pt>
                <c:pt idx="3413">
                  <c:v>21.411999999999999</c:v>
                </c:pt>
                <c:pt idx="3414">
                  <c:v>21.413</c:v>
                </c:pt>
                <c:pt idx="3415">
                  <c:v>21.419</c:v>
                </c:pt>
                <c:pt idx="3416">
                  <c:v>21.422999999999998</c:v>
                </c:pt>
                <c:pt idx="3417">
                  <c:v>21.414000000000001</c:v>
                </c:pt>
                <c:pt idx="3418">
                  <c:v>21.408000000000001</c:v>
                </c:pt>
                <c:pt idx="3419">
                  <c:v>21.422999999999998</c:v>
                </c:pt>
                <c:pt idx="3420">
                  <c:v>21.420999999999999</c:v>
                </c:pt>
                <c:pt idx="3421">
                  <c:v>21.411999999999999</c:v>
                </c:pt>
                <c:pt idx="3422">
                  <c:v>21.408000000000001</c:v>
                </c:pt>
                <c:pt idx="3423">
                  <c:v>21.407</c:v>
                </c:pt>
                <c:pt idx="3424">
                  <c:v>21.405000000000001</c:v>
                </c:pt>
                <c:pt idx="3425">
                  <c:v>21.398</c:v>
                </c:pt>
                <c:pt idx="3426">
                  <c:v>21.393999999999998</c:v>
                </c:pt>
                <c:pt idx="3427">
                  <c:v>21.385000000000002</c:v>
                </c:pt>
                <c:pt idx="3428">
                  <c:v>21.387</c:v>
                </c:pt>
                <c:pt idx="3429">
                  <c:v>21.381</c:v>
                </c:pt>
                <c:pt idx="3430">
                  <c:v>21.387</c:v>
                </c:pt>
                <c:pt idx="3431">
                  <c:v>21.376000000000001</c:v>
                </c:pt>
                <c:pt idx="3432">
                  <c:v>21.382999999999999</c:v>
                </c:pt>
                <c:pt idx="3433">
                  <c:v>21.38</c:v>
                </c:pt>
                <c:pt idx="3434">
                  <c:v>21.382999999999999</c:v>
                </c:pt>
                <c:pt idx="3435">
                  <c:v>21.393999999999998</c:v>
                </c:pt>
                <c:pt idx="3436">
                  <c:v>21.423999999999999</c:v>
                </c:pt>
                <c:pt idx="3437">
                  <c:v>21.428000000000001</c:v>
                </c:pt>
                <c:pt idx="3438">
                  <c:v>21.440999999999999</c:v>
                </c:pt>
                <c:pt idx="3439">
                  <c:v>21.448</c:v>
                </c:pt>
                <c:pt idx="3440">
                  <c:v>21.446000000000002</c:v>
                </c:pt>
                <c:pt idx="3441">
                  <c:v>21.433</c:v>
                </c:pt>
                <c:pt idx="3442">
                  <c:v>21.439</c:v>
                </c:pt>
                <c:pt idx="3443">
                  <c:v>21.443000000000001</c:v>
                </c:pt>
                <c:pt idx="3444">
                  <c:v>21.439</c:v>
                </c:pt>
                <c:pt idx="3445">
                  <c:v>21.445</c:v>
                </c:pt>
                <c:pt idx="3446">
                  <c:v>21.439</c:v>
                </c:pt>
                <c:pt idx="3447">
                  <c:v>21.443000000000001</c:v>
                </c:pt>
                <c:pt idx="3448">
                  <c:v>21.439</c:v>
                </c:pt>
                <c:pt idx="3449">
                  <c:v>21.446999999999999</c:v>
                </c:pt>
                <c:pt idx="3450">
                  <c:v>21.452000000000002</c:v>
                </c:pt>
                <c:pt idx="3451">
                  <c:v>21.451000000000001</c:v>
                </c:pt>
                <c:pt idx="3452">
                  <c:v>21.469000000000001</c:v>
                </c:pt>
                <c:pt idx="3453">
                  <c:v>21.466000000000001</c:v>
                </c:pt>
                <c:pt idx="3454">
                  <c:v>21.466000000000001</c:v>
                </c:pt>
                <c:pt idx="3455">
                  <c:v>21.477</c:v>
                </c:pt>
                <c:pt idx="3456">
                  <c:v>21.466000000000001</c:v>
                </c:pt>
                <c:pt idx="3457">
                  <c:v>21.451000000000001</c:v>
                </c:pt>
                <c:pt idx="3458">
                  <c:v>21.443999999999999</c:v>
                </c:pt>
                <c:pt idx="3459">
                  <c:v>21.431000000000001</c:v>
                </c:pt>
                <c:pt idx="3460">
                  <c:v>21.414999999999999</c:v>
                </c:pt>
                <c:pt idx="3461">
                  <c:v>21.404</c:v>
                </c:pt>
                <c:pt idx="3462">
                  <c:v>21.398</c:v>
                </c:pt>
                <c:pt idx="3463">
                  <c:v>21.378</c:v>
                </c:pt>
                <c:pt idx="3464">
                  <c:v>21.370999999999999</c:v>
                </c:pt>
                <c:pt idx="3465">
                  <c:v>21.364000000000001</c:v>
                </c:pt>
                <c:pt idx="3466">
                  <c:v>21.356000000000002</c:v>
                </c:pt>
                <c:pt idx="3467">
                  <c:v>21.353000000000002</c:v>
                </c:pt>
                <c:pt idx="3468">
                  <c:v>21.344000000000001</c:v>
                </c:pt>
                <c:pt idx="3469">
                  <c:v>21.334</c:v>
                </c:pt>
                <c:pt idx="3470">
                  <c:v>21.335000000000001</c:v>
                </c:pt>
                <c:pt idx="3471">
                  <c:v>21.332999999999998</c:v>
                </c:pt>
                <c:pt idx="3472">
                  <c:v>21.331</c:v>
                </c:pt>
                <c:pt idx="3473">
                  <c:v>21.32</c:v>
                </c:pt>
                <c:pt idx="3474">
                  <c:v>21.321999999999999</c:v>
                </c:pt>
                <c:pt idx="3475">
                  <c:v>21.318000000000001</c:v>
                </c:pt>
                <c:pt idx="3476">
                  <c:v>21.309000000000001</c:v>
                </c:pt>
                <c:pt idx="3477">
                  <c:v>21.3</c:v>
                </c:pt>
                <c:pt idx="3478">
                  <c:v>21.291</c:v>
                </c:pt>
                <c:pt idx="3479">
                  <c:v>21.295000000000002</c:v>
                </c:pt>
                <c:pt idx="3480">
                  <c:v>21.289000000000001</c:v>
                </c:pt>
                <c:pt idx="3481">
                  <c:v>21.298999999999999</c:v>
                </c:pt>
                <c:pt idx="3482">
                  <c:v>21.291</c:v>
                </c:pt>
                <c:pt idx="3483">
                  <c:v>21.292999999999999</c:v>
                </c:pt>
                <c:pt idx="3484">
                  <c:v>21.280999999999999</c:v>
                </c:pt>
                <c:pt idx="3485">
                  <c:v>21.280999999999999</c:v>
                </c:pt>
                <c:pt idx="3486">
                  <c:v>21.282</c:v>
                </c:pt>
                <c:pt idx="3487">
                  <c:v>21.283999999999999</c:v>
                </c:pt>
                <c:pt idx="3488">
                  <c:v>21.283999999999999</c:v>
                </c:pt>
                <c:pt idx="3489">
                  <c:v>21.29</c:v>
                </c:pt>
                <c:pt idx="3490">
                  <c:v>21.292000000000002</c:v>
                </c:pt>
                <c:pt idx="3491">
                  <c:v>21.288</c:v>
                </c:pt>
                <c:pt idx="3492">
                  <c:v>21.29</c:v>
                </c:pt>
                <c:pt idx="3493">
                  <c:v>21.294</c:v>
                </c:pt>
                <c:pt idx="3494">
                  <c:v>21.295999999999999</c:v>
                </c:pt>
                <c:pt idx="3495">
                  <c:v>21.305</c:v>
                </c:pt>
                <c:pt idx="3496">
                  <c:v>21.303999999999998</c:v>
                </c:pt>
                <c:pt idx="3497">
                  <c:v>21.306999999999999</c:v>
                </c:pt>
                <c:pt idx="3498">
                  <c:v>21.306999999999999</c:v>
                </c:pt>
                <c:pt idx="3499">
                  <c:v>21.308</c:v>
                </c:pt>
                <c:pt idx="3500">
                  <c:v>21.308</c:v>
                </c:pt>
                <c:pt idx="3501">
                  <c:v>21.298999999999999</c:v>
                </c:pt>
                <c:pt idx="3502">
                  <c:v>21.302</c:v>
                </c:pt>
                <c:pt idx="3503">
                  <c:v>21.297000000000001</c:v>
                </c:pt>
                <c:pt idx="3504">
                  <c:v>21.297000000000001</c:v>
                </c:pt>
                <c:pt idx="3505">
                  <c:v>21.288</c:v>
                </c:pt>
                <c:pt idx="3506">
                  <c:v>21.286000000000001</c:v>
                </c:pt>
                <c:pt idx="3507">
                  <c:v>21.283999999999999</c:v>
                </c:pt>
                <c:pt idx="3508">
                  <c:v>21.279</c:v>
                </c:pt>
                <c:pt idx="3509">
                  <c:v>21.283000000000001</c:v>
                </c:pt>
                <c:pt idx="3510">
                  <c:v>21.277000000000001</c:v>
                </c:pt>
                <c:pt idx="3511">
                  <c:v>21.271999999999998</c:v>
                </c:pt>
                <c:pt idx="3512">
                  <c:v>21.260999999999999</c:v>
                </c:pt>
                <c:pt idx="3513">
                  <c:v>21.265000000000001</c:v>
                </c:pt>
                <c:pt idx="3514">
                  <c:v>21.27</c:v>
                </c:pt>
                <c:pt idx="3515">
                  <c:v>21.265000000000001</c:v>
                </c:pt>
                <c:pt idx="3516">
                  <c:v>21.265000000000001</c:v>
                </c:pt>
                <c:pt idx="3517">
                  <c:v>21.265000000000001</c:v>
                </c:pt>
                <c:pt idx="3518">
                  <c:v>21.262</c:v>
                </c:pt>
                <c:pt idx="3519">
                  <c:v>21.257999999999999</c:v>
                </c:pt>
                <c:pt idx="3520">
                  <c:v>21.26</c:v>
                </c:pt>
                <c:pt idx="3521">
                  <c:v>21.254000000000001</c:v>
                </c:pt>
                <c:pt idx="3522">
                  <c:v>21.254000000000001</c:v>
                </c:pt>
                <c:pt idx="3523">
                  <c:v>21.251000000000001</c:v>
                </c:pt>
                <c:pt idx="3524">
                  <c:v>21.251000000000001</c:v>
                </c:pt>
                <c:pt idx="3525">
                  <c:v>21.248999999999999</c:v>
                </c:pt>
                <c:pt idx="3526">
                  <c:v>21.248999999999999</c:v>
                </c:pt>
                <c:pt idx="3527">
                  <c:v>21.248000000000001</c:v>
                </c:pt>
                <c:pt idx="3528">
                  <c:v>21.234999999999999</c:v>
                </c:pt>
                <c:pt idx="3529">
                  <c:v>21.228000000000002</c:v>
                </c:pt>
                <c:pt idx="3530">
                  <c:v>21.225999999999999</c:v>
                </c:pt>
                <c:pt idx="3531">
                  <c:v>21.225999999999999</c:v>
                </c:pt>
                <c:pt idx="3532">
                  <c:v>21.225999999999999</c:v>
                </c:pt>
                <c:pt idx="3533">
                  <c:v>21.234000000000002</c:v>
                </c:pt>
                <c:pt idx="3534">
                  <c:v>21.228000000000002</c:v>
                </c:pt>
                <c:pt idx="3535">
                  <c:v>21.215</c:v>
                </c:pt>
                <c:pt idx="3536">
                  <c:v>21.222999999999999</c:v>
                </c:pt>
                <c:pt idx="3537">
                  <c:v>21.215</c:v>
                </c:pt>
                <c:pt idx="3538">
                  <c:v>21.221</c:v>
                </c:pt>
                <c:pt idx="3539">
                  <c:v>21.219000000000001</c:v>
                </c:pt>
                <c:pt idx="3540">
                  <c:v>21.238</c:v>
                </c:pt>
                <c:pt idx="3541">
                  <c:v>21.247</c:v>
                </c:pt>
                <c:pt idx="3542">
                  <c:v>21.256</c:v>
                </c:pt>
                <c:pt idx="3543">
                  <c:v>21.254999999999999</c:v>
                </c:pt>
                <c:pt idx="3544">
                  <c:v>21.265999999999998</c:v>
                </c:pt>
                <c:pt idx="3545">
                  <c:v>21.271000000000001</c:v>
                </c:pt>
                <c:pt idx="3546">
                  <c:v>21.29</c:v>
                </c:pt>
                <c:pt idx="3547">
                  <c:v>21.305</c:v>
                </c:pt>
                <c:pt idx="3548">
                  <c:v>21.297000000000001</c:v>
                </c:pt>
                <c:pt idx="3549">
                  <c:v>21.298999999999999</c:v>
                </c:pt>
                <c:pt idx="3550">
                  <c:v>21.306999999999999</c:v>
                </c:pt>
                <c:pt idx="3551">
                  <c:v>21.315999999999999</c:v>
                </c:pt>
                <c:pt idx="3552">
                  <c:v>21.306999999999999</c:v>
                </c:pt>
                <c:pt idx="3553">
                  <c:v>21.306999999999999</c:v>
                </c:pt>
                <c:pt idx="3554">
                  <c:v>21.305</c:v>
                </c:pt>
                <c:pt idx="3555">
                  <c:v>21.303999999999998</c:v>
                </c:pt>
                <c:pt idx="3556">
                  <c:v>21.291</c:v>
                </c:pt>
                <c:pt idx="3557">
                  <c:v>21.286999999999999</c:v>
                </c:pt>
                <c:pt idx="3558">
                  <c:v>21.28</c:v>
                </c:pt>
                <c:pt idx="3559">
                  <c:v>21.277999999999999</c:v>
                </c:pt>
                <c:pt idx="3560">
                  <c:v>21.28</c:v>
                </c:pt>
                <c:pt idx="3561">
                  <c:v>21.286000000000001</c:v>
                </c:pt>
                <c:pt idx="3562">
                  <c:v>21.29</c:v>
                </c:pt>
                <c:pt idx="3563">
                  <c:v>21.28</c:v>
                </c:pt>
                <c:pt idx="3564">
                  <c:v>21.280999999999999</c:v>
                </c:pt>
                <c:pt idx="3565">
                  <c:v>21.274999999999999</c:v>
                </c:pt>
                <c:pt idx="3566">
                  <c:v>21.27</c:v>
                </c:pt>
                <c:pt idx="3567">
                  <c:v>21.274000000000001</c:v>
                </c:pt>
                <c:pt idx="3568">
                  <c:v>21.274000000000001</c:v>
                </c:pt>
                <c:pt idx="3569">
                  <c:v>21.277000000000001</c:v>
                </c:pt>
                <c:pt idx="3570">
                  <c:v>21.277999999999999</c:v>
                </c:pt>
                <c:pt idx="3571">
                  <c:v>21.276</c:v>
                </c:pt>
                <c:pt idx="3572">
                  <c:v>21.277999999999999</c:v>
                </c:pt>
                <c:pt idx="3573">
                  <c:v>21.271000000000001</c:v>
                </c:pt>
                <c:pt idx="3574">
                  <c:v>21.274000000000001</c:v>
                </c:pt>
                <c:pt idx="3575">
                  <c:v>21.277999999999999</c:v>
                </c:pt>
                <c:pt idx="3576">
                  <c:v>21.276</c:v>
                </c:pt>
                <c:pt idx="3577">
                  <c:v>21.271000000000001</c:v>
                </c:pt>
                <c:pt idx="3578">
                  <c:v>21.274999999999999</c:v>
                </c:pt>
                <c:pt idx="3579">
                  <c:v>21.271000000000001</c:v>
                </c:pt>
                <c:pt idx="3580">
                  <c:v>21.271000000000001</c:v>
                </c:pt>
                <c:pt idx="3581">
                  <c:v>21.26</c:v>
                </c:pt>
                <c:pt idx="3582">
                  <c:v>21.27</c:v>
                </c:pt>
                <c:pt idx="3583">
                  <c:v>21.274999999999999</c:v>
                </c:pt>
                <c:pt idx="3584">
                  <c:v>21.279</c:v>
                </c:pt>
                <c:pt idx="3585">
                  <c:v>21.288</c:v>
                </c:pt>
                <c:pt idx="3586">
                  <c:v>21.292000000000002</c:v>
                </c:pt>
                <c:pt idx="3587">
                  <c:v>21.294</c:v>
                </c:pt>
                <c:pt idx="3588">
                  <c:v>21.297999999999998</c:v>
                </c:pt>
                <c:pt idx="3589">
                  <c:v>21.297999999999998</c:v>
                </c:pt>
                <c:pt idx="3590">
                  <c:v>21.295000000000002</c:v>
                </c:pt>
                <c:pt idx="3591">
                  <c:v>21.292999999999999</c:v>
                </c:pt>
                <c:pt idx="3592">
                  <c:v>21.277999999999999</c:v>
                </c:pt>
                <c:pt idx="3593">
                  <c:v>21.273</c:v>
                </c:pt>
                <c:pt idx="3594">
                  <c:v>21.266999999999999</c:v>
                </c:pt>
                <c:pt idx="3595">
                  <c:v>21.263999999999999</c:v>
                </c:pt>
                <c:pt idx="3596">
                  <c:v>21.254999999999999</c:v>
                </c:pt>
                <c:pt idx="3597">
                  <c:v>21.259</c:v>
                </c:pt>
                <c:pt idx="3598">
                  <c:v>21.253</c:v>
                </c:pt>
                <c:pt idx="3599">
                  <c:v>21.244</c:v>
                </c:pt>
                <c:pt idx="3600">
                  <c:v>21.251999999999999</c:v>
                </c:pt>
                <c:pt idx="3601">
                  <c:v>21.254000000000001</c:v>
                </c:pt>
                <c:pt idx="3602">
                  <c:v>21.248000000000001</c:v>
                </c:pt>
                <c:pt idx="3603">
                  <c:v>21.245000000000001</c:v>
                </c:pt>
                <c:pt idx="3604">
                  <c:v>21.248000000000001</c:v>
                </c:pt>
                <c:pt idx="3605">
                  <c:v>21.236999999999998</c:v>
                </c:pt>
                <c:pt idx="3606">
                  <c:v>21.241</c:v>
                </c:pt>
                <c:pt idx="3607">
                  <c:v>21.238</c:v>
                </c:pt>
                <c:pt idx="3608">
                  <c:v>21.231000000000002</c:v>
                </c:pt>
                <c:pt idx="3609">
                  <c:v>21.227</c:v>
                </c:pt>
                <c:pt idx="3610">
                  <c:v>21.228999999999999</c:v>
                </c:pt>
                <c:pt idx="3611">
                  <c:v>21.231000000000002</c:v>
                </c:pt>
                <c:pt idx="3612">
                  <c:v>21.224</c:v>
                </c:pt>
                <c:pt idx="3613">
                  <c:v>21.22</c:v>
                </c:pt>
                <c:pt idx="3614">
                  <c:v>21.228000000000002</c:v>
                </c:pt>
                <c:pt idx="3615">
                  <c:v>21.241</c:v>
                </c:pt>
                <c:pt idx="3616">
                  <c:v>21.236999999999998</c:v>
                </c:pt>
                <c:pt idx="3617">
                  <c:v>21.239000000000001</c:v>
                </c:pt>
                <c:pt idx="3618">
                  <c:v>21.234000000000002</c:v>
                </c:pt>
                <c:pt idx="3619">
                  <c:v>21.239000000000001</c:v>
                </c:pt>
                <c:pt idx="3620">
                  <c:v>21.239000000000001</c:v>
                </c:pt>
                <c:pt idx="3621">
                  <c:v>21.239000000000001</c:v>
                </c:pt>
                <c:pt idx="3622">
                  <c:v>21.247</c:v>
                </c:pt>
                <c:pt idx="3623">
                  <c:v>21.254000000000001</c:v>
                </c:pt>
                <c:pt idx="3624">
                  <c:v>21.262</c:v>
                </c:pt>
                <c:pt idx="3625">
                  <c:v>21.247</c:v>
                </c:pt>
                <c:pt idx="3626">
                  <c:v>21.262</c:v>
                </c:pt>
                <c:pt idx="3627">
                  <c:v>21.253</c:v>
                </c:pt>
                <c:pt idx="3628">
                  <c:v>21.260999999999999</c:v>
                </c:pt>
                <c:pt idx="3629">
                  <c:v>21.259</c:v>
                </c:pt>
                <c:pt idx="3630">
                  <c:v>21.260999999999999</c:v>
                </c:pt>
                <c:pt idx="3631">
                  <c:v>21.263000000000002</c:v>
                </c:pt>
                <c:pt idx="3632">
                  <c:v>21.259</c:v>
                </c:pt>
                <c:pt idx="3633">
                  <c:v>21.257000000000001</c:v>
                </c:pt>
                <c:pt idx="3634">
                  <c:v>21.254000000000001</c:v>
                </c:pt>
                <c:pt idx="3635">
                  <c:v>21.251999999999999</c:v>
                </c:pt>
                <c:pt idx="3636">
                  <c:v>21.251999999999999</c:v>
                </c:pt>
                <c:pt idx="3637">
                  <c:v>21.251999999999999</c:v>
                </c:pt>
              </c:numCache>
            </c:numRef>
          </c:yVal>
          <c:smooth val="0"/>
          <c:extLst>
            <c:ext xmlns:c16="http://schemas.microsoft.com/office/drawing/2014/chart" uri="{C3380CC4-5D6E-409C-BE32-E72D297353CC}">
              <c16:uniqueId val="{00000004-0D61-40C7-970D-1D8C9CC02F78}"/>
            </c:ext>
          </c:extLst>
        </c:ser>
        <c:ser>
          <c:idx val="5"/>
          <c:order val="5"/>
          <c:tx>
            <c:strRef>
              <c:f>'Versuch 2 Rohr 168,3x4'!$G$1</c:f>
              <c:strCache>
                <c:ptCount val="1"/>
                <c:pt idx="0">
                  <c:v>Einzelne Punkte</c:v>
                </c:pt>
              </c:strCache>
            </c:strRef>
          </c:tx>
          <c:spPr>
            <a:ln w="53975" cap="rnd">
              <a:solidFill>
                <a:schemeClr val="accent1">
                  <a:lumMod val="60000"/>
                  <a:lumOff val="40000"/>
                </a:schemeClr>
              </a:solidFill>
              <a:round/>
            </a:ln>
            <a:effectLst/>
          </c:spPr>
          <c:marker>
            <c:symbol val="none"/>
          </c:marker>
          <c:dPt>
            <c:idx val="2"/>
            <c:marker>
              <c:symbol val="circle"/>
              <c:size val="5"/>
              <c:spPr>
                <a:solidFill>
                  <a:schemeClr val="accent6"/>
                </a:solidFill>
                <a:ln w="9525">
                  <a:solidFill>
                    <a:schemeClr val="accent6"/>
                  </a:solidFill>
                </a:ln>
                <a:effectLst/>
              </c:spPr>
            </c:marker>
            <c:bubble3D val="0"/>
            <c:spPr>
              <a:ln w="53975" cap="rnd">
                <a:solidFill>
                  <a:schemeClr val="accent1">
                    <a:lumMod val="60000"/>
                    <a:lumOff val="40000"/>
                  </a:schemeClr>
                </a:solidFill>
                <a:round/>
              </a:ln>
              <a:effectLst/>
            </c:spPr>
            <c:extLst>
              <c:ext xmlns:c16="http://schemas.microsoft.com/office/drawing/2014/chart" uri="{C3380CC4-5D6E-409C-BE32-E72D297353CC}">
                <c16:uniqueId val="{00000006-0D61-40C7-970D-1D8C9CC02F78}"/>
              </c:ext>
            </c:extLst>
          </c:dPt>
          <c:xVal>
            <c:numRef>
              <c:f>'Versuch 2 Rohr 168,3x4'!$A$2:$A$3639</c:f>
              <c:numCache>
                <c:formatCode>[$-F400]h:mm:ss\ AM/PM</c:formatCode>
                <c:ptCount val="3638"/>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numCache>
            </c:numRef>
          </c:xVal>
          <c:yVal>
            <c:numRef>
              <c:f>'Versuch 2 Rohr 168,3x4'!$G$2:$G$3639</c:f>
              <c:numCache>
                <c:formatCode>General</c:formatCode>
                <c:ptCount val="3638"/>
                <c:pt idx="568">
                  <c:v>28.407</c:v>
                </c:pt>
                <c:pt idx="569">
                  <c:v>28.486000000000001</c:v>
                </c:pt>
                <c:pt idx="1184">
                  <c:v>109.172</c:v>
                </c:pt>
                <c:pt idx="1185">
                  <c:v>109.40300000000001</c:v>
                </c:pt>
                <c:pt idx="1607">
                  <c:v>125.473</c:v>
                </c:pt>
                <c:pt idx="1608">
                  <c:v>125.294</c:v>
                </c:pt>
                <c:pt idx="2116">
                  <c:v>126.877</c:v>
                </c:pt>
                <c:pt idx="2117">
                  <c:v>126.45</c:v>
                </c:pt>
                <c:pt idx="2651">
                  <c:v>131.21799999999999</c:v>
                </c:pt>
                <c:pt idx="2652">
                  <c:v>131.07599999999999</c:v>
                </c:pt>
                <c:pt idx="2963">
                  <c:v>157.69300000000001</c:v>
                </c:pt>
                <c:pt idx="2964">
                  <c:v>157.33699999999999</c:v>
                </c:pt>
              </c:numCache>
            </c:numRef>
          </c:yVal>
          <c:smooth val="0"/>
          <c:extLst>
            <c:ext xmlns:c16="http://schemas.microsoft.com/office/drawing/2014/chart" uri="{C3380CC4-5D6E-409C-BE32-E72D297353CC}">
              <c16:uniqueId val="{00000007-0D61-40C7-970D-1D8C9CC02F78}"/>
            </c:ext>
          </c:extLst>
        </c:ser>
        <c:dLbls>
          <c:showLegendKey val="0"/>
          <c:showVal val="0"/>
          <c:showCatName val="0"/>
          <c:showSerName val="0"/>
          <c:showPercent val="0"/>
          <c:showBubbleSize val="0"/>
        </c:dLbls>
        <c:axId val="1089633504"/>
        <c:axId val="1089636128"/>
      </c:scatterChart>
      <c:valAx>
        <c:axId val="1089633504"/>
        <c:scaling>
          <c:orientation val="minMax"/>
        </c:scaling>
        <c:delete val="0"/>
        <c:axPos val="b"/>
        <c:majorGridlines>
          <c:spPr>
            <a:ln w="9525" cap="flat" cmpd="sng" algn="ctr">
              <a:solidFill>
                <a:schemeClr val="tx1">
                  <a:lumMod val="15000"/>
                  <a:lumOff val="85000"/>
                </a:schemeClr>
              </a:solidFill>
              <a:round/>
            </a:ln>
            <a:effectLst/>
          </c:spPr>
        </c:majorGridlines>
        <c:numFmt formatCode="[$-F400]h:mm:ss\ AM/PM"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1089636128"/>
        <c:crosses val="autoZero"/>
        <c:crossBetween val="midCat"/>
      </c:valAx>
      <c:valAx>
        <c:axId val="10896361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1089633504"/>
        <c:crosses val="autoZero"/>
        <c:crossBetween val="midCat"/>
      </c:valAx>
      <c:spPr>
        <a:noFill/>
        <a:ln>
          <a:noFill/>
        </a:ln>
        <a:effectLst/>
      </c:spPr>
    </c:plotArea>
    <c:legend>
      <c:legendPos val="b"/>
      <c:layout>
        <c:manualLayout>
          <c:xMode val="edge"/>
          <c:yMode val="edge"/>
          <c:x val="0"/>
          <c:y val="0.95728429866916065"/>
          <c:w val="1"/>
          <c:h val="4.2715701330839385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legend>
    <c:plotVisOnly val="1"/>
    <c:dispBlanksAs val="gap"/>
    <c:showDLblsOverMax val="0"/>
  </c:chart>
  <c:spPr>
    <a:noFill/>
    <a:ln>
      <a:noFill/>
    </a:ln>
    <a:effectLst/>
  </c:spPr>
  <c:txPr>
    <a:bodyPr/>
    <a:lstStyle/>
    <a:p>
      <a:pPr>
        <a:defRPr/>
      </a:pPr>
      <a:endParaRPr lang="de-DE"/>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de-DE" sz="1400" b="0" i="0" baseline="0" dirty="0" smtClean="0">
                <a:effectLst/>
              </a:rPr>
              <a:t>Versuch Rohr 160x2</a:t>
            </a:r>
            <a:endParaRPr lang="de-DE" sz="1400" dirty="0">
              <a:effectLst/>
            </a:endParaRPr>
          </a:p>
        </c:rich>
      </c:tx>
      <c:layout>
        <c:manualLayout>
          <c:xMode val="edge"/>
          <c:yMode val="edge"/>
          <c:x val="0.40669287794556869"/>
          <c:y val="3.806502458657570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de-DE"/>
        </a:p>
      </c:txPr>
    </c:title>
    <c:autoTitleDeleted val="0"/>
    <c:plotArea>
      <c:layout>
        <c:manualLayout>
          <c:layoutTarget val="inner"/>
          <c:xMode val="edge"/>
          <c:yMode val="edge"/>
          <c:x val="3.179956816013009E-2"/>
          <c:y val="8.6915139472681188E-2"/>
          <c:w val="0.92426078701556857"/>
          <c:h val="0.80020291355626072"/>
        </c:manualLayout>
      </c:layout>
      <c:scatterChart>
        <c:scatterStyle val="lineMarker"/>
        <c:varyColors val="0"/>
        <c:ser>
          <c:idx val="0"/>
          <c:order val="0"/>
          <c:tx>
            <c:strRef>
              <c:f>'Versuch 1 Rohr 160x2_formatiert'!$B$1</c:f>
              <c:strCache>
                <c:ptCount val="1"/>
                <c:pt idx="0">
                  <c:v>K1 Rohr Temp -60° [°C]</c:v>
                </c:pt>
              </c:strCache>
            </c:strRef>
          </c:tx>
          <c:spPr>
            <a:ln w="19050" cap="rnd">
              <a:solidFill>
                <a:schemeClr val="accent1"/>
              </a:solidFill>
              <a:round/>
            </a:ln>
            <a:effectLst/>
          </c:spPr>
          <c:marker>
            <c:symbol val="none"/>
          </c:marker>
          <c:xVal>
            <c:numRef>
              <c:f>'Versuch 1 Rohr 160x2_formatiert'!$A$2:$A$4802</c:f>
              <c:numCache>
                <c:formatCode>[$-F400]h:mm:ss\ AM/PM</c:formatCode>
                <c:ptCount val="4801"/>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numCache>
            </c:numRef>
          </c:xVal>
          <c:yVal>
            <c:numRef>
              <c:f>'Versuch 1 Rohr 160x2_formatiert'!$B$2:$B$13966</c:f>
              <c:numCache>
                <c:formatCode>General</c:formatCode>
                <c:ptCount val="13965"/>
                <c:pt idx="0">
                  <c:v>19.774000000000001</c:v>
                </c:pt>
                <c:pt idx="1">
                  <c:v>19.77</c:v>
                </c:pt>
                <c:pt idx="2">
                  <c:v>19.774999999999999</c:v>
                </c:pt>
                <c:pt idx="3">
                  <c:v>19.768000000000001</c:v>
                </c:pt>
                <c:pt idx="4">
                  <c:v>19.771999999999998</c:v>
                </c:pt>
                <c:pt idx="5">
                  <c:v>19.78</c:v>
                </c:pt>
                <c:pt idx="6">
                  <c:v>19.783999999999999</c:v>
                </c:pt>
                <c:pt idx="7">
                  <c:v>19.777000000000001</c:v>
                </c:pt>
                <c:pt idx="8">
                  <c:v>19.789000000000001</c:v>
                </c:pt>
                <c:pt idx="9">
                  <c:v>19.782</c:v>
                </c:pt>
                <c:pt idx="10">
                  <c:v>19.777999999999999</c:v>
                </c:pt>
                <c:pt idx="11">
                  <c:v>19.771000000000001</c:v>
                </c:pt>
                <c:pt idx="12">
                  <c:v>19.771999999999998</c:v>
                </c:pt>
                <c:pt idx="13">
                  <c:v>19.783999999999999</c:v>
                </c:pt>
                <c:pt idx="14">
                  <c:v>19.792000000000002</c:v>
                </c:pt>
                <c:pt idx="15">
                  <c:v>19.788</c:v>
                </c:pt>
                <c:pt idx="16">
                  <c:v>19.795999999999999</c:v>
                </c:pt>
                <c:pt idx="17">
                  <c:v>19.797000000000001</c:v>
                </c:pt>
                <c:pt idx="18">
                  <c:v>19.808</c:v>
                </c:pt>
                <c:pt idx="19">
                  <c:v>19.809000000000001</c:v>
                </c:pt>
                <c:pt idx="20">
                  <c:v>19.82</c:v>
                </c:pt>
                <c:pt idx="21">
                  <c:v>19.821000000000002</c:v>
                </c:pt>
                <c:pt idx="22">
                  <c:v>19.821000000000002</c:v>
                </c:pt>
                <c:pt idx="23">
                  <c:v>19.829000000000001</c:v>
                </c:pt>
                <c:pt idx="24">
                  <c:v>19.837</c:v>
                </c:pt>
                <c:pt idx="25">
                  <c:v>19.841000000000001</c:v>
                </c:pt>
                <c:pt idx="26">
                  <c:v>19.831</c:v>
                </c:pt>
                <c:pt idx="27">
                  <c:v>19.831</c:v>
                </c:pt>
                <c:pt idx="28">
                  <c:v>19.835000000000001</c:v>
                </c:pt>
                <c:pt idx="29">
                  <c:v>19.843</c:v>
                </c:pt>
                <c:pt idx="30">
                  <c:v>19.850999999999999</c:v>
                </c:pt>
                <c:pt idx="31">
                  <c:v>19.855</c:v>
                </c:pt>
                <c:pt idx="32">
                  <c:v>19.86</c:v>
                </c:pt>
                <c:pt idx="33">
                  <c:v>19.867999999999999</c:v>
                </c:pt>
                <c:pt idx="34">
                  <c:v>19.861000000000001</c:v>
                </c:pt>
                <c:pt idx="35">
                  <c:v>19.861000000000001</c:v>
                </c:pt>
                <c:pt idx="36">
                  <c:v>19.864999999999998</c:v>
                </c:pt>
                <c:pt idx="37">
                  <c:v>19.876999999999999</c:v>
                </c:pt>
                <c:pt idx="38">
                  <c:v>19.881</c:v>
                </c:pt>
                <c:pt idx="39">
                  <c:v>19.888999999999999</c:v>
                </c:pt>
                <c:pt idx="40">
                  <c:v>19.893000000000001</c:v>
                </c:pt>
                <c:pt idx="41">
                  <c:v>19.905000000000001</c:v>
                </c:pt>
                <c:pt idx="42">
                  <c:v>19.908999999999999</c:v>
                </c:pt>
                <c:pt idx="43">
                  <c:v>19.917000000000002</c:v>
                </c:pt>
                <c:pt idx="44">
                  <c:v>19.925000000000001</c:v>
                </c:pt>
                <c:pt idx="45">
                  <c:v>19.928999999999998</c:v>
                </c:pt>
                <c:pt idx="46">
                  <c:v>19.937000000000001</c:v>
                </c:pt>
                <c:pt idx="47">
                  <c:v>19.948</c:v>
                </c:pt>
                <c:pt idx="48">
                  <c:v>19.957000000000001</c:v>
                </c:pt>
                <c:pt idx="49">
                  <c:v>19.972000000000001</c:v>
                </c:pt>
                <c:pt idx="50">
                  <c:v>19.960999999999999</c:v>
                </c:pt>
                <c:pt idx="51">
                  <c:v>19.972999999999999</c:v>
                </c:pt>
                <c:pt idx="52">
                  <c:v>19.977</c:v>
                </c:pt>
                <c:pt idx="53">
                  <c:v>19.981000000000002</c:v>
                </c:pt>
                <c:pt idx="54">
                  <c:v>19.984999999999999</c:v>
                </c:pt>
                <c:pt idx="55">
                  <c:v>20.001000000000001</c:v>
                </c:pt>
                <c:pt idx="56">
                  <c:v>19.997</c:v>
                </c:pt>
                <c:pt idx="57">
                  <c:v>20.013000000000002</c:v>
                </c:pt>
                <c:pt idx="58">
                  <c:v>20.009</c:v>
                </c:pt>
                <c:pt idx="59">
                  <c:v>20.024999999999999</c:v>
                </c:pt>
                <c:pt idx="60">
                  <c:v>20.029</c:v>
                </c:pt>
                <c:pt idx="61">
                  <c:v>20.033000000000001</c:v>
                </c:pt>
                <c:pt idx="62">
                  <c:v>20.03</c:v>
                </c:pt>
                <c:pt idx="63">
                  <c:v>20.048999999999999</c:v>
                </c:pt>
                <c:pt idx="64">
                  <c:v>20.064</c:v>
                </c:pt>
                <c:pt idx="65">
                  <c:v>20.071000000000002</c:v>
                </c:pt>
                <c:pt idx="66">
                  <c:v>20.065000000000001</c:v>
                </c:pt>
                <c:pt idx="67">
                  <c:v>20.061</c:v>
                </c:pt>
                <c:pt idx="68">
                  <c:v>20.077000000000002</c:v>
                </c:pt>
                <c:pt idx="69">
                  <c:v>20.077000000000002</c:v>
                </c:pt>
                <c:pt idx="70">
                  <c:v>20.077000000000002</c:v>
                </c:pt>
                <c:pt idx="71">
                  <c:v>20.085000000000001</c:v>
                </c:pt>
                <c:pt idx="72">
                  <c:v>20.097000000000001</c:v>
                </c:pt>
                <c:pt idx="73">
                  <c:v>20.09</c:v>
                </c:pt>
                <c:pt idx="74">
                  <c:v>20.100999999999999</c:v>
                </c:pt>
                <c:pt idx="75">
                  <c:v>20.105</c:v>
                </c:pt>
                <c:pt idx="76">
                  <c:v>20.113</c:v>
                </c:pt>
                <c:pt idx="77">
                  <c:v>20.114000000000001</c:v>
                </c:pt>
                <c:pt idx="78">
                  <c:v>20.122</c:v>
                </c:pt>
                <c:pt idx="79">
                  <c:v>20.132999999999999</c:v>
                </c:pt>
                <c:pt idx="80">
                  <c:v>20.132999999999999</c:v>
                </c:pt>
                <c:pt idx="81">
                  <c:v>20.134</c:v>
                </c:pt>
                <c:pt idx="82">
                  <c:v>20.145</c:v>
                </c:pt>
                <c:pt idx="83">
                  <c:v>20.157</c:v>
                </c:pt>
                <c:pt idx="84">
                  <c:v>20.167999999999999</c:v>
                </c:pt>
                <c:pt idx="85">
                  <c:v>20.169</c:v>
                </c:pt>
                <c:pt idx="86">
                  <c:v>20.172999999999998</c:v>
                </c:pt>
                <c:pt idx="87">
                  <c:v>20.187999999999999</c:v>
                </c:pt>
                <c:pt idx="88">
                  <c:v>20.181000000000001</c:v>
                </c:pt>
                <c:pt idx="89">
                  <c:v>20.193000000000001</c:v>
                </c:pt>
                <c:pt idx="90">
                  <c:v>20.196999999999999</c:v>
                </c:pt>
                <c:pt idx="91">
                  <c:v>20.193000000000001</c:v>
                </c:pt>
                <c:pt idx="92">
                  <c:v>20.201000000000001</c:v>
                </c:pt>
                <c:pt idx="93">
                  <c:v>20.216000000000001</c:v>
                </c:pt>
                <c:pt idx="94">
                  <c:v>20.216999999999999</c:v>
                </c:pt>
                <c:pt idx="95">
                  <c:v>20.236000000000001</c:v>
                </c:pt>
                <c:pt idx="96">
                  <c:v>20.236000000000001</c:v>
                </c:pt>
                <c:pt idx="97">
                  <c:v>20.236000000000001</c:v>
                </c:pt>
                <c:pt idx="98">
                  <c:v>20.244</c:v>
                </c:pt>
                <c:pt idx="99">
                  <c:v>20.248999999999999</c:v>
                </c:pt>
                <c:pt idx="100">
                  <c:v>20.256</c:v>
                </c:pt>
                <c:pt idx="101">
                  <c:v>20.260000000000002</c:v>
                </c:pt>
                <c:pt idx="102">
                  <c:v>20.271999999999998</c:v>
                </c:pt>
                <c:pt idx="103">
                  <c:v>20.268000000000001</c:v>
                </c:pt>
                <c:pt idx="104">
                  <c:v>20.28</c:v>
                </c:pt>
                <c:pt idx="105">
                  <c:v>20.280999999999999</c:v>
                </c:pt>
                <c:pt idx="106">
                  <c:v>20.288</c:v>
                </c:pt>
                <c:pt idx="107">
                  <c:v>20.295999999999999</c:v>
                </c:pt>
                <c:pt idx="108">
                  <c:v>20.311</c:v>
                </c:pt>
                <c:pt idx="109">
                  <c:v>20.308</c:v>
                </c:pt>
                <c:pt idx="110">
                  <c:v>20.309000000000001</c:v>
                </c:pt>
                <c:pt idx="111">
                  <c:v>20.315999999999999</c:v>
                </c:pt>
                <c:pt idx="112">
                  <c:v>20.327999999999999</c:v>
                </c:pt>
                <c:pt idx="113">
                  <c:v>20.327999999999999</c:v>
                </c:pt>
                <c:pt idx="114">
                  <c:v>20.34</c:v>
                </c:pt>
                <c:pt idx="115">
                  <c:v>20.335999999999999</c:v>
                </c:pt>
                <c:pt idx="116">
                  <c:v>20.344000000000001</c:v>
                </c:pt>
                <c:pt idx="117">
                  <c:v>20.341000000000001</c:v>
                </c:pt>
                <c:pt idx="118">
                  <c:v>20.334</c:v>
                </c:pt>
                <c:pt idx="119">
                  <c:v>20.353000000000002</c:v>
                </c:pt>
                <c:pt idx="120">
                  <c:v>20.361000000000001</c:v>
                </c:pt>
                <c:pt idx="121">
                  <c:v>20.367999999999999</c:v>
                </c:pt>
                <c:pt idx="122">
                  <c:v>20.376000000000001</c:v>
                </c:pt>
                <c:pt idx="123">
                  <c:v>20.384</c:v>
                </c:pt>
                <c:pt idx="124">
                  <c:v>20.384</c:v>
                </c:pt>
                <c:pt idx="125">
                  <c:v>20.388000000000002</c:v>
                </c:pt>
                <c:pt idx="126">
                  <c:v>20.396000000000001</c:v>
                </c:pt>
                <c:pt idx="127">
                  <c:v>20.399999999999999</c:v>
                </c:pt>
                <c:pt idx="128">
                  <c:v>20.404</c:v>
                </c:pt>
                <c:pt idx="129">
                  <c:v>20.427</c:v>
                </c:pt>
                <c:pt idx="130">
                  <c:v>20.423999999999999</c:v>
                </c:pt>
                <c:pt idx="131">
                  <c:v>20.431000000000001</c:v>
                </c:pt>
                <c:pt idx="132">
                  <c:v>20.439</c:v>
                </c:pt>
                <c:pt idx="133">
                  <c:v>20.436</c:v>
                </c:pt>
                <c:pt idx="134">
                  <c:v>20.451000000000001</c:v>
                </c:pt>
                <c:pt idx="135">
                  <c:v>20.459</c:v>
                </c:pt>
                <c:pt idx="136">
                  <c:v>20.459</c:v>
                </c:pt>
                <c:pt idx="137">
                  <c:v>20.466999999999999</c:v>
                </c:pt>
                <c:pt idx="138">
                  <c:v>20.475000000000001</c:v>
                </c:pt>
                <c:pt idx="139">
                  <c:v>20.478999999999999</c:v>
                </c:pt>
                <c:pt idx="140">
                  <c:v>20.494</c:v>
                </c:pt>
                <c:pt idx="141">
                  <c:v>20.506</c:v>
                </c:pt>
                <c:pt idx="142">
                  <c:v>20.491</c:v>
                </c:pt>
                <c:pt idx="143">
                  <c:v>20.503</c:v>
                </c:pt>
                <c:pt idx="144">
                  <c:v>20.518000000000001</c:v>
                </c:pt>
                <c:pt idx="145">
                  <c:v>20.510999999999999</c:v>
                </c:pt>
                <c:pt idx="146">
                  <c:v>20.53</c:v>
                </c:pt>
                <c:pt idx="147">
                  <c:v>20.538</c:v>
                </c:pt>
                <c:pt idx="148">
                  <c:v>20.512</c:v>
                </c:pt>
                <c:pt idx="149">
                  <c:v>20.535</c:v>
                </c:pt>
                <c:pt idx="150">
                  <c:v>20.530999999999999</c:v>
                </c:pt>
                <c:pt idx="151">
                  <c:v>20.535</c:v>
                </c:pt>
                <c:pt idx="152">
                  <c:v>20.532</c:v>
                </c:pt>
                <c:pt idx="153">
                  <c:v>20.547000000000001</c:v>
                </c:pt>
                <c:pt idx="154">
                  <c:v>20.550999999999998</c:v>
                </c:pt>
                <c:pt idx="155">
                  <c:v>20.556000000000001</c:v>
                </c:pt>
                <c:pt idx="156">
                  <c:v>20.552</c:v>
                </c:pt>
                <c:pt idx="157">
                  <c:v>20.564</c:v>
                </c:pt>
                <c:pt idx="158">
                  <c:v>20.556999999999999</c:v>
                </c:pt>
                <c:pt idx="159">
                  <c:v>20.565000000000001</c:v>
                </c:pt>
                <c:pt idx="160">
                  <c:v>20.571999999999999</c:v>
                </c:pt>
                <c:pt idx="161">
                  <c:v>20.568999999999999</c:v>
                </c:pt>
                <c:pt idx="162">
                  <c:v>20.565999999999999</c:v>
                </c:pt>
                <c:pt idx="163">
                  <c:v>20.565999999999999</c:v>
                </c:pt>
                <c:pt idx="164">
                  <c:v>20.562999999999999</c:v>
                </c:pt>
                <c:pt idx="165">
                  <c:v>20.56</c:v>
                </c:pt>
                <c:pt idx="166">
                  <c:v>20.564</c:v>
                </c:pt>
                <c:pt idx="167">
                  <c:v>20.568000000000001</c:v>
                </c:pt>
                <c:pt idx="168">
                  <c:v>20.565000000000001</c:v>
                </c:pt>
                <c:pt idx="169">
                  <c:v>20.561</c:v>
                </c:pt>
                <c:pt idx="170">
                  <c:v>20.58</c:v>
                </c:pt>
                <c:pt idx="171">
                  <c:v>20.577000000000002</c:v>
                </c:pt>
                <c:pt idx="172">
                  <c:v>20.584</c:v>
                </c:pt>
                <c:pt idx="173">
                  <c:v>20.574000000000002</c:v>
                </c:pt>
                <c:pt idx="174">
                  <c:v>20.582000000000001</c:v>
                </c:pt>
                <c:pt idx="175">
                  <c:v>20.588999999999999</c:v>
                </c:pt>
                <c:pt idx="176">
                  <c:v>20.582000000000001</c:v>
                </c:pt>
                <c:pt idx="177">
                  <c:v>20.582999999999998</c:v>
                </c:pt>
                <c:pt idx="178">
                  <c:v>20.582999999999998</c:v>
                </c:pt>
                <c:pt idx="179">
                  <c:v>20.591000000000001</c:v>
                </c:pt>
                <c:pt idx="180">
                  <c:v>20.588000000000001</c:v>
                </c:pt>
                <c:pt idx="181">
                  <c:v>20.594999999999999</c:v>
                </c:pt>
                <c:pt idx="182">
                  <c:v>20.596</c:v>
                </c:pt>
                <c:pt idx="183">
                  <c:v>20.6</c:v>
                </c:pt>
                <c:pt idx="184">
                  <c:v>20.6</c:v>
                </c:pt>
                <c:pt idx="185">
                  <c:v>20.603999999999999</c:v>
                </c:pt>
                <c:pt idx="186">
                  <c:v>20.597000000000001</c:v>
                </c:pt>
                <c:pt idx="187">
                  <c:v>20.609000000000002</c:v>
                </c:pt>
                <c:pt idx="188">
                  <c:v>20.597999999999999</c:v>
                </c:pt>
                <c:pt idx="189">
                  <c:v>20.61</c:v>
                </c:pt>
                <c:pt idx="190">
                  <c:v>20.617000000000001</c:v>
                </c:pt>
                <c:pt idx="191">
                  <c:v>20.603000000000002</c:v>
                </c:pt>
                <c:pt idx="192">
                  <c:v>20.617999999999999</c:v>
                </c:pt>
                <c:pt idx="193">
                  <c:v>20.606999999999999</c:v>
                </c:pt>
                <c:pt idx="194">
                  <c:v>20.626000000000001</c:v>
                </c:pt>
                <c:pt idx="195">
                  <c:v>20.616</c:v>
                </c:pt>
                <c:pt idx="196">
                  <c:v>20.616</c:v>
                </c:pt>
                <c:pt idx="197">
                  <c:v>20.628</c:v>
                </c:pt>
                <c:pt idx="198">
                  <c:v>20.623999999999999</c:v>
                </c:pt>
                <c:pt idx="199">
                  <c:v>20.625</c:v>
                </c:pt>
                <c:pt idx="200">
                  <c:v>20.625</c:v>
                </c:pt>
                <c:pt idx="201">
                  <c:v>20.622</c:v>
                </c:pt>
                <c:pt idx="202">
                  <c:v>20.626000000000001</c:v>
                </c:pt>
                <c:pt idx="203">
                  <c:v>20.626000000000001</c:v>
                </c:pt>
                <c:pt idx="204">
                  <c:v>20.63</c:v>
                </c:pt>
                <c:pt idx="205">
                  <c:v>20.634</c:v>
                </c:pt>
                <c:pt idx="206">
                  <c:v>20.635000000000002</c:v>
                </c:pt>
                <c:pt idx="207">
                  <c:v>20.628</c:v>
                </c:pt>
                <c:pt idx="208">
                  <c:v>20.643000000000001</c:v>
                </c:pt>
                <c:pt idx="209">
                  <c:v>20.635999999999999</c:v>
                </c:pt>
                <c:pt idx="210">
                  <c:v>20.64</c:v>
                </c:pt>
                <c:pt idx="211">
                  <c:v>20.64</c:v>
                </c:pt>
                <c:pt idx="212">
                  <c:v>20.640999999999998</c:v>
                </c:pt>
                <c:pt idx="213">
                  <c:v>20.637</c:v>
                </c:pt>
                <c:pt idx="214">
                  <c:v>20.649000000000001</c:v>
                </c:pt>
                <c:pt idx="215">
                  <c:v>20.649000000000001</c:v>
                </c:pt>
                <c:pt idx="216">
                  <c:v>20.657</c:v>
                </c:pt>
                <c:pt idx="217">
                  <c:v>20.657</c:v>
                </c:pt>
                <c:pt idx="218">
                  <c:v>20.654</c:v>
                </c:pt>
                <c:pt idx="219">
                  <c:v>20.655000000000001</c:v>
                </c:pt>
                <c:pt idx="220">
                  <c:v>20.655000000000001</c:v>
                </c:pt>
                <c:pt idx="221">
                  <c:v>20.648</c:v>
                </c:pt>
                <c:pt idx="222">
                  <c:v>20.658999999999999</c:v>
                </c:pt>
                <c:pt idx="223">
                  <c:v>20.66</c:v>
                </c:pt>
                <c:pt idx="224">
                  <c:v>20.664000000000001</c:v>
                </c:pt>
                <c:pt idx="225">
                  <c:v>20.672000000000001</c:v>
                </c:pt>
                <c:pt idx="226">
                  <c:v>20.672000000000001</c:v>
                </c:pt>
                <c:pt idx="227">
                  <c:v>20.687000000000001</c:v>
                </c:pt>
                <c:pt idx="228">
                  <c:v>20.68</c:v>
                </c:pt>
                <c:pt idx="229">
                  <c:v>20.690999999999999</c:v>
                </c:pt>
                <c:pt idx="230">
                  <c:v>20.699000000000002</c:v>
                </c:pt>
                <c:pt idx="231">
                  <c:v>20.7</c:v>
                </c:pt>
                <c:pt idx="232">
                  <c:v>20.702999999999999</c:v>
                </c:pt>
                <c:pt idx="233">
                  <c:v>20.715</c:v>
                </c:pt>
                <c:pt idx="234">
                  <c:v>20.727</c:v>
                </c:pt>
                <c:pt idx="235">
                  <c:v>20.727</c:v>
                </c:pt>
                <c:pt idx="236">
                  <c:v>20.731000000000002</c:v>
                </c:pt>
                <c:pt idx="237">
                  <c:v>20.739000000000001</c:v>
                </c:pt>
                <c:pt idx="238">
                  <c:v>20.754000000000001</c:v>
                </c:pt>
                <c:pt idx="239">
                  <c:v>20.757999999999999</c:v>
                </c:pt>
                <c:pt idx="240">
                  <c:v>20.762</c:v>
                </c:pt>
                <c:pt idx="241">
                  <c:v>20.77</c:v>
                </c:pt>
                <c:pt idx="242">
                  <c:v>20.77</c:v>
                </c:pt>
                <c:pt idx="243">
                  <c:v>20.782</c:v>
                </c:pt>
                <c:pt idx="244">
                  <c:v>20.803999999999998</c:v>
                </c:pt>
                <c:pt idx="245">
                  <c:v>20.803999999999998</c:v>
                </c:pt>
                <c:pt idx="246">
                  <c:v>20.823</c:v>
                </c:pt>
                <c:pt idx="247">
                  <c:v>20.82</c:v>
                </c:pt>
                <c:pt idx="248">
                  <c:v>20.831</c:v>
                </c:pt>
                <c:pt idx="249">
                  <c:v>20.835000000000001</c:v>
                </c:pt>
                <c:pt idx="250">
                  <c:v>20.846</c:v>
                </c:pt>
                <c:pt idx="251">
                  <c:v>20.850999999999999</c:v>
                </c:pt>
                <c:pt idx="252">
                  <c:v>20.858000000000001</c:v>
                </c:pt>
                <c:pt idx="253">
                  <c:v>20.866</c:v>
                </c:pt>
                <c:pt idx="254">
                  <c:v>20.866</c:v>
                </c:pt>
                <c:pt idx="255">
                  <c:v>20.882000000000001</c:v>
                </c:pt>
                <c:pt idx="256">
                  <c:v>20.870999999999999</c:v>
                </c:pt>
                <c:pt idx="257">
                  <c:v>20.882000000000001</c:v>
                </c:pt>
                <c:pt idx="258">
                  <c:v>20.896999999999998</c:v>
                </c:pt>
                <c:pt idx="259">
                  <c:v>20.905000000000001</c:v>
                </c:pt>
                <c:pt idx="260">
                  <c:v>20.92</c:v>
                </c:pt>
                <c:pt idx="261">
                  <c:v>20.939</c:v>
                </c:pt>
                <c:pt idx="262">
                  <c:v>20.939</c:v>
                </c:pt>
                <c:pt idx="263">
                  <c:v>20.94</c:v>
                </c:pt>
                <c:pt idx="264">
                  <c:v>20.946999999999999</c:v>
                </c:pt>
                <c:pt idx="265">
                  <c:v>20.954999999999998</c:v>
                </c:pt>
                <c:pt idx="266">
                  <c:v>20.956</c:v>
                </c:pt>
                <c:pt idx="267">
                  <c:v>20.978000000000002</c:v>
                </c:pt>
                <c:pt idx="268">
                  <c:v>20.978000000000002</c:v>
                </c:pt>
                <c:pt idx="269">
                  <c:v>20.986000000000001</c:v>
                </c:pt>
                <c:pt idx="270">
                  <c:v>20.994</c:v>
                </c:pt>
                <c:pt idx="271">
                  <c:v>21.004999999999999</c:v>
                </c:pt>
                <c:pt idx="272">
                  <c:v>21.02</c:v>
                </c:pt>
                <c:pt idx="273">
                  <c:v>21.024000000000001</c:v>
                </c:pt>
                <c:pt idx="274">
                  <c:v>21.032</c:v>
                </c:pt>
                <c:pt idx="275">
                  <c:v>21.036000000000001</c:v>
                </c:pt>
                <c:pt idx="276">
                  <c:v>21.029</c:v>
                </c:pt>
                <c:pt idx="277">
                  <c:v>21.036999999999999</c:v>
                </c:pt>
                <c:pt idx="278">
                  <c:v>21.047999999999998</c:v>
                </c:pt>
                <c:pt idx="279">
                  <c:v>21.062999999999999</c:v>
                </c:pt>
                <c:pt idx="280">
                  <c:v>21.067</c:v>
                </c:pt>
                <c:pt idx="281">
                  <c:v>21.079000000000001</c:v>
                </c:pt>
                <c:pt idx="282">
                  <c:v>21.087</c:v>
                </c:pt>
                <c:pt idx="283">
                  <c:v>21.09</c:v>
                </c:pt>
                <c:pt idx="284">
                  <c:v>21.102</c:v>
                </c:pt>
                <c:pt idx="285">
                  <c:v>21.113</c:v>
                </c:pt>
                <c:pt idx="286">
                  <c:v>21.117000000000001</c:v>
                </c:pt>
                <c:pt idx="287">
                  <c:v>21.120999999999999</c:v>
                </c:pt>
                <c:pt idx="288">
                  <c:v>21.132999999999999</c:v>
                </c:pt>
                <c:pt idx="289">
                  <c:v>21.14</c:v>
                </c:pt>
                <c:pt idx="290">
                  <c:v>21.137</c:v>
                </c:pt>
                <c:pt idx="291">
                  <c:v>21.155999999999999</c:v>
                </c:pt>
                <c:pt idx="292">
                  <c:v>21.16</c:v>
                </c:pt>
                <c:pt idx="293">
                  <c:v>21.16</c:v>
                </c:pt>
                <c:pt idx="294">
                  <c:v>21.183</c:v>
                </c:pt>
                <c:pt idx="295">
                  <c:v>21.183</c:v>
                </c:pt>
                <c:pt idx="296">
                  <c:v>21.195</c:v>
                </c:pt>
                <c:pt idx="297">
                  <c:v>21.199000000000002</c:v>
                </c:pt>
                <c:pt idx="298">
                  <c:v>21.213999999999999</c:v>
                </c:pt>
                <c:pt idx="299">
                  <c:v>21.221</c:v>
                </c:pt>
                <c:pt idx="300">
                  <c:v>21.233000000000001</c:v>
                </c:pt>
                <c:pt idx="301">
                  <c:v>21.244</c:v>
                </c:pt>
                <c:pt idx="302">
                  <c:v>21.245000000000001</c:v>
                </c:pt>
                <c:pt idx="303">
                  <c:v>21.263000000000002</c:v>
                </c:pt>
                <c:pt idx="304">
                  <c:v>21.256</c:v>
                </c:pt>
                <c:pt idx="305">
                  <c:v>21.279</c:v>
                </c:pt>
                <c:pt idx="306">
                  <c:v>21.29</c:v>
                </c:pt>
                <c:pt idx="307">
                  <c:v>21.286999999999999</c:v>
                </c:pt>
                <c:pt idx="308">
                  <c:v>21.312999999999999</c:v>
                </c:pt>
                <c:pt idx="309">
                  <c:v>21.324000000000002</c:v>
                </c:pt>
                <c:pt idx="310">
                  <c:v>21.327999999999999</c:v>
                </c:pt>
                <c:pt idx="311">
                  <c:v>21.335999999999999</c:v>
                </c:pt>
                <c:pt idx="312">
                  <c:v>21.359000000000002</c:v>
                </c:pt>
                <c:pt idx="313">
                  <c:v>21.359000000000002</c:v>
                </c:pt>
                <c:pt idx="314">
                  <c:v>21.363</c:v>
                </c:pt>
                <c:pt idx="315">
                  <c:v>21.388999999999999</c:v>
                </c:pt>
                <c:pt idx="316">
                  <c:v>21.378</c:v>
                </c:pt>
                <c:pt idx="317">
                  <c:v>21.39</c:v>
                </c:pt>
                <c:pt idx="318">
                  <c:v>21.408999999999999</c:v>
                </c:pt>
                <c:pt idx="319">
                  <c:v>21.42</c:v>
                </c:pt>
                <c:pt idx="320">
                  <c:v>21.434999999999999</c:v>
                </c:pt>
                <c:pt idx="321">
                  <c:v>21.443000000000001</c:v>
                </c:pt>
                <c:pt idx="322">
                  <c:v>21.454000000000001</c:v>
                </c:pt>
                <c:pt idx="323">
                  <c:v>21.443000000000001</c:v>
                </c:pt>
                <c:pt idx="324">
                  <c:v>21.477</c:v>
                </c:pt>
                <c:pt idx="325">
                  <c:v>21.484999999999999</c:v>
                </c:pt>
                <c:pt idx="326">
                  <c:v>21.503</c:v>
                </c:pt>
                <c:pt idx="327">
                  <c:v>21.526</c:v>
                </c:pt>
                <c:pt idx="328">
                  <c:v>21.541</c:v>
                </c:pt>
                <c:pt idx="329">
                  <c:v>21.538</c:v>
                </c:pt>
                <c:pt idx="330">
                  <c:v>21.548999999999999</c:v>
                </c:pt>
                <c:pt idx="331">
                  <c:v>21.553000000000001</c:v>
                </c:pt>
                <c:pt idx="332">
                  <c:v>21.568000000000001</c:v>
                </c:pt>
                <c:pt idx="333">
                  <c:v>21.582999999999998</c:v>
                </c:pt>
                <c:pt idx="334">
                  <c:v>21.591000000000001</c:v>
                </c:pt>
                <c:pt idx="335">
                  <c:v>21.602</c:v>
                </c:pt>
                <c:pt idx="336">
                  <c:v>21.620999999999999</c:v>
                </c:pt>
                <c:pt idx="337">
                  <c:v>21.628</c:v>
                </c:pt>
                <c:pt idx="338">
                  <c:v>21.629000000000001</c:v>
                </c:pt>
                <c:pt idx="339">
                  <c:v>21.643999999999998</c:v>
                </c:pt>
                <c:pt idx="340">
                  <c:v>21.648</c:v>
                </c:pt>
                <c:pt idx="341">
                  <c:v>21.673999999999999</c:v>
                </c:pt>
                <c:pt idx="342">
                  <c:v>21.693000000000001</c:v>
                </c:pt>
                <c:pt idx="343">
                  <c:v>21.704000000000001</c:v>
                </c:pt>
                <c:pt idx="344">
                  <c:v>21.715</c:v>
                </c:pt>
                <c:pt idx="345">
                  <c:v>21.738</c:v>
                </c:pt>
                <c:pt idx="346">
                  <c:v>21.745000000000001</c:v>
                </c:pt>
                <c:pt idx="347">
                  <c:v>21.760999999999999</c:v>
                </c:pt>
                <c:pt idx="348">
                  <c:v>21.776</c:v>
                </c:pt>
                <c:pt idx="349">
                  <c:v>21.786999999999999</c:v>
                </c:pt>
                <c:pt idx="350">
                  <c:v>21.806000000000001</c:v>
                </c:pt>
                <c:pt idx="351">
                  <c:v>21.814</c:v>
                </c:pt>
                <c:pt idx="352">
                  <c:v>21.817</c:v>
                </c:pt>
                <c:pt idx="353">
                  <c:v>21.832999999999998</c:v>
                </c:pt>
                <c:pt idx="354">
                  <c:v>21.847999999999999</c:v>
                </c:pt>
                <c:pt idx="355">
                  <c:v>21.859000000000002</c:v>
                </c:pt>
                <c:pt idx="356">
                  <c:v>21.873999999999999</c:v>
                </c:pt>
                <c:pt idx="357">
                  <c:v>21.9</c:v>
                </c:pt>
                <c:pt idx="358">
                  <c:v>21.908000000000001</c:v>
                </c:pt>
                <c:pt idx="359">
                  <c:v>21.93</c:v>
                </c:pt>
                <c:pt idx="360">
                  <c:v>21.949000000000002</c:v>
                </c:pt>
                <c:pt idx="361">
                  <c:v>21.949000000000002</c:v>
                </c:pt>
                <c:pt idx="362">
                  <c:v>21.971</c:v>
                </c:pt>
                <c:pt idx="363">
                  <c:v>21.983000000000001</c:v>
                </c:pt>
                <c:pt idx="364">
                  <c:v>21.986999999999998</c:v>
                </c:pt>
                <c:pt idx="365">
                  <c:v>22.013000000000002</c:v>
                </c:pt>
                <c:pt idx="366">
                  <c:v>22.024000000000001</c:v>
                </c:pt>
                <c:pt idx="367">
                  <c:v>22.036000000000001</c:v>
                </c:pt>
                <c:pt idx="368">
                  <c:v>22.050999999999998</c:v>
                </c:pt>
                <c:pt idx="369">
                  <c:v>22.073</c:v>
                </c:pt>
                <c:pt idx="370">
                  <c:v>22.081</c:v>
                </c:pt>
                <c:pt idx="371">
                  <c:v>22.088000000000001</c:v>
                </c:pt>
                <c:pt idx="372">
                  <c:v>22.122</c:v>
                </c:pt>
                <c:pt idx="373">
                  <c:v>22.13</c:v>
                </c:pt>
                <c:pt idx="374">
                  <c:v>22.137</c:v>
                </c:pt>
                <c:pt idx="375">
                  <c:v>22.155999999999999</c:v>
                </c:pt>
                <c:pt idx="376">
                  <c:v>22.170999999999999</c:v>
                </c:pt>
                <c:pt idx="377">
                  <c:v>22.175000000000001</c:v>
                </c:pt>
                <c:pt idx="378">
                  <c:v>22.201000000000001</c:v>
                </c:pt>
                <c:pt idx="379">
                  <c:v>22.209</c:v>
                </c:pt>
                <c:pt idx="380">
                  <c:v>22.224</c:v>
                </c:pt>
                <c:pt idx="381">
                  <c:v>22.245999999999999</c:v>
                </c:pt>
                <c:pt idx="382">
                  <c:v>22.260999999999999</c:v>
                </c:pt>
                <c:pt idx="383">
                  <c:v>22.276</c:v>
                </c:pt>
                <c:pt idx="384">
                  <c:v>22.295000000000002</c:v>
                </c:pt>
                <c:pt idx="385">
                  <c:v>22.303000000000001</c:v>
                </c:pt>
                <c:pt idx="386">
                  <c:v>22.321000000000002</c:v>
                </c:pt>
                <c:pt idx="387">
                  <c:v>22.34</c:v>
                </c:pt>
                <c:pt idx="388">
                  <c:v>22.355</c:v>
                </c:pt>
                <c:pt idx="389">
                  <c:v>22.359000000000002</c:v>
                </c:pt>
                <c:pt idx="390">
                  <c:v>22.385000000000002</c:v>
                </c:pt>
                <c:pt idx="391">
                  <c:v>22.393000000000001</c:v>
                </c:pt>
                <c:pt idx="392">
                  <c:v>22.404</c:v>
                </c:pt>
                <c:pt idx="393">
                  <c:v>22.419</c:v>
                </c:pt>
                <c:pt idx="394">
                  <c:v>22.42</c:v>
                </c:pt>
                <c:pt idx="395">
                  <c:v>22.446000000000002</c:v>
                </c:pt>
                <c:pt idx="396">
                  <c:v>22.460999999999999</c:v>
                </c:pt>
                <c:pt idx="397">
                  <c:v>22.475999999999999</c:v>
                </c:pt>
                <c:pt idx="398">
                  <c:v>22.494</c:v>
                </c:pt>
                <c:pt idx="399">
                  <c:v>22.516999999999999</c:v>
                </c:pt>
                <c:pt idx="400">
                  <c:v>22.524000000000001</c:v>
                </c:pt>
                <c:pt idx="401">
                  <c:v>22.539000000000001</c:v>
                </c:pt>
                <c:pt idx="402">
                  <c:v>22.550999999999998</c:v>
                </c:pt>
                <c:pt idx="403">
                  <c:v>22.555</c:v>
                </c:pt>
                <c:pt idx="404">
                  <c:v>22.573</c:v>
                </c:pt>
                <c:pt idx="405">
                  <c:v>22.603000000000002</c:v>
                </c:pt>
                <c:pt idx="406">
                  <c:v>22.622</c:v>
                </c:pt>
                <c:pt idx="407">
                  <c:v>22.643999999999998</c:v>
                </c:pt>
                <c:pt idx="408">
                  <c:v>22.652000000000001</c:v>
                </c:pt>
                <c:pt idx="409">
                  <c:v>22.678000000000001</c:v>
                </c:pt>
                <c:pt idx="410">
                  <c:v>22.7</c:v>
                </c:pt>
                <c:pt idx="411">
                  <c:v>22.719000000000001</c:v>
                </c:pt>
                <c:pt idx="412">
                  <c:v>22.727</c:v>
                </c:pt>
                <c:pt idx="413">
                  <c:v>22.742000000000001</c:v>
                </c:pt>
                <c:pt idx="414">
                  <c:v>22.76</c:v>
                </c:pt>
                <c:pt idx="415">
                  <c:v>22.771999999999998</c:v>
                </c:pt>
                <c:pt idx="416">
                  <c:v>22.786999999999999</c:v>
                </c:pt>
                <c:pt idx="417">
                  <c:v>22.806000000000001</c:v>
                </c:pt>
                <c:pt idx="418">
                  <c:v>22.812999999999999</c:v>
                </c:pt>
                <c:pt idx="419">
                  <c:v>22.824000000000002</c:v>
                </c:pt>
                <c:pt idx="420">
                  <c:v>22.858000000000001</c:v>
                </c:pt>
                <c:pt idx="421">
                  <c:v>22.861999999999998</c:v>
                </c:pt>
                <c:pt idx="422">
                  <c:v>22.888000000000002</c:v>
                </c:pt>
                <c:pt idx="423">
                  <c:v>22.899000000000001</c:v>
                </c:pt>
                <c:pt idx="424">
                  <c:v>22.907</c:v>
                </c:pt>
                <c:pt idx="425">
                  <c:v>22.94</c:v>
                </c:pt>
                <c:pt idx="426">
                  <c:v>22.952000000000002</c:v>
                </c:pt>
                <c:pt idx="427">
                  <c:v>22.952000000000002</c:v>
                </c:pt>
                <c:pt idx="428">
                  <c:v>22.978000000000002</c:v>
                </c:pt>
                <c:pt idx="429">
                  <c:v>22.997</c:v>
                </c:pt>
                <c:pt idx="430">
                  <c:v>23.004000000000001</c:v>
                </c:pt>
                <c:pt idx="431">
                  <c:v>23.023</c:v>
                </c:pt>
                <c:pt idx="432">
                  <c:v>23.048999999999999</c:v>
                </c:pt>
                <c:pt idx="433">
                  <c:v>23.056999999999999</c:v>
                </c:pt>
                <c:pt idx="434">
                  <c:v>23.082999999999998</c:v>
                </c:pt>
                <c:pt idx="435">
                  <c:v>23.102</c:v>
                </c:pt>
                <c:pt idx="436">
                  <c:v>23.109000000000002</c:v>
                </c:pt>
                <c:pt idx="437">
                  <c:v>23.123999999999999</c:v>
                </c:pt>
                <c:pt idx="438">
                  <c:v>23.135999999999999</c:v>
                </c:pt>
                <c:pt idx="439">
                  <c:v>23.146999999999998</c:v>
                </c:pt>
                <c:pt idx="440">
                  <c:v>23.18</c:v>
                </c:pt>
                <c:pt idx="441">
                  <c:v>23.195</c:v>
                </c:pt>
                <c:pt idx="442">
                  <c:v>23.21</c:v>
                </c:pt>
                <c:pt idx="443">
                  <c:v>23.225000000000001</c:v>
                </c:pt>
                <c:pt idx="444">
                  <c:v>23.254999999999999</c:v>
                </c:pt>
                <c:pt idx="445">
                  <c:v>23.265999999999998</c:v>
                </c:pt>
                <c:pt idx="446">
                  <c:v>23.271000000000001</c:v>
                </c:pt>
                <c:pt idx="447">
                  <c:v>23.292999999999999</c:v>
                </c:pt>
                <c:pt idx="448">
                  <c:v>23.297000000000001</c:v>
                </c:pt>
                <c:pt idx="449">
                  <c:v>23.323</c:v>
                </c:pt>
                <c:pt idx="450">
                  <c:v>23.338000000000001</c:v>
                </c:pt>
                <c:pt idx="451">
                  <c:v>23.349</c:v>
                </c:pt>
                <c:pt idx="452">
                  <c:v>23.372</c:v>
                </c:pt>
                <c:pt idx="453">
                  <c:v>23.39</c:v>
                </c:pt>
                <c:pt idx="454">
                  <c:v>23.393999999999998</c:v>
                </c:pt>
                <c:pt idx="455">
                  <c:v>23.417000000000002</c:v>
                </c:pt>
                <c:pt idx="456">
                  <c:v>23.431999999999999</c:v>
                </c:pt>
                <c:pt idx="457">
                  <c:v>23.45</c:v>
                </c:pt>
                <c:pt idx="458">
                  <c:v>23.472999999999999</c:v>
                </c:pt>
                <c:pt idx="459">
                  <c:v>23.484000000000002</c:v>
                </c:pt>
                <c:pt idx="460">
                  <c:v>23.492000000000001</c:v>
                </c:pt>
                <c:pt idx="461">
                  <c:v>23.521000000000001</c:v>
                </c:pt>
                <c:pt idx="462">
                  <c:v>23.536000000000001</c:v>
                </c:pt>
                <c:pt idx="463">
                  <c:v>23.547999999999998</c:v>
                </c:pt>
                <c:pt idx="464">
                  <c:v>23.562999999999999</c:v>
                </c:pt>
                <c:pt idx="465">
                  <c:v>23.577999999999999</c:v>
                </c:pt>
                <c:pt idx="466">
                  <c:v>23.585000000000001</c:v>
                </c:pt>
                <c:pt idx="467">
                  <c:v>23.608000000000001</c:v>
                </c:pt>
                <c:pt idx="468">
                  <c:v>23.634</c:v>
                </c:pt>
                <c:pt idx="469">
                  <c:v>23.640999999999998</c:v>
                </c:pt>
                <c:pt idx="470">
                  <c:v>23.670999999999999</c:v>
                </c:pt>
                <c:pt idx="471">
                  <c:v>23.696999999999999</c:v>
                </c:pt>
                <c:pt idx="472">
                  <c:v>23.704999999999998</c:v>
                </c:pt>
                <c:pt idx="473">
                  <c:v>23.712</c:v>
                </c:pt>
                <c:pt idx="474">
                  <c:v>23.734999999999999</c:v>
                </c:pt>
                <c:pt idx="475">
                  <c:v>23.753</c:v>
                </c:pt>
                <c:pt idx="476">
                  <c:v>23.765000000000001</c:v>
                </c:pt>
                <c:pt idx="477">
                  <c:v>23.786999999999999</c:v>
                </c:pt>
                <c:pt idx="478">
                  <c:v>23.802</c:v>
                </c:pt>
                <c:pt idx="479">
                  <c:v>23.81</c:v>
                </c:pt>
                <c:pt idx="480">
                  <c:v>23.843</c:v>
                </c:pt>
                <c:pt idx="481">
                  <c:v>23.853999999999999</c:v>
                </c:pt>
                <c:pt idx="482">
                  <c:v>23.861999999999998</c:v>
                </c:pt>
                <c:pt idx="483">
                  <c:v>23.884</c:v>
                </c:pt>
                <c:pt idx="484">
                  <c:v>23.907</c:v>
                </c:pt>
                <c:pt idx="485">
                  <c:v>23.936</c:v>
                </c:pt>
                <c:pt idx="486">
                  <c:v>23.959</c:v>
                </c:pt>
                <c:pt idx="487">
                  <c:v>23.966000000000001</c:v>
                </c:pt>
                <c:pt idx="488">
                  <c:v>23.992000000000001</c:v>
                </c:pt>
                <c:pt idx="489">
                  <c:v>24</c:v>
                </c:pt>
                <c:pt idx="490">
                  <c:v>24.021999999999998</c:v>
                </c:pt>
                <c:pt idx="491">
                  <c:v>24.041</c:v>
                </c:pt>
                <c:pt idx="492">
                  <c:v>24.056000000000001</c:v>
                </c:pt>
                <c:pt idx="493">
                  <c:v>24.071000000000002</c:v>
                </c:pt>
                <c:pt idx="494">
                  <c:v>24.097000000000001</c:v>
                </c:pt>
                <c:pt idx="495">
                  <c:v>24.105</c:v>
                </c:pt>
                <c:pt idx="496">
                  <c:v>24.131</c:v>
                </c:pt>
                <c:pt idx="497">
                  <c:v>24.164000000000001</c:v>
                </c:pt>
                <c:pt idx="498">
                  <c:v>24.198</c:v>
                </c:pt>
                <c:pt idx="499">
                  <c:v>24.204999999999998</c:v>
                </c:pt>
                <c:pt idx="500">
                  <c:v>24.22</c:v>
                </c:pt>
                <c:pt idx="501">
                  <c:v>24.254000000000001</c:v>
                </c:pt>
                <c:pt idx="502">
                  <c:v>24.257000000000001</c:v>
                </c:pt>
                <c:pt idx="503">
                  <c:v>24.28</c:v>
                </c:pt>
                <c:pt idx="504">
                  <c:v>24.288</c:v>
                </c:pt>
                <c:pt idx="505">
                  <c:v>24.306000000000001</c:v>
                </c:pt>
                <c:pt idx="506">
                  <c:v>24.335999999999999</c:v>
                </c:pt>
                <c:pt idx="507">
                  <c:v>24.369</c:v>
                </c:pt>
                <c:pt idx="508">
                  <c:v>24.384</c:v>
                </c:pt>
                <c:pt idx="509">
                  <c:v>24.402999999999999</c:v>
                </c:pt>
                <c:pt idx="510">
                  <c:v>24.433</c:v>
                </c:pt>
                <c:pt idx="511">
                  <c:v>24.433</c:v>
                </c:pt>
                <c:pt idx="512">
                  <c:v>24.463000000000001</c:v>
                </c:pt>
                <c:pt idx="513">
                  <c:v>24.489000000000001</c:v>
                </c:pt>
                <c:pt idx="514">
                  <c:v>24.510999999999999</c:v>
                </c:pt>
                <c:pt idx="515">
                  <c:v>24.53</c:v>
                </c:pt>
                <c:pt idx="516">
                  <c:v>24.556000000000001</c:v>
                </c:pt>
                <c:pt idx="517">
                  <c:v>24.567</c:v>
                </c:pt>
                <c:pt idx="518">
                  <c:v>24.588999999999999</c:v>
                </c:pt>
                <c:pt idx="519">
                  <c:v>24.623000000000001</c:v>
                </c:pt>
                <c:pt idx="520">
                  <c:v>24.626999999999999</c:v>
                </c:pt>
                <c:pt idx="521">
                  <c:v>24.655999999999999</c:v>
                </c:pt>
                <c:pt idx="522">
                  <c:v>24.681999999999999</c:v>
                </c:pt>
                <c:pt idx="523">
                  <c:v>24.696999999999999</c:v>
                </c:pt>
                <c:pt idx="524">
                  <c:v>24.727</c:v>
                </c:pt>
                <c:pt idx="525">
                  <c:v>24.768000000000001</c:v>
                </c:pt>
                <c:pt idx="526">
                  <c:v>24.774999999999999</c:v>
                </c:pt>
                <c:pt idx="527">
                  <c:v>24.812999999999999</c:v>
                </c:pt>
                <c:pt idx="528">
                  <c:v>24.835000000000001</c:v>
                </c:pt>
                <c:pt idx="529">
                  <c:v>24.853000000000002</c:v>
                </c:pt>
                <c:pt idx="530">
                  <c:v>24.88</c:v>
                </c:pt>
                <c:pt idx="531">
                  <c:v>24.905999999999999</c:v>
                </c:pt>
                <c:pt idx="532">
                  <c:v>24.917000000000002</c:v>
                </c:pt>
                <c:pt idx="533">
                  <c:v>24.943000000000001</c:v>
                </c:pt>
                <c:pt idx="534">
                  <c:v>24.965</c:v>
                </c:pt>
                <c:pt idx="535">
                  <c:v>24.98</c:v>
                </c:pt>
                <c:pt idx="536">
                  <c:v>25.01</c:v>
                </c:pt>
                <c:pt idx="537">
                  <c:v>25.04</c:v>
                </c:pt>
                <c:pt idx="538">
                  <c:v>25.065999999999999</c:v>
                </c:pt>
                <c:pt idx="539">
                  <c:v>25.088000000000001</c:v>
                </c:pt>
                <c:pt idx="540">
                  <c:v>25.117999999999999</c:v>
                </c:pt>
                <c:pt idx="541">
                  <c:v>25.14</c:v>
                </c:pt>
                <c:pt idx="542">
                  <c:v>25.172999999999998</c:v>
                </c:pt>
                <c:pt idx="543">
                  <c:v>25.210999999999999</c:v>
                </c:pt>
                <c:pt idx="544">
                  <c:v>25.222000000000001</c:v>
                </c:pt>
                <c:pt idx="545">
                  <c:v>25.251999999999999</c:v>
                </c:pt>
                <c:pt idx="546">
                  <c:v>25.277999999999999</c:v>
                </c:pt>
                <c:pt idx="547">
                  <c:v>25.295999999999999</c:v>
                </c:pt>
                <c:pt idx="548">
                  <c:v>25.326000000000001</c:v>
                </c:pt>
                <c:pt idx="549">
                  <c:v>25.356000000000002</c:v>
                </c:pt>
                <c:pt idx="550">
                  <c:v>25.367000000000001</c:v>
                </c:pt>
                <c:pt idx="551">
                  <c:v>25.404</c:v>
                </c:pt>
                <c:pt idx="552">
                  <c:v>25.440999999999999</c:v>
                </c:pt>
                <c:pt idx="553">
                  <c:v>25.456</c:v>
                </c:pt>
                <c:pt idx="554">
                  <c:v>25.486000000000001</c:v>
                </c:pt>
                <c:pt idx="555">
                  <c:v>25.515000000000001</c:v>
                </c:pt>
                <c:pt idx="556">
                  <c:v>25.538</c:v>
                </c:pt>
                <c:pt idx="557">
                  <c:v>25.577999999999999</c:v>
                </c:pt>
                <c:pt idx="558">
                  <c:v>25.616</c:v>
                </c:pt>
                <c:pt idx="559">
                  <c:v>25.626999999999999</c:v>
                </c:pt>
                <c:pt idx="560">
                  <c:v>25.667999999999999</c:v>
                </c:pt>
                <c:pt idx="561">
                  <c:v>25.69</c:v>
                </c:pt>
                <c:pt idx="562">
                  <c:v>25.716000000000001</c:v>
                </c:pt>
                <c:pt idx="563">
                  <c:v>25.734999999999999</c:v>
                </c:pt>
                <c:pt idx="564">
                  <c:v>25.771999999999998</c:v>
                </c:pt>
                <c:pt idx="565">
                  <c:v>25.79</c:v>
                </c:pt>
                <c:pt idx="566">
                  <c:v>25.82</c:v>
                </c:pt>
                <c:pt idx="567">
                  <c:v>25.856999999999999</c:v>
                </c:pt>
                <c:pt idx="568">
                  <c:v>25.876000000000001</c:v>
                </c:pt>
                <c:pt idx="569">
                  <c:v>25.913</c:v>
                </c:pt>
                <c:pt idx="570">
                  <c:v>25.943000000000001</c:v>
                </c:pt>
                <c:pt idx="571">
                  <c:v>25.968</c:v>
                </c:pt>
                <c:pt idx="572">
                  <c:v>25.998000000000001</c:v>
                </c:pt>
                <c:pt idx="573">
                  <c:v>26.039000000000001</c:v>
                </c:pt>
                <c:pt idx="574">
                  <c:v>26.053999999999998</c:v>
                </c:pt>
                <c:pt idx="575">
                  <c:v>26.094999999999999</c:v>
                </c:pt>
                <c:pt idx="576">
                  <c:v>26.135000000000002</c:v>
                </c:pt>
                <c:pt idx="577">
                  <c:v>26.146999999999998</c:v>
                </c:pt>
                <c:pt idx="578">
                  <c:v>26.175999999999998</c:v>
                </c:pt>
                <c:pt idx="579">
                  <c:v>26.216999999999999</c:v>
                </c:pt>
                <c:pt idx="580">
                  <c:v>26.228000000000002</c:v>
                </c:pt>
                <c:pt idx="581">
                  <c:v>26.257999999999999</c:v>
                </c:pt>
                <c:pt idx="582">
                  <c:v>26.312999999999999</c:v>
                </c:pt>
                <c:pt idx="583">
                  <c:v>26.324999999999999</c:v>
                </c:pt>
                <c:pt idx="584">
                  <c:v>26.361999999999998</c:v>
                </c:pt>
                <c:pt idx="585">
                  <c:v>26.405999999999999</c:v>
                </c:pt>
                <c:pt idx="586">
                  <c:v>26.44</c:v>
                </c:pt>
                <c:pt idx="587">
                  <c:v>26.469000000000001</c:v>
                </c:pt>
                <c:pt idx="588">
                  <c:v>26.498999999999999</c:v>
                </c:pt>
                <c:pt idx="589">
                  <c:v>26.532</c:v>
                </c:pt>
                <c:pt idx="590">
                  <c:v>26.565999999999999</c:v>
                </c:pt>
                <c:pt idx="591">
                  <c:v>26.591999999999999</c:v>
                </c:pt>
                <c:pt idx="592">
                  <c:v>26.614000000000001</c:v>
                </c:pt>
                <c:pt idx="593">
                  <c:v>26.655000000000001</c:v>
                </c:pt>
                <c:pt idx="594">
                  <c:v>26.692</c:v>
                </c:pt>
                <c:pt idx="595">
                  <c:v>26.713999999999999</c:v>
                </c:pt>
                <c:pt idx="596">
                  <c:v>26.744</c:v>
                </c:pt>
                <c:pt idx="597">
                  <c:v>26.785</c:v>
                </c:pt>
                <c:pt idx="598">
                  <c:v>26.81</c:v>
                </c:pt>
                <c:pt idx="599">
                  <c:v>26.850999999999999</c:v>
                </c:pt>
                <c:pt idx="600">
                  <c:v>26.885000000000002</c:v>
                </c:pt>
                <c:pt idx="601">
                  <c:v>26.9</c:v>
                </c:pt>
                <c:pt idx="602">
                  <c:v>26.943999999999999</c:v>
                </c:pt>
                <c:pt idx="603">
                  <c:v>26.974</c:v>
                </c:pt>
                <c:pt idx="604">
                  <c:v>26.992000000000001</c:v>
                </c:pt>
                <c:pt idx="605">
                  <c:v>27.033000000000001</c:v>
                </c:pt>
                <c:pt idx="606">
                  <c:v>27.067</c:v>
                </c:pt>
                <c:pt idx="607">
                  <c:v>27.096</c:v>
                </c:pt>
                <c:pt idx="608">
                  <c:v>27.132999999999999</c:v>
                </c:pt>
                <c:pt idx="609">
                  <c:v>27.163</c:v>
                </c:pt>
                <c:pt idx="610">
                  <c:v>27.181999999999999</c:v>
                </c:pt>
                <c:pt idx="611">
                  <c:v>27.222000000000001</c:v>
                </c:pt>
                <c:pt idx="612">
                  <c:v>27.263000000000002</c:v>
                </c:pt>
                <c:pt idx="613">
                  <c:v>27.274000000000001</c:v>
                </c:pt>
                <c:pt idx="614">
                  <c:v>27.315000000000001</c:v>
                </c:pt>
                <c:pt idx="615">
                  <c:v>27.363</c:v>
                </c:pt>
                <c:pt idx="616">
                  <c:v>27.373999999999999</c:v>
                </c:pt>
                <c:pt idx="617">
                  <c:v>27.411000000000001</c:v>
                </c:pt>
                <c:pt idx="618">
                  <c:v>27.452000000000002</c:v>
                </c:pt>
                <c:pt idx="619">
                  <c:v>27.471</c:v>
                </c:pt>
                <c:pt idx="620">
                  <c:v>27.510999999999999</c:v>
                </c:pt>
                <c:pt idx="621">
                  <c:v>27.552</c:v>
                </c:pt>
                <c:pt idx="622">
                  <c:v>27.571000000000002</c:v>
                </c:pt>
                <c:pt idx="623">
                  <c:v>27.603999999999999</c:v>
                </c:pt>
                <c:pt idx="624">
                  <c:v>27.640999999999998</c:v>
                </c:pt>
                <c:pt idx="625">
                  <c:v>27.663</c:v>
                </c:pt>
                <c:pt idx="626">
                  <c:v>27.696999999999999</c:v>
                </c:pt>
                <c:pt idx="627">
                  <c:v>27.738</c:v>
                </c:pt>
                <c:pt idx="628">
                  <c:v>27.763000000000002</c:v>
                </c:pt>
                <c:pt idx="629">
                  <c:v>27.800999999999998</c:v>
                </c:pt>
                <c:pt idx="630">
                  <c:v>27.838000000000001</c:v>
                </c:pt>
                <c:pt idx="631">
                  <c:v>27.856000000000002</c:v>
                </c:pt>
                <c:pt idx="632">
                  <c:v>27.893000000000001</c:v>
                </c:pt>
                <c:pt idx="633">
                  <c:v>27.937999999999999</c:v>
                </c:pt>
                <c:pt idx="634">
                  <c:v>27.952999999999999</c:v>
                </c:pt>
                <c:pt idx="635">
                  <c:v>27.992999999999999</c:v>
                </c:pt>
                <c:pt idx="636">
                  <c:v>28.027000000000001</c:v>
                </c:pt>
                <c:pt idx="637">
                  <c:v>28.053000000000001</c:v>
                </c:pt>
                <c:pt idx="638">
                  <c:v>28.093</c:v>
                </c:pt>
                <c:pt idx="639">
                  <c:v>28.126999999999999</c:v>
                </c:pt>
                <c:pt idx="640">
                  <c:v>28.141999999999999</c:v>
                </c:pt>
                <c:pt idx="641">
                  <c:v>28.186</c:v>
                </c:pt>
                <c:pt idx="642">
                  <c:v>28.234000000000002</c:v>
                </c:pt>
                <c:pt idx="643">
                  <c:v>28.242000000000001</c:v>
                </c:pt>
                <c:pt idx="644">
                  <c:v>28.282</c:v>
                </c:pt>
                <c:pt idx="645">
                  <c:v>28.33</c:v>
                </c:pt>
                <c:pt idx="646">
                  <c:v>28.344999999999999</c:v>
                </c:pt>
                <c:pt idx="647">
                  <c:v>28.393000000000001</c:v>
                </c:pt>
                <c:pt idx="648">
                  <c:v>28.431000000000001</c:v>
                </c:pt>
                <c:pt idx="649">
                  <c:v>28.445</c:v>
                </c:pt>
                <c:pt idx="650">
                  <c:v>28.478999999999999</c:v>
                </c:pt>
                <c:pt idx="651">
                  <c:v>28.52</c:v>
                </c:pt>
                <c:pt idx="652">
                  <c:v>28.538</c:v>
                </c:pt>
                <c:pt idx="653">
                  <c:v>28.571999999999999</c:v>
                </c:pt>
                <c:pt idx="654">
                  <c:v>28.616</c:v>
                </c:pt>
                <c:pt idx="655">
                  <c:v>28.641999999999999</c:v>
                </c:pt>
                <c:pt idx="656">
                  <c:v>28.667999999999999</c:v>
                </c:pt>
                <c:pt idx="657">
                  <c:v>28.704999999999998</c:v>
                </c:pt>
                <c:pt idx="658">
                  <c:v>28.731000000000002</c:v>
                </c:pt>
                <c:pt idx="659">
                  <c:v>28.757000000000001</c:v>
                </c:pt>
                <c:pt idx="660">
                  <c:v>28.800999999999998</c:v>
                </c:pt>
                <c:pt idx="661">
                  <c:v>28.824000000000002</c:v>
                </c:pt>
                <c:pt idx="662">
                  <c:v>28.856999999999999</c:v>
                </c:pt>
                <c:pt idx="663">
                  <c:v>28.887</c:v>
                </c:pt>
                <c:pt idx="664">
                  <c:v>28.916</c:v>
                </c:pt>
                <c:pt idx="665">
                  <c:v>28.946000000000002</c:v>
                </c:pt>
                <c:pt idx="666">
                  <c:v>28.986999999999998</c:v>
                </c:pt>
                <c:pt idx="667">
                  <c:v>29.004999999999999</c:v>
                </c:pt>
                <c:pt idx="668">
                  <c:v>29.042000000000002</c:v>
                </c:pt>
                <c:pt idx="669">
                  <c:v>29.076000000000001</c:v>
                </c:pt>
                <c:pt idx="670">
                  <c:v>29.105</c:v>
                </c:pt>
                <c:pt idx="671">
                  <c:v>29.123999999999999</c:v>
                </c:pt>
                <c:pt idx="672">
                  <c:v>29.167999999999999</c:v>
                </c:pt>
                <c:pt idx="673">
                  <c:v>29.193999999999999</c:v>
                </c:pt>
                <c:pt idx="674">
                  <c:v>29.234999999999999</c:v>
                </c:pt>
                <c:pt idx="675">
                  <c:v>29.260999999999999</c:v>
                </c:pt>
                <c:pt idx="676">
                  <c:v>29.28</c:v>
                </c:pt>
                <c:pt idx="677">
                  <c:v>29.309000000000001</c:v>
                </c:pt>
                <c:pt idx="678">
                  <c:v>29.356999999999999</c:v>
                </c:pt>
                <c:pt idx="679">
                  <c:v>29.369</c:v>
                </c:pt>
                <c:pt idx="680">
                  <c:v>29.390999999999998</c:v>
                </c:pt>
                <c:pt idx="681">
                  <c:v>29.439</c:v>
                </c:pt>
                <c:pt idx="682">
                  <c:v>29.446999999999999</c:v>
                </c:pt>
                <c:pt idx="683">
                  <c:v>29.491</c:v>
                </c:pt>
                <c:pt idx="684">
                  <c:v>29.524000000000001</c:v>
                </c:pt>
                <c:pt idx="685">
                  <c:v>29.539000000000001</c:v>
                </c:pt>
                <c:pt idx="686">
                  <c:v>29.573</c:v>
                </c:pt>
                <c:pt idx="687">
                  <c:v>29.617000000000001</c:v>
                </c:pt>
                <c:pt idx="688">
                  <c:v>29.628</c:v>
                </c:pt>
                <c:pt idx="689">
                  <c:v>29.675999999999998</c:v>
                </c:pt>
                <c:pt idx="690">
                  <c:v>29.71</c:v>
                </c:pt>
                <c:pt idx="691">
                  <c:v>29.728000000000002</c:v>
                </c:pt>
                <c:pt idx="692">
                  <c:v>29.765000000000001</c:v>
                </c:pt>
                <c:pt idx="693">
                  <c:v>29.798999999999999</c:v>
                </c:pt>
                <c:pt idx="694">
                  <c:v>29.814</c:v>
                </c:pt>
                <c:pt idx="695">
                  <c:v>29.855</c:v>
                </c:pt>
                <c:pt idx="696">
                  <c:v>29.888000000000002</c:v>
                </c:pt>
                <c:pt idx="697">
                  <c:v>29.891999999999999</c:v>
                </c:pt>
                <c:pt idx="698">
                  <c:v>29.931999999999999</c:v>
                </c:pt>
                <c:pt idx="699">
                  <c:v>29.951000000000001</c:v>
                </c:pt>
                <c:pt idx="700">
                  <c:v>29.981000000000002</c:v>
                </c:pt>
                <c:pt idx="701">
                  <c:v>30.01</c:v>
                </c:pt>
                <c:pt idx="702">
                  <c:v>30.04</c:v>
                </c:pt>
                <c:pt idx="703">
                  <c:v>30.050999999999998</c:v>
                </c:pt>
                <c:pt idx="704">
                  <c:v>30.097999999999999</c:v>
                </c:pt>
                <c:pt idx="705">
                  <c:v>30.128</c:v>
                </c:pt>
                <c:pt idx="706">
                  <c:v>30.138999999999999</c:v>
                </c:pt>
                <c:pt idx="707">
                  <c:v>30.175999999999998</c:v>
                </c:pt>
                <c:pt idx="708">
                  <c:v>30.212</c:v>
                </c:pt>
                <c:pt idx="709">
                  <c:v>30.222999999999999</c:v>
                </c:pt>
                <c:pt idx="710">
                  <c:v>30.256</c:v>
                </c:pt>
                <c:pt idx="711">
                  <c:v>30.292999999999999</c:v>
                </c:pt>
                <c:pt idx="712">
                  <c:v>30.300999999999998</c:v>
                </c:pt>
                <c:pt idx="713">
                  <c:v>30.326000000000001</c:v>
                </c:pt>
                <c:pt idx="714">
                  <c:v>30.347999999999999</c:v>
                </c:pt>
                <c:pt idx="715">
                  <c:v>30.37</c:v>
                </c:pt>
                <c:pt idx="716">
                  <c:v>30.4</c:v>
                </c:pt>
                <c:pt idx="717">
                  <c:v>30.425999999999998</c:v>
                </c:pt>
                <c:pt idx="718">
                  <c:v>30.448</c:v>
                </c:pt>
                <c:pt idx="719">
                  <c:v>30.481000000000002</c:v>
                </c:pt>
                <c:pt idx="720">
                  <c:v>30.513999999999999</c:v>
                </c:pt>
                <c:pt idx="721">
                  <c:v>30.532</c:v>
                </c:pt>
                <c:pt idx="722">
                  <c:v>30.561</c:v>
                </c:pt>
                <c:pt idx="723">
                  <c:v>30.587</c:v>
                </c:pt>
                <c:pt idx="724">
                  <c:v>30.605</c:v>
                </c:pt>
                <c:pt idx="725">
                  <c:v>30.638999999999999</c:v>
                </c:pt>
                <c:pt idx="726">
                  <c:v>30.667999999999999</c:v>
                </c:pt>
                <c:pt idx="727">
                  <c:v>30.678999999999998</c:v>
                </c:pt>
                <c:pt idx="728">
                  <c:v>30.707999999999998</c:v>
                </c:pt>
                <c:pt idx="729">
                  <c:v>30.745000000000001</c:v>
                </c:pt>
                <c:pt idx="730">
                  <c:v>30.763999999999999</c:v>
                </c:pt>
                <c:pt idx="731">
                  <c:v>30.792999999999999</c:v>
                </c:pt>
                <c:pt idx="732">
                  <c:v>30.818999999999999</c:v>
                </c:pt>
                <c:pt idx="733">
                  <c:v>30.832999999999998</c:v>
                </c:pt>
                <c:pt idx="734">
                  <c:v>30.867000000000001</c:v>
                </c:pt>
                <c:pt idx="735">
                  <c:v>30.888999999999999</c:v>
                </c:pt>
                <c:pt idx="736">
                  <c:v>30.911000000000001</c:v>
                </c:pt>
                <c:pt idx="737">
                  <c:v>30.951000000000001</c:v>
                </c:pt>
                <c:pt idx="738">
                  <c:v>30.972999999999999</c:v>
                </c:pt>
                <c:pt idx="739">
                  <c:v>30.991</c:v>
                </c:pt>
                <c:pt idx="740">
                  <c:v>31.027999999999999</c:v>
                </c:pt>
                <c:pt idx="741">
                  <c:v>31.05</c:v>
                </c:pt>
                <c:pt idx="742">
                  <c:v>31.065000000000001</c:v>
                </c:pt>
                <c:pt idx="743">
                  <c:v>31.094000000000001</c:v>
                </c:pt>
                <c:pt idx="744">
                  <c:v>31.12</c:v>
                </c:pt>
                <c:pt idx="745">
                  <c:v>31.138000000000002</c:v>
                </c:pt>
                <c:pt idx="746">
                  <c:v>31.152999999999999</c:v>
                </c:pt>
                <c:pt idx="747">
                  <c:v>31.183</c:v>
                </c:pt>
                <c:pt idx="748">
                  <c:v>31.193999999999999</c:v>
                </c:pt>
                <c:pt idx="749">
                  <c:v>31.227</c:v>
                </c:pt>
                <c:pt idx="750">
                  <c:v>31.26</c:v>
                </c:pt>
                <c:pt idx="751">
                  <c:v>31.274999999999999</c:v>
                </c:pt>
                <c:pt idx="752">
                  <c:v>31.3</c:v>
                </c:pt>
                <c:pt idx="753">
                  <c:v>31.337</c:v>
                </c:pt>
                <c:pt idx="754">
                  <c:v>31.344000000000001</c:v>
                </c:pt>
                <c:pt idx="755">
                  <c:v>31.373999999999999</c:v>
                </c:pt>
                <c:pt idx="756">
                  <c:v>31.402999999999999</c:v>
                </c:pt>
                <c:pt idx="757">
                  <c:v>31.407</c:v>
                </c:pt>
                <c:pt idx="758">
                  <c:v>31.433</c:v>
                </c:pt>
                <c:pt idx="759">
                  <c:v>31.457999999999998</c:v>
                </c:pt>
                <c:pt idx="760">
                  <c:v>31.47</c:v>
                </c:pt>
                <c:pt idx="761">
                  <c:v>31.506</c:v>
                </c:pt>
                <c:pt idx="762">
                  <c:v>31.524999999999999</c:v>
                </c:pt>
                <c:pt idx="763">
                  <c:v>31.54</c:v>
                </c:pt>
                <c:pt idx="764">
                  <c:v>31.576000000000001</c:v>
                </c:pt>
                <c:pt idx="765">
                  <c:v>31.597999999999999</c:v>
                </c:pt>
                <c:pt idx="766">
                  <c:v>31.613</c:v>
                </c:pt>
                <c:pt idx="767">
                  <c:v>31.638999999999999</c:v>
                </c:pt>
                <c:pt idx="768">
                  <c:v>31.667999999999999</c:v>
                </c:pt>
                <c:pt idx="769">
                  <c:v>31.69</c:v>
                </c:pt>
                <c:pt idx="770">
                  <c:v>31.712</c:v>
                </c:pt>
                <c:pt idx="771">
                  <c:v>31.745000000000001</c:v>
                </c:pt>
                <c:pt idx="772">
                  <c:v>31.753</c:v>
                </c:pt>
                <c:pt idx="773">
                  <c:v>31.777999999999999</c:v>
                </c:pt>
                <c:pt idx="774">
                  <c:v>31.797000000000001</c:v>
                </c:pt>
                <c:pt idx="775">
                  <c:v>31.808</c:v>
                </c:pt>
                <c:pt idx="776">
                  <c:v>31.83</c:v>
                </c:pt>
                <c:pt idx="777">
                  <c:v>31.859000000000002</c:v>
                </c:pt>
                <c:pt idx="778">
                  <c:v>31.878</c:v>
                </c:pt>
                <c:pt idx="779">
                  <c:v>31.896000000000001</c:v>
                </c:pt>
                <c:pt idx="780">
                  <c:v>31.933</c:v>
                </c:pt>
                <c:pt idx="781">
                  <c:v>31.94</c:v>
                </c:pt>
                <c:pt idx="782">
                  <c:v>31.972999999999999</c:v>
                </c:pt>
                <c:pt idx="783">
                  <c:v>32.003</c:v>
                </c:pt>
                <c:pt idx="784">
                  <c:v>32.01</c:v>
                </c:pt>
                <c:pt idx="785">
                  <c:v>32.036000000000001</c:v>
                </c:pt>
                <c:pt idx="786">
                  <c:v>32.058</c:v>
                </c:pt>
                <c:pt idx="787">
                  <c:v>32.061999999999998</c:v>
                </c:pt>
                <c:pt idx="788">
                  <c:v>32.091000000000001</c:v>
                </c:pt>
                <c:pt idx="789">
                  <c:v>32.116999999999997</c:v>
                </c:pt>
                <c:pt idx="790">
                  <c:v>32.131</c:v>
                </c:pt>
                <c:pt idx="791">
                  <c:v>32.146000000000001</c:v>
                </c:pt>
                <c:pt idx="792">
                  <c:v>32.167999999999999</c:v>
                </c:pt>
                <c:pt idx="793">
                  <c:v>32.19</c:v>
                </c:pt>
                <c:pt idx="794">
                  <c:v>32.216000000000001</c:v>
                </c:pt>
                <c:pt idx="795">
                  <c:v>32.234999999999999</c:v>
                </c:pt>
                <c:pt idx="796">
                  <c:v>32.246000000000002</c:v>
                </c:pt>
                <c:pt idx="797">
                  <c:v>32.268000000000001</c:v>
                </c:pt>
                <c:pt idx="798">
                  <c:v>32.293999999999997</c:v>
                </c:pt>
                <c:pt idx="799">
                  <c:v>32.304000000000002</c:v>
                </c:pt>
                <c:pt idx="800">
                  <c:v>32.33</c:v>
                </c:pt>
                <c:pt idx="801">
                  <c:v>32.348999999999997</c:v>
                </c:pt>
                <c:pt idx="802">
                  <c:v>32.36</c:v>
                </c:pt>
                <c:pt idx="803">
                  <c:v>32.393000000000001</c:v>
                </c:pt>
                <c:pt idx="804">
                  <c:v>32.411000000000001</c:v>
                </c:pt>
                <c:pt idx="805">
                  <c:v>32.435000000000002</c:v>
                </c:pt>
                <c:pt idx="806">
                  <c:v>32.454999999999998</c:v>
                </c:pt>
                <c:pt idx="807">
                  <c:v>32.481000000000002</c:v>
                </c:pt>
                <c:pt idx="808">
                  <c:v>32.496000000000002</c:v>
                </c:pt>
                <c:pt idx="809">
                  <c:v>32.521000000000001</c:v>
                </c:pt>
                <c:pt idx="810">
                  <c:v>32.543999999999997</c:v>
                </c:pt>
                <c:pt idx="811">
                  <c:v>32.558</c:v>
                </c:pt>
                <c:pt idx="812">
                  <c:v>32.58</c:v>
                </c:pt>
                <c:pt idx="813">
                  <c:v>32.598999999999997</c:v>
                </c:pt>
                <c:pt idx="814">
                  <c:v>32.616999999999997</c:v>
                </c:pt>
                <c:pt idx="815">
                  <c:v>32.639000000000003</c:v>
                </c:pt>
                <c:pt idx="816">
                  <c:v>32.654000000000003</c:v>
                </c:pt>
                <c:pt idx="817">
                  <c:v>32.676000000000002</c:v>
                </c:pt>
                <c:pt idx="818">
                  <c:v>32.695</c:v>
                </c:pt>
                <c:pt idx="819">
                  <c:v>32.723999999999997</c:v>
                </c:pt>
                <c:pt idx="820">
                  <c:v>32.738999999999997</c:v>
                </c:pt>
                <c:pt idx="821">
                  <c:v>32.771999999999998</c:v>
                </c:pt>
                <c:pt idx="822">
                  <c:v>32.801000000000002</c:v>
                </c:pt>
                <c:pt idx="823">
                  <c:v>32.811999999999998</c:v>
                </c:pt>
                <c:pt idx="824">
                  <c:v>32.82</c:v>
                </c:pt>
                <c:pt idx="825">
                  <c:v>32.841999999999999</c:v>
                </c:pt>
                <c:pt idx="826">
                  <c:v>32.856000000000002</c:v>
                </c:pt>
                <c:pt idx="827">
                  <c:v>32.875</c:v>
                </c:pt>
                <c:pt idx="828">
                  <c:v>32.896999999999998</c:v>
                </c:pt>
                <c:pt idx="829">
                  <c:v>32.918999999999997</c:v>
                </c:pt>
                <c:pt idx="830">
                  <c:v>32.926000000000002</c:v>
                </c:pt>
                <c:pt idx="831">
                  <c:v>32.945</c:v>
                </c:pt>
                <c:pt idx="832">
                  <c:v>32.963000000000001</c:v>
                </c:pt>
                <c:pt idx="833">
                  <c:v>33</c:v>
                </c:pt>
                <c:pt idx="834">
                  <c:v>33.018000000000001</c:v>
                </c:pt>
                <c:pt idx="835">
                  <c:v>33.029000000000003</c:v>
                </c:pt>
                <c:pt idx="836">
                  <c:v>33.061999999999998</c:v>
                </c:pt>
                <c:pt idx="837">
                  <c:v>33.081000000000003</c:v>
                </c:pt>
                <c:pt idx="838">
                  <c:v>33.091999999999999</c:v>
                </c:pt>
                <c:pt idx="839">
                  <c:v>33.128999999999998</c:v>
                </c:pt>
                <c:pt idx="840">
                  <c:v>33.146999999999998</c:v>
                </c:pt>
                <c:pt idx="841">
                  <c:v>33.158000000000001</c:v>
                </c:pt>
                <c:pt idx="842">
                  <c:v>33.168999999999997</c:v>
                </c:pt>
                <c:pt idx="843">
                  <c:v>33.188000000000002</c:v>
                </c:pt>
                <c:pt idx="844">
                  <c:v>33.213000000000001</c:v>
                </c:pt>
                <c:pt idx="845">
                  <c:v>33.231999999999999</c:v>
                </c:pt>
                <c:pt idx="846">
                  <c:v>33.256999999999998</c:v>
                </c:pt>
                <c:pt idx="847">
                  <c:v>33.271999999999998</c:v>
                </c:pt>
                <c:pt idx="848">
                  <c:v>33.301000000000002</c:v>
                </c:pt>
                <c:pt idx="849">
                  <c:v>33.316000000000003</c:v>
                </c:pt>
                <c:pt idx="850">
                  <c:v>33.323999999999998</c:v>
                </c:pt>
                <c:pt idx="851">
                  <c:v>33.356000000000002</c:v>
                </c:pt>
                <c:pt idx="852">
                  <c:v>33.381999999999998</c:v>
                </c:pt>
                <c:pt idx="853">
                  <c:v>33.39</c:v>
                </c:pt>
                <c:pt idx="854">
                  <c:v>33.414999999999999</c:v>
                </c:pt>
                <c:pt idx="855">
                  <c:v>33.436999999999998</c:v>
                </c:pt>
                <c:pt idx="856">
                  <c:v>33.448</c:v>
                </c:pt>
                <c:pt idx="857">
                  <c:v>33.478000000000002</c:v>
                </c:pt>
                <c:pt idx="858">
                  <c:v>33.493000000000002</c:v>
                </c:pt>
                <c:pt idx="859">
                  <c:v>33.503999999999998</c:v>
                </c:pt>
                <c:pt idx="860">
                  <c:v>33.521999999999998</c:v>
                </c:pt>
                <c:pt idx="861">
                  <c:v>33.555</c:v>
                </c:pt>
                <c:pt idx="862">
                  <c:v>33.566000000000003</c:v>
                </c:pt>
                <c:pt idx="863">
                  <c:v>33.588000000000001</c:v>
                </c:pt>
                <c:pt idx="864">
                  <c:v>33.613999999999997</c:v>
                </c:pt>
                <c:pt idx="865">
                  <c:v>33.631999999999998</c:v>
                </c:pt>
                <c:pt idx="866">
                  <c:v>33.658000000000001</c:v>
                </c:pt>
                <c:pt idx="867">
                  <c:v>33.676000000000002</c:v>
                </c:pt>
                <c:pt idx="868">
                  <c:v>33.691000000000003</c:v>
                </c:pt>
                <c:pt idx="869">
                  <c:v>33.716999999999999</c:v>
                </c:pt>
                <c:pt idx="870">
                  <c:v>33.743000000000002</c:v>
                </c:pt>
                <c:pt idx="871">
                  <c:v>33.75</c:v>
                </c:pt>
                <c:pt idx="872">
                  <c:v>33.765000000000001</c:v>
                </c:pt>
                <c:pt idx="873">
                  <c:v>33.805</c:v>
                </c:pt>
                <c:pt idx="874">
                  <c:v>33.811999999999998</c:v>
                </c:pt>
                <c:pt idx="875">
                  <c:v>33.826999999999998</c:v>
                </c:pt>
                <c:pt idx="876">
                  <c:v>33.845999999999997</c:v>
                </c:pt>
                <c:pt idx="877">
                  <c:v>33.856999999999999</c:v>
                </c:pt>
                <c:pt idx="878">
                  <c:v>33.89</c:v>
                </c:pt>
                <c:pt idx="879">
                  <c:v>33.911999999999999</c:v>
                </c:pt>
                <c:pt idx="880">
                  <c:v>33.918999999999997</c:v>
                </c:pt>
                <c:pt idx="881">
                  <c:v>33.941000000000003</c:v>
                </c:pt>
                <c:pt idx="882">
                  <c:v>33.973999999999997</c:v>
                </c:pt>
                <c:pt idx="883">
                  <c:v>33.984999999999999</c:v>
                </c:pt>
                <c:pt idx="884">
                  <c:v>34.015000000000001</c:v>
                </c:pt>
                <c:pt idx="885">
                  <c:v>34.021999999999998</c:v>
                </c:pt>
                <c:pt idx="886">
                  <c:v>34.03</c:v>
                </c:pt>
                <c:pt idx="887">
                  <c:v>34.052</c:v>
                </c:pt>
                <c:pt idx="888">
                  <c:v>34.07</c:v>
                </c:pt>
                <c:pt idx="889">
                  <c:v>34.085000000000001</c:v>
                </c:pt>
                <c:pt idx="890">
                  <c:v>34.103000000000002</c:v>
                </c:pt>
                <c:pt idx="891">
                  <c:v>34.125</c:v>
                </c:pt>
                <c:pt idx="892">
                  <c:v>34.136000000000003</c:v>
                </c:pt>
                <c:pt idx="893">
                  <c:v>34.155000000000001</c:v>
                </c:pt>
                <c:pt idx="894">
                  <c:v>34.180999999999997</c:v>
                </c:pt>
                <c:pt idx="895">
                  <c:v>34.192</c:v>
                </c:pt>
                <c:pt idx="896">
                  <c:v>34.213999999999999</c:v>
                </c:pt>
                <c:pt idx="897">
                  <c:v>34.243000000000002</c:v>
                </c:pt>
                <c:pt idx="898">
                  <c:v>34.247</c:v>
                </c:pt>
                <c:pt idx="899">
                  <c:v>34.265000000000001</c:v>
                </c:pt>
                <c:pt idx="900">
                  <c:v>34.293999999999997</c:v>
                </c:pt>
                <c:pt idx="901">
                  <c:v>34.305999999999997</c:v>
                </c:pt>
                <c:pt idx="902">
                  <c:v>34.317</c:v>
                </c:pt>
                <c:pt idx="903">
                  <c:v>34.338999999999999</c:v>
                </c:pt>
                <c:pt idx="904">
                  <c:v>34.338999999999999</c:v>
                </c:pt>
                <c:pt idx="905">
                  <c:v>34.356999999999999</c:v>
                </c:pt>
                <c:pt idx="906">
                  <c:v>34.378999999999998</c:v>
                </c:pt>
                <c:pt idx="907">
                  <c:v>34.398000000000003</c:v>
                </c:pt>
                <c:pt idx="908">
                  <c:v>34.408999999999999</c:v>
                </c:pt>
                <c:pt idx="909">
                  <c:v>34.435000000000002</c:v>
                </c:pt>
                <c:pt idx="910">
                  <c:v>34.445999999999998</c:v>
                </c:pt>
                <c:pt idx="911">
                  <c:v>34.475000000000001</c:v>
                </c:pt>
                <c:pt idx="912">
                  <c:v>34.485999999999997</c:v>
                </c:pt>
                <c:pt idx="913">
                  <c:v>34.497</c:v>
                </c:pt>
                <c:pt idx="914">
                  <c:v>34.523000000000003</c:v>
                </c:pt>
                <c:pt idx="915">
                  <c:v>34.540999999999997</c:v>
                </c:pt>
                <c:pt idx="916">
                  <c:v>34.545000000000002</c:v>
                </c:pt>
                <c:pt idx="917">
                  <c:v>34.56</c:v>
                </c:pt>
                <c:pt idx="918">
                  <c:v>34.582000000000001</c:v>
                </c:pt>
                <c:pt idx="919">
                  <c:v>34.582000000000001</c:v>
                </c:pt>
                <c:pt idx="920">
                  <c:v>34.607999999999997</c:v>
                </c:pt>
                <c:pt idx="921">
                  <c:v>34.637</c:v>
                </c:pt>
                <c:pt idx="922">
                  <c:v>34.648000000000003</c:v>
                </c:pt>
                <c:pt idx="923">
                  <c:v>34.67</c:v>
                </c:pt>
                <c:pt idx="924">
                  <c:v>34.685000000000002</c:v>
                </c:pt>
                <c:pt idx="925">
                  <c:v>34.695999999999998</c:v>
                </c:pt>
                <c:pt idx="926">
                  <c:v>34.713999999999999</c:v>
                </c:pt>
                <c:pt idx="927">
                  <c:v>34.74</c:v>
                </c:pt>
                <c:pt idx="928">
                  <c:v>34.74</c:v>
                </c:pt>
                <c:pt idx="929">
                  <c:v>34.758000000000003</c:v>
                </c:pt>
                <c:pt idx="930">
                  <c:v>34.765999999999998</c:v>
                </c:pt>
                <c:pt idx="931">
                  <c:v>34.787999999999997</c:v>
                </c:pt>
                <c:pt idx="932">
                  <c:v>34.805999999999997</c:v>
                </c:pt>
                <c:pt idx="933">
                  <c:v>34.828000000000003</c:v>
                </c:pt>
                <c:pt idx="934">
                  <c:v>34.832000000000001</c:v>
                </c:pt>
                <c:pt idx="935">
                  <c:v>34.840000000000003</c:v>
                </c:pt>
                <c:pt idx="936">
                  <c:v>34.857999999999997</c:v>
                </c:pt>
                <c:pt idx="937">
                  <c:v>34.865000000000002</c:v>
                </c:pt>
                <c:pt idx="938">
                  <c:v>34.869</c:v>
                </c:pt>
                <c:pt idx="939">
                  <c:v>34.895000000000003</c:v>
                </c:pt>
                <c:pt idx="940">
                  <c:v>34.899000000000001</c:v>
                </c:pt>
                <c:pt idx="941">
                  <c:v>34.920999999999999</c:v>
                </c:pt>
                <c:pt idx="942">
                  <c:v>34.945999999999998</c:v>
                </c:pt>
                <c:pt idx="943">
                  <c:v>34.957000000000001</c:v>
                </c:pt>
                <c:pt idx="944">
                  <c:v>34.965000000000003</c:v>
                </c:pt>
                <c:pt idx="945">
                  <c:v>34.982999999999997</c:v>
                </c:pt>
                <c:pt idx="946">
                  <c:v>34.987000000000002</c:v>
                </c:pt>
                <c:pt idx="947">
                  <c:v>35.005000000000003</c:v>
                </c:pt>
                <c:pt idx="948">
                  <c:v>35.027999999999999</c:v>
                </c:pt>
                <c:pt idx="949">
                  <c:v>35.030999999999999</c:v>
                </c:pt>
                <c:pt idx="950">
                  <c:v>35.042000000000002</c:v>
                </c:pt>
                <c:pt idx="951">
                  <c:v>35.064999999999998</c:v>
                </c:pt>
                <c:pt idx="952">
                  <c:v>35.076000000000001</c:v>
                </c:pt>
                <c:pt idx="953">
                  <c:v>35.087000000000003</c:v>
                </c:pt>
                <c:pt idx="954">
                  <c:v>35.109000000000002</c:v>
                </c:pt>
                <c:pt idx="955">
                  <c:v>35.112000000000002</c:v>
                </c:pt>
                <c:pt idx="956">
                  <c:v>35.142000000000003</c:v>
                </c:pt>
                <c:pt idx="957">
                  <c:v>35.149000000000001</c:v>
                </c:pt>
                <c:pt idx="958">
                  <c:v>35.149000000000001</c:v>
                </c:pt>
                <c:pt idx="959">
                  <c:v>35.171999999999997</c:v>
                </c:pt>
                <c:pt idx="960">
                  <c:v>35.194000000000003</c:v>
                </c:pt>
                <c:pt idx="961">
                  <c:v>35.201000000000001</c:v>
                </c:pt>
                <c:pt idx="962">
                  <c:v>35.234000000000002</c:v>
                </c:pt>
                <c:pt idx="963">
                  <c:v>35.252000000000002</c:v>
                </c:pt>
                <c:pt idx="964">
                  <c:v>35.256</c:v>
                </c:pt>
                <c:pt idx="965">
                  <c:v>35.284999999999997</c:v>
                </c:pt>
                <c:pt idx="966">
                  <c:v>35.304000000000002</c:v>
                </c:pt>
                <c:pt idx="967">
                  <c:v>35.299999999999997</c:v>
                </c:pt>
                <c:pt idx="968">
                  <c:v>35.322000000000003</c:v>
                </c:pt>
                <c:pt idx="969">
                  <c:v>35.337000000000003</c:v>
                </c:pt>
                <c:pt idx="970">
                  <c:v>35.351999999999997</c:v>
                </c:pt>
                <c:pt idx="971">
                  <c:v>35.366999999999997</c:v>
                </c:pt>
                <c:pt idx="972">
                  <c:v>35.389000000000003</c:v>
                </c:pt>
                <c:pt idx="973">
                  <c:v>35.389000000000003</c:v>
                </c:pt>
                <c:pt idx="974">
                  <c:v>35.402999999999999</c:v>
                </c:pt>
                <c:pt idx="975">
                  <c:v>35.417999999999999</c:v>
                </c:pt>
                <c:pt idx="976">
                  <c:v>35.436999999999998</c:v>
                </c:pt>
                <c:pt idx="977">
                  <c:v>35.448</c:v>
                </c:pt>
                <c:pt idx="978">
                  <c:v>35.47</c:v>
                </c:pt>
                <c:pt idx="979">
                  <c:v>35.476999999999997</c:v>
                </c:pt>
                <c:pt idx="980">
                  <c:v>35.473999999999997</c:v>
                </c:pt>
                <c:pt idx="981">
                  <c:v>35.503</c:v>
                </c:pt>
                <c:pt idx="982">
                  <c:v>35.503</c:v>
                </c:pt>
                <c:pt idx="983">
                  <c:v>35.529000000000003</c:v>
                </c:pt>
                <c:pt idx="984">
                  <c:v>35.54</c:v>
                </c:pt>
                <c:pt idx="985">
                  <c:v>35.546999999999997</c:v>
                </c:pt>
                <c:pt idx="986">
                  <c:v>35.566000000000003</c:v>
                </c:pt>
                <c:pt idx="987">
                  <c:v>35.581000000000003</c:v>
                </c:pt>
                <c:pt idx="988">
                  <c:v>35.588000000000001</c:v>
                </c:pt>
                <c:pt idx="989">
                  <c:v>35.603000000000002</c:v>
                </c:pt>
                <c:pt idx="990">
                  <c:v>35.628</c:v>
                </c:pt>
                <c:pt idx="991">
                  <c:v>35.628</c:v>
                </c:pt>
                <c:pt idx="992">
                  <c:v>35.651000000000003</c:v>
                </c:pt>
                <c:pt idx="993">
                  <c:v>35.658000000000001</c:v>
                </c:pt>
                <c:pt idx="994">
                  <c:v>35.668999999999997</c:v>
                </c:pt>
                <c:pt idx="995">
                  <c:v>35.686999999999998</c:v>
                </c:pt>
                <c:pt idx="996">
                  <c:v>35.71</c:v>
                </c:pt>
                <c:pt idx="997">
                  <c:v>35.720999999999997</c:v>
                </c:pt>
                <c:pt idx="998">
                  <c:v>35.743000000000002</c:v>
                </c:pt>
                <c:pt idx="999">
                  <c:v>35.765000000000001</c:v>
                </c:pt>
                <c:pt idx="1000">
                  <c:v>35.771999999999998</c:v>
                </c:pt>
                <c:pt idx="1001">
                  <c:v>35.786999999999999</c:v>
                </c:pt>
                <c:pt idx="1002">
                  <c:v>35.790999999999997</c:v>
                </c:pt>
                <c:pt idx="1003">
                  <c:v>35.805</c:v>
                </c:pt>
                <c:pt idx="1004">
                  <c:v>35.82</c:v>
                </c:pt>
                <c:pt idx="1005">
                  <c:v>35.835000000000001</c:v>
                </c:pt>
                <c:pt idx="1006">
                  <c:v>35.845999999999997</c:v>
                </c:pt>
                <c:pt idx="1007">
                  <c:v>35.863999999999997</c:v>
                </c:pt>
                <c:pt idx="1008">
                  <c:v>35.883000000000003</c:v>
                </c:pt>
                <c:pt idx="1009">
                  <c:v>35.887</c:v>
                </c:pt>
                <c:pt idx="1010">
                  <c:v>35.901000000000003</c:v>
                </c:pt>
                <c:pt idx="1011">
                  <c:v>35.911999999999999</c:v>
                </c:pt>
                <c:pt idx="1012">
                  <c:v>35.923999999999999</c:v>
                </c:pt>
                <c:pt idx="1013">
                  <c:v>35.945999999999998</c:v>
                </c:pt>
                <c:pt idx="1014">
                  <c:v>35.96</c:v>
                </c:pt>
                <c:pt idx="1015">
                  <c:v>35.975000000000001</c:v>
                </c:pt>
                <c:pt idx="1016">
                  <c:v>35.997</c:v>
                </c:pt>
                <c:pt idx="1017">
                  <c:v>36.012</c:v>
                </c:pt>
                <c:pt idx="1018">
                  <c:v>36.027000000000001</c:v>
                </c:pt>
                <c:pt idx="1019">
                  <c:v>36.040999999999997</c:v>
                </c:pt>
                <c:pt idx="1020">
                  <c:v>36.048999999999999</c:v>
                </c:pt>
                <c:pt idx="1021">
                  <c:v>36.067</c:v>
                </c:pt>
                <c:pt idx="1022">
                  <c:v>36.082000000000001</c:v>
                </c:pt>
                <c:pt idx="1023">
                  <c:v>36.110999999999997</c:v>
                </c:pt>
                <c:pt idx="1024">
                  <c:v>36.112000000000002</c:v>
                </c:pt>
                <c:pt idx="1025">
                  <c:v>36.140999999999998</c:v>
                </c:pt>
                <c:pt idx="1026">
                  <c:v>36.152000000000001</c:v>
                </c:pt>
                <c:pt idx="1027">
                  <c:v>36.155999999999999</c:v>
                </c:pt>
                <c:pt idx="1028">
                  <c:v>36.173999999999999</c:v>
                </c:pt>
                <c:pt idx="1029">
                  <c:v>36.189</c:v>
                </c:pt>
                <c:pt idx="1030">
                  <c:v>36.200000000000003</c:v>
                </c:pt>
                <c:pt idx="1031">
                  <c:v>36.218000000000004</c:v>
                </c:pt>
                <c:pt idx="1032">
                  <c:v>36.232999999999997</c:v>
                </c:pt>
                <c:pt idx="1033">
                  <c:v>36.244</c:v>
                </c:pt>
                <c:pt idx="1034">
                  <c:v>36.259</c:v>
                </c:pt>
                <c:pt idx="1035">
                  <c:v>36.270000000000003</c:v>
                </c:pt>
                <c:pt idx="1036">
                  <c:v>36.270000000000003</c:v>
                </c:pt>
                <c:pt idx="1037">
                  <c:v>36.284999999999997</c:v>
                </c:pt>
                <c:pt idx="1038">
                  <c:v>36.317999999999998</c:v>
                </c:pt>
                <c:pt idx="1039">
                  <c:v>36.325000000000003</c:v>
                </c:pt>
                <c:pt idx="1040">
                  <c:v>36.344000000000001</c:v>
                </c:pt>
                <c:pt idx="1041">
                  <c:v>36.362000000000002</c:v>
                </c:pt>
                <c:pt idx="1042">
                  <c:v>36.362000000000002</c:v>
                </c:pt>
                <c:pt idx="1043">
                  <c:v>36.381</c:v>
                </c:pt>
                <c:pt idx="1044">
                  <c:v>36.414000000000001</c:v>
                </c:pt>
                <c:pt idx="1045">
                  <c:v>36.420999999999999</c:v>
                </c:pt>
                <c:pt idx="1046">
                  <c:v>36.439</c:v>
                </c:pt>
                <c:pt idx="1047">
                  <c:v>36.454000000000001</c:v>
                </c:pt>
                <c:pt idx="1048">
                  <c:v>36.457999999999998</c:v>
                </c:pt>
                <c:pt idx="1049">
                  <c:v>36.469000000000001</c:v>
                </c:pt>
                <c:pt idx="1050">
                  <c:v>36.479999999999997</c:v>
                </c:pt>
                <c:pt idx="1051">
                  <c:v>36.497999999999998</c:v>
                </c:pt>
                <c:pt idx="1052">
                  <c:v>36.520000000000003</c:v>
                </c:pt>
                <c:pt idx="1053">
                  <c:v>36.542000000000002</c:v>
                </c:pt>
                <c:pt idx="1054">
                  <c:v>36.539000000000001</c:v>
                </c:pt>
                <c:pt idx="1055">
                  <c:v>36.557000000000002</c:v>
                </c:pt>
                <c:pt idx="1056">
                  <c:v>36.567999999999998</c:v>
                </c:pt>
                <c:pt idx="1057">
                  <c:v>36.576000000000001</c:v>
                </c:pt>
                <c:pt idx="1058">
                  <c:v>36.594000000000001</c:v>
                </c:pt>
                <c:pt idx="1059">
                  <c:v>36.604999999999997</c:v>
                </c:pt>
                <c:pt idx="1060">
                  <c:v>36.619999999999997</c:v>
                </c:pt>
                <c:pt idx="1061">
                  <c:v>36.631</c:v>
                </c:pt>
                <c:pt idx="1062">
                  <c:v>36.65</c:v>
                </c:pt>
                <c:pt idx="1063">
                  <c:v>36.659999999999997</c:v>
                </c:pt>
                <c:pt idx="1064">
                  <c:v>36.667999999999999</c:v>
                </c:pt>
                <c:pt idx="1065">
                  <c:v>36.686</c:v>
                </c:pt>
                <c:pt idx="1066">
                  <c:v>36.698</c:v>
                </c:pt>
                <c:pt idx="1067">
                  <c:v>36.712000000000003</c:v>
                </c:pt>
                <c:pt idx="1068">
                  <c:v>36.731000000000002</c:v>
                </c:pt>
                <c:pt idx="1069">
                  <c:v>36.731000000000002</c:v>
                </c:pt>
                <c:pt idx="1070">
                  <c:v>36.753</c:v>
                </c:pt>
                <c:pt idx="1071">
                  <c:v>36.767000000000003</c:v>
                </c:pt>
                <c:pt idx="1072">
                  <c:v>36.777999999999999</c:v>
                </c:pt>
                <c:pt idx="1073">
                  <c:v>36.792999999999999</c:v>
                </c:pt>
                <c:pt idx="1074">
                  <c:v>36.801000000000002</c:v>
                </c:pt>
                <c:pt idx="1075">
                  <c:v>36.819000000000003</c:v>
                </c:pt>
                <c:pt idx="1076">
                  <c:v>36.826999999999998</c:v>
                </c:pt>
                <c:pt idx="1077">
                  <c:v>36.847999999999999</c:v>
                </c:pt>
                <c:pt idx="1078">
                  <c:v>36.856000000000002</c:v>
                </c:pt>
                <c:pt idx="1079">
                  <c:v>36.874000000000002</c:v>
                </c:pt>
                <c:pt idx="1080">
                  <c:v>36.893000000000001</c:v>
                </c:pt>
                <c:pt idx="1081">
                  <c:v>36.904000000000003</c:v>
                </c:pt>
                <c:pt idx="1082">
                  <c:v>36.911000000000001</c:v>
                </c:pt>
                <c:pt idx="1083">
                  <c:v>36.93</c:v>
                </c:pt>
                <c:pt idx="1084">
                  <c:v>36.93</c:v>
                </c:pt>
                <c:pt idx="1085">
                  <c:v>36.963000000000001</c:v>
                </c:pt>
                <c:pt idx="1086">
                  <c:v>36.976999999999997</c:v>
                </c:pt>
                <c:pt idx="1087">
                  <c:v>36.976999999999997</c:v>
                </c:pt>
                <c:pt idx="1088">
                  <c:v>36.996000000000002</c:v>
                </c:pt>
                <c:pt idx="1089">
                  <c:v>37.018000000000001</c:v>
                </c:pt>
                <c:pt idx="1090">
                  <c:v>37.021999999999998</c:v>
                </c:pt>
                <c:pt idx="1091">
                  <c:v>37.04</c:v>
                </c:pt>
                <c:pt idx="1092">
                  <c:v>37.051000000000002</c:v>
                </c:pt>
                <c:pt idx="1093">
                  <c:v>37.07</c:v>
                </c:pt>
                <c:pt idx="1094">
                  <c:v>37.07</c:v>
                </c:pt>
                <c:pt idx="1095">
                  <c:v>37.094999999999999</c:v>
                </c:pt>
                <c:pt idx="1096">
                  <c:v>37.094999999999999</c:v>
                </c:pt>
                <c:pt idx="1097">
                  <c:v>37.106999999999999</c:v>
                </c:pt>
                <c:pt idx="1098">
                  <c:v>37.136000000000003</c:v>
                </c:pt>
                <c:pt idx="1099">
                  <c:v>37.151000000000003</c:v>
                </c:pt>
                <c:pt idx="1100">
                  <c:v>37.158000000000001</c:v>
                </c:pt>
                <c:pt idx="1101">
                  <c:v>37.176000000000002</c:v>
                </c:pt>
                <c:pt idx="1102">
                  <c:v>37.177</c:v>
                </c:pt>
                <c:pt idx="1103">
                  <c:v>37.201999999999998</c:v>
                </c:pt>
                <c:pt idx="1104">
                  <c:v>37.201999999999998</c:v>
                </c:pt>
                <c:pt idx="1105">
                  <c:v>37.220999999999997</c:v>
                </c:pt>
                <c:pt idx="1106">
                  <c:v>37.234999999999999</c:v>
                </c:pt>
                <c:pt idx="1107">
                  <c:v>37.258000000000003</c:v>
                </c:pt>
                <c:pt idx="1108">
                  <c:v>37.271999999999998</c:v>
                </c:pt>
                <c:pt idx="1109">
                  <c:v>37.28</c:v>
                </c:pt>
                <c:pt idx="1110">
                  <c:v>37.298000000000002</c:v>
                </c:pt>
                <c:pt idx="1111">
                  <c:v>37.305</c:v>
                </c:pt>
                <c:pt idx="1112">
                  <c:v>37.323999999999998</c:v>
                </c:pt>
                <c:pt idx="1113">
                  <c:v>37.338999999999999</c:v>
                </c:pt>
                <c:pt idx="1114">
                  <c:v>37.341999999999999</c:v>
                </c:pt>
                <c:pt idx="1115">
                  <c:v>37.356999999999999</c:v>
                </c:pt>
                <c:pt idx="1116">
                  <c:v>37.372</c:v>
                </c:pt>
                <c:pt idx="1117">
                  <c:v>37.378999999999998</c:v>
                </c:pt>
                <c:pt idx="1118">
                  <c:v>37.393999999999998</c:v>
                </c:pt>
                <c:pt idx="1119">
                  <c:v>37.401000000000003</c:v>
                </c:pt>
                <c:pt idx="1120">
                  <c:v>37.408999999999999</c:v>
                </c:pt>
                <c:pt idx="1121">
                  <c:v>37.430999999999997</c:v>
                </c:pt>
                <c:pt idx="1122">
                  <c:v>37.442</c:v>
                </c:pt>
                <c:pt idx="1123">
                  <c:v>37.448999999999998</c:v>
                </c:pt>
                <c:pt idx="1124">
                  <c:v>37.463999999999999</c:v>
                </c:pt>
                <c:pt idx="1125">
                  <c:v>37.470999999999997</c:v>
                </c:pt>
                <c:pt idx="1126">
                  <c:v>37.475000000000001</c:v>
                </c:pt>
                <c:pt idx="1127">
                  <c:v>37.497</c:v>
                </c:pt>
                <c:pt idx="1128">
                  <c:v>37.512</c:v>
                </c:pt>
                <c:pt idx="1129">
                  <c:v>37.512</c:v>
                </c:pt>
                <c:pt idx="1130">
                  <c:v>37.533999999999999</c:v>
                </c:pt>
                <c:pt idx="1131">
                  <c:v>37.548999999999999</c:v>
                </c:pt>
                <c:pt idx="1132">
                  <c:v>37.555999999999997</c:v>
                </c:pt>
                <c:pt idx="1133">
                  <c:v>37.570999999999998</c:v>
                </c:pt>
                <c:pt idx="1134">
                  <c:v>37.593000000000004</c:v>
                </c:pt>
                <c:pt idx="1135">
                  <c:v>37.597000000000001</c:v>
                </c:pt>
                <c:pt idx="1136">
                  <c:v>37.622</c:v>
                </c:pt>
                <c:pt idx="1137">
                  <c:v>37.640999999999998</c:v>
                </c:pt>
                <c:pt idx="1138">
                  <c:v>37.648000000000003</c:v>
                </c:pt>
                <c:pt idx="1139">
                  <c:v>37.658999999999999</c:v>
                </c:pt>
                <c:pt idx="1140">
                  <c:v>37.677999999999997</c:v>
                </c:pt>
                <c:pt idx="1141">
                  <c:v>37.685000000000002</c:v>
                </c:pt>
                <c:pt idx="1142">
                  <c:v>37.703000000000003</c:v>
                </c:pt>
                <c:pt idx="1143">
                  <c:v>37.715000000000003</c:v>
                </c:pt>
                <c:pt idx="1144">
                  <c:v>37.722000000000001</c:v>
                </c:pt>
                <c:pt idx="1145">
                  <c:v>37.732999999999997</c:v>
                </c:pt>
                <c:pt idx="1146">
                  <c:v>37.759</c:v>
                </c:pt>
                <c:pt idx="1147">
                  <c:v>37.765999999999998</c:v>
                </c:pt>
                <c:pt idx="1148">
                  <c:v>37.787999999999997</c:v>
                </c:pt>
                <c:pt idx="1149">
                  <c:v>37.814</c:v>
                </c:pt>
                <c:pt idx="1150">
                  <c:v>37.802999999999997</c:v>
                </c:pt>
                <c:pt idx="1151">
                  <c:v>37.820999999999998</c:v>
                </c:pt>
                <c:pt idx="1152">
                  <c:v>37.835999999999999</c:v>
                </c:pt>
                <c:pt idx="1153">
                  <c:v>37.850999999999999</c:v>
                </c:pt>
                <c:pt idx="1154">
                  <c:v>37.862000000000002</c:v>
                </c:pt>
                <c:pt idx="1155">
                  <c:v>37.880000000000003</c:v>
                </c:pt>
                <c:pt idx="1156">
                  <c:v>37.887999999999998</c:v>
                </c:pt>
                <c:pt idx="1157">
                  <c:v>37.905999999999999</c:v>
                </c:pt>
                <c:pt idx="1158">
                  <c:v>37.920999999999999</c:v>
                </c:pt>
                <c:pt idx="1159">
                  <c:v>37.924999999999997</c:v>
                </c:pt>
                <c:pt idx="1160">
                  <c:v>37.936</c:v>
                </c:pt>
                <c:pt idx="1161">
                  <c:v>37.947000000000003</c:v>
                </c:pt>
                <c:pt idx="1162">
                  <c:v>37.954000000000001</c:v>
                </c:pt>
                <c:pt idx="1163">
                  <c:v>37.979999999999997</c:v>
                </c:pt>
                <c:pt idx="1164">
                  <c:v>37.997999999999998</c:v>
                </c:pt>
                <c:pt idx="1165">
                  <c:v>38.006</c:v>
                </c:pt>
                <c:pt idx="1166">
                  <c:v>38.024000000000001</c:v>
                </c:pt>
                <c:pt idx="1167">
                  <c:v>38.042000000000002</c:v>
                </c:pt>
                <c:pt idx="1168">
                  <c:v>38.042000000000002</c:v>
                </c:pt>
                <c:pt idx="1169">
                  <c:v>38.064</c:v>
                </c:pt>
                <c:pt idx="1170">
                  <c:v>38.079000000000001</c:v>
                </c:pt>
                <c:pt idx="1171">
                  <c:v>38.094000000000001</c:v>
                </c:pt>
                <c:pt idx="1172">
                  <c:v>38.104999999999997</c:v>
                </c:pt>
                <c:pt idx="1173">
                  <c:v>38.127000000000002</c:v>
                </c:pt>
                <c:pt idx="1174">
                  <c:v>38.131</c:v>
                </c:pt>
                <c:pt idx="1175">
                  <c:v>38.142000000000003</c:v>
                </c:pt>
                <c:pt idx="1176">
                  <c:v>38.149000000000001</c:v>
                </c:pt>
                <c:pt idx="1177">
                  <c:v>38.167999999999999</c:v>
                </c:pt>
                <c:pt idx="1178">
                  <c:v>38.179000000000002</c:v>
                </c:pt>
                <c:pt idx="1179">
                  <c:v>38.186</c:v>
                </c:pt>
                <c:pt idx="1180">
                  <c:v>38.186</c:v>
                </c:pt>
                <c:pt idx="1181">
                  <c:v>38.212000000000003</c:v>
                </c:pt>
                <c:pt idx="1182">
                  <c:v>38.238</c:v>
                </c:pt>
                <c:pt idx="1183">
                  <c:v>38.244999999999997</c:v>
                </c:pt>
                <c:pt idx="1184">
                  <c:v>38.253</c:v>
                </c:pt>
                <c:pt idx="1185">
                  <c:v>38.271000000000001</c:v>
                </c:pt>
                <c:pt idx="1186">
                  <c:v>38.277999999999999</c:v>
                </c:pt>
                <c:pt idx="1187">
                  <c:v>38.292999999999999</c:v>
                </c:pt>
                <c:pt idx="1188">
                  <c:v>38.299999999999997</c:v>
                </c:pt>
                <c:pt idx="1189">
                  <c:v>38.304000000000002</c:v>
                </c:pt>
                <c:pt idx="1190">
                  <c:v>38.319000000000003</c:v>
                </c:pt>
                <c:pt idx="1191">
                  <c:v>38.337000000000003</c:v>
                </c:pt>
                <c:pt idx="1192">
                  <c:v>38.341000000000001</c:v>
                </c:pt>
                <c:pt idx="1193">
                  <c:v>38.363</c:v>
                </c:pt>
                <c:pt idx="1194">
                  <c:v>38.381</c:v>
                </c:pt>
                <c:pt idx="1195">
                  <c:v>38.392000000000003</c:v>
                </c:pt>
                <c:pt idx="1196">
                  <c:v>38.406999999999996</c:v>
                </c:pt>
                <c:pt idx="1197">
                  <c:v>38.429000000000002</c:v>
                </c:pt>
                <c:pt idx="1198">
                  <c:v>38.433</c:v>
                </c:pt>
                <c:pt idx="1199">
                  <c:v>38.454999999999998</c:v>
                </c:pt>
                <c:pt idx="1200">
                  <c:v>38.459000000000003</c:v>
                </c:pt>
                <c:pt idx="1201">
                  <c:v>38.481000000000002</c:v>
                </c:pt>
                <c:pt idx="1202">
                  <c:v>38.484999999999999</c:v>
                </c:pt>
                <c:pt idx="1203">
                  <c:v>38.499000000000002</c:v>
                </c:pt>
                <c:pt idx="1204">
                  <c:v>38.51</c:v>
                </c:pt>
                <c:pt idx="1205">
                  <c:v>38.531999999999996</c:v>
                </c:pt>
                <c:pt idx="1206">
                  <c:v>38.546999999999997</c:v>
                </c:pt>
                <c:pt idx="1207">
                  <c:v>38.569000000000003</c:v>
                </c:pt>
                <c:pt idx="1208">
                  <c:v>38.561999999999998</c:v>
                </c:pt>
                <c:pt idx="1209">
                  <c:v>38.584000000000003</c:v>
                </c:pt>
                <c:pt idx="1210">
                  <c:v>38.588000000000001</c:v>
                </c:pt>
                <c:pt idx="1211">
                  <c:v>38.606000000000002</c:v>
                </c:pt>
                <c:pt idx="1212">
                  <c:v>38.621000000000002</c:v>
                </c:pt>
                <c:pt idx="1213">
                  <c:v>38.624000000000002</c:v>
                </c:pt>
                <c:pt idx="1214">
                  <c:v>38.631999999999998</c:v>
                </c:pt>
                <c:pt idx="1215">
                  <c:v>38.65</c:v>
                </c:pt>
                <c:pt idx="1216">
                  <c:v>38.646999999999998</c:v>
                </c:pt>
                <c:pt idx="1217">
                  <c:v>38.668999999999997</c:v>
                </c:pt>
                <c:pt idx="1218">
                  <c:v>38.676000000000002</c:v>
                </c:pt>
                <c:pt idx="1219">
                  <c:v>38.68</c:v>
                </c:pt>
                <c:pt idx="1220">
                  <c:v>38.691000000000003</c:v>
                </c:pt>
                <c:pt idx="1221">
                  <c:v>38.72</c:v>
                </c:pt>
                <c:pt idx="1222">
                  <c:v>38.731000000000002</c:v>
                </c:pt>
                <c:pt idx="1223">
                  <c:v>38.734999999999999</c:v>
                </c:pt>
                <c:pt idx="1224">
                  <c:v>38.753999999999998</c:v>
                </c:pt>
                <c:pt idx="1225">
                  <c:v>38.765000000000001</c:v>
                </c:pt>
                <c:pt idx="1226">
                  <c:v>38.776000000000003</c:v>
                </c:pt>
                <c:pt idx="1227">
                  <c:v>38.79</c:v>
                </c:pt>
                <c:pt idx="1228">
                  <c:v>38.808999999999997</c:v>
                </c:pt>
                <c:pt idx="1229">
                  <c:v>38.813000000000002</c:v>
                </c:pt>
                <c:pt idx="1230">
                  <c:v>38.835000000000001</c:v>
                </c:pt>
                <c:pt idx="1231">
                  <c:v>38.838000000000001</c:v>
                </c:pt>
                <c:pt idx="1232">
                  <c:v>38.856999999999999</c:v>
                </c:pt>
                <c:pt idx="1233">
                  <c:v>38.871000000000002</c:v>
                </c:pt>
                <c:pt idx="1234">
                  <c:v>38.89</c:v>
                </c:pt>
                <c:pt idx="1235">
                  <c:v>38.901000000000003</c:v>
                </c:pt>
                <c:pt idx="1236">
                  <c:v>38.927</c:v>
                </c:pt>
                <c:pt idx="1237">
                  <c:v>38.93</c:v>
                </c:pt>
                <c:pt idx="1238">
                  <c:v>38.941000000000003</c:v>
                </c:pt>
                <c:pt idx="1239">
                  <c:v>38.951999999999998</c:v>
                </c:pt>
                <c:pt idx="1240">
                  <c:v>38.96</c:v>
                </c:pt>
                <c:pt idx="1241">
                  <c:v>38.978000000000002</c:v>
                </c:pt>
                <c:pt idx="1242">
                  <c:v>38.981999999999999</c:v>
                </c:pt>
                <c:pt idx="1243">
                  <c:v>38.981999999999999</c:v>
                </c:pt>
                <c:pt idx="1244">
                  <c:v>38.997</c:v>
                </c:pt>
                <c:pt idx="1245">
                  <c:v>39.000999999999998</c:v>
                </c:pt>
                <c:pt idx="1246">
                  <c:v>39.000999999999998</c:v>
                </c:pt>
                <c:pt idx="1247">
                  <c:v>39.008000000000003</c:v>
                </c:pt>
                <c:pt idx="1248">
                  <c:v>39.005000000000003</c:v>
                </c:pt>
                <c:pt idx="1249">
                  <c:v>39.000999999999998</c:v>
                </c:pt>
                <c:pt idx="1250">
                  <c:v>39.012</c:v>
                </c:pt>
                <c:pt idx="1251">
                  <c:v>39.020000000000003</c:v>
                </c:pt>
                <c:pt idx="1252">
                  <c:v>39.027000000000001</c:v>
                </c:pt>
                <c:pt idx="1253">
                  <c:v>39.037999999999997</c:v>
                </c:pt>
                <c:pt idx="1254">
                  <c:v>39.037999999999997</c:v>
                </c:pt>
                <c:pt idx="1255">
                  <c:v>39.037999999999997</c:v>
                </c:pt>
                <c:pt idx="1256">
                  <c:v>39.052999999999997</c:v>
                </c:pt>
                <c:pt idx="1257">
                  <c:v>39.042000000000002</c:v>
                </c:pt>
                <c:pt idx="1258">
                  <c:v>39.052999999999997</c:v>
                </c:pt>
                <c:pt idx="1259">
                  <c:v>39.049999999999997</c:v>
                </c:pt>
                <c:pt idx="1260">
                  <c:v>39.057000000000002</c:v>
                </c:pt>
                <c:pt idx="1261">
                  <c:v>39.057000000000002</c:v>
                </c:pt>
                <c:pt idx="1262">
                  <c:v>39.076000000000001</c:v>
                </c:pt>
                <c:pt idx="1263">
                  <c:v>39.082999999999998</c:v>
                </c:pt>
                <c:pt idx="1264">
                  <c:v>39.090000000000003</c:v>
                </c:pt>
                <c:pt idx="1265">
                  <c:v>39.094000000000001</c:v>
                </c:pt>
                <c:pt idx="1266">
                  <c:v>39.101999999999997</c:v>
                </c:pt>
                <c:pt idx="1267">
                  <c:v>39.097999999999999</c:v>
                </c:pt>
                <c:pt idx="1268">
                  <c:v>39.113</c:v>
                </c:pt>
                <c:pt idx="1269">
                  <c:v>39.127000000000002</c:v>
                </c:pt>
                <c:pt idx="1270">
                  <c:v>39.124000000000002</c:v>
                </c:pt>
                <c:pt idx="1271">
                  <c:v>39.124000000000002</c:v>
                </c:pt>
                <c:pt idx="1272">
                  <c:v>39.121000000000002</c:v>
                </c:pt>
                <c:pt idx="1273">
                  <c:v>39.124000000000002</c:v>
                </c:pt>
                <c:pt idx="1274">
                  <c:v>39.124000000000002</c:v>
                </c:pt>
                <c:pt idx="1275">
                  <c:v>39.128</c:v>
                </c:pt>
                <c:pt idx="1276">
                  <c:v>39.139000000000003</c:v>
                </c:pt>
                <c:pt idx="1277">
                  <c:v>39.146999999999998</c:v>
                </c:pt>
                <c:pt idx="1278">
                  <c:v>39.136000000000003</c:v>
                </c:pt>
                <c:pt idx="1279">
                  <c:v>39.136000000000003</c:v>
                </c:pt>
                <c:pt idx="1280">
                  <c:v>39.14</c:v>
                </c:pt>
                <c:pt idx="1281">
                  <c:v>39.151000000000003</c:v>
                </c:pt>
                <c:pt idx="1282">
                  <c:v>39.155000000000001</c:v>
                </c:pt>
                <c:pt idx="1283">
                  <c:v>39.151000000000003</c:v>
                </c:pt>
                <c:pt idx="1284">
                  <c:v>39.165999999999997</c:v>
                </c:pt>
                <c:pt idx="1285">
                  <c:v>39.168999999999997</c:v>
                </c:pt>
                <c:pt idx="1286">
                  <c:v>39.180999999999997</c:v>
                </c:pt>
                <c:pt idx="1287">
                  <c:v>39.173000000000002</c:v>
                </c:pt>
                <c:pt idx="1288">
                  <c:v>39.180999999999997</c:v>
                </c:pt>
                <c:pt idx="1289">
                  <c:v>39.195999999999998</c:v>
                </c:pt>
                <c:pt idx="1290">
                  <c:v>39.188000000000002</c:v>
                </c:pt>
                <c:pt idx="1291">
                  <c:v>39.192</c:v>
                </c:pt>
                <c:pt idx="1292">
                  <c:v>39.192</c:v>
                </c:pt>
                <c:pt idx="1293">
                  <c:v>39.200000000000003</c:v>
                </c:pt>
                <c:pt idx="1294">
                  <c:v>39.203000000000003</c:v>
                </c:pt>
                <c:pt idx="1295">
                  <c:v>39.203000000000003</c:v>
                </c:pt>
                <c:pt idx="1296">
                  <c:v>39.204000000000001</c:v>
                </c:pt>
                <c:pt idx="1297">
                  <c:v>39.210999999999999</c:v>
                </c:pt>
                <c:pt idx="1298">
                  <c:v>39.207999999999998</c:v>
                </c:pt>
                <c:pt idx="1299">
                  <c:v>39.215000000000003</c:v>
                </c:pt>
                <c:pt idx="1300">
                  <c:v>39.215000000000003</c:v>
                </c:pt>
                <c:pt idx="1301">
                  <c:v>39.225999999999999</c:v>
                </c:pt>
                <c:pt idx="1302">
                  <c:v>39.237000000000002</c:v>
                </c:pt>
                <c:pt idx="1303">
                  <c:v>39.241</c:v>
                </c:pt>
                <c:pt idx="1304">
                  <c:v>39.252000000000002</c:v>
                </c:pt>
                <c:pt idx="1305">
                  <c:v>39.262999999999998</c:v>
                </c:pt>
                <c:pt idx="1306">
                  <c:v>39.270000000000003</c:v>
                </c:pt>
                <c:pt idx="1307">
                  <c:v>39.284999999999997</c:v>
                </c:pt>
                <c:pt idx="1308">
                  <c:v>39.281999999999996</c:v>
                </c:pt>
                <c:pt idx="1309">
                  <c:v>39.284999999999997</c:v>
                </c:pt>
                <c:pt idx="1310">
                  <c:v>39.299999999999997</c:v>
                </c:pt>
                <c:pt idx="1311">
                  <c:v>39.307000000000002</c:v>
                </c:pt>
                <c:pt idx="1312">
                  <c:v>39.326000000000001</c:v>
                </c:pt>
                <c:pt idx="1313">
                  <c:v>39.340000000000003</c:v>
                </c:pt>
                <c:pt idx="1314">
                  <c:v>39.337000000000003</c:v>
                </c:pt>
                <c:pt idx="1315">
                  <c:v>39.337000000000003</c:v>
                </c:pt>
                <c:pt idx="1316">
                  <c:v>39.347999999999999</c:v>
                </c:pt>
                <c:pt idx="1317">
                  <c:v>39.366</c:v>
                </c:pt>
                <c:pt idx="1318">
                  <c:v>39.374000000000002</c:v>
                </c:pt>
                <c:pt idx="1319">
                  <c:v>39.378</c:v>
                </c:pt>
                <c:pt idx="1320">
                  <c:v>39.392000000000003</c:v>
                </c:pt>
                <c:pt idx="1321">
                  <c:v>39.392000000000003</c:v>
                </c:pt>
                <c:pt idx="1322">
                  <c:v>39.402999999999999</c:v>
                </c:pt>
                <c:pt idx="1323">
                  <c:v>39.424999999999997</c:v>
                </c:pt>
                <c:pt idx="1324">
                  <c:v>39.421999999999997</c:v>
                </c:pt>
                <c:pt idx="1325">
                  <c:v>39.436999999999998</c:v>
                </c:pt>
                <c:pt idx="1326">
                  <c:v>39.433</c:v>
                </c:pt>
                <c:pt idx="1327">
                  <c:v>39.454999999999998</c:v>
                </c:pt>
                <c:pt idx="1328">
                  <c:v>39.454999999999998</c:v>
                </c:pt>
                <c:pt idx="1329">
                  <c:v>39.463000000000001</c:v>
                </c:pt>
                <c:pt idx="1330">
                  <c:v>39.473999999999997</c:v>
                </c:pt>
                <c:pt idx="1331">
                  <c:v>39.484999999999999</c:v>
                </c:pt>
                <c:pt idx="1332">
                  <c:v>39.496000000000002</c:v>
                </c:pt>
                <c:pt idx="1333">
                  <c:v>39.503</c:v>
                </c:pt>
                <c:pt idx="1334">
                  <c:v>39.51</c:v>
                </c:pt>
                <c:pt idx="1335">
                  <c:v>39.521999999999998</c:v>
                </c:pt>
                <c:pt idx="1336">
                  <c:v>39.524999999999999</c:v>
                </c:pt>
                <c:pt idx="1337">
                  <c:v>39.533000000000001</c:v>
                </c:pt>
                <c:pt idx="1338">
                  <c:v>39.551000000000002</c:v>
                </c:pt>
                <c:pt idx="1339">
                  <c:v>39.555</c:v>
                </c:pt>
                <c:pt idx="1340">
                  <c:v>39.558999999999997</c:v>
                </c:pt>
                <c:pt idx="1341">
                  <c:v>39.566000000000003</c:v>
                </c:pt>
                <c:pt idx="1342">
                  <c:v>39.566000000000003</c:v>
                </c:pt>
                <c:pt idx="1343">
                  <c:v>39.57</c:v>
                </c:pt>
                <c:pt idx="1344">
                  <c:v>39.563000000000002</c:v>
                </c:pt>
                <c:pt idx="1345">
                  <c:v>39.566000000000003</c:v>
                </c:pt>
                <c:pt idx="1346">
                  <c:v>39.578000000000003</c:v>
                </c:pt>
                <c:pt idx="1347">
                  <c:v>39.57</c:v>
                </c:pt>
                <c:pt idx="1348">
                  <c:v>39.563000000000002</c:v>
                </c:pt>
                <c:pt idx="1349">
                  <c:v>39.573999999999998</c:v>
                </c:pt>
                <c:pt idx="1350">
                  <c:v>39.573999999999998</c:v>
                </c:pt>
                <c:pt idx="1351">
                  <c:v>39.578000000000003</c:v>
                </c:pt>
                <c:pt idx="1352">
                  <c:v>39.578000000000003</c:v>
                </c:pt>
                <c:pt idx="1353">
                  <c:v>39.582000000000001</c:v>
                </c:pt>
                <c:pt idx="1354">
                  <c:v>39.585999999999999</c:v>
                </c:pt>
                <c:pt idx="1355">
                  <c:v>39.585999999999999</c:v>
                </c:pt>
                <c:pt idx="1356">
                  <c:v>39.6</c:v>
                </c:pt>
                <c:pt idx="1357">
                  <c:v>39.590000000000003</c:v>
                </c:pt>
                <c:pt idx="1358">
                  <c:v>39.603999999999999</c:v>
                </c:pt>
                <c:pt idx="1359">
                  <c:v>39.603999999999999</c:v>
                </c:pt>
                <c:pt idx="1360">
                  <c:v>39.607999999999997</c:v>
                </c:pt>
                <c:pt idx="1361">
                  <c:v>39.616</c:v>
                </c:pt>
                <c:pt idx="1362">
                  <c:v>39.619</c:v>
                </c:pt>
                <c:pt idx="1363">
                  <c:v>39.622999999999998</c:v>
                </c:pt>
                <c:pt idx="1364">
                  <c:v>39.619</c:v>
                </c:pt>
                <c:pt idx="1365">
                  <c:v>39.616</c:v>
                </c:pt>
                <c:pt idx="1366">
                  <c:v>39.616</c:v>
                </c:pt>
                <c:pt idx="1367">
                  <c:v>39.616</c:v>
                </c:pt>
                <c:pt idx="1368">
                  <c:v>39.616</c:v>
                </c:pt>
                <c:pt idx="1369">
                  <c:v>39.619999999999997</c:v>
                </c:pt>
                <c:pt idx="1370">
                  <c:v>39.616</c:v>
                </c:pt>
                <c:pt idx="1371">
                  <c:v>39.624000000000002</c:v>
                </c:pt>
                <c:pt idx="1372">
                  <c:v>39.624000000000002</c:v>
                </c:pt>
                <c:pt idx="1373">
                  <c:v>39.624000000000002</c:v>
                </c:pt>
                <c:pt idx="1374">
                  <c:v>39.631</c:v>
                </c:pt>
                <c:pt idx="1375">
                  <c:v>39.634999999999998</c:v>
                </c:pt>
                <c:pt idx="1376">
                  <c:v>39.634999999999998</c:v>
                </c:pt>
                <c:pt idx="1377">
                  <c:v>39.654000000000003</c:v>
                </c:pt>
                <c:pt idx="1378">
                  <c:v>39.634999999999998</c:v>
                </c:pt>
                <c:pt idx="1379">
                  <c:v>39.654000000000003</c:v>
                </c:pt>
                <c:pt idx="1380">
                  <c:v>39.656999999999996</c:v>
                </c:pt>
                <c:pt idx="1381">
                  <c:v>39.65</c:v>
                </c:pt>
                <c:pt idx="1382">
                  <c:v>39.664999999999999</c:v>
                </c:pt>
                <c:pt idx="1383">
                  <c:v>39.668999999999997</c:v>
                </c:pt>
                <c:pt idx="1384">
                  <c:v>39.68</c:v>
                </c:pt>
                <c:pt idx="1385">
                  <c:v>39.68</c:v>
                </c:pt>
                <c:pt idx="1386">
                  <c:v>39.683999999999997</c:v>
                </c:pt>
                <c:pt idx="1387">
                  <c:v>39.695</c:v>
                </c:pt>
                <c:pt idx="1388">
                  <c:v>39.701999999999998</c:v>
                </c:pt>
                <c:pt idx="1389">
                  <c:v>39.701999999999998</c:v>
                </c:pt>
                <c:pt idx="1390">
                  <c:v>39.709000000000003</c:v>
                </c:pt>
                <c:pt idx="1391">
                  <c:v>39.713000000000001</c:v>
                </c:pt>
                <c:pt idx="1392">
                  <c:v>39.71</c:v>
                </c:pt>
                <c:pt idx="1393">
                  <c:v>39.713000000000001</c:v>
                </c:pt>
                <c:pt idx="1394">
                  <c:v>39.720999999999997</c:v>
                </c:pt>
                <c:pt idx="1395">
                  <c:v>39.728000000000002</c:v>
                </c:pt>
                <c:pt idx="1396">
                  <c:v>39.738999999999997</c:v>
                </c:pt>
                <c:pt idx="1397">
                  <c:v>39.731999999999999</c:v>
                </c:pt>
                <c:pt idx="1398">
                  <c:v>39.74</c:v>
                </c:pt>
                <c:pt idx="1399">
                  <c:v>39.75</c:v>
                </c:pt>
                <c:pt idx="1400">
                  <c:v>39.753999999999998</c:v>
                </c:pt>
                <c:pt idx="1401">
                  <c:v>39.758000000000003</c:v>
                </c:pt>
                <c:pt idx="1402">
                  <c:v>39.773000000000003</c:v>
                </c:pt>
                <c:pt idx="1403">
                  <c:v>39.765000000000001</c:v>
                </c:pt>
                <c:pt idx="1404">
                  <c:v>39.762</c:v>
                </c:pt>
                <c:pt idx="1405">
                  <c:v>39.765999999999998</c:v>
                </c:pt>
                <c:pt idx="1406">
                  <c:v>39.765999999999998</c:v>
                </c:pt>
                <c:pt idx="1407">
                  <c:v>39.768999999999998</c:v>
                </c:pt>
                <c:pt idx="1408">
                  <c:v>39.777000000000001</c:v>
                </c:pt>
                <c:pt idx="1409">
                  <c:v>39.780999999999999</c:v>
                </c:pt>
                <c:pt idx="1410">
                  <c:v>39.777000000000001</c:v>
                </c:pt>
                <c:pt idx="1411">
                  <c:v>39.777000000000001</c:v>
                </c:pt>
                <c:pt idx="1412">
                  <c:v>39.792000000000002</c:v>
                </c:pt>
                <c:pt idx="1413">
                  <c:v>39.795000000000002</c:v>
                </c:pt>
                <c:pt idx="1414">
                  <c:v>39.798999999999999</c:v>
                </c:pt>
                <c:pt idx="1415">
                  <c:v>39.802999999999997</c:v>
                </c:pt>
                <c:pt idx="1416">
                  <c:v>39.802999999999997</c:v>
                </c:pt>
                <c:pt idx="1417">
                  <c:v>39.81</c:v>
                </c:pt>
                <c:pt idx="1418">
                  <c:v>39.822000000000003</c:v>
                </c:pt>
                <c:pt idx="1419">
                  <c:v>39.814</c:v>
                </c:pt>
                <c:pt idx="1420">
                  <c:v>39.822000000000003</c:v>
                </c:pt>
                <c:pt idx="1421">
                  <c:v>39.807000000000002</c:v>
                </c:pt>
                <c:pt idx="1422">
                  <c:v>39.814999999999998</c:v>
                </c:pt>
                <c:pt idx="1423">
                  <c:v>39.814999999999998</c:v>
                </c:pt>
                <c:pt idx="1424">
                  <c:v>39.822000000000003</c:v>
                </c:pt>
                <c:pt idx="1425">
                  <c:v>39.804000000000002</c:v>
                </c:pt>
                <c:pt idx="1426">
                  <c:v>39.804000000000002</c:v>
                </c:pt>
                <c:pt idx="1427">
                  <c:v>39.79</c:v>
                </c:pt>
                <c:pt idx="1428">
                  <c:v>39.792999999999999</c:v>
                </c:pt>
                <c:pt idx="1429">
                  <c:v>39.792999999999999</c:v>
                </c:pt>
                <c:pt idx="1430">
                  <c:v>39.79</c:v>
                </c:pt>
                <c:pt idx="1431">
                  <c:v>39.783000000000001</c:v>
                </c:pt>
                <c:pt idx="1432">
                  <c:v>39.779000000000003</c:v>
                </c:pt>
                <c:pt idx="1433">
                  <c:v>39.783000000000001</c:v>
                </c:pt>
                <c:pt idx="1434">
                  <c:v>39.783000000000001</c:v>
                </c:pt>
                <c:pt idx="1435">
                  <c:v>39.776000000000003</c:v>
                </c:pt>
                <c:pt idx="1436">
                  <c:v>39.768000000000001</c:v>
                </c:pt>
                <c:pt idx="1437">
                  <c:v>39.765000000000001</c:v>
                </c:pt>
                <c:pt idx="1438">
                  <c:v>39.768999999999998</c:v>
                </c:pt>
                <c:pt idx="1439">
                  <c:v>39.758000000000003</c:v>
                </c:pt>
                <c:pt idx="1440">
                  <c:v>39.750999999999998</c:v>
                </c:pt>
                <c:pt idx="1441">
                  <c:v>39.744</c:v>
                </c:pt>
                <c:pt idx="1442">
                  <c:v>39.747</c:v>
                </c:pt>
                <c:pt idx="1443">
                  <c:v>39.732999999999997</c:v>
                </c:pt>
                <c:pt idx="1444">
                  <c:v>39.735999999999997</c:v>
                </c:pt>
                <c:pt idx="1445">
                  <c:v>39.722000000000001</c:v>
                </c:pt>
                <c:pt idx="1446">
                  <c:v>39.728999999999999</c:v>
                </c:pt>
                <c:pt idx="1447">
                  <c:v>39.719000000000001</c:v>
                </c:pt>
                <c:pt idx="1448">
                  <c:v>39.707999999999998</c:v>
                </c:pt>
                <c:pt idx="1449">
                  <c:v>39.69</c:v>
                </c:pt>
                <c:pt idx="1450">
                  <c:v>39.69</c:v>
                </c:pt>
                <c:pt idx="1451">
                  <c:v>39.686</c:v>
                </c:pt>
                <c:pt idx="1452">
                  <c:v>39.683</c:v>
                </c:pt>
                <c:pt idx="1453">
                  <c:v>39.679000000000002</c:v>
                </c:pt>
                <c:pt idx="1454">
                  <c:v>39.679000000000002</c:v>
                </c:pt>
                <c:pt idx="1455">
                  <c:v>39.671999999999997</c:v>
                </c:pt>
                <c:pt idx="1456">
                  <c:v>39.664999999999999</c:v>
                </c:pt>
                <c:pt idx="1457">
                  <c:v>39.661000000000001</c:v>
                </c:pt>
                <c:pt idx="1458">
                  <c:v>39.656999999999996</c:v>
                </c:pt>
                <c:pt idx="1459">
                  <c:v>39.65</c:v>
                </c:pt>
                <c:pt idx="1460">
                  <c:v>39.639000000000003</c:v>
                </c:pt>
                <c:pt idx="1461">
                  <c:v>39.631999999999998</c:v>
                </c:pt>
                <c:pt idx="1462">
                  <c:v>39.628999999999998</c:v>
                </c:pt>
                <c:pt idx="1463">
                  <c:v>39.631999999999998</c:v>
                </c:pt>
                <c:pt idx="1464">
                  <c:v>39.625</c:v>
                </c:pt>
                <c:pt idx="1465">
                  <c:v>39.628999999999998</c:v>
                </c:pt>
                <c:pt idx="1466">
                  <c:v>39.633000000000003</c:v>
                </c:pt>
                <c:pt idx="1467">
                  <c:v>39.613999999999997</c:v>
                </c:pt>
                <c:pt idx="1468">
                  <c:v>39.615000000000002</c:v>
                </c:pt>
                <c:pt idx="1469">
                  <c:v>39.610999999999997</c:v>
                </c:pt>
                <c:pt idx="1470">
                  <c:v>39.606999999999999</c:v>
                </c:pt>
                <c:pt idx="1471">
                  <c:v>39.606999999999999</c:v>
                </c:pt>
                <c:pt idx="1472">
                  <c:v>39.597000000000001</c:v>
                </c:pt>
                <c:pt idx="1473">
                  <c:v>39.6</c:v>
                </c:pt>
                <c:pt idx="1474">
                  <c:v>39.597000000000001</c:v>
                </c:pt>
                <c:pt idx="1475">
                  <c:v>39.603999999999999</c:v>
                </c:pt>
                <c:pt idx="1476">
                  <c:v>39.597000000000001</c:v>
                </c:pt>
                <c:pt idx="1477">
                  <c:v>39.597000000000001</c:v>
                </c:pt>
                <c:pt idx="1478">
                  <c:v>39.600999999999999</c:v>
                </c:pt>
                <c:pt idx="1479">
                  <c:v>39.590000000000003</c:v>
                </c:pt>
                <c:pt idx="1480">
                  <c:v>39.590000000000003</c:v>
                </c:pt>
                <c:pt idx="1481">
                  <c:v>39.594000000000001</c:v>
                </c:pt>
                <c:pt idx="1482">
                  <c:v>39.600999999999999</c:v>
                </c:pt>
                <c:pt idx="1483">
                  <c:v>39.597000000000001</c:v>
                </c:pt>
                <c:pt idx="1484">
                  <c:v>39.604999999999997</c:v>
                </c:pt>
                <c:pt idx="1485">
                  <c:v>39.609000000000002</c:v>
                </c:pt>
                <c:pt idx="1486">
                  <c:v>39.609000000000002</c:v>
                </c:pt>
                <c:pt idx="1487">
                  <c:v>39.604999999999997</c:v>
                </c:pt>
                <c:pt idx="1488">
                  <c:v>39.612000000000002</c:v>
                </c:pt>
                <c:pt idx="1489">
                  <c:v>39.612000000000002</c:v>
                </c:pt>
                <c:pt idx="1490">
                  <c:v>39.631</c:v>
                </c:pt>
                <c:pt idx="1491">
                  <c:v>39.622999999999998</c:v>
                </c:pt>
                <c:pt idx="1492">
                  <c:v>39.624000000000002</c:v>
                </c:pt>
                <c:pt idx="1493">
                  <c:v>39.634999999999998</c:v>
                </c:pt>
                <c:pt idx="1494">
                  <c:v>39.634999999999998</c:v>
                </c:pt>
                <c:pt idx="1495">
                  <c:v>39.631</c:v>
                </c:pt>
                <c:pt idx="1496">
                  <c:v>39.642000000000003</c:v>
                </c:pt>
                <c:pt idx="1497">
                  <c:v>39.639000000000003</c:v>
                </c:pt>
                <c:pt idx="1498">
                  <c:v>39.642000000000003</c:v>
                </c:pt>
                <c:pt idx="1499">
                  <c:v>39.652999999999999</c:v>
                </c:pt>
                <c:pt idx="1500">
                  <c:v>39.664000000000001</c:v>
                </c:pt>
                <c:pt idx="1501">
                  <c:v>39.661000000000001</c:v>
                </c:pt>
                <c:pt idx="1502">
                  <c:v>39.671999999999997</c:v>
                </c:pt>
                <c:pt idx="1503">
                  <c:v>39.683</c:v>
                </c:pt>
                <c:pt idx="1504">
                  <c:v>39.683</c:v>
                </c:pt>
                <c:pt idx="1505">
                  <c:v>39.686999999999998</c:v>
                </c:pt>
                <c:pt idx="1506">
                  <c:v>39.694000000000003</c:v>
                </c:pt>
                <c:pt idx="1507">
                  <c:v>39.69</c:v>
                </c:pt>
                <c:pt idx="1508">
                  <c:v>39.691000000000003</c:v>
                </c:pt>
                <c:pt idx="1509">
                  <c:v>39.694000000000003</c:v>
                </c:pt>
                <c:pt idx="1510">
                  <c:v>39.698</c:v>
                </c:pt>
                <c:pt idx="1511">
                  <c:v>39.698</c:v>
                </c:pt>
                <c:pt idx="1512">
                  <c:v>39.698</c:v>
                </c:pt>
                <c:pt idx="1513">
                  <c:v>39.694000000000003</c:v>
                </c:pt>
                <c:pt idx="1514">
                  <c:v>39.698</c:v>
                </c:pt>
                <c:pt idx="1515">
                  <c:v>39.713000000000001</c:v>
                </c:pt>
                <c:pt idx="1516">
                  <c:v>39.716000000000001</c:v>
                </c:pt>
                <c:pt idx="1517">
                  <c:v>39.716999999999999</c:v>
                </c:pt>
                <c:pt idx="1518">
                  <c:v>39.72</c:v>
                </c:pt>
                <c:pt idx="1519">
                  <c:v>39.72</c:v>
                </c:pt>
                <c:pt idx="1520">
                  <c:v>39.734999999999999</c:v>
                </c:pt>
                <c:pt idx="1521">
                  <c:v>39.734999999999999</c:v>
                </c:pt>
                <c:pt idx="1522">
                  <c:v>39.741999999999997</c:v>
                </c:pt>
                <c:pt idx="1523">
                  <c:v>39.743000000000002</c:v>
                </c:pt>
                <c:pt idx="1524">
                  <c:v>39.746000000000002</c:v>
                </c:pt>
                <c:pt idx="1525">
                  <c:v>39.756999999999998</c:v>
                </c:pt>
                <c:pt idx="1526">
                  <c:v>39.756999999999998</c:v>
                </c:pt>
                <c:pt idx="1527">
                  <c:v>39.771999999999998</c:v>
                </c:pt>
                <c:pt idx="1528">
                  <c:v>39.771999999999998</c:v>
                </c:pt>
                <c:pt idx="1529">
                  <c:v>39.783000000000001</c:v>
                </c:pt>
                <c:pt idx="1530">
                  <c:v>39.786999999999999</c:v>
                </c:pt>
                <c:pt idx="1531">
                  <c:v>39.79</c:v>
                </c:pt>
                <c:pt idx="1532">
                  <c:v>39.801000000000002</c:v>
                </c:pt>
                <c:pt idx="1533">
                  <c:v>39.816000000000003</c:v>
                </c:pt>
                <c:pt idx="1534">
                  <c:v>39.816000000000003</c:v>
                </c:pt>
                <c:pt idx="1535">
                  <c:v>39.826999999999998</c:v>
                </c:pt>
                <c:pt idx="1536">
                  <c:v>39.831000000000003</c:v>
                </c:pt>
                <c:pt idx="1537">
                  <c:v>39.831000000000003</c:v>
                </c:pt>
                <c:pt idx="1538">
                  <c:v>39.831000000000003</c:v>
                </c:pt>
                <c:pt idx="1539">
                  <c:v>39.841999999999999</c:v>
                </c:pt>
                <c:pt idx="1540">
                  <c:v>39.853000000000002</c:v>
                </c:pt>
                <c:pt idx="1541">
                  <c:v>39.86</c:v>
                </c:pt>
                <c:pt idx="1542">
                  <c:v>39.863999999999997</c:v>
                </c:pt>
                <c:pt idx="1543">
                  <c:v>39.860999999999997</c:v>
                </c:pt>
                <c:pt idx="1544">
                  <c:v>39.868000000000002</c:v>
                </c:pt>
                <c:pt idx="1545">
                  <c:v>39.875</c:v>
                </c:pt>
                <c:pt idx="1546">
                  <c:v>39.872</c:v>
                </c:pt>
                <c:pt idx="1547">
                  <c:v>39.886000000000003</c:v>
                </c:pt>
                <c:pt idx="1548">
                  <c:v>39.89</c:v>
                </c:pt>
                <c:pt idx="1549">
                  <c:v>39.901000000000003</c:v>
                </c:pt>
                <c:pt idx="1550">
                  <c:v>39.89</c:v>
                </c:pt>
                <c:pt idx="1551">
                  <c:v>39.915999999999997</c:v>
                </c:pt>
                <c:pt idx="1552">
                  <c:v>39.923000000000002</c:v>
                </c:pt>
                <c:pt idx="1553">
                  <c:v>39.938000000000002</c:v>
                </c:pt>
                <c:pt idx="1554">
                  <c:v>39.938000000000002</c:v>
                </c:pt>
                <c:pt idx="1555">
                  <c:v>39.941000000000003</c:v>
                </c:pt>
                <c:pt idx="1556">
                  <c:v>39.96</c:v>
                </c:pt>
                <c:pt idx="1557">
                  <c:v>39.96</c:v>
                </c:pt>
                <c:pt idx="1558">
                  <c:v>39.966999999999999</c:v>
                </c:pt>
                <c:pt idx="1559">
                  <c:v>39.975000000000001</c:v>
                </c:pt>
                <c:pt idx="1560">
                  <c:v>39.988999999999997</c:v>
                </c:pt>
                <c:pt idx="1561">
                  <c:v>39.993000000000002</c:v>
                </c:pt>
                <c:pt idx="1562">
                  <c:v>40.003999999999998</c:v>
                </c:pt>
                <c:pt idx="1563">
                  <c:v>40.000999999999998</c:v>
                </c:pt>
                <c:pt idx="1564">
                  <c:v>40.021999999999998</c:v>
                </c:pt>
                <c:pt idx="1565">
                  <c:v>40.023000000000003</c:v>
                </c:pt>
                <c:pt idx="1566">
                  <c:v>40.033999999999999</c:v>
                </c:pt>
                <c:pt idx="1567">
                  <c:v>40.033999999999999</c:v>
                </c:pt>
                <c:pt idx="1568">
                  <c:v>40.055</c:v>
                </c:pt>
                <c:pt idx="1569">
                  <c:v>40.052</c:v>
                </c:pt>
                <c:pt idx="1570">
                  <c:v>40.058999999999997</c:v>
                </c:pt>
                <c:pt idx="1571">
                  <c:v>40.081000000000003</c:v>
                </c:pt>
                <c:pt idx="1572">
                  <c:v>40.091999999999999</c:v>
                </c:pt>
                <c:pt idx="1573">
                  <c:v>40.094999999999999</c:v>
                </c:pt>
                <c:pt idx="1574">
                  <c:v>40.106999999999999</c:v>
                </c:pt>
                <c:pt idx="1575">
                  <c:v>40.125</c:v>
                </c:pt>
                <c:pt idx="1576">
                  <c:v>40.131999999999998</c:v>
                </c:pt>
                <c:pt idx="1577">
                  <c:v>40.136000000000003</c:v>
                </c:pt>
                <c:pt idx="1578">
                  <c:v>40.15</c:v>
                </c:pt>
                <c:pt idx="1579">
                  <c:v>40.15</c:v>
                </c:pt>
                <c:pt idx="1580">
                  <c:v>40.161000000000001</c:v>
                </c:pt>
                <c:pt idx="1581">
                  <c:v>40.179000000000002</c:v>
                </c:pt>
                <c:pt idx="1582">
                  <c:v>40.186999999999998</c:v>
                </c:pt>
                <c:pt idx="1583">
                  <c:v>40.191000000000003</c:v>
                </c:pt>
                <c:pt idx="1584">
                  <c:v>40.191000000000003</c:v>
                </c:pt>
                <c:pt idx="1585">
                  <c:v>40.194000000000003</c:v>
                </c:pt>
                <c:pt idx="1586">
                  <c:v>40.198</c:v>
                </c:pt>
                <c:pt idx="1587">
                  <c:v>40.216000000000001</c:v>
                </c:pt>
                <c:pt idx="1588">
                  <c:v>40.226999999999997</c:v>
                </c:pt>
                <c:pt idx="1589">
                  <c:v>40.226999999999997</c:v>
                </c:pt>
                <c:pt idx="1590">
                  <c:v>40.231000000000002</c:v>
                </c:pt>
                <c:pt idx="1591">
                  <c:v>40.226999999999997</c:v>
                </c:pt>
                <c:pt idx="1592">
                  <c:v>40.234999999999999</c:v>
                </c:pt>
                <c:pt idx="1593">
                  <c:v>40.234999999999999</c:v>
                </c:pt>
                <c:pt idx="1594">
                  <c:v>40.231000000000002</c:v>
                </c:pt>
                <c:pt idx="1595">
                  <c:v>40.234999999999999</c:v>
                </c:pt>
                <c:pt idx="1596">
                  <c:v>40.231000000000002</c:v>
                </c:pt>
                <c:pt idx="1597">
                  <c:v>40.231000000000002</c:v>
                </c:pt>
                <c:pt idx="1598">
                  <c:v>40.228000000000002</c:v>
                </c:pt>
                <c:pt idx="1599">
                  <c:v>40.228000000000002</c:v>
                </c:pt>
                <c:pt idx="1600">
                  <c:v>40.228000000000002</c:v>
                </c:pt>
                <c:pt idx="1601">
                  <c:v>40.216999999999999</c:v>
                </c:pt>
                <c:pt idx="1602">
                  <c:v>40.216999999999999</c:v>
                </c:pt>
                <c:pt idx="1603">
                  <c:v>40.228000000000002</c:v>
                </c:pt>
                <c:pt idx="1604">
                  <c:v>40.216999999999999</c:v>
                </c:pt>
                <c:pt idx="1605">
                  <c:v>40.213999999999999</c:v>
                </c:pt>
                <c:pt idx="1606">
                  <c:v>40.207000000000001</c:v>
                </c:pt>
                <c:pt idx="1607">
                  <c:v>40.180999999999997</c:v>
                </c:pt>
                <c:pt idx="1608">
                  <c:v>40.185000000000002</c:v>
                </c:pt>
                <c:pt idx="1609">
                  <c:v>40.185000000000002</c:v>
                </c:pt>
                <c:pt idx="1610">
                  <c:v>40.182000000000002</c:v>
                </c:pt>
                <c:pt idx="1611">
                  <c:v>40.189</c:v>
                </c:pt>
                <c:pt idx="1612">
                  <c:v>40.170999999999999</c:v>
                </c:pt>
                <c:pt idx="1613">
                  <c:v>40.173999999999999</c:v>
                </c:pt>
                <c:pt idx="1614">
                  <c:v>40.170999999999999</c:v>
                </c:pt>
                <c:pt idx="1615">
                  <c:v>40.174999999999997</c:v>
                </c:pt>
                <c:pt idx="1616">
                  <c:v>40.167999999999999</c:v>
                </c:pt>
                <c:pt idx="1617">
                  <c:v>40.170999999999999</c:v>
                </c:pt>
                <c:pt idx="1618">
                  <c:v>40.170999999999999</c:v>
                </c:pt>
                <c:pt idx="1619">
                  <c:v>40.179000000000002</c:v>
                </c:pt>
                <c:pt idx="1620">
                  <c:v>40.186</c:v>
                </c:pt>
                <c:pt idx="1621">
                  <c:v>40.19</c:v>
                </c:pt>
                <c:pt idx="1622">
                  <c:v>40.197000000000003</c:v>
                </c:pt>
                <c:pt idx="1623">
                  <c:v>40.207999999999998</c:v>
                </c:pt>
                <c:pt idx="1624">
                  <c:v>40.212000000000003</c:v>
                </c:pt>
                <c:pt idx="1625">
                  <c:v>40.212000000000003</c:v>
                </c:pt>
                <c:pt idx="1626">
                  <c:v>40.222999999999999</c:v>
                </c:pt>
                <c:pt idx="1627">
                  <c:v>40.225999999999999</c:v>
                </c:pt>
                <c:pt idx="1628">
                  <c:v>40.229999999999997</c:v>
                </c:pt>
                <c:pt idx="1629">
                  <c:v>40.241</c:v>
                </c:pt>
                <c:pt idx="1630">
                  <c:v>40.252000000000002</c:v>
                </c:pt>
                <c:pt idx="1631">
                  <c:v>40.259</c:v>
                </c:pt>
                <c:pt idx="1632">
                  <c:v>40.265999999999998</c:v>
                </c:pt>
                <c:pt idx="1633">
                  <c:v>40.274000000000001</c:v>
                </c:pt>
                <c:pt idx="1634">
                  <c:v>40.277000000000001</c:v>
                </c:pt>
                <c:pt idx="1635">
                  <c:v>40.292000000000002</c:v>
                </c:pt>
                <c:pt idx="1636">
                  <c:v>40.292000000000002</c:v>
                </c:pt>
                <c:pt idx="1637">
                  <c:v>40.295999999999999</c:v>
                </c:pt>
                <c:pt idx="1638">
                  <c:v>40.302999999999997</c:v>
                </c:pt>
                <c:pt idx="1639">
                  <c:v>40.302999999999997</c:v>
                </c:pt>
                <c:pt idx="1640">
                  <c:v>40.314</c:v>
                </c:pt>
                <c:pt idx="1641">
                  <c:v>40.317</c:v>
                </c:pt>
                <c:pt idx="1642">
                  <c:v>40.317</c:v>
                </c:pt>
                <c:pt idx="1643">
                  <c:v>40.332000000000001</c:v>
                </c:pt>
                <c:pt idx="1644">
                  <c:v>40.35</c:v>
                </c:pt>
                <c:pt idx="1645">
                  <c:v>40.35</c:v>
                </c:pt>
                <c:pt idx="1646">
                  <c:v>40.357999999999997</c:v>
                </c:pt>
                <c:pt idx="1647">
                  <c:v>40.365000000000002</c:v>
                </c:pt>
                <c:pt idx="1648">
                  <c:v>40.372</c:v>
                </c:pt>
                <c:pt idx="1649">
                  <c:v>40.375999999999998</c:v>
                </c:pt>
                <c:pt idx="1650">
                  <c:v>40.405000000000001</c:v>
                </c:pt>
                <c:pt idx="1651">
                  <c:v>40.408999999999999</c:v>
                </c:pt>
                <c:pt idx="1652">
                  <c:v>40.408999999999999</c:v>
                </c:pt>
                <c:pt idx="1653">
                  <c:v>40.433999999999997</c:v>
                </c:pt>
                <c:pt idx="1654">
                  <c:v>40.438000000000002</c:v>
                </c:pt>
                <c:pt idx="1655">
                  <c:v>40.451999999999998</c:v>
                </c:pt>
                <c:pt idx="1656">
                  <c:v>40.463000000000001</c:v>
                </c:pt>
                <c:pt idx="1657">
                  <c:v>40.47</c:v>
                </c:pt>
                <c:pt idx="1658">
                  <c:v>40.478000000000002</c:v>
                </c:pt>
                <c:pt idx="1659">
                  <c:v>40.478000000000002</c:v>
                </c:pt>
                <c:pt idx="1660">
                  <c:v>40.491999999999997</c:v>
                </c:pt>
                <c:pt idx="1661">
                  <c:v>40.5</c:v>
                </c:pt>
                <c:pt idx="1662">
                  <c:v>40.514000000000003</c:v>
                </c:pt>
                <c:pt idx="1663">
                  <c:v>40.524999999999999</c:v>
                </c:pt>
                <c:pt idx="1664">
                  <c:v>40.531999999999996</c:v>
                </c:pt>
                <c:pt idx="1665">
                  <c:v>40.54</c:v>
                </c:pt>
                <c:pt idx="1666">
                  <c:v>40.554000000000002</c:v>
                </c:pt>
                <c:pt idx="1667">
                  <c:v>40.569000000000003</c:v>
                </c:pt>
                <c:pt idx="1668">
                  <c:v>40.591000000000001</c:v>
                </c:pt>
                <c:pt idx="1669">
                  <c:v>40.587000000000003</c:v>
                </c:pt>
                <c:pt idx="1670">
                  <c:v>40.601999999999997</c:v>
                </c:pt>
                <c:pt idx="1671">
                  <c:v>40.612000000000002</c:v>
                </c:pt>
                <c:pt idx="1672">
                  <c:v>40.627000000000002</c:v>
                </c:pt>
                <c:pt idx="1673">
                  <c:v>40.634</c:v>
                </c:pt>
                <c:pt idx="1674">
                  <c:v>40.645000000000003</c:v>
                </c:pt>
                <c:pt idx="1675">
                  <c:v>40.652999999999999</c:v>
                </c:pt>
                <c:pt idx="1676">
                  <c:v>40.659999999999997</c:v>
                </c:pt>
                <c:pt idx="1677">
                  <c:v>40.673999999999999</c:v>
                </c:pt>
                <c:pt idx="1678">
                  <c:v>40.674999999999997</c:v>
                </c:pt>
                <c:pt idx="1679">
                  <c:v>40.689</c:v>
                </c:pt>
                <c:pt idx="1680">
                  <c:v>40.700000000000003</c:v>
                </c:pt>
                <c:pt idx="1681">
                  <c:v>40.707000000000001</c:v>
                </c:pt>
                <c:pt idx="1682">
                  <c:v>40.735999999999997</c:v>
                </c:pt>
                <c:pt idx="1683">
                  <c:v>40.735999999999997</c:v>
                </c:pt>
                <c:pt idx="1684">
                  <c:v>40.744</c:v>
                </c:pt>
                <c:pt idx="1685">
                  <c:v>40.755000000000003</c:v>
                </c:pt>
                <c:pt idx="1686">
                  <c:v>40.776000000000003</c:v>
                </c:pt>
                <c:pt idx="1687">
                  <c:v>40.786999999999999</c:v>
                </c:pt>
                <c:pt idx="1688">
                  <c:v>40.798000000000002</c:v>
                </c:pt>
                <c:pt idx="1689">
                  <c:v>40.816000000000003</c:v>
                </c:pt>
                <c:pt idx="1690">
                  <c:v>40.826999999999998</c:v>
                </c:pt>
                <c:pt idx="1691">
                  <c:v>40.848999999999997</c:v>
                </c:pt>
                <c:pt idx="1692">
                  <c:v>40.871000000000002</c:v>
                </c:pt>
                <c:pt idx="1693">
                  <c:v>40.878</c:v>
                </c:pt>
                <c:pt idx="1694">
                  <c:v>40.881999999999998</c:v>
                </c:pt>
                <c:pt idx="1695">
                  <c:v>40.896000000000001</c:v>
                </c:pt>
                <c:pt idx="1696">
                  <c:v>40.906999999999996</c:v>
                </c:pt>
                <c:pt idx="1697">
                  <c:v>40.924999999999997</c:v>
                </c:pt>
                <c:pt idx="1698">
                  <c:v>40.944000000000003</c:v>
                </c:pt>
                <c:pt idx="1699">
                  <c:v>40.954999999999998</c:v>
                </c:pt>
                <c:pt idx="1700">
                  <c:v>40.962000000000003</c:v>
                </c:pt>
                <c:pt idx="1701">
                  <c:v>40.984000000000002</c:v>
                </c:pt>
                <c:pt idx="1702">
                  <c:v>40.994999999999997</c:v>
                </c:pt>
                <c:pt idx="1703">
                  <c:v>41.015999999999998</c:v>
                </c:pt>
                <c:pt idx="1704">
                  <c:v>41.027000000000001</c:v>
                </c:pt>
                <c:pt idx="1705">
                  <c:v>41.033999999999999</c:v>
                </c:pt>
                <c:pt idx="1706">
                  <c:v>41.052999999999997</c:v>
                </c:pt>
                <c:pt idx="1707">
                  <c:v>41.064</c:v>
                </c:pt>
                <c:pt idx="1708">
                  <c:v>41.073999999999998</c:v>
                </c:pt>
                <c:pt idx="1709">
                  <c:v>41.1</c:v>
                </c:pt>
                <c:pt idx="1710">
                  <c:v>41.115000000000002</c:v>
                </c:pt>
                <c:pt idx="1711">
                  <c:v>41.122</c:v>
                </c:pt>
                <c:pt idx="1712">
                  <c:v>41.151000000000003</c:v>
                </c:pt>
                <c:pt idx="1713">
                  <c:v>41.164999999999999</c:v>
                </c:pt>
                <c:pt idx="1714">
                  <c:v>41.168999999999997</c:v>
                </c:pt>
                <c:pt idx="1715">
                  <c:v>41.191000000000003</c:v>
                </c:pt>
                <c:pt idx="1716">
                  <c:v>41.213000000000001</c:v>
                </c:pt>
                <c:pt idx="1717">
                  <c:v>41.22</c:v>
                </c:pt>
                <c:pt idx="1718">
                  <c:v>41.244999999999997</c:v>
                </c:pt>
                <c:pt idx="1719">
                  <c:v>41.253</c:v>
                </c:pt>
                <c:pt idx="1720">
                  <c:v>41.253</c:v>
                </c:pt>
                <c:pt idx="1721">
                  <c:v>41.256</c:v>
                </c:pt>
                <c:pt idx="1722">
                  <c:v>41.256999999999998</c:v>
                </c:pt>
                <c:pt idx="1723">
                  <c:v>41.267000000000003</c:v>
                </c:pt>
                <c:pt idx="1724">
                  <c:v>41.274999999999999</c:v>
                </c:pt>
                <c:pt idx="1725">
                  <c:v>41.296999999999997</c:v>
                </c:pt>
                <c:pt idx="1726">
                  <c:v>41.304000000000002</c:v>
                </c:pt>
                <c:pt idx="1727">
                  <c:v>41.296999999999997</c:v>
                </c:pt>
                <c:pt idx="1728">
                  <c:v>41.311</c:v>
                </c:pt>
                <c:pt idx="1729">
                  <c:v>41.311</c:v>
                </c:pt>
                <c:pt idx="1730">
                  <c:v>41.329000000000001</c:v>
                </c:pt>
                <c:pt idx="1731">
                  <c:v>41.332999999999998</c:v>
                </c:pt>
                <c:pt idx="1732">
                  <c:v>41.34</c:v>
                </c:pt>
                <c:pt idx="1733">
                  <c:v>41.359000000000002</c:v>
                </c:pt>
                <c:pt idx="1734">
                  <c:v>41.362000000000002</c:v>
                </c:pt>
                <c:pt idx="1735">
                  <c:v>41.372999999999998</c:v>
                </c:pt>
                <c:pt idx="1736">
                  <c:v>41.377000000000002</c:v>
                </c:pt>
                <c:pt idx="1737">
                  <c:v>41.395000000000003</c:v>
                </c:pt>
                <c:pt idx="1738">
                  <c:v>41.402000000000001</c:v>
                </c:pt>
                <c:pt idx="1739">
                  <c:v>41.417000000000002</c:v>
                </c:pt>
                <c:pt idx="1740">
                  <c:v>41.435000000000002</c:v>
                </c:pt>
                <c:pt idx="1741">
                  <c:v>41.427999999999997</c:v>
                </c:pt>
                <c:pt idx="1742">
                  <c:v>41.435000000000002</c:v>
                </c:pt>
                <c:pt idx="1743">
                  <c:v>41.435000000000002</c:v>
                </c:pt>
                <c:pt idx="1744">
                  <c:v>41.445999999999998</c:v>
                </c:pt>
                <c:pt idx="1745">
                  <c:v>41.436</c:v>
                </c:pt>
                <c:pt idx="1746">
                  <c:v>41.45</c:v>
                </c:pt>
                <c:pt idx="1747">
                  <c:v>41.45</c:v>
                </c:pt>
                <c:pt idx="1748">
                  <c:v>41.460999999999999</c:v>
                </c:pt>
                <c:pt idx="1749">
                  <c:v>41.469000000000001</c:v>
                </c:pt>
                <c:pt idx="1750">
                  <c:v>41.478999999999999</c:v>
                </c:pt>
                <c:pt idx="1751">
                  <c:v>41.478999999999999</c:v>
                </c:pt>
                <c:pt idx="1752">
                  <c:v>41.497999999999998</c:v>
                </c:pt>
                <c:pt idx="1753">
                  <c:v>41.509</c:v>
                </c:pt>
                <c:pt idx="1754">
                  <c:v>41.509</c:v>
                </c:pt>
                <c:pt idx="1755">
                  <c:v>41.53</c:v>
                </c:pt>
                <c:pt idx="1756">
                  <c:v>41.537999999999997</c:v>
                </c:pt>
                <c:pt idx="1757">
                  <c:v>41.545000000000002</c:v>
                </c:pt>
                <c:pt idx="1758">
                  <c:v>41.545000000000002</c:v>
                </c:pt>
                <c:pt idx="1759">
                  <c:v>41.56</c:v>
                </c:pt>
                <c:pt idx="1760">
                  <c:v>41.578000000000003</c:v>
                </c:pt>
                <c:pt idx="1761">
                  <c:v>41.603000000000002</c:v>
                </c:pt>
                <c:pt idx="1762">
                  <c:v>41.606999999999999</c:v>
                </c:pt>
                <c:pt idx="1763">
                  <c:v>41.618000000000002</c:v>
                </c:pt>
                <c:pt idx="1764">
                  <c:v>41.631999999999998</c:v>
                </c:pt>
                <c:pt idx="1765">
                  <c:v>41.64</c:v>
                </c:pt>
                <c:pt idx="1766">
                  <c:v>41.651000000000003</c:v>
                </c:pt>
                <c:pt idx="1767">
                  <c:v>41.661999999999999</c:v>
                </c:pt>
                <c:pt idx="1768">
                  <c:v>41.658000000000001</c:v>
                </c:pt>
                <c:pt idx="1769">
                  <c:v>41.676000000000002</c:v>
                </c:pt>
                <c:pt idx="1770">
                  <c:v>41.691000000000003</c:v>
                </c:pt>
                <c:pt idx="1771">
                  <c:v>41.698</c:v>
                </c:pt>
                <c:pt idx="1772">
                  <c:v>41.704999999999998</c:v>
                </c:pt>
                <c:pt idx="1773">
                  <c:v>41.722999999999999</c:v>
                </c:pt>
                <c:pt idx="1774">
                  <c:v>41.734000000000002</c:v>
                </c:pt>
                <c:pt idx="1775">
                  <c:v>41.744999999999997</c:v>
                </c:pt>
                <c:pt idx="1776">
                  <c:v>41.767000000000003</c:v>
                </c:pt>
                <c:pt idx="1777">
                  <c:v>41.784999999999997</c:v>
                </c:pt>
                <c:pt idx="1778">
                  <c:v>41.789000000000001</c:v>
                </c:pt>
                <c:pt idx="1779">
                  <c:v>41.814</c:v>
                </c:pt>
                <c:pt idx="1780">
                  <c:v>41.822000000000003</c:v>
                </c:pt>
                <c:pt idx="1781">
                  <c:v>41.829000000000001</c:v>
                </c:pt>
                <c:pt idx="1782">
                  <c:v>41.850999999999999</c:v>
                </c:pt>
                <c:pt idx="1783">
                  <c:v>41.847000000000001</c:v>
                </c:pt>
                <c:pt idx="1784">
                  <c:v>41.865000000000002</c:v>
                </c:pt>
                <c:pt idx="1785">
                  <c:v>41.887</c:v>
                </c:pt>
                <c:pt idx="1786">
                  <c:v>41.887</c:v>
                </c:pt>
                <c:pt idx="1787">
                  <c:v>41.908999999999999</c:v>
                </c:pt>
                <c:pt idx="1788">
                  <c:v>41.923000000000002</c:v>
                </c:pt>
                <c:pt idx="1789">
                  <c:v>41.930999999999997</c:v>
                </c:pt>
                <c:pt idx="1790">
                  <c:v>41.942</c:v>
                </c:pt>
                <c:pt idx="1791">
                  <c:v>41.963000000000001</c:v>
                </c:pt>
                <c:pt idx="1792">
                  <c:v>41.970999999999997</c:v>
                </c:pt>
                <c:pt idx="1793">
                  <c:v>41.988999999999997</c:v>
                </c:pt>
                <c:pt idx="1794">
                  <c:v>42.011000000000003</c:v>
                </c:pt>
                <c:pt idx="1795">
                  <c:v>42.021999999999998</c:v>
                </c:pt>
                <c:pt idx="1796">
                  <c:v>42.033000000000001</c:v>
                </c:pt>
                <c:pt idx="1797">
                  <c:v>42.046999999999997</c:v>
                </c:pt>
                <c:pt idx="1798">
                  <c:v>42.046999999999997</c:v>
                </c:pt>
                <c:pt idx="1799">
                  <c:v>42.069000000000003</c:v>
                </c:pt>
                <c:pt idx="1800">
                  <c:v>42.097999999999999</c:v>
                </c:pt>
                <c:pt idx="1801">
                  <c:v>42.109000000000002</c:v>
                </c:pt>
                <c:pt idx="1802">
                  <c:v>42.131</c:v>
                </c:pt>
                <c:pt idx="1803">
                  <c:v>42.142000000000003</c:v>
                </c:pt>
                <c:pt idx="1804">
                  <c:v>42.149000000000001</c:v>
                </c:pt>
                <c:pt idx="1805">
                  <c:v>42.167000000000002</c:v>
                </c:pt>
                <c:pt idx="1806">
                  <c:v>42.177999999999997</c:v>
                </c:pt>
                <c:pt idx="1807">
                  <c:v>42.189</c:v>
                </c:pt>
                <c:pt idx="1808">
                  <c:v>42.2</c:v>
                </c:pt>
                <c:pt idx="1809">
                  <c:v>42.213999999999999</c:v>
                </c:pt>
                <c:pt idx="1810">
                  <c:v>42.225000000000001</c:v>
                </c:pt>
                <c:pt idx="1811">
                  <c:v>42.235999999999997</c:v>
                </c:pt>
                <c:pt idx="1812">
                  <c:v>42.262</c:v>
                </c:pt>
                <c:pt idx="1813">
                  <c:v>42.273000000000003</c:v>
                </c:pt>
                <c:pt idx="1814">
                  <c:v>42.293999999999997</c:v>
                </c:pt>
                <c:pt idx="1815">
                  <c:v>42.32</c:v>
                </c:pt>
                <c:pt idx="1816">
                  <c:v>42.32</c:v>
                </c:pt>
                <c:pt idx="1817">
                  <c:v>42.338000000000001</c:v>
                </c:pt>
                <c:pt idx="1818">
                  <c:v>42.363</c:v>
                </c:pt>
                <c:pt idx="1819">
                  <c:v>42.374000000000002</c:v>
                </c:pt>
                <c:pt idx="1820">
                  <c:v>42.384999999999998</c:v>
                </c:pt>
                <c:pt idx="1821">
                  <c:v>42.411000000000001</c:v>
                </c:pt>
                <c:pt idx="1822">
                  <c:v>42.417999999999999</c:v>
                </c:pt>
                <c:pt idx="1823">
                  <c:v>42.432000000000002</c:v>
                </c:pt>
                <c:pt idx="1824">
                  <c:v>42.451000000000001</c:v>
                </c:pt>
                <c:pt idx="1825">
                  <c:v>42.465000000000003</c:v>
                </c:pt>
                <c:pt idx="1826">
                  <c:v>42.48</c:v>
                </c:pt>
                <c:pt idx="1827">
                  <c:v>42.509</c:v>
                </c:pt>
                <c:pt idx="1828">
                  <c:v>42.523000000000003</c:v>
                </c:pt>
                <c:pt idx="1829">
                  <c:v>42.533999999999999</c:v>
                </c:pt>
                <c:pt idx="1830">
                  <c:v>42.563000000000002</c:v>
                </c:pt>
                <c:pt idx="1831">
                  <c:v>42.563000000000002</c:v>
                </c:pt>
                <c:pt idx="1832">
                  <c:v>42.578000000000003</c:v>
                </c:pt>
                <c:pt idx="1833">
                  <c:v>42.588999999999999</c:v>
                </c:pt>
                <c:pt idx="1834">
                  <c:v>42.6</c:v>
                </c:pt>
                <c:pt idx="1835">
                  <c:v>42.618000000000002</c:v>
                </c:pt>
                <c:pt idx="1836">
                  <c:v>42.646999999999998</c:v>
                </c:pt>
                <c:pt idx="1837">
                  <c:v>42.651000000000003</c:v>
                </c:pt>
                <c:pt idx="1838">
                  <c:v>42.673000000000002</c:v>
                </c:pt>
                <c:pt idx="1839">
                  <c:v>42.698</c:v>
                </c:pt>
                <c:pt idx="1840">
                  <c:v>42.709000000000003</c:v>
                </c:pt>
                <c:pt idx="1841">
                  <c:v>42.741999999999997</c:v>
                </c:pt>
                <c:pt idx="1842">
                  <c:v>42.771000000000001</c:v>
                </c:pt>
                <c:pt idx="1843">
                  <c:v>42.767000000000003</c:v>
                </c:pt>
                <c:pt idx="1844">
                  <c:v>42.8</c:v>
                </c:pt>
                <c:pt idx="1845">
                  <c:v>42.822000000000003</c:v>
                </c:pt>
                <c:pt idx="1846">
                  <c:v>42.829000000000001</c:v>
                </c:pt>
                <c:pt idx="1847">
                  <c:v>42.853999999999999</c:v>
                </c:pt>
                <c:pt idx="1848">
                  <c:v>42.872999999999998</c:v>
                </c:pt>
                <c:pt idx="1849">
                  <c:v>42.872999999999998</c:v>
                </c:pt>
                <c:pt idx="1850">
                  <c:v>42.893999999999998</c:v>
                </c:pt>
                <c:pt idx="1851">
                  <c:v>42.912999999999997</c:v>
                </c:pt>
                <c:pt idx="1852">
                  <c:v>42.927</c:v>
                </c:pt>
                <c:pt idx="1853">
                  <c:v>42.948999999999998</c:v>
                </c:pt>
                <c:pt idx="1854">
                  <c:v>42.973999999999997</c:v>
                </c:pt>
                <c:pt idx="1855">
                  <c:v>42.988999999999997</c:v>
                </c:pt>
                <c:pt idx="1856">
                  <c:v>43.003</c:v>
                </c:pt>
                <c:pt idx="1857">
                  <c:v>43.021999999999998</c:v>
                </c:pt>
                <c:pt idx="1858">
                  <c:v>43.042999999999999</c:v>
                </c:pt>
                <c:pt idx="1859">
                  <c:v>43.069000000000003</c:v>
                </c:pt>
                <c:pt idx="1860">
                  <c:v>43.094000000000001</c:v>
                </c:pt>
                <c:pt idx="1861">
                  <c:v>43.101999999999997</c:v>
                </c:pt>
                <c:pt idx="1862">
                  <c:v>43.12</c:v>
                </c:pt>
                <c:pt idx="1863">
                  <c:v>43.149000000000001</c:v>
                </c:pt>
                <c:pt idx="1864">
                  <c:v>43.155999999999999</c:v>
                </c:pt>
                <c:pt idx="1865">
                  <c:v>43.173999999999999</c:v>
                </c:pt>
                <c:pt idx="1866">
                  <c:v>43.207000000000001</c:v>
                </c:pt>
                <c:pt idx="1867">
                  <c:v>43.225000000000001</c:v>
                </c:pt>
                <c:pt idx="1868">
                  <c:v>43.235999999999997</c:v>
                </c:pt>
                <c:pt idx="1869">
                  <c:v>43.271999999999998</c:v>
                </c:pt>
                <c:pt idx="1870">
                  <c:v>43.268999999999998</c:v>
                </c:pt>
                <c:pt idx="1871">
                  <c:v>43.283000000000001</c:v>
                </c:pt>
                <c:pt idx="1872">
                  <c:v>43.305</c:v>
                </c:pt>
                <c:pt idx="1873">
                  <c:v>43.316000000000003</c:v>
                </c:pt>
                <c:pt idx="1874">
                  <c:v>43.341999999999999</c:v>
                </c:pt>
                <c:pt idx="1875">
                  <c:v>43.344999999999999</c:v>
                </c:pt>
                <c:pt idx="1876">
                  <c:v>43.356000000000002</c:v>
                </c:pt>
                <c:pt idx="1877">
                  <c:v>43.374000000000002</c:v>
                </c:pt>
                <c:pt idx="1878">
                  <c:v>43.389000000000003</c:v>
                </c:pt>
                <c:pt idx="1879">
                  <c:v>43.406999999999996</c:v>
                </c:pt>
                <c:pt idx="1880">
                  <c:v>43.429000000000002</c:v>
                </c:pt>
                <c:pt idx="1881">
                  <c:v>43.454000000000001</c:v>
                </c:pt>
                <c:pt idx="1882">
                  <c:v>43.469000000000001</c:v>
                </c:pt>
                <c:pt idx="1883">
                  <c:v>43.48</c:v>
                </c:pt>
                <c:pt idx="1884">
                  <c:v>43.505000000000003</c:v>
                </c:pt>
                <c:pt idx="1885">
                  <c:v>43.512999999999998</c:v>
                </c:pt>
                <c:pt idx="1886">
                  <c:v>43.533999999999999</c:v>
                </c:pt>
                <c:pt idx="1887">
                  <c:v>43.545000000000002</c:v>
                </c:pt>
                <c:pt idx="1888">
                  <c:v>43.552999999999997</c:v>
                </c:pt>
                <c:pt idx="1889">
                  <c:v>43.585000000000001</c:v>
                </c:pt>
                <c:pt idx="1890">
                  <c:v>43.610999999999997</c:v>
                </c:pt>
                <c:pt idx="1891">
                  <c:v>43.628999999999998</c:v>
                </c:pt>
                <c:pt idx="1892">
                  <c:v>43.643000000000001</c:v>
                </c:pt>
                <c:pt idx="1893">
                  <c:v>43.668999999999997</c:v>
                </c:pt>
                <c:pt idx="1894">
                  <c:v>43.683</c:v>
                </c:pt>
                <c:pt idx="1895">
                  <c:v>43.701999999999998</c:v>
                </c:pt>
                <c:pt idx="1896">
                  <c:v>43.726999999999997</c:v>
                </c:pt>
                <c:pt idx="1897">
                  <c:v>43.738</c:v>
                </c:pt>
                <c:pt idx="1898">
                  <c:v>43.752000000000002</c:v>
                </c:pt>
                <c:pt idx="1899">
                  <c:v>43.774000000000001</c:v>
                </c:pt>
                <c:pt idx="1900">
                  <c:v>43.784999999999997</c:v>
                </c:pt>
                <c:pt idx="1901">
                  <c:v>43.802999999999997</c:v>
                </c:pt>
                <c:pt idx="1902">
                  <c:v>43.835999999999999</c:v>
                </c:pt>
                <c:pt idx="1903">
                  <c:v>43.835999999999999</c:v>
                </c:pt>
                <c:pt idx="1904">
                  <c:v>43.843000000000004</c:v>
                </c:pt>
                <c:pt idx="1905">
                  <c:v>43.88</c:v>
                </c:pt>
                <c:pt idx="1906">
                  <c:v>43.890999999999998</c:v>
                </c:pt>
                <c:pt idx="1907">
                  <c:v>43.901000000000003</c:v>
                </c:pt>
                <c:pt idx="1908">
                  <c:v>43.923000000000002</c:v>
                </c:pt>
                <c:pt idx="1909">
                  <c:v>43.927</c:v>
                </c:pt>
                <c:pt idx="1910">
                  <c:v>43.948999999999998</c:v>
                </c:pt>
                <c:pt idx="1911">
                  <c:v>43.966999999999999</c:v>
                </c:pt>
                <c:pt idx="1912">
                  <c:v>43.973999999999997</c:v>
                </c:pt>
                <c:pt idx="1913">
                  <c:v>44</c:v>
                </c:pt>
                <c:pt idx="1914">
                  <c:v>44</c:v>
                </c:pt>
                <c:pt idx="1915">
                  <c:v>44.024999999999999</c:v>
                </c:pt>
                <c:pt idx="1916">
                  <c:v>44.04</c:v>
                </c:pt>
                <c:pt idx="1917">
                  <c:v>44.051000000000002</c:v>
                </c:pt>
                <c:pt idx="1918">
                  <c:v>44.061999999999998</c:v>
                </c:pt>
                <c:pt idx="1919">
                  <c:v>44.076000000000001</c:v>
                </c:pt>
                <c:pt idx="1920">
                  <c:v>44.091000000000001</c:v>
                </c:pt>
                <c:pt idx="1921">
                  <c:v>44.097999999999999</c:v>
                </c:pt>
                <c:pt idx="1922">
                  <c:v>44.12</c:v>
                </c:pt>
                <c:pt idx="1923">
                  <c:v>44.142000000000003</c:v>
                </c:pt>
                <c:pt idx="1924">
                  <c:v>44.145000000000003</c:v>
                </c:pt>
                <c:pt idx="1925">
                  <c:v>44.152000000000001</c:v>
                </c:pt>
                <c:pt idx="1926">
                  <c:v>44.177999999999997</c:v>
                </c:pt>
                <c:pt idx="1927">
                  <c:v>44.195999999999998</c:v>
                </c:pt>
                <c:pt idx="1928">
                  <c:v>44.210999999999999</c:v>
                </c:pt>
                <c:pt idx="1929">
                  <c:v>44.235999999999997</c:v>
                </c:pt>
                <c:pt idx="1930">
                  <c:v>44.24</c:v>
                </c:pt>
                <c:pt idx="1931">
                  <c:v>44.250999999999998</c:v>
                </c:pt>
                <c:pt idx="1932">
                  <c:v>44.276000000000003</c:v>
                </c:pt>
                <c:pt idx="1933">
                  <c:v>44.283999999999999</c:v>
                </c:pt>
                <c:pt idx="1934">
                  <c:v>44.305</c:v>
                </c:pt>
                <c:pt idx="1935">
                  <c:v>44.331000000000003</c:v>
                </c:pt>
                <c:pt idx="1936">
                  <c:v>44.331000000000003</c:v>
                </c:pt>
                <c:pt idx="1937">
                  <c:v>44.36</c:v>
                </c:pt>
                <c:pt idx="1938">
                  <c:v>44.378</c:v>
                </c:pt>
                <c:pt idx="1939">
                  <c:v>44.381999999999998</c:v>
                </c:pt>
                <c:pt idx="1940">
                  <c:v>44.396000000000001</c:v>
                </c:pt>
                <c:pt idx="1941">
                  <c:v>44.404000000000003</c:v>
                </c:pt>
                <c:pt idx="1942">
                  <c:v>44.411000000000001</c:v>
                </c:pt>
                <c:pt idx="1943">
                  <c:v>44.424999999999997</c:v>
                </c:pt>
                <c:pt idx="1944">
                  <c:v>44.447000000000003</c:v>
                </c:pt>
                <c:pt idx="1945">
                  <c:v>44.454999999999998</c:v>
                </c:pt>
                <c:pt idx="1946">
                  <c:v>44.472999999999999</c:v>
                </c:pt>
                <c:pt idx="1947">
                  <c:v>44.491</c:v>
                </c:pt>
                <c:pt idx="1948">
                  <c:v>44.502000000000002</c:v>
                </c:pt>
                <c:pt idx="1949">
                  <c:v>44.515999999999998</c:v>
                </c:pt>
                <c:pt idx="1950">
                  <c:v>44.530999999999999</c:v>
                </c:pt>
                <c:pt idx="1951">
                  <c:v>44.530999999999999</c:v>
                </c:pt>
                <c:pt idx="1952">
                  <c:v>44.548999999999999</c:v>
                </c:pt>
                <c:pt idx="1953">
                  <c:v>44.567</c:v>
                </c:pt>
                <c:pt idx="1954">
                  <c:v>44.567</c:v>
                </c:pt>
                <c:pt idx="1955">
                  <c:v>44.585000000000001</c:v>
                </c:pt>
                <c:pt idx="1956">
                  <c:v>44.6</c:v>
                </c:pt>
                <c:pt idx="1957">
                  <c:v>44.610999999999997</c:v>
                </c:pt>
                <c:pt idx="1958">
                  <c:v>44.628999999999998</c:v>
                </c:pt>
                <c:pt idx="1959">
                  <c:v>44.646999999999998</c:v>
                </c:pt>
                <c:pt idx="1960">
                  <c:v>44.658000000000001</c:v>
                </c:pt>
                <c:pt idx="1961">
                  <c:v>44.673000000000002</c:v>
                </c:pt>
                <c:pt idx="1962">
                  <c:v>44.691000000000003</c:v>
                </c:pt>
                <c:pt idx="1963">
                  <c:v>44.698</c:v>
                </c:pt>
                <c:pt idx="1964">
                  <c:v>44.713000000000001</c:v>
                </c:pt>
                <c:pt idx="1965">
                  <c:v>44.723999999999997</c:v>
                </c:pt>
                <c:pt idx="1966">
                  <c:v>44.734999999999999</c:v>
                </c:pt>
                <c:pt idx="1967">
                  <c:v>44.756</c:v>
                </c:pt>
                <c:pt idx="1968">
                  <c:v>44.777999999999999</c:v>
                </c:pt>
                <c:pt idx="1969">
                  <c:v>44.781999999999996</c:v>
                </c:pt>
                <c:pt idx="1970">
                  <c:v>44.8</c:v>
                </c:pt>
                <c:pt idx="1971">
                  <c:v>44.822000000000003</c:v>
                </c:pt>
                <c:pt idx="1972">
                  <c:v>44.822000000000003</c:v>
                </c:pt>
                <c:pt idx="1973">
                  <c:v>44.847000000000001</c:v>
                </c:pt>
                <c:pt idx="1974">
                  <c:v>44.866</c:v>
                </c:pt>
                <c:pt idx="1975">
                  <c:v>44.862000000000002</c:v>
                </c:pt>
                <c:pt idx="1976">
                  <c:v>44.877000000000002</c:v>
                </c:pt>
                <c:pt idx="1977">
                  <c:v>44.902000000000001</c:v>
                </c:pt>
                <c:pt idx="1978">
                  <c:v>44.908999999999999</c:v>
                </c:pt>
                <c:pt idx="1979">
                  <c:v>44.92</c:v>
                </c:pt>
                <c:pt idx="1980">
                  <c:v>44.948999999999998</c:v>
                </c:pt>
                <c:pt idx="1981">
                  <c:v>44.957000000000001</c:v>
                </c:pt>
                <c:pt idx="1982">
                  <c:v>44.966999999999999</c:v>
                </c:pt>
                <c:pt idx="1983">
                  <c:v>44.981999999999999</c:v>
                </c:pt>
                <c:pt idx="1984">
                  <c:v>44.997</c:v>
                </c:pt>
                <c:pt idx="1985">
                  <c:v>45.015000000000001</c:v>
                </c:pt>
                <c:pt idx="1986">
                  <c:v>45.036999999999999</c:v>
                </c:pt>
                <c:pt idx="1987">
                  <c:v>45.051000000000002</c:v>
                </c:pt>
                <c:pt idx="1988">
                  <c:v>45.069000000000003</c:v>
                </c:pt>
                <c:pt idx="1989">
                  <c:v>45.084000000000003</c:v>
                </c:pt>
                <c:pt idx="1990">
                  <c:v>45.106000000000002</c:v>
                </c:pt>
                <c:pt idx="1991">
                  <c:v>45.131</c:v>
                </c:pt>
                <c:pt idx="1992">
                  <c:v>45.146000000000001</c:v>
                </c:pt>
                <c:pt idx="1993">
                  <c:v>45.146000000000001</c:v>
                </c:pt>
                <c:pt idx="1994">
                  <c:v>45.164000000000001</c:v>
                </c:pt>
                <c:pt idx="1995">
                  <c:v>45.192999999999998</c:v>
                </c:pt>
                <c:pt idx="1996">
                  <c:v>45.207000000000001</c:v>
                </c:pt>
                <c:pt idx="1997">
                  <c:v>45.228999999999999</c:v>
                </c:pt>
                <c:pt idx="1998">
                  <c:v>45.250999999999998</c:v>
                </c:pt>
                <c:pt idx="1999">
                  <c:v>45.258000000000003</c:v>
                </c:pt>
                <c:pt idx="2000">
                  <c:v>45.28</c:v>
                </c:pt>
                <c:pt idx="2001">
                  <c:v>45.298000000000002</c:v>
                </c:pt>
                <c:pt idx="2002">
                  <c:v>45.326999999999998</c:v>
                </c:pt>
                <c:pt idx="2003">
                  <c:v>45.335000000000001</c:v>
                </c:pt>
                <c:pt idx="2004">
                  <c:v>45.348999999999997</c:v>
                </c:pt>
                <c:pt idx="2005">
                  <c:v>45.375</c:v>
                </c:pt>
                <c:pt idx="2006">
                  <c:v>45.393000000000001</c:v>
                </c:pt>
                <c:pt idx="2007">
                  <c:v>45.411000000000001</c:v>
                </c:pt>
                <c:pt idx="2008">
                  <c:v>45.421999999999997</c:v>
                </c:pt>
                <c:pt idx="2009">
                  <c:v>45.44</c:v>
                </c:pt>
                <c:pt idx="2010">
                  <c:v>45.462000000000003</c:v>
                </c:pt>
                <c:pt idx="2011">
                  <c:v>45.469000000000001</c:v>
                </c:pt>
                <c:pt idx="2012">
                  <c:v>45.497999999999998</c:v>
                </c:pt>
                <c:pt idx="2013">
                  <c:v>45.52</c:v>
                </c:pt>
                <c:pt idx="2014">
                  <c:v>45.527000000000001</c:v>
                </c:pt>
                <c:pt idx="2015">
                  <c:v>45.552999999999997</c:v>
                </c:pt>
                <c:pt idx="2016">
                  <c:v>45.582000000000001</c:v>
                </c:pt>
                <c:pt idx="2017">
                  <c:v>45.585999999999999</c:v>
                </c:pt>
                <c:pt idx="2018">
                  <c:v>45.603999999999999</c:v>
                </c:pt>
                <c:pt idx="2019">
                  <c:v>45.64</c:v>
                </c:pt>
                <c:pt idx="2020">
                  <c:v>45.654000000000003</c:v>
                </c:pt>
                <c:pt idx="2021">
                  <c:v>45.673000000000002</c:v>
                </c:pt>
                <c:pt idx="2022">
                  <c:v>45.691000000000003</c:v>
                </c:pt>
                <c:pt idx="2023">
                  <c:v>45.704999999999998</c:v>
                </c:pt>
                <c:pt idx="2024">
                  <c:v>45.734000000000002</c:v>
                </c:pt>
                <c:pt idx="2025">
                  <c:v>45.762999999999998</c:v>
                </c:pt>
                <c:pt idx="2026">
                  <c:v>45.774000000000001</c:v>
                </c:pt>
                <c:pt idx="2027">
                  <c:v>45.811</c:v>
                </c:pt>
                <c:pt idx="2028">
                  <c:v>45.822000000000003</c:v>
                </c:pt>
                <c:pt idx="2029">
                  <c:v>45.84</c:v>
                </c:pt>
                <c:pt idx="2030">
                  <c:v>45.872999999999998</c:v>
                </c:pt>
                <c:pt idx="2031">
                  <c:v>45.893999999999998</c:v>
                </c:pt>
                <c:pt idx="2032">
                  <c:v>45.911999999999999</c:v>
                </c:pt>
                <c:pt idx="2033">
                  <c:v>45.933999999999997</c:v>
                </c:pt>
                <c:pt idx="2034">
                  <c:v>45.966999999999999</c:v>
                </c:pt>
                <c:pt idx="2035">
                  <c:v>45.981000000000002</c:v>
                </c:pt>
                <c:pt idx="2036">
                  <c:v>46.003</c:v>
                </c:pt>
                <c:pt idx="2037">
                  <c:v>46.029000000000003</c:v>
                </c:pt>
                <c:pt idx="2038">
                  <c:v>46.046999999999997</c:v>
                </c:pt>
                <c:pt idx="2039">
                  <c:v>46.076000000000001</c:v>
                </c:pt>
                <c:pt idx="2040">
                  <c:v>46.094000000000001</c:v>
                </c:pt>
                <c:pt idx="2041">
                  <c:v>46.100999999999999</c:v>
                </c:pt>
                <c:pt idx="2042">
                  <c:v>46.13</c:v>
                </c:pt>
                <c:pt idx="2043">
                  <c:v>46.152000000000001</c:v>
                </c:pt>
                <c:pt idx="2044">
                  <c:v>46.167000000000002</c:v>
                </c:pt>
                <c:pt idx="2045">
                  <c:v>46.195999999999998</c:v>
                </c:pt>
                <c:pt idx="2046">
                  <c:v>46.218000000000004</c:v>
                </c:pt>
                <c:pt idx="2047">
                  <c:v>46.231999999999999</c:v>
                </c:pt>
                <c:pt idx="2048">
                  <c:v>46.268000000000001</c:v>
                </c:pt>
                <c:pt idx="2049">
                  <c:v>46.293999999999997</c:v>
                </c:pt>
                <c:pt idx="2050">
                  <c:v>46.305</c:v>
                </c:pt>
                <c:pt idx="2051">
                  <c:v>46.337000000000003</c:v>
                </c:pt>
                <c:pt idx="2052">
                  <c:v>46.377000000000002</c:v>
                </c:pt>
                <c:pt idx="2053">
                  <c:v>46.395000000000003</c:v>
                </c:pt>
                <c:pt idx="2054">
                  <c:v>46.417000000000002</c:v>
                </c:pt>
                <c:pt idx="2055">
                  <c:v>46.442999999999998</c:v>
                </c:pt>
                <c:pt idx="2056">
                  <c:v>46.460999999999999</c:v>
                </c:pt>
                <c:pt idx="2057">
                  <c:v>46.482999999999997</c:v>
                </c:pt>
                <c:pt idx="2058">
                  <c:v>46.518999999999998</c:v>
                </c:pt>
                <c:pt idx="2059">
                  <c:v>46.536999999999999</c:v>
                </c:pt>
                <c:pt idx="2060">
                  <c:v>46.576999999999998</c:v>
                </c:pt>
                <c:pt idx="2061">
                  <c:v>46.613</c:v>
                </c:pt>
                <c:pt idx="2062">
                  <c:v>46.621000000000002</c:v>
                </c:pt>
                <c:pt idx="2063">
                  <c:v>46.656999999999996</c:v>
                </c:pt>
                <c:pt idx="2064">
                  <c:v>46.692999999999998</c:v>
                </c:pt>
                <c:pt idx="2065">
                  <c:v>46.697000000000003</c:v>
                </c:pt>
                <c:pt idx="2066">
                  <c:v>46.74</c:v>
                </c:pt>
                <c:pt idx="2067">
                  <c:v>46.77</c:v>
                </c:pt>
                <c:pt idx="2068">
                  <c:v>46.795000000000002</c:v>
                </c:pt>
                <c:pt idx="2069">
                  <c:v>46.828000000000003</c:v>
                </c:pt>
                <c:pt idx="2070">
                  <c:v>46.856999999999999</c:v>
                </c:pt>
                <c:pt idx="2071">
                  <c:v>46.871000000000002</c:v>
                </c:pt>
                <c:pt idx="2072">
                  <c:v>46.908000000000001</c:v>
                </c:pt>
                <c:pt idx="2073">
                  <c:v>46.936999999999998</c:v>
                </c:pt>
                <c:pt idx="2074">
                  <c:v>46.962000000000003</c:v>
                </c:pt>
                <c:pt idx="2075">
                  <c:v>46.997999999999998</c:v>
                </c:pt>
                <c:pt idx="2076">
                  <c:v>47.030999999999999</c:v>
                </c:pt>
                <c:pt idx="2077">
                  <c:v>47.052999999999997</c:v>
                </c:pt>
                <c:pt idx="2078">
                  <c:v>47.085000000000001</c:v>
                </c:pt>
                <c:pt idx="2079">
                  <c:v>47.122</c:v>
                </c:pt>
                <c:pt idx="2080">
                  <c:v>47.133000000000003</c:v>
                </c:pt>
                <c:pt idx="2081">
                  <c:v>47.161999999999999</c:v>
                </c:pt>
                <c:pt idx="2082">
                  <c:v>47.191000000000003</c:v>
                </c:pt>
                <c:pt idx="2083">
                  <c:v>47.204999999999998</c:v>
                </c:pt>
                <c:pt idx="2084">
                  <c:v>47.241999999999997</c:v>
                </c:pt>
                <c:pt idx="2085">
                  <c:v>47.277999999999999</c:v>
                </c:pt>
                <c:pt idx="2086">
                  <c:v>47.3</c:v>
                </c:pt>
                <c:pt idx="2087">
                  <c:v>47.329000000000001</c:v>
                </c:pt>
                <c:pt idx="2088">
                  <c:v>47.378999999999998</c:v>
                </c:pt>
                <c:pt idx="2089">
                  <c:v>47.393999999999998</c:v>
                </c:pt>
                <c:pt idx="2090">
                  <c:v>47.436999999999998</c:v>
                </c:pt>
                <c:pt idx="2091">
                  <c:v>47.47</c:v>
                </c:pt>
                <c:pt idx="2092">
                  <c:v>47.503</c:v>
                </c:pt>
                <c:pt idx="2093">
                  <c:v>47.527999999999999</c:v>
                </c:pt>
                <c:pt idx="2094">
                  <c:v>47.564</c:v>
                </c:pt>
                <c:pt idx="2095">
                  <c:v>47.585999999999999</c:v>
                </c:pt>
                <c:pt idx="2096">
                  <c:v>47.619</c:v>
                </c:pt>
                <c:pt idx="2097">
                  <c:v>47.665999999999997</c:v>
                </c:pt>
                <c:pt idx="2098">
                  <c:v>47.683999999999997</c:v>
                </c:pt>
                <c:pt idx="2099">
                  <c:v>47.720999999999997</c:v>
                </c:pt>
                <c:pt idx="2100">
                  <c:v>47.76</c:v>
                </c:pt>
                <c:pt idx="2101">
                  <c:v>47.774999999999999</c:v>
                </c:pt>
                <c:pt idx="2102">
                  <c:v>47.822000000000003</c:v>
                </c:pt>
                <c:pt idx="2103">
                  <c:v>47.857999999999997</c:v>
                </c:pt>
                <c:pt idx="2104">
                  <c:v>47.887</c:v>
                </c:pt>
                <c:pt idx="2105">
                  <c:v>47.935000000000002</c:v>
                </c:pt>
                <c:pt idx="2106">
                  <c:v>47.975000000000001</c:v>
                </c:pt>
                <c:pt idx="2107">
                  <c:v>47.984999999999999</c:v>
                </c:pt>
                <c:pt idx="2108">
                  <c:v>48.029000000000003</c:v>
                </c:pt>
                <c:pt idx="2109">
                  <c:v>48.069000000000003</c:v>
                </c:pt>
                <c:pt idx="2110">
                  <c:v>48.087000000000003</c:v>
                </c:pt>
                <c:pt idx="2111">
                  <c:v>48.127000000000002</c:v>
                </c:pt>
                <c:pt idx="2112">
                  <c:v>48.170999999999999</c:v>
                </c:pt>
                <c:pt idx="2113">
                  <c:v>48.195999999999998</c:v>
                </c:pt>
                <c:pt idx="2114">
                  <c:v>48.228999999999999</c:v>
                </c:pt>
                <c:pt idx="2115">
                  <c:v>48.268999999999998</c:v>
                </c:pt>
                <c:pt idx="2116">
                  <c:v>48.286999999999999</c:v>
                </c:pt>
                <c:pt idx="2117">
                  <c:v>48.326999999999998</c:v>
                </c:pt>
                <c:pt idx="2118">
                  <c:v>48.381</c:v>
                </c:pt>
                <c:pt idx="2119">
                  <c:v>48.402999999999999</c:v>
                </c:pt>
                <c:pt idx="2120">
                  <c:v>48.442999999999998</c:v>
                </c:pt>
                <c:pt idx="2121">
                  <c:v>48.478999999999999</c:v>
                </c:pt>
                <c:pt idx="2122">
                  <c:v>48.493000000000002</c:v>
                </c:pt>
                <c:pt idx="2123">
                  <c:v>48.536999999999999</c:v>
                </c:pt>
                <c:pt idx="2124">
                  <c:v>48.588000000000001</c:v>
                </c:pt>
                <c:pt idx="2125">
                  <c:v>48.606000000000002</c:v>
                </c:pt>
                <c:pt idx="2126">
                  <c:v>48.631</c:v>
                </c:pt>
                <c:pt idx="2127">
                  <c:v>48.670999999999999</c:v>
                </c:pt>
                <c:pt idx="2128">
                  <c:v>48.697000000000003</c:v>
                </c:pt>
                <c:pt idx="2129">
                  <c:v>48.728999999999999</c:v>
                </c:pt>
                <c:pt idx="2130">
                  <c:v>48.765000000000001</c:v>
                </c:pt>
                <c:pt idx="2131">
                  <c:v>48.783999999999999</c:v>
                </c:pt>
                <c:pt idx="2132">
                  <c:v>48.82</c:v>
                </c:pt>
                <c:pt idx="2133">
                  <c:v>48.86</c:v>
                </c:pt>
                <c:pt idx="2134">
                  <c:v>48.874000000000002</c:v>
                </c:pt>
                <c:pt idx="2135">
                  <c:v>48.917999999999999</c:v>
                </c:pt>
                <c:pt idx="2136">
                  <c:v>48.954000000000001</c:v>
                </c:pt>
                <c:pt idx="2137">
                  <c:v>48.972000000000001</c:v>
                </c:pt>
                <c:pt idx="2138">
                  <c:v>49.000999999999998</c:v>
                </c:pt>
                <c:pt idx="2139">
                  <c:v>49.045000000000002</c:v>
                </c:pt>
                <c:pt idx="2140">
                  <c:v>49.07</c:v>
                </c:pt>
                <c:pt idx="2141">
                  <c:v>49.103000000000002</c:v>
                </c:pt>
                <c:pt idx="2142">
                  <c:v>49.139000000000003</c:v>
                </c:pt>
                <c:pt idx="2143">
                  <c:v>49.158000000000001</c:v>
                </c:pt>
                <c:pt idx="2144">
                  <c:v>49.194000000000003</c:v>
                </c:pt>
                <c:pt idx="2145">
                  <c:v>49.23</c:v>
                </c:pt>
                <c:pt idx="2146">
                  <c:v>49.252000000000002</c:v>
                </c:pt>
                <c:pt idx="2147">
                  <c:v>49.274000000000001</c:v>
                </c:pt>
                <c:pt idx="2148">
                  <c:v>49.305999999999997</c:v>
                </c:pt>
                <c:pt idx="2149">
                  <c:v>49.328000000000003</c:v>
                </c:pt>
                <c:pt idx="2150">
                  <c:v>49.353999999999999</c:v>
                </c:pt>
                <c:pt idx="2151">
                  <c:v>49.393999999999998</c:v>
                </c:pt>
                <c:pt idx="2152">
                  <c:v>49.411999999999999</c:v>
                </c:pt>
                <c:pt idx="2153">
                  <c:v>49.436999999999998</c:v>
                </c:pt>
                <c:pt idx="2154">
                  <c:v>49.47</c:v>
                </c:pt>
                <c:pt idx="2155">
                  <c:v>49.481000000000002</c:v>
                </c:pt>
                <c:pt idx="2156">
                  <c:v>49.52</c:v>
                </c:pt>
                <c:pt idx="2157">
                  <c:v>49.542000000000002</c:v>
                </c:pt>
                <c:pt idx="2158">
                  <c:v>49.552999999999997</c:v>
                </c:pt>
                <c:pt idx="2159">
                  <c:v>49.575000000000003</c:v>
                </c:pt>
                <c:pt idx="2160">
                  <c:v>49.615000000000002</c:v>
                </c:pt>
                <c:pt idx="2161">
                  <c:v>49.64</c:v>
                </c:pt>
                <c:pt idx="2162">
                  <c:v>49.68</c:v>
                </c:pt>
                <c:pt idx="2163">
                  <c:v>49.709000000000003</c:v>
                </c:pt>
                <c:pt idx="2164">
                  <c:v>49.731000000000002</c:v>
                </c:pt>
                <c:pt idx="2165">
                  <c:v>49.756</c:v>
                </c:pt>
                <c:pt idx="2166">
                  <c:v>49.792999999999999</c:v>
                </c:pt>
                <c:pt idx="2167">
                  <c:v>49.807000000000002</c:v>
                </c:pt>
                <c:pt idx="2168">
                  <c:v>49.835999999999999</c:v>
                </c:pt>
                <c:pt idx="2169">
                  <c:v>49.869</c:v>
                </c:pt>
                <c:pt idx="2170">
                  <c:v>49.883000000000003</c:v>
                </c:pt>
                <c:pt idx="2171">
                  <c:v>49.911999999999999</c:v>
                </c:pt>
                <c:pt idx="2172">
                  <c:v>49.933999999999997</c:v>
                </c:pt>
                <c:pt idx="2173">
                  <c:v>49.948999999999998</c:v>
                </c:pt>
                <c:pt idx="2174">
                  <c:v>49.973999999999997</c:v>
                </c:pt>
                <c:pt idx="2175">
                  <c:v>50</c:v>
                </c:pt>
                <c:pt idx="2176">
                  <c:v>50.014000000000003</c:v>
                </c:pt>
                <c:pt idx="2177">
                  <c:v>50.045999999999999</c:v>
                </c:pt>
                <c:pt idx="2178">
                  <c:v>50.072000000000003</c:v>
                </c:pt>
                <c:pt idx="2179">
                  <c:v>50.085999999999999</c:v>
                </c:pt>
                <c:pt idx="2180">
                  <c:v>50.115000000000002</c:v>
                </c:pt>
                <c:pt idx="2181">
                  <c:v>50.137</c:v>
                </c:pt>
                <c:pt idx="2182">
                  <c:v>50.155000000000001</c:v>
                </c:pt>
                <c:pt idx="2183">
                  <c:v>50.191000000000003</c:v>
                </c:pt>
                <c:pt idx="2184">
                  <c:v>50.209000000000003</c:v>
                </c:pt>
                <c:pt idx="2185">
                  <c:v>50.226999999999997</c:v>
                </c:pt>
                <c:pt idx="2186">
                  <c:v>50.256</c:v>
                </c:pt>
                <c:pt idx="2187">
                  <c:v>50.287999999999997</c:v>
                </c:pt>
                <c:pt idx="2188">
                  <c:v>50.287999999999997</c:v>
                </c:pt>
                <c:pt idx="2189">
                  <c:v>50.323999999999998</c:v>
                </c:pt>
                <c:pt idx="2190">
                  <c:v>50.345999999999997</c:v>
                </c:pt>
                <c:pt idx="2191">
                  <c:v>50.353000000000002</c:v>
                </c:pt>
                <c:pt idx="2192">
                  <c:v>50.389000000000003</c:v>
                </c:pt>
                <c:pt idx="2193">
                  <c:v>50.406999999999996</c:v>
                </c:pt>
                <c:pt idx="2194">
                  <c:v>50.417999999999999</c:v>
                </c:pt>
                <c:pt idx="2195">
                  <c:v>50.457999999999998</c:v>
                </c:pt>
                <c:pt idx="2196">
                  <c:v>50.482999999999997</c:v>
                </c:pt>
                <c:pt idx="2197">
                  <c:v>50.494</c:v>
                </c:pt>
                <c:pt idx="2198">
                  <c:v>50.523000000000003</c:v>
                </c:pt>
                <c:pt idx="2199">
                  <c:v>50.540999999999997</c:v>
                </c:pt>
                <c:pt idx="2200">
                  <c:v>50.558999999999997</c:v>
                </c:pt>
                <c:pt idx="2201">
                  <c:v>50.584000000000003</c:v>
                </c:pt>
                <c:pt idx="2202">
                  <c:v>50.61</c:v>
                </c:pt>
                <c:pt idx="2203">
                  <c:v>50.616999999999997</c:v>
                </c:pt>
                <c:pt idx="2204">
                  <c:v>50.646000000000001</c:v>
                </c:pt>
                <c:pt idx="2205">
                  <c:v>50.674999999999997</c:v>
                </c:pt>
                <c:pt idx="2206">
                  <c:v>50.686</c:v>
                </c:pt>
                <c:pt idx="2207">
                  <c:v>50.707000000000001</c:v>
                </c:pt>
                <c:pt idx="2208">
                  <c:v>50.743000000000002</c:v>
                </c:pt>
                <c:pt idx="2209">
                  <c:v>50.75</c:v>
                </c:pt>
                <c:pt idx="2210">
                  <c:v>50.779000000000003</c:v>
                </c:pt>
                <c:pt idx="2211">
                  <c:v>50.801000000000002</c:v>
                </c:pt>
                <c:pt idx="2212">
                  <c:v>50.816000000000003</c:v>
                </c:pt>
                <c:pt idx="2213">
                  <c:v>50.844000000000001</c:v>
                </c:pt>
                <c:pt idx="2214">
                  <c:v>50.87</c:v>
                </c:pt>
                <c:pt idx="2215">
                  <c:v>50.872999999999998</c:v>
                </c:pt>
                <c:pt idx="2216">
                  <c:v>50.902000000000001</c:v>
                </c:pt>
                <c:pt idx="2217">
                  <c:v>50.935000000000002</c:v>
                </c:pt>
                <c:pt idx="2218">
                  <c:v>50.938000000000002</c:v>
                </c:pt>
                <c:pt idx="2219">
                  <c:v>50.970999999999997</c:v>
                </c:pt>
                <c:pt idx="2220">
                  <c:v>50.984999999999999</c:v>
                </c:pt>
                <c:pt idx="2221">
                  <c:v>51</c:v>
                </c:pt>
                <c:pt idx="2222">
                  <c:v>51.021999999999998</c:v>
                </c:pt>
                <c:pt idx="2223">
                  <c:v>51.054000000000002</c:v>
                </c:pt>
                <c:pt idx="2224">
                  <c:v>51.064999999999998</c:v>
                </c:pt>
                <c:pt idx="2225">
                  <c:v>51.079000000000001</c:v>
                </c:pt>
                <c:pt idx="2226">
                  <c:v>51.107999999999997</c:v>
                </c:pt>
                <c:pt idx="2227">
                  <c:v>51.125999999999998</c:v>
                </c:pt>
                <c:pt idx="2228">
                  <c:v>51.158999999999999</c:v>
                </c:pt>
                <c:pt idx="2229">
                  <c:v>51.177</c:v>
                </c:pt>
                <c:pt idx="2230">
                  <c:v>51.188000000000002</c:v>
                </c:pt>
                <c:pt idx="2231">
                  <c:v>51.213000000000001</c:v>
                </c:pt>
                <c:pt idx="2232">
                  <c:v>51.238</c:v>
                </c:pt>
                <c:pt idx="2233">
                  <c:v>51.253</c:v>
                </c:pt>
                <c:pt idx="2234">
                  <c:v>51.277999999999999</c:v>
                </c:pt>
                <c:pt idx="2235">
                  <c:v>51.295999999999999</c:v>
                </c:pt>
                <c:pt idx="2236">
                  <c:v>51.314</c:v>
                </c:pt>
                <c:pt idx="2237">
                  <c:v>51.343000000000004</c:v>
                </c:pt>
                <c:pt idx="2238">
                  <c:v>51.356999999999999</c:v>
                </c:pt>
                <c:pt idx="2239">
                  <c:v>51.378999999999998</c:v>
                </c:pt>
                <c:pt idx="2240">
                  <c:v>51.411999999999999</c:v>
                </c:pt>
                <c:pt idx="2241">
                  <c:v>51.426000000000002</c:v>
                </c:pt>
                <c:pt idx="2242">
                  <c:v>51.444000000000003</c:v>
                </c:pt>
                <c:pt idx="2243">
                  <c:v>51.469000000000001</c:v>
                </c:pt>
                <c:pt idx="2244">
                  <c:v>51.506</c:v>
                </c:pt>
                <c:pt idx="2245">
                  <c:v>51.512999999999998</c:v>
                </c:pt>
                <c:pt idx="2246">
                  <c:v>51.548999999999999</c:v>
                </c:pt>
                <c:pt idx="2247">
                  <c:v>51.578000000000003</c:v>
                </c:pt>
                <c:pt idx="2248">
                  <c:v>51.578000000000003</c:v>
                </c:pt>
                <c:pt idx="2249">
                  <c:v>51.606999999999999</c:v>
                </c:pt>
                <c:pt idx="2250">
                  <c:v>51.631999999999998</c:v>
                </c:pt>
                <c:pt idx="2251">
                  <c:v>51.639000000000003</c:v>
                </c:pt>
                <c:pt idx="2252">
                  <c:v>51.664000000000001</c:v>
                </c:pt>
                <c:pt idx="2253">
                  <c:v>51.683</c:v>
                </c:pt>
                <c:pt idx="2254">
                  <c:v>51.701000000000001</c:v>
                </c:pt>
                <c:pt idx="2255">
                  <c:v>51.73</c:v>
                </c:pt>
                <c:pt idx="2256">
                  <c:v>51.750999999999998</c:v>
                </c:pt>
                <c:pt idx="2257">
                  <c:v>51.768999999999998</c:v>
                </c:pt>
                <c:pt idx="2258">
                  <c:v>51.786999999999999</c:v>
                </c:pt>
                <c:pt idx="2259">
                  <c:v>51.816000000000003</c:v>
                </c:pt>
                <c:pt idx="2260">
                  <c:v>51.834000000000003</c:v>
                </c:pt>
                <c:pt idx="2261">
                  <c:v>51.856000000000002</c:v>
                </c:pt>
                <c:pt idx="2262">
                  <c:v>51.892000000000003</c:v>
                </c:pt>
                <c:pt idx="2263">
                  <c:v>51.902999999999999</c:v>
                </c:pt>
                <c:pt idx="2264">
                  <c:v>51.920999999999999</c:v>
                </c:pt>
                <c:pt idx="2265">
                  <c:v>51.942999999999998</c:v>
                </c:pt>
                <c:pt idx="2266">
                  <c:v>51.95</c:v>
                </c:pt>
                <c:pt idx="2267">
                  <c:v>51.975000000000001</c:v>
                </c:pt>
                <c:pt idx="2268">
                  <c:v>52</c:v>
                </c:pt>
                <c:pt idx="2269">
                  <c:v>52.011000000000003</c:v>
                </c:pt>
                <c:pt idx="2270">
                  <c:v>52.043999999999997</c:v>
                </c:pt>
                <c:pt idx="2271">
                  <c:v>52.055</c:v>
                </c:pt>
                <c:pt idx="2272">
                  <c:v>52.064999999999998</c:v>
                </c:pt>
                <c:pt idx="2273">
                  <c:v>52.087000000000003</c:v>
                </c:pt>
                <c:pt idx="2274">
                  <c:v>52.116</c:v>
                </c:pt>
                <c:pt idx="2275">
                  <c:v>52.134</c:v>
                </c:pt>
                <c:pt idx="2276">
                  <c:v>52.152000000000001</c:v>
                </c:pt>
                <c:pt idx="2277">
                  <c:v>52.180999999999997</c:v>
                </c:pt>
                <c:pt idx="2278">
                  <c:v>52.185000000000002</c:v>
                </c:pt>
                <c:pt idx="2279">
                  <c:v>52.203000000000003</c:v>
                </c:pt>
                <c:pt idx="2280">
                  <c:v>52.216999999999999</c:v>
                </c:pt>
                <c:pt idx="2281">
                  <c:v>52.231999999999999</c:v>
                </c:pt>
                <c:pt idx="2282">
                  <c:v>52.256999999999998</c:v>
                </c:pt>
                <c:pt idx="2283">
                  <c:v>52.281999999999996</c:v>
                </c:pt>
                <c:pt idx="2284">
                  <c:v>52.286000000000001</c:v>
                </c:pt>
                <c:pt idx="2285">
                  <c:v>52.311</c:v>
                </c:pt>
                <c:pt idx="2286">
                  <c:v>52.344000000000001</c:v>
                </c:pt>
                <c:pt idx="2287">
                  <c:v>52.344000000000001</c:v>
                </c:pt>
                <c:pt idx="2288">
                  <c:v>52.372999999999998</c:v>
                </c:pt>
                <c:pt idx="2289">
                  <c:v>52.398000000000003</c:v>
                </c:pt>
                <c:pt idx="2290">
                  <c:v>52.402000000000001</c:v>
                </c:pt>
                <c:pt idx="2291">
                  <c:v>52.430999999999997</c:v>
                </c:pt>
                <c:pt idx="2292">
                  <c:v>52.451999999999998</c:v>
                </c:pt>
                <c:pt idx="2293">
                  <c:v>52.459000000000003</c:v>
                </c:pt>
                <c:pt idx="2294">
                  <c:v>52.488</c:v>
                </c:pt>
                <c:pt idx="2295">
                  <c:v>52.503</c:v>
                </c:pt>
                <c:pt idx="2296">
                  <c:v>52.524000000000001</c:v>
                </c:pt>
                <c:pt idx="2297">
                  <c:v>52.545999999999999</c:v>
                </c:pt>
                <c:pt idx="2298">
                  <c:v>52.567999999999998</c:v>
                </c:pt>
                <c:pt idx="2299">
                  <c:v>52.570999999999998</c:v>
                </c:pt>
                <c:pt idx="2300">
                  <c:v>52.585999999999999</c:v>
                </c:pt>
                <c:pt idx="2301">
                  <c:v>52.618000000000002</c:v>
                </c:pt>
                <c:pt idx="2302">
                  <c:v>52.628999999999998</c:v>
                </c:pt>
                <c:pt idx="2303">
                  <c:v>52.64</c:v>
                </c:pt>
                <c:pt idx="2304">
                  <c:v>52.651000000000003</c:v>
                </c:pt>
                <c:pt idx="2305">
                  <c:v>52.665999999999997</c:v>
                </c:pt>
                <c:pt idx="2306">
                  <c:v>52.691000000000003</c:v>
                </c:pt>
                <c:pt idx="2307">
                  <c:v>52.709000000000003</c:v>
                </c:pt>
                <c:pt idx="2308">
                  <c:v>52.73</c:v>
                </c:pt>
                <c:pt idx="2309">
                  <c:v>52.738</c:v>
                </c:pt>
                <c:pt idx="2310">
                  <c:v>52.749000000000002</c:v>
                </c:pt>
                <c:pt idx="2311">
                  <c:v>52.762999999999998</c:v>
                </c:pt>
                <c:pt idx="2312">
                  <c:v>52.780999999999999</c:v>
                </c:pt>
                <c:pt idx="2313">
                  <c:v>52.798999999999999</c:v>
                </c:pt>
                <c:pt idx="2314">
                  <c:v>52.81</c:v>
                </c:pt>
                <c:pt idx="2315">
                  <c:v>52.832000000000001</c:v>
                </c:pt>
                <c:pt idx="2316">
                  <c:v>52.85</c:v>
                </c:pt>
                <c:pt idx="2317">
                  <c:v>52.863999999999997</c:v>
                </c:pt>
                <c:pt idx="2318">
                  <c:v>52.881999999999998</c:v>
                </c:pt>
                <c:pt idx="2319">
                  <c:v>52.896999999999998</c:v>
                </c:pt>
                <c:pt idx="2320">
                  <c:v>52.908000000000001</c:v>
                </c:pt>
                <c:pt idx="2321">
                  <c:v>52.929000000000002</c:v>
                </c:pt>
                <c:pt idx="2322">
                  <c:v>52.933</c:v>
                </c:pt>
                <c:pt idx="2323">
                  <c:v>52.951000000000001</c:v>
                </c:pt>
                <c:pt idx="2324">
                  <c:v>52.972999999999999</c:v>
                </c:pt>
                <c:pt idx="2325">
                  <c:v>52.987000000000002</c:v>
                </c:pt>
                <c:pt idx="2326">
                  <c:v>53.002000000000002</c:v>
                </c:pt>
                <c:pt idx="2327">
                  <c:v>53.02</c:v>
                </c:pt>
                <c:pt idx="2328">
                  <c:v>53.030999999999999</c:v>
                </c:pt>
                <c:pt idx="2329">
                  <c:v>53.030999999999999</c:v>
                </c:pt>
                <c:pt idx="2330">
                  <c:v>53.067</c:v>
                </c:pt>
                <c:pt idx="2331">
                  <c:v>53.063000000000002</c:v>
                </c:pt>
                <c:pt idx="2332">
                  <c:v>53.073999999999998</c:v>
                </c:pt>
                <c:pt idx="2333">
                  <c:v>53.098999999999997</c:v>
                </c:pt>
                <c:pt idx="2334">
                  <c:v>53.103000000000002</c:v>
                </c:pt>
                <c:pt idx="2335">
                  <c:v>53.106999999999999</c:v>
                </c:pt>
                <c:pt idx="2336">
                  <c:v>53.103000000000002</c:v>
                </c:pt>
                <c:pt idx="2337">
                  <c:v>53.11</c:v>
                </c:pt>
                <c:pt idx="2338">
                  <c:v>53.125</c:v>
                </c:pt>
                <c:pt idx="2339">
                  <c:v>53.125</c:v>
                </c:pt>
                <c:pt idx="2340">
                  <c:v>53.136000000000003</c:v>
                </c:pt>
                <c:pt idx="2341">
                  <c:v>53.131999999999998</c:v>
                </c:pt>
                <c:pt idx="2342">
                  <c:v>53.139000000000003</c:v>
                </c:pt>
                <c:pt idx="2343">
                  <c:v>53.121000000000002</c:v>
                </c:pt>
                <c:pt idx="2344">
                  <c:v>53.125</c:v>
                </c:pt>
                <c:pt idx="2345">
                  <c:v>53.118000000000002</c:v>
                </c:pt>
                <c:pt idx="2346">
                  <c:v>53.106999999999999</c:v>
                </c:pt>
                <c:pt idx="2347">
                  <c:v>53.103000000000002</c:v>
                </c:pt>
                <c:pt idx="2348">
                  <c:v>53.093000000000004</c:v>
                </c:pt>
                <c:pt idx="2349">
                  <c:v>53.1</c:v>
                </c:pt>
                <c:pt idx="2350">
                  <c:v>53.093000000000004</c:v>
                </c:pt>
                <c:pt idx="2351">
                  <c:v>53.078000000000003</c:v>
                </c:pt>
                <c:pt idx="2352">
                  <c:v>53.082000000000001</c:v>
                </c:pt>
                <c:pt idx="2353">
                  <c:v>53.082000000000001</c:v>
                </c:pt>
                <c:pt idx="2354">
                  <c:v>53.093000000000004</c:v>
                </c:pt>
                <c:pt idx="2355">
                  <c:v>53.082000000000001</c:v>
                </c:pt>
                <c:pt idx="2356">
                  <c:v>53.088999999999999</c:v>
                </c:pt>
                <c:pt idx="2357">
                  <c:v>53.093000000000004</c:v>
                </c:pt>
                <c:pt idx="2358">
                  <c:v>53.106999999999999</c:v>
                </c:pt>
                <c:pt idx="2359">
                  <c:v>53.113999999999997</c:v>
                </c:pt>
                <c:pt idx="2360">
                  <c:v>53.122</c:v>
                </c:pt>
                <c:pt idx="2361">
                  <c:v>53.136000000000003</c:v>
                </c:pt>
                <c:pt idx="2362">
                  <c:v>53.14</c:v>
                </c:pt>
                <c:pt idx="2363">
                  <c:v>53.151000000000003</c:v>
                </c:pt>
                <c:pt idx="2364">
                  <c:v>53.168999999999997</c:v>
                </c:pt>
                <c:pt idx="2365">
                  <c:v>53.18</c:v>
                </c:pt>
                <c:pt idx="2366">
                  <c:v>53.194000000000003</c:v>
                </c:pt>
                <c:pt idx="2367">
                  <c:v>53.212000000000003</c:v>
                </c:pt>
                <c:pt idx="2368">
                  <c:v>53.219000000000001</c:v>
                </c:pt>
                <c:pt idx="2369">
                  <c:v>53.234000000000002</c:v>
                </c:pt>
                <c:pt idx="2370">
                  <c:v>53.234000000000002</c:v>
                </c:pt>
                <c:pt idx="2371">
                  <c:v>53.241</c:v>
                </c:pt>
                <c:pt idx="2372">
                  <c:v>53.262999999999998</c:v>
                </c:pt>
                <c:pt idx="2373">
                  <c:v>53.287999999999997</c:v>
                </c:pt>
                <c:pt idx="2374">
                  <c:v>53.287999999999997</c:v>
                </c:pt>
                <c:pt idx="2375">
                  <c:v>53.313000000000002</c:v>
                </c:pt>
                <c:pt idx="2376">
                  <c:v>53.328000000000003</c:v>
                </c:pt>
                <c:pt idx="2377">
                  <c:v>53.331000000000003</c:v>
                </c:pt>
                <c:pt idx="2378">
                  <c:v>53.341999999999999</c:v>
                </c:pt>
                <c:pt idx="2379">
                  <c:v>53.356999999999999</c:v>
                </c:pt>
                <c:pt idx="2380">
                  <c:v>53.36</c:v>
                </c:pt>
                <c:pt idx="2381">
                  <c:v>53.381999999999998</c:v>
                </c:pt>
                <c:pt idx="2382">
                  <c:v>53.393000000000001</c:v>
                </c:pt>
                <c:pt idx="2383">
                  <c:v>53.396000000000001</c:v>
                </c:pt>
                <c:pt idx="2384">
                  <c:v>53.411000000000001</c:v>
                </c:pt>
                <c:pt idx="2385">
                  <c:v>53.414000000000001</c:v>
                </c:pt>
                <c:pt idx="2386">
                  <c:v>53.433</c:v>
                </c:pt>
                <c:pt idx="2387">
                  <c:v>53.432000000000002</c:v>
                </c:pt>
                <c:pt idx="2388">
                  <c:v>53.451000000000001</c:v>
                </c:pt>
                <c:pt idx="2389">
                  <c:v>53.460999999999999</c:v>
                </c:pt>
                <c:pt idx="2390">
                  <c:v>53.475999999999999</c:v>
                </c:pt>
                <c:pt idx="2391">
                  <c:v>53.49</c:v>
                </c:pt>
                <c:pt idx="2392">
                  <c:v>53.494</c:v>
                </c:pt>
                <c:pt idx="2393">
                  <c:v>53.512</c:v>
                </c:pt>
                <c:pt idx="2394">
                  <c:v>53.526000000000003</c:v>
                </c:pt>
                <c:pt idx="2395">
                  <c:v>53.533999999999999</c:v>
                </c:pt>
                <c:pt idx="2396">
                  <c:v>53.543999999999997</c:v>
                </c:pt>
                <c:pt idx="2397">
                  <c:v>53.558999999999997</c:v>
                </c:pt>
                <c:pt idx="2398">
                  <c:v>53.566000000000003</c:v>
                </c:pt>
                <c:pt idx="2399">
                  <c:v>53.581000000000003</c:v>
                </c:pt>
                <c:pt idx="2400">
                  <c:v>53.584000000000003</c:v>
                </c:pt>
                <c:pt idx="2401">
                  <c:v>53.591000000000001</c:v>
                </c:pt>
                <c:pt idx="2402">
                  <c:v>53.601999999999997</c:v>
                </c:pt>
                <c:pt idx="2403">
                  <c:v>53.613</c:v>
                </c:pt>
                <c:pt idx="2404">
                  <c:v>53.62</c:v>
                </c:pt>
                <c:pt idx="2405">
                  <c:v>53.634999999999998</c:v>
                </c:pt>
                <c:pt idx="2406">
                  <c:v>53.655999999999999</c:v>
                </c:pt>
                <c:pt idx="2407">
                  <c:v>53.664000000000001</c:v>
                </c:pt>
                <c:pt idx="2408">
                  <c:v>53.664000000000001</c:v>
                </c:pt>
                <c:pt idx="2409">
                  <c:v>53.692</c:v>
                </c:pt>
                <c:pt idx="2410">
                  <c:v>53.695999999999998</c:v>
                </c:pt>
                <c:pt idx="2411">
                  <c:v>53.718000000000004</c:v>
                </c:pt>
                <c:pt idx="2412">
                  <c:v>53.731999999999999</c:v>
                </c:pt>
                <c:pt idx="2413">
                  <c:v>53.743000000000002</c:v>
                </c:pt>
                <c:pt idx="2414">
                  <c:v>53.756999999999998</c:v>
                </c:pt>
                <c:pt idx="2415">
                  <c:v>53.761000000000003</c:v>
                </c:pt>
                <c:pt idx="2416">
                  <c:v>53.783000000000001</c:v>
                </c:pt>
                <c:pt idx="2417">
                  <c:v>53.792999999999999</c:v>
                </c:pt>
                <c:pt idx="2418">
                  <c:v>53.804000000000002</c:v>
                </c:pt>
                <c:pt idx="2419">
                  <c:v>53.811999999999998</c:v>
                </c:pt>
                <c:pt idx="2420">
                  <c:v>53.822000000000003</c:v>
                </c:pt>
                <c:pt idx="2421">
                  <c:v>53.832999999999998</c:v>
                </c:pt>
                <c:pt idx="2422">
                  <c:v>53.844000000000001</c:v>
                </c:pt>
                <c:pt idx="2423">
                  <c:v>53.854999999999997</c:v>
                </c:pt>
                <c:pt idx="2424">
                  <c:v>53.869</c:v>
                </c:pt>
                <c:pt idx="2425">
                  <c:v>53.88</c:v>
                </c:pt>
                <c:pt idx="2426">
                  <c:v>53.884</c:v>
                </c:pt>
                <c:pt idx="2427">
                  <c:v>53.902000000000001</c:v>
                </c:pt>
                <c:pt idx="2428">
                  <c:v>53.923000000000002</c:v>
                </c:pt>
                <c:pt idx="2429">
                  <c:v>53.938000000000002</c:v>
                </c:pt>
                <c:pt idx="2430">
                  <c:v>53.945</c:v>
                </c:pt>
                <c:pt idx="2431">
                  <c:v>53.956000000000003</c:v>
                </c:pt>
                <c:pt idx="2432">
                  <c:v>53.97</c:v>
                </c:pt>
                <c:pt idx="2433">
                  <c:v>53.991999999999997</c:v>
                </c:pt>
                <c:pt idx="2434">
                  <c:v>53.996000000000002</c:v>
                </c:pt>
                <c:pt idx="2435">
                  <c:v>54.021000000000001</c:v>
                </c:pt>
                <c:pt idx="2436">
                  <c:v>54.027999999999999</c:v>
                </c:pt>
                <c:pt idx="2437">
                  <c:v>54.039000000000001</c:v>
                </c:pt>
                <c:pt idx="2438">
                  <c:v>54.05</c:v>
                </c:pt>
                <c:pt idx="2439">
                  <c:v>54.067999999999998</c:v>
                </c:pt>
                <c:pt idx="2440">
                  <c:v>54.067999999999998</c:v>
                </c:pt>
                <c:pt idx="2441">
                  <c:v>54.088999999999999</c:v>
                </c:pt>
                <c:pt idx="2442">
                  <c:v>54.093000000000004</c:v>
                </c:pt>
                <c:pt idx="2443">
                  <c:v>54.103999999999999</c:v>
                </c:pt>
                <c:pt idx="2444">
                  <c:v>54.128999999999998</c:v>
                </c:pt>
                <c:pt idx="2445">
                  <c:v>54.136000000000003</c:v>
                </c:pt>
                <c:pt idx="2446">
                  <c:v>54.161999999999999</c:v>
                </c:pt>
                <c:pt idx="2447">
                  <c:v>54.171999999999997</c:v>
                </c:pt>
                <c:pt idx="2448">
                  <c:v>54.183</c:v>
                </c:pt>
                <c:pt idx="2449">
                  <c:v>54.194000000000003</c:v>
                </c:pt>
                <c:pt idx="2450">
                  <c:v>54.216000000000001</c:v>
                </c:pt>
                <c:pt idx="2451">
                  <c:v>54.237000000000002</c:v>
                </c:pt>
                <c:pt idx="2452">
                  <c:v>54.244999999999997</c:v>
                </c:pt>
                <c:pt idx="2453">
                  <c:v>54.27</c:v>
                </c:pt>
                <c:pt idx="2454">
                  <c:v>54.265999999999998</c:v>
                </c:pt>
                <c:pt idx="2455">
                  <c:v>54.280999999999999</c:v>
                </c:pt>
                <c:pt idx="2456">
                  <c:v>54.287999999999997</c:v>
                </c:pt>
                <c:pt idx="2457">
                  <c:v>54.302</c:v>
                </c:pt>
                <c:pt idx="2458">
                  <c:v>54.317</c:v>
                </c:pt>
                <c:pt idx="2459">
                  <c:v>54.338000000000001</c:v>
                </c:pt>
                <c:pt idx="2460">
                  <c:v>54.348999999999997</c:v>
                </c:pt>
                <c:pt idx="2461">
                  <c:v>54.36</c:v>
                </c:pt>
                <c:pt idx="2462">
                  <c:v>54.384999999999998</c:v>
                </c:pt>
                <c:pt idx="2463">
                  <c:v>54.4</c:v>
                </c:pt>
                <c:pt idx="2464">
                  <c:v>54.404000000000003</c:v>
                </c:pt>
                <c:pt idx="2465">
                  <c:v>54.417999999999999</c:v>
                </c:pt>
                <c:pt idx="2466">
                  <c:v>54.432000000000002</c:v>
                </c:pt>
                <c:pt idx="2467">
                  <c:v>54.436</c:v>
                </c:pt>
                <c:pt idx="2468">
                  <c:v>54.45</c:v>
                </c:pt>
                <c:pt idx="2469">
                  <c:v>54.468000000000004</c:v>
                </c:pt>
                <c:pt idx="2470">
                  <c:v>54.49</c:v>
                </c:pt>
                <c:pt idx="2471">
                  <c:v>54.512</c:v>
                </c:pt>
                <c:pt idx="2472">
                  <c:v>54.523000000000003</c:v>
                </c:pt>
                <c:pt idx="2473">
                  <c:v>54.526000000000003</c:v>
                </c:pt>
                <c:pt idx="2474">
                  <c:v>54.543999999999997</c:v>
                </c:pt>
                <c:pt idx="2475">
                  <c:v>54.548000000000002</c:v>
                </c:pt>
                <c:pt idx="2476">
                  <c:v>54.555</c:v>
                </c:pt>
                <c:pt idx="2477">
                  <c:v>54.555</c:v>
                </c:pt>
                <c:pt idx="2478">
                  <c:v>54.566000000000003</c:v>
                </c:pt>
                <c:pt idx="2479">
                  <c:v>54.566000000000003</c:v>
                </c:pt>
                <c:pt idx="2480">
                  <c:v>54.566000000000003</c:v>
                </c:pt>
                <c:pt idx="2481">
                  <c:v>54.566000000000003</c:v>
                </c:pt>
                <c:pt idx="2482">
                  <c:v>54.566000000000003</c:v>
                </c:pt>
                <c:pt idx="2483">
                  <c:v>54.561999999999998</c:v>
                </c:pt>
                <c:pt idx="2484">
                  <c:v>54.561999999999998</c:v>
                </c:pt>
                <c:pt idx="2485">
                  <c:v>54.555</c:v>
                </c:pt>
                <c:pt idx="2486">
                  <c:v>54.558999999999997</c:v>
                </c:pt>
                <c:pt idx="2487">
                  <c:v>54.543999999999997</c:v>
                </c:pt>
                <c:pt idx="2488">
                  <c:v>54.548000000000002</c:v>
                </c:pt>
                <c:pt idx="2489">
                  <c:v>54.540999999999997</c:v>
                </c:pt>
                <c:pt idx="2490">
                  <c:v>54.533000000000001</c:v>
                </c:pt>
                <c:pt idx="2491">
                  <c:v>54.533000000000001</c:v>
                </c:pt>
                <c:pt idx="2492">
                  <c:v>54.526000000000003</c:v>
                </c:pt>
                <c:pt idx="2493">
                  <c:v>54.512</c:v>
                </c:pt>
                <c:pt idx="2494">
                  <c:v>54.500999999999998</c:v>
                </c:pt>
                <c:pt idx="2495">
                  <c:v>54.497</c:v>
                </c:pt>
                <c:pt idx="2496">
                  <c:v>54.478999999999999</c:v>
                </c:pt>
                <c:pt idx="2497">
                  <c:v>54.487000000000002</c:v>
                </c:pt>
                <c:pt idx="2498">
                  <c:v>54.482999999999997</c:v>
                </c:pt>
                <c:pt idx="2499">
                  <c:v>54.472000000000001</c:v>
                </c:pt>
                <c:pt idx="2500">
                  <c:v>54.478999999999999</c:v>
                </c:pt>
                <c:pt idx="2501">
                  <c:v>54.482999999999997</c:v>
                </c:pt>
                <c:pt idx="2502">
                  <c:v>54.487000000000002</c:v>
                </c:pt>
                <c:pt idx="2503">
                  <c:v>54.487000000000002</c:v>
                </c:pt>
                <c:pt idx="2504">
                  <c:v>54.500999999999998</c:v>
                </c:pt>
                <c:pt idx="2505">
                  <c:v>54.500999999999998</c:v>
                </c:pt>
                <c:pt idx="2506">
                  <c:v>54.505000000000003</c:v>
                </c:pt>
                <c:pt idx="2507">
                  <c:v>54.518999999999998</c:v>
                </c:pt>
                <c:pt idx="2508">
                  <c:v>54.53</c:v>
                </c:pt>
                <c:pt idx="2509">
                  <c:v>54.533999999999999</c:v>
                </c:pt>
                <c:pt idx="2510">
                  <c:v>54.536999999999999</c:v>
                </c:pt>
                <c:pt idx="2511">
                  <c:v>54.558999999999997</c:v>
                </c:pt>
                <c:pt idx="2512">
                  <c:v>54.552</c:v>
                </c:pt>
                <c:pt idx="2513">
                  <c:v>54.555</c:v>
                </c:pt>
                <c:pt idx="2514">
                  <c:v>54.573</c:v>
                </c:pt>
                <c:pt idx="2515">
                  <c:v>54.573</c:v>
                </c:pt>
                <c:pt idx="2516">
                  <c:v>54.584000000000003</c:v>
                </c:pt>
                <c:pt idx="2517">
                  <c:v>54.601999999999997</c:v>
                </c:pt>
                <c:pt idx="2518">
                  <c:v>54.597999999999999</c:v>
                </c:pt>
                <c:pt idx="2519">
                  <c:v>54.62</c:v>
                </c:pt>
                <c:pt idx="2520">
                  <c:v>54.634999999999998</c:v>
                </c:pt>
                <c:pt idx="2521">
                  <c:v>54.634999999999998</c:v>
                </c:pt>
                <c:pt idx="2522">
                  <c:v>54.652999999999999</c:v>
                </c:pt>
                <c:pt idx="2523">
                  <c:v>54.634999999999998</c:v>
                </c:pt>
                <c:pt idx="2524">
                  <c:v>54.670999999999999</c:v>
                </c:pt>
                <c:pt idx="2525">
                  <c:v>54.685000000000002</c:v>
                </c:pt>
                <c:pt idx="2526">
                  <c:v>54.685000000000002</c:v>
                </c:pt>
                <c:pt idx="2527">
                  <c:v>54.685000000000002</c:v>
                </c:pt>
                <c:pt idx="2528">
                  <c:v>54.710999999999999</c:v>
                </c:pt>
                <c:pt idx="2529">
                  <c:v>54.718000000000004</c:v>
                </c:pt>
                <c:pt idx="2530">
                  <c:v>54.731999999999999</c:v>
                </c:pt>
                <c:pt idx="2531">
                  <c:v>54.747</c:v>
                </c:pt>
                <c:pt idx="2532">
                  <c:v>54.75</c:v>
                </c:pt>
                <c:pt idx="2533">
                  <c:v>54.753999999999998</c:v>
                </c:pt>
                <c:pt idx="2534">
                  <c:v>54.768999999999998</c:v>
                </c:pt>
                <c:pt idx="2535">
                  <c:v>54.783000000000001</c:v>
                </c:pt>
                <c:pt idx="2536">
                  <c:v>54.796999999999997</c:v>
                </c:pt>
                <c:pt idx="2537">
                  <c:v>54.811999999999998</c:v>
                </c:pt>
                <c:pt idx="2538">
                  <c:v>54.826000000000001</c:v>
                </c:pt>
                <c:pt idx="2539">
                  <c:v>54.841000000000001</c:v>
                </c:pt>
                <c:pt idx="2540">
                  <c:v>54.841000000000001</c:v>
                </c:pt>
                <c:pt idx="2541">
                  <c:v>54.851999999999997</c:v>
                </c:pt>
                <c:pt idx="2542">
                  <c:v>54.866</c:v>
                </c:pt>
                <c:pt idx="2543">
                  <c:v>54.877000000000002</c:v>
                </c:pt>
                <c:pt idx="2544">
                  <c:v>54.884</c:v>
                </c:pt>
                <c:pt idx="2545">
                  <c:v>54.902000000000001</c:v>
                </c:pt>
                <c:pt idx="2546">
                  <c:v>54.905999999999999</c:v>
                </c:pt>
                <c:pt idx="2547">
                  <c:v>54.92</c:v>
                </c:pt>
                <c:pt idx="2548">
                  <c:v>54.930999999999997</c:v>
                </c:pt>
                <c:pt idx="2549">
                  <c:v>54.942</c:v>
                </c:pt>
                <c:pt idx="2550">
                  <c:v>54.970999999999997</c:v>
                </c:pt>
                <c:pt idx="2551">
                  <c:v>54.96</c:v>
                </c:pt>
                <c:pt idx="2552">
                  <c:v>54.981999999999999</c:v>
                </c:pt>
                <c:pt idx="2553">
                  <c:v>54.988999999999997</c:v>
                </c:pt>
                <c:pt idx="2554">
                  <c:v>54.996000000000002</c:v>
                </c:pt>
                <c:pt idx="2555">
                  <c:v>55</c:v>
                </c:pt>
                <c:pt idx="2556">
                  <c:v>55.018000000000001</c:v>
                </c:pt>
                <c:pt idx="2557">
                  <c:v>55.021000000000001</c:v>
                </c:pt>
                <c:pt idx="2558">
                  <c:v>55.042999999999999</c:v>
                </c:pt>
                <c:pt idx="2559">
                  <c:v>55.054000000000002</c:v>
                </c:pt>
                <c:pt idx="2560">
                  <c:v>55.057000000000002</c:v>
                </c:pt>
                <c:pt idx="2561">
                  <c:v>55.082000000000001</c:v>
                </c:pt>
                <c:pt idx="2562">
                  <c:v>55.093000000000004</c:v>
                </c:pt>
                <c:pt idx="2563">
                  <c:v>55.100999999999999</c:v>
                </c:pt>
                <c:pt idx="2564">
                  <c:v>55.107999999999997</c:v>
                </c:pt>
                <c:pt idx="2565">
                  <c:v>55.125999999999998</c:v>
                </c:pt>
                <c:pt idx="2566">
                  <c:v>55.133000000000003</c:v>
                </c:pt>
                <c:pt idx="2567">
                  <c:v>55.14</c:v>
                </c:pt>
                <c:pt idx="2568">
                  <c:v>55.155000000000001</c:v>
                </c:pt>
                <c:pt idx="2569">
                  <c:v>55.161999999999999</c:v>
                </c:pt>
                <c:pt idx="2570">
                  <c:v>55.18</c:v>
                </c:pt>
                <c:pt idx="2571">
                  <c:v>55.201000000000001</c:v>
                </c:pt>
                <c:pt idx="2572">
                  <c:v>55.201000000000001</c:v>
                </c:pt>
                <c:pt idx="2573">
                  <c:v>55.226999999999997</c:v>
                </c:pt>
                <c:pt idx="2574">
                  <c:v>55.244999999999997</c:v>
                </c:pt>
                <c:pt idx="2575">
                  <c:v>55.256</c:v>
                </c:pt>
                <c:pt idx="2576">
                  <c:v>55.277000000000001</c:v>
                </c:pt>
                <c:pt idx="2577">
                  <c:v>55.292000000000002</c:v>
                </c:pt>
                <c:pt idx="2578">
                  <c:v>55.295000000000002</c:v>
                </c:pt>
                <c:pt idx="2579">
                  <c:v>55.305999999999997</c:v>
                </c:pt>
                <c:pt idx="2580">
                  <c:v>55.338999999999999</c:v>
                </c:pt>
                <c:pt idx="2581">
                  <c:v>55.338999999999999</c:v>
                </c:pt>
                <c:pt idx="2582">
                  <c:v>55.35</c:v>
                </c:pt>
                <c:pt idx="2583">
                  <c:v>55.368000000000002</c:v>
                </c:pt>
                <c:pt idx="2584">
                  <c:v>55.378</c:v>
                </c:pt>
                <c:pt idx="2585">
                  <c:v>55.393000000000001</c:v>
                </c:pt>
                <c:pt idx="2586">
                  <c:v>55.406999999999996</c:v>
                </c:pt>
                <c:pt idx="2587">
                  <c:v>55.429000000000002</c:v>
                </c:pt>
                <c:pt idx="2588">
                  <c:v>55.454000000000001</c:v>
                </c:pt>
                <c:pt idx="2589">
                  <c:v>55.460999999999999</c:v>
                </c:pt>
                <c:pt idx="2590">
                  <c:v>55.469000000000001</c:v>
                </c:pt>
                <c:pt idx="2591">
                  <c:v>55.482999999999997</c:v>
                </c:pt>
                <c:pt idx="2592">
                  <c:v>55.500999999999998</c:v>
                </c:pt>
                <c:pt idx="2593">
                  <c:v>55.512</c:v>
                </c:pt>
                <c:pt idx="2594">
                  <c:v>55.536999999999999</c:v>
                </c:pt>
                <c:pt idx="2595">
                  <c:v>55.548000000000002</c:v>
                </c:pt>
                <c:pt idx="2596">
                  <c:v>55.563000000000002</c:v>
                </c:pt>
                <c:pt idx="2597">
                  <c:v>55.576999999999998</c:v>
                </c:pt>
                <c:pt idx="2598">
                  <c:v>55.609000000000002</c:v>
                </c:pt>
                <c:pt idx="2599">
                  <c:v>55.62</c:v>
                </c:pt>
                <c:pt idx="2600">
                  <c:v>55.637999999999998</c:v>
                </c:pt>
                <c:pt idx="2601">
                  <c:v>55.66</c:v>
                </c:pt>
                <c:pt idx="2602">
                  <c:v>55.673999999999999</c:v>
                </c:pt>
                <c:pt idx="2603">
                  <c:v>55.695999999999998</c:v>
                </c:pt>
                <c:pt idx="2604">
                  <c:v>55.720999999999997</c:v>
                </c:pt>
                <c:pt idx="2605">
                  <c:v>55.738999999999997</c:v>
                </c:pt>
                <c:pt idx="2606">
                  <c:v>55.756999999999998</c:v>
                </c:pt>
                <c:pt idx="2607">
                  <c:v>55.771999999999998</c:v>
                </c:pt>
                <c:pt idx="2608">
                  <c:v>55.786000000000001</c:v>
                </c:pt>
                <c:pt idx="2609">
                  <c:v>55.823</c:v>
                </c:pt>
                <c:pt idx="2610">
                  <c:v>55.841000000000001</c:v>
                </c:pt>
                <c:pt idx="2611">
                  <c:v>55.854999999999997</c:v>
                </c:pt>
                <c:pt idx="2612">
                  <c:v>55.88</c:v>
                </c:pt>
                <c:pt idx="2613">
                  <c:v>55.898000000000003</c:v>
                </c:pt>
                <c:pt idx="2614">
                  <c:v>55.92</c:v>
                </c:pt>
                <c:pt idx="2615">
                  <c:v>55.933999999999997</c:v>
                </c:pt>
                <c:pt idx="2616">
                  <c:v>55.97</c:v>
                </c:pt>
                <c:pt idx="2617">
                  <c:v>55.973999999999997</c:v>
                </c:pt>
                <c:pt idx="2618">
                  <c:v>55.988</c:v>
                </c:pt>
                <c:pt idx="2619">
                  <c:v>56.014000000000003</c:v>
                </c:pt>
                <c:pt idx="2620">
                  <c:v>56.027999999999999</c:v>
                </c:pt>
                <c:pt idx="2621">
                  <c:v>56.057000000000002</c:v>
                </c:pt>
                <c:pt idx="2622">
                  <c:v>56.09</c:v>
                </c:pt>
                <c:pt idx="2623">
                  <c:v>56.103999999999999</c:v>
                </c:pt>
                <c:pt idx="2624">
                  <c:v>56.133000000000003</c:v>
                </c:pt>
                <c:pt idx="2625">
                  <c:v>56.161999999999999</c:v>
                </c:pt>
                <c:pt idx="2626">
                  <c:v>56.176000000000002</c:v>
                </c:pt>
                <c:pt idx="2627">
                  <c:v>56.204999999999998</c:v>
                </c:pt>
                <c:pt idx="2628">
                  <c:v>56.226999999999997</c:v>
                </c:pt>
                <c:pt idx="2629">
                  <c:v>56.241</c:v>
                </c:pt>
                <c:pt idx="2630">
                  <c:v>56.274000000000001</c:v>
                </c:pt>
                <c:pt idx="2631">
                  <c:v>56.295000000000002</c:v>
                </c:pt>
                <c:pt idx="2632">
                  <c:v>56.313000000000002</c:v>
                </c:pt>
                <c:pt idx="2633">
                  <c:v>56.345999999999997</c:v>
                </c:pt>
                <c:pt idx="2634">
                  <c:v>56.375</c:v>
                </c:pt>
                <c:pt idx="2635">
                  <c:v>56.384999999999998</c:v>
                </c:pt>
                <c:pt idx="2636">
                  <c:v>56.411000000000001</c:v>
                </c:pt>
                <c:pt idx="2637">
                  <c:v>56.454000000000001</c:v>
                </c:pt>
                <c:pt idx="2638">
                  <c:v>56.465000000000003</c:v>
                </c:pt>
                <c:pt idx="2639">
                  <c:v>56.49</c:v>
                </c:pt>
                <c:pt idx="2640">
                  <c:v>56.53</c:v>
                </c:pt>
                <c:pt idx="2641">
                  <c:v>56.53</c:v>
                </c:pt>
                <c:pt idx="2642">
                  <c:v>56.561999999999998</c:v>
                </c:pt>
                <c:pt idx="2643">
                  <c:v>56.597999999999999</c:v>
                </c:pt>
                <c:pt idx="2644">
                  <c:v>56.616</c:v>
                </c:pt>
                <c:pt idx="2645">
                  <c:v>56.645000000000003</c:v>
                </c:pt>
                <c:pt idx="2646">
                  <c:v>56.667000000000002</c:v>
                </c:pt>
                <c:pt idx="2647">
                  <c:v>56.685000000000002</c:v>
                </c:pt>
                <c:pt idx="2648">
                  <c:v>56.716999999999999</c:v>
                </c:pt>
                <c:pt idx="2649">
                  <c:v>56.746000000000002</c:v>
                </c:pt>
                <c:pt idx="2650">
                  <c:v>56.761000000000003</c:v>
                </c:pt>
                <c:pt idx="2651">
                  <c:v>56.783000000000001</c:v>
                </c:pt>
                <c:pt idx="2652">
                  <c:v>56.826000000000001</c:v>
                </c:pt>
                <c:pt idx="2653">
                  <c:v>56.84</c:v>
                </c:pt>
                <c:pt idx="2654">
                  <c:v>56.869</c:v>
                </c:pt>
                <c:pt idx="2655">
                  <c:v>56.905000000000001</c:v>
                </c:pt>
                <c:pt idx="2656">
                  <c:v>56.911999999999999</c:v>
                </c:pt>
                <c:pt idx="2657">
                  <c:v>56.938000000000002</c:v>
                </c:pt>
                <c:pt idx="2658">
                  <c:v>56.973999999999997</c:v>
                </c:pt>
                <c:pt idx="2659">
                  <c:v>56.994999999999997</c:v>
                </c:pt>
                <c:pt idx="2660">
                  <c:v>57.034999999999997</c:v>
                </c:pt>
                <c:pt idx="2661">
                  <c:v>57.070999999999998</c:v>
                </c:pt>
                <c:pt idx="2662">
                  <c:v>57.082000000000001</c:v>
                </c:pt>
                <c:pt idx="2663">
                  <c:v>57.113999999999997</c:v>
                </c:pt>
                <c:pt idx="2664">
                  <c:v>57.136000000000003</c:v>
                </c:pt>
                <c:pt idx="2665">
                  <c:v>57.158000000000001</c:v>
                </c:pt>
                <c:pt idx="2666">
                  <c:v>57.19</c:v>
                </c:pt>
                <c:pt idx="2667">
                  <c:v>57.216000000000001</c:v>
                </c:pt>
                <c:pt idx="2668">
                  <c:v>57.23</c:v>
                </c:pt>
                <c:pt idx="2669">
                  <c:v>57.262</c:v>
                </c:pt>
                <c:pt idx="2670">
                  <c:v>57.302</c:v>
                </c:pt>
                <c:pt idx="2671">
                  <c:v>57.313000000000002</c:v>
                </c:pt>
                <c:pt idx="2672">
                  <c:v>57.353000000000002</c:v>
                </c:pt>
                <c:pt idx="2673">
                  <c:v>57.374000000000002</c:v>
                </c:pt>
                <c:pt idx="2674">
                  <c:v>57.396000000000001</c:v>
                </c:pt>
                <c:pt idx="2675">
                  <c:v>57.429000000000002</c:v>
                </c:pt>
                <c:pt idx="2676">
                  <c:v>57.465000000000003</c:v>
                </c:pt>
                <c:pt idx="2677">
                  <c:v>57.482999999999997</c:v>
                </c:pt>
                <c:pt idx="2678">
                  <c:v>57.515000000000001</c:v>
                </c:pt>
                <c:pt idx="2679">
                  <c:v>57.555</c:v>
                </c:pt>
                <c:pt idx="2680">
                  <c:v>57.569000000000003</c:v>
                </c:pt>
                <c:pt idx="2681">
                  <c:v>57.609000000000002</c:v>
                </c:pt>
                <c:pt idx="2682">
                  <c:v>57.649000000000001</c:v>
                </c:pt>
                <c:pt idx="2683">
                  <c:v>57.652000000000001</c:v>
                </c:pt>
                <c:pt idx="2684">
                  <c:v>57.680999999999997</c:v>
                </c:pt>
                <c:pt idx="2685">
                  <c:v>57.720999999999997</c:v>
                </c:pt>
                <c:pt idx="2686">
                  <c:v>57.738999999999997</c:v>
                </c:pt>
                <c:pt idx="2687">
                  <c:v>57.771000000000001</c:v>
                </c:pt>
                <c:pt idx="2688">
                  <c:v>57.811</c:v>
                </c:pt>
                <c:pt idx="2689">
                  <c:v>57.822000000000003</c:v>
                </c:pt>
                <c:pt idx="2690">
                  <c:v>57.844000000000001</c:v>
                </c:pt>
                <c:pt idx="2691">
                  <c:v>57.88</c:v>
                </c:pt>
                <c:pt idx="2692">
                  <c:v>57.89</c:v>
                </c:pt>
                <c:pt idx="2693">
                  <c:v>57.923000000000002</c:v>
                </c:pt>
                <c:pt idx="2694">
                  <c:v>57.951999999999998</c:v>
                </c:pt>
                <c:pt idx="2695">
                  <c:v>57.963000000000001</c:v>
                </c:pt>
                <c:pt idx="2696">
                  <c:v>57.994999999999997</c:v>
                </c:pt>
                <c:pt idx="2697">
                  <c:v>58.027999999999999</c:v>
                </c:pt>
                <c:pt idx="2698">
                  <c:v>58.042000000000002</c:v>
                </c:pt>
                <c:pt idx="2699">
                  <c:v>58.078000000000003</c:v>
                </c:pt>
                <c:pt idx="2700">
                  <c:v>58.103999999999999</c:v>
                </c:pt>
                <c:pt idx="2701">
                  <c:v>58.125</c:v>
                </c:pt>
                <c:pt idx="2702">
                  <c:v>58.161000000000001</c:v>
                </c:pt>
                <c:pt idx="2703">
                  <c:v>58.194000000000003</c:v>
                </c:pt>
                <c:pt idx="2704">
                  <c:v>58.207999999999998</c:v>
                </c:pt>
                <c:pt idx="2705">
                  <c:v>58.232999999999997</c:v>
                </c:pt>
                <c:pt idx="2706">
                  <c:v>58.265999999999998</c:v>
                </c:pt>
                <c:pt idx="2707">
                  <c:v>58.28</c:v>
                </c:pt>
                <c:pt idx="2708">
                  <c:v>58.313000000000002</c:v>
                </c:pt>
                <c:pt idx="2709">
                  <c:v>58.341999999999999</c:v>
                </c:pt>
                <c:pt idx="2710">
                  <c:v>58.348999999999997</c:v>
                </c:pt>
                <c:pt idx="2711">
                  <c:v>58.378</c:v>
                </c:pt>
                <c:pt idx="2712">
                  <c:v>58.414000000000001</c:v>
                </c:pt>
                <c:pt idx="2713">
                  <c:v>58.432000000000002</c:v>
                </c:pt>
                <c:pt idx="2714">
                  <c:v>58.460999999999999</c:v>
                </c:pt>
                <c:pt idx="2715">
                  <c:v>58.49</c:v>
                </c:pt>
                <c:pt idx="2716">
                  <c:v>58.5</c:v>
                </c:pt>
                <c:pt idx="2717">
                  <c:v>58.518000000000001</c:v>
                </c:pt>
                <c:pt idx="2718">
                  <c:v>58.555</c:v>
                </c:pt>
                <c:pt idx="2719">
                  <c:v>58.569000000000003</c:v>
                </c:pt>
                <c:pt idx="2720">
                  <c:v>58.597999999999999</c:v>
                </c:pt>
                <c:pt idx="2721">
                  <c:v>58.63</c:v>
                </c:pt>
                <c:pt idx="2722">
                  <c:v>58.645000000000003</c:v>
                </c:pt>
                <c:pt idx="2723">
                  <c:v>58.665999999999997</c:v>
                </c:pt>
                <c:pt idx="2724">
                  <c:v>58.665999999999997</c:v>
                </c:pt>
                <c:pt idx="2725">
                  <c:v>58.701999999999998</c:v>
                </c:pt>
                <c:pt idx="2726">
                  <c:v>58.723999999999997</c:v>
                </c:pt>
                <c:pt idx="2727">
                  <c:v>58.753</c:v>
                </c:pt>
                <c:pt idx="2728">
                  <c:v>58.76</c:v>
                </c:pt>
                <c:pt idx="2729">
                  <c:v>58.784999999999997</c:v>
                </c:pt>
                <c:pt idx="2730">
                  <c:v>58.811</c:v>
                </c:pt>
                <c:pt idx="2731">
                  <c:v>58.825000000000003</c:v>
                </c:pt>
                <c:pt idx="2732">
                  <c:v>58.853999999999999</c:v>
                </c:pt>
                <c:pt idx="2733">
                  <c:v>58.89</c:v>
                </c:pt>
                <c:pt idx="2734">
                  <c:v>58.893999999999998</c:v>
                </c:pt>
                <c:pt idx="2735">
                  <c:v>58.918999999999997</c:v>
                </c:pt>
                <c:pt idx="2736">
                  <c:v>58.951000000000001</c:v>
                </c:pt>
                <c:pt idx="2737">
                  <c:v>58.962000000000003</c:v>
                </c:pt>
                <c:pt idx="2738">
                  <c:v>58.987000000000002</c:v>
                </c:pt>
                <c:pt idx="2739">
                  <c:v>59.012999999999998</c:v>
                </c:pt>
                <c:pt idx="2740">
                  <c:v>59.030999999999999</c:v>
                </c:pt>
                <c:pt idx="2741">
                  <c:v>59.055999999999997</c:v>
                </c:pt>
                <c:pt idx="2742">
                  <c:v>59.078000000000003</c:v>
                </c:pt>
                <c:pt idx="2743">
                  <c:v>59.091999999999999</c:v>
                </c:pt>
                <c:pt idx="2744">
                  <c:v>59.131999999999998</c:v>
                </c:pt>
                <c:pt idx="2745">
                  <c:v>59.15</c:v>
                </c:pt>
                <c:pt idx="2746">
                  <c:v>59.156999999999996</c:v>
                </c:pt>
                <c:pt idx="2747">
                  <c:v>59.179000000000002</c:v>
                </c:pt>
                <c:pt idx="2748">
                  <c:v>59.197000000000003</c:v>
                </c:pt>
                <c:pt idx="2749">
                  <c:v>59.218000000000004</c:v>
                </c:pt>
                <c:pt idx="2750">
                  <c:v>59.232999999999997</c:v>
                </c:pt>
                <c:pt idx="2751">
                  <c:v>59.250999999999998</c:v>
                </c:pt>
                <c:pt idx="2752">
                  <c:v>59.265000000000001</c:v>
                </c:pt>
                <c:pt idx="2753">
                  <c:v>59.286999999999999</c:v>
                </c:pt>
                <c:pt idx="2754">
                  <c:v>59.323</c:v>
                </c:pt>
                <c:pt idx="2755">
                  <c:v>59.337000000000003</c:v>
                </c:pt>
                <c:pt idx="2756">
                  <c:v>59.351999999999997</c:v>
                </c:pt>
                <c:pt idx="2757">
                  <c:v>59.374000000000002</c:v>
                </c:pt>
                <c:pt idx="2758">
                  <c:v>59.377000000000002</c:v>
                </c:pt>
                <c:pt idx="2759">
                  <c:v>59.41</c:v>
                </c:pt>
                <c:pt idx="2760">
                  <c:v>59.435000000000002</c:v>
                </c:pt>
                <c:pt idx="2761">
                  <c:v>59.438000000000002</c:v>
                </c:pt>
                <c:pt idx="2762">
                  <c:v>59.457000000000001</c:v>
                </c:pt>
                <c:pt idx="2763">
                  <c:v>59.470999999999997</c:v>
                </c:pt>
                <c:pt idx="2764">
                  <c:v>59.484999999999999</c:v>
                </c:pt>
                <c:pt idx="2765">
                  <c:v>59.511000000000003</c:v>
                </c:pt>
                <c:pt idx="2766">
                  <c:v>59.524999999999999</c:v>
                </c:pt>
                <c:pt idx="2767">
                  <c:v>59.531999999999996</c:v>
                </c:pt>
                <c:pt idx="2768">
                  <c:v>59.554000000000002</c:v>
                </c:pt>
                <c:pt idx="2769">
                  <c:v>59.567999999999998</c:v>
                </c:pt>
                <c:pt idx="2770">
                  <c:v>59.582999999999998</c:v>
                </c:pt>
                <c:pt idx="2771">
                  <c:v>59.597000000000001</c:v>
                </c:pt>
                <c:pt idx="2772">
                  <c:v>59.622999999999998</c:v>
                </c:pt>
                <c:pt idx="2773">
                  <c:v>59.63</c:v>
                </c:pt>
                <c:pt idx="2774">
                  <c:v>59.651000000000003</c:v>
                </c:pt>
                <c:pt idx="2775">
                  <c:v>59.658999999999999</c:v>
                </c:pt>
                <c:pt idx="2776">
                  <c:v>59.673000000000002</c:v>
                </c:pt>
                <c:pt idx="2777">
                  <c:v>59.695</c:v>
                </c:pt>
                <c:pt idx="2778">
                  <c:v>59.716000000000001</c:v>
                </c:pt>
                <c:pt idx="2779">
                  <c:v>59.731000000000002</c:v>
                </c:pt>
                <c:pt idx="2780">
                  <c:v>59.734000000000002</c:v>
                </c:pt>
                <c:pt idx="2781">
                  <c:v>59.76</c:v>
                </c:pt>
                <c:pt idx="2782">
                  <c:v>59.771000000000001</c:v>
                </c:pt>
                <c:pt idx="2783">
                  <c:v>59.784999999999997</c:v>
                </c:pt>
                <c:pt idx="2784">
                  <c:v>59.807000000000002</c:v>
                </c:pt>
                <c:pt idx="2785">
                  <c:v>59.817</c:v>
                </c:pt>
                <c:pt idx="2786">
                  <c:v>59.832000000000001</c:v>
                </c:pt>
                <c:pt idx="2787">
                  <c:v>59.85</c:v>
                </c:pt>
                <c:pt idx="2788">
                  <c:v>59.856999999999999</c:v>
                </c:pt>
                <c:pt idx="2789">
                  <c:v>59.868000000000002</c:v>
                </c:pt>
                <c:pt idx="2790">
                  <c:v>59.875</c:v>
                </c:pt>
                <c:pt idx="2791">
                  <c:v>59.881999999999998</c:v>
                </c:pt>
                <c:pt idx="2792">
                  <c:v>59.896999999999998</c:v>
                </c:pt>
                <c:pt idx="2793">
                  <c:v>59.904000000000003</c:v>
                </c:pt>
                <c:pt idx="2794">
                  <c:v>59.904000000000003</c:v>
                </c:pt>
                <c:pt idx="2795">
                  <c:v>59.926000000000002</c:v>
                </c:pt>
                <c:pt idx="2796">
                  <c:v>59.947000000000003</c:v>
                </c:pt>
                <c:pt idx="2797">
                  <c:v>59.962000000000003</c:v>
                </c:pt>
                <c:pt idx="2798">
                  <c:v>59.962000000000003</c:v>
                </c:pt>
                <c:pt idx="2799">
                  <c:v>59.991</c:v>
                </c:pt>
                <c:pt idx="2800">
                  <c:v>59.987000000000002</c:v>
                </c:pt>
                <c:pt idx="2801">
                  <c:v>60.005000000000003</c:v>
                </c:pt>
                <c:pt idx="2802">
                  <c:v>60.015999999999998</c:v>
                </c:pt>
                <c:pt idx="2803">
                  <c:v>60.023000000000003</c:v>
                </c:pt>
                <c:pt idx="2804">
                  <c:v>60.033999999999999</c:v>
                </c:pt>
                <c:pt idx="2805">
                  <c:v>60.040999999999997</c:v>
                </c:pt>
                <c:pt idx="2806">
                  <c:v>60.052</c:v>
                </c:pt>
                <c:pt idx="2807">
                  <c:v>60.070999999999998</c:v>
                </c:pt>
                <c:pt idx="2808">
                  <c:v>60.076999999999998</c:v>
                </c:pt>
                <c:pt idx="2809">
                  <c:v>60.08</c:v>
                </c:pt>
                <c:pt idx="2810">
                  <c:v>60.097999999999999</c:v>
                </c:pt>
                <c:pt idx="2811">
                  <c:v>60.12</c:v>
                </c:pt>
                <c:pt idx="2812">
                  <c:v>60.127000000000002</c:v>
                </c:pt>
                <c:pt idx="2813">
                  <c:v>60.140999999999998</c:v>
                </c:pt>
                <c:pt idx="2814">
                  <c:v>60.137999999999998</c:v>
                </c:pt>
                <c:pt idx="2815">
                  <c:v>60.149000000000001</c:v>
                </c:pt>
                <c:pt idx="2816">
                  <c:v>60.173999999999999</c:v>
                </c:pt>
                <c:pt idx="2817">
                  <c:v>60.180999999999997</c:v>
                </c:pt>
                <c:pt idx="2818">
                  <c:v>60.185000000000002</c:v>
                </c:pt>
                <c:pt idx="2819">
                  <c:v>60.198999999999998</c:v>
                </c:pt>
                <c:pt idx="2820">
                  <c:v>60.201999999999998</c:v>
                </c:pt>
                <c:pt idx="2821">
                  <c:v>60.21</c:v>
                </c:pt>
                <c:pt idx="2822">
                  <c:v>60.223999999999997</c:v>
                </c:pt>
                <c:pt idx="2823">
                  <c:v>60.238</c:v>
                </c:pt>
                <c:pt idx="2824">
                  <c:v>60.241999999999997</c:v>
                </c:pt>
                <c:pt idx="2825">
                  <c:v>60.26</c:v>
                </c:pt>
                <c:pt idx="2826">
                  <c:v>60.27</c:v>
                </c:pt>
                <c:pt idx="2827">
                  <c:v>60.271000000000001</c:v>
                </c:pt>
                <c:pt idx="2828">
                  <c:v>60.27</c:v>
                </c:pt>
                <c:pt idx="2829">
                  <c:v>60.295999999999999</c:v>
                </c:pt>
                <c:pt idx="2830">
                  <c:v>60.302999999999997</c:v>
                </c:pt>
                <c:pt idx="2831">
                  <c:v>60.314</c:v>
                </c:pt>
                <c:pt idx="2832">
                  <c:v>60.320999999999998</c:v>
                </c:pt>
                <c:pt idx="2833">
                  <c:v>60.335000000000001</c:v>
                </c:pt>
                <c:pt idx="2834">
                  <c:v>60.348999999999997</c:v>
                </c:pt>
                <c:pt idx="2835">
                  <c:v>60.353000000000002</c:v>
                </c:pt>
                <c:pt idx="2836">
                  <c:v>60.363999999999997</c:v>
                </c:pt>
                <c:pt idx="2837">
                  <c:v>60.378</c:v>
                </c:pt>
                <c:pt idx="2838">
                  <c:v>60.389000000000003</c:v>
                </c:pt>
                <c:pt idx="2839">
                  <c:v>60.389000000000003</c:v>
                </c:pt>
                <c:pt idx="2840">
                  <c:v>60.420999999999999</c:v>
                </c:pt>
                <c:pt idx="2841">
                  <c:v>60.417999999999999</c:v>
                </c:pt>
                <c:pt idx="2842">
                  <c:v>60.427999999999997</c:v>
                </c:pt>
                <c:pt idx="2843">
                  <c:v>60.439</c:v>
                </c:pt>
                <c:pt idx="2844">
                  <c:v>60.454000000000001</c:v>
                </c:pt>
                <c:pt idx="2845">
                  <c:v>60.457000000000001</c:v>
                </c:pt>
                <c:pt idx="2846">
                  <c:v>60.460999999999999</c:v>
                </c:pt>
                <c:pt idx="2847">
                  <c:v>60.481999999999999</c:v>
                </c:pt>
                <c:pt idx="2848">
                  <c:v>60.485999999999997</c:v>
                </c:pt>
                <c:pt idx="2849">
                  <c:v>60.506999999999998</c:v>
                </c:pt>
                <c:pt idx="2850">
                  <c:v>60.524999999999999</c:v>
                </c:pt>
                <c:pt idx="2851">
                  <c:v>60.524999999999999</c:v>
                </c:pt>
                <c:pt idx="2852">
                  <c:v>60.55</c:v>
                </c:pt>
                <c:pt idx="2853">
                  <c:v>60.567999999999998</c:v>
                </c:pt>
                <c:pt idx="2854">
                  <c:v>60.576000000000001</c:v>
                </c:pt>
                <c:pt idx="2855">
                  <c:v>60.585999999999999</c:v>
                </c:pt>
                <c:pt idx="2856">
                  <c:v>60.593000000000004</c:v>
                </c:pt>
                <c:pt idx="2857">
                  <c:v>60.610999999999997</c:v>
                </c:pt>
                <c:pt idx="2858">
                  <c:v>60.619</c:v>
                </c:pt>
                <c:pt idx="2859">
                  <c:v>60.64</c:v>
                </c:pt>
                <c:pt idx="2860">
                  <c:v>60.646999999999998</c:v>
                </c:pt>
                <c:pt idx="2861">
                  <c:v>60.661999999999999</c:v>
                </c:pt>
                <c:pt idx="2862">
                  <c:v>60.676000000000002</c:v>
                </c:pt>
                <c:pt idx="2863">
                  <c:v>60.676000000000002</c:v>
                </c:pt>
                <c:pt idx="2864">
                  <c:v>60.694000000000003</c:v>
                </c:pt>
                <c:pt idx="2865">
                  <c:v>60.719000000000001</c:v>
                </c:pt>
                <c:pt idx="2866">
                  <c:v>60.725999999999999</c:v>
                </c:pt>
                <c:pt idx="2867">
                  <c:v>60.741</c:v>
                </c:pt>
                <c:pt idx="2868">
                  <c:v>60.750999999999998</c:v>
                </c:pt>
                <c:pt idx="2869">
                  <c:v>60.765999999999998</c:v>
                </c:pt>
                <c:pt idx="2870">
                  <c:v>60.777000000000001</c:v>
                </c:pt>
                <c:pt idx="2871">
                  <c:v>60.798000000000002</c:v>
                </c:pt>
                <c:pt idx="2872">
                  <c:v>60.798000000000002</c:v>
                </c:pt>
                <c:pt idx="2873">
                  <c:v>60.83</c:v>
                </c:pt>
                <c:pt idx="2874">
                  <c:v>60.83</c:v>
                </c:pt>
                <c:pt idx="2875">
                  <c:v>60.834000000000003</c:v>
                </c:pt>
                <c:pt idx="2876">
                  <c:v>60.863</c:v>
                </c:pt>
                <c:pt idx="2877">
                  <c:v>60.874000000000002</c:v>
                </c:pt>
                <c:pt idx="2878">
                  <c:v>60.887999999999998</c:v>
                </c:pt>
                <c:pt idx="2879">
                  <c:v>60.902000000000001</c:v>
                </c:pt>
                <c:pt idx="2880">
                  <c:v>60.927</c:v>
                </c:pt>
                <c:pt idx="2881">
                  <c:v>60.942</c:v>
                </c:pt>
                <c:pt idx="2882">
                  <c:v>60.948999999999998</c:v>
                </c:pt>
                <c:pt idx="2883">
                  <c:v>60.966999999999999</c:v>
                </c:pt>
                <c:pt idx="2884">
                  <c:v>60.966999999999999</c:v>
                </c:pt>
                <c:pt idx="2885">
                  <c:v>60.988</c:v>
                </c:pt>
                <c:pt idx="2886">
                  <c:v>61.014000000000003</c:v>
                </c:pt>
                <c:pt idx="2887">
                  <c:v>61.017000000000003</c:v>
                </c:pt>
                <c:pt idx="2888">
                  <c:v>61.039000000000001</c:v>
                </c:pt>
                <c:pt idx="2889">
                  <c:v>61.057000000000002</c:v>
                </c:pt>
                <c:pt idx="2890">
                  <c:v>61.070999999999998</c:v>
                </c:pt>
                <c:pt idx="2891">
                  <c:v>61.088999999999999</c:v>
                </c:pt>
                <c:pt idx="2892">
                  <c:v>61.110999999999997</c:v>
                </c:pt>
                <c:pt idx="2893">
                  <c:v>61.113999999999997</c:v>
                </c:pt>
                <c:pt idx="2894">
                  <c:v>61.128</c:v>
                </c:pt>
                <c:pt idx="2895">
                  <c:v>61.146000000000001</c:v>
                </c:pt>
                <c:pt idx="2896">
                  <c:v>61.156999999999996</c:v>
                </c:pt>
                <c:pt idx="2897">
                  <c:v>61.179000000000002</c:v>
                </c:pt>
                <c:pt idx="2898">
                  <c:v>61.204000000000001</c:v>
                </c:pt>
                <c:pt idx="2899">
                  <c:v>61.218000000000004</c:v>
                </c:pt>
                <c:pt idx="2900">
                  <c:v>61.222000000000001</c:v>
                </c:pt>
                <c:pt idx="2901">
                  <c:v>61.253999999999998</c:v>
                </c:pt>
                <c:pt idx="2902">
                  <c:v>61.258000000000003</c:v>
                </c:pt>
                <c:pt idx="2903">
                  <c:v>61.268999999999998</c:v>
                </c:pt>
                <c:pt idx="2904">
                  <c:v>61.29</c:v>
                </c:pt>
                <c:pt idx="2905">
                  <c:v>61.296999999999997</c:v>
                </c:pt>
                <c:pt idx="2906">
                  <c:v>61.314999999999998</c:v>
                </c:pt>
                <c:pt idx="2907">
                  <c:v>61.326000000000001</c:v>
                </c:pt>
                <c:pt idx="2908">
                  <c:v>61.337000000000003</c:v>
                </c:pt>
                <c:pt idx="2909">
                  <c:v>61.357999999999997</c:v>
                </c:pt>
                <c:pt idx="2910">
                  <c:v>61.38</c:v>
                </c:pt>
                <c:pt idx="2911">
                  <c:v>61.39</c:v>
                </c:pt>
                <c:pt idx="2912">
                  <c:v>61.408000000000001</c:v>
                </c:pt>
                <c:pt idx="2913">
                  <c:v>61.423000000000002</c:v>
                </c:pt>
                <c:pt idx="2914">
                  <c:v>61.441000000000003</c:v>
                </c:pt>
                <c:pt idx="2915">
                  <c:v>61.454999999999998</c:v>
                </c:pt>
                <c:pt idx="2916">
                  <c:v>61.469000000000001</c:v>
                </c:pt>
                <c:pt idx="2917">
                  <c:v>61.472999999999999</c:v>
                </c:pt>
                <c:pt idx="2918">
                  <c:v>61.491</c:v>
                </c:pt>
                <c:pt idx="2919">
                  <c:v>61.515999999999998</c:v>
                </c:pt>
                <c:pt idx="2920">
                  <c:v>61.527000000000001</c:v>
                </c:pt>
                <c:pt idx="2921">
                  <c:v>61.552</c:v>
                </c:pt>
                <c:pt idx="2922">
                  <c:v>61.57</c:v>
                </c:pt>
                <c:pt idx="2923">
                  <c:v>61.581000000000003</c:v>
                </c:pt>
                <c:pt idx="2924">
                  <c:v>61.591000000000001</c:v>
                </c:pt>
                <c:pt idx="2925">
                  <c:v>61.616999999999997</c:v>
                </c:pt>
                <c:pt idx="2926">
                  <c:v>61.627000000000002</c:v>
                </c:pt>
                <c:pt idx="2927">
                  <c:v>61.642000000000003</c:v>
                </c:pt>
                <c:pt idx="2928">
                  <c:v>61.66</c:v>
                </c:pt>
                <c:pt idx="2929">
                  <c:v>61.680999999999997</c:v>
                </c:pt>
                <c:pt idx="2930">
                  <c:v>61.695</c:v>
                </c:pt>
                <c:pt idx="2931">
                  <c:v>61.716999999999999</c:v>
                </c:pt>
                <c:pt idx="2932">
                  <c:v>61.731000000000002</c:v>
                </c:pt>
                <c:pt idx="2933">
                  <c:v>61.746000000000002</c:v>
                </c:pt>
                <c:pt idx="2934">
                  <c:v>61.76</c:v>
                </c:pt>
                <c:pt idx="2935">
                  <c:v>61.767000000000003</c:v>
                </c:pt>
                <c:pt idx="2936">
                  <c:v>61.789000000000001</c:v>
                </c:pt>
                <c:pt idx="2937">
                  <c:v>61.8</c:v>
                </c:pt>
                <c:pt idx="2938">
                  <c:v>61.802999999999997</c:v>
                </c:pt>
                <c:pt idx="2939">
                  <c:v>61.820999999999998</c:v>
                </c:pt>
                <c:pt idx="2940">
                  <c:v>61.835000000000001</c:v>
                </c:pt>
                <c:pt idx="2941">
                  <c:v>61.843000000000004</c:v>
                </c:pt>
                <c:pt idx="2942">
                  <c:v>61.856999999999999</c:v>
                </c:pt>
                <c:pt idx="2943">
                  <c:v>61.860999999999997</c:v>
                </c:pt>
                <c:pt idx="2944">
                  <c:v>61.875</c:v>
                </c:pt>
                <c:pt idx="2945">
                  <c:v>61.893000000000001</c:v>
                </c:pt>
                <c:pt idx="2946">
                  <c:v>61.904000000000003</c:v>
                </c:pt>
                <c:pt idx="2947">
                  <c:v>61.911000000000001</c:v>
                </c:pt>
                <c:pt idx="2948">
                  <c:v>61.921999999999997</c:v>
                </c:pt>
                <c:pt idx="2949">
                  <c:v>61.932000000000002</c:v>
                </c:pt>
                <c:pt idx="2950">
                  <c:v>61.936</c:v>
                </c:pt>
                <c:pt idx="2951">
                  <c:v>61.942999999999998</c:v>
                </c:pt>
                <c:pt idx="2952">
                  <c:v>61.942999999999998</c:v>
                </c:pt>
                <c:pt idx="2953">
                  <c:v>61.947000000000003</c:v>
                </c:pt>
                <c:pt idx="2954">
                  <c:v>61.954000000000001</c:v>
                </c:pt>
                <c:pt idx="2955">
                  <c:v>61.957999999999998</c:v>
                </c:pt>
                <c:pt idx="2956">
                  <c:v>61.965000000000003</c:v>
                </c:pt>
                <c:pt idx="2957">
                  <c:v>61.968000000000004</c:v>
                </c:pt>
                <c:pt idx="2958">
                  <c:v>61.965000000000003</c:v>
                </c:pt>
                <c:pt idx="2959">
                  <c:v>61.965000000000003</c:v>
                </c:pt>
                <c:pt idx="2960">
                  <c:v>61.960999999999999</c:v>
                </c:pt>
                <c:pt idx="2961">
                  <c:v>61.968000000000004</c:v>
                </c:pt>
                <c:pt idx="2962">
                  <c:v>61.975000000000001</c:v>
                </c:pt>
                <c:pt idx="2963">
                  <c:v>61.968000000000004</c:v>
                </c:pt>
                <c:pt idx="2964">
                  <c:v>61.965000000000003</c:v>
                </c:pt>
                <c:pt idx="2965">
                  <c:v>61.965000000000003</c:v>
                </c:pt>
                <c:pt idx="2966">
                  <c:v>61.972000000000001</c:v>
                </c:pt>
                <c:pt idx="2967">
                  <c:v>61.975000000000001</c:v>
                </c:pt>
                <c:pt idx="2968">
                  <c:v>61.965000000000003</c:v>
                </c:pt>
                <c:pt idx="2969">
                  <c:v>61.960999999999999</c:v>
                </c:pt>
                <c:pt idx="2970">
                  <c:v>61.968000000000004</c:v>
                </c:pt>
                <c:pt idx="2971">
                  <c:v>61.968000000000004</c:v>
                </c:pt>
                <c:pt idx="2972">
                  <c:v>61.965000000000003</c:v>
                </c:pt>
                <c:pt idx="2973">
                  <c:v>61.960999999999999</c:v>
                </c:pt>
                <c:pt idx="2974">
                  <c:v>61.968000000000004</c:v>
                </c:pt>
                <c:pt idx="2975">
                  <c:v>61.965000000000003</c:v>
                </c:pt>
                <c:pt idx="2976">
                  <c:v>61.960999999999999</c:v>
                </c:pt>
                <c:pt idx="2977">
                  <c:v>61.960999999999999</c:v>
                </c:pt>
                <c:pt idx="2978">
                  <c:v>61.965000000000003</c:v>
                </c:pt>
                <c:pt idx="2979">
                  <c:v>61.978999999999999</c:v>
                </c:pt>
                <c:pt idx="2980">
                  <c:v>61.975000000000001</c:v>
                </c:pt>
                <c:pt idx="2981">
                  <c:v>61.975000000000001</c:v>
                </c:pt>
                <c:pt idx="2982">
                  <c:v>61.972000000000001</c:v>
                </c:pt>
                <c:pt idx="2983">
                  <c:v>61.975000000000001</c:v>
                </c:pt>
                <c:pt idx="2984">
                  <c:v>61.978999999999999</c:v>
                </c:pt>
                <c:pt idx="2985">
                  <c:v>61.972000000000001</c:v>
                </c:pt>
                <c:pt idx="2986">
                  <c:v>61.982999999999997</c:v>
                </c:pt>
                <c:pt idx="2987">
                  <c:v>61.985999999999997</c:v>
                </c:pt>
                <c:pt idx="2988">
                  <c:v>61.99</c:v>
                </c:pt>
                <c:pt idx="2989">
                  <c:v>61.982999999999997</c:v>
                </c:pt>
                <c:pt idx="2990">
                  <c:v>61.993000000000002</c:v>
                </c:pt>
                <c:pt idx="2991">
                  <c:v>62.000999999999998</c:v>
                </c:pt>
                <c:pt idx="2992">
                  <c:v>62.003999999999998</c:v>
                </c:pt>
                <c:pt idx="2993">
                  <c:v>62.000999999999998</c:v>
                </c:pt>
                <c:pt idx="2994">
                  <c:v>62.011000000000003</c:v>
                </c:pt>
                <c:pt idx="2995">
                  <c:v>62.015000000000001</c:v>
                </c:pt>
                <c:pt idx="2996">
                  <c:v>62.018999999999998</c:v>
                </c:pt>
                <c:pt idx="2997">
                  <c:v>62.015000000000001</c:v>
                </c:pt>
                <c:pt idx="2998">
                  <c:v>62.011000000000003</c:v>
                </c:pt>
                <c:pt idx="2999">
                  <c:v>62.015000000000001</c:v>
                </c:pt>
                <c:pt idx="3000">
                  <c:v>62.018999999999998</c:v>
                </c:pt>
                <c:pt idx="3001">
                  <c:v>62.021999999999998</c:v>
                </c:pt>
                <c:pt idx="3002">
                  <c:v>62.015000000000001</c:v>
                </c:pt>
                <c:pt idx="3003">
                  <c:v>62.015000000000001</c:v>
                </c:pt>
                <c:pt idx="3004">
                  <c:v>62.011000000000003</c:v>
                </c:pt>
                <c:pt idx="3005">
                  <c:v>62.026000000000003</c:v>
                </c:pt>
                <c:pt idx="3006">
                  <c:v>62.029000000000003</c:v>
                </c:pt>
                <c:pt idx="3007">
                  <c:v>62.033000000000001</c:v>
                </c:pt>
                <c:pt idx="3008">
                  <c:v>62.029000000000003</c:v>
                </c:pt>
                <c:pt idx="3009">
                  <c:v>62.033000000000001</c:v>
                </c:pt>
                <c:pt idx="3010">
                  <c:v>62.033000000000001</c:v>
                </c:pt>
                <c:pt idx="3011">
                  <c:v>62.029000000000003</c:v>
                </c:pt>
                <c:pt idx="3012">
                  <c:v>62.033000000000001</c:v>
                </c:pt>
                <c:pt idx="3013">
                  <c:v>62.029000000000003</c:v>
                </c:pt>
                <c:pt idx="3014">
                  <c:v>62.026000000000003</c:v>
                </c:pt>
                <c:pt idx="3015">
                  <c:v>62.021999999999998</c:v>
                </c:pt>
                <c:pt idx="3016">
                  <c:v>62.018999999999998</c:v>
                </c:pt>
                <c:pt idx="3017">
                  <c:v>62.011000000000003</c:v>
                </c:pt>
                <c:pt idx="3018">
                  <c:v>62.003999999999998</c:v>
                </c:pt>
                <c:pt idx="3019">
                  <c:v>62.011000000000003</c:v>
                </c:pt>
                <c:pt idx="3020">
                  <c:v>62.011000000000003</c:v>
                </c:pt>
                <c:pt idx="3021">
                  <c:v>62.008000000000003</c:v>
                </c:pt>
                <c:pt idx="3022">
                  <c:v>62.003999999999998</c:v>
                </c:pt>
                <c:pt idx="3023">
                  <c:v>62.000999999999998</c:v>
                </c:pt>
                <c:pt idx="3024">
                  <c:v>61.982999999999997</c:v>
                </c:pt>
                <c:pt idx="3025">
                  <c:v>61.985999999999997</c:v>
                </c:pt>
                <c:pt idx="3026">
                  <c:v>61.985999999999997</c:v>
                </c:pt>
                <c:pt idx="3027">
                  <c:v>61.975999999999999</c:v>
                </c:pt>
                <c:pt idx="3028">
                  <c:v>61.960999999999999</c:v>
                </c:pt>
                <c:pt idx="3029">
                  <c:v>61.95</c:v>
                </c:pt>
                <c:pt idx="3030">
                  <c:v>61.942999999999998</c:v>
                </c:pt>
                <c:pt idx="3031">
                  <c:v>61.932000000000002</c:v>
                </c:pt>
                <c:pt idx="3032">
                  <c:v>61.917999999999999</c:v>
                </c:pt>
                <c:pt idx="3033">
                  <c:v>61.911000000000001</c:v>
                </c:pt>
                <c:pt idx="3034">
                  <c:v>61.906999999999996</c:v>
                </c:pt>
                <c:pt idx="3035">
                  <c:v>61.896999999999998</c:v>
                </c:pt>
                <c:pt idx="3036">
                  <c:v>61.886000000000003</c:v>
                </c:pt>
                <c:pt idx="3037">
                  <c:v>61.886000000000003</c:v>
                </c:pt>
                <c:pt idx="3038">
                  <c:v>61.868000000000002</c:v>
                </c:pt>
                <c:pt idx="3039">
                  <c:v>61.860999999999997</c:v>
                </c:pt>
                <c:pt idx="3040">
                  <c:v>61.853000000000002</c:v>
                </c:pt>
                <c:pt idx="3041">
                  <c:v>61.85</c:v>
                </c:pt>
                <c:pt idx="3042">
                  <c:v>61.835999999999999</c:v>
                </c:pt>
                <c:pt idx="3043">
                  <c:v>61.832000000000001</c:v>
                </c:pt>
                <c:pt idx="3044">
                  <c:v>61.817999999999998</c:v>
                </c:pt>
                <c:pt idx="3045">
                  <c:v>61.802999999999997</c:v>
                </c:pt>
                <c:pt idx="3046">
                  <c:v>61.8</c:v>
                </c:pt>
                <c:pt idx="3047">
                  <c:v>61.771000000000001</c:v>
                </c:pt>
                <c:pt idx="3048">
                  <c:v>61.774000000000001</c:v>
                </c:pt>
                <c:pt idx="3049">
                  <c:v>61.767000000000003</c:v>
                </c:pt>
                <c:pt idx="3050">
                  <c:v>61.749000000000002</c:v>
                </c:pt>
                <c:pt idx="3051">
                  <c:v>61.749000000000002</c:v>
                </c:pt>
                <c:pt idx="3052">
                  <c:v>61.741999999999997</c:v>
                </c:pt>
                <c:pt idx="3053">
                  <c:v>61.741999999999997</c:v>
                </c:pt>
                <c:pt idx="3054">
                  <c:v>61.731000000000002</c:v>
                </c:pt>
                <c:pt idx="3055">
                  <c:v>61.741999999999997</c:v>
                </c:pt>
                <c:pt idx="3056">
                  <c:v>61.728000000000002</c:v>
                </c:pt>
                <c:pt idx="3057">
                  <c:v>61.720999999999997</c:v>
                </c:pt>
                <c:pt idx="3058">
                  <c:v>61.728000000000002</c:v>
                </c:pt>
                <c:pt idx="3059">
                  <c:v>61.71</c:v>
                </c:pt>
                <c:pt idx="3060">
                  <c:v>61.703000000000003</c:v>
                </c:pt>
                <c:pt idx="3061">
                  <c:v>61.703000000000003</c:v>
                </c:pt>
                <c:pt idx="3062">
                  <c:v>61.703000000000003</c:v>
                </c:pt>
                <c:pt idx="3063">
                  <c:v>61.688000000000002</c:v>
                </c:pt>
                <c:pt idx="3064">
                  <c:v>61.680999999999997</c:v>
                </c:pt>
                <c:pt idx="3065">
                  <c:v>61.692</c:v>
                </c:pt>
                <c:pt idx="3066">
                  <c:v>61.67</c:v>
                </c:pt>
                <c:pt idx="3067">
                  <c:v>61.673999999999999</c:v>
                </c:pt>
                <c:pt idx="3068">
                  <c:v>61.67</c:v>
                </c:pt>
                <c:pt idx="3069">
                  <c:v>61.662999999999997</c:v>
                </c:pt>
                <c:pt idx="3070">
                  <c:v>61.655999999999999</c:v>
                </c:pt>
                <c:pt idx="3071">
                  <c:v>61.649000000000001</c:v>
                </c:pt>
                <c:pt idx="3072">
                  <c:v>61.652000000000001</c:v>
                </c:pt>
                <c:pt idx="3073">
                  <c:v>61.645000000000003</c:v>
                </c:pt>
                <c:pt idx="3074">
                  <c:v>61.645000000000003</c:v>
                </c:pt>
                <c:pt idx="3075">
                  <c:v>61.642000000000003</c:v>
                </c:pt>
                <c:pt idx="3076">
                  <c:v>61.637999999999998</c:v>
                </c:pt>
                <c:pt idx="3077">
                  <c:v>61.634</c:v>
                </c:pt>
                <c:pt idx="3078">
                  <c:v>61.627000000000002</c:v>
                </c:pt>
                <c:pt idx="3079">
                  <c:v>61.634</c:v>
                </c:pt>
                <c:pt idx="3080">
                  <c:v>61.631</c:v>
                </c:pt>
                <c:pt idx="3081">
                  <c:v>61.616</c:v>
                </c:pt>
                <c:pt idx="3082">
                  <c:v>61.616</c:v>
                </c:pt>
                <c:pt idx="3083">
                  <c:v>61.604999999999997</c:v>
                </c:pt>
                <c:pt idx="3084">
                  <c:v>61.609000000000002</c:v>
                </c:pt>
                <c:pt idx="3085">
                  <c:v>61.609000000000002</c:v>
                </c:pt>
                <c:pt idx="3086">
                  <c:v>61.613</c:v>
                </c:pt>
                <c:pt idx="3087">
                  <c:v>61.594999999999999</c:v>
                </c:pt>
                <c:pt idx="3088">
                  <c:v>61.594999999999999</c:v>
                </c:pt>
                <c:pt idx="3089">
                  <c:v>61.584000000000003</c:v>
                </c:pt>
                <c:pt idx="3090">
                  <c:v>61.587000000000003</c:v>
                </c:pt>
                <c:pt idx="3091">
                  <c:v>61.584000000000003</c:v>
                </c:pt>
                <c:pt idx="3092">
                  <c:v>61.591000000000001</c:v>
                </c:pt>
                <c:pt idx="3093">
                  <c:v>61.584000000000003</c:v>
                </c:pt>
                <c:pt idx="3094">
                  <c:v>61.58</c:v>
                </c:pt>
                <c:pt idx="3095">
                  <c:v>61.587000000000003</c:v>
                </c:pt>
                <c:pt idx="3096">
                  <c:v>61.576000000000001</c:v>
                </c:pt>
                <c:pt idx="3097">
                  <c:v>61.573</c:v>
                </c:pt>
                <c:pt idx="3098">
                  <c:v>61.573</c:v>
                </c:pt>
                <c:pt idx="3099">
                  <c:v>61.569000000000003</c:v>
                </c:pt>
                <c:pt idx="3100">
                  <c:v>61.573</c:v>
                </c:pt>
                <c:pt idx="3101">
                  <c:v>61.576000000000001</c:v>
                </c:pt>
                <c:pt idx="3102">
                  <c:v>61.573</c:v>
                </c:pt>
                <c:pt idx="3103">
                  <c:v>61.558</c:v>
                </c:pt>
                <c:pt idx="3104">
                  <c:v>61.566000000000003</c:v>
                </c:pt>
                <c:pt idx="3105">
                  <c:v>61.566000000000003</c:v>
                </c:pt>
                <c:pt idx="3106">
                  <c:v>61.558</c:v>
                </c:pt>
                <c:pt idx="3107">
                  <c:v>61.561999999999998</c:v>
                </c:pt>
                <c:pt idx="3108">
                  <c:v>61.558</c:v>
                </c:pt>
                <c:pt idx="3109">
                  <c:v>61.561999999999998</c:v>
                </c:pt>
                <c:pt idx="3110">
                  <c:v>61.555</c:v>
                </c:pt>
                <c:pt idx="3111">
                  <c:v>61.555</c:v>
                </c:pt>
                <c:pt idx="3112">
                  <c:v>61.558</c:v>
                </c:pt>
                <c:pt idx="3113">
                  <c:v>61.558</c:v>
                </c:pt>
                <c:pt idx="3114">
                  <c:v>61.551000000000002</c:v>
                </c:pt>
                <c:pt idx="3115">
                  <c:v>61.558</c:v>
                </c:pt>
                <c:pt idx="3116">
                  <c:v>61.558</c:v>
                </c:pt>
                <c:pt idx="3117">
                  <c:v>61.558</c:v>
                </c:pt>
                <c:pt idx="3118">
                  <c:v>61.561999999999998</c:v>
                </c:pt>
                <c:pt idx="3119">
                  <c:v>61.561999999999998</c:v>
                </c:pt>
                <c:pt idx="3120">
                  <c:v>61.569000000000003</c:v>
                </c:pt>
                <c:pt idx="3121">
                  <c:v>61.566000000000003</c:v>
                </c:pt>
                <c:pt idx="3122">
                  <c:v>61.573</c:v>
                </c:pt>
                <c:pt idx="3123">
                  <c:v>61.58</c:v>
                </c:pt>
                <c:pt idx="3124">
                  <c:v>61.58</c:v>
                </c:pt>
                <c:pt idx="3125">
                  <c:v>61.573</c:v>
                </c:pt>
                <c:pt idx="3126">
                  <c:v>61.591000000000001</c:v>
                </c:pt>
                <c:pt idx="3127">
                  <c:v>61.587000000000003</c:v>
                </c:pt>
                <c:pt idx="3128">
                  <c:v>61.594000000000001</c:v>
                </c:pt>
                <c:pt idx="3129">
                  <c:v>61.594000000000001</c:v>
                </c:pt>
                <c:pt idx="3130">
                  <c:v>61.594000000000001</c:v>
                </c:pt>
                <c:pt idx="3131">
                  <c:v>61.609000000000002</c:v>
                </c:pt>
                <c:pt idx="3132">
                  <c:v>61.604999999999997</c:v>
                </c:pt>
                <c:pt idx="3133">
                  <c:v>61.604999999999997</c:v>
                </c:pt>
                <c:pt idx="3134">
                  <c:v>61.604999999999997</c:v>
                </c:pt>
                <c:pt idx="3135">
                  <c:v>61.616</c:v>
                </c:pt>
                <c:pt idx="3136">
                  <c:v>61.619</c:v>
                </c:pt>
                <c:pt idx="3137">
                  <c:v>61.63</c:v>
                </c:pt>
                <c:pt idx="3138">
                  <c:v>61.637</c:v>
                </c:pt>
                <c:pt idx="3139">
                  <c:v>61.634</c:v>
                </c:pt>
                <c:pt idx="3140">
                  <c:v>61.652000000000001</c:v>
                </c:pt>
                <c:pt idx="3141">
                  <c:v>61.655000000000001</c:v>
                </c:pt>
                <c:pt idx="3142">
                  <c:v>61.655000000000001</c:v>
                </c:pt>
                <c:pt idx="3143">
                  <c:v>61.661999999999999</c:v>
                </c:pt>
                <c:pt idx="3144">
                  <c:v>61.677</c:v>
                </c:pt>
                <c:pt idx="3145">
                  <c:v>61.68</c:v>
                </c:pt>
                <c:pt idx="3146">
                  <c:v>61.695</c:v>
                </c:pt>
                <c:pt idx="3147">
                  <c:v>61.709000000000003</c:v>
                </c:pt>
                <c:pt idx="3148">
                  <c:v>61.709000000000003</c:v>
                </c:pt>
                <c:pt idx="3149">
                  <c:v>61.713000000000001</c:v>
                </c:pt>
                <c:pt idx="3150">
                  <c:v>61.73</c:v>
                </c:pt>
                <c:pt idx="3151">
                  <c:v>61.734000000000002</c:v>
                </c:pt>
                <c:pt idx="3152">
                  <c:v>61.738</c:v>
                </c:pt>
                <c:pt idx="3153">
                  <c:v>61.752000000000002</c:v>
                </c:pt>
                <c:pt idx="3154">
                  <c:v>61.762999999999998</c:v>
                </c:pt>
                <c:pt idx="3155">
                  <c:v>61.780999999999999</c:v>
                </c:pt>
                <c:pt idx="3156">
                  <c:v>61.795000000000002</c:v>
                </c:pt>
                <c:pt idx="3157">
                  <c:v>61.802</c:v>
                </c:pt>
                <c:pt idx="3158">
                  <c:v>61.802</c:v>
                </c:pt>
                <c:pt idx="3159">
                  <c:v>61.823999999999998</c:v>
                </c:pt>
                <c:pt idx="3160">
                  <c:v>61.826999999999998</c:v>
                </c:pt>
                <c:pt idx="3161">
                  <c:v>61.831000000000003</c:v>
                </c:pt>
                <c:pt idx="3162">
                  <c:v>61.838000000000001</c:v>
                </c:pt>
                <c:pt idx="3163">
                  <c:v>61.841999999999999</c:v>
                </c:pt>
                <c:pt idx="3164">
                  <c:v>61.851999999999997</c:v>
                </c:pt>
                <c:pt idx="3165">
                  <c:v>61.87</c:v>
                </c:pt>
                <c:pt idx="3166">
                  <c:v>61.874000000000002</c:v>
                </c:pt>
                <c:pt idx="3167">
                  <c:v>61.892000000000003</c:v>
                </c:pt>
                <c:pt idx="3168">
                  <c:v>61.899000000000001</c:v>
                </c:pt>
                <c:pt idx="3169">
                  <c:v>61.905999999999999</c:v>
                </c:pt>
                <c:pt idx="3170">
                  <c:v>61.92</c:v>
                </c:pt>
                <c:pt idx="3171">
                  <c:v>61.938000000000002</c:v>
                </c:pt>
                <c:pt idx="3172">
                  <c:v>61.953000000000003</c:v>
                </c:pt>
                <c:pt idx="3173">
                  <c:v>61.963000000000001</c:v>
                </c:pt>
                <c:pt idx="3174">
                  <c:v>61.981000000000002</c:v>
                </c:pt>
                <c:pt idx="3175">
                  <c:v>61.988999999999997</c:v>
                </c:pt>
                <c:pt idx="3176">
                  <c:v>61.996000000000002</c:v>
                </c:pt>
                <c:pt idx="3177">
                  <c:v>62.017000000000003</c:v>
                </c:pt>
                <c:pt idx="3178">
                  <c:v>62.024000000000001</c:v>
                </c:pt>
                <c:pt idx="3179">
                  <c:v>62.042000000000002</c:v>
                </c:pt>
                <c:pt idx="3180">
                  <c:v>62.05</c:v>
                </c:pt>
                <c:pt idx="3181">
                  <c:v>62.057000000000002</c:v>
                </c:pt>
                <c:pt idx="3182">
                  <c:v>62.067</c:v>
                </c:pt>
                <c:pt idx="3183">
                  <c:v>62.082000000000001</c:v>
                </c:pt>
                <c:pt idx="3184">
                  <c:v>62.088999999999999</c:v>
                </c:pt>
                <c:pt idx="3185">
                  <c:v>62.106999999999999</c:v>
                </c:pt>
                <c:pt idx="3186">
                  <c:v>62.113999999999997</c:v>
                </c:pt>
                <c:pt idx="3187">
                  <c:v>62.118000000000002</c:v>
                </c:pt>
                <c:pt idx="3188">
                  <c:v>62.131999999999998</c:v>
                </c:pt>
                <c:pt idx="3189">
                  <c:v>62.154000000000003</c:v>
                </c:pt>
                <c:pt idx="3190">
                  <c:v>62.164000000000001</c:v>
                </c:pt>
                <c:pt idx="3191">
                  <c:v>62.179000000000002</c:v>
                </c:pt>
                <c:pt idx="3192">
                  <c:v>62.2</c:v>
                </c:pt>
                <c:pt idx="3193">
                  <c:v>62.204000000000001</c:v>
                </c:pt>
                <c:pt idx="3194">
                  <c:v>62.222000000000001</c:v>
                </c:pt>
                <c:pt idx="3195">
                  <c:v>62.238999999999997</c:v>
                </c:pt>
                <c:pt idx="3196">
                  <c:v>62.25</c:v>
                </c:pt>
                <c:pt idx="3197">
                  <c:v>62.265000000000001</c:v>
                </c:pt>
                <c:pt idx="3198">
                  <c:v>62.283000000000001</c:v>
                </c:pt>
                <c:pt idx="3199">
                  <c:v>62.29</c:v>
                </c:pt>
                <c:pt idx="3200">
                  <c:v>62.317999999999998</c:v>
                </c:pt>
                <c:pt idx="3201">
                  <c:v>62.317999999999998</c:v>
                </c:pt>
                <c:pt idx="3202">
                  <c:v>62.326000000000001</c:v>
                </c:pt>
                <c:pt idx="3203">
                  <c:v>62.335999999999999</c:v>
                </c:pt>
                <c:pt idx="3204">
                  <c:v>62.34</c:v>
                </c:pt>
                <c:pt idx="3205">
                  <c:v>62.343000000000004</c:v>
                </c:pt>
                <c:pt idx="3206">
                  <c:v>62.357999999999997</c:v>
                </c:pt>
                <c:pt idx="3207">
                  <c:v>62.378999999999998</c:v>
                </c:pt>
                <c:pt idx="3208">
                  <c:v>62.372</c:v>
                </c:pt>
                <c:pt idx="3209">
                  <c:v>62.387</c:v>
                </c:pt>
                <c:pt idx="3210">
                  <c:v>62.393999999999998</c:v>
                </c:pt>
                <c:pt idx="3211">
                  <c:v>62.396999999999998</c:v>
                </c:pt>
                <c:pt idx="3212">
                  <c:v>62.404000000000003</c:v>
                </c:pt>
                <c:pt idx="3213">
                  <c:v>62.421999999999997</c:v>
                </c:pt>
                <c:pt idx="3214">
                  <c:v>62.426000000000002</c:v>
                </c:pt>
                <c:pt idx="3215">
                  <c:v>62.426000000000002</c:v>
                </c:pt>
                <c:pt idx="3216">
                  <c:v>62.436999999999998</c:v>
                </c:pt>
                <c:pt idx="3217">
                  <c:v>62.433</c:v>
                </c:pt>
                <c:pt idx="3218">
                  <c:v>62.444000000000003</c:v>
                </c:pt>
                <c:pt idx="3219">
                  <c:v>62.447000000000003</c:v>
                </c:pt>
                <c:pt idx="3220">
                  <c:v>62.444000000000003</c:v>
                </c:pt>
                <c:pt idx="3221">
                  <c:v>62.447000000000003</c:v>
                </c:pt>
                <c:pt idx="3222">
                  <c:v>62.469000000000001</c:v>
                </c:pt>
                <c:pt idx="3223">
                  <c:v>62.465000000000003</c:v>
                </c:pt>
                <c:pt idx="3224">
                  <c:v>62.469000000000001</c:v>
                </c:pt>
                <c:pt idx="3225">
                  <c:v>62.460999999999999</c:v>
                </c:pt>
                <c:pt idx="3226">
                  <c:v>62.472000000000001</c:v>
                </c:pt>
                <c:pt idx="3227">
                  <c:v>62.478999999999999</c:v>
                </c:pt>
                <c:pt idx="3228">
                  <c:v>62.478999999999999</c:v>
                </c:pt>
                <c:pt idx="3229">
                  <c:v>62.485999999999997</c:v>
                </c:pt>
                <c:pt idx="3230">
                  <c:v>62.482999999999997</c:v>
                </c:pt>
                <c:pt idx="3231">
                  <c:v>62.493000000000002</c:v>
                </c:pt>
                <c:pt idx="3232">
                  <c:v>62.478999999999999</c:v>
                </c:pt>
                <c:pt idx="3233">
                  <c:v>62.49</c:v>
                </c:pt>
                <c:pt idx="3234">
                  <c:v>62.497</c:v>
                </c:pt>
                <c:pt idx="3235">
                  <c:v>62.493000000000002</c:v>
                </c:pt>
                <c:pt idx="3236">
                  <c:v>62.49</c:v>
                </c:pt>
                <c:pt idx="3237">
                  <c:v>62.478999999999999</c:v>
                </c:pt>
                <c:pt idx="3238">
                  <c:v>62.485999999999997</c:v>
                </c:pt>
                <c:pt idx="3239">
                  <c:v>62.488999999999997</c:v>
                </c:pt>
                <c:pt idx="3240">
                  <c:v>62.497</c:v>
                </c:pt>
                <c:pt idx="3241">
                  <c:v>62.5</c:v>
                </c:pt>
                <c:pt idx="3242">
                  <c:v>62.497</c:v>
                </c:pt>
                <c:pt idx="3243">
                  <c:v>62.488999999999997</c:v>
                </c:pt>
                <c:pt idx="3244">
                  <c:v>62.5</c:v>
                </c:pt>
                <c:pt idx="3245">
                  <c:v>62.503999999999998</c:v>
                </c:pt>
                <c:pt idx="3246">
                  <c:v>62.514000000000003</c:v>
                </c:pt>
                <c:pt idx="3247">
                  <c:v>62.496000000000002</c:v>
                </c:pt>
                <c:pt idx="3248">
                  <c:v>62.496000000000002</c:v>
                </c:pt>
                <c:pt idx="3249">
                  <c:v>62.5</c:v>
                </c:pt>
                <c:pt idx="3250">
                  <c:v>62.503</c:v>
                </c:pt>
                <c:pt idx="3251">
                  <c:v>62.506999999999998</c:v>
                </c:pt>
                <c:pt idx="3252">
                  <c:v>62.518000000000001</c:v>
                </c:pt>
                <c:pt idx="3253">
                  <c:v>62.506999999999998</c:v>
                </c:pt>
                <c:pt idx="3254">
                  <c:v>62.506999999999998</c:v>
                </c:pt>
                <c:pt idx="3255">
                  <c:v>62.521000000000001</c:v>
                </c:pt>
                <c:pt idx="3256">
                  <c:v>62.524999999999999</c:v>
                </c:pt>
                <c:pt idx="3257">
                  <c:v>62.524999999999999</c:v>
                </c:pt>
                <c:pt idx="3258">
                  <c:v>62.531999999999996</c:v>
                </c:pt>
                <c:pt idx="3259">
                  <c:v>62.534999999999997</c:v>
                </c:pt>
                <c:pt idx="3260">
                  <c:v>62.534999999999997</c:v>
                </c:pt>
                <c:pt idx="3261">
                  <c:v>62.531999999999996</c:v>
                </c:pt>
                <c:pt idx="3262">
                  <c:v>62.534999999999997</c:v>
                </c:pt>
                <c:pt idx="3263">
                  <c:v>62.534999999999997</c:v>
                </c:pt>
                <c:pt idx="3264">
                  <c:v>62.531999999999996</c:v>
                </c:pt>
                <c:pt idx="3265">
                  <c:v>62.514000000000003</c:v>
                </c:pt>
                <c:pt idx="3266">
                  <c:v>62.524000000000001</c:v>
                </c:pt>
                <c:pt idx="3267">
                  <c:v>62.542000000000002</c:v>
                </c:pt>
                <c:pt idx="3268">
                  <c:v>62.534999999999997</c:v>
                </c:pt>
                <c:pt idx="3269">
                  <c:v>62.542000000000002</c:v>
                </c:pt>
                <c:pt idx="3270">
                  <c:v>62.539000000000001</c:v>
                </c:pt>
                <c:pt idx="3271">
                  <c:v>62.539000000000001</c:v>
                </c:pt>
                <c:pt idx="3272">
                  <c:v>62.539000000000001</c:v>
                </c:pt>
                <c:pt idx="3273">
                  <c:v>62.537999999999997</c:v>
                </c:pt>
                <c:pt idx="3274">
                  <c:v>62.537999999999997</c:v>
                </c:pt>
                <c:pt idx="3275">
                  <c:v>62.537999999999997</c:v>
                </c:pt>
                <c:pt idx="3276">
                  <c:v>62.534999999999997</c:v>
                </c:pt>
                <c:pt idx="3277">
                  <c:v>62.537999999999997</c:v>
                </c:pt>
                <c:pt idx="3278">
                  <c:v>62.542000000000002</c:v>
                </c:pt>
                <c:pt idx="3279">
                  <c:v>62.542000000000002</c:v>
                </c:pt>
                <c:pt idx="3280">
                  <c:v>62.542000000000002</c:v>
                </c:pt>
                <c:pt idx="3281">
                  <c:v>62.548999999999999</c:v>
                </c:pt>
                <c:pt idx="3282">
                  <c:v>62.545000000000002</c:v>
                </c:pt>
                <c:pt idx="3283">
                  <c:v>62.542000000000002</c:v>
                </c:pt>
                <c:pt idx="3284">
                  <c:v>62.552</c:v>
                </c:pt>
                <c:pt idx="3285">
                  <c:v>62.545000000000002</c:v>
                </c:pt>
                <c:pt idx="3286">
                  <c:v>62.548999999999999</c:v>
                </c:pt>
                <c:pt idx="3287">
                  <c:v>62.552</c:v>
                </c:pt>
                <c:pt idx="3288">
                  <c:v>62.558999999999997</c:v>
                </c:pt>
                <c:pt idx="3289">
                  <c:v>62.555999999999997</c:v>
                </c:pt>
                <c:pt idx="3290">
                  <c:v>62.558999999999997</c:v>
                </c:pt>
                <c:pt idx="3291">
                  <c:v>62.567</c:v>
                </c:pt>
                <c:pt idx="3292">
                  <c:v>62.563000000000002</c:v>
                </c:pt>
                <c:pt idx="3293">
                  <c:v>62.57</c:v>
                </c:pt>
                <c:pt idx="3294">
                  <c:v>62.563000000000002</c:v>
                </c:pt>
                <c:pt idx="3295">
                  <c:v>62.558999999999997</c:v>
                </c:pt>
                <c:pt idx="3296">
                  <c:v>62.57</c:v>
                </c:pt>
                <c:pt idx="3297">
                  <c:v>62.581000000000003</c:v>
                </c:pt>
                <c:pt idx="3298">
                  <c:v>62.591000000000001</c:v>
                </c:pt>
                <c:pt idx="3299">
                  <c:v>62.588000000000001</c:v>
                </c:pt>
                <c:pt idx="3300">
                  <c:v>62.598999999999997</c:v>
                </c:pt>
                <c:pt idx="3301">
                  <c:v>62.594999999999999</c:v>
                </c:pt>
                <c:pt idx="3302">
                  <c:v>62.609000000000002</c:v>
                </c:pt>
                <c:pt idx="3303">
                  <c:v>62.613</c:v>
                </c:pt>
                <c:pt idx="3304">
                  <c:v>62.609000000000002</c:v>
                </c:pt>
                <c:pt idx="3305">
                  <c:v>62.613</c:v>
                </c:pt>
                <c:pt idx="3306">
                  <c:v>62.622999999999998</c:v>
                </c:pt>
                <c:pt idx="3307">
                  <c:v>62.627000000000002</c:v>
                </c:pt>
                <c:pt idx="3308">
                  <c:v>62.63</c:v>
                </c:pt>
                <c:pt idx="3309">
                  <c:v>62.63</c:v>
                </c:pt>
                <c:pt idx="3310">
                  <c:v>62.637999999999998</c:v>
                </c:pt>
                <c:pt idx="3311">
                  <c:v>62.637999999999998</c:v>
                </c:pt>
                <c:pt idx="3312">
                  <c:v>62.640999999999998</c:v>
                </c:pt>
                <c:pt idx="3313">
                  <c:v>62.648000000000003</c:v>
                </c:pt>
                <c:pt idx="3314">
                  <c:v>62.648000000000003</c:v>
                </c:pt>
                <c:pt idx="3315">
                  <c:v>62.655000000000001</c:v>
                </c:pt>
                <c:pt idx="3316">
                  <c:v>62.655000000000001</c:v>
                </c:pt>
                <c:pt idx="3317">
                  <c:v>62.665999999999997</c:v>
                </c:pt>
                <c:pt idx="3318">
                  <c:v>62.683999999999997</c:v>
                </c:pt>
                <c:pt idx="3319">
                  <c:v>62.686999999999998</c:v>
                </c:pt>
                <c:pt idx="3320">
                  <c:v>62.695</c:v>
                </c:pt>
                <c:pt idx="3321">
                  <c:v>62.698</c:v>
                </c:pt>
                <c:pt idx="3322">
                  <c:v>62.709000000000003</c:v>
                </c:pt>
                <c:pt idx="3323">
                  <c:v>62.72</c:v>
                </c:pt>
                <c:pt idx="3324">
                  <c:v>62.716000000000001</c:v>
                </c:pt>
                <c:pt idx="3325">
                  <c:v>62.722999999999999</c:v>
                </c:pt>
                <c:pt idx="3326">
                  <c:v>62.726999999999997</c:v>
                </c:pt>
                <c:pt idx="3327">
                  <c:v>62.741</c:v>
                </c:pt>
                <c:pt idx="3328">
                  <c:v>62.747999999999998</c:v>
                </c:pt>
                <c:pt idx="3329">
                  <c:v>62.752000000000002</c:v>
                </c:pt>
                <c:pt idx="3330">
                  <c:v>62.77</c:v>
                </c:pt>
                <c:pt idx="3331">
                  <c:v>62.78</c:v>
                </c:pt>
                <c:pt idx="3332">
                  <c:v>62.787999999999997</c:v>
                </c:pt>
                <c:pt idx="3333">
                  <c:v>62.805</c:v>
                </c:pt>
                <c:pt idx="3334">
                  <c:v>62.808999999999997</c:v>
                </c:pt>
                <c:pt idx="3335">
                  <c:v>62.82</c:v>
                </c:pt>
                <c:pt idx="3336">
                  <c:v>62.823</c:v>
                </c:pt>
                <c:pt idx="3337">
                  <c:v>62.838000000000001</c:v>
                </c:pt>
                <c:pt idx="3338">
                  <c:v>62.844999999999999</c:v>
                </c:pt>
                <c:pt idx="3339">
                  <c:v>62.851999999999997</c:v>
                </c:pt>
                <c:pt idx="3340">
                  <c:v>62.866</c:v>
                </c:pt>
                <c:pt idx="3341">
                  <c:v>62.88</c:v>
                </c:pt>
                <c:pt idx="3342">
                  <c:v>62.88</c:v>
                </c:pt>
                <c:pt idx="3343">
                  <c:v>62.887</c:v>
                </c:pt>
                <c:pt idx="3344">
                  <c:v>62.905000000000001</c:v>
                </c:pt>
                <c:pt idx="3345">
                  <c:v>62.927</c:v>
                </c:pt>
                <c:pt idx="3346">
                  <c:v>62.938000000000002</c:v>
                </c:pt>
                <c:pt idx="3347">
                  <c:v>62.948</c:v>
                </c:pt>
                <c:pt idx="3348">
                  <c:v>62.959000000000003</c:v>
                </c:pt>
                <c:pt idx="3349">
                  <c:v>62.959000000000003</c:v>
                </c:pt>
                <c:pt idx="3350">
                  <c:v>62.984000000000002</c:v>
                </c:pt>
                <c:pt idx="3351">
                  <c:v>62.999000000000002</c:v>
                </c:pt>
                <c:pt idx="3352">
                  <c:v>63.015999999999998</c:v>
                </c:pt>
                <c:pt idx="3353">
                  <c:v>63.027000000000001</c:v>
                </c:pt>
                <c:pt idx="3354">
                  <c:v>63.052</c:v>
                </c:pt>
                <c:pt idx="3355">
                  <c:v>63.058999999999997</c:v>
                </c:pt>
                <c:pt idx="3356">
                  <c:v>63.076999999999998</c:v>
                </c:pt>
                <c:pt idx="3357">
                  <c:v>63.088000000000001</c:v>
                </c:pt>
                <c:pt idx="3358">
                  <c:v>63.094999999999999</c:v>
                </c:pt>
                <c:pt idx="3359">
                  <c:v>63.113</c:v>
                </c:pt>
                <c:pt idx="3360">
                  <c:v>63.142000000000003</c:v>
                </c:pt>
                <c:pt idx="3361">
                  <c:v>63.145000000000003</c:v>
                </c:pt>
                <c:pt idx="3362">
                  <c:v>63.17</c:v>
                </c:pt>
                <c:pt idx="3363">
                  <c:v>63.195</c:v>
                </c:pt>
                <c:pt idx="3364">
                  <c:v>63.206000000000003</c:v>
                </c:pt>
                <c:pt idx="3365">
                  <c:v>63.216999999999999</c:v>
                </c:pt>
                <c:pt idx="3366">
                  <c:v>63.241999999999997</c:v>
                </c:pt>
                <c:pt idx="3367">
                  <c:v>63.241999999999997</c:v>
                </c:pt>
                <c:pt idx="3368">
                  <c:v>63.26</c:v>
                </c:pt>
                <c:pt idx="3369">
                  <c:v>63.292000000000002</c:v>
                </c:pt>
                <c:pt idx="3370">
                  <c:v>63.298999999999999</c:v>
                </c:pt>
                <c:pt idx="3371">
                  <c:v>63.317</c:v>
                </c:pt>
                <c:pt idx="3372">
                  <c:v>63.341999999999999</c:v>
                </c:pt>
                <c:pt idx="3373">
                  <c:v>63.348999999999997</c:v>
                </c:pt>
                <c:pt idx="3374">
                  <c:v>63.366999999999997</c:v>
                </c:pt>
                <c:pt idx="3375">
                  <c:v>63.396000000000001</c:v>
                </c:pt>
                <c:pt idx="3376">
                  <c:v>63.41</c:v>
                </c:pt>
                <c:pt idx="3377">
                  <c:v>63.427999999999997</c:v>
                </c:pt>
                <c:pt idx="3378">
                  <c:v>63.445999999999998</c:v>
                </c:pt>
                <c:pt idx="3379">
                  <c:v>63.457000000000001</c:v>
                </c:pt>
                <c:pt idx="3380">
                  <c:v>63.481999999999999</c:v>
                </c:pt>
                <c:pt idx="3381">
                  <c:v>63.503</c:v>
                </c:pt>
                <c:pt idx="3382">
                  <c:v>63.514000000000003</c:v>
                </c:pt>
                <c:pt idx="3383">
                  <c:v>63.534999999999997</c:v>
                </c:pt>
                <c:pt idx="3384">
                  <c:v>63.552999999999997</c:v>
                </c:pt>
                <c:pt idx="3385">
                  <c:v>63.564</c:v>
                </c:pt>
                <c:pt idx="3386">
                  <c:v>63.588999999999999</c:v>
                </c:pt>
                <c:pt idx="3387">
                  <c:v>63.621000000000002</c:v>
                </c:pt>
                <c:pt idx="3388">
                  <c:v>63.631999999999998</c:v>
                </c:pt>
                <c:pt idx="3389">
                  <c:v>63.656999999999996</c:v>
                </c:pt>
                <c:pt idx="3390">
                  <c:v>63.674999999999997</c:v>
                </c:pt>
                <c:pt idx="3391">
                  <c:v>63.679000000000002</c:v>
                </c:pt>
                <c:pt idx="3392">
                  <c:v>63.710999999999999</c:v>
                </c:pt>
                <c:pt idx="3393">
                  <c:v>63.725000000000001</c:v>
                </c:pt>
                <c:pt idx="3394">
                  <c:v>63.753999999999998</c:v>
                </c:pt>
                <c:pt idx="3395">
                  <c:v>63.768000000000001</c:v>
                </c:pt>
                <c:pt idx="3396">
                  <c:v>63.79</c:v>
                </c:pt>
                <c:pt idx="3397">
                  <c:v>63.811</c:v>
                </c:pt>
                <c:pt idx="3398">
                  <c:v>63.832999999999998</c:v>
                </c:pt>
                <c:pt idx="3399">
                  <c:v>63.865000000000002</c:v>
                </c:pt>
                <c:pt idx="3400">
                  <c:v>63.875999999999998</c:v>
                </c:pt>
                <c:pt idx="3401">
                  <c:v>63.901000000000003</c:v>
                </c:pt>
                <c:pt idx="3402">
                  <c:v>63.914999999999999</c:v>
                </c:pt>
                <c:pt idx="3403">
                  <c:v>63.933</c:v>
                </c:pt>
                <c:pt idx="3404">
                  <c:v>63.962000000000003</c:v>
                </c:pt>
                <c:pt idx="3405">
                  <c:v>63.994</c:v>
                </c:pt>
                <c:pt idx="3406">
                  <c:v>64.001000000000005</c:v>
                </c:pt>
                <c:pt idx="3407">
                  <c:v>64.022999999999996</c:v>
                </c:pt>
                <c:pt idx="3408">
                  <c:v>64.051000000000002</c:v>
                </c:pt>
                <c:pt idx="3409">
                  <c:v>64.066000000000003</c:v>
                </c:pt>
                <c:pt idx="3410">
                  <c:v>64.075999999999993</c:v>
                </c:pt>
                <c:pt idx="3411">
                  <c:v>64.108000000000004</c:v>
                </c:pt>
                <c:pt idx="3412">
                  <c:v>64.126000000000005</c:v>
                </c:pt>
                <c:pt idx="3413">
                  <c:v>64.132999999999996</c:v>
                </c:pt>
                <c:pt idx="3414">
                  <c:v>64.173000000000002</c:v>
                </c:pt>
                <c:pt idx="3415">
                  <c:v>64.186999999999998</c:v>
                </c:pt>
                <c:pt idx="3416">
                  <c:v>64.201999999999998</c:v>
                </c:pt>
                <c:pt idx="3417">
                  <c:v>64.23</c:v>
                </c:pt>
                <c:pt idx="3418">
                  <c:v>64.245000000000005</c:v>
                </c:pt>
                <c:pt idx="3419">
                  <c:v>64.262</c:v>
                </c:pt>
                <c:pt idx="3420">
                  <c:v>64.295000000000002</c:v>
                </c:pt>
                <c:pt idx="3421">
                  <c:v>64.298000000000002</c:v>
                </c:pt>
                <c:pt idx="3422">
                  <c:v>64.313000000000002</c:v>
                </c:pt>
                <c:pt idx="3423">
                  <c:v>64.340999999999994</c:v>
                </c:pt>
                <c:pt idx="3424">
                  <c:v>64.358999999999995</c:v>
                </c:pt>
                <c:pt idx="3425">
                  <c:v>64.376999999999995</c:v>
                </c:pt>
                <c:pt idx="3426">
                  <c:v>64.394999999999996</c:v>
                </c:pt>
                <c:pt idx="3427">
                  <c:v>64.406000000000006</c:v>
                </c:pt>
                <c:pt idx="3428">
                  <c:v>64.430999999999997</c:v>
                </c:pt>
                <c:pt idx="3429">
                  <c:v>64.456000000000003</c:v>
                </c:pt>
                <c:pt idx="3430">
                  <c:v>64.459000000000003</c:v>
                </c:pt>
                <c:pt idx="3431">
                  <c:v>64.474000000000004</c:v>
                </c:pt>
                <c:pt idx="3432">
                  <c:v>64.506</c:v>
                </c:pt>
                <c:pt idx="3433">
                  <c:v>64.516999999999996</c:v>
                </c:pt>
                <c:pt idx="3434">
                  <c:v>64.545000000000002</c:v>
                </c:pt>
                <c:pt idx="3435">
                  <c:v>64.555999999999997</c:v>
                </c:pt>
                <c:pt idx="3436">
                  <c:v>64.563000000000002</c:v>
                </c:pt>
                <c:pt idx="3437">
                  <c:v>64.584000000000003</c:v>
                </c:pt>
                <c:pt idx="3438">
                  <c:v>64.617000000000004</c:v>
                </c:pt>
                <c:pt idx="3439">
                  <c:v>64.631</c:v>
                </c:pt>
                <c:pt idx="3440">
                  <c:v>64.649000000000001</c:v>
                </c:pt>
                <c:pt idx="3441">
                  <c:v>64.662999999999997</c:v>
                </c:pt>
                <c:pt idx="3442">
                  <c:v>64.674000000000007</c:v>
                </c:pt>
                <c:pt idx="3443">
                  <c:v>64.703000000000003</c:v>
                </c:pt>
                <c:pt idx="3444">
                  <c:v>64.724000000000004</c:v>
                </c:pt>
                <c:pt idx="3445">
                  <c:v>64.734999999999999</c:v>
                </c:pt>
                <c:pt idx="3446">
                  <c:v>64.766999999999996</c:v>
                </c:pt>
                <c:pt idx="3447">
                  <c:v>64.781000000000006</c:v>
                </c:pt>
                <c:pt idx="3448">
                  <c:v>64.796000000000006</c:v>
                </c:pt>
                <c:pt idx="3449">
                  <c:v>64.813999999999993</c:v>
                </c:pt>
                <c:pt idx="3450">
                  <c:v>64.838999999999999</c:v>
                </c:pt>
                <c:pt idx="3451">
                  <c:v>64.856999999999999</c:v>
                </c:pt>
                <c:pt idx="3452">
                  <c:v>64.878</c:v>
                </c:pt>
                <c:pt idx="3453">
                  <c:v>64.900000000000006</c:v>
                </c:pt>
                <c:pt idx="3454">
                  <c:v>64.906999999999996</c:v>
                </c:pt>
                <c:pt idx="3455">
                  <c:v>64.938999999999993</c:v>
                </c:pt>
                <c:pt idx="3456">
                  <c:v>64.956999999999994</c:v>
                </c:pt>
                <c:pt idx="3457">
                  <c:v>64.971000000000004</c:v>
                </c:pt>
                <c:pt idx="3458">
                  <c:v>64.989000000000004</c:v>
                </c:pt>
                <c:pt idx="3459">
                  <c:v>65.007000000000005</c:v>
                </c:pt>
                <c:pt idx="3460">
                  <c:v>65.022000000000006</c:v>
                </c:pt>
                <c:pt idx="3461">
                  <c:v>65.046999999999997</c:v>
                </c:pt>
                <c:pt idx="3462">
                  <c:v>65.067999999999998</c:v>
                </c:pt>
                <c:pt idx="3463">
                  <c:v>65.075000000000003</c:v>
                </c:pt>
                <c:pt idx="3464">
                  <c:v>65.103999999999999</c:v>
                </c:pt>
                <c:pt idx="3465">
                  <c:v>65.117999999999995</c:v>
                </c:pt>
                <c:pt idx="3466">
                  <c:v>65.14</c:v>
                </c:pt>
                <c:pt idx="3467">
                  <c:v>65.171999999999997</c:v>
                </c:pt>
                <c:pt idx="3468">
                  <c:v>65.200999999999993</c:v>
                </c:pt>
                <c:pt idx="3469">
                  <c:v>65.218999999999994</c:v>
                </c:pt>
                <c:pt idx="3470">
                  <c:v>65.228999999999999</c:v>
                </c:pt>
                <c:pt idx="3471">
                  <c:v>65.257999999999996</c:v>
                </c:pt>
                <c:pt idx="3472">
                  <c:v>65.262</c:v>
                </c:pt>
                <c:pt idx="3473">
                  <c:v>65.290000000000006</c:v>
                </c:pt>
                <c:pt idx="3474">
                  <c:v>65.301000000000002</c:v>
                </c:pt>
                <c:pt idx="3475">
                  <c:v>65.332999999999998</c:v>
                </c:pt>
                <c:pt idx="3476">
                  <c:v>65.350999999999999</c:v>
                </c:pt>
                <c:pt idx="3477">
                  <c:v>65.387</c:v>
                </c:pt>
                <c:pt idx="3478">
                  <c:v>65.397999999999996</c:v>
                </c:pt>
                <c:pt idx="3479">
                  <c:v>65.415999999999997</c:v>
                </c:pt>
                <c:pt idx="3480">
                  <c:v>65.447999999999993</c:v>
                </c:pt>
                <c:pt idx="3481">
                  <c:v>65.459000000000003</c:v>
                </c:pt>
                <c:pt idx="3482">
                  <c:v>65.483999999999995</c:v>
                </c:pt>
                <c:pt idx="3483">
                  <c:v>65.512</c:v>
                </c:pt>
                <c:pt idx="3484">
                  <c:v>65.522999999999996</c:v>
                </c:pt>
                <c:pt idx="3485">
                  <c:v>65.540999999999997</c:v>
                </c:pt>
                <c:pt idx="3486">
                  <c:v>65.566000000000003</c:v>
                </c:pt>
                <c:pt idx="3487">
                  <c:v>65.58</c:v>
                </c:pt>
                <c:pt idx="3488">
                  <c:v>65.605000000000004</c:v>
                </c:pt>
                <c:pt idx="3489">
                  <c:v>65.634</c:v>
                </c:pt>
                <c:pt idx="3490">
                  <c:v>65.641000000000005</c:v>
                </c:pt>
                <c:pt idx="3491">
                  <c:v>65.665999999999997</c:v>
                </c:pt>
                <c:pt idx="3492">
                  <c:v>65.683999999999997</c:v>
                </c:pt>
                <c:pt idx="3493">
                  <c:v>65.697999999999993</c:v>
                </c:pt>
                <c:pt idx="3494">
                  <c:v>65.72</c:v>
                </c:pt>
                <c:pt idx="3495">
                  <c:v>65.741</c:v>
                </c:pt>
                <c:pt idx="3496">
                  <c:v>65.756</c:v>
                </c:pt>
                <c:pt idx="3497">
                  <c:v>65.790999999999997</c:v>
                </c:pt>
                <c:pt idx="3498">
                  <c:v>65.813000000000002</c:v>
                </c:pt>
                <c:pt idx="3499">
                  <c:v>65.826999999999998</c:v>
                </c:pt>
                <c:pt idx="3500">
                  <c:v>65.849000000000004</c:v>
                </c:pt>
                <c:pt idx="3501">
                  <c:v>65.873999999999995</c:v>
                </c:pt>
                <c:pt idx="3502">
                  <c:v>65.881</c:v>
                </c:pt>
                <c:pt idx="3503">
                  <c:v>65.891999999999996</c:v>
                </c:pt>
                <c:pt idx="3504">
                  <c:v>65.930999999999997</c:v>
                </c:pt>
                <c:pt idx="3505">
                  <c:v>65.935000000000002</c:v>
                </c:pt>
                <c:pt idx="3506">
                  <c:v>65.962999999999994</c:v>
                </c:pt>
                <c:pt idx="3507">
                  <c:v>65.995999999999995</c:v>
                </c:pt>
                <c:pt idx="3508">
                  <c:v>66.007000000000005</c:v>
                </c:pt>
                <c:pt idx="3509">
                  <c:v>66.039000000000001</c:v>
                </c:pt>
                <c:pt idx="3510">
                  <c:v>66.066999999999993</c:v>
                </c:pt>
                <c:pt idx="3511">
                  <c:v>66.073999999999998</c:v>
                </c:pt>
                <c:pt idx="3512">
                  <c:v>66.096000000000004</c:v>
                </c:pt>
                <c:pt idx="3513">
                  <c:v>66.132000000000005</c:v>
                </c:pt>
                <c:pt idx="3514">
                  <c:v>66.138999999999996</c:v>
                </c:pt>
                <c:pt idx="3515">
                  <c:v>66.150000000000006</c:v>
                </c:pt>
                <c:pt idx="3516">
                  <c:v>66.171000000000006</c:v>
                </c:pt>
                <c:pt idx="3517">
                  <c:v>66.186000000000007</c:v>
                </c:pt>
                <c:pt idx="3518">
                  <c:v>66.206999999999994</c:v>
                </c:pt>
                <c:pt idx="3519">
                  <c:v>66.224999999999994</c:v>
                </c:pt>
                <c:pt idx="3520">
                  <c:v>66.239000000000004</c:v>
                </c:pt>
                <c:pt idx="3521">
                  <c:v>66.268000000000001</c:v>
                </c:pt>
                <c:pt idx="3522">
                  <c:v>66.296999999999997</c:v>
                </c:pt>
                <c:pt idx="3523">
                  <c:v>66.313999999999993</c:v>
                </c:pt>
                <c:pt idx="3524">
                  <c:v>66.346999999999994</c:v>
                </c:pt>
                <c:pt idx="3525">
                  <c:v>66.358000000000004</c:v>
                </c:pt>
                <c:pt idx="3526">
                  <c:v>66.375</c:v>
                </c:pt>
                <c:pt idx="3527">
                  <c:v>66.403999999999996</c:v>
                </c:pt>
                <c:pt idx="3528">
                  <c:v>66.44</c:v>
                </c:pt>
                <c:pt idx="3529">
                  <c:v>66.442999999999998</c:v>
                </c:pt>
                <c:pt idx="3530">
                  <c:v>66.468999999999994</c:v>
                </c:pt>
                <c:pt idx="3531">
                  <c:v>66.489999999999995</c:v>
                </c:pt>
                <c:pt idx="3532">
                  <c:v>66.504000000000005</c:v>
                </c:pt>
                <c:pt idx="3533">
                  <c:v>66.540000000000006</c:v>
                </c:pt>
                <c:pt idx="3534">
                  <c:v>66.551000000000002</c:v>
                </c:pt>
                <c:pt idx="3535">
                  <c:v>66.558000000000007</c:v>
                </c:pt>
                <c:pt idx="3536">
                  <c:v>66.59</c:v>
                </c:pt>
                <c:pt idx="3537">
                  <c:v>66.614999999999995</c:v>
                </c:pt>
                <c:pt idx="3538">
                  <c:v>66.63</c:v>
                </c:pt>
                <c:pt idx="3539">
                  <c:v>66.650999999999996</c:v>
                </c:pt>
                <c:pt idx="3540">
                  <c:v>66.676000000000002</c:v>
                </c:pt>
                <c:pt idx="3541">
                  <c:v>66.686999999999998</c:v>
                </c:pt>
                <c:pt idx="3542">
                  <c:v>66.725999999999999</c:v>
                </c:pt>
                <c:pt idx="3543">
                  <c:v>66.762</c:v>
                </c:pt>
                <c:pt idx="3544">
                  <c:v>66.769000000000005</c:v>
                </c:pt>
                <c:pt idx="3545">
                  <c:v>66.798000000000002</c:v>
                </c:pt>
                <c:pt idx="3546">
                  <c:v>66.811999999999998</c:v>
                </c:pt>
                <c:pt idx="3547">
                  <c:v>66.816000000000003</c:v>
                </c:pt>
                <c:pt idx="3548">
                  <c:v>66.858999999999995</c:v>
                </c:pt>
                <c:pt idx="3549">
                  <c:v>66.873000000000005</c:v>
                </c:pt>
                <c:pt idx="3550">
                  <c:v>66.902000000000001</c:v>
                </c:pt>
                <c:pt idx="3551">
                  <c:v>66.909000000000006</c:v>
                </c:pt>
                <c:pt idx="3552">
                  <c:v>66.938000000000002</c:v>
                </c:pt>
                <c:pt idx="3553">
                  <c:v>66.951999999999998</c:v>
                </c:pt>
                <c:pt idx="3554">
                  <c:v>66.992000000000004</c:v>
                </c:pt>
                <c:pt idx="3555">
                  <c:v>66.998999999999995</c:v>
                </c:pt>
                <c:pt idx="3556">
                  <c:v>67.016999999999996</c:v>
                </c:pt>
                <c:pt idx="3557">
                  <c:v>67.049000000000007</c:v>
                </c:pt>
                <c:pt idx="3558">
                  <c:v>67.066999999999993</c:v>
                </c:pt>
                <c:pt idx="3559">
                  <c:v>67.073999999999998</c:v>
                </c:pt>
                <c:pt idx="3560">
                  <c:v>67.094999999999999</c:v>
                </c:pt>
                <c:pt idx="3561">
                  <c:v>67.128</c:v>
                </c:pt>
                <c:pt idx="3562">
                  <c:v>67.141999999999996</c:v>
                </c:pt>
                <c:pt idx="3563">
                  <c:v>67.167000000000002</c:v>
                </c:pt>
                <c:pt idx="3564">
                  <c:v>67.191999999999993</c:v>
                </c:pt>
                <c:pt idx="3565">
                  <c:v>67.206000000000003</c:v>
                </c:pt>
                <c:pt idx="3566">
                  <c:v>67.245999999999995</c:v>
                </c:pt>
                <c:pt idx="3567">
                  <c:v>67.266999999999996</c:v>
                </c:pt>
                <c:pt idx="3568">
                  <c:v>67.271000000000001</c:v>
                </c:pt>
                <c:pt idx="3569">
                  <c:v>67.302999999999997</c:v>
                </c:pt>
                <c:pt idx="3570">
                  <c:v>67.325000000000003</c:v>
                </c:pt>
                <c:pt idx="3571">
                  <c:v>67.346000000000004</c:v>
                </c:pt>
                <c:pt idx="3572">
                  <c:v>67.370999999999995</c:v>
                </c:pt>
                <c:pt idx="3573">
                  <c:v>67.403999999999996</c:v>
                </c:pt>
                <c:pt idx="3574">
                  <c:v>67.421000000000006</c:v>
                </c:pt>
                <c:pt idx="3575">
                  <c:v>67.447000000000003</c:v>
                </c:pt>
                <c:pt idx="3576">
                  <c:v>67.463999999999999</c:v>
                </c:pt>
                <c:pt idx="3577">
                  <c:v>67.486000000000004</c:v>
                </c:pt>
                <c:pt idx="3578">
                  <c:v>67.510999999999996</c:v>
                </c:pt>
                <c:pt idx="3579">
                  <c:v>67.531999999999996</c:v>
                </c:pt>
                <c:pt idx="3580">
                  <c:v>67.546999999999997</c:v>
                </c:pt>
                <c:pt idx="3581">
                  <c:v>67.578999999999994</c:v>
                </c:pt>
                <c:pt idx="3582">
                  <c:v>67.599999999999994</c:v>
                </c:pt>
                <c:pt idx="3583">
                  <c:v>67.611000000000004</c:v>
                </c:pt>
                <c:pt idx="3584">
                  <c:v>67.632999999999996</c:v>
                </c:pt>
                <c:pt idx="3585">
                  <c:v>67.661000000000001</c:v>
                </c:pt>
                <c:pt idx="3586">
                  <c:v>67.671999999999997</c:v>
                </c:pt>
                <c:pt idx="3587">
                  <c:v>67.694000000000003</c:v>
                </c:pt>
                <c:pt idx="3588">
                  <c:v>67.718999999999994</c:v>
                </c:pt>
                <c:pt idx="3589">
                  <c:v>67.728999999999999</c:v>
                </c:pt>
                <c:pt idx="3590">
                  <c:v>67.762</c:v>
                </c:pt>
                <c:pt idx="3591">
                  <c:v>67.790000000000006</c:v>
                </c:pt>
                <c:pt idx="3592">
                  <c:v>67.805000000000007</c:v>
                </c:pt>
                <c:pt idx="3593">
                  <c:v>67.832999999999998</c:v>
                </c:pt>
                <c:pt idx="3594">
                  <c:v>67.869</c:v>
                </c:pt>
                <c:pt idx="3595">
                  <c:v>67.869</c:v>
                </c:pt>
                <c:pt idx="3596">
                  <c:v>67.900999999999996</c:v>
                </c:pt>
                <c:pt idx="3597">
                  <c:v>67.930000000000007</c:v>
                </c:pt>
                <c:pt idx="3598">
                  <c:v>67.951999999999998</c:v>
                </c:pt>
                <c:pt idx="3599">
                  <c:v>67.988</c:v>
                </c:pt>
                <c:pt idx="3600">
                  <c:v>68.016000000000005</c:v>
                </c:pt>
                <c:pt idx="3601">
                  <c:v>68.02</c:v>
                </c:pt>
                <c:pt idx="3602">
                  <c:v>68.058999999999997</c:v>
                </c:pt>
                <c:pt idx="3603">
                  <c:v>68.084000000000003</c:v>
                </c:pt>
                <c:pt idx="3604">
                  <c:v>68.096999999999994</c:v>
                </c:pt>
                <c:pt idx="3605">
                  <c:v>68.117000000000004</c:v>
                </c:pt>
                <c:pt idx="3606">
                  <c:v>68.152000000000001</c:v>
                </c:pt>
                <c:pt idx="3607">
                  <c:v>68.167000000000002</c:v>
                </c:pt>
                <c:pt idx="3608">
                  <c:v>68.194999999999993</c:v>
                </c:pt>
                <c:pt idx="3609">
                  <c:v>68.212999999999994</c:v>
                </c:pt>
                <c:pt idx="3610">
                  <c:v>68.224000000000004</c:v>
                </c:pt>
                <c:pt idx="3611">
                  <c:v>68.260000000000005</c:v>
                </c:pt>
                <c:pt idx="3612">
                  <c:v>68.284999999999997</c:v>
                </c:pt>
                <c:pt idx="3613">
                  <c:v>68.284999999999997</c:v>
                </c:pt>
                <c:pt idx="3614">
                  <c:v>68.31</c:v>
                </c:pt>
                <c:pt idx="3615">
                  <c:v>68.356999999999999</c:v>
                </c:pt>
                <c:pt idx="3616">
                  <c:v>68.352999999999994</c:v>
                </c:pt>
                <c:pt idx="3617">
                  <c:v>68.391999999999996</c:v>
                </c:pt>
                <c:pt idx="3618">
                  <c:v>68.417000000000002</c:v>
                </c:pt>
                <c:pt idx="3619">
                  <c:v>68.417000000000002</c:v>
                </c:pt>
                <c:pt idx="3620">
                  <c:v>68.445999999999998</c:v>
                </c:pt>
                <c:pt idx="3621">
                  <c:v>68.459999999999994</c:v>
                </c:pt>
                <c:pt idx="3622">
                  <c:v>68.463999999999999</c:v>
                </c:pt>
                <c:pt idx="3623">
                  <c:v>68.466999999999999</c:v>
                </c:pt>
                <c:pt idx="3624">
                  <c:v>68.492000000000004</c:v>
                </c:pt>
                <c:pt idx="3625">
                  <c:v>68.492000000000004</c:v>
                </c:pt>
                <c:pt idx="3626">
                  <c:v>68.507000000000005</c:v>
                </c:pt>
                <c:pt idx="3627">
                  <c:v>68.510000000000005</c:v>
                </c:pt>
                <c:pt idx="3628">
                  <c:v>68.506</c:v>
                </c:pt>
                <c:pt idx="3629">
                  <c:v>68.506</c:v>
                </c:pt>
                <c:pt idx="3630">
                  <c:v>68.498999999999995</c:v>
                </c:pt>
                <c:pt idx="3631">
                  <c:v>68.506</c:v>
                </c:pt>
                <c:pt idx="3632">
                  <c:v>68.503</c:v>
                </c:pt>
                <c:pt idx="3633">
                  <c:v>68.503</c:v>
                </c:pt>
                <c:pt idx="3634">
                  <c:v>68.503</c:v>
                </c:pt>
                <c:pt idx="3635">
                  <c:v>68.498999999999995</c:v>
                </c:pt>
                <c:pt idx="3636">
                  <c:v>68.498999999999995</c:v>
                </c:pt>
                <c:pt idx="3637">
                  <c:v>68.492000000000004</c:v>
                </c:pt>
                <c:pt idx="3638">
                  <c:v>68.501999999999995</c:v>
                </c:pt>
                <c:pt idx="3639">
                  <c:v>68.498999999999995</c:v>
                </c:pt>
                <c:pt idx="3640">
                  <c:v>68.498999999999995</c:v>
                </c:pt>
                <c:pt idx="3641">
                  <c:v>68.516999999999996</c:v>
                </c:pt>
                <c:pt idx="3642">
                  <c:v>68.531000000000006</c:v>
                </c:pt>
                <c:pt idx="3643">
                  <c:v>68.534000000000006</c:v>
                </c:pt>
                <c:pt idx="3644">
                  <c:v>68.542000000000002</c:v>
                </c:pt>
                <c:pt idx="3645">
                  <c:v>68.563000000000002</c:v>
                </c:pt>
                <c:pt idx="3646">
                  <c:v>68.566999999999993</c:v>
                </c:pt>
                <c:pt idx="3647">
                  <c:v>68.581000000000003</c:v>
                </c:pt>
                <c:pt idx="3648">
                  <c:v>68.608999999999995</c:v>
                </c:pt>
                <c:pt idx="3649">
                  <c:v>68.623999999999995</c:v>
                </c:pt>
                <c:pt idx="3650">
                  <c:v>68.634</c:v>
                </c:pt>
                <c:pt idx="3651">
                  <c:v>68.656000000000006</c:v>
                </c:pt>
                <c:pt idx="3652">
                  <c:v>68.662999999999997</c:v>
                </c:pt>
                <c:pt idx="3653">
                  <c:v>68.680999999999997</c:v>
                </c:pt>
                <c:pt idx="3654">
                  <c:v>68.701999999999998</c:v>
                </c:pt>
                <c:pt idx="3655">
                  <c:v>68.680999999999997</c:v>
                </c:pt>
                <c:pt idx="3656">
                  <c:v>68.727000000000004</c:v>
                </c:pt>
                <c:pt idx="3657">
                  <c:v>68.745000000000005</c:v>
                </c:pt>
                <c:pt idx="3658">
                  <c:v>68.748999999999995</c:v>
                </c:pt>
                <c:pt idx="3659">
                  <c:v>68.77</c:v>
                </c:pt>
                <c:pt idx="3660">
                  <c:v>68.792000000000002</c:v>
                </c:pt>
                <c:pt idx="3661">
                  <c:v>68.805999999999997</c:v>
                </c:pt>
                <c:pt idx="3662">
                  <c:v>68.826999999999998</c:v>
                </c:pt>
                <c:pt idx="3663">
                  <c:v>68.844999999999999</c:v>
                </c:pt>
                <c:pt idx="3664">
                  <c:v>68.86</c:v>
                </c:pt>
                <c:pt idx="3665">
                  <c:v>68.87</c:v>
                </c:pt>
                <c:pt idx="3666">
                  <c:v>68.888000000000005</c:v>
                </c:pt>
                <c:pt idx="3667">
                  <c:v>68.894999999999996</c:v>
                </c:pt>
                <c:pt idx="3668">
                  <c:v>68.912999999999997</c:v>
                </c:pt>
                <c:pt idx="3669">
                  <c:v>68.927000000000007</c:v>
                </c:pt>
                <c:pt idx="3670">
                  <c:v>68.938000000000002</c:v>
                </c:pt>
                <c:pt idx="3671">
                  <c:v>68.951999999999998</c:v>
                </c:pt>
                <c:pt idx="3672">
                  <c:v>68.966999999999999</c:v>
                </c:pt>
                <c:pt idx="3673">
                  <c:v>68.980999999999995</c:v>
                </c:pt>
                <c:pt idx="3674">
                  <c:v>68.995000000000005</c:v>
                </c:pt>
                <c:pt idx="3675">
                  <c:v>69.010000000000005</c:v>
                </c:pt>
                <c:pt idx="3676">
                  <c:v>69.016999999999996</c:v>
                </c:pt>
                <c:pt idx="3677">
                  <c:v>69.027000000000001</c:v>
                </c:pt>
                <c:pt idx="3678">
                  <c:v>69.042000000000002</c:v>
                </c:pt>
                <c:pt idx="3679">
                  <c:v>69.052000000000007</c:v>
                </c:pt>
                <c:pt idx="3680">
                  <c:v>69.037999999999997</c:v>
                </c:pt>
                <c:pt idx="3681">
                  <c:v>69.084999999999994</c:v>
                </c:pt>
                <c:pt idx="3682">
                  <c:v>69.084999999999994</c:v>
                </c:pt>
                <c:pt idx="3683">
                  <c:v>69.11</c:v>
                </c:pt>
                <c:pt idx="3684">
                  <c:v>69.113</c:v>
                </c:pt>
                <c:pt idx="3685">
                  <c:v>69.123999999999995</c:v>
                </c:pt>
                <c:pt idx="3686">
                  <c:v>69.138000000000005</c:v>
                </c:pt>
                <c:pt idx="3687">
                  <c:v>69.162999999999997</c:v>
                </c:pt>
                <c:pt idx="3688">
                  <c:v>69.16</c:v>
                </c:pt>
                <c:pt idx="3689">
                  <c:v>69.177000000000007</c:v>
                </c:pt>
                <c:pt idx="3690">
                  <c:v>69.185000000000002</c:v>
                </c:pt>
                <c:pt idx="3691">
                  <c:v>69.198999999999998</c:v>
                </c:pt>
                <c:pt idx="3692">
                  <c:v>69.216999999999999</c:v>
                </c:pt>
                <c:pt idx="3693">
                  <c:v>69.230999999999995</c:v>
                </c:pt>
                <c:pt idx="3694">
                  <c:v>69.239999999999995</c:v>
                </c:pt>
                <c:pt idx="3695">
                  <c:v>69.248999999999995</c:v>
                </c:pt>
                <c:pt idx="3696">
                  <c:v>69.259</c:v>
                </c:pt>
                <c:pt idx="3697">
                  <c:v>69.266999999999996</c:v>
                </c:pt>
                <c:pt idx="3698">
                  <c:v>69.274000000000001</c:v>
                </c:pt>
                <c:pt idx="3699">
                  <c:v>69.292000000000002</c:v>
                </c:pt>
                <c:pt idx="3700">
                  <c:v>69.295000000000002</c:v>
                </c:pt>
                <c:pt idx="3701">
                  <c:v>69.319999999999993</c:v>
                </c:pt>
                <c:pt idx="3702">
                  <c:v>69.331000000000003</c:v>
                </c:pt>
                <c:pt idx="3703">
                  <c:v>69.337999999999994</c:v>
                </c:pt>
                <c:pt idx="3704">
                  <c:v>69.349000000000004</c:v>
                </c:pt>
                <c:pt idx="3705">
                  <c:v>69.376999999999995</c:v>
                </c:pt>
                <c:pt idx="3706">
                  <c:v>69.376999999999995</c:v>
                </c:pt>
                <c:pt idx="3707">
                  <c:v>69.381</c:v>
                </c:pt>
                <c:pt idx="3708">
                  <c:v>69.399000000000001</c:v>
                </c:pt>
                <c:pt idx="3709">
                  <c:v>69.393000000000001</c:v>
                </c:pt>
                <c:pt idx="3710">
                  <c:v>69.399000000000001</c:v>
                </c:pt>
                <c:pt idx="3711">
                  <c:v>69.427000000000007</c:v>
                </c:pt>
                <c:pt idx="3712">
                  <c:v>69.427000000000007</c:v>
                </c:pt>
                <c:pt idx="3713">
                  <c:v>69.448999999999998</c:v>
                </c:pt>
                <c:pt idx="3714">
                  <c:v>69.456000000000003</c:v>
                </c:pt>
                <c:pt idx="3715">
                  <c:v>69.459000000000003</c:v>
                </c:pt>
                <c:pt idx="3716">
                  <c:v>69.480999999999995</c:v>
                </c:pt>
                <c:pt idx="3717">
                  <c:v>69.492000000000004</c:v>
                </c:pt>
                <c:pt idx="3718">
                  <c:v>69.510000000000005</c:v>
                </c:pt>
                <c:pt idx="3719">
                  <c:v>69.516999999999996</c:v>
                </c:pt>
                <c:pt idx="3720">
                  <c:v>69.534999999999997</c:v>
                </c:pt>
                <c:pt idx="3721">
                  <c:v>69.537999999999997</c:v>
                </c:pt>
                <c:pt idx="3722">
                  <c:v>69.563000000000002</c:v>
                </c:pt>
                <c:pt idx="3723">
                  <c:v>69.563000000000002</c:v>
                </c:pt>
                <c:pt idx="3724">
                  <c:v>69.56</c:v>
                </c:pt>
                <c:pt idx="3725">
                  <c:v>69.587999999999994</c:v>
                </c:pt>
                <c:pt idx="3726">
                  <c:v>69.591999999999999</c:v>
                </c:pt>
                <c:pt idx="3727">
                  <c:v>69.594999999999999</c:v>
                </c:pt>
                <c:pt idx="3728">
                  <c:v>69.594999999999999</c:v>
                </c:pt>
                <c:pt idx="3729">
                  <c:v>69.608999999999995</c:v>
                </c:pt>
                <c:pt idx="3730">
                  <c:v>69.602000000000004</c:v>
                </c:pt>
                <c:pt idx="3731">
                  <c:v>69.613</c:v>
                </c:pt>
                <c:pt idx="3732">
                  <c:v>69.608999999999995</c:v>
                </c:pt>
                <c:pt idx="3733">
                  <c:v>69.613</c:v>
                </c:pt>
                <c:pt idx="3734">
                  <c:v>69.605999999999995</c:v>
                </c:pt>
                <c:pt idx="3735">
                  <c:v>69.597999999999999</c:v>
                </c:pt>
                <c:pt idx="3736">
                  <c:v>69.602000000000004</c:v>
                </c:pt>
                <c:pt idx="3737">
                  <c:v>69.597999999999999</c:v>
                </c:pt>
                <c:pt idx="3738">
                  <c:v>69.590999999999994</c:v>
                </c:pt>
                <c:pt idx="3739">
                  <c:v>69.587000000000003</c:v>
                </c:pt>
                <c:pt idx="3740">
                  <c:v>69.58</c:v>
                </c:pt>
                <c:pt idx="3741">
                  <c:v>69.597999999999999</c:v>
                </c:pt>
                <c:pt idx="3742">
                  <c:v>69.590999999999994</c:v>
                </c:pt>
                <c:pt idx="3743">
                  <c:v>69.605000000000004</c:v>
                </c:pt>
                <c:pt idx="3744">
                  <c:v>69.608000000000004</c:v>
                </c:pt>
                <c:pt idx="3745">
                  <c:v>69.605000000000004</c:v>
                </c:pt>
                <c:pt idx="3746">
                  <c:v>69.63</c:v>
                </c:pt>
                <c:pt idx="3747">
                  <c:v>69.63</c:v>
                </c:pt>
                <c:pt idx="3748">
                  <c:v>69.64</c:v>
                </c:pt>
                <c:pt idx="3749">
                  <c:v>69.650999999999996</c:v>
                </c:pt>
                <c:pt idx="3750">
                  <c:v>69.665000000000006</c:v>
                </c:pt>
                <c:pt idx="3751">
                  <c:v>69.655000000000001</c:v>
                </c:pt>
                <c:pt idx="3752">
                  <c:v>69.671999999999997</c:v>
                </c:pt>
                <c:pt idx="3753">
                  <c:v>69.671999999999997</c:v>
                </c:pt>
                <c:pt idx="3754">
                  <c:v>69.680000000000007</c:v>
                </c:pt>
                <c:pt idx="3755">
                  <c:v>69.707999999999998</c:v>
                </c:pt>
                <c:pt idx="3756">
                  <c:v>69.715000000000003</c:v>
                </c:pt>
                <c:pt idx="3757">
                  <c:v>69.722999999999999</c:v>
                </c:pt>
                <c:pt idx="3758">
                  <c:v>69.725999999999999</c:v>
                </c:pt>
                <c:pt idx="3759">
                  <c:v>69.733000000000004</c:v>
                </c:pt>
                <c:pt idx="3760">
                  <c:v>69.751000000000005</c:v>
                </c:pt>
                <c:pt idx="3761">
                  <c:v>69.762</c:v>
                </c:pt>
                <c:pt idx="3762">
                  <c:v>69.772999999999996</c:v>
                </c:pt>
                <c:pt idx="3763">
                  <c:v>69.78</c:v>
                </c:pt>
                <c:pt idx="3764">
                  <c:v>69.783000000000001</c:v>
                </c:pt>
                <c:pt idx="3765">
                  <c:v>69.801000000000002</c:v>
                </c:pt>
                <c:pt idx="3766">
                  <c:v>69.790000000000006</c:v>
                </c:pt>
                <c:pt idx="3767">
                  <c:v>69.814999999999998</c:v>
                </c:pt>
                <c:pt idx="3768">
                  <c:v>69.832999999999998</c:v>
                </c:pt>
                <c:pt idx="3769">
                  <c:v>69.843999999999994</c:v>
                </c:pt>
                <c:pt idx="3770">
                  <c:v>69.850999999999999</c:v>
                </c:pt>
                <c:pt idx="3771">
                  <c:v>69.861999999999995</c:v>
                </c:pt>
                <c:pt idx="3772">
                  <c:v>69.858000000000004</c:v>
                </c:pt>
                <c:pt idx="3773">
                  <c:v>69.88</c:v>
                </c:pt>
                <c:pt idx="3774">
                  <c:v>69.89</c:v>
                </c:pt>
                <c:pt idx="3775">
                  <c:v>69.887</c:v>
                </c:pt>
                <c:pt idx="3776">
                  <c:v>69.900999999999996</c:v>
                </c:pt>
                <c:pt idx="3777">
                  <c:v>69.905000000000001</c:v>
                </c:pt>
                <c:pt idx="3778">
                  <c:v>69.905000000000001</c:v>
                </c:pt>
                <c:pt idx="3779">
                  <c:v>69.930000000000007</c:v>
                </c:pt>
                <c:pt idx="3780">
                  <c:v>69.94</c:v>
                </c:pt>
                <c:pt idx="3781">
                  <c:v>69.944000000000003</c:v>
                </c:pt>
                <c:pt idx="3782">
                  <c:v>69.950999999999993</c:v>
                </c:pt>
                <c:pt idx="3783">
                  <c:v>69.965000000000003</c:v>
                </c:pt>
                <c:pt idx="3784">
                  <c:v>69.971000000000004</c:v>
                </c:pt>
                <c:pt idx="3785">
                  <c:v>69.971999999999994</c:v>
                </c:pt>
                <c:pt idx="3786">
                  <c:v>69.98</c:v>
                </c:pt>
                <c:pt idx="3787">
                  <c:v>69.984999999999999</c:v>
                </c:pt>
                <c:pt idx="3788">
                  <c:v>70.004999999999995</c:v>
                </c:pt>
                <c:pt idx="3789">
                  <c:v>70.007999999999996</c:v>
                </c:pt>
                <c:pt idx="3790">
                  <c:v>70.03</c:v>
                </c:pt>
                <c:pt idx="3791">
                  <c:v>70.022000000000006</c:v>
                </c:pt>
                <c:pt idx="3792">
                  <c:v>70.040000000000006</c:v>
                </c:pt>
                <c:pt idx="3793">
                  <c:v>70.037000000000006</c:v>
                </c:pt>
                <c:pt idx="3794">
                  <c:v>70.058000000000007</c:v>
                </c:pt>
                <c:pt idx="3795">
                  <c:v>70.069000000000003</c:v>
                </c:pt>
                <c:pt idx="3796">
                  <c:v>70.078000000000003</c:v>
                </c:pt>
                <c:pt idx="3797">
                  <c:v>70.072000000000003</c:v>
                </c:pt>
                <c:pt idx="3798">
                  <c:v>70.075999999999993</c:v>
                </c:pt>
                <c:pt idx="3799">
                  <c:v>70.087999999999994</c:v>
                </c:pt>
                <c:pt idx="3800">
                  <c:v>70.085999999999999</c:v>
                </c:pt>
                <c:pt idx="3801">
                  <c:v>70.108000000000004</c:v>
                </c:pt>
                <c:pt idx="3802">
                  <c:v>70.114999999999995</c:v>
                </c:pt>
                <c:pt idx="3803">
                  <c:v>70.122</c:v>
                </c:pt>
                <c:pt idx="3804">
                  <c:v>70.126000000000005</c:v>
                </c:pt>
                <c:pt idx="3805">
                  <c:v>70.141999999999996</c:v>
                </c:pt>
                <c:pt idx="3806">
                  <c:v>70.144000000000005</c:v>
                </c:pt>
                <c:pt idx="3807">
                  <c:v>70.161000000000001</c:v>
                </c:pt>
                <c:pt idx="3808">
                  <c:v>70.177999999999997</c:v>
                </c:pt>
                <c:pt idx="3809">
                  <c:v>70.183000000000007</c:v>
                </c:pt>
                <c:pt idx="3810">
                  <c:v>70.186000000000007</c:v>
                </c:pt>
                <c:pt idx="3811">
                  <c:v>70.197000000000003</c:v>
                </c:pt>
                <c:pt idx="3812">
                  <c:v>70.215000000000003</c:v>
                </c:pt>
                <c:pt idx="3813">
                  <c:v>70.225999999999999</c:v>
                </c:pt>
                <c:pt idx="3814">
                  <c:v>70.221999999999994</c:v>
                </c:pt>
                <c:pt idx="3815">
                  <c:v>70.251000000000005</c:v>
                </c:pt>
                <c:pt idx="3816">
                  <c:v>70.247</c:v>
                </c:pt>
                <c:pt idx="3817">
                  <c:v>70.265000000000001</c:v>
                </c:pt>
                <c:pt idx="3818">
                  <c:v>70.272000000000006</c:v>
                </c:pt>
                <c:pt idx="3819">
                  <c:v>70.275000000000006</c:v>
                </c:pt>
                <c:pt idx="3820">
                  <c:v>70.299000000000007</c:v>
                </c:pt>
                <c:pt idx="3821">
                  <c:v>70.311000000000007</c:v>
                </c:pt>
                <c:pt idx="3822">
                  <c:v>70.314999999999998</c:v>
                </c:pt>
                <c:pt idx="3823">
                  <c:v>70.322000000000003</c:v>
                </c:pt>
                <c:pt idx="3824">
                  <c:v>70.328999999999994</c:v>
                </c:pt>
                <c:pt idx="3825">
                  <c:v>70.346999999999994</c:v>
                </c:pt>
                <c:pt idx="3826">
                  <c:v>70.358999999999995</c:v>
                </c:pt>
                <c:pt idx="3827">
                  <c:v>70.375</c:v>
                </c:pt>
                <c:pt idx="3828">
                  <c:v>70.382999999999996</c:v>
                </c:pt>
                <c:pt idx="3829">
                  <c:v>70.39</c:v>
                </c:pt>
                <c:pt idx="3830">
                  <c:v>70.411000000000001</c:v>
                </c:pt>
                <c:pt idx="3831">
                  <c:v>70.415000000000006</c:v>
                </c:pt>
                <c:pt idx="3832">
                  <c:v>70.421999999999997</c:v>
                </c:pt>
                <c:pt idx="3833">
                  <c:v>70.424999999999997</c:v>
                </c:pt>
                <c:pt idx="3834">
                  <c:v>70.44</c:v>
                </c:pt>
                <c:pt idx="3835">
                  <c:v>70.451999999999998</c:v>
                </c:pt>
                <c:pt idx="3836">
                  <c:v>70.460999999999999</c:v>
                </c:pt>
                <c:pt idx="3837">
                  <c:v>70.463999999999999</c:v>
                </c:pt>
                <c:pt idx="3838">
                  <c:v>70.48</c:v>
                </c:pt>
                <c:pt idx="3839">
                  <c:v>70.492999999999995</c:v>
                </c:pt>
                <c:pt idx="3840">
                  <c:v>70.5</c:v>
                </c:pt>
                <c:pt idx="3841">
                  <c:v>70.504000000000005</c:v>
                </c:pt>
                <c:pt idx="3842">
                  <c:v>70.518000000000001</c:v>
                </c:pt>
                <c:pt idx="3843">
                  <c:v>70.531999999999996</c:v>
                </c:pt>
                <c:pt idx="3844">
                  <c:v>70.548000000000002</c:v>
                </c:pt>
                <c:pt idx="3845">
                  <c:v>70.554000000000002</c:v>
                </c:pt>
                <c:pt idx="3846">
                  <c:v>70.570999999999998</c:v>
                </c:pt>
                <c:pt idx="3847">
                  <c:v>70.578999999999994</c:v>
                </c:pt>
                <c:pt idx="3848">
                  <c:v>70.588999999999999</c:v>
                </c:pt>
                <c:pt idx="3849">
                  <c:v>70.599999999999994</c:v>
                </c:pt>
                <c:pt idx="3850">
                  <c:v>70.611000000000004</c:v>
                </c:pt>
                <c:pt idx="3851">
                  <c:v>70.625</c:v>
                </c:pt>
                <c:pt idx="3852">
                  <c:v>70.635999999999996</c:v>
                </c:pt>
                <c:pt idx="3853">
                  <c:v>70.644000000000005</c:v>
                </c:pt>
                <c:pt idx="3854">
                  <c:v>70.661000000000001</c:v>
                </c:pt>
                <c:pt idx="3855">
                  <c:v>70.668000000000006</c:v>
                </c:pt>
                <c:pt idx="3856">
                  <c:v>70.683999999999997</c:v>
                </c:pt>
                <c:pt idx="3857">
                  <c:v>70.695999999999998</c:v>
                </c:pt>
                <c:pt idx="3858">
                  <c:v>70.703000000000003</c:v>
                </c:pt>
                <c:pt idx="3859">
                  <c:v>70.713999999999999</c:v>
                </c:pt>
                <c:pt idx="3860">
                  <c:v>70.727999999999994</c:v>
                </c:pt>
                <c:pt idx="3861">
                  <c:v>70.75</c:v>
                </c:pt>
                <c:pt idx="3862">
                  <c:v>70.757000000000005</c:v>
                </c:pt>
                <c:pt idx="3863">
                  <c:v>70.763999999999996</c:v>
                </c:pt>
                <c:pt idx="3864">
                  <c:v>70.778000000000006</c:v>
                </c:pt>
                <c:pt idx="3865">
                  <c:v>70.790999999999997</c:v>
                </c:pt>
                <c:pt idx="3866">
                  <c:v>70.8</c:v>
                </c:pt>
                <c:pt idx="3867">
                  <c:v>70.820999999999998</c:v>
                </c:pt>
                <c:pt idx="3868">
                  <c:v>70.831999999999994</c:v>
                </c:pt>
                <c:pt idx="3869">
                  <c:v>70.831999999999994</c:v>
                </c:pt>
                <c:pt idx="3870">
                  <c:v>70.841999999999999</c:v>
                </c:pt>
                <c:pt idx="3871">
                  <c:v>70.850999999999999</c:v>
                </c:pt>
                <c:pt idx="3872">
                  <c:v>70.867000000000004</c:v>
                </c:pt>
                <c:pt idx="3873">
                  <c:v>70.891999999999996</c:v>
                </c:pt>
                <c:pt idx="3874">
                  <c:v>70.891000000000005</c:v>
                </c:pt>
                <c:pt idx="3875">
                  <c:v>70.906999999999996</c:v>
                </c:pt>
                <c:pt idx="3876">
                  <c:v>70.914000000000001</c:v>
                </c:pt>
                <c:pt idx="3877">
                  <c:v>70.927999999999997</c:v>
                </c:pt>
                <c:pt idx="3878">
                  <c:v>70.938999999999993</c:v>
                </c:pt>
                <c:pt idx="3879">
                  <c:v>70.948999999999998</c:v>
                </c:pt>
                <c:pt idx="3880">
                  <c:v>70.963999999999999</c:v>
                </c:pt>
                <c:pt idx="3881">
                  <c:v>70.971000000000004</c:v>
                </c:pt>
                <c:pt idx="3882">
                  <c:v>70.989000000000004</c:v>
                </c:pt>
                <c:pt idx="3883">
                  <c:v>71.007000000000005</c:v>
                </c:pt>
                <c:pt idx="3884">
                  <c:v>71.028000000000006</c:v>
                </c:pt>
                <c:pt idx="3885">
                  <c:v>71.024000000000001</c:v>
                </c:pt>
                <c:pt idx="3886">
                  <c:v>71.033000000000001</c:v>
                </c:pt>
                <c:pt idx="3887">
                  <c:v>71.046000000000006</c:v>
                </c:pt>
                <c:pt idx="3888">
                  <c:v>71.063999999999993</c:v>
                </c:pt>
                <c:pt idx="3889">
                  <c:v>71.072000000000003</c:v>
                </c:pt>
                <c:pt idx="3890">
                  <c:v>71.084999999999994</c:v>
                </c:pt>
                <c:pt idx="3891">
                  <c:v>71.099000000000004</c:v>
                </c:pt>
                <c:pt idx="3892">
                  <c:v>71.111999999999995</c:v>
                </c:pt>
                <c:pt idx="3893">
                  <c:v>71.128</c:v>
                </c:pt>
                <c:pt idx="3894">
                  <c:v>71.141999999999996</c:v>
                </c:pt>
                <c:pt idx="3895">
                  <c:v>71.149000000000001</c:v>
                </c:pt>
                <c:pt idx="3896">
                  <c:v>71.167000000000002</c:v>
                </c:pt>
                <c:pt idx="3897">
                  <c:v>71.180999999999997</c:v>
                </c:pt>
                <c:pt idx="3898">
                  <c:v>71.19</c:v>
                </c:pt>
                <c:pt idx="3899">
                  <c:v>71.203000000000003</c:v>
                </c:pt>
                <c:pt idx="3900">
                  <c:v>71.209999999999994</c:v>
                </c:pt>
                <c:pt idx="3901">
                  <c:v>71.224000000000004</c:v>
                </c:pt>
                <c:pt idx="3902">
                  <c:v>71.242000000000004</c:v>
                </c:pt>
                <c:pt idx="3903">
                  <c:v>71.245999999999995</c:v>
                </c:pt>
                <c:pt idx="3904">
                  <c:v>71.262</c:v>
                </c:pt>
                <c:pt idx="3905">
                  <c:v>71.278000000000006</c:v>
                </c:pt>
                <c:pt idx="3906">
                  <c:v>71.281000000000006</c:v>
                </c:pt>
                <c:pt idx="3907">
                  <c:v>71.287999999999997</c:v>
                </c:pt>
                <c:pt idx="3908">
                  <c:v>71.305999999999997</c:v>
                </c:pt>
                <c:pt idx="3909">
                  <c:v>71.316999999999993</c:v>
                </c:pt>
                <c:pt idx="3910">
                  <c:v>71.337999999999994</c:v>
                </c:pt>
                <c:pt idx="3911">
                  <c:v>71.349000000000004</c:v>
                </c:pt>
                <c:pt idx="3912">
                  <c:v>71.355999999999995</c:v>
                </c:pt>
                <c:pt idx="3913">
                  <c:v>71.372</c:v>
                </c:pt>
                <c:pt idx="3914">
                  <c:v>71.378</c:v>
                </c:pt>
                <c:pt idx="3915">
                  <c:v>71.403000000000006</c:v>
                </c:pt>
                <c:pt idx="3916">
                  <c:v>71.418999999999997</c:v>
                </c:pt>
                <c:pt idx="3917">
                  <c:v>71.427000000000007</c:v>
                </c:pt>
                <c:pt idx="3918">
                  <c:v>71.438000000000002</c:v>
                </c:pt>
                <c:pt idx="3919">
                  <c:v>71.450999999999993</c:v>
                </c:pt>
                <c:pt idx="3920">
                  <c:v>71.459999999999994</c:v>
                </c:pt>
                <c:pt idx="3921">
                  <c:v>71.47</c:v>
                </c:pt>
                <c:pt idx="3922">
                  <c:v>71.489999999999995</c:v>
                </c:pt>
                <c:pt idx="3923">
                  <c:v>71.506</c:v>
                </c:pt>
                <c:pt idx="3924">
                  <c:v>71.52</c:v>
                </c:pt>
                <c:pt idx="3925">
                  <c:v>71.534999999999997</c:v>
                </c:pt>
                <c:pt idx="3926">
                  <c:v>71.537999999999997</c:v>
                </c:pt>
                <c:pt idx="3927">
                  <c:v>71.549000000000007</c:v>
                </c:pt>
                <c:pt idx="3928">
                  <c:v>71.563000000000002</c:v>
                </c:pt>
                <c:pt idx="3929">
                  <c:v>71.563000000000002</c:v>
                </c:pt>
                <c:pt idx="3930">
                  <c:v>71.587999999999994</c:v>
                </c:pt>
                <c:pt idx="3931">
                  <c:v>71.602000000000004</c:v>
                </c:pt>
                <c:pt idx="3932">
                  <c:v>71.608999999999995</c:v>
                </c:pt>
                <c:pt idx="3933">
                  <c:v>71.626999999999995</c:v>
                </c:pt>
                <c:pt idx="3934">
                  <c:v>71.641999999999996</c:v>
                </c:pt>
                <c:pt idx="3935">
                  <c:v>71.652000000000001</c:v>
                </c:pt>
                <c:pt idx="3936">
                  <c:v>71.659000000000006</c:v>
                </c:pt>
                <c:pt idx="3937">
                  <c:v>71.677000000000007</c:v>
                </c:pt>
                <c:pt idx="3938">
                  <c:v>71.680999999999997</c:v>
                </c:pt>
                <c:pt idx="3939">
                  <c:v>71.691999999999993</c:v>
                </c:pt>
                <c:pt idx="3940">
                  <c:v>71.718000000000004</c:v>
                </c:pt>
                <c:pt idx="3941">
                  <c:v>71.724000000000004</c:v>
                </c:pt>
                <c:pt idx="3942">
                  <c:v>71.745000000000005</c:v>
                </c:pt>
                <c:pt idx="3943">
                  <c:v>71.765000000000001</c:v>
                </c:pt>
                <c:pt idx="3944">
                  <c:v>71.774000000000001</c:v>
                </c:pt>
                <c:pt idx="3945">
                  <c:v>71.795000000000002</c:v>
                </c:pt>
                <c:pt idx="3946">
                  <c:v>71.808999999999997</c:v>
                </c:pt>
                <c:pt idx="3947">
                  <c:v>71.819999999999993</c:v>
                </c:pt>
                <c:pt idx="3948">
                  <c:v>71.831000000000003</c:v>
                </c:pt>
                <c:pt idx="3949">
                  <c:v>71.841999999999999</c:v>
                </c:pt>
                <c:pt idx="3950">
                  <c:v>71.849000000000004</c:v>
                </c:pt>
                <c:pt idx="3951">
                  <c:v>71.866</c:v>
                </c:pt>
                <c:pt idx="3952">
                  <c:v>71.879000000000005</c:v>
                </c:pt>
                <c:pt idx="3953">
                  <c:v>71.881</c:v>
                </c:pt>
                <c:pt idx="3954">
                  <c:v>71.906000000000006</c:v>
                </c:pt>
                <c:pt idx="3955">
                  <c:v>71.915000000000006</c:v>
                </c:pt>
                <c:pt idx="3956">
                  <c:v>71.92</c:v>
                </c:pt>
                <c:pt idx="3957">
                  <c:v>71.941000000000003</c:v>
                </c:pt>
                <c:pt idx="3958">
                  <c:v>71.962999999999994</c:v>
                </c:pt>
                <c:pt idx="3959">
                  <c:v>71.962999999999994</c:v>
                </c:pt>
                <c:pt idx="3960">
                  <c:v>71.974000000000004</c:v>
                </c:pt>
                <c:pt idx="3961">
                  <c:v>71.986000000000004</c:v>
                </c:pt>
                <c:pt idx="3962">
                  <c:v>71.995000000000005</c:v>
                </c:pt>
                <c:pt idx="3963">
                  <c:v>72.013000000000005</c:v>
                </c:pt>
                <c:pt idx="3964">
                  <c:v>72.024000000000001</c:v>
                </c:pt>
                <c:pt idx="3965">
                  <c:v>72.034000000000006</c:v>
                </c:pt>
                <c:pt idx="3966">
                  <c:v>72.040999999999997</c:v>
                </c:pt>
                <c:pt idx="3967">
                  <c:v>72.048000000000002</c:v>
                </c:pt>
                <c:pt idx="3968">
                  <c:v>72.063000000000002</c:v>
                </c:pt>
                <c:pt idx="3969">
                  <c:v>72.081000000000003</c:v>
                </c:pt>
                <c:pt idx="3970">
                  <c:v>72.096999999999994</c:v>
                </c:pt>
                <c:pt idx="3971">
                  <c:v>72.108999999999995</c:v>
                </c:pt>
                <c:pt idx="3972">
                  <c:v>72.123999999999995</c:v>
                </c:pt>
                <c:pt idx="3973">
                  <c:v>72.138000000000005</c:v>
                </c:pt>
                <c:pt idx="3974">
                  <c:v>72.141000000000005</c:v>
                </c:pt>
                <c:pt idx="3975">
                  <c:v>72.152000000000001</c:v>
                </c:pt>
                <c:pt idx="3976">
                  <c:v>72.17</c:v>
                </c:pt>
                <c:pt idx="3977">
                  <c:v>72.180999999999997</c:v>
                </c:pt>
                <c:pt idx="3978">
                  <c:v>72.206000000000003</c:v>
                </c:pt>
                <c:pt idx="3979">
                  <c:v>72.212999999999994</c:v>
                </c:pt>
                <c:pt idx="3980">
                  <c:v>72.227000000000004</c:v>
                </c:pt>
                <c:pt idx="3981">
                  <c:v>72.245000000000005</c:v>
                </c:pt>
                <c:pt idx="3982">
                  <c:v>72.245000000000005</c:v>
                </c:pt>
                <c:pt idx="3983">
                  <c:v>72.27</c:v>
                </c:pt>
                <c:pt idx="3984">
                  <c:v>72.27</c:v>
                </c:pt>
                <c:pt idx="3985">
                  <c:v>72.287999999999997</c:v>
                </c:pt>
                <c:pt idx="3986">
                  <c:v>72.302000000000007</c:v>
                </c:pt>
                <c:pt idx="3987">
                  <c:v>72.313000000000002</c:v>
                </c:pt>
                <c:pt idx="3988">
                  <c:v>72.331999999999994</c:v>
                </c:pt>
                <c:pt idx="3989">
                  <c:v>72.334000000000003</c:v>
                </c:pt>
                <c:pt idx="3990">
                  <c:v>72.358999999999995</c:v>
                </c:pt>
                <c:pt idx="3991">
                  <c:v>72.363</c:v>
                </c:pt>
                <c:pt idx="3992">
                  <c:v>72.376999999999995</c:v>
                </c:pt>
                <c:pt idx="3993">
                  <c:v>72.391000000000005</c:v>
                </c:pt>
                <c:pt idx="3994">
                  <c:v>72.402000000000001</c:v>
                </c:pt>
                <c:pt idx="3995">
                  <c:v>72.415999999999997</c:v>
                </c:pt>
                <c:pt idx="3996">
                  <c:v>72.412999999999997</c:v>
                </c:pt>
                <c:pt idx="3997">
                  <c:v>72.423000000000002</c:v>
                </c:pt>
                <c:pt idx="3998">
                  <c:v>72.441000000000003</c:v>
                </c:pt>
                <c:pt idx="3999">
                  <c:v>72.447999999999993</c:v>
                </c:pt>
                <c:pt idx="4000">
                  <c:v>72.465999999999994</c:v>
                </c:pt>
                <c:pt idx="4001">
                  <c:v>72.472999999999999</c:v>
                </c:pt>
                <c:pt idx="4002">
                  <c:v>72.483999999999995</c:v>
                </c:pt>
                <c:pt idx="4003">
                  <c:v>72.498000000000005</c:v>
                </c:pt>
                <c:pt idx="4004">
                  <c:v>72.513000000000005</c:v>
                </c:pt>
                <c:pt idx="4005">
                  <c:v>72.527000000000001</c:v>
                </c:pt>
                <c:pt idx="4006">
                  <c:v>72.534000000000006</c:v>
                </c:pt>
                <c:pt idx="4007">
                  <c:v>72.540999999999997</c:v>
                </c:pt>
                <c:pt idx="4008">
                  <c:v>72.558999999999997</c:v>
                </c:pt>
                <c:pt idx="4009">
                  <c:v>72.578999999999994</c:v>
                </c:pt>
                <c:pt idx="4010">
                  <c:v>72.594999999999999</c:v>
                </c:pt>
                <c:pt idx="4011">
                  <c:v>72.602000000000004</c:v>
                </c:pt>
                <c:pt idx="4012">
                  <c:v>72.613</c:v>
                </c:pt>
                <c:pt idx="4013">
                  <c:v>72.608999999999995</c:v>
                </c:pt>
                <c:pt idx="4014">
                  <c:v>72.623000000000005</c:v>
                </c:pt>
                <c:pt idx="4015">
                  <c:v>72.644999999999996</c:v>
                </c:pt>
                <c:pt idx="4016">
                  <c:v>72.662999999999997</c:v>
                </c:pt>
                <c:pt idx="4017">
                  <c:v>72.673000000000002</c:v>
                </c:pt>
                <c:pt idx="4018">
                  <c:v>72.680000000000007</c:v>
                </c:pt>
                <c:pt idx="4019">
                  <c:v>72.694999999999993</c:v>
                </c:pt>
                <c:pt idx="4020">
                  <c:v>72.697999999999993</c:v>
                </c:pt>
                <c:pt idx="4021">
                  <c:v>72.713999999999999</c:v>
                </c:pt>
                <c:pt idx="4022">
                  <c:v>72.73</c:v>
                </c:pt>
                <c:pt idx="4023">
                  <c:v>72.745000000000005</c:v>
                </c:pt>
                <c:pt idx="4024">
                  <c:v>72.759</c:v>
                </c:pt>
                <c:pt idx="4025">
                  <c:v>72.772999999999996</c:v>
                </c:pt>
                <c:pt idx="4026">
                  <c:v>72.787999999999997</c:v>
                </c:pt>
                <c:pt idx="4027">
                  <c:v>72.795000000000002</c:v>
                </c:pt>
                <c:pt idx="4028">
                  <c:v>72.805000000000007</c:v>
                </c:pt>
                <c:pt idx="4029">
                  <c:v>72.819999999999993</c:v>
                </c:pt>
                <c:pt idx="4030">
                  <c:v>72.840999999999994</c:v>
                </c:pt>
                <c:pt idx="4031">
                  <c:v>72.852000000000004</c:v>
                </c:pt>
                <c:pt idx="4032">
                  <c:v>72.87</c:v>
                </c:pt>
                <c:pt idx="4033">
                  <c:v>72.884</c:v>
                </c:pt>
                <c:pt idx="4034">
                  <c:v>72.894999999999996</c:v>
                </c:pt>
                <c:pt idx="4035">
                  <c:v>72.902000000000001</c:v>
                </c:pt>
                <c:pt idx="4036">
                  <c:v>72.914000000000001</c:v>
                </c:pt>
                <c:pt idx="4037">
                  <c:v>72.915999999999997</c:v>
                </c:pt>
                <c:pt idx="4038">
                  <c:v>72.941000000000003</c:v>
                </c:pt>
                <c:pt idx="4039">
                  <c:v>72.960999999999999</c:v>
                </c:pt>
                <c:pt idx="4040">
                  <c:v>72.972999999999999</c:v>
                </c:pt>
                <c:pt idx="4041">
                  <c:v>72.983999999999995</c:v>
                </c:pt>
                <c:pt idx="4042">
                  <c:v>73.004000000000005</c:v>
                </c:pt>
                <c:pt idx="4043">
                  <c:v>73.013000000000005</c:v>
                </c:pt>
                <c:pt idx="4044">
                  <c:v>73.03</c:v>
                </c:pt>
                <c:pt idx="4045">
                  <c:v>73.048000000000002</c:v>
                </c:pt>
                <c:pt idx="4046">
                  <c:v>73.055999999999997</c:v>
                </c:pt>
                <c:pt idx="4047">
                  <c:v>73.076999999999998</c:v>
                </c:pt>
                <c:pt idx="4048">
                  <c:v>73.096999999999994</c:v>
                </c:pt>
                <c:pt idx="4049">
                  <c:v>73.094999999999999</c:v>
                </c:pt>
                <c:pt idx="4050">
                  <c:v>73.12</c:v>
                </c:pt>
                <c:pt idx="4051">
                  <c:v>73.126999999999995</c:v>
                </c:pt>
                <c:pt idx="4052">
                  <c:v>73.147999999999996</c:v>
                </c:pt>
                <c:pt idx="4053">
                  <c:v>73.162999999999997</c:v>
                </c:pt>
                <c:pt idx="4054">
                  <c:v>73.179000000000002</c:v>
                </c:pt>
                <c:pt idx="4055">
                  <c:v>73.180999999999997</c:v>
                </c:pt>
                <c:pt idx="4056">
                  <c:v>73.194999999999993</c:v>
                </c:pt>
                <c:pt idx="4057">
                  <c:v>73.210999999999999</c:v>
                </c:pt>
                <c:pt idx="4058">
                  <c:v>73.215999999999994</c:v>
                </c:pt>
                <c:pt idx="4059">
                  <c:v>73.230999999999995</c:v>
                </c:pt>
                <c:pt idx="4060">
                  <c:v>73.248000000000005</c:v>
                </c:pt>
                <c:pt idx="4061">
                  <c:v>73.259</c:v>
                </c:pt>
                <c:pt idx="4062">
                  <c:v>73.281000000000006</c:v>
                </c:pt>
                <c:pt idx="4063">
                  <c:v>73.284000000000006</c:v>
                </c:pt>
                <c:pt idx="4064">
                  <c:v>73.290999999999997</c:v>
                </c:pt>
                <c:pt idx="4065">
                  <c:v>73.302000000000007</c:v>
                </c:pt>
                <c:pt idx="4066">
                  <c:v>73.325000000000003</c:v>
                </c:pt>
                <c:pt idx="4067">
                  <c:v>73.340999999999994</c:v>
                </c:pt>
                <c:pt idx="4068">
                  <c:v>73.355999999999995</c:v>
                </c:pt>
                <c:pt idx="4069">
                  <c:v>73.363</c:v>
                </c:pt>
                <c:pt idx="4070">
                  <c:v>73.381</c:v>
                </c:pt>
                <c:pt idx="4071">
                  <c:v>73.388000000000005</c:v>
                </c:pt>
                <c:pt idx="4072">
                  <c:v>73.406000000000006</c:v>
                </c:pt>
                <c:pt idx="4073">
                  <c:v>73.424000000000007</c:v>
                </c:pt>
                <c:pt idx="4074">
                  <c:v>73.441000000000003</c:v>
                </c:pt>
                <c:pt idx="4075">
                  <c:v>73.459000000000003</c:v>
                </c:pt>
                <c:pt idx="4076">
                  <c:v>73.47</c:v>
                </c:pt>
                <c:pt idx="4077">
                  <c:v>73.488</c:v>
                </c:pt>
                <c:pt idx="4078">
                  <c:v>73.492999999999995</c:v>
                </c:pt>
                <c:pt idx="4079">
                  <c:v>73.506</c:v>
                </c:pt>
                <c:pt idx="4080">
                  <c:v>73.52</c:v>
                </c:pt>
                <c:pt idx="4081">
                  <c:v>73.537999999999997</c:v>
                </c:pt>
                <c:pt idx="4082">
                  <c:v>73.545000000000002</c:v>
                </c:pt>
                <c:pt idx="4083">
                  <c:v>73.563000000000002</c:v>
                </c:pt>
                <c:pt idx="4084">
                  <c:v>73.572000000000003</c:v>
                </c:pt>
                <c:pt idx="4085">
                  <c:v>73.587999999999994</c:v>
                </c:pt>
                <c:pt idx="4086">
                  <c:v>73.605999999999995</c:v>
                </c:pt>
                <c:pt idx="4087">
                  <c:v>73.622</c:v>
                </c:pt>
                <c:pt idx="4088">
                  <c:v>73.641999999999996</c:v>
                </c:pt>
                <c:pt idx="4089">
                  <c:v>73.652000000000001</c:v>
                </c:pt>
                <c:pt idx="4090">
                  <c:v>73.668000000000006</c:v>
                </c:pt>
                <c:pt idx="4091">
                  <c:v>73.683999999999997</c:v>
                </c:pt>
                <c:pt idx="4092">
                  <c:v>73.694999999999993</c:v>
                </c:pt>
                <c:pt idx="4093">
                  <c:v>73.707999999999998</c:v>
                </c:pt>
                <c:pt idx="4094">
                  <c:v>73.72</c:v>
                </c:pt>
                <c:pt idx="4095">
                  <c:v>73.727000000000004</c:v>
                </c:pt>
                <c:pt idx="4096">
                  <c:v>73.742999999999995</c:v>
                </c:pt>
                <c:pt idx="4097">
                  <c:v>73.756</c:v>
                </c:pt>
                <c:pt idx="4098">
                  <c:v>73.774000000000001</c:v>
                </c:pt>
                <c:pt idx="4099">
                  <c:v>73.787999999999997</c:v>
                </c:pt>
                <c:pt idx="4100">
                  <c:v>73.795000000000002</c:v>
                </c:pt>
                <c:pt idx="4101">
                  <c:v>73.813000000000002</c:v>
                </c:pt>
                <c:pt idx="4102">
                  <c:v>73.826999999999998</c:v>
                </c:pt>
                <c:pt idx="4103">
                  <c:v>73.841999999999999</c:v>
                </c:pt>
                <c:pt idx="4104">
                  <c:v>73.863</c:v>
                </c:pt>
                <c:pt idx="4105">
                  <c:v>73.875</c:v>
                </c:pt>
                <c:pt idx="4106">
                  <c:v>73.894999999999996</c:v>
                </c:pt>
                <c:pt idx="4107">
                  <c:v>73.899000000000001</c:v>
                </c:pt>
                <c:pt idx="4108">
                  <c:v>73.918000000000006</c:v>
                </c:pt>
                <c:pt idx="4109">
                  <c:v>73.930999999999997</c:v>
                </c:pt>
                <c:pt idx="4110">
                  <c:v>73.948999999999998</c:v>
                </c:pt>
                <c:pt idx="4111">
                  <c:v>73.962999999999994</c:v>
                </c:pt>
                <c:pt idx="4112">
                  <c:v>73.977000000000004</c:v>
                </c:pt>
                <c:pt idx="4113">
                  <c:v>73.988</c:v>
                </c:pt>
                <c:pt idx="4114">
                  <c:v>74.006</c:v>
                </c:pt>
                <c:pt idx="4115">
                  <c:v>74.016999999999996</c:v>
                </c:pt>
                <c:pt idx="4116">
                  <c:v>74.031000000000006</c:v>
                </c:pt>
                <c:pt idx="4117">
                  <c:v>74.040000000000006</c:v>
                </c:pt>
                <c:pt idx="4118">
                  <c:v>74.06</c:v>
                </c:pt>
                <c:pt idx="4119">
                  <c:v>74.069999999999993</c:v>
                </c:pt>
                <c:pt idx="4120">
                  <c:v>74.091999999999999</c:v>
                </c:pt>
                <c:pt idx="4121">
                  <c:v>74.102999999999994</c:v>
                </c:pt>
                <c:pt idx="4122">
                  <c:v>74.126999999999995</c:v>
                </c:pt>
                <c:pt idx="4123">
                  <c:v>74.141999999999996</c:v>
                </c:pt>
                <c:pt idx="4124">
                  <c:v>74.153000000000006</c:v>
                </c:pt>
                <c:pt idx="4125">
                  <c:v>74.174000000000007</c:v>
                </c:pt>
                <c:pt idx="4126">
                  <c:v>74.185000000000002</c:v>
                </c:pt>
                <c:pt idx="4127">
                  <c:v>74.209999999999994</c:v>
                </c:pt>
                <c:pt idx="4128">
                  <c:v>74.216999999999999</c:v>
                </c:pt>
                <c:pt idx="4129">
                  <c:v>74.234999999999999</c:v>
                </c:pt>
                <c:pt idx="4130">
                  <c:v>74.248999999999995</c:v>
                </c:pt>
                <c:pt idx="4131">
                  <c:v>74.266999999999996</c:v>
                </c:pt>
                <c:pt idx="4132">
                  <c:v>74.272000000000006</c:v>
                </c:pt>
                <c:pt idx="4133">
                  <c:v>74.278000000000006</c:v>
                </c:pt>
                <c:pt idx="4134">
                  <c:v>74.302999999999997</c:v>
                </c:pt>
                <c:pt idx="4135">
                  <c:v>74.319000000000003</c:v>
                </c:pt>
                <c:pt idx="4136">
                  <c:v>74.323999999999998</c:v>
                </c:pt>
                <c:pt idx="4137">
                  <c:v>74.352999999999994</c:v>
                </c:pt>
                <c:pt idx="4138">
                  <c:v>74.361999999999995</c:v>
                </c:pt>
                <c:pt idx="4139">
                  <c:v>74.373999999999995</c:v>
                </c:pt>
                <c:pt idx="4140">
                  <c:v>74.399000000000001</c:v>
                </c:pt>
                <c:pt idx="4141">
                  <c:v>74.412000000000006</c:v>
                </c:pt>
                <c:pt idx="4142">
                  <c:v>74.424000000000007</c:v>
                </c:pt>
                <c:pt idx="4143">
                  <c:v>74.424000000000007</c:v>
                </c:pt>
                <c:pt idx="4144">
                  <c:v>74.441999999999993</c:v>
                </c:pt>
                <c:pt idx="4145">
                  <c:v>74.456000000000003</c:v>
                </c:pt>
                <c:pt idx="4146">
                  <c:v>74.474000000000004</c:v>
                </c:pt>
                <c:pt idx="4147">
                  <c:v>74.484999999999999</c:v>
                </c:pt>
                <c:pt idx="4148">
                  <c:v>74.492000000000004</c:v>
                </c:pt>
                <c:pt idx="4149">
                  <c:v>74.492000000000004</c:v>
                </c:pt>
                <c:pt idx="4150">
                  <c:v>74.494</c:v>
                </c:pt>
                <c:pt idx="4151">
                  <c:v>74.495999999999995</c:v>
                </c:pt>
                <c:pt idx="4152">
                  <c:v>74.498999999999995</c:v>
                </c:pt>
                <c:pt idx="4153">
                  <c:v>74.504000000000005</c:v>
                </c:pt>
                <c:pt idx="4154">
                  <c:v>74.513000000000005</c:v>
                </c:pt>
                <c:pt idx="4155">
                  <c:v>74.516999999999996</c:v>
                </c:pt>
                <c:pt idx="4156">
                  <c:v>74.528000000000006</c:v>
                </c:pt>
                <c:pt idx="4157">
                  <c:v>74.524000000000001</c:v>
                </c:pt>
                <c:pt idx="4158">
                  <c:v>74.542000000000002</c:v>
                </c:pt>
                <c:pt idx="4159">
                  <c:v>74.549000000000007</c:v>
                </c:pt>
                <c:pt idx="4160">
                  <c:v>74.555999999999997</c:v>
                </c:pt>
                <c:pt idx="4161">
                  <c:v>74.56</c:v>
                </c:pt>
                <c:pt idx="4162">
                  <c:v>74.56</c:v>
                </c:pt>
                <c:pt idx="4163">
                  <c:v>74.563000000000002</c:v>
                </c:pt>
                <c:pt idx="4164">
                  <c:v>74.573999999999998</c:v>
                </c:pt>
                <c:pt idx="4165">
                  <c:v>74.582999999999998</c:v>
                </c:pt>
                <c:pt idx="4166">
                  <c:v>74.584999999999994</c:v>
                </c:pt>
                <c:pt idx="4167">
                  <c:v>74.591999999999999</c:v>
                </c:pt>
                <c:pt idx="4168">
                  <c:v>74.603999999999999</c:v>
                </c:pt>
                <c:pt idx="4169">
                  <c:v>74.605999999999995</c:v>
                </c:pt>
                <c:pt idx="4170">
                  <c:v>74.626999999999995</c:v>
                </c:pt>
                <c:pt idx="4171">
                  <c:v>74.626999999999995</c:v>
                </c:pt>
                <c:pt idx="4172">
                  <c:v>74.631</c:v>
                </c:pt>
                <c:pt idx="4173">
                  <c:v>74.631</c:v>
                </c:pt>
                <c:pt idx="4174">
                  <c:v>74.641999999999996</c:v>
                </c:pt>
                <c:pt idx="4175">
                  <c:v>74.641999999999996</c:v>
                </c:pt>
                <c:pt idx="4176">
                  <c:v>74.652000000000001</c:v>
                </c:pt>
                <c:pt idx="4177">
                  <c:v>74.665000000000006</c:v>
                </c:pt>
                <c:pt idx="4178">
                  <c:v>74.67</c:v>
                </c:pt>
                <c:pt idx="4179">
                  <c:v>74.674000000000007</c:v>
                </c:pt>
                <c:pt idx="4180">
                  <c:v>74.674999999999997</c:v>
                </c:pt>
                <c:pt idx="4181">
                  <c:v>74.67</c:v>
                </c:pt>
                <c:pt idx="4182">
                  <c:v>74.680999999999997</c:v>
                </c:pt>
                <c:pt idx="4183">
                  <c:v>74.661000000000001</c:v>
                </c:pt>
                <c:pt idx="4184">
                  <c:v>74.667000000000002</c:v>
                </c:pt>
                <c:pt idx="4185">
                  <c:v>74.67</c:v>
                </c:pt>
                <c:pt idx="4186">
                  <c:v>74.674000000000007</c:v>
                </c:pt>
                <c:pt idx="4187">
                  <c:v>74.662999999999997</c:v>
                </c:pt>
                <c:pt idx="4188">
                  <c:v>74.665999999999997</c:v>
                </c:pt>
                <c:pt idx="4189">
                  <c:v>74.661000000000001</c:v>
                </c:pt>
                <c:pt idx="4190">
                  <c:v>74.652000000000001</c:v>
                </c:pt>
                <c:pt idx="4191">
                  <c:v>74.652000000000001</c:v>
                </c:pt>
                <c:pt idx="4192">
                  <c:v>74.62</c:v>
                </c:pt>
                <c:pt idx="4193">
                  <c:v>74.62</c:v>
                </c:pt>
                <c:pt idx="4194">
                  <c:v>74.605000000000004</c:v>
                </c:pt>
                <c:pt idx="4195">
                  <c:v>74.588999999999999</c:v>
                </c:pt>
                <c:pt idx="4196">
                  <c:v>74.572999999999993</c:v>
                </c:pt>
                <c:pt idx="4197">
                  <c:v>74.558999999999997</c:v>
                </c:pt>
                <c:pt idx="4198">
                  <c:v>74.549000000000007</c:v>
                </c:pt>
                <c:pt idx="4199">
                  <c:v>74.533000000000001</c:v>
                </c:pt>
                <c:pt idx="4200">
                  <c:v>74.519000000000005</c:v>
                </c:pt>
                <c:pt idx="4201">
                  <c:v>74.510000000000005</c:v>
                </c:pt>
                <c:pt idx="4202">
                  <c:v>74.494</c:v>
                </c:pt>
                <c:pt idx="4203">
                  <c:v>74.486999999999995</c:v>
                </c:pt>
                <c:pt idx="4204">
                  <c:v>74.471999999999994</c:v>
                </c:pt>
                <c:pt idx="4205">
                  <c:v>74.471999999999994</c:v>
                </c:pt>
                <c:pt idx="4206">
                  <c:v>74.453999999999994</c:v>
                </c:pt>
                <c:pt idx="4207">
                  <c:v>74.453000000000003</c:v>
                </c:pt>
                <c:pt idx="4208">
                  <c:v>74.453999999999994</c:v>
                </c:pt>
                <c:pt idx="4209">
                  <c:v>74.453999999999994</c:v>
                </c:pt>
                <c:pt idx="4210">
                  <c:v>74.442999999999998</c:v>
                </c:pt>
                <c:pt idx="4211">
                  <c:v>74.450999999999993</c:v>
                </c:pt>
                <c:pt idx="4212">
                  <c:v>74.442999999999998</c:v>
                </c:pt>
                <c:pt idx="4213">
                  <c:v>74.450999999999993</c:v>
                </c:pt>
                <c:pt idx="4214">
                  <c:v>74.44</c:v>
                </c:pt>
                <c:pt idx="4215">
                  <c:v>74.44</c:v>
                </c:pt>
                <c:pt idx="4216">
                  <c:v>74.429000000000002</c:v>
                </c:pt>
                <c:pt idx="4217">
                  <c:v>74.424999999999997</c:v>
                </c:pt>
                <c:pt idx="4218">
                  <c:v>74.421999999999997</c:v>
                </c:pt>
                <c:pt idx="4219">
                  <c:v>74.42</c:v>
                </c:pt>
                <c:pt idx="4220">
                  <c:v>74.406999999999996</c:v>
                </c:pt>
                <c:pt idx="4221">
                  <c:v>74.418000000000006</c:v>
                </c:pt>
                <c:pt idx="4222">
                  <c:v>74.403999999999996</c:v>
                </c:pt>
                <c:pt idx="4223">
                  <c:v>74.400000000000006</c:v>
                </c:pt>
                <c:pt idx="4224">
                  <c:v>74.400000000000006</c:v>
                </c:pt>
                <c:pt idx="4225">
                  <c:v>74.397999999999996</c:v>
                </c:pt>
                <c:pt idx="4226">
                  <c:v>74.396000000000001</c:v>
                </c:pt>
                <c:pt idx="4227">
                  <c:v>74.382000000000005</c:v>
                </c:pt>
                <c:pt idx="4228">
                  <c:v>74.375</c:v>
                </c:pt>
                <c:pt idx="4229">
                  <c:v>74.370999999999995</c:v>
                </c:pt>
                <c:pt idx="4230">
                  <c:v>74.364000000000004</c:v>
                </c:pt>
                <c:pt idx="4231">
                  <c:v>74.361999999999995</c:v>
                </c:pt>
                <c:pt idx="4232">
                  <c:v>74.364000000000004</c:v>
                </c:pt>
                <c:pt idx="4233">
                  <c:v>74.352999999999994</c:v>
                </c:pt>
                <c:pt idx="4234">
                  <c:v>74.343999999999994</c:v>
                </c:pt>
                <c:pt idx="4235">
                  <c:v>74.334999999999994</c:v>
                </c:pt>
                <c:pt idx="4236">
                  <c:v>74.328000000000003</c:v>
                </c:pt>
                <c:pt idx="4237">
                  <c:v>74.316999999999993</c:v>
                </c:pt>
                <c:pt idx="4238">
                  <c:v>74.305999999999997</c:v>
                </c:pt>
                <c:pt idx="4239">
                  <c:v>74.305999999999997</c:v>
                </c:pt>
                <c:pt idx="4240">
                  <c:v>74.292000000000002</c:v>
                </c:pt>
                <c:pt idx="4241">
                  <c:v>74.292000000000002</c:v>
                </c:pt>
                <c:pt idx="4242">
                  <c:v>74.281000000000006</c:v>
                </c:pt>
                <c:pt idx="4243">
                  <c:v>74.275999999999996</c:v>
                </c:pt>
                <c:pt idx="4244">
                  <c:v>74.266999999999996</c:v>
                </c:pt>
                <c:pt idx="4245">
                  <c:v>74.256</c:v>
                </c:pt>
                <c:pt idx="4246">
                  <c:v>74.242999999999995</c:v>
                </c:pt>
                <c:pt idx="4247">
                  <c:v>74.233999999999995</c:v>
                </c:pt>
                <c:pt idx="4248">
                  <c:v>74.22</c:v>
                </c:pt>
                <c:pt idx="4249">
                  <c:v>74.206999999999994</c:v>
                </c:pt>
                <c:pt idx="4250">
                  <c:v>74.191000000000003</c:v>
                </c:pt>
                <c:pt idx="4251">
                  <c:v>74.177000000000007</c:v>
                </c:pt>
                <c:pt idx="4252">
                  <c:v>74.156999999999996</c:v>
                </c:pt>
                <c:pt idx="4253">
                  <c:v>74.152000000000001</c:v>
                </c:pt>
                <c:pt idx="4254">
                  <c:v>74.13</c:v>
                </c:pt>
                <c:pt idx="4255">
                  <c:v>74.111999999999995</c:v>
                </c:pt>
                <c:pt idx="4256">
                  <c:v>74.108999999999995</c:v>
                </c:pt>
                <c:pt idx="4257">
                  <c:v>74.087000000000003</c:v>
                </c:pt>
                <c:pt idx="4258">
                  <c:v>74.072999999999993</c:v>
                </c:pt>
                <c:pt idx="4259">
                  <c:v>74.066000000000003</c:v>
                </c:pt>
                <c:pt idx="4260">
                  <c:v>74.051000000000002</c:v>
                </c:pt>
                <c:pt idx="4261">
                  <c:v>74.028000000000006</c:v>
                </c:pt>
                <c:pt idx="4262">
                  <c:v>74.015000000000001</c:v>
                </c:pt>
                <c:pt idx="4263">
                  <c:v>73.986999999999995</c:v>
                </c:pt>
                <c:pt idx="4264">
                  <c:v>73.965000000000003</c:v>
                </c:pt>
                <c:pt idx="4265">
                  <c:v>73.947000000000003</c:v>
                </c:pt>
                <c:pt idx="4266">
                  <c:v>73.929000000000002</c:v>
                </c:pt>
                <c:pt idx="4267">
                  <c:v>73.91</c:v>
                </c:pt>
                <c:pt idx="4268">
                  <c:v>73.89</c:v>
                </c:pt>
                <c:pt idx="4269">
                  <c:v>73.882999999999996</c:v>
                </c:pt>
                <c:pt idx="4270">
                  <c:v>73.863</c:v>
                </c:pt>
                <c:pt idx="4271">
                  <c:v>73.849999999999994</c:v>
                </c:pt>
                <c:pt idx="4272">
                  <c:v>73.822000000000003</c:v>
                </c:pt>
                <c:pt idx="4273">
                  <c:v>73.811000000000007</c:v>
                </c:pt>
                <c:pt idx="4274">
                  <c:v>73.804000000000002</c:v>
                </c:pt>
                <c:pt idx="4275">
                  <c:v>73.781999999999996</c:v>
                </c:pt>
                <c:pt idx="4276">
                  <c:v>73.766000000000005</c:v>
                </c:pt>
                <c:pt idx="4277">
                  <c:v>73.754000000000005</c:v>
                </c:pt>
                <c:pt idx="4278">
                  <c:v>73.731999999999999</c:v>
                </c:pt>
                <c:pt idx="4279">
                  <c:v>73.721000000000004</c:v>
                </c:pt>
                <c:pt idx="4280">
                  <c:v>73.709999999999994</c:v>
                </c:pt>
                <c:pt idx="4281">
                  <c:v>73.703000000000003</c:v>
                </c:pt>
                <c:pt idx="4282">
                  <c:v>73.677999999999997</c:v>
                </c:pt>
                <c:pt idx="4283">
                  <c:v>73.664000000000001</c:v>
                </c:pt>
                <c:pt idx="4284">
                  <c:v>73.66</c:v>
                </c:pt>
                <c:pt idx="4285">
                  <c:v>73.644000000000005</c:v>
                </c:pt>
                <c:pt idx="4286">
                  <c:v>73.635000000000005</c:v>
                </c:pt>
                <c:pt idx="4287">
                  <c:v>73.617000000000004</c:v>
                </c:pt>
                <c:pt idx="4288">
                  <c:v>73.603999999999999</c:v>
                </c:pt>
                <c:pt idx="4289">
                  <c:v>73.596000000000004</c:v>
                </c:pt>
                <c:pt idx="4290">
                  <c:v>73.573999999999998</c:v>
                </c:pt>
                <c:pt idx="4291">
                  <c:v>73.56</c:v>
                </c:pt>
                <c:pt idx="4292">
                  <c:v>73.537999999999997</c:v>
                </c:pt>
                <c:pt idx="4293">
                  <c:v>73.527000000000001</c:v>
                </c:pt>
                <c:pt idx="4294">
                  <c:v>73.513000000000005</c:v>
                </c:pt>
                <c:pt idx="4295">
                  <c:v>73.501999999999995</c:v>
                </c:pt>
                <c:pt idx="4296">
                  <c:v>73.491</c:v>
                </c:pt>
                <c:pt idx="4297">
                  <c:v>73.474999999999994</c:v>
                </c:pt>
                <c:pt idx="4298">
                  <c:v>73.47</c:v>
                </c:pt>
                <c:pt idx="4299">
                  <c:v>73.444999999999993</c:v>
                </c:pt>
                <c:pt idx="4300">
                  <c:v>73.427000000000007</c:v>
                </c:pt>
                <c:pt idx="4301">
                  <c:v>73.42</c:v>
                </c:pt>
                <c:pt idx="4302">
                  <c:v>73.412999999999997</c:v>
                </c:pt>
                <c:pt idx="4303">
                  <c:v>73.397000000000006</c:v>
                </c:pt>
                <c:pt idx="4304">
                  <c:v>73.387</c:v>
                </c:pt>
                <c:pt idx="4305">
                  <c:v>73.361999999999995</c:v>
                </c:pt>
                <c:pt idx="4306">
                  <c:v>73.343000000000004</c:v>
                </c:pt>
                <c:pt idx="4307">
                  <c:v>73.334000000000003</c:v>
                </c:pt>
                <c:pt idx="4308">
                  <c:v>73.305000000000007</c:v>
                </c:pt>
                <c:pt idx="4309">
                  <c:v>73.305000000000007</c:v>
                </c:pt>
                <c:pt idx="4310">
                  <c:v>73.290999999999997</c:v>
                </c:pt>
                <c:pt idx="4311">
                  <c:v>73.275999999999996</c:v>
                </c:pt>
                <c:pt idx="4312">
                  <c:v>73.251000000000005</c:v>
                </c:pt>
                <c:pt idx="4313">
                  <c:v>73.244</c:v>
                </c:pt>
                <c:pt idx="4314">
                  <c:v>73.233000000000004</c:v>
                </c:pt>
                <c:pt idx="4315">
                  <c:v>73.215000000000003</c:v>
                </c:pt>
                <c:pt idx="4316">
                  <c:v>73.197000000000003</c:v>
                </c:pt>
                <c:pt idx="4317">
                  <c:v>73.194000000000003</c:v>
                </c:pt>
                <c:pt idx="4318">
                  <c:v>73.183000000000007</c:v>
                </c:pt>
                <c:pt idx="4319">
                  <c:v>73.186000000000007</c:v>
                </c:pt>
                <c:pt idx="4320">
                  <c:v>73.168999999999997</c:v>
                </c:pt>
                <c:pt idx="4321">
                  <c:v>73.152000000000001</c:v>
                </c:pt>
                <c:pt idx="4322">
                  <c:v>73.132999999999996</c:v>
                </c:pt>
                <c:pt idx="4323">
                  <c:v>73.117999999999995</c:v>
                </c:pt>
                <c:pt idx="4324">
                  <c:v>73.102000000000004</c:v>
                </c:pt>
                <c:pt idx="4325">
                  <c:v>73.09</c:v>
                </c:pt>
                <c:pt idx="4326">
                  <c:v>73.072000000000003</c:v>
                </c:pt>
                <c:pt idx="4327">
                  <c:v>73.063000000000002</c:v>
                </c:pt>
                <c:pt idx="4328">
                  <c:v>73.05</c:v>
                </c:pt>
                <c:pt idx="4329">
                  <c:v>73.036000000000001</c:v>
                </c:pt>
                <c:pt idx="4330">
                  <c:v>73.021000000000001</c:v>
                </c:pt>
                <c:pt idx="4331">
                  <c:v>73.013999999999996</c:v>
                </c:pt>
                <c:pt idx="4332">
                  <c:v>72.984999999999999</c:v>
                </c:pt>
                <c:pt idx="4333">
                  <c:v>72.972999999999999</c:v>
                </c:pt>
                <c:pt idx="4334">
                  <c:v>72.959999999999994</c:v>
                </c:pt>
                <c:pt idx="4335">
                  <c:v>72.945999999999998</c:v>
                </c:pt>
                <c:pt idx="4336">
                  <c:v>72.924000000000007</c:v>
                </c:pt>
                <c:pt idx="4337">
                  <c:v>72.917000000000002</c:v>
                </c:pt>
                <c:pt idx="4338">
                  <c:v>72.896000000000001</c:v>
                </c:pt>
                <c:pt idx="4339">
                  <c:v>72.873999999999995</c:v>
                </c:pt>
                <c:pt idx="4340">
                  <c:v>72.863</c:v>
                </c:pt>
                <c:pt idx="4341">
                  <c:v>72.852000000000004</c:v>
                </c:pt>
                <c:pt idx="4342">
                  <c:v>72.828999999999994</c:v>
                </c:pt>
                <c:pt idx="4343">
                  <c:v>72.819999999999993</c:v>
                </c:pt>
                <c:pt idx="4344">
                  <c:v>72.795000000000002</c:v>
                </c:pt>
                <c:pt idx="4345">
                  <c:v>72.781000000000006</c:v>
                </c:pt>
                <c:pt idx="4346">
                  <c:v>72.763000000000005</c:v>
                </c:pt>
                <c:pt idx="4347">
                  <c:v>72.748000000000005</c:v>
                </c:pt>
                <c:pt idx="4348">
                  <c:v>72.724999999999994</c:v>
                </c:pt>
                <c:pt idx="4349">
                  <c:v>72.712999999999994</c:v>
                </c:pt>
                <c:pt idx="4350">
                  <c:v>72.688000000000002</c:v>
                </c:pt>
                <c:pt idx="4351">
                  <c:v>72.668000000000006</c:v>
                </c:pt>
                <c:pt idx="4352">
                  <c:v>72.659000000000006</c:v>
                </c:pt>
                <c:pt idx="4353">
                  <c:v>72.634</c:v>
                </c:pt>
                <c:pt idx="4354">
                  <c:v>72.625</c:v>
                </c:pt>
                <c:pt idx="4355">
                  <c:v>72.605000000000004</c:v>
                </c:pt>
                <c:pt idx="4356">
                  <c:v>72.58</c:v>
                </c:pt>
                <c:pt idx="4357">
                  <c:v>72.566999999999993</c:v>
                </c:pt>
                <c:pt idx="4358">
                  <c:v>72.543999999999997</c:v>
                </c:pt>
                <c:pt idx="4359">
                  <c:v>72.522999999999996</c:v>
                </c:pt>
                <c:pt idx="4360">
                  <c:v>72.504999999999995</c:v>
                </c:pt>
                <c:pt idx="4361">
                  <c:v>72.483000000000004</c:v>
                </c:pt>
                <c:pt idx="4362">
                  <c:v>72.457999999999998</c:v>
                </c:pt>
                <c:pt idx="4363">
                  <c:v>72.433000000000007</c:v>
                </c:pt>
                <c:pt idx="4364">
                  <c:v>72.408000000000001</c:v>
                </c:pt>
                <c:pt idx="4365">
                  <c:v>72.376000000000005</c:v>
                </c:pt>
                <c:pt idx="4366">
                  <c:v>72.344999999999999</c:v>
                </c:pt>
                <c:pt idx="4367">
                  <c:v>72.304000000000002</c:v>
                </c:pt>
                <c:pt idx="4368">
                  <c:v>72.254000000000005</c:v>
                </c:pt>
                <c:pt idx="4369">
                  <c:v>72.210999999999999</c:v>
                </c:pt>
                <c:pt idx="4370">
                  <c:v>72.164000000000001</c:v>
                </c:pt>
                <c:pt idx="4371">
                  <c:v>72.111000000000004</c:v>
                </c:pt>
                <c:pt idx="4372">
                  <c:v>72.069000000000003</c:v>
                </c:pt>
                <c:pt idx="4373">
                  <c:v>72.016999999999996</c:v>
                </c:pt>
                <c:pt idx="4374">
                  <c:v>71.963999999999999</c:v>
                </c:pt>
                <c:pt idx="4375">
                  <c:v>71.917000000000002</c:v>
                </c:pt>
                <c:pt idx="4376">
                  <c:v>71.881</c:v>
                </c:pt>
                <c:pt idx="4377">
                  <c:v>71.813000000000002</c:v>
                </c:pt>
                <c:pt idx="4378">
                  <c:v>71.775999999999996</c:v>
                </c:pt>
                <c:pt idx="4379">
                  <c:v>71.738</c:v>
                </c:pt>
                <c:pt idx="4380">
                  <c:v>71.683999999999997</c:v>
                </c:pt>
                <c:pt idx="4381">
                  <c:v>71.638000000000005</c:v>
                </c:pt>
                <c:pt idx="4382">
                  <c:v>71.602000000000004</c:v>
                </c:pt>
                <c:pt idx="4383">
                  <c:v>71.552000000000007</c:v>
                </c:pt>
                <c:pt idx="4384">
                  <c:v>71.507000000000005</c:v>
                </c:pt>
                <c:pt idx="4385">
                  <c:v>71.459000000000003</c:v>
                </c:pt>
                <c:pt idx="4386">
                  <c:v>71.409000000000006</c:v>
                </c:pt>
                <c:pt idx="4387">
                  <c:v>71.375</c:v>
                </c:pt>
                <c:pt idx="4388">
                  <c:v>71.33</c:v>
                </c:pt>
                <c:pt idx="4389">
                  <c:v>71.272000000000006</c:v>
                </c:pt>
                <c:pt idx="4390">
                  <c:v>71.230999999999995</c:v>
                </c:pt>
                <c:pt idx="4391">
                  <c:v>71.19</c:v>
                </c:pt>
                <c:pt idx="4392">
                  <c:v>71.147000000000006</c:v>
                </c:pt>
                <c:pt idx="4393">
                  <c:v>71.105999999999995</c:v>
                </c:pt>
                <c:pt idx="4394">
                  <c:v>71.061000000000007</c:v>
                </c:pt>
                <c:pt idx="4395">
                  <c:v>71</c:v>
                </c:pt>
                <c:pt idx="4396">
                  <c:v>70.972999999999999</c:v>
                </c:pt>
                <c:pt idx="4397">
                  <c:v>70.935000000000002</c:v>
                </c:pt>
                <c:pt idx="4398">
                  <c:v>70.888999999999996</c:v>
                </c:pt>
                <c:pt idx="4399">
                  <c:v>70.849000000000004</c:v>
                </c:pt>
                <c:pt idx="4400">
                  <c:v>70.81</c:v>
                </c:pt>
                <c:pt idx="4401">
                  <c:v>70.781000000000006</c:v>
                </c:pt>
                <c:pt idx="4402">
                  <c:v>70.754000000000005</c:v>
                </c:pt>
                <c:pt idx="4403">
                  <c:v>70.724000000000004</c:v>
                </c:pt>
                <c:pt idx="4404">
                  <c:v>70.694999999999993</c:v>
                </c:pt>
                <c:pt idx="4405">
                  <c:v>70.662999999999997</c:v>
                </c:pt>
                <c:pt idx="4406">
                  <c:v>70.652000000000001</c:v>
                </c:pt>
                <c:pt idx="4407">
                  <c:v>70.616</c:v>
                </c:pt>
                <c:pt idx="4408">
                  <c:v>70.593000000000004</c:v>
                </c:pt>
                <c:pt idx="4409">
                  <c:v>70.572999999999993</c:v>
                </c:pt>
                <c:pt idx="4410">
                  <c:v>70.540999999999997</c:v>
                </c:pt>
                <c:pt idx="4411">
                  <c:v>70.53</c:v>
                </c:pt>
                <c:pt idx="4412">
                  <c:v>70.512</c:v>
                </c:pt>
                <c:pt idx="4413">
                  <c:v>70.501000000000005</c:v>
                </c:pt>
                <c:pt idx="4414">
                  <c:v>70.498000000000005</c:v>
                </c:pt>
                <c:pt idx="4415">
                  <c:v>70.494</c:v>
                </c:pt>
                <c:pt idx="4416">
                  <c:v>70.486999999999995</c:v>
                </c:pt>
                <c:pt idx="4417">
                  <c:v>70.481999999999999</c:v>
                </c:pt>
                <c:pt idx="4418">
                  <c:v>70.472999999999999</c:v>
                </c:pt>
                <c:pt idx="4419">
                  <c:v>70.472999999999999</c:v>
                </c:pt>
                <c:pt idx="4420">
                  <c:v>70.462000000000003</c:v>
                </c:pt>
                <c:pt idx="4421">
                  <c:v>70.457999999999998</c:v>
                </c:pt>
                <c:pt idx="4422">
                  <c:v>70.454999999999998</c:v>
                </c:pt>
                <c:pt idx="4423">
                  <c:v>70.44</c:v>
                </c:pt>
                <c:pt idx="4424">
                  <c:v>70.436999999999998</c:v>
                </c:pt>
                <c:pt idx="4425">
                  <c:v>70.426000000000002</c:v>
                </c:pt>
                <c:pt idx="4426">
                  <c:v>70.41</c:v>
                </c:pt>
                <c:pt idx="4427">
                  <c:v>70.397000000000006</c:v>
                </c:pt>
                <c:pt idx="4428">
                  <c:v>70.369</c:v>
                </c:pt>
                <c:pt idx="4429">
                  <c:v>70.344999999999999</c:v>
                </c:pt>
                <c:pt idx="4430">
                  <c:v>70.332999999999998</c:v>
                </c:pt>
                <c:pt idx="4431">
                  <c:v>70.286000000000001</c:v>
                </c:pt>
                <c:pt idx="4432">
                  <c:v>70.259</c:v>
                </c:pt>
                <c:pt idx="4433">
                  <c:v>70.218000000000004</c:v>
                </c:pt>
                <c:pt idx="4434">
                  <c:v>70.182000000000002</c:v>
                </c:pt>
                <c:pt idx="4435">
                  <c:v>70.144999999999996</c:v>
                </c:pt>
                <c:pt idx="4436">
                  <c:v>70.114000000000004</c:v>
                </c:pt>
                <c:pt idx="4437">
                  <c:v>70.067999999999998</c:v>
                </c:pt>
                <c:pt idx="4438">
                  <c:v>70.040999999999997</c:v>
                </c:pt>
                <c:pt idx="4439">
                  <c:v>70.003</c:v>
                </c:pt>
                <c:pt idx="4440">
                  <c:v>69.963999999999999</c:v>
                </c:pt>
                <c:pt idx="4441">
                  <c:v>69.933000000000007</c:v>
                </c:pt>
                <c:pt idx="4442">
                  <c:v>69.899000000000001</c:v>
                </c:pt>
                <c:pt idx="4443">
                  <c:v>69.867000000000004</c:v>
                </c:pt>
                <c:pt idx="4444">
                  <c:v>69.959999999999994</c:v>
                </c:pt>
                <c:pt idx="4445">
                  <c:v>70.171000000000006</c:v>
                </c:pt>
                <c:pt idx="4446">
                  <c:v>70.637</c:v>
                </c:pt>
                <c:pt idx="4447">
                  <c:v>71.007999999999996</c:v>
                </c:pt>
                <c:pt idx="4448">
                  <c:v>71.338999999999999</c:v>
                </c:pt>
                <c:pt idx="4449">
                  <c:v>71.676000000000002</c:v>
                </c:pt>
                <c:pt idx="4450">
                  <c:v>71.855999999999995</c:v>
                </c:pt>
                <c:pt idx="4451">
                  <c:v>72.001000000000005</c:v>
                </c:pt>
                <c:pt idx="4452">
                  <c:v>72.12</c:v>
                </c:pt>
                <c:pt idx="4453">
                  <c:v>72.17</c:v>
                </c:pt>
                <c:pt idx="4454">
                  <c:v>72.183999999999997</c:v>
                </c:pt>
                <c:pt idx="4455">
                  <c:v>72.188000000000002</c:v>
                </c:pt>
                <c:pt idx="4456">
                  <c:v>72.173000000000002</c:v>
                </c:pt>
                <c:pt idx="4457">
                  <c:v>72.162000000000006</c:v>
                </c:pt>
                <c:pt idx="4458">
                  <c:v>72.134</c:v>
                </c:pt>
                <c:pt idx="4459">
                  <c:v>72.093000000000004</c:v>
                </c:pt>
                <c:pt idx="4460">
                  <c:v>72.058999999999997</c:v>
                </c:pt>
                <c:pt idx="4461">
                  <c:v>72.004999999999995</c:v>
                </c:pt>
                <c:pt idx="4462">
                  <c:v>71.966999999999999</c:v>
                </c:pt>
                <c:pt idx="4463">
                  <c:v>71.933000000000007</c:v>
                </c:pt>
                <c:pt idx="4464">
                  <c:v>71.882999999999996</c:v>
                </c:pt>
                <c:pt idx="4465">
                  <c:v>71.84</c:v>
                </c:pt>
                <c:pt idx="4466">
                  <c:v>71.804000000000002</c:v>
                </c:pt>
                <c:pt idx="4467">
                  <c:v>71.742999999999995</c:v>
                </c:pt>
                <c:pt idx="4468">
                  <c:v>71.703999999999994</c:v>
                </c:pt>
                <c:pt idx="4469">
                  <c:v>71.674999999999997</c:v>
                </c:pt>
                <c:pt idx="4470">
                  <c:v>71.614000000000004</c:v>
                </c:pt>
                <c:pt idx="4471">
                  <c:v>71.570999999999998</c:v>
                </c:pt>
                <c:pt idx="4472">
                  <c:v>71.539000000000001</c:v>
                </c:pt>
                <c:pt idx="4473">
                  <c:v>71.495999999999995</c:v>
                </c:pt>
                <c:pt idx="4474">
                  <c:v>71.465000000000003</c:v>
                </c:pt>
                <c:pt idx="4475">
                  <c:v>71.427999999999997</c:v>
                </c:pt>
                <c:pt idx="4476">
                  <c:v>71.373999999999995</c:v>
                </c:pt>
                <c:pt idx="4477">
                  <c:v>71.34</c:v>
                </c:pt>
                <c:pt idx="4478">
                  <c:v>71.308999999999997</c:v>
                </c:pt>
                <c:pt idx="4479">
                  <c:v>71.266000000000005</c:v>
                </c:pt>
                <c:pt idx="4480">
                  <c:v>71.231999999999999</c:v>
                </c:pt>
                <c:pt idx="4481">
                  <c:v>71.194999999999993</c:v>
                </c:pt>
                <c:pt idx="4482">
                  <c:v>71.165999999999997</c:v>
                </c:pt>
                <c:pt idx="4483">
                  <c:v>71.132000000000005</c:v>
                </c:pt>
                <c:pt idx="4484">
                  <c:v>71.108000000000004</c:v>
                </c:pt>
                <c:pt idx="4485">
                  <c:v>71.075999999999993</c:v>
                </c:pt>
                <c:pt idx="4486">
                  <c:v>71.043999999999997</c:v>
                </c:pt>
                <c:pt idx="4487">
                  <c:v>71.028999999999996</c:v>
                </c:pt>
                <c:pt idx="4488">
                  <c:v>70.989999999999995</c:v>
                </c:pt>
                <c:pt idx="4489">
                  <c:v>70.959999999999994</c:v>
                </c:pt>
                <c:pt idx="4490">
                  <c:v>70.936000000000007</c:v>
                </c:pt>
                <c:pt idx="4491">
                  <c:v>70.893000000000001</c:v>
                </c:pt>
                <c:pt idx="4492">
                  <c:v>70.879000000000005</c:v>
                </c:pt>
                <c:pt idx="4493">
                  <c:v>70.849999999999994</c:v>
                </c:pt>
                <c:pt idx="4494">
                  <c:v>70.817999999999998</c:v>
                </c:pt>
                <c:pt idx="4495">
                  <c:v>70.802000000000007</c:v>
                </c:pt>
                <c:pt idx="4496">
                  <c:v>70.771000000000001</c:v>
                </c:pt>
                <c:pt idx="4497">
                  <c:v>70.739000000000004</c:v>
                </c:pt>
                <c:pt idx="4498">
                  <c:v>70.718000000000004</c:v>
                </c:pt>
                <c:pt idx="4499">
                  <c:v>70.691999999999993</c:v>
                </c:pt>
                <c:pt idx="4500">
                  <c:v>70.664000000000001</c:v>
                </c:pt>
                <c:pt idx="4501">
                  <c:v>70.638999999999996</c:v>
                </c:pt>
                <c:pt idx="4502">
                  <c:v>70.623999999999995</c:v>
                </c:pt>
                <c:pt idx="4503">
                  <c:v>70.587999999999994</c:v>
                </c:pt>
                <c:pt idx="4504">
                  <c:v>70.554000000000002</c:v>
                </c:pt>
                <c:pt idx="4505">
                  <c:v>70.527000000000001</c:v>
                </c:pt>
                <c:pt idx="4506">
                  <c:v>70.474000000000004</c:v>
                </c:pt>
                <c:pt idx="4507">
                  <c:v>70.442999999999998</c:v>
                </c:pt>
                <c:pt idx="4508">
                  <c:v>70.415999999999997</c:v>
                </c:pt>
                <c:pt idx="4509">
                  <c:v>70.363</c:v>
                </c:pt>
                <c:pt idx="4510">
                  <c:v>70.334000000000003</c:v>
                </c:pt>
                <c:pt idx="4511">
                  <c:v>70.301000000000002</c:v>
                </c:pt>
                <c:pt idx="4512">
                  <c:v>70.244</c:v>
                </c:pt>
                <c:pt idx="4513">
                  <c:v>70.212000000000003</c:v>
                </c:pt>
                <c:pt idx="4514">
                  <c:v>70.165000000000006</c:v>
                </c:pt>
                <c:pt idx="4515">
                  <c:v>70.114999999999995</c:v>
                </c:pt>
                <c:pt idx="4516">
                  <c:v>70.078999999999994</c:v>
                </c:pt>
                <c:pt idx="4517">
                  <c:v>70.040000000000006</c:v>
                </c:pt>
                <c:pt idx="4518">
                  <c:v>69.992999999999995</c:v>
                </c:pt>
                <c:pt idx="4519">
                  <c:v>69.944999999999993</c:v>
                </c:pt>
                <c:pt idx="4520">
                  <c:v>69.903000000000006</c:v>
                </c:pt>
                <c:pt idx="4521">
                  <c:v>69.852999999999994</c:v>
                </c:pt>
                <c:pt idx="4522">
                  <c:v>69.837999999999994</c:v>
                </c:pt>
                <c:pt idx="4523">
                  <c:v>69.834999999999994</c:v>
                </c:pt>
                <c:pt idx="4524">
                  <c:v>69.86</c:v>
                </c:pt>
                <c:pt idx="4525">
                  <c:v>69.908000000000001</c:v>
                </c:pt>
                <c:pt idx="4526">
                  <c:v>69.953000000000003</c:v>
                </c:pt>
                <c:pt idx="4527">
                  <c:v>70.057000000000002</c:v>
                </c:pt>
                <c:pt idx="4528">
                  <c:v>70.152000000000001</c:v>
                </c:pt>
                <c:pt idx="4529">
                  <c:v>70.257999999999996</c:v>
                </c:pt>
                <c:pt idx="4530">
                  <c:v>70.379000000000005</c:v>
                </c:pt>
                <c:pt idx="4531">
                  <c:v>70.474000000000004</c:v>
                </c:pt>
                <c:pt idx="4532">
                  <c:v>70.569000000000003</c:v>
                </c:pt>
                <c:pt idx="4533">
                  <c:v>70.673000000000002</c:v>
                </c:pt>
                <c:pt idx="4534">
                  <c:v>70.75</c:v>
                </c:pt>
                <c:pt idx="4535">
                  <c:v>70.826999999999998</c:v>
                </c:pt>
                <c:pt idx="4536">
                  <c:v>70.965999999999994</c:v>
                </c:pt>
                <c:pt idx="4537">
                  <c:v>71.100999999999999</c:v>
                </c:pt>
                <c:pt idx="4538">
                  <c:v>71.257000000000005</c:v>
                </c:pt>
                <c:pt idx="4539">
                  <c:v>71.507000000000005</c:v>
                </c:pt>
                <c:pt idx="4540">
                  <c:v>71.72</c:v>
                </c:pt>
                <c:pt idx="4541">
                  <c:v>71.947999999999993</c:v>
                </c:pt>
                <c:pt idx="4542">
                  <c:v>72.284000000000006</c:v>
                </c:pt>
                <c:pt idx="4543">
                  <c:v>72.53</c:v>
                </c:pt>
                <c:pt idx="4544">
                  <c:v>72.760999999999996</c:v>
                </c:pt>
                <c:pt idx="4545">
                  <c:v>73.051000000000002</c:v>
                </c:pt>
                <c:pt idx="4546">
                  <c:v>73.234999999999999</c:v>
                </c:pt>
                <c:pt idx="4547">
                  <c:v>73.402000000000001</c:v>
                </c:pt>
                <c:pt idx="4548">
                  <c:v>73.581000000000003</c:v>
                </c:pt>
                <c:pt idx="4549">
                  <c:v>73.724000000000004</c:v>
                </c:pt>
                <c:pt idx="4550">
                  <c:v>73.870999999999995</c:v>
                </c:pt>
                <c:pt idx="4551">
                  <c:v>74.081999999999994</c:v>
                </c:pt>
                <c:pt idx="4552">
                  <c:v>74.245000000000005</c:v>
                </c:pt>
                <c:pt idx="4553">
                  <c:v>74.397000000000006</c:v>
                </c:pt>
                <c:pt idx="4554">
                  <c:v>74.611999999999995</c:v>
                </c:pt>
                <c:pt idx="4555">
                  <c:v>74.786000000000001</c:v>
                </c:pt>
                <c:pt idx="4556">
                  <c:v>74.956000000000003</c:v>
                </c:pt>
                <c:pt idx="4557">
                  <c:v>75.182000000000002</c:v>
                </c:pt>
                <c:pt idx="4558">
                  <c:v>75.331000000000003</c:v>
                </c:pt>
                <c:pt idx="4559">
                  <c:v>75.486000000000004</c:v>
                </c:pt>
                <c:pt idx="4560">
                  <c:v>75.637</c:v>
                </c:pt>
                <c:pt idx="4561">
                  <c:v>75.744</c:v>
                </c:pt>
                <c:pt idx="4562">
                  <c:v>75.858999999999995</c:v>
                </c:pt>
                <c:pt idx="4563">
                  <c:v>76.052000000000007</c:v>
                </c:pt>
                <c:pt idx="4564">
                  <c:v>76.244</c:v>
                </c:pt>
                <c:pt idx="4565">
                  <c:v>76.492999999999995</c:v>
                </c:pt>
                <c:pt idx="4566">
                  <c:v>76.808000000000007</c:v>
                </c:pt>
                <c:pt idx="4567">
                  <c:v>77.048000000000002</c:v>
                </c:pt>
                <c:pt idx="4568">
                  <c:v>77.344999999999999</c:v>
                </c:pt>
                <c:pt idx="4569">
                  <c:v>77.718000000000004</c:v>
                </c:pt>
                <c:pt idx="4570">
                  <c:v>78.016999999999996</c:v>
                </c:pt>
                <c:pt idx="4571">
                  <c:v>78.301000000000002</c:v>
                </c:pt>
                <c:pt idx="4572">
                  <c:v>78.649000000000001</c:v>
                </c:pt>
                <c:pt idx="4573">
                  <c:v>78.891999999999996</c:v>
                </c:pt>
                <c:pt idx="4574">
                  <c:v>79.122</c:v>
                </c:pt>
                <c:pt idx="4575">
                  <c:v>79.387</c:v>
                </c:pt>
                <c:pt idx="4576">
                  <c:v>79.543000000000006</c:v>
                </c:pt>
                <c:pt idx="4577">
                  <c:v>79.677000000000007</c:v>
                </c:pt>
                <c:pt idx="4578">
                  <c:v>79.808999999999997</c:v>
                </c:pt>
                <c:pt idx="4579">
                  <c:v>79.861000000000004</c:v>
                </c:pt>
                <c:pt idx="4580">
                  <c:v>79.899000000000001</c:v>
                </c:pt>
                <c:pt idx="4581">
                  <c:v>79.944999999999993</c:v>
                </c:pt>
                <c:pt idx="4582">
                  <c:v>79.980999999999995</c:v>
                </c:pt>
                <c:pt idx="4583">
                  <c:v>80.013000000000005</c:v>
                </c:pt>
                <c:pt idx="4584">
                  <c:v>80.091999999999999</c:v>
                </c:pt>
                <c:pt idx="4585">
                  <c:v>80.218000000000004</c:v>
                </c:pt>
                <c:pt idx="4586">
                  <c:v>80.382999999999996</c:v>
                </c:pt>
                <c:pt idx="4587">
                  <c:v>80.662999999999997</c:v>
                </c:pt>
                <c:pt idx="4588">
                  <c:v>80.911000000000001</c:v>
                </c:pt>
                <c:pt idx="4589">
                  <c:v>81.141000000000005</c:v>
                </c:pt>
                <c:pt idx="4590">
                  <c:v>81.427999999999997</c:v>
                </c:pt>
                <c:pt idx="4591">
                  <c:v>81.590999999999994</c:v>
                </c:pt>
                <c:pt idx="4592">
                  <c:v>81.747</c:v>
                </c:pt>
                <c:pt idx="4593">
                  <c:v>81.923000000000002</c:v>
                </c:pt>
                <c:pt idx="4594">
                  <c:v>82.093999999999994</c:v>
                </c:pt>
                <c:pt idx="4595">
                  <c:v>82.289000000000001</c:v>
                </c:pt>
                <c:pt idx="4596">
                  <c:v>82.602000000000004</c:v>
                </c:pt>
                <c:pt idx="4597">
                  <c:v>82.846000000000004</c:v>
                </c:pt>
                <c:pt idx="4598">
                  <c:v>83.111999999999995</c:v>
                </c:pt>
                <c:pt idx="4599">
                  <c:v>83.471000000000004</c:v>
                </c:pt>
                <c:pt idx="4600">
                  <c:v>83.748999999999995</c:v>
                </c:pt>
                <c:pt idx="4601">
                  <c:v>84.022999999999996</c:v>
                </c:pt>
                <c:pt idx="4602">
                  <c:v>84.35</c:v>
                </c:pt>
                <c:pt idx="4603">
                  <c:v>84.552999999999997</c:v>
                </c:pt>
                <c:pt idx="4604">
                  <c:v>84.712999999999994</c:v>
                </c:pt>
                <c:pt idx="4605">
                  <c:v>84.891999999999996</c:v>
                </c:pt>
                <c:pt idx="4606">
                  <c:v>85.048000000000002</c:v>
                </c:pt>
                <c:pt idx="4607">
                  <c:v>85.212000000000003</c:v>
                </c:pt>
                <c:pt idx="4608">
                  <c:v>85.456000000000003</c:v>
                </c:pt>
                <c:pt idx="4609">
                  <c:v>85.688999999999993</c:v>
                </c:pt>
                <c:pt idx="4610">
                  <c:v>85.972999999999999</c:v>
                </c:pt>
                <c:pt idx="4611">
                  <c:v>86.393000000000001</c:v>
                </c:pt>
                <c:pt idx="4612">
                  <c:v>86.721999999999994</c:v>
                </c:pt>
                <c:pt idx="4613">
                  <c:v>87.043000000000006</c:v>
                </c:pt>
                <c:pt idx="4614">
                  <c:v>87.397999999999996</c:v>
                </c:pt>
                <c:pt idx="4615">
                  <c:v>87.626000000000005</c:v>
                </c:pt>
                <c:pt idx="4616">
                  <c:v>87.861000000000004</c:v>
                </c:pt>
                <c:pt idx="4617">
                  <c:v>88.144999999999996</c:v>
                </c:pt>
                <c:pt idx="4618">
                  <c:v>88.409000000000006</c:v>
                </c:pt>
                <c:pt idx="4619">
                  <c:v>88.686999999999998</c:v>
                </c:pt>
                <c:pt idx="4620">
                  <c:v>89.085999999999999</c:v>
                </c:pt>
                <c:pt idx="4621">
                  <c:v>89.369</c:v>
                </c:pt>
                <c:pt idx="4622">
                  <c:v>89.7</c:v>
                </c:pt>
                <c:pt idx="4623">
                  <c:v>90.116</c:v>
                </c:pt>
                <c:pt idx="4624">
                  <c:v>90.388000000000005</c:v>
                </c:pt>
                <c:pt idx="4625">
                  <c:v>90.653000000000006</c:v>
                </c:pt>
                <c:pt idx="4626">
                  <c:v>90.933000000000007</c:v>
                </c:pt>
                <c:pt idx="4627">
                  <c:v>91.137</c:v>
                </c:pt>
                <c:pt idx="4628">
                  <c:v>91.372</c:v>
                </c:pt>
                <c:pt idx="4629">
                  <c:v>91.724999999999994</c:v>
                </c:pt>
                <c:pt idx="4630">
                  <c:v>91.992000000000004</c:v>
                </c:pt>
                <c:pt idx="4631">
                  <c:v>92.275999999999996</c:v>
                </c:pt>
                <c:pt idx="4632">
                  <c:v>92.656999999999996</c:v>
                </c:pt>
                <c:pt idx="4633">
                  <c:v>92.980999999999995</c:v>
                </c:pt>
                <c:pt idx="4634">
                  <c:v>93.287000000000006</c:v>
                </c:pt>
                <c:pt idx="4635">
                  <c:v>93.64</c:v>
                </c:pt>
                <c:pt idx="4636">
                  <c:v>93.843000000000004</c:v>
                </c:pt>
                <c:pt idx="4637">
                  <c:v>94</c:v>
                </c:pt>
                <c:pt idx="4638">
                  <c:v>94.197999999999993</c:v>
                </c:pt>
                <c:pt idx="4639">
                  <c:v>94.326999999999998</c:v>
                </c:pt>
                <c:pt idx="4640">
                  <c:v>94.438999999999993</c:v>
                </c:pt>
                <c:pt idx="4641">
                  <c:v>94.578999999999994</c:v>
                </c:pt>
                <c:pt idx="4642">
                  <c:v>94.676000000000002</c:v>
                </c:pt>
                <c:pt idx="4643">
                  <c:v>94.781000000000006</c:v>
                </c:pt>
                <c:pt idx="4644">
                  <c:v>94.891999999999996</c:v>
                </c:pt>
                <c:pt idx="4645">
                  <c:v>94.974999999999994</c:v>
                </c:pt>
                <c:pt idx="4646">
                  <c:v>95.04</c:v>
                </c:pt>
                <c:pt idx="4647">
                  <c:v>95.072000000000003</c:v>
                </c:pt>
                <c:pt idx="4648">
                  <c:v>95.075999999999993</c:v>
                </c:pt>
                <c:pt idx="4649">
                  <c:v>95.025000000000006</c:v>
                </c:pt>
                <c:pt idx="4650">
                  <c:v>95.010999999999996</c:v>
                </c:pt>
                <c:pt idx="4651">
                  <c:v>95.046999999999997</c:v>
                </c:pt>
                <c:pt idx="4652">
                  <c:v>95.158000000000001</c:v>
                </c:pt>
                <c:pt idx="4653">
                  <c:v>95.492999999999995</c:v>
                </c:pt>
                <c:pt idx="4654">
                  <c:v>95.777000000000001</c:v>
                </c:pt>
                <c:pt idx="4655">
                  <c:v>96.116</c:v>
                </c:pt>
                <c:pt idx="4656">
                  <c:v>96.641000000000005</c:v>
                </c:pt>
                <c:pt idx="4657">
                  <c:v>97.093000000000004</c:v>
                </c:pt>
                <c:pt idx="4658">
                  <c:v>97.552000000000007</c:v>
                </c:pt>
                <c:pt idx="4659">
                  <c:v>98.149000000000001</c:v>
                </c:pt>
                <c:pt idx="4660">
                  <c:v>98.549000000000007</c:v>
                </c:pt>
                <c:pt idx="4661">
                  <c:v>98.912000000000006</c:v>
                </c:pt>
                <c:pt idx="4662">
                  <c:v>99.283000000000001</c:v>
                </c:pt>
                <c:pt idx="4663">
                  <c:v>99.483000000000004</c:v>
                </c:pt>
                <c:pt idx="4664">
                  <c:v>99.61</c:v>
                </c:pt>
                <c:pt idx="4665">
                  <c:v>99.718000000000004</c:v>
                </c:pt>
                <c:pt idx="4666">
                  <c:v>99.783000000000001</c:v>
                </c:pt>
                <c:pt idx="4667">
                  <c:v>99.83</c:v>
                </c:pt>
                <c:pt idx="4668">
                  <c:v>99.747</c:v>
                </c:pt>
                <c:pt idx="4669">
                  <c:v>99.816999999999993</c:v>
                </c:pt>
                <c:pt idx="4670">
                  <c:v>99.902000000000001</c:v>
                </c:pt>
                <c:pt idx="4671">
                  <c:v>100.114</c:v>
                </c:pt>
                <c:pt idx="4672">
                  <c:v>100.29600000000001</c:v>
                </c:pt>
                <c:pt idx="4673">
                  <c:v>100.52200000000001</c:v>
                </c:pt>
                <c:pt idx="4674">
                  <c:v>100.83199999999999</c:v>
                </c:pt>
                <c:pt idx="4675">
                  <c:v>101.04300000000001</c:v>
                </c:pt>
                <c:pt idx="4676">
                  <c:v>101.218</c:v>
                </c:pt>
                <c:pt idx="4677">
                  <c:v>101.352</c:v>
                </c:pt>
                <c:pt idx="4678">
                  <c:v>101.41800000000001</c:v>
                </c:pt>
                <c:pt idx="4679">
                  <c:v>101.499</c:v>
                </c:pt>
                <c:pt idx="4680">
                  <c:v>101.709</c:v>
                </c:pt>
                <c:pt idx="4681">
                  <c:v>101.934</c:v>
                </c:pt>
                <c:pt idx="4682">
                  <c:v>102.14100000000001</c:v>
                </c:pt>
                <c:pt idx="4683">
                  <c:v>102.473</c:v>
                </c:pt>
                <c:pt idx="4684">
                  <c:v>102.782</c:v>
                </c:pt>
                <c:pt idx="4685">
                  <c:v>103.07599999999999</c:v>
                </c:pt>
                <c:pt idx="4686">
                  <c:v>103.48</c:v>
                </c:pt>
                <c:pt idx="4687">
                  <c:v>103.783</c:v>
                </c:pt>
                <c:pt idx="4688">
                  <c:v>104.075</c:v>
                </c:pt>
                <c:pt idx="4689">
                  <c:v>104.389</c:v>
                </c:pt>
                <c:pt idx="4690">
                  <c:v>104.535</c:v>
                </c:pt>
                <c:pt idx="4691">
                  <c:v>104.645</c:v>
                </c:pt>
                <c:pt idx="4692">
                  <c:v>104.797</c:v>
                </c:pt>
                <c:pt idx="4693">
                  <c:v>105.029</c:v>
                </c:pt>
                <c:pt idx="4694">
                  <c:v>105.395</c:v>
                </c:pt>
                <c:pt idx="4695">
                  <c:v>105.994</c:v>
                </c:pt>
                <c:pt idx="4696">
                  <c:v>106.4</c:v>
                </c:pt>
                <c:pt idx="4697">
                  <c:v>106.88200000000001</c:v>
                </c:pt>
                <c:pt idx="4698">
                  <c:v>107.456</c:v>
                </c:pt>
                <c:pt idx="4699">
                  <c:v>107.84699999999999</c:v>
                </c:pt>
                <c:pt idx="4700">
                  <c:v>108.17</c:v>
                </c:pt>
                <c:pt idx="4701">
                  <c:v>108.45099999999999</c:v>
                </c:pt>
                <c:pt idx="4702">
                  <c:v>108.59399999999999</c:v>
                </c:pt>
                <c:pt idx="4703">
                  <c:v>108.682</c:v>
                </c:pt>
                <c:pt idx="4704">
                  <c:v>108.797</c:v>
                </c:pt>
                <c:pt idx="4705">
                  <c:v>109.005</c:v>
                </c:pt>
                <c:pt idx="4706">
                  <c:v>109.371</c:v>
                </c:pt>
                <c:pt idx="4707">
                  <c:v>110.024</c:v>
                </c:pt>
                <c:pt idx="4708">
                  <c:v>110.708</c:v>
                </c:pt>
                <c:pt idx="4709">
                  <c:v>111.395</c:v>
                </c:pt>
                <c:pt idx="4710">
                  <c:v>112.363</c:v>
                </c:pt>
                <c:pt idx="4711">
                  <c:v>113.026</c:v>
                </c:pt>
                <c:pt idx="4712">
                  <c:v>113.664</c:v>
                </c:pt>
                <c:pt idx="4713">
                  <c:v>114.473</c:v>
                </c:pt>
                <c:pt idx="4714">
                  <c:v>114.908</c:v>
                </c:pt>
                <c:pt idx="4715">
                  <c:v>115.23</c:v>
                </c:pt>
                <c:pt idx="4716">
                  <c:v>115.444</c:v>
                </c:pt>
                <c:pt idx="4717">
                  <c:v>115.596</c:v>
                </c:pt>
                <c:pt idx="4718">
                  <c:v>115.69799999999999</c:v>
                </c:pt>
                <c:pt idx="4719">
                  <c:v>115.81399999999999</c:v>
                </c:pt>
                <c:pt idx="4720">
                  <c:v>115.92100000000001</c:v>
                </c:pt>
                <c:pt idx="4721">
                  <c:v>116.04900000000001</c:v>
                </c:pt>
                <c:pt idx="4722">
                  <c:v>116.23399999999999</c:v>
                </c:pt>
                <c:pt idx="4723">
                  <c:v>116.379</c:v>
                </c:pt>
                <c:pt idx="4724">
                  <c:v>116.499</c:v>
                </c:pt>
                <c:pt idx="4725">
                  <c:v>116.673</c:v>
                </c:pt>
                <c:pt idx="4726">
                  <c:v>116.762</c:v>
                </c:pt>
                <c:pt idx="4727">
                  <c:v>116.767</c:v>
                </c:pt>
                <c:pt idx="4728">
                  <c:v>116.709</c:v>
                </c:pt>
                <c:pt idx="4729">
                  <c:v>116.502</c:v>
                </c:pt>
                <c:pt idx="4730">
                  <c:v>116.26300000000001</c:v>
                </c:pt>
                <c:pt idx="4731">
                  <c:v>115.94799999999999</c:v>
                </c:pt>
                <c:pt idx="4732">
                  <c:v>115.708</c:v>
                </c:pt>
                <c:pt idx="4733">
                  <c:v>115.46899999999999</c:v>
                </c:pt>
                <c:pt idx="4734">
                  <c:v>115.371</c:v>
                </c:pt>
                <c:pt idx="4735">
                  <c:v>115.44</c:v>
                </c:pt>
                <c:pt idx="4736">
                  <c:v>115.628</c:v>
                </c:pt>
                <c:pt idx="4737">
                  <c:v>115.85299999999999</c:v>
                </c:pt>
                <c:pt idx="4738">
                  <c:v>116.072</c:v>
                </c:pt>
                <c:pt idx="4739">
                  <c:v>116.277</c:v>
                </c:pt>
                <c:pt idx="4740">
                  <c:v>116.429</c:v>
                </c:pt>
                <c:pt idx="4741">
                  <c:v>116.40600000000001</c:v>
                </c:pt>
                <c:pt idx="4742">
                  <c:v>116.36</c:v>
                </c:pt>
                <c:pt idx="4743">
                  <c:v>116.26600000000001</c:v>
                </c:pt>
                <c:pt idx="4744">
                  <c:v>116.233</c:v>
                </c:pt>
                <c:pt idx="4745">
                  <c:v>116.208</c:v>
                </c:pt>
                <c:pt idx="4746">
                  <c:v>116.48399999999999</c:v>
                </c:pt>
                <c:pt idx="4747">
                  <c:v>116.85899999999999</c:v>
                </c:pt>
                <c:pt idx="4748">
                  <c:v>117.303</c:v>
                </c:pt>
                <c:pt idx="4749">
                  <c:v>117.97</c:v>
                </c:pt>
                <c:pt idx="4750">
                  <c:v>118.474</c:v>
                </c:pt>
                <c:pt idx="4751">
                  <c:v>118.94499999999999</c:v>
                </c:pt>
                <c:pt idx="4752">
                  <c:v>119.46</c:v>
                </c:pt>
                <c:pt idx="4753">
                  <c:v>119.667</c:v>
                </c:pt>
                <c:pt idx="4754">
                  <c:v>119.754</c:v>
                </c:pt>
                <c:pt idx="4755">
                  <c:v>119.761</c:v>
                </c:pt>
                <c:pt idx="4756">
                  <c:v>119.806</c:v>
                </c:pt>
                <c:pt idx="4757">
                  <c:v>119.887</c:v>
                </c:pt>
                <c:pt idx="4758">
                  <c:v>120.003</c:v>
                </c:pt>
                <c:pt idx="4759">
                  <c:v>120.279</c:v>
                </c:pt>
                <c:pt idx="4760">
                  <c:v>120.774</c:v>
                </c:pt>
                <c:pt idx="4761">
                  <c:v>121.504</c:v>
                </c:pt>
                <c:pt idx="4762">
                  <c:v>122.15600000000001</c:v>
                </c:pt>
                <c:pt idx="4763">
                  <c:v>122.79300000000001</c:v>
                </c:pt>
                <c:pt idx="4764">
                  <c:v>123.634</c:v>
                </c:pt>
                <c:pt idx="4765">
                  <c:v>124.121</c:v>
                </c:pt>
                <c:pt idx="4766">
                  <c:v>124.408</c:v>
                </c:pt>
                <c:pt idx="4767">
                  <c:v>124.568</c:v>
                </c:pt>
                <c:pt idx="4768">
                  <c:v>124.714</c:v>
                </c:pt>
                <c:pt idx="4769">
                  <c:v>124.901</c:v>
                </c:pt>
                <c:pt idx="4770">
                  <c:v>125.236</c:v>
                </c:pt>
                <c:pt idx="4771">
                  <c:v>125.68899999999999</c:v>
                </c:pt>
                <c:pt idx="4772">
                  <c:v>126.416</c:v>
                </c:pt>
                <c:pt idx="4773">
                  <c:v>127.57</c:v>
                </c:pt>
                <c:pt idx="4774">
                  <c:v>128.49</c:v>
                </c:pt>
                <c:pt idx="4775">
                  <c:v>129.22499999999999</c:v>
                </c:pt>
                <c:pt idx="4776">
                  <c:v>130.303</c:v>
                </c:pt>
                <c:pt idx="4777">
                  <c:v>130.83500000000001</c:v>
                </c:pt>
                <c:pt idx="4778">
                  <c:v>131.071</c:v>
                </c:pt>
                <c:pt idx="4779">
                  <c:v>131.24700000000001</c:v>
                </c:pt>
                <c:pt idx="4780">
                  <c:v>131.45699999999999</c:v>
                </c:pt>
                <c:pt idx="4781">
                  <c:v>131.72300000000001</c:v>
                </c:pt>
                <c:pt idx="4782">
                  <c:v>132.63800000000001</c:v>
                </c:pt>
                <c:pt idx="4783">
                  <c:v>133.374</c:v>
                </c:pt>
                <c:pt idx="4784">
                  <c:v>134.42500000000001</c:v>
                </c:pt>
                <c:pt idx="4785">
                  <c:v>135.69499999999999</c:v>
                </c:pt>
                <c:pt idx="4786">
                  <c:v>136.58099999999999</c:v>
                </c:pt>
                <c:pt idx="4787">
                  <c:v>137.18899999999999</c:v>
                </c:pt>
                <c:pt idx="4788">
                  <c:v>138.089</c:v>
                </c:pt>
                <c:pt idx="4789">
                  <c:v>138.49700000000001</c:v>
                </c:pt>
                <c:pt idx="4790">
                  <c:v>138.65700000000001</c:v>
                </c:pt>
                <c:pt idx="4791">
                  <c:v>138.76599999999999</c:v>
                </c:pt>
                <c:pt idx="4792">
                  <c:v>138.60499999999999</c:v>
                </c:pt>
                <c:pt idx="4793">
                  <c:v>138.33799999999999</c:v>
                </c:pt>
                <c:pt idx="4794">
                  <c:v>138.261</c:v>
                </c:pt>
                <c:pt idx="4795">
                  <c:v>138.29599999999999</c:v>
                </c:pt>
                <c:pt idx="4796">
                  <c:v>138.39599999999999</c:v>
                </c:pt>
                <c:pt idx="4797">
                  <c:v>138.89400000000001</c:v>
                </c:pt>
                <c:pt idx="4798">
                  <c:v>138.971</c:v>
                </c:pt>
                <c:pt idx="4799">
                  <c:v>138.982</c:v>
                </c:pt>
                <c:pt idx="4800">
                  <c:v>138.74</c:v>
                </c:pt>
                <c:pt idx="4801">
                  <c:v>138.755</c:v>
                </c:pt>
                <c:pt idx="4802">
                  <c:v>138.66</c:v>
                </c:pt>
                <c:pt idx="4803">
                  <c:v>137.821</c:v>
                </c:pt>
                <c:pt idx="4804">
                  <c:v>137.428</c:v>
                </c:pt>
                <c:pt idx="4805">
                  <c:v>137.078</c:v>
                </c:pt>
                <c:pt idx="4806">
                  <c:v>136.55099999999999</c:v>
                </c:pt>
                <c:pt idx="4807">
                  <c:v>136.44800000000001</c:v>
                </c:pt>
                <c:pt idx="4808">
                  <c:v>136.679</c:v>
                </c:pt>
                <c:pt idx="4809">
                  <c:v>137.30500000000001</c:v>
                </c:pt>
                <c:pt idx="4810">
                  <c:v>137.91999999999999</c:v>
                </c:pt>
                <c:pt idx="4811">
                  <c:v>138.34800000000001</c:v>
                </c:pt>
                <c:pt idx="4812">
                  <c:v>138.89699999999999</c:v>
                </c:pt>
                <c:pt idx="4813">
                  <c:v>138.98699999999999</c:v>
                </c:pt>
                <c:pt idx="4814">
                  <c:v>139.10900000000001</c:v>
                </c:pt>
                <c:pt idx="4815">
                  <c:v>138.96299999999999</c:v>
                </c:pt>
                <c:pt idx="4816">
                  <c:v>138.785</c:v>
                </c:pt>
                <c:pt idx="4817">
                  <c:v>138.6</c:v>
                </c:pt>
                <c:pt idx="4818">
                  <c:v>138.21899999999999</c:v>
                </c:pt>
                <c:pt idx="4819">
                  <c:v>138.005</c:v>
                </c:pt>
                <c:pt idx="4820">
                  <c:v>137.875</c:v>
                </c:pt>
                <c:pt idx="4821">
                  <c:v>137.91900000000001</c:v>
                </c:pt>
                <c:pt idx="4822">
                  <c:v>138.07499999999999</c:v>
                </c:pt>
                <c:pt idx="4823">
                  <c:v>138.464</c:v>
                </c:pt>
                <c:pt idx="4824">
                  <c:v>138.559</c:v>
                </c:pt>
                <c:pt idx="4825">
                  <c:v>138.44</c:v>
                </c:pt>
                <c:pt idx="4826">
                  <c:v>138.41300000000001</c:v>
                </c:pt>
                <c:pt idx="4827">
                  <c:v>138.471</c:v>
                </c:pt>
                <c:pt idx="4828">
                  <c:v>138.477</c:v>
                </c:pt>
                <c:pt idx="4829">
                  <c:v>138.50800000000001</c:v>
                </c:pt>
                <c:pt idx="4830">
                  <c:v>138.28800000000001</c:v>
                </c:pt>
                <c:pt idx="4831">
                  <c:v>138.12700000000001</c:v>
                </c:pt>
                <c:pt idx="4832">
                  <c:v>137.94399999999999</c:v>
                </c:pt>
                <c:pt idx="4833">
                  <c:v>137.93299999999999</c:v>
                </c:pt>
                <c:pt idx="4834">
                  <c:v>138.136</c:v>
                </c:pt>
                <c:pt idx="4835">
                  <c:v>138.51499999999999</c:v>
                </c:pt>
                <c:pt idx="4836">
                  <c:v>139.16300000000001</c:v>
                </c:pt>
                <c:pt idx="4837">
                  <c:v>139.489</c:v>
                </c:pt>
                <c:pt idx="4838">
                  <c:v>139.72300000000001</c:v>
                </c:pt>
                <c:pt idx="4839">
                  <c:v>139.577</c:v>
                </c:pt>
                <c:pt idx="4840">
                  <c:v>139.727</c:v>
                </c:pt>
                <c:pt idx="4841">
                  <c:v>139.536</c:v>
                </c:pt>
                <c:pt idx="4842">
                  <c:v>139.1</c:v>
                </c:pt>
                <c:pt idx="4843">
                  <c:v>138.91200000000001</c:v>
                </c:pt>
                <c:pt idx="4844">
                  <c:v>138.63200000000001</c:v>
                </c:pt>
                <c:pt idx="4845">
                  <c:v>138.251</c:v>
                </c:pt>
                <c:pt idx="4846">
                  <c:v>138.035</c:v>
                </c:pt>
                <c:pt idx="4847">
                  <c:v>137.84800000000001</c:v>
                </c:pt>
                <c:pt idx="4848">
                  <c:v>137.81100000000001</c:v>
                </c:pt>
                <c:pt idx="4849">
                  <c:v>137.75399999999999</c:v>
                </c:pt>
                <c:pt idx="4850">
                  <c:v>137.86199999999999</c:v>
                </c:pt>
                <c:pt idx="4851">
                  <c:v>138.1</c:v>
                </c:pt>
                <c:pt idx="4852">
                  <c:v>138.245</c:v>
                </c:pt>
                <c:pt idx="4853">
                  <c:v>138.36000000000001</c:v>
                </c:pt>
                <c:pt idx="4854">
                  <c:v>138.30099999999999</c:v>
                </c:pt>
                <c:pt idx="4855">
                  <c:v>138.22300000000001</c:v>
                </c:pt>
                <c:pt idx="4856">
                  <c:v>138.08500000000001</c:v>
                </c:pt>
                <c:pt idx="4857">
                  <c:v>137.86500000000001</c:v>
                </c:pt>
                <c:pt idx="4858">
                  <c:v>137.774</c:v>
                </c:pt>
                <c:pt idx="4859">
                  <c:v>138.08500000000001</c:v>
                </c:pt>
                <c:pt idx="4860">
                  <c:v>138.916</c:v>
                </c:pt>
                <c:pt idx="4861">
                  <c:v>139.65899999999999</c:v>
                </c:pt>
                <c:pt idx="4862">
                  <c:v>140.30699999999999</c:v>
                </c:pt>
                <c:pt idx="4863">
                  <c:v>141.13800000000001</c:v>
                </c:pt>
                <c:pt idx="4864">
                  <c:v>141.47300000000001</c:v>
                </c:pt>
                <c:pt idx="4865">
                  <c:v>141.85599999999999</c:v>
                </c:pt>
                <c:pt idx="4866">
                  <c:v>142.03299999999999</c:v>
                </c:pt>
                <c:pt idx="4867">
                  <c:v>142.06299999999999</c:v>
                </c:pt>
                <c:pt idx="4868">
                  <c:v>142.029</c:v>
                </c:pt>
                <c:pt idx="4869">
                  <c:v>141.80000000000001</c:v>
                </c:pt>
                <c:pt idx="4870">
                  <c:v>141.55799999999999</c:v>
                </c:pt>
                <c:pt idx="4871">
                  <c:v>141.375</c:v>
                </c:pt>
                <c:pt idx="4872">
                  <c:v>141.38499999999999</c:v>
                </c:pt>
                <c:pt idx="4873">
                  <c:v>141.376</c:v>
                </c:pt>
                <c:pt idx="4874">
                  <c:v>141.422</c:v>
                </c:pt>
                <c:pt idx="4875">
                  <c:v>141.35599999999999</c:v>
                </c:pt>
                <c:pt idx="4876">
                  <c:v>141.226</c:v>
                </c:pt>
                <c:pt idx="4877">
                  <c:v>140.99299999999999</c:v>
                </c:pt>
                <c:pt idx="4878">
                  <c:v>140.57499999999999</c:v>
                </c:pt>
                <c:pt idx="4879">
                  <c:v>140.161</c:v>
                </c:pt>
                <c:pt idx="4880">
                  <c:v>139.80799999999999</c:v>
                </c:pt>
                <c:pt idx="4881">
                  <c:v>139.387</c:v>
                </c:pt>
                <c:pt idx="4882">
                  <c:v>138.995</c:v>
                </c:pt>
                <c:pt idx="4883">
                  <c:v>138.761</c:v>
                </c:pt>
                <c:pt idx="4884">
                  <c:v>138.90299999999999</c:v>
                </c:pt>
                <c:pt idx="4885">
                  <c:v>139.28800000000001</c:v>
                </c:pt>
                <c:pt idx="4886">
                  <c:v>139.72300000000001</c:v>
                </c:pt>
                <c:pt idx="4887">
                  <c:v>140.33799999999999</c:v>
                </c:pt>
                <c:pt idx="4888">
                  <c:v>140.887</c:v>
                </c:pt>
                <c:pt idx="4889">
                  <c:v>141.32499999999999</c:v>
                </c:pt>
                <c:pt idx="4890">
                  <c:v>141.684</c:v>
                </c:pt>
                <c:pt idx="4891">
                  <c:v>141.75800000000001</c:v>
                </c:pt>
                <c:pt idx="4892">
                  <c:v>141.839</c:v>
                </c:pt>
                <c:pt idx="4893">
                  <c:v>141.72800000000001</c:v>
                </c:pt>
                <c:pt idx="4894">
                  <c:v>141.46899999999999</c:v>
                </c:pt>
                <c:pt idx="4895">
                  <c:v>141.25399999999999</c:v>
                </c:pt>
                <c:pt idx="4896">
                  <c:v>141.184</c:v>
                </c:pt>
                <c:pt idx="4897">
                  <c:v>141.267</c:v>
                </c:pt>
                <c:pt idx="4898">
                  <c:v>141.41</c:v>
                </c:pt>
                <c:pt idx="4899">
                  <c:v>141.69399999999999</c:v>
                </c:pt>
                <c:pt idx="4900">
                  <c:v>141.80099999999999</c:v>
                </c:pt>
                <c:pt idx="4901">
                  <c:v>141.94200000000001</c:v>
                </c:pt>
                <c:pt idx="4902">
                  <c:v>141.99700000000001</c:v>
                </c:pt>
                <c:pt idx="4903">
                  <c:v>141.982</c:v>
                </c:pt>
                <c:pt idx="4904">
                  <c:v>142.10400000000001</c:v>
                </c:pt>
                <c:pt idx="4905">
                  <c:v>141.63499999999999</c:v>
                </c:pt>
                <c:pt idx="4906">
                  <c:v>141.51599999999999</c:v>
                </c:pt>
                <c:pt idx="4907">
                  <c:v>141.398</c:v>
                </c:pt>
                <c:pt idx="4908">
                  <c:v>140.72900000000001</c:v>
                </c:pt>
                <c:pt idx="4909">
                  <c:v>140.292</c:v>
                </c:pt>
                <c:pt idx="4910">
                  <c:v>140.01499999999999</c:v>
                </c:pt>
                <c:pt idx="4911">
                  <c:v>139.744</c:v>
                </c:pt>
                <c:pt idx="4912">
                  <c:v>139.53100000000001</c:v>
                </c:pt>
                <c:pt idx="4913">
                  <c:v>139.315</c:v>
                </c:pt>
                <c:pt idx="4914">
                  <c:v>139.07</c:v>
                </c:pt>
                <c:pt idx="4915">
                  <c:v>138.73699999999999</c:v>
                </c:pt>
                <c:pt idx="4916">
                  <c:v>138.57499999999999</c:v>
                </c:pt>
                <c:pt idx="4917">
                  <c:v>138.4</c:v>
                </c:pt>
                <c:pt idx="4918">
                  <c:v>137.87200000000001</c:v>
                </c:pt>
                <c:pt idx="4919">
                  <c:v>137.649</c:v>
                </c:pt>
                <c:pt idx="4920">
                  <c:v>136.97200000000001</c:v>
                </c:pt>
                <c:pt idx="4921">
                  <c:v>136.55600000000001</c:v>
                </c:pt>
                <c:pt idx="4922">
                  <c:v>136.26499999999999</c:v>
                </c:pt>
                <c:pt idx="4923">
                  <c:v>135.91300000000001</c:v>
                </c:pt>
                <c:pt idx="4924">
                  <c:v>135.60400000000001</c:v>
                </c:pt>
                <c:pt idx="4925">
                  <c:v>135.41499999999999</c:v>
                </c:pt>
                <c:pt idx="4926">
                  <c:v>135.25399999999999</c:v>
                </c:pt>
                <c:pt idx="4927">
                  <c:v>135.28700000000001</c:v>
                </c:pt>
                <c:pt idx="4928">
                  <c:v>135.37799999999999</c:v>
                </c:pt>
                <c:pt idx="4929">
                  <c:v>135.36699999999999</c:v>
                </c:pt>
                <c:pt idx="4930">
                  <c:v>135.41499999999999</c:v>
                </c:pt>
                <c:pt idx="4931">
                  <c:v>135.37799999999999</c:v>
                </c:pt>
                <c:pt idx="4932">
                  <c:v>135.166</c:v>
                </c:pt>
                <c:pt idx="4933">
                  <c:v>134.98099999999999</c:v>
                </c:pt>
                <c:pt idx="4934">
                  <c:v>134.756</c:v>
                </c:pt>
                <c:pt idx="4935">
                  <c:v>134.583</c:v>
                </c:pt>
                <c:pt idx="4936">
                  <c:v>134.71700000000001</c:v>
                </c:pt>
                <c:pt idx="4937">
                  <c:v>134.90899999999999</c:v>
                </c:pt>
                <c:pt idx="4938">
                  <c:v>135.24600000000001</c:v>
                </c:pt>
                <c:pt idx="4939">
                  <c:v>135.464</c:v>
                </c:pt>
                <c:pt idx="4940">
                  <c:v>135.68899999999999</c:v>
                </c:pt>
                <c:pt idx="4941">
                  <c:v>136.048</c:v>
                </c:pt>
                <c:pt idx="4942">
                  <c:v>136.232</c:v>
                </c:pt>
                <c:pt idx="4943">
                  <c:v>136.37299999999999</c:v>
                </c:pt>
                <c:pt idx="4944">
                  <c:v>136.34</c:v>
                </c:pt>
                <c:pt idx="4945">
                  <c:v>136.26499999999999</c:v>
                </c:pt>
                <c:pt idx="4946">
                  <c:v>136.095</c:v>
                </c:pt>
                <c:pt idx="4947">
                  <c:v>136.14599999999999</c:v>
                </c:pt>
                <c:pt idx="4948">
                  <c:v>136.47900000000001</c:v>
                </c:pt>
                <c:pt idx="4949">
                  <c:v>137.08699999999999</c:v>
                </c:pt>
                <c:pt idx="4950">
                  <c:v>137.892</c:v>
                </c:pt>
                <c:pt idx="4951">
                  <c:v>138.68100000000001</c:v>
                </c:pt>
                <c:pt idx="4952">
                  <c:v>139.53200000000001</c:v>
                </c:pt>
                <c:pt idx="4953">
                  <c:v>140.518</c:v>
                </c:pt>
                <c:pt idx="4954">
                  <c:v>140.977</c:v>
                </c:pt>
                <c:pt idx="4955">
                  <c:v>141.48699999999999</c:v>
                </c:pt>
                <c:pt idx="4956">
                  <c:v>142.03399999999999</c:v>
                </c:pt>
                <c:pt idx="4957">
                  <c:v>142.125</c:v>
                </c:pt>
                <c:pt idx="4958">
                  <c:v>142.14500000000001</c:v>
                </c:pt>
                <c:pt idx="4959">
                  <c:v>141.76400000000001</c:v>
                </c:pt>
                <c:pt idx="4960">
                  <c:v>141.53100000000001</c:v>
                </c:pt>
                <c:pt idx="4961">
                  <c:v>141.36099999999999</c:v>
                </c:pt>
                <c:pt idx="4962">
                  <c:v>141.26499999999999</c:v>
                </c:pt>
                <c:pt idx="4963">
                  <c:v>141.31800000000001</c:v>
                </c:pt>
                <c:pt idx="4964">
                  <c:v>141.32</c:v>
                </c:pt>
                <c:pt idx="4965">
                  <c:v>141.23099999999999</c:v>
                </c:pt>
                <c:pt idx="4966">
                  <c:v>141.11600000000001</c:v>
                </c:pt>
                <c:pt idx="4967">
                  <c:v>140.791</c:v>
                </c:pt>
                <c:pt idx="4968">
                  <c:v>140.488</c:v>
                </c:pt>
                <c:pt idx="4969">
                  <c:v>140.351</c:v>
                </c:pt>
                <c:pt idx="4970">
                  <c:v>140.13300000000001</c:v>
                </c:pt>
                <c:pt idx="4971">
                  <c:v>139.626</c:v>
                </c:pt>
                <c:pt idx="4972">
                  <c:v>139.251</c:v>
                </c:pt>
                <c:pt idx="4973">
                  <c:v>138.696</c:v>
                </c:pt>
                <c:pt idx="4974">
                  <c:v>138.143</c:v>
                </c:pt>
                <c:pt idx="4975">
                  <c:v>137.696</c:v>
                </c:pt>
                <c:pt idx="4976">
                  <c:v>137.15100000000001</c:v>
                </c:pt>
                <c:pt idx="4977">
                  <c:v>136.41800000000001</c:v>
                </c:pt>
                <c:pt idx="4978">
                  <c:v>135.809</c:v>
                </c:pt>
                <c:pt idx="4979">
                  <c:v>135.232</c:v>
                </c:pt>
                <c:pt idx="4980">
                  <c:v>134.40100000000001</c:v>
                </c:pt>
                <c:pt idx="4981">
                  <c:v>133.80799999999999</c:v>
                </c:pt>
                <c:pt idx="4982">
                  <c:v>133.14500000000001</c:v>
                </c:pt>
                <c:pt idx="4983">
                  <c:v>132.339</c:v>
                </c:pt>
                <c:pt idx="4984">
                  <c:v>131.75700000000001</c:v>
                </c:pt>
                <c:pt idx="4985">
                  <c:v>131.21199999999999</c:v>
                </c:pt>
                <c:pt idx="4986">
                  <c:v>130.51599999999999</c:v>
                </c:pt>
                <c:pt idx="4987">
                  <c:v>130.01400000000001</c:v>
                </c:pt>
                <c:pt idx="4988">
                  <c:v>129.52799999999999</c:v>
                </c:pt>
                <c:pt idx="4989">
                  <c:v>128.91499999999999</c:v>
                </c:pt>
                <c:pt idx="4990">
                  <c:v>128.51499999999999</c:v>
                </c:pt>
                <c:pt idx="4991">
                  <c:v>128.15100000000001</c:v>
                </c:pt>
                <c:pt idx="4992">
                  <c:v>127.651</c:v>
                </c:pt>
                <c:pt idx="4993">
                  <c:v>127.295</c:v>
                </c:pt>
                <c:pt idx="4994">
                  <c:v>126.935</c:v>
                </c:pt>
                <c:pt idx="4995">
                  <c:v>126.471</c:v>
                </c:pt>
                <c:pt idx="4996">
                  <c:v>126.13500000000001</c:v>
                </c:pt>
                <c:pt idx="4997">
                  <c:v>125.80200000000001</c:v>
                </c:pt>
                <c:pt idx="4998">
                  <c:v>125.375</c:v>
                </c:pt>
                <c:pt idx="4999">
                  <c:v>125.06100000000001</c:v>
                </c:pt>
                <c:pt idx="5000">
                  <c:v>124.75</c:v>
                </c:pt>
                <c:pt idx="5001">
                  <c:v>124.345</c:v>
                </c:pt>
                <c:pt idx="5002">
                  <c:v>124.045</c:v>
                </c:pt>
                <c:pt idx="5003">
                  <c:v>123.742</c:v>
                </c:pt>
                <c:pt idx="5004">
                  <c:v>123.37</c:v>
                </c:pt>
                <c:pt idx="5005">
                  <c:v>123.074</c:v>
                </c:pt>
                <c:pt idx="5006">
                  <c:v>122.789</c:v>
                </c:pt>
                <c:pt idx="5007">
                  <c:v>122.405</c:v>
                </c:pt>
                <c:pt idx="5008">
                  <c:v>122.09699999999999</c:v>
                </c:pt>
                <c:pt idx="5009">
                  <c:v>121.792</c:v>
                </c:pt>
                <c:pt idx="5010">
                  <c:v>121.364</c:v>
                </c:pt>
                <c:pt idx="5011">
                  <c:v>121.01</c:v>
                </c:pt>
                <c:pt idx="5012">
                  <c:v>120.663</c:v>
                </c:pt>
                <c:pt idx="5013">
                  <c:v>120.173</c:v>
                </c:pt>
                <c:pt idx="5014">
                  <c:v>119.815</c:v>
                </c:pt>
                <c:pt idx="5015">
                  <c:v>119.43600000000001</c:v>
                </c:pt>
                <c:pt idx="5016">
                  <c:v>118.928</c:v>
                </c:pt>
                <c:pt idx="5017">
                  <c:v>118.557</c:v>
                </c:pt>
                <c:pt idx="5018">
                  <c:v>118.203</c:v>
                </c:pt>
                <c:pt idx="5019">
                  <c:v>117.67700000000001</c:v>
                </c:pt>
                <c:pt idx="5020">
                  <c:v>117.3</c:v>
                </c:pt>
                <c:pt idx="5021">
                  <c:v>116.919</c:v>
                </c:pt>
                <c:pt idx="5022">
                  <c:v>116.44799999999999</c:v>
                </c:pt>
                <c:pt idx="5023">
                  <c:v>116.06699999999999</c:v>
                </c:pt>
                <c:pt idx="5024">
                  <c:v>115.705</c:v>
                </c:pt>
                <c:pt idx="5025">
                  <c:v>115.21899999999999</c:v>
                </c:pt>
                <c:pt idx="5026">
                  <c:v>114.83799999999999</c:v>
                </c:pt>
                <c:pt idx="5027">
                  <c:v>114.479</c:v>
                </c:pt>
                <c:pt idx="5028">
                  <c:v>114.018</c:v>
                </c:pt>
                <c:pt idx="5029">
                  <c:v>113.61199999999999</c:v>
                </c:pt>
                <c:pt idx="5030">
                  <c:v>113.286</c:v>
                </c:pt>
                <c:pt idx="5031">
                  <c:v>112.898</c:v>
                </c:pt>
                <c:pt idx="5032">
                  <c:v>112.682</c:v>
                </c:pt>
                <c:pt idx="5033">
                  <c:v>112.48399999999999</c:v>
                </c:pt>
                <c:pt idx="5034">
                  <c:v>112.104</c:v>
                </c:pt>
                <c:pt idx="5035">
                  <c:v>111.721</c:v>
                </c:pt>
                <c:pt idx="5036">
                  <c:v>111.502</c:v>
                </c:pt>
                <c:pt idx="5037">
                  <c:v>111.259</c:v>
                </c:pt>
                <c:pt idx="5038">
                  <c:v>111.07</c:v>
                </c:pt>
                <c:pt idx="5039">
                  <c:v>110.90300000000001</c:v>
                </c:pt>
                <c:pt idx="5040">
                  <c:v>110.678</c:v>
                </c:pt>
                <c:pt idx="5041">
                  <c:v>110.542</c:v>
                </c:pt>
                <c:pt idx="5042">
                  <c:v>110.443</c:v>
                </c:pt>
                <c:pt idx="5043">
                  <c:v>110.268</c:v>
                </c:pt>
                <c:pt idx="5044">
                  <c:v>110.152</c:v>
                </c:pt>
                <c:pt idx="5045">
                  <c:v>110.062</c:v>
                </c:pt>
                <c:pt idx="5046">
                  <c:v>109.971</c:v>
                </c:pt>
                <c:pt idx="5047">
                  <c:v>109.928</c:v>
                </c:pt>
                <c:pt idx="5048">
                  <c:v>109.85899999999999</c:v>
                </c:pt>
                <c:pt idx="5049">
                  <c:v>109.697</c:v>
                </c:pt>
                <c:pt idx="5050">
                  <c:v>109.71599999999999</c:v>
                </c:pt>
                <c:pt idx="5051">
                  <c:v>109.66800000000001</c:v>
                </c:pt>
                <c:pt idx="5052">
                  <c:v>109.77200000000001</c:v>
                </c:pt>
                <c:pt idx="5053">
                  <c:v>109.81399999999999</c:v>
                </c:pt>
                <c:pt idx="5054">
                  <c:v>109.85899999999999</c:v>
                </c:pt>
                <c:pt idx="5055">
                  <c:v>109.97799999999999</c:v>
                </c:pt>
                <c:pt idx="5056">
                  <c:v>110.07899999999999</c:v>
                </c:pt>
                <c:pt idx="5057">
                  <c:v>110.217</c:v>
                </c:pt>
                <c:pt idx="5058">
                  <c:v>110.46299999999999</c:v>
                </c:pt>
                <c:pt idx="5059">
                  <c:v>110.717</c:v>
                </c:pt>
                <c:pt idx="5060">
                  <c:v>111.029</c:v>
                </c:pt>
                <c:pt idx="5061">
                  <c:v>111.536</c:v>
                </c:pt>
                <c:pt idx="5062">
                  <c:v>111.931</c:v>
                </c:pt>
                <c:pt idx="5063">
                  <c:v>112.319</c:v>
                </c:pt>
                <c:pt idx="5064">
                  <c:v>112.794</c:v>
                </c:pt>
                <c:pt idx="5065">
                  <c:v>113.10899999999999</c:v>
                </c:pt>
                <c:pt idx="5066">
                  <c:v>113.367</c:v>
                </c:pt>
                <c:pt idx="5067">
                  <c:v>113.617</c:v>
                </c:pt>
                <c:pt idx="5068">
                  <c:v>113.782</c:v>
                </c:pt>
                <c:pt idx="5069">
                  <c:v>113.965</c:v>
                </c:pt>
                <c:pt idx="5070">
                  <c:v>114.208</c:v>
                </c:pt>
                <c:pt idx="5071">
                  <c:v>114.358</c:v>
                </c:pt>
                <c:pt idx="5072">
                  <c:v>114.508</c:v>
                </c:pt>
                <c:pt idx="5073">
                  <c:v>114.712</c:v>
                </c:pt>
                <c:pt idx="5074">
                  <c:v>114.864</c:v>
                </c:pt>
                <c:pt idx="5075">
                  <c:v>115.01600000000001</c:v>
                </c:pt>
                <c:pt idx="5076">
                  <c:v>115.18300000000001</c:v>
                </c:pt>
                <c:pt idx="5077">
                  <c:v>115.255</c:v>
                </c:pt>
                <c:pt idx="5078">
                  <c:v>115.295</c:v>
                </c:pt>
                <c:pt idx="5079">
                  <c:v>115.28</c:v>
                </c:pt>
                <c:pt idx="5080">
                  <c:v>115.242</c:v>
                </c:pt>
                <c:pt idx="5081">
                  <c:v>115.18899999999999</c:v>
                </c:pt>
                <c:pt idx="5082">
                  <c:v>115.07299999999999</c:v>
                </c:pt>
                <c:pt idx="5083">
                  <c:v>114.979</c:v>
                </c:pt>
                <c:pt idx="5084">
                  <c:v>114.867</c:v>
                </c:pt>
                <c:pt idx="5085">
                  <c:v>114.809</c:v>
                </c:pt>
                <c:pt idx="5086">
                  <c:v>114.803</c:v>
                </c:pt>
                <c:pt idx="5087">
                  <c:v>114.82299999999999</c:v>
                </c:pt>
                <c:pt idx="5088">
                  <c:v>114.92100000000001</c:v>
                </c:pt>
                <c:pt idx="5089">
                  <c:v>114.944</c:v>
                </c:pt>
                <c:pt idx="5090">
                  <c:v>114.979</c:v>
                </c:pt>
                <c:pt idx="5091">
                  <c:v>114.96</c:v>
                </c:pt>
                <c:pt idx="5092">
                  <c:v>114.91</c:v>
                </c:pt>
                <c:pt idx="5093">
                  <c:v>114.86199999999999</c:v>
                </c:pt>
                <c:pt idx="5094">
                  <c:v>114.848</c:v>
                </c:pt>
                <c:pt idx="5095">
                  <c:v>114.83499999999999</c:v>
                </c:pt>
                <c:pt idx="5096">
                  <c:v>114.84099999999999</c:v>
                </c:pt>
                <c:pt idx="5097">
                  <c:v>114.866</c:v>
                </c:pt>
                <c:pt idx="5098">
                  <c:v>114.926</c:v>
                </c:pt>
                <c:pt idx="5099">
                  <c:v>115.011</c:v>
                </c:pt>
                <c:pt idx="5100">
                  <c:v>115.17</c:v>
                </c:pt>
                <c:pt idx="5101">
                  <c:v>115.259</c:v>
                </c:pt>
                <c:pt idx="5102">
                  <c:v>115.337</c:v>
                </c:pt>
                <c:pt idx="5103">
                  <c:v>115.369</c:v>
                </c:pt>
                <c:pt idx="5104">
                  <c:v>115.342</c:v>
                </c:pt>
                <c:pt idx="5105">
                  <c:v>115.286</c:v>
                </c:pt>
                <c:pt idx="5106">
                  <c:v>115.21</c:v>
                </c:pt>
                <c:pt idx="5107">
                  <c:v>115.133</c:v>
                </c:pt>
                <c:pt idx="5108">
                  <c:v>115.05</c:v>
                </c:pt>
                <c:pt idx="5109">
                  <c:v>114.919</c:v>
                </c:pt>
                <c:pt idx="5110">
                  <c:v>114.86499999999999</c:v>
                </c:pt>
                <c:pt idx="5111">
                  <c:v>114.854</c:v>
                </c:pt>
                <c:pt idx="5112">
                  <c:v>114.908</c:v>
                </c:pt>
                <c:pt idx="5113">
                  <c:v>114.977</c:v>
                </c:pt>
                <c:pt idx="5114">
                  <c:v>115.04600000000001</c:v>
                </c:pt>
                <c:pt idx="5115">
                  <c:v>115.126</c:v>
                </c:pt>
                <c:pt idx="5116">
                  <c:v>115.13500000000001</c:v>
                </c:pt>
                <c:pt idx="5117">
                  <c:v>115.11499999999999</c:v>
                </c:pt>
                <c:pt idx="5118">
                  <c:v>115.078</c:v>
                </c:pt>
                <c:pt idx="5119">
                  <c:v>115.066</c:v>
                </c:pt>
                <c:pt idx="5120">
                  <c:v>115.06</c:v>
                </c:pt>
                <c:pt idx="5121">
                  <c:v>115.06</c:v>
                </c:pt>
                <c:pt idx="5122">
                  <c:v>115.071</c:v>
                </c:pt>
                <c:pt idx="5123">
                  <c:v>115.096</c:v>
                </c:pt>
                <c:pt idx="5124">
                  <c:v>115.20099999999999</c:v>
                </c:pt>
                <c:pt idx="5125">
                  <c:v>115.339</c:v>
                </c:pt>
                <c:pt idx="5126">
                  <c:v>115.462</c:v>
                </c:pt>
                <c:pt idx="5127">
                  <c:v>115.611</c:v>
                </c:pt>
                <c:pt idx="5128">
                  <c:v>115.68300000000001</c:v>
                </c:pt>
                <c:pt idx="5129">
                  <c:v>115.712</c:v>
                </c:pt>
                <c:pt idx="5130">
                  <c:v>115.705</c:v>
                </c:pt>
                <c:pt idx="5131">
                  <c:v>115.73</c:v>
                </c:pt>
                <c:pt idx="5132">
                  <c:v>115.76300000000001</c:v>
                </c:pt>
                <c:pt idx="5133">
                  <c:v>115.83499999999999</c:v>
                </c:pt>
                <c:pt idx="5134">
                  <c:v>115.902</c:v>
                </c:pt>
                <c:pt idx="5135">
                  <c:v>116.01300000000001</c:v>
                </c:pt>
                <c:pt idx="5136">
                  <c:v>116.223</c:v>
                </c:pt>
                <c:pt idx="5137">
                  <c:v>116.419</c:v>
                </c:pt>
                <c:pt idx="5138">
                  <c:v>116.61799999999999</c:v>
                </c:pt>
                <c:pt idx="5139">
                  <c:v>116.89700000000001</c:v>
                </c:pt>
                <c:pt idx="5140">
                  <c:v>117.04</c:v>
                </c:pt>
                <c:pt idx="5141">
                  <c:v>117.111</c:v>
                </c:pt>
                <c:pt idx="5142">
                  <c:v>117.172</c:v>
                </c:pt>
                <c:pt idx="5143">
                  <c:v>117.328</c:v>
                </c:pt>
                <c:pt idx="5144">
                  <c:v>117.58199999999999</c:v>
                </c:pt>
                <c:pt idx="5145">
                  <c:v>117.94799999999999</c:v>
                </c:pt>
                <c:pt idx="5146">
                  <c:v>118.367</c:v>
                </c:pt>
                <c:pt idx="5147">
                  <c:v>118.84</c:v>
                </c:pt>
                <c:pt idx="5148">
                  <c:v>119.518</c:v>
                </c:pt>
                <c:pt idx="5149">
                  <c:v>120.07</c:v>
                </c:pt>
                <c:pt idx="5150">
                  <c:v>120.599</c:v>
                </c:pt>
                <c:pt idx="5151">
                  <c:v>121.289</c:v>
                </c:pt>
                <c:pt idx="5152">
                  <c:v>121.702</c:v>
                </c:pt>
                <c:pt idx="5153">
                  <c:v>122.05200000000001</c:v>
                </c:pt>
                <c:pt idx="5154">
                  <c:v>122.381</c:v>
                </c:pt>
                <c:pt idx="5155">
                  <c:v>122.587</c:v>
                </c:pt>
                <c:pt idx="5156">
                  <c:v>122.816</c:v>
                </c:pt>
                <c:pt idx="5157">
                  <c:v>123.155</c:v>
                </c:pt>
                <c:pt idx="5158">
                  <c:v>123.438</c:v>
                </c:pt>
                <c:pt idx="5159">
                  <c:v>123.70699999999999</c:v>
                </c:pt>
                <c:pt idx="5160">
                  <c:v>124.039</c:v>
                </c:pt>
                <c:pt idx="5161">
                  <c:v>124.258</c:v>
                </c:pt>
                <c:pt idx="5162">
                  <c:v>124.473</c:v>
                </c:pt>
                <c:pt idx="5163">
                  <c:v>124.765</c:v>
                </c:pt>
                <c:pt idx="5164">
                  <c:v>124.926</c:v>
                </c:pt>
                <c:pt idx="5165">
                  <c:v>125.069</c:v>
                </c:pt>
                <c:pt idx="5166">
                  <c:v>125.18899999999999</c:v>
                </c:pt>
                <c:pt idx="5167">
                  <c:v>125.187</c:v>
                </c:pt>
                <c:pt idx="5168">
                  <c:v>125.14100000000001</c:v>
                </c:pt>
                <c:pt idx="5169">
                  <c:v>125.18899999999999</c:v>
                </c:pt>
                <c:pt idx="5170">
                  <c:v>125.318</c:v>
                </c:pt>
                <c:pt idx="5171">
                  <c:v>125.48099999999999</c:v>
                </c:pt>
                <c:pt idx="5172">
                  <c:v>125.795</c:v>
                </c:pt>
                <c:pt idx="5173">
                  <c:v>126.093</c:v>
                </c:pt>
                <c:pt idx="5174">
                  <c:v>126.324</c:v>
                </c:pt>
                <c:pt idx="5175">
                  <c:v>126.726</c:v>
                </c:pt>
                <c:pt idx="5176">
                  <c:v>126.996</c:v>
                </c:pt>
                <c:pt idx="5177">
                  <c:v>127.244</c:v>
                </c:pt>
                <c:pt idx="5178">
                  <c:v>127.456</c:v>
                </c:pt>
                <c:pt idx="5179">
                  <c:v>127.53700000000001</c:v>
                </c:pt>
                <c:pt idx="5180">
                  <c:v>127.55800000000001</c:v>
                </c:pt>
                <c:pt idx="5181">
                  <c:v>127.55800000000001</c:v>
                </c:pt>
                <c:pt idx="5182">
                  <c:v>127.624</c:v>
                </c:pt>
                <c:pt idx="5183">
                  <c:v>127.741</c:v>
                </c:pt>
                <c:pt idx="5184">
                  <c:v>127.938</c:v>
                </c:pt>
                <c:pt idx="5185">
                  <c:v>128.221</c:v>
                </c:pt>
                <c:pt idx="5186">
                  <c:v>128.49299999999999</c:v>
                </c:pt>
                <c:pt idx="5187">
                  <c:v>128.90899999999999</c:v>
                </c:pt>
                <c:pt idx="5188">
                  <c:v>129.30000000000001</c:v>
                </c:pt>
                <c:pt idx="5189">
                  <c:v>129.673</c:v>
                </c:pt>
                <c:pt idx="5190">
                  <c:v>130.096</c:v>
                </c:pt>
                <c:pt idx="5191">
                  <c:v>130.32900000000001</c:v>
                </c:pt>
                <c:pt idx="5192">
                  <c:v>130.488</c:v>
                </c:pt>
                <c:pt idx="5193">
                  <c:v>130.57599999999999</c:v>
                </c:pt>
                <c:pt idx="5194">
                  <c:v>130.63300000000001</c:v>
                </c:pt>
                <c:pt idx="5195">
                  <c:v>130.708</c:v>
                </c:pt>
                <c:pt idx="5196">
                  <c:v>130.77000000000001</c:v>
                </c:pt>
                <c:pt idx="5197">
                  <c:v>130.88900000000001</c:v>
                </c:pt>
                <c:pt idx="5198">
                  <c:v>130.99299999999999</c:v>
                </c:pt>
                <c:pt idx="5199">
                  <c:v>131.16900000000001</c:v>
                </c:pt>
                <c:pt idx="5200">
                  <c:v>131.34100000000001</c:v>
                </c:pt>
                <c:pt idx="5201">
                  <c:v>131.524</c:v>
                </c:pt>
                <c:pt idx="5202">
                  <c:v>131.685</c:v>
                </c:pt>
                <c:pt idx="5203">
                  <c:v>131.76300000000001</c:v>
                </c:pt>
                <c:pt idx="5204">
                  <c:v>131.79400000000001</c:v>
                </c:pt>
                <c:pt idx="5205">
                  <c:v>131.76499999999999</c:v>
                </c:pt>
                <c:pt idx="5206">
                  <c:v>131.69</c:v>
                </c:pt>
                <c:pt idx="5207">
                  <c:v>131.571</c:v>
                </c:pt>
                <c:pt idx="5208">
                  <c:v>131.333</c:v>
                </c:pt>
                <c:pt idx="5209">
                  <c:v>131.13300000000001</c:v>
                </c:pt>
                <c:pt idx="5210">
                  <c:v>130.904</c:v>
                </c:pt>
                <c:pt idx="5211">
                  <c:v>130.60400000000001</c:v>
                </c:pt>
                <c:pt idx="5212">
                  <c:v>130.364</c:v>
                </c:pt>
                <c:pt idx="5213">
                  <c:v>130.113</c:v>
                </c:pt>
                <c:pt idx="5214">
                  <c:v>129.773</c:v>
                </c:pt>
                <c:pt idx="5215">
                  <c:v>129.523</c:v>
                </c:pt>
                <c:pt idx="5216">
                  <c:v>129.273</c:v>
                </c:pt>
                <c:pt idx="5217">
                  <c:v>128.9</c:v>
                </c:pt>
                <c:pt idx="5218">
                  <c:v>128.59299999999999</c:v>
                </c:pt>
                <c:pt idx="5219">
                  <c:v>128.26499999999999</c:v>
                </c:pt>
                <c:pt idx="5220">
                  <c:v>127.79300000000001</c:v>
                </c:pt>
                <c:pt idx="5221">
                  <c:v>127.42100000000001</c:v>
                </c:pt>
                <c:pt idx="5222">
                  <c:v>127.056</c:v>
                </c:pt>
                <c:pt idx="5223">
                  <c:v>126.548</c:v>
                </c:pt>
                <c:pt idx="5224">
                  <c:v>126.19</c:v>
                </c:pt>
                <c:pt idx="5225">
                  <c:v>125.825</c:v>
                </c:pt>
                <c:pt idx="5226">
                  <c:v>125.313</c:v>
                </c:pt>
                <c:pt idx="5227">
                  <c:v>124.931</c:v>
                </c:pt>
                <c:pt idx="5228">
                  <c:v>124.53100000000001</c:v>
                </c:pt>
                <c:pt idx="5229">
                  <c:v>123.962</c:v>
                </c:pt>
                <c:pt idx="5230">
                  <c:v>123.545</c:v>
                </c:pt>
                <c:pt idx="5231">
                  <c:v>123.14700000000001</c:v>
                </c:pt>
                <c:pt idx="5232">
                  <c:v>122.64700000000001</c:v>
                </c:pt>
                <c:pt idx="5233">
                  <c:v>122.245</c:v>
                </c:pt>
                <c:pt idx="5234">
                  <c:v>121.84</c:v>
                </c:pt>
                <c:pt idx="5235">
                  <c:v>121.288</c:v>
                </c:pt>
                <c:pt idx="5236">
                  <c:v>120.884</c:v>
                </c:pt>
                <c:pt idx="5237">
                  <c:v>120.495</c:v>
                </c:pt>
                <c:pt idx="5238">
                  <c:v>119.991</c:v>
                </c:pt>
                <c:pt idx="5239">
                  <c:v>119.587</c:v>
                </c:pt>
                <c:pt idx="5240">
                  <c:v>119.205</c:v>
                </c:pt>
                <c:pt idx="5241">
                  <c:v>118.682</c:v>
                </c:pt>
                <c:pt idx="5242">
                  <c:v>118.309</c:v>
                </c:pt>
                <c:pt idx="5243">
                  <c:v>117.953</c:v>
                </c:pt>
                <c:pt idx="5244">
                  <c:v>117.518</c:v>
                </c:pt>
                <c:pt idx="5245">
                  <c:v>117.181</c:v>
                </c:pt>
                <c:pt idx="5246">
                  <c:v>116.837</c:v>
                </c:pt>
                <c:pt idx="5247">
                  <c:v>116.401</c:v>
                </c:pt>
                <c:pt idx="5248">
                  <c:v>116.10599999999999</c:v>
                </c:pt>
                <c:pt idx="5249">
                  <c:v>115.828</c:v>
                </c:pt>
                <c:pt idx="5250">
                  <c:v>115.488</c:v>
                </c:pt>
                <c:pt idx="5251">
                  <c:v>115.134</c:v>
                </c:pt>
                <c:pt idx="5252">
                  <c:v>114.867</c:v>
                </c:pt>
                <c:pt idx="5253">
                  <c:v>114.66800000000001</c:v>
                </c:pt>
                <c:pt idx="5254">
                  <c:v>114.429</c:v>
                </c:pt>
                <c:pt idx="5255">
                  <c:v>114.2</c:v>
                </c:pt>
                <c:pt idx="5256">
                  <c:v>113.92100000000001</c:v>
                </c:pt>
                <c:pt idx="5257">
                  <c:v>113.72</c:v>
                </c:pt>
                <c:pt idx="5258">
                  <c:v>113.518</c:v>
                </c:pt>
                <c:pt idx="5259">
                  <c:v>113.239</c:v>
                </c:pt>
                <c:pt idx="5260">
                  <c:v>112.95399999999999</c:v>
                </c:pt>
                <c:pt idx="5261">
                  <c:v>112.673</c:v>
                </c:pt>
                <c:pt idx="5262">
                  <c:v>112.52500000000001</c:v>
                </c:pt>
                <c:pt idx="5263">
                  <c:v>112.48699999999999</c:v>
                </c:pt>
                <c:pt idx="5264">
                  <c:v>112.401</c:v>
                </c:pt>
                <c:pt idx="5265">
                  <c:v>112.282</c:v>
                </c:pt>
                <c:pt idx="5266">
                  <c:v>112.44499999999999</c:v>
                </c:pt>
                <c:pt idx="5267">
                  <c:v>112.499</c:v>
                </c:pt>
                <c:pt idx="5268">
                  <c:v>112.43</c:v>
                </c:pt>
                <c:pt idx="5269">
                  <c:v>112.419</c:v>
                </c:pt>
                <c:pt idx="5270">
                  <c:v>112.386</c:v>
                </c:pt>
                <c:pt idx="5271">
                  <c:v>112.33199999999999</c:v>
                </c:pt>
                <c:pt idx="5272">
                  <c:v>112.30800000000001</c:v>
                </c:pt>
                <c:pt idx="5273">
                  <c:v>112.292</c:v>
                </c:pt>
                <c:pt idx="5274">
                  <c:v>112.14</c:v>
                </c:pt>
                <c:pt idx="5275">
                  <c:v>112.121</c:v>
                </c:pt>
                <c:pt idx="5276">
                  <c:v>112.074</c:v>
                </c:pt>
                <c:pt idx="5277">
                  <c:v>112.009</c:v>
                </c:pt>
                <c:pt idx="5278">
                  <c:v>112.214</c:v>
                </c:pt>
                <c:pt idx="5279">
                  <c:v>112.292</c:v>
                </c:pt>
                <c:pt idx="5280">
                  <c:v>112.28400000000001</c:v>
                </c:pt>
                <c:pt idx="5281">
                  <c:v>112.286</c:v>
                </c:pt>
                <c:pt idx="5282">
                  <c:v>112.28100000000001</c:v>
                </c:pt>
                <c:pt idx="5283">
                  <c:v>112.255</c:v>
                </c:pt>
                <c:pt idx="5284">
                  <c:v>112.235</c:v>
                </c:pt>
                <c:pt idx="5285">
                  <c:v>112.215</c:v>
                </c:pt>
                <c:pt idx="5286">
                  <c:v>112.22199999999999</c:v>
                </c:pt>
                <c:pt idx="5287">
                  <c:v>112.26900000000001</c:v>
                </c:pt>
                <c:pt idx="5288">
                  <c:v>112.309</c:v>
                </c:pt>
                <c:pt idx="5289">
                  <c:v>112.371</c:v>
                </c:pt>
                <c:pt idx="5290">
                  <c:v>112.405</c:v>
                </c:pt>
                <c:pt idx="5291">
                  <c:v>112.411</c:v>
                </c:pt>
                <c:pt idx="5292">
                  <c:v>112.425</c:v>
                </c:pt>
                <c:pt idx="5293">
                  <c:v>112.44499999999999</c:v>
                </c:pt>
                <c:pt idx="5294">
                  <c:v>112.45</c:v>
                </c:pt>
                <c:pt idx="5295">
                  <c:v>112.43600000000001</c:v>
                </c:pt>
                <c:pt idx="5296">
                  <c:v>112.419</c:v>
                </c:pt>
                <c:pt idx="5297">
                  <c:v>112.40300000000001</c:v>
                </c:pt>
                <c:pt idx="5298">
                  <c:v>112.381</c:v>
                </c:pt>
                <c:pt idx="5299">
                  <c:v>112.401</c:v>
                </c:pt>
                <c:pt idx="5300">
                  <c:v>112.42400000000001</c:v>
                </c:pt>
                <c:pt idx="5301">
                  <c:v>112.33</c:v>
                </c:pt>
                <c:pt idx="5302">
                  <c:v>112.343</c:v>
                </c:pt>
                <c:pt idx="5303">
                  <c:v>112.453</c:v>
                </c:pt>
                <c:pt idx="5304">
                  <c:v>112.432</c:v>
                </c:pt>
                <c:pt idx="5305">
                  <c:v>112.413</c:v>
                </c:pt>
                <c:pt idx="5306">
                  <c:v>112.417</c:v>
                </c:pt>
                <c:pt idx="5307">
                  <c:v>112.42400000000001</c:v>
                </c:pt>
                <c:pt idx="5308">
                  <c:v>112.431</c:v>
                </c:pt>
                <c:pt idx="5309">
                  <c:v>112.44199999999999</c:v>
                </c:pt>
                <c:pt idx="5310">
                  <c:v>112.453</c:v>
                </c:pt>
                <c:pt idx="5311">
                  <c:v>112.477</c:v>
                </c:pt>
                <c:pt idx="5312">
                  <c:v>112.504</c:v>
                </c:pt>
                <c:pt idx="5313">
                  <c:v>112.533</c:v>
                </c:pt>
                <c:pt idx="5314">
                  <c:v>112.491</c:v>
                </c:pt>
                <c:pt idx="5315">
                  <c:v>112.402</c:v>
                </c:pt>
                <c:pt idx="5316">
                  <c:v>112.39100000000001</c:v>
                </c:pt>
                <c:pt idx="5317">
                  <c:v>112.355</c:v>
                </c:pt>
                <c:pt idx="5318">
                  <c:v>112.449</c:v>
                </c:pt>
                <c:pt idx="5319">
                  <c:v>112.431</c:v>
                </c:pt>
                <c:pt idx="5320">
                  <c:v>112.264</c:v>
                </c:pt>
                <c:pt idx="5321">
                  <c:v>112.09</c:v>
                </c:pt>
                <c:pt idx="5322">
                  <c:v>111.923</c:v>
                </c:pt>
                <c:pt idx="5323">
                  <c:v>111.754</c:v>
                </c:pt>
                <c:pt idx="5324">
                  <c:v>111.553</c:v>
                </c:pt>
                <c:pt idx="5325">
                  <c:v>111.35</c:v>
                </c:pt>
                <c:pt idx="5326">
                  <c:v>111.21</c:v>
                </c:pt>
                <c:pt idx="5327">
                  <c:v>111.071</c:v>
                </c:pt>
                <c:pt idx="5328">
                  <c:v>110.86799999999999</c:v>
                </c:pt>
                <c:pt idx="5329">
                  <c:v>110.703</c:v>
                </c:pt>
                <c:pt idx="5330">
                  <c:v>110.56699999999999</c:v>
                </c:pt>
                <c:pt idx="5331">
                  <c:v>110.411</c:v>
                </c:pt>
                <c:pt idx="5332">
                  <c:v>110.235</c:v>
                </c:pt>
                <c:pt idx="5333">
                  <c:v>109.997</c:v>
                </c:pt>
                <c:pt idx="5334">
                  <c:v>109.777</c:v>
                </c:pt>
                <c:pt idx="5335">
                  <c:v>109.629</c:v>
                </c:pt>
                <c:pt idx="5336">
                  <c:v>109.471</c:v>
                </c:pt>
                <c:pt idx="5337">
                  <c:v>109.268</c:v>
                </c:pt>
                <c:pt idx="5338">
                  <c:v>109.139</c:v>
                </c:pt>
                <c:pt idx="5339">
                  <c:v>109.023</c:v>
                </c:pt>
                <c:pt idx="5340">
                  <c:v>108.871</c:v>
                </c:pt>
                <c:pt idx="5341">
                  <c:v>108.729</c:v>
                </c:pt>
                <c:pt idx="5342">
                  <c:v>108.61199999999999</c:v>
                </c:pt>
                <c:pt idx="5343">
                  <c:v>108.539</c:v>
                </c:pt>
                <c:pt idx="5344">
                  <c:v>108.458</c:v>
                </c:pt>
                <c:pt idx="5345">
                  <c:v>108.38800000000001</c:v>
                </c:pt>
                <c:pt idx="5346">
                  <c:v>108.16</c:v>
                </c:pt>
                <c:pt idx="5347">
                  <c:v>108.047</c:v>
                </c:pt>
                <c:pt idx="5348">
                  <c:v>107.911</c:v>
                </c:pt>
                <c:pt idx="5349">
                  <c:v>107.774</c:v>
                </c:pt>
                <c:pt idx="5350">
                  <c:v>107.679</c:v>
                </c:pt>
                <c:pt idx="5351">
                  <c:v>107.666</c:v>
                </c:pt>
                <c:pt idx="5352">
                  <c:v>107.651</c:v>
                </c:pt>
                <c:pt idx="5353">
                  <c:v>107.651</c:v>
                </c:pt>
                <c:pt idx="5354">
                  <c:v>107.64100000000001</c:v>
                </c:pt>
                <c:pt idx="5355">
                  <c:v>107.622</c:v>
                </c:pt>
                <c:pt idx="5356">
                  <c:v>107.664</c:v>
                </c:pt>
                <c:pt idx="5357">
                  <c:v>107.705</c:v>
                </c:pt>
                <c:pt idx="5358">
                  <c:v>107.557</c:v>
                </c:pt>
                <c:pt idx="5359">
                  <c:v>107.473</c:v>
                </c:pt>
                <c:pt idx="5360">
                  <c:v>107.38800000000001</c:v>
                </c:pt>
                <c:pt idx="5361">
                  <c:v>107.29</c:v>
                </c:pt>
                <c:pt idx="5362">
                  <c:v>107.16200000000001</c:v>
                </c:pt>
                <c:pt idx="5363">
                  <c:v>107.063</c:v>
                </c:pt>
                <c:pt idx="5364">
                  <c:v>106.983</c:v>
                </c:pt>
                <c:pt idx="5365">
                  <c:v>106.95099999999999</c:v>
                </c:pt>
                <c:pt idx="5366">
                  <c:v>106.91500000000001</c:v>
                </c:pt>
                <c:pt idx="5367">
                  <c:v>106.843</c:v>
                </c:pt>
                <c:pt idx="5368">
                  <c:v>106.81699999999999</c:v>
                </c:pt>
                <c:pt idx="5369">
                  <c:v>106.879</c:v>
                </c:pt>
                <c:pt idx="5370">
                  <c:v>106.944</c:v>
                </c:pt>
                <c:pt idx="5371">
                  <c:v>106.992</c:v>
                </c:pt>
                <c:pt idx="5372">
                  <c:v>106.9</c:v>
                </c:pt>
                <c:pt idx="5373">
                  <c:v>106.886</c:v>
                </c:pt>
                <c:pt idx="5374">
                  <c:v>106.91500000000001</c:v>
                </c:pt>
                <c:pt idx="5375">
                  <c:v>106.94</c:v>
                </c:pt>
                <c:pt idx="5376">
                  <c:v>107.005</c:v>
                </c:pt>
                <c:pt idx="5377">
                  <c:v>107.1</c:v>
                </c:pt>
                <c:pt idx="5378">
                  <c:v>107.19199999999999</c:v>
                </c:pt>
                <c:pt idx="5379">
                  <c:v>107.297</c:v>
                </c:pt>
                <c:pt idx="5380">
                  <c:v>107.354</c:v>
                </c:pt>
                <c:pt idx="5381">
                  <c:v>107.398</c:v>
                </c:pt>
                <c:pt idx="5382">
                  <c:v>107.437</c:v>
                </c:pt>
                <c:pt idx="5383">
                  <c:v>107.432</c:v>
                </c:pt>
                <c:pt idx="5384">
                  <c:v>107.401</c:v>
                </c:pt>
                <c:pt idx="5385">
                  <c:v>107.354</c:v>
                </c:pt>
                <c:pt idx="5386">
                  <c:v>107.30200000000001</c:v>
                </c:pt>
                <c:pt idx="5387">
                  <c:v>107.239</c:v>
                </c:pt>
                <c:pt idx="5388">
                  <c:v>107.15900000000001</c:v>
                </c:pt>
                <c:pt idx="5389">
                  <c:v>107.096</c:v>
                </c:pt>
                <c:pt idx="5390">
                  <c:v>107.01900000000001</c:v>
                </c:pt>
                <c:pt idx="5391">
                  <c:v>106.907</c:v>
                </c:pt>
                <c:pt idx="5392">
                  <c:v>106.82899999999999</c:v>
                </c:pt>
                <c:pt idx="5393">
                  <c:v>106.791</c:v>
                </c:pt>
                <c:pt idx="5394">
                  <c:v>106.672</c:v>
                </c:pt>
                <c:pt idx="5395">
                  <c:v>106.593</c:v>
                </c:pt>
                <c:pt idx="5396">
                  <c:v>106.524</c:v>
                </c:pt>
                <c:pt idx="5397">
                  <c:v>106.43</c:v>
                </c:pt>
                <c:pt idx="5398">
                  <c:v>106.369</c:v>
                </c:pt>
                <c:pt idx="5399">
                  <c:v>106.297</c:v>
                </c:pt>
                <c:pt idx="5400">
                  <c:v>106.217</c:v>
                </c:pt>
                <c:pt idx="5401">
                  <c:v>106.161</c:v>
                </c:pt>
                <c:pt idx="5402">
                  <c:v>106.09099999999999</c:v>
                </c:pt>
                <c:pt idx="5403">
                  <c:v>106.015</c:v>
                </c:pt>
                <c:pt idx="5404">
                  <c:v>105.935</c:v>
                </c:pt>
                <c:pt idx="5405">
                  <c:v>105.88500000000001</c:v>
                </c:pt>
                <c:pt idx="5406">
                  <c:v>105.78</c:v>
                </c:pt>
                <c:pt idx="5407">
                  <c:v>105.715</c:v>
                </c:pt>
                <c:pt idx="5408">
                  <c:v>105.629</c:v>
                </c:pt>
                <c:pt idx="5409">
                  <c:v>105.52</c:v>
                </c:pt>
                <c:pt idx="5410">
                  <c:v>105.432</c:v>
                </c:pt>
                <c:pt idx="5411">
                  <c:v>105.336</c:v>
                </c:pt>
                <c:pt idx="5412">
                  <c:v>105.242</c:v>
                </c:pt>
                <c:pt idx="5413">
                  <c:v>105.161</c:v>
                </c:pt>
                <c:pt idx="5414">
                  <c:v>105.069</c:v>
                </c:pt>
                <c:pt idx="5415">
                  <c:v>104.943</c:v>
                </c:pt>
                <c:pt idx="5416">
                  <c:v>104.871</c:v>
                </c:pt>
                <c:pt idx="5417">
                  <c:v>104.788</c:v>
                </c:pt>
                <c:pt idx="5418">
                  <c:v>104.672</c:v>
                </c:pt>
                <c:pt idx="5419">
                  <c:v>104.578</c:v>
                </c:pt>
                <c:pt idx="5420">
                  <c:v>104.492</c:v>
                </c:pt>
                <c:pt idx="5421">
                  <c:v>104.369</c:v>
                </c:pt>
                <c:pt idx="5422">
                  <c:v>104.273</c:v>
                </c:pt>
                <c:pt idx="5423">
                  <c:v>104.163</c:v>
                </c:pt>
                <c:pt idx="5424">
                  <c:v>104.048</c:v>
                </c:pt>
                <c:pt idx="5425">
                  <c:v>103.95</c:v>
                </c:pt>
                <c:pt idx="5426">
                  <c:v>103.83799999999999</c:v>
                </c:pt>
                <c:pt idx="5427">
                  <c:v>103.65</c:v>
                </c:pt>
                <c:pt idx="5428">
                  <c:v>103.506</c:v>
                </c:pt>
                <c:pt idx="5429">
                  <c:v>103.34399999999999</c:v>
                </c:pt>
                <c:pt idx="5430">
                  <c:v>103.12</c:v>
                </c:pt>
                <c:pt idx="5431">
                  <c:v>102.96299999999999</c:v>
                </c:pt>
                <c:pt idx="5432">
                  <c:v>102.813</c:v>
                </c:pt>
                <c:pt idx="5433">
                  <c:v>102.611</c:v>
                </c:pt>
                <c:pt idx="5434">
                  <c:v>102.452</c:v>
                </c:pt>
                <c:pt idx="5435">
                  <c:v>102.279</c:v>
                </c:pt>
                <c:pt idx="5436">
                  <c:v>102.03700000000001</c:v>
                </c:pt>
                <c:pt idx="5437">
                  <c:v>101.852</c:v>
                </c:pt>
                <c:pt idx="5438">
                  <c:v>101.666</c:v>
                </c:pt>
                <c:pt idx="5439">
                  <c:v>101.395</c:v>
                </c:pt>
                <c:pt idx="5440">
                  <c:v>101.19799999999999</c:v>
                </c:pt>
                <c:pt idx="5441">
                  <c:v>101.01600000000001</c:v>
                </c:pt>
                <c:pt idx="5442">
                  <c:v>100.77800000000001</c:v>
                </c:pt>
                <c:pt idx="5443">
                  <c:v>100.60299999999999</c:v>
                </c:pt>
                <c:pt idx="5444">
                  <c:v>100.414</c:v>
                </c:pt>
                <c:pt idx="5445">
                  <c:v>100.19</c:v>
                </c:pt>
                <c:pt idx="5446">
                  <c:v>100.01600000000001</c:v>
                </c:pt>
                <c:pt idx="5447">
                  <c:v>99.811000000000007</c:v>
                </c:pt>
                <c:pt idx="5448">
                  <c:v>99.421999999999997</c:v>
                </c:pt>
                <c:pt idx="5449">
                  <c:v>99.21</c:v>
                </c:pt>
                <c:pt idx="5450">
                  <c:v>99.203000000000003</c:v>
                </c:pt>
                <c:pt idx="5451">
                  <c:v>99.959000000000003</c:v>
                </c:pt>
                <c:pt idx="5452">
                  <c:v>100.96299999999999</c:v>
                </c:pt>
                <c:pt idx="5453">
                  <c:v>102.05500000000001</c:v>
                </c:pt>
                <c:pt idx="5454">
                  <c:v>103.541</c:v>
                </c:pt>
                <c:pt idx="5455">
                  <c:v>104.818</c:v>
                </c:pt>
                <c:pt idx="5456">
                  <c:v>106.11</c:v>
                </c:pt>
                <c:pt idx="5457">
                  <c:v>107.687</c:v>
                </c:pt>
                <c:pt idx="5458">
                  <c:v>108.63</c:v>
                </c:pt>
                <c:pt idx="5459">
                  <c:v>109.4</c:v>
                </c:pt>
                <c:pt idx="5460">
                  <c:v>110.11499999999999</c:v>
                </c:pt>
                <c:pt idx="5461">
                  <c:v>110.46299999999999</c:v>
                </c:pt>
                <c:pt idx="5462">
                  <c:v>110.69199999999999</c:v>
                </c:pt>
                <c:pt idx="5463">
                  <c:v>110.837</c:v>
                </c:pt>
                <c:pt idx="5464">
                  <c:v>110.833</c:v>
                </c:pt>
                <c:pt idx="5465">
                  <c:v>110.75700000000001</c:v>
                </c:pt>
                <c:pt idx="5466">
                  <c:v>110.557</c:v>
                </c:pt>
                <c:pt idx="5467">
                  <c:v>110.351</c:v>
                </c:pt>
                <c:pt idx="5468">
                  <c:v>110.108</c:v>
                </c:pt>
                <c:pt idx="5469">
                  <c:v>109.88</c:v>
                </c:pt>
                <c:pt idx="5470">
                  <c:v>109.90900000000001</c:v>
                </c:pt>
                <c:pt idx="5471">
                  <c:v>110.003</c:v>
                </c:pt>
                <c:pt idx="5472">
                  <c:v>110.224</c:v>
                </c:pt>
                <c:pt idx="5473">
                  <c:v>110.56399999999999</c:v>
                </c:pt>
                <c:pt idx="5474">
                  <c:v>111.018</c:v>
                </c:pt>
                <c:pt idx="5475">
                  <c:v>111.652</c:v>
                </c:pt>
                <c:pt idx="5476">
                  <c:v>112.015</c:v>
                </c:pt>
                <c:pt idx="5477">
                  <c:v>112.286</c:v>
                </c:pt>
                <c:pt idx="5478">
                  <c:v>112.471</c:v>
                </c:pt>
                <c:pt idx="5479">
                  <c:v>112.504</c:v>
                </c:pt>
                <c:pt idx="5480">
                  <c:v>112.471</c:v>
                </c:pt>
                <c:pt idx="5481">
                  <c:v>112.25700000000001</c:v>
                </c:pt>
                <c:pt idx="5482">
                  <c:v>112.221</c:v>
                </c:pt>
                <c:pt idx="5483">
                  <c:v>112.435</c:v>
                </c:pt>
                <c:pt idx="5484">
                  <c:v>113.03700000000001</c:v>
                </c:pt>
                <c:pt idx="5485">
                  <c:v>113.566</c:v>
                </c:pt>
                <c:pt idx="5486">
                  <c:v>114.193</c:v>
                </c:pt>
                <c:pt idx="5487">
                  <c:v>115.16800000000001</c:v>
                </c:pt>
                <c:pt idx="5488">
                  <c:v>115.874</c:v>
                </c:pt>
                <c:pt idx="5489">
                  <c:v>116.48399999999999</c:v>
                </c:pt>
                <c:pt idx="5490">
                  <c:v>117.06100000000001</c:v>
                </c:pt>
                <c:pt idx="5491">
                  <c:v>117.316</c:v>
                </c:pt>
                <c:pt idx="5492">
                  <c:v>117.449</c:v>
                </c:pt>
                <c:pt idx="5493">
                  <c:v>117.405</c:v>
                </c:pt>
                <c:pt idx="5494">
                  <c:v>117.34</c:v>
                </c:pt>
                <c:pt idx="5495">
                  <c:v>117.39100000000001</c:v>
                </c:pt>
                <c:pt idx="5496">
                  <c:v>117.735</c:v>
                </c:pt>
                <c:pt idx="5497">
                  <c:v>118.06100000000001</c:v>
                </c:pt>
                <c:pt idx="5498">
                  <c:v>118.40900000000001</c:v>
                </c:pt>
                <c:pt idx="5499">
                  <c:v>118.88800000000001</c:v>
                </c:pt>
                <c:pt idx="5500">
                  <c:v>119.20699999999999</c:v>
                </c:pt>
                <c:pt idx="5501">
                  <c:v>119.45699999999999</c:v>
                </c:pt>
                <c:pt idx="5502">
                  <c:v>119.631</c:v>
                </c:pt>
                <c:pt idx="5503">
                  <c:v>119.63800000000001</c:v>
                </c:pt>
                <c:pt idx="5504">
                  <c:v>119.562</c:v>
                </c:pt>
                <c:pt idx="5505">
                  <c:v>119.30800000000001</c:v>
                </c:pt>
                <c:pt idx="5506">
                  <c:v>119.029</c:v>
                </c:pt>
                <c:pt idx="5507">
                  <c:v>118.761</c:v>
                </c:pt>
                <c:pt idx="5508">
                  <c:v>118.565</c:v>
                </c:pt>
                <c:pt idx="5509">
                  <c:v>118.458</c:v>
                </c:pt>
                <c:pt idx="5510">
                  <c:v>118.369</c:v>
                </c:pt>
                <c:pt idx="5511">
                  <c:v>118.41200000000001</c:v>
                </c:pt>
                <c:pt idx="5512">
                  <c:v>118.706</c:v>
                </c:pt>
                <c:pt idx="5513">
                  <c:v>119.065</c:v>
                </c:pt>
                <c:pt idx="5514">
                  <c:v>119.5</c:v>
                </c:pt>
                <c:pt idx="5515">
                  <c:v>119.705</c:v>
                </c:pt>
                <c:pt idx="5516">
                  <c:v>119.819</c:v>
                </c:pt>
                <c:pt idx="5517">
                  <c:v>119.79</c:v>
                </c:pt>
                <c:pt idx="5518">
                  <c:v>119.658</c:v>
                </c:pt>
                <c:pt idx="5519">
                  <c:v>119.431</c:v>
                </c:pt>
                <c:pt idx="5520">
                  <c:v>119.11199999999999</c:v>
                </c:pt>
                <c:pt idx="5521">
                  <c:v>119.041</c:v>
                </c:pt>
                <c:pt idx="5522">
                  <c:v>119.09</c:v>
                </c:pt>
                <c:pt idx="5523">
                  <c:v>119.25</c:v>
                </c:pt>
                <c:pt idx="5524">
                  <c:v>119.47199999999999</c:v>
                </c:pt>
                <c:pt idx="5525">
                  <c:v>119.84</c:v>
                </c:pt>
                <c:pt idx="5526">
                  <c:v>120.383</c:v>
                </c:pt>
                <c:pt idx="5527">
                  <c:v>120.67700000000001</c:v>
                </c:pt>
                <c:pt idx="5528">
                  <c:v>120.884</c:v>
                </c:pt>
                <c:pt idx="5529">
                  <c:v>120.971</c:v>
                </c:pt>
                <c:pt idx="5530">
                  <c:v>120.92700000000001</c:v>
                </c:pt>
                <c:pt idx="5531">
                  <c:v>120.71599999999999</c:v>
                </c:pt>
                <c:pt idx="5532">
                  <c:v>120.31399999999999</c:v>
                </c:pt>
                <c:pt idx="5533">
                  <c:v>120.14700000000001</c:v>
                </c:pt>
                <c:pt idx="5534">
                  <c:v>120.26600000000001</c:v>
                </c:pt>
                <c:pt idx="5535">
                  <c:v>121</c:v>
                </c:pt>
                <c:pt idx="5536">
                  <c:v>121.679</c:v>
                </c:pt>
                <c:pt idx="5537">
                  <c:v>122.47199999999999</c:v>
                </c:pt>
                <c:pt idx="5538">
                  <c:v>123.77200000000001</c:v>
                </c:pt>
                <c:pt idx="5539">
                  <c:v>124.736</c:v>
                </c:pt>
                <c:pt idx="5540">
                  <c:v>125.565</c:v>
                </c:pt>
                <c:pt idx="5541">
                  <c:v>126.354</c:v>
                </c:pt>
                <c:pt idx="5542">
                  <c:v>126.723</c:v>
                </c:pt>
                <c:pt idx="5543">
                  <c:v>126.964</c:v>
                </c:pt>
                <c:pt idx="5544">
                  <c:v>126.953</c:v>
                </c:pt>
                <c:pt idx="5545">
                  <c:v>126.765</c:v>
                </c:pt>
                <c:pt idx="5546">
                  <c:v>126.533</c:v>
                </c:pt>
                <c:pt idx="5547">
                  <c:v>126.376</c:v>
                </c:pt>
                <c:pt idx="5548">
                  <c:v>126.535</c:v>
                </c:pt>
                <c:pt idx="5549">
                  <c:v>126.788</c:v>
                </c:pt>
                <c:pt idx="5550">
                  <c:v>127.512</c:v>
                </c:pt>
                <c:pt idx="5551">
                  <c:v>128.304</c:v>
                </c:pt>
                <c:pt idx="5552">
                  <c:v>129.16200000000001</c:v>
                </c:pt>
                <c:pt idx="5553">
                  <c:v>130.13399999999999</c:v>
                </c:pt>
                <c:pt idx="5554">
                  <c:v>130.619</c:v>
                </c:pt>
                <c:pt idx="5555">
                  <c:v>130.958</c:v>
                </c:pt>
                <c:pt idx="5556">
                  <c:v>131.137</c:v>
                </c:pt>
                <c:pt idx="5557">
                  <c:v>131.066</c:v>
                </c:pt>
                <c:pt idx="5558">
                  <c:v>130.85499999999999</c:v>
                </c:pt>
                <c:pt idx="5559">
                  <c:v>130.57</c:v>
                </c:pt>
                <c:pt idx="5560">
                  <c:v>130.524</c:v>
                </c:pt>
                <c:pt idx="5561">
                  <c:v>130.60300000000001</c:v>
                </c:pt>
                <c:pt idx="5562">
                  <c:v>130.965</c:v>
                </c:pt>
                <c:pt idx="5563">
                  <c:v>131.52099999999999</c:v>
                </c:pt>
                <c:pt idx="5564">
                  <c:v>132.12899999999999</c:v>
                </c:pt>
                <c:pt idx="5565">
                  <c:v>132.81800000000001</c:v>
                </c:pt>
                <c:pt idx="5566">
                  <c:v>133.15299999999999</c:v>
                </c:pt>
                <c:pt idx="5567">
                  <c:v>133.352</c:v>
                </c:pt>
                <c:pt idx="5568">
                  <c:v>133.35900000000001</c:v>
                </c:pt>
                <c:pt idx="5569">
                  <c:v>133.20699999999999</c:v>
                </c:pt>
                <c:pt idx="5570">
                  <c:v>132.94900000000001</c:v>
                </c:pt>
                <c:pt idx="5571">
                  <c:v>132.45099999999999</c:v>
                </c:pt>
                <c:pt idx="5572">
                  <c:v>132.191</c:v>
                </c:pt>
                <c:pt idx="5573">
                  <c:v>132.096</c:v>
                </c:pt>
                <c:pt idx="5574">
                  <c:v>132.107</c:v>
                </c:pt>
                <c:pt idx="5575">
                  <c:v>132.30500000000001</c:v>
                </c:pt>
                <c:pt idx="5576">
                  <c:v>132.78399999999999</c:v>
                </c:pt>
                <c:pt idx="5577">
                  <c:v>133.56800000000001</c:v>
                </c:pt>
                <c:pt idx="5578">
                  <c:v>134.06399999999999</c:v>
                </c:pt>
                <c:pt idx="5579">
                  <c:v>134.428</c:v>
                </c:pt>
                <c:pt idx="5580">
                  <c:v>134.655</c:v>
                </c:pt>
                <c:pt idx="5581">
                  <c:v>134.65299999999999</c:v>
                </c:pt>
                <c:pt idx="5582">
                  <c:v>134.54900000000001</c:v>
                </c:pt>
                <c:pt idx="5583">
                  <c:v>134.18600000000001</c:v>
                </c:pt>
                <c:pt idx="5584">
                  <c:v>133.80699999999999</c:v>
                </c:pt>
                <c:pt idx="5585">
                  <c:v>133.542</c:v>
                </c:pt>
                <c:pt idx="5586">
                  <c:v>133.523</c:v>
                </c:pt>
                <c:pt idx="5587">
                  <c:v>133.745</c:v>
                </c:pt>
                <c:pt idx="5588">
                  <c:v>134.124</c:v>
                </c:pt>
                <c:pt idx="5589">
                  <c:v>134.83799999999999</c:v>
                </c:pt>
                <c:pt idx="5590">
                  <c:v>135.34100000000001</c:v>
                </c:pt>
                <c:pt idx="5591">
                  <c:v>135.73099999999999</c:v>
                </c:pt>
                <c:pt idx="5592">
                  <c:v>135.995</c:v>
                </c:pt>
                <c:pt idx="5593">
                  <c:v>136.01300000000001</c:v>
                </c:pt>
                <c:pt idx="5594">
                  <c:v>135.91399999999999</c:v>
                </c:pt>
                <c:pt idx="5595">
                  <c:v>135.559</c:v>
                </c:pt>
                <c:pt idx="5596">
                  <c:v>135.17099999999999</c:v>
                </c:pt>
                <c:pt idx="5597">
                  <c:v>134.739</c:v>
                </c:pt>
                <c:pt idx="5598">
                  <c:v>134.38399999999999</c:v>
                </c:pt>
                <c:pt idx="5599">
                  <c:v>134.387</c:v>
                </c:pt>
                <c:pt idx="5600">
                  <c:v>134.512</c:v>
                </c:pt>
                <c:pt idx="5601">
                  <c:v>134.77500000000001</c:v>
                </c:pt>
                <c:pt idx="5602">
                  <c:v>135.18299999999999</c:v>
                </c:pt>
                <c:pt idx="5603">
                  <c:v>135.709</c:v>
                </c:pt>
                <c:pt idx="5604">
                  <c:v>136.357</c:v>
                </c:pt>
                <c:pt idx="5605">
                  <c:v>136.679</c:v>
                </c:pt>
                <c:pt idx="5606">
                  <c:v>136.87700000000001</c:v>
                </c:pt>
                <c:pt idx="5607">
                  <c:v>136.91300000000001</c:v>
                </c:pt>
                <c:pt idx="5608">
                  <c:v>136.77000000000001</c:v>
                </c:pt>
                <c:pt idx="5609">
                  <c:v>136.453</c:v>
                </c:pt>
                <c:pt idx="5610">
                  <c:v>136.08199999999999</c:v>
                </c:pt>
                <c:pt idx="5611">
                  <c:v>135.63</c:v>
                </c:pt>
                <c:pt idx="5612">
                  <c:v>135.19200000000001</c:v>
                </c:pt>
                <c:pt idx="5613">
                  <c:v>134.90600000000001</c:v>
                </c:pt>
                <c:pt idx="5614">
                  <c:v>134.952</c:v>
                </c:pt>
                <c:pt idx="5615">
                  <c:v>135.09299999999999</c:v>
                </c:pt>
                <c:pt idx="5616">
                  <c:v>135.41200000000001</c:v>
                </c:pt>
                <c:pt idx="5617">
                  <c:v>135.85599999999999</c:v>
                </c:pt>
                <c:pt idx="5618">
                  <c:v>136.38200000000001</c:v>
                </c:pt>
                <c:pt idx="5619">
                  <c:v>136.953</c:v>
                </c:pt>
                <c:pt idx="5620">
                  <c:v>137.22399999999999</c:v>
                </c:pt>
                <c:pt idx="5621">
                  <c:v>137.392</c:v>
                </c:pt>
                <c:pt idx="5622">
                  <c:v>137.37799999999999</c:v>
                </c:pt>
                <c:pt idx="5623">
                  <c:v>137.23599999999999</c:v>
                </c:pt>
                <c:pt idx="5624">
                  <c:v>136.99700000000001</c:v>
                </c:pt>
                <c:pt idx="5625">
                  <c:v>136.535</c:v>
                </c:pt>
                <c:pt idx="5626">
                  <c:v>136.08500000000001</c:v>
                </c:pt>
                <c:pt idx="5627">
                  <c:v>135.65700000000001</c:v>
                </c:pt>
                <c:pt idx="5628">
                  <c:v>135.28700000000001</c:v>
                </c:pt>
                <c:pt idx="5629">
                  <c:v>135.256</c:v>
                </c:pt>
                <c:pt idx="5630">
                  <c:v>135.34100000000001</c:v>
                </c:pt>
                <c:pt idx="5631">
                  <c:v>135.75899999999999</c:v>
                </c:pt>
                <c:pt idx="5632">
                  <c:v>136.392</c:v>
                </c:pt>
                <c:pt idx="5633">
                  <c:v>137.12100000000001</c:v>
                </c:pt>
                <c:pt idx="5634">
                  <c:v>137.959</c:v>
                </c:pt>
                <c:pt idx="5635">
                  <c:v>138.387</c:v>
                </c:pt>
                <c:pt idx="5636">
                  <c:v>138.65799999999999</c:v>
                </c:pt>
                <c:pt idx="5637">
                  <c:v>138.75700000000001</c:v>
                </c:pt>
                <c:pt idx="5638">
                  <c:v>138.66900000000001</c:v>
                </c:pt>
                <c:pt idx="5639">
                  <c:v>138.471</c:v>
                </c:pt>
                <c:pt idx="5640">
                  <c:v>138.02099999999999</c:v>
                </c:pt>
                <c:pt idx="5641">
                  <c:v>137.61600000000001</c:v>
                </c:pt>
                <c:pt idx="5642">
                  <c:v>137.31100000000001</c:v>
                </c:pt>
                <c:pt idx="5643">
                  <c:v>137.256</c:v>
                </c:pt>
                <c:pt idx="5644">
                  <c:v>137.39099999999999</c:v>
                </c:pt>
                <c:pt idx="5645">
                  <c:v>137.55199999999999</c:v>
                </c:pt>
                <c:pt idx="5646">
                  <c:v>137.904</c:v>
                </c:pt>
                <c:pt idx="5647">
                  <c:v>138.446</c:v>
                </c:pt>
                <c:pt idx="5648">
                  <c:v>139.05000000000001</c:v>
                </c:pt>
                <c:pt idx="5649">
                  <c:v>139.70099999999999</c:v>
                </c:pt>
                <c:pt idx="5650">
                  <c:v>139.99799999999999</c:v>
                </c:pt>
                <c:pt idx="5651">
                  <c:v>140.142</c:v>
                </c:pt>
                <c:pt idx="5652">
                  <c:v>140.12</c:v>
                </c:pt>
                <c:pt idx="5653">
                  <c:v>139.94999999999999</c:v>
                </c:pt>
                <c:pt idx="5654">
                  <c:v>139.68299999999999</c:v>
                </c:pt>
                <c:pt idx="5655">
                  <c:v>139.14400000000001</c:v>
                </c:pt>
                <c:pt idx="5656">
                  <c:v>138.66999999999999</c:v>
                </c:pt>
                <c:pt idx="5657">
                  <c:v>138.26599999999999</c:v>
                </c:pt>
                <c:pt idx="5658">
                  <c:v>138.01300000000001</c:v>
                </c:pt>
                <c:pt idx="5659">
                  <c:v>138.02199999999999</c:v>
                </c:pt>
                <c:pt idx="5660">
                  <c:v>138.22200000000001</c:v>
                </c:pt>
                <c:pt idx="5661">
                  <c:v>138.84399999999999</c:v>
                </c:pt>
                <c:pt idx="5662">
                  <c:v>139.386</c:v>
                </c:pt>
                <c:pt idx="5663">
                  <c:v>139.84</c:v>
                </c:pt>
                <c:pt idx="5664">
                  <c:v>140.19999999999999</c:v>
                </c:pt>
                <c:pt idx="5665">
                  <c:v>140.29499999999999</c:v>
                </c:pt>
                <c:pt idx="5666">
                  <c:v>140.245</c:v>
                </c:pt>
                <c:pt idx="5667">
                  <c:v>139.98599999999999</c:v>
                </c:pt>
                <c:pt idx="5668">
                  <c:v>139.666</c:v>
                </c:pt>
                <c:pt idx="5669">
                  <c:v>139.078</c:v>
                </c:pt>
                <c:pt idx="5670">
                  <c:v>138.58699999999999</c:v>
                </c:pt>
                <c:pt idx="5671">
                  <c:v>138.179</c:v>
                </c:pt>
                <c:pt idx="5672">
                  <c:v>137.87299999999999</c:v>
                </c:pt>
                <c:pt idx="5673">
                  <c:v>137.69800000000001</c:v>
                </c:pt>
                <c:pt idx="5674">
                  <c:v>137.89099999999999</c:v>
                </c:pt>
                <c:pt idx="5675">
                  <c:v>138.477</c:v>
                </c:pt>
                <c:pt idx="5676">
                  <c:v>139.61600000000001</c:v>
                </c:pt>
                <c:pt idx="5677">
                  <c:v>140.34</c:v>
                </c:pt>
                <c:pt idx="5678">
                  <c:v>140.89099999999999</c:v>
                </c:pt>
                <c:pt idx="5679">
                  <c:v>141.279</c:v>
                </c:pt>
                <c:pt idx="5680">
                  <c:v>141.35300000000001</c:v>
                </c:pt>
                <c:pt idx="5681">
                  <c:v>141.27600000000001</c:v>
                </c:pt>
                <c:pt idx="5682">
                  <c:v>140.94999999999999</c:v>
                </c:pt>
                <c:pt idx="5683">
                  <c:v>140.55799999999999</c:v>
                </c:pt>
                <c:pt idx="5684">
                  <c:v>139.94499999999999</c:v>
                </c:pt>
                <c:pt idx="5685">
                  <c:v>139.553</c:v>
                </c:pt>
                <c:pt idx="5686">
                  <c:v>139.35900000000001</c:v>
                </c:pt>
                <c:pt idx="5687">
                  <c:v>139.31100000000001</c:v>
                </c:pt>
                <c:pt idx="5688">
                  <c:v>139.44300000000001</c:v>
                </c:pt>
                <c:pt idx="5689">
                  <c:v>139.876</c:v>
                </c:pt>
                <c:pt idx="5690">
                  <c:v>140.624</c:v>
                </c:pt>
                <c:pt idx="5691">
                  <c:v>141.83699999999999</c:v>
                </c:pt>
                <c:pt idx="5692">
                  <c:v>142.63399999999999</c:v>
                </c:pt>
                <c:pt idx="5693">
                  <c:v>143.268</c:v>
                </c:pt>
                <c:pt idx="5694">
                  <c:v>143.83699999999999</c:v>
                </c:pt>
                <c:pt idx="5695">
                  <c:v>144.024</c:v>
                </c:pt>
                <c:pt idx="5696">
                  <c:v>144.048</c:v>
                </c:pt>
                <c:pt idx="5697">
                  <c:v>143.834</c:v>
                </c:pt>
                <c:pt idx="5698">
                  <c:v>143.51599999999999</c:v>
                </c:pt>
                <c:pt idx="5699">
                  <c:v>143.20500000000001</c:v>
                </c:pt>
                <c:pt idx="5700">
                  <c:v>142.96100000000001</c:v>
                </c:pt>
                <c:pt idx="5701">
                  <c:v>142.92599999999999</c:v>
                </c:pt>
                <c:pt idx="5702">
                  <c:v>142.887</c:v>
                </c:pt>
                <c:pt idx="5703">
                  <c:v>143.227</c:v>
                </c:pt>
                <c:pt idx="5704">
                  <c:v>143.72399999999999</c:v>
                </c:pt>
                <c:pt idx="5705">
                  <c:v>144.233</c:v>
                </c:pt>
                <c:pt idx="5706">
                  <c:v>144.75399999999999</c:v>
                </c:pt>
                <c:pt idx="5707">
                  <c:v>144.93899999999999</c:v>
                </c:pt>
                <c:pt idx="5708">
                  <c:v>144.976</c:v>
                </c:pt>
                <c:pt idx="5709">
                  <c:v>144.798</c:v>
                </c:pt>
                <c:pt idx="5710">
                  <c:v>144.51499999999999</c:v>
                </c:pt>
                <c:pt idx="5711">
                  <c:v>144.13999999999999</c:v>
                </c:pt>
                <c:pt idx="5712">
                  <c:v>143.52600000000001</c:v>
                </c:pt>
                <c:pt idx="5713">
                  <c:v>143.33699999999999</c:v>
                </c:pt>
                <c:pt idx="5714">
                  <c:v>143.49299999999999</c:v>
                </c:pt>
                <c:pt idx="5715">
                  <c:v>144.05799999999999</c:v>
                </c:pt>
                <c:pt idx="5716">
                  <c:v>144.459</c:v>
                </c:pt>
                <c:pt idx="5717">
                  <c:v>144.86799999999999</c:v>
                </c:pt>
                <c:pt idx="5718">
                  <c:v>145.51499999999999</c:v>
                </c:pt>
                <c:pt idx="5719">
                  <c:v>145.96600000000001</c:v>
                </c:pt>
                <c:pt idx="5720">
                  <c:v>146.32499999999999</c:v>
                </c:pt>
                <c:pt idx="5721">
                  <c:v>146.58000000000001</c:v>
                </c:pt>
                <c:pt idx="5722">
                  <c:v>146.6</c:v>
                </c:pt>
                <c:pt idx="5723">
                  <c:v>146.50200000000001</c:v>
                </c:pt>
                <c:pt idx="5724">
                  <c:v>146.173</c:v>
                </c:pt>
                <c:pt idx="5725">
                  <c:v>145.792</c:v>
                </c:pt>
                <c:pt idx="5726">
                  <c:v>145.322</c:v>
                </c:pt>
                <c:pt idx="5727">
                  <c:v>144.83000000000001</c:v>
                </c:pt>
                <c:pt idx="5728">
                  <c:v>144.76</c:v>
                </c:pt>
                <c:pt idx="5729">
                  <c:v>144.827</c:v>
                </c:pt>
                <c:pt idx="5730">
                  <c:v>144.99299999999999</c:v>
                </c:pt>
                <c:pt idx="5731">
                  <c:v>145.16300000000001</c:v>
                </c:pt>
                <c:pt idx="5732">
                  <c:v>145.43299999999999</c:v>
                </c:pt>
                <c:pt idx="5733">
                  <c:v>145.803</c:v>
                </c:pt>
                <c:pt idx="5734">
                  <c:v>145.97300000000001</c:v>
                </c:pt>
                <c:pt idx="5735">
                  <c:v>146.017</c:v>
                </c:pt>
                <c:pt idx="5736">
                  <c:v>145.876</c:v>
                </c:pt>
                <c:pt idx="5737">
                  <c:v>145.63</c:v>
                </c:pt>
                <c:pt idx="5738">
                  <c:v>145.29900000000001</c:v>
                </c:pt>
                <c:pt idx="5739">
                  <c:v>144.71199999999999</c:v>
                </c:pt>
                <c:pt idx="5740">
                  <c:v>144.16</c:v>
                </c:pt>
                <c:pt idx="5741">
                  <c:v>143.65</c:v>
                </c:pt>
                <c:pt idx="5742">
                  <c:v>143.23599999999999</c:v>
                </c:pt>
                <c:pt idx="5743">
                  <c:v>143.125</c:v>
                </c:pt>
                <c:pt idx="5744">
                  <c:v>143.05099999999999</c:v>
                </c:pt>
                <c:pt idx="5745">
                  <c:v>142.96199999999999</c:v>
                </c:pt>
                <c:pt idx="5746">
                  <c:v>143.077</c:v>
                </c:pt>
                <c:pt idx="5747">
                  <c:v>143.273</c:v>
                </c:pt>
                <c:pt idx="5748">
                  <c:v>143.63499999999999</c:v>
                </c:pt>
                <c:pt idx="5749">
                  <c:v>143.82499999999999</c:v>
                </c:pt>
                <c:pt idx="5750">
                  <c:v>143.91999999999999</c:v>
                </c:pt>
                <c:pt idx="5751">
                  <c:v>143.916</c:v>
                </c:pt>
                <c:pt idx="5752">
                  <c:v>143.773</c:v>
                </c:pt>
                <c:pt idx="5753">
                  <c:v>143.55699999999999</c:v>
                </c:pt>
                <c:pt idx="5754">
                  <c:v>143.10599999999999</c:v>
                </c:pt>
                <c:pt idx="5755">
                  <c:v>142.65899999999999</c:v>
                </c:pt>
                <c:pt idx="5756">
                  <c:v>142.21100000000001</c:v>
                </c:pt>
                <c:pt idx="5757">
                  <c:v>141.76400000000001</c:v>
                </c:pt>
                <c:pt idx="5758">
                  <c:v>141.55099999999999</c:v>
                </c:pt>
                <c:pt idx="5759">
                  <c:v>141.35300000000001</c:v>
                </c:pt>
                <c:pt idx="5760">
                  <c:v>141.09800000000001</c:v>
                </c:pt>
                <c:pt idx="5761">
                  <c:v>140.86699999999999</c:v>
                </c:pt>
                <c:pt idx="5762">
                  <c:v>140.595</c:v>
                </c:pt>
                <c:pt idx="5763">
                  <c:v>140.125</c:v>
                </c:pt>
                <c:pt idx="5764">
                  <c:v>139.71600000000001</c:v>
                </c:pt>
                <c:pt idx="5765">
                  <c:v>139.26</c:v>
                </c:pt>
                <c:pt idx="5766">
                  <c:v>138.59700000000001</c:v>
                </c:pt>
                <c:pt idx="5767">
                  <c:v>138.07400000000001</c:v>
                </c:pt>
                <c:pt idx="5768">
                  <c:v>137.54599999999999</c:v>
                </c:pt>
                <c:pt idx="5769">
                  <c:v>136.82900000000001</c:v>
                </c:pt>
                <c:pt idx="5770">
                  <c:v>136.30500000000001</c:v>
                </c:pt>
                <c:pt idx="5771">
                  <c:v>135.77799999999999</c:v>
                </c:pt>
                <c:pt idx="5772">
                  <c:v>135.10400000000001</c:v>
                </c:pt>
                <c:pt idx="5773">
                  <c:v>134.595</c:v>
                </c:pt>
                <c:pt idx="5774">
                  <c:v>133.947</c:v>
                </c:pt>
                <c:pt idx="5775">
                  <c:v>133.47499999999999</c:v>
                </c:pt>
                <c:pt idx="5776">
                  <c:v>133.01</c:v>
                </c:pt>
                <c:pt idx="5777">
                  <c:v>132.559</c:v>
                </c:pt>
                <c:pt idx="5778">
                  <c:v>131.959</c:v>
                </c:pt>
                <c:pt idx="5779">
                  <c:v>131.52699999999999</c:v>
                </c:pt>
                <c:pt idx="5780">
                  <c:v>131.09100000000001</c:v>
                </c:pt>
                <c:pt idx="5781">
                  <c:v>130.53800000000001</c:v>
                </c:pt>
                <c:pt idx="5782">
                  <c:v>130.113</c:v>
                </c:pt>
                <c:pt idx="5783">
                  <c:v>129.69999999999999</c:v>
                </c:pt>
                <c:pt idx="5784">
                  <c:v>129.178</c:v>
                </c:pt>
                <c:pt idx="5785">
                  <c:v>128.78899999999999</c:v>
                </c:pt>
                <c:pt idx="5786">
                  <c:v>128.40700000000001</c:v>
                </c:pt>
                <c:pt idx="5787">
                  <c:v>127.9</c:v>
                </c:pt>
                <c:pt idx="5788">
                  <c:v>127.53400000000001</c:v>
                </c:pt>
                <c:pt idx="5789">
                  <c:v>127.059</c:v>
                </c:pt>
                <c:pt idx="5790">
                  <c:v>126.694</c:v>
                </c:pt>
                <c:pt idx="5791">
                  <c:v>126.327</c:v>
                </c:pt>
                <c:pt idx="5792">
                  <c:v>125.989</c:v>
                </c:pt>
                <c:pt idx="5793">
                  <c:v>125.518</c:v>
                </c:pt>
                <c:pt idx="5794">
                  <c:v>125.16</c:v>
                </c:pt>
                <c:pt idx="5795">
                  <c:v>124.78700000000001</c:v>
                </c:pt>
                <c:pt idx="5796">
                  <c:v>124.258</c:v>
                </c:pt>
                <c:pt idx="5797">
                  <c:v>123.861</c:v>
                </c:pt>
                <c:pt idx="5798">
                  <c:v>123.334</c:v>
                </c:pt>
                <c:pt idx="5799">
                  <c:v>122.943</c:v>
                </c:pt>
                <c:pt idx="5800">
                  <c:v>122.55</c:v>
                </c:pt>
                <c:pt idx="5801">
                  <c:v>122.05200000000001</c:v>
                </c:pt>
                <c:pt idx="5802">
                  <c:v>121.664</c:v>
                </c:pt>
                <c:pt idx="5803">
                  <c:v>121.286</c:v>
                </c:pt>
                <c:pt idx="5804">
                  <c:v>120.773</c:v>
                </c:pt>
                <c:pt idx="5805">
                  <c:v>120.364</c:v>
                </c:pt>
                <c:pt idx="5806">
                  <c:v>119.979</c:v>
                </c:pt>
                <c:pt idx="5807">
                  <c:v>119.47499999999999</c:v>
                </c:pt>
                <c:pt idx="5808">
                  <c:v>119.11799999999999</c:v>
                </c:pt>
                <c:pt idx="5809">
                  <c:v>118.76600000000001</c:v>
                </c:pt>
                <c:pt idx="5810">
                  <c:v>118.291</c:v>
                </c:pt>
                <c:pt idx="5811">
                  <c:v>117.91800000000001</c:v>
                </c:pt>
                <c:pt idx="5812">
                  <c:v>117.538</c:v>
                </c:pt>
                <c:pt idx="5813">
                  <c:v>117.16</c:v>
                </c:pt>
                <c:pt idx="5814">
                  <c:v>116.688</c:v>
                </c:pt>
                <c:pt idx="5815">
                  <c:v>116.346</c:v>
                </c:pt>
                <c:pt idx="5816">
                  <c:v>116.02800000000001</c:v>
                </c:pt>
                <c:pt idx="5817">
                  <c:v>115.56</c:v>
                </c:pt>
                <c:pt idx="5818">
                  <c:v>115.212</c:v>
                </c:pt>
                <c:pt idx="5819">
                  <c:v>114.74299999999999</c:v>
                </c:pt>
                <c:pt idx="5820">
                  <c:v>114.425</c:v>
                </c:pt>
                <c:pt idx="5821">
                  <c:v>114.161</c:v>
                </c:pt>
                <c:pt idx="5822">
                  <c:v>113.965</c:v>
                </c:pt>
                <c:pt idx="5823">
                  <c:v>113.791</c:v>
                </c:pt>
                <c:pt idx="5824">
                  <c:v>113.726</c:v>
                </c:pt>
                <c:pt idx="5825">
                  <c:v>113.70699999999999</c:v>
                </c:pt>
                <c:pt idx="5826">
                  <c:v>113.733</c:v>
                </c:pt>
                <c:pt idx="5827">
                  <c:v>113.78700000000001</c:v>
                </c:pt>
                <c:pt idx="5828">
                  <c:v>113.87</c:v>
                </c:pt>
                <c:pt idx="5829">
                  <c:v>113.95</c:v>
                </c:pt>
                <c:pt idx="5830">
                  <c:v>113.995</c:v>
                </c:pt>
                <c:pt idx="5831">
                  <c:v>114.008</c:v>
                </c:pt>
                <c:pt idx="5832">
                  <c:v>113.964</c:v>
                </c:pt>
                <c:pt idx="5833">
                  <c:v>113.876</c:v>
                </c:pt>
                <c:pt idx="5834">
                  <c:v>113.756</c:v>
                </c:pt>
                <c:pt idx="5835">
                  <c:v>113.721</c:v>
                </c:pt>
                <c:pt idx="5836">
                  <c:v>113.738</c:v>
                </c:pt>
                <c:pt idx="5837">
                  <c:v>113.819</c:v>
                </c:pt>
                <c:pt idx="5838">
                  <c:v>114.011</c:v>
                </c:pt>
                <c:pt idx="5839">
                  <c:v>114.19799999999999</c:v>
                </c:pt>
                <c:pt idx="5840">
                  <c:v>114.435</c:v>
                </c:pt>
                <c:pt idx="5841">
                  <c:v>114.77200000000001</c:v>
                </c:pt>
                <c:pt idx="5842">
                  <c:v>115.021</c:v>
                </c:pt>
                <c:pt idx="5843">
                  <c:v>115.313</c:v>
                </c:pt>
                <c:pt idx="5844">
                  <c:v>115.476</c:v>
                </c:pt>
                <c:pt idx="5845">
                  <c:v>115.59</c:v>
                </c:pt>
                <c:pt idx="5846">
                  <c:v>115.65300000000001</c:v>
                </c:pt>
                <c:pt idx="5847">
                  <c:v>115.65300000000001</c:v>
                </c:pt>
                <c:pt idx="5848">
                  <c:v>115.604</c:v>
                </c:pt>
                <c:pt idx="5849">
                  <c:v>115.58</c:v>
                </c:pt>
                <c:pt idx="5850">
                  <c:v>115.628</c:v>
                </c:pt>
                <c:pt idx="5851">
                  <c:v>115.733</c:v>
                </c:pt>
                <c:pt idx="5852">
                  <c:v>115.878</c:v>
                </c:pt>
                <c:pt idx="5853">
                  <c:v>116.095</c:v>
                </c:pt>
                <c:pt idx="5854">
                  <c:v>116.289</c:v>
                </c:pt>
                <c:pt idx="5855">
                  <c:v>116.515</c:v>
                </c:pt>
                <c:pt idx="5856">
                  <c:v>116.834</c:v>
                </c:pt>
                <c:pt idx="5857">
                  <c:v>117.066</c:v>
                </c:pt>
                <c:pt idx="5858">
                  <c:v>117.26600000000001</c:v>
                </c:pt>
                <c:pt idx="5859">
                  <c:v>117.45099999999999</c:v>
                </c:pt>
                <c:pt idx="5860">
                  <c:v>117.548</c:v>
                </c:pt>
                <c:pt idx="5861">
                  <c:v>117.58499999999999</c:v>
                </c:pt>
                <c:pt idx="5862">
                  <c:v>117.592</c:v>
                </c:pt>
                <c:pt idx="5863">
                  <c:v>117.652</c:v>
                </c:pt>
                <c:pt idx="5864">
                  <c:v>117.85299999999999</c:v>
                </c:pt>
                <c:pt idx="5865">
                  <c:v>118.092</c:v>
                </c:pt>
                <c:pt idx="5866">
                  <c:v>118.431</c:v>
                </c:pt>
                <c:pt idx="5867">
                  <c:v>118.9</c:v>
                </c:pt>
                <c:pt idx="5868">
                  <c:v>119.292</c:v>
                </c:pt>
                <c:pt idx="5869">
                  <c:v>119.703</c:v>
                </c:pt>
                <c:pt idx="5870">
                  <c:v>120.101</c:v>
                </c:pt>
                <c:pt idx="5871">
                  <c:v>120.59</c:v>
                </c:pt>
                <c:pt idx="5872">
                  <c:v>120.88800000000001</c:v>
                </c:pt>
                <c:pt idx="5873">
                  <c:v>121.173</c:v>
                </c:pt>
                <c:pt idx="5874">
                  <c:v>121.321</c:v>
                </c:pt>
                <c:pt idx="5875">
                  <c:v>121.41200000000001</c:v>
                </c:pt>
                <c:pt idx="5876">
                  <c:v>121.456</c:v>
                </c:pt>
                <c:pt idx="5877">
                  <c:v>121.59099999999999</c:v>
                </c:pt>
                <c:pt idx="5878">
                  <c:v>121.773</c:v>
                </c:pt>
                <c:pt idx="5879">
                  <c:v>122.14400000000001</c:v>
                </c:pt>
                <c:pt idx="5880">
                  <c:v>122.489</c:v>
                </c:pt>
                <c:pt idx="5881">
                  <c:v>122.867</c:v>
                </c:pt>
                <c:pt idx="5882">
                  <c:v>123.411</c:v>
                </c:pt>
                <c:pt idx="5883">
                  <c:v>123.84</c:v>
                </c:pt>
                <c:pt idx="5884">
                  <c:v>124.247</c:v>
                </c:pt>
                <c:pt idx="5885">
                  <c:v>124.736</c:v>
                </c:pt>
                <c:pt idx="5886">
                  <c:v>125.03400000000001</c:v>
                </c:pt>
                <c:pt idx="5887">
                  <c:v>125.23699999999999</c:v>
                </c:pt>
                <c:pt idx="5888">
                  <c:v>125.38500000000001</c:v>
                </c:pt>
                <c:pt idx="5889">
                  <c:v>125.414</c:v>
                </c:pt>
                <c:pt idx="5890">
                  <c:v>125.384</c:v>
                </c:pt>
                <c:pt idx="5891">
                  <c:v>125.328</c:v>
                </c:pt>
                <c:pt idx="5892">
                  <c:v>125.337</c:v>
                </c:pt>
                <c:pt idx="5893">
                  <c:v>125.38200000000001</c:v>
                </c:pt>
                <c:pt idx="5894">
                  <c:v>125.474</c:v>
                </c:pt>
                <c:pt idx="5895">
                  <c:v>125.589</c:v>
                </c:pt>
                <c:pt idx="5896">
                  <c:v>125.72199999999999</c:v>
                </c:pt>
                <c:pt idx="5897">
                  <c:v>125.961</c:v>
                </c:pt>
                <c:pt idx="5898">
                  <c:v>126.176</c:v>
                </c:pt>
                <c:pt idx="5899">
                  <c:v>126.375</c:v>
                </c:pt>
                <c:pt idx="5900">
                  <c:v>126.607</c:v>
                </c:pt>
                <c:pt idx="5901">
                  <c:v>126.72</c:v>
                </c:pt>
                <c:pt idx="5902">
                  <c:v>126.79</c:v>
                </c:pt>
                <c:pt idx="5903">
                  <c:v>126.764</c:v>
                </c:pt>
                <c:pt idx="5904">
                  <c:v>126.676</c:v>
                </c:pt>
                <c:pt idx="5905">
                  <c:v>126.53700000000001</c:v>
                </c:pt>
                <c:pt idx="5906">
                  <c:v>126.40600000000001</c:v>
                </c:pt>
                <c:pt idx="5907">
                  <c:v>126.395</c:v>
                </c:pt>
                <c:pt idx="5908">
                  <c:v>126.408</c:v>
                </c:pt>
                <c:pt idx="5909">
                  <c:v>126.51</c:v>
                </c:pt>
                <c:pt idx="5910">
                  <c:v>126.639</c:v>
                </c:pt>
                <c:pt idx="5911">
                  <c:v>126.813</c:v>
                </c:pt>
                <c:pt idx="5912">
                  <c:v>127.004</c:v>
                </c:pt>
                <c:pt idx="5913">
                  <c:v>127.14700000000001</c:v>
                </c:pt>
                <c:pt idx="5914">
                  <c:v>127.24299999999999</c:v>
                </c:pt>
                <c:pt idx="5915">
                  <c:v>127.364</c:v>
                </c:pt>
                <c:pt idx="5916">
                  <c:v>127.38800000000001</c:v>
                </c:pt>
                <c:pt idx="5917">
                  <c:v>127.349</c:v>
                </c:pt>
                <c:pt idx="5918">
                  <c:v>127.19</c:v>
                </c:pt>
                <c:pt idx="5919">
                  <c:v>127.02200000000001</c:v>
                </c:pt>
                <c:pt idx="5920">
                  <c:v>126.81399999999999</c:v>
                </c:pt>
                <c:pt idx="5921">
                  <c:v>126.6</c:v>
                </c:pt>
                <c:pt idx="5922">
                  <c:v>126.54300000000001</c:v>
                </c:pt>
                <c:pt idx="5923">
                  <c:v>126.60899999999999</c:v>
                </c:pt>
                <c:pt idx="5924">
                  <c:v>126.75700000000001</c:v>
                </c:pt>
                <c:pt idx="5925">
                  <c:v>126.919</c:v>
                </c:pt>
                <c:pt idx="5926">
                  <c:v>127.111</c:v>
                </c:pt>
                <c:pt idx="5927">
                  <c:v>127.295</c:v>
                </c:pt>
                <c:pt idx="5928">
                  <c:v>127.50700000000001</c:v>
                </c:pt>
                <c:pt idx="5929">
                  <c:v>127.622</c:v>
                </c:pt>
                <c:pt idx="5930">
                  <c:v>127.70399999999999</c:v>
                </c:pt>
                <c:pt idx="5931">
                  <c:v>127.73</c:v>
                </c:pt>
                <c:pt idx="5932">
                  <c:v>127.667</c:v>
                </c:pt>
                <c:pt idx="5933">
                  <c:v>127.49</c:v>
                </c:pt>
                <c:pt idx="5934">
                  <c:v>127.306</c:v>
                </c:pt>
                <c:pt idx="5935">
                  <c:v>127.101</c:v>
                </c:pt>
                <c:pt idx="5936">
                  <c:v>126.922</c:v>
                </c:pt>
                <c:pt idx="5937">
                  <c:v>126.834</c:v>
                </c:pt>
                <c:pt idx="5938">
                  <c:v>126.798</c:v>
                </c:pt>
                <c:pt idx="5939">
                  <c:v>126.792</c:v>
                </c:pt>
                <c:pt idx="5940">
                  <c:v>126.794</c:v>
                </c:pt>
                <c:pt idx="5941">
                  <c:v>126.80500000000001</c:v>
                </c:pt>
                <c:pt idx="5942">
                  <c:v>126.803</c:v>
                </c:pt>
                <c:pt idx="5943">
                  <c:v>126.801</c:v>
                </c:pt>
                <c:pt idx="5944">
                  <c:v>126.748</c:v>
                </c:pt>
                <c:pt idx="5945">
                  <c:v>126.64700000000001</c:v>
                </c:pt>
                <c:pt idx="5946">
                  <c:v>126.53</c:v>
                </c:pt>
                <c:pt idx="5947">
                  <c:v>126.342</c:v>
                </c:pt>
                <c:pt idx="5948">
                  <c:v>126.039</c:v>
                </c:pt>
                <c:pt idx="5949">
                  <c:v>125.76</c:v>
                </c:pt>
                <c:pt idx="5950">
                  <c:v>125.517</c:v>
                </c:pt>
                <c:pt idx="5951">
                  <c:v>125.31399999999999</c:v>
                </c:pt>
                <c:pt idx="5952">
                  <c:v>125.26300000000001</c:v>
                </c:pt>
                <c:pt idx="5953">
                  <c:v>125.306</c:v>
                </c:pt>
                <c:pt idx="5954">
                  <c:v>125.551</c:v>
                </c:pt>
                <c:pt idx="5955">
                  <c:v>125.839</c:v>
                </c:pt>
                <c:pt idx="5956">
                  <c:v>126.248</c:v>
                </c:pt>
                <c:pt idx="5957">
                  <c:v>126.84399999999999</c:v>
                </c:pt>
                <c:pt idx="5958">
                  <c:v>127.271</c:v>
                </c:pt>
                <c:pt idx="5959">
                  <c:v>127.66200000000001</c:v>
                </c:pt>
                <c:pt idx="5960">
                  <c:v>128.054</c:v>
                </c:pt>
                <c:pt idx="5961">
                  <c:v>128.249</c:v>
                </c:pt>
                <c:pt idx="5962">
                  <c:v>128.35499999999999</c:v>
                </c:pt>
                <c:pt idx="5963">
                  <c:v>128.35</c:v>
                </c:pt>
                <c:pt idx="5964">
                  <c:v>128.31899999999999</c:v>
                </c:pt>
                <c:pt idx="5965">
                  <c:v>128.339</c:v>
                </c:pt>
                <c:pt idx="5966">
                  <c:v>128.43</c:v>
                </c:pt>
                <c:pt idx="5967">
                  <c:v>128.607</c:v>
                </c:pt>
                <c:pt idx="5968">
                  <c:v>128.89699999999999</c:v>
                </c:pt>
                <c:pt idx="5969">
                  <c:v>129.47399999999999</c:v>
                </c:pt>
                <c:pt idx="5970">
                  <c:v>129.983</c:v>
                </c:pt>
                <c:pt idx="5971">
                  <c:v>130.505</c:v>
                </c:pt>
                <c:pt idx="5972">
                  <c:v>131.18</c:v>
                </c:pt>
                <c:pt idx="5973">
                  <c:v>131.59</c:v>
                </c:pt>
                <c:pt idx="5974">
                  <c:v>131.90700000000001</c:v>
                </c:pt>
                <c:pt idx="5975">
                  <c:v>132.16499999999999</c:v>
                </c:pt>
                <c:pt idx="5976">
                  <c:v>132.245</c:v>
                </c:pt>
                <c:pt idx="5977">
                  <c:v>132.179</c:v>
                </c:pt>
                <c:pt idx="5978">
                  <c:v>132.07499999999999</c:v>
                </c:pt>
                <c:pt idx="5979">
                  <c:v>132.036</c:v>
                </c:pt>
                <c:pt idx="5980">
                  <c:v>132.08799999999999</c:v>
                </c:pt>
                <c:pt idx="5981">
                  <c:v>132.33500000000001</c:v>
                </c:pt>
                <c:pt idx="5982">
                  <c:v>132.655</c:v>
                </c:pt>
                <c:pt idx="5983">
                  <c:v>133.05600000000001</c:v>
                </c:pt>
                <c:pt idx="5984">
                  <c:v>133.642</c:v>
                </c:pt>
                <c:pt idx="5985">
                  <c:v>134.06800000000001</c:v>
                </c:pt>
                <c:pt idx="5986">
                  <c:v>134.42699999999999</c:v>
                </c:pt>
                <c:pt idx="5987">
                  <c:v>134.809</c:v>
                </c:pt>
                <c:pt idx="5988">
                  <c:v>135.012</c:v>
                </c:pt>
                <c:pt idx="5989">
                  <c:v>135.126</c:v>
                </c:pt>
                <c:pt idx="5990">
                  <c:v>135.09100000000001</c:v>
                </c:pt>
                <c:pt idx="5991">
                  <c:v>134.95699999999999</c:v>
                </c:pt>
                <c:pt idx="5992">
                  <c:v>134.89099999999999</c:v>
                </c:pt>
                <c:pt idx="5993">
                  <c:v>134.959</c:v>
                </c:pt>
                <c:pt idx="5994">
                  <c:v>135.114</c:v>
                </c:pt>
                <c:pt idx="5995">
                  <c:v>135.41399999999999</c:v>
                </c:pt>
                <c:pt idx="5996">
                  <c:v>135.96899999999999</c:v>
                </c:pt>
                <c:pt idx="5997">
                  <c:v>136.447</c:v>
                </c:pt>
                <c:pt idx="5998">
                  <c:v>136.95699999999999</c:v>
                </c:pt>
                <c:pt idx="5999">
                  <c:v>137.578</c:v>
                </c:pt>
                <c:pt idx="6000">
                  <c:v>137.988</c:v>
                </c:pt>
                <c:pt idx="6001">
                  <c:v>138.29499999999999</c:v>
                </c:pt>
                <c:pt idx="6002">
                  <c:v>138.584</c:v>
                </c:pt>
                <c:pt idx="6003">
                  <c:v>138.68</c:v>
                </c:pt>
                <c:pt idx="6004">
                  <c:v>138.672</c:v>
                </c:pt>
                <c:pt idx="6005">
                  <c:v>138.494</c:v>
                </c:pt>
                <c:pt idx="6006">
                  <c:v>138.30199999999999</c:v>
                </c:pt>
                <c:pt idx="6007">
                  <c:v>138.14500000000001</c:v>
                </c:pt>
                <c:pt idx="6008">
                  <c:v>138.011</c:v>
                </c:pt>
                <c:pt idx="6009">
                  <c:v>137.97999999999999</c:v>
                </c:pt>
                <c:pt idx="6010">
                  <c:v>138.036</c:v>
                </c:pt>
                <c:pt idx="6011">
                  <c:v>138.249</c:v>
                </c:pt>
                <c:pt idx="6012">
                  <c:v>138.452</c:v>
                </c:pt>
                <c:pt idx="6013">
                  <c:v>138.64599999999999</c:v>
                </c:pt>
                <c:pt idx="6014">
                  <c:v>138.858</c:v>
                </c:pt>
                <c:pt idx="6015">
                  <c:v>138.94200000000001</c:v>
                </c:pt>
                <c:pt idx="6016">
                  <c:v>138.977</c:v>
                </c:pt>
                <c:pt idx="6017">
                  <c:v>138.90700000000001</c:v>
                </c:pt>
                <c:pt idx="6018">
                  <c:v>138.744</c:v>
                </c:pt>
                <c:pt idx="6019">
                  <c:v>138.488</c:v>
                </c:pt>
                <c:pt idx="6020">
                  <c:v>138.08099999999999</c:v>
                </c:pt>
                <c:pt idx="6021">
                  <c:v>137.792</c:v>
                </c:pt>
                <c:pt idx="6022">
                  <c:v>137.578</c:v>
                </c:pt>
                <c:pt idx="6023">
                  <c:v>137.40899999999999</c:v>
                </c:pt>
                <c:pt idx="6024">
                  <c:v>137.29</c:v>
                </c:pt>
                <c:pt idx="6025">
                  <c:v>137.16900000000001</c:v>
                </c:pt>
                <c:pt idx="6026">
                  <c:v>136.971</c:v>
                </c:pt>
                <c:pt idx="6027">
                  <c:v>136.81</c:v>
                </c:pt>
                <c:pt idx="6028">
                  <c:v>136.62299999999999</c:v>
                </c:pt>
                <c:pt idx="6029">
                  <c:v>136.36000000000001</c:v>
                </c:pt>
                <c:pt idx="6030">
                  <c:v>136.13999999999999</c:v>
                </c:pt>
                <c:pt idx="6031">
                  <c:v>135.91300000000001</c:v>
                </c:pt>
                <c:pt idx="6032">
                  <c:v>135.52600000000001</c:v>
                </c:pt>
                <c:pt idx="6033">
                  <c:v>135.17699999999999</c:v>
                </c:pt>
                <c:pt idx="6034">
                  <c:v>134.79900000000001</c:v>
                </c:pt>
                <c:pt idx="6035">
                  <c:v>134.4</c:v>
                </c:pt>
                <c:pt idx="6036">
                  <c:v>134.27199999999999</c:v>
                </c:pt>
                <c:pt idx="6037">
                  <c:v>134.26599999999999</c:v>
                </c:pt>
                <c:pt idx="6038">
                  <c:v>134.38200000000001</c:v>
                </c:pt>
                <c:pt idx="6039">
                  <c:v>134.524</c:v>
                </c:pt>
                <c:pt idx="6040">
                  <c:v>134.71799999999999</c:v>
                </c:pt>
                <c:pt idx="6041">
                  <c:v>135.02799999999999</c:v>
                </c:pt>
                <c:pt idx="6042">
                  <c:v>135.27500000000001</c:v>
                </c:pt>
                <c:pt idx="6043">
                  <c:v>135.494</c:v>
                </c:pt>
                <c:pt idx="6044">
                  <c:v>135.732</c:v>
                </c:pt>
                <c:pt idx="6045">
                  <c:v>135.84899999999999</c:v>
                </c:pt>
                <c:pt idx="6046">
                  <c:v>135.88900000000001</c:v>
                </c:pt>
                <c:pt idx="6047">
                  <c:v>135.86500000000001</c:v>
                </c:pt>
                <c:pt idx="6048">
                  <c:v>135.74299999999999</c:v>
                </c:pt>
                <c:pt idx="6049">
                  <c:v>135.554</c:v>
                </c:pt>
                <c:pt idx="6050">
                  <c:v>135.44800000000001</c:v>
                </c:pt>
                <c:pt idx="6051">
                  <c:v>135.501</c:v>
                </c:pt>
                <c:pt idx="6052">
                  <c:v>135.65600000000001</c:v>
                </c:pt>
                <c:pt idx="6053">
                  <c:v>135.947</c:v>
                </c:pt>
                <c:pt idx="6054">
                  <c:v>136.167</c:v>
                </c:pt>
                <c:pt idx="6055">
                  <c:v>136.41</c:v>
                </c:pt>
                <c:pt idx="6056">
                  <c:v>136.74</c:v>
                </c:pt>
                <c:pt idx="6057">
                  <c:v>136.95699999999999</c:v>
                </c:pt>
                <c:pt idx="6058">
                  <c:v>137.137</c:v>
                </c:pt>
                <c:pt idx="6059">
                  <c:v>137.316</c:v>
                </c:pt>
                <c:pt idx="6060">
                  <c:v>137.40700000000001</c:v>
                </c:pt>
                <c:pt idx="6061">
                  <c:v>137.369</c:v>
                </c:pt>
                <c:pt idx="6062">
                  <c:v>137.22999999999999</c:v>
                </c:pt>
                <c:pt idx="6063">
                  <c:v>137.02600000000001</c:v>
                </c:pt>
                <c:pt idx="6064">
                  <c:v>136.91300000000001</c:v>
                </c:pt>
                <c:pt idx="6065">
                  <c:v>137.035</c:v>
                </c:pt>
                <c:pt idx="6066">
                  <c:v>137.33699999999999</c:v>
                </c:pt>
                <c:pt idx="6067">
                  <c:v>137.85900000000001</c:v>
                </c:pt>
                <c:pt idx="6068">
                  <c:v>138.64099999999999</c:v>
                </c:pt>
                <c:pt idx="6069">
                  <c:v>139.28899999999999</c:v>
                </c:pt>
                <c:pt idx="6070">
                  <c:v>139.93199999999999</c:v>
                </c:pt>
                <c:pt idx="6071">
                  <c:v>140.749</c:v>
                </c:pt>
                <c:pt idx="6072">
                  <c:v>141.29599999999999</c:v>
                </c:pt>
                <c:pt idx="6073">
                  <c:v>141.75899999999999</c:v>
                </c:pt>
                <c:pt idx="6074">
                  <c:v>142.24700000000001</c:v>
                </c:pt>
                <c:pt idx="6075">
                  <c:v>142.505</c:v>
                </c:pt>
                <c:pt idx="6076">
                  <c:v>142.66200000000001</c:v>
                </c:pt>
                <c:pt idx="6077">
                  <c:v>142.72300000000001</c:v>
                </c:pt>
                <c:pt idx="6078">
                  <c:v>142.64500000000001</c:v>
                </c:pt>
                <c:pt idx="6079">
                  <c:v>142.50899999999999</c:v>
                </c:pt>
                <c:pt idx="6080">
                  <c:v>142.36199999999999</c:v>
                </c:pt>
                <c:pt idx="6081">
                  <c:v>142.33799999999999</c:v>
                </c:pt>
                <c:pt idx="6082">
                  <c:v>142.386</c:v>
                </c:pt>
                <c:pt idx="6083">
                  <c:v>142.64500000000001</c:v>
                </c:pt>
                <c:pt idx="6084">
                  <c:v>143.018</c:v>
                </c:pt>
                <c:pt idx="6085">
                  <c:v>143.56399999999999</c:v>
                </c:pt>
                <c:pt idx="6086">
                  <c:v>144.405</c:v>
                </c:pt>
                <c:pt idx="6087">
                  <c:v>145.03</c:v>
                </c:pt>
                <c:pt idx="6088">
                  <c:v>145.566</c:v>
                </c:pt>
                <c:pt idx="6089">
                  <c:v>146.196</c:v>
                </c:pt>
                <c:pt idx="6090">
                  <c:v>146.53399999999999</c:v>
                </c:pt>
                <c:pt idx="6091">
                  <c:v>146.756</c:v>
                </c:pt>
                <c:pt idx="6092">
                  <c:v>146.85599999999999</c:v>
                </c:pt>
                <c:pt idx="6093">
                  <c:v>146.78200000000001</c:v>
                </c:pt>
                <c:pt idx="6094">
                  <c:v>146.64099999999999</c:v>
                </c:pt>
                <c:pt idx="6095">
                  <c:v>146.495</c:v>
                </c:pt>
                <c:pt idx="6096">
                  <c:v>146.489</c:v>
                </c:pt>
                <c:pt idx="6097">
                  <c:v>146.58500000000001</c:v>
                </c:pt>
                <c:pt idx="6098">
                  <c:v>146.828</c:v>
                </c:pt>
                <c:pt idx="6099">
                  <c:v>147.09899999999999</c:v>
                </c:pt>
                <c:pt idx="6100">
                  <c:v>147.44300000000001</c:v>
                </c:pt>
                <c:pt idx="6101">
                  <c:v>147.9</c:v>
                </c:pt>
                <c:pt idx="6102">
                  <c:v>148.18199999999999</c:v>
                </c:pt>
                <c:pt idx="6103">
                  <c:v>148.369</c:v>
                </c:pt>
                <c:pt idx="6104">
                  <c:v>148.52099999999999</c:v>
                </c:pt>
                <c:pt idx="6105">
                  <c:v>148.55600000000001</c:v>
                </c:pt>
                <c:pt idx="6106">
                  <c:v>148.458</c:v>
                </c:pt>
                <c:pt idx="6107">
                  <c:v>148.21700000000001</c:v>
                </c:pt>
                <c:pt idx="6108">
                  <c:v>147.93</c:v>
                </c:pt>
                <c:pt idx="6109">
                  <c:v>147.62200000000001</c:v>
                </c:pt>
                <c:pt idx="6110">
                  <c:v>147.35300000000001</c:v>
                </c:pt>
                <c:pt idx="6111">
                  <c:v>147.18700000000001</c:v>
                </c:pt>
                <c:pt idx="6112">
                  <c:v>147.185</c:v>
                </c:pt>
                <c:pt idx="6113">
                  <c:v>147.21799999999999</c:v>
                </c:pt>
                <c:pt idx="6114">
                  <c:v>147.32300000000001</c:v>
                </c:pt>
                <c:pt idx="6115">
                  <c:v>147.51900000000001</c:v>
                </c:pt>
                <c:pt idx="6116">
                  <c:v>147.76499999999999</c:v>
                </c:pt>
                <c:pt idx="6117">
                  <c:v>147.91499999999999</c:v>
                </c:pt>
                <c:pt idx="6118">
                  <c:v>147.99799999999999</c:v>
                </c:pt>
                <c:pt idx="6119">
                  <c:v>148.024</c:v>
                </c:pt>
                <c:pt idx="6120">
                  <c:v>147.929</c:v>
                </c:pt>
                <c:pt idx="6121">
                  <c:v>147.74600000000001</c:v>
                </c:pt>
                <c:pt idx="6122">
                  <c:v>147.38399999999999</c:v>
                </c:pt>
                <c:pt idx="6123">
                  <c:v>147.09</c:v>
                </c:pt>
                <c:pt idx="6124">
                  <c:v>146.81100000000001</c:v>
                </c:pt>
                <c:pt idx="6125">
                  <c:v>146.53100000000001</c:v>
                </c:pt>
                <c:pt idx="6126">
                  <c:v>146.33500000000001</c:v>
                </c:pt>
                <c:pt idx="6127">
                  <c:v>146.215</c:v>
                </c:pt>
                <c:pt idx="6128">
                  <c:v>146.185</c:v>
                </c:pt>
                <c:pt idx="6129">
                  <c:v>146.21299999999999</c:v>
                </c:pt>
                <c:pt idx="6130">
                  <c:v>146.24100000000001</c:v>
                </c:pt>
                <c:pt idx="6131">
                  <c:v>146.23500000000001</c:v>
                </c:pt>
                <c:pt idx="6132">
                  <c:v>146.17599999999999</c:v>
                </c:pt>
                <c:pt idx="6133">
                  <c:v>146.054</c:v>
                </c:pt>
                <c:pt idx="6134">
                  <c:v>145.82400000000001</c:v>
                </c:pt>
                <c:pt idx="6135">
                  <c:v>145.56899999999999</c:v>
                </c:pt>
                <c:pt idx="6136">
                  <c:v>145.249</c:v>
                </c:pt>
                <c:pt idx="6137">
                  <c:v>144.71299999999999</c:v>
                </c:pt>
                <c:pt idx="6138">
                  <c:v>144.334</c:v>
                </c:pt>
                <c:pt idx="6139">
                  <c:v>144.066</c:v>
                </c:pt>
                <c:pt idx="6140">
                  <c:v>143.84800000000001</c:v>
                </c:pt>
                <c:pt idx="6141">
                  <c:v>143.72399999999999</c:v>
                </c:pt>
                <c:pt idx="6142">
                  <c:v>143.57</c:v>
                </c:pt>
                <c:pt idx="6143">
                  <c:v>143.29599999999999</c:v>
                </c:pt>
                <c:pt idx="6144">
                  <c:v>143.04300000000001</c:v>
                </c:pt>
                <c:pt idx="6145">
                  <c:v>142.745</c:v>
                </c:pt>
                <c:pt idx="6146">
                  <c:v>142.316</c:v>
                </c:pt>
                <c:pt idx="6147">
                  <c:v>141.982</c:v>
                </c:pt>
                <c:pt idx="6148">
                  <c:v>141.61000000000001</c:v>
                </c:pt>
                <c:pt idx="6149">
                  <c:v>141.09</c:v>
                </c:pt>
                <c:pt idx="6150">
                  <c:v>140.661</c:v>
                </c:pt>
                <c:pt idx="6151">
                  <c:v>140.20099999999999</c:v>
                </c:pt>
                <c:pt idx="6152">
                  <c:v>139.542</c:v>
                </c:pt>
                <c:pt idx="6153">
                  <c:v>139.036</c:v>
                </c:pt>
                <c:pt idx="6154">
                  <c:v>138.52600000000001</c:v>
                </c:pt>
                <c:pt idx="6155">
                  <c:v>137.82599999999999</c:v>
                </c:pt>
                <c:pt idx="6156">
                  <c:v>137.297</c:v>
                </c:pt>
                <c:pt idx="6157">
                  <c:v>136.80799999999999</c:v>
                </c:pt>
                <c:pt idx="6158">
                  <c:v>136.321</c:v>
                </c:pt>
                <c:pt idx="6159">
                  <c:v>136.078</c:v>
                </c:pt>
                <c:pt idx="6160">
                  <c:v>135.94200000000001</c:v>
                </c:pt>
                <c:pt idx="6161">
                  <c:v>135.83000000000001</c:v>
                </c:pt>
                <c:pt idx="6162">
                  <c:v>135.76599999999999</c:v>
                </c:pt>
                <c:pt idx="6163">
                  <c:v>135.66499999999999</c:v>
                </c:pt>
                <c:pt idx="6164">
                  <c:v>135.46</c:v>
                </c:pt>
                <c:pt idx="6165">
                  <c:v>135.25</c:v>
                </c:pt>
                <c:pt idx="6166">
                  <c:v>135.09</c:v>
                </c:pt>
                <c:pt idx="6167">
                  <c:v>135.15199999999999</c:v>
                </c:pt>
                <c:pt idx="6168">
                  <c:v>135.40299999999999</c:v>
                </c:pt>
                <c:pt idx="6169">
                  <c:v>135.90600000000001</c:v>
                </c:pt>
                <c:pt idx="6170">
                  <c:v>136.74700000000001</c:v>
                </c:pt>
                <c:pt idx="6171">
                  <c:v>137.55600000000001</c:v>
                </c:pt>
                <c:pt idx="6172">
                  <c:v>138.44</c:v>
                </c:pt>
                <c:pt idx="6173">
                  <c:v>139.62799999999999</c:v>
                </c:pt>
                <c:pt idx="6174">
                  <c:v>140.43700000000001</c:v>
                </c:pt>
                <c:pt idx="6175">
                  <c:v>141.125</c:v>
                </c:pt>
                <c:pt idx="6176">
                  <c:v>141.839</c:v>
                </c:pt>
                <c:pt idx="6177">
                  <c:v>142.249</c:v>
                </c:pt>
                <c:pt idx="6178">
                  <c:v>142.43799999999999</c:v>
                </c:pt>
                <c:pt idx="6179">
                  <c:v>142.51300000000001</c:v>
                </c:pt>
                <c:pt idx="6180">
                  <c:v>142.471</c:v>
                </c:pt>
                <c:pt idx="6181">
                  <c:v>142.435</c:v>
                </c:pt>
                <c:pt idx="6182">
                  <c:v>142.393</c:v>
                </c:pt>
                <c:pt idx="6183">
                  <c:v>142.459</c:v>
                </c:pt>
                <c:pt idx="6184">
                  <c:v>142.66800000000001</c:v>
                </c:pt>
                <c:pt idx="6185">
                  <c:v>143.297</c:v>
                </c:pt>
                <c:pt idx="6186">
                  <c:v>144.03399999999999</c:v>
                </c:pt>
                <c:pt idx="6187">
                  <c:v>144.82400000000001</c:v>
                </c:pt>
                <c:pt idx="6188">
                  <c:v>145.77600000000001</c:v>
                </c:pt>
                <c:pt idx="6189">
                  <c:v>146.39699999999999</c:v>
                </c:pt>
                <c:pt idx="6190">
                  <c:v>146.86099999999999</c:v>
                </c:pt>
                <c:pt idx="6191">
                  <c:v>147.27099999999999</c:v>
                </c:pt>
                <c:pt idx="6192">
                  <c:v>147.42099999999999</c:v>
                </c:pt>
                <c:pt idx="6193">
                  <c:v>147.37299999999999</c:v>
                </c:pt>
                <c:pt idx="6194">
                  <c:v>147.251</c:v>
                </c:pt>
                <c:pt idx="6195">
                  <c:v>147.114</c:v>
                </c:pt>
                <c:pt idx="6196">
                  <c:v>147.02500000000001</c:v>
                </c:pt>
                <c:pt idx="6197">
                  <c:v>147.089</c:v>
                </c:pt>
                <c:pt idx="6198">
                  <c:v>147.191</c:v>
                </c:pt>
                <c:pt idx="6199">
                  <c:v>147.459</c:v>
                </c:pt>
                <c:pt idx="6200">
                  <c:v>147.96700000000001</c:v>
                </c:pt>
                <c:pt idx="6201">
                  <c:v>148.36699999999999</c:v>
                </c:pt>
                <c:pt idx="6202">
                  <c:v>148.73099999999999</c:v>
                </c:pt>
                <c:pt idx="6203">
                  <c:v>149.09899999999999</c:v>
                </c:pt>
                <c:pt idx="6204">
                  <c:v>149.28</c:v>
                </c:pt>
                <c:pt idx="6205">
                  <c:v>149.36799999999999</c:v>
                </c:pt>
                <c:pt idx="6206">
                  <c:v>149.333</c:v>
                </c:pt>
                <c:pt idx="6207">
                  <c:v>149.18</c:v>
                </c:pt>
                <c:pt idx="6208">
                  <c:v>148.93899999999999</c:v>
                </c:pt>
                <c:pt idx="6209">
                  <c:v>148.72999999999999</c:v>
                </c:pt>
                <c:pt idx="6210">
                  <c:v>148.55099999999999</c:v>
                </c:pt>
                <c:pt idx="6211">
                  <c:v>148.55799999999999</c:v>
                </c:pt>
                <c:pt idx="6212">
                  <c:v>148.66200000000001</c:v>
                </c:pt>
                <c:pt idx="6213">
                  <c:v>148.89099999999999</c:v>
                </c:pt>
                <c:pt idx="6214">
                  <c:v>149.34399999999999</c:v>
                </c:pt>
                <c:pt idx="6215">
                  <c:v>150.00399999999999</c:v>
                </c:pt>
                <c:pt idx="6216">
                  <c:v>150.43700000000001</c:v>
                </c:pt>
                <c:pt idx="6217">
                  <c:v>150.76300000000001</c:v>
                </c:pt>
                <c:pt idx="6218">
                  <c:v>151.01300000000001</c:v>
                </c:pt>
                <c:pt idx="6219">
                  <c:v>151.07499999999999</c:v>
                </c:pt>
                <c:pt idx="6220">
                  <c:v>151.07599999999999</c:v>
                </c:pt>
                <c:pt idx="6221">
                  <c:v>150.82599999999999</c:v>
                </c:pt>
                <c:pt idx="6222">
                  <c:v>150.54</c:v>
                </c:pt>
                <c:pt idx="6223">
                  <c:v>150.196</c:v>
                </c:pt>
                <c:pt idx="6224">
                  <c:v>149.779</c:v>
                </c:pt>
                <c:pt idx="6225">
                  <c:v>149.55199999999999</c:v>
                </c:pt>
                <c:pt idx="6226">
                  <c:v>149.32599999999999</c:v>
                </c:pt>
                <c:pt idx="6227">
                  <c:v>149.006</c:v>
                </c:pt>
                <c:pt idx="6228">
                  <c:v>148.76</c:v>
                </c:pt>
                <c:pt idx="6229">
                  <c:v>148.477</c:v>
                </c:pt>
                <c:pt idx="6230">
                  <c:v>148.06100000000001</c:v>
                </c:pt>
                <c:pt idx="6231">
                  <c:v>147.72800000000001</c:v>
                </c:pt>
                <c:pt idx="6232">
                  <c:v>147.34399999999999</c:v>
                </c:pt>
                <c:pt idx="6233">
                  <c:v>146.81700000000001</c:v>
                </c:pt>
                <c:pt idx="6234">
                  <c:v>146.41200000000001</c:v>
                </c:pt>
                <c:pt idx="6235">
                  <c:v>145.983</c:v>
                </c:pt>
                <c:pt idx="6236">
                  <c:v>145.417</c:v>
                </c:pt>
                <c:pt idx="6237">
                  <c:v>145.00299999999999</c:v>
                </c:pt>
                <c:pt idx="6238">
                  <c:v>144.58500000000001</c:v>
                </c:pt>
                <c:pt idx="6239">
                  <c:v>143.95599999999999</c:v>
                </c:pt>
                <c:pt idx="6240">
                  <c:v>143.453</c:v>
                </c:pt>
                <c:pt idx="6241">
                  <c:v>142.928</c:v>
                </c:pt>
                <c:pt idx="6242">
                  <c:v>142.21600000000001</c:v>
                </c:pt>
                <c:pt idx="6243">
                  <c:v>141.65199999999999</c:v>
                </c:pt>
                <c:pt idx="6244">
                  <c:v>141.096</c:v>
                </c:pt>
                <c:pt idx="6245">
                  <c:v>140.34299999999999</c:v>
                </c:pt>
                <c:pt idx="6246">
                  <c:v>139.77600000000001</c:v>
                </c:pt>
                <c:pt idx="6247">
                  <c:v>139.21199999999999</c:v>
                </c:pt>
                <c:pt idx="6248">
                  <c:v>138.47999999999999</c:v>
                </c:pt>
                <c:pt idx="6249">
                  <c:v>137.952</c:v>
                </c:pt>
                <c:pt idx="6250">
                  <c:v>137.453</c:v>
                </c:pt>
                <c:pt idx="6251">
                  <c:v>136.81</c:v>
                </c:pt>
                <c:pt idx="6252">
                  <c:v>136.345</c:v>
                </c:pt>
                <c:pt idx="6253">
                  <c:v>135.86699999999999</c:v>
                </c:pt>
                <c:pt idx="6254">
                  <c:v>135.23699999999999</c:v>
                </c:pt>
                <c:pt idx="6255">
                  <c:v>134.774</c:v>
                </c:pt>
                <c:pt idx="6256">
                  <c:v>134.30500000000001</c:v>
                </c:pt>
                <c:pt idx="6257">
                  <c:v>133.697</c:v>
                </c:pt>
                <c:pt idx="6258">
                  <c:v>133.25800000000001</c:v>
                </c:pt>
                <c:pt idx="6259">
                  <c:v>132.83500000000001</c:v>
                </c:pt>
                <c:pt idx="6260">
                  <c:v>132.273</c:v>
                </c:pt>
                <c:pt idx="6261">
                  <c:v>131.83000000000001</c:v>
                </c:pt>
                <c:pt idx="6262">
                  <c:v>131.39099999999999</c:v>
                </c:pt>
                <c:pt idx="6263">
                  <c:v>130.78399999999999</c:v>
                </c:pt>
                <c:pt idx="6264">
                  <c:v>130.34700000000001</c:v>
                </c:pt>
                <c:pt idx="6265">
                  <c:v>129.935</c:v>
                </c:pt>
                <c:pt idx="6266">
                  <c:v>129.39400000000001</c:v>
                </c:pt>
                <c:pt idx="6267">
                  <c:v>128.994</c:v>
                </c:pt>
                <c:pt idx="6268">
                  <c:v>128.58000000000001</c:v>
                </c:pt>
                <c:pt idx="6269">
                  <c:v>128.01900000000001</c:v>
                </c:pt>
                <c:pt idx="6270">
                  <c:v>127.595</c:v>
                </c:pt>
                <c:pt idx="6271">
                  <c:v>127.17700000000001</c:v>
                </c:pt>
                <c:pt idx="6272">
                  <c:v>126.657</c:v>
                </c:pt>
                <c:pt idx="6273">
                  <c:v>126.28</c:v>
                </c:pt>
                <c:pt idx="6274">
                  <c:v>125.913</c:v>
                </c:pt>
                <c:pt idx="6275">
                  <c:v>125.396</c:v>
                </c:pt>
                <c:pt idx="6276">
                  <c:v>125.01300000000001</c:v>
                </c:pt>
                <c:pt idx="6277">
                  <c:v>124.825</c:v>
                </c:pt>
                <c:pt idx="6278">
                  <c:v>125.06399999999999</c:v>
                </c:pt>
                <c:pt idx="6279">
                  <c:v>125.458</c:v>
                </c:pt>
                <c:pt idx="6280">
                  <c:v>125.854</c:v>
                </c:pt>
                <c:pt idx="6281">
                  <c:v>126.86</c:v>
                </c:pt>
                <c:pt idx="6282">
                  <c:v>128.10900000000001</c:v>
                </c:pt>
                <c:pt idx="6283">
                  <c:v>129.38800000000001</c:v>
                </c:pt>
                <c:pt idx="6284">
                  <c:v>130.70599999999999</c:v>
                </c:pt>
                <c:pt idx="6285">
                  <c:v>131.392</c:v>
                </c:pt>
                <c:pt idx="6286">
                  <c:v>131.80600000000001</c:v>
                </c:pt>
                <c:pt idx="6287">
                  <c:v>132.071</c:v>
                </c:pt>
                <c:pt idx="6288">
                  <c:v>132.102</c:v>
                </c:pt>
                <c:pt idx="6289">
                  <c:v>131.97</c:v>
                </c:pt>
                <c:pt idx="6290">
                  <c:v>131.72300000000001</c:v>
                </c:pt>
                <c:pt idx="6291">
                  <c:v>131.98099999999999</c:v>
                </c:pt>
                <c:pt idx="6292">
                  <c:v>133.078</c:v>
                </c:pt>
                <c:pt idx="6293">
                  <c:v>134.90799999999999</c:v>
                </c:pt>
                <c:pt idx="6294">
                  <c:v>136.166</c:v>
                </c:pt>
                <c:pt idx="6295">
                  <c:v>137.56800000000001</c:v>
                </c:pt>
                <c:pt idx="6296">
                  <c:v>139.73500000000001</c:v>
                </c:pt>
                <c:pt idx="6297">
                  <c:v>141.25200000000001</c:v>
                </c:pt>
                <c:pt idx="6298">
                  <c:v>142.38399999999999</c:v>
                </c:pt>
                <c:pt idx="6299">
                  <c:v>143.375</c:v>
                </c:pt>
                <c:pt idx="6300">
                  <c:v>143.785</c:v>
                </c:pt>
                <c:pt idx="6301">
                  <c:v>143.94800000000001</c:v>
                </c:pt>
                <c:pt idx="6302">
                  <c:v>143.87</c:v>
                </c:pt>
                <c:pt idx="6303">
                  <c:v>143.66300000000001</c:v>
                </c:pt>
                <c:pt idx="6304">
                  <c:v>143.26499999999999</c:v>
                </c:pt>
                <c:pt idx="6305">
                  <c:v>143.239</c:v>
                </c:pt>
                <c:pt idx="6306">
                  <c:v>143.87</c:v>
                </c:pt>
                <c:pt idx="6307">
                  <c:v>144.785</c:v>
                </c:pt>
                <c:pt idx="6308">
                  <c:v>145.892</c:v>
                </c:pt>
                <c:pt idx="6309">
                  <c:v>146.91999999999999</c:v>
                </c:pt>
                <c:pt idx="6310">
                  <c:v>148.22300000000001</c:v>
                </c:pt>
                <c:pt idx="6311">
                  <c:v>149.76900000000001</c:v>
                </c:pt>
                <c:pt idx="6312">
                  <c:v>150.6</c:v>
                </c:pt>
                <c:pt idx="6313">
                  <c:v>151.07599999999999</c:v>
                </c:pt>
                <c:pt idx="6314">
                  <c:v>151.30199999999999</c:v>
                </c:pt>
                <c:pt idx="6315">
                  <c:v>151.22300000000001</c:v>
                </c:pt>
                <c:pt idx="6316">
                  <c:v>150.96100000000001</c:v>
                </c:pt>
                <c:pt idx="6317">
                  <c:v>150.37700000000001</c:v>
                </c:pt>
                <c:pt idx="6318">
                  <c:v>149.803</c:v>
                </c:pt>
                <c:pt idx="6319">
                  <c:v>149.45699999999999</c:v>
                </c:pt>
                <c:pt idx="6320">
                  <c:v>149.60499999999999</c:v>
                </c:pt>
                <c:pt idx="6321">
                  <c:v>149.95099999999999</c:v>
                </c:pt>
                <c:pt idx="6322">
                  <c:v>150.25299999999999</c:v>
                </c:pt>
                <c:pt idx="6323">
                  <c:v>150.874</c:v>
                </c:pt>
                <c:pt idx="6324">
                  <c:v>151.61799999999999</c:v>
                </c:pt>
                <c:pt idx="6325">
                  <c:v>152.29300000000001</c:v>
                </c:pt>
                <c:pt idx="6326">
                  <c:v>152.84299999999999</c:v>
                </c:pt>
                <c:pt idx="6327">
                  <c:v>152.98599999999999</c:v>
                </c:pt>
                <c:pt idx="6328">
                  <c:v>152.89099999999999</c:v>
                </c:pt>
                <c:pt idx="6329">
                  <c:v>152.51300000000001</c:v>
                </c:pt>
                <c:pt idx="6330">
                  <c:v>152.089</c:v>
                </c:pt>
                <c:pt idx="6331">
                  <c:v>151.54400000000001</c:v>
                </c:pt>
                <c:pt idx="6332">
                  <c:v>150.708</c:v>
                </c:pt>
                <c:pt idx="6333">
                  <c:v>150.358</c:v>
                </c:pt>
                <c:pt idx="6334">
                  <c:v>150.589</c:v>
                </c:pt>
                <c:pt idx="6335">
                  <c:v>151.178</c:v>
                </c:pt>
                <c:pt idx="6336">
                  <c:v>151.59200000000001</c:v>
                </c:pt>
                <c:pt idx="6337">
                  <c:v>152.25700000000001</c:v>
                </c:pt>
                <c:pt idx="6338">
                  <c:v>153.60400000000001</c:v>
                </c:pt>
                <c:pt idx="6339">
                  <c:v>154.59</c:v>
                </c:pt>
                <c:pt idx="6340">
                  <c:v>155.27799999999999</c:v>
                </c:pt>
                <c:pt idx="6341">
                  <c:v>155.72800000000001</c:v>
                </c:pt>
                <c:pt idx="6342">
                  <c:v>155.77600000000001</c:v>
                </c:pt>
                <c:pt idx="6343">
                  <c:v>155.59100000000001</c:v>
                </c:pt>
                <c:pt idx="6344">
                  <c:v>155.096</c:v>
                </c:pt>
                <c:pt idx="6345">
                  <c:v>154.55600000000001</c:v>
                </c:pt>
                <c:pt idx="6346">
                  <c:v>153.90199999999999</c:v>
                </c:pt>
                <c:pt idx="6347">
                  <c:v>153.30199999999999</c:v>
                </c:pt>
                <c:pt idx="6348">
                  <c:v>153.233</c:v>
                </c:pt>
                <c:pt idx="6349">
                  <c:v>153.339</c:v>
                </c:pt>
                <c:pt idx="6350">
                  <c:v>153.44399999999999</c:v>
                </c:pt>
                <c:pt idx="6351">
                  <c:v>153.744</c:v>
                </c:pt>
                <c:pt idx="6352">
                  <c:v>154.215</c:v>
                </c:pt>
                <c:pt idx="6353">
                  <c:v>154.63900000000001</c:v>
                </c:pt>
                <c:pt idx="6354">
                  <c:v>154.726</c:v>
                </c:pt>
                <c:pt idx="6355">
                  <c:v>154.578</c:v>
                </c:pt>
                <c:pt idx="6356">
                  <c:v>154.101</c:v>
                </c:pt>
                <c:pt idx="6357">
                  <c:v>153.607</c:v>
                </c:pt>
                <c:pt idx="6358">
                  <c:v>152.999</c:v>
                </c:pt>
                <c:pt idx="6359">
                  <c:v>152.03100000000001</c:v>
                </c:pt>
                <c:pt idx="6360">
                  <c:v>151.21899999999999</c:v>
                </c:pt>
                <c:pt idx="6361">
                  <c:v>150.35499999999999</c:v>
                </c:pt>
                <c:pt idx="6362">
                  <c:v>149.19499999999999</c:v>
                </c:pt>
                <c:pt idx="6363">
                  <c:v>148.387</c:v>
                </c:pt>
                <c:pt idx="6364">
                  <c:v>147.672</c:v>
                </c:pt>
                <c:pt idx="6365">
                  <c:v>147.352</c:v>
                </c:pt>
                <c:pt idx="6366">
                  <c:v>147.614</c:v>
                </c:pt>
                <c:pt idx="6367">
                  <c:v>147.916</c:v>
                </c:pt>
                <c:pt idx="6368">
                  <c:v>148.078</c:v>
                </c:pt>
                <c:pt idx="6369">
                  <c:v>147.988</c:v>
                </c:pt>
                <c:pt idx="6370">
                  <c:v>147.738</c:v>
                </c:pt>
                <c:pt idx="6371">
                  <c:v>147.203</c:v>
                </c:pt>
                <c:pt idx="6372">
                  <c:v>146.697</c:v>
                </c:pt>
                <c:pt idx="6373">
                  <c:v>146.10900000000001</c:v>
                </c:pt>
                <c:pt idx="6374">
                  <c:v>145.23400000000001</c:v>
                </c:pt>
                <c:pt idx="6375">
                  <c:v>144.755</c:v>
                </c:pt>
                <c:pt idx="6376">
                  <c:v>144.68</c:v>
                </c:pt>
                <c:pt idx="6377">
                  <c:v>144.80000000000001</c:v>
                </c:pt>
                <c:pt idx="6378">
                  <c:v>144.93299999999999</c:v>
                </c:pt>
                <c:pt idx="6379">
                  <c:v>145.82900000000001</c:v>
                </c:pt>
                <c:pt idx="6380">
                  <c:v>147.95699999999999</c:v>
                </c:pt>
                <c:pt idx="6381">
                  <c:v>149.447</c:v>
                </c:pt>
                <c:pt idx="6382">
                  <c:v>150.506</c:v>
                </c:pt>
                <c:pt idx="6383">
                  <c:v>151.364</c:v>
                </c:pt>
                <c:pt idx="6384">
                  <c:v>151.62899999999999</c:v>
                </c:pt>
                <c:pt idx="6385">
                  <c:v>151.61799999999999</c:v>
                </c:pt>
                <c:pt idx="6386">
                  <c:v>151.30099999999999</c:v>
                </c:pt>
                <c:pt idx="6387">
                  <c:v>150.876</c:v>
                </c:pt>
                <c:pt idx="6388">
                  <c:v>150.30500000000001</c:v>
                </c:pt>
                <c:pt idx="6389">
                  <c:v>149.65199999999999</c:v>
                </c:pt>
                <c:pt idx="6390">
                  <c:v>149.446</c:v>
                </c:pt>
                <c:pt idx="6391">
                  <c:v>149.50399999999999</c:v>
                </c:pt>
                <c:pt idx="6392">
                  <c:v>149.72200000000001</c:v>
                </c:pt>
                <c:pt idx="6393">
                  <c:v>150.245</c:v>
                </c:pt>
                <c:pt idx="6394">
                  <c:v>150.99600000000001</c:v>
                </c:pt>
                <c:pt idx="6395">
                  <c:v>151.702</c:v>
                </c:pt>
                <c:pt idx="6396">
                  <c:v>151.93199999999999</c:v>
                </c:pt>
                <c:pt idx="6397">
                  <c:v>151.90600000000001</c:v>
                </c:pt>
                <c:pt idx="6398">
                  <c:v>151.56800000000001</c:v>
                </c:pt>
                <c:pt idx="6399">
                  <c:v>151.179</c:v>
                </c:pt>
                <c:pt idx="6400">
                  <c:v>150.61500000000001</c:v>
                </c:pt>
                <c:pt idx="6401">
                  <c:v>149.76499999999999</c:v>
                </c:pt>
                <c:pt idx="6402">
                  <c:v>149.035</c:v>
                </c:pt>
                <c:pt idx="6403">
                  <c:v>148.51</c:v>
                </c:pt>
                <c:pt idx="6404">
                  <c:v>148.399</c:v>
                </c:pt>
                <c:pt idx="6405">
                  <c:v>148.53899999999999</c:v>
                </c:pt>
                <c:pt idx="6406">
                  <c:v>148.709</c:v>
                </c:pt>
                <c:pt idx="6407">
                  <c:v>149.648</c:v>
                </c:pt>
                <c:pt idx="6408">
                  <c:v>150.85599999999999</c:v>
                </c:pt>
                <c:pt idx="6409">
                  <c:v>151.953</c:v>
                </c:pt>
                <c:pt idx="6410">
                  <c:v>152.94200000000001</c:v>
                </c:pt>
                <c:pt idx="6411">
                  <c:v>153.34299999999999</c:v>
                </c:pt>
                <c:pt idx="6412">
                  <c:v>153.41800000000001</c:v>
                </c:pt>
                <c:pt idx="6413">
                  <c:v>153.21799999999999</c:v>
                </c:pt>
                <c:pt idx="6414">
                  <c:v>152.86799999999999</c:v>
                </c:pt>
                <c:pt idx="6415">
                  <c:v>152.369</c:v>
                </c:pt>
                <c:pt idx="6416">
                  <c:v>151.548</c:v>
                </c:pt>
                <c:pt idx="6417">
                  <c:v>151.02500000000001</c:v>
                </c:pt>
                <c:pt idx="6418">
                  <c:v>150.92699999999999</c:v>
                </c:pt>
                <c:pt idx="6419">
                  <c:v>151.185</c:v>
                </c:pt>
                <c:pt idx="6420">
                  <c:v>151.45500000000001</c:v>
                </c:pt>
                <c:pt idx="6421">
                  <c:v>151.98500000000001</c:v>
                </c:pt>
                <c:pt idx="6422">
                  <c:v>152.83799999999999</c:v>
                </c:pt>
                <c:pt idx="6423">
                  <c:v>153.29</c:v>
                </c:pt>
                <c:pt idx="6424">
                  <c:v>153.45599999999999</c:v>
                </c:pt>
                <c:pt idx="6425">
                  <c:v>153.315</c:v>
                </c:pt>
                <c:pt idx="6426">
                  <c:v>153</c:v>
                </c:pt>
                <c:pt idx="6427">
                  <c:v>152.53</c:v>
                </c:pt>
                <c:pt idx="6428">
                  <c:v>151.77099999999999</c:v>
                </c:pt>
                <c:pt idx="6429">
                  <c:v>151.09899999999999</c:v>
                </c:pt>
                <c:pt idx="6430">
                  <c:v>150.376</c:v>
                </c:pt>
                <c:pt idx="6431">
                  <c:v>150.22</c:v>
                </c:pt>
                <c:pt idx="6432">
                  <c:v>150.983</c:v>
                </c:pt>
                <c:pt idx="6433">
                  <c:v>152.101</c:v>
                </c:pt>
                <c:pt idx="6434">
                  <c:v>153.5</c:v>
                </c:pt>
                <c:pt idx="6435">
                  <c:v>154.63800000000001</c:v>
                </c:pt>
                <c:pt idx="6436">
                  <c:v>155.85</c:v>
                </c:pt>
                <c:pt idx="6437">
                  <c:v>157.13800000000001</c:v>
                </c:pt>
                <c:pt idx="6438">
                  <c:v>157.73699999999999</c:v>
                </c:pt>
                <c:pt idx="6439">
                  <c:v>158.042</c:v>
                </c:pt>
                <c:pt idx="6440">
                  <c:v>158.066</c:v>
                </c:pt>
                <c:pt idx="6441">
                  <c:v>157.86600000000001</c:v>
                </c:pt>
                <c:pt idx="6442">
                  <c:v>157.49299999999999</c:v>
                </c:pt>
                <c:pt idx="6443">
                  <c:v>156.78700000000001</c:v>
                </c:pt>
                <c:pt idx="6444">
                  <c:v>156.131</c:v>
                </c:pt>
                <c:pt idx="6445">
                  <c:v>155.68799999999999</c:v>
                </c:pt>
                <c:pt idx="6446">
                  <c:v>155.72</c:v>
                </c:pt>
                <c:pt idx="6447">
                  <c:v>155.93100000000001</c:v>
                </c:pt>
                <c:pt idx="6448">
                  <c:v>156.07300000000001</c:v>
                </c:pt>
                <c:pt idx="6449">
                  <c:v>156.39400000000001</c:v>
                </c:pt>
                <c:pt idx="6450">
                  <c:v>156.71299999999999</c:v>
                </c:pt>
                <c:pt idx="6451">
                  <c:v>156.85300000000001</c:v>
                </c:pt>
                <c:pt idx="6452">
                  <c:v>156.809</c:v>
                </c:pt>
                <c:pt idx="6453">
                  <c:v>156.601</c:v>
                </c:pt>
                <c:pt idx="6454">
                  <c:v>156.221</c:v>
                </c:pt>
                <c:pt idx="6455">
                  <c:v>155.565</c:v>
                </c:pt>
                <c:pt idx="6456">
                  <c:v>154.95500000000001</c:v>
                </c:pt>
                <c:pt idx="6457">
                  <c:v>154.27099999999999</c:v>
                </c:pt>
                <c:pt idx="6458">
                  <c:v>153.28700000000001</c:v>
                </c:pt>
                <c:pt idx="6459">
                  <c:v>152.96100000000001</c:v>
                </c:pt>
                <c:pt idx="6460">
                  <c:v>153.363</c:v>
                </c:pt>
                <c:pt idx="6461">
                  <c:v>154.262</c:v>
                </c:pt>
                <c:pt idx="6462">
                  <c:v>154.85499999999999</c:v>
                </c:pt>
                <c:pt idx="6463">
                  <c:v>155.38499999999999</c:v>
                </c:pt>
                <c:pt idx="6464">
                  <c:v>156.006</c:v>
                </c:pt>
                <c:pt idx="6465">
                  <c:v>156.33699999999999</c:v>
                </c:pt>
                <c:pt idx="6466">
                  <c:v>156.47200000000001</c:v>
                </c:pt>
                <c:pt idx="6467">
                  <c:v>156.39500000000001</c:v>
                </c:pt>
                <c:pt idx="6468">
                  <c:v>156.148</c:v>
                </c:pt>
                <c:pt idx="6469">
                  <c:v>155.74199999999999</c:v>
                </c:pt>
                <c:pt idx="6470">
                  <c:v>155.05799999999999</c:v>
                </c:pt>
                <c:pt idx="6471">
                  <c:v>154.43899999999999</c:v>
                </c:pt>
                <c:pt idx="6472">
                  <c:v>153.72200000000001</c:v>
                </c:pt>
                <c:pt idx="6473">
                  <c:v>152.96899999999999</c:v>
                </c:pt>
                <c:pt idx="6474">
                  <c:v>152.84100000000001</c:v>
                </c:pt>
                <c:pt idx="6475">
                  <c:v>152.91300000000001</c:v>
                </c:pt>
                <c:pt idx="6476">
                  <c:v>152.934</c:v>
                </c:pt>
                <c:pt idx="6477">
                  <c:v>152.86000000000001</c:v>
                </c:pt>
                <c:pt idx="6478">
                  <c:v>152.93199999999999</c:v>
                </c:pt>
                <c:pt idx="6479">
                  <c:v>153.09899999999999</c:v>
                </c:pt>
                <c:pt idx="6480">
                  <c:v>153.14500000000001</c:v>
                </c:pt>
                <c:pt idx="6481">
                  <c:v>153.03899999999999</c:v>
                </c:pt>
                <c:pt idx="6482">
                  <c:v>152.71100000000001</c:v>
                </c:pt>
                <c:pt idx="6483">
                  <c:v>152.351</c:v>
                </c:pt>
                <c:pt idx="6484">
                  <c:v>151.91</c:v>
                </c:pt>
                <c:pt idx="6485">
                  <c:v>151.18600000000001</c:v>
                </c:pt>
                <c:pt idx="6486">
                  <c:v>150.572</c:v>
                </c:pt>
                <c:pt idx="6487">
                  <c:v>149.89599999999999</c:v>
                </c:pt>
                <c:pt idx="6488">
                  <c:v>149.26499999999999</c:v>
                </c:pt>
                <c:pt idx="6489">
                  <c:v>149.20599999999999</c:v>
                </c:pt>
                <c:pt idx="6490">
                  <c:v>149.28200000000001</c:v>
                </c:pt>
                <c:pt idx="6491">
                  <c:v>149.28899999999999</c:v>
                </c:pt>
                <c:pt idx="6492">
                  <c:v>149.35400000000001</c:v>
                </c:pt>
                <c:pt idx="6493">
                  <c:v>150.24199999999999</c:v>
                </c:pt>
                <c:pt idx="6494">
                  <c:v>151.67400000000001</c:v>
                </c:pt>
                <c:pt idx="6495">
                  <c:v>152.45099999999999</c:v>
                </c:pt>
                <c:pt idx="6496">
                  <c:v>152.87299999999999</c:v>
                </c:pt>
                <c:pt idx="6497">
                  <c:v>153.01599999999999</c:v>
                </c:pt>
                <c:pt idx="6498">
                  <c:v>152.89500000000001</c:v>
                </c:pt>
                <c:pt idx="6499">
                  <c:v>152.60300000000001</c:v>
                </c:pt>
                <c:pt idx="6500">
                  <c:v>152.01499999999999</c:v>
                </c:pt>
                <c:pt idx="6501">
                  <c:v>151.45699999999999</c:v>
                </c:pt>
                <c:pt idx="6502">
                  <c:v>150.81899999999999</c:v>
                </c:pt>
                <c:pt idx="6503">
                  <c:v>150.21</c:v>
                </c:pt>
                <c:pt idx="6504">
                  <c:v>150.15600000000001</c:v>
                </c:pt>
                <c:pt idx="6505">
                  <c:v>150.274</c:v>
                </c:pt>
                <c:pt idx="6506">
                  <c:v>150.441</c:v>
                </c:pt>
                <c:pt idx="6507">
                  <c:v>150.65600000000001</c:v>
                </c:pt>
                <c:pt idx="6508">
                  <c:v>151.15600000000001</c:v>
                </c:pt>
                <c:pt idx="6509">
                  <c:v>151.642</c:v>
                </c:pt>
                <c:pt idx="6510">
                  <c:v>151.77500000000001</c:v>
                </c:pt>
                <c:pt idx="6511">
                  <c:v>151.68600000000001</c:v>
                </c:pt>
                <c:pt idx="6512">
                  <c:v>151.37100000000001</c:v>
                </c:pt>
                <c:pt idx="6513">
                  <c:v>151.00399999999999</c:v>
                </c:pt>
                <c:pt idx="6514">
                  <c:v>150.53700000000001</c:v>
                </c:pt>
                <c:pt idx="6515">
                  <c:v>149.816</c:v>
                </c:pt>
                <c:pt idx="6516">
                  <c:v>149.197</c:v>
                </c:pt>
                <c:pt idx="6517">
                  <c:v>148.68899999999999</c:v>
                </c:pt>
                <c:pt idx="6518">
                  <c:v>149.25800000000001</c:v>
                </c:pt>
                <c:pt idx="6519">
                  <c:v>150.42599999999999</c:v>
                </c:pt>
                <c:pt idx="6520">
                  <c:v>151.64699999999999</c:v>
                </c:pt>
                <c:pt idx="6521">
                  <c:v>152.94999999999999</c:v>
                </c:pt>
                <c:pt idx="6522">
                  <c:v>153.732</c:v>
                </c:pt>
                <c:pt idx="6523">
                  <c:v>154.34</c:v>
                </c:pt>
                <c:pt idx="6524">
                  <c:v>154.822</c:v>
                </c:pt>
                <c:pt idx="6525">
                  <c:v>154.96600000000001</c:v>
                </c:pt>
                <c:pt idx="6526">
                  <c:v>154.90299999999999</c:v>
                </c:pt>
                <c:pt idx="6527">
                  <c:v>154.58799999999999</c:v>
                </c:pt>
                <c:pt idx="6528">
                  <c:v>154.22499999999999</c:v>
                </c:pt>
                <c:pt idx="6529">
                  <c:v>153.726</c:v>
                </c:pt>
                <c:pt idx="6530">
                  <c:v>152.93299999999999</c:v>
                </c:pt>
                <c:pt idx="6531">
                  <c:v>152.28899999999999</c:v>
                </c:pt>
                <c:pt idx="6532">
                  <c:v>152.047</c:v>
                </c:pt>
                <c:pt idx="6533">
                  <c:v>152.16300000000001</c:v>
                </c:pt>
                <c:pt idx="6534">
                  <c:v>152.30099999999999</c:v>
                </c:pt>
                <c:pt idx="6535">
                  <c:v>152.33199999999999</c:v>
                </c:pt>
                <c:pt idx="6536">
                  <c:v>152.185</c:v>
                </c:pt>
                <c:pt idx="6537">
                  <c:v>151.93299999999999</c:v>
                </c:pt>
                <c:pt idx="6538">
                  <c:v>151.542</c:v>
                </c:pt>
                <c:pt idx="6539">
                  <c:v>150.875</c:v>
                </c:pt>
                <c:pt idx="6540">
                  <c:v>150.291</c:v>
                </c:pt>
                <c:pt idx="6541">
                  <c:v>149.64699999999999</c:v>
                </c:pt>
                <c:pt idx="6542">
                  <c:v>148.74799999999999</c:v>
                </c:pt>
                <c:pt idx="6543">
                  <c:v>148.053</c:v>
                </c:pt>
                <c:pt idx="6544">
                  <c:v>147.352</c:v>
                </c:pt>
                <c:pt idx="6545">
                  <c:v>146.42400000000001</c:v>
                </c:pt>
                <c:pt idx="6546">
                  <c:v>145.73400000000001</c:v>
                </c:pt>
                <c:pt idx="6547">
                  <c:v>145.06899999999999</c:v>
                </c:pt>
                <c:pt idx="6548">
                  <c:v>144.178</c:v>
                </c:pt>
                <c:pt idx="6549">
                  <c:v>143.50800000000001</c:v>
                </c:pt>
                <c:pt idx="6550">
                  <c:v>142.852</c:v>
                </c:pt>
                <c:pt idx="6551">
                  <c:v>141.977</c:v>
                </c:pt>
                <c:pt idx="6552">
                  <c:v>141.34200000000001</c:v>
                </c:pt>
                <c:pt idx="6553">
                  <c:v>140.702</c:v>
                </c:pt>
                <c:pt idx="6554">
                  <c:v>139.875</c:v>
                </c:pt>
                <c:pt idx="6555">
                  <c:v>139.26</c:v>
                </c:pt>
                <c:pt idx="6556">
                  <c:v>138.68299999999999</c:v>
                </c:pt>
                <c:pt idx="6557">
                  <c:v>137.90700000000001</c:v>
                </c:pt>
                <c:pt idx="6558">
                  <c:v>137.33000000000001</c:v>
                </c:pt>
                <c:pt idx="6559">
                  <c:v>136.77699999999999</c:v>
                </c:pt>
                <c:pt idx="6560">
                  <c:v>136.01300000000001</c:v>
                </c:pt>
                <c:pt idx="6561">
                  <c:v>135.45099999999999</c:v>
                </c:pt>
                <c:pt idx="6562">
                  <c:v>134.87899999999999</c:v>
                </c:pt>
                <c:pt idx="6563">
                  <c:v>134.1</c:v>
                </c:pt>
                <c:pt idx="6564">
                  <c:v>133.52199999999999</c:v>
                </c:pt>
                <c:pt idx="6565">
                  <c:v>132.952</c:v>
                </c:pt>
                <c:pt idx="6566">
                  <c:v>132.18199999999999</c:v>
                </c:pt>
                <c:pt idx="6567">
                  <c:v>131.62899999999999</c:v>
                </c:pt>
                <c:pt idx="6568">
                  <c:v>131.08699999999999</c:v>
                </c:pt>
                <c:pt idx="6569">
                  <c:v>130.38900000000001</c:v>
                </c:pt>
                <c:pt idx="6570">
                  <c:v>129.893</c:v>
                </c:pt>
                <c:pt idx="6571">
                  <c:v>129.40600000000001</c:v>
                </c:pt>
                <c:pt idx="6572">
                  <c:v>128.767</c:v>
                </c:pt>
                <c:pt idx="6573">
                  <c:v>128.279</c:v>
                </c:pt>
                <c:pt idx="6574">
                  <c:v>127.791</c:v>
                </c:pt>
                <c:pt idx="6575">
                  <c:v>127.14700000000001</c:v>
                </c:pt>
                <c:pt idx="6576">
                  <c:v>126.697</c:v>
                </c:pt>
                <c:pt idx="6577">
                  <c:v>126.255</c:v>
                </c:pt>
                <c:pt idx="6578">
                  <c:v>125.682</c:v>
                </c:pt>
                <c:pt idx="6579">
                  <c:v>125.244</c:v>
                </c:pt>
                <c:pt idx="6580">
                  <c:v>124.80500000000001</c:v>
                </c:pt>
                <c:pt idx="6581">
                  <c:v>124.215</c:v>
                </c:pt>
                <c:pt idx="6582">
                  <c:v>123.79300000000001</c:v>
                </c:pt>
                <c:pt idx="6583">
                  <c:v>123.381</c:v>
                </c:pt>
                <c:pt idx="6584">
                  <c:v>122.846</c:v>
                </c:pt>
                <c:pt idx="6585">
                  <c:v>122.471</c:v>
                </c:pt>
                <c:pt idx="6586">
                  <c:v>122.09099999999999</c:v>
                </c:pt>
                <c:pt idx="6587">
                  <c:v>121.596</c:v>
                </c:pt>
                <c:pt idx="6588">
                  <c:v>121.211</c:v>
                </c:pt>
                <c:pt idx="6589">
                  <c:v>120.824</c:v>
                </c:pt>
                <c:pt idx="6590">
                  <c:v>120.334</c:v>
                </c:pt>
                <c:pt idx="6591">
                  <c:v>119.98399999999999</c:v>
                </c:pt>
                <c:pt idx="6592">
                  <c:v>119.66800000000001</c:v>
                </c:pt>
                <c:pt idx="6593">
                  <c:v>119.22199999999999</c:v>
                </c:pt>
                <c:pt idx="6594">
                  <c:v>118.88500000000001</c:v>
                </c:pt>
                <c:pt idx="6595">
                  <c:v>118.54</c:v>
                </c:pt>
                <c:pt idx="6596">
                  <c:v>118.09099999999999</c:v>
                </c:pt>
                <c:pt idx="6597">
                  <c:v>117.768</c:v>
                </c:pt>
                <c:pt idx="6598">
                  <c:v>117.444</c:v>
                </c:pt>
                <c:pt idx="6599">
                  <c:v>117.041</c:v>
                </c:pt>
                <c:pt idx="6600">
                  <c:v>116.753</c:v>
                </c:pt>
                <c:pt idx="6601">
                  <c:v>116.45399999999999</c:v>
                </c:pt>
                <c:pt idx="6602">
                  <c:v>116.04900000000001</c:v>
                </c:pt>
                <c:pt idx="6603">
                  <c:v>115.756</c:v>
                </c:pt>
                <c:pt idx="6604">
                  <c:v>115.542</c:v>
                </c:pt>
                <c:pt idx="6605">
                  <c:v>115.46</c:v>
                </c:pt>
                <c:pt idx="6606">
                  <c:v>115.523</c:v>
                </c:pt>
                <c:pt idx="6607">
                  <c:v>115.717</c:v>
                </c:pt>
                <c:pt idx="6608">
                  <c:v>116.232</c:v>
                </c:pt>
                <c:pt idx="6609">
                  <c:v>116.785</c:v>
                </c:pt>
                <c:pt idx="6610">
                  <c:v>117.381</c:v>
                </c:pt>
                <c:pt idx="6611">
                  <c:v>118.11499999999999</c:v>
                </c:pt>
                <c:pt idx="6612">
                  <c:v>118.59399999999999</c:v>
                </c:pt>
                <c:pt idx="6613">
                  <c:v>118.964</c:v>
                </c:pt>
                <c:pt idx="6614">
                  <c:v>119.324</c:v>
                </c:pt>
                <c:pt idx="6615">
                  <c:v>119.49299999999999</c:v>
                </c:pt>
                <c:pt idx="6616">
                  <c:v>119.554</c:v>
                </c:pt>
                <c:pt idx="6617">
                  <c:v>119.542</c:v>
                </c:pt>
                <c:pt idx="6618">
                  <c:v>119.565</c:v>
                </c:pt>
                <c:pt idx="6619">
                  <c:v>119.694</c:v>
                </c:pt>
                <c:pt idx="6620">
                  <c:v>120.01</c:v>
                </c:pt>
                <c:pt idx="6621">
                  <c:v>120.288</c:v>
                </c:pt>
                <c:pt idx="6622">
                  <c:v>120.666</c:v>
                </c:pt>
                <c:pt idx="6623">
                  <c:v>121.404</c:v>
                </c:pt>
                <c:pt idx="6624">
                  <c:v>122.071</c:v>
                </c:pt>
                <c:pt idx="6625">
                  <c:v>122.739</c:v>
                </c:pt>
                <c:pt idx="6626">
                  <c:v>123.535</c:v>
                </c:pt>
                <c:pt idx="6627">
                  <c:v>124.032</c:v>
                </c:pt>
                <c:pt idx="6628">
                  <c:v>124.393</c:v>
                </c:pt>
                <c:pt idx="6629">
                  <c:v>124.693</c:v>
                </c:pt>
                <c:pt idx="6630">
                  <c:v>124.798</c:v>
                </c:pt>
                <c:pt idx="6631">
                  <c:v>124.8</c:v>
                </c:pt>
                <c:pt idx="6632">
                  <c:v>124.756</c:v>
                </c:pt>
                <c:pt idx="6633">
                  <c:v>124.798</c:v>
                </c:pt>
                <c:pt idx="6634">
                  <c:v>124.931</c:v>
                </c:pt>
                <c:pt idx="6635">
                  <c:v>125.242</c:v>
                </c:pt>
                <c:pt idx="6636">
                  <c:v>125.664</c:v>
                </c:pt>
                <c:pt idx="6637">
                  <c:v>126.325</c:v>
                </c:pt>
                <c:pt idx="6638">
                  <c:v>127.35599999999999</c:v>
                </c:pt>
                <c:pt idx="6639">
                  <c:v>128.125</c:v>
                </c:pt>
                <c:pt idx="6640">
                  <c:v>128.804</c:v>
                </c:pt>
                <c:pt idx="6641">
                  <c:v>129.52199999999999</c:v>
                </c:pt>
                <c:pt idx="6642">
                  <c:v>129.93600000000001</c:v>
                </c:pt>
                <c:pt idx="6643">
                  <c:v>130.191</c:v>
                </c:pt>
                <c:pt idx="6644">
                  <c:v>130.322</c:v>
                </c:pt>
                <c:pt idx="6645">
                  <c:v>130.28700000000001</c:v>
                </c:pt>
                <c:pt idx="6646">
                  <c:v>130.26900000000001</c:v>
                </c:pt>
                <c:pt idx="6647">
                  <c:v>130.417</c:v>
                </c:pt>
                <c:pt idx="6648">
                  <c:v>130.67500000000001</c:v>
                </c:pt>
                <c:pt idx="6649">
                  <c:v>131.047</c:v>
                </c:pt>
                <c:pt idx="6650">
                  <c:v>131.673</c:v>
                </c:pt>
                <c:pt idx="6651">
                  <c:v>132.23099999999999</c:v>
                </c:pt>
                <c:pt idx="6652">
                  <c:v>132.78</c:v>
                </c:pt>
                <c:pt idx="6653">
                  <c:v>133.40199999999999</c:v>
                </c:pt>
                <c:pt idx="6654">
                  <c:v>133.75399999999999</c:v>
                </c:pt>
                <c:pt idx="6655">
                  <c:v>133.97200000000001</c:v>
                </c:pt>
                <c:pt idx="6656">
                  <c:v>134.149</c:v>
                </c:pt>
                <c:pt idx="6657">
                  <c:v>134.17099999999999</c:v>
                </c:pt>
                <c:pt idx="6658">
                  <c:v>134.04300000000001</c:v>
                </c:pt>
                <c:pt idx="6659">
                  <c:v>133.744</c:v>
                </c:pt>
                <c:pt idx="6660">
                  <c:v>133.57400000000001</c:v>
                </c:pt>
                <c:pt idx="6661">
                  <c:v>133.57400000000001</c:v>
                </c:pt>
                <c:pt idx="6662">
                  <c:v>133.86000000000001</c:v>
                </c:pt>
                <c:pt idx="6663">
                  <c:v>134.167</c:v>
                </c:pt>
                <c:pt idx="6664">
                  <c:v>134.559</c:v>
                </c:pt>
                <c:pt idx="6665">
                  <c:v>135.15</c:v>
                </c:pt>
                <c:pt idx="6666">
                  <c:v>135.66800000000001</c:v>
                </c:pt>
                <c:pt idx="6667">
                  <c:v>136.17699999999999</c:v>
                </c:pt>
                <c:pt idx="6668">
                  <c:v>136.75</c:v>
                </c:pt>
                <c:pt idx="6669">
                  <c:v>137.08500000000001</c:v>
                </c:pt>
                <c:pt idx="6670">
                  <c:v>137.30799999999999</c:v>
                </c:pt>
                <c:pt idx="6671">
                  <c:v>137.44300000000001</c:v>
                </c:pt>
                <c:pt idx="6672">
                  <c:v>137.43600000000001</c:v>
                </c:pt>
                <c:pt idx="6673">
                  <c:v>137.322</c:v>
                </c:pt>
                <c:pt idx="6674">
                  <c:v>137.024</c:v>
                </c:pt>
                <c:pt idx="6675">
                  <c:v>136.84200000000001</c:v>
                </c:pt>
                <c:pt idx="6676">
                  <c:v>136.88800000000001</c:v>
                </c:pt>
                <c:pt idx="6677">
                  <c:v>137.196</c:v>
                </c:pt>
                <c:pt idx="6678">
                  <c:v>137.49799999999999</c:v>
                </c:pt>
                <c:pt idx="6679">
                  <c:v>137.81800000000001</c:v>
                </c:pt>
                <c:pt idx="6680">
                  <c:v>138.25</c:v>
                </c:pt>
                <c:pt idx="6681">
                  <c:v>138.56299999999999</c:v>
                </c:pt>
                <c:pt idx="6682">
                  <c:v>138.82300000000001</c:v>
                </c:pt>
                <c:pt idx="6683">
                  <c:v>139.042</c:v>
                </c:pt>
                <c:pt idx="6684">
                  <c:v>139.12299999999999</c:v>
                </c:pt>
                <c:pt idx="6685">
                  <c:v>139.11199999999999</c:v>
                </c:pt>
                <c:pt idx="6686">
                  <c:v>138.995</c:v>
                </c:pt>
                <c:pt idx="6687">
                  <c:v>138.822</c:v>
                </c:pt>
                <c:pt idx="6688">
                  <c:v>138.54</c:v>
                </c:pt>
                <c:pt idx="6689">
                  <c:v>138.11600000000001</c:v>
                </c:pt>
                <c:pt idx="6690">
                  <c:v>138.01300000000001</c:v>
                </c:pt>
                <c:pt idx="6691">
                  <c:v>138.25299999999999</c:v>
                </c:pt>
                <c:pt idx="6692">
                  <c:v>138.88399999999999</c:v>
                </c:pt>
                <c:pt idx="6693">
                  <c:v>139.48500000000001</c:v>
                </c:pt>
                <c:pt idx="6694">
                  <c:v>140.19300000000001</c:v>
                </c:pt>
                <c:pt idx="6695">
                  <c:v>141.25200000000001</c:v>
                </c:pt>
                <c:pt idx="6696">
                  <c:v>142.042</c:v>
                </c:pt>
                <c:pt idx="6697">
                  <c:v>142.727</c:v>
                </c:pt>
                <c:pt idx="6698">
                  <c:v>143.43</c:v>
                </c:pt>
                <c:pt idx="6699">
                  <c:v>143.809</c:v>
                </c:pt>
                <c:pt idx="6700">
                  <c:v>144.036</c:v>
                </c:pt>
                <c:pt idx="6701">
                  <c:v>144.142</c:v>
                </c:pt>
                <c:pt idx="6702">
                  <c:v>144.06</c:v>
                </c:pt>
                <c:pt idx="6703">
                  <c:v>143.857</c:v>
                </c:pt>
                <c:pt idx="6704">
                  <c:v>143.79900000000001</c:v>
                </c:pt>
                <c:pt idx="6705">
                  <c:v>144.108</c:v>
                </c:pt>
                <c:pt idx="6706">
                  <c:v>144.61600000000001</c:v>
                </c:pt>
                <c:pt idx="6707">
                  <c:v>145.435</c:v>
                </c:pt>
                <c:pt idx="6708">
                  <c:v>146.208</c:v>
                </c:pt>
                <c:pt idx="6709">
                  <c:v>147.06800000000001</c:v>
                </c:pt>
                <c:pt idx="6710">
                  <c:v>148.14699999999999</c:v>
                </c:pt>
                <c:pt idx="6711">
                  <c:v>148.82599999999999</c:v>
                </c:pt>
                <c:pt idx="6712">
                  <c:v>149.32499999999999</c:v>
                </c:pt>
                <c:pt idx="6713">
                  <c:v>149.76499999999999</c:v>
                </c:pt>
                <c:pt idx="6714">
                  <c:v>149.90899999999999</c:v>
                </c:pt>
                <c:pt idx="6715">
                  <c:v>149.90899999999999</c:v>
                </c:pt>
                <c:pt idx="6716">
                  <c:v>149.679</c:v>
                </c:pt>
                <c:pt idx="6717">
                  <c:v>149.387</c:v>
                </c:pt>
                <c:pt idx="6718">
                  <c:v>149.012</c:v>
                </c:pt>
                <c:pt idx="6719">
                  <c:v>148.69</c:v>
                </c:pt>
                <c:pt idx="6720">
                  <c:v>148.64400000000001</c:v>
                </c:pt>
                <c:pt idx="6721">
                  <c:v>148.70099999999999</c:v>
                </c:pt>
                <c:pt idx="6722">
                  <c:v>148.86199999999999</c:v>
                </c:pt>
                <c:pt idx="6723">
                  <c:v>149.08699999999999</c:v>
                </c:pt>
                <c:pt idx="6724">
                  <c:v>149.36500000000001</c:v>
                </c:pt>
                <c:pt idx="6725">
                  <c:v>149.732</c:v>
                </c:pt>
                <c:pt idx="6726">
                  <c:v>149.94900000000001</c:v>
                </c:pt>
                <c:pt idx="6727">
                  <c:v>150.05199999999999</c:v>
                </c:pt>
                <c:pt idx="6728">
                  <c:v>150.05000000000001</c:v>
                </c:pt>
                <c:pt idx="6729">
                  <c:v>149.952</c:v>
                </c:pt>
                <c:pt idx="6730">
                  <c:v>149.756</c:v>
                </c:pt>
                <c:pt idx="6731">
                  <c:v>149.34200000000001</c:v>
                </c:pt>
                <c:pt idx="6732">
                  <c:v>148.916</c:v>
                </c:pt>
                <c:pt idx="6733">
                  <c:v>148.53</c:v>
                </c:pt>
                <c:pt idx="6734">
                  <c:v>148.286</c:v>
                </c:pt>
                <c:pt idx="6735">
                  <c:v>148.291</c:v>
                </c:pt>
                <c:pt idx="6736">
                  <c:v>148.37299999999999</c:v>
                </c:pt>
                <c:pt idx="6737">
                  <c:v>148.59299999999999</c:v>
                </c:pt>
                <c:pt idx="6738">
                  <c:v>148.87899999999999</c:v>
                </c:pt>
                <c:pt idx="6739">
                  <c:v>149.15299999999999</c:v>
                </c:pt>
                <c:pt idx="6740">
                  <c:v>149.39699999999999</c:v>
                </c:pt>
                <c:pt idx="6741">
                  <c:v>149.47399999999999</c:v>
                </c:pt>
                <c:pt idx="6742">
                  <c:v>149.422</c:v>
                </c:pt>
                <c:pt idx="6743">
                  <c:v>149.22800000000001</c:v>
                </c:pt>
                <c:pt idx="6744">
                  <c:v>148.982</c:v>
                </c:pt>
                <c:pt idx="6745">
                  <c:v>148.62200000000001</c:v>
                </c:pt>
                <c:pt idx="6746">
                  <c:v>148.02099999999999</c:v>
                </c:pt>
                <c:pt idx="6747">
                  <c:v>147.50700000000001</c:v>
                </c:pt>
                <c:pt idx="6748">
                  <c:v>147</c:v>
                </c:pt>
                <c:pt idx="6749">
                  <c:v>146.40799999999999</c:v>
                </c:pt>
                <c:pt idx="6750">
                  <c:v>146.01300000000001</c:v>
                </c:pt>
                <c:pt idx="6751">
                  <c:v>145.613</c:v>
                </c:pt>
                <c:pt idx="6752">
                  <c:v>145.238</c:v>
                </c:pt>
                <c:pt idx="6753">
                  <c:v>145.11799999999999</c:v>
                </c:pt>
                <c:pt idx="6754">
                  <c:v>145.08600000000001</c:v>
                </c:pt>
                <c:pt idx="6755">
                  <c:v>145.03100000000001</c:v>
                </c:pt>
                <c:pt idx="6756">
                  <c:v>144.93600000000001</c:v>
                </c:pt>
                <c:pt idx="6757">
                  <c:v>144.76400000000001</c:v>
                </c:pt>
                <c:pt idx="6758">
                  <c:v>144.47399999999999</c:v>
                </c:pt>
                <c:pt idx="6759">
                  <c:v>144.18199999999999</c:v>
                </c:pt>
                <c:pt idx="6760">
                  <c:v>143.786</c:v>
                </c:pt>
                <c:pt idx="6761">
                  <c:v>143.18100000000001</c:v>
                </c:pt>
                <c:pt idx="6762">
                  <c:v>142.68799999999999</c:v>
                </c:pt>
                <c:pt idx="6763">
                  <c:v>142.31800000000001</c:v>
                </c:pt>
                <c:pt idx="6764">
                  <c:v>142.04599999999999</c:v>
                </c:pt>
                <c:pt idx="6765">
                  <c:v>141.97</c:v>
                </c:pt>
                <c:pt idx="6766">
                  <c:v>141.952</c:v>
                </c:pt>
                <c:pt idx="6767">
                  <c:v>142.09800000000001</c:v>
                </c:pt>
                <c:pt idx="6768">
                  <c:v>142.38</c:v>
                </c:pt>
                <c:pt idx="6769">
                  <c:v>142.74600000000001</c:v>
                </c:pt>
                <c:pt idx="6770">
                  <c:v>143.16200000000001</c:v>
                </c:pt>
                <c:pt idx="6771">
                  <c:v>143.36000000000001</c:v>
                </c:pt>
                <c:pt idx="6772">
                  <c:v>143.441</c:v>
                </c:pt>
                <c:pt idx="6773">
                  <c:v>143.43199999999999</c:v>
                </c:pt>
                <c:pt idx="6774">
                  <c:v>143.32300000000001</c:v>
                </c:pt>
                <c:pt idx="6775">
                  <c:v>143.07900000000001</c:v>
                </c:pt>
                <c:pt idx="6776">
                  <c:v>142.631</c:v>
                </c:pt>
                <c:pt idx="6777">
                  <c:v>142.30600000000001</c:v>
                </c:pt>
                <c:pt idx="6778">
                  <c:v>142.22399999999999</c:v>
                </c:pt>
                <c:pt idx="6779">
                  <c:v>142.548</c:v>
                </c:pt>
                <c:pt idx="6780">
                  <c:v>143.001</c:v>
                </c:pt>
                <c:pt idx="6781">
                  <c:v>143.624</c:v>
                </c:pt>
                <c:pt idx="6782">
                  <c:v>144.62200000000001</c:v>
                </c:pt>
                <c:pt idx="6783">
                  <c:v>145.36000000000001</c:v>
                </c:pt>
                <c:pt idx="6784">
                  <c:v>145.97499999999999</c:v>
                </c:pt>
                <c:pt idx="6785">
                  <c:v>146.53899999999999</c:v>
                </c:pt>
                <c:pt idx="6786">
                  <c:v>146.809</c:v>
                </c:pt>
                <c:pt idx="6787">
                  <c:v>146.91200000000001</c:v>
                </c:pt>
                <c:pt idx="6788">
                  <c:v>146.857</c:v>
                </c:pt>
                <c:pt idx="6789">
                  <c:v>146.70500000000001</c:v>
                </c:pt>
                <c:pt idx="6790">
                  <c:v>146.40700000000001</c:v>
                </c:pt>
                <c:pt idx="6791">
                  <c:v>145.928</c:v>
                </c:pt>
                <c:pt idx="6792">
                  <c:v>145.63300000000001</c:v>
                </c:pt>
                <c:pt idx="6793">
                  <c:v>145.48599999999999</c:v>
                </c:pt>
                <c:pt idx="6794">
                  <c:v>145.364</c:v>
                </c:pt>
                <c:pt idx="6795">
                  <c:v>145.292</c:v>
                </c:pt>
                <c:pt idx="6796">
                  <c:v>145.351</c:v>
                </c:pt>
                <c:pt idx="6797">
                  <c:v>145.56800000000001</c:v>
                </c:pt>
                <c:pt idx="6798">
                  <c:v>145.74700000000001</c:v>
                </c:pt>
                <c:pt idx="6799">
                  <c:v>145.869</c:v>
                </c:pt>
                <c:pt idx="6800">
                  <c:v>145.89599999999999</c:v>
                </c:pt>
                <c:pt idx="6801">
                  <c:v>145.79499999999999</c:v>
                </c:pt>
                <c:pt idx="6802">
                  <c:v>145.608</c:v>
                </c:pt>
                <c:pt idx="6803">
                  <c:v>145.238</c:v>
                </c:pt>
                <c:pt idx="6804">
                  <c:v>144.87700000000001</c:v>
                </c:pt>
                <c:pt idx="6805">
                  <c:v>144.43700000000001</c:v>
                </c:pt>
                <c:pt idx="6806">
                  <c:v>143.77199999999999</c:v>
                </c:pt>
                <c:pt idx="6807">
                  <c:v>143.28399999999999</c:v>
                </c:pt>
                <c:pt idx="6808">
                  <c:v>142.85499999999999</c:v>
                </c:pt>
                <c:pt idx="6809">
                  <c:v>142.36099999999999</c:v>
                </c:pt>
                <c:pt idx="6810">
                  <c:v>142.09700000000001</c:v>
                </c:pt>
                <c:pt idx="6811">
                  <c:v>142.27600000000001</c:v>
                </c:pt>
                <c:pt idx="6812">
                  <c:v>143.06200000000001</c:v>
                </c:pt>
                <c:pt idx="6813">
                  <c:v>143.83799999999999</c:v>
                </c:pt>
                <c:pt idx="6814">
                  <c:v>144.59</c:v>
                </c:pt>
                <c:pt idx="6815">
                  <c:v>145.43299999999999</c:v>
                </c:pt>
                <c:pt idx="6816">
                  <c:v>145.875</c:v>
                </c:pt>
                <c:pt idx="6817">
                  <c:v>146.136</c:v>
                </c:pt>
                <c:pt idx="6818">
                  <c:v>146.26900000000001</c:v>
                </c:pt>
                <c:pt idx="6819">
                  <c:v>146.196</c:v>
                </c:pt>
                <c:pt idx="6820">
                  <c:v>145.95099999999999</c:v>
                </c:pt>
                <c:pt idx="6821">
                  <c:v>145.76</c:v>
                </c:pt>
                <c:pt idx="6822">
                  <c:v>145.79300000000001</c:v>
                </c:pt>
                <c:pt idx="6823">
                  <c:v>145.92599999999999</c:v>
                </c:pt>
                <c:pt idx="6824">
                  <c:v>146.18299999999999</c:v>
                </c:pt>
                <c:pt idx="6825">
                  <c:v>146.447</c:v>
                </c:pt>
                <c:pt idx="6826">
                  <c:v>146.73400000000001</c:v>
                </c:pt>
                <c:pt idx="6827">
                  <c:v>147.04499999999999</c:v>
                </c:pt>
                <c:pt idx="6828">
                  <c:v>147.19399999999999</c:v>
                </c:pt>
                <c:pt idx="6829">
                  <c:v>147.25700000000001</c:v>
                </c:pt>
                <c:pt idx="6830">
                  <c:v>147.21299999999999</c:v>
                </c:pt>
                <c:pt idx="6831">
                  <c:v>147.09399999999999</c:v>
                </c:pt>
                <c:pt idx="6832">
                  <c:v>146.898</c:v>
                </c:pt>
                <c:pt idx="6833">
                  <c:v>146.48599999999999</c:v>
                </c:pt>
                <c:pt idx="6834">
                  <c:v>146.077</c:v>
                </c:pt>
                <c:pt idx="6835">
                  <c:v>145.81299999999999</c:v>
                </c:pt>
                <c:pt idx="6836">
                  <c:v>145.96799999999999</c:v>
                </c:pt>
                <c:pt idx="6837">
                  <c:v>146.428</c:v>
                </c:pt>
                <c:pt idx="6838">
                  <c:v>146.99600000000001</c:v>
                </c:pt>
                <c:pt idx="6839">
                  <c:v>147.75</c:v>
                </c:pt>
                <c:pt idx="6840">
                  <c:v>148.36600000000001</c:v>
                </c:pt>
                <c:pt idx="6841">
                  <c:v>149</c:v>
                </c:pt>
                <c:pt idx="6842">
                  <c:v>149.697</c:v>
                </c:pt>
                <c:pt idx="6843">
                  <c:v>150.05199999999999</c:v>
                </c:pt>
                <c:pt idx="6844">
                  <c:v>150.25200000000001</c:v>
                </c:pt>
                <c:pt idx="6845">
                  <c:v>150.328</c:v>
                </c:pt>
                <c:pt idx="6846">
                  <c:v>150.27799999999999</c:v>
                </c:pt>
                <c:pt idx="6847">
                  <c:v>150.10900000000001</c:v>
                </c:pt>
                <c:pt idx="6848">
                  <c:v>149.70699999999999</c:v>
                </c:pt>
                <c:pt idx="6849">
                  <c:v>149.31200000000001</c:v>
                </c:pt>
                <c:pt idx="6850">
                  <c:v>148.95099999999999</c:v>
                </c:pt>
                <c:pt idx="6851">
                  <c:v>148.696</c:v>
                </c:pt>
                <c:pt idx="6852">
                  <c:v>148.64599999999999</c:v>
                </c:pt>
                <c:pt idx="6853">
                  <c:v>148.625</c:v>
                </c:pt>
                <c:pt idx="6854">
                  <c:v>148.66399999999999</c:v>
                </c:pt>
                <c:pt idx="6855">
                  <c:v>148.68299999999999</c:v>
                </c:pt>
                <c:pt idx="6856">
                  <c:v>148.679</c:v>
                </c:pt>
                <c:pt idx="6857">
                  <c:v>148.62299999999999</c:v>
                </c:pt>
                <c:pt idx="6858">
                  <c:v>148.535</c:v>
                </c:pt>
                <c:pt idx="6859">
                  <c:v>148.376</c:v>
                </c:pt>
                <c:pt idx="6860">
                  <c:v>148.08000000000001</c:v>
                </c:pt>
                <c:pt idx="6861">
                  <c:v>147.80199999999999</c:v>
                </c:pt>
                <c:pt idx="6862">
                  <c:v>147.46899999999999</c:v>
                </c:pt>
                <c:pt idx="6863">
                  <c:v>146.928</c:v>
                </c:pt>
                <c:pt idx="6864">
                  <c:v>146.452</c:v>
                </c:pt>
                <c:pt idx="6865">
                  <c:v>145.999</c:v>
                </c:pt>
                <c:pt idx="6866">
                  <c:v>145.60900000000001</c:v>
                </c:pt>
                <c:pt idx="6867">
                  <c:v>145.43199999999999</c:v>
                </c:pt>
                <c:pt idx="6868">
                  <c:v>145.321</c:v>
                </c:pt>
                <c:pt idx="6869">
                  <c:v>145.5</c:v>
                </c:pt>
                <c:pt idx="6870">
                  <c:v>146.03100000000001</c:v>
                </c:pt>
                <c:pt idx="6871">
                  <c:v>146.76300000000001</c:v>
                </c:pt>
                <c:pt idx="6872">
                  <c:v>147.62799999999999</c:v>
                </c:pt>
                <c:pt idx="6873">
                  <c:v>148.15299999999999</c:v>
                </c:pt>
                <c:pt idx="6874">
                  <c:v>148.465</c:v>
                </c:pt>
                <c:pt idx="6875">
                  <c:v>148.648</c:v>
                </c:pt>
                <c:pt idx="6876">
                  <c:v>148.61799999999999</c:v>
                </c:pt>
                <c:pt idx="6877">
                  <c:v>148.43700000000001</c:v>
                </c:pt>
                <c:pt idx="6878">
                  <c:v>148.03</c:v>
                </c:pt>
                <c:pt idx="6879">
                  <c:v>147.65299999999999</c:v>
                </c:pt>
                <c:pt idx="6880">
                  <c:v>147.41999999999999</c:v>
                </c:pt>
                <c:pt idx="6881">
                  <c:v>147.45699999999999</c:v>
                </c:pt>
                <c:pt idx="6882">
                  <c:v>147.62700000000001</c:v>
                </c:pt>
                <c:pt idx="6883">
                  <c:v>147.82300000000001</c:v>
                </c:pt>
                <c:pt idx="6884">
                  <c:v>148.06299999999999</c:v>
                </c:pt>
                <c:pt idx="6885">
                  <c:v>148.19999999999999</c:v>
                </c:pt>
                <c:pt idx="6886">
                  <c:v>148.32400000000001</c:v>
                </c:pt>
                <c:pt idx="6887">
                  <c:v>148.44900000000001</c:v>
                </c:pt>
                <c:pt idx="6888">
                  <c:v>148.529</c:v>
                </c:pt>
                <c:pt idx="6889">
                  <c:v>148.58600000000001</c:v>
                </c:pt>
                <c:pt idx="6890">
                  <c:v>148.52699999999999</c:v>
                </c:pt>
                <c:pt idx="6891">
                  <c:v>148.392</c:v>
                </c:pt>
                <c:pt idx="6892">
                  <c:v>148.17699999999999</c:v>
                </c:pt>
                <c:pt idx="6893">
                  <c:v>147.97900000000001</c:v>
                </c:pt>
                <c:pt idx="6894">
                  <c:v>148.14400000000001</c:v>
                </c:pt>
                <c:pt idx="6895">
                  <c:v>148.536</c:v>
                </c:pt>
                <c:pt idx="6896">
                  <c:v>149.166</c:v>
                </c:pt>
                <c:pt idx="6897">
                  <c:v>149.726</c:v>
                </c:pt>
                <c:pt idx="6898">
                  <c:v>150.346</c:v>
                </c:pt>
                <c:pt idx="6899">
                  <c:v>151.14500000000001</c:v>
                </c:pt>
                <c:pt idx="6900">
                  <c:v>151.65299999999999</c:v>
                </c:pt>
                <c:pt idx="6901">
                  <c:v>152.00899999999999</c:v>
                </c:pt>
                <c:pt idx="6902">
                  <c:v>152.29</c:v>
                </c:pt>
                <c:pt idx="6903">
                  <c:v>152.357</c:v>
                </c:pt>
                <c:pt idx="6904">
                  <c:v>152.28100000000001</c:v>
                </c:pt>
                <c:pt idx="6905">
                  <c:v>151.98099999999999</c:v>
                </c:pt>
                <c:pt idx="6906">
                  <c:v>151.67500000000001</c:v>
                </c:pt>
                <c:pt idx="6907">
                  <c:v>151.56700000000001</c:v>
                </c:pt>
                <c:pt idx="6908">
                  <c:v>151.97499999999999</c:v>
                </c:pt>
                <c:pt idx="6909">
                  <c:v>152.65299999999999</c:v>
                </c:pt>
                <c:pt idx="6910">
                  <c:v>153.506</c:v>
                </c:pt>
                <c:pt idx="6911">
                  <c:v>155.07900000000001</c:v>
                </c:pt>
                <c:pt idx="6912">
                  <c:v>156.512</c:v>
                </c:pt>
                <c:pt idx="6913">
                  <c:v>157.89099999999999</c:v>
                </c:pt>
                <c:pt idx="6914">
                  <c:v>159.37100000000001</c:v>
                </c:pt>
                <c:pt idx="6915">
                  <c:v>160.17400000000001</c:v>
                </c:pt>
                <c:pt idx="6916">
                  <c:v>160.696</c:v>
                </c:pt>
                <c:pt idx="6917">
                  <c:v>161.09</c:v>
                </c:pt>
                <c:pt idx="6918">
                  <c:v>161.13999999999999</c:v>
                </c:pt>
                <c:pt idx="6919">
                  <c:v>160.988</c:v>
                </c:pt>
                <c:pt idx="6920">
                  <c:v>160.584</c:v>
                </c:pt>
                <c:pt idx="6921">
                  <c:v>160.25899999999999</c:v>
                </c:pt>
                <c:pt idx="6922">
                  <c:v>160.04900000000001</c:v>
                </c:pt>
                <c:pt idx="6923">
                  <c:v>159.90100000000001</c:v>
                </c:pt>
                <c:pt idx="6924">
                  <c:v>159.828</c:v>
                </c:pt>
                <c:pt idx="6925">
                  <c:v>159.904</c:v>
                </c:pt>
                <c:pt idx="6926">
                  <c:v>160.14400000000001</c:v>
                </c:pt>
                <c:pt idx="6927">
                  <c:v>160.374</c:v>
                </c:pt>
                <c:pt idx="6928">
                  <c:v>160.55600000000001</c:v>
                </c:pt>
                <c:pt idx="6929">
                  <c:v>160.679</c:v>
                </c:pt>
                <c:pt idx="6930">
                  <c:v>160.667</c:v>
                </c:pt>
                <c:pt idx="6931">
                  <c:v>160.548</c:v>
                </c:pt>
                <c:pt idx="6932">
                  <c:v>160.238</c:v>
                </c:pt>
                <c:pt idx="6933">
                  <c:v>159.898</c:v>
                </c:pt>
                <c:pt idx="6934">
                  <c:v>159.44</c:v>
                </c:pt>
                <c:pt idx="6935">
                  <c:v>158.81</c:v>
                </c:pt>
                <c:pt idx="6936">
                  <c:v>158.41499999999999</c:v>
                </c:pt>
                <c:pt idx="6937">
                  <c:v>158.15799999999999</c:v>
                </c:pt>
                <c:pt idx="6938">
                  <c:v>157.874</c:v>
                </c:pt>
                <c:pt idx="6939">
                  <c:v>157.685</c:v>
                </c:pt>
                <c:pt idx="6940">
                  <c:v>157.49799999999999</c:v>
                </c:pt>
                <c:pt idx="6941">
                  <c:v>157.19900000000001</c:v>
                </c:pt>
                <c:pt idx="6942">
                  <c:v>156.96199999999999</c:v>
                </c:pt>
                <c:pt idx="6943">
                  <c:v>156.715</c:v>
                </c:pt>
                <c:pt idx="6944">
                  <c:v>156.34399999999999</c:v>
                </c:pt>
                <c:pt idx="6945">
                  <c:v>156.083</c:v>
                </c:pt>
                <c:pt idx="6946">
                  <c:v>155.76400000000001</c:v>
                </c:pt>
                <c:pt idx="6947">
                  <c:v>155.27099999999999</c:v>
                </c:pt>
                <c:pt idx="6948">
                  <c:v>154.83000000000001</c:v>
                </c:pt>
                <c:pt idx="6949">
                  <c:v>154.322</c:v>
                </c:pt>
                <c:pt idx="6950">
                  <c:v>153.58600000000001</c:v>
                </c:pt>
                <c:pt idx="6951">
                  <c:v>153.03899999999999</c:v>
                </c:pt>
                <c:pt idx="6952">
                  <c:v>152.554</c:v>
                </c:pt>
                <c:pt idx="6953">
                  <c:v>151.89699999999999</c:v>
                </c:pt>
                <c:pt idx="6954">
                  <c:v>151.48599999999999</c:v>
                </c:pt>
                <c:pt idx="6955">
                  <c:v>151.47800000000001</c:v>
                </c:pt>
                <c:pt idx="6956">
                  <c:v>152.071</c:v>
                </c:pt>
                <c:pt idx="6957">
                  <c:v>152.65</c:v>
                </c:pt>
                <c:pt idx="6958">
                  <c:v>153.21100000000001</c:v>
                </c:pt>
                <c:pt idx="6959">
                  <c:v>153.75</c:v>
                </c:pt>
                <c:pt idx="6960">
                  <c:v>153.999</c:v>
                </c:pt>
                <c:pt idx="6961">
                  <c:v>154.09700000000001</c:v>
                </c:pt>
                <c:pt idx="6962">
                  <c:v>154.03899999999999</c:v>
                </c:pt>
                <c:pt idx="6963">
                  <c:v>153.828</c:v>
                </c:pt>
                <c:pt idx="6964">
                  <c:v>153.489</c:v>
                </c:pt>
                <c:pt idx="6965">
                  <c:v>152.90799999999999</c:v>
                </c:pt>
                <c:pt idx="6966">
                  <c:v>152.47499999999999</c:v>
                </c:pt>
                <c:pt idx="6967">
                  <c:v>152.15799999999999</c:v>
                </c:pt>
                <c:pt idx="6968">
                  <c:v>151.852</c:v>
                </c:pt>
                <c:pt idx="6969">
                  <c:v>151.70699999999999</c:v>
                </c:pt>
                <c:pt idx="6970">
                  <c:v>151.54599999999999</c:v>
                </c:pt>
                <c:pt idx="6971">
                  <c:v>151.35900000000001</c:v>
                </c:pt>
                <c:pt idx="6972">
                  <c:v>151.196</c:v>
                </c:pt>
                <c:pt idx="6973">
                  <c:v>151.04499999999999</c:v>
                </c:pt>
                <c:pt idx="6974">
                  <c:v>150.815</c:v>
                </c:pt>
                <c:pt idx="6975">
                  <c:v>150.62799999999999</c:v>
                </c:pt>
                <c:pt idx="6976">
                  <c:v>150.398</c:v>
                </c:pt>
                <c:pt idx="6977">
                  <c:v>150.03899999999999</c:v>
                </c:pt>
                <c:pt idx="6978">
                  <c:v>149.72</c:v>
                </c:pt>
                <c:pt idx="6979">
                  <c:v>149.352</c:v>
                </c:pt>
                <c:pt idx="6980">
                  <c:v>148.79400000000001</c:v>
                </c:pt>
                <c:pt idx="6981">
                  <c:v>148.33000000000001</c:v>
                </c:pt>
                <c:pt idx="6982">
                  <c:v>147.82300000000001</c:v>
                </c:pt>
                <c:pt idx="6983">
                  <c:v>147.09899999999999</c:v>
                </c:pt>
                <c:pt idx="6984">
                  <c:v>146.53299999999999</c:v>
                </c:pt>
                <c:pt idx="6985">
                  <c:v>145.93700000000001</c:v>
                </c:pt>
                <c:pt idx="6986">
                  <c:v>145.12899999999999</c:v>
                </c:pt>
                <c:pt idx="6987">
                  <c:v>144.517</c:v>
                </c:pt>
                <c:pt idx="6988">
                  <c:v>143.89599999999999</c:v>
                </c:pt>
                <c:pt idx="6989">
                  <c:v>143.06200000000001</c:v>
                </c:pt>
                <c:pt idx="6990">
                  <c:v>142.43899999999999</c:v>
                </c:pt>
                <c:pt idx="6991">
                  <c:v>141.82</c:v>
                </c:pt>
                <c:pt idx="6992">
                  <c:v>141.001</c:v>
                </c:pt>
                <c:pt idx="6993">
                  <c:v>140.37899999999999</c:v>
                </c:pt>
                <c:pt idx="6994">
                  <c:v>139.779</c:v>
                </c:pt>
                <c:pt idx="6995">
                  <c:v>138.98400000000001</c:v>
                </c:pt>
                <c:pt idx="6996">
                  <c:v>138.387</c:v>
                </c:pt>
                <c:pt idx="6997">
                  <c:v>137.80699999999999</c:v>
                </c:pt>
                <c:pt idx="6998">
                  <c:v>137.05500000000001</c:v>
                </c:pt>
                <c:pt idx="6999">
                  <c:v>136.50899999999999</c:v>
                </c:pt>
                <c:pt idx="7000">
                  <c:v>135.995</c:v>
                </c:pt>
                <c:pt idx="7001">
                  <c:v>135.346</c:v>
                </c:pt>
                <c:pt idx="7002">
                  <c:v>134.887</c:v>
                </c:pt>
                <c:pt idx="7003">
                  <c:v>134.446</c:v>
                </c:pt>
                <c:pt idx="7004">
                  <c:v>133.893</c:v>
                </c:pt>
                <c:pt idx="7005">
                  <c:v>133.488</c:v>
                </c:pt>
                <c:pt idx="7006">
                  <c:v>133.08699999999999</c:v>
                </c:pt>
                <c:pt idx="7007">
                  <c:v>132.55799999999999</c:v>
                </c:pt>
                <c:pt idx="7008">
                  <c:v>132.166</c:v>
                </c:pt>
                <c:pt idx="7009">
                  <c:v>131.77799999999999</c:v>
                </c:pt>
                <c:pt idx="7010">
                  <c:v>131.28700000000001</c:v>
                </c:pt>
                <c:pt idx="7011">
                  <c:v>130.93600000000001</c:v>
                </c:pt>
                <c:pt idx="7012">
                  <c:v>130.60300000000001</c:v>
                </c:pt>
                <c:pt idx="7013">
                  <c:v>130.17599999999999</c:v>
                </c:pt>
                <c:pt idx="7014">
                  <c:v>129.87799999999999</c:v>
                </c:pt>
                <c:pt idx="7015">
                  <c:v>129.59700000000001</c:v>
                </c:pt>
                <c:pt idx="7016">
                  <c:v>129.23699999999999</c:v>
                </c:pt>
                <c:pt idx="7017">
                  <c:v>128.97200000000001</c:v>
                </c:pt>
                <c:pt idx="7018">
                  <c:v>128.72</c:v>
                </c:pt>
                <c:pt idx="7019">
                  <c:v>128.375</c:v>
                </c:pt>
                <c:pt idx="7020">
                  <c:v>128.13200000000001</c:v>
                </c:pt>
                <c:pt idx="7021">
                  <c:v>127.907</c:v>
                </c:pt>
                <c:pt idx="7022">
                  <c:v>127.61499999999999</c:v>
                </c:pt>
                <c:pt idx="7023">
                  <c:v>127.39400000000001</c:v>
                </c:pt>
                <c:pt idx="7024">
                  <c:v>127.163</c:v>
                </c:pt>
                <c:pt idx="7025">
                  <c:v>126.857</c:v>
                </c:pt>
                <c:pt idx="7026">
                  <c:v>126.619</c:v>
                </c:pt>
                <c:pt idx="7027">
                  <c:v>126.343</c:v>
                </c:pt>
                <c:pt idx="7028">
                  <c:v>125.97799999999999</c:v>
                </c:pt>
                <c:pt idx="7029">
                  <c:v>125.691</c:v>
                </c:pt>
                <c:pt idx="7030">
                  <c:v>125.383</c:v>
                </c:pt>
                <c:pt idx="7031">
                  <c:v>124.959</c:v>
                </c:pt>
                <c:pt idx="7032">
                  <c:v>124.625</c:v>
                </c:pt>
                <c:pt idx="7033">
                  <c:v>124.28700000000001</c:v>
                </c:pt>
                <c:pt idx="7034">
                  <c:v>123.812</c:v>
                </c:pt>
                <c:pt idx="7035">
                  <c:v>123.44799999999999</c:v>
                </c:pt>
                <c:pt idx="7036">
                  <c:v>123.08499999999999</c:v>
                </c:pt>
                <c:pt idx="7037">
                  <c:v>122.614</c:v>
                </c:pt>
                <c:pt idx="7038">
                  <c:v>122.25</c:v>
                </c:pt>
                <c:pt idx="7039">
                  <c:v>121.896</c:v>
                </c:pt>
                <c:pt idx="7040">
                  <c:v>121.42700000000001</c:v>
                </c:pt>
                <c:pt idx="7041">
                  <c:v>121.074</c:v>
                </c:pt>
                <c:pt idx="7042">
                  <c:v>120.727</c:v>
                </c:pt>
                <c:pt idx="7043">
                  <c:v>120.27200000000001</c:v>
                </c:pt>
                <c:pt idx="7044">
                  <c:v>119.946</c:v>
                </c:pt>
                <c:pt idx="7045">
                  <c:v>119.616</c:v>
                </c:pt>
                <c:pt idx="7046">
                  <c:v>119.17700000000001</c:v>
                </c:pt>
                <c:pt idx="7047">
                  <c:v>118.858</c:v>
                </c:pt>
                <c:pt idx="7048">
                  <c:v>118.548</c:v>
                </c:pt>
                <c:pt idx="7049">
                  <c:v>118.13800000000001</c:v>
                </c:pt>
                <c:pt idx="7050">
                  <c:v>117.83199999999999</c:v>
                </c:pt>
                <c:pt idx="7051">
                  <c:v>117.533</c:v>
                </c:pt>
                <c:pt idx="7052">
                  <c:v>117.126</c:v>
                </c:pt>
                <c:pt idx="7053">
                  <c:v>116.824</c:v>
                </c:pt>
                <c:pt idx="7054">
                  <c:v>116.532</c:v>
                </c:pt>
                <c:pt idx="7055">
                  <c:v>116.149</c:v>
                </c:pt>
                <c:pt idx="7056">
                  <c:v>115.877</c:v>
                </c:pt>
                <c:pt idx="7057">
                  <c:v>115.65600000000001</c:v>
                </c:pt>
                <c:pt idx="7058">
                  <c:v>115.435</c:v>
                </c:pt>
                <c:pt idx="7059">
                  <c:v>115.29</c:v>
                </c:pt>
                <c:pt idx="7060">
                  <c:v>115.128</c:v>
                </c:pt>
                <c:pt idx="7061">
                  <c:v>114.896</c:v>
                </c:pt>
                <c:pt idx="7062">
                  <c:v>114.71299999999999</c:v>
                </c:pt>
                <c:pt idx="7063">
                  <c:v>114.488</c:v>
                </c:pt>
                <c:pt idx="7064">
                  <c:v>114.19199999999999</c:v>
                </c:pt>
                <c:pt idx="7065">
                  <c:v>113.955</c:v>
                </c:pt>
                <c:pt idx="7066">
                  <c:v>113.70099999999999</c:v>
                </c:pt>
                <c:pt idx="7067">
                  <c:v>113.367</c:v>
                </c:pt>
                <c:pt idx="7068">
                  <c:v>113.11</c:v>
                </c:pt>
                <c:pt idx="7069">
                  <c:v>112.85599999999999</c:v>
                </c:pt>
                <c:pt idx="7070">
                  <c:v>112.521</c:v>
                </c:pt>
                <c:pt idx="7071">
                  <c:v>112.265</c:v>
                </c:pt>
                <c:pt idx="7072">
                  <c:v>112.01300000000001</c:v>
                </c:pt>
                <c:pt idx="7073">
                  <c:v>111.672</c:v>
                </c:pt>
                <c:pt idx="7074">
                  <c:v>111.42400000000001</c:v>
                </c:pt>
                <c:pt idx="7075">
                  <c:v>111.16800000000001</c:v>
                </c:pt>
                <c:pt idx="7076">
                  <c:v>110.83799999999999</c:v>
                </c:pt>
                <c:pt idx="7077">
                  <c:v>110.593</c:v>
                </c:pt>
                <c:pt idx="7078">
                  <c:v>110.354</c:v>
                </c:pt>
                <c:pt idx="7079">
                  <c:v>110.044</c:v>
                </c:pt>
                <c:pt idx="7080">
                  <c:v>109.81399999999999</c:v>
                </c:pt>
                <c:pt idx="7081">
                  <c:v>109.59399999999999</c:v>
                </c:pt>
                <c:pt idx="7082">
                  <c:v>109.30500000000001</c:v>
                </c:pt>
                <c:pt idx="7083">
                  <c:v>109.11</c:v>
                </c:pt>
                <c:pt idx="7084">
                  <c:v>108.925</c:v>
                </c:pt>
                <c:pt idx="7085">
                  <c:v>108.681</c:v>
                </c:pt>
                <c:pt idx="7086">
                  <c:v>108.529</c:v>
                </c:pt>
                <c:pt idx="7087">
                  <c:v>108.376</c:v>
                </c:pt>
                <c:pt idx="7088">
                  <c:v>108.188</c:v>
                </c:pt>
                <c:pt idx="7089">
                  <c:v>108.071</c:v>
                </c:pt>
                <c:pt idx="7090">
                  <c:v>107.95399999999999</c:v>
                </c:pt>
                <c:pt idx="7091">
                  <c:v>107.807</c:v>
                </c:pt>
                <c:pt idx="7092">
                  <c:v>107.717</c:v>
                </c:pt>
                <c:pt idx="7093">
                  <c:v>107.631</c:v>
                </c:pt>
                <c:pt idx="7094">
                  <c:v>107.51</c:v>
                </c:pt>
                <c:pt idx="7095">
                  <c:v>107.425</c:v>
                </c:pt>
                <c:pt idx="7096">
                  <c:v>107.333</c:v>
                </c:pt>
                <c:pt idx="7097">
                  <c:v>107.23</c:v>
                </c:pt>
                <c:pt idx="7098">
                  <c:v>107.15</c:v>
                </c:pt>
                <c:pt idx="7099">
                  <c:v>107.075</c:v>
                </c:pt>
                <c:pt idx="7100">
                  <c:v>106.968</c:v>
                </c:pt>
                <c:pt idx="7101">
                  <c:v>106.901</c:v>
                </c:pt>
                <c:pt idx="7102">
                  <c:v>106.813</c:v>
                </c:pt>
                <c:pt idx="7103">
                  <c:v>106.70099999999999</c:v>
                </c:pt>
                <c:pt idx="7104">
                  <c:v>106.627</c:v>
                </c:pt>
                <c:pt idx="7105">
                  <c:v>106.54</c:v>
                </c:pt>
                <c:pt idx="7106">
                  <c:v>106.435</c:v>
                </c:pt>
                <c:pt idx="7107">
                  <c:v>106.35299999999999</c:v>
                </c:pt>
                <c:pt idx="7108">
                  <c:v>106.273</c:v>
                </c:pt>
                <c:pt idx="7109">
                  <c:v>106.16800000000001</c:v>
                </c:pt>
                <c:pt idx="7110">
                  <c:v>106.089</c:v>
                </c:pt>
                <c:pt idx="7111">
                  <c:v>106.004</c:v>
                </c:pt>
                <c:pt idx="7112">
                  <c:v>105.89</c:v>
                </c:pt>
                <c:pt idx="7113">
                  <c:v>105.804</c:v>
                </c:pt>
                <c:pt idx="7114">
                  <c:v>105.724</c:v>
                </c:pt>
                <c:pt idx="7115">
                  <c:v>105.61799999999999</c:v>
                </c:pt>
                <c:pt idx="7116">
                  <c:v>105.53700000000001</c:v>
                </c:pt>
                <c:pt idx="7117">
                  <c:v>105.444</c:v>
                </c:pt>
                <c:pt idx="7118">
                  <c:v>105.325</c:v>
                </c:pt>
                <c:pt idx="7119">
                  <c:v>105.233</c:v>
                </c:pt>
                <c:pt idx="7120">
                  <c:v>105.136</c:v>
                </c:pt>
                <c:pt idx="7121">
                  <c:v>105.02</c:v>
                </c:pt>
                <c:pt idx="7122">
                  <c:v>104.934</c:v>
                </c:pt>
                <c:pt idx="7123">
                  <c:v>104.836</c:v>
                </c:pt>
                <c:pt idx="7124">
                  <c:v>104.67700000000001</c:v>
                </c:pt>
                <c:pt idx="7125">
                  <c:v>104.55800000000001</c:v>
                </c:pt>
                <c:pt idx="7126">
                  <c:v>104.432</c:v>
                </c:pt>
                <c:pt idx="7127">
                  <c:v>104.251</c:v>
                </c:pt>
                <c:pt idx="7128">
                  <c:v>104.111</c:v>
                </c:pt>
                <c:pt idx="7129">
                  <c:v>103.961</c:v>
                </c:pt>
                <c:pt idx="7130">
                  <c:v>103.739</c:v>
                </c:pt>
                <c:pt idx="7131">
                  <c:v>103.587</c:v>
                </c:pt>
                <c:pt idx="7132">
                  <c:v>103.432</c:v>
                </c:pt>
                <c:pt idx="7133">
                  <c:v>103.246</c:v>
                </c:pt>
                <c:pt idx="7134">
                  <c:v>103.11799999999999</c:v>
                </c:pt>
                <c:pt idx="7135">
                  <c:v>102.97199999999999</c:v>
                </c:pt>
                <c:pt idx="7136">
                  <c:v>102.76600000000001</c:v>
                </c:pt>
                <c:pt idx="7137">
                  <c:v>102.602</c:v>
                </c:pt>
                <c:pt idx="7138">
                  <c:v>102.45</c:v>
                </c:pt>
                <c:pt idx="7139">
                  <c:v>102.239</c:v>
                </c:pt>
                <c:pt idx="7140">
                  <c:v>102.096</c:v>
                </c:pt>
                <c:pt idx="7141">
                  <c:v>101.95399999999999</c:v>
                </c:pt>
                <c:pt idx="7142">
                  <c:v>101.754</c:v>
                </c:pt>
                <c:pt idx="7143">
                  <c:v>101.60899999999999</c:v>
                </c:pt>
                <c:pt idx="7144">
                  <c:v>101.55</c:v>
                </c:pt>
                <c:pt idx="7145">
                  <c:v>102.69</c:v>
                </c:pt>
                <c:pt idx="7146">
                  <c:v>104.22499999999999</c:v>
                </c:pt>
                <c:pt idx="7147">
                  <c:v>105.60299999999999</c:v>
                </c:pt>
                <c:pt idx="7148">
                  <c:v>107.032</c:v>
                </c:pt>
                <c:pt idx="7149">
                  <c:v>108.533</c:v>
                </c:pt>
                <c:pt idx="7150">
                  <c:v>110.64100000000001</c:v>
                </c:pt>
                <c:pt idx="7151">
                  <c:v>113.014</c:v>
                </c:pt>
                <c:pt idx="7152">
                  <c:v>114.29</c:v>
                </c:pt>
                <c:pt idx="7153">
                  <c:v>115.089</c:v>
                </c:pt>
                <c:pt idx="7154">
                  <c:v>115.688</c:v>
                </c:pt>
                <c:pt idx="7155">
                  <c:v>115.878</c:v>
                </c:pt>
                <c:pt idx="7156">
                  <c:v>115.892</c:v>
                </c:pt>
                <c:pt idx="7157">
                  <c:v>115.702</c:v>
                </c:pt>
                <c:pt idx="7158">
                  <c:v>115.526</c:v>
                </c:pt>
                <c:pt idx="7159">
                  <c:v>116.258</c:v>
                </c:pt>
                <c:pt idx="7160">
                  <c:v>117.93899999999999</c:v>
                </c:pt>
                <c:pt idx="7161">
                  <c:v>119.04300000000001</c:v>
                </c:pt>
                <c:pt idx="7162">
                  <c:v>119.824</c:v>
                </c:pt>
                <c:pt idx="7163">
                  <c:v>121.19199999999999</c:v>
                </c:pt>
                <c:pt idx="7164">
                  <c:v>122.724</c:v>
                </c:pt>
                <c:pt idx="7165">
                  <c:v>123.95699999999999</c:v>
                </c:pt>
                <c:pt idx="7166">
                  <c:v>124.98099999999999</c:v>
                </c:pt>
                <c:pt idx="7167">
                  <c:v>125.36799999999999</c:v>
                </c:pt>
                <c:pt idx="7168">
                  <c:v>125.45</c:v>
                </c:pt>
                <c:pt idx="7169">
                  <c:v>125.30200000000001</c:v>
                </c:pt>
                <c:pt idx="7170">
                  <c:v>125.04300000000001</c:v>
                </c:pt>
                <c:pt idx="7171">
                  <c:v>124.652</c:v>
                </c:pt>
                <c:pt idx="7172">
                  <c:v>124.02</c:v>
                </c:pt>
                <c:pt idx="7173">
                  <c:v>123.82299999999999</c:v>
                </c:pt>
                <c:pt idx="7174">
                  <c:v>124.652</c:v>
                </c:pt>
                <c:pt idx="7175">
                  <c:v>126.036</c:v>
                </c:pt>
                <c:pt idx="7176">
                  <c:v>126.81399999999999</c:v>
                </c:pt>
                <c:pt idx="7177">
                  <c:v>127.753</c:v>
                </c:pt>
                <c:pt idx="7178">
                  <c:v>130.06700000000001</c:v>
                </c:pt>
                <c:pt idx="7179">
                  <c:v>131.67500000000001</c:v>
                </c:pt>
                <c:pt idx="7180">
                  <c:v>132.726</c:v>
                </c:pt>
                <c:pt idx="7181">
                  <c:v>133.45500000000001</c:v>
                </c:pt>
                <c:pt idx="7182">
                  <c:v>133.608</c:v>
                </c:pt>
                <c:pt idx="7183">
                  <c:v>133.49799999999999</c:v>
                </c:pt>
                <c:pt idx="7184">
                  <c:v>133.07900000000001</c:v>
                </c:pt>
                <c:pt idx="7185">
                  <c:v>132.601</c:v>
                </c:pt>
                <c:pt idx="7186">
                  <c:v>132.001</c:v>
                </c:pt>
                <c:pt idx="7187">
                  <c:v>131.9</c:v>
                </c:pt>
                <c:pt idx="7188">
                  <c:v>133.13900000000001</c:v>
                </c:pt>
                <c:pt idx="7189">
                  <c:v>134.596</c:v>
                </c:pt>
                <c:pt idx="7190">
                  <c:v>135.97499999999999</c:v>
                </c:pt>
                <c:pt idx="7191">
                  <c:v>137.035</c:v>
                </c:pt>
                <c:pt idx="7192">
                  <c:v>138.821</c:v>
                </c:pt>
                <c:pt idx="7193">
                  <c:v>140.88399999999999</c:v>
                </c:pt>
                <c:pt idx="7194">
                  <c:v>141.863</c:v>
                </c:pt>
                <c:pt idx="7195">
                  <c:v>142.274</c:v>
                </c:pt>
                <c:pt idx="7196">
                  <c:v>142.268</c:v>
                </c:pt>
                <c:pt idx="7197">
                  <c:v>141.97800000000001</c:v>
                </c:pt>
                <c:pt idx="7198">
                  <c:v>141.49299999999999</c:v>
                </c:pt>
                <c:pt idx="7199">
                  <c:v>140.64699999999999</c:v>
                </c:pt>
                <c:pt idx="7200">
                  <c:v>139.90100000000001</c:v>
                </c:pt>
                <c:pt idx="7201">
                  <c:v>139.113</c:v>
                </c:pt>
                <c:pt idx="7202">
                  <c:v>139.36600000000001</c:v>
                </c:pt>
                <c:pt idx="7203">
                  <c:v>140.839</c:v>
                </c:pt>
                <c:pt idx="7204">
                  <c:v>142.31</c:v>
                </c:pt>
                <c:pt idx="7205">
                  <c:v>143.69300000000001</c:v>
                </c:pt>
                <c:pt idx="7206">
                  <c:v>144.691</c:v>
                </c:pt>
                <c:pt idx="7207">
                  <c:v>146.30500000000001</c:v>
                </c:pt>
                <c:pt idx="7208">
                  <c:v>148.12100000000001</c:v>
                </c:pt>
                <c:pt idx="7209">
                  <c:v>148.94</c:v>
                </c:pt>
                <c:pt idx="7210">
                  <c:v>149.22999999999999</c:v>
                </c:pt>
                <c:pt idx="7211">
                  <c:v>149.113</c:v>
                </c:pt>
                <c:pt idx="7212">
                  <c:v>148.73599999999999</c:v>
                </c:pt>
                <c:pt idx="7213">
                  <c:v>148.16499999999999</c:v>
                </c:pt>
                <c:pt idx="7214">
                  <c:v>147.21600000000001</c:v>
                </c:pt>
                <c:pt idx="7215">
                  <c:v>146.369</c:v>
                </c:pt>
                <c:pt idx="7216">
                  <c:v>145.52600000000001</c:v>
                </c:pt>
                <c:pt idx="7217">
                  <c:v>145.38200000000001</c:v>
                </c:pt>
                <c:pt idx="7218">
                  <c:v>145.82599999999999</c:v>
                </c:pt>
                <c:pt idx="7219">
                  <c:v>146.16900000000001</c:v>
                </c:pt>
                <c:pt idx="7220">
                  <c:v>146.31200000000001</c:v>
                </c:pt>
                <c:pt idx="7221">
                  <c:v>146.62799999999999</c:v>
                </c:pt>
                <c:pt idx="7222">
                  <c:v>147.61500000000001</c:v>
                </c:pt>
                <c:pt idx="7223">
                  <c:v>148.58000000000001</c:v>
                </c:pt>
                <c:pt idx="7224">
                  <c:v>148.82400000000001</c:v>
                </c:pt>
                <c:pt idx="7225">
                  <c:v>148.68899999999999</c:v>
                </c:pt>
                <c:pt idx="7226">
                  <c:v>148.16800000000001</c:v>
                </c:pt>
                <c:pt idx="7227">
                  <c:v>147.58500000000001</c:v>
                </c:pt>
                <c:pt idx="7228">
                  <c:v>146.87899999999999</c:v>
                </c:pt>
                <c:pt idx="7229">
                  <c:v>145.81399999999999</c:v>
                </c:pt>
                <c:pt idx="7230">
                  <c:v>144.941</c:v>
                </c:pt>
                <c:pt idx="7231">
                  <c:v>144.36199999999999</c:v>
                </c:pt>
                <c:pt idx="7232">
                  <c:v>145.154</c:v>
                </c:pt>
                <c:pt idx="7233">
                  <c:v>146.18</c:v>
                </c:pt>
                <c:pt idx="7234">
                  <c:v>146.95400000000001</c:v>
                </c:pt>
                <c:pt idx="7235">
                  <c:v>148.21700000000001</c:v>
                </c:pt>
                <c:pt idx="7236">
                  <c:v>150.02500000000001</c:v>
                </c:pt>
                <c:pt idx="7237">
                  <c:v>151.583</c:v>
                </c:pt>
                <c:pt idx="7238">
                  <c:v>152.797</c:v>
                </c:pt>
                <c:pt idx="7239">
                  <c:v>153.13800000000001</c:v>
                </c:pt>
                <c:pt idx="7240">
                  <c:v>153.05099999999999</c:v>
                </c:pt>
                <c:pt idx="7241">
                  <c:v>152.55099999999999</c:v>
                </c:pt>
                <c:pt idx="7242">
                  <c:v>151.96700000000001</c:v>
                </c:pt>
                <c:pt idx="7243">
                  <c:v>151.21600000000001</c:v>
                </c:pt>
                <c:pt idx="7244">
                  <c:v>150.06700000000001</c:v>
                </c:pt>
                <c:pt idx="7245">
                  <c:v>149.351</c:v>
                </c:pt>
                <c:pt idx="7246">
                  <c:v>149.327</c:v>
                </c:pt>
                <c:pt idx="7247">
                  <c:v>149.54300000000001</c:v>
                </c:pt>
                <c:pt idx="7248">
                  <c:v>149.636</c:v>
                </c:pt>
                <c:pt idx="7249">
                  <c:v>149.691</c:v>
                </c:pt>
                <c:pt idx="7250">
                  <c:v>150.02600000000001</c:v>
                </c:pt>
                <c:pt idx="7251">
                  <c:v>150.07900000000001</c:v>
                </c:pt>
                <c:pt idx="7252">
                  <c:v>149.839</c:v>
                </c:pt>
                <c:pt idx="7253">
                  <c:v>149.19900000000001</c:v>
                </c:pt>
                <c:pt idx="7254">
                  <c:v>148.54499999999999</c:v>
                </c:pt>
                <c:pt idx="7255">
                  <c:v>147.803</c:v>
                </c:pt>
                <c:pt idx="7256">
                  <c:v>146.71600000000001</c:v>
                </c:pt>
                <c:pt idx="7257">
                  <c:v>145.845</c:v>
                </c:pt>
                <c:pt idx="7258">
                  <c:v>144.941</c:v>
                </c:pt>
                <c:pt idx="7259">
                  <c:v>143.76</c:v>
                </c:pt>
                <c:pt idx="7260">
                  <c:v>143.59299999999999</c:v>
                </c:pt>
                <c:pt idx="7261">
                  <c:v>144.29400000000001</c:v>
                </c:pt>
                <c:pt idx="7262">
                  <c:v>145.21799999999999</c:v>
                </c:pt>
                <c:pt idx="7263">
                  <c:v>145.608</c:v>
                </c:pt>
                <c:pt idx="7264">
                  <c:v>145.983</c:v>
                </c:pt>
                <c:pt idx="7265">
                  <c:v>147.56399999999999</c:v>
                </c:pt>
                <c:pt idx="7266">
                  <c:v>148.851</c:v>
                </c:pt>
                <c:pt idx="7267">
                  <c:v>149.66200000000001</c:v>
                </c:pt>
                <c:pt idx="7268">
                  <c:v>150.10400000000001</c:v>
                </c:pt>
                <c:pt idx="7269">
                  <c:v>150.06700000000001</c:v>
                </c:pt>
                <c:pt idx="7270">
                  <c:v>149.76900000000001</c:v>
                </c:pt>
                <c:pt idx="7271">
                  <c:v>149.107</c:v>
                </c:pt>
                <c:pt idx="7272">
                  <c:v>148.46600000000001</c:v>
                </c:pt>
                <c:pt idx="7273">
                  <c:v>147.71700000000001</c:v>
                </c:pt>
                <c:pt idx="7274">
                  <c:v>146.65700000000001</c:v>
                </c:pt>
                <c:pt idx="7275">
                  <c:v>146.18799999999999</c:v>
                </c:pt>
                <c:pt idx="7276">
                  <c:v>146.00700000000001</c:v>
                </c:pt>
                <c:pt idx="7277">
                  <c:v>145.81</c:v>
                </c:pt>
                <c:pt idx="7278">
                  <c:v>145.59200000000001</c:v>
                </c:pt>
                <c:pt idx="7279">
                  <c:v>145.55699999999999</c:v>
                </c:pt>
                <c:pt idx="7280">
                  <c:v>146.28700000000001</c:v>
                </c:pt>
                <c:pt idx="7281">
                  <c:v>146.68600000000001</c:v>
                </c:pt>
                <c:pt idx="7282">
                  <c:v>146.672</c:v>
                </c:pt>
                <c:pt idx="7283">
                  <c:v>146.20599999999999</c:v>
                </c:pt>
                <c:pt idx="7284">
                  <c:v>145.62899999999999</c:v>
                </c:pt>
                <c:pt idx="7285">
                  <c:v>144.93</c:v>
                </c:pt>
                <c:pt idx="7286">
                  <c:v>143.88200000000001</c:v>
                </c:pt>
                <c:pt idx="7287">
                  <c:v>143.04400000000001</c:v>
                </c:pt>
                <c:pt idx="7288">
                  <c:v>142.16200000000001</c:v>
                </c:pt>
                <c:pt idx="7289">
                  <c:v>140.99</c:v>
                </c:pt>
                <c:pt idx="7290">
                  <c:v>140.37</c:v>
                </c:pt>
                <c:pt idx="7291">
                  <c:v>140.07300000000001</c:v>
                </c:pt>
                <c:pt idx="7292">
                  <c:v>139.739</c:v>
                </c:pt>
                <c:pt idx="7293">
                  <c:v>139.40700000000001</c:v>
                </c:pt>
                <c:pt idx="7294">
                  <c:v>139.4</c:v>
                </c:pt>
                <c:pt idx="7295">
                  <c:v>140.09700000000001</c:v>
                </c:pt>
                <c:pt idx="7296">
                  <c:v>140.45500000000001</c:v>
                </c:pt>
                <c:pt idx="7297">
                  <c:v>140.46199999999999</c:v>
                </c:pt>
                <c:pt idx="7298">
                  <c:v>140.08699999999999</c:v>
                </c:pt>
                <c:pt idx="7299">
                  <c:v>139.61199999999999</c:v>
                </c:pt>
                <c:pt idx="7300">
                  <c:v>139.02099999999999</c:v>
                </c:pt>
                <c:pt idx="7301">
                  <c:v>138.131</c:v>
                </c:pt>
                <c:pt idx="7302">
                  <c:v>137.393</c:v>
                </c:pt>
                <c:pt idx="7303">
                  <c:v>136.60400000000001</c:v>
                </c:pt>
                <c:pt idx="7304">
                  <c:v>136.13200000000001</c:v>
                </c:pt>
                <c:pt idx="7305">
                  <c:v>136.95400000000001</c:v>
                </c:pt>
                <c:pt idx="7306">
                  <c:v>138.03700000000001</c:v>
                </c:pt>
                <c:pt idx="7307">
                  <c:v>139.14500000000001</c:v>
                </c:pt>
                <c:pt idx="7308">
                  <c:v>140.029</c:v>
                </c:pt>
                <c:pt idx="7309">
                  <c:v>141.37700000000001</c:v>
                </c:pt>
                <c:pt idx="7310">
                  <c:v>143.017</c:v>
                </c:pt>
                <c:pt idx="7311">
                  <c:v>143.834</c:v>
                </c:pt>
                <c:pt idx="7312">
                  <c:v>144.23099999999999</c:v>
                </c:pt>
                <c:pt idx="7313">
                  <c:v>144.316</c:v>
                </c:pt>
                <c:pt idx="7314">
                  <c:v>144.126</c:v>
                </c:pt>
                <c:pt idx="7315">
                  <c:v>143.74700000000001</c:v>
                </c:pt>
                <c:pt idx="7316">
                  <c:v>143.03800000000001</c:v>
                </c:pt>
                <c:pt idx="7317">
                  <c:v>142.39099999999999</c:v>
                </c:pt>
                <c:pt idx="7318">
                  <c:v>142.16399999999999</c:v>
                </c:pt>
                <c:pt idx="7319">
                  <c:v>143.715</c:v>
                </c:pt>
                <c:pt idx="7320">
                  <c:v>145.05000000000001</c:v>
                </c:pt>
                <c:pt idx="7321">
                  <c:v>145.88900000000001</c:v>
                </c:pt>
                <c:pt idx="7322">
                  <c:v>146.80199999999999</c:v>
                </c:pt>
                <c:pt idx="7323">
                  <c:v>147.62299999999999</c:v>
                </c:pt>
                <c:pt idx="7324">
                  <c:v>148.364</c:v>
                </c:pt>
                <c:pt idx="7325">
                  <c:v>148.935</c:v>
                </c:pt>
                <c:pt idx="7326">
                  <c:v>149.03200000000001</c:v>
                </c:pt>
                <c:pt idx="7327">
                  <c:v>148.852</c:v>
                </c:pt>
                <c:pt idx="7328">
                  <c:v>148.327</c:v>
                </c:pt>
                <c:pt idx="7329">
                  <c:v>147.77000000000001</c:v>
                </c:pt>
                <c:pt idx="7330">
                  <c:v>147.09399999999999</c:v>
                </c:pt>
                <c:pt idx="7331">
                  <c:v>146.06399999999999</c:v>
                </c:pt>
                <c:pt idx="7332">
                  <c:v>145.47399999999999</c:v>
                </c:pt>
                <c:pt idx="7333">
                  <c:v>145.79900000000001</c:v>
                </c:pt>
                <c:pt idx="7334">
                  <c:v>146.47399999999999</c:v>
                </c:pt>
                <c:pt idx="7335">
                  <c:v>146.727</c:v>
                </c:pt>
                <c:pt idx="7336">
                  <c:v>147.881</c:v>
                </c:pt>
                <c:pt idx="7337">
                  <c:v>151.31899999999999</c:v>
                </c:pt>
                <c:pt idx="7338">
                  <c:v>153.465</c:v>
                </c:pt>
                <c:pt idx="7339">
                  <c:v>154.70699999999999</c:v>
                </c:pt>
                <c:pt idx="7340">
                  <c:v>155.40600000000001</c:v>
                </c:pt>
                <c:pt idx="7341">
                  <c:v>155.374</c:v>
                </c:pt>
                <c:pt idx="7342">
                  <c:v>155.01599999999999</c:v>
                </c:pt>
                <c:pt idx="7343">
                  <c:v>154.214</c:v>
                </c:pt>
                <c:pt idx="7344">
                  <c:v>153.44300000000001</c:v>
                </c:pt>
                <c:pt idx="7345">
                  <c:v>152.52199999999999</c:v>
                </c:pt>
                <c:pt idx="7346">
                  <c:v>151.357</c:v>
                </c:pt>
                <c:pt idx="7347">
                  <c:v>150.89599999999999</c:v>
                </c:pt>
                <c:pt idx="7348">
                  <c:v>150.88800000000001</c:v>
                </c:pt>
                <c:pt idx="7349">
                  <c:v>151.12899999999999</c:v>
                </c:pt>
                <c:pt idx="7350">
                  <c:v>151.56299999999999</c:v>
                </c:pt>
                <c:pt idx="7351">
                  <c:v>152.46</c:v>
                </c:pt>
                <c:pt idx="7352">
                  <c:v>153.494</c:v>
                </c:pt>
                <c:pt idx="7353">
                  <c:v>153.887</c:v>
                </c:pt>
                <c:pt idx="7354">
                  <c:v>153.928</c:v>
                </c:pt>
                <c:pt idx="7355">
                  <c:v>153.624</c:v>
                </c:pt>
                <c:pt idx="7356">
                  <c:v>153.16</c:v>
                </c:pt>
                <c:pt idx="7357">
                  <c:v>152.565</c:v>
                </c:pt>
                <c:pt idx="7358">
                  <c:v>151.577</c:v>
                </c:pt>
                <c:pt idx="7359">
                  <c:v>150.739</c:v>
                </c:pt>
                <c:pt idx="7360">
                  <c:v>150.21100000000001</c:v>
                </c:pt>
                <c:pt idx="7361">
                  <c:v>150.61199999999999</c:v>
                </c:pt>
                <c:pt idx="7362">
                  <c:v>151.17699999999999</c:v>
                </c:pt>
                <c:pt idx="7363">
                  <c:v>151.60300000000001</c:v>
                </c:pt>
                <c:pt idx="7364">
                  <c:v>152.35499999999999</c:v>
                </c:pt>
                <c:pt idx="7365">
                  <c:v>153.404</c:v>
                </c:pt>
                <c:pt idx="7366">
                  <c:v>154.166</c:v>
                </c:pt>
                <c:pt idx="7367">
                  <c:v>154.58799999999999</c:v>
                </c:pt>
                <c:pt idx="7368">
                  <c:v>154.535</c:v>
                </c:pt>
                <c:pt idx="7369">
                  <c:v>154.208</c:v>
                </c:pt>
                <c:pt idx="7370">
                  <c:v>153.499</c:v>
                </c:pt>
                <c:pt idx="7371">
                  <c:v>152.833</c:v>
                </c:pt>
                <c:pt idx="7372">
                  <c:v>152.05799999999999</c:v>
                </c:pt>
                <c:pt idx="7373">
                  <c:v>150.91300000000001</c:v>
                </c:pt>
                <c:pt idx="7374">
                  <c:v>150.01599999999999</c:v>
                </c:pt>
                <c:pt idx="7375">
                  <c:v>149.476</c:v>
                </c:pt>
                <c:pt idx="7376">
                  <c:v>149.566</c:v>
                </c:pt>
                <c:pt idx="7377">
                  <c:v>149.80099999999999</c:v>
                </c:pt>
                <c:pt idx="7378">
                  <c:v>149.899</c:v>
                </c:pt>
                <c:pt idx="7379">
                  <c:v>150.66</c:v>
                </c:pt>
                <c:pt idx="7380">
                  <c:v>152.20599999999999</c:v>
                </c:pt>
                <c:pt idx="7381">
                  <c:v>153.32599999999999</c:v>
                </c:pt>
                <c:pt idx="7382">
                  <c:v>153.94499999999999</c:v>
                </c:pt>
                <c:pt idx="7383">
                  <c:v>153.91900000000001</c:v>
                </c:pt>
                <c:pt idx="7384">
                  <c:v>153.55000000000001</c:v>
                </c:pt>
                <c:pt idx="7385">
                  <c:v>152.75399999999999</c:v>
                </c:pt>
                <c:pt idx="7386">
                  <c:v>152.01300000000001</c:v>
                </c:pt>
                <c:pt idx="7387">
                  <c:v>151.15899999999999</c:v>
                </c:pt>
                <c:pt idx="7388">
                  <c:v>149.92599999999999</c:v>
                </c:pt>
                <c:pt idx="7389">
                  <c:v>148.97999999999999</c:v>
                </c:pt>
                <c:pt idx="7390">
                  <c:v>148.452</c:v>
                </c:pt>
                <c:pt idx="7391">
                  <c:v>148.40799999999999</c:v>
                </c:pt>
                <c:pt idx="7392">
                  <c:v>148.54300000000001</c:v>
                </c:pt>
                <c:pt idx="7393">
                  <c:v>148.613</c:v>
                </c:pt>
                <c:pt idx="7394">
                  <c:v>149.91900000000001</c:v>
                </c:pt>
                <c:pt idx="7395">
                  <c:v>152.16399999999999</c:v>
                </c:pt>
                <c:pt idx="7396">
                  <c:v>153.864</c:v>
                </c:pt>
                <c:pt idx="7397">
                  <c:v>155.03299999999999</c:v>
                </c:pt>
                <c:pt idx="7398">
                  <c:v>155.27799999999999</c:v>
                </c:pt>
                <c:pt idx="7399">
                  <c:v>155.07</c:v>
                </c:pt>
                <c:pt idx="7400">
                  <c:v>154.43100000000001</c:v>
                </c:pt>
                <c:pt idx="7401">
                  <c:v>153.751</c:v>
                </c:pt>
                <c:pt idx="7402">
                  <c:v>152.94399999999999</c:v>
                </c:pt>
                <c:pt idx="7403">
                  <c:v>151.71899999999999</c:v>
                </c:pt>
                <c:pt idx="7404">
                  <c:v>150.76300000000001</c:v>
                </c:pt>
                <c:pt idx="7405">
                  <c:v>150.131</c:v>
                </c:pt>
                <c:pt idx="7406">
                  <c:v>149.74</c:v>
                </c:pt>
                <c:pt idx="7407">
                  <c:v>149.62899999999999</c:v>
                </c:pt>
                <c:pt idx="7408">
                  <c:v>149.81200000000001</c:v>
                </c:pt>
                <c:pt idx="7409">
                  <c:v>151.28899999999999</c:v>
                </c:pt>
                <c:pt idx="7410">
                  <c:v>152.571</c:v>
                </c:pt>
                <c:pt idx="7411">
                  <c:v>153.40700000000001</c:v>
                </c:pt>
                <c:pt idx="7412">
                  <c:v>153.91499999999999</c:v>
                </c:pt>
                <c:pt idx="7413">
                  <c:v>153.90600000000001</c:v>
                </c:pt>
                <c:pt idx="7414">
                  <c:v>153.602</c:v>
                </c:pt>
                <c:pt idx="7415">
                  <c:v>152.92699999999999</c:v>
                </c:pt>
                <c:pt idx="7416">
                  <c:v>152.27099999999999</c:v>
                </c:pt>
                <c:pt idx="7417">
                  <c:v>151.46799999999999</c:v>
                </c:pt>
                <c:pt idx="7418">
                  <c:v>150.34700000000001</c:v>
                </c:pt>
                <c:pt idx="7419">
                  <c:v>149.74700000000001</c:v>
                </c:pt>
                <c:pt idx="7420">
                  <c:v>149.59</c:v>
                </c:pt>
                <c:pt idx="7421">
                  <c:v>149.68199999999999</c:v>
                </c:pt>
                <c:pt idx="7422">
                  <c:v>149.721</c:v>
                </c:pt>
                <c:pt idx="7423">
                  <c:v>150.048</c:v>
                </c:pt>
                <c:pt idx="7424">
                  <c:v>150.75800000000001</c:v>
                </c:pt>
                <c:pt idx="7425">
                  <c:v>150.97300000000001</c:v>
                </c:pt>
                <c:pt idx="7426">
                  <c:v>150.82400000000001</c:v>
                </c:pt>
                <c:pt idx="7427">
                  <c:v>150.33000000000001</c:v>
                </c:pt>
                <c:pt idx="7428">
                  <c:v>149.80500000000001</c:v>
                </c:pt>
                <c:pt idx="7429">
                  <c:v>149.19499999999999</c:v>
                </c:pt>
                <c:pt idx="7430">
                  <c:v>148.28399999999999</c:v>
                </c:pt>
                <c:pt idx="7431">
                  <c:v>147.553</c:v>
                </c:pt>
                <c:pt idx="7432">
                  <c:v>146.75299999999999</c:v>
                </c:pt>
                <c:pt idx="7433">
                  <c:v>146.285</c:v>
                </c:pt>
                <c:pt idx="7434">
                  <c:v>146.81</c:v>
                </c:pt>
                <c:pt idx="7435">
                  <c:v>147.30500000000001</c:v>
                </c:pt>
                <c:pt idx="7436">
                  <c:v>147.596</c:v>
                </c:pt>
                <c:pt idx="7437">
                  <c:v>147.745</c:v>
                </c:pt>
                <c:pt idx="7438">
                  <c:v>148.08699999999999</c:v>
                </c:pt>
                <c:pt idx="7439">
                  <c:v>148.459</c:v>
                </c:pt>
                <c:pt idx="7440">
                  <c:v>148.52199999999999</c:v>
                </c:pt>
                <c:pt idx="7441">
                  <c:v>148.352</c:v>
                </c:pt>
                <c:pt idx="7442">
                  <c:v>147.875</c:v>
                </c:pt>
                <c:pt idx="7443">
                  <c:v>147.37899999999999</c:v>
                </c:pt>
                <c:pt idx="7444">
                  <c:v>146.774</c:v>
                </c:pt>
                <c:pt idx="7445">
                  <c:v>145.852</c:v>
                </c:pt>
                <c:pt idx="7446">
                  <c:v>145.101</c:v>
                </c:pt>
                <c:pt idx="7447">
                  <c:v>145.11000000000001</c:v>
                </c:pt>
                <c:pt idx="7448">
                  <c:v>146.81299999999999</c:v>
                </c:pt>
                <c:pt idx="7449">
                  <c:v>148.06299999999999</c:v>
                </c:pt>
                <c:pt idx="7450">
                  <c:v>148.815</c:v>
                </c:pt>
                <c:pt idx="7451">
                  <c:v>149.32499999999999</c:v>
                </c:pt>
                <c:pt idx="7452">
                  <c:v>149.54900000000001</c:v>
                </c:pt>
                <c:pt idx="7453">
                  <c:v>149.654</c:v>
                </c:pt>
                <c:pt idx="7454">
                  <c:v>149.565</c:v>
                </c:pt>
                <c:pt idx="7455">
                  <c:v>149.334</c:v>
                </c:pt>
                <c:pt idx="7456">
                  <c:v>148.946</c:v>
                </c:pt>
                <c:pt idx="7457">
                  <c:v>148.26499999999999</c:v>
                </c:pt>
                <c:pt idx="7458">
                  <c:v>147.655</c:v>
                </c:pt>
                <c:pt idx="7459">
                  <c:v>146.97900000000001</c:v>
                </c:pt>
                <c:pt idx="7460">
                  <c:v>145.995</c:v>
                </c:pt>
                <c:pt idx="7461">
                  <c:v>145.34399999999999</c:v>
                </c:pt>
                <c:pt idx="7462">
                  <c:v>146.696</c:v>
                </c:pt>
                <c:pt idx="7463">
                  <c:v>150.10599999999999</c:v>
                </c:pt>
                <c:pt idx="7464">
                  <c:v>152.40899999999999</c:v>
                </c:pt>
                <c:pt idx="7465">
                  <c:v>154.11600000000001</c:v>
                </c:pt>
                <c:pt idx="7466">
                  <c:v>156.09100000000001</c:v>
                </c:pt>
                <c:pt idx="7467">
                  <c:v>157.364</c:v>
                </c:pt>
                <c:pt idx="7468">
                  <c:v>158.20599999999999</c:v>
                </c:pt>
                <c:pt idx="7469">
                  <c:v>158.71700000000001</c:v>
                </c:pt>
                <c:pt idx="7470">
                  <c:v>158.739</c:v>
                </c:pt>
                <c:pt idx="7471">
                  <c:v>158.482</c:v>
                </c:pt>
                <c:pt idx="7472">
                  <c:v>157.851</c:v>
                </c:pt>
                <c:pt idx="7473">
                  <c:v>157.20099999999999</c:v>
                </c:pt>
                <c:pt idx="7474">
                  <c:v>156.43199999999999</c:v>
                </c:pt>
                <c:pt idx="7475">
                  <c:v>155.429</c:v>
                </c:pt>
                <c:pt idx="7476">
                  <c:v>155.114</c:v>
                </c:pt>
                <c:pt idx="7477">
                  <c:v>154.904</c:v>
                </c:pt>
                <c:pt idx="7478">
                  <c:v>154.68899999999999</c:v>
                </c:pt>
                <c:pt idx="7479">
                  <c:v>154.66900000000001</c:v>
                </c:pt>
                <c:pt idx="7480">
                  <c:v>155.33000000000001</c:v>
                </c:pt>
                <c:pt idx="7481">
                  <c:v>155.983</c:v>
                </c:pt>
                <c:pt idx="7482">
                  <c:v>156.196</c:v>
                </c:pt>
                <c:pt idx="7483">
                  <c:v>156.14599999999999</c:v>
                </c:pt>
                <c:pt idx="7484">
                  <c:v>155.74</c:v>
                </c:pt>
                <c:pt idx="7485">
                  <c:v>155.22499999999999</c:v>
                </c:pt>
                <c:pt idx="7486">
                  <c:v>154.57400000000001</c:v>
                </c:pt>
                <c:pt idx="7487">
                  <c:v>153.57300000000001</c:v>
                </c:pt>
                <c:pt idx="7488">
                  <c:v>152.71100000000001</c:v>
                </c:pt>
                <c:pt idx="7489">
                  <c:v>152.08099999999999</c:v>
                </c:pt>
                <c:pt idx="7490">
                  <c:v>152.31800000000001</c:v>
                </c:pt>
                <c:pt idx="7491">
                  <c:v>152.65199999999999</c:v>
                </c:pt>
                <c:pt idx="7492">
                  <c:v>152.833</c:v>
                </c:pt>
                <c:pt idx="7493">
                  <c:v>152.876</c:v>
                </c:pt>
                <c:pt idx="7494">
                  <c:v>153.059</c:v>
                </c:pt>
                <c:pt idx="7495">
                  <c:v>153.25200000000001</c:v>
                </c:pt>
                <c:pt idx="7496">
                  <c:v>153.23500000000001</c:v>
                </c:pt>
                <c:pt idx="7497">
                  <c:v>153.011</c:v>
                </c:pt>
                <c:pt idx="7498">
                  <c:v>152.62700000000001</c:v>
                </c:pt>
                <c:pt idx="7499">
                  <c:v>151.91900000000001</c:v>
                </c:pt>
                <c:pt idx="7500">
                  <c:v>151.28700000000001</c:v>
                </c:pt>
                <c:pt idx="7501">
                  <c:v>150.57300000000001</c:v>
                </c:pt>
                <c:pt idx="7502">
                  <c:v>149.53700000000001</c:v>
                </c:pt>
                <c:pt idx="7503">
                  <c:v>148.70599999999999</c:v>
                </c:pt>
                <c:pt idx="7504">
                  <c:v>147.88</c:v>
                </c:pt>
                <c:pt idx="7505">
                  <c:v>146.98099999999999</c:v>
                </c:pt>
                <c:pt idx="7506">
                  <c:v>146.46899999999999</c:v>
                </c:pt>
                <c:pt idx="7507">
                  <c:v>146.053</c:v>
                </c:pt>
                <c:pt idx="7508">
                  <c:v>146.767</c:v>
                </c:pt>
                <c:pt idx="7509">
                  <c:v>148.148</c:v>
                </c:pt>
                <c:pt idx="7510">
                  <c:v>149.16800000000001</c:v>
                </c:pt>
                <c:pt idx="7511">
                  <c:v>149.869</c:v>
                </c:pt>
                <c:pt idx="7512">
                  <c:v>149.989</c:v>
                </c:pt>
                <c:pt idx="7513">
                  <c:v>149.80000000000001</c:v>
                </c:pt>
                <c:pt idx="7514">
                  <c:v>149.273</c:v>
                </c:pt>
                <c:pt idx="7515">
                  <c:v>148.71700000000001</c:v>
                </c:pt>
                <c:pt idx="7516">
                  <c:v>148.04599999999999</c:v>
                </c:pt>
                <c:pt idx="7517">
                  <c:v>147.02500000000001</c:v>
                </c:pt>
                <c:pt idx="7518">
                  <c:v>146.25399999999999</c:v>
                </c:pt>
                <c:pt idx="7519">
                  <c:v>145.65299999999999</c:v>
                </c:pt>
                <c:pt idx="7520">
                  <c:v>145.08000000000001</c:v>
                </c:pt>
                <c:pt idx="7521">
                  <c:v>144.77799999999999</c:v>
                </c:pt>
                <c:pt idx="7522">
                  <c:v>145.62299999999999</c:v>
                </c:pt>
                <c:pt idx="7523">
                  <c:v>147.744</c:v>
                </c:pt>
                <c:pt idx="7524">
                  <c:v>149.14099999999999</c:v>
                </c:pt>
                <c:pt idx="7525">
                  <c:v>150.01599999999999</c:v>
                </c:pt>
                <c:pt idx="7526">
                  <c:v>150.59</c:v>
                </c:pt>
                <c:pt idx="7527">
                  <c:v>150.62899999999999</c:v>
                </c:pt>
                <c:pt idx="7528">
                  <c:v>150.41399999999999</c:v>
                </c:pt>
                <c:pt idx="7529">
                  <c:v>149.85300000000001</c:v>
                </c:pt>
                <c:pt idx="7530">
                  <c:v>149.267</c:v>
                </c:pt>
                <c:pt idx="7531">
                  <c:v>148.58099999999999</c:v>
                </c:pt>
                <c:pt idx="7532">
                  <c:v>147.66</c:v>
                </c:pt>
                <c:pt idx="7533">
                  <c:v>147.1</c:v>
                </c:pt>
                <c:pt idx="7534">
                  <c:v>146.69499999999999</c:v>
                </c:pt>
                <c:pt idx="7535">
                  <c:v>146.28800000000001</c:v>
                </c:pt>
                <c:pt idx="7536">
                  <c:v>146.13800000000001</c:v>
                </c:pt>
                <c:pt idx="7537">
                  <c:v>146.203</c:v>
                </c:pt>
                <c:pt idx="7538">
                  <c:v>146.369</c:v>
                </c:pt>
                <c:pt idx="7539">
                  <c:v>146.37799999999999</c:v>
                </c:pt>
                <c:pt idx="7540">
                  <c:v>146.214</c:v>
                </c:pt>
                <c:pt idx="7541">
                  <c:v>145.80500000000001</c:v>
                </c:pt>
                <c:pt idx="7542">
                  <c:v>145.376</c:v>
                </c:pt>
                <c:pt idx="7543">
                  <c:v>144.857</c:v>
                </c:pt>
                <c:pt idx="7544">
                  <c:v>144.065</c:v>
                </c:pt>
                <c:pt idx="7545">
                  <c:v>143.483</c:v>
                </c:pt>
                <c:pt idx="7546">
                  <c:v>144.28299999999999</c:v>
                </c:pt>
                <c:pt idx="7547">
                  <c:v>146.31700000000001</c:v>
                </c:pt>
                <c:pt idx="7548">
                  <c:v>147.84200000000001</c:v>
                </c:pt>
                <c:pt idx="7549">
                  <c:v>149.66399999999999</c:v>
                </c:pt>
                <c:pt idx="7550">
                  <c:v>153.33500000000001</c:v>
                </c:pt>
                <c:pt idx="7551">
                  <c:v>155.53899999999999</c:v>
                </c:pt>
                <c:pt idx="7552">
                  <c:v>156.95699999999999</c:v>
                </c:pt>
                <c:pt idx="7553">
                  <c:v>157.94999999999999</c:v>
                </c:pt>
                <c:pt idx="7554">
                  <c:v>158.249</c:v>
                </c:pt>
                <c:pt idx="7555">
                  <c:v>158.172</c:v>
                </c:pt>
                <c:pt idx="7556">
                  <c:v>157.72800000000001</c:v>
                </c:pt>
                <c:pt idx="7557">
                  <c:v>157.173</c:v>
                </c:pt>
                <c:pt idx="7558">
                  <c:v>156.482</c:v>
                </c:pt>
                <c:pt idx="7559">
                  <c:v>155.43299999999999</c:v>
                </c:pt>
                <c:pt idx="7560">
                  <c:v>154.697</c:v>
                </c:pt>
                <c:pt idx="7561">
                  <c:v>154.124</c:v>
                </c:pt>
                <c:pt idx="7562">
                  <c:v>153.50700000000001</c:v>
                </c:pt>
                <c:pt idx="7563">
                  <c:v>153.18799999999999</c:v>
                </c:pt>
                <c:pt idx="7564">
                  <c:v>153.559</c:v>
                </c:pt>
                <c:pt idx="7565">
                  <c:v>154.83000000000001</c:v>
                </c:pt>
                <c:pt idx="7566">
                  <c:v>155.898</c:v>
                </c:pt>
                <c:pt idx="7567">
                  <c:v>156.72200000000001</c:v>
                </c:pt>
                <c:pt idx="7568">
                  <c:v>157.38</c:v>
                </c:pt>
                <c:pt idx="7569">
                  <c:v>157.56200000000001</c:v>
                </c:pt>
                <c:pt idx="7570">
                  <c:v>157.48400000000001</c:v>
                </c:pt>
                <c:pt idx="7571">
                  <c:v>157.102</c:v>
                </c:pt>
                <c:pt idx="7572">
                  <c:v>156.61600000000001</c:v>
                </c:pt>
                <c:pt idx="7573">
                  <c:v>156.06800000000001</c:v>
                </c:pt>
                <c:pt idx="7574">
                  <c:v>155.80099999999999</c:v>
                </c:pt>
                <c:pt idx="7575">
                  <c:v>155.904</c:v>
                </c:pt>
                <c:pt idx="7576">
                  <c:v>156.07900000000001</c:v>
                </c:pt>
                <c:pt idx="7577">
                  <c:v>156.399</c:v>
                </c:pt>
                <c:pt idx="7578">
                  <c:v>157.268</c:v>
                </c:pt>
                <c:pt idx="7579">
                  <c:v>158.54</c:v>
                </c:pt>
                <c:pt idx="7580">
                  <c:v>159.78299999999999</c:v>
                </c:pt>
                <c:pt idx="7581">
                  <c:v>160.268</c:v>
                </c:pt>
                <c:pt idx="7582">
                  <c:v>160.36199999999999</c:v>
                </c:pt>
                <c:pt idx="7583">
                  <c:v>160.13399999999999</c:v>
                </c:pt>
                <c:pt idx="7584">
                  <c:v>159.785</c:v>
                </c:pt>
                <c:pt idx="7585">
                  <c:v>159.238</c:v>
                </c:pt>
                <c:pt idx="7586">
                  <c:v>158.34299999999999</c:v>
                </c:pt>
                <c:pt idx="7587">
                  <c:v>157.83500000000001</c:v>
                </c:pt>
                <c:pt idx="7588">
                  <c:v>158.845</c:v>
                </c:pt>
                <c:pt idx="7589">
                  <c:v>161.07900000000001</c:v>
                </c:pt>
                <c:pt idx="7590">
                  <c:v>162.441</c:v>
                </c:pt>
                <c:pt idx="7591">
                  <c:v>163.36199999999999</c:v>
                </c:pt>
                <c:pt idx="7592">
                  <c:v>165.48</c:v>
                </c:pt>
                <c:pt idx="7593">
                  <c:v>167.30099999999999</c:v>
                </c:pt>
                <c:pt idx="7594">
                  <c:v>168.35499999999999</c:v>
                </c:pt>
                <c:pt idx="7595">
                  <c:v>168.91</c:v>
                </c:pt>
                <c:pt idx="7596">
                  <c:v>168.869</c:v>
                </c:pt>
                <c:pt idx="7597">
                  <c:v>168.56100000000001</c:v>
                </c:pt>
                <c:pt idx="7598">
                  <c:v>167.851</c:v>
                </c:pt>
                <c:pt idx="7599">
                  <c:v>167.137</c:v>
                </c:pt>
                <c:pt idx="7600">
                  <c:v>166.30699999999999</c:v>
                </c:pt>
                <c:pt idx="7601">
                  <c:v>165.065</c:v>
                </c:pt>
                <c:pt idx="7602">
                  <c:v>164.14599999999999</c:v>
                </c:pt>
                <c:pt idx="7603">
                  <c:v>163.47999999999999</c:v>
                </c:pt>
                <c:pt idx="7604">
                  <c:v>162.86699999999999</c:v>
                </c:pt>
                <c:pt idx="7605">
                  <c:v>162.47300000000001</c:v>
                </c:pt>
                <c:pt idx="7606">
                  <c:v>162.25</c:v>
                </c:pt>
                <c:pt idx="7607">
                  <c:v>161.88200000000001</c:v>
                </c:pt>
                <c:pt idx="7608">
                  <c:v>161.44</c:v>
                </c:pt>
                <c:pt idx="7609">
                  <c:v>160.816</c:v>
                </c:pt>
                <c:pt idx="7610">
                  <c:v>159.80199999999999</c:v>
                </c:pt>
                <c:pt idx="7611">
                  <c:v>158.941</c:v>
                </c:pt>
                <c:pt idx="7612">
                  <c:v>158.017</c:v>
                </c:pt>
                <c:pt idx="7613">
                  <c:v>156.75299999999999</c:v>
                </c:pt>
                <c:pt idx="7614">
                  <c:v>155.779</c:v>
                </c:pt>
                <c:pt idx="7615">
                  <c:v>154.80600000000001</c:v>
                </c:pt>
                <c:pt idx="7616">
                  <c:v>153.52699999999999</c:v>
                </c:pt>
                <c:pt idx="7617">
                  <c:v>152.58000000000001</c:v>
                </c:pt>
                <c:pt idx="7618">
                  <c:v>151.69200000000001</c:v>
                </c:pt>
                <c:pt idx="7619">
                  <c:v>150.53</c:v>
                </c:pt>
                <c:pt idx="7620">
                  <c:v>149.68199999999999</c:v>
                </c:pt>
                <c:pt idx="7621">
                  <c:v>148.88499999999999</c:v>
                </c:pt>
                <c:pt idx="7622">
                  <c:v>147.833</c:v>
                </c:pt>
                <c:pt idx="7623">
                  <c:v>147.072</c:v>
                </c:pt>
                <c:pt idx="7624">
                  <c:v>146.31899999999999</c:v>
                </c:pt>
                <c:pt idx="7625">
                  <c:v>145.352</c:v>
                </c:pt>
                <c:pt idx="7626">
                  <c:v>144.63800000000001</c:v>
                </c:pt>
                <c:pt idx="7627">
                  <c:v>143.971</c:v>
                </c:pt>
                <c:pt idx="7628">
                  <c:v>143.07599999999999</c:v>
                </c:pt>
                <c:pt idx="7629">
                  <c:v>142.42699999999999</c:v>
                </c:pt>
                <c:pt idx="7630">
                  <c:v>141.77199999999999</c:v>
                </c:pt>
                <c:pt idx="7631">
                  <c:v>140.90199999999999</c:v>
                </c:pt>
                <c:pt idx="7632">
                  <c:v>140.25299999999999</c:v>
                </c:pt>
                <c:pt idx="7633">
                  <c:v>139.60400000000001</c:v>
                </c:pt>
                <c:pt idx="7634">
                  <c:v>138.74700000000001</c:v>
                </c:pt>
                <c:pt idx="7635">
                  <c:v>138.09700000000001</c:v>
                </c:pt>
                <c:pt idx="7636">
                  <c:v>137.458</c:v>
                </c:pt>
                <c:pt idx="7637">
                  <c:v>136.62899999999999</c:v>
                </c:pt>
                <c:pt idx="7638">
                  <c:v>136.036</c:v>
                </c:pt>
                <c:pt idx="7639">
                  <c:v>135.44200000000001</c:v>
                </c:pt>
                <c:pt idx="7640">
                  <c:v>134.69399999999999</c:v>
                </c:pt>
                <c:pt idx="7641">
                  <c:v>134.13499999999999</c:v>
                </c:pt>
                <c:pt idx="7642">
                  <c:v>133.571</c:v>
                </c:pt>
                <c:pt idx="7643">
                  <c:v>132.81299999999999</c:v>
                </c:pt>
                <c:pt idx="7644">
                  <c:v>132.249</c:v>
                </c:pt>
                <c:pt idx="7645">
                  <c:v>131.708</c:v>
                </c:pt>
                <c:pt idx="7646">
                  <c:v>131.012</c:v>
                </c:pt>
                <c:pt idx="7647">
                  <c:v>130.50299999999999</c:v>
                </c:pt>
                <c:pt idx="7648">
                  <c:v>130.005</c:v>
                </c:pt>
                <c:pt idx="7649">
                  <c:v>129.33600000000001</c:v>
                </c:pt>
                <c:pt idx="7650">
                  <c:v>128.81399999999999</c:v>
                </c:pt>
                <c:pt idx="7651">
                  <c:v>128.30799999999999</c:v>
                </c:pt>
                <c:pt idx="7652">
                  <c:v>127.663</c:v>
                </c:pt>
                <c:pt idx="7653">
                  <c:v>127.196</c:v>
                </c:pt>
                <c:pt idx="7654">
                  <c:v>126.739</c:v>
                </c:pt>
                <c:pt idx="7655">
                  <c:v>126.151</c:v>
                </c:pt>
                <c:pt idx="7656">
                  <c:v>125.717</c:v>
                </c:pt>
                <c:pt idx="7657">
                  <c:v>125.28400000000001</c:v>
                </c:pt>
                <c:pt idx="7658">
                  <c:v>124.747</c:v>
                </c:pt>
                <c:pt idx="7659">
                  <c:v>124.438</c:v>
                </c:pt>
                <c:pt idx="7660">
                  <c:v>124.295</c:v>
                </c:pt>
                <c:pt idx="7661">
                  <c:v>124.255</c:v>
                </c:pt>
                <c:pt idx="7662">
                  <c:v>124.26600000000001</c:v>
                </c:pt>
                <c:pt idx="7663">
                  <c:v>124.36499999999999</c:v>
                </c:pt>
                <c:pt idx="7664">
                  <c:v>124.52500000000001</c:v>
                </c:pt>
                <c:pt idx="7665">
                  <c:v>124.624</c:v>
                </c:pt>
                <c:pt idx="7666">
                  <c:v>124.691</c:v>
                </c:pt>
                <c:pt idx="7667">
                  <c:v>124.687</c:v>
                </c:pt>
                <c:pt idx="7668">
                  <c:v>124.62</c:v>
                </c:pt>
                <c:pt idx="7669">
                  <c:v>124.501</c:v>
                </c:pt>
                <c:pt idx="7670">
                  <c:v>124.273</c:v>
                </c:pt>
                <c:pt idx="7671">
                  <c:v>124.06100000000001</c:v>
                </c:pt>
                <c:pt idx="7672">
                  <c:v>123.854</c:v>
                </c:pt>
                <c:pt idx="7673">
                  <c:v>123.83799999999999</c:v>
                </c:pt>
                <c:pt idx="7674">
                  <c:v>124.06399999999999</c:v>
                </c:pt>
                <c:pt idx="7675">
                  <c:v>124.419</c:v>
                </c:pt>
                <c:pt idx="7676">
                  <c:v>124.964</c:v>
                </c:pt>
                <c:pt idx="7677">
                  <c:v>125.441</c:v>
                </c:pt>
                <c:pt idx="7678">
                  <c:v>125.952</c:v>
                </c:pt>
                <c:pt idx="7679">
                  <c:v>126.584</c:v>
                </c:pt>
                <c:pt idx="7680">
                  <c:v>126.96</c:v>
                </c:pt>
                <c:pt idx="7681">
                  <c:v>127.238</c:v>
                </c:pt>
                <c:pt idx="7682">
                  <c:v>127.46899999999999</c:v>
                </c:pt>
                <c:pt idx="7683">
                  <c:v>127.52200000000001</c:v>
                </c:pt>
                <c:pt idx="7684">
                  <c:v>127.482</c:v>
                </c:pt>
                <c:pt idx="7685">
                  <c:v>127.288</c:v>
                </c:pt>
                <c:pt idx="7686">
                  <c:v>127.102</c:v>
                </c:pt>
                <c:pt idx="7687">
                  <c:v>126.998</c:v>
                </c:pt>
                <c:pt idx="7688">
                  <c:v>127.023</c:v>
                </c:pt>
                <c:pt idx="7689">
                  <c:v>127.10599999999999</c:v>
                </c:pt>
                <c:pt idx="7690">
                  <c:v>127.31699999999999</c:v>
                </c:pt>
                <c:pt idx="7691">
                  <c:v>127.93600000000001</c:v>
                </c:pt>
                <c:pt idx="7692">
                  <c:v>128.654</c:v>
                </c:pt>
                <c:pt idx="7693">
                  <c:v>129.434</c:v>
                </c:pt>
                <c:pt idx="7694">
                  <c:v>130.37100000000001</c:v>
                </c:pt>
                <c:pt idx="7695">
                  <c:v>130.94999999999999</c:v>
                </c:pt>
                <c:pt idx="7696">
                  <c:v>131.37200000000001</c:v>
                </c:pt>
                <c:pt idx="7697">
                  <c:v>131.70500000000001</c:v>
                </c:pt>
                <c:pt idx="7698">
                  <c:v>131.79900000000001</c:v>
                </c:pt>
                <c:pt idx="7699">
                  <c:v>131.76</c:v>
                </c:pt>
                <c:pt idx="7700">
                  <c:v>131.59200000000001</c:v>
                </c:pt>
                <c:pt idx="7701">
                  <c:v>131.505</c:v>
                </c:pt>
                <c:pt idx="7702">
                  <c:v>131.57499999999999</c:v>
                </c:pt>
                <c:pt idx="7703">
                  <c:v>131.78700000000001</c:v>
                </c:pt>
                <c:pt idx="7704">
                  <c:v>132.11699999999999</c:v>
                </c:pt>
                <c:pt idx="7705">
                  <c:v>132.74600000000001</c:v>
                </c:pt>
                <c:pt idx="7706">
                  <c:v>133.91999999999999</c:v>
                </c:pt>
                <c:pt idx="7707">
                  <c:v>134.85499999999999</c:v>
                </c:pt>
                <c:pt idx="7708">
                  <c:v>135.69200000000001</c:v>
                </c:pt>
                <c:pt idx="7709">
                  <c:v>136.58500000000001</c:v>
                </c:pt>
                <c:pt idx="7710">
                  <c:v>137.07400000000001</c:v>
                </c:pt>
                <c:pt idx="7711">
                  <c:v>137.37700000000001</c:v>
                </c:pt>
                <c:pt idx="7712">
                  <c:v>137.542</c:v>
                </c:pt>
                <c:pt idx="7713">
                  <c:v>137.50899999999999</c:v>
                </c:pt>
                <c:pt idx="7714">
                  <c:v>137.41399999999999</c:v>
                </c:pt>
                <c:pt idx="7715">
                  <c:v>137.505</c:v>
                </c:pt>
                <c:pt idx="7716">
                  <c:v>137.84200000000001</c:v>
                </c:pt>
                <c:pt idx="7717">
                  <c:v>138.40600000000001</c:v>
                </c:pt>
                <c:pt idx="7718">
                  <c:v>139.23099999999999</c:v>
                </c:pt>
                <c:pt idx="7719">
                  <c:v>139.92500000000001</c:v>
                </c:pt>
                <c:pt idx="7720">
                  <c:v>140.715</c:v>
                </c:pt>
                <c:pt idx="7721">
                  <c:v>141.749</c:v>
                </c:pt>
                <c:pt idx="7722">
                  <c:v>142.398</c:v>
                </c:pt>
                <c:pt idx="7723">
                  <c:v>142.86199999999999</c:v>
                </c:pt>
                <c:pt idx="7724">
                  <c:v>143.23699999999999</c:v>
                </c:pt>
                <c:pt idx="7725">
                  <c:v>143.36199999999999</c:v>
                </c:pt>
                <c:pt idx="7726">
                  <c:v>143.31800000000001</c:v>
                </c:pt>
                <c:pt idx="7727">
                  <c:v>143.1</c:v>
                </c:pt>
                <c:pt idx="7728">
                  <c:v>142.79599999999999</c:v>
                </c:pt>
                <c:pt idx="7729">
                  <c:v>142.52799999999999</c:v>
                </c:pt>
                <c:pt idx="7730">
                  <c:v>142.624</c:v>
                </c:pt>
                <c:pt idx="7731">
                  <c:v>143</c:v>
                </c:pt>
                <c:pt idx="7732">
                  <c:v>143.512</c:v>
                </c:pt>
                <c:pt idx="7733">
                  <c:v>144.22300000000001</c:v>
                </c:pt>
                <c:pt idx="7734">
                  <c:v>144.78899999999999</c:v>
                </c:pt>
                <c:pt idx="7735">
                  <c:v>145.38399999999999</c:v>
                </c:pt>
                <c:pt idx="7736">
                  <c:v>146.10900000000001</c:v>
                </c:pt>
                <c:pt idx="7737">
                  <c:v>146.53399999999999</c:v>
                </c:pt>
                <c:pt idx="7738">
                  <c:v>146.82</c:v>
                </c:pt>
                <c:pt idx="7739">
                  <c:v>147</c:v>
                </c:pt>
                <c:pt idx="7740">
                  <c:v>147.01400000000001</c:v>
                </c:pt>
                <c:pt idx="7741">
                  <c:v>146.88300000000001</c:v>
                </c:pt>
                <c:pt idx="7742">
                  <c:v>146.554</c:v>
                </c:pt>
                <c:pt idx="7743">
                  <c:v>146.18600000000001</c:v>
                </c:pt>
                <c:pt idx="7744">
                  <c:v>145.79</c:v>
                </c:pt>
                <c:pt idx="7745">
                  <c:v>145.404</c:v>
                </c:pt>
                <c:pt idx="7746">
                  <c:v>145.26499999999999</c:v>
                </c:pt>
                <c:pt idx="7747">
                  <c:v>145.233</c:v>
                </c:pt>
                <c:pt idx="7748">
                  <c:v>145.649</c:v>
                </c:pt>
                <c:pt idx="7749">
                  <c:v>146.4</c:v>
                </c:pt>
                <c:pt idx="7750">
                  <c:v>147.357</c:v>
                </c:pt>
                <c:pt idx="7751">
                  <c:v>148.578</c:v>
                </c:pt>
                <c:pt idx="7752">
                  <c:v>149.38399999999999</c:v>
                </c:pt>
                <c:pt idx="7753">
                  <c:v>149.98099999999999</c:v>
                </c:pt>
                <c:pt idx="7754">
                  <c:v>150.49799999999999</c:v>
                </c:pt>
                <c:pt idx="7755">
                  <c:v>150.672</c:v>
                </c:pt>
                <c:pt idx="7756">
                  <c:v>150.63499999999999</c:v>
                </c:pt>
                <c:pt idx="7757">
                  <c:v>150.523</c:v>
                </c:pt>
                <c:pt idx="7758">
                  <c:v>150.62299999999999</c:v>
                </c:pt>
                <c:pt idx="7759">
                  <c:v>151.01400000000001</c:v>
                </c:pt>
                <c:pt idx="7760">
                  <c:v>151.79300000000001</c:v>
                </c:pt>
                <c:pt idx="7761">
                  <c:v>152.46899999999999</c:v>
                </c:pt>
                <c:pt idx="7762">
                  <c:v>153.28399999999999</c:v>
                </c:pt>
                <c:pt idx="7763">
                  <c:v>154.48500000000001</c:v>
                </c:pt>
                <c:pt idx="7764">
                  <c:v>155.32300000000001</c:v>
                </c:pt>
                <c:pt idx="7765">
                  <c:v>155.988</c:v>
                </c:pt>
                <c:pt idx="7766">
                  <c:v>156.60499999999999</c:v>
                </c:pt>
                <c:pt idx="7767">
                  <c:v>156.85</c:v>
                </c:pt>
                <c:pt idx="7768">
                  <c:v>156.929</c:v>
                </c:pt>
                <c:pt idx="7769">
                  <c:v>156.81800000000001</c:v>
                </c:pt>
                <c:pt idx="7770">
                  <c:v>156.54900000000001</c:v>
                </c:pt>
                <c:pt idx="7771">
                  <c:v>156.14699999999999</c:v>
                </c:pt>
                <c:pt idx="7772">
                  <c:v>155.53700000000001</c:v>
                </c:pt>
                <c:pt idx="7773">
                  <c:v>155.166</c:v>
                </c:pt>
                <c:pt idx="7774">
                  <c:v>154.96600000000001</c:v>
                </c:pt>
                <c:pt idx="7775">
                  <c:v>154.98099999999999</c:v>
                </c:pt>
                <c:pt idx="7776">
                  <c:v>155.40700000000001</c:v>
                </c:pt>
                <c:pt idx="7777">
                  <c:v>156.12299999999999</c:v>
                </c:pt>
                <c:pt idx="7778">
                  <c:v>157.494</c:v>
                </c:pt>
                <c:pt idx="7779">
                  <c:v>158.51</c:v>
                </c:pt>
                <c:pt idx="7780">
                  <c:v>159.35499999999999</c:v>
                </c:pt>
                <c:pt idx="7781">
                  <c:v>160.12899999999999</c:v>
                </c:pt>
                <c:pt idx="7782">
                  <c:v>160.523</c:v>
                </c:pt>
                <c:pt idx="7783">
                  <c:v>160.702</c:v>
                </c:pt>
                <c:pt idx="7784">
                  <c:v>160.655</c:v>
                </c:pt>
                <c:pt idx="7785">
                  <c:v>160.41499999999999</c:v>
                </c:pt>
                <c:pt idx="7786">
                  <c:v>160.12899999999999</c:v>
                </c:pt>
                <c:pt idx="7787">
                  <c:v>160.08199999999999</c:v>
                </c:pt>
                <c:pt idx="7788">
                  <c:v>160.274</c:v>
                </c:pt>
                <c:pt idx="7789">
                  <c:v>160.619</c:v>
                </c:pt>
                <c:pt idx="7790">
                  <c:v>161.24700000000001</c:v>
                </c:pt>
                <c:pt idx="7791">
                  <c:v>161.79300000000001</c:v>
                </c:pt>
                <c:pt idx="7792">
                  <c:v>162.30199999999999</c:v>
                </c:pt>
                <c:pt idx="7793">
                  <c:v>162.74600000000001</c:v>
                </c:pt>
                <c:pt idx="7794">
                  <c:v>162.93</c:v>
                </c:pt>
                <c:pt idx="7795">
                  <c:v>162.971</c:v>
                </c:pt>
                <c:pt idx="7796">
                  <c:v>162.84800000000001</c:v>
                </c:pt>
                <c:pt idx="7797">
                  <c:v>162.614</c:v>
                </c:pt>
                <c:pt idx="7798">
                  <c:v>162.24199999999999</c:v>
                </c:pt>
                <c:pt idx="7799">
                  <c:v>161.58099999999999</c:v>
                </c:pt>
                <c:pt idx="7800">
                  <c:v>161.14599999999999</c:v>
                </c:pt>
                <c:pt idx="7801">
                  <c:v>161.15700000000001</c:v>
                </c:pt>
                <c:pt idx="7802">
                  <c:v>161.536</c:v>
                </c:pt>
                <c:pt idx="7803">
                  <c:v>161.904</c:v>
                </c:pt>
                <c:pt idx="7804">
                  <c:v>162.17099999999999</c:v>
                </c:pt>
                <c:pt idx="7805">
                  <c:v>162.732</c:v>
                </c:pt>
                <c:pt idx="7806">
                  <c:v>163.00700000000001</c:v>
                </c:pt>
                <c:pt idx="7807">
                  <c:v>163.12200000000001</c:v>
                </c:pt>
                <c:pt idx="7808">
                  <c:v>163.22300000000001</c:v>
                </c:pt>
                <c:pt idx="7809">
                  <c:v>163.17400000000001</c:v>
                </c:pt>
                <c:pt idx="7810">
                  <c:v>163.11099999999999</c:v>
                </c:pt>
                <c:pt idx="7811">
                  <c:v>162.72800000000001</c:v>
                </c:pt>
                <c:pt idx="7812">
                  <c:v>162.38200000000001</c:v>
                </c:pt>
                <c:pt idx="7813">
                  <c:v>161.892</c:v>
                </c:pt>
                <c:pt idx="7814">
                  <c:v>161.18</c:v>
                </c:pt>
                <c:pt idx="7815">
                  <c:v>160.78399999999999</c:v>
                </c:pt>
                <c:pt idx="7816">
                  <c:v>160.59100000000001</c:v>
                </c:pt>
                <c:pt idx="7817">
                  <c:v>160.52600000000001</c:v>
                </c:pt>
                <c:pt idx="7818">
                  <c:v>160.572</c:v>
                </c:pt>
                <c:pt idx="7819">
                  <c:v>160.767</c:v>
                </c:pt>
                <c:pt idx="7820">
                  <c:v>161.07499999999999</c:v>
                </c:pt>
                <c:pt idx="7821">
                  <c:v>161.22999999999999</c:v>
                </c:pt>
                <c:pt idx="7822">
                  <c:v>161.28299999999999</c:v>
                </c:pt>
                <c:pt idx="7823">
                  <c:v>161.19200000000001</c:v>
                </c:pt>
                <c:pt idx="7824">
                  <c:v>161.047</c:v>
                </c:pt>
                <c:pt idx="7825">
                  <c:v>160.887</c:v>
                </c:pt>
                <c:pt idx="7826">
                  <c:v>160.21299999999999</c:v>
                </c:pt>
                <c:pt idx="7827">
                  <c:v>159.68</c:v>
                </c:pt>
                <c:pt idx="7828">
                  <c:v>159.27799999999999</c:v>
                </c:pt>
                <c:pt idx="7829">
                  <c:v>159.38</c:v>
                </c:pt>
                <c:pt idx="7830">
                  <c:v>159.828</c:v>
                </c:pt>
                <c:pt idx="7831">
                  <c:v>160.38499999999999</c:v>
                </c:pt>
                <c:pt idx="7832">
                  <c:v>161.28399999999999</c:v>
                </c:pt>
                <c:pt idx="7833">
                  <c:v>162.124</c:v>
                </c:pt>
                <c:pt idx="7834">
                  <c:v>162.97499999999999</c:v>
                </c:pt>
                <c:pt idx="7835">
                  <c:v>163.84100000000001</c:v>
                </c:pt>
                <c:pt idx="7836">
                  <c:v>164.28299999999999</c:v>
                </c:pt>
                <c:pt idx="7837">
                  <c:v>164.517</c:v>
                </c:pt>
                <c:pt idx="7838">
                  <c:v>164.584</c:v>
                </c:pt>
                <c:pt idx="7839">
                  <c:v>164.47200000000001</c:v>
                </c:pt>
                <c:pt idx="7840">
                  <c:v>164.20099999999999</c:v>
                </c:pt>
                <c:pt idx="7841">
                  <c:v>163.595</c:v>
                </c:pt>
                <c:pt idx="7842">
                  <c:v>163.09700000000001</c:v>
                </c:pt>
                <c:pt idx="7843">
                  <c:v>162.71799999999999</c:v>
                </c:pt>
                <c:pt idx="7844">
                  <c:v>162.46899999999999</c:v>
                </c:pt>
                <c:pt idx="7845">
                  <c:v>162.39099999999999</c:v>
                </c:pt>
                <c:pt idx="7846">
                  <c:v>162.36099999999999</c:v>
                </c:pt>
                <c:pt idx="7847">
                  <c:v>162.43299999999999</c:v>
                </c:pt>
                <c:pt idx="7848">
                  <c:v>162.56100000000001</c:v>
                </c:pt>
                <c:pt idx="7849">
                  <c:v>162.691</c:v>
                </c:pt>
                <c:pt idx="7850">
                  <c:v>162.75200000000001</c:v>
                </c:pt>
                <c:pt idx="7851">
                  <c:v>162.69499999999999</c:v>
                </c:pt>
                <c:pt idx="7852">
                  <c:v>162.518</c:v>
                </c:pt>
                <c:pt idx="7853">
                  <c:v>162.137</c:v>
                </c:pt>
                <c:pt idx="7854">
                  <c:v>161.72800000000001</c:v>
                </c:pt>
                <c:pt idx="7855">
                  <c:v>161.38999999999999</c:v>
                </c:pt>
                <c:pt idx="7856">
                  <c:v>160.47800000000001</c:v>
                </c:pt>
                <c:pt idx="7857">
                  <c:v>160.06</c:v>
                </c:pt>
                <c:pt idx="7858">
                  <c:v>159.809</c:v>
                </c:pt>
                <c:pt idx="7859">
                  <c:v>159.59800000000001</c:v>
                </c:pt>
                <c:pt idx="7860">
                  <c:v>159.47</c:v>
                </c:pt>
                <c:pt idx="7861">
                  <c:v>159.30699999999999</c:v>
                </c:pt>
                <c:pt idx="7862">
                  <c:v>159.136</c:v>
                </c:pt>
                <c:pt idx="7863">
                  <c:v>158.995</c:v>
                </c:pt>
                <c:pt idx="7864">
                  <c:v>158.81299999999999</c:v>
                </c:pt>
                <c:pt idx="7865">
                  <c:v>158.495</c:v>
                </c:pt>
                <c:pt idx="7866">
                  <c:v>158.20500000000001</c:v>
                </c:pt>
                <c:pt idx="7867">
                  <c:v>157.85300000000001</c:v>
                </c:pt>
                <c:pt idx="7868">
                  <c:v>157.24700000000001</c:v>
                </c:pt>
                <c:pt idx="7869">
                  <c:v>156.696</c:v>
                </c:pt>
                <c:pt idx="7870">
                  <c:v>156.31100000000001</c:v>
                </c:pt>
                <c:pt idx="7871">
                  <c:v>155.43199999999999</c:v>
                </c:pt>
                <c:pt idx="7872">
                  <c:v>155.00200000000001</c:v>
                </c:pt>
                <c:pt idx="7873">
                  <c:v>154.66999999999999</c:v>
                </c:pt>
                <c:pt idx="7874">
                  <c:v>154.29</c:v>
                </c:pt>
                <c:pt idx="7875">
                  <c:v>154.07499999999999</c:v>
                </c:pt>
                <c:pt idx="7876">
                  <c:v>153.88999999999999</c:v>
                </c:pt>
                <c:pt idx="7877">
                  <c:v>153.58000000000001</c:v>
                </c:pt>
                <c:pt idx="7878">
                  <c:v>153.304</c:v>
                </c:pt>
                <c:pt idx="7879">
                  <c:v>153.00899999999999</c:v>
                </c:pt>
                <c:pt idx="7880">
                  <c:v>152.501</c:v>
                </c:pt>
                <c:pt idx="7881">
                  <c:v>152.06899999999999</c:v>
                </c:pt>
                <c:pt idx="7882">
                  <c:v>151.58600000000001</c:v>
                </c:pt>
                <c:pt idx="7883">
                  <c:v>150.85499999999999</c:v>
                </c:pt>
                <c:pt idx="7884">
                  <c:v>150.27500000000001</c:v>
                </c:pt>
                <c:pt idx="7885">
                  <c:v>149.99700000000001</c:v>
                </c:pt>
                <c:pt idx="7886">
                  <c:v>149.90100000000001</c:v>
                </c:pt>
                <c:pt idx="7887">
                  <c:v>150.023</c:v>
                </c:pt>
                <c:pt idx="7888">
                  <c:v>150.26599999999999</c:v>
                </c:pt>
                <c:pt idx="7889">
                  <c:v>150.714</c:v>
                </c:pt>
                <c:pt idx="7890">
                  <c:v>151.09</c:v>
                </c:pt>
                <c:pt idx="7891">
                  <c:v>151.435</c:v>
                </c:pt>
                <c:pt idx="7892">
                  <c:v>151.79599999999999</c:v>
                </c:pt>
                <c:pt idx="7893">
                  <c:v>151.97200000000001</c:v>
                </c:pt>
                <c:pt idx="7894">
                  <c:v>152.02199999999999</c:v>
                </c:pt>
                <c:pt idx="7895">
                  <c:v>151.976</c:v>
                </c:pt>
                <c:pt idx="7896">
                  <c:v>151.816</c:v>
                </c:pt>
                <c:pt idx="7897">
                  <c:v>151.505</c:v>
                </c:pt>
                <c:pt idx="7898">
                  <c:v>151.06200000000001</c:v>
                </c:pt>
                <c:pt idx="7899">
                  <c:v>151.023</c:v>
                </c:pt>
                <c:pt idx="7900">
                  <c:v>151.22999999999999</c:v>
                </c:pt>
                <c:pt idx="7901">
                  <c:v>152.06800000000001</c:v>
                </c:pt>
                <c:pt idx="7902">
                  <c:v>152.52000000000001</c:v>
                </c:pt>
                <c:pt idx="7903">
                  <c:v>152.96100000000001</c:v>
                </c:pt>
                <c:pt idx="7904">
                  <c:v>153.63900000000001</c:v>
                </c:pt>
                <c:pt idx="7905">
                  <c:v>154.173</c:v>
                </c:pt>
                <c:pt idx="7906">
                  <c:v>154.595</c:v>
                </c:pt>
                <c:pt idx="7907">
                  <c:v>154.98599999999999</c:v>
                </c:pt>
                <c:pt idx="7908">
                  <c:v>155.11799999999999</c:v>
                </c:pt>
                <c:pt idx="7909">
                  <c:v>155.125</c:v>
                </c:pt>
                <c:pt idx="7910">
                  <c:v>154.905</c:v>
                </c:pt>
                <c:pt idx="7911">
                  <c:v>154.61699999999999</c:v>
                </c:pt>
                <c:pt idx="7912">
                  <c:v>154.376</c:v>
                </c:pt>
                <c:pt idx="7913">
                  <c:v>153.81299999999999</c:v>
                </c:pt>
                <c:pt idx="7914">
                  <c:v>153.60499999999999</c:v>
                </c:pt>
                <c:pt idx="7915">
                  <c:v>153.46600000000001</c:v>
                </c:pt>
                <c:pt idx="7916">
                  <c:v>153.405</c:v>
                </c:pt>
                <c:pt idx="7917">
                  <c:v>153.63399999999999</c:v>
                </c:pt>
                <c:pt idx="7918">
                  <c:v>153.97499999999999</c:v>
                </c:pt>
                <c:pt idx="7919">
                  <c:v>155.05799999999999</c:v>
                </c:pt>
                <c:pt idx="7920">
                  <c:v>155.673</c:v>
                </c:pt>
                <c:pt idx="7921">
                  <c:v>156.18199999999999</c:v>
                </c:pt>
                <c:pt idx="7922">
                  <c:v>156.63999999999999</c:v>
                </c:pt>
                <c:pt idx="7923">
                  <c:v>156.78800000000001</c:v>
                </c:pt>
                <c:pt idx="7924">
                  <c:v>156.792</c:v>
                </c:pt>
                <c:pt idx="7925">
                  <c:v>156.547</c:v>
                </c:pt>
                <c:pt idx="7926">
                  <c:v>156.273</c:v>
                </c:pt>
                <c:pt idx="7927">
                  <c:v>156.16900000000001</c:v>
                </c:pt>
                <c:pt idx="7928">
                  <c:v>156.221</c:v>
                </c:pt>
                <c:pt idx="7929">
                  <c:v>156.30600000000001</c:v>
                </c:pt>
                <c:pt idx="7930">
                  <c:v>156.40199999999999</c:v>
                </c:pt>
                <c:pt idx="7931">
                  <c:v>156.98400000000001</c:v>
                </c:pt>
                <c:pt idx="7932">
                  <c:v>157.41800000000001</c:v>
                </c:pt>
                <c:pt idx="7933">
                  <c:v>157.84399999999999</c:v>
                </c:pt>
                <c:pt idx="7934">
                  <c:v>158.274</c:v>
                </c:pt>
                <c:pt idx="7935">
                  <c:v>158.459</c:v>
                </c:pt>
                <c:pt idx="7936">
                  <c:v>158.48500000000001</c:v>
                </c:pt>
                <c:pt idx="7937">
                  <c:v>158.37899999999999</c:v>
                </c:pt>
                <c:pt idx="7938">
                  <c:v>158.15899999999999</c:v>
                </c:pt>
                <c:pt idx="7939">
                  <c:v>157.95500000000001</c:v>
                </c:pt>
                <c:pt idx="7940">
                  <c:v>157.245</c:v>
                </c:pt>
                <c:pt idx="7941">
                  <c:v>156.82</c:v>
                </c:pt>
                <c:pt idx="7942">
                  <c:v>156.51599999999999</c:v>
                </c:pt>
                <c:pt idx="7943">
                  <c:v>156.19399999999999</c:v>
                </c:pt>
                <c:pt idx="7944">
                  <c:v>155.99</c:v>
                </c:pt>
                <c:pt idx="7945">
                  <c:v>155.834</c:v>
                </c:pt>
                <c:pt idx="7946">
                  <c:v>155.42599999999999</c:v>
                </c:pt>
                <c:pt idx="7947">
                  <c:v>155.166</c:v>
                </c:pt>
                <c:pt idx="7948">
                  <c:v>154.989</c:v>
                </c:pt>
                <c:pt idx="7949">
                  <c:v>154.49</c:v>
                </c:pt>
                <c:pt idx="7950">
                  <c:v>154.16200000000001</c:v>
                </c:pt>
                <c:pt idx="7951">
                  <c:v>153.78399999999999</c:v>
                </c:pt>
                <c:pt idx="7952">
                  <c:v>153.23099999999999</c:v>
                </c:pt>
                <c:pt idx="7953">
                  <c:v>152.74199999999999</c:v>
                </c:pt>
                <c:pt idx="7954">
                  <c:v>152.41900000000001</c:v>
                </c:pt>
                <c:pt idx="7955">
                  <c:v>152.28</c:v>
                </c:pt>
                <c:pt idx="7956">
                  <c:v>152.56399999999999</c:v>
                </c:pt>
                <c:pt idx="7957">
                  <c:v>152.83000000000001</c:v>
                </c:pt>
                <c:pt idx="7958">
                  <c:v>153.501</c:v>
                </c:pt>
                <c:pt idx="7959">
                  <c:v>153.92699999999999</c:v>
                </c:pt>
                <c:pt idx="7960">
                  <c:v>154.25399999999999</c:v>
                </c:pt>
                <c:pt idx="7961">
                  <c:v>154.93600000000001</c:v>
                </c:pt>
                <c:pt idx="7962">
                  <c:v>155.22800000000001</c:v>
                </c:pt>
                <c:pt idx="7963">
                  <c:v>155.404</c:v>
                </c:pt>
                <c:pt idx="7964">
                  <c:v>155.50800000000001</c:v>
                </c:pt>
                <c:pt idx="7965">
                  <c:v>155.50200000000001</c:v>
                </c:pt>
                <c:pt idx="7966">
                  <c:v>155.44300000000001</c:v>
                </c:pt>
                <c:pt idx="7967">
                  <c:v>155.03299999999999</c:v>
                </c:pt>
                <c:pt idx="7968">
                  <c:v>154.679</c:v>
                </c:pt>
                <c:pt idx="7969">
                  <c:v>154.49</c:v>
                </c:pt>
                <c:pt idx="7970">
                  <c:v>154.762</c:v>
                </c:pt>
                <c:pt idx="7971">
                  <c:v>155.339</c:v>
                </c:pt>
                <c:pt idx="7972">
                  <c:v>155.77600000000001</c:v>
                </c:pt>
                <c:pt idx="7973">
                  <c:v>157.17699999999999</c:v>
                </c:pt>
                <c:pt idx="7974">
                  <c:v>158.393</c:v>
                </c:pt>
                <c:pt idx="7975">
                  <c:v>159.119</c:v>
                </c:pt>
                <c:pt idx="7976">
                  <c:v>160.6</c:v>
                </c:pt>
                <c:pt idx="7977">
                  <c:v>161.20500000000001</c:v>
                </c:pt>
                <c:pt idx="7978">
                  <c:v>161.42099999999999</c:v>
                </c:pt>
                <c:pt idx="7979">
                  <c:v>161.685</c:v>
                </c:pt>
                <c:pt idx="7980">
                  <c:v>161.64400000000001</c:v>
                </c:pt>
                <c:pt idx="7981">
                  <c:v>161.506</c:v>
                </c:pt>
                <c:pt idx="7982">
                  <c:v>160.941</c:v>
                </c:pt>
                <c:pt idx="7983">
                  <c:v>160.566</c:v>
                </c:pt>
                <c:pt idx="7984">
                  <c:v>160.30600000000001</c:v>
                </c:pt>
                <c:pt idx="7985">
                  <c:v>160.08600000000001</c:v>
                </c:pt>
                <c:pt idx="7986">
                  <c:v>160.03100000000001</c:v>
                </c:pt>
                <c:pt idx="7987">
                  <c:v>160.18299999999999</c:v>
                </c:pt>
                <c:pt idx="7988">
                  <c:v>162.018</c:v>
                </c:pt>
                <c:pt idx="7989">
                  <c:v>163.85400000000001</c:v>
                </c:pt>
                <c:pt idx="7990">
                  <c:v>164.876</c:v>
                </c:pt>
                <c:pt idx="7991">
                  <c:v>166.72300000000001</c:v>
                </c:pt>
                <c:pt idx="7992">
                  <c:v>167.559</c:v>
                </c:pt>
                <c:pt idx="7993">
                  <c:v>168.07900000000001</c:v>
                </c:pt>
                <c:pt idx="7994">
                  <c:v>168.346</c:v>
                </c:pt>
                <c:pt idx="7995">
                  <c:v>168.31299999999999</c:v>
                </c:pt>
                <c:pt idx="7996">
                  <c:v>168.238</c:v>
                </c:pt>
                <c:pt idx="7997">
                  <c:v>167.947</c:v>
                </c:pt>
                <c:pt idx="7998">
                  <c:v>167.96</c:v>
                </c:pt>
                <c:pt idx="7999">
                  <c:v>168.02600000000001</c:v>
                </c:pt>
                <c:pt idx="8000">
                  <c:v>168.19</c:v>
                </c:pt>
                <c:pt idx="8001">
                  <c:v>168.297</c:v>
                </c:pt>
                <c:pt idx="8002">
                  <c:v>168.39400000000001</c:v>
                </c:pt>
                <c:pt idx="8003">
                  <c:v>168.80500000000001</c:v>
                </c:pt>
                <c:pt idx="8004">
                  <c:v>169.04400000000001</c:v>
                </c:pt>
                <c:pt idx="8005">
                  <c:v>169.18199999999999</c:v>
                </c:pt>
                <c:pt idx="8006">
                  <c:v>169.297</c:v>
                </c:pt>
                <c:pt idx="8007">
                  <c:v>169.24100000000001</c:v>
                </c:pt>
                <c:pt idx="8008">
                  <c:v>169.10300000000001</c:v>
                </c:pt>
                <c:pt idx="8009">
                  <c:v>168.52199999999999</c:v>
                </c:pt>
                <c:pt idx="8010">
                  <c:v>168.03299999999999</c:v>
                </c:pt>
                <c:pt idx="8011">
                  <c:v>167.654</c:v>
                </c:pt>
                <c:pt idx="8012">
                  <c:v>166.61199999999999</c:v>
                </c:pt>
                <c:pt idx="8013">
                  <c:v>166.1</c:v>
                </c:pt>
                <c:pt idx="8014">
                  <c:v>165.82499999999999</c:v>
                </c:pt>
                <c:pt idx="8015">
                  <c:v>165.21</c:v>
                </c:pt>
                <c:pt idx="8016">
                  <c:v>164.833</c:v>
                </c:pt>
                <c:pt idx="8017">
                  <c:v>164.58</c:v>
                </c:pt>
                <c:pt idx="8018">
                  <c:v>163.94499999999999</c:v>
                </c:pt>
                <c:pt idx="8019">
                  <c:v>163.584</c:v>
                </c:pt>
                <c:pt idx="8020">
                  <c:v>163.36099999999999</c:v>
                </c:pt>
                <c:pt idx="8021">
                  <c:v>162.756</c:v>
                </c:pt>
                <c:pt idx="8022">
                  <c:v>162.37299999999999</c:v>
                </c:pt>
                <c:pt idx="8023">
                  <c:v>162.131</c:v>
                </c:pt>
                <c:pt idx="8024">
                  <c:v>161.26</c:v>
                </c:pt>
                <c:pt idx="8025">
                  <c:v>160.67099999999999</c:v>
                </c:pt>
                <c:pt idx="8026">
                  <c:v>160.25800000000001</c:v>
                </c:pt>
                <c:pt idx="8027">
                  <c:v>159.9</c:v>
                </c:pt>
                <c:pt idx="8028">
                  <c:v>160.04599999999999</c:v>
                </c:pt>
                <c:pt idx="8029">
                  <c:v>160.25800000000001</c:v>
                </c:pt>
                <c:pt idx="8030">
                  <c:v>160.886</c:v>
                </c:pt>
                <c:pt idx="8031">
                  <c:v>161.40600000000001</c:v>
                </c:pt>
                <c:pt idx="8032">
                  <c:v>161.74</c:v>
                </c:pt>
                <c:pt idx="8033">
                  <c:v>162.45400000000001</c:v>
                </c:pt>
                <c:pt idx="8034">
                  <c:v>162.78100000000001</c:v>
                </c:pt>
                <c:pt idx="8035">
                  <c:v>162.89599999999999</c:v>
                </c:pt>
                <c:pt idx="8036">
                  <c:v>162.94200000000001</c:v>
                </c:pt>
                <c:pt idx="8037">
                  <c:v>162.81</c:v>
                </c:pt>
                <c:pt idx="8038">
                  <c:v>162.654</c:v>
                </c:pt>
                <c:pt idx="8039">
                  <c:v>162.006</c:v>
                </c:pt>
                <c:pt idx="8040">
                  <c:v>161.517</c:v>
                </c:pt>
                <c:pt idx="8041">
                  <c:v>161.245</c:v>
                </c:pt>
                <c:pt idx="8042">
                  <c:v>160.79400000000001</c:v>
                </c:pt>
                <c:pt idx="8043">
                  <c:v>160.63200000000001</c:v>
                </c:pt>
                <c:pt idx="8044">
                  <c:v>160.55000000000001</c:v>
                </c:pt>
                <c:pt idx="8045">
                  <c:v>160.52099999999999</c:v>
                </c:pt>
                <c:pt idx="8046">
                  <c:v>160.59100000000001</c:v>
                </c:pt>
                <c:pt idx="8047">
                  <c:v>160.613</c:v>
                </c:pt>
                <c:pt idx="8048">
                  <c:v>160.57400000000001</c:v>
                </c:pt>
                <c:pt idx="8049">
                  <c:v>160.47200000000001</c:v>
                </c:pt>
                <c:pt idx="8050">
                  <c:v>160.35300000000001</c:v>
                </c:pt>
                <c:pt idx="8051">
                  <c:v>159.97399999999999</c:v>
                </c:pt>
                <c:pt idx="8052">
                  <c:v>159.57400000000001</c:v>
                </c:pt>
                <c:pt idx="8053">
                  <c:v>159.262</c:v>
                </c:pt>
                <c:pt idx="8054">
                  <c:v>158.858</c:v>
                </c:pt>
                <c:pt idx="8055">
                  <c:v>159.166</c:v>
                </c:pt>
                <c:pt idx="8056">
                  <c:v>159.46600000000001</c:v>
                </c:pt>
                <c:pt idx="8057">
                  <c:v>160.15700000000001</c:v>
                </c:pt>
                <c:pt idx="8058">
                  <c:v>160.739</c:v>
                </c:pt>
                <c:pt idx="8059">
                  <c:v>161.31899999999999</c:v>
                </c:pt>
                <c:pt idx="8060">
                  <c:v>162.86600000000001</c:v>
                </c:pt>
                <c:pt idx="8061">
                  <c:v>163.69300000000001</c:v>
                </c:pt>
                <c:pt idx="8062">
                  <c:v>164.142</c:v>
                </c:pt>
                <c:pt idx="8063">
                  <c:v>164.93600000000001</c:v>
                </c:pt>
                <c:pt idx="8064">
                  <c:v>165.16399999999999</c:v>
                </c:pt>
                <c:pt idx="8065">
                  <c:v>165.23099999999999</c:v>
                </c:pt>
                <c:pt idx="8066">
                  <c:v>165.12700000000001</c:v>
                </c:pt>
                <c:pt idx="8067">
                  <c:v>164.87</c:v>
                </c:pt>
                <c:pt idx="8068">
                  <c:v>164.61</c:v>
                </c:pt>
                <c:pt idx="8069">
                  <c:v>163.95599999999999</c:v>
                </c:pt>
                <c:pt idx="8070">
                  <c:v>163.72900000000001</c:v>
                </c:pt>
                <c:pt idx="8071">
                  <c:v>163.666</c:v>
                </c:pt>
                <c:pt idx="8072">
                  <c:v>163.63300000000001</c:v>
                </c:pt>
                <c:pt idx="8073">
                  <c:v>163.63200000000001</c:v>
                </c:pt>
                <c:pt idx="8074">
                  <c:v>163.69900000000001</c:v>
                </c:pt>
                <c:pt idx="8075">
                  <c:v>164.15100000000001</c:v>
                </c:pt>
                <c:pt idx="8076">
                  <c:v>164.446</c:v>
                </c:pt>
                <c:pt idx="8077">
                  <c:v>164.59800000000001</c:v>
                </c:pt>
                <c:pt idx="8078">
                  <c:v>164.79</c:v>
                </c:pt>
                <c:pt idx="8079">
                  <c:v>164.751</c:v>
                </c:pt>
                <c:pt idx="8080">
                  <c:v>164.661</c:v>
                </c:pt>
                <c:pt idx="8081">
                  <c:v>164.24299999999999</c:v>
                </c:pt>
                <c:pt idx="8082">
                  <c:v>163.84700000000001</c:v>
                </c:pt>
                <c:pt idx="8083">
                  <c:v>163.51300000000001</c:v>
                </c:pt>
                <c:pt idx="8084">
                  <c:v>162.74</c:v>
                </c:pt>
                <c:pt idx="8085">
                  <c:v>162.428</c:v>
                </c:pt>
                <c:pt idx="8086">
                  <c:v>162.30099999999999</c:v>
                </c:pt>
                <c:pt idx="8087">
                  <c:v>162.15799999999999</c:v>
                </c:pt>
                <c:pt idx="8088">
                  <c:v>162.19</c:v>
                </c:pt>
                <c:pt idx="8089">
                  <c:v>162.40899999999999</c:v>
                </c:pt>
                <c:pt idx="8090">
                  <c:v>163.453</c:v>
                </c:pt>
                <c:pt idx="8091">
                  <c:v>164.12200000000001</c:v>
                </c:pt>
                <c:pt idx="8092">
                  <c:v>164.523</c:v>
                </c:pt>
                <c:pt idx="8093">
                  <c:v>165.262</c:v>
                </c:pt>
                <c:pt idx="8094">
                  <c:v>165.5</c:v>
                </c:pt>
                <c:pt idx="8095">
                  <c:v>165.58199999999999</c:v>
                </c:pt>
                <c:pt idx="8096">
                  <c:v>165.5</c:v>
                </c:pt>
                <c:pt idx="8097">
                  <c:v>165.23599999999999</c:v>
                </c:pt>
                <c:pt idx="8098">
                  <c:v>165.006</c:v>
                </c:pt>
                <c:pt idx="8099">
                  <c:v>164.554</c:v>
                </c:pt>
                <c:pt idx="8100">
                  <c:v>164.57400000000001</c:v>
                </c:pt>
                <c:pt idx="8101">
                  <c:v>164.67400000000001</c:v>
                </c:pt>
                <c:pt idx="8102">
                  <c:v>164.87299999999999</c:v>
                </c:pt>
                <c:pt idx="8103">
                  <c:v>165.18700000000001</c:v>
                </c:pt>
                <c:pt idx="8104">
                  <c:v>165.499</c:v>
                </c:pt>
                <c:pt idx="8105">
                  <c:v>166.17699999999999</c:v>
                </c:pt>
                <c:pt idx="8106">
                  <c:v>166.417</c:v>
                </c:pt>
                <c:pt idx="8107">
                  <c:v>166.46899999999999</c:v>
                </c:pt>
                <c:pt idx="8108">
                  <c:v>166.38300000000001</c:v>
                </c:pt>
                <c:pt idx="8109">
                  <c:v>166.20500000000001</c:v>
                </c:pt>
                <c:pt idx="8110">
                  <c:v>166.03800000000001</c:v>
                </c:pt>
                <c:pt idx="8111">
                  <c:v>165.41300000000001</c:v>
                </c:pt>
                <c:pt idx="8112">
                  <c:v>164.911</c:v>
                </c:pt>
                <c:pt idx="8113">
                  <c:v>164.52099999999999</c:v>
                </c:pt>
                <c:pt idx="8114">
                  <c:v>163.81</c:v>
                </c:pt>
                <c:pt idx="8115">
                  <c:v>163.63999999999999</c:v>
                </c:pt>
                <c:pt idx="8116">
                  <c:v>163.614</c:v>
                </c:pt>
                <c:pt idx="8117">
                  <c:v>163.672</c:v>
                </c:pt>
                <c:pt idx="8118">
                  <c:v>164.08600000000001</c:v>
                </c:pt>
                <c:pt idx="8119">
                  <c:v>164.577</c:v>
                </c:pt>
                <c:pt idx="8120">
                  <c:v>165.738</c:v>
                </c:pt>
                <c:pt idx="8121">
                  <c:v>166.33</c:v>
                </c:pt>
                <c:pt idx="8122">
                  <c:v>166.624</c:v>
                </c:pt>
                <c:pt idx="8123">
                  <c:v>167.029</c:v>
                </c:pt>
                <c:pt idx="8124">
                  <c:v>167.096</c:v>
                </c:pt>
                <c:pt idx="8125">
                  <c:v>167.07300000000001</c:v>
                </c:pt>
                <c:pt idx="8126">
                  <c:v>166.67400000000001</c:v>
                </c:pt>
                <c:pt idx="8127">
                  <c:v>166.27099999999999</c:v>
                </c:pt>
                <c:pt idx="8128">
                  <c:v>165.98</c:v>
                </c:pt>
                <c:pt idx="8129">
                  <c:v>165.821</c:v>
                </c:pt>
                <c:pt idx="8130">
                  <c:v>166.006</c:v>
                </c:pt>
                <c:pt idx="8131">
                  <c:v>166.17699999999999</c:v>
                </c:pt>
                <c:pt idx="8132">
                  <c:v>166.601</c:v>
                </c:pt>
                <c:pt idx="8133">
                  <c:v>166.91300000000001</c:v>
                </c:pt>
                <c:pt idx="8134">
                  <c:v>167.09899999999999</c:v>
                </c:pt>
                <c:pt idx="8135">
                  <c:v>167.36199999999999</c:v>
                </c:pt>
                <c:pt idx="8136">
                  <c:v>167.429</c:v>
                </c:pt>
                <c:pt idx="8137">
                  <c:v>167.42599999999999</c:v>
                </c:pt>
                <c:pt idx="8138">
                  <c:v>167.33099999999999</c:v>
                </c:pt>
                <c:pt idx="8139">
                  <c:v>167.16900000000001</c:v>
                </c:pt>
                <c:pt idx="8140">
                  <c:v>166.99100000000001</c:v>
                </c:pt>
                <c:pt idx="8141">
                  <c:v>166.40100000000001</c:v>
                </c:pt>
                <c:pt idx="8142">
                  <c:v>165.93100000000001</c:v>
                </c:pt>
                <c:pt idx="8143">
                  <c:v>165.56700000000001</c:v>
                </c:pt>
                <c:pt idx="8144">
                  <c:v>164.55799999999999</c:v>
                </c:pt>
                <c:pt idx="8145">
                  <c:v>163.90199999999999</c:v>
                </c:pt>
                <c:pt idx="8146">
                  <c:v>163.44900000000001</c:v>
                </c:pt>
                <c:pt idx="8147">
                  <c:v>162.27600000000001</c:v>
                </c:pt>
                <c:pt idx="8148">
                  <c:v>161.58699999999999</c:v>
                </c:pt>
                <c:pt idx="8149">
                  <c:v>161.09299999999999</c:v>
                </c:pt>
                <c:pt idx="8150">
                  <c:v>159.87100000000001</c:v>
                </c:pt>
                <c:pt idx="8151">
                  <c:v>159.14400000000001</c:v>
                </c:pt>
                <c:pt idx="8152">
                  <c:v>158.66900000000001</c:v>
                </c:pt>
                <c:pt idx="8153">
                  <c:v>157.54</c:v>
                </c:pt>
                <c:pt idx="8154">
                  <c:v>156.89400000000001</c:v>
                </c:pt>
                <c:pt idx="8155">
                  <c:v>156.464</c:v>
                </c:pt>
                <c:pt idx="8156">
                  <c:v>155.44200000000001</c:v>
                </c:pt>
                <c:pt idx="8157">
                  <c:v>154.83600000000001</c:v>
                </c:pt>
                <c:pt idx="8158">
                  <c:v>154.45099999999999</c:v>
                </c:pt>
                <c:pt idx="8159">
                  <c:v>153.47900000000001</c:v>
                </c:pt>
                <c:pt idx="8160">
                  <c:v>152.90100000000001</c:v>
                </c:pt>
                <c:pt idx="8161">
                  <c:v>152.51499999999999</c:v>
                </c:pt>
                <c:pt idx="8162">
                  <c:v>151.54400000000001</c:v>
                </c:pt>
                <c:pt idx="8163">
                  <c:v>150.947</c:v>
                </c:pt>
                <c:pt idx="8164">
                  <c:v>150.57599999999999</c:v>
                </c:pt>
                <c:pt idx="8165">
                  <c:v>149.58600000000001</c:v>
                </c:pt>
                <c:pt idx="8166">
                  <c:v>148.98099999999999</c:v>
                </c:pt>
                <c:pt idx="8167">
                  <c:v>148.58199999999999</c:v>
                </c:pt>
                <c:pt idx="8168">
                  <c:v>147.56899999999999</c:v>
                </c:pt>
                <c:pt idx="8169">
                  <c:v>146.96199999999999</c:v>
                </c:pt>
                <c:pt idx="8170">
                  <c:v>146.55500000000001</c:v>
                </c:pt>
                <c:pt idx="8171">
                  <c:v>145.553</c:v>
                </c:pt>
                <c:pt idx="8172">
                  <c:v>144.95400000000001</c:v>
                </c:pt>
                <c:pt idx="8173">
                  <c:v>144.56200000000001</c:v>
                </c:pt>
                <c:pt idx="8174">
                  <c:v>143.58000000000001</c:v>
                </c:pt>
                <c:pt idx="8175">
                  <c:v>143.00899999999999</c:v>
                </c:pt>
                <c:pt idx="8176">
                  <c:v>142.62799999999999</c:v>
                </c:pt>
                <c:pt idx="8177">
                  <c:v>141.685</c:v>
                </c:pt>
                <c:pt idx="8178">
                  <c:v>141.13800000000001</c:v>
                </c:pt>
                <c:pt idx="8179">
                  <c:v>140.76499999999999</c:v>
                </c:pt>
                <c:pt idx="8180">
                  <c:v>139.87299999999999</c:v>
                </c:pt>
                <c:pt idx="8181">
                  <c:v>139.34700000000001</c:v>
                </c:pt>
                <c:pt idx="8182">
                  <c:v>139.00299999999999</c:v>
                </c:pt>
                <c:pt idx="8183">
                  <c:v>138.15700000000001</c:v>
                </c:pt>
                <c:pt idx="8184">
                  <c:v>137.66999999999999</c:v>
                </c:pt>
                <c:pt idx="8185">
                  <c:v>137.352</c:v>
                </c:pt>
                <c:pt idx="8186">
                  <c:v>136.685</c:v>
                </c:pt>
                <c:pt idx="8187">
                  <c:v>136.37</c:v>
                </c:pt>
                <c:pt idx="8188">
                  <c:v>136.19800000000001</c:v>
                </c:pt>
                <c:pt idx="8189">
                  <c:v>135.857</c:v>
                </c:pt>
                <c:pt idx="8190">
                  <c:v>135.685</c:v>
                </c:pt>
                <c:pt idx="8191">
                  <c:v>135.572</c:v>
                </c:pt>
                <c:pt idx="8192">
                  <c:v>135.26400000000001</c:v>
                </c:pt>
                <c:pt idx="8193">
                  <c:v>135.06299999999999</c:v>
                </c:pt>
                <c:pt idx="8194">
                  <c:v>134.91300000000001</c:v>
                </c:pt>
                <c:pt idx="8195">
                  <c:v>134.50299999999999</c:v>
                </c:pt>
                <c:pt idx="8196">
                  <c:v>134.23500000000001</c:v>
                </c:pt>
                <c:pt idx="8197">
                  <c:v>134.05600000000001</c:v>
                </c:pt>
                <c:pt idx="8198">
                  <c:v>133.59100000000001</c:v>
                </c:pt>
                <c:pt idx="8199">
                  <c:v>133.29400000000001</c:v>
                </c:pt>
                <c:pt idx="8200">
                  <c:v>133.126</c:v>
                </c:pt>
                <c:pt idx="8201">
                  <c:v>132.666</c:v>
                </c:pt>
                <c:pt idx="8202">
                  <c:v>132.38999999999999</c:v>
                </c:pt>
                <c:pt idx="8203">
                  <c:v>132.221</c:v>
                </c:pt>
                <c:pt idx="8204">
                  <c:v>131.78899999999999</c:v>
                </c:pt>
                <c:pt idx="8205">
                  <c:v>131.547</c:v>
                </c:pt>
                <c:pt idx="8206">
                  <c:v>131.37200000000001</c:v>
                </c:pt>
                <c:pt idx="8207">
                  <c:v>130.958</c:v>
                </c:pt>
                <c:pt idx="8208">
                  <c:v>130.71199999999999</c:v>
                </c:pt>
                <c:pt idx="8209">
                  <c:v>130.55500000000001</c:v>
                </c:pt>
                <c:pt idx="8210">
                  <c:v>130.14699999999999</c:v>
                </c:pt>
                <c:pt idx="8211">
                  <c:v>129.90700000000001</c:v>
                </c:pt>
                <c:pt idx="8212">
                  <c:v>129.75</c:v>
                </c:pt>
                <c:pt idx="8213">
                  <c:v>129.33000000000001</c:v>
                </c:pt>
                <c:pt idx="8214">
                  <c:v>129.09200000000001</c:v>
                </c:pt>
                <c:pt idx="8215">
                  <c:v>128.94200000000001</c:v>
                </c:pt>
                <c:pt idx="8216">
                  <c:v>128.55500000000001</c:v>
                </c:pt>
                <c:pt idx="8217">
                  <c:v>128.31399999999999</c:v>
                </c:pt>
                <c:pt idx="8218">
                  <c:v>128.14599999999999</c:v>
                </c:pt>
                <c:pt idx="8219">
                  <c:v>127.711</c:v>
                </c:pt>
                <c:pt idx="8220">
                  <c:v>127.437</c:v>
                </c:pt>
                <c:pt idx="8221">
                  <c:v>127.23699999999999</c:v>
                </c:pt>
                <c:pt idx="8222">
                  <c:v>126.736</c:v>
                </c:pt>
                <c:pt idx="8223">
                  <c:v>126.43300000000001</c:v>
                </c:pt>
                <c:pt idx="8224">
                  <c:v>126.221</c:v>
                </c:pt>
                <c:pt idx="8225">
                  <c:v>125.693</c:v>
                </c:pt>
                <c:pt idx="8226">
                  <c:v>125.366</c:v>
                </c:pt>
                <c:pt idx="8227">
                  <c:v>125.154</c:v>
                </c:pt>
                <c:pt idx="8228">
                  <c:v>124.634</c:v>
                </c:pt>
                <c:pt idx="8229">
                  <c:v>124.31399999999999</c:v>
                </c:pt>
                <c:pt idx="8230">
                  <c:v>124.09099999999999</c:v>
                </c:pt>
                <c:pt idx="8231">
                  <c:v>123.578</c:v>
                </c:pt>
                <c:pt idx="8232">
                  <c:v>123.26600000000001</c:v>
                </c:pt>
                <c:pt idx="8233">
                  <c:v>123.05800000000001</c:v>
                </c:pt>
                <c:pt idx="8234">
                  <c:v>122.55200000000001</c:v>
                </c:pt>
                <c:pt idx="8235">
                  <c:v>122.24</c:v>
                </c:pt>
                <c:pt idx="8236">
                  <c:v>122.042</c:v>
                </c:pt>
                <c:pt idx="8237">
                  <c:v>121.556</c:v>
                </c:pt>
                <c:pt idx="8238">
                  <c:v>121.268</c:v>
                </c:pt>
                <c:pt idx="8239">
                  <c:v>121.074</c:v>
                </c:pt>
                <c:pt idx="8240">
                  <c:v>120.607</c:v>
                </c:pt>
                <c:pt idx="8241">
                  <c:v>120.322</c:v>
                </c:pt>
                <c:pt idx="8242">
                  <c:v>120.128</c:v>
                </c:pt>
                <c:pt idx="8243">
                  <c:v>119.741</c:v>
                </c:pt>
                <c:pt idx="8244">
                  <c:v>119.699</c:v>
                </c:pt>
                <c:pt idx="8245">
                  <c:v>119.732</c:v>
                </c:pt>
                <c:pt idx="8246">
                  <c:v>119.815</c:v>
                </c:pt>
                <c:pt idx="8247">
                  <c:v>119.786</c:v>
                </c:pt>
                <c:pt idx="8248">
                  <c:v>119.732</c:v>
                </c:pt>
                <c:pt idx="8249">
                  <c:v>119.503</c:v>
                </c:pt>
                <c:pt idx="8250">
                  <c:v>119.32599999999999</c:v>
                </c:pt>
                <c:pt idx="8251">
                  <c:v>119.18</c:v>
                </c:pt>
                <c:pt idx="8252">
                  <c:v>118.8</c:v>
                </c:pt>
                <c:pt idx="8253">
                  <c:v>118.56399999999999</c:v>
                </c:pt>
                <c:pt idx="8254">
                  <c:v>118.408</c:v>
                </c:pt>
                <c:pt idx="8255">
                  <c:v>118.04</c:v>
                </c:pt>
                <c:pt idx="8256">
                  <c:v>117.828</c:v>
                </c:pt>
                <c:pt idx="8257">
                  <c:v>117.694</c:v>
                </c:pt>
                <c:pt idx="8258">
                  <c:v>117.371</c:v>
                </c:pt>
                <c:pt idx="8259">
                  <c:v>117.19</c:v>
                </c:pt>
                <c:pt idx="8260">
                  <c:v>117.063</c:v>
                </c:pt>
                <c:pt idx="8261">
                  <c:v>116.758</c:v>
                </c:pt>
                <c:pt idx="8262">
                  <c:v>116.577</c:v>
                </c:pt>
                <c:pt idx="8263">
                  <c:v>116.45</c:v>
                </c:pt>
                <c:pt idx="8264">
                  <c:v>116.14100000000001</c:v>
                </c:pt>
                <c:pt idx="8265">
                  <c:v>115.953</c:v>
                </c:pt>
                <c:pt idx="8266">
                  <c:v>115.819</c:v>
                </c:pt>
                <c:pt idx="8267">
                  <c:v>115.503</c:v>
                </c:pt>
                <c:pt idx="8268">
                  <c:v>115.31100000000001</c:v>
                </c:pt>
                <c:pt idx="8269">
                  <c:v>115.184</c:v>
                </c:pt>
                <c:pt idx="8270">
                  <c:v>114.851</c:v>
                </c:pt>
                <c:pt idx="8271">
                  <c:v>114.651</c:v>
                </c:pt>
                <c:pt idx="8272">
                  <c:v>114.524</c:v>
                </c:pt>
                <c:pt idx="8273">
                  <c:v>114.194</c:v>
                </c:pt>
                <c:pt idx="8274">
                  <c:v>114.002</c:v>
                </c:pt>
                <c:pt idx="8275">
                  <c:v>113.864</c:v>
                </c:pt>
                <c:pt idx="8276">
                  <c:v>113.547</c:v>
                </c:pt>
                <c:pt idx="8277">
                  <c:v>113.36</c:v>
                </c:pt>
                <c:pt idx="8278">
                  <c:v>113.229</c:v>
                </c:pt>
                <c:pt idx="8279">
                  <c:v>112.901</c:v>
                </c:pt>
                <c:pt idx="8280">
                  <c:v>112.70699999999999</c:v>
                </c:pt>
                <c:pt idx="8281">
                  <c:v>112.58</c:v>
                </c:pt>
                <c:pt idx="8282">
                  <c:v>112.28700000000001</c:v>
                </c:pt>
                <c:pt idx="8283">
                  <c:v>112.113</c:v>
                </c:pt>
                <c:pt idx="8284">
                  <c:v>112</c:v>
                </c:pt>
                <c:pt idx="8285">
                  <c:v>111.732</c:v>
                </c:pt>
                <c:pt idx="8286">
                  <c:v>111.572</c:v>
                </c:pt>
                <c:pt idx="8287">
                  <c:v>111.456</c:v>
                </c:pt>
                <c:pt idx="8288">
                  <c:v>111.18600000000001</c:v>
                </c:pt>
                <c:pt idx="8289">
                  <c:v>111.017</c:v>
                </c:pt>
                <c:pt idx="8290">
                  <c:v>110.908</c:v>
                </c:pt>
                <c:pt idx="8291">
                  <c:v>110.642</c:v>
                </c:pt>
                <c:pt idx="8292">
                  <c:v>110.495</c:v>
                </c:pt>
                <c:pt idx="8293">
                  <c:v>110.404</c:v>
                </c:pt>
                <c:pt idx="8294">
                  <c:v>110.16500000000001</c:v>
                </c:pt>
                <c:pt idx="8295">
                  <c:v>110.01300000000001</c:v>
                </c:pt>
                <c:pt idx="8296">
                  <c:v>109.908</c:v>
                </c:pt>
                <c:pt idx="8297">
                  <c:v>109.652</c:v>
                </c:pt>
                <c:pt idx="8298">
                  <c:v>109.49299999999999</c:v>
                </c:pt>
                <c:pt idx="8299">
                  <c:v>109.399</c:v>
                </c:pt>
                <c:pt idx="8300">
                  <c:v>109.175</c:v>
                </c:pt>
                <c:pt idx="8301">
                  <c:v>109.038</c:v>
                </c:pt>
                <c:pt idx="8302">
                  <c:v>108.94</c:v>
                </c:pt>
                <c:pt idx="8303">
                  <c:v>108.70099999999999</c:v>
                </c:pt>
                <c:pt idx="8304">
                  <c:v>108.533</c:v>
                </c:pt>
                <c:pt idx="8305">
                  <c:v>108.435</c:v>
                </c:pt>
                <c:pt idx="8306">
                  <c:v>108.197</c:v>
                </c:pt>
                <c:pt idx="8307">
                  <c:v>108.089</c:v>
                </c:pt>
                <c:pt idx="8308">
                  <c:v>108.03100000000001</c:v>
                </c:pt>
                <c:pt idx="8309">
                  <c:v>107.955</c:v>
                </c:pt>
                <c:pt idx="8310">
                  <c:v>107.98</c:v>
                </c:pt>
                <c:pt idx="8311">
                  <c:v>108.038</c:v>
                </c:pt>
                <c:pt idx="8312">
                  <c:v>108.274</c:v>
                </c:pt>
                <c:pt idx="8313">
                  <c:v>108.44199999999999</c:v>
                </c:pt>
                <c:pt idx="8314">
                  <c:v>108.57599999999999</c:v>
                </c:pt>
                <c:pt idx="8315">
                  <c:v>108.893</c:v>
                </c:pt>
                <c:pt idx="8316">
                  <c:v>109.05500000000001</c:v>
                </c:pt>
                <c:pt idx="8317">
                  <c:v>109.149</c:v>
                </c:pt>
                <c:pt idx="8318">
                  <c:v>109.322</c:v>
                </c:pt>
                <c:pt idx="8319">
                  <c:v>109.405</c:v>
                </c:pt>
                <c:pt idx="8320">
                  <c:v>109.452</c:v>
                </c:pt>
                <c:pt idx="8321">
                  <c:v>109.63</c:v>
                </c:pt>
                <c:pt idx="8322">
                  <c:v>109.76600000000001</c:v>
                </c:pt>
                <c:pt idx="8323">
                  <c:v>109.834</c:v>
                </c:pt>
                <c:pt idx="8324">
                  <c:v>110.123</c:v>
                </c:pt>
                <c:pt idx="8325">
                  <c:v>110.30500000000001</c:v>
                </c:pt>
                <c:pt idx="8326">
                  <c:v>110.45699999999999</c:v>
                </c:pt>
                <c:pt idx="8327">
                  <c:v>110.857</c:v>
                </c:pt>
                <c:pt idx="8328">
                  <c:v>111.117</c:v>
                </c:pt>
                <c:pt idx="8329">
                  <c:v>111.283</c:v>
                </c:pt>
                <c:pt idx="8330">
                  <c:v>111.66</c:v>
                </c:pt>
                <c:pt idx="8331">
                  <c:v>111.852</c:v>
                </c:pt>
                <c:pt idx="8332">
                  <c:v>111.961</c:v>
                </c:pt>
                <c:pt idx="8333">
                  <c:v>112.17100000000001</c:v>
                </c:pt>
                <c:pt idx="8334">
                  <c:v>112.30200000000001</c:v>
                </c:pt>
                <c:pt idx="8335">
                  <c:v>112.374</c:v>
                </c:pt>
                <c:pt idx="8336">
                  <c:v>112.626</c:v>
                </c:pt>
                <c:pt idx="8337">
                  <c:v>112.83799999999999</c:v>
                </c:pt>
                <c:pt idx="8338">
                  <c:v>112.965</c:v>
                </c:pt>
                <c:pt idx="8339">
                  <c:v>113.456</c:v>
                </c:pt>
                <c:pt idx="8340">
                  <c:v>113.824</c:v>
                </c:pt>
                <c:pt idx="8341">
                  <c:v>114.104</c:v>
                </c:pt>
                <c:pt idx="8342">
                  <c:v>114.874</c:v>
                </c:pt>
                <c:pt idx="8343">
                  <c:v>115.358</c:v>
                </c:pt>
                <c:pt idx="8344">
                  <c:v>115.655</c:v>
                </c:pt>
                <c:pt idx="8345">
                  <c:v>116.337</c:v>
                </c:pt>
                <c:pt idx="8346">
                  <c:v>116.69199999999999</c:v>
                </c:pt>
                <c:pt idx="8347">
                  <c:v>116.88</c:v>
                </c:pt>
                <c:pt idx="8348">
                  <c:v>117.277</c:v>
                </c:pt>
                <c:pt idx="8349">
                  <c:v>117.518</c:v>
                </c:pt>
                <c:pt idx="8350">
                  <c:v>117.68899999999999</c:v>
                </c:pt>
                <c:pt idx="8351">
                  <c:v>118.164</c:v>
                </c:pt>
                <c:pt idx="8352">
                  <c:v>118.508</c:v>
                </c:pt>
                <c:pt idx="8353">
                  <c:v>118.744</c:v>
                </c:pt>
                <c:pt idx="8354">
                  <c:v>119.499</c:v>
                </c:pt>
                <c:pt idx="8355">
                  <c:v>120.03100000000001</c:v>
                </c:pt>
                <c:pt idx="8356">
                  <c:v>120.396</c:v>
                </c:pt>
                <c:pt idx="8357">
                  <c:v>121.333</c:v>
                </c:pt>
                <c:pt idx="8358">
                  <c:v>121.871</c:v>
                </c:pt>
                <c:pt idx="8359">
                  <c:v>122.193</c:v>
                </c:pt>
                <c:pt idx="8360">
                  <c:v>122.837</c:v>
                </c:pt>
                <c:pt idx="8361">
                  <c:v>123.157</c:v>
                </c:pt>
                <c:pt idx="8362">
                  <c:v>123.325</c:v>
                </c:pt>
                <c:pt idx="8363">
                  <c:v>123.78100000000001</c:v>
                </c:pt>
                <c:pt idx="8364">
                  <c:v>124.095</c:v>
                </c:pt>
                <c:pt idx="8365">
                  <c:v>124.32899999999999</c:v>
                </c:pt>
                <c:pt idx="8366">
                  <c:v>125.087</c:v>
                </c:pt>
                <c:pt idx="8367">
                  <c:v>125.589</c:v>
                </c:pt>
                <c:pt idx="8368">
                  <c:v>125.95</c:v>
                </c:pt>
                <c:pt idx="8369">
                  <c:v>126.898</c:v>
                </c:pt>
                <c:pt idx="8370">
                  <c:v>127.51300000000001</c:v>
                </c:pt>
                <c:pt idx="8371">
                  <c:v>127.919</c:v>
                </c:pt>
                <c:pt idx="8372">
                  <c:v>128.89599999999999</c:v>
                </c:pt>
                <c:pt idx="8373">
                  <c:v>129.44200000000001</c:v>
                </c:pt>
                <c:pt idx="8374">
                  <c:v>129.75899999999999</c:v>
                </c:pt>
                <c:pt idx="8375">
                  <c:v>130.30799999999999</c:v>
                </c:pt>
                <c:pt idx="8376">
                  <c:v>130.54599999999999</c:v>
                </c:pt>
                <c:pt idx="8377">
                  <c:v>130.66300000000001</c:v>
                </c:pt>
                <c:pt idx="8378">
                  <c:v>130.91</c:v>
                </c:pt>
                <c:pt idx="8379">
                  <c:v>131.095</c:v>
                </c:pt>
                <c:pt idx="8380">
                  <c:v>131.249</c:v>
                </c:pt>
                <c:pt idx="8381">
                  <c:v>131.82300000000001</c:v>
                </c:pt>
                <c:pt idx="8382">
                  <c:v>132.24799999999999</c:v>
                </c:pt>
                <c:pt idx="8383">
                  <c:v>132.566</c:v>
                </c:pt>
                <c:pt idx="8384">
                  <c:v>133.43799999999999</c:v>
                </c:pt>
                <c:pt idx="8385">
                  <c:v>134.04599999999999</c:v>
                </c:pt>
                <c:pt idx="8386">
                  <c:v>134.47399999999999</c:v>
                </c:pt>
                <c:pt idx="8387">
                  <c:v>135.51400000000001</c:v>
                </c:pt>
                <c:pt idx="8388">
                  <c:v>136.09899999999999</c:v>
                </c:pt>
                <c:pt idx="8389">
                  <c:v>136.45099999999999</c:v>
                </c:pt>
                <c:pt idx="8390">
                  <c:v>137.08600000000001</c:v>
                </c:pt>
                <c:pt idx="8391">
                  <c:v>137.34</c:v>
                </c:pt>
                <c:pt idx="8392">
                  <c:v>137.44300000000001</c:v>
                </c:pt>
                <c:pt idx="8393">
                  <c:v>137.71</c:v>
                </c:pt>
                <c:pt idx="8394">
                  <c:v>137.94399999999999</c:v>
                </c:pt>
                <c:pt idx="8395">
                  <c:v>138.17099999999999</c:v>
                </c:pt>
                <c:pt idx="8396">
                  <c:v>138.839</c:v>
                </c:pt>
                <c:pt idx="8397">
                  <c:v>139.328</c:v>
                </c:pt>
                <c:pt idx="8398">
                  <c:v>139.691</c:v>
                </c:pt>
                <c:pt idx="8399">
                  <c:v>140.63999999999999</c:v>
                </c:pt>
                <c:pt idx="8400">
                  <c:v>141.22200000000001</c:v>
                </c:pt>
                <c:pt idx="8401">
                  <c:v>141.595</c:v>
                </c:pt>
                <c:pt idx="8402">
                  <c:v>142.47300000000001</c:v>
                </c:pt>
                <c:pt idx="8403">
                  <c:v>142.88900000000001</c:v>
                </c:pt>
                <c:pt idx="8404">
                  <c:v>143.07400000000001</c:v>
                </c:pt>
                <c:pt idx="8405">
                  <c:v>143.363</c:v>
                </c:pt>
                <c:pt idx="8406">
                  <c:v>143.477</c:v>
                </c:pt>
                <c:pt idx="8407">
                  <c:v>143.63200000000001</c:v>
                </c:pt>
                <c:pt idx="8408">
                  <c:v>144.072</c:v>
                </c:pt>
                <c:pt idx="8409">
                  <c:v>144.357</c:v>
                </c:pt>
                <c:pt idx="8410">
                  <c:v>144.77099999999999</c:v>
                </c:pt>
                <c:pt idx="8411">
                  <c:v>145.745</c:v>
                </c:pt>
                <c:pt idx="8412">
                  <c:v>146.357</c:v>
                </c:pt>
                <c:pt idx="8413">
                  <c:v>146.77500000000001</c:v>
                </c:pt>
                <c:pt idx="8414">
                  <c:v>147.87700000000001</c:v>
                </c:pt>
                <c:pt idx="8415">
                  <c:v>148.45400000000001</c:v>
                </c:pt>
                <c:pt idx="8416">
                  <c:v>148.86000000000001</c:v>
                </c:pt>
                <c:pt idx="8417">
                  <c:v>149.744</c:v>
                </c:pt>
                <c:pt idx="8418">
                  <c:v>150.07</c:v>
                </c:pt>
                <c:pt idx="8419">
                  <c:v>150.262</c:v>
                </c:pt>
                <c:pt idx="8420">
                  <c:v>150.43100000000001</c:v>
                </c:pt>
                <c:pt idx="8421">
                  <c:v>150.477</c:v>
                </c:pt>
                <c:pt idx="8422">
                  <c:v>150.50299999999999</c:v>
                </c:pt>
                <c:pt idx="8423">
                  <c:v>150.77199999999999</c:v>
                </c:pt>
                <c:pt idx="8424">
                  <c:v>151.304</c:v>
                </c:pt>
                <c:pt idx="8425">
                  <c:v>151.77799999999999</c:v>
                </c:pt>
                <c:pt idx="8426">
                  <c:v>152.66800000000001</c:v>
                </c:pt>
                <c:pt idx="8427">
                  <c:v>153.298</c:v>
                </c:pt>
                <c:pt idx="8428">
                  <c:v>153.74600000000001</c:v>
                </c:pt>
                <c:pt idx="8429">
                  <c:v>154.816</c:v>
                </c:pt>
                <c:pt idx="8430">
                  <c:v>155.381</c:v>
                </c:pt>
                <c:pt idx="8431">
                  <c:v>155.685</c:v>
                </c:pt>
                <c:pt idx="8432">
                  <c:v>156.304</c:v>
                </c:pt>
                <c:pt idx="8433">
                  <c:v>156.47800000000001</c:v>
                </c:pt>
                <c:pt idx="8434">
                  <c:v>156.578</c:v>
                </c:pt>
                <c:pt idx="8435">
                  <c:v>156.571</c:v>
                </c:pt>
                <c:pt idx="8436">
                  <c:v>156.541</c:v>
                </c:pt>
                <c:pt idx="8437">
                  <c:v>156.56299999999999</c:v>
                </c:pt>
                <c:pt idx="8438">
                  <c:v>156.71</c:v>
                </c:pt>
                <c:pt idx="8439">
                  <c:v>156.84100000000001</c:v>
                </c:pt>
                <c:pt idx="8440">
                  <c:v>156.952</c:v>
                </c:pt>
                <c:pt idx="8441">
                  <c:v>157.26</c:v>
                </c:pt>
                <c:pt idx="8442">
                  <c:v>157.49299999999999</c:v>
                </c:pt>
                <c:pt idx="8443">
                  <c:v>157.64500000000001</c:v>
                </c:pt>
                <c:pt idx="8444">
                  <c:v>157.98400000000001</c:v>
                </c:pt>
                <c:pt idx="8445">
                  <c:v>158.131</c:v>
                </c:pt>
                <c:pt idx="8446">
                  <c:v>158.179</c:v>
                </c:pt>
                <c:pt idx="8447">
                  <c:v>157.92500000000001</c:v>
                </c:pt>
                <c:pt idx="8448">
                  <c:v>157.72999999999999</c:v>
                </c:pt>
                <c:pt idx="8449">
                  <c:v>157.541</c:v>
                </c:pt>
                <c:pt idx="8450">
                  <c:v>157.16900000000001</c:v>
                </c:pt>
                <c:pt idx="8451">
                  <c:v>157.078</c:v>
                </c:pt>
                <c:pt idx="8452">
                  <c:v>157.09299999999999</c:v>
                </c:pt>
                <c:pt idx="8453">
                  <c:v>157.411</c:v>
                </c:pt>
                <c:pt idx="8454">
                  <c:v>157.68199999999999</c:v>
                </c:pt>
                <c:pt idx="8455">
                  <c:v>157.91900000000001</c:v>
                </c:pt>
                <c:pt idx="8456">
                  <c:v>158.542</c:v>
                </c:pt>
                <c:pt idx="8457">
                  <c:v>158.90100000000001</c:v>
                </c:pt>
                <c:pt idx="8458">
                  <c:v>159.06100000000001</c:v>
                </c:pt>
                <c:pt idx="8459">
                  <c:v>159.483</c:v>
                </c:pt>
                <c:pt idx="8460">
                  <c:v>159.59399999999999</c:v>
                </c:pt>
                <c:pt idx="8461">
                  <c:v>159.631</c:v>
                </c:pt>
                <c:pt idx="8462">
                  <c:v>159.37899999999999</c:v>
                </c:pt>
                <c:pt idx="8463">
                  <c:v>159.124</c:v>
                </c:pt>
                <c:pt idx="8464">
                  <c:v>158.983</c:v>
                </c:pt>
                <c:pt idx="8465">
                  <c:v>158.67699999999999</c:v>
                </c:pt>
                <c:pt idx="8466">
                  <c:v>158.608</c:v>
                </c:pt>
                <c:pt idx="8467">
                  <c:v>158.60400000000001</c:v>
                </c:pt>
                <c:pt idx="8468">
                  <c:v>158.732</c:v>
                </c:pt>
                <c:pt idx="8469">
                  <c:v>158.88200000000001</c:v>
                </c:pt>
                <c:pt idx="8470">
                  <c:v>158.99700000000001</c:v>
                </c:pt>
                <c:pt idx="8471">
                  <c:v>159.297</c:v>
                </c:pt>
                <c:pt idx="8472">
                  <c:v>159.38999999999999</c:v>
                </c:pt>
                <c:pt idx="8473">
                  <c:v>159.453</c:v>
                </c:pt>
                <c:pt idx="8474">
                  <c:v>159.518</c:v>
                </c:pt>
                <c:pt idx="8475">
                  <c:v>159.37899999999999</c:v>
                </c:pt>
                <c:pt idx="8476">
                  <c:v>159.208</c:v>
                </c:pt>
                <c:pt idx="8477">
                  <c:v>158.72300000000001</c:v>
                </c:pt>
                <c:pt idx="8478">
                  <c:v>158.489</c:v>
                </c:pt>
                <c:pt idx="8479">
                  <c:v>158.452</c:v>
                </c:pt>
                <c:pt idx="8480">
                  <c:v>158.61000000000001</c:v>
                </c:pt>
                <c:pt idx="8481">
                  <c:v>158.845</c:v>
                </c:pt>
                <c:pt idx="8482">
                  <c:v>159.06299999999999</c:v>
                </c:pt>
                <c:pt idx="8483">
                  <c:v>159.70099999999999</c:v>
                </c:pt>
                <c:pt idx="8484">
                  <c:v>160.124</c:v>
                </c:pt>
                <c:pt idx="8485">
                  <c:v>160.38399999999999</c:v>
                </c:pt>
                <c:pt idx="8486">
                  <c:v>160.887</c:v>
                </c:pt>
                <c:pt idx="8487">
                  <c:v>161.083</c:v>
                </c:pt>
                <c:pt idx="8488">
                  <c:v>161.19399999999999</c:v>
                </c:pt>
                <c:pt idx="8489">
                  <c:v>161.25700000000001</c:v>
                </c:pt>
                <c:pt idx="8490">
                  <c:v>161.20500000000001</c:v>
                </c:pt>
                <c:pt idx="8491">
                  <c:v>161.071</c:v>
                </c:pt>
                <c:pt idx="8492">
                  <c:v>160.596</c:v>
                </c:pt>
                <c:pt idx="8493">
                  <c:v>160.291</c:v>
                </c:pt>
                <c:pt idx="8494">
                  <c:v>160.12</c:v>
                </c:pt>
                <c:pt idx="8495">
                  <c:v>159.899</c:v>
                </c:pt>
                <c:pt idx="8496">
                  <c:v>159.86000000000001</c:v>
                </c:pt>
                <c:pt idx="8497">
                  <c:v>159.92699999999999</c:v>
                </c:pt>
                <c:pt idx="8498">
                  <c:v>160.46</c:v>
                </c:pt>
                <c:pt idx="8499">
                  <c:v>160.941</c:v>
                </c:pt>
                <c:pt idx="8500">
                  <c:v>161.24199999999999</c:v>
                </c:pt>
                <c:pt idx="8501">
                  <c:v>162.03299999999999</c:v>
                </c:pt>
                <c:pt idx="8502">
                  <c:v>162.43799999999999</c:v>
                </c:pt>
                <c:pt idx="8503">
                  <c:v>162.67599999999999</c:v>
                </c:pt>
                <c:pt idx="8504">
                  <c:v>163.04</c:v>
                </c:pt>
                <c:pt idx="8505">
                  <c:v>163.08099999999999</c:v>
                </c:pt>
                <c:pt idx="8506">
                  <c:v>162.95099999999999</c:v>
                </c:pt>
                <c:pt idx="8507">
                  <c:v>162.501</c:v>
                </c:pt>
                <c:pt idx="8508">
                  <c:v>162.20400000000001</c:v>
                </c:pt>
                <c:pt idx="8509">
                  <c:v>162.048</c:v>
                </c:pt>
                <c:pt idx="8510">
                  <c:v>161.88399999999999</c:v>
                </c:pt>
                <c:pt idx="8511">
                  <c:v>161.87</c:v>
                </c:pt>
                <c:pt idx="8512">
                  <c:v>161.92500000000001</c:v>
                </c:pt>
                <c:pt idx="8513">
                  <c:v>162.245</c:v>
                </c:pt>
                <c:pt idx="8514">
                  <c:v>162.47900000000001</c:v>
                </c:pt>
                <c:pt idx="8515">
                  <c:v>162.65</c:v>
                </c:pt>
                <c:pt idx="8516">
                  <c:v>163.06200000000001</c:v>
                </c:pt>
                <c:pt idx="8517">
                  <c:v>163.24799999999999</c:v>
                </c:pt>
                <c:pt idx="8518">
                  <c:v>163.304</c:v>
                </c:pt>
                <c:pt idx="8519">
                  <c:v>163.274</c:v>
                </c:pt>
                <c:pt idx="8520">
                  <c:v>163.08799999999999</c:v>
                </c:pt>
                <c:pt idx="8521">
                  <c:v>162.89500000000001</c:v>
                </c:pt>
                <c:pt idx="8522">
                  <c:v>162.49700000000001</c:v>
                </c:pt>
                <c:pt idx="8523">
                  <c:v>162.31899999999999</c:v>
                </c:pt>
                <c:pt idx="8524">
                  <c:v>162.285</c:v>
                </c:pt>
                <c:pt idx="8525">
                  <c:v>162.37100000000001</c:v>
                </c:pt>
                <c:pt idx="8526">
                  <c:v>162.44900000000001</c:v>
                </c:pt>
                <c:pt idx="8527">
                  <c:v>162.53800000000001</c:v>
                </c:pt>
                <c:pt idx="8528">
                  <c:v>162.876</c:v>
                </c:pt>
                <c:pt idx="8529">
                  <c:v>163.07300000000001</c:v>
                </c:pt>
                <c:pt idx="8530">
                  <c:v>163.18100000000001</c:v>
                </c:pt>
                <c:pt idx="8531">
                  <c:v>163.35400000000001</c:v>
                </c:pt>
                <c:pt idx="8532">
                  <c:v>163.31800000000001</c:v>
                </c:pt>
                <c:pt idx="8533">
                  <c:v>163.26599999999999</c:v>
                </c:pt>
                <c:pt idx="8534">
                  <c:v>162.928</c:v>
                </c:pt>
                <c:pt idx="8535">
                  <c:v>162.59299999999999</c:v>
                </c:pt>
                <c:pt idx="8536">
                  <c:v>162.34100000000001</c:v>
                </c:pt>
                <c:pt idx="8537">
                  <c:v>161.80799999999999</c:v>
                </c:pt>
                <c:pt idx="8538">
                  <c:v>161.553</c:v>
                </c:pt>
                <c:pt idx="8539">
                  <c:v>161.43799999999999</c:v>
                </c:pt>
                <c:pt idx="8540">
                  <c:v>161.29499999999999</c:v>
                </c:pt>
                <c:pt idx="8541">
                  <c:v>161.267</c:v>
                </c:pt>
                <c:pt idx="8542">
                  <c:v>161.25200000000001</c:v>
                </c:pt>
                <c:pt idx="8543">
                  <c:v>161.16800000000001</c:v>
                </c:pt>
                <c:pt idx="8544">
                  <c:v>161.029</c:v>
                </c:pt>
                <c:pt idx="8545">
                  <c:v>160.93600000000001</c:v>
                </c:pt>
                <c:pt idx="8546">
                  <c:v>160.66499999999999</c:v>
                </c:pt>
                <c:pt idx="8547">
                  <c:v>160.38200000000001</c:v>
                </c:pt>
                <c:pt idx="8548">
                  <c:v>160.15600000000001</c:v>
                </c:pt>
                <c:pt idx="8549">
                  <c:v>159.47900000000001</c:v>
                </c:pt>
                <c:pt idx="8550">
                  <c:v>158.988</c:v>
                </c:pt>
                <c:pt idx="8551">
                  <c:v>158.63499999999999</c:v>
                </c:pt>
                <c:pt idx="8552">
                  <c:v>157.70500000000001</c:v>
                </c:pt>
                <c:pt idx="8553">
                  <c:v>157.149</c:v>
                </c:pt>
                <c:pt idx="8554">
                  <c:v>156.77799999999999</c:v>
                </c:pt>
                <c:pt idx="8555">
                  <c:v>155.80000000000001</c:v>
                </c:pt>
                <c:pt idx="8556">
                  <c:v>155.23599999999999</c:v>
                </c:pt>
                <c:pt idx="8557">
                  <c:v>154.87299999999999</c:v>
                </c:pt>
                <c:pt idx="8558">
                  <c:v>154.011</c:v>
                </c:pt>
                <c:pt idx="8559">
                  <c:v>153.50899999999999</c:v>
                </c:pt>
                <c:pt idx="8560">
                  <c:v>153.19399999999999</c:v>
                </c:pt>
                <c:pt idx="8561">
                  <c:v>152.41</c:v>
                </c:pt>
                <c:pt idx="8562">
                  <c:v>151.95599999999999</c:v>
                </c:pt>
                <c:pt idx="8563">
                  <c:v>151.65899999999999</c:v>
                </c:pt>
                <c:pt idx="8564">
                  <c:v>150.92699999999999</c:v>
                </c:pt>
                <c:pt idx="8565">
                  <c:v>150.499</c:v>
                </c:pt>
                <c:pt idx="8566">
                  <c:v>150.21700000000001</c:v>
                </c:pt>
                <c:pt idx="8567">
                  <c:v>149.547</c:v>
                </c:pt>
                <c:pt idx="8568">
                  <c:v>149.13300000000001</c:v>
                </c:pt>
                <c:pt idx="8569">
                  <c:v>148.85900000000001</c:v>
                </c:pt>
                <c:pt idx="8570">
                  <c:v>148.18100000000001</c:v>
                </c:pt>
                <c:pt idx="8571">
                  <c:v>147.76900000000001</c:v>
                </c:pt>
                <c:pt idx="8572">
                  <c:v>147.50200000000001</c:v>
                </c:pt>
                <c:pt idx="8573">
                  <c:v>146.79599999999999</c:v>
                </c:pt>
                <c:pt idx="8574">
                  <c:v>146.33000000000001</c:v>
                </c:pt>
                <c:pt idx="8575">
                  <c:v>146.00800000000001</c:v>
                </c:pt>
                <c:pt idx="8576">
                  <c:v>145.18799999999999</c:v>
                </c:pt>
                <c:pt idx="8577">
                  <c:v>144.69900000000001</c:v>
                </c:pt>
                <c:pt idx="8578">
                  <c:v>144.374</c:v>
                </c:pt>
                <c:pt idx="8579">
                  <c:v>143.58600000000001</c:v>
                </c:pt>
                <c:pt idx="8580">
                  <c:v>143.124</c:v>
                </c:pt>
                <c:pt idx="8581">
                  <c:v>142.81</c:v>
                </c:pt>
                <c:pt idx="8582">
                  <c:v>141.98400000000001</c:v>
                </c:pt>
                <c:pt idx="8583">
                  <c:v>141.471</c:v>
                </c:pt>
                <c:pt idx="8584">
                  <c:v>141.12799999999999</c:v>
                </c:pt>
                <c:pt idx="8585">
                  <c:v>140.316</c:v>
                </c:pt>
                <c:pt idx="8586">
                  <c:v>139.846</c:v>
                </c:pt>
                <c:pt idx="8587">
                  <c:v>139.54599999999999</c:v>
                </c:pt>
                <c:pt idx="8588">
                  <c:v>138.857</c:v>
                </c:pt>
                <c:pt idx="8589">
                  <c:v>138.392</c:v>
                </c:pt>
                <c:pt idx="8590">
                  <c:v>138.09200000000001</c:v>
                </c:pt>
                <c:pt idx="8591">
                  <c:v>139.75299999999999</c:v>
                </c:pt>
                <c:pt idx="8592">
                  <c:v>142.828</c:v>
                </c:pt>
                <c:pt idx="8593">
                  <c:v>144.34399999999999</c:v>
                </c:pt>
                <c:pt idx="8594">
                  <c:v>146.47399999999999</c:v>
                </c:pt>
                <c:pt idx="8595">
                  <c:v>147.66800000000001</c:v>
                </c:pt>
                <c:pt idx="8596">
                  <c:v>149.23599999999999</c:v>
                </c:pt>
                <c:pt idx="8597">
                  <c:v>152.33699999999999</c:v>
                </c:pt>
                <c:pt idx="8598">
                  <c:v>153.30000000000001</c:v>
                </c:pt>
                <c:pt idx="8599">
                  <c:v>153.601</c:v>
                </c:pt>
                <c:pt idx="8600">
                  <c:v>153.619</c:v>
                </c:pt>
                <c:pt idx="8601">
                  <c:v>153.34899999999999</c:v>
                </c:pt>
                <c:pt idx="8602">
                  <c:v>153.05199999999999</c:v>
                </c:pt>
                <c:pt idx="8603">
                  <c:v>152.09200000000001</c:v>
                </c:pt>
                <c:pt idx="8604">
                  <c:v>151.41399999999999</c:v>
                </c:pt>
                <c:pt idx="8605">
                  <c:v>150.898</c:v>
                </c:pt>
                <c:pt idx="8606">
                  <c:v>152.804</c:v>
                </c:pt>
                <c:pt idx="8607">
                  <c:v>156.12899999999999</c:v>
                </c:pt>
                <c:pt idx="8608">
                  <c:v>157.79300000000001</c:v>
                </c:pt>
                <c:pt idx="8609">
                  <c:v>160.26599999999999</c:v>
                </c:pt>
                <c:pt idx="8610">
                  <c:v>162.12799999999999</c:v>
                </c:pt>
                <c:pt idx="8611">
                  <c:v>163.81800000000001</c:v>
                </c:pt>
                <c:pt idx="8612">
                  <c:v>166.40899999999999</c:v>
                </c:pt>
                <c:pt idx="8613">
                  <c:v>167.02500000000001</c:v>
                </c:pt>
                <c:pt idx="8614">
                  <c:v>167.08799999999999</c:v>
                </c:pt>
                <c:pt idx="8615">
                  <c:v>166.46199999999999</c:v>
                </c:pt>
                <c:pt idx="8616">
                  <c:v>165.86600000000001</c:v>
                </c:pt>
                <c:pt idx="8617">
                  <c:v>165.398</c:v>
                </c:pt>
                <c:pt idx="8618">
                  <c:v>163.88300000000001</c:v>
                </c:pt>
                <c:pt idx="8619">
                  <c:v>162.934</c:v>
                </c:pt>
                <c:pt idx="8620">
                  <c:v>163.227</c:v>
                </c:pt>
                <c:pt idx="8621">
                  <c:v>169.62799999999999</c:v>
                </c:pt>
                <c:pt idx="8622">
                  <c:v>172.672</c:v>
                </c:pt>
                <c:pt idx="8623">
                  <c:v>173.971</c:v>
                </c:pt>
                <c:pt idx="8624">
                  <c:v>176.93700000000001</c:v>
                </c:pt>
                <c:pt idx="8625">
                  <c:v>179.178</c:v>
                </c:pt>
                <c:pt idx="8626">
                  <c:v>180.30500000000001</c:v>
                </c:pt>
                <c:pt idx="8627">
                  <c:v>181.62200000000001</c:v>
                </c:pt>
                <c:pt idx="8628">
                  <c:v>181.65700000000001</c:v>
                </c:pt>
                <c:pt idx="8629">
                  <c:v>181.40700000000001</c:v>
                </c:pt>
                <c:pt idx="8630">
                  <c:v>180.24600000000001</c:v>
                </c:pt>
                <c:pt idx="8631">
                  <c:v>179.256</c:v>
                </c:pt>
                <c:pt idx="8632">
                  <c:v>178.494</c:v>
                </c:pt>
                <c:pt idx="8633">
                  <c:v>176.892</c:v>
                </c:pt>
                <c:pt idx="8634">
                  <c:v>179.357</c:v>
                </c:pt>
                <c:pt idx="8635">
                  <c:v>182.852</c:v>
                </c:pt>
                <c:pt idx="8636">
                  <c:v>189.81399999999999</c:v>
                </c:pt>
                <c:pt idx="8637">
                  <c:v>192.06200000000001</c:v>
                </c:pt>
                <c:pt idx="8638">
                  <c:v>193.31700000000001</c:v>
                </c:pt>
                <c:pt idx="8639">
                  <c:v>198.52500000000001</c:v>
                </c:pt>
                <c:pt idx="8640">
                  <c:v>200.57400000000001</c:v>
                </c:pt>
                <c:pt idx="8641">
                  <c:v>201.24700000000001</c:v>
                </c:pt>
                <c:pt idx="8642">
                  <c:v>201.36</c:v>
                </c:pt>
                <c:pt idx="8643">
                  <c:v>200.73400000000001</c:v>
                </c:pt>
                <c:pt idx="8644">
                  <c:v>200.12799999999999</c:v>
                </c:pt>
                <c:pt idx="8645">
                  <c:v>198.14</c:v>
                </c:pt>
                <c:pt idx="8646">
                  <c:v>196.72300000000001</c:v>
                </c:pt>
                <c:pt idx="8647">
                  <c:v>195.73699999999999</c:v>
                </c:pt>
                <c:pt idx="8648">
                  <c:v>195.32</c:v>
                </c:pt>
                <c:pt idx="8649">
                  <c:v>197.16</c:v>
                </c:pt>
                <c:pt idx="8650">
                  <c:v>198.05199999999999</c:v>
                </c:pt>
                <c:pt idx="8651">
                  <c:v>198.721</c:v>
                </c:pt>
                <c:pt idx="8652">
                  <c:v>199.292</c:v>
                </c:pt>
                <c:pt idx="8653">
                  <c:v>200.001</c:v>
                </c:pt>
                <c:pt idx="8654">
                  <c:v>200.74299999999999</c:v>
                </c:pt>
                <c:pt idx="8655">
                  <c:v>200.48500000000001</c:v>
                </c:pt>
                <c:pt idx="8656">
                  <c:v>200.02699999999999</c:v>
                </c:pt>
                <c:pt idx="8657">
                  <c:v>198.27799999999999</c:v>
                </c:pt>
                <c:pt idx="8658">
                  <c:v>197.00299999999999</c:v>
                </c:pt>
                <c:pt idx="8659">
                  <c:v>196.07300000000001</c:v>
                </c:pt>
                <c:pt idx="8660">
                  <c:v>193.56100000000001</c:v>
                </c:pt>
                <c:pt idx="8661">
                  <c:v>192.02</c:v>
                </c:pt>
                <c:pt idx="8662">
                  <c:v>191.13499999999999</c:v>
                </c:pt>
                <c:pt idx="8663">
                  <c:v>191.494</c:v>
                </c:pt>
                <c:pt idx="8664">
                  <c:v>191.65799999999999</c:v>
                </c:pt>
                <c:pt idx="8665">
                  <c:v>191.53100000000001</c:v>
                </c:pt>
                <c:pt idx="8666">
                  <c:v>192.05</c:v>
                </c:pt>
                <c:pt idx="8667">
                  <c:v>192.83799999999999</c:v>
                </c:pt>
                <c:pt idx="8668">
                  <c:v>193.059</c:v>
                </c:pt>
                <c:pt idx="8669">
                  <c:v>192.61600000000001</c:v>
                </c:pt>
                <c:pt idx="8670">
                  <c:v>191.90100000000001</c:v>
                </c:pt>
                <c:pt idx="8671">
                  <c:v>191.262</c:v>
                </c:pt>
                <c:pt idx="8672">
                  <c:v>189.358</c:v>
                </c:pt>
                <c:pt idx="8673">
                  <c:v>188.09100000000001</c:v>
                </c:pt>
                <c:pt idx="8674">
                  <c:v>187.184</c:v>
                </c:pt>
                <c:pt idx="8675">
                  <c:v>184.80099999999999</c:v>
                </c:pt>
                <c:pt idx="8676">
                  <c:v>183.292</c:v>
                </c:pt>
                <c:pt idx="8677">
                  <c:v>182.273</c:v>
                </c:pt>
                <c:pt idx="8678">
                  <c:v>179.773</c:v>
                </c:pt>
                <c:pt idx="8679">
                  <c:v>178.31800000000001</c:v>
                </c:pt>
                <c:pt idx="8680">
                  <c:v>177.37299999999999</c:v>
                </c:pt>
                <c:pt idx="8681">
                  <c:v>175.05199999999999</c:v>
                </c:pt>
                <c:pt idx="8682">
                  <c:v>173.65700000000001</c:v>
                </c:pt>
                <c:pt idx="8683">
                  <c:v>172.73099999999999</c:v>
                </c:pt>
                <c:pt idx="8684">
                  <c:v>170.44900000000001</c:v>
                </c:pt>
                <c:pt idx="8685">
                  <c:v>169.10499999999999</c:v>
                </c:pt>
                <c:pt idx="8686">
                  <c:v>168.22499999999999</c:v>
                </c:pt>
                <c:pt idx="8687">
                  <c:v>166.09899999999999</c:v>
                </c:pt>
                <c:pt idx="8688">
                  <c:v>164.86199999999999</c:v>
                </c:pt>
                <c:pt idx="8689">
                  <c:v>164.06299999999999</c:v>
                </c:pt>
                <c:pt idx="8690">
                  <c:v>162.16200000000001</c:v>
                </c:pt>
                <c:pt idx="8691">
                  <c:v>161.06700000000001</c:v>
                </c:pt>
                <c:pt idx="8692">
                  <c:v>160.36500000000001</c:v>
                </c:pt>
                <c:pt idx="8693">
                  <c:v>158.726</c:v>
                </c:pt>
                <c:pt idx="8694">
                  <c:v>157.792</c:v>
                </c:pt>
                <c:pt idx="8695">
                  <c:v>157.19499999999999</c:v>
                </c:pt>
                <c:pt idx="8696">
                  <c:v>155.78100000000001</c:v>
                </c:pt>
                <c:pt idx="8697">
                  <c:v>154.971</c:v>
                </c:pt>
                <c:pt idx="8698">
                  <c:v>154.452</c:v>
                </c:pt>
                <c:pt idx="8699">
                  <c:v>153.221</c:v>
                </c:pt>
                <c:pt idx="8700">
                  <c:v>152.51</c:v>
                </c:pt>
                <c:pt idx="8701">
                  <c:v>152.035</c:v>
                </c:pt>
                <c:pt idx="8702">
                  <c:v>150.90299999999999</c:v>
                </c:pt>
                <c:pt idx="8703">
                  <c:v>150.238</c:v>
                </c:pt>
                <c:pt idx="8704">
                  <c:v>149.797</c:v>
                </c:pt>
                <c:pt idx="8705">
                  <c:v>148.70599999999999</c:v>
                </c:pt>
                <c:pt idx="8706">
                  <c:v>148.05500000000001</c:v>
                </c:pt>
                <c:pt idx="8707">
                  <c:v>147.62299999999999</c:v>
                </c:pt>
                <c:pt idx="8708">
                  <c:v>146.54300000000001</c:v>
                </c:pt>
                <c:pt idx="8709">
                  <c:v>145.922</c:v>
                </c:pt>
                <c:pt idx="8710">
                  <c:v>145.51499999999999</c:v>
                </c:pt>
                <c:pt idx="8711">
                  <c:v>144.52199999999999</c:v>
                </c:pt>
                <c:pt idx="8712">
                  <c:v>143.947</c:v>
                </c:pt>
                <c:pt idx="8713">
                  <c:v>143.55500000000001</c:v>
                </c:pt>
                <c:pt idx="8714">
                  <c:v>142.58500000000001</c:v>
                </c:pt>
                <c:pt idx="8715">
                  <c:v>141.98400000000001</c:v>
                </c:pt>
                <c:pt idx="8716">
                  <c:v>141.58099999999999</c:v>
                </c:pt>
                <c:pt idx="8717">
                  <c:v>140.62100000000001</c:v>
                </c:pt>
                <c:pt idx="8718">
                  <c:v>140.06899999999999</c:v>
                </c:pt>
                <c:pt idx="8719">
                  <c:v>139.71600000000001</c:v>
                </c:pt>
                <c:pt idx="8720">
                  <c:v>138.84299999999999</c:v>
                </c:pt>
                <c:pt idx="8721">
                  <c:v>138.303</c:v>
                </c:pt>
                <c:pt idx="8722">
                  <c:v>137.959</c:v>
                </c:pt>
                <c:pt idx="8723">
                  <c:v>137.07300000000001</c:v>
                </c:pt>
                <c:pt idx="8724">
                  <c:v>136.54599999999999</c:v>
                </c:pt>
                <c:pt idx="8725">
                  <c:v>136.21299999999999</c:v>
                </c:pt>
                <c:pt idx="8726">
                  <c:v>135.43100000000001</c:v>
                </c:pt>
                <c:pt idx="8727">
                  <c:v>134.964</c:v>
                </c:pt>
                <c:pt idx="8728">
                  <c:v>134.66800000000001</c:v>
                </c:pt>
                <c:pt idx="8729">
                  <c:v>133.93</c:v>
                </c:pt>
                <c:pt idx="8730">
                  <c:v>133.642</c:v>
                </c:pt>
                <c:pt idx="8731">
                  <c:v>133.72300000000001</c:v>
                </c:pt>
                <c:pt idx="8732">
                  <c:v>134.691</c:v>
                </c:pt>
                <c:pt idx="8733">
                  <c:v>135.4</c:v>
                </c:pt>
                <c:pt idx="8734">
                  <c:v>135.81299999999999</c:v>
                </c:pt>
                <c:pt idx="8735">
                  <c:v>137.25200000000001</c:v>
                </c:pt>
                <c:pt idx="8736">
                  <c:v>138.40600000000001</c:v>
                </c:pt>
                <c:pt idx="8737">
                  <c:v>139.15600000000001</c:v>
                </c:pt>
                <c:pt idx="8738">
                  <c:v>140.614</c:v>
                </c:pt>
                <c:pt idx="8739">
                  <c:v>141.178</c:v>
                </c:pt>
                <c:pt idx="8740">
                  <c:v>141.42500000000001</c:v>
                </c:pt>
                <c:pt idx="8741">
                  <c:v>141.65799999999999</c:v>
                </c:pt>
                <c:pt idx="8742">
                  <c:v>141.61799999999999</c:v>
                </c:pt>
                <c:pt idx="8743">
                  <c:v>141.499</c:v>
                </c:pt>
                <c:pt idx="8744">
                  <c:v>141.011</c:v>
                </c:pt>
                <c:pt idx="8745">
                  <c:v>140.697</c:v>
                </c:pt>
                <c:pt idx="8746">
                  <c:v>140.58600000000001</c:v>
                </c:pt>
                <c:pt idx="8747">
                  <c:v>140.42699999999999</c:v>
                </c:pt>
                <c:pt idx="8748">
                  <c:v>140.28299999999999</c:v>
                </c:pt>
                <c:pt idx="8749">
                  <c:v>140.20099999999999</c:v>
                </c:pt>
                <c:pt idx="8750">
                  <c:v>141.09100000000001</c:v>
                </c:pt>
                <c:pt idx="8751">
                  <c:v>141.98699999999999</c:v>
                </c:pt>
                <c:pt idx="8752">
                  <c:v>142.535</c:v>
                </c:pt>
                <c:pt idx="8753">
                  <c:v>143.46600000000001</c:v>
                </c:pt>
                <c:pt idx="8754">
                  <c:v>143.744</c:v>
                </c:pt>
                <c:pt idx="8755">
                  <c:v>143.81399999999999</c:v>
                </c:pt>
                <c:pt idx="8756">
                  <c:v>143.666</c:v>
                </c:pt>
                <c:pt idx="8757">
                  <c:v>143.404</c:v>
                </c:pt>
                <c:pt idx="8758">
                  <c:v>143.16</c:v>
                </c:pt>
                <c:pt idx="8759">
                  <c:v>142.79499999999999</c:v>
                </c:pt>
                <c:pt idx="8760">
                  <c:v>143.35599999999999</c:v>
                </c:pt>
                <c:pt idx="8761">
                  <c:v>144.01</c:v>
                </c:pt>
                <c:pt idx="8762">
                  <c:v>145.67699999999999</c:v>
                </c:pt>
                <c:pt idx="8763">
                  <c:v>146.83500000000001</c:v>
                </c:pt>
                <c:pt idx="8764">
                  <c:v>147.93299999999999</c:v>
                </c:pt>
                <c:pt idx="8765">
                  <c:v>150.625</c:v>
                </c:pt>
                <c:pt idx="8766">
                  <c:v>151.816</c:v>
                </c:pt>
                <c:pt idx="8767">
                  <c:v>152.39099999999999</c:v>
                </c:pt>
                <c:pt idx="8768">
                  <c:v>153.14699999999999</c:v>
                </c:pt>
                <c:pt idx="8769">
                  <c:v>153.251</c:v>
                </c:pt>
                <c:pt idx="8770">
                  <c:v>153.17699999999999</c:v>
                </c:pt>
                <c:pt idx="8771">
                  <c:v>152.67099999999999</c:v>
                </c:pt>
                <c:pt idx="8772">
                  <c:v>152.179</c:v>
                </c:pt>
                <c:pt idx="8773">
                  <c:v>151.779</c:v>
                </c:pt>
                <c:pt idx="8774">
                  <c:v>151.798</c:v>
                </c:pt>
                <c:pt idx="8775">
                  <c:v>152.39400000000001</c:v>
                </c:pt>
                <c:pt idx="8776">
                  <c:v>152.84299999999999</c:v>
                </c:pt>
                <c:pt idx="8777">
                  <c:v>153.84</c:v>
                </c:pt>
                <c:pt idx="8778">
                  <c:v>155.28200000000001</c:v>
                </c:pt>
                <c:pt idx="8779">
                  <c:v>156.661</c:v>
                </c:pt>
                <c:pt idx="8780">
                  <c:v>159.48400000000001</c:v>
                </c:pt>
                <c:pt idx="8781">
                  <c:v>160.55099999999999</c:v>
                </c:pt>
                <c:pt idx="8782">
                  <c:v>160.989</c:v>
                </c:pt>
                <c:pt idx="8783">
                  <c:v>161.31200000000001</c:v>
                </c:pt>
                <c:pt idx="8784">
                  <c:v>161.14500000000001</c:v>
                </c:pt>
                <c:pt idx="8785">
                  <c:v>160.892</c:v>
                </c:pt>
                <c:pt idx="8786">
                  <c:v>159.893</c:v>
                </c:pt>
                <c:pt idx="8787">
                  <c:v>159.20400000000001</c:v>
                </c:pt>
                <c:pt idx="8788">
                  <c:v>159.07400000000001</c:v>
                </c:pt>
                <c:pt idx="8789">
                  <c:v>159.78399999999999</c:v>
                </c:pt>
                <c:pt idx="8790">
                  <c:v>160.339</c:v>
                </c:pt>
                <c:pt idx="8791">
                  <c:v>160.643</c:v>
                </c:pt>
                <c:pt idx="8792">
                  <c:v>162.49600000000001</c:v>
                </c:pt>
                <c:pt idx="8793">
                  <c:v>164.006</c:v>
                </c:pt>
                <c:pt idx="8794">
                  <c:v>164.816</c:v>
                </c:pt>
                <c:pt idx="8795">
                  <c:v>165.94399999999999</c:v>
                </c:pt>
                <c:pt idx="8796">
                  <c:v>166.11</c:v>
                </c:pt>
                <c:pt idx="8797">
                  <c:v>166.04599999999999</c:v>
                </c:pt>
                <c:pt idx="8798">
                  <c:v>165.43899999999999</c:v>
                </c:pt>
                <c:pt idx="8799">
                  <c:v>164.84200000000001</c:v>
                </c:pt>
                <c:pt idx="8800">
                  <c:v>164.352</c:v>
                </c:pt>
                <c:pt idx="8801">
                  <c:v>163.06399999999999</c:v>
                </c:pt>
                <c:pt idx="8802">
                  <c:v>162.899</c:v>
                </c:pt>
                <c:pt idx="8803">
                  <c:v>163.15899999999999</c:v>
                </c:pt>
                <c:pt idx="8804">
                  <c:v>164.023</c:v>
                </c:pt>
                <c:pt idx="8805">
                  <c:v>164.59</c:v>
                </c:pt>
                <c:pt idx="8806">
                  <c:v>165.441</c:v>
                </c:pt>
                <c:pt idx="8807">
                  <c:v>167.94900000000001</c:v>
                </c:pt>
                <c:pt idx="8808">
                  <c:v>168.941</c:v>
                </c:pt>
                <c:pt idx="8809">
                  <c:v>169.31200000000001</c:v>
                </c:pt>
                <c:pt idx="8810">
                  <c:v>169.45599999999999</c:v>
                </c:pt>
                <c:pt idx="8811">
                  <c:v>169.179</c:v>
                </c:pt>
                <c:pt idx="8812">
                  <c:v>168.86699999999999</c:v>
                </c:pt>
                <c:pt idx="8813">
                  <c:v>167.71799999999999</c:v>
                </c:pt>
                <c:pt idx="8814">
                  <c:v>166.875</c:v>
                </c:pt>
                <c:pt idx="8815">
                  <c:v>166.239</c:v>
                </c:pt>
                <c:pt idx="8816">
                  <c:v>164.517</c:v>
                </c:pt>
                <c:pt idx="8817">
                  <c:v>163.441</c:v>
                </c:pt>
                <c:pt idx="8818">
                  <c:v>162.70500000000001</c:v>
                </c:pt>
                <c:pt idx="8819">
                  <c:v>160.88800000000001</c:v>
                </c:pt>
                <c:pt idx="8820">
                  <c:v>159.815</c:v>
                </c:pt>
                <c:pt idx="8821">
                  <c:v>159.12200000000001</c:v>
                </c:pt>
                <c:pt idx="8822">
                  <c:v>157.41300000000001</c:v>
                </c:pt>
                <c:pt idx="8823">
                  <c:v>156.43</c:v>
                </c:pt>
                <c:pt idx="8824">
                  <c:v>155.79300000000001</c:v>
                </c:pt>
                <c:pt idx="8825">
                  <c:v>154.28399999999999</c:v>
                </c:pt>
                <c:pt idx="8826">
                  <c:v>153.42400000000001</c:v>
                </c:pt>
                <c:pt idx="8827">
                  <c:v>152.87899999999999</c:v>
                </c:pt>
                <c:pt idx="8828">
                  <c:v>151.57599999999999</c:v>
                </c:pt>
                <c:pt idx="8829">
                  <c:v>150.84800000000001</c:v>
                </c:pt>
                <c:pt idx="8830">
                  <c:v>150.37299999999999</c:v>
                </c:pt>
                <c:pt idx="8831">
                  <c:v>149.24700000000001</c:v>
                </c:pt>
                <c:pt idx="8832">
                  <c:v>148.601</c:v>
                </c:pt>
                <c:pt idx="8833">
                  <c:v>148.18</c:v>
                </c:pt>
                <c:pt idx="8834">
                  <c:v>147.15700000000001</c:v>
                </c:pt>
                <c:pt idx="8835">
                  <c:v>146.571</c:v>
                </c:pt>
                <c:pt idx="8836">
                  <c:v>146.172</c:v>
                </c:pt>
                <c:pt idx="8837">
                  <c:v>145.255</c:v>
                </c:pt>
                <c:pt idx="8838">
                  <c:v>144.68600000000001</c:v>
                </c:pt>
                <c:pt idx="8839">
                  <c:v>144.32300000000001</c:v>
                </c:pt>
                <c:pt idx="8840">
                  <c:v>143.36199999999999</c:v>
                </c:pt>
                <c:pt idx="8841">
                  <c:v>142.774</c:v>
                </c:pt>
                <c:pt idx="8842">
                  <c:v>142.38200000000001</c:v>
                </c:pt>
                <c:pt idx="8843">
                  <c:v>141.43700000000001</c:v>
                </c:pt>
                <c:pt idx="8844">
                  <c:v>140.881</c:v>
                </c:pt>
                <c:pt idx="8845">
                  <c:v>140.51499999999999</c:v>
                </c:pt>
                <c:pt idx="8846">
                  <c:v>139.59399999999999</c:v>
                </c:pt>
                <c:pt idx="8847">
                  <c:v>139.03399999999999</c:v>
                </c:pt>
                <c:pt idx="8848">
                  <c:v>138.65</c:v>
                </c:pt>
                <c:pt idx="8849">
                  <c:v>137.696</c:v>
                </c:pt>
                <c:pt idx="8850">
                  <c:v>137.137</c:v>
                </c:pt>
                <c:pt idx="8851">
                  <c:v>136.779</c:v>
                </c:pt>
                <c:pt idx="8852">
                  <c:v>135.911</c:v>
                </c:pt>
                <c:pt idx="8853">
                  <c:v>135.398</c:v>
                </c:pt>
                <c:pt idx="8854">
                  <c:v>135.065</c:v>
                </c:pt>
                <c:pt idx="8855">
                  <c:v>134.19800000000001</c:v>
                </c:pt>
                <c:pt idx="8856">
                  <c:v>133.67400000000001</c:v>
                </c:pt>
                <c:pt idx="8857">
                  <c:v>133.35499999999999</c:v>
                </c:pt>
                <c:pt idx="8858">
                  <c:v>132.86799999999999</c:v>
                </c:pt>
                <c:pt idx="8859">
                  <c:v>132.744</c:v>
                </c:pt>
                <c:pt idx="8860">
                  <c:v>132.72900000000001</c:v>
                </c:pt>
                <c:pt idx="8861">
                  <c:v>132.97999999999999</c:v>
                </c:pt>
                <c:pt idx="8862">
                  <c:v>133.227</c:v>
                </c:pt>
                <c:pt idx="8863">
                  <c:v>133.39599999999999</c:v>
                </c:pt>
                <c:pt idx="8864">
                  <c:v>133.68100000000001</c:v>
                </c:pt>
                <c:pt idx="8865">
                  <c:v>133.75399999999999</c:v>
                </c:pt>
                <c:pt idx="8866">
                  <c:v>133.762</c:v>
                </c:pt>
                <c:pt idx="8867">
                  <c:v>133.59899999999999</c:v>
                </c:pt>
                <c:pt idx="8868">
                  <c:v>133.39599999999999</c:v>
                </c:pt>
                <c:pt idx="8869">
                  <c:v>133.249</c:v>
                </c:pt>
                <c:pt idx="8870">
                  <c:v>133.203</c:v>
                </c:pt>
                <c:pt idx="8871">
                  <c:v>133.88999999999999</c:v>
                </c:pt>
                <c:pt idx="8872">
                  <c:v>134.673</c:v>
                </c:pt>
                <c:pt idx="8873">
                  <c:v>137.02199999999999</c:v>
                </c:pt>
                <c:pt idx="8874">
                  <c:v>138.565</c:v>
                </c:pt>
                <c:pt idx="8875">
                  <c:v>139.65199999999999</c:v>
                </c:pt>
                <c:pt idx="8876">
                  <c:v>142.29499999999999</c:v>
                </c:pt>
                <c:pt idx="8877">
                  <c:v>143.63900000000001</c:v>
                </c:pt>
                <c:pt idx="8878">
                  <c:v>144.37799999999999</c:v>
                </c:pt>
                <c:pt idx="8879">
                  <c:v>145.63300000000001</c:v>
                </c:pt>
                <c:pt idx="8880">
                  <c:v>146.09</c:v>
                </c:pt>
                <c:pt idx="8881">
                  <c:v>146.26400000000001</c:v>
                </c:pt>
                <c:pt idx="8882">
                  <c:v>146.29900000000001</c:v>
                </c:pt>
                <c:pt idx="8883">
                  <c:v>146.10499999999999</c:v>
                </c:pt>
                <c:pt idx="8884">
                  <c:v>145.92400000000001</c:v>
                </c:pt>
                <c:pt idx="8885">
                  <c:v>145.86600000000001</c:v>
                </c:pt>
                <c:pt idx="8886">
                  <c:v>146.13399999999999</c:v>
                </c:pt>
                <c:pt idx="8887">
                  <c:v>146.36699999999999</c:v>
                </c:pt>
                <c:pt idx="8888">
                  <c:v>146.91300000000001</c:v>
                </c:pt>
                <c:pt idx="8889">
                  <c:v>147.26900000000001</c:v>
                </c:pt>
                <c:pt idx="8890">
                  <c:v>147.57300000000001</c:v>
                </c:pt>
                <c:pt idx="8891">
                  <c:v>148.27699999999999</c:v>
                </c:pt>
                <c:pt idx="8892">
                  <c:v>148.56</c:v>
                </c:pt>
                <c:pt idx="8893">
                  <c:v>148.66300000000001</c:v>
                </c:pt>
                <c:pt idx="8894">
                  <c:v>148.625</c:v>
                </c:pt>
                <c:pt idx="8895">
                  <c:v>148.45599999999999</c:v>
                </c:pt>
                <c:pt idx="8896">
                  <c:v>148.25700000000001</c:v>
                </c:pt>
                <c:pt idx="8897">
                  <c:v>147.565</c:v>
                </c:pt>
                <c:pt idx="8898">
                  <c:v>147.11799999999999</c:v>
                </c:pt>
                <c:pt idx="8899">
                  <c:v>146.89599999999999</c:v>
                </c:pt>
                <c:pt idx="8900">
                  <c:v>147.95699999999999</c:v>
                </c:pt>
                <c:pt idx="8901">
                  <c:v>149.358</c:v>
                </c:pt>
                <c:pt idx="8902">
                  <c:v>150.39099999999999</c:v>
                </c:pt>
                <c:pt idx="8903">
                  <c:v>152.95400000000001</c:v>
                </c:pt>
                <c:pt idx="8904">
                  <c:v>154.70599999999999</c:v>
                </c:pt>
                <c:pt idx="8905">
                  <c:v>155.87299999999999</c:v>
                </c:pt>
                <c:pt idx="8906">
                  <c:v>158.529</c:v>
                </c:pt>
                <c:pt idx="8907">
                  <c:v>159.72399999999999</c:v>
                </c:pt>
                <c:pt idx="8908">
                  <c:v>160.292</c:v>
                </c:pt>
                <c:pt idx="8909">
                  <c:v>161.13200000000001</c:v>
                </c:pt>
                <c:pt idx="8910">
                  <c:v>161.29900000000001</c:v>
                </c:pt>
                <c:pt idx="8911">
                  <c:v>161.25800000000001</c:v>
                </c:pt>
                <c:pt idx="8912">
                  <c:v>160.768</c:v>
                </c:pt>
                <c:pt idx="8913">
                  <c:v>160.381</c:v>
                </c:pt>
                <c:pt idx="8914">
                  <c:v>160.28899999999999</c:v>
                </c:pt>
                <c:pt idx="8915">
                  <c:v>160.63</c:v>
                </c:pt>
                <c:pt idx="8916">
                  <c:v>160.965</c:v>
                </c:pt>
                <c:pt idx="8917">
                  <c:v>161.203</c:v>
                </c:pt>
                <c:pt idx="8918">
                  <c:v>162.09800000000001</c:v>
                </c:pt>
                <c:pt idx="8919">
                  <c:v>162.62899999999999</c:v>
                </c:pt>
                <c:pt idx="8920">
                  <c:v>162.89699999999999</c:v>
                </c:pt>
                <c:pt idx="8921">
                  <c:v>163.19999999999999</c:v>
                </c:pt>
                <c:pt idx="8922">
                  <c:v>163.13900000000001</c:v>
                </c:pt>
                <c:pt idx="8923">
                  <c:v>163.012</c:v>
                </c:pt>
                <c:pt idx="8924">
                  <c:v>162.40100000000001</c:v>
                </c:pt>
                <c:pt idx="8925">
                  <c:v>161.845</c:v>
                </c:pt>
                <c:pt idx="8926">
                  <c:v>161.40700000000001</c:v>
                </c:pt>
                <c:pt idx="8927">
                  <c:v>160.27500000000001</c:v>
                </c:pt>
                <c:pt idx="8928">
                  <c:v>159.95400000000001</c:v>
                </c:pt>
                <c:pt idx="8929">
                  <c:v>159.95400000000001</c:v>
                </c:pt>
                <c:pt idx="8930">
                  <c:v>160.22499999999999</c:v>
                </c:pt>
                <c:pt idx="8931">
                  <c:v>160.44399999999999</c:v>
                </c:pt>
                <c:pt idx="8932">
                  <c:v>160.82</c:v>
                </c:pt>
                <c:pt idx="8933">
                  <c:v>162.797</c:v>
                </c:pt>
                <c:pt idx="8934">
                  <c:v>163.989</c:v>
                </c:pt>
                <c:pt idx="8935">
                  <c:v>164.744</c:v>
                </c:pt>
                <c:pt idx="8936">
                  <c:v>165.953</c:v>
                </c:pt>
                <c:pt idx="8937">
                  <c:v>166.32300000000001</c:v>
                </c:pt>
                <c:pt idx="8938">
                  <c:v>166.423</c:v>
                </c:pt>
                <c:pt idx="8939">
                  <c:v>166.23599999999999</c:v>
                </c:pt>
                <c:pt idx="8940">
                  <c:v>165.88800000000001</c:v>
                </c:pt>
                <c:pt idx="8941">
                  <c:v>165.55699999999999</c:v>
                </c:pt>
                <c:pt idx="8942">
                  <c:v>164.77</c:v>
                </c:pt>
                <c:pt idx="8943">
                  <c:v>164.74700000000001</c:v>
                </c:pt>
                <c:pt idx="8944">
                  <c:v>165.03</c:v>
                </c:pt>
                <c:pt idx="8945">
                  <c:v>166.02199999999999</c:v>
                </c:pt>
                <c:pt idx="8946">
                  <c:v>166.60900000000001</c:v>
                </c:pt>
                <c:pt idx="8947">
                  <c:v>167.08099999999999</c:v>
                </c:pt>
                <c:pt idx="8948">
                  <c:v>168.08</c:v>
                </c:pt>
                <c:pt idx="8949">
                  <c:v>168.40700000000001</c:v>
                </c:pt>
                <c:pt idx="8950">
                  <c:v>168.489</c:v>
                </c:pt>
                <c:pt idx="8951">
                  <c:v>168.381</c:v>
                </c:pt>
                <c:pt idx="8952">
                  <c:v>168.11799999999999</c:v>
                </c:pt>
                <c:pt idx="8953">
                  <c:v>167.86500000000001</c:v>
                </c:pt>
                <c:pt idx="8954">
                  <c:v>166.99</c:v>
                </c:pt>
                <c:pt idx="8955">
                  <c:v>166.33699999999999</c:v>
                </c:pt>
                <c:pt idx="8956">
                  <c:v>165.85400000000001</c:v>
                </c:pt>
                <c:pt idx="8957">
                  <c:v>164.459</c:v>
                </c:pt>
                <c:pt idx="8958">
                  <c:v>163.55000000000001</c:v>
                </c:pt>
                <c:pt idx="8959">
                  <c:v>162.93700000000001</c:v>
                </c:pt>
                <c:pt idx="8960">
                  <c:v>161.38800000000001</c:v>
                </c:pt>
                <c:pt idx="8961">
                  <c:v>160.559</c:v>
                </c:pt>
                <c:pt idx="8962">
                  <c:v>160.18700000000001</c:v>
                </c:pt>
                <c:pt idx="8963">
                  <c:v>159.81800000000001</c:v>
                </c:pt>
                <c:pt idx="8964">
                  <c:v>159.70099999999999</c:v>
                </c:pt>
                <c:pt idx="8965">
                  <c:v>159.59399999999999</c:v>
                </c:pt>
                <c:pt idx="8966">
                  <c:v>159.14699999999999</c:v>
                </c:pt>
                <c:pt idx="8967">
                  <c:v>158.786</c:v>
                </c:pt>
                <c:pt idx="8968">
                  <c:v>158.49600000000001</c:v>
                </c:pt>
                <c:pt idx="8969">
                  <c:v>157.56100000000001</c:v>
                </c:pt>
                <c:pt idx="8970">
                  <c:v>157.006</c:v>
                </c:pt>
                <c:pt idx="8971">
                  <c:v>156.691</c:v>
                </c:pt>
                <c:pt idx="8972">
                  <c:v>157.822</c:v>
                </c:pt>
                <c:pt idx="8973">
                  <c:v>159.434</c:v>
                </c:pt>
                <c:pt idx="8974">
                  <c:v>160.63300000000001</c:v>
                </c:pt>
                <c:pt idx="8975">
                  <c:v>163.738</c:v>
                </c:pt>
                <c:pt idx="8976">
                  <c:v>165.828</c:v>
                </c:pt>
                <c:pt idx="8977">
                  <c:v>167.07300000000001</c:v>
                </c:pt>
                <c:pt idx="8978">
                  <c:v>169.31899999999999</c:v>
                </c:pt>
                <c:pt idx="8979">
                  <c:v>170.124</c:v>
                </c:pt>
                <c:pt idx="8980">
                  <c:v>170.43799999999999</c:v>
                </c:pt>
                <c:pt idx="8981">
                  <c:v>170.739</c:v>
                </c:pt>
                <c:pt idx="8982">
                  <c:v>170.62100000000001</c:v>
                </c:pt>
                <c:pt idx="8983">
                  <c:v>170.41900000000001</c:v>
                </c:pt>
                <c:pt idx="8984">
                  <c:v>169.59</c:v>
                </c:pt>
                <c:pt idx="8985">
                  <c:v>169.012</c:v>
                </c:pt>
                <c:pt idx="8986">
                  <c:v>168.745</c:v>
                </c:pt>
                <c:pt idx="8987">
                  <c:v>168.67400000000001</c:v>
                </c:pt>
                <c:pt idx="8988">
                  <c:v>168.85599999999999</c:v>
                </c:pt>
                <c:pt idx="8989">
                  <c:v>169.09</c:v>
                </c:pt>
                <c:pt idx="8990">
                  <c:v>170.238</c:v>
                </c:pt>
                <c:pt idx="8991">
                  <c:v>170.905</c:v>
                </c:pt>
                <c:pt idx="8992">
                  <c:v>171.196</c:v>
                </c:pt>
                <c:pt idx="8993">
                  <c:v>171.446</c:v>
                </c:pt>
                <c:pt idx="8994">
                  <c:v>171.345</c:v>
                </c:pt>
                <c:pt idx="8995">
                  <c:v>171.15100000000001</c:v>
                </c:pt>
                <c:pt idx="8996">
                  <c:v>170.43600000000001</c:v>
                </c:pt>
                <c:pt idx="8997">
                  <c:v>169.81899999999999</c:v>
                </c:pt>
                <c:pt idx="8998">
                  <c:v>169.42099999999999</c:v>
                </c:pt>
                <c:pt idx="8999">
                  <c:v>168.69399999999999</c:v>
                </c:pt>
                <c:pt idx="9000">
                  <c:v>169.32</c:v>
                </c:pt>
                <c:pt idx="9001">
                  <c:v>170.131</c:v>
                </c:pt>
                <c:pt idx="9002">
                  <c:v>172.32</c:v>
                </c:pt>
                <c:pt idx="9003">
                  <c:v>173.899</c:v>
                </c:pt>
                <c:pt idx="9004">
                  <c:v>175.136</c:v>
                </c:pt>
                <c:pt idx="9005">
                  <c:v>177.30199999999999</c:v>
                </c:pt>
                <c:pt idx="9006">
                  <c:v>178.101</c:v>
                </c:pt>
                <c:pt idx="9007">
                  <c:v>178.4</c:v>
                </c:pt>
                <c:pt idx="9008">
                  <c:v>178.51900000000001</c:v>
                </c:pt>
                <c:pt idx="9009">
                  <c:v>178.28399999999999</c:v>
                </c:pt>
                <c:pt idx="9010">
                  <c:v>178.05600000000001</c:v>
                </c:pt>
                <c:pt idx="9011">
                  <c:v>177.131</c:v>
                </c:pt>
                <c:pt idx="9012">
                  <c:v>176.43100000000001</c:v>
                </c:pt>
                <c:pt idx="9013">
                  <c:v>175.916</c:v>
                </c:pt>
                <c:pt idx="9014">
                  <c:v>175.191</c:v>
                </c:pt>
                <c:pt idx="9015">
                  <c:v>175.21700000000001</c:v>
                </c:pt>
                <c:pt idx="9016">
                  <c:v>175.31800000000001</c:v>
                </c:pt>
                <c:pt idx="9017">
                  <c:v>175.47900000000001</c:v>
                </c:pt>
                <c:pt idx="9018">
                  <c:v>175.51599999999999</c:v>
                </c:pt>
                <c:pt idx="9019">
                  <c:v>175.58699999999999</c:v>
                </c:pt>
                <c:pt idx="9020">
                  <c:v>175.58699999999999</c:v>
                </c:pt>
                <c:pt idx="9021">
                  <c:v>175.46700000000001</c:v>
                </c:pt>
                <c:pt idx="9022">
                  <c:v>175.303</c:v>
                </c:pt>
                <c:pt idx="9023">
                  <c:v>174.61799999999999</c:v>
                </c:pt>
                <c:pt idx="9024">
                  <c:v>174.108</c:v>
                </c:pt>
                <c:pt idx="9025">
                  <c:v>173.72300000000001</c:v>
                </c:pt>
                <c:pt idx="9026">
                  <c:v>172.547</c:v>
                </c:pt>
                <c:pt idx="9027">
                  <c:v>171.751</c:v>
                </c:pt>
                <c:pt idx="9028">
                  <c:v>171.22800000000001</c:v>
                </c:pt>
                <c:pt idx="9029">
                  <c:v>170.86099999999999</c:v>
                </c:pt>
                <c:pt idx="9030">
                  <c:v>171.09399999999999</c:v>
                </c:pt>
                <c:pt idx="9031">
                  <c:v>171.31399999999999</c:v>
                </c:pt>
                <c:pt idx="9032">
                  <c:v>171.57400000000001</c:v>
                </c:pt>
                <c:pt idx="9033">
                  <c:v>171.512</c:v>
                </c:pt>
                <c:pt idx="9034">
                  <c:v>171.35499999999999</c:v>
                </c:pt>
                <c:pt idx="9035">
                  <c:v>170.685</c:v>
                </c:pt>
                <c:pt idx="9036">
                  <c:v>170.119</c:v>
                </c:pt>
                <c:pt idx="9037">
                  <c:v>169.68</c:v>
                </c:pt>
                <c:pt idx="9038">
                  <c:v>168.441</c:v>
                </c:pt>
                <c:pt idx="9039">
                  <c:v>167.62100000000001</c:v>
                </c:pt>
                <c:pt idx="9040">
                  <c:v>167.06</c:v>
                </c:pt>
                <c:pt idx="9041">
                  <c:v>165.602</c:v>
                </c:pt>
                <c:pt idx="9042">
                  <c:v>164.7</c:v>
                </c:pt>
                <c:pt idx="9043">
                  <c:v>164.10900000000001</c:v>
                </c:pt>
                <c:pt idx="9044">
                  <c:v>162.64699999999999</c:v>
                </c:pt>
                <c:pt idx="9045">
                  <c:v>161.78299999999999</c:v>
                </c:pt>
                <c:pt idx="9046">
                  <c:v>161.22200000000001</c:v>
                </c:pt>
                <c:pt idx="9047">
                  <c:v>159.84200000000001</c:v>
                </c:pt>
                <c:pt idx="9048">
                  <c:v>159.02799999999999</c:v>
                </c:pt>
                <c:pt idx="9049">
                  <c:v>158.483</c:v>
                </c:pt>
                <c:pt idx="9050">
                  <c:v>157.19900000000001</c:v>
                </c:pt>
                <c:pt idx="9051">
                  <c:v>156.422</c:v>
                </c:pt>
                <c:pt idx="9052">
                  <c:v>155.929</c:v>
                </c:pt>
                <c:pt idx="9053">
                  <c:v>154.71199999999999</c:v>
                </c:pt>
                <c:pt idx="9054">
                  <c:v>154.00200000000001</c:v>
                </c:pt>
                <c:pt idx="9055">
                  <c:v>153.535</c:v>
                </c:pt>
                <c:pt idx="9056">
                  <c:v>152.35599999999999</c:v>
                </c:pt>
                <c:pt idx="9057">
                  <c:v>151.66300000000001</c:v>
                </c:pt>
                <c:pt idx="9058">
                  <c:v>151.21</c:v>
                </c:pt>
                <c:pt idx="9059">
                  <c:v>150.09700000000001</c:v>
                </c:pt>
                <c:pt idx="9060">
                  <c:v>149.458</c:v>
                </c:pt>
                <c:pt idx="9061">
                  <c:v>149.02199999999999</c:v>
                </c:pt>
                <c:pt idx="9062">
                  <c:v>147.976</c:v>
                </c:pt>
                <c:pt idx="9063">
                  <c:v>147.34</c:v>
                </c:pt>
                <c:pt idx="9064">
                  <c:v>146.90700000000001</c:v>
                </c:pt>
                <c:pt idx="9065">
                  <c:v>145.833</c:v>
                </c:pt>
                <c:pt idx="9066">
                  <c:v>145.184</c:v>
                </c:pt>
                <c:pt idx="9067">
                  <c:v>144.77699999999999</c:v>
                </c:pt>
                <c:pt idx="9068">
                  <c:v>143.786</c:v>
                </c:pt>
                <c:pt idx="9069">
                  <c:v>143.20599999999999</c:v>
                </c:pt>
                <c:pt idx="9070">
                  <c:v>142.828</c:v>
                </c:pt>
                <c:pt idx="9071">
                  <c:v>141.81</c:v>
                </c:pt>
                <c:pt idx="9072">
                  <c:v>141.21199999999999</c:v>
                </c:pt>
                <c:pt idx="9073">
                  <c:v>140.82400000000001</c:v>
                </c:pt>
                <c:pt idx="9074">
                  <c:v>139.88300000000001</c:v>
                </c:pt>
                <c:pt idx="9075">
                  <c:v>139.35499999999999</c:v>
                </c:pt>
                <c:pt idx="9076">
                  <c:v>139.00700000000001</c:v>
                </c:pt>
                <c:pt idx="9077">
                  <c:v>138.17599999999999</c:v>
                </c:pt>
                <c:pt idx="9078">
                  <c:v>137.68600000000001</c:v>
                </c:pt>
                <c:pt idx="9079">
                  <c:v>137.33799999999999</c:v>
                </c:pt>
                <c:pt idx="9080">
                  <c:v>136.54499999999999</c:v>
                </c:pt>
                <c:pt idx="9081">
                  <c:v>136.15199999999999</c:v>
                </c:pt>
                <c:pt idx="9082">
                  <c:v>135.93899999999999</c:v>
                </c:pt>
                <c:pt idx="9083">
                  <c:v>135.637</c:v>
                </c:pt>
                <c:pt idx="9084">
                  <c:v>135.529</c:v>
                </c:pt>
                <c:pt idx="9085">
                  <c:v>135.49299999999999</c:v>
                </c:pt>
                <c:pt idx="9086">
                  <c:v>135.46899999999999</c:v>
                </c:pt>
                <c:pt idx="9087">
                  <c:v>135.518</c:v>
                </c:pt>
                <c:pt idx="9088">
                  <c:v>135.58000000000001</c:v>
                </c:pt>
                <c:pt idx="9089">
                  <c:v>135.71199999999999</c:v>
                </c:pt>
                <c:pt idx="9090">
                  <c:v>135.774</c:v>
                </c:pt>
                <c:pt idx="9091">
                  <c:v>135.78200000000001</c:v>
                </c:pt>
                <c:pt idx="9092">
                  <c:v>135.708</c:v>
                </c:pt>
                <c:pt idx="9093">
                  <c:v>135.613</c:v>
                </c:pt>
                <c:pt idx="9094">
                  <c:v>135.529</c:v>
                </c:pt>
                <c:pt idx="9095">
                  <c:v>135.36199999999999</c:v>
                </c:pt>
                <c:pt idx="9096">
                  <c:v>135.434</c:v>
                </c:pt>
                <c:pt idx="9097">
                  <c:v>135.60900000000001</c:v>
                </c:pt>
                <c:pt idx="9098">
                  <c:v>136.303</c:v>
                </c:pt>
                <c:pt idx="9099">
                  <c:v>136.84700000000001</c:v>
                </c:pt>
                <c:pt idx="9100">
                  <c:v>137.25700000000001</c:v>
                </c:pt>
                <c:pt idx="9101">
                  <c:v>138.39400000000001</c:v>
                </c:pt>
                <c:pt idx="9102">
                  <c:v>139.04400000000001</c:v>
                </c:pt>
                <c:pt idx="9103">
                  <c:v>139.399</c:v>
                </c:pt>
                <c:pt idx="9104">
                  <c:v>140.21</c:v>
                </c:pt>
                <c:pt idx="9105">
                  <c:v>140.53899999999999</c:v>
                </c:pt>
                <c:pt idx="9106">
                  <c:v>140.69399999999999</c:v>
                </c:pt>
                <c:pt idx="9107">
                  <c:v>140.911</c:v>
                </c:pt>
                <c:pt idx="9108">
                  <c:v>140.946</c:v>
                </c:pt>
                <c:pt idx="9109">
                  <c:v>141.01599999999999</c:v>
                </c:pt>
                <c:pt idx="9110">
                  <c:v>141.66300000000001</c:v>
                </c:pt>
                <c:pt idx="9111">
                  <c:v>142.38800000000001</c:v>
                </c:pt>
                <c:pt idx="9112">
                  <c:v>142.96799999999999</c:v>
                </c:pt>
                <c:pt idx="9113">
                  <c:v>144.702</c:v>
                </c:pt>
                <c:pt idx="9114">
                  <c:v>145.88499999999999</c:v>
                </c:pt>
                <c:pt idx="9115">
                  <c:v>146.74</c:v>
                </c:pt>
                <c:pt idx="9116">
                  <c:v>148.64599999999999</c:v>
                </c:pt>
                <c:pt idx="9117">
                  <c:v>149.624</c:v>
                </c:pt>
                <c:pt idx="9118">
                  <c:v>150.17500000000001</c:v>
                </c:pt>
                <c:pt idx="9119">
                  <c:v>151.18899999999999</c:v>
                </c:pt>
                <c:pt idx="9120">
                  <c:v>151.506</c:v>
                </c:pt>
                <c:pt idx="9121">
                  <c:v>151.64699999999999</c:v>
                </c:pt>
                <c:pt idx="9122">
                  <c:v>152.13900000000001</c:v>
                </c:pt>
                <c:pt idx="9123">
                  <c:v>152.547</c:v>
                </c:pt>
                <c:pt idx="9124">
                  <c:v>152.977</c:v>
                </c:pt>
                <c:pt idx="9125">
                  <c:v>154.601</c:v>
                </c:pt>
                <c:pt idx="9126">
                  <c:v>155.846</c:v>
                </c:pt>
                <c:pt idx="9127">
                  <c:v>156.72800000000001</c:v>
                </c:pt>
                <c:pt idx="9128">
                  <c:v>159.14500000000001</c:v>
                </c:pt>
                <c:pt idx="9129">
                  <c:v>160.49199999999999</c:v>
                </c:pt>
                <c:pt idx="9130">
                  <c:v>161.27600000000001</c:v>
                </c:pt>
                <c:pt idx="9131">
                  <c:v>162.905</c:v>
                </c:pt>
                <c:pt idx="9132">
                  <c:v>163.583</c:v>
                </c:pt>
                <c:pt idx="9133">
                  <c:v>163.922</c:v>
                </c:pt>
                <c:pt idx="9134">
                  <c:v>164.34200000000001</c:v>
                </c:pt>
                <c:pt idx="9135">
                  <c:v>164.416</c:v>
                </c:pt>
                <c:pt idx="9136">
                  <c:v>164.38200000000001</c:v>
                </c:pt>
                <c:pt idx="9137">
                  <c:v>164.25800000000001</c:v>
                </c:pt>
                <c:pt idx="9138">
                  <c:v>164.393</c:v>
                </c:pt>
                <c:pt idx="9139">
                  <c:v>164.602</c:v>
                </c:pt>
                <c:pt idx="9140">
                  <c:v>165.25899999999999</c:v>
                </c:pt>
                <c:pt idx="9141">
                  <c:v>165.828</c:v>
                </c:pt>
                <c:pt idx="9142">
                  <c:v>166.28899999999999</c:v>
                </c:pt>
                <c:pt idx="9143">
                  <c:v>167.548</c:v>
                </c:pt>
                <c:pt idx="9144">
                  <c:v>168.18700000000001</c:v>
                </c:pt>
                <c:pt idx="9145">
                  <c:v>168.518</c:v>
                </c:pt>
                <c:pt idx="9146">
                  <c:v>169.096</c:v>
                </c:pt>
                <c:pt idx="9147">
                  <c:v>169.261</c:v>
                </c:pt>
                <c:pt idx="9148">
                  <c:v>169.25</c:v>
                </c:pt>
                <c:pt idx="9149">
                  <c:v>168.93199999999999</c:v>
                </c:pt>
                <c:pt idx="9150">
                  <c:v>168.54400000000001</c:v>
                </c:pt>
                <c:pt idx="9151">
                  <c:v>168.262</c:v>
                </c:pt>
                <c:pt idx="9152">
                  <c:v>167.535</c:v>
                </c:pt>
                <c:pt idx="9153">
                  <c:v>167.27699999999999</c:v>
                </c:pt>
                <c:pt idx="9154">
                  <c:v>167.22499999999999</c:v>
                </c:pt>
                <c:pt idx="9155">
                  <c:v>167.262</c:v>
                </c:pt>
                <c:pt idx="9156">
                  <c:v>167.399</c:v>
                </c:pt>
                <c:pt idx="9157">
                  <c:v>167.518</c:v>
                </c:pt>
                <c:pt idx="9158">
                  <c:v>167.934</c:v>
                </c:pt>
                <c:pt idx="9159">
                  <c:v>168.161</c:v>
                </c:pt>
                <c:pt idx="9160">
                  <c:v>168.22399999999999</c:v>
                </c:pt>
                <c:pt idx="9161">
                  <c:v>167.98099999999999</c:v>
                </c:pt>
                <c:pt idx="9162">
                  <c:v>167.81899999999999</c:v>
                </c:pt>
                <c:pt idx="9163">
                  <c:v>167.667</c:v>
                </c:pt>
                <c:pt idx="9164">
                  <c:v>167.09399999999999</c:v>
                </c:pt>
                <c:pt idx="9165">
                  <c:v>166.596</c:v>
                </c:pt>
                <c:pt idx="9166">
                  <c:v>166.23599999999999</c:v>
                </c:pt>
                <c:pt idx="9167">
                  <c:v>165.40199999999999</c:v>
                </c:pt>
                <c:pt idx="9168">
                  <c:v>165.084</c:v>
                </c:pt>
                <c:pt idx="9169">
                  <c:v>164.976</c:v>
                </c:pt>
                <c:pt idx="9170">
                  <c:v>164.87899999999999</c:v>
                </c:pt>
                <c:pt idx="9171">
                  <c:v>164.83500000000001</c:v>
                </c:pt>
                <c:pt idx="9172">
                  <c:v>164.79400000000001</c:v>
                </c:pt>
                <c:pt idx="9173">
                  <c:v>164.53200000000001</c:v>
                </c:pt>
                <c:pt idx="9174">
                  <c:v>164.25899999999999</c:v>
                </c:pt>
                <c:pt idx="9175">
                  <c:v>164.02799999999999</c:v>
                </c:pt>
                <c:pt idx="9176">
                  <c:v>163.25299999999999</c:v>
                </c:pt>
                <c:pt idx="9177">
                  <c:v>162.709</c:v>
                </c:pt>
                <c:pt idx="9178">
                  <c:v>162.30000000000001</c:v>
                </c:pt>
                <c:pt idx="9179">
                  <c:v>161.191</c:v>
                </c:pt>
                <c:pt idx="9180">
                  <c:v>160.483</c:v>
                </c:pt>
                <c:pt idx="9181">
                  <c:v>160.00700000000001</c:v>
                </c:pt>
                <c:pt idx="9182">
                  <c:v>158.749</c:v>
                </c:pt>
                <c:pt idx="9183">
                  <c:v>157.976</c:v>
                </c:pt>
                <c:pt idx="9184">
                  <c:v>157.45699999999999</c:v>
                </c:pt>
                <c:pt idx="9185">
                  <c:v>156.136</c:v>
                </c:pt>
                <c:pt idx="9186">
                  <c:v>155.33699999999999</c:v>
                </c:pt>
                <c:pt idx="9187">
                  <c:v>154.81399999999999</c:v>
                </c:pt>
                <c:pt idx="9188">
                  <c:v>153.5</c:v>
                </c:pt>
                <c:pt idx="9189">
                  <c:v>152.73099999999999</c:v>
                </c:pt>
                <c:pt idx="9190">
                  <c:v>152.20099999999999</c:v>
                </c:pt>
                <c:pt idx="9191">
                  <c:v>150.93299999999999</c:v>
                </c:pt>
                <c:pt idx="9192">
                  <c:v>150.18799999999999</c:v>
                </c:pt>
                <c:pt idx="9193">
                  <c:v>149.71799999999999</c:v>
                </c:pt>
                <c:pt idx="9194">
                  <c:v>148.60300000000001</c:v>
                </c:pt>
                <c:pt idx="9195">
                  <c:v>147.98400000000001</c:v>
                </c:pt>
                <c:pt idx="9196">
                  <c:v>147.58799999999999</c:v>
                </c:pt>
                <c:pt idx="9197">
                  <c:v>146.66</c:v>
                </c:pt>
                <c:pt idx="9198">
                  <c:v>146.131</c:v>
                </c:pt>
                <c:pt idx="9199">
                  <c:v>145.78700000000001</c:v>
                </c:pt>
                <c:pt idx="9200">
                  <c:v>144.93299999999999</c:v>
                </c:pt>
                <c:pt idx="9201">
                  <c:v>144.423</c:v>
                </c:pt>
                <c:pt idx="9202">
                  <c:v>144.07900000000001</c:v>
                </c:pt>
                <c:pt idx="9203">
                  <c:v>143.28</c:v>
                </c:pt>
                <c:pt idx="9204">
                  <c:v>142.79900000000001</c:v>
                </c:pt>
                <c:pt idx="9205">
                  <c:v>142.5</c:v>
                </c:pt>
                <c:pt idx="9206">
                  <c:v>141.76400000000001</c:v>
                </c:pt>
                <c:pt idx="9207">
                  <c:v>141.36099999999999</c:v>
                </c:pt>
                <c:pt idx="9208">
                  <c:v>141.10599999999999</c:v>
                </c:pt>
                <c:pt idx="9209">
                  <c:v>140.49</c:v>
                </c:pt>
                <c:pt idx="9210">
                  <c:v>140.148</c:v>
                </c:pt>
                <c:pt idx="9211">
                  <c:v>139.916</c:v>
                </c:pt>
                <c:pt idx="9212">
                  <c:v>139.38300000000001</c:v>
                </c:pt>
                <c:pt idx="9213">
                  <c:v>139.077</c:v>
                </c:pt>
                <c:pt idx="9214">
                  <c:v>138.87200000000001</c:v>
                </c:pt>
                <c:pt idx="9215">
                  <c:v>138.37299999999999</c:v>
                </c:pt>
                <c:pt idx="9216">
                  <c:v>138.07400000000001</c:v>
                </c:pt>
                <c:pt idx="9217">
                  <c:v>137.88800000000001</c:v>
                </c:pt>
                <c:pt idx="9218">
                  <c:v>137.40199999999999</c:v>
                </c:pt>
                <c:pt idx="9219">
                  <c:v>137.108</c:v>
                </c:pt>
                <c:pt idx="9220">
                  <c:v>136.90299999999999</c:v>
                </c:pt>
                <c:pt idx="9221">
                  <c:v>136.34399999999999</c:v>
                </c:pt>
                <c:pt idx="9222">
                  <c:v>135.976</c:v>
                </c:pt>
                <c:pt idx="9223">
                  <c:v>135.73500000000001</c:v>
                </c:pt>
                <c:pt idx="9224">
                  <c:v>135.09399999999999</c:v>
                </c:pt>
                <c:pt idx="9225">
                  <c:v>134.68799999999999</c:v>
                </c:pt>
                <c:pt idx="9226">
                  <c:v>134.405</c:v>
                </c:pt>
                <c:pt idx="9227">
                  <c:v>133.68600000000001</c:v>
                </c:pt>
                <c:pt idx="9228">
                  <c:v>133.238</c:v>
                </c:pt>
                <c:pt idx="9229">
                  <c:v>132.94800000000001</c:v>
                </c:pt>
                <c:pt idx="9230">
                  <c:v>132.203</c:v>
                </c:pt>
                <c:pt idx="9231">
                  <c:v>131.762</c:v>
                </c:pt>
                <c:pt idx="9232">
                  <c:v>131.47300000000001</c:v>
                </c:pt>
                <c:pt idx="9233">
                  <c:v>130.762</c:v>
                </c:pt>
                <c:pt idx="9234">
                  <c:v>130.33000000000001</c:v>
                </c:pt>
                <c:pt idx="9235">
                  <c:v>130.05600000000001</c:v>
                </c:pt>
                <c:pt idx="9236">
                  <c:v>129.36500000000001</c:v>
                </c:pt>
                <c:pt idx="9237">
                  <c:v>128.953</c:v>
                </c:pt>
                <c:pt idx="9238">
                  <c:v>128.679</c:v>
                </c:pt>
                <c:pt idx="9239">
                  <c:v>128.03</c:v>
                </c:pt>
                <c:pt idx="9240">
                  <c:v>127.652</c:v>
                </c:pt>
                <c:pt idx="9241">
                  <c:v>127.38200000000001</c:v>
                </c:pt>
                <c:pt idx="9242">
                  <c:v>126.759</c:v>
                </c:pt>
                <c:pt idx="9243">
                  <c:v>126.396</c:v>
                </c:pt>
                <c:pt idx="9244">
                  <c:v>126.14400000000001</c:v>
                </c:pt>
                <c:pt idx="9245">
                  <c:v>125.55200000000001</c:v>
                </c:pt>
                <c:pt idx="9246">
                  <c:v>125.194</c:v>
                </c:pt>
                <c:pt idx="9247">
                  <c:v>124.961</c:v>
                </c:pt>
                <c:pt idx="9248">
                  <c:v>124.371</c:v>
                </c:pt>
                <c:pt idx="9249">
                  <c:v>124.029</c:v>
                </c:pt>
                <c:pt idx="9250">
                  <c:v>123.806</c:v>
                </c:pt>
                <c:pt idx="9251">
                  <c:v>123.242</c:v>
                </c:pt>
                <c:pt idx="9252">
                  <c:v>122.959</c:v>
                </c:pt>
                <c:pt idx="9253">
                  <c:v>122.806</c:v>
                </c:pt>
                <c:pt idx="9254">
                  <c:v>122.515</c:v>
                </c:pt>
                <c:pt idx="9255">
                  <c:v>122.327</c:v>
                </c:pt>
                <c:pt idx="9256">
                  <c:v>122.185</c:v>
                </c:pt>
                <c:pt idx="9257">
                  <c:v>121.81399999999999</c:v>
                </c:pt>
                <c:pt idx="9258">
                  <c:v>121.575</c:v>
                </c:pt>
                <c:pt idx="9259">
                  <c:v>121.407</c:v>
                </c:pt>
                <c:pt idx="9260">
                  <c:v>121.00700000000001</c:v>
                </c:pt>
                <c:pt idx="9261">
                  <c:v>120.77800000000001</c:v>
                </c:pt>
                <c:pt idx="9262">
                  <c:v>120.621</c:v>
                </c:pt>
                <c:pt idx="9263">
                  <c:v>120.254</c:v>
                </c:pt>
                <c:pt idx="9264">
                  <c:v>120.059</c:v>
                </c:pt>
                <c:pt idx="9265">
                  <c:v>119.935</c:v>
                </c:pt>
                <c:pt idx="9266">
                  <c:v>119.607</c:v>
                </c:pt>
                <c:pt idx="9267">
                  <c:v>119.42</c:v>
                </c:pt>
                <c:pt idx="9268">
                  <c:v>119.29</c:v>
                </c:pt>
                <c:pt idx="9269">
                  <c:v>118.967</c:v>
                </c:pt>
                <c:pt idx="9270">
                  <c:v>118.764</c:v>
                </c:pt>
                <c:pt idx="9271">
                  <c:v>118.633</c:v>
                </c:pt>
                <c:pt idx="9272">
                  <c:v>118.309</c:v>
                </c:pt>
                <c:pt idx="9273">
                  <c:v>118.107</c:v>
                </c:pt>
                <c:pt idx="9274">
                  <c:v>117.98399999999999</c:v>
                </c:pt>
                <c:pt idx="9275">
                  <c:v>117.651</c:v>
                </c:pt>
                <c:pt idx="9276">
                  <c:v>117.45099999999999</c:v>
                </c:pt>
                <c:pt idx="9277">
                  <c:v>117.331</c:v>
                </c:pt>
                <c:pt idx="9278">
                  <c:v>117</c:v>
                </c:pt>
                <c:pt idx="9279">
                  <c:v>116.82</c:v>
                </c:pt>
                <c:pt idx="9280">
                  <c:v>116.697</c:v>
                </c:pt>
                <c:pt idx="9281">
                  <c:v>116.374</c:v>
                </c:pt>
                <c:pt idx="9282">
                  <c:v>116.182</c:v>
                </c:pt>
                <c:pt idx="9283">
                  <c:v>116.05200000000001</c:v>
                </c:pt>
                <c:pt idx="9284">
                  <c:v>115.727</c:v>
                </c:pt>
                <c:pt idx="9285">
                  <c:v>115.533</c:v>
                </c:pt>
                <c:pt idx="9286">
                  <c:v>115.41</c:v>
                </c:pt>
                <c:pt idx="9287">
                  <c:v>115.098</c:v>
                </c:pt>
                <c:pt idx="9288">
                  <c:v>114.92400000000001</c:v>
                </c:pt>
                <c:pt idx="9289">
                  <c:v>114.797</c:v>
                </c:pt>
                <c:pt idx="9290">
                  <c:v>114.489</c:v>
                </c:pt>
                <c:pt idx="9291">
                  <c:v>114.3</c:v>
                </c:pt>
                <c:pt idx="9292">
                  <c:v>114.188</c:v>
                </c:pt>
                <c:pt idx="9293">
                  <c:v>113.889</c:v>
                </c:pt>
                <c:pt idx="9294">
                  <c:v>113.705</c:v>
                </c:pt>
                <c:pt idx="9295">
                  <c:v>113.589</c:v>
                </c:pt>
                <c:pt idx="9296">
                  <c:v>113.301</c:v>
                </c:pt>
                <c:pt idx="9297">
                  <c:v>113.129</c:v>
                </c:pt>
                <c:pt idx="9298">
                  <c:v>113.01600000000001</c:v>
                </c:pt>
                <c:pt idx="9299">
                  <c:v>112.73</c:v>
                </c:pt>
                <c:pt idx="9300">
                  <c:v>112.56</c:v>
                </c:pt>
                <c:pt idx="9301">
                  <c:v>112.447</c:v>
                </c:pt>
                <c:pt idx="9302">
                  <c:v>112.17400000000001</c:v>
                </c:pt>
                <c:pt idx="9303">
                  <c:v>112.005</c:v>
                </c:pt>
                <c:pt idx="9304">
                  <c:v>111.88500000000001</c:v>
                </c:pt>
                <c:pt idx="9305">
                  <c:v>111.617</c:v>
                </c:pt>
                <c:pt idx="9306">
                  <c:v>111.45699999999999</c:v>
                </c:pt>
                <c:pt idx="9307">
                  <c:v>111.345</c:v>
                </c:pt>
                <c:pt idx="9308">
                  <c:v>111.07299999999999</c:v>
                </c:pt>
                <c:pt idx="9309">
                  <c:v>110.917</c:v>
                </c:pt>
                <c:pt idx="9310">
                  <c:v>110.80800000000001</c:v>
                </c:pt>
                <c:pt idx="9311">
                  <c:v>110.547</c:v>
                </c:pt>
                <c:pt idx="9312">
                  <c:v>110.395</c:v>
                </c:pt>
                <c:pt idx="9313">
                  <c:v>110.29300000000001</c:v>
                </c:pt>
                <c:pt idx="9314">
                  <c:v>110.04300000000001</c:v>
                </c:pt>
                <c:pt idx="9315">
                  <c:v>109.884</c:v>
                </c:pt>
                <c:pt idx="9316">
                  <c:v>109.783</c:v>
                </c:pt>
                <c:pt idx="9317">
                  <c:v>109.541</c:v>
                </c:pt>
                <c:pt idx="9318">
                  <c:v>109.39700000000001</c:v>
                </c:pt>
                <c:pt idx="9319">
                  <c:v>109.29600000000001</c:v>
                </c:pt>
                <c:pt idx="9320">
                  <c:v>109.054</c:v>
                </c:pt>
                <c:pt idx="9321">
                  <c:v>108.913</c:v>
                </c:pt>
                <c:pt idx="9322">
                  <c:v>108.82</c:v>
                </c:pt>
                <c:pt idx="9323">
                  <c:v>108.59399999999999</c:v>
                </c:pt>
                <c:pt idx="9324">
                  <c:v>108.462</c:v>
                </c:pt>
                <c:pt idx="9325">
                  <c:v>108.376</c:v>
                </c:pt>
                <c:pt idx="9326">
                  <c:v>108.152</c:v>
                </c:pt>
                <c:pt idx="9327">
                  <c:v>108.02200000000001</c:v>
                </c:pt>
                <c:pt idx="9328">
                  <c:v>107.925</c:v>
                </c:pt>
                <c:pt idx="9329">
                  <c:v>107.706</c:v>
                </c:pt>
                <c:pt idx="9330">
                  <c:v>107.56699999999999</c:v>
                </c:pt>
                <c:pt idx="9331">
                  <c:v>107.46599999999999</c:v>
                </c:pt>
                <c:pt idx="9332">
                  <c:v>107.246</c:v>
                </c:pt>
                <c:pt idx="9333">
                  <c:v>107.10899999999999</c:v>
                </c:pt>
                <c:pt idx="9334">
                  <c:v>107.012</c:v>
                </c:pt>
                <c:pt idx="9335">
                  <c:v>106.79</c:v>
                </c:pt>
                <c:pt idx="9336">
                  <c:v>106.654</c:v>
                </c:pt>
                <c:pt idx="9337">
                  <c:v>106.575</c:v>
                </c:pt>
                <c:pt idx="9338">
                  <c:v>106.35299999999999</c:v>
                </c:pt>
                <c:pt idx="9339">
                  <c:v>106.22499999999999</c:v>
                </c:pt>
                <c:pt idx="9340">
                  <c:v>106.131</c:v>
                </c:pt>
                <c:pt idx="9341">
                  <c:v>105.931</c:v>
                </c:pt>
                <c:pt idx="9342">
                  <c:v>105.803</c:v>
                </c:pt>
                <c:pt idx="9343">
                  <c:v>105.727</c:v>
                </c:pt>
                <c:pt idx="9344">
                  <c:v>105.52500000000001</c:v>
                </c:pt>
                <c:pt idx="9345">
                  <c:v>105.402</c:v>
                </c:pt>
                <c:pt idx="9346">
                  <c:v>105.319</c:v>
                </c:pt>
                <c:pt idx="9347">
                  <c:v>105.121</c:v>
                </c:pt>
                <c:pt idx="9348">
                  <c:v>104.991</c:v>
                </c:pt>
                <c:pt idx="9349">
                  <c:v>104.922</c:v>
                </c:pt>
                <c:pt idx="9350">
                  <c:v>104.717</c:v>
                </c:pt>
                <c:pt idx="9351">
                  <c:v>104.605</c:v>
                </c:pt>
                <c:pt idx="9352">
                  <c:v>104.518</c:v>
                </c:pt>
                <c:pt idx="9353">
                  <c:v>104.319</c:v>
                </c:pt>
                <c:pt idx="9354">
                  <c:v>104.20399999999999</c:v>
                </c:pt>
                <c:pt idx="9355">
                  <c:v>104.125</c:v>
                </c:pt>
                <c:pt idx="9356">
                  <c:v>103.932</c:v>
                </c:pt>
                <c:pt idx="9357">
                  <c:v>103.81399999999999</c:v>
                </c:pt>
                <c:pt idx="9358">
                  <c:v>103.738</c:v>
                </c:pt>
                <c:pt idx="9359">
                  <c:v>103.536</c:v>
                </c:pt>
                <c:pt idx="9360">
                  <c:v>103.425</c:v>
                </c:pt>
                <c:pt idx="9361">
                  <c:v>103.352</c:v>
                </c:pt>
                <c:pt idx="9362">
                  <c:v>103.16500000000001</c:v>
                </c:pt>
                <c:pt idx="9363">
                  <c:v>103.053</c:v>
                </c:pt>
                <c:pt idx="9364">
                  <c:v>102.992</c:v>
                </c:pt>
                <c:pt idx="9365">
                  <c:v>102.80200000000001</c:v>
                </c:pt>
                <c:pt idx="9366">
                  <c:v>102.69199999999999</c:v>
                </c:pt>
                <c:pt idx="9367">
                  <c:v>102.62</c:v>
                </c:pt>
                <c:pt idx="9368">
                  <c:v>102.441</c:v>
                </c:pt>
                <c:pt idx="9369">
                  <c:v>102.33799999999999</c:v>
                </c:pt>
                <c:pt idx="9370">
                  <c:v>102.259</c:v>
                </c:pt>
                <c:pt idx="9371">
                  <c:v>102.077</c:v>
                </c:pt>
                <c:pt idx="9372">
                  <c:v>101.974</c:v>
                </c:pt>
                <c:pt idx="9373">
                  <c:v>101.898</c:v>
                </c:pt>
                <c:pt idx="9374">
                  <c:v>101.714</c:v>
                </c:pt>
                <c:pt idx="9375">
                  <c:v>101.60899999999999</c:v>
                </c:pt>
                <c:pt idx="9376">
                  <c:v>101.523</c:v>
                </c:pt>
                <c:pt idx="9377">
                  <c:v>101.35299999999999</c:v>
                </c:pt>
                <c:pt idx="9378">
                  <c:v>101.238</c:v>
                </c:pt>
                <c:pt idx="9379">
                  <c:v>101.176</c:v>
                </c:pt>
                <c:pt idx="9380">
                  <c:v>101.012</c:v>
                </c:pt>
                <c:pt idx="9381">
                  <c:v>100.898</c:v>
                </c:pt>
                <c:pt idx="9382">
                  <c:v>100.822</c:v>
                </c:pt>
                <c:pt idx="9383">
                  <c:v>100.658</c:v>
                </c:pt>
                <c:pt idx="9384">
                  <c:v>100.548</c:v>
                </c:pt>
                <c:pt idx="9385">
                  <c:v>100.494</c:v>
                </c:pt>
                <c:pt idx="9386">
                  <c:v>100.328</c:v>
                </c:pt>
                <c:pt idx="9387">
                  <c:v>100.23099999999999</c:v>
                </c:pt>
                <c:pt idx="9388">
                  <c:v>100.158</c:v>
                </c:pt>
                <c:pt idx="9389">
                  <c:v>100.001</c:v>
                </c:pt>
                <c:pt idx="9390">
                  <c:v>99.894999999999996</c:v>
                </c:pt>
                <c:pt idx="9391">
                  <c:v>99.834000000000003</c:v>
                </c:pt>
                <c:pt idx="9392">
                  <c:v>99.662999999999997</c:v>
                </c:pt>
                <c:pt idx="9393">
                  <c:v>99.557000000000002</c:v>
                </c:pt>
                <c:pt idx="9394">
                  <c:v>99.480999999999995</c:v>
                </c:pt>
                <c:pt idx="9395">
                  <c:v>99.325999999999993</c:v>
                </c:pt>
                <c:pt idx="9396">
                  <c:v>99.233000000000004</c:v>
                </c:pt>
                <c:pt idx="9397">
                  <c:v>99.161000000000001</c:v>
                </c:pt>
                <c:pt idx="9398">
                  <c:v>99.006</c:v>
                </c:pt>
                <c:pt idx="9399">
                  <c:v>98.918999999999997</c:v>
                </c:pt>
                <c:pt idx="9400">
                  <c:v>98.843999999999994</c:v>
                </c:pt>
                <c:pt idx="9401">
                  <c:v>98.688999999999993</c:v>
                </c:pt>
                <c:pt idx="9402">
                  <c:v>98.594999999999999</c:v>
                </c:pt>
                <c:pt idx="9403">
                  <c:v>98.527000000000001</c:v>
                </c:pt>
                <c:pt idx="9404">
                  <c:v>98.353999999999999</c:v>
                </c:pt>
                <c:pt idx="9405">
                  <c:v>98.271000000000001</c:v>
                </c:pt>
                <c:pt idx="9406">
                  <c:v>98.213999999999999</c:v>
                </c:pt>
                <c:pt idx="9407">
                  <c:v>98.061000000000007</c:v>
                </c:pt>
                <c:pt idx="9408">
                  <c:v>97.968999999999994</c:v>
                </c:pt>
                <c:pt idx="9409">
                  <c:v>97.908000000000001</c:v>
                </c:pt>
                <c:pt idx="9410">
                  <c:v>97.745999999999995</c:v>
                </c:pt>
                <c:pt idx="9411">
                  <c:v>97.649000000000001</c:v>
                </c:pt>
                <c:pt idx="9412">
                  <c:v>97.587000000000003</c:v>
                </c:pt>
                <c:pt idx="9413">
                  <c:v>97.429000000000002</c:v>
                </c:pt>
                <c:pt idx="9414">
                  <c:v>97.346000000000004</c:v>
                </c:pt>
                <c:pt idx="9415">
                  <c:v>97.284999999999997</c:v>
                </c:pt>
                <c:pt idx="9416">
                  <c:v>97.174999999999997</c:v>
                </c:pt>
                <c:pt idx="9417">
                  <c:v>97.108999999999995</c:v>
                </c:pt>
                <c:pt idx="9418">
                  <c:v>97.075999999999993</c:v>
                </c:pt>
                <c:pt idx="9419">
                  <c:v>96.997</c:v>
                </c:pt>
                <c:pt idx="9420">
                  <c:v>96.956999999999994</c:v>
                </c:pt>
                <c:pt idx="9421">
                  <c:v>96.936000000000007</c:v>
                </c:pt>
                <c:pt idx="9422">
                  <c:v>96.885000000000005</c:v>
                </c:pt>
                <c:pt idx="9423">
                  <c:v>96.86</c:v>
                </c:pt>
                <c:pt idx="9424">
                  <c:v>96.834999999999994</c:v>
                </c:pt>
                <c:pt idx="9425">
                  <c:v>96.784000000000006</c:v>
                </c:pt>
                <c:pt idx="9426">
                  <c:v>96.751999999999995</c:v>
                </c:pt>
                <c:pt idx="9427">
                  <c:v>96.741</c:v>
                </c:pt>
                <c:pt idx="9428">
                  <c:v>96.710999999999999</c:v>
                </c:pt>
                <c:pt idx="9429">
                  <c:v>96.686999999999998</c:v>
                </c:pt>
                <c:pt idx="9430">
                  <c:v>96.673000000000002</c:v>
                </c:pt>
                <c:pt idx="9431">
                  <c:v>96.64</c:v>
                </c:pt>
                <c:pt idx="9432">
                  <c:v>96.622</c:v>
                </c:pt>
                <c:pt idx="9433">
                  <c:v>96.614999999999995</c:v>
                </c:pt>
                <c:pt idx="9434">
                  <c:v>96.572000000000003</c:v>
                </c:pt>
                <c:pt idx="9435">
                  <c:v>96.543000000000006</c:v>
                </c:pt>
                <c:pt idx="9436">
                  <c:v>96.531999999999996</c:v>
                </c:pt>
                <c:pt idx="9437">
                  <c:v>96.481999999999999</c:v>
                </c:pt>
                <c:pt idx="9438">
                  <c:v>96.477999999999994</c:v>
                </c:pt>
                <c:pt idx="9439">
                  <c:v>96.46</c:v>
                </c:pt>
                <c:pt idx="9440">
                  <c:v>96.43</c:v>
                </c:pt>
                <c:pt idx="9441">
                  <c:v>96.421000000000006</c:v>
                </c:pt>
                <c:pt idx="9442">
                  <c:v>96.394999999999996</c:v>
                </c:pt>
                <c:pt idx="9443">
                  <c:v>96.367999999999995</c:v>
                </c:pt>
                <c:pt idx="9444">
                  <c:v>96.349000000000004</c:v>
                </c:pt>
                <c:pt idx="9445">
                  <c:v>96.331000000000003</c:v>
                </c:pt>
                <c:pt idx="9446">
                  <c:v>96.298000000000002</c:v>
                </c:pt>
                <c:pt idx="9447">
                  <c:v>96.269000000000005</c:v>
                </c:pt>
                <c:pt idx="9448">
                  <c:v>96.257999999999996</c:v>
                </c:pt>
                <c:pt idx="9449">
                  <c:v>96.221000000000004</c:v>
                </c:pt>
                <c:pt idx="9450">
                  <c:v>96.200999999999993</c:v>
                </c:pt>
                <c:pt idx="9451">
                  <c:v>96.19</c:v>
                </c:pt>
                <c:pt idx="9452">
                  <c:v>96.141000000000005</c:v>
                </c:pt>
                <c:pt idx="9453">
                  <c:v>96.122</c:v>
                </c:pt>
                <c:pt idx="9454">
                  <c:v>96.111000000000004</c:v>
                </c:pt>
                <c:pt idx="9455">
                  <c:v>96.06</c:v>
                </c:pt>
                <c:pt idx="9456">
                  <c:v>96.034999999999997</c:v>
                </c:pt>
                <c:pt idx="9457">
                  <c:v>96.013999999999996</c:v>
                </c:pt>
                <c:pt idx="9458">
                  <c:v>95.975999999999999</c:v>
                </c:pt>
                <c:pt idx="9459">
                  <c:v>95.951999999999998</c:v>
                </c:pt>
                <c:pt idx="9460">
                  <c:v>95.927000000000007</c:v>
                </c:pt>
                <c:pt idx="9461">
                  <c:v>95.891000000000005</c:v>
                </c:pt>
                <c:pt idx="9462">
                  <c:v>95.858999999999995</c:v>
                </c:pt>
                <c:pt idx="9463">
                  <c:v>95.837000000000003</c:v>
                </c:pt>
                <c:pt idx="9464">
                  <c:v>95.781000000000006</c:v>
                </c:pt>
                <c:pt idx="9465">
                  <c:v>95.765000000000001</c:v>
                </c:pt>
                <c:pt idx="9466">
                  <c:v>95.754000000000005</c:v>
                </c:pt>
                <c:pt idx="9467">
                  <c:v>95.709000000000003</c:v>
                </c:pt>
                <c:pt idx="9468">
                  <c:v>95.674999999999997</c:v>
                </c:pt>
                <c:pt idx="9469">
                  <c:v>95.653000000000006</c:v>
                </c:pt>
                <c:pt idx="9470">
                  <c:v>95.608000000000004</c:v>
                </c:pt>
                <c:pt idx="9471">
                  <c:v>95.573999999999998</c:v>
                </c:pt>
                <c:pt idx="9472">
                  <c:v>95.545000000000002</c:v>
                </c:pt>
                <c:pt idx="9473">
                  <c:v>95.497</c:v>
                </c:pt>
                <c:pt idx="9474">
                  <c:v>95.472999999999999</c:v>
                </c:pt>
                <c:pt idx="9475">
                  <c:v>95.444999999999993</c:v>
                </c:pt>
                <c:pt idx="9476">
                  <c:v>95.403000000000006</c:v>
                </c:pt>
                <c:pt idx="9477">
                  <c:v>95.369</c:v>
                </c:pt>
                <c:pt idx="9478">
                  <c:v>95.337000000000003</c:v>
                </c:pt>
                <c:pt idx="9479">
                  <c:v>95.29</c:v>
                </c:pt>
                <c:pt idx="9480">
                  <c:v>95.257000000000005</c:v>
                </c:pt>
                <c:pt idx="9481">
                  <c:v>95.242999999999995</c:v>
                </c:pt>
                <c:pt idx="9482">
                  <c:v>95.188999999999993</c:v>
                </c:pt>
                <c:pt idx="9483">
                  <c:v>95.146000000000001</c:v>
                </c:pt>
                <c:pt idx="9484">
                  <c:v>95.135000000000005</c:v>
                </c:pt>
                <c:pt idx="9485">
                  <c:v>95.076999999999998</c:v>
                </c:pt>
                <c:pt idx="9486">
                  <c:v>95.034000000000006</c:v>
                </c:pt>
                <c:pt idx="9487">
                  <c:v>95.009</c:v>
                </c:pt>
                <c:pt idx="9488">
                  <c:v>94.959000000000003</c:v>
                </c:pt>
                <c:pt idx="9489">
                  <c:v>94.926000000000002</c:v>
                </c:pt>
                <c:pt idx="9490">
                  <c:v>94.897000000000006</c:v>
                </c:pt>
                <c:pt idx="9491">
                  <c:v>94.840999999999994</c:v>
                </c:pt>
                <c:pt idx="9492">
                  <c:v>94.804000000000002</c:v>
                </c:pt>
                <c:pt idx="9493">
                  <c:v>94.775000000000006</c:v>
                </c:pt>
                <c:pt idx="9494">
                  <c:v>94.713999999999999</c:v>
                </c:pt>
                <c:pt idx="9495">
                  <c:v>94.685000000000002</c:v>
                </c:pt>
                <c:pt idx="9496">
                  <c:v>94.67</c:v>
                </c:pt>
                <c:pt idx="9497">
                  <c:v>94.611000000000004</c:v>
                </c:pt>
                <c:pt idx="9498">
                  <c:v>94.572999999999993</c:v>
                </c:pt>
                <c:pt idx="9499">
                  <c:v>94.548000000000002</c:v>
                </c:pt>
                <c:pt idx="9500">
                  <c:v>94.489000000000004</c:v>
                </c:pt>
                <c:pt idx="9501">
                  <c:v>94.457999999999998</c:v>
                </c:pt>
                <c:pt idx="9502">
                  <c:v>94.436000000000007</c:v>
                </c:pt>
                <c:pt idx="9503">
                  <c:v>94.372</c:v>
                </c:pt>
                <c:pt idx="9504">
                  <c:v>94.331999999999994</c:v>
                </c:pt>
                <c:pt idx="9505">
                  <c:v>94.307000000000002</c:v>
                </c:pt>
                <c:pt idx="9506">
                  <c:v>94.248999999999995</c:v>
                </c:pt>
                <c:pt idx="9507">
                  <c:v>94.21</c:v>
                </c:pt>
                <c:pt idx="9508">
                  <c:v>94.183999999999997</c:v>
                </c:pt>
                <c:pt idx="9509">
                  <c:v>94.134</c:v>
                </c:pt>
                <c:pt idx="9510">
                  <c:v>94.097999999999999</c:v>
                </c:pt>
                <c:pt idx="9511">
                  <c:v>94.072999999999993</c:v>
                </c:pt>
                <c:pt idx="9512">
                  <c:v>94.01</c:v>
                </c:pt>
                <c:pt idx="9513">
                  <c:v>93.971999999999994</c:v>
                </c:pt>
                <c:pt idx="9514">
                  <c:v>93.953999999999994</c:v>
                </c:pt>
                <c:pt idx="9515">
                  <c:v>93.891000000000005</c:v>
                </c:pt>
                <c:pt idx="9516">
                  <c:v>93.856999999999999</c:v>
                </c:pt>
                <c:pt idx="9517">
                  <c:v>93.828000000000003</c:v>
                </c:pt>
                <c:pt idx="9518">
                  <c:v>93.765000000000001</c:v>
                </c:pt>
                <c:pt idx="9519">
                  <c:v>93.724000000000004</c:v>
                </c:pt>
                <c:pt idx="9520">
                  <c:v>93.704999999999998</c:v>
                </c:pt>
                <c:pt idx="9521">
                  <c:v>93.650999999999996</c:v>
                </c:pt>
                <c:pt idx="9522">
                  <c:v>93.614999999999995</c:v>
                </c:pt>
                <c:pt idx="9523">
                  <c:v>93.587000000000003</c:v>
                </c:pt>
                <c:pt idx="9524">
                  <c:v>93.518000000000001</c:v>
                </c:pt>
                <c:pt idx="9525">
                  <c:v>93.486000000000004</c:v>
                </c:pt>
                <c:pt idx="9526">
                  <c:v>93.463999999999999</c:v>
                </c:pt>
                <c:pt idx="9527">
                  <c:v>93.396000000000001</c:v>
                </c:pt>
                <c:pt idx="9528">
                  <c:v>93.352999999999994</c:v>
                </c:pt>
                <c:pt idx="9529">
                  <c:v>93.326999999999998</c:v>
                </c:pt>
                <c:pt idx="9530">
                  <c:v>93.27</c:v>
                </c:pt>
                <c:pt idx="9531">
                  <c:v>93.236999999999995</c:v>
                </c:pt>
                <c:pt idx="9532">
                  <c:v>93.215999999999994</c:v>
                </c:pt>
                <c:pt idx="9533">
                  <c:v>93.155000000000001</c:v>
                </c:pt>
                <c:pt idx="9534">
                  <c:v>93.122</c:v>
                </c:pt>
                <c:pt idx="9535">
                  <c:v>93.096999999999994</c:v>
                </c:pt>
                <c:pt idx="9536">
                  <c:v>93.034000000000006</c:v>
                </c:pt>
                <c:pt idx="9537">
                  <c:v>93</c:v>
                </c:pt>
                <c:pt idx="9538">
                  <c:v>92.971000000000004</c:v>
                </c:pt>
                <c:pt idx="9539">
                  <c:v>92.906000000000006</c:v>
                </c:pt>
                <c:pt idx="9540">
                  <c:v>92.866</c:v>
                </c:pt>
                <c:pt idx="9541">
                  <c:v>92.837999999999994</c:v>
                </c:pt>
                <c:pt idx="9542">
                  <c:v>92.772999999999996</c:v>
                </c:pt>
                <c:pt idx="9543">
                  <c:v>92.74</c:v>
                </c:pt>
                <c:pt idx="9544">
                  <c:v>92.707999999999998</c:v>
                </c:pt>
                <c:pt idx="9545">
                  <c:v>92.65</c:v>
                </c:pt>
                <c:pt idx="9546">
                  <c:v>92.614000000000004</c:v>
                </c:pt>
                <c:pt idx="9547">
                  <c:v>92.585999999999999</c:v>
                </c:pt>
                <c:pt idx="9548">
                  <c:v>92.524000000000001</c:v>
                </c:pt>
                <c:pt idx="9549">
                  <c:v>92.484999999999999</c:v>
                </c:pt>
                <c:pt idx="9550">
                  <c:v>92.456000000000003</c:v>
                </c:pt>
                <c:pt idx="9551">
                  <c:v>92.394999999999996</c:v>
                </c:pt>
                <c:pt idx="9552">
                  <c:v>92.361999999999995</c:v>
                </c:pt>
                <c:pt idx="9553">
                  <c:v>92.325999999999993</c:v>
                </c:pt>
                <c:pt idx="9554">
                  <c:v>92.275999999999996</c:v>
                </c:pt>
                <c:pt idx="9555">
                  <c:v>92.247</c:v>
                </c:pt>
                <c:pt idx="9556">
                  <c:v>92.210999999999999</c:v>
                </c:pt>
                <c:pt idx="9557">
                  <c:v>92.146000000000001</c:v>
                </c:pt>
                <c:pt idx="9558">
                  <c:v>92.117999999999995</c:v>
                </c:pt>
                <c:pt idx="9559">
                  <c:v>92.078000000000003</c:v>
                </c:pt>
                <c:pt idx="9560">
                  <c:v>92.025999999999996</c:v>
                </c:pt>
                <c:pt idx="9561">
                  <c:v>91.995000000000005</c:v>
                </c:pt>
                <c:pt idx="9562">
                  <c:v>91.97</c:v>
                </c:pt>
                <c:pt idx="9563">
                  <c:v>91.902000000000001</c:v>
                </c:pt>
                <c:pt idx="9564">
                  <c:v>91.873000000000005</c:v>
                </c:pt>
                <c:pt idx="9565">
                  <c:v>91.843999999999994</c:v>
                </c:pt>
                <c:pt idx="9566">
                  <c:v>91.781000000000006</c:v>
                </c:pt>
                <c:pt idx="9567">
                  <c:v>91.736000000000004</c:v>
                </c:pt>
                <c:pt idx="9568">
                  <c:v>91.713999999999999</c:v>
                </c:pt>
                <c:pt idx="9569">
                  <c:v>91.647999999999996</c:v>
                </c:pt>
                <c:pt idx="9570">
                  <c:v>91.613</c:v>
                </c:pt>
                <c:pt idx="9571">
                  <c:v>91.581000000000003</c:v>
                </c:pt>
                <c:pt idx="9572">
                  <c:v>91.524000000000001</c:v>
                </c:pt>
                <c:pt idx="9573">
                  <c:v>91.483999999999995</c:v>
                </c:pt>
                <c:pt idx="9574">
                  <c:v>91.462000000000003</c:v>
                </c:pt>
                <c:pt idx="9575">
                  <c:v>91.394000000000005</c:v>
                </c:pt>
                <c:pt idx="9576">
                  <c:v>91.353999999999999</c:v>
                </c:pt>
                <c:pt idx="9577">
                  <c:v>91.335999999999999</c:v>
                </c:pt>
                <c:pt idx="9578">
                  <c:v>91.263999999999996</c:v>
                </c:pt>
                <c:pt idx="9579">
                  <c:v>91.227999999999994</c:v>
                </c:pt>
                <c:pt idx="9580">
                  <c:v>91.206999999999994</c:v>
                </c:pt>
                <c:pt idx="9581">
                  <c:v>91.141999999999996</c:v>
                </c:pt>
                <c:pt idx="9582">
                  <c:v>91.113</c:v>
                </c:pt>
                <c:pt idx="9583">
                  <c:v>91.091999999999999</c:v>
                </c:pt>
                <c:pt idx="9584">
                  <c:v>91.021000000000001</c:v>
                </c:pt>
                <c:pt idx="9585">
                  <c:v>90.991</c:v>
                </c:pt>
                <c:pt idx="9586">
                  <c:v>90.962000000000003</c:v>
                </c:pt>
                <c:pt idx="9587">
                  <c:v>90.894000000000005</c:v>
                </c:pt>
                <c:pt idx="9588">
                  <c:v>90.858000000000004</c:v>
                </c:pt>
                <c:pt idx="9589">
                  <c:v>90.831999999999994</c:v>
                </c:pt>
                <c:pt idx="9590">
                  <c:v>90.78</c:v>
                </c:pt>
                <c:pt idx="9591">
                  <c:v>90.745999999999995</c:v>
                </c:pt>
                <c:pt idx="9592">
                  <c:v>90.724000000000004</c:v>
                </c:pt>
                <c:pt idx="9593">
                  <c:v>90.653999999999996</c:v>
                </c:pt>
                <c:pt idx="9594">
                  <c:v>90.613</c:v>
                </c:pt>
                <c:pt idx="9595">
                  <c:v>90.587000000000003</c:v>
                </c:pt>
                <c:pt idx="9596">
                  <c:v>90.525999999999996</c:v>
                </c:pt>
                <c:pt idx="9597">
                  <c:v>90.483000000000004</c:v>
                </c:pt>
                <c:pt idx="9598">
                  <c:v>90.457999999999998</c:v>
                </c:pt>
                <c:pt idx="9599">
                  <c:v>90.397000000000006</c:v>
                </c:pt>
                <c:pt idx="9600">
                  <c:v>90.361000000000004</c:v>
                </c:pt>
                <c:pt idx="9601">
                  <c:v>90.338999999999999</c:v>
                </c:pt>
                <c:pt idx="9602">
                  <c:v>90.28</c:v>
                </c:pt>
                <c:pt idx="9603">
                  <c:v>90.238</c:v>
                </c:pt>
                <c:pt idx="9604">
                  <c:v>90.22</c:v>
                </c:pt>
                <c:pt idx="9605">
                  <c:v>90.156999999999996</c:v>
                </c:pt>
                <c:pt idx="9606">
                  <c:v>90.126999999999995</c:v>
                </c:pt>
                <c:pt idx="9607">
                  <c:v>90.100999999999999</c:v>
                </c:pt>
                <c:pt idx="9608">
                  <c:v>90.033000000000001</c:v>
                </c:pt>
                <c:pt idx="9609">
                  <c:v>89.986000000000004</c:v>
                </c:pt>
                <c:pt idx="9610">
                  <c:v>89.956999999999994</c:v>
                </c:pt>
                <c:pt idx="9611">
                  <c:v>89.897999999999996</c:v>
                </c:pt>
                <c:pt idx="9612">
                  <c:v>89.852999999999994</c:v>
                </c:pt>
                <c:pt idx="9613">
                  <c:v>89.831999999999994</c:v>
                </c:pt>
                <c:pt idx="9614">
                  <c:v>89.774000000000001</c:v>
                </c:pt>
                <c:pt idx="9615">
                  <c:v>89.748999999999995</c:v>
                </c:pt>
                <c:pt idx="9616">
                  <c:v>89.730999999999995</c:v>
                </c:pt>
                <c:pt idx="9617">
                  <c:v>89.661000000000001</c:v>
                </c:pt>
                <c:pt idx="9618">
                  <c:v>89.62</c:v>
                </c:pt>
                <c:pt idx="9619">
                  <c:v>89.594999999999999</c:v>
                </c:pt>
                <c:pt idx="9620">
                  <c:v>89.534000000000006</c:v>
                </c:pt>
                <c:pt idx="9621">
                  <c:v>89.494</c:v>
                </c:pt>
                <c:pt idx="9622">
                  <c:v>89.48</c:v>
                </c:pt>
                <c:pt idx="9623">
                  <c:v>89.41</c:v>
                </c:pt>
                <c:pt idx="9624">
                  <c:v>89.372</c:v>
                </c:pt>
                <c:pt idx="9625">
                  <c:v>89.353999999999999</c:v>
                </c:pt>
                <c:pt idx="9626">
                  <c:v>89.289000000000001</c:v>
                </c:pt>
                <c:pt idx="9627">
                  <c:v>89.253</c:v>
                </c:pt>
                <c:pt idx="9628">
                  <c:v>89.231999999999999</c:v>
                </c:pt>
                <c:pt idx="9629">
                  <c:v>89.164000000000001</c:v>
                </c:pt>
                <c:pt idx="9630">
                  <c:v>89.135000000000005</c:v>
                </c:pt>
                <c:pt idx="9631">
                  <c:v>89.113</c:v>
                </c:pt>
                <c:pt idx="9632">
                  <c:v>89.051000000000002</c:v>
                </c:pt>
                <c:pt idx="9633">
                  <c:v>89.009</c:v>
                </c:pt>
                <c:pt idx="9634">
                  <c:v>88.988</c:v>
                </c:pt>
                <c:pt idx="9635">
                  <c:v>88.927000000000007</c:v>
                </c:pt>
                <c:pt idx="9636">
                  <c:v>88.887</c:v>
                </c:pt>
                <c:pt idx="9637">
                  <c:v>88.866</c:v>
                </c:pt>
                <c:pt idx="9638">
                  <c:v>88.81</c:v>
                </c:pt>
                <c:pt idx="9639">
                  <c:v>88.775999999999996</c:v>
                </c:pt>
                <c:pt idx="9640">
                  <c:v>88.754000000000005</c:v>
                </c:pt>
                <c:pt idx="9641">
                  <c:v>88.697000000000003</c:v>
                </c:pt>
                <c:pt idx="9642">
                  <c:v>88.668000000000006</c:v>
                </c:pt>
                <c:pt idx="9643">
                  <c:v>88.635999999999996</c:v>
                </c:pt>
                <c:pt idx="9644">
                  <c:v>88.575999999999993</c:v>
                </c:pt>
                <c:pt idx="9645">
                  <c:v>88.557000000000002</c:v>
                </c:pt>
                <c:pt idx="9646">
                  <c:v>88.528000000000006</c:v>
                </c:pt>
                <c:pt idx="9647">
                  <c:v>88.456000000000003</c:v>
                </c:pt>
                <c:pt idx="9648">
                  <c:v>88.424000000000007</c:v>
                </c:pt>
                <c:pt idx="9649">
                  <c:v>88.394999999999996</c:v>
                </c:pt>
                <c:pt idx="9650">
                  <c:v>88.343000000000004</c:v>
                </c:pt>
                <c:pt idx="9651">
                  <c:v>88.313000000000002</c:v>
                </c:pt>
                <c:pt idx="9652">
                  <c:v>88.28</c:v>
                </c:pt>
                <c:pt idx="9653">
                  <c:v>88.23</c:v>
                </c:pt>
                <c:pt idx="9654">
                  <c:v>88.19</c:v>
                </c:pt>
                <c:pt idx="9655">
                  <c:v>88.162000000000006</c:v>
                </c:pt>
                <c:pt idx="9656">
                  <c:v>88.103999999999999</c:v>
                </c:pt>
                <c:pt idx="9657">
                  <c:v>88.072000000000003</c:v>
                </c:pt>
                <c:pt idx="9658">
                  <c:v>88.046999999999997</c:v>
                </c:pt>
                <c:pt idx="9659">
                  <c:v>87.989000000000004</c:v>
                </c:pt>
                <c:pt idx="9660">
                  <c:v>87.95</c:v>
                </c:pt>
                <c:pt idx="9661">
                  <c:v>87.927999999999997</c:v>
                </c:pt>
                <c:pt idx="9662">
                  <c:v>87.867000000000004</c:v>
                </c:pt>
                <c:pt idx="9663">
                  <c:v>87.828000000000003</c:v>
                </c:pt>
                <c:pt idx="9664">
                  <c:v>87.805999999999997</c:v>
                </c:pt>
                <c:pt idx="9665">
                  <c:v>87.760999999999996</c:v>
                </c:pt>
                <c:pt idx="9666">
                  <c:v>87.722999999999999</c:v>
                </c:pt>
                <c:pt idx="9667">
                  <c:v>87.688000000000002</c:v>
                </c:pt>
                <c:pt idx="9668">
                  <c:v>87.634</c:v>
                </c:pt>
                <c:pt idx="9669">
                  <c:v>87.605000000000004</c:v>
                </c:pt>
                <c:pt idx="9670">
                  <c:v>87.582999999999998</c:v>
                </c:pt>
                <c:pt idx="9671">
                  <c:v>87.528000000000006</c:v>
                </c:pt>
                <c:pt idx="9672">
                  <c:v>87.494</c:v>
                </c:pt>
                <c:pt idx="9673">
                  <c:v>87.475999999999999</c:v>
                </c:pt>
                <c:pt idx="9674">
                  <c:v>87.415999999999997</c:v>
                </c:pt>
                <c:pt idx="9675">
                  <c:v>87.382000000000005</c:v>
                </c:pt>
                <c:pt idx="9676">
                  <c:v>87.353999999999999</c:v>
                </c:pt>
                <c:pt idx="9677">
                  <c:v>87.298000000000002</c:v>
                </c:pt>
                <c:pt idx="9678">
                  <c:v>87.266999999999996</c:v>
                </c:pt>
                <c:pt idx="9679">
                  <c:v>87.248999999999995</c:v>
                </c:pt>
                <c:pt idx="9680">
                  <c:v>87.183000000000007</c:v>
                </c:pt>
                <c:pt idx="9681">
                  <c:v>87.162999999999997</c:v>
                </c:pt>
                <c:pt idx="9682">
                  <c:v>87.141999999999996</c:v>
                </c:pt>
                <c:pt idx="9683">
                  <c:v>87.084000000000003</c:v>
                </c:pt>
                <c:pt idx="9684">
                  <c:v>87.045000000000002</c:v>
                </c:pt>
                <c:pt idx="9685">
                  <c:v>87.022999999999996</c:v>
                </c:pt>
                <c:pt idx="9686">
                  <c:v>86.963999999999999</c:v>
                </c:pt>
                <c:pt idx="9687">
                  <c:v>86.936999999999998</c:v>
                </c:pt>
                <c:pt idx="9688">
                  <c:v>86.915000000000006</c:v>
                </c:pt>
                <c:pt idx="9689">
                  <c:v>86.869</c:v>
                </c:pt>
                <c:pt idx="9690">
                  <c:v>86.828999999999994</c:v>
                </c:pt>
                <c:pt idx="9691">
                  <c:v>86.811000000000007</c:v>
                </c:pt>
                <c:pt idx="9692">
                  <c:v>86.751999999999995</c:v>
                </c:pt>
                <c:pt idx="9693">
                  <c:v>86.718000000000004</c:v>
                </c:pt>
                <c:pt idx="9694">
                  <c:v>86.688999999999993</c:v>
                </c:pt>
                <c:pt idx="9695">
                  <c:v>86.635000000000005</c:v>
                </c:pt>
                <c:pt idx="9696">
                  <c:v>86.61</c:v>
                </c:pt>
                <c:pt idx="9697">
                  <c:v>86.581000000000003</c:v>
                </c:pt>
                <c:pt idx="9698">
                  <c:v>86.525999999999996</c:v>
                </c:pt>
                <c:pt idx="9699">
                  <c:v>86.495000000000005</c:v>
                </c:pt>
                <c:pt idx="9700">
                  <c:v>86.472999999999999</c:v>
                </c:pt>
                <c:pt idx="9701">
                  <c:v>86.418999999999997</c:v>
                </c:pt>
                <c:pt idx="9702">
                  <c:v>86.387</c:v>
                </c:pt>
                <c:pt idx="9703">
                  <c:v>86.361999999999995</c:v>
                </c:pt>
                <c:pt idx="9704">
                  <c:v>86.311999999999998</c:v>
                </c:pt>
                <c:pt idx="9705">
                  <c:v>86.275999999999996</c:v>
                </c:pt>
                <c:pt idx="9706">
                  <c:v>86.251000000000005</c:v>
                </c:pt>
                <c:pt idx="9707">
                  <c:v>86.197000000000003</c:v>
                </c:pt>
                <c:pt idx="9708">
                  <c:v>86.168000000000006</c:v>
                </c:pt>
                <c:pt idx="9709">
                  <c:v>86.143000000000001</c:v>
                </c:pt>
                <c:pt idx="9710">
                  <c:v>86.090999999999994</c:v>
                </c:pt>
                <c:pt idx="9711">
                  <c:v>86.052999999999997</c:v>
                </c:pt>
                <c:pt idx="9712">
                  <c:v>86.039000000000001</c:v>
                </c:pt>
                <c:pt idx="9713">
                  <c:v>85.992000000000004</c:v>
                </c:pt>
                <c:pt idx="9714">
                  <c:v>85.96</c:v>
                </c:pt>
                <c:pt idx="9715">
                  <c:v>85.930999999999997</c:v>
                </c:pt>
                <c:pt idx="9716">
                  <c:v>85.879000000000005</c:v>
                </c:pt>
                <c:pt idx="9717">
                  <c:v>85.837999999999994</c:v>
                </c:pt>
                <c:pt idx="9718">
                  <c:v>85.816000000000003</c:v>
                </c:pt>
                <c:pt idx="9719">
                  <c:v>85.766999999999996</c:v>
                </c:pt>
                <c:pt idx="9720">
                  <c:v>85.736999999999995</c:v>
                </c:pt>
                <c:pt idx="9721">
                  <c:v>85.704999999999998</c:v>
                </c:pt>
                <c:pt idx="9722">
                  <c:v>85.66</c:v>
                </c:pt>
                <c:pt idx="9723">
                  <c:v>85.629000000000005</c:v>
                </c:pt>
                <c:pt idx="9724">
                  <c:v>85.603999999999999</c:v>
                </c:pt>
                <c:pt idx="9725">
                  <c:v>85.555000000000007</c:v>
                </c:pt>
                <c:pt idx="9726">
                  <c:v>85.521000000000001</c:v>
                </c:pt>
                <c:pt idx="9727">
                  <c:v>85.51</c:v>
                </c:pt>
                <c:pt idx="9728">
                  <c:v>85.450999999999993</c:v>
                </c:pt>
                <c:pt idx="9729">
                  <c:v>85.414000000000001</c:v>
                </c:pt>
                <c:pt idx="9730">
                  <c:v>85.403000000000006</c:v>
                </c:pt>
                <c:pt idx="9731">
                  <c:v>85.350999999999999</c:v>
                </c:pt>
                <c:pt idx="9732">
                  <c:v>85.316000000000003</c:v>
                </c:pt>
                <c:pt idx="9733">
                  <c:v>85.299000000000007</c:v>
                </c:pt>
                <c:pt idx="9734">
                  <c:v>85.236000000000004</c:v>
                </c:pt>
                <c:pt idx="9735">
                  <c:v>85.200999999999993</c:v>
                </c:pt>
                <c:pt idx="9736">
                  <c:v>85.194000000000003</c:v>
                </c:pt>
                <c:pt idx="9737">
                  <c:v>85.131</c:v>
                </c:pt>
                <c:pt idx="9738">
                  <c:v>85.096999999999994</c:v>
                </c:pt>
                <c:pt idx="9739">
                  <c:v>85.069000000000003</c:v>
                </c:pt>
                <c:pt idx="9740">
                  <c:v>85.025000000000006</c:v>
                </c:pt>
                <c:pt idx="9741">
                  <c:v>85</c:v>
                </c:pt>
                <c:pt idx="9742">
                  <c:v>84.974999999999994</c:v>
                </c:pt>
                <c:pt idx="9743">
                  <c:v>84.93</c:v>
                </c:pt>
                <c:pt idx="9744">
                  <c:v>84.903000000000006</c:v>
                </c:pt>
                <c:pt idx="9745">
                  <c:v>84.878</c:v>
                </c:pt>
                <c:pt idx="9746">
                  <c:v>84.832999999999998</c:v>
                </c:pt>
                <c:pt idx="9747">
                  <c:v>84.805999999999997</c:v>
                </c:pt>
                <c:pt idx="9748">
                  <c:v>84.787999999999997</c:v>
                </c:pt>
                <c:pt idx="9749">
                  <c:v>84.733000000000004</c:v>
                </c:pt>
                <c:pt idx="9750">
                  <c:v>84.709000000000003</c:v>
                </c:pt>
                <c:pt idx="9751">
                  <c:v>84.688000000000002</c:v>
                </c:pt>
                <c:pt idx="9752">
                  <c:v>84.638999999999996</c:v>
                </c:pt>
                <c:pt idx="9753">
                  <c:v>84.605000000000004</c:v>
                </c:pt>
                <c:pt idx="9754">
                  <c:v>84.58</c:v>
                </c:pt>
                <c:pt idx="9755">
                  <c:v>84.525999999999996</c:v>
                </c:pt>
                <c:pt idx="9756">
                  <c:v>84.501000000000005</c:v>
                </c:pt>
                <c:pt idx="9757">
                  <c:v>84.475999999999999</c:v>
                </c:pt>
                <c:pt idx="9758">
                  <c:v>84.429000000000002</c:v>
                </c:pt>
                <c:pt idx="9759">
                  <c:v>84.4</c:v>
                </c:pt>
                <c:pt idx="9760">
                  <c:v>84.367999999999995</c:v>
                </c:pt>
                <c:pt idx="9761">
                  <c:v>84.326999999999998</c:v>
                </c:pt>
                <c:pt idx="9762">
                  <c:v>84.292000000000002</c:v>
                </c:pt>
                <c:pt idx="9763">
                  <c:v>84.263999999999996</c:v>
                </c:pt>
                <c:pt idx="9764">
                  <c:v>84.216999999999999</c:v>
                </c:pt>
                <c:pt idx="9765">
                  <c:v>84.198999999999998</c:v>
                </c:pt>
                <c:pt idx="9766">
                  <c:v>84.17</c:v>
                </c:pt>
                <c:pt idx="9767">
                  <c:v>84.125</c:v>
                </c:pt>
                <c:pt idx="9768">
                  <c:v>84.094999999999999</c:v>
                </c:pt>
                <c:pt idx="9769">
                  <c:v>84.081000000000003</c:v>
                </c:pt>
                <c:pt idx="9770">
                  <c:v>84.03</c:v>
                </c:pt>
                <c:pt idx="9771">
                  <c:v>83.998000000000005</c:v>
                </c:pt>
                <c:pt idx="9772">
                  <c:v>83.986999999999995</c:v>
                </c:pt>
                <c:pt idx="9773">
                  <c:v>83.927999999999997</c:v>
                </c:pt>
                <c:pt idx="9774">
                  <c:v>83.905000000000001</c:v>
                </c:pt>
                <c:pt idx="9775">
                  <c:v>83.876000000000005</c:v>
                </c:pt>
                <c:pt idx="9776">
                  <c:v>83.831000000000003</c:v>
                </c:pt>
                <c:pt idx="9777">
                  <c:v>83.796999999999997</c:v>
                </c:pt>
                <c:pt idx="9778">
                  <c:v>83.786000000000001</c:v>
                </c:pt>
                <c:pt idx="9779">
                  <c:v>83.733999999999995</c:v>
                </c:pt>
                <c:pt idx="9780">
                  <c:v>83.7</c:v>
                </c:pt>
                <c:pt idx="9781">
                  <c:v>83.682000000000002</c:v>
                </c:pt>
                <c:pt idx="9782">
                  <c:v>83.632999999999996</c:v>
                </c:pt>
                <c:pt idx="9783">
                  <c:v>83.602999999999994</c:v>
                </c:pt>
                <c:pt idx="9784">
                  <c:v>83.591999999999999</c:v>
                </c:pt>
                <c:pt idx="9785">
                  <c:v>83.542000000000002</c:v>
                </c:pt>
                <c:pt idx="9786">
                  <c:v>83.51</c:v>
                </c:pt>
                <c:pt idx="9787">
                  <c:v>83.495000000000005</c:v>
                </c:pt>
                <c:pt idx="9788">
                  <c:v>83.444999999999993</c:v>
                </c:pt>
                <c:pt idx="9789">
                  <c:v>83.415999999999997</c:v>
                </c:pt>
                <c:pt idx="9790">
                  <c:v>83.391000000000005</c:v>
                </c:pt>
                <c:pt idx="9791">
                  <c:v>83.356999999999999</c:v>
                </c:pt>
                <c:pt idx="9792">
                  <c:v>83.322999999999993</c:v>
                </c:pt>
                <c:pt idx="9793">
                  <c:v>83.305000000000007</c:v>
                </c:pt>
                <c:pt idx="9794">
                  <c:v>83.26</c:v>
                </c:pt>
                <c:pt idx="9795">
                  <c:v>83.225999999999999</c:v>
                </c:pt>
                <c:pt idx="9796">
                  <c:v>83.215000000000003</c:v>
                </c:pt>
                <c:pt idx="9797">
                  <c:v>83.161000000000001</c:v>
                </c:pt>
                <c:pt idx="9798">
                  <c:v>83.143000000000001</c:v>
                </c:pt>
                <c:pt idx="9799">
                  <c:v>83.117999999999995</c:v>
                </c:pt>
                <c:pt idx="9800">
                  <c:v>83.078000000000003</c:v>
                </c:pt>
                <c:pt idx="9801">
                  <c:v>83.046000000000006</c:v>
                </c:pt>
                <c:pt idx="9802">
                  <c:v>83.028000000000006</c:v>
                </c:pt>
                <c:pt idx="9803">
                  <c:v>82.983000000000004</c:v>
                </c:pt>
                <c:pt idx="9804">
                  <c:v>82.951999999999998</c:v>
                </c:pt>
                <c:pt idx="9805">
                  <c:v>82.930999999999997</c:v>
                </c:pt>
                <c:pt idx="9806">
                  <c:v>82.882000000000005</c:v>
                </c:pt>
                <c:pt idx="9807">
                  <c:v>82.863</c:v>
                </c:pt>
                <c:pt idx="9808">
                  <c:v>82.834000000000003</c:v>
                </c:pt>
                <c:pt idx="9809">
                  <c:v>82.8</c:v>
                </c:pt>
                <c:pt idx="9810">
                  <c:v>82.762</c:v>
                </c:pt>
                <c:pt idx="9811">
                  <c:v>82.744</c:v>
                </c:pt>
                <c:pt idx="9812">
                  <c:v>82.698999999999998</c:v>
                </c:pt>
                <c:pt idx="9813">
                  <c:v>82.671999999999997</c:v>
                </c:pt>
                <c:pt idx="9814">
                  <c:v>82.65</c:v>
                </c:pt>
                <c:pt idx="9815">
                  <c:v>82.603999999999999</c:v>
                </c:pt>
                <c:pt idx="9816">
                  <c:v>82.563999999999993</c:v>
                </c:pt>
                <c:pt idx="9817">
                  <c:v>82.557000000000002</c:v>
                </c:pt>
                <c:pt idx="9818">
                  <c:v>82.503</c:v>
                </c:pt>
                <c:pt idx="9819">
                  <c:v>82.484999999999999</c:v>
                </c:pt>
                <c:pt idx="9820">
                  <c:v>82.46</c:v>
                </c:pt>
                <c:pt idx="9821">
                  <c:v>82.412999999999997</c:v>
                </c:pt>
                <c:pt idx="9822">
                  <c:v>82.394999999999996</c:v>
                </c:pt>
                <c:pt idx="9823">
                  <c:v>82.373999999999995</c:v>
                </c:pt>
                <c:pt idx="9824">
                  <c:v>82.331000000000003</c:v>
                </c:pt>
                <c:pt idx="9825">
                  <c:v>82.305000000000007</c:v>
                </c:pt>
                <c:pt idx="9826">
                  <c:v>82.284000000000006</c:v>
                </c:pt>
                <c:pt idx="9827">
                  <c:v>82.239000000000004</c:v>
                </c:pt>
                <c:pt idx="9828">
                  <c:v>82.212000000000003</c:v>
                </c:pt>
                <c:pt idx="9829">
                  <c:v>82.197999999999993</c:v>
                </c:pt>
                <c:pt idx="9830">
                  <c:v>82.153999999999996</c:v>
                </c:pt>
                <c:pt idx="9831">
                  <c:v>82.111000000000004</c:v>
                </c:pt>
                <c:pt idx="9832">
                  <c:v>82.093000000000004</c:v>
                </c:pt>
                <c:pt idx="9833">
                  <c:v>82.043000000000006</c:v>
                </c:pt>
                <c:pt idx="9834">
                  <c:v>82.021000000000001</c:v>
                </c:pt>
                <c:pt idx="9835">
                  <c:v>82</c:v>
                </c:pt>
                <c:pt idx="9836">
                  <c:v>81.962000000000003</c:v>
                </c:pt>
                <c:pt idx="9837">
                  <c:v>81.938999999999993</c:v>
                </c:pt>
                <c:pt idx="9838">
                  <c:v>81.917000000000002</c:v>
                </c:pt>
                <c:pt idx="9839">
                  <c:v>81.867000000000004</c:v>
                </c:pt>
                <c:pt idx="9840">
                  <c:v>81.837999999999994</c:v>
                </c:pt>
                <c:pt idx="9841">
                  <c:v>81.823999999999998</c:v>
                </c:pt>
                <c:pt idx="9842">
                  <c:v>81.781000000000006</c:v>
                </c:pt>
                <c:pt idx="9843">
                  <c:v>81.756</c:v>
                </c:pt>
                <c:pt idx="9844">
                  <c:v>81.738</c:v>
                </c:pt>
                <c:pt idx="9845">
                  <c:v>81.683999999999997</c:v>
                </c:pt>
                <c:pt idx="9846">
                  <c:v>81.655000000000001</c:v>
                </c:pt>
                <c:pt idx="9847">
                  <c:v>81.64</c:v>
                </c:pt>
                <c:pt idx="9848">
                  <c:v>81.591999999999999</c:v>
                </c:pt>
                <c:pt idx="9849">
                  <c:v>81.569000000000003</c:v>
                </c:pt>
                <c:pt idx="9850">
                  <c:v>81.554000000000002</c:v>
                </c:pt>
                <c:pt idx="9851">
                  <c:v>81.515000000000001</c:v>
                </c:pt>
                <c:pt idx="9852">
                  <c:v>81.478999999999999</c:v>
                </c:pt>
                <c:pt idx="9853">
                  <c:v>81.456999999999994</c:v>
                </c:pt>
                <c:pt idx="9854">
                  <c:v>81.424999999999997</c:v>
                </c:pt>
                <c:pt idx="9855">
                  <c:v>81.396000000000001</c:v>
                </c:pt>
                <c:pt idx="9856">
                  <c:v>81.382000000000005</c:v>
                </c:pt>
                <c:pt idx="9857">
                  <c:v>81.328000000000003</c:v>
                </c:pt>
                <c:pt idx="9858">
                  <c:v>81.305999999999997</c:v>
                </c:pt>
                <c:pt idx="9859">
                  <c:v>81.295000000000002</c:v>
                </c:pt>
                <c:pt idx="9860">
                  <c:v>81.251999999999995</c:v>
                </c:pt>
                <c:pt idx="9861">
                  <c:v>81.215999999999994</c:v>
                </c:pt>
                <c:pt idx="9862">
                  <c:v>81.201999999999998</c:v>
                </c:pt>
                <c:pt idx="9863">
                  <c:v>81.165999999999997</c:v>
                </c:pt>
                <c:pt idx="9864">
                  <c:v>81.137</c:v>
                </c:pt>
                <c:pt idx="9865">
                  <c:v>81.119</c:v>
                </c:pt>
                <c:pt idx="9866">
                  <c:v>81.08</c:v>
                </c:pt>
                <c:pt idx="9867">
                  <c:v>81.061999999999998</c:v>
                </c:pt>
                <c:pt idx="9868">
                  <c:v>81.048000000000002</c:v>
                </c:pt>
                <c:pt idx="9869">
                  <c:v>80.997</c:v>
                </c:pt>
                <c:pt idx="9870">
                  <c:v>80.971999999999994</c:v>
                </c:pt>
                <c:pt idx="9871">
                  <c:v>80.950999999999993</c:v>
                </c:pt>
                <c:pt idx="9872">
                  <c:v>80.906999999999996</c:v>
                </c:pt>
                <c:pt idx="9873">
                  <c:v>80.885999999999996</c:v>
                </c:pt>
                <c:pt idx="9874">
                  <c:v>80.864000000000004</c:v>
                </c:pt>
                <c:pt idx="9875">
                  <c:v>80.820999999999998</c:v>
                </c:pt>
                <c:pt idx="9876">
                  <c:v>80.799000000000007</c:v>
                </c:pt>
                <c:pt idx="9877">
                  <c:v>80.781000000000006</c:v>
                </c:pt>
                <c:pt idx="9878">
                  <c:v>80.733000000000004</c:v>
                </c:pt>
                <c:pt idx="9879">
                  <c:v>80.712999999999994</c:v>
                </c:pt>
                <c:pt idx="9880">
                  <c:v>80.688000000000002</c:v>
                </c:pt>
                <c:pt idx="9881">
                  <c:v>80.661000000000001</c:v>
                </c:pt>
                <c:pt idx="9882">
                  <c:v>80.626999999999995</c:v>
                </c:pt>
                <c:pt idx="9883">
                  <c:v>80.62</c:v>
                </c:pt>
                <c:pt idx="9884">
                  <c:v>80.578000000000003</c:v>
                </c:pt>
                <c:pt idx="9885">
                  <c:v>80.543999999999997</c:v>
                </c:pt>
                <c:pt idx="9886">
                  <c:v>80.53</c:v>
                </c:pt>
                <c:pt idx="9887">
                  <c:v>80.474000000000004</c:v>
                </c:pt>
                <c:pt idx="9888">
                  <c:v>80.457999999999998</c:v>
                </c:pt>
                <c:pt idx="9889">
                  <c:v>80.447000000000003</c:v>
                </c:pt>
                <c:pt idx="9890">
                  <c:v>80.415000000000006</c:v>
                </c:pt>
                <c:pt idx="9891">
                  <c:v>80.379000000000005</c:v>
                </c:pt>
                <c:pt idx="9892">
                  <c:v>80.367999999999995</c:v>
                </c:pt>
                <c:pt idx="9893">
                  <c:v>80.320999999999998</c:v>
                </c:pt>
                <c:pt idx="9894">
                  <c:v>80.296000000000006</c:v>
                </c:pt>
                <c:pt idx="9895">
                  <c:v>80.281999999999996</c:v>
                </c:pt>
                <c:pt idx="9896">
                  <c:v>80.242000000000004</c:v>
                </c:pt>
                <c:pt idx="9897">
                  <c:v>80.212999999999994</c:v>
                </c:pt>
                <c:pt idx="9898">
                  <c:v>80.203000000000003</c:v>
                </c:pt>
                <c:pt idx="9899">
                  <c:v>80.165000000000006</c:v>
                </c:pt>
                <c:pt idx="9900">
                  <c:v>80.134</c:v>
                </c:pt>
                <c:pt idx="9901">
                  <c:v>80.116</c:v>
                </c:pt>
                <c:pt idx="9902">
                  <c:v>80.078999999999994</c:v>
                </c:pt>
                <c:pt idx="9903">
                  <c:v>80.052000000000007</c:v>
                </c:pt>
                <c:pt idx="9904">
                  <c:v>80.037000000000006</c:v>
                </c:pt>
                <c:pt idx="9905">
                  <c:v>80.007999999999996</c:v>
                </c:pt>
                <c:pt idx="9906">
                  <c:v>79.968999999999994</c:v>
                </c:pt>
                <c:pt idx="9907">
                  <c:v>79.957999999999998</c:v>
                </c:pt>
                <c:pt idx="9908">
                  <c:v>79.912999999999997</c:v>
                </c:pt>
                <c:pt idx="9909">
                  <c:v>79.882999999999996</c:v>
                </c:pt>
                <c:pt idx="9910">
                  <c:v>79.882999999999996</c:v>
                </c:pt>
                <c:pt idx="9911">
                  <c:v>79.837999999999994</c:v>
                </c:pt>
                <c:pt idx="9912">
                  <c:v>79.825000000000003</c:v>
                </c:pt>
                <c:pt idx="9913">
                  <c:v>79.807000000000002</c:v>
                </c:pt>
                <c:pt idx="9914">
                  <c:v>79.768000000000001</c:v>
                </c:pt>
                <c:pt idx="9915">
                  <c:v>79.742999999999995</c:v>
                </c:pt>
                <c:pt idx="9916">
                  <c:v>79.728999999999999</c:v>
                </c:pt>
                <c:pt idx="9917">
                  <c:v>79.683999999999997</c:v>
                </c:pt>
                <c:pt idx="9918">
                  <c:v>79.653000000000006</c:v>
                </c:pt>
                <c:pt idx="9919">
                  <c:v>79.650000000000006</c:v>
                </c:pt>
                <c:pt idx="9920">
                  <c:v>79.617000000000004</c:v>
                </c:pt>
                <c:pt idx="9921">
                  <c:v>79.599000000000004</c:v>
                </c:pt>
                <c:pt idx="9922">
                  <c:v>79.581000000000003</c:v>
                </c:pt>
                <c:pt idx="9923">
                  <c:v>79.533000000000001</c:v>
                </c:pt>
                <c:pt idx="9924">
                  <c:v>79.513000000000005</c:v>
                </c:pt>
                <c:pt idx="9925">
                  <c:v>79.492000000000004</c:v>
                </c:pt>
                <c:pt idx="9926">
                  <c:v>79.453999999999994</c:v>
                </c:pt>
                <c:pt idx="9927">
                  <c:v>79.433999999999997</c:v>
                </c:pt>
                <c:pt idx="9928">
                  <c:v>79.412999999999997</c:v>
                </c:pt>
                <c:pt idx="9929">
                  <c:v>79.373000000000005</c:v>
                </c:pt>
                <c:pt idx="9930">
                  <c:v>79.352000000000004</c:v>
                </c:pt>
                <c:pt idx="9931">
                  <c:v>79.340999999999994</c:v>
                </c:pt>
                <c:pt idx="9932">
                  <c:v>79.3</c:v>
                </c:pt>
                <c:pt idx="9933">
                  <c:v>79.272999999999996</c:v>
                </c:pt>
                <c:pt idx="9934">
                  <c:v>79.257999999999996</c:v>
                </c:pt>
                <c:pt idx="9935">
                  <c:v>79.225999999999999</c:v>
                </c:pt>
                <c:pt idx="9936">
                  <c:v>79.19</c:v>
                </c:pt>
                <c:pt idx="9937">
                  <c:v>79.176000000000002</c:v>
                </c:pt>
                <c:pt idx="9938">
                  <c:v>79.134</c:v>
                </c:pt>
                <c:pt idx="9939">
                  <c:v>79.114999999999995</c:v>
                </c:pt>
                <c:pt idx="9940">
                  <c:v>79.096999999999994</c:v>
                </c:pt>
                <c:pt idx="9941">
                  <c:v>79.057000000000002</c:v>
                </c:pt>
                <c:pt idx="9942">
                  <c:v>79.031999999999996</c:v>
                </c:pt>
                <c:pt idx="9943">
                  <c:v>79.021000000000001</c:v>
                </c:pt>
                <c:pt idx="9944">
                  <c:v>78.974999999999994</c:v>
                </c:pt>
                <c:pt idx="9945">
                  <c:v>78.95</c:v>
                </c:pt>
                <c:pt idx="9946">
                  <c:v>78.935000000000002</c:v>
                </c:pt>
                <c:pt idx="9947">
                  <c:v>78.897999999999996</c:v>
                </c:pt>
                <c:pt idx="9948">
                  <c:v>78.878</c:v>
                </c:pt>
                <c:pt idx="9949">
                  <c:v>78.863</c:v>
                </c:pt>
                <c:pt idx="9950">
                  <c:v>78.837999999999994</c:v>
                </c:pt>
                <c:pt idx="9951">
                  <c:v>78.802000000000007</c:v>
                </c:pt>
                <c:pt idx="9952">
                  <c:v>78.795000000000002</c:v>
                </c:pt>
                <c:pt idx="9953">
                  <c:v>78.75</c:v>
                </c:pt>
                <c:pt idx="9954">
                  <c:v>78.733999999999995</c:v>
                </c:pt>
                <c:pt idx="9955">
                  <c:v>78.709000000000003</c:v>
                </c:pt>
                <c:pt idx="9956">
                  <c:v>78.677000000000007</c:v>
                </c:pt>
                <c:pt idx="9957">
                  <c:v>78.662000000000006</c:v>
                </c:pt>
                <c:pt idx="9958">
                  <c:v>78.641000000000005</c:v>
                </c:pt>
                <c:pt idx="9959">
                  <c:v>78.605000000000004</c:v>
                </c:pt>
                <c:pt idx="9960">
                  <c:v>78.575999999999993</c:v>
                </c:pt>
                <c:pt idx="9961">
                  <c:v>78.558000000000007</c:v>
                </c:pt>
                <c:pt idx="9962">
                  <c:v>78.516999999999996</c:v>
                </c:pt>
                <c:pt idx="9963">
                  <c:v>78.507999999999996</c:v>
                </c:pt>
                <c:pt idx="9964">
                  <c:v>78.494</c:v>
                </c:pt>
                <c:pt idx="9965">
                  <c:v>78.460999999999999</c:v>
                </c:pt>
                <c:pt idx="9966">
                  <c:v>78.44</c:v>
                </c:pt>
                <c:pt idx="9967">
                  <c:v>78.414000000000001</c:v>
                </c:pt>
                <c:pt idx="9968">
                  <c:v>78.370999999999995</c:v>
                </c:pt>
                <c:pt idx="9969">
                  <c:v>78.349999999999994</c:v>
                </c:pt>
                <c:pt idx="9970">
                  <c:v>78.349999999999994</c:v>
                </c:pt>
                <c:pt idx="9971">
                  <c:v>78.307000000000002</c:v>
                </c:pt>
                <c:pt idx="9972">
                  <c:v>78.292000000000002</c:v>
                </c:pt>
                <c:pt idx="9973">
                  <c:v>78.278000000000006</c:v>
                </c:pt>
                <c:pt idx="9974">
                  <c:v>78.230999999999995</c:v>
                </c:pt>
                <c:pt idx="9975">
                  <c:v>78.206000000000003</c:v>
                </c:pt>
                <c:pt idx="9976">
                  <c:v>78.188000000000002</c:v>
                </c:pt>
                <c:pt idx="9977">
                  <c:v>78.159000000000006</c:v>
                </c:pt>
                <c:pt idx="9978">
                  <c:v>78.141000000000005</c:v>
                </c:pt>
                <c:pt idx="9979">
                  <c:v>78.13</c:v>
                </c:pt>
                <c:pt idx="9980">
                  <c:v>78.097999999999999</c:v>
                </c:pt>
                <c:pt idx="9981">
                  <c:v>78.066000000000003</c:v>
                </c:pt>
                <c:pt idx="9982">
                  <c:v>78.055000000000007</c:v>
                </c:pt>
                <c:pt idx="9983">
                  <c:v>78.013999999999996</c:v>
                </c:pt>
                <c:pt idx="9984">
                  <c:v>77.989999999999995</c:v>
                </c:pt>
                <c:pt idx="9985">
                  <c:v>77.975999999999999</c:v>
                </c:pt>
                <c:pt idx="9986">
                  <c:v>77.94</c:v>
                </c:pt>
                <c:pt idx="9987">
                  <c:v>77.911000000000001</c:v>
                </c:pt>
                <c:pt idx="9988">
                  <c:v>77.897000000000006</c:v>
                </c:pt>
                <c:pt idx="9989">
                  <c:v>77.855000000000004</c:v>
                </c:pt>
                <c:pt idx="9990">
                  <c:v>77.835999999999999</c:v>
                </c:pt>
                <c:pt idx="9991">
                  <c:v>77.828000000000003</c:v>
                </c:pt>
                <c:pt idx="9992">
                  <c:v>77.783000000000001</c:v>
                </c:pt>
                <c:pt idx="9993">
                  <c:v>77.763999999999996</c:v>
                </c:pt>
                <c:pt idx="9994">
                  <c:v>77.748999999999995</c:v>
                </c:pt>
                <c:pt idx="9995">
                  <c:v>77.721000000000004</c:v>
                </c:pt>
                <c:pt idx="9996">
                  <c:v>77.706000000000003</c:v>
                </c:pt>
                <c:pt idx="9997">
                  <c:v>77.674000000000007</c:v>
                </c:pt>
                <c:pt idx="9998">
                  <c:v>77.638000000000005</c:v>
                </c:pt>
                <c:pt idx="9999">
                  <c:v>77.613</c:v>
                </c:pt>
                <c:pt idx="10000">
                  <c:v>77.608999999999995</c:v>
                </c:pt>
                <c:pt idx="10001">
                  <c:v>77.587000000000003</c:v>
                </c:pt>
                <c:pt idx="10002">
                  <c:v>77.548000000000002</c:v>
                </c:pt>
                <c:pt idx="10003">
                  <c:v>77.540999999999997</c:v>
                </c:pt>
                <c:pt idx="10004">
                  <c:v>77.515000000000001</c:v>
                </c:pt>
                <c:pt idx="10005">
                  <c:v>77.483000000000004</c:v>
                </c:pt>
                <c:pt idx="10006">
                  <c:v>77.468999999999994</c:v>
                </c:pt>
                <c:pt idx="10007">
                  <c:v>77.427000000000007</c:v>
                </c:pt>
                <c:pt idx="10008">
                  <c:v>77.403999999999996</c:v>
                </c:pt>
                <c:pt idx="10009">
                  <c:v>77.385999999999996</c:v>
                </c:pt>
                <c:pt idx="10010">
                  <c:v>77.364000000000004</c:v>
                </c:pt>
                <c:pt idx="10011">
                  <c:v>77.320999999999998</c:v>
                </c:pt>
                <c:pt idx="10012">
                  <c:v>77.307000000000002</c:v>
                </c:pt>
                <c:pt idx="10013">
                  <c:v>77.289000000000001</c:v>
                </c:pt>
                <c:pt idx="10014">
                  <c:v>77.257000000000005</c:v>
                </c:pt>
                <c:pt idx="10015">
                  <c:v>77.242000000000004</c:v>
                </c:pt>
                <c:pt idx="10016">
                  <c:v>77.207999999999998</c:v>
                </c:pt>
                <c:pt idx="10017">
                  <c:v>77.185000000000002</c:v>
                </c:pt>
                <c:pt idx="10018">
                  <c:v>77.167000000000002</c:v>
                </c:pt>
                <c:pt idx="10019">
                  <c:v>77.141000000000005</c:v>
                </c:pt>
                <c:pt idx="10020">
                  <c:v>77.12</c:v>
                </c:pt>
                <c:pt idx="10021">
                  <c:v>77.105999999999995</c:v>
                </c:pt>
                <c:pt idx="10022">
                  <c:v>77.066000000000003</c:v>
                </c:pt>
                <c:pt idx="10023">
                  <c:v>77.048000000000002</c:v>
                </c:pt>
                <c:pt idx="10024">
                  <c:v>77.033000000000001</c:v>
                </c:pt>
                <c:pt idx="10025">
                  <c:v>77.007999999999996</c:v>
                </c:pt>
                <c:pt idx="10026">
                  <c:v>76.975999999999999</c:v>
                </c:pt>
                <c:pt idx="10027">
                  <c:v>76.953999999999994</c:v>
                </c:pt>
                <c:pt idx="10028">
                  <c:v>76.921999999999997</c:v>
                </c:pt>
                <c:pt idx="10029">
                  <c:v>76.893000000000001</c:v>
                </c:pt>
                <c:pt idx="10030">
                  <c:v>76.893000000000001</c:v>
                </c:pt>
                <c:pt idx="10031">
                  <c:v>76.861000000000004</c:v>
                </c:pt>
                <c:pt idx="10032">
                  <c:v>76.831999999999994</c:v>
                </c:pt>
                <c:pt idx="10033">
                  <c:v>76.825000000000003</c:v>
                </c:pt>
                <c:pt idx="10034">
                  <c:v>76.787000000000006</c:v>
                </c:pt>
                <c:pt idx="10035">
                  <c:v>76.766999999999996</c:v>
                </c:pt>
                <c:pt idx="10036">
                  <c:v>76.753</c:v>
                </c:pt>
                <c:pt idx="10037">
                  <c:v>76.727999999999994</c:v>
                </c:pt>
                <c:pt idx="10038">
                  <c:v>76.691999999999993</c:v>
                </c:pt>
                <c:pt idx="10039">
                  <c:v>76.680999999999997</c:v>
                </c:pt>
                <c:pt idx="10040">
                  <c:v>76.652000000000001</c:v>
                </c:pt>
                <c:pt idx="10041">
                  <c:v>76.62</c:v>
                </c:pt>
                <c:pt idx="10042">
                  <c:v>76.616</c:v>
                </c:pt>
                <c:pt idx="10043">
                  <c:v>76.584000000000003</c:v>
                </c:pt>
                <c:pt idx="10044">
                  <c:v>76.566000000000003</c:v>
                </c:pt>
                <c:pt idx="10045">
                  <c:v>76.555000000000007</c:v>
                </c:pt>
                <c:pt idx="10046">
                  <c:v>76.525999999999996</c:v>
                </c:pt>
                <c:pt idx="10047">
                  <c:v>76.498000000000005</c:v>
                </c:pt>
                <c:pt idx="10048">
                  <c:v>76.483000000000004</c:v>
                </c:pt>
                <c:pt idx="10049">
                  <c:v>76.462000000000003</c:v>
                </c:pt>
                <c:pt idx="10050">
                  <c:v>76.421999999999997</c:v>
                </c:pt>
                <c:pt idx="10051">
                  <c:v>76.418000000000006</c:v>
                </c:pt>
                <c:pt idx="10052">
                  <c:v>76.376999999999995</c:v>
                </c:pt>
                <c:pt idx="10053">
                  <c:v>76.356999999999999</c:v>
                </c:pt>
                <c:pt idx="10054">
                  <c:v>76.349999999999994</c:v>
                </c:pt>
                <c:pt idx="10055">
                  <c:v>76.313999999999993</c:v>
                </c:pt>
                <c:pt idx="10056">
                  <c:v>76.293000000000006</c:v>
                </c:pt>
                <c:pt idx="10057">
                  <c:v>76.278000000000006</c:v>
                </c:pt>
                <c:pt idx="10058">
                  <c:v>76.248999999999995</c:v>
                </c:pt>
                <c:pt idx="10059">
                  <c:v>76.227999999999994</c:v>
                </c:pt>
                <c:pt idx="10060">
                  <c:v>76.212999999999994</c:v>
                </c:pt>
                <c:pt idx="10061">
                  <c:v>76.180999999999997</c:v>
                </c:pt>
                <c:pt idx="10062">
                  <c:v>76.159000000000006</c:v>
                </c:pt>
                <c:pt idx="10063">
                  <c:v>76.149000000000001</c:v>
                </c:pt>
                <c:pt idx="10064">
                  <c:v>76.138000000000005</c:v>
                </c:pt>
                <c:pt idx="10065">
                  <c:v>76.094999999999999</c:v>
                </c:pt>
                <c:pt idx="10066">
                  <c:v>76.087000000000003</c:v>
                </c:pt>
                <c:pt idx="10067">
                  <c:v>76.048000000000002</c:v>
                </c:pt>
                <c:pt idx="10068">
                  <c:v>76.012</c:v>
                </c:pt>
                <c:pt idx="10069">
                  <c:v>76.004999999999995</c:v>
                </c:pt>
                <c:pt idx="10070">
                  <c:v>75.983000000000004</c:v>
                </c:pt>
                <c:pt idx="10071">
                  <c:v>75.957999999999998</c:v>
                </c:pt>
                <c:pt idx="10072">
                  <c:v>75.936000000000007</c:v>
                </c:pt>
                <c:pt idx="10073">
                  <c:v>75.915000000000006</c:v>
                </c:pt>
                <c:pt idx="10074">
                  <c:v>75.893000000000001</c:v>
                </c:pt>
                <c:pt idx="10075">
                  <c:v>75.885999999999996</c:v>
                </c:pt>
                <c:pt idx="10076">
                  <c:v>75.852999999999994</c:v>
                </c:pt>
                <c:pt idx="10077">
                  <c:v>75.825000000000003</c:v>
                </c:pt>
                <c:pt idx="10078">
                  <c:v>75.813999999999993</c:v>
                </c:pt>
                <c:pt idx="10079">
                  <c:v>75.789000000000001</c:v>
                </c:pt>
                <c:pt idx="10080">
                  <c:v>75.766999999999996</c:v>
                </c:pt>
                <c:pt idx="10081">
                  <c:v>75.753</c:v>
                </c:pt>
                <c:pt idx="10082">
                  <c:v>75.738</c:v>
                </c:pt>
                <c:pt idx="10083">
                  <c:v>75.698999999999998</c:v>
                </c:pt>
                <c:pt idx="10084">
                  <c:v>75.683999999999997</c:v>
                </c:pt>
                <c:pt idx="10085">
                  <c:v>75.665999999999997</c:v>
                </c:pt>
                <c:pt idx="10086">
                  <c:v>75.63</c:v>
                </c:pt>
                <c:pt idx="10087">
                  <c:v>75.619</c:v>
                </c:pt>
                <c:pt idx="10088">
                  <c:v>75.590999999999994</c:v>
                </c:pt>
                <c:pt idx="10089">
                  <c:v>75.564999999999998</c:v>
                </c:pt>
                <c:pt idx="10090">
                  <c:v>75.551000000000002</c:v>
                </c:pt>
                <c:pt idx="10091">
                  <c:v>75.525999999999996</c:v>
                </c:pt>
                <c:pt idx="10092">
                  <c:v>75.501000000000005</c:v>
                </c:pt>
                <c:pt idx="10093">
                  <c:v>75.483000000000004</c:v>
                </c:pt>
                <c:pt idx="10094">
                  <c:v>75.453999999999994</c:v>
                </c:pt>
                <c:pt idx="10095">
                  <c:v>75.429000000000002</c:v>
                </c:pt>
                <c:pt idx="10096">
                  <c:v>75.421000000000006</c:v>
                </c:pt>
                <c:pt idx="10097">
                  <c:v>75.393000000000001</c:v>
                </c:pt>
                <c:pt idx="10098">
                  <c:v>75.367000000000004</c:v>
                </c:pt>
                <c:pt idx="10099">
                  <c:v>75.352999999999994</c:v>
                </c:pt>
                <c:pt idx="10100">
                  <c:v>75.328000000000003</c:v>
                </c:pt>
                <c:pt idx="10101">
                  <c:v>75.302999999999997</c:v>
                </c:pt>
                <c:pt idx="10102">
                  <c:v>75.292000000000002</c:v>
                </c:pt>
                <c:pt idx="10103">
                  <c:v>75.266999999999996</c:v>
                </c:pt>
                <c:pt idx="10104">
                  <c:v>75.245000000000005</c:v>
                </c:pt>
                <c:pt idx="10105">
                  <c:v>75.230999999999995</c:v>
                </c:pt>
                <c:pt idx="10106">
                  <c:v>75.204999999999998</c:v>
                </c:pt>
                <c:pt idx="10107">
                  <c:v>75.176000000000002</c:v>
                </c:pt>
                <c:pt idx="10108">
                  <c:v>75.162000000000006</c:v>
                </c:pt>
                <c:pt idx="10109">
                  <c:v>75.13</c:v>
                </c:pt>
                <c:pt idx="10110">
                  <c:v>75.105000000000004</c:v>
                </c:pt>
                <c:pt idx="10111">
                  <c:v>75.087000000000003</c:v>
                </c:pt>
                <c:pt idx="10112">
                  <c:v>75.064999999999998</c:v>
                </c:pt>
                <c:pt idx="10113">
                  <c:v>75.046999999999997</c:v>
                </c:pt>
                <c:pt idx="10114">
                  <c:v>75.036000000000001</c:v>
                </c:pt>
                <c:pt idx="10115">
                  <c:v>75.007000000000005</c:v>
                </c:pt>
                <c:pt idx="10116">
                  <c:v>74.977999999999994</c:v>
                </c:pt>
                <c:pt idx="10117">
                  <c:v>74.974999999999994</c:v>
                </c:pt>
                <c:pt idx="10118">
                  <c:v>74.945999999999998</c:v>
                </c:pt>
                <c:pt idx="10119">
                  <c:v>74.921000000000006</c:v>
                </c:pt>
                <c:pt idx="10120">
                  <c:v>74.903000000000006</c:v>
                </c:pt>
                <c:pt idx="10121">
                  <c:v>74.881</c:v>
                </c:pt>
                <c:pt idx="10122">
                  <c:v>74.86</c:v>
                </c:pt>
                <c:pt idx="10123">
                  <c:v>74.844999999999999</c:v>
                </c:pt>
                <c:pt idx="10124">
                  <c:v>74.819999999999993</c:v>
                </c:pt>
                <c:pt idx="10125">
                  <c:v>74.798000000000002</c:v>
                </c:pt>
                <c:pt idx="10126">
                  <c:v>74.78</c:v>
                </c:pt>
                <c:pt idx="10127">
                  <c:v>74.754999999999995</c:v>
                </c:pt>
                <c:pt idx="10128">
                  <c:v>74.725999999999999</c:v>
                </c:pt>
                <c:pt idx="10129">
                  <c:v>74.718999999999994</c:v>
                </c:pt>
                <c:pt idx="10130">
                  <c:v>74.686999999999998</c:v>
                </c:pt>
                <c:pt idx="10131">
                  <c:v>74.668999999999997</c:v>
                </c:pt>
                <c:pt idx="10132">
                  <c:v>74.653999999999996</c:v>
                </c:pt>
                <c:pt idx="10133">
                  <c:v>74.625</c:v>
                </c:pt>
                <c:pt idx="10134">
                  <c:v>74.614999999999995</c:v>
                </c:pt>
                <c:pt idx="10135">
                  <c:v>74.603999999999999</c:v>
                </c:pt>
                <c:pt idx="10136">
                  <c:v>74.575000000000003</c:v>
                </c:pt>
                <c:pt idx="10137">
                  <c:v>74.563999999999993</c:v>
                </c:pt>
                <c:pt idx="10138">
                  <c:v>74.55</c:v>
                </c:pt>
                <c:pt idx="10139">
                  <c:v>74.524000000000001</c:v>
                </c:pt>
                <c:pt idx="10140">
                  <c:v>74.495000000000005</c:v>
                </c:pt>
                <c:pt idx="10141">
                  <c:v>74.456000000000003</c:v>
                </c:pt>
                <c:pt idx="10142">
                  <c:v>74.451999999999998</c:v>
                </c:pt>
                <c:pt idx="10143">
                  <c:v>74.430999999999997</c:v>
                </c:pt>
                <c:pt idx="10144">
                  <c:v>74.412999999999997</c:v>
                </c:pt>
                <c:pt idx="10145">
                  <c:v>74.397999999999996</c:v>
                </c:pt>
                <c:pt idx="10146">
                  <c:v>74.373000000000005</c:v>
                </c:pt>
                <c:pt idx="10147">
                  <c:v>74.347999999999999</c:v>
                </c:pt>
                <c:pt idx="10148">
                  <c:v>74.325999999999993</c:v>
                </c:pt>
                <c:pt idx="10149">
                  <c:v>74.311999999999998</c:v>
                </c:pt>
                <c:pt idx="10150">
                  <c:v>74.293999999999997</c:v>
                </c:pt>
                <c:pt idx="10151">
                  <c:v>74.268000000000001</c:v>
                </c:pt>
                <c:pt idx="10152">
                  <c:v>74.242999999999995</c:v>
                </c:pt>
                <c:pt idx="10153">
                  <c:v>74.236000000000004</c:v>
                </c:pt>
                <c:pt idx="10154">
                  <c:v>74.203999999999994</c:v>
                </c:pt>
                <c:pt idx="10155">
                  <c:v>74.185000000000002</c:v>
                </c:pt>
                <c:pt idx="10156">
                  <c:v>74.174999999999997</c:v>
                </c:pt>
                <c:pt idx="10157">
                  <c:v>74.150000000000006</c:v>
                </c:pt>
                <c:pt idx="10158">
                  <c:v>74.117000000000004</c:v>
                </c:pt>
                <c:pt idx="10159">
                  <c:v>74.11</c:v>
                </c:pt>
                <c:pt idx="10160">
                  <c:v>74.091999999999999</c:v>
                </c:pt>
                <c:pt idx="10161">
                  <c:v>74.066999999999993</c:v>
                </c:pt>
                <c:pt idx="10162">
                  <c:v>74.052000000000007</c:v>
                </c:pt>
                <c:pt idx="10163">
                  <c:v>74.022999999999996</c:v>
                </c:pt>
                <c:pt idx="10164">
                  <c:v>74.004999999999995</c:v>
                </c:pt>
                <c:pt idx="10165">
                  <c:v>73.998000000000005</c:v>
                </c:pt>
                <c:pt idx="10166">
                  <c:v>73.972999999999999</c:v>
                </c:pt>
                <c:pt idx="10167">
                  <c:v>73.944000000000003</c:v>
                </c:pt>
                <c:pt idx="10168">
                  <c:v>73.933000000000007</c:v>
                </c:pt>
                <c:pt idx="10169">
                  <c:v>73.908000000000001</c:v>
                </c:pt>
                <c:pt idx="10170">
                  <c:v>73.882999999999996</c:v>
                </c:pt>
                <c:pt idx="10171">
                  <c:v>73.864999999999995</c:v>
                </c:pt>
                <c:pt idx="10172">
                  <c:v>73.84</c:v>
                </c:pt>
                <c:pt idx="10173">
                  <c:v>73.820999999999998</c:v>
                </c:pt>
                <c:pt idx="10174">
                  <c:v>73.807000000000002</c:v>
                </c:pt>
                <c:pt idx="10175">
                  <c:v>73.793000000000006</c:v>
                </c:pt>
                <c:pt idx="10176">
                  <c:v>73.766999999999996</c:v>
                </c:pt>
                <c:pt idx="10177">
                  <c:v>73.756</c:v>
                </c:pt>
                <c:pt idx="10178">
                  <c:v>73.745999999999995</c:v>
                </c:pt>
                <c:pt idx="10179">
                  <c:v>73.716999999999999</c:v>
                </c:pt>
                <c:pt idx="10180">
                  <c:v>73.706000000000003</c:v>
                </c:pt>
                <c:pt idx="10181">
                  <c:v>73.680999999999997</c:v>
                </c:pt>
                <c:pt idx="10182">
                  <c:v>73.659000000000006</c:v>
                </c:pt>
                <c:pt idx="10183">
                  <c:v>73.647999999999996</c:v>
                </c:pt>
                <c:pt idx="10184">
                  <c:v>73.623000000000005</c:v>
                </c:pt>
                <c:pt idx="10185">
                  <c:v>73.597999999999999</c:v>
                </c:pt>
                <c:pt idx="10186">
                  <c:v>73.593999999999994</c:v>
                </c:pt>
                <c:pt idx="10187">
                  <c:v>73.555000000000007</c:v>
                </c:pt>
                <c:pt idx="10188">
                  <c:v>73.533000000000001</c:v>
                </c:pt>
                <c:pt idx="10189">
                  <c:v>73.525999999999996</c:v>
                </c:pt>
                <c:pt idx="10190">
                  <c:v>73.497</c:v>
                </c:pt>
                <c:pt idx="10191">
                  <c:v>73.481999999999999</c:v>
                </c:pt>
                <c:pt idx="10192">
                  <c:v>73.468000000000004</c:v>
                </c:pt>
                <c:pt idx="10193">
                  <c:v>73.429000000000002</c:v>
                </c:pt>
                <c:pt idx="10194">
                  <c:v>73.421000000000006</c:v>
                </c:pt>
                <c:pt idx="10195">
                  <c:v>73.406999999999996</c:v>
                </c:pt>
                <c:pt idx="10196">
                  <c:v>73.367000000000004</c:v>
                </c:pt>
                <c:pt idx="10197">
                  <c:v>73.36</c:v>
                </c:pt>
                <c:pt idx="10198">
                  <c:v>73.341999999999999</c:v>
                </c:pt>
                <c:pt idx="10199">
                  <c:v>73.316999999999993</c:v>
                </c:pt>
                <c:pt idx="10200">
                  <c:v>73.295000000000002</c:v>
                </c:pt>
                <c:pt idx="10201">
                  <c:v>73.287999999999997</c:v>
                </c:pt>
                <c:pt idx="10202">
                  <c:v>73.266000000000005</c:v>
                </c:pt>
                <c:pt idx="10203">
                  <c:v>73.236999999999995</c:v>
                </c:pt>
                <c:pt idx="10204">
                  <c:v>73.227000000000004</c:v>
                </c:pt>
                <c:pt idx="10205">
                  <c:v>73.215999999999994</c:v>
                </c:pt>
                <c:pt idx="10206">
                  <c:v>73.19</c:v>
                </c:pt>
                <c:pt idx="10207">
                  <c:v>73.176000000000002</c:v>
                </c:pt>
                <c:pt idx="10208">
                  <c:v>73.147000000000006</c:v>
                </c:pt>
                <c:pt idx="10209">
                  <c:v>73.126000000000005</c:v>
                </c:pt>
                <c:pt idx="10210">
                  <c:v>73.114999999999995</c:v>
                </c:pt>
                <c:pt idx="10211">
                  <c:v>73.099999999999994</c:v>
                </c:pt>
                <c:pt idx="10212">
                  <c:v>73.067999999999998</c:v>
                </c:pt>
                <c:pt idx="10213">
                  <c:v>73.067999999999998</c:v>
                </c:pt>
                <c:pt idx="10214">
                  <c:v>73.039000000000001</c:v>
                </c:pt>
                <c:pt idx="10215">
                  <c:v>73.010000000000005</c:v>
                </c:pt>
                <c:pt idx="10216">
                  <c:v>73.007000000000005</c:v>
                </c:pt>
                <c:pt idx="10217">
                  <c:v>72.974000000000004</c:v>
                </c:pt>
                <c:pt idx="10218">
                  <c:v>72.944999999999993</c:v>
                </c:pt>
                <c:pt idx="10219">
                  <c:v>72.941999999999993</c:v>
                </c:pt>
                <c:pt idx="10220">
                  <c:v>72.924000000000007</c:v>
                </c:pt>
                <c:pt idx="10221">
                  <c:v>72.897999999999996</c:v>
                </c:pt>
                <c:pt idx="10222">
                  <c:v>72.888000000000005</c:v>
                </c:pt>
                <c:pt idx="10223">
                  <c:v>72.861999999999995</c:v>
                </c:pt>
                <c:pt idx="10224">
                  <c:v>72.837000000000003</c:v>
                </c:pt>
                <c:pt idx="10225">
                  <c:v>72.834000000000003</c:v>
                </c:pt>
                <c:pt idx="10226">
                  <c:v>72.801000000000002</c:v>
                </c:pt>
                <c:pt idx="10227">
                  <c:v>72.78</c:v>
                </c:pt>
                <c:pt idx="10228">
                  <c:v>72.772000000000006</c:v>
                </c:pt>
                <c:pt idx="10229">
                  <c:v>72.751000000000005</c:v>
                </c:pt>
                <c:pt idx="10230">
                  <c:v>72.728999999999999</c:v>
                </c:pt>
                <c:pt idx="10231">
                  <c:v>72.710999999999999</c:v>
                </c:pt>
                <c:pt idx="10232">
                  <c:v>72.695999999999998</c:v>
                </c:pt>
                <c:pt idx="10233">
                  <c:v>72.674999999999997</c:v>
                </c:pt>
                <c:pt idx="10234">
                  <c:v>72.664000000000001</c:v>
                </c:pt>
                <c:pt idx="10235">
                  <c:v>72.638999999999996</c:v>
                </c:pt>
                <c:pt idx="10236">
                  <c:v>72.614000000000004</c:v>
                </c:pt>
                <c:pt idx="10237">
                  <c:v>72.605999999999995</c:v>
                </c:pt>
                <c:pt idx="10238">
                  <c:v>72.584999999999994</c:v>
                </c:pt>
                <c:pt idx="10239">
                  <c:v>72.563000000000002</c:v>
                </c:pt>
                <c:pt idx="10240">
                  <c:v>72.555999999999997</c:v>
                </c:pt>
                <c:pt idx="10241">
                  <c:v>72.537999999999997</c:v>
                </c:pt>
                <c:pt idx="10242">
                  <c:v>72.504999999999995</c:v>
                </c:pt>
                <c:pt idx="10243">
                  <c:v>72.501999999999995</c:v>
                </c:pt>
                <c:pt idx="10244">
                  <c:v>72.48</c:v>
                </c:pt>
                <c:pt idx="10245">
                  <c:v>72.465999999999994</c:v>
                </c:pt>
                <c:pt idx="10246">
                  <c:v>72.450999999999993</c:v>
                </c:pt>
                <c:pt idx="10247">
                  <c:v>72.421999999999997</c:v>
                </c:pt>
                <c:pt idx="10248">
                  <c:v>72.397000000000006</c:v>
                </c:pt>
                <c:pt idx="10249">
                  <c:v>72.385999999999996</c:v>
                </c:pt>
                <c:pt idx="10250">
                  <c:v>72.353999999999999</c:v>
                </c:pt>
                <c:pt idx="10251">
                  <c:v>72.343000000000004</c:v>
                </c:pt>
                <c:pt idx="10252">
                  <c:v>72.331999999999994</c:v>
                </c:pt>
                <c:pt idx="10253">
                  <c:v>72.307000000000002</c:v>
                </c:pt>
                <c:pt idx="10254">
                  <c:v>72.281999999999996</c:v>
                </c:pt>
                <c:pt idx="10255">
                  <c:v>72.266999999999996</c:v>
                </c:pt>
                <c:pt idx="10256">
                  <c:v>72.253</c:v>
                </c:pt>
                <c:pt idx="10257">
                  <c:v>72.224000000000004</c:v>
                </c:pt>
                <c:pt idx="10258">
                  <c:v>72.206000000000003</c:v>
                </c:pt>
                <c:pt idx="10259">
                  <c:v>72.191999999999993</c:v>
                </c:pt>
                <c:pt idx="10260">
                  <c:v>72.180999999999997</c:v>
                </c:pt>
                <c:pt idx="10261">
                  <c:v>72.173000000000002</c:v>
                </c:pt>
                <c:pt idx="10262">
                  <c:v>72.152000000000001</c:v>
                </c:pt>
                <c:pt idx="10263">
                  <c:v>72.137</c:v>
                </c:pt>
                <c:pt idx="10264">
                  <c:v>72.111999999999995</c:v>
                </c:pt>
                <c:pt idx="10265">
                  <c:v>72.090999999999994</c:v>
                </c:pt>
                <c:pt idx="10266">
                  <c:v>72.069000000000003</c:v>
                </c:pt>
                <c:pt idx="10267">
                  <c:v>72.051000000000002</c:v>
                </c:pt>
                <c:pt idx="10268">
                  <c:v>72.036000000000001</c:v>
                </c:pt>
                <c:pt idx="10269">
                  <c:v>72.007999999999996</c:v>
                </c:pt>
                <c:pt idx="10270">
                  <c:v>71.997</c:v>
                </c:pt>
                <c:pt idx="10271">
                  <c:v>71.981999999999999</c:v>
                </c:pt>
                <c:pt idx="10272">
                  <c:v>71.956999999999994</c:v>
                </c:pt>
                <c:pt idx="10273">
                  <c:v>71.95</c:v>
                </c:pt>
                <c:pt idx="10274">
                  <c:v>71.924000000000007</c:v>
                </c:pt>
                <c:pt idx="10275">
                  <c:v>71.906000000000006</c:v>
                </c:pt>
                <c:pt idx="10276">
                  <c:v>71.885000000000005</c:v>
                </c:pt>
                <c:pt idx="10277">
                  <c:v>71.86</c:v>
                </c:pt>
                <c:pt idx="10278">
                  <c:v>71.841999999999999</c:v>
                </c:pt>
                <c:pt idx="10279">
                  <c:v>71.834000000000003</c:v>
                </c:pt>
                <c:pt idx="10280">
                  <c:v>71.813000000000002</c:v>
                </c:pt>
                <c:pt idx="10281">
                  <c:v>71.790999999999997</c:v>
                </c:pt>
                <c:pt idx="10282">
                  <c:v>71.78</c:v>
                </c:pt>
                <c:pt idx="10283">
                  <c:v>71.759</c:v>
                </c:pt>
                <c:pt idx="10284">
                  <c:v>71.733000000000004</c:v>
                </c:pt>
                <c:pt idx="10285">
                  <c:v>71.73</c:v>
                </c:pt>
                <c:pt idx="10286">
                  <c:v>71.710999999999999</c:v>
                </c:pt>
                <c:pt idx="10287">
                  <c:v>71.686000000000007</c:v>
                </c:pt>
                <c:pt idx="10288">
                  <c:v>71.676000000000002</c:v>
                </c:pt>
                <c:pt idx="10289">
                  <c:v>71.658000000000001</c:v>
                </c:pt>
                <c:pt idx="10290">
                  <c:v>71.625</c:v>
                </c:pt>
                <c:pt idx="10291">
                  <c:v>71.611000000000004</c:v>
                </c:pt>
                <c:pt idx="10292">
                  <c:v>71.593000000000004</c:v>
                </c:pt>
                <c:pt idx="10293">
                  <c:v>71.563999999999993</c:v>
                </c:pt>
                <c:pt idx="10294">
                  <c:v>71.552999999999997</c:v>
                </c:pt>
                <c:pt idx="10295">
                  <c:v>71.528000000000006</c:v>
                </c:pt>
                <c:pt idx="10296">
                  <c:v>71.513000000000005</c:v>
                </c:pt>
                <c:pt idx="10297">
                  <c:v>71.501999999999995</c:v>
                </c:pt>
                <c:pt idx="10298">
                  <c:v>71.495000000000005</c:v>
                </c:pt>
                <c:pt idx="10299">
                  <c:v>71.465999999999994</c:v>
                </c:pt>
                <c:pt idx="10300">
                  <c:v>71.451999999999998</c:v>
                </c:pt>
                <c:pt idx="10301">
                  <c:v>71.447999999999993</c:v>
                </c:pt>
                <c:pt idx="10302">
                  <c:v>71.412000000000006</c:v>
                </c:pt>
                <c:pt idx="10303">
                  <c:v>71.405000000000001</c:v>
                </c:pt>
                <c:pt idx="10304">
                  <c:v>71.39</c:v>
                </c:pt>
                <c:pt idx="10305">
                  <c:v>71.364999999999995</c:v>
                </c:pt>
                <c:pt idx="10306">
                  <c:v>71.358000000000004</c:v>
                </c:pt>
                <c:pt idx="10307">
                  <c:v>71.328999999999994</c:v>
                </c:pt>
                <c:pt idx="10308">
                  <c:v>71.311000000000007</c:v>
                </c:pt>
                <c:pt idx="10309">
                  <c:v>71.311000000000007</c:v>
                </c:pt>
                <c:pt idx="10310">
                  <c:v>71.281999999999996</c:v>
                </c:pt>
                <c:pt idx="10311">
                  <c:v>71.260000000000005</c:v>
                </c:pt>
                <c:pt idx="10312">
                  <c:v>71.25</c:v>
                </c:pt>
                <c:pt idx="10313">
                  <c:v>71.227999999999994</c:v>
                </c:pt>
                <c:pt idx="10314">
                  <c:v>71.209999999999994</c:v>
                </c:pt>
                <c:pt idx="10315">
                  <c:v>71.198999999999998</c:v>
                </c:pt>
                <c:pt idx="10316">
                  <c:v>71.177000000000007</c:v>
                </c:pt>
                <c:pt idx="10317">
                  <c:v>71.159000000000006</c:v>
                </c:pt>
                <c:pt idx="10318">
                  <c:v>71.144999999999996</c:v>
                </c:pt>
                <c:pt idx="10319">
                  <c:v>71.123000000000005</c:v>
                </c:pt>
                <c:pt idx="10320">
                  <c:v>71.102000000000004</c:v>
                </c:pt>
                <c:pt idx="10321">
                  <c:v>71.087000000000003</c:v>
                </c:pt>
                <c:pt idx="10322">
                  <c:v>71.072999999999993</c:v>
                </c:pt>
                <c:pt idx="10323">
                  <c:v>71.055000000000007</c:v>
                </c:pt>
                <c:pt idx="10324">
                  <c:v>71.037000000000006</c:v>
                </c:pt>
                <c:pt idx="10325">
                  <c:v>71.022000000000006</c:v>
                </c:pt>
                <c:pt idx="10326">
                  <c:v>71.007999999999996</c:v>
                </c:pt>
                <c:pt idx="10327">
                  <c:v>71.007999999999996</c:v>
                </c:pt>
                <c:pt idx="10328">
                  <c:v>70.981999999999999</c:v>
                </c:pt>
                <c:pt idx="10329">
                  <c:v>70.953999999999994</c:v>
                </c:pt>
                <c:pt idx="10330">
                  <c:v>70.942999999999998</c:v>
                </c:pt>
                <c:pt idx="10331">
                  <c:v>70.924999999999997</c:v>
                </c:pt>
                <c:pt idx="10332">
                  <c:v>70.903000000000006</c:v>
                </c:pt>
                <c:pt idx="10333">
                  <c:v>70.899000000000001</c:v>
                </c:pt>
                <c:pt idx="10334">
                  <c:v>70.867000000000004</c:v>
                </c:pt>
                <c:pt idx="10335">
                  <c:v>70.849000000000004</c:v>
                </c:pt>
                <c:pt idx="10336">
                  <c:v>70.844999999999999</c:v>
                </c:pt>
                <c:pt idx="10337">
                  <c:v>70.823999999999998</c:v>
                </c:pt>
                <c:pt idx="10338">
                  <c:v>70.802000000000007</c:v>
                </c:pt>
                <c:pt idx="10339">
                  <c:v>70.795000000000002</c:v>
                </c:pt>
                <c:pt idx="10340">
                  <c:v>70.762</c:v>
                </c:pt>
                <c:pt idx="10341">
                  <c:v>70.741</c:v>
                </c:pt>
                <c:pt idx="10342">
                  <c:v>70.73</c:v>
                </c:pt>
                <c:pt idx="10343">
                  <c:v>70.715000000000003</c:v>
                </c:pt>
                <c:pt idx="10344">
                  <c:v>70.703999999999994</c:v>
                </c:pt>
                <c:pt idx="10345">
                  <c:v>70.686000000000007</c:v>
                </c:pt>
                <c:pt idx="10346">
                  <c:v>70.661000000000001</c:v>
                </c:pt>
                <c:pt idx="10347">
                  <c:v>70.643000000000001</c:v>
                </c:pt>
                <c:pt idx="10348">
                  <c:v>70.635999999999996</c:v>
                </c:pt>
                <c:pt idx="10349">
                  <c:v>70.602999999999994</c:v>
                </c:pt>
                <c:pt idx="10350">
                  <c:v>70.588999999999999</c:v>
                </c:pt>
                <c:pt idx="10351">
                  <c:v>70.578000000000003</c:v>
                </c:pt>
                <c:pt idx="10352">
                  <c:v>70.555999999999997</c:v>
                </c:pt>
                <c:pt idx="10353">
                  <c:v>70.524000000000001</c:v>
                </c:pt>
                <c:pt idx="10354">
                  <c:v>70.524000000000001</c:v>
                </c:pt>
                <c:pt idx="10355">
                  <c:v>70.488</c:v>
                </c:pt>
                <c:pt idx="10356">
                  <c:v>70.483999999999995</c:v>
                </c:pt>
                <c:pt idx="10357">
                  <c:v>70.47</c:v>
                </c:pt>
                <c:pt idx="10358">
                  <c:v>70.447999999999993</c:v>
                </c:pt>
                <c:pt idx="10359">
                  <c:v>70.444000000000003</c:v>
                </c:pt>
                <c:pt idx="10360">
                  <c:v>70.441000000000003</c:v>
                </c:pt>
                <c:pt idx="10361">
                  <c:v>70.408000000000001</c:v>
                </c:pt>
                <c:pt idx="10362">
                  <c:v>70.39</c:v>
                </c:pt>
                <c:pt idx="10363">
                  <c:v>70.394000000000005</c:v>
                </c:pt>
                <c:pt idx="10364">
                  <c:v>70.379000000000005</c:v>
                </c:pt>
                <c:pt idx="10365">
                  <c:v>70.343000000000004</c:v>
                </c:pt>
                <c:pt idx="10366">
                  <c:v>70.331999999999994</c:v>
                </c:pt>
                <c:pt idx="10367">
                  <c:v>70.307000000000002</c:v>
                </c:pt>
                <c:pt idx="10368">
                  <c:v>70.286000000000001</c:v>
                </c:pt>
                <c:pt idx="10369">
                  <c:v>70.281999999999996</c:v>
                </c:pt>
                <c:pt idx="10370">
                  <c:v>70.245999999999995</c:v>
                </c:pt>
                <c:pt idx="10371">
                  <c:v>70.239000000000004</c:v>
                </c:pt>
                <c:pt idx="10372">
                  <c:v>70.230999999999995</c:v>
                </c:pt>
                <c:pt idx="10373">
                  <c:v>70.209999999999994</c:v>
                </c:pt>
                <c:pt idx="10374">
                  <c:v>70.194999999999993</c:v>
                </c:pt>
                <c:pt idx="10375">
                  <c:v>70.183999999999997</c:v>
                </c:pt>
                <c:pt idx="10376">
                  <c:v>70.173000000000002</c:v>
                </c:pt>
                <c:pt idx="10377">
                  <c:v>70.147999999999996</c:v>
                </c:pt>
                <c:pt idx="10378">
                  <c:v>70.144000000000005</c:v>
                </c:pt>
                <c:pt idx="10379">
                  <c:v>70.123000000000005</c:v>
                </c:pt>
                <c:pt idx="10380">
                  <c:v>70.108000000000004</c:v>
                </c:pt>
                <c:pt idx="10381">
                  <c:v>70.100999999999999</c:v>
                </c:pt>
                <c:pt idx="10382">
                  <c:v>70.078999999999994</c:v>
                </c:pt>
                <c:pt idx="10383">
                  <c:v>70.058000000000007</c:v>
                </c:pt>
                <c:pt idx="10384">
                  <c:v>70.046999999999997</c:v>
                </c:pt>
                <c:pt idx="10385">
                  <c:v>70.031999999999996</c:v>
                </c:pt>
                <c:pt idx="10386">
                  <c:v>70.004000000000005</c:v>
                </c:pt>
                <c:pt idx="10387">
                  <c:v>69.992999999999995</c:v>
                </c:pt>
                <c:pt idx="10388">
                  <c:v>69.981999999999999</c:v>
                </c:pt>
                <c:pt idx="10389">
                  <c:v>69.953000000000003</c:v>
                </c:pt>
                <c:pt idx="10390">
                  <c:v>69.945999999999998</c:v>
                </c:pt>
                <c:pt idx="10391">
                  <c:v>69.924000000000007</c:v>
                </c:pt>
                <c:pt idx="10392">
                  <c:v>69.902000000000001</c:v>
                </c:pt>
                <c:pt idx="10393">
                  <c:v>69.888000000000005</c:v>
                </c:pt>
                <c:pt idx="10394">
                  <c:v>69.873000000000005</c:v>
                </c:pt>
                <c:pt idx="10395">
                  <c:v>69.852000000000004</c:v>
                </c:pt>
                <c:pt idx="10396">
                  <c:v>69.843999999999994</c:v>
                </c:pt>
                <c:pt idx="10397">
                  <c:v>69.825999999999993</c:v>
                </c:pt>
                <c:pt idx="10398">
                  <c:v>69.801000000000002</c:v>
                </c:pt>
                <c:pt idx="10399">
                  <c:v>69.786000000000001</c:v>
                </c:pt>
                <c:pt idx="10400">
                  <c:v>69.783000000000001</c:v>
                </c:pt>
                <c:pt idx="10401">
                  <c:v>69.754000000000005</c:v>
                </c:pt>
                <c:pt idx="10402">
                  <c:v>69.742999999999995</c:v>
                </c:pt>
                <c:pt idx="10403">
                  <c:v>69.721000000000004</c:v>
                </c:pt>
                <c:pt idx="10404">
                  <c:v>69.695999999999998</c:v>
                </c:pt>
                <c:pt idx="10405">
                  <c:v>69.685000000000002</c:v>
                </c:pt>
                <c:pt idx="10406">
                  <c:v>69.674000000000007</c:v>
                </c:pt>
                <c:pt idx="10407">
                  <c:v>69.649000000000001</c:v>
                </c:pt>
                <c:pt idx="10408">
                  <c:v>69.652000000000001</c:v>
                </c:pt>
                <c:pt idx="10409">
                  <c:v>69.631</c:v>
                </c:pt>
                <c:pt idx="10410">
                  <c:v>69.611999999999995</c:v>
                </c:pt>
                <c:pt idx="10411">
                  <c:v>69.593999999999994</c:v>
                </c:pt>
                <c:pt idx="10412">
                  <c:v>69.58</c:v>
                </c:pt>
                <c:pt idx="10413">
                  <c:v>69.558000000000007</c:v>
                </c:pt>
                <c:pt idx="10414">
                  <c:v>69.551000000000002</c:v>
                </c:pt>
                <c:pt idx="10415">
                  <c:v>69.525999999999996</c:v>
                </c:pt>
                <c:pt idx="10416">
                  <c:v>69.5</c:v>
                </c:pt>
                <c:pt idx="10417">
                  <c:v>69.489999999999995</c:v>
                </c:pt>
                <c:pt idx="10418">
                  <c:v>69.474999999999994</c:v>
                </c:pt>
                <c:pt idx="10419">
                  <c:v>69.453000000000003</c:v>
                </c:pt>
                <c:pt idx="10420">
                  <c:v>69.438999999999993</c:v>
                </c:pt>
                <c:pt idx="10421">
                  <c:v>69.424000000000007</c:v>
                </c:pt>
                <c:pt idx="10422">
                  <c:v>69.412999999999997</c:v>
                </c:pt>
                <c:pt idx="10423">
                  <c:v>69.403000000000006</c:v>
                </c:pt>
                <c:pt idx="10424">
                  <c:v>69.381</c:v>
                </c:pt>
                <c:pt idx="10425">
                  <c:v>69.355999999999995</c:v>
                </c:pt>
                <c:pt idx="10426">
                  <c:v>69.347999999999999</c:v>
                </c:pt>
                <c:pt idx="10427">
                  <c:v>69.33</c:v>
                </c:pt>
                <c:pt idx="10428">
                  <c:v>69.316000000000003</c:v>
                </c:pt>
                <c:pt idx="10429">
                  <c:v>69.298000000000002</c:v>
                </c:pt>
                <c:pt idx="10430">
                  <c:v>69.283000000000001</c:v>
                </c:pt>
                <c:pt idx="10431">
                  <c:v>69.260999999999996</c:v>
                </c:pt>
                <c:pt idx="10432">
                  <c:v>69.25</c:v>
                </c:pt>
                <c:pt idx="10433">
                  <c:v>69.228999999999999</c:v>
                </c:pt>
                <c:pt idx="10434">
                  <c:v>69.218000000000004</c:v>
                </c:pt>
                <c:pt idx="10435">
                  <c:v>69.213999999999999</c:v>
                </c:pt>
                <c:pt idx="10436">
                  <c:v>69.195999999999998</c:v>
                </c:pt>
                <c:pt idx="10437">
                  <c:v>69.180999999999997</c:v>
                </c:pt>
                <c:pt idx="10438">
                  <c:v>69.171000000000006</c:v>
                </c:pt>
                <c:pt idx="10439">
                  <c:v>69.149000000000001</c:v>
                </c:pt>
                <c:pt idx="10440">
                  <c:v>69.131</c:v>
                </c:pt>
                <c:pt idx="10441">
                  <c:v>69.108999999999995</c:v>
                </c:pt>
                <c:pt idx="10442">
                  <c:v>69.102000000000004</c:v>
                </c:pt>
                <c:pt idx="10443">
                  <c:v>69.087000000000003</c:v>
                </c:pt>
                <c:pt idx="10444">
                  <c:v>69.069000000000003</c:v>
                </c:pt>
                <c:pt idx="10445">
                  <c:v>69.055000000000007</c:v>
                </c:pt>
                <c:pt idx="10446">
                  <c:v>69.040000000000006</c:v>
                </c:pt>
                <c:pt idx="10447">
                  <c:v>69.025999999999996</c:v>
                </c:pt>
                <c:pt idx="10448">
                  <c:v>69.018000000000001</c:v>
                </c:pt>
                <c:pt idx="10449">
                  <c:v>68.989000000000004</c:v>
                </c:pt>
                <c:pt idx="10450">
                  <c:v>68.978999999999999</c:v>
                </c:pt>
                <c:pt idx="10451">
                  <c:v>68.956999999999994</c:v>
                </c:pt>
                <c:pt idx="10452">
                  <c:v>68.935000000000002</c:v>
                </c:pt>
                <c:pt idx="10453">
                  <c:v>68.935000000000002</c:v>
                </c:pt>
                <c:pt idx="10454">
                  <c:v>68.894999999999996</c:v>
                </c:pt>
                <c:pt idx="10455">
                  <c:v>68.891999999999996</c:v>
                </c:pt>
                <c:pt idx="10456">
                  <c:v>68.888000000000005</c:v>
                </c:pt>
                <c:pt idx="10457">
                  <c:v>68.866</c:v>
                </c:pt>
                <c:pt idx="10458">
                  <c:v>68.852000000000004</c:v>
                </c:pt>
                <c:pt idx="10459">
                  <c:v>68.840999999999994</c:v>
                </c:pt>
                <c:pt idx="10460">
                  <c:v>68.819000000000003</c:v>
                </c:pt>
                <c:pt idx="10461">
                  <c:v>68.801000000000002</c:v>
                </c:pt>
                <c:pt idx="10462">
                  <c:v>68.793999999999997</c:v>
                </c:pt>
                <c:pt idx="10463">
                  <c:v>68.783000000000001</c:v>
                </c:pt>
                <c:pt idx="10464">
                  <c:v>68.757999999999996</c:v>
                </c:pt>
                <c:pt idx="10465">
                  <c:v>68.742999999999995</c:v>
                </c:pt>
                <c:pt idx="10466">
                  <c:v>68.721000000000004</c:v>
                </c:pt>
                <c:pt idx="10467">
                  <c:v>68.718000000000004</c:v>
                </c:pt>
                <c:pt idx="10468">
                  <c:v>68.703000000000003</c:v>
                </c:pt>
                <c:pt idx="10469">
                  <c:v>68.685000000000002</c:v>
                </c:pt>
                <c:pt idx="10470">
                  <c:v>68.662999999999997</c:v>
                </c:pt>
                <c:pt idx="10471">
                  <c:v>68.656000000000006</c:v>
                </c:pt>
                <c:pt idx="10472">
                  <c:v>68.634</c:v>
                </c:pt>
                <c:pt idx="10473">
                  <c:v>68.62</c:v>
                </c:pt>
                <c:pt idx="10474">
                  <c:v>68.608999999999995</c:v>
                </c:pt>
                <c:pt idx="10475">
                  <c:v>68.590999999999994</c:v>
                </c:pt>
                <c:pt idx="10476">
                  <c:v>68.575999999999993</c:v>
                </c:pt>
                <c:pt idx="10477">
                  <c:v>68.564999999999998</c:v>
                </c:pt>
                <c:pt idx="10478">
                  <c:v>68.554000000000002</c:v>
                </c:pt>
                <c:pt idx="10479">
                  <c:v>68.533000000000001</c:v>
                </c:pt>
                <c:pt idx="10480">
                  <c:v>68.515000000000001</c:v>
                </c:pt>
                <c:pt idx="10481">
                  <c:v>68.5</c:v>
                </c:pt>
                <c:pt idx="10482">
                  <c:v>68.486000000000004</c:v>
                </c:pt>
                <c:pt idx="10483">
                  <c:v>68.474999999999994</c:v>
                </c:pt>
                <c:pt idx="10484">
                  <c:v>68.456999999999994</c:v>
                </c:pt>
                <c:pt idx="10485">
                  <c:v>68.445999999999998</c:v>
                </c:pt>
                <c:pt idx="10486">
                  <c:v>68.430999999999997</c:v>
                </c:pt>
                <c:pt idx="10487">
                  <c:v>68.417000000000002</c:v>
                </c:pt>
                <c:pt idx="10488">
                  <c:v>68.391000000000005</c:v>
                </c:pt>
                <c:pt idx="10489">
                  <c:v>68.381</c:v>
                </c:pt>
                <c:pt idx="10490">
                  <c:v>68.37</c:v>
                </c:pt>
                <c:pt idx="10491">
                  <c:v>68.343999999999994</c:v>
                </c:pt>
                <c:pt idx="10492">
                  <c:v>68.343999999999994</c:v>
                </c:pt>
                <c:pt idx="10493">
                  <c:v>68.322999999999993</c:v>
                </c:pt>
                <c:pt idx="10494">
                  <c:v>68.304000000000002</c:v>
                </c:pt>
                <c:pt idx="10495">
                  <c:v>68.287000000000006</c:v>
                </c:pt>
                <c:pt idx="10496">
                  <c:v>68.275000000000006</c:v>
                </c:pt>
                <c:pt idx="10497">
                  <c:v>68.257000000000005</c:v>
                </c:pt>
                <c:pt idx="10498">
                  <c:v>68.245999999999995</c:v>
                </c:pt>
                <c:pt idx="10499">
                  <c:v>68.224999999999994</c:v>
                </c:pt>
                <c:pt idx="10500">
                  <c:v>68.206999999999994</c:v>
                </c:pt>
                <c:pt idx="10501">
                  <c:v>68.209999999999994</c:v>
                </c:pt>
                <c:pt idx="10502">
                  <c:v>68.198999999999998</c:v>
                </c:pt>
                <c:pt idx="10503">
                  <c:v>68.180999999999997</c:v>
                </c:pt>
                <c:pt idx="10504">
                  <c:v>68.167000000000002</c:v>
                </c:pt>
                <c:pt idx="10505">
                  <c:v>68.144999999999996</c:v>
                </c:pt>
                <c:pt idx="10506">
                  <c:v>68.123000000000005</c:v>
                </c:pt>
                <c:pt idx="10507">
                  <c:v>68.116</c:v>
                </c:pt>
                <c:pt idx="10508">
                  <c:v>68.102000000000004</c:v>
                </c:pt>
                <c:pt idx="10509">
                  <c:v>68.082999999999998</c:v>
                </c:pt>
                <c:pt idx="10510">
                  <c:v>68.064999999999998</c:v>
                </c:pt>
                <c:pt idx="10511">
                  <c:v>68.046999999999997</c:v>
                </c:pt>
                <c:pt idx="10512">
                  <c:v>68.040000000000006</c:v>
                </c:pt>
                <c:pt idx="10513">
                  <c:v>68.018000000000001</c:v>
                </c:pt>
                <c:pt idx="10514">
                  <c:v>68.007000000000005</c:v>
                </c:pt>
                <c:pt idx="10515">
                  <c:v>67.995999999999995</c:v>
                </c:pt>
                <c:pt idx="10516">
                  <c:v>67.981999999999999</c:v>
                </c:pt>
                <c:pt idx="10517">
                  <c:v>67.956999999999994</c:v>
                </c:pt>
                <c:pt idx="10518">
                  <c:v>67.935000000000002</c:v>
                </c:pt>
                <c:pt idx="10519">
                  <c:v>67.935000000000002</c:v>
                </c:pt>
                <c:pt idx="10520">
                  <c:v>67.92</c:v>
                </c:pt>
                <c:pt idx="10521">
                  <c:v>67.902000000000001</c:v>
                </c:pt>
                <c:pt idx="10522">
                  <c:v>67.902000000000001</c:v>
                </c:pt>
                <c:pt idx="10523">
                  <c:v>67.873000000000005</c:v>
                </c:pt>
                <c:pt idx="10524">
                  <c:v>67.858999999999995</c:v>
                </c:pt>
                <c:pt idx="10525">
                  <c:v>67.855000000000004</c:v>
                </c:pt>
                <c:pt idx="10526">
                  <c:v>67.822999999999993</c:v>
                </c:pt>
                <c:pt idx="10527">
                  <c:v>67.778999999999996</c:v>
                </c:pt>
                <c:pt idx="10528">
                  <c:v>67.790000000000006</c:v>
                </c:pt>
                <c:pt idx="10529">
                  <c:v>67.775999999999996</c:v>
                </c:pt>
                <c:pt idx="10530">
                  <c:v>67.772000000000006</c:v>
                </c:pt>
                <c:pt idx="10531">
                  <c:v>67.760999999999996</c:v>
                </c:pt>
                <c:pt idx="10532">
                  <c:v>67.736000000000004</c:v>
                </c:pt>
                <c:pt idx="10533">
                  <c:v>67.718000000000004</c:v>
                </c:pt>
                <c:pt idx="10534">
                  <c:v>67.703000000000003</c:v>
                </c:pt>
                <c:pt idx="10535">
                  <c:v>67.691999999999993</c:v>
                </c:pt>
                <c:pt idx="10536">
                  <c:v>67.674000000000007</c:v>
                </c:pt>
                <c:pt idx="10537">
                  <c:v>67.67</c:v>
                </c:pt>
                <c:pt idx="10538">
                  <c:v>67.644999999999996</c:v>
                </c:pt>
                <c:pt idx="10539">
                  <c:v>67.631</c:v>
                </c:pt>
                <c:pt idx="10540">
                  <c:v>67.623000000000005</c:v>
                </c:pt>
                <c:pt idx="10541">
                  <c:v>67.602000000000004</c:v>
                </c:pt>
                <c:pt idx="10542">
                  <c:v>67.590999999999994</c:v>
                </c:pt>
                <c:pt idx="10543">
                  <c:v>67.575999999999993</c:v>
                </c:pt>
                <c:pt idx="10544">
                  <c:v>67.569000000000003</c:v>
                </c:pt>
                <c:pt idx="10545">
                  <c:v>67.551000000000002</c:v>
                </c:pt>
                <c:pt idx="10546">
                  <c:v>67.543999999999997</c:v>
                </c:pt>
                <c:pt idx="10547">
                  <c:v>67.518000000000001</c:v>
                </c:pt>
                <c:pt idx="10548">
                  <c:v>67.497</c:v>
                </c:pt>
                <c:pt idx="10549">
                  <c:v>67.492999999999995</c:v>
                </c:pt>
                <c:pt idx="10550">
                  <c:v>67.474999999999994</c:v>
                </c:pt>
                <c:pt idx="10551">
                  <c:v>67.463999999999999</c:v>
                </c:pt>
                <c:pt idx="10552">
                  <c:v>67.453000000000003</c:v>
                </c:pt>
                <c:pt idx="10553">
                  <c:v>67.441999999999993</c:v>
                </c:pt>
                <c:pt idx="10554">
                  <c:v>67.41</c:v>
                </c:pt>
                <c:pt idx="10555">
                  <c:v>67.406000000000006</c:v>
                </c:pt>
                <c:pt idx="10556">
                  <c:v>67.391000000000005</c:v>
                </c:pt>
                <c:pt idx="10557">
                  <c:v>67.37</c:v>
                </c:pt>
                <c:pt idx="10558">
                  <c:v>67.361999999999995</c:v>
                </c:pt>
                <c:pt idx="10559">
                  <c:v>67.347999999999999</c:v>
                </c:pt>
                <c:pt idx="10560">
                  <c:v>67.332999999999998</c:v>
                </c:pt>
                <c:pt idx="10561">
                  <c:v>67.325999999999993</c:v>
                </c:pt>
                <c:pt idx="10562">
                  <c:v>67.304000000000002</c:v>
                </c:pt>
                <c:pt idx="10563">
                  <c:v>67.293000000000006</c:v>
                </c:pt>
                <c:pt idx="10564">
                  <c:v>67.278999999999996</c:v>
                </c:pt>
                <c:pt idx="10565">
                  <c:v>67.263999999999996</c:v>
                </c:pt>
                <c:pt idx="10566">
                  <c:v>67.245999999999995</c:v>
                </c:pt>
                <c:pt idx="10567">
                  <c:v>67.236000000000004</c:v>
                </c:pt>
                <c:pt idx="10568">
                  <c:v>67.216999999999999</c:v>
                </c:pt>
                <c:pt idx="10569">
                  <c:v>67.203000000000003</c:v>
                </c:pt>
                <c:pt idx="10570">
                  <c:v>67.191999999999993</c:v>
                </c:pt>
                <c:pt idx="10571">
                  <c:v>67.177999999999997</c:v>
                </c:pt>
                <c:pt idx="10572">
                  <c:v>67.165999999999997</c:v>
                </c:pt>
                <c:pt idx="10573">
                  <c:v>67.159000000000006</c:v>
                </c:pt>
                <c:pt idx="10574">
                  <c:v>67.138000000000005</c:v>
                </c:pt>
                <c:pt idx="10575">
                  <c:v>67.126999999999995</c:v>
                </c:pt>
                <c:pt idx="10576">
                  <c:v>67.100999999999999</c:v>
                </c:pt>
                <c:pt idx="10577">
                  <c:v>67.097999999999999</c:v>
                </c:pt>
                <c:pt idx="10578">
                  <c:v>67.069000000000003</c:v>
                </c:pt>
                <c:pt idx="10579">
                  <c:v>67.075999999999993</c:v>
                </c:pt>
                <c:pt idx="10580">
                  <c:v>67.051000000000002</c:v>
                </c:pt>
                <c:pt idx="10581">
                  <c:v>67.036000000000001</c:v>
                </c:pt>
                <c:pt idx="10582">
                  <c:v>67.018000000000001</c:v>
                </c:pt>
                <c:pt idx="10583">
                  <c:v>67.010999999999996</c:v>
                </c:pt>
                <c:pt idx="10584">
                  <c:v>66.989000000000004</c:v>
                </c:pt>
                <c:pt idx="10585">
                  <c:v>66.971000000000004</c:v>
                </c:pt>
                <c:pt idx="10586">
                  <c:v>66.959999999999994</c:v>
                </c:pt>
                <c:pt idx="10587">
                  <c:v>66.938000000000002</c:v>
                </c:pt>
                <c:pt idx="10588">
                  <c:v>66.927999999999997</c:v>
                </c:pt>
                <c:pt idx="10589">
                  <c:v>66.92</c:v>
                </c:pt>
                <c:pt idx="10590">
                  <c:v>66.891000000000005</c:v>
                </c:pt>
                <c:pt idx="10591">
                  <c:v>66.884</c:v>
                </c:pt>
                <c:pt idx="10592">
                  <c:v>66.873000000000005</c:v>
                </c:pt>
                <c:pt idx="10593">
                  <c:v>66.855000000000004</c:v>
                </c:pt>
                <c:pt idx="10594">
                  <c:v>66.850999999999999</c:v>
                </c:pt>
                <c:pt idx="10595">
                  <c:v>66.825999999999993</c:v>
                </c:pt>
                <c:pt idx="10596">
                  <c:v>66.811999999999998</c:v>
                </c:pt>
                <c:pt idx="10597">
                  <c:v>66.801000000000002</c:v>
                </c:pt>
                <c:pt idx="10598">
                  <c:v>66.781999999999996</c:v>
                </c:pt>
                <c:pt idx="10599">
                  <c:v>66.775000000000006</c:v>
                </c:pt>
                <c:pt idx="10600">
                  <c:v>66.760999999999996</c:v>
                </c:pt>
                <c:pt idx="10601">
                  <c:v>66.727999999999994</c:v>
                </c:pt>
                <c:pt idx="10602">
                  <c:v>66.724999999999994</c:v>
                </c:pt>
                <c:pt idx="10603">
                  <c:v>66.721000000000004</c:v>
                </c:pt>
                <c:pt idx="10604">
                  <c:v>66.709999999999994</c:v>
                </c:pt>
                <c:pt idx="10605">
                  <c:v>66.694999999999993</c:v>
                </c:pt>
                <c:pt idx="10606">
                  <c:v>66.685000000000002</c:v>
                </c:pt>
                <c:pt idx="10607">
                  <c:v>66.674000000000007</c:v>
                </c:pt>
                <c:pt idx="10608">
                  <c:v>66.655000000000001</c:v>
                </c:pt>
                <c:pt idx="10609">
                  <c:v>66.637</c:v>
                </c:pt>
                <c:pt idx="10610">
                  <c:v>66.619</c:v>
                </c:pt>
                <c:pt idx="10611">
                  <c:v>66.608000000000004</c:v>
                </c:pt>
                <c:pt idx="10612">
                  <c:v>66.596999999999994</c:v>
                </c:pt>
                <c:pt idx="10613">
                  <c:v>66.587000000000003</c:v>
                </c:pt>
                <c:pt idx="10614">
                  <c:v>66.564999999999998</c:v>
                </c:pt>
                <c:pt idx="10615">
                  <c:v>66.55</c:v>
                </c:pt>
                <c:pt idx="10616">
                  <c:v>66.539000000000001</c:v>
                </c:pt>
                <c:pt idx="10617">
                  <c:v>66.518000000000001</c:v>
                </c:pt>
                <c:pt idx="10618">
                  <c:v>66.507000000000005</c:v>
                </c:pt>
                <c:pt idx="10619">
                  <c:v>66.495999999999995</c:v>
                </c:pt>
                <c:pt idx="10620">
                  <c:v>66.489000000000004</c:v>
                </c:pt>
                <c:pt idx="10621">
                  <c:v>66.477999999999994</c:v>
                </c:pt>
                <c:pt idx="10622">
                  <c:v>66.451999999999998</c:v>
                </c:pt>
                <c:pt idx="10623">
                  <c:v>66.441999999999993</c:v>
                </c:pt>
                <c:pt idx="10624">
                  <c:v>66.430999999999997</c:v>
                </c:pt>
                <c:pt idx="10625">
                  <c:v>66.409000000000006</c:v>
                </c:pt>
                <c:pt idx="10626">
                  <c:v>66.402000000000001</c:v>
                </c:pt>
                <c:pt idx="10627">
                  <c:v>66.384</c:v>
                </c:pt>
                <c:pt idx="10628">
                  <c:v>66.361999999999995</c:v>
                </c:pt>
                <c:pt idx="10629">
                  <c:v>66.350999999999999</c:v>
                </c:pt>
                <c:pt idx="10630">
                  <c:v>66.346999999999994</c:v>
                </c:pt>
                <c:pt idx="10631">
                  <c:v>66.335999999999999</c:v>
                </c:pt>
                <c:pt idx="10632">
                  <c:v>66.322000000000003</c:v>
                </c:pt>
                <c:pt idx="10633">
                  <c:v>66.304000000000002</c:v>
                </c:pt>
                <c:pt idx="10634">
                  <c:v>66.286000000000001</c:v>
                </c:pt>
                <c:pt idx="10635">
                  <c:v>66.263999999999996</c:v>
                </c:pt>
                <c:pt idx="10636">
                  <c:v>66.268000000000001</c:v>
                </c:pt>
                <c:pt idx="10637">
                  <c:v>66.242000000000004</c:v>
                </c:pt>
                <c:pt idx="10638">
                  <c:v>66.230999999999995</c:v>
                </c:pt>
                <c:pt idx="10639">
                  <c:v>66.216999999999999</c:v>
                </c:pt>
                <c:pt idx="10640">
                  <c:v>66.209999999999994</c:v>
                </c:pt>
                <c:pt idx="10641">
                  <c:v>66.191000000000003</c:v>
                </c:pt>
                <c:pt idx="10642">
                  <c:v>66.180999999999997</c:v>
                </c:pt>
                <c:pt idx="10643">
                  <c:v>66.162000000000006</c:v>
                </c:pt>
                <c:pt idx="10644">
                  <c:v>66.147999999999996</c:v>
                </c:pt>
                <c:pt idx="10645">
                  <c:v>66.144000000000005</c:v>
                </c:pt>
                <c:pt idx="10646">
                  <c:v>66.119</c:v>
                </c:pt>
                <c:pt idx="10647">
                  <c:v>66.103999999999999</c:v>
                </c:pt>
                <c:pt idx="10648">
                  <c:v>66.096999999999994</c:v>
                </c:pt>
                <c:pt idx="10649">
                  <c:v>66.085999999999999</c:v>
                </c:pt>
                <c:pt idx="10650">
                  <c:v>66.067999999999998</c:v>
                </c:pt>
                <c:pt idx="10651">
                  <c:v>66.072000000000003</c:v>
                </c:pt>
                <c:pt idx="10652">
                  <c:v>66.057000000000002</c:v>
                </c:pt>
                <c:pt idx="10653">
                  <c:v>66.028000000000006</c:v>
                </c:pt>
                <c:pt idx="10654">
                  <c:v>66.031999999999996</c:v>
                </c:pt>
                <c:pt idx="10655">
                  <c:v>66.006</c:v>
                </c:pt>
                <c:pt idx="10656">
                  <c:v>65.998999999999995</c:v>
                </c:pt>
                <c:pt idx="10657">
                  <c:v>65.995000000000005</c:v>
                </c:pt>
                <c:pt idx="10658">
                  <c:v>65.97</c:v>
                </c:pt>
                <c:pt idx="10659">
                  <c:v>65.962999999999994</c:v>
                </c:pt>
                <c:pt idx="10660">
                  <c:v>65.959000000000003</c:v>
                </c:pt>
                <c:pt idx="10661">
                  <c:v>65.941000000000003</c:v>
                </c:pt>
                <c:pt idx="10662">
                  <c:v>65.918999999999997</c:v>
                </c:pt>
                <c:pt idx="10663">
                  <c:v>65.912000000000006</c:v>
                </c:pt>
                <c:pt idx="10664">
                  <c:v>65.89</c:v>
                </c:pt>
                <c:pt idx="10665">
                  <c:v>65.876000000000005</c:v>
                </c:pt>
                <c:pt idx="10666">
                  <c:v>65.864999999999995</c:v>
                </c:pt>
                <c:pt idx="10667">
                  <c:v>65.849999999999994</c:v>
                </c:pt>
                <c:pt idx="10668">
                  <c:v>65.835999999999999</c:v>
                </c:pt>
                <c:pt idx="10669">
                  <c:v>65.817999999999998</c:v>
                </c:pt>
                <c:pt idx="10670">
                  <c:v>65.802999999999997</c:v>
                </c:pt>
                <c:pt idx="10671">
                  <c:v>65.789000000000001</c:v>
                </c:pt>
                <c:pt idx="10672">
                  <c:v>65.778000000000006</c:v>
                </c:pt>
                <c:pt idx="10673">
                  <c:v>65.763000000000005</c:v>
                </c:pt>
                <c:pt idx="10674">
                  <c:v>65.751999999999995</c:v>
                </c:pt>
                <c:pt idx="10675">
                  <c:v>65.738</c:v>
                </c:pt>
                <c:pt idx="10676">
                  <c:v>65.733999999999995</c:v>
                </c:pt>
                <c:pt idx="10677">
                  <c:v>65.715999999999994</c:v>
                </c:pt>
                <c:pt idx="10678">
                  <c:v>65.709000000000003</c:v>
                </c:pt>
                <c:pt idx="10679">
                  <c:v>65.694000000000003</c:v>
                </c:pt>
                <c:pt idx="10680">
                  <c:v>65.680000000000007</c:v>
                </c:pt>
                <c:pt idx="10681">
                  <c:v>65.665000000000006</c:v>
                </c:pt>
                <c:pt idx="10682">
                  <c:v>65.644000000000005</c:v>
                </c:pt>
                <c:pt idx="10683">
                  <c:v>65.626000000000005</c:v>
                </c:pt>
                <c:pt idx="10684">
                  <c:v>65.617999999999995</c:v>
                </c:pt>
                <c:pt idx="10685">
                  <c:v>65.593000000000004</c:v>
                </c:pt>
                <c:pt idx="10686">
                  <c:v>65.585999999999999</c:v>
                </c:pt>
                <c:pt idx="10687">
                  <c:v>65.566999999999993</c:v>
                </c:pt>
                <c:pt idx="10688">
                  <c:v>65.552999999999997</c:v>
                </c:pt>
                <c:pt idx="10689">
                  <c:v>65.542000000000002</c:v>
                </c:pt>
                <c:pt idx="10690">
                  <c:v>65.534999999999997</c:v>
                </c:pt>
                <c:pt idx="10691">
                  <c:v>65.524000000000001</c:v>
                </c:pt>
                <c:pt idx="10692">
                  <c:v>65.509</c:v>
                </c:pt>
                <c:pt idx="10693">
                  <c:v>65.506</c:v>
                </c:pt>
                <c:pt idx="10694">
                  <c:v>65.483999999999995</c:v>
                </c:pt>
                <c:pt idx="10695">
                  <c:v>65.468999999999994</c:v>
                </c:pt>
                <c:pt idx="10696">
                  <c:v>65.459000000000003</c:v>
                </c:pt>
                <c:pt idx="10697">
                  <c:v>65.444000000000003</c:v>
                </c:pt>
                <c:pt idx="10698">
                  <c:v>65.436999999999998</c:v>
                </c:pt>
                <c:pt idx="10699">
                  <c:v>65.426000000000002</c:v>
                </c:pt>
                <c:pt idx="10700">
                  <c:v>65.411000000000001</c:v>
                </c:pt>
                <c:pt idx="10701">
                  <c:v>65.393000000000001</c:v>
                </c:pt>
                <c:pt idx="10702">
                  <c:v>65.388999999999996</c:v>
                </c:pt>
                <c:pt idx="10703">
                  <c:v>65.370999999999995</c:v>
                </c:pt>
                <c:pt idx="10704">
                  <c:v>65.352999999999994</c:v>
                </c:pt>
                <c:pt idx="10705">
                  <c:v>65.346000000000004</c:v>
                </c:pt>
                <c:pt idx="10706">
                  <c:v>65.334999999999994</c:v>
                </c:pt>
                <c:pt idx="10707">
                  <c:v>65.331000000000003</c:v>
                </c:pt>
                <c:pt idx="10708">
                  <c:v>65.316999999999993</c:v>
                </c:pt>
                <c:pt idx="10709">
                  <c:v>65.295000000000002</c:v>
                </c:pt>
                <c:pt idx="10710">
                  <c:v>65.272999999999996</c:v>
                </c:pt>
                <c:pt idx="10711">
                  <c:v>65.259</c:v>
                </c:pt>
                <c:pt idx="10712">
                  <c:v>65.244</c:v>
                </c:pt>
                <c:pt idx="10713">
                  <c:v>65.225999999999999</c:v>
                </c:pt>
                <c:pt idx="10714">
                  <c:v>65.218999999999994</c:v>
                </c:pt>
                <c:pt idx="10715">
                  <c:v>65.204999999999998</c:v>
                </c:pt>
                <c:pt idx="10716">
                  <c:v>65.203999999999994</c:v>
                </c:pt>
                <c:pt idx="10717">
                  <c:v>65.197000000000003</c:v>
                </c:pt>
                <c:pt idx="10718">
                  <c:v>65.19</c:v>
                </c:pt>
                <c:pt idx="10719">
                  <c:v>65.164000000000001</c:v>
                </c:pt>
                <c:pt idx="10720">
                  <c:v>65.164000000000001</c:v>
                </c:pt>
                <c:pt idx="10721">
                  <c:v>65.153000000000006</c:v>
                </c:pt>
                <c:pt idx="10722">
                  <c:v>65.128</c:v>
                </c:pt>
                <c:pt idx="10723">
                  <c:v>65.120999999999995</c:v>
                </c:pt>
                <c:pt idx="10724">
                  <c:v>65.102999999999994</c:v>
                </c:pt>
                <c:pt idx="10725">
                  <c:v>65.094999999999999</c:v>
                </c:pt>
                <c:pt idx="10726">
                  <c:v>65.073999999999998</c:v>
                </c:pt>
                <c:pt idx="10727">
                  <c:v>65.063000000000002</c:v>
                </c:pt>
                <c:pt idx="10728">
                  <c:v>65.052000000000007</c:v>
                </c:pt>
                <c:pt idx="10729">
                  <c:v>65.045000000000002</c:v>
                </c:pt>
                <c:pt idx="10730">
                  <c:v>65.016000000000005</c:v>
                </c:pt>
                <c:pt idx="10731">
                  <c:v>65.004999999999995</c:v>
                </c:pt>
                <c:pt idx="10732">
                  <c:v>64.998000000000005</c:v>
                </c:pt>
                <c:pt idx="10733">
                  <c:v>64.978999999999999</c:v>
                </c:pt>
                <c:pt idx="10734">
                  <c:v>64.971999999999994</c:v>
                </c:pt>
                <c:pt idx="10735">
                  <c:v>64.968000000000004</c:v>
                </c:pt>
                <c:pt idx="10736">
                  <c:v>64.942999999999998</c:v>
                </c:pt>
                <c:pt idx="10737">
                  <c:v>64.936000000000007</c:v>
                </c:pt>
                <c:pt idx="10738">
                  <c:v>64.927999999999997</c:v>
                </c:pt>
                <c:pt idx="10739">
                  <c:v>64.91</c:v>
                </c:pt>
                <c:pt idx="10740">
                  <c:v>64.903000000000006</c:v>
                </c:pt>
                <c:pt idx="10741">
                  <c:v>64.888999999999996</c:v>
                </c:pt>
                <c:pt idx="10742">
                  <c:v>64.87</c:v>
                </c:pt>
                <c:pt idx="10743">
                  <c:v>64.849000000000004</c:v>
                </c:pt>
                <c:pt idx="10744">
                  <c:v>64.852000000000004</c:v>
                </c:pt>
                <c:pt idx="10745">
                  <c:v>64.822999999999993</c:v>
                </c:pt>
                <c:pt idx="10746">
                  <c:v>64.798000000000002</c:v>
                </c:pt>
                <c:pt idx="10747">
                  <c:v>64.793999999999997</c:v>
                </c:pt>
                <c:pt idx="10748">
                  <c:v>64.783000000000001</c:v>
                </c:pt>
                <c:pt idx="10749">
                  <c:v>64.765000000000001</c:v>
                </c:pt>
                <c:pt idx="10750">
                  <c:v>64.765000000000001</c:v>
                </c:pt>
                <c:pt idx="10751">
                  <c:v>64.747</c:v>
                </c:pt>
                <c:pt idx="10752">
                  <c:v>64.739999999999995</c:v>
                </c:pt>
                <c:pt idx="10753">
                  <c:v>64.721999999999994</c:v>
                </c:pt>
                <c:pt idx="10754">
                  <c:v>64.710999999999999</c:v>
                </c:pt>
                <c:pt idx="10755">
                  <c:v>64.695999999999998</c:v>
                </c:pt>
                <c:pt idx="10756">
                  <c:v>64.692999999999998</c:v>
                </c:pt>
                <c:pt idx="10757">
                  <c:v>64.671000000000006</c:v>
                </c:pt>
                <c:pt idx="10758">
                  <c:v>64.667000000000002</c:v>
                </c:pt>
                <c:pt idx="10759">
                  <c:v>64.653000000000006</c:v>
                </c:pt>
                <c:pt idx="10760">
                  <c:v>64.635000000000005</c:v>
                </c:pt>
                <c:pt idx="10761">
                  <c:v>64.623999999999995</c:v>
                </c:pt>
                <c:pt idx="10762">
                  <c:v>64.613</c:v>
                </c:pt>
                <c:pt idx="10763">
                  <c:v>64.602000000000004</c:v>
                </c:pt>
                <c:pt idx="10764">
                  <c:v>64.587000000000003</c:v>
                </c:pt>
                <c:pt idx="10765">
                  <c:v>64.58</c:v>
                </c:pt>
                <c:pt idx="10766">
                  <c:v>64.564999999999998</c:v>
                </c:pt>
                <c:pt idx="10767">
                  <c:v>64.551000000000002</c:v>
                </c:pt>
                <c:pt idx="10768">
                  <c:v>64.546999999999997</c:v>
                </c:pt>
                <c:pt idx="10769">
                  <c:v>64.525000000000006</c:v>
                </c:pt>
                <c:pt idx="10770">
                  <c:v>64.515000000000001</c:v>
                </c:pt>
                <c:pt idx="10771">
                  <c:v>64.510999999999996</c:v>
                </c:pt>
                <c:pt idx="10772">
                  <c:v>64.492999999999995</c:v>
                </c:pt>
                <c:pt idx="10773">
                  <c:v>64.477999999999994</c:v>
                </c:pt>
                <c:pt idx="10774">
                  <c:v>64.466999999999999</c:v>
                </c:pt>
                <c:pt idx="10775">
                  <c:v>64.445999999999998</c:v>
                </c:pt>
                <c:pt idx="10776">
                  <c:v>64.441999999999993</c:v>
                </c:pt>
                <c:pt idx="10777">
                  <c:v>64.438000000000002</c:v>
                </c:pt>
                <c:pt idx="10778">
                  <c:v>64.417000000000002</c:v>
                </c:pt>
                <c:pt idx="10779">
                  <c:v>64.394999999999996</c:v>
                </c:pt>
                <c:pt idx="10780">
                  <c:v>64.388000000000005</c:v>
                </c:pt>
                <c:pt idx="10781">
                  <c:v>64.38</c:v>
                </c:pt>
                <c:pt idx="10782">
                  <c:v>64.366</c:v>
                </c:pt>
                <c:pt idx="10783">
                  <c:v>64.355000000000004</c:v>
                </c:pt>
                <c:pt idx="10784">
                  <c:v>64.34</c:v>
                </c:pt>
                <c:pt idx="10785">
                  <c:v>64.322000000000003</c:v>
                </c:pt>
                <c:pt idx="10786">
                  <c:v>64.322000000000003</c:v>
                </c:pt>
                <c:pt idx="10787">
                  <c:v>64.304000000000002</c:v>
                </c:pt>
                <c:pt idx="10788">
                  <c:v>64.281999999999996</c:v>
                </c:pt>
                <c:pt idx="10789">
                  <c:v>64.286000000000001</c:v>
                </c:pt>
                <c:pt idx="10790">
                  <c:v>64.275000000000006</c:v>
                </c:pt>
                <c:pt idx="10791">
                  <c:v>64.260000000000005</c:v>
                </c:pt>
                <c:pt idx="10792">
                  <c:v>64.242000000000004</c:v>
                </c:pt>
                <c:pt idx="10793">
                  <c:v>64.230999999999995</c:v>
                </c:pt>
                <c:pt idx="10794">
                  <c:v>64.22</c:v>
                </c:pt>
                <c:pt idx="10795">
                  <c:v>64.209000000000003</c:v>
                </c:pt>
                <c:pt idx="10796">
                  <c:v>64.188000000000002</c:v>
                </c:pt>
                <c:pt idx="10797">
                  <c:v>64.173000000000002</c:v>
                </c:pt>
                <c:pt idx="10798">
                  <c:v>64.165999999999997</c:v>
                </c:pt>
                <c:pt idx="10799">
                  <c:v>64.150999999999996</c:v>
                </c:pt>
                <c:pt idx="10800">
                  <c:v>64.14</c:v>
                </c:pt>
                <c:pt idx="10801">
                  <c:v>64.13</c:v>
                </c:pt>
                <c:pt idx="10802">
                  <c:v>64.119</c:v>
                </c:pt>
                <c:pt idx="10803">
                  <c:v>64.108000000000004</c:v>
                </c:pt>
                <c:pt idx="10804">
                  <c:v>64.096999999999994</c:v>
                </c:pt>
                <c:pt idx="10805">
                  <c:v>64.085999999999999</c:v>
                </c:pt>
                <c:pt idx="10806">
                  <c:v>64.075000000000003</c:v>
                </c:pt>
                <c:pt idx="10807">
                  <c:v>64.06</c:v>
                </c:pt>
                <c:pt idx="10808">
                  <c:v>64.042000000000002</c:v>
                </c:pt>
                <c:pt idx="10809">
                  <c:v>64.039000000000001</c:v>
                </c:pt>
                <c:pt idx="10810">
                  <c:v>64.024000000000001</c:v>
                </c:pt>
                <c:pt idx="10811">
                  <c:v>64.010000000000005</c:v>
                </c:pt>
                <c:pt idx="10812">
                  <c:v>63.994999999999997</c:v>
                </c:pt>
                <c:pt idx="10813">
                  <c:v>63.988</c:v>
                </c:pt>
                <c:pt idx="10814">
                  <c:v>63.981000000000002</c:v>
                </c:pt>
                <c:pt idx="10815">
                  <c:v>63.969000000000001</c:v>
                </c:pt>
                <c:pt idx="10816">
                  <c:v>63.957000000000001</c:v>
                </c:pt>
                <c:pt idx="10817">
                  <c:v>63.948</c:v>
                </c:pt>
                <c:pt idx="10818">
                  <c:v>63.926000000000002</c:v>
                </c:pt>
                <c:pt idx="10819">
                  <c:v>63.914999999999999</c:v>
                </c:pt>
                <c:pt idx="10820">
                  <c:v>63.908000000000001</c:v>
                </c:pt>
                <c:pt idx="10821">
                  <c:v>63.89</c:v>
                </c:pt>
                <c:pt idx="10822">
                  <c:v>63.881999999999998</c:v>
                </c:pt>
                <c:pt idx="10823">
                  <c:v>63.856999999999999</c:v>
                </c:pt>
                <c:pt idx="10824">
                  <c:v>63.843000000000004</c:v>
                </c:pt>
                <c:pt idx="10825">
                  <c:v>63.843000000000004</c:v>
                </c:pt>
                <c:pt idx="10826">
                  <c:v>63.838999999999999</c:v>
                </c:pt>
                <c:pt idx="10827">
                  <c:v>63.820999999999998</c:v>
                </c:pt>
                <c:pt idx="10828">
                  <c:v>63.81</c:v>
                </c:pt>
                <c:pt idx="10829">
                  <c:v>63.787999999999997</c:v>
                </c:pt>
                <c:pt idx="10830">
                  <c:v>63.777000000000001</c:v>
                </c:pt>
                <c:pt idx="10831">
                  <c:v>63.765999999999998</c:v>
                </c:pt>
                <c:pt idx="10832">
                  <c:v>63.747999999999998</c:v>
                </c:pt>
                <c:pt idx="10833">
                  <c:v>63.737000000000002</c:v>
                </c:pt>
                <c:pt idx="10834">
                  <c:v>63.725999999999999</c:v>
                </c:pt>
                <c:pt idx="10835">
                  <c:v>63.707999999999998</c:v>
                </c:pt>
                <c:pt idx="10836">
                  <c:v>63.704000000000001</c:v>
                </c:pt>
                <c:pt idx="10837">
                  <c:v>63.686</c:v>
                </c:pt>
                <c:pt idx="10838">
                  <c:v>63.667999999999999</c:v>
                </c:pt>
                <c:pt idx="10839">
                  <c:v>63.664999999999999</c:v>
                </c:pt>
                <c:pt idx="10840">
                  <c:v>63.654000000000003</c:v>
                </c:pt>
                <c:pt idx="10841">
                  <c:v>63.639000000000003</c:v>
                </c:pt>
                <c:pt idx="10842">
                  <c:v>63.621000000000002</c:v>
                </c:pt>
                <c:pt idx="10843">
                  <c:v>63.616999999999997</c:v>
                </c:pt>
                <c:pt idx="10844">
                  <c:v>63.613999999999997</c:v>
                </c:pt>
                <c:pt idx="10845">
                  <c:v>63.595999999999997</c:v>
                </c:pt>
                <c:pt idx="10846">
                  <c:v>63.591999999999999</c:v>
                </c:pt>
                <c:pt idx="10847">
                  <c:v>63.581000000000003</c:v>
                </c:pt>
                <c:pt idx="10848">
                  <c:v>63.563000000000002</c:v>
                </c:pt>
                <c:pt idx="10849">
                  <c:v>63.552</c:v>
                </c:pt>
                <c:pt idx="10850">
                  <c:v>63.53</c:v>
                </c:pt>
                <c:pt idx="10851">
                  <c:v>63.526000000000003</c:v>
                </c:pt>
                <c:pt idx="10852">
                  <c:v>63.512</c:v>
                </c:pt>
                <c:pt idx="10853">
                  <c:v>63.500999999999998</c:v>
                </c:pt>
                <c:pt idx="10854">
                  <c:v>63.49</c:v>
                </c:pt>
                <c:pt idx="10855">
                  <c:v>63.472000000000001</c:v>
                </c:pt>
                <c:pt idx="10856">
                  <c:v>63.460999999999999</c:v>
                </c:pt>
                <c:pt idx="10857">
                  <c:v>63.45</c:v>
                </c:pt>
                <c:pt idx="10858">
                  <c:v>63.445999999999998</c:v>
                </c:pt>
                <c:pt idx="10859">
                  <c:v>63.435000000000002</c:v>
                </c:pt>
                <c:pt idx="10860">
                  <c:v>63.417000000000002</c:v>
                </c:pt>
                <c:pt idx="10861">
                  <c:v>63.405999999999999</c:v>
                </c:pt>
                <c:pt idx="10862">
                  <c:v>63.396000000000001</c:v>
                </c:pt>
                <c:pt idx="10863">
                  <c:v>63.384</c:v>
                </c:pt>
                <c:pt idx="10864">
                  <c:v>63.381</c:v>
                </c:pt>
                <c:pt idx="10865">
                  <c:v>63.37</c:v>
                </c:pt>
                <c:pt idx="10866">
                  <c:v>63.351999999999997</c:v>
                </c:pt>
                <c:pt idx="10867">
                  <c:v>63.334000000000003</c:v>
                </c:pt>
                <c:pt idx="10868">
                  <c:v>63.319000000000003</c:v>
                </c:pt>
                <c:pt idx="10869">
                  <c:v>63.301000000000002</c:v>
                </c:pt>
                <c:pt idx="10870">
                  <c:v>63.308</c:v>
                </c:pt>
                <c:pt idx="10871">
                  <c:v>63.283000000000001</c:v>
                </c:pt>
                <c:pt idx="10872">
                  <c:v>63.271999999999998</c:v>
                </c:pt>
                <c:pt idx="10873">
                  <c:v>63.268000000000001</c:v>
                </c:pt>
                <c:pt idx="10874">
                  <c:v>63.247</c:v>
                </c:pt>
                <c:pt idx="10875">
                  <c:v>63.243000000000002</c:v>
                </c:pt>
                <c:pt idx="10876">
                  <c:v>63.228000000000002</c:v>
                </c:pt>
                <c:pt idx="10877">
                  <c:v>63.216999999999999</c:v>
                </c:pt>
                <c:pt idx="10878">
                  <c:v>63.21</c:v>
                </c:pt>
                <c:pt idx="10879">
                  <c:v>63.198999999999998</c:v>
                </c:pt>
                <c:pt idx="10880">
                  <c:v>63.173999999999999</c:v>
                </c:pt>
                <c:pt idx="10881">
                  <c:v>63.158999999999999</c:v>
                </c:pt>
                <c:pt idx="10882">
                  <c:v>63.165999999999997</c:v>
                </c:pt>
                <c:pt idx="10883">
                  <c:v>63.148000000000003</c:v>
                </c:pt>
                <c:pt idx="10884">
                  <c:v>63.140999999999998</c:v>
                </c:pt>
                <c:pt idx="10885">
                  <c:v>63.13</c:v>
                </c:pt>
                <c:pt idx="10886">
                  <c:v>63.119</c:v>
                </c:pt>
                <c:pt idx="10887">
                  <c:v>63.107999999999997</c:v>
                </c:pt>
                <c:pt idx="10888">
                  <c:v>63.104999999999997</c:v>
                </c:pt>
                <c:pt idx="10889">
                  <c:v>63.085999999999999</c:v>
                </c:pt>
                <c:pt idx="10890">
                  <c:v>63.064999999999998</c:v>
                </c:pt>
                <c:pt idx="10891">
                  <c:v>63.064</c:v>
                </c:pt>
                <c:pt idx="10892">
                  <c:v>63.054000000000002</c:v>
                </c:pt>
                <c:pt idx="10893">
                  <c:v>63.042999999999999</c:v>
                </c:pt>
                <c:pt idx="10894">
                  <c:v>63.034999999999997</c:v>
                </c:pt>
                <c:pt idx="10895">
                  <c:v>63.017000000000003</c:v>
                </c:pt>
                <c:pt idx="10896">
                  <c:v>63.006</c:v>
                </c:pt>
                <c:pt idx="10897">
                  <c:v>62.999000000000002</c:v>
                </c:pt>
                <c:pt idx="10898">
                  <c:v>62.976999999999997</c:v>
                </c:pt>
                <c:pt idx="10899">
                  <c:v>62.966000000000001</c:v>
                </c:pt>
                <c:pt idx="10900">
                  <c:v>62.966000000000001</c:v>
                </c:pt>
                <c:pt idx="10901">
                  <c:v>62.948</c:v>
                </c:pt>
                <c:pt idx="10902">
                  <c:v>62.936999999999998</c:v>
                </c:pt>
                <c:pt idx="10903">
                  <c:v>62.93</c:v>
                </c:pt>
                <c:pt idx="10904">
                  <c:v>62.908000000000001</c:v>
                </c:pt>
                <c:pt idx="10905">
                  <c:v>62.89</c:v>
                </c:pt>
                <c:pt idx="10906">
                  <c:v>62.89</c:v>
                </c:pt>
                <c:pt idx="10907">
                  <c:v>62.872</c:v>
                </c:pt>
                <c:pt idx="10908">
                  <c:v>62.856999999999999</c:v>
                </c:pt>
                <c:pt idx="10909">
                  <c:v>62.843000000000004</c:v>
                </c:pt>
                <c:pt idx="10910">
                  <c:v>62.828000000000003</c:v>
                </c:pt>
                <c:pt idx="10911">
                  <c:v>62.817</c:v>
                </c:pt>
                <c:pt idx="10912">
                  <c:v>62.817</c:v>
                </c:pt>
                <c:pt idx="10913">
                  <c:v>62.802999999999997</c:v>
                </c:pt>
                <c:pt idx="10914">
                  <c:v>62.795000000000002</c:v>
                </c:pt>
                <c:pt idx="10915">
                  <c:v>62.780999999999999</c:v>
                </c:pt>
                <c:pt idx="10916">
                  <c:v>62.765999999999998</c:v>
                </c:pt>
                <c:pt idx="10917">
                  <c:v>62.741</c:v>
                </c:pt>
                <c:pt idx="10918">
                  <c:v>62.737000000000002</c:v>
                </c:pt>
                <c:pt idx="10919">
                  <c:v>62.725999999999999</c:v>
                </c:pt>
                <c:pt idx="10920">
                  <c:v>62.719000000000001</c:v>
                </c:pt>
                <c:pt idx="10921">
                  <c:v>62.704999999999998</c:v>
                </c:pt>
                <c:pt idx="10922">
                  <c:v>62.683</c:v>
                </c:pt>
                <c:pt idx="10923">
                  <c:v>62.69</c:v>
                </c:pt>
                <c:pt idx="10924">
                  <c:v>62.679000000000002</c:v>
                </c:pt>
                <c:pt idx="10925">
                  <c:v>62.671999999999997</c:v>
                </c:pt>
                <c:pt idx="10926">
                  <c:v>62.646000000000001</c:v>
                </c:pt>
                <c:pt idx="10927">
                  <c:v>62.636000000000003</c:v>
                </c:pt>
                <c:pt idx="10928">
                  <c:v>62.634999999999998</c:v>
                </c:pt>
                <c:pt idx="10929">
                  <c:v>62.61</c:v>
                </c:pt>
                <c:pt idx="10930">
                  <c:v>62.613</c:v>
                </c:pt>
                <c:pt idx="10931">
                  <c:v>62.603000000000002</c:v>
                </c:pt>
                <c:pt idx="10932">
                  <c:v>62.584000000000003</c:v>
                </c:pt>
                <c:pt idx="10933">
                  <c:v>62.573999999999998</c:v>
                </c:pt>
                <c:pt idx="10934">
                  <c:v>62.555</c:v>
                </c:pt>
                <c:pt idx="10935">
                  <c:v>62.548000000000002</c:v>
                </c:pt>
                <c:pt idx="10936">
                  <c:v>62.540999999999997</c:v>
                </c:pt>
                <c:pt idx="10937">
                  <c:v>62.523000000000003</c:v>
                </c:pt>
                <c:pt idx="10938">
                  <c:v>62.508000000000003</c:v>
                </c:pt>
                <c:pt idx="10939">
                  <c:v>62.503999999999998</c:v>
                </c:pt>
                <c:pt idx="10940">
                  <c:v>62.497</c:v>
                </c:pt>
                <c:pt idx="10941">
                  <c:v>62.478999999999999</c:v>
                </c:pt>
                <c:pt idx="10942">
                  <c:v>62.472000000000001</c:v>
                </c:pt>
                <c:pt idx="10943">
                  <c:v>62.445999999999998</c:v>
                </c:pt>
                <c:pt idx="10944">
                  <c:v>62.453000000000003</c:v>
                </c:pt>
                <c:pt idx="10945">
                  <c:v>62.439</c:v>
                </c:pt>
                <c:pt idx="10946">
                  <c:v>62.420999999999999</c:v>
                </c:pt>
                <c:pt idx="10947">
                  <c:v>62.402999999999999</c:v>
                </c:pt>
                <c:pt idx="10948">
                  <c:v>62.395000000000003</c:v>
                </c:pt>
                <c:pt idx="10949">
                  <c:v>62.392000000000003</c:v>
                </c:pt>
                <c:pt idx="10950">
                  <c:v>62.372999999999998</c:v>
                </c:pt>
                <c:pt idx="10951">
                  <c:v>62.37</c:v>
                </c:pt>
                <c:pt idx="10952">
                  <c:v>62.366</c:v>
                </c:pt>
                <c:pt idx="10953">
                  <c:v>62.344000000000001</c:v>
                </c:pt>
                <c:pt idx="10954">
                  <c:v>62.337000000000003</c:v>
                </c:pt>
                <c:pt idx="10955">
                  <c:v>62.322000000000003</c:v>
                </c:pt>
                <c:pt idx="10956">
                  <c:v>62.301000000000002</c:v>
                </c:pt>
                <c:pt idx="10957">
                  <c:v>62.292999999999999</c:v>
                </c:pt>
                <c:pt idx="10958">
                  <c:v>62.29</c:v>
                </c:pt>
                <c:pt idx="10959">
                  <c:v>62.29</c:v>
                </c:pt>
                <c:pt idx="10960">
                  <c:v>62.274999999999999</c:v>
                </c:pt>
                <c:pt idx="10961">
                  <c:v>62.264000000000003</c:v>
                </c:pt>
                <c:pt idx="10962">
                  <c:v>62.246000000000002</c:v>
                </c:pt>
                <c:pt idx="10963">
                  <c:v>62.238999999999997</c:v>
                </c:pt>
                <c:pt idx="10964">
                  <c:v>62.216999999999999</c:v>
                </c:pt>
                <c:pt idx="10965">
                  <c:v>62.203000000000003</c:v>
                </c:pt>
                <c:pt idx="10966">
                  <c:v>62.201999999999998</c:v>
                </c:pt>
                <c:pt idx="10967">
                  <c:v>62.188000000000002</c:v>
                </c:pt>
                <c:pt idx="10968">
                  <c:v>62.17</c:v>
                </c:pt>
                <c:pt idx="10969">
                  <c:v>62.161999999999999</c:v>
                </c:pt>
                <c:pt idx="10970">
                  <c:v>62.140999999999998</c:v>
                </c:pt>
                <c:pt idx="10971">
                  <c:v>62.125999999999998</c:v>
                </c:pt>
                <c:pt idx="10972">
                  <c:v>62.119</c:v>
                </c:pt>
                <c:pt idx="10973">
                  <c:v>62.115000000000002</c:v>
                </c:pt>
                <c:pt idx="10974">
                  <c:v>62.09</c:v>
                </c:pt>
                <c:pt idx="10975">
                  <c:v>62.085999999999999</c:v>
                </c:pt>
                <c:pt idx="10976">
                  <c:v>62.072000000000003</c:v>
                </c:pt>
                <c:pt idx="10977">
                  <c:v>62.067999999999998</c:v>
                </c:pt>
                <c:pt idx="10978">
                  <c:v>62.061</c:v>
                </c:pt>
                <c:pt idx="10979">
                  <c:v>62.042000000000002</c:v>
                </c:pt>
                <c:pt idx="10980">
                  <c:v>62.030999999999999</c:v>
                </c:pt>
                <c:pt idx="10981">
                  <c:v>62.024000000000001</c:v>
                </c:pt>
                <c:pt idx="10982">
                  <c:v>62.01</c:v>
                </c:pt>
                <c:pt idx="10983">
                  <c:v>62.002000000000002</c:v>
                </c:pt>
                <c:pt idx="10984">
                  <c:v>62.002000000000002</c:v>
                </c:pt>
                <c:pt idx="10985">
                  <c:v>61.991</c:v>
                </c:pt>
                <c:pt idx="10986">
                  <c:v>61.976999999999997</c:v>
                </c:pt>
                <c:pt idx="10987">
                  <c:v>61.972999999999999</c:v>
                </c:pt>
                <c:pt idx="10988">
                  <c:v>61.959000000000003</c:v>
                </c:pt>
                <c:pt idx="10989">
                  <c:v>61.944000000000003</c:v>
                </c:pt>
                <c:pt idx="10990">
                  <c:v>61.933</c:v>
                </c:pt>
                <c:pt idx="10991">
                  <c:v>61.929000000000002</c:v>
                </c:pt>
                <c:pt idx="10992">
                  <c:v>61.911000000000001</c:v>
                </c:pt>
                <c:pt idx="10993">
                  <c:v>61.911000000000001</c:v>
                </c:pt>
                <c:pt idx="10994">
                  <c:v>61.893000000000001</c:v>
                </c:pt>
                <c:pt idx="10995">
                  <c:v>61.886000000000003</c:v>
                </c:pt>
                <c:pt idx="10996">
                  <c:v>61.868000000000002</c:v>
                </c:pt>
                <c:pt idx="10997">
                  <c:v>61.853000000000002</c:v>
                </c:pt>
                <c:pt idx="10998">
                  <c:v>61.848999999999997</c:v>
                </c:pt>
                <c:pt idx="10999">
                  <c:v>61.831000000000003</c:v>
                </c:pt>
                <c:pt idx="11000">
                  <c:v>61.813000000000002</c:v>
                </c:pt>
                <c:pt idx="11001">
                  <c:v>61.802</c:v>
                </c:pt>
                <c:pt idx="11002">
                  <c:v>61.805</c:v>
                </c:pt>
                <c:pt idx="11003">
                  <c:v>61.790999999999997</c:v>
                </c:pt>
                <c:pt idx="11004">
                  <c:v>61.78</c:v>
                </c:pt>
                <c:pt idx="11005">
                  <c:v>61.768999999999998</c:v>
                </c:pt>
                <c:pt idx="11006">
                  <c:v>61.755000000000003</c:v>
                </c:pt>
                <c:pt idx="11007">
                  <c:v>61.74</c:v>
                </c:pt>
                <c:pt idx="11008">
                  <c:v>61.735999999999997</c:v>
                </c:pt>
                <c:pt idx="11009">
                  <c:v>61.725999999999999</c:v>
                </c:pt>
                <c:pt idx="11010">
                  <c:v>61.722000000000001</c:v>
                </c:pt>
                <c:pt idx="11011">
                  <c:v>61.704000000000001</c:v>
                </c:pt>
                <c:pt idx="11012">
                  <c:v>61.7</c:v>
                </c:pt>
                <c:pt idx="11013">
                  <c:v>61.682000000000002</c:v>
                </c:pt>
                <c:pt idx="11014">
                  <c:v>61.677999999999997</c:v>
                </c:pt>
                <c:pt idx="11015">
                  <c:v>61.664000000000001</c:v>
                </c:pt>
                <c:pt idx="11016">
                  <c:v>61.649000000000001</c:v>
                </c:pt>
                <c:pt idx="11017">
                  <c:v>61.642000000000003</c:v>
                </c:pt>
                <c:pt idx="11018">
                  <c:v>61.627000000000002</c:v>
                </c:pt>
                <c:pt idx="11019">
                  <c:v>61.604999999999997</c:v>
                </c:pt>
                <c:pt idx="11020">
                  <c:v>61.597999999999999</c:v>
                </c:pt>
                <c:pt idx="11021">
                  <c:v>61.584000000000003</c:v>
                </c:pt>
                <c:pt idx="11022">
                  <c:v>61.569000000000003</c:v>
                </c:pt>
                <c:pt idx="11023">
                  <c:v>61.569000000000003</c:v>
                </c:pt>
                <c:pt idx="11024">
                  <c:v>61.546999999999997</c:v>
                </c:pt>
                <c:pt idx="11025">
                  <c:v>61.543999999999997</c:v>
                </c:pt>
                <c:pt idx="11026">
                  <c:v>61.542999999999999</c:v>
                </c:pt>
                <c:pt idx="11027">
                  <c:v>61.518000000000001</c:v>
                </c:pt>
                <c:pt idx="11028">
                  <c:v>61.511000000000003</c:v>
                </c:pt>
                <c:pt idx="11029">
                  <c:v>61.506999999999998</c:v>
                </c:pt>
                <c:pt idx="11030">
                  <c:v>61.493000000000002</c:v>
                </c:pt>
                <c:pt idx="11031">
                  <c:v>61.478000000000002</c:v>
                </c:pt>
                <c:pt idx="11032">
                  <c:v>61.478000000000002</c:v>
                </c:pt>
                <c:pt idx="11033">
                  <c:v>61.466999999999999</c:v>
                </c:pt>
                <c:pt idx="11034">
                  <c:v>61.445</c:v>
                </c:pt>
                <c:pt idx="11035">
                  <c:v>61.430999999999997</c:v>
                </c:pt>
                <c:pt idx="11036">
                  <c:v>61.423999999999999</c:v>
                </c:pt>
                <c:pt idx="11037">
                  <c:v>61.42</c:v>
                </c:pt>
                <c:pt idx="11038">
                  <c:v>61.408999999999999</c:v>
                </c:pt>
                <c:pt idx="11039">
                  <c:v>61.398000000000003</c:v>
                </c:pt>
                <c:pt idx="11040">
                  <c:v>61.375999999999998</c:v>
                </c:pt>
                <c:pt idx="11041">
                  <c:v>61.38</c:v>
                </c:pt>
                <c:pt idx="11042">
                  <c:v>61.369</c:v>
                </c:pt>
                <c:pt idx="11043">
                  <c:v>61.365000000000002</c:v>
                </c:pt>
                <c:pt idx="11044">
                  <c:v>61.357999999999997</c:v>
                </c:pt>
                <c:pt idx="11045">
                  <c:v>61.335999999999999</c:v>
                </c:pt>
                <c:pt idx="11046">
                  <c:v>61.320999999999998</c:v>
                </c:pt>
                <c:pt idx="11047">
                  <c:v>61.311</c:v>
                </c:pt>
                <c:pt idx="11048">
                  <c:v>61.302999999999997</c:v>
                </c:pt>
                <c:pt idx="11049">
                  <c:v>61.295999999999999</c:v>
                </c:pt>
                <c:pt idx="11050">
                  <c:v>61.277999999999999</c:v>
                </c:pt>
                <c:pt idx="11051">
                  <c:v>61.27</c:v>
                </c:pt>
                <c:pt idx="11052">
                  <c:v>61.256</c:v>
                </c:pt>
                <c:pt idx="11053">
                  <c:v>61.252000000000002</c:v>
                </c:pt>
                <c:pt idx="11054">
                  <c:v>61.234000000000002</c:v>
                </c:pt>
                <c:pt idx="11055">
                  <c:v>61.222999999999999</c:v>
                </c:pt>
                <c:pt idx="11056">
                  <c:v>61.212000000000003</c:v>
                </c:pt>
                <c:pt idx="11057">
                  <c:v>61.207999999999998</c:v>
                </c:pt>
                <c:pt idx="11058">
                  <c:v>61.194000000000003</c:v>
                </c:pt>
                <c:pt idx="11059">
                  <c:v>61.19</c:v>
                </c:pt>
                <c:pt idx="11060">
                  <c:v>61.176000000000002</c:v>
                </c:pt>
                <c:pt idx="11061">
                  <c:v>61.161000000000001</c:v>
                </c:pt>
                <c:pt idx="11062">
                  <c:v>61.154000000000003</c:v>
                </c:pt>
                <c:pt idx="11063">
                  <c:v>61.146000000000001</c:v>
                </c:pt>
                <c:pt idx="11064">
                  <c:v>61.128</c:v>
                </c:pt>
                <c:pt idx="11065">
                  <c:v>61.113999999999997</c:v>
                </c:pt>
                <c:pt idx="11066">
                  <c:v>61.113999999999997</c:v>
                </c:pt>
                <c:pt idx="11067">
                  <c:v>61.091999999999999</c:v>
                </c:pt>
                <c:pt idx="11068">
                  <c:v>61.088000000000001</c:v>
                </c:pt>
                <c:pt idx="11069">
                  <c:v>61.076999999999998</c:v>
                </c:pt>
                <c:pt idx="11070">
                  <c:v>61.07</c:v>
                </c:pt>
                <c:pt idx="11071">
                  <c:v>61.063000000000002</c:v>
                </c:pt>
                <c:pt idx="11072">
                  <c:v>61.052</c:v>
                </c:pt>
                <c:pt idx="11073">
                  <c:v>61.043999999999997</c:v>
                </c:pt>
                <c:pt idx="11074">
                  <c:v>61.023000000000003</c:v>
                </c:pt>
                <c:pt idx="11075">
                  <c:v>61.018999999999998</c:v>
                </c:pt>
                <c:pt idx="11076">
                  <c:v>61.012</c:v>
                </c:pt>
                <c:pt idx="11077">
                  <c:v>61.003999999999998</c:v>
                </c:pt>
                <c:pt idx="11078">
                  <c:v>60.993000000000002</c:v>
                </c:pt>
                <c:pt idx="11079">
                  <c:v>60.975000000000001</c:v>
                </c:pt>
                <c:pt idx="11080">
                  <c:v>60.972000000000001</c:v>
                </c:pt>
                <c:pt idx="11081">
                  <c:v>60.942999999999998</c:v>
                </c:pt>
                <c:pt idx="11082">
                  <c:v>60.939</c:v>
                </c:pt>
                <c:pt idx="11083">
                  <c:v>60.927999999999997</c:v>
                </c:pt>
                <c:pt idx="11084">
                  <c:v>60.920999999999999</c:v>
                </c:pt>
                <c:pt idx="11085">
                  <c:v>60.91</c:v>
                </c:pt>
                <c:pt idx="11086">
                  <c:v>60.905999999999999</c:v>
                </c:pt>
                <c:pt idx="11087">
                  <c:v>60.895000000000003</c:v>
                </c:pt>
                <c:pt idx="11088">
                  <c:v>60.881</c:v>
                </c:pt>
                <c:pt idx="11089">
                  <c:v>60.87</c:v>
                </c:pt>
                <c:pt idx="11090">
                  <c:v>60.872999999999998</c:v>
                </c:pt>
                <c:pt idx="11091">
                  <c:v>60.850999999999999</c:v>
                </c:pt>
                <c:pt idx="11092">
                  <c:v>60.847999999999999</c:v>
                </c:pt>
                <c:pt idx="11093">
                  <c:v>60.819000000000003</c:v>
                </c:pt>
                <c:pt idx="11094">
                  <c:v>60.814999999999998</c:v>
                </c:pt>
                <c:pt idx="11095">
                  <c:v>60.811</c:v>
                </c:pt>
                <c:pt idx="11096">
                  <c:v>60.808</c:v>
                </c:pt>
                <c:pt idx="11097">
                  <c:v>60.789000000000001</c:v>
                </c:pt>
                <c:pt idx="11098">
                  <c:v>60.786000000000001</c:v>
                </c:pt>
                <c:pt idx="11099">
                  <c:v>60.774999999999999</c:v>
                </c:pt>
                <c:pt idx="11100">
                  <c:v>60.756999999999998</c:v>
                </c:pt>
                <c:pt idx="11101">
                  <c:v>60.746000000000002</c:v>
                </c:pt>
                <c:pt idx="11102">
                  <c:v>60.738</c:v>
                </c:pt>
                <c:pt idx="11103">
                  <c:v>60.713000000000001</c:v>
                </c:pt>
                <c:pt idx="11104">
                  <c:v>60.72</c:v>
                </c:pt>
                <c:pt idx="11105">
                  <c:v>60.701999999999998</c:v>
                </c:pt>
                <c:pt idx="11106">
                  <c:v>60.691000000000003</c:v>
                </c:pt>
                <c:pt idx="11107">
                  <c:v>60.68</c:v>
                </c:pt>
                <c:pt idx="11108">
                  <c:v>60.665999999999997</c:v>
                </c:pt>
                <c:pt idx="11109">
                  <c:v>60.648000000000003</c:v>
                </c:pt>
                <c:pt idx="11110">
                  <c:v>60.651000000000003</c:v>
                </c:pt>
                <c:pt idx="11111">
                  <c:v>60.633000000000003</c:v>
                </c:pt>
                <c:pt idx="11112">
                  <c:v>60.625999999999998</c:v>
                </c:pt>
                <c:pt idx="11113">
                  <c:v>60.628999999999998</c:v>
                </c:pt>
                <c:pt idx="11114">
                  <c:v>60.603999999999999</c:v>
                </c:pt>
                <c:pt idx="11115">
                  <c:v>60.593000000000004</c:v>
                </c:pt>
                <c:pt idx="11116">
                  <c:v>60.588999999999999</c:v>
                </c:pt>
                <c:pt idx="11117">
                  <c:v>60.575000000000003</c:v>
                </c:pt>
                <c:pt idx="11118">
                  <c:v>60.56</c:v>
                </c:pt>
                <c:pt idx="11119">
                  <c:v>60.564</c:v>
                </c:pt>
                <c:pt idx="11120">
                  <c:v>60.545999999999999</c:v>
                </c:pt>
                <c:pt idx="11121">
                  <c:v>60.530999999999999</c:v>
                </c:pt>
                <c:pt idx="11122">
                  <c:v>60.537999999999997</c:v>
                </c:pt>
                <c:pt idx="11123">
                  <c:v>60.515999999999998</c:v>
                </c:pt>
                <c:pt idx="11124">
                  <c:v>60.505000000000003</c:v>
                </c:pt>
                <c:pt idx="11125">
                  <c:v>60.502000000000002</c:v>
                </c:pt>
                <c:pt idx="11126">
                  <c:v>60.484000000000002</c:v>
                </c:pt>
                <c:pt idx="11127">
                  <c:v>60.472999999999999</c:v>
                </c:pt>
                <c:pt idx="11128">
                  <c:v>60.462000000000003</c:v>
                </c:pt>
                <c:pt idx="11129">
                  <c:v>60.454000000000001</c:v>
                </c:pt>
                <c:pt idx="11130">
                  <c:v>60.451000000000001</c:v>
                </c:pt>
                <c:pt idx="11131">
                  <c:v>60.442999999999998</c:v>
                </c:pt>
                <c:pt idx="11132">
                  <c:v>60.417999999999999</c:v>
                </c:pt>
                <c:pt idx="11133">
                  <c:v>60.406999999999996</c:v>
                </c:pt>
                <c:pt idx="11134">
                  <c:v>60.411000000000001</c:v>
                </c:pt>
                <c:pt idx="11135">
                  <c:v>60.392000000000003</c:v>
                </c:pt>
                <c:pt idx="11136">
                  <c:v>60.389000000000003</c:v>
                </c:pt>
                <c:pt idx="11137">
                  <c:v>60.381</c:v>
                </c:pt>
                <c:pt idx="11138">
                  <c:v>60.363</c:v>
                </c:pt>
                <c:pt idx="11139">
                  <c:v>60.36</c:v>
                </c:pt>
                <c:pt idx="11140">
                  <c:v>60.348999999999997</c:v>
                </c:pt>
                <c:pt idx="11141">
                  <c:v>60.331000000000003</c:v>
                </c:pt>
                <c:pt idx="11142">
                  <c:v>60.334000000000003</c:v>
                </c:pt>
                <c:pt idx="11143">
                  <c:v>60.319000000000003</c:v>
                </c:pt>
                <c:pt idx="11144">
                  <c:v>60.305</c:v>
                </c:pt>
                <c:pt idx="11145">
                  <c:v>60.298000000000002</c:v>
                </c:pt>
                <c:pt idx="11146">
                  <c:v>60.286999999999999</c:v>
                </c:pt>
                <c:pt idx="11147">
                  <c:v>60.276000000000003</c:v>
                </c:pt>
                <c:pt idx="11148">
                  <c:v>60.261000000000003</c:v>
                </c:pt>
                <c:pt idx="11149">
                  <c:v>60.256999999999998</c:v>
                </c:pt>
                <c:pt idx="11150">
                  <c:v>60.243000000000002</c:v>
                </c:pt>
                <c:pt idx="11151">
                  <c:v>60.228000000000002</c:v>
                </c:pt>
                <c:pt idx="11152">
                  <c:v>60.231999999999999</c:v>
                </c:pt>
                <c:pt idx="11153">
                  <c:v>60.213999999999999</c:v>
                </c:pt>
                <c:pt idx="11154">
                  <c:v>60.198999999999998</c:v>
                </c:pt>
                <c:pt idx="11155">
                  <c:v>60.195999999999998</c:v>
                </c:pt>
                <c:pt idx="11156">
                  <c:v>60.180999999999997</c:v>
                </c:pt>
                <c:pt idx="11157">
                  <c:v>60.162999999999997</c:v>
                </c:pt>
                <c:pt idx="11158">
                  <c:v>60.155999999999999</c:v>
                </c:pt>
                <c:pt idx="11159">
                  <c:v>60.152000000000001</c:v>
                </c:pt>
                <c:pt idx="11160">
                  <c:v>60.137</c:v>
                </c:pt>
                <c:pt idx="11161">
                  <c:v>60.13</c:v>
                </c:pt>
                <c:pt idx="11162">
                  <c:v>60.119</c:v>
                </c:pt>
                <c:pt idx="11163">
                  <c:v>60.112000000000002</c:v>
                </c:pt>
                <c:pt idx="11164">
                  <c:v>60.100999999999999</c:v>
                </c:pt>
                <c:pt idx="11165">
                  <c:v>60.094000000000001</c:v>
                </c:pt>
                <c:pt idx="11166">
                  <c:v>60.079000000000001</c:v>
                </c:pt>
                <c:pt idx="11167">
                  <c:v>60.079000000000001</c:v>
                </c:pt>
                <c:pt idx="11168">
                  <c:v>60.061</c:v>
                </c:pt>
                <c:pt idx="11169">
                  <c:v>60.045999999999999</c:v>
                </c:pt>
                <c:pt idx="11170">
                  <c:v>60.039000000000001</c:v>
                </c:pt>
                <c:pt idx="11171">
                  <c:v>60.027999999999999</c:v>
                </c:pt>
                <c:pt idx="11172">
                  <c:v>60.01</c:v>
                </c:pt>
                <c:pt idx="11173">
                  <c:v>60.003</c:v>
                </c:pt>
                <c:pt idx="11174">
                  <c:v>59.988</c:v>
                </c:pt>
                <c:pt idx="11175">
                  <c:v>59.988</c:v>
                </c:pt>
                <c:pt idx="11176">
                  <c:v>59.97</c:v>
                </c:pt>
                <c:pt idx="11177">
                  <c:v>59.97</c:v>
                </c:pt>
                <c:pt idx="11178">
                  <c:v>59.959000000000003</c:v>
                </c:pt>
                <c:pt idx="11179">
                  <c:v>59.951000000000001</c:v>
                </c:pt>
                <c:pt idx="11180">
                  <c:v>59.936</c:v>
                </c:pt>
                <c:pt idx="11181">
                  <c:v>59.929000000000002</c:v>
                </c:pt>
                <c:pt idx="11182">
                  <c:v>59.914999999999999</c:v>
                </c:pt>
                <c:pt idx="11183">
                  <c:v>59.904000000000003</c:v>
                </c:pt>
                <c:pt idx="11184">
                  <c:v>59.896000000000001</c:v>
                </c:pt>
                <c:pt idx="11185">
                  <c:v>59.896000000000001</c:v>
                </c:pt>
                <c:pt idx="11186">
                  <c:v>59.878</c:v>
                </c:pt>
                <c:pt idx="11187">
                  <c:v>59.871000000000002</c:v>
                </c:pt>
                <c:pt idx="11188">
                  <c:v>59.863</c:v>
                </c:pt>
                <c:pt idx="11189">
                  <c:v>59.851999999999997</c:v>
                </c:pt>
                <c:pt idx="11190">
                  <c:v>59.834000000000003</c:v>
                </c:pt>
                <c:pt idx="11191">
                  <c:v>59.826999999999998</c:v>
                </c:pt>
                <c:pt idx="11192">
                  <c:v>59.819000000000003</c:v>
                </c:pt>
                <c:pt idx="11193">
                  <c:v>59.805</c:v>
                </c:pt>
                <c:pt idx="11194">
                  <c:v>59.801000000000002</c:v>
                </c:pt>
                <c:pt idx="11195">
                  <c:v>59.786000000000001</c:v>
                </c:pt>
                <c:pt idx="11196">
                  <c:v>59.779000000000003</c:v>
                </c:pt>
                <c:pt idx="11197">
                  <c:v>59.768000000000001</c:v>
                </c:pt>
                <c:pt idx="11198">
                  <c:v>59.756999999999998</c:v>
                </c:pt>
                <c:pt idx="11199">
                  <c:v>59.75</c:v>
                </c:pt>
                <c:pt idx="11200">
                  <c:v>59.746000000000002</c:v>
                </c:pt>
                <c:pt idx="11201">
                  <c:v>59.734999999999999</c:v>
                </c:pt>
                <c:pt idx="11202">
                  <c:v>59.716999999999999</c:v>
                </c:pt>
                <c:pt idx="11203">
                  <c:v>59.706000000000003</c:v>
                </c:pt>
                <c:pt idx="11204">
                  <c:v>59.695</c:v>
                </c:pt>
                <c:pt idx="11205">
                  <c:v>59.668999999999997</c:v>
                </c:pt>
                <c:pt idx="11206">
                  <c:v>59.668999999999997</c:v>
                </c:pt>
                <c:pt idx="11207">
                  <c:v>59.655000000000001</c:v>
                </c:pt>
                <c:pt idx="11208">
                  <c:v>59.643999999999998</c:v>
                </c:pt>
                <c:pt idx="11209">
                  <c:v>59.643999999999998</c:v>
                </c:pt>
                <c:pt idx="11210">
                  <c:v>59.628999999999998</c:v>
                </c:pt>
                <c:pt idx="11211">
                  <c:v>59.628999999999998</c:v>
                </c:pt>
                <c:pt idx="11212">
                  <c:v>59.618000000000002</c:v>
                </c:pt>
                <c:pt idx="11213">
                  <c:v>59.610999999999997</c:v>
                </c:pt>
                <c:pt idx="11214">
                  <c:v>59.595999999999997</c:v>
                </c:pt>
                <c:pt idx="11215">
                  <c:v>59.588000000000001</c:v>
                </c:pt>
                <c:pt idx="11216">
                  <c:v>59.585000000000001</c:v>
                </c:pt>
                <c:pt idx="11217">
                  <c:v>59.57</c:v>
                </c:pt>
                <c:pt idx="11218">
                  <c:v>59.566000000000003</c:v>
                </c:pt>
                <c:pt idx="11219">
                  <c:v>59.555</c:v>
                </c:pt>
                <c:pt idx="11220">
                  <c:v>59.540999999999997</c:v>
                </c:pt>
                <c:pt idx="11221">
                  <c:v>59.540999999999997</c:v>
                </c:pt>
                <c:pt idx="11222">
                  <c:v>59.521999999999998</c:v>
                </c:pt>
                <c:pt idx="11223">
                  <c:v>59.503999999999998</c:v>
                </c:pt>
                <c:pt idx="11224">
                  <c:v>59.497</c:v>
                </c:pt>
                <c:pt idx="11225">
                  <c:v>59.49</c:v>
                </c:pt>
                <c:pt idx="11226">
                  <c:v>59.481999999999999</c:v>
                </c:pt>
                <c:pt idx="11227">
                  <c:v>59.470999999999997</c:v>
                </c:pt>
                <c:pt idx="11228">
                  <c:v>59.463999999999999</c:v>
                </c:pt>
                <c:pt idx="11229">
                  <c:v>59.448999999999998</c:v>
                </c:pt>
                <c:pt idx="11230">
                  <c:v>59.445</c:v>
                </c:pt>
                <c:pt idx="11231">
                  <c:v>59.430999999999997</c:v>
                </c:pt>
                <c:pt idx="11232">
                  <c:v>59.42</c:v>
                </c:pt>
                <c:pt idx="11233">
                  <c:v>59.412999999999997</c:v>
                </c:pt>
                <c:pt idx="11234">
                  <c:v>59.398000000000003</c:v>
                </c:pt>
                <c:pt idx="11235">
                  <c:v>59.387</c:v>
                </c:pt>
                <c:pt idx="11236">
                  <c:v>59.387</c:v>
                </c:pt>
                <c:pt idx="11237">
                  <c:v>59.375999999999998</c:v>
                </c:pt>
                <c:pt idx="11238">
                  <c:v>59.360999999999997</c:v>
                </c:pt>
                <c:pt idx="11239">
                  <c:v>59.35</c:v>
                </c:pt>
                <c:pt idx="11240">
                  <c:v>59.328000000000003</c:v>
                </c:pt>
                <c:pt idx="11241">
                  <c:v>59.328000000000003</c:v>
                </c:pt>
                <c:pt idx="11242">
                  <c:v>59.328000000000003</c:v>
                </c:pt>
                <c:pt idx="11243">
                  <c:v>59.314</c:v>
                </c:pt>
                <c:pt idx="11244">
                  <c:v>59.302999999999997</c:v>
                </c:pt>
                <c:pt idx="11245">
                  <c:v>59.302</c:v>
                </c:pt>
                <c:pt idx="11246">
                  <c:v>59.280999999999999</c:v>
                </c:pt>
                <c:pt idx="11247">
                  <c:v>59.265999999999998</c:v>
                </c:pt>
                <c:pt idx="11248">
                  <c:v>59.265999999999998</c:v>
                </c:pt>
                <c:pt idx="11249">
                  <c:v>59.244</c:v>
                </c:pt>
                <c:pt idx="11250">
                  <c:v>59.244</c:v>
                </c:pt>
                <c:pt idx="11251">
                  <c:v>59.232999999999997</c:v>
                </c:pt>
                <c:pt idx="11252">
                  <c:v>59.225999999999999</c:v>
                </c:pt>
                <c:pt idx="11253">
                  <c:v>59.207000000000001</c:v>
                </c:pt>
                <c:pt idx="11254">
                  <c:v>59.210999999999999</c:v>
                </c:pt>
                <c:pt idx="11255">
                  <c:v>59.195999999999998</c:v>
                </c:pt>
                <c:pt idx="11256">
                  <c:v>59.177999999999997</c:v>
                </c:pt>
                <c:pt idx="11257">
                  <c:v>59.177999999999997</c:v>
                </c:pt>
                <c:pt idx="11258">
                  <c:v>59.167000000000002</c:v>
                </c:pt>
                <c:pt idx="11259">
                  <c:v>59.155999999999999</c:v>
                </c:pt>
                <c:pt idx="11260">
                  <c:v>59.149000000000001</c:v>
                </c:pt>
                <c:pt idx="11261">
                  <c:v>59.127000000000002</c:v>
                </c:pt>
                <c:pt idx="11262">
                  <c:v>59.119</c:v>
                </c:pt>
                <c:pt idx="11263">
                  <c:v>59.107999999999997</c:v>
                </c:pt>
                <c:pt idx="11264">
                  <c:v>59.100999999999999</c:v>
                </c:pt>
                <c:pt idx="11265">
                  <c:v>59.082999999999998</c:v>
                </c:pt>
                <c:pt idx="11266">
                  <c:v>59.079000000000001</c:v>
                </c:pt>
                <c:pt idx="11267">
                  <c:v>59.067999999999998</c:v>
                </c:pt>
                <c:pt idx="11268">
                  <c:v>59.052999999999997</c:v>
                </c:pt>
                <c:pt idx="11269">
                  <c:v>59.052999999999997</c:v>
                </c:pt>
                <c:pt idx="11270">
                  <c:v>59.045999999999999</c:v>
                </c:pt>
                <c:pt idx="11271">
                  <c:v>59.034999999999997</c:v>
                </c:pt>
                <c:pt idx="11272">
                  <c:v>59.024000000000001</c:v>
                </c:pt>
                <c:pt idx="11273">
                  <c:v>59.034999999999997</c:v>
                </c:pt>
                <c:pt idx="11274">
                  <c:v>59.006</c:v>
                </c:pt>
                <c:pt idx="11275">
                  <c:v>58.994999999999997</c:v>
                </c:pt>
                <c:pt idx="11276">
                  <c:v>58.987000000000002</c:v>
                </c:pt>
                <c:pt idx="11277">
                  <c:v>58.969000000000001</c:v>
                </c:pt>
                <c:pt idx="11278">
                  <c:v>58.969000000000001</c:v>
                </c:pt>
                <c:pt idx="11279">
                  <c:v>58.962000000000003</c:v>
                </c:pt>
                <c:pt idx="11280">
                  <c:v>58.957999999999998</c:v>
                </c:pt>
                <c:pt idx="11281">
                  <c:v>58.954000000000001</c:v>
                </c:pt>
                <c:pt idx="11282">
                  <c:v>58.932000000000002</c:v>
                </c:pt>
                <c:pt idx="11283">
                  <c:v>58.932000000000002</c:v>
                </c:pt>
                <c:pt idx="11284">
                  <c:v>58.924999999999997</c:v>
                </c:pt>
                <c:pt idx="11285">
                  <c:v>58.924999999999997</c:v>
                </c:pt>
                <c:pt idx="11286">
                  <c:v>58.902999999999999</c:v>
                </c:pt>
                <c:pt idx="11287">
                  <c:v>58.899000000000001</c:v>
                </c:pt>
                <c:pt idx="11288">
                  <c:v>58.881</c:v>
                </c:pt>
                <c:pt idx="11289">
                  <c:v>58.872999999999998</c:v>
                </c:pt>
                <c:pt idx="11290">
                  <c:v>58.872999999999998</c:v>
                </c:pt>
                <c:pt idx="11291">
                  <c:v>58.854999999999997</c:v>
                </c:pt>
                <c:pt idx="11292">
                  <c:v>58.837000000000003</c:v>
                </c:pt>
                <c:pt idx="11293">
                  <c:v>58.829000000000001</c:v>
                </c:pt>
                <c:pt idx="11294">
                  <c:v>58.819000000000003</c:v>
                </c:pt>
                <c:pt idx="11295">
                  <c:v>58.811</c:v>
                </c:pt>
                <c:pt idx="11296">
                  <c:v>58.814</c:v>
                </c:pt>
                <c:pt idx="11297">
                  <c:v>58.792999999999999</c:v>
                </c:pt>
                <c:pt idx="11298">
                  <c:v>58.774999999999999</c:v>
                </c:pt>
                <c:pt idx="11299">
                  <c:v>58.774000000000001</c:v>
                </c:pt>
                <c:pt idx="11300">
                  <c:v>58.767000000000003</c:v>
                </c:pt>
                <c:pt idx="11301">
                  <c:v>58.744999999999997</c:v>
                </c:pt>
                <c:pt idx="11302">
                  <c:v>58.734000000000002</c:v>
                </c:pt>
                <c:pt idx="11303">
                  <c:v>58.734000000000002</c:v>
                </c:pt>
                <c:pt idx="11304">
                  <c:v>58.722999999999999</c:v>
                </c:pt>
                <c:pt idx="11305">
                  <c:v>58.712000000000003</c:v>
                </c:pt>
                <c:pt idx="11306">
                  <c:v>58.704999999999998</c:v>
                </c:pt>
                <c:pt idx="11307">
                  <c:v>58.69</c:v>
                </c:pt>
                <c:pt idx="11308">
                  <c:v>58.686</c:v>
                </c:pt>
                <c:pt idx="11309">
                  <c:v>58.667999999999999</c:v>
                </c:pt>
                <c:pt idx="11310">
                  <c:v>58.671999999999997</c:v>
                </c:pt>
                <c:pt idx="11311">
                  <c:v>58.664000000000001</c:v>
                </c:pt>
                <c:pt idx="11312">
                  <c:v>58.65</c:v>
                </c:pt>
                <c:pt idx="11313">
                  <c:v>58.639000000000003</c:v>
                </c:pt>
                <c:pt idx="11314">
                  <c:v>58.624000000000002</c:v>
                </c:pt>
                <c:pt idx="11315">
                  <c:v>58.624000000000002</c:v>
                </c:pt>
                <c:pt idx="11316">
                  <c:v>58.609000000000002</c:v>
                </c:pt>
                <c:pt idx="11317">
                  <c:v>58.597999999999999</c:v>
                </c:pt>
                <c:pt idx="11318">
                  <c:v>58.591000000000001</c:v>
                </c:pt>
                <c:pt idx="11319">
                  <c:v>58.576000000000001</c:v>
                </c:pt>
                <c:pt idx="11320">
                  <c:v>58.569000000000003</c:v>
                </c:pt>
                <c:pt idx="11321">
                  <c:v>58.561999999999998</c:v>
                </c:pt>
                <c:pt idx="11322">
                  <c:v>58.542999999999999</c:v>
                </c:pt>
                <c:pt idx="11323">
                  <c:v>58.536000000000001</c:v>
                </c:pt>
                <c:pt idx="11324">
                  <c:v>58.529000000000003</c:v>
                </c:pt>
                <c:pt idx="11325">
                  <c:v>58.514000000000003</c:v>
                </c:pt>
                <c:pt idx="11326">
                  <c:v>58.51</c:v>
                </c:pt>
                <c:pt idx="11327">
                  <c:v>58.506</c:v>
                </c:pt>
                <c:pt idx="11328">
                  <c:v>58.488</c:v>
                </c:pt>
                <c:pt idx="11329">
                  <c:v>58.484999999999999</c:v>
                </c:pt>
                <c:pt idx="11330">
                  <c:v>58.466000000000001</c:v>
                </c:pt>
                <c:pt idx="11331">
                  <c:v>58.451999999999998</c:v>
                </c:pt>
                <c:pt idx="11332">
                  <c:v>58.448</c:v>
                </c:pt>
                <c:pt idx="11333">
                  <c:v>58.448</c:v>
                </c:pt>
                <c:pt idx="11334">
                  <c:v>58.44</c:v>
                </c:pt>
                <c:pt idx="11335">
                  <c:v>58.436999999999998</c:v>
                </c:pt>
                <c:pt idx="11336">
                  <c:v>58.421999999999997</c:v>
                </c:pt>
                <c:pt idx="11337">
                  <c:v>58.414999999999999</c:v>
                </c:pt>
                <c:pt idx="11338">
                  <c:v>58.406999999999996</c:v>
                </c:pt>
                <c:pt idx="11339">
                  <c:v>58.396000000000001</c:v>
                </c:pt>
                <c:pt idx="11340">
                  <c:v>58.384999999999998</c:v>
                </c:pt>
                <c:pt idx="11341">
                  <c:v>58.381999999999998</c:v>
                </c:pt>
                <c:pt idx="11342">
                  <c:v>58.374000000000002</c:v>
                </c:pt>
                <c:pt idx="11343">
                  <c:v>58.363</c:v>
                </c:pt>
                <c:pt idx="11344">
                  <c:v>58.359000000000002</c:v>
                </c:pt>
                <c:pt idx="11345">
                  <c:v>58.341000000000001</c:v>
                </c:pt>
                <c:pt idx="11346">
                  <c:v>58.326999999999998</c:v>
                </c:pt>
                <c:pt idx="11347">
                  <c:v>58.316000000000003</c:v>
                </c:pt>
                <c:pt idx="11348">
                  <c:v>58.308</c:v>
                </c:pt>
                <c:pt idx="11349">
                  <c:v>58.301000000000002</c:v>
                </c:pt>
                <c:pt idx="11350">
                  <c:v>58.29</c:v>
                </c:pt>
                <c:pt idx="11351">
                  <c:v>58.271999999999998</c:v>
                </c:pt>
                <c:pt idx="11352">
                  <c:v>58.268000000000001</c:v>
                </c:pt>
                <c:pt idx="11353">
                  <c:v>58.264000000000003</c:v>
                </c:pt>
                <c:pt idx="11354">
                  <c:v>58.253</c:v>
                </c:pt>
                <c:pt idx="11355">
                  <c:v>58.241999999999997</c:v>
                </c:pt>
                <c:pt idx="11356">
                  <c:v>58.238</c:v>
                </c:pt>
                <c:pt idx="11357">
                  <c:v>58.223999999999997</c:v>
                </c:pt>
                <c:pt idx="11358">
                  <c:v>58.216000000000001</c:v>
                </c:pt>
                <c:pt idx="11359">
                  <c:v>58.209000000000003</c:v>
                </c:pt>
                <c:pt idx="11360">
                  <c:v>58.201999999999998</c:v>
                </c:pt>
                <c:pt idx="11361">
                  <c:v>58.194000000000003</c:v>
                </c:pt>
                <c:pt idx="11362">
                  <c:v>58.18</c:v>
                </c:pt>
                <c:pt idx="11363">
                  <c:v>58.176000000000002</c:v>
                </c:pt>
                <c:pt idx="11364">
                  <c:v>58.164999999999999</c:v>
                </c:pt>
                <c:pt idx="11365">
                  <c:v>58.158000000000001</c:v>
                </c:pt>
                <c:pt idx="11366">
                  <c:v>58.143000000000001</c:v>
                </c:pt>
                <c:pt idx="11367">
                  <c:v>58.143000000000001</c:v>
                </c:pt>
                <c:pt idx="11368">
                  <c:v>58.136000000000003</c:v>
                </c:pt>
                <c:pt idx="11369">
                  <c:v>58.113999999999997</c:v>
                </c:pt>
                <c:pt idx="11370">
                  <c:v>58.121000000000002</c:v>
                </c:pt>
                <c:pt idx="11371">
                  <c:v>58.116999999999997</c:v>
                </c:pt>
                <c:pt idx="11372">
                  <c:v>58.098999999999997</c:v>
                </c:pt>
                <c:pt idx="11373">
                  <c:v>58.081000000000003</c:v>
                </c:pt>
                <c:pt idx="11374">
                  <c:v>58.076999999999998</c:v>
                </c:pt>
                <c:pt idx="11375">
                  <c:v>58.061999999999998</c:v>
                </c:pt>
                <c:pt idx="11376">
                  <c:v>58.058999999999997</c:v>
                </c:pt>
                <c:pt idx="11377">
                  <c:v>58.051000000000002</c:v>
                </c:pt>
                <c:pt idx="11378">
                  <c:v>58.043999999999997</c:v>
                </c:pt>
                <c:pt idx="11379">
                  <c:v>58.021999999999998</c:v>
                </c:pt>
                <c:pt idx="11380">
                  <c:v>58.018000000000001</c:v>
                </c:pt>
                <c:pt idx="11381">
                  <c:v>58.011000000000003</c:v>
                </c:pt>
                <c:pt idx="11382">
                  <c:v>58.011000000000003</c:v>
                </c:pt>
                <c:pt idx="11383">
                  <c:v>58</c:v>
                </c:pt>
                <c:pt idx="11384">
                  <c:v>57.984999999999999</c:v>
                </c:pt>
                <c:pt idx="11385">
                  <c:v>57.978000000000002</c:v>
                </c:pt>
                <c:pt idx="11386">
                  <c:v>57.966999999999999</c:v>
                </c:pt>
                <c:pt idx="11387">
                  <c:v>57.959000000000003</c:v>
                </c:pt>
                <c:pt idx="11388">
                  <c:v>57.941000000000003</c:v>
                </c:pt>
                <c:pt idx="11389">
                  <c:v>57.936999999999998</c:v>
                </c:pt>
                <c:pt idx="11390">
                  <c:v>57.93</c:v>
                </c:pt>
                <c:pt idx="11391">
                  <c:v>57.918999999999997</c:v>
                </c:pt>
                <c:pt idx="11392">
                  <c:v>57.914999999999999</c:v>
                </c:pt>
                <c:pt idx="11393">
                  <c:v>57.908000000000001</c:v>
                </c:pt>
                <c:pt idx="11394">
                  <c:v>57.908000000000001</c:v>
                </c:pt>
                <c:pt idx="11395">
                  <c:v>57.89</c:v>
                </c:pt>
                <c:pt idx="11396">
                  <c:v>57.881999999999998</c:v>
                </c:pt>
                <c:pt idx="11397">
                  <c:v>57.871000000000002</c:v>
                </c:pt>
                <c:pt idx="11398">
                  <c:v>57.863999999999997</c:v>
                </c:pt>
                <c:pt idx="11399">
                  <c:v>57.86</c:v>
                </c:pt>
                <c:pt idx="11400">
                  <c:v>57.844999999999999</c:v>
                </c:pt>
                <c:pt idx="11401">
                  <c:v>57.838000000000001</c:v>
                </c:pt>
                <c:pt idx="11402">
                  <c:v>57.816000000000003</c:v>
                </c:pt>
                <c:pt idx="11403">
                  <c:v>57.808999999999997</c:v>
                </c:pt>
                <c:pt idx="11404">
                  <c:v>57.805</c:v>
                </c:pt>
                <c:pt idx="11405">
                  <c:v>57.79</c:v>
                </c:pt>
                <c:pt idx="11406">
                  <c:v>57.753999999999998</c:v>
                </c:pt>
                <c:pt idx="11407">
                  <c:v>57.765000000000001</c:v>
                </c:pt>
                <c:pt idx="11408">
                  <c:v>57.753999999999998</c:v>
                </c:pt>
                <c:pt idx="11409">
                  <c:v>57.75</c:v>
                </c:pt>
                <c:pt idx="11410">
                  <c:v>57.75</c:v>
                </c:pt>
                <c:pt idx="11411">
                  <c:v>57.734999999999999</c:v>
                </c:pt>
                <c:pt idx="11412">
                  <c:v>57.720999999999997</c:v>
                </c:pt>
                <c:pt idx="11413">
                  <c:v>57.720999999999997</c:v>
                </c:pt>
                <c:pt idx="11414">
                  <c:v>57.706000000000003</c:v>
                </c:pt>
                <c:pt idx="11415">
                  <c:v>57.688000000000002</c:v>
                </c:pt>
                <c:pt idx="11416">
                  <c:v>57.695</c:v>
                </c:pt>
                <c:pt idx="11417">
                  <c:v>57.677</c:v>
                </c:pt>
                <c:pt idx="11418">
                  <c:v>57.665999999999997</c:v>
                </c:pt>
                <c:pt idx="11419">
                  <c:v>57.661999999999999</c:v>
                </c:pt>
                <c:pt idx="11420">
                  <c:v>57.64</c:v>
                </c:pt>
                <c:pt idx="11421">
                  <c:v>57.628999999999998</c:v>
                </c:pt>
                <c:pt idx="11422">
                  <c:v>57.628999999999998</c:v>
                </c:pt>
                <c:pt idx="11423">
                  <c:v>57.622</c:v>
                </c:pt>
                <c:pt idx="11424">
                  <c:v>57.618000000000002</c:v>
                </c:pt>
                <c:pt idx="11425">
                  <c:v>57.606999999999999</c:v>
                </c:pt>
                <c:pt idx="11426">
                  <c:v>57.595999999999997</c:v>
                </c:pt>
                <c:pt idx="11427">
                  <c:v>57.585000000000001</c:v>
                </c:pt>
                <c:pt idx="11428">
                  <c:v>57.573999999999998</c:v>
                </c:pt>
                <c:pt idx="11429">
                  <c:v>57.563000000000002</c:v>
                </c:pt>
                <c:pt idx="11430">
                  <c:v>57.552</c:v>
                </c:pt>
                <c:pt idx="11431">
                  <c:v>57.548000000000002</c:v>
                </c:pt>
                <c:pt idx="11432">
                  <c:v>57.533000000000001</c:v>
                </c:pt>
                <c:pt idx="11433">
                  <c:v>57.526000000000003</c:v>
                </c:pt>
                <c:pt idx="11434">
                  <c:v>57.53</c:v>
                </c:pt>
                <c:pt idx="11435">
                  <c:v>57.515000000000001</c:v>
                </c:pt>
                <c:pt idx="11436">
                  <c:v>57.503999999999998</c:v>
                </c:pt>
                <c:pt idx="11437">
                  <c:v>57.503999999999998</c:v>
                </c:pt>
                <c:pt idx="11438">
                  <c:v>57.496000000000002</c:v>
                </c:pt>
                <c:pt idx="11439">
                  <c:v>57.466999999999999</c:v>
                </c:pt>
                <c:pt idx="11440">
                  <c:v>57.463999999999999</c:v>
                </c:pt>
                <c:pt idx="11441">
                  <c:v>57.466999999999999</c:v>
                </c:pt>
                <c:pt idx="11442">
                  <c:v>57.456000000000003</c:v>
                </c:pt>
                <c:pt idx="11443">
                  <c:v>57.448999999999998</c:v>
                </c:pt>
                <c:pt idx="11444">
                  <c:v>57.43</c:v>
                </c:pt>
                <c:pt idx="11445">
                  <c:v>57.418999999999997</c:v>
                </c:pt>
                <c:pt idx="11446">
                  <c:v>57.423000000000002</c:v>
                </c:pt>
                <c:pt idx="11447">
                  <c:v>57.405000000000001</c:v>
                </c:pt>
                <c:pt idx="11448">
                  <c:v>57.39</c:v>
                </c:pt>
                <c:pt idx="11449">
                  <c:v>57.39</c:v>
                </c:pt>
                <c:pt idx="11450">
                  <c:v>57.378999999999998</c:v>
                </c:pt>
                <c:pt idx="11451">
                  <c:v>57.363999999999997</c:v>
                </c:pt>
                <c:pt idx="11452">
                  <c:v>57.363999999999997</c:v>
                </c:pt>
                <c:pt idx="11453">
                  <c:v>57.356999999999999</c:v>
                </c:pt>
                <c:pt idx="11454">
                  <c:v>57.356000000000002</c:v>
                </c:pt>
                <c:pt idx="11455">
                  <c:v>57.341999999999999</c:v>
                </c:pt>
                <c:pt idx="11456">
                  <c:v>57.331000000000003</c:v>
                </c:pt>
                <c:pt idx="11457">
                  <c:v>57.316000000000003</c:v>
                </c:pt>
                <c:pt idx="11458">
                  <c:v>57.305</c:v>
                </c:pt>
                <c:pt idx="11459">
                  <c:v>57.293999999999997</c:v>
                </c:pt>
                <c:pt idx="11460">
                  <c:v>57.301000000000002</c:v>
                </c:pt>
                <c:pt idx="11461">
                  <c:v>57.283000000000001</c:v>
                </c:pt>
                <c:pt idx="11462">
                  <c:v>57.279000000000003</c:v>
                </c:pt>
                <c:pt idx="11463">
                  <c:v>57.261000000000003</c:v>
                </c:pt>
                <c:pt idx="11464">
                  <c:v>57.271999999999998</c:v>
                </c:pt>
                <c:pt idx="11465">
                  <c:v>57.25</c:v>
                </c:pt>
                <c:pt idx="11466">
                  <c:v>57.238999999999997</c:v>
                </c:pt>
                <c:pt idx="11467">
                  <c:v>57.238999999999997</c:v>
                </c:pt>
                <c:pt idx="11468">
                  <c:v>57.220999999999997</c:v>
                </c:pt>
                <c:pt idx="11469">
                  <c:v>57.220999999999997</c:v>
                </c:pt>
                <c:pt idx="11470">
                  <c:v>57.21</c:v>
                </c:pt>
                <c:pt idx="11471">
                  <c:v>57.201999999999998</c:v>
                </c:pt>
                <c:pt idx="11472">
                  <c:v>57.173000000000002</c:v>
                </c:pt>
                <c:pt idx="11473">
                  <c:v>57.177</c:v>
                </c:pt>
                <c:pt idx="11474">
                  <c:v>57.177</c:v>
                </c:pt>
                <c:pt idx="11475">
                  <c:v>57.161999999999999</c:v>
                </c:pt>
                <c:pt idx="11476">
                  <c:v>57.158000000000001</c:v>
                </c:pt>
                <c:pt idx="11477">
                  <c:v>57.143000000000001</c:v>
                </c:pt>
                <c:pt idx="11478">
                  <c:v>57.146999999999998</c:v>
                </c:pt>
                <c:pt idx="11479">
                  <c:v>57.131999999999998</c:v>
                </c:pt>
                <c:pt idx="11480">
                  <c:v>57.118000000000002</c:v>
                </c:pt>
                <c:pt idx="11481">
                  <c:v>57.103000000000002</c:v>
                </c:pt>
                <c:pt idx="11482">
                  <c:v>57.095999999999997</c:v>
                </c:pt>
                <c:pt idx="11483">
                  <c:v>57.085000000000001</c:v>
                </c:pt>
                <c:pt idx="11484">
                  <c:v>57.076999999999998</c:v>
                </c:pt>
                <c:pt idx="11485">
                  <c:v>57.081000000000003</c:v>
                </c:pt>
                <c:pt idx="11486">
                  <c:v>57.07</c:v>
                </c:pt>
                <c:pt idx="11487">
                  <c:v>57.058999999999997</c:v>
                </c:pt>
                <c:pt idx="11488">
                  <c:v>57.048000000000002</c:v>
                </c:pt>
                <c:pt idx="11489">
                  <c:v>57.048000000000002</c:v>
                </c:pt>
                <c:pt idx="11490">
                  <c:v>57.046999999999997</c:v>
                </c:pt>
                <c:pt idx="11491">
                  <c:v>57.033000000000001</c:v>
                </c:pt>
                <c:pt idx="11492">
                  <c:v>57.021999999999998</c:v>
                </c:pt>
                <c:pt idx="11493">
                  <c:v>57.003999999999998</c:v>
                </c:pt>
                <c:pt idx="11494">
                  <c:v>57.006999999999998</c:v>
                </c:pt>
                <c:pt idx="11495">
                  <c:v>57</c:v>
                </c:pt>
                <c:pt idx="11496">
                  <c:v>56.981999999999999</c:v>
                </c:pt>
                <c:pt idx="11497">
                  <c:v>56.970999999999997</c:v>
                </c:pt>
                <c:pt idx="11498">
                  <c:v>56.963000000000001</c:v>
                </c:pt>
                <c:pt idx="11499">
                  <c:v>56.956000000000003</c:v>
                </c:pt>
                <c:pt idx="11500">
                  <c:v>56.951999999999998</c:v>
                </c:pt>
                <c:pt idx="11501">
                  <c:v>56.948</c:v>
                </c:pt>
                <c:pt idx="11502">
                  <c:v>56.933999999999997</c:v>
                </c:pt>
                <c:pt idx="11503">
                  <c:v>56.923000000000002</c:v>
                </c:pt>
                <c:pt idx="11504">
                  <c:v>56.904000000000003</c:v>
                </c:pt>
                <c:pt idx="11505">
                  <c:v>56.893999999999998</c:v>
                </c:pt>
                <c:pt idx="11506">
                  <c:v>56.89</c:v>
                </c:pt>
                <c:pt idx="11507">
                  <c:v>56.875</c:v>
                </c:pt>
                <c:pt idx="11508">
                  <c:v>56.875</c:v>
                </c:pt>
                <c:pt idx="11509">
                  <c:v>56.871000000000002</c:v>
                </c:pt>
                <c:pt idx="11510">
                  <c:v>56.853000000000002</c:v>
                </c:pt>
                <c:pt idx="11511">
                  <c:v>56.86</c:v>
                </c:pt>
                <c:pt idx="11512">
                  <c:v>56.863</c:v>
                </c:pt>
                <c:pt idx="11513">
                  <c:v>56.848999999999997</c:v>
                </c:pt>
                <c:pt idx="11514">
                  <c:v>56.844999999999999</c:v>
                </c:pt>
                <c:pt idx="11515">
                  <c:v>56.834000000000003</c:v>
                </c:pt>
                <c:pt idx="11516">
                  <c:v>56.816000000000003</c:v>
                </c:pt>
                <c:pt idx="11517">
                  <c:v>56.798000000000002</c:v>
                </c:pt>
                <c:pt idx="11518">
                  <c:v>56.796999999999997</c:v>
                </c:pt>
                <c:pt idx="11519">
                  <c:v>56.786999999999999</c:v>
                </c:pt>
                <c:pt idx="11520">
                  <c:v>56.779000000000003</c:v>
                </c:pt>
                <c:pt idx="11521">
                  <c:v>56.774999999999999</c:v>
                </c:pt>
                <c:pt idx="11522">
                  <c:v>56.761000000000003</c:v>
                </c:pt>
                <c:pt idx="11523">
                  <c:v>56.746000000000002</c:v>
                </c:pt>
                <c:pt idx="11524">
                  <c:v>56.741999999999997</c:v>
                </c:pt>
                <c:pt idx="11525">
                  <c:v>56.728000000000002</c:v>
                </c:pt>
                <c:pt idx="11526">
                  <c:v>56.713000000000001</c:v>
                </c:pt>
                <c:pt idx="11527">
                  <c:v>56.72</c:v>
                </c:pt>
                <c:pt idx="11528">
                  <c:v>56.698</c:v>
                </c:pt>
                <c:pt idx="11529">
                  <c:v>56.704999999999998</c:v>
                </c:pt>
                <c:pt idx="11530">
                  <c:v>56.691000000000003</c:v>
                </c:pt>
                <c:pt idx="11531">
                  <c:v>56.68</c:v>
                </c:pt>
                <c:pt idx="11532">
                  <c:v>56.661999999999999</c:v>
                </c:pt>
                <c:pt idx="11533">
                  <c:v>56.664999999999999</c:v>
                </c:pt>
                <c:pt idx="11534">
                  <c:v>56.646999999999998</c:v>
                </c:pt>
                <c:pt idx="11535">
                  <c:v>56.636000000000003</c:v>
                </c:pt>
                <c:pt idx="11536">
                  <c:v>56.631999999999998</c:v>
                </c:pt>
                <c:pt idx="11537">
                  <c:v>56.628</c:v>
                </c:pt>
                <c:pt idx="11538">
                  <c:v>56.621000000000002</c:v>
                </c:pt>
                <c:pt idx="11539">
                  <c:v>56.606000000000002</c:v>
                </c:pt>
                <c:pt idx="11540">
                  <c:v>56.591999999999999</c:v>
                </c:pt>
                <c:pt idx="11541">
                  <c:v>56.576999999999998</c:v>
                </c:pt>
                <c:pt idx="11542">
                  <c:v>56.573</c:v>
                </c:pt>
                <c:pt idx="11543">
                  <c:v>56.566000000000003</c:v>
                </c:pt>
                <c:pt idx="11544">
                  <c:v>56.558999999999997</c:v>
                </c:pt>
                <c:pt idx="11545">
                  <c:v>56.555</c:v>
                </c:pt>
                <c:pt idx="11546">
                  <c:v>56.543999999999997</c:v>
                </c:pt>
                <c:pt idx="11547">
                  <c:v>56.54</c:v>
                </c:pt>
                <c:pt idx="11548">
                  <c:v>56.54</c:v>
                </c:pt>
                <c:pt idx="11549">
                  <c:v>56.521999999999998</c:v>
                </c:pt>
                <c:pt idx="11550">
                  <c:v>56.521000000000001</c:v>
                </c:pt>
                <c:pt idx="11551">
                  <c:v>56.511000000000003</c:v>
                </c:pt>
                <c:pt idx="11552">
                  <c:v>56.496000000000002</c:v>
                </c:pt>
                <c:pt idx="11553">
                  <c:v>56.481000000000002</c:v>
                </c:pt>
                <c:pt idx="11554">
                  <c:v>56.478000000000002</c:v>
                </c:pt>
                <c:pt idx="11555">
                  <c:v>56.463000000000001</c:v>
                </c:pt>
                <c:pt idx="11556">
                  <c:v>56.459000000000003</c:v>
                </c:pt>
                <c:pt idx="11557">
                  <c:v>56.448</c:v>
                </c:pt>
                <c:pt idx="11558">
                  <c:v>56.441000000000003</c:v>
                </c:pt>
                <c:pt idx="11559">
                  <c:v>56.436999999999998</c:v>
                </c:pt>
                <c:pt idx="11560">
                  <c:v>56.421999999999997</c:v>
                </c:pt>
                <c:pt idx="11561">
                  <c:v>56.411000000000001</c:v>
                </c:pt>
                <c:pt idx="11562">
                  <c:v>56.408000000000001</c:v>
                </c:pt>
                <c:pt idx="11563">
                  <c:v>56.396999999999998</c:v>
                </c:pt>
                <c:pt idx="11564">
                  <c:v>56.393000000000001</c:v>
                </c:pt>
                <c:pt idx="11565">
                  <c:v>56.378</c:v>
                </c:pt>
                <c:pt idx="11566">
                  <c:v>56.371000000000002</c:v>
                </c:pt>
                <c:pt idx="11567">
                  <c:v>56.36</c:v>
                </c:pt>
                <c:pt idx="11568">
                  <c:v>56.351999999999997</c:v>
                </c:pt>
                <c:pt idx="11569">
                  <c:v>56.341000000000001</c:v>
                </c:pt>
                <c:pt idx="11570">
                  <c:v>56.33</c:v>
                </c:pt>
                <c:pt idx="11571">
                  <c:v>56.33</c:v>
                </c:pt>
                <c:pt idx="11572">
                  <c:v>56.323</c:v>
                </c:pt>
                <c:pt idx="11573">
                  <c:v>56.323</c:v>
                </c:pt>
                <c:pt idx="11574">
                  <c:v>56.319000000000003</c:v>
                </c:pt>
                <c:pt idx="11575">
                  <c:v>56.304000000000002</c:v>
                </c:pt>
                <c:pt idx="11576">
                  <c:v>56.292999999999999</c:v>
                </c:pt>
                <c:pt idx="11577">
                  <c:v>56.281999999999996</c:v>
                </c:pt>
                <c:pt idx="11578">
                  <c:v>56.274999999999999</c:v>
                </c:pt>
                <c:pt idx="11579">
                  <c:v>56.271000000000001</c:v>
                </c:pt>
                <c:pt idx="11580">
                  <c:v>56.256999999999998</c:v>
                </c:pt>
                <c:pt idx="11581">
                  <c:v>56.256</c:v>
                </c:pt>
                <c:pt idx="11582">
                  <c:v>56.249000000000002</c:v>
                </c:pt>
                <c:pt idx="11583">
                  <c:v>56.234000000000002</c:v>
                </c:pt>
                <c:pt idx="11584">
                  <c:v>56.231000000000002</c:v>
                </c:pt>
                <c:pt idx="11585">
                  <c:v>56.209000000000003</c:v>
                </c:pt>
                <c:pt idx="11586">
                  <c:v>56.209000000000003</c:v>
                </c:pt>
                <c:pt idx="11587">
                  <c:v>56.201000000000001</c:v>
                </c:pt>
                <c:pt idx="11588">
                  <c:v>56.19</c:v>
                </c:pt>
                <c:pt idx="11589">
                  <c:v>56.179000000000002</c:v>
                </c:pt>
                <c:pt idx="11590">
                  <c:v>56.171999999999997</c:v>
                </c:pt>
                <c:pt idx="11591">
                  <c:v>56.171999999999997</c:v>
                </c:pt>
                <c:pt idx="11592">
                  <c:v>56.164000000000001</c:v>
                </c:pt>
                <c:pt idx="11593">
                  <c:v>56.152999999999999</c:v>
                </c:pt>
                <c:pt idx="11594">
                  <c:v>56.139000000000003</c:v>
                </c:pt>
                <c:pt idx="11595">
                  <c:v>56.128</c:v>
                </c:pt>
                <c:pt idx="11596">
                  <c:v>56.12</c:v>
                </c:pt>
                <c:pt idx="11597">
                  <c:v>56.109000000000002</c:v>
                </c:pt>
                <c:pt idx="11598">
                  <c:v>56.109000000000002</c:v>
                </c:pt>
                <c:pt idx="11599">
                  <c:v>56.104999999999997</c:v>
                </c:pt>
                <c:pt idx="11600">
                  <c:v>56.097999999999999</c:v>
                </c:pt>
                <c:pt idx="11601">
                  <c:v>56.076000000000001</c:v>
                </c:pt>
                <c:pt idx="11602">
                  <c:v>56.076000000000001</c:v>
                </c:pt>
                <c:pt idx="11603">
                  <c:v>56.072000000000003</c:v>
                </c:pt>
                <c:pt idx="11604">
                  <c:v>56.064999999999998</c:v>
                </c:pt>
                <c:pt idx="11605">
                  <c:v>56.054000000000002</c:v>
                </c:pt>
                <c:pt idx="11606">
                  <c:v>56.036000000000001</c:v>
                </c:pt>
                <c:pt idx="11607">
                  <c:v>56.027999999999999</c:v>
                </c:pt>
                <c:pt idx="11608">
                  <c:v>56.031999999999996</c:v>
                </c:pt>
                <c:pt idx="11609">
                  <c:v>56.01</c:v>
                </c:pt>
                <c:pt idx="11610">
                  <c:v>55.994999999999997</c:v>
                </c:pt>
                <c:pt idx="11611">
                  <c:v>56.002000000000002</c:v>
                </c:pt>
                <c:pt idx="11612">
                  <c:v>55.994999999999997</c:v>
                </c:pt>
                <c:pt idx="11613">
                  <c:v>55.976999999999997</c:v>
                </c:pt>
                <c:pt idx="11614">
                  <c:v>55.98</c:v>
                </c:pt>
                <c:pt idx="11615">
                  <c:v>55.975999999999999</c:v>
                </c:pt>
                <c:pt idx="11616">
                  <c:v>55.957999999999998</c:v>
                </c:pt>
                <c:pt idx="11617">
                  <c:v>55.954000000000001</c:v>
                </c:pt>
                <c:pt idx="11618">
                  <c:v>55.942999999999998</c:v>
                </c:pt>
                <c:pt idx="11619">
                  <c:v>55.936</c:v>
                </c:pt>
                <c:pt idx="11620">
                  <c:v>55.924999999999997</c:v>
                </c:pt>
                <c:pt idx="11621">
                  <c:v>55.91</c:v>
                </c:pt>
                <c:pt idx="11622">
                  <c:v>55.91</c:v>
                </c:pt>
                <c:pt idx="11623">
                  <c:v>55.902999999999999</c:v>
                </c:pt>
                <c:pt idx="11624">
                  <c:v>55.892000000000003</c:v>
                </c:pt>
                <c:pt idx="11625">
                  <c:v>55.887999999999998</c:v>
                </c:pt>
                <c:pt idx="11626">
                  <c:v>55.877000000000002</c:v>
                </c:pt>
                <c:pt idx="11627">
                  <c:v>55.862000000000002</c:v>
                </c:pt>
                <c:pt idx="11628">
                  <c:v>55.854999999999997</c:v>
                </c:pt>
                <c:pt idx="11629">
                  <c:v>55.847999999999999</c:v>
                </c:pt>
                <c:pt idx="11630">
                  <c:v>55.844000000000001</c:v>
                </c:pt>
                <c:pt idx="11631">
                  <c:v>55.829000000000001</c:v>
                </c:pt>
                <c:pt idx="11632">
                  <c:v>55.832999999999998</c:v>
                </c:pt>
                <c:pt idx="11633">
                  <c:v>55.814</c:v>
                </c:pt>
                <c:pt idx="11634">
                  <c:v>55.795999999999999</c:v>
                </c:pt>
                <c:pt idx="11635">
                  <c:v>55.8</c:v>
                </c:pt>
                <c:pt idx="11636">
                  <c:v>55.792000000000002</c:v>
                </c:pt>
                <c:pt idx="11637">
                  <c:v>55.780999999999999</c:v>
                </c:pt>
                <c:pt idx="11638">
                  <c:v>55.780999999999999</c:v>
                </c:pt>
                <c:pt idx="11639">
                  <c:v>55.77</c:v>
                </c:pt>
                <c:pt idx="11640">
                  <c:v>55.752000000000002</c:v>
                </c:pt>
                <c:pt idx="11641">
                  <c:v>55.747999999999998</c:v>
                </c:pt>
                <c:pt idx="11642">
                  <c:v>55.737000000000002</c:v>
                </c:pt>
                <c:pt idx="11643">
                  <c:v>55.73</c:v>
                </c:pt>
                <c:pt idx="11644">
                  <c:v>55.719000000000001</c:v>
                </c:pt>
                <c:pt idx="11645">
                  <c:v>55.715000000000003</c:v>
                </c:pt>
                <c:pt idx="11646">
                  <c:v>55.710999999999999</c:v>
                </c:pt>
                <c:pt idx="11647">
                  <c:v>55.707000000000001</c:v>
                </c:pt>
                <c:pt idx="11648">
                  <c:v>55.692999999999998</c:v>
                </c:pt>
                <c:pt idx="11649">
                  <c:v>55.677999999999997</c:v>
                </c:pt>
                <c:pt idx="11650">
                  <c:v>55.682000000000002</c:v>
                </c:pt>
                <c:pt idx="11651">
                  <c:v>55.667000000000002</c:v>
                </c:pt>
                <c:pt idx="11652">
                  <c:v>55.662999999999997</c:v>
                </c:pt>
                <c:pt idx="11653">
                  <c:v>55.658999999999999</c:v>
                </c:pt>
                <c:pt idx="11654">
                  <c:v>55.640999999999998</c:v>
                </c:pt>
                <c:pt idx="11655">
                  <c:v>55.634</c:v>
                </c:pt>
                <c:pt idx="11656">
                  <c:v>55.63</c:v>
                </c:pt>
                <c:pt idx="11657">
                  <c:v>55.622999999999998</c:v>
                </c:pt>
                <c:pt idx="11658">
                  <c:v>55.619</c:v>
                </c:pt>
                <c:pt idx="11659">
                  <c:v>55.603999999999999</c:v>
                </c:pt>
                <c:pt idx="11660">
                  <c:v>55.593000000000004</c:v>
                </c:pt>
                <c:pt idx="11661">
                  <c:v>55.570999999999998</c:v>
                </c:pt>
                <c:pt idx="11662">
                  <c:v>55.570999999999998</c:v>
                </c:pt>
                <c:pt idx="11663">
                  <c:v>55.567</c:v>
                </c:pt>
                <c:pt idx="11664">
                  <c:v>55.570999999999998</c:v>
                </c:pt>
                <c:pt idx="11665">
                  <c:v>55.567</c:v>
                </c:pt>
                <c:pt idx="11666">
                  <c:v>55.56</c:v>
                </c:pt>
                <c:pt idx="11667">
                  <c:v>55.552</c:v>
                </c:pt>
                <c:pt idx="11668">
                  <c:v>55.545000000000002</c:v>
                </c:pt>
                <c:pt idx="11669">
                  <c:v>55.533999999999999</c:v>
                </c:pt>
                <c:pt idx="11670">
                  <c:v>55.523000000000003</c:v>
                </c:pt>
                <c:pt idx="11671">
                  <c:v>55.518999999999998</c:v>
                </c:pt>
                <c:pt idx="11672">
                  <c:v>55.500999999999998</c:v>
                </c:pt>
                <c:pt idx="11673">
                  <c:v>55.497</c:v>
                </c:pt>
                <c:pt idx="11674">
                  <c:v>55.485999999999997</c:v>
                </c:pt>
                <c:pt idx="11675">
                  <c:v>55.49</c:v>
                </c:pt>
                <c:pt idx="11676">
                  <c:v>55.453000000000003</c:v>
                </c:pt>
                <c:pt idx="11677">
                  <c:v>55.457000000000001</c:v>
                </c:pt>
                <c:pt idx="11678">
                  <c:v>55.457000000000001</c:v>
                </c:pt>
                <c:pt idx="11679">
                  <c:v>55.442</c:v>
                </c:pt>
                <c:pt idx="11680">
                  <c:v>55.442</c:v>
                </c:pt>
                <c:pt idx="11681">
                  <c:v>55.427</c:v>
                </c:pt>
                <c:pt idx="11682">
                  <c:v>55.427</c:v>
                </c:pt>
                <c:pt idx="11683">
                  <c:v>55.408999999999999</c:v>
                </c:pt>
                <c:pt idx="11684">
                  <c:v>55.411999999999999</c:v>
                </c:pt>
                <c:pt idx="11685">
                  <c:v>55.387</c:v>
                </c:pt>
                <c:pt idx="11686">
                  <c:v>55.398000000000003</c:v>
                </c:pt>
                <c:pt idx="11687">
                  <c:v>55.383000000000003</c:v>
                </c:pt>
                <c:pt idx="11688">
                  <c:v>55.372</c:v>
                </c:pt>
                <c:pt idx="11689">
                  <c:v>55.368000000000002</c:v>
                </c:pt>
                <c:pt idx="11690">
                  <c:v>55.360999999999997</c:v>
                </c:pt>
                <c:pt idx="11691">
                  <c:v>55.341999999999999</c:v>
                </c:pt>
                <c:pt idx="11692">
                  <c:v>55.341999999999999</c:v>
                </c:pt>
                <c:pt idx="11693">
                  <c:v>55.331000000000003</c:v>
                </c:pt>
                <c:pt idx="11694">
                  <c:v>55.32</c:v>
                </c:pt>
                <c:pt idx="11695">
                  <c:v>55.32</c:v>
                </c:pt>
                <c:pt idx="11696">
                  <c:v>55.316000000000003</c:v>
                </c:pt>
                <c:pt idx="11697">
                  <c:v>55.305</c:v>
                </c:pt>
                <c:pt idx="11698">
                  <c:v>55.298000000000002</c:v>
                </c:pt>
                <c:pt idx="11699">
                  <c:v>55.286999999999999</c:v>
                </c:pt>
                <c:pt idx="11700">
                  <c:v>55.286999999999999</c:v>
                </c:pt>
                <c:pt idx="11701">
                  <c:v>55.271999999999998</c:v>
                </c:pt>
                <c:pt idx="11702">
                  <c:v>55.261000000000003</c:v>
                </c:pt>
                <c:pt idx="11703">
                  <c:v>55.256999999999998</c:v>
                </c:pt>
                <c:pt idx="11704">
                  <c:v>55.253999999999998</c:v>
                </c:pt>
                <c:pt idx="11705">
                  <c:v>55.238999999999997</c:v>
                </c:pt>
                <c:pt idx="11706">
                  <c:v>55.238999999999997</c:v>
                </c:pt>
                <c:pt idx="11707">
                  <c:v>55.220999999999997</c:v>
                </c:pt>
                <c:pt idx="11708">
                  <c:v>55.216999999999999</c:v>
                </c:pt>
                <c:pt idx="11709">
                  <c:v>55.206000000000003</c:v>
                </c:pt>
                <c:pt idx="11710">
                  <c:v>55.201999999999998</c:v>
                </c:pt>
                <c:pt idx="11711">
                  <c:v>55.186999999999998</c:v>
                </c:pt>
                <c:pt idx="11712">
                  <c:v>55.173000000000002</c:v>
                </c:pt>
                <c:pt idx="11713">
                  <c:v>55.168999999999997</c:v>
                </c:pt>
                <c:pt idx="11714">
                  <c:v>55.168999999999997</c:v>
                </c:pt>
                <c:pt idx="11715">
                  <c:v>55.161000000000001</c:v>
                </c:pt>
                <c:pt idx="11716">
                  <c:v>55.158000000000001</c:v>
                </c:pt>
                <c:pt idx="11717">
                  <c:v>55.15</c:v>
                </c:pt>
                <c:pt idx="11718">
                  <c:v>55.131999999999998</c:v>
                </c:pt>
                <c:pt idx="11719">
                  <c:v>55.136000000000003</c:v>
                </c:pt>
                <c:pt idx="11720">
                  <c:v>55.116999999999997</c:v>
                </c:pt>
                <c:pt idx="11721">
                  <c:v>55.116999999999997</c:v>
                </c:pt>
                <c:pt idx="11722">
                  <c:v>55.11</c:v>
                </c:pt>
                <c:pt idx="11723">
                  <c:v>55.101999999999997</c:v>
                </c:pt>
                <c:pt idx="11724">
                  <c:v>55.088000000000001</c:v>
                </c:pt>
                <c:pt idx="11725">
                  <c:v>55.088000000000001</c:v>
                </c:pt>
                <c:pt idx="11726">
                  <c:v>55.076999999999998</c:v>
                </c:pt>
                <c:pt idx="11727">
                  <c:v>55.061999999999998</c:v>
                </c:pt>
                <c:pt idx="11728">
                  <c:v>55.069000000000003</c:v>
                </c:pt>
                <c:pt idx="11729">
                  <c:v>55.051000000000002</c:v>
                </c:pt>
                <c:pt idx="11730">
                  <c:v>55.043999999999997</c:v>
                </c:pt>
                <c:pt idx="11731">
                  <c:v>55.036000000000001</c:v>
                </c:pt>
                <c:pt idx="11732">
                  <c:v>55.021000000000001</c:v>
                </c:pt>
                <c:pt idx="11733">
                  <c:v>55.024999999999999</c:v>
                </c:pt>
                <c:pt idx="11734">
                  <c:v>55.01</c:v>
                </c:pt>
                <c:pt idx="11735">
                  <c:v>55.006</c:v>
                </c:pt>
                <c:pt idx="11736">
                  <c:v>54.988</c:v>
                </c:pt>
                <c:pt idx="11737">
                  <c:v>54.984999999999999</c:v>
                </c:pt>
                <c:pt idx="11738">
                  <c:v>54.984000000000002</c:v>
                </c:pt>
                <c:pt idx="11739">
                  <c:v>54.97</c:v>
                </c:pt>
                <c:pt idx="11740">
                  <c:v>54.966000000000001</c:v>
                </c:pt>
                <c:pt idx="11741">
                  <c:v>54.951000000000001</c:v>
                </c:pt>
                <c:pt idx="11742">
                  <c:v>54.936999999999998</c:v>
                </c:pt>
                <c:pt idx="11743">
                  <c:v>54.926000000000002</c:v>
                </c:pt>
                <c:pt idx="11744">
                  <c:v>54.933</c:v>
                </c:pt>
                <c:pt idx="11745">
                  <c:v>54.906999999999996</c:v>
                </c:pt>
                <c:pt idx="11746">
                  <c:v>54.906999999999996</c:v>
                </c:pt>
                <c:pt idx="11747">
                  <c:v>54.896000000000001</c:v>
                </c:pt>
                <c:pt idx="11748">
                  <c:v>54.892000000000003</c:v>
                </c:pt>
                <c:pt idx="11749">
                  <c:v>54.892000000000003</c:v>
                </c:pt>
                <c:pt idx="11750">
                  <c:v>54.884999999999998</c:v>
                </c:pt>
                <c:pt idx="11751">
                  <c:v>54.881</c:v>
                </c:pt>
                <c:pt idx="11752">
                  <c:v>54.866999999999997</c:v>
                </c:pt>
                <c:pt idx="11753">
                  <c:v>54.859000000000002</c:v>
                </c:pt>
                <c:pt idx="11754">
                  <c:v>54.854999999999997</c:v>
                </c:pt>
                <c:pt idx="11755">
                  <c:v>54.844000000000001</c:v>
                </c:pt>
                <c:pt idx="11756">
                  <c:v>54.837000000000003</c:v>
                </c:pt>
                <c:pt idx="11757">
                  <c:v>54.808</c:v>
                </c:pt>
                <c:pt idx="11758">
                  <c:v>54.811</c:v>
                </c:pt>
                <c:pt idx="11759">
                  <c:v>54.811</c:v>
                </c:pt>
                <c:pt idx="11760">
                  <c:v>54.795999999999999</c:v>
                </c:pt>
                <c:pt idx="11761">
                  <c:v>54.792999999999999</c:v>
                </c:pt>
                <c:pt idx="11762">
                  <c:v>54.792999999999999</c:v>
                </c:pt>
                <c:pt idx="11763">
                  <c:v>54.777999999999999</c:v>
                </c:pt>
                <c:pt idx="11764">
                  <c:v>54.781999999999996</c:v>
                </c:pt>
                <c:pt idx="11765">
                  <c:v>54.76</c:v>
                </c:pt>
                <c:pt idx="11766">
                  <c:v>54.756</c:v>
                </c:pt>
                <c:pt idx="11767">
                  <c:v>54.744999999999997</c:v>
                </c:pt>
                <c:pt idx="11768">
                  <c:v>54.744999999999997</c:v>
                </c:pt>
                <c:pt idx="11769">
                  <c:v>54.722999999999999</c:v>
                </c:pt>
                <c:pt idx="11770">
                  <c:v>54.722999999999999</c:v>
                </c:pt>
                <c:pt idx="11771">
                  <c:v>54.719000000000001</c:v>
                </c:pt>
                <c:pt idx="11772">
                  <c:v>54.707999999999998</c:v>
                </c:pt>
                <c:pt idx="11773">
                  <c:v>54.704000000000001</c:v>
                </c:pt>
                <c:pt idx="11774">
                  <c:v>54.686</c:v>
                </c:pt>
                <c:pt idx="11775">
                  <c:v>54.686</c:v>
                </c:pt>
                <c:pt idx="11776">
                  <c:v>54.689</c:v>
                </c:pt>
                <c:pt idx="11777">
                  <c:v>54.674999999999997</c:v>
                </c:pt>
                <c:pt idx="11778">
                  <c:v>54.667000000000002</c:v>
                </c:pt>
                <c:pt idx="11779">
                  <c:v>54.66</c:v>
                </c:pt>
                <c:pt idx="11780">
                  <c:v>54.652000000000001</c:v>
                </c:pt>
                <c:pt idx="11781">
                  <c:v>54.634</c:v>
                </c:pt>
                <c:pt idx="11782">
                  <c:v>54.637999999999998</c:v>
                </c:pt>
                <c:pt idx="11783">
                  <c:v>54.63</c:v>
                </c:pt>
                <c:pt idx="11784">
                  <c:v>54.622999999999998</c:v>
                </c:pt>
                <c:pt idx="11785">
                  <c:v>54.616</c:v>
                </c:pt>
                <c:pt idx="11786">
                  <c:v>54.600999999999999</c:v>
                </c:pt>
                <c:pt idx="11787">
                  <c:v>54.600999999999999</c:v>
                </c:pt>
                <c:pt idx="11788">
                  <c:v>54.585999999999999</c:v>
                </c:pt>
                <c:pt idx="11789">
                  <c:v>54.582000000000001</c:v>
                </c:pt>
                <c:pt idx="11790">
                  <c:v>54.567999999999998</c:v>
                </c:pt>
                <c:pt idx="11791">
                  <c:v>54.56</c:v>
                </c:pt>
                <c:pt idx="11792">
                  <c:v>54.557000000000002</c:v>
                </c:pt>
                <c:pt idx="11793">
                  <c:v>54.548999999999999</c:v>
                </c:pt>
                <c:pt idx="11794">
                  <c:v>54.545000000000002</c:v>
                </c:pt>
                <c:pt idx="11795">
                  <c:v>54.524000000000001</c:v>
                </c:pt>
                <c:pt idx="11796">
                  <c:v>54.52</c:v>
                </c:pt>
                <c:pt idx="11797">
                  <c:v>54.509</c:v>
                </c:pt>
                <c:pt idx="11798">
                  <c:v>54.509</c:v>
                </c:pt>
                <c:pt idx="11799">
                  <c:v>54.497999999999998</c:v>
                </c:pt>
                <c:pt idx="11800">
                  <c:v>54.500999999999998</c:v>
                </c:pt>
                <c:pt idx="11801">
                  <c:v>54.482999999999997</c:v>
                </c:pt>
                <c:pt idx="11802">
                  <c:v>54.472000000000001</c:v>
                </c:pt>
                <c:pt idx="11803">
                  <c:v>54.465000000000003</c:v>
                </c:pt>
                <c:pt idx="11804">
                  <c:v>54.457000000000001</c:v>
                </c:pt>
                <c:pt idx="11805">
                  <c:v>54.45</c:v>
                </c:pt>
                <c:pt idx="11806">
                  <c:v>54.439</c:v>
                </c:pt>
                <c:pt idx="11807">
                  <c:v>54.430999999999997</c:v>
                </c:pt>
                <c:pt idx="11808">
                  <c:v>54.423999999999999</c:v>
                </c:pt>
                <c:pt idx="11809">
                  <c:v>54.423999999999999</c:v>
                </c:pt>
                <c:pt idx="11810">
                  <c:v>54.412999999999997</c:v>
                </c:pt>
                <c:pt idx="11811">
                  <c:v>54.405000000000001</c:v>
                </c:pt>
                <c:pt idx="11812">
                  <c:v>54.402000000000001</c:v>
                </c:pt>
                <c:pt idx="11813">
                  <c:v>54.383000000000003</c:v>
                </c:pt>
                <c:pt idx="11814">
                  <c:v>54.383000000000003</c:v>
                </c:pt>
                <c:pt idx="11815">
                  <c:v>54.375999999999998</c:v>
                </c:pt>
                <c:pt idx="11816">
                  <c:v>54.368000000000002</c:v>
                </c:pt>
                <c:pt idx="11817">
                  <c:v>54.353999999999999</c:v>
                </c:pt>
                <c:pt idx="11818">
                  <c:v>54.35</c:v>
                </c:pt>
                <c:pt idx="11819">
                  <c:v>54.345999999999997</c:v>
                </c:pt>
                <c:pt idx="11820">
                  <c:v>54.338999999999999</c:v>
                </c:pt>
                <c:pt idx="11821">
                  <c:v>54.335000000000001</c:v>
                </c:pt>
                <c:pt idx="11822">
                  <c:v>54.328000000000003</c:v>
                </c:pt>
                <c:pt idx="11823">
                  <c:v>54.317</c:v>
                </c:pt>
                <c:pt idx="11824">
                  <c:v>54.313000000000002</c:v>
                </c:pt>
                <c:pt idx="11825">
                  <c:v>54.302</c:v>
                </c:pt>
                <c:pt idx="11826">
                  <c:v>54.293999999999997</c:v>
                </c:pt>
                <c:pt idx="11827">
                  <c:v>54.286999999999999</c:v>
                </c:pt>
                <c:pt idx="11828">
                  <c:v>54.283000000000001</c:v>
                </c:pt>
                <c:pt idx="11829">
                  <c:v>54.279000000000003</c:v>
                </c:pt>
                <c:pt idx="11830">
                  <c:v>54.271999999999998</c:v>
                </c:pt>
                <c:pt idx="11831">
                  <c:v>54.256999999999998</c:v>
                </c:pt>
                <c:pt idx="11832">
                  <c:v>54.253999999999998</c:v>
                </c:pt>
                <c:pt idx="11833">
                  <c:v>54.246000000000002</c:v>
                </c:pt>
                <c:pt idx="11834">
                  <c:v>54.231999999999999</c:v>
                </c:pt>
                <c:pt idx="11835">
                  <c:v>54.213000000000001</c:v>
                </c:pt>
                <c:pt idx="11836">
                  <c:v>54.220999999999997</c:v>
                </c:pt>
                <c:pt idx="11837">
                  <c:v>54.21</c:v>
                </c:pt>
                <c:pt idx="11838">
                  <c:v>54.201999999999998</c:v>
                </c:pt>
                <c:pt idx="11839">
                  <c:v>54.195</c:v>
                </c:pt>
                <c:pt idx="11840">
                  <c:v>54.18</c:v>
                </c:pt>
                <c:pt idx="11841">
                  <c:v>54.161999999999999</c:v>
                </c:pt>
                <c:pt idx="11842">
                  <c:v>54.164999999999999</c:v>
                </c:pt>
                <c:pt idx="11843">
                  <c:v>54.161999999999999</c:v>
                </c:pt>
                <c:pt idx="11844">
                  <c:v>54.143000000000001</c:v>
                </c:pt>
                <c:pt idx="11845">
                  <c:v>54.146999999999998</c:v>
                </c:pt>
                <c:pt idx="11846">
                  <c:v>54.143000000000001</c:v>
                </c:pt>
                <c:pt idx="11847">
                  <c:v>54.125</c:v>
                </c:pt>
                <c:pt idx="11848">
                  <c:v>54.125</c:v>
                </c:pt>
                <c:pt idx="11849">
                  <c:v>54.113999999999997</c:v>
                </c:pt>
                <c:pt idx="11850">
                  <c:v>54.106000000000002</c:v>
                </c:pt>
                <c:pt idx="11851">
                  <c:v>54.094999999999999</c:v>
                </c:pt>
                <c:pt idx="11852">
                  <c:v>54.098999999999997</c:v>
                </c:pt>
                <c:pt idx="11853">
                  <c:v>54.08</c:v>
                </c:pt>
                <c:pt idx="11854">
                  <c:v>54.08</c:v>
                </c:pt>
                <c:pt idx="11855">
                  <c:v>54.076999999999998</c:v>
                </c:pt>
                <c:pt idx="11856">
                  <c:v>54.058</c:v>
                </c:pt>
                <c:pt idx="11857">
                  <c:v>54.058</c:v>
                </c:pt>
                <c:pt idx="11858">
                  <c:v>54.046999999999997</c:v>
                </c:pt>
                <c:pt idx="11859">
                  <c:v>54.046999999999997</c:v>
                </c:pt>
                <c:pt idx="11860">
                  <c:v>54.036000000000001</c:v>
                </c:pt>
                <c:pt idx="11861">
                  <c:v>54.031999999999996</c:v>
                </c:pt>
                <c:pt idx="11862">
                  <c:v>54.027999999999999</c:v>
                </c:pt>
                <c:pt idx="11863">
                  <c:v>54.014000000000003</c:v>
                </c:pt>
                <c:pt idx="11864">
                  <c:v>54.006</c:v>
                </c:pt>
                <c:pt idx="11865">
                  <c:v>53.994999999999997</c:v>
                </c:pt>
                <c:pt idx="11866">
                  <c:v>53.994999999999997</c:v>
                </c:pt>
                <c:pt idx="11867">
                  <c:v>53.972999999999999</c:v>
                </c:pt>
                <c:pt idx="11868">
                  <c:v>53.97</c:v>
                </c:pt>
                <c:pt idx="11869">
                  <c:v>53.963999999999999</c:v>
                </c:pt>
                <c:pt idx="11870">
                  <c:v>53.954999999999998</c:v>
                </c:pt>
                <c:pt idx="11871">
                  <c:v>53.947000000000003</c:v>
                </c:pt>
                <c:pt idx="11872">
                  <c:v>53.944000000000003</c:v>
                </c:pt>
                <c:pt idx="11873">
                  <c:v>53.933</c:v>
                </c:pt>
                <c:pt idx="11874">
                  <c:v>53.921999999999997</c:v>
                </c:pt>
                <c:pt idx="11875">
                  <c:v>53.911000000000001</c:v>
                </c:pt>
                <c:pt idx="11876">
                  <c:v>53.9</c:v>
                </c:pt>
                <c:pt idx="11877">
                  <c:v>53.902999999999999</c:v>
                </c:pt>
                <c:pt idx="11878">
                  <c:v>53.896000000000001</c:v>
                </c:pt>
                <c:pt idx="11879">
                  <c:v>53.895000000000003</c:v>
                </c:pt>
                <c:pt idx="11880">
                  <c:v>53.874000000000002</c:v>
                </c:pt>
                <c:pt idx="11881">
                  <c:v>53.877000000000002</c:v>
                </c:pt>
                <c:pt idx="11882">
                  <c:v>53.862000000000002</c:v>
                </c:pt>
                <c:pt idx="11883">
                  <c:v>53.850999999999999</c:v>
                </c:pt>
                <c:pt idx="11884">
                  <c:v>53.838999999999999</c:v>
                </c:pt>
                <c:pt idx="11885">
                  <c:v>53.832999999999998</c:v>
                </c:pt>
                <c:pt idx="11886">
                  <c:v>53.832999999999998</c:v>
                </c:pt>
                <c:pt idx="11887">
                  <c:v>53.825000000000003</c:v>
                </c:pt>
                <c:pt idx="11888">
                  <c:v>53.817999999999998</c:v>
                </c:pt>
                <c:pt idx="11889">
                  <c:v>53.817999999999998</c:v>
                </c:pt>
                <c:pt idx="11890">
                  <c:v>53.807000000000002</c:v>
                </c:pt>
                <c:pt idx="11891">
                  <c:v>53.802999999999997</c:v>
                </c:pt>
                <c:pt idx="11892">
                  <c:v>53.792000000000002</c:v>
                </c:pt>
                <c:pt idx="11893">
                  <c:v>53.780999999999999</c:v>
                </c:pt>
                <c:pt idx="11894">
                  <c:v>53.77</c:v>
                </c:pt>
                <c:pt idx="11895">
                  <c:v>53.765999999999998</c:v>
                </c:pt>
                <c:pt idx="11896">
                  <c:v>53.756999999999998</c:v>
                </c:pt>
                <c:pt idx="11897">
                  <c:v>53.752000000000002</c:v>
                </c:pt>
                <c:pt idx="11898">
                  <c:v>53.741</c:v>
                </c:pt>
                <c:pt idx="11899">
                  <c:v>53.728000000000002</c:v>
                </c:pt>
                <c:pt idx="11900">
                  <c:v>53.722000000000001</c:v>
                </c:pt>
                <c:pt idx="11901">
                  <c:v>53.718000000000004</c:v>
                </c:pt>
                <c:pt idx="11902">
                  <c:v>53.715000000000003</c:v>
                </c:pt>
                <c:pt idx="11903">
                  <c:v>53.707000000000001</c:v>
                </c:pt>
                <c:pt idx="11904">
                  <c:v>53.713999999999999</c:v>
                </c:pt>
                <c:pt idx="11905">
                  <c:v>53.71</c:v>
                </c:pt>
                <c:pt idx="11906">
                  <c:v>53.698999999999998</c:v>
                </c:pt>
                <c:pt idx="11907">
                  <c:v>53.692</c:v>
                </c:pt>
                <c:pt idx="11908">
                  <c:v>53.685000000000002</c:v>
                </c:pt>
                <c:pt idx="11909">
                  <c:v>53.676000000000002</c:v>
                </c:pt>
                <c:pt idx="11910">
                  <c:v>53.67</c:v>
                </c:pt>
                <c:pt idx="11911">
                  <c:v>53.661999999999999</c:v>
                </c:pt>
                <c:pt idx="11912">
                  <c:v>53.655000000000001</c:v>
                </c:pt>
                <c:pt idx="11913">
                  <c:v>53.648000000000003</c:v>
                </c:pt>
                <c:pt idx="11914">
                  <c:v>53.642000000000003</c:v>
                </c:pt>
                <c:pt idx="11915">
                  <c:v>53.646999999999998</c:v>
                </c:pt>
                <c:pt idx="11916">
                  <c:v>53.622</c:v>
                </c:pt>
                <c:pt idx="11917">
                  <c:v>53.610999999999997</c:v>
                </c:pt>
                <c:pt idx="11918">
                  <c:v>53.603000000000002</c:v>
                </c:pt>
                <c:pt idx="11919">
                  <c:v>53.603000000000002</c:v>
                </c:pt>
                <c:pt idx="11920">
                  <c:v>53.597999999999999</c:v>
                </c:pt>
                <c:pt idx="11921">
                  <c:v>53.588999999999999</c:v>
                </c:pt>
                <c:pt idx="11922">
                  <c:v>53.576999999999998</c:v>
                </c:pt>
                <c:pt idx="11923">
                  <c:v>53.567</c:v>
                </c:pt>
                <c:pt idx="11924">
                  <c:v>53.557000000000002</c:v>
                </c:pt>
                <c:pt idx="11925">
                  <c:v>53.555</c:v>
                </c:pt>
                <c:pt idx="11926">
                  <c:v>53.543999999999997</c:v>
                </c:pt>
                <c:pt idx="11927">
                  <c:v>53.548000000000002</c:v>
                </c:pt>
                <c:pt idx="11928">
                  <c:v>53.536999999999999</c:v>
                </c:pt>
                <c:pt idx="11929">
                  <c:v>53.529000000000003</c:v>
                </c:pt>
                <c:pt idx="11930">
                  <c:v>53.521999999999998</c:v>
                </c:pt>
                <c:pt idx="11931">
                  <c:v>53.506999999999998</c:v>
                </c:pt>
                <c:pt idx="11932">
                  <c:v>53.505000000000003</c:v>
                </c:pt>
                <c:pt idx="11933">
                  <c:v>53.5</c:v>
                </c:pt>
                <c:pt idx="11934">
                  <c:v>53.488999999999997</c:v>
                </c:pt>
                <c:pt idx="11935">
                  <c:v>53.48</c:v>
                </c:pt>
                <c:pt idx="11936">
                  <c:v>53.473999999999997</c:v>
                </c:pt>
                <c:pt idx="11937">
                  <c:v>53.466999999999999</c:v>
                </c:pt>
                <c:pt idx="11938">
                  <c:v>53.451999999999998</c:v>
                </c:pt>
                <c:pt idx="11939">
                  <c:v>53.448</c:v>
                </c:pt>
                <c:pt idx="11940">
                  <c:v>53.451999999999998</c:v>
                </c:pt>
                <c:pt idx="11941">
                  <c:v>53.436999999999998</c:v>
                </c:pt>
                <c:pt idx="11942">
                  <c:v>53.43</c:v>
                </c:pt>
                <c:pt idx="11943">
                  <c:v>53.426000000000002</c:v>
                </c:pt>
                <c:pt idx="11944">
                  <c:v>53.417000000000002</c:v>
                </c:pt>
                <c:pt idx="11945">
                  <c:v>53.404000000000003</c:v>
                </c:pt>
                <c:pt idx="11946">
                  <c:v>53.404000000000003</c:v>
                </c:pt>
                <c:pt idx="11947">
                  <c:v>53.398000000000003</c:v>
                </c:pt>
                <c:pt idx="11948">
                  <c:v>53.381999999999998</c:v>
                </c:pt>
                <c:pt idx="11949">
                  <c:v>53.371000000000002</c:v>
                </c:pt>
                <c:pt idx="11950">
                  <c:v>53.365000000000002</c:v>
                </c:pt>
                <c:pt idx="11951">
                  <c:v>53.363</c:v>
                </c:pt>
                <c:pt idx="11952">
                  <c:v>53.347999999999999</c:v>
                </c:pt>
                <c:pt idx="11953">
                  <c:v>53.341000000000001</c:v>
                </c:pt>
                <c:pt idx="11954">
                  <c:v>53.337000000000003</c:v>
                </c:pt>
                <c:pt idx="11955">
                  <c:v>53.33</c:v>
                </c:pt>
                <c:pt idx="11956">
                  <c:v>53.323999999999998</c:v>
                </c:pt>
                <c:pt idx="11957">
                  <c:v>53.319000000000003</c:v>
                </c:pt>
                <c:pt idx="11958">
                  <c:v>53.311</c:v>
                </c:pt>
                <c:pt idx="11959">
                  <c:v>53.311</c:v>
                </c:pt>
                <c:pt idx="11960">
                  <c:v>53.295999999999999</c:v>
                </c:pt>
                <c:pt idx="11961">
                  <c:v>53.3</c:v>
                </c:pt>
                <c:pt idx="11962">
                  <c:v>53.290999999999997</c:v>
                </c:pt>
                <c:pt idx="11963">
                  <c:v>53.289000000000001</c:v>
                </c:pt>
                <c:pt idx="11964">
                  <c:v>53.267000000000003</c:v>
                </c:pt>
                <c:pt idx="11965">
                  <c:v>53.267000000000003</c:v>
                </c:pt>
                <c:pt idx="11966">
                  <c:v>53.244999999999997</c:v>
                </c:pt>
                <c:pt idx="11967">
                  <c:v>53.234000000000002</c:v>
                </c:pt>
                <c:pt idx="11968">
                  <c:v>53.231999999999999</c:v>
                </c:pt>
                <c:pt idx="11969">
                  <c:v>53.231999999999999</c:v>
                </c:pt>
                <c:pt idx="11970">
                  <c:v>53.222000000000001</c:v>
                </c:pt>
                <c:pt idx="11971">
                  <c:v>53.207999999999998</c:v>
                </c:pt>
                <c:pt idx="11972">
                  <c:v>53.207999999999998</c:v>
                </c:pt>
                <c:pt idx="11973">
                  <c:v>53.204000000000001</c:v>
                </c:pt>
                <c:pt idx="11974">
                  <c:v>53.195</c:v>
                </c:pt>
                <c:pt idx="11975">
                  <c:v>53.177999999999997</c:v>
                </c:pt>
                <c:pt idx="11976">
                  <c:v>53.182000000000002</c:v>
                </c:pt>
                <c:pt idx="11977">
                  <c:v>53.176000000000002</c:v>
                </c:pt>
                <c:pt idx="11978">
                  <c:v>53.162999999999997</c:v>
                </c:pt>
                <c:pt idx="11979">
                  <c:v>53.16</c:v>
                </c:pt>
                <c:pt idx="11980">
                  <c:v>53.15</c:v>
                </c:pt>
                <c:pt idx="11981">
                  <c:v>53.140999999999998</c:v>
                </c:pt>
                <c:pt idx="11982">
                  <c:v>53.125999999999998</c:v>
                </c:pt>
                <c:pt idx="11983">
                  <c:v>53.122999999999998</c:v>
                </c:pt>
                <c:pt idx="11984">
                  <c:v>53.116999999999997</c:v>
                </c:pt>
                <c:pt idx="11985">
                  <c:v>53.115000000000002</c:v>
                </c:pt>
                <c:pt idx="11986">
                  <c:v>53.107999999999997</c:v>
                </c:pt>
                <c:pt idx="11987">
                  <c:v>53.1</c:v>
                </c:pt>
                <c:pt idx="11988">
                  <c:v>53.088999999999999</c:v>
                </c:pt>
                <c:pt idx="11989">
                  <c:v>53.08</c:v>
                </c:pt>
                <c:pt idx="11990">
                  <c:v>53.070999999999998</c:v>
                </c:pt>
                <c:pt idx="11991">
                  <c:v>53.06</c:v>
                </c:pt>
                <c:pt idx="11992">
                  <c:v>53.067</c:v>
                </c:pt>
                <c:pt idx="11993">
                  <c:v>53.06</c:v>
                </c:pt>
                <c:pt idx="11994">
                  <c:v>53.055999999999997</c:v>
                </c:pt>
                <c:pt idx="11995">
                  <c:v>53.039000000000001</c:v>
                </c:pt>
                <c:pt idx="11996">
                  <c:v>53.03</c:v>
                </c:pt>
                <c:pt idx="11997">
                  <c:v>53.023000000000003</c:v>
                </c:pt>
                <c:pt idx="11998">
                  <c:v>53.023000000000003</c:v>
                </c:pt>
                <c:pt idx="11999">
                  <c:v>53.018999999999998</c:v>
                </c:pt>
                <c:pt idx="12000">
                  <c:v>53.015000000000001</c:v>
                </c:pt>
                <c:pt idx="12001">
                  <c:v>53.006</c:v>
                </c:pt>
                <c:pt idx="12002">
                  <c:v>52.997</c:v>
                </c:pt>
                <c:pt idx="12003">
                  <c:v>52.996000000000002</c:v>
                </c:pt>
                <c:pt idx="12004">
                  <c:v>52.987000000000002</c:v>
                </c:pt>
                <c:pt idx="12005">
                  <c:v>52.981999999999999</c:v>
                </c:pt>
                <c:pt idx="12006">
                  <c:v>52.948999999999998</c:v>
                </c:pt>
                <c:pt idx="12007">
                  <c:v>52.951999999999998</c:v>
                </c:pt>
                <c:pt idx="12008">
                  <c:v>52.951999999999998</c:v>
                </c:pt>
                <c:pt idx="12009">
                  <c:v>52.948</c:v>
                </c:pt>
                <c:pt idx="12010">
                  <c:v>52.941000000000003</c:v>
                </c:pt>
                <c:pt idx="12011">
                  <c:v>52.926000000000002</c:v>
                </c:pt>
                <c:pt idx="12012">
                  <c:v>52.93</c:v>
                </c:pt>
                <c:pt idx="12013">
                  <c:v>52.920999999999999</c:v>
                </c:pt>
                <c:pt idx="12014">
                  <c:v>52.91</c:v>
                </c:pt>
                <c:pt idx="12015">
                  <c:v>52.878999999999998</c:v>
                </c:pt>
                <c:pt idx="12016">
                  <c:v>52.893000000000001</c:v>
                </c:pt>
                <c:pt idx="12017">
                  <c:v>52.896999999999998</c:v>
                </c:pt>
                <c:pt idx="12018">
                  <c:v>52.893000000000001</c:v>
                </c:pt>
                <c:pt idx="12019">
                  <c:v>52.875999999999998</c:v>
                </c:pt>
                <c:pt idx="12020">
                  <c:v>52.869</c:v>
                </c:pt>
                <c:pt idx="12021">
                  <c:v>52.866999999999997</c:v>
                </c:pt>
                <c:pt idx="12022">
                  <c:v>52.856000000000002</c:v>
                </c:pt>
                <c:pt idx="12023">
                  <c:v>52.859000000000002</c:v>
                </c:pt>
                <c:pt idx="12024">
                  <c:v>52.851999999999997</c:v>
                </c:pt>
                <c:pt idx="12025">
                  <c:v>52.835000000000001</c:v>
                </c:pt>
                <c:pt idx="12026">
                  <c:v>52.83</c:v>
                </c:pt>
                <c:pt idx="12027">
                  <c:v>52.826000000000001</c:v>
                </c:pt>
                <c:pt idx="12028">
                  <c:v>52.814999999999998</c:v>
                </c:pt>
                <c:pt idx="12029">
                  <c:v>52.804000000000002</c:v>
                </c:pt>
                <c:pt idx="12030">
                  <c:v>52.808</c:v>
                </c:pt>
                <c:pt idx="12031">
                  <c:v>52.795000000000002</c:v>
                </c:pt>
                <c:pt idx="12032">
                  <c:v>52.789000000000001</c:v>
                </c:pt>
                <c:pt idx="12033">
                  <c:v>52.781999999999996</c:v>
                </c:pt>
                <c:pt idx="12034">
                  <c:v>52.776000000000003</c:v>
                </c:pt>
                <c:pt idx="12035">
                  <c:v>52.767000000000003</c:v>
                </c:pt>
                <c:pt idx="12036">
                  <c:v>52.767000000000003</c:v>
                </c:pt>
                <c:pt idx="12037">
                  <c:v>52.75</c:v>
                </c:pt>
                <c:pt idx="12038">
                  <c:v>52.744999999999997</c:v>
                </c:pt>
                <c:pt idx="12039">
                  <c:v>52.734000000000002</c:v>
                </c:pt>
                <c:pt idx="12040">
                  <c:v>52.723999999999997</c:v>
                </c:pt>
                <c:pt idx="12041">
                  <c:v>52.715000000000003</c:v>
                </c:pt>
                <c:pt idx="12042">
                  <c:v>52.719000000000001</c:v>
                </c:pt>
                <c:pt idx="12043">
                  <c:v>52.713000000000001</c:v>
                </c:pt>
                <c:pt idx="12044">
                  <c:v>52.698999999999998</c:v>
                </c:pt>
                <c:pt idx="12045">
                  <c:v>52.7</c:v>
                </c:pt>
                <c:pt idx="12046">
                  <c:v>52.682000000000002</c:v>
                </c:pt>
                <c:pt idx="12047">
                  <c:v>52.677999999999997</c:v>
                </c:pt>
                <c:pt idx="12048">
                  <c:v>52.677999999999997</c:v>
                </c:pt>
                <c:pt idx="12049">
                  <c:v>52.673999999999999</c:v>
                </c:pt>
                <c:pt idx="12050">
                  <c:v>52.658999999999999</c:v>
                </c:pt>
                <c:pt idx="12051">
                  <c:v>52.652000000000001</c:v>
                </c:pt>
                <c:pt idx="12052">
                  <c:v>52.631999999999998</c:v>
                </c:pt>
                <c:pt idx="12053">
                  <c:v>52.622999999999998</c:v>
                </c:pt>
                <c:pt idx="12054">
                  <c:v>52.619</c:v>
                </c:pt>
                <c:pt idx="12055">
                  <c:v>52.621000000000002</c:v>
                </c:pt>
                <c:pt idx="12056">
                  <c:v>52.619</c:v>
                </c:pt>
                <c:pt idx="12057">
                  <c:v>52.607999999999997</c:v>
                </c:pt>
                <c:pt idx="12058">
                  <c:v>52.606999999999999</c:v>
                </c:pt>
                <c:pt idx="12059">
                  <c:v>52.594999999999999</c:v>
                </c:pt>
                <c:pt idx="12060">
                  <c:v>52.595999999999997</c:v>
                </c:pt>
                <c:pt idx="12061">
                  <c:v>52.587000000000003</c:v>
                </c:pt>
                <c:pt idx="12062">
                  <c:v>52.578000000000003</c:v>
                </c:pt>
                <c:pt idx="12063">
                  <c:v>52.578000000000003</c:v>
                </c:pt>
                <c:pt idx="12064">
                  <c:v>52.567999999999998</c:v>
                </c:pt>
                <c:pt idx="12065">
                  <c:v>52.558999999999997</c:v>
                </c:pt>
                <c:pt idx="12066">
                  <c:v>52.555</c:v>
                </c:pt>
                <c:pt idx="12067">
                  <c:v>52.55</c:v>
                </c:pt>
                <c:pt idx="12068">
                  <c:v>52.536999999999999</c:v>
                </c:pt>
                <c:pt idx="12069">
                  <c:v>52.53</c:v>
                </c:pt>
                <c:pt idx="12070">
                  <c:v>52.526000000000003</c:v>
                </c:pt>
                <c:pt idx="12071">
                  <c:v>52.515000000000001</c:v>
                </c:pt>
                <c:pt idx="12072">
                  <c:v>52.5</c:v>
                </c:pt>
                <c:pt idx="12073">
                  <c:v>52.503999999999998</c:v>
                </c:pt>
                <c:pt idx="12074">
                  <c:v>52.484999999999999</c:v>
                </c:pt>
                <c:pt idx="12075">
                  <c:v>52.484999999999999</c:v>
                </c:pt>
                <c:pt idx="12076">
                  <c:v>52.484999999999999</c:v>
                </c:pt>
                <c:pt idx="12077">
                  <c:v>52.472000000000001</c:v>
                </c:pt>
                <c:pt idx="12078">
                  <c:v>52.463000000000001</c:v>
                </c:pt>
                <c:pt idx="12079">
                  <c:v>52.457000000000001</c:v>
                </c:pt>
                <c:pt idx="12080">
                  <c:v>52.45</c:v>
                </c:pt>
                <c:pt idx="12081">
                  <c:v>52.444000000000003</c:v>
                </c:pt>
                <c:pt idx="12082">
                  <c:v>52.436999999999998</c:v>
                </c:pt>
                <c:pt idx="12083">
                  <c:v>52.43</c:v>
                </c:pt>
                <c:pt idx="12084">
                  <c:v>52.421999999999997</c:v>
                </c:pt>
                <c:pt idx="12085">
                  <c:v>52.421999999999997</c:v>
                </c:pt>
                <c:pt idx="12086">
                  <c:v>52.414999999999999</c:v>
                </c:pt>
                <c:pt idx="12087">
                  <c:v>52.396000000000001</c:v>
                </c:pt>
                <c:pt idx="12088">
                  <c:v>52.396000000000001</c:v>
                </c:pt>
                <c:pt idx="12089">
                  <c:v>52.390999999999998</c:v>
                </c:pt>
                <c:pt idx="12090">
                  <c:v>52.374000000000002</c:v>
                </c:pt>
                <c:pt idx="12091">
                  <c:v>52.378</c:v>
                </c:pt>
                <c:pt idx="12092">
                  <c:v>52.37</c:v>
                </c:pt>
                <c:pt idx="12093">
                  <c:v>52.359000000000002</c:v>
                </c:pt>
                <c:pt idx="12094">
                  <c:v>52.35</c:v>
                </c:pt>
                <c:pt idx="12095">
                  <c:v>52.343000000000004</c:v>
                </c:pt>
                <c:pt idx="12096">
                  <c:v>52.33</c:v>
                </c:pt>
                <c:pt idx="12097">
                  <c:v>52.326000000000001</c:v>
                </c:pt>
                <c:pt idx="12098">
                  <c:v>52.322000000000003</c:v>
                </c:pt>
                <c:pt idx="12099">
                  <c:v>52.308</c:v>
                </c:pt>
                <c:pt idx="12100">
                  <c:v>52.313000000000002</c:v>
                </c:pt>
                <c:pt idx="12101">
                  <c:v>52.302</c:v>
                </c:pt>
                <c:pt idx="12102">
                  <c:v>52.3</c:v>
                </c:pt>
                <c:pt idx="12103">
                  <c:v>52.3</c:v>
                </c:pt>
                <c:pt idx="12104">
                  <c:v>52.292000000000002</c:v>
                </c:pt>
                <c:pt idx="12105">
                  <c:v>52.280999999999999</c:v>
                </c:pt>
                <c:pt idx="12106">
                  <c:v>52.274000000000001</c:v>
                </c:pt>
                <c:pt idx="12107">
                  <c:v>52.271999999999998</c:v>
                </c:pt>
                <c:pt idx="12108">
                  <c:v>52.265999999999998</c:v>
                </c:pt>
                <c:pt idx="12109">
                  <c:v>52.262</c:v>
                </c:pt>
                <c:pt idx="12110">
                  <c:v>52.255000000000003</c:v>
                </c:pt>
                <c:pt idx="12111">
                  <c:v>52.244</c:v>
                </c:pt>
                <c:pt idx="12112">
                  <c:v>52.24</c:v>
                </c:pt>
                <c:pt idx="12113">
                  <c:v>52.232999999999997</c:v>
                </c:pt>
                <c:pt idx="12114">
                  <c:v>52.225000000000001</c:v>
                </c:pt>
                <c:pt idx="12115">
                  <c:v>52.22</c:v>
                </c:pt>
                <c:pt idx="12116">
                  <c:v>52.213999999999999</c:v>
                </c:pt>
                <c:pt idx="12117">
                  <c:v>52.203000000000003</c:v>
                </c:pt>
                <c:pt idx="12118">
                  <c:v>52.201000000000001</c:v>
                </c:pt>
                <c:pt idx="12119">
                  <c:v>52.19</c:v>
                </c:pt>
                <c:pt idx="12120">
                  <c:v>52.192</c:v>
                </c:pt>
                <c:pt idx="12121">
                  <c:v>52.180999999999997</c:v>
                </c:pt>
                <c:pt idx="12122">
                  <c:v>52.173000000000002</c:v>
                </c:pt>
                <c:pt idx="12123">
                  <c:v>52.17</c:v>
                </c:pt>
                <c:pt idx="12124">
                  <c:v>52.161999999999999</c:v>
                </c:pt>
                <c:pt idx="12125">
                  <c:v>52.152999999999999</c:v>
                </c:pt>
                <c:pt idx="12126">
                  <c:v>52.151000000000003</c:v>
                </c:pt>
                <c:pt idx="12127">
                  <c:v>52.14</c:v>
                </c:pt>
                <c:pt idx="12128">
                  <c:v>52.131999999999998</c:v>
                </c:pt>
                <c:pt idx="12129">
                  <c:v>52.125</c:v>
                </c:pt>
                <c:pt idx="12130">
                  <c:v>52.12</c:v>
                </c:pt>
                <c:pt idx="12131">
                  <c:v>52.11</c:v>
                </c:pt>
                <c:pt idx="12132">
                  <c:v>52.098999999999997</c:v>
                </c:pt>
                <c:pt idx="12133">
                  <c:v>52.098999999999997</c:v>
                </c:pt>
                <c:pt idx="12134">
                  <c:v>52.093000000000004</c:v>
                </c:pt>
                <c:pt idx="12135">
                  <c:v>52.081000000000003</c:v>
                </c:pt>
                <c:pt idx="12136">
                  <c:v>52.073</c:v>
                </c:pt>
                <c:pt idx="12137">
                  <c:v>52.067999999999998</c:v>
                </c:pt>
                <c:pt idx="12138">
                  <c:v>52.058</c:v>
                </c:pt>
                <c:pt idx="12139">
                  <c:v>52.055999999999997</c:v>
                </c:pt>
                <c:pt idx="12140">
                  <c:v>52.045000000000002</c:v>
                </c:pt>
                <c:pt idx="12141">
                  <c:v>52.046999999999997</c:v>
                </c:pt>
                <c:pt idx="12142">
                  <c:v>52.033999999999999</c:v>
                </c:pt>
                <c:pt idx="12143">
                  <c:v>52.029000000000003</c:v>
                </c:pt>
                <c:pt idx="12144">
                  <c:v>52.024999999999999</c:v>
                </c:pt>
                <c:pt idx="12145">
                  <c:v>52.015999999999998</c:v>
                </c:pt>
                <c:pt idx="12146">
                  <c:v>52.003</c:v>
                </c:pt>
                <c:pt idx="12147">
                  <c:v>51.994999999999997</c:v>
                </c:pt>
                <c:pt idx="12148">
                  <c:v>51.985999999999997</c:v>
                </c:pt>
                <c:pt idx="12149">
                  <c:v>51.984000000000002</c:v>
                </c:pt>
                <c:pt idx="12150">
                  <c:v>51.984000000000002</c:v>
                </c:pt>
                <c:pt idx="12151">
                  <c:v>51.975000000000001</c:v>
                </c:pt>
                <c:pt idx="12152">
                  <c:v>51.969000000000001</c:v>
                </c:pt>
                <c:pt idx="12153">
                  <c:v>51.957999999999998</c:v>
                </c:pt>
                <c:pt idx="12154">
                  <c:v>51.956000000000003</c:v>
                </c:pt>
                <c:pt idx="12155">
                  <c:v>51.945</c:v>
                </c:pt>
                <c:pt idx="12156">
                  <c:v>51.929000000000002</c:v>
                </c:pt>
                <c:pt idx="12157">
                  <c:v>51.920999999999999</c:v>
                </c:pt>
                <c:pt idx="12158">
                  <c:v>51.918999999999997</c:v>
                </c:pt>
                <c:pt idx="12159">
                  <c:v>51.914000000000001</c:v>
                </c:pt>
                <c:pt idx="12160">
                  <c:v>51.908000000000001</c:v>
                </c:pt>
                <c:pt idx="12161">
                  <c:v>51.896999999999998</c:v>
                </c:pt>
                <c:pt idx="12162">
                  <c:v>51.887999999999998</c:v>
                </c:pt>
                <c:pt idx="12163">
                  <c:v>51.875</c:v>
                </c:pt>
                <c:pt idx="12164">
                  <c:v>51.881999999999998</c:v>
                </c:pt>
                <c:pt idx="12165">
                  <c:v>51.884</c:v>
                </c:pt>
                <c:pt idx="12166">
                  <c:v>51.875999999999998</c:v>
                </c:pt>
                <c:pt idx="12167">
                  <c:v>51.875999999999998</c:v>
                </c:pt>
                <c:pt idx="12168">
                  <c:v>51.860999999999997</c:v>
                </c:pt>
                <c:pt idx="12169">
                  <c:v>51.853999999999999</c:v>
                </c:pt>
                <c:pt idx="12170">
                  <c:v>51.851999999999997</c:v>
                </c:pt>
                <c:pt idx="12171">
                  <c:v>51.85</c:v>
                </c:pt>
                <c:pt idx="12172">
                  <c:v>51.843000000000004</c:v>
                </c:pt>
                <c:pt idx="12173">
                  <c:v>51.832000000000001</c:v>
                </c:pt>
                <c:pt idx="12174">
                  <c:v>51.823999999999998</c:v>
                </c:pt>
                <c:pt idx="12175">
                  <c:v>51.817</c:v>
                </c:pt>
                <c:pt idx="12176">
                  <c:v>51.805999999999997</c:v>
                </c:pt>
                <c:pt idx="12177">
                  <c:v>51.798000000000002</c:v>
                </c:pt>
                <c:pt idx="12178">
                  <c:v>51.790999999999997</c:v>
                </c:pt>
                <c:pt idx="12179">
                  <c:v>51.783999999999999</c:v>
                </c:pt>
                <c:pt idx="12180">
                  <c:v>51.78</c:v>
                </c:pt>
                <c:pt idx="12181">
                  <c:v>51.777999999999999</c:v>
                </c:pt>
                <c:pt idx="12182">
                  <c:v>51.771999999999998</c:v>
                </c:pt>
                <c:pt idx="12183">
                  <c:v>51.765000000000001</c:v>
                </c:pt>
                <c:pt idx="12184">
                  <c:v>51.756</c:v>
                </c:pt>
                <c:pt idx="12185">
                  <c:v>51.747999999999998</c:v>
                </c:pt>
                <c:pt idx="12186">
                  <c:v>51.743000000000002</c:v>
                </c:pt>
                <c:pt idx="12187">
                  <c:v>51.728000000000002</c:v>
                </c:pt>
                <c:pt idx="12188">
                  <c:v>51.722000000000001</c:v>
                </c:pt>
                <c:pt idx="12189">
                  <c:v>51.716999999999999</c:v>
                </c:pt>
                <c:pt idx="12190">
                  <c:v>51.715000000000003</c:v>
                </c:pt>
                <c:pt idx="12191">
                  <c:v>51.710999999999999</c:v>
                </c:pt>
                <c:pt idx="12192">
                  <c:v>51.701999999999998</c:v>
                </c:pt>
                <c:pt idx="12193">
                  <c:v>51.695999999999998</c:v>
                </c:pt>
                <c:pt idx="12194">
                  <c:v>51.686999999999998</c:v>
                </c:pt>
                <c:pt idx="12195">
                  <c:v>51.69</c:v>
                </c:pt>
                <c:pt idx="12196">
                  <c:v>51.680999999999997</c:v>
                </c:pt>
                <c:pt idx="12197">
                  <c:v>51.673999999999999</c:v>
                </c:pt>
                <c:pt idx="12198">
                  <c:v>51.661000000000001</c:v>
                </c:pt>
                <c:pt idx="12199">
                  <c:v>51.655000000000001</c:v>
                </c:pt>
                <c:pt idx="12200">
                  <c:v>51.65</c:v>
                </c:pt>
                <c:pt idx="12201">
                  <c:v>51.642000000000003</c:v>
                </c:pt>
                <c:pt idx="12202">
                  <c:v>51.634999999999998</c:v>
                </c:pt>
                <c:pt idx="12203">
                  <c:v>51.622</c:v>
                </c:pt>
                <c:pt idx="12204">
                  <c:v>51.62</c:v>
                </c:pt>
                <c:pt idx="12205">
                  <c:v>51.613999999999997</c:v>
                </c:pt>
                <c:pt idx="12206">
                  <c:v>51.604999999999997</c:v>
                </c:pt>
                <c:pt idx="12207">
                  <c:v>51.591000000000001</c:v>
                </c:pt>
                <c:pt idx="12208">
                  <c:v>51.591999999999999</c:v>
                </c:pt>
                <c:pt idx="12209">
                  <c:v>51.594000000000001</c:v>
                </c:pt>
                <c:pt idx="12210">
                  <c:v>51.59</c:v>
                </c:pt>
                <c:pt idx="12211">
                  <c:v>51.579000000000001</c:v>
                </c:pt>
                <c:pt idx="12212">
                  <c:v>51.572000000000003</c:v>
                </c:pt>
                <c:pt idx="12213">
                  <c:v>51.570999999999998</c:v>
                </c:pt>
                <c:pt idx="12214">
                  <c:v>51.558999999999997</c:v>
                </c:pt>
                <c:pt idx="12215">
                  <c:v>51.56</c:v>
                </c:pt>
                <c:pt idx="12216">
                  <c:v>51.545999999999999</c:v>
                </c:pt>
                <c:pt idx="12217">
                  <c:v>51.54</c:v>
                </c:pt>
                <c:pt idx="12218">
                  <c:v>51.530999999999999</c:v>
                </c:pt>
                <c:pt idx="12219">
                  <c:v>51.52</c:v>
                </c:pt>
                <c:pt idx="12220">
                  <c:v>51.514000000000003</c:v>
                </c:pt>
                <c:pt idx="12221">
                  <c:v>51.506999999999998</c:v>
                </c:pt>
                <c:pt idx="12222">
                  <c:v>51.497</c:v>
                </c:pt>
                <c:pt idx="12223">
                  <c:v>51.503999999999998</c:v>
                </c:pt>
                <c:pt idx="12224">
                  <c:v>51.49</c:v>
                </c:pt>
                <c:pt idx="12225">
                  <c:v>51.485999999999997</c:v>
                </c:pt>
                <c:pt idx="12226">
                  <c:v>51.481999999999999</c:v>
                </c:pt>
                <c:pt idx="12227">
                  <c:v>51.475000000000001</c:v>
                </c:pt>
                <c:pt idx="12228">
                  <c:v>51.463999999999999</c:v>
                </c:pt>
                <c:pt idx="12229">
                  <c:v>51.457999999999998</c:v>
                </c:pt>
                <c:pt idx="12230">
                  <c:v>51.454000000000001</c:v>
                </c:pt>
                <c:pt idx="12231">
                  <c:v>51.448999999999998</c:v>
                </c:pt>
                <c:pt idx="12232">
                  <c:v>51.438000000000002</c:v>
                </c:pt>
                <c:pt idx="12233">
                  <c:v>51.429000000000002</c:v>
                </c:pt>
                <c:pt idx="12234">
                  <c:v>51.418999999999997</c:v>
                </c:pt>
                <c:pt idx="12235">
                  <c:v>51.411999999999999</c:v>
                </c:pt>
                <c:pt idx="12236">
                  <c:v>51.408000000000001</c:v>
                </c:pt>
                <c:pt idx="12237">
                  <c:v>51.396999999999998</c:v>
                </c:pt>
                <c:pt idx="12238">
                  <c:v>51.393000000000001</c:v>
                </c:pt>
                <c:pt idx="12239">
                  <c:v>51.381999999999998</c:v>
                </c:pt>
                <c:pt idx="12240">
                  <c:v>51.375</c:v>
                </c:pt>
                <c:pt idx="12241">
                  <c:v>51.378</c:v>
                </c:pt>
                <c:pt idx="12242">
                  <c:v>51.375</c:v>
                </c:pt>
                <c:pt idx="12243">
                  <c:v>51.363999999999997</c:v>
                </c:pt>
                <c:pt idx="12244">
                  <c:v>51.357999999999997</c:v>
                </c:pt>
                <c:pt idx="12245">
                  <c:v>51.343000000000004</c:v>
                </c:pt>
                <c:pt idx="12246">
                  <c:v>51.356000000000002</c:v>
                </c:pt>
                <c:pt idx="12247">
                  <c:v>51.344999999999999</c:v>
                </c:pt>
                <c:pt idx="12248">
                  <c:v>51.337000000000003</c:v>
                </c:pt>
                <c:pt idx="12249">
                  <c:v>51.334000000000003</c:v>
                </c:pt>
                <c:pt idx="12250">
                  <c:v>51.314999999999998</c:v>
                </c:pt>
                <c:pt idx="12251">
                  <c:v>51.31</c:v>
                </c:pt>
                <c:pt idx="12252">
                  <c:v>51.308</c:v>
                </c:pt>
                <c:pt idx="12253">
                  <c:v>51.298999999999999</c:v>
                </c:pt>
                <c:pt idx="12254">
                  <c:v>51.295999999999999</c:v>
                </c:pt>
                <c:pt idx="12255">
                  <c:v>51.289000000000001</c:v>
                </c:pt>
                <c:pt idx="12256">
                  <c:v>51.277999999999999</c:v>
                </c:pt>
                <c:pt idx="12257">
                  <c:v>51.271999999999998</c:v>
                </c:pt>
                <c:pt idx="12258">
                  <c:v>51.256</c:v>
                </c:pt>
                <c:pt idx="12259">
                  <c:v>51.252000000000002</c:v>
                </c:pt>
                <c:pt idx="12260">
                  <c:v>51.247999999999998</c:v>
                </c:pt>
                <c:pt idx="12261">
                  <c:v>51.247999999999998</c:v>
                </c:pt>
                <c:pt idx="12262">
                  <c:v>51.237000000000002</c:v>
                </c:pt>
                <c:pt idx="12263">
                  <c:v>51.228000000000002</c:v>
                </c:pt>
                <c:pt idx="12264">
                  <c:v>51.215000000000003</c:v>
                </c:pt>
                <c:pt idx="12265">
                  <c:v>51.213000000000001</c:v>
                </c:pt>
                <c:pt idx="12266">
                  <c:v>51.213000000000001</c:v>
                </c:pt>
                <c:pt idx="12267">
                  <c:v>51.210999999999999</c:v>
                </c:pt>
                <c:pt idx="12268">
                  <c:v>51.195</c:v>
                </c:pt>
                <c:pt idx="12269">
                  <c:v>51.183</c:v>
                </c:pt>
                <c:pt idx="12270">
                  <c:v>51.177999999999997</c:v>
                </c:pt>
                <c:pt idx="12271">
                  <c:v>51.171999999999997</c:v>
                </c:pt>
                <c:pt idx="12272">
                  <c:v>51.171999999999997</c:v>
                </c:pt>
                <c:pt idx="12273">
                  <c:v>51.162999999999997</c:v>
                </c:pt>
                <c:pt idx="12274">
                  <c:v>51.164000000000001</c:v>
                </c:pt>
                <c:pt idx="12275">
                  <c:v>51.15</c:v>
                </c:pt>
                <c:pt idx="12276">
                  <c:v>51.143999999999998</c:v>
                </c:pt>
                <c:pt idx="12277">
                  <c:v>51.137</c:v>
                </c:pt>
                <c:pt idx="12278">
                  <c:v>51.124000000000002</c:v>
                </c:pt>
                <c:pt idx="12279">
                  <c:v>51.118000000000002</c:v>
                </c:pt>
                <c:pt idx="12280">
                  <c:v>51.109000000000002</c:v>
                </c:pt>
                <c:pt idx="12281">
                  <c:v>51.109000000000002</c:v>
                </c:pt>
                <c:pt idx="12282">
                  <c:v>51.106999999999999</c:v>
                </c:pt>
                <c:pt idx="12283">
                  <c:v>51.094000000000001</c:v>
                </c:pt>
                <c:pt idx="12284">
                  <c:v>51.094000000000001</c:v>
                </c:pt>
                <c:pt idx="12285">
                  <c:v>51.088000000000001</c:v>
                </c:pt>
                <c:pt idx="12286">
                  <c:v>51.081000000000003</c:v>
                </c:pt>
                <c:pt idx="12287">
                  <c:v>51.076999999999998</c:v>
                </c:pt>
                <c:pt idx="12288">
                  <c:v>51.07</c:v>
                </c:pt>
                <c:pt idx="12289">
                  <c:v>51.058999999999997</c:v>
                </c:pt>
                <c:pt idx="12290">
                  <c:v>51.055</c:v>
                </c:pt>
                <c:pt idx="12291">
                  <c:v>51.058</c:v>
                </c:pt>
                <c:pt idx="12292">
                  <c:v>51.043999999999997</c:v>
                </c:pt>
                <c:pt idx="12293">
                  <c:v>51.045000000000002</c:v>
                </c:pt>
                <c:pt idx="12294">
                  <c:v>51.036000000000001</c:v>
                </c:pt>
                <c:pt idx="12295">
                  <c:v>51.030999999999999</c:v>
                </c:pt>
                <c:pt idx="12296">
                  <c:v>51.024999999999999</c:v>
                </c:pt>
                <c:pt idx="12297">
                  <c:v>51.024999999999999</c:v>
                </c:pt>
                <c:pt idx="12298">
                  <c:v>51.023000000000003</c:v>
                </c:pt>
                <c:pt idx="12299">
                  <c:v>51.01</c:v>
                </c:pt>
                <c:pt idx="12300">
                  <c:v>50.994999999999997</c:v>
                </c:pt>
                <c:pt idx="12301">
                  <c:v>50.99</c:v>
                </c:pt>
                <c:pt idx="12302">
                  <c:v>50.988</c:v>
                </c:pt>
                <c:pt idx="12303">
                  <c:v>50.984000000000002</c:v>
                </c:pt>
                <c:pt idx="12304">
                  <c:v>50.981999999999999</c:v>
                </c:pt>
                <c:pt idx="12305">
                  <c:v>50.970999999999997</c:v>
                </c:pt>
                <c:pt idx="12306">
                  <c:v>50.962000000000003</c:v>
                </c:pt>
                <c:pt idx="12307">
                  <c:v>50.953000000000003</c:v>
                </c:pt>
                <c:pt idx="12308">
                  <c:v>50.948999999999998</c:v>
                </c:pt>
                <c:pt idx="12309">
                  <c:v>50.936</c:v>
                </c:pt>
                <c:pt idx="12310">
                  <c:v>50.932000000000002</c:v>
                </c:pt>
                <c:pt idx="12311">
                  <c:v>50.932000000000002</c:v>
                </c:pt>
                <c:pt idx="12312">
                  <c:v>50.917000000000002</c:v>
                </c:pt>
                <c:pt idx="12313">
                  <c:v>50.918999999999997</c:v>
                </c:pt>
                <c:pt idx="12314">
                  <c:v>50.908000000000001</c:v>
                </c:pt>
                <c:pt idx="12315">
                  <c:v>50.899000000000001</c:v>
                </c:pt>
                <c:pt idx="12316">
                  <c:v>50.889000000000003</c:v>
                </c:pt>
                <c:pt idx="12317">
                  <c:v>50.889000000000003</c:v>
                </c:pt>
                <c:pt idx="12318">
                  <c:v>50.88</c:v>
                </c:pt>
                <c:pt idx="12319">
                  <c:v>50.874000000000002</c:v>
                </c:pt>
                <c:pt idx="12320">
                  <c:v>50.871000000000002</c:v>
                </c:pt>
                <c:pt idx="12321">
                  <c:v>50.865000000000002</c:v>
                </c:pt>
                <c:pt idx="12322">
                  <c:v>50.856000000000002</c:v>
                </c:pt>
                <c:pt idx="12323">
                  <c:v>50.847999999999999</c:v>
                </c:pt>
                <c:pt idx="12324">
                  <c:v>50.843000000000004</c:v>
                </c:pt>
                <c:pt idx="12325">
                  <c:v>50.832000000000001</c:v>
                </c:pt>
                <c:pt idx="12326">
                  <c:v>50.819000000000003</c:v>
                </c:pt>
                <c:pt idx="12327">
                  <c:v>50.817</c:v>
                </c:pt>
                <c:pt idx="12328">
                  <c:v>50.811</c:v>
                </c:pt>
                <c:pt idx="12329">
                  <c:v>50.808</c:v>
                </c:pt>
                <c:pt idx="12330">
                  <c:v>50.802</c:v>
                </c:pt>
                <c:pt idx="12331">
                  <c:v>50.795000000000002</c:v>
                </c:pt>
                <c:pt idx="12332">
                  <c:v>50.790999999999997</c:v>
                </c:pt>
                <c:pt idx="12333">
                  <c:v>50.783000000000001</c:v>
                </c:pt>
                <c:pt idx="12334">
                  <c:v>50.779000000000003</c:v>
                </c:pt>
                <c:pt idx="12335">
                  <c:v>50.77</c:v>
                </c:pt>
                <c:pt idx="12336">
                  <c:v>50.765000000000001</c:v>
                </c:pt>
                <c:pt idx="12337">
                  <c:v>50.759</c:v>
                </c:pt>
                <c:pt idx="12338">
                  <c:v>50.75</c:v>
                </c:pt>
                <c:pt idx="12339">
                  <c:v>50.75</c:v>
                </c:pt>
                <c:pt idx="12340">
                  <c:v>50.74</c:v>
                </c:pt>
                <c:pt idx="12341">
                  <c:v>50.737000000000002</c:v>
                </c:pt>
                <c:pt idx="12342">
                  <c:v>50.713000000000001</c:v>
                </c:pt>
                <c:pt idx="12343">
                  <c:v>50.706000000000003</c:v>
                </c:pt>
                <c:pt idx="12344">
                  <c:v>50.7</c:v>
                </c:pt>
                <c:pt idx="12345">
                  <c:v>50.694000000000003</c:v>
                </c:pt>
                <c:pt idx="12346">
                  <c:v>50.685000000000002</c:v>
                </c:pt>
                <c:pt idx="12347">
                  <c:v>50.680999999999997</c:v>
                </c:pt>
                <c:pt idx="12348">
                  <c:v>50.679000000000002</c:v>
                </c:pt>
                <c:pt idx="12349">
                  <c:v>50.683</c:v>
                </c:pt>
                <c:pt idx="12350">
                  <c:v>50.677</c:v>
                </c:pt>
                <c:pt idx="12351">
                  <c:v>50.671999999999997</c:v>
                </c:pt>
                <c:pt idx="12352">
                  <c:v>50.667999999999999</c:v>
                </c:pt>
                <c:pt idx="12353">
                  <c:v>50.651000000000003</c:v>
                </c:pt>
                <c:pt idx="12354">
                  <c:v>50.646000000000001</c:v>
                </c:pt>
                <c:pt idx="12355">
                  <c:v>50.643999999999998</c:v>
                </c:pt>
                <c:pt idx="12356">
                  <c:v>50.624000000000002</c:v>
                </c:pt>
                <c:pt idx="12357">
                  <c:v>50.62</c:v>
                </c:pt>
                <c:pt idx="12358">
                  <c:v>50.616</c:v>
                </c:pt>
                <c:pt idx="12359">
                  <c:v>50.609000000000002</c:v>
                </c:pt>
                <c:pt idx="12360">
                  <c:v>50.604999999999997</c:v>
                </c:pt>
                <c:pt idx="12361">
                  <c:v>50.597999999999999</c:v>
                </c:pt>
                <c:pt idx="12362">
                  <c:v>50.594000000000001</c:v>
                </c:pt>
                <c:pt idx="12363">
                  <c:v>50.585999999999999</c:v>
                </c:pt>
                <c:pt idx="12364">
                  <c:v>50.581000000000003</c:v>
                </c:pt>
                <c:pt idx="12365">
                  <c:v>50.567999999999998</c:v>
                </c:pt>
                <c:pt idx="12366">
                  <c:v>50.561</c:v>
                </c:pt>
                <c:pt idx="12367">
                  <c:v>50.561999999999998</c:v>
                </c:pt>
                <c:pt idx="12368">
                  <c:v>50.561999999999998</c:v>
                </c:pt>
                <c:pt idx="12369">
                  <c:v>50.548999999999999</c:v>
                </c:pt>
                <c:pt idx="12370">
                  <c:v>50.548999999999999</c:v>
                </c:pt>
                <c:pt idx="12371">
                  <c:v>50.536000000000001</c:v>
                </c:pt>
                <c:pt idx="12372">
                  <c:v>50.540999999999997</c:v>
                </c:pt>
                <c:pt idx="12373">
                  <c:v>50.529000000000003</c:v>
                </c:pt>
                <c:pt idx="12374">
                  <c:v>50.526000000000003</c:v>
                </c:pt>
                <c:pt idx="12375">
                  <c:v>50.515000000000001</c:v>
                </c:pt>
                <c:pt idx="12376">
                  <c:v>50.503</c:v>
                </c:pt>
                <c:pt idx="12377">
                  <c:v>50.512999999999998</c:v>
                </c:pt>
                <c:pt idx="12378">
                  <c:v>50.493000000000002</c:v>
                </c:pt>
                <c:pt idx="12379">
                  <c:v>50.494999999999997</c:v>
                </c:pt>
                <c:pt idx="12380">
                  <c:v>50.48</c:v>
                </c:pt>
                <c:pt idx="12381">
                  <c:v>50.475000000000001</c:v>
                </c:pt>
                <c:pt idx="12382">
                  <c:v>50.470999999999997</c:v>
                </c:pt>
                <c:pt idx="12383">
                  <c:v>50.469000000000001</c:v>
                </c:pt>
                <c:pt idx="12384">
                  <c:v>50.456000000000003</c:v>
                </c:pt>
                <c:pt idx="12385">
                  <c:v>50.445</c:v>
                </c:pt>
                <c:pt idx="12386">
                  <c:v>50.442999999999998</c:v>
                </c:pt>
                <c:pt idx="12387">
                  <c:v>50.436999999999998</c:v>
                </c:pt>
                <c:pt idx="12388">
                  <c:v>50.426000000000002</c:v>
                </c:pt>
                <c:pt idx="12389">
                  <c:v>50.426000000000002</c:v>
                </c:pt>
                <c:pt idx="12390">
                  <c:v>50.421999999999997</c:v>
                </c:pt>
                <c:pt idx="12391">
                  <c:v>50.411000000000001</c:v>
                </c:pt>
                <c:pt idx="12392">
                  <c:v>50.408000000000001</c:v>
                </c:pt>
                <c:pt idx="12393">
                  <c:v>50.386000000000003</c:v>
                </c:pt>
                <c:pt idx="12394">
                  <c:v>50.381999999999998</c:v>
                </c:pt>
                <c:pt idx="12395">
                  <c:v>50.384999999999998</c:v>
                </c:pt>
                <c:pt idx="12396">
                  <c:v>50.371000000000002</c:v>
                </c:pt>
                <c:pt idx="12397">
                  <c:v>50.356000000000002</c:v>
                </c:pt>
                <c:pt idx="12398">
                  <c:v>50.351999999999997</c:v>
                </c:pt>
                <c:pt idx="12399">
                  <c:v>50.341000000000001</c:v>
                </c:pt>
                <c:pt idx="12400">
                  <c:v>50.341000000000001</c:v>
                </c:pt>
                <c:pt idx="12401">
                  <c:v>50.343000000000004</c:v>
                </c:pt>
                <c:pt idx="12402">
                  <c:v>50.33</c:v>
                </c:pt>
                <c:pt idx="12403">
                  <c:v>50.33</c:v>
                </c:pt>
                <c:pt idx="12404">
                  <c:v>50.320999999999998</c:v>
                </c:pt>
                <c:pt idx="12405">
                  <c:v>50.314999999999998</c:v>
                </c:pt>
                <c:pt idx="12406">
                  <c:v>50.317</c:v>
                </c:pt>
                <c:pt idx="12407">
                  <c:v>50.313000000000002</c:v>
                </c:pt>
                <c:pt idx="12408">
                  <c:v>50.307000000000002</c:v>
                </c:pt>
                <c:pt idx="12409">
                  <c:v>50.293999999999997</c:v>
                </c:pt>
                <c:pt idx="12410">
                  <c:v>50.293999999999997</c:v>
                </c:pt>
                <c:pt idx="12411">
                  <c:v>50.289000000000001</c:v>
                </c:pt>
                <c:pt idx="12412">
                  <c:v>50.280999999999999</c:v>
                </c:pt>
                <c:pt idx="12413">
                  <c:v>50.271999999999998</c:v>
                </c:pt>
                <c:pt idx="12414">
                  <c:v>50.274000000000001</c:v>
                </c:pt>
                <c:pt idx="12415">
                  <c:v>50.268000000000001</c:v>
                </c:pt>
                <c:pt idx="12416">
                  <c:v>50.265999999999998</c:v>
                </c:pt>
                <c:pt idx="12417">
                  <c:v>50.265999999999998</c:v>
                </c:pt>
                <c:pt idx="12418">
                  <c:v>50.253</c:v>
                </c:pt>
                <c:pt idx="12419">
                  <c:v>50.244</c:v>
                </c:pt>
                <c:pt idx="12420">
                  <c:v>50.232999999999997</c:v>
                </c:pt>
                <c:pt idx="12421">
                  <c:v>50.228999999999999</c:v>
                </c:pt>
                <c:pt idx="12422">
                  <c:v>50.226999999999997</c:v>
                </c:pt>
                <c:pt idx="12423">
                  <c:v>50.218000000000004</c:v>
                </c:pt>
                <c:pt idx="12424">
                  <c:v>50.212000000000003</c:v>
                </c:pt>
                <c:pt idx="12425">
                  <c:v>50.204999999999998</c:v>
                </c:pt>
                <c:pt idx="12426">
                  <c:v>50.198999999999998</c:v>
                </c:pt>
                <c:pt idx="12427">
                  <c:v>50.195</c:v>
                </c:pt>
                <c:pt idx="12428">
                  <c:v>50.180999999999997</c:v>
                </c:pt>
                <c:pt idx="12429">
                  <c:v>50.177</c:v>
                </c:pt>
                <c:pt idx="12430">
                  <c:v>50.18</c:v>
                </c:pt>
                <c:pt idx="12431">
                  <c:v>50.18</c:v>
                </c:pt>
                <c:pt idx="12432">
                  <c:v>50.158000000000001</c:v>
                </c:pt>
                <c:pt idx="12433">
                  <c:v>50.155000000000001</c:v>
                </c:pt>
                <c:pt idx="12434">
                  <c:v>50.143999999999998</c:v>
                </c:pt>
                <c:pt idx="12435">
                  <c:v>50.143000000000001</c:v>
                </c:pt>
                <c:pt idx="12436">
                  <c:v>50.137999999999998</c:v>
                </c:pt>
                <c:pt idx="12437">
                  <c:v>50.128</c:v>
                </c:pt>
                <c:pt idx="12438">
                  <c:v>50.125</c:v>
                </c:pt>
                <c:pt idx="12439">
                  <c:v>50.113999999999997</c:v>
                </c:pt>
                <c:pt idx="12440">
                  <c:v>50.115000000000002</c:v>
                </c:pt>
                <c:pt idx="12441">
                  <c:v>50.106000000000002</c:v>
                </c:pt>
                <c:pt idx="12442">
                  <c:v>50.107999999999997</c:v>
                </c:pt>
                <c:pt idx="12443">
                  <c:v>50.097000000000001</c:v>
                </c:pt>
                <c:pt idx="12444">
                  <c:v>50.088000000000001</c:v>
                </c:pt>
                <c:pt idx="12445">
                  <c:v>50.093000000000004</c:v>
                </c:pt>
                <c:pt idx="12446">
                  <c:v>50.084000000000003</c:v>
                </c:pt>
                <c:pt idx="12447">
                  <c:v>50.082999999999998</c:v>
                </c:pt>
                <c:pt idx="12448">
                  <c:v>50.072000000000003</c:v>
                </c:pt>
                <c:pt idx="12449">
                  <c:v>50.072000000000003</c:v>
                </c:pt>
                <c:pt idx="12450">
                  <c:v>50.061</c:v>
                </c:pt>
                <c:pt idx="12451">
                  <c:v>50.054000000000002</c:v>
                </c:pt>
                <c:pt idx="12452">
                  <c:v>50.05</c:v>
                </c:pt>
                <c:pt idx="12453">
                  <c:v>50.034999999999997</c:v>
                </c:pt>
                <c:pt idx="12454">
                  <c:v>50.034999999999997</c:v>
                </c:pt>
                <c:pt idx="12455">
                  <c:v>50.024000000000001</c:v>
                </c:pt>
                <c:pt idx="12456">
                  <c:v>50.017000000000003</c:v>
                </c:pt>
                <c:pt idx="12457">
                  <c:v>50.017000000000003</c:v>
                </c:pt>
                <c:pt idx="12458">
                  <c:v>50.011000000000003</c:v>
                </c:pt>
                <c:pt idx="12459">
                  <c:v>50.009</c:v>
                </c:pt>
                <c:pt idx="12460">
                  <c:v>50.002000000000002</c:v>
                </c:pt>
                <c:pt idx="12461">
                  <c:v>49.988999999999997</c:v>
                </c:pt>
                <c:pt idx="12462">
                  <c:v>49.98</c:v>
                </c:pt>
                <c:pt idx="12463">
                  <c:v>49.966999999999999</c:v>
                </c:pt>
                <c:pt idx="12464">
                  <c:v>49.956000000000003</c:v>
                </c:pt>
                <c:pt idx="12465">
                  <c:v>49.954000000000001</c:v>
                </c:pt>
                <c:pt idx="12466">
                  <c:v>49.951999999999998</c:v>
                </c:pt>
                <c:pt idx="12467">
                  <c:v>49.944000000000003</c:v>
                </c:pt>
                <c:pt idx="12468">
                  <c:v>49.942</c:v>
                </c:pt>
                <c:pt idx="12469">
                  <c:v>49.938000000000002</c:v>
                </c:pt>
                <c:pt idx="12470">
                  <c:v>49.924999999999997</c:v>
                </c:pt>
                <c:pt idx="12471">
                  <c:v>49.923000000000002</c:v>
                </c:pt>
                <c:pt idx="12472">
                  <c:v>49.911000000000001</c:v>
                </c:pt>
                <c:pt idx="12473">
                  <c:v>49.91</c:v>
                </c:pt>
                <c:pt idx="12474">
                  <c:v>49.898000000000003</c:v>
                </c:pt>
                <c:pt idx="12475">
                  <c:v>49.893999999999998</c:v>
                </c:pt>
                <c:pt idx="12476">
                  <c:v>49.892000000000003</c:v>
                </c:pt>
                <c:pt idx="12477">
                  <c:v>49.881999999999998</c:v>
                </c:pt>
                <c:pt idx="12478">
                  <c:v>49.878999999999998</c:v>
                </c:pt>
                <c:pt idx="12479">
                  <c:v>49.875</c:v>
                </c:pt>
                <c:pt idx="12480">
                  <c:v>49.875</c:v>
                </c:pt>
                <c:pt idx="12481">
                  <c:v>49.865000000000002</c:v>
                </c:pt>
                <c:pt idx="12482">
                  <c:v>49.857999999999997</c:v>
                </c:pt>
                <c:pt idx="12483">
                  <c:v>49.851999999999997</c:v>
                </c:pt>
                <c:pt idx="12484">
                  <c:v>49.847000000000001</c:v>
                </c:pt>
                <c:pt idx="12485">
                  <c:v>49.83</c:v>
                </c:pt>
                <c:pt idx="12486">
                  <c:v>49.826000000000001</c:v>
                </c:pt>
                <c:pt idx="12487">
                  <c:v>49.828000000000003</c:v>
                </c:pt>
                <c:pt idx="12488">
                  <c:v>49.819000000000003</c:v>
                </c:pt>
                <c:pt idx="12489">
                  <c:v>49.811</c:v>
                </c:pt>
                <c:pt idx="12490">
                  <c:v>49.808999999999997</c:v>
                </c:pt>
                <c:pt idx="12491">
                  <c:v>49.804000000000002</c:v>
                </c:pt>
                <c:pt idx="12492">
                  <c:v>49.792999999999999</c:v>
                </c:pt>
                <c:pt idx="12493">
                  <c:v>49.790999999999997</c:v>
                </c:pt>
                <c:pt idx="12494">
                  <c:v>49.781999999999996</c:v>
                </c:pt>
                <c:pt idx="12495">
                  <c:v>49.777999999999999</c:v>
                </c:pt>
                <c:pt idx="12496">
                  <c:v>49.765000000000001</c:v>
                </c:pt>
                <c:pt idx="12497">
                  <c:v>49.759</c:v>
                </c:pt>
                <c:pt idx="12498">
                  <c:v>49.755000000000003</c:v>
                </c:pt>
                <c:pt idx="12499">
                  <c:v>49.755000000000003</c:v>
                </c:pt>
                <c:pt idx="12500">
                  <c:v>49.750999999999998</c:v>
                </c:pt>
                <c:pt idx="12501">
                  <c:v>49.74</c:v>
                </c:pt>
                <c:pt idx="12502">
                  <c:v>49.738</c:v>
                </c:pt>
                <c:pt idx="12503">
                  <c:v>49.731000000000002</c:v>
                </c:pt>
                <c:pt idx="12504">
                  <c:v>49.722000000000001</c:v>
                </c:pt>
                <c:pt idx="12505">
                  <c:v>49.716000000000001</c:v>
                </c:pt>
                <c:pt idx="12506">
                  <c:v>49.709000000000003</c:v>
                </c:pt>
                <c:pt idx="12507">
                  <c:v>49.695999999999998</c:v>
                </c:pt>
                <c:pt idx="12508">
                  <c:v>49.69</c:v>
                </c:pt>
                <c:pt idx="12509">
                  <c:v>49.694000000000003</c:v>
                </c:pt>
                <c:pt idx="12510">
                  <c:v>49.688000000000002</c:v>
                </c:pt>
                <c:pt idx="12511">
                  <c:v>49.686</c:v>
                </c:pt>
                <c:pt idx="12512">
                  <c:v>49.68</c:v>
                </c:pt>
                <c:pt idx="12513">
                  <c:v>49.668999999999997</c:v>
                </c:pt>
                <c:pt idx="12514">
                  <c:v>49.670999999999999</c:v>
                </c:pt>
                <c:pt idx="12515">
                  <c:v>49.658000000000001</c:v>
                </c:pt>
                <c:pt idx="12516">
                  <c:v>49.661999999999999</c:v>
                </c:pt>
                <c:pt idx="12517">
                  <c:v>49.667000000000002</c:v>
                </c:pt>
                <c:pt idx="12518">
                  <c:v>49.655999999999999</c:v>
                </c:pt>
                <c:pt idx="12519">
                  <c:v>49.654000000000003</c:v>
                </c:pt>
                <c:pt idx="12520">
                  <c:v>49.643000000000001</c:v>
                </c:pt>
                <c:pt idx="12521">
                  <c:v>49.628</c:v>
                </c:pt>
                <c:pt idx="12522">
                  <c:v>49.613</c:v>
                </c:pt>
                <c:pt idx="12523">
                  <c:v>49.622</c:v>
                </c:pt>
                <c:pt idx="12524">
                  <c:v>49.610999999999997</c:v>
                </c:pt>
                <c:pt idx="12525">
                  <c:v>49.597999999999999</c:v>
                </c:pt>
                <c:pt idx="12526">
                  <c:v>49.603999999999999</c:v>
                </c:pt>
                <c:pt idx="12527">
                  <c:v>49.588999999999999</c:v>
                </c:pt>
                <c:pt idx="12528">
                  <c:v>49.576000000000001</c:v>
                </c:pt>
                <c:pt idx="12529">
                  <c:v>49.569000000000003</c:v>
                </c:pt>
                <c:pt idx="12530">
                  <c:v>49.57</c:v>
                </c:pt>
                <c:pt idx="12531">
                  <c:v>49.554000000000002</c:v>
                </c:pt>
                <c:pt idx="12532">
                  <c:v>49.554000000000002</c:v>
                </c:pt>
                <c:pt idx="12533">
                  <c:v>49.545999999999999</c:v>
                </c:pt>
                <c:pt idx="12534">
                  <c:v>49.545999999999999</c:v>
                </c:pt>
                <c:pt idx="12535">
                  <c:v>49.54</c:v>
                </c:pt>
                <c:pt idx="12536">
                  <c:v>49.529000000000003</c:v>
                </c:pt>
                <c:pt idx="12537">
                  <c:v>49.52</c:v>
                </c:pt>
                <c:pt idx="12538">
                  <c:v>49.529000000000003</c:v>
                </c:pt>
                <c:pt idx="12539">
                  <c:v>49.512</c:v>
                </c:pt>
                <c:pt idx="12540">
                  <c:v>49.505000000000003</c:v>
                </c:pt>
                <c:pt idx="12541">
                  <c:v>49.509</c:v>
                </c:pt>
                <c:pt idx="12542">
                  <c:v>49.491999999999997</c:v>
                </c:pt>
                <c:pt idx="12543">
                  <c:v>49.497</c:v>
                </c:pt>
                <c:pt idx="12544">
                  <c:v>49.485999999999997</c:v>
                </c:pt>
                <c:pt idx="12545">
                  <c:v>49.472000000000001</c:v>
                </c:pt>
                <c:pt idx="12546">
                  <c:v>49.475000000000001</c:v>
                </c:pt>
                <c:pt idx="12547">
                  <c:v>49.476999999999997</c:v>
                </c:pt>
                <c:pt idx="12548">
                  <c:v>49.463999999999999</c:v>
                </c:pt>
                <c:pt idx="12549">
                  <c:v>49.46</c:v>
                </c:pt>
                <c:pt idx="12550">
                  <c:v>49.453000000000003</c:v>
                </c:pt>
                <c:pt idx="12551">
                  <c:v>49.445</c:v>
                </c:pt>
                <c:pt idx="12552">
                  <c:v>49.433999999999997</c:v>
                </c:pt>
                <c:pt idx="12553">
                  <c:v>49.439</c:v>
                </c:pt>
                <c:pt idx="12554">
                  <c:v>49.427999999999997</c:v>
                </c:pt>
                <c:pt idx="12555">
                  <c:v>49.423000000000002</c:v>
                </c:pt>
                <c:pt idx="12556">
                  <c:v>49.417000000000002</c:v>
                </c:pt>
                <c:pt idx="12557">
                  <c:v>49.420999999999999</c:v>
                </c:pt>
                <c:pt idx="12558">
                  <c:v>49.408000000000001</c:v>
                </c:pt>
                <c:pt idx="12559">
                  <c:v>49.402000000000001</c:v>
                </c:pt>
                <c:pt idx="12560">
                  <c:v>49.395000000000003</c:v>
                </c:pt>
                <c:pt idx="12561">
                  <c:v>49.389000000000003</c:v>
                </c:pt>
                <c:pt idx="12562">
                  <c:v>49.38</c:v>
                </c:pt>
                <c:pt idx="12563">
                  <c:v>49.372</c:v>
                </c:pt>
                <c:pt idx="12564">
                  <c:v>49.366999999999997</c:v>
                </c:pt>
                <c:pt idx="12565">
                  <c:v>49.37</c:v>
                </c:pt>
                <c:pt idx="12566">
                  <c:v>49.351999999999997</c:v>
                </c:pt>
                <c:pt idx="12567">
                  <c:v>49.347999999999999</c:v>
                </c:pt>
                <c:pt idx="12568">
                  <c:v>49.341000000000001</c:v>
                </c:pt>
                <c:pt idx="12569">
                  <c:v>49.328000000000003</c:v>
                </c:pt>
                <c:pt idx="12570">
                  <c:v>49.319000000000003</c:v>
                </c:pt>
                <c:pt idx="12571">
                  <c:v>49.322000000000003</c:v>
                </c:pt>
                <c:pt idx="12572">
                  <c:v>49.32</c:v>
                </c:pt>
                <c:pt idx="12573">
                  <c:v>49.322000000000003</c:v>
                </c:pt>
                <c:pt idx="12574">
                  <c:v>49.313000000000002</c:v>
                </c:pt>
                <c:pt idx="12575">
                  <c:v>49.307000000000002</c:v>
                </c:pt>
                <c:pt idx="12576">
                  <c:v>49.3</c:v>
                </c:pt>
                <c:pt idx="12577">
                  <c:v>49.295999999999999</c:v>
                </c:pt>
                <c:pt idx="12578">
                  <c:v>49.283000000000001</c:v>
                </c:pt>
                <c:pt idx="12579">
                  <c:v>49.283999999999999</c:v>
                </c:pt>
                <c:pt idx="12580">
                  <c:v>49.279000000000003</c:v>
                </c:pt>
                <c:pt idx="12581">
                  <c:v>49.264000000000003</c:v>
                </c:pt>
                <c:pt idx="12582">
                  <c:v>49.262</c:v>
                </c:pt>
                <c:pt idx="12583">
                  <c:v>49.262</c:v>
                </c:pt>
                <c:pt idx="12584">
                  <c:v>49.246000000000002</c:v>
                </c:pt>
                <c:pt idx="12585">
                  <c:v>49.244</c:v>
                </c:pt>
                <c:pt idx="12586">
                  <c:v>49.244</c:v>
                </c:pt>
                <c:pt idx="12587">
                  <c:v>49.226999999999997</c:v>
                </c:pt>
                <c:pt idx="12588">
                  <c:v>49.220999999999997</c:v>
                </c:pt>
                <c:pt idx="12589">
                  <c:v>49.220999999999997</c:v>
                </c:pt>
                <c:pt idx="12590">
                  <c:v>49.207000000000001</c:v>
                </c:pt>
                <c:pt idx="12591">
                  <c:v>49.207000000000001</c:v>
                </c:pt>
                <c:pt idx="12592">
                  <c:v>49.204000000000001</c:v>
                </c:pt>
                <c:pt idx="12593">
                  <c:v>49.195</c:v>
                </c:pt>
                <c:pt idx="12594">
                  <c:v>49.183999999999997</c:v>
                </c:pt>
                <c:pt idx="12595">
                  <c:v>49.192999999999998</c:v>
                </c:pt>
                <c:pt idx="12596">
                  <c:v>49.182000000000002</c:v>
                </c:pt>
                <c:pt idx="12597">
                  <c:v>49.177</c:v>
                </c:pt>
                <c:pt idx="12598">
                  <c:v>49.170999999999999</c:v>
                </c:pt>
                <c:pt idx="12599">
                  <c:v>49.164000000000001</c:v>
                </c:pt>
                <c:pt idx="12600">
                  <c:v>49.158000000000001</c:v>
                </c:pt>
                <c:pt idx="12601">
                  <c:v>49.154000000000003</c:v>
                </c:pt>
                <c:pt idx="12602">
                  <c:v>49.146999999999998</c:v>
                </c:pt>
                <c:pt idx="12603">
                  <c:v>49.139000000000003</c:v>
                </c:pt>
                <c:pt idx="12604">
                  <c:v>49.134999999999998</c:v>
                </c:pt>
                <c:pt idx="12605">
                  <c:v>49.128</c:v>
                </c:pt>
                <c:pt idx="12606">
                  <c:v>49.116999999999997</c:v>
                </c:pt>
                <c:pt idx="12607">
                  <c:v>49.115000000000002</c:v>
                </c:pt>
                <c:pt idx="12608">
                  <c:v>49.110999999999997</c:v>
                </c:pt>
                <c:pt idx="12609">
                  <c:v>49.101999999999997</c:v>
                </c:pt>
                <c:pt idx="12610">
                  <c:v>49.095999999999997</c:v>
                </c:pt>
                <c:pt idx="12611">
                  <c:v>49.093000000000004</c:v>
                </c:pt>
                <c:pt idx="12612">
                  <c:v>49.082999999999998</c:v>
                </c:pt>
                <c:pt idx="12613">
                  <c:v>49.078000000000003</c:v>
                </c:pt>
                <c:pt idx="12614">
                  <c:v>49.082999999999998</c:v>
                </c:pt>
                <c:pt idx="12615">
                  <c:v>49.082999999999998</c:v>
                </c:pt>
                <c:pt idx="12616">
                  <c:v>49.07</c:v>
                </c:pt>
                <c:pt idx="12617">
                  <c:v>49.061</c:v>
                </c:pt>
                <c:pt idx="12618">
                  <c:v>49.052999999999997</c:v>
                </c:pt>
                <c:pt idx="12619">
                  <c:v>49.055</c:v>
                </c:pt>
                <c:pt idx="12620">
                  <c:v>49.043999999999997</c:v>
                </c:pt>
                <c:pt idx="12621">
                  <c:v>49.042000000000002</c:v>
                </c:pt>
                <c:pt idx="12622">
                  <c:v>49.037999999999997</c:v>
                </c:pt>
                <c:pt idx="12623">
                  <c:v>49.027000000000001</c:v>
                </c:pt>
                <c:pt idx="12624">
                  <c:v>49.024000000000001</c:v>
                </c:pt>
                <c:pt idx="12625">
                  <c:v>49.021999999999998</c:v>
                </c:pt>
                <c:pt idx="12626">
                  <c:v>49.012</c:v>
                </c:pt>
                <c:pt idx="12627">
                  <c:v>49.009</c:v>
                </c:pt>
                <c:pt idx="12628">
                  <c:v>49.005000000000003</c:v>
                </c:pt>
                <c:pt idx="12629">
                  <c:v>48.999000000000002</c:v>
                </c:pt>
                <c:pt idx="12630">
                  <c:v>48.985999999999997</c:v>
                </c:pt>
                <c:pt idx="12631">
                  <c:v>48.981000000000002</c:v>
                </c:pt>
                <c:pt idx="12632">
                  <c:v>48.981000000000002</c:v>
                </c:pt>
                <c:pt idx="12633">
                  <c:v>48.978999999999999</c:v>
                </c:pt>
                <c:pt idx="12634">
                  <c:v>48.970999999999997</c:v>
                </c:pt>
                <c:pt idx="12635">
                  <c:v>48.966000000000001</c:v>
                </c:pt>
                <c:pt idx="12636">
                  <c:v>48.948999999999998</c:v>
                </c:pt>
                <c:pt idx="12637">
                  <c:v>48.945</c:v>
                </c:pt>
                <c:pt idx="12638">
                  <c:v>48.94</c:v>
                </c:pt>
                <c:pt idx="12639">
                  <c:v>48.941000000000003</c:v>
                </c:pt>
                <c:pt idx="12640">
                  <c:v>48.933999999999997</c:v>
                </c:pt>
                <c:pt idx="12641">
                  <c:v>48.932000000000002</c:v>
                </c:pt>
                <c:pt idx="12642">
                  <c:v>48.923000000000002</c:v>
                </c:pt>
                <c:pt idx="12643">
                  <c:v>48.917000000000002</c:v>
                </c:pt>
                <c:pt idx="12644">
                  <c:v>48.905999999999999</c:v>
                </c:pt>
                <c:pt idx="12645">
                  <c:v>48.896999999999998</c:v>
                </c:pt>
                <c:pt idx="12646">
                  <c:v>48.893000000000001</c:v>
                </c:pt>
                <c:pt idx="12647">
                  <c:v>48.887</c:v>
                </c:pt>
                <c:pt idx="12648">
                  <c:v>48.881999999999998</c:v>
                </c:pt>
                <c:pt idx="12649">
                  <c:v>48.875999999999998</c:v>
                </c:pt>
                <c:pt idx="12650">
                  <c:v>48.874000000000002</c:v>
                </c:pt>
                <c:pt idx="12651">
                  <c:v>48.871000000000002</c:v>
                </c:pt>
                <c:pt idx="12652">
                  <c:v>48.866999999999997</c:v>
                </c:pt>
                <c:pt idx="12653">
                  <c:v>48.860999999999997</c:v>
                </c:pt>
                <c:pt idx="12654">
                  <c:v>48.847999999999999</c:v>
                </c:pt>
                <c:pt idx="12655">
                  <c:v>48.841000000000001</c:v>
                </c:pt>
                <c:pt idx="12656">
                  <c:v>48.832000000000001</c:v>
                </c:pt>
                <c:pt idx="12657">
                  <c:v>48.83</c:v>
                </c:pt>
                <c:pt idx="12658">
                  <c:v>48.822000000000003</c:v>
                </c:pt>
                <c:pt idx="12659">
                  <c:v>48.82</c:v>
                </c:pt>
                <c:pt idx="12660">
                  <c:v>48.808</c:v>
                </c:pt>
                <c:pt idx="12661">
                  <c:v>48.805999999999997</c:v>
                </c:pt>
                <c:pt idx="12662">
                  <c:v>48.798000000000002</c:v>
                </c:pt>
                <c:pt idx="12663">
                  <c:v>48.792999999999999</c:v>
                </c:pt>
                <c:pt idx="12664">
                  <c:v>48.790999999999997</c:v>
                </c:pt>
                <c:pt idx="12665">
                  <c:v>48.789000000000001</c:v>
                </c:pt>
                <c:pt idx="12666">
                  <c:v>48.792000000000002</c:v>
                </c:pt>
                <c:pt idx="12667">
                  <c:v>48.783000000000001</c:v>
                </c:pt>
                <c:pt idx="12668">
                  <c:v>48.768000000000001</c:v>
                </c:pt>
                <c:pt idx="12669">
                  <c:v>48.77</c:v>
                </c:pt>
                <c:pt idx="12670">
                  <c:v>48.77</c:v>
                </c:pt>
                <c:pt idx="12671">
                  <c:v>48.759</c:v>
                </c:pt>
                <c:pt idx="12672">
                  <c:v>48.755000000000003</c:v>
                </c:pt>
                <c:pt idx="12673">
                  <c:v>48.746000000000002</c:v>
                </c:pt>
                <c:pt idx="12674">
                  <c:v>48.749000000000002</c:v>
                </c:pt>
                <c:pt idx="12675">
                  <c:v>48.74</c:v>
                </c:pt>
                <c:pt idx="12676">
                  <c:v>48.731000000000002</c:v>
                </c:pt>
                <c:pt idx="12677">
                  <c:v>48.720999999999997</c:v>
                </c:pt>
                <c:pt idx="12678">
                  <c:v>48.718000000000004</c:v>
                </c:pt>
                <c:pt idx="12679">
                  <c:v>48.707000000000001</c:v>
                </c:pt>
                <c:pt idx="12680">
                  <c:v>48.695999999999998</c:v>
                </c:pt>
                <c:pt idx="12681">
                  <c:v>48.695999999999998</c:v>
                </c:pt>
                <c:pt idx="12682">
                  <c:v>48.69</c:v>
                </c:pt>
                <c:pt idx="12683">
                  <c:v>48.673000000000002</c:v>
                </c:pt>
                <c:pt idx="12684">
                  <c:v>48.673000000000002</c:v>
                </c:pt>
                <c:pt idx="12685">
                  <c:v>48.679000000000002</c:v>
                </c:pt>
                <c:pt idx="12686">
                  <c:v>48.677</c:v>
                </c:pt>
                <c:pt idx="12687">
                  <c:v>48.665999999999997</c:v>
                </c:pt>
                <c:pt idx="12688">
                  <c:v>48.664000000000001</c:v>
                </c:pt>
                <c:pt idx="12689">
                  <c:v>48.649000000000001</c:v>
                </c:pt>
                <c:pt idx="12690">
                  <c:v>48.646999999999998</c:v>
                </c:pt>
                <c:pt idx="12691">
                  <c:v>48.636000000000003</c:v>
                </c:pt>
                <c:pt idx="12692">
                  <c:v>48.62</c:v>
                </c:pt>
                <c:pt idx="12693">
                  <c:v>48.618000000000002</c:v>
                </c:pt>
                <c:pt idx="12694">
                  <c:v>48.619</c:v>
                </c:pt>
                <c:pt idx="12695">
                  <c:v>48.607999999999997</c:v>
                </c:pt>
                <c:pt idx="12696">
                  <c:v>48.603000000000002</c:v>
                </c:pt>
                <c:pt idx="12697">
                  <c:v>48.606000000000002</c:v>
                </c:pt>
                <c:pt idx="12698">
                  <c:v>48.588000000000001</c:v>
                </c:pt>
                <c:pt idx="12699">
                  <c:v>48.594999999999999</c:v>
                </c:pt>
                <c:pt idx="12700">
                  <c:v>48.588000000000001</c:v>
                </c:pt>
                <c:pt idx="12701">
                  <c:v>48.576999999999998</c:v>
                </c:pt>
                <c:pt idx="12702">
                  <c:v>48.576000000000001</c:v>
                </c:pt>
                <c:pt idx="12703">
                  <c:v>48.578000000000003</c:v>
                </c:pt>
                <c:pt idx="12704">
                  <c:v>48.564999999999998</c:v>
                </c:pt>
                <c:pt idx="12705">
                  <c:v>48.554000000000002</c:v>
                </c:pt>
                <c:pt idx="12706">
                  <c:v>48.548999999999999</c:v>
                </c:pt>
                <c:pt idx="12707">
                  <c:v>48.533999999999999</c:v>
                </c:pt>
                <c:pt idx="12708">
                  <c:v>48.539000000000001</c:v>
                </c:pt>
                <c:pt idx="12709">
                  <c:v>48.53</c:v>
                </c:pt>
                <c:pt idx="12710">
                  <c:v>48.527999999999999</c:v>
                </c:pt>
                <c:pt idx="12711">
                  <c:v>48.517000000000003</c:v>
                </c:pt>
                <c:pt idx="12712">
                  <c:v>48.518999999999998</c:v>
                </c:pt>
                <c:pt idx="12713">
                  <c:v>48.517000000000003</c:v>
                </c:pt>
                <c:pt idx="12714">
                  <c:v>48.517000000000003</c:v>
                </c:pt>
                <c:pt idx="12715">
                  <c:v>48.503999999999998</c:v>
                </c:pt>
                <c:pt idx="12716">
                  <c:v>48.493000000000002</c:v>
                </c:pt>
                <c:pt idx="12717">
                  <c:v>48.48</c:v>
                </c:pt>
                <c:pt idx="12718">
                  <c:v>48.487000000000002</c:v>
                </c:pt>
                <c:pt idx="12719">
                  <c:v>48.475999999999999</c:v>
                </c:pt>
                <c:pt idx="12720">
                  <c:v>48.472000000000001</c:v>
                </c:pt>
                <c:pt idx="12721">
                  <c:v>48.465000000000003</c:v>
                </c:pt>
                <c:pt idx="12722">
                  <c:v>48.460999999999999</c:v>
                </c:pt>
                <c:pt idx="12723">
                  <c:v>48.460999999999999</c:v>
                </c:pt>
                <c:pt idx="12724">
                  <c:v>48.444000000000003</c:v>
                </c:pt>
                <c:pt idx="12725">
                  <c:v>48.442</c:v>
                </c:pt>
                <c:pt idx="12726">
                  <c:v>48.442</c:v>
                </c:pt>
                <c:pt idx="12727">
                  <c:v>48.436999999999998</c:v>
                </c:pt>
                <c:pt idx="12728">
                  <c:v>48.423999999999999</c:v>
                </c:pt>
                <c:pt idx="12729">
                  <c:v>48.423999999999999</c:v>
                </c:pt>
                <c:pt idx="12730">
                  <c:v>48.408999999999999</c:v>
                </c:pt>
                <c:pt idx="12731">
                  <c:v>48.408999999999999</c:v>
                </c:pt>
                <c:pt idx="12732">
                  <c:v>48.415999999999997</c:v>
                </c:pt>
                <c:pt idx="12733">
                  <c:v>48.396000000000001</c:v>
                </c:pt>
                <c:pt idx="12734">
                  <c:v>48.389000000000003</c:v>
                </c:pt>
                <c:pt idx="12735">
                  <c:v>48.378999999999998</c:v>
                </c:pt>
                <c:pt idx="12736">
                  <c:v>48.383000000000003</c:v>
                </c:pt>
                <c:pt idx="12737">
                  <c:v>48.384</c:v>
                </c:pt>
                <c:pt idx="12738">
                  <c:v>48.372</c:v>
                </c:pt>
                <c:pt idx="12739">
                  <c:v>48.363999999999997</c:v>
                </c:pt>
                <c:pt idx="12740">
                  <c:v>48.360999999999997</c:v>
                </c:pt>
                <c:pt idx="12741">
                  <c:v>48.353000000000002</c:v>
                </c:pt>
                <c:pt idx="12742">
                  <c:v>48.362000000000002</c:v>
                </c:pt>
                <c:pt idx="12743">
                  <c:v>48.354999999999997</c:v>
                </c:pt>
                <c:pt idx="12744">
                  <c:v>48.356000000000002</c:v>
                </c:pt>
                <c:pt idx="12745">
                  <c:v>48.34</c:v>
                </c:pt>
                <c:pt idx="12746">
                  <c:v>48.34</c:v>
                </c:pt>
                <c:pt idx="12747">
                  <c:v>48.331000000000003</c:v>
                </c:pt>
                <c:pt idx="12748">
                  <c:v>48.326999999999998</c:v>
                </c:pt>
                <c:pt idx="12749">
                  <c:v>48.314</c:v>
                </c:pt>
                <c:pt idx="12750">
                  <c:v>48.308</c:v>
                </c:pt>
                <c:pt idx="12751">
                  <c:v>48.301000000000002</c:v>
                </c:pt>
                <c:pt idx="12752">
                  <c:v>48.296999999999997</c:v>
                </c:pt>
                <c:pt idx="12753">
                  <c:v>48.292999999999999</c:v>
                </c:pt>
                <c:pt idx="12754">
                  <c:v>48.286000000000001</c:v>
                </c:pt>
                <c:pt idx="12755">
                  <c:v>48.281999999999996</c:v>
                </c:pt>
                <c:pt idx="12756">
                  <c:v>48.271000000000001</c:v>
                </c:pt>
                <c:pt idx="12757">
                  <c:v>48.274999999999999</c:v>
                </c:pt>
                <c:pt idx="12758">
                  <c:v>48.268999999999998</c:v>
                </c:pt>
                <c:pt idx="12759">
                  <c:v>48.26</c:v>
                </c:pt>
                <c:pt idx="12760">
                  <c:v>48.256</c:v>
                </c:pt>
                <c:pt idx="12761">
                  <c:v>48.249000000000002</c:v>
                </c:pt>
                <c:pt idx="12762">
                  <c:v>48.244999999999997</c:v>
                </c:pt>
                <c:pt idx="12763">
                  <c:v>48.231999999999999</c:v>
                </c:pt>
                <c:pt idx="12764">
                  <c:v>48.226999999999997</c:v>
                </c:pt>
                <c:pt idx="12765">
                  <c:v>48.222999999999999</c:v>
                </c:pt>
                <c:pt idx="12766">
                  <c:v>48.219000000000001</c:v>
                </c:pt>
                <c:pt idx="12767">
                  <c:v>48.212000000000003</c:v>
                </c:pt>
                <c:pt idx="12768">
                  <c:v>48.197000000000003</c:v>
                </c:pt>
                <c:pt idx="12769">
                  <c:v>48.195</c:v>
                </c:pt>
                <c:pt idx="12770">
                  <c:v>48.197000000000003</c:v>
                </c:pt>
                <c:pt idx="12771">
                  <c:v>48.192999999999998</c:v>
                </c:pt>
                <c:pt idx="12772">
                  <c:v>48.186</c:v>
                </c:pt>
                <c:pt idx="12773">
                  <c:v>48.182000000000002</c:v>
                </c:pt>
                <c:pt idx="12774">
                  <c:v>48.177999999999997</c:v>
                </c:pt>
                <c:pt idx="12775">
                  <c:v>48.168999999999997</c:v>
                </c:pt>
                <c:pt idx="12776">
                  <c:v>48.161999999999999</c:v>
                </c:pt>
                <c:pt idx="12777">
                  <c:v>48.152000000000001</c:v>
                </c:pt>
                <c:pt idx="12778">
                  <c:v>48.15</c:v>
                </c:pt>
                <c:pt idx="12779">
                  <c:v>48.15</c:v>
                </c:pt>
                <c:pt idx="12780">
                  <c:v>48.140999999999998</c:v>
                </c:pt>
                <c:pt idx="12781">
                  <c:v>48.134</c:v>
                </c:pt>
                <c:pt idx="12782">
                  <c:v>48.133000000000003</c:v>
                </c:pt>
                <c:pt idx="12783">
                  <c:v>48.122</c:v>
                </c:pt>
                <c:pt idx="12784">
                  <c:v>48.119</c:v>
                </c:pt>
                <c:pt idx="12785">
                  <c:v>48.115000000000002</c:v>
                </c:pt>
                <c:pt idx="12786">
                  <c:v>48.110999999999997</c:v>
                </c:pt>
                <c:pt idx="12787">
                  <c:v>48.109000000000002</c:v>
                </c:pt>
                <c:pt idx="12788">
                  <c:v>48.1</c:v>
                </c:pt>
                <c:pt idx="12789">
                  <c:v>48.095999999999997</c:v>
                </c:pt>
                <c:pt idx="12790">
                  <c:v>48.091999999999999</c:v>
                </c:pt>
                <c:pt idx="12791">
                  <c:v>48.087000000000003</c:v>
                </c:pt>
                <c:pt idx="12792">
                  <c:v>48.078000000000003</c:v>
                </c:pt>
                <c:pt idx="12793">
                  <c:v>48.07</c:v>
                </c:pt>
                <c:pt idx="12794">
                  <c:v>48.064999999999998</c:v>
                </c:pt>
                <c:pt idx="12795">
                  <c:v>48.058999999999997</c:v>
                </c:pt>
                <c:pt idx="12796">
                  <c:v>48.054000000000002</c:v>
                </c:pt>
                <c:pt idx="12797">
                  <c:v>48.040999999999997</c:v>
                </c:pt>
                <c:pt idx="12798">
                  <c:v>48.040999999999997</c:v>
                </c:pt>
                <c:pt idx="12799">
                  <c:v>48.036999999999999</c:v>
                </c:pt>
                <c:pt idx="12800">
                  <c:v>48.026000000000003</c:v>
                </c:pt>
                <c:pt idx="12801">
                  <c:v>48.021999999999998</c:v>
                </c:pt>
                <c:pt idx="12802">
                  <c:v>48.026000000000003</c:v>
                </c:pt>
                <c:pt idx="12803">
                  <c:v>48.006999999999998</c:v>
                </c:pt>
                <c:pt idx="12804">
                  <c:v>48.006999999999998</c:v>
                </c:pt>
                <c:pt idx="12805">
                  <c:v>47.997999999999998</c:v>
                </c:pt>
                <c:pt idx="12806">
                  <c:v>47.991999999999997</c:v>
                </c:pt>
                <c:pt idx="12807">
                  <c:v>47.991999999999997</c:v>
                </c:pt>
                <c:pt idx="12808">
                  <c:v>47.981000000000002</c:v>
                </c:pt>
                <c:pt idx="12809">
                  <c:v>47.973999999999997</c:v>
                </c:pt>
                <c:pt idx="12810">
                  <c:v>47.973999999999997</c:v>
                </c:pt>
                <c:pt idx="12811">
                  <c:v>47.968000000000004</c:v>
                </c:pt>
                <c:pt idx="12812">
                  <c:v>47.959000000000003</c:v>
                </c:pt>
                <c:pt idx="12813">
                  <c:v>47.951999999999998</c:v>
                </c:pt>
                <c:pt idx="12814">
                  <c:v>47.951000000000001</c:v>
                </c:pt>
                <c:pt idx="12815">
                  <c:v>47.948</c:v>
                </c:pt>
                <c:pt idx="12816">
                  <c:v>47.933</c:v>
                </c:pt>
                <c:pt idx="12817">
                  <c:v>47.933</c:v>
                </c:pt>
                <c:pt idx="12818">
                  <c:v>47.927</c:v>
                </c:pt>
                <c:pt idx="12819">
                  <c:v>47.924999999999997</c:v>
                </c:pt>
                <c:pt idx="12820">
                  <c:v>47.92</c:v>
                </c:pt>
                <c:pt idx="12821">
                  <c:v>47.914000000000001</c:v>
                </c:pt>
                <c:pt idx="12822">
                  <c:v>47.914000000000001</c:v>
                </c:pt>
                <c:pt idx="12823">
                  <c:v>47.9</c:v>
                </c:pt>
                <c:pt idx="12824">
                  <c:v>47.893999999999998</c:v>
                </c:pt>
                <c:pt idx="12825">
                  <c:v>47.892000000000003</c:v>
                </c:pt>
                <c:pt idx="12826">
                  <c:v>47.883000000000003</c:v>
                </c:pt>
                <c:pt idx="12827">
                  <c:v>47.874000000000002</c:v>
                </c:pt>
                <c:pt idx="12828">
                  <c:v>47.877000000000002</c:v>
                </c:pt>
                <c:pt idx="12829">
                  <c:v>47.868000000000002</c:v>
                </c:pt>
                <c:pt idx="12830">
                  <c:v>47.859000000000002</c:v>
                </c:pt>
                <c:pt idx="12831">
                  <c:v>47.847999999999999</c:v>
                </c:pt>
                <c:pt idx="12832">
                  <c:v>47.847999999999999</c:v>
                </c:pt>
                <c:pt idx="12833">
                  <c:v>47.857999999999997</c:v>
                </c:pt>
                <c:pt idx="12834">
                  <c:v>47.847000000000001</c:v>
                </c:pt>
                <c:pt idx="12835">
                  <c:v>47.850999999999999</c:v>
                </c:pt>
                <c:pt idx="12836">
                  <c:v>47.832999999999998</c:v>
                </c:pt>
                <c:pt idx="12837">
                  <c:v>47.832000000000001</c:v>
                </c:pt>
                <c:pt idx="12838">
                  <c:v>47.823</c:v>
                </c:pt>
                <c:pt idx="12839">
                  <c:v>47.82</c:v>
                </c:pt>
                <c:pt idx="12840">
                  <c:v>47.807000000000002</c:v>
                </c:pt>
                <c:pt idx="12841">
                  <c:v>47.802999999999997</c:v>
                </c:pt>
                <c:pt idx="12842">
                  <c:v>47.796999999999997</c:v>
                </c:pt>
                <c:pt idx="12843">
                  <c:v>47.780999999999999</c:v>
                </c:pt>
                <c:pt idx="12844">
                  <c:v>47.783999999999999</c:v>
                </c:pt>
                <c:pt idx="12845">
                  <c:v>47.777000000000001</c:v>
                </c:pt>
                <c:pt idx="12846">
                  <c:v>47.780999999999999</c:v>
                </c:pt>
                <c:pt idx="12847">
                  <c:v>47.768000000000001</c:v>
                </c:pt>
                <c:pt idx="12848">
                  <c:v>47.759</c:v>
                </c:pt>
                <c:pt idx="12849">
                  <c:v>47.755000000000003</c:v>
                </c:pt>
                <c:pt idx="12850">
                  <c:v>47.750999999999998</c:v>
                </c:pt>
                <c:pt idx="12851">
                  <c:v>47.747</c:v>
                </c:pt>
                <c:pt idx="12852">
                  <c:v>47.74</c:v>
                </c:pt>
                <c:pt idx="12853">
                  <c:v>47.734000000000002</c:v>
                </c:pt>
                <c:pt idx="12854">
                  <c:v>47.731000000000002</c:v>
                </c:pt>
                <c:pt idx="12855">
                  <c:v>47.725000000000001</c:v>
                </c:pt>
                <c:pt idx="12856">
                  <c:v>47.716000000000001</c:v>
                </c:pt>
                <c:pt idx="12857">
                  <c:v>47.707999999999998</c:v>
                </c:pt>
                <c:pt idx="12858">
                  <c:v>47.695999999999998</c:v>
                </c:pt>
                <c:pt idx="12859">
                  <c:v>47.695999999999998</c:v>
                </c:pt>
                <c:pt idx="12860">
                  <c:v>47.695</c:v>
                </c:pt>
                <c:pt idx="12861">
                  <c:v>47.688000000000002</c:v>
                </c:pt>
                <c:pt idx="12862">
                  <c:v>47.682000000000002</c:v>
                </c:pt>
                <c:pt idx="12863">
                  <c:v>47.680999999999997</c:v>
                </c:pt>
                <c:pt idx="12864">
                  <c:v>47.67</c:v>
                </c:pt>
                <c:pt idx="12865">
                  <c:v>47.665999999999997</c:v>
                </c:pt>
                <c:pt idx="12866">
                  <c:v>47.665999999999997</c:v>
                </c:pt>
                <c:pt idx="12867">
                  <c:v>47.665999999999997</c:v>
                </c:pt>
                <c:pt idx="12868">
                  <c:v>47.655999999999999</c:v>
                </c:pt>
                <c:pt idx="12869">
                  <c:v>47.658000000000001</c:v>
                </c:pt>
                <c:pt idx="12870">
                  <c:v>47.651000000000003</c:v>
                </c:pt>
                <c:pt idx="12871">
                  <c:v>47.642000000000003</c:v>
                </c:pt>
                <c:pt idx="12872">
                  <c:v>47.628999999999998</c:v>
                </c:pt>
                <c:pt idx="12873">
                  <c:v>47.625</c:v>
                </c:pt>
                <c:pt idx="12874">
                  <c:v>47.63</c:v>
                </c:pt>
                <c:pt idx="12875">
                  <c:v>47.627000000000002</c:v>
                </c:pt>
                <c:pt idx="12876">
                  <c:v>47.613999999999997</c:v>
                </c:pt>
                <c:pt idx="12877">
                  <c:v>47.613999999999997</c:v>
                </c:pt>
                <c:pt idx="12878">
                  <c:v>47.598999999999997</c:v>
                </c:pt>
                <c:pt idx="12879">
                  <c:v>47.598999999999997</c:v>
                </c:pt>
                <c:pt idx="12880">
                  <c:v>47.582000000000001</c:v>
                </c:pt>
                <c:pt idx="12881">
                  <c:v>47.576999999999998</c:v>
                </c:pt>
                <c:pt idx="12882">
                  <c:v>47.536999999999999</c:v>
                </c:pt>
                <c:pt idx="12883">
                  <c:v>47.561999999999998</c:v>
                </c:pt>
                <c:pt idx="12884">
                  <c:v>47.558</c:v>
                </c:pt>
                <c:pt idx="12885">
                  <c:v>47.566000000000003</c:v>
                </c:pt>
                <c:pt idx="12886">
                  <c:v>47.555</c:v>
                </c:pt>
                <c:pt idx="12887">
                  <c:v>47.542000000000002</c:v>
                </c:pt>
                <c:pt idx="12888">
                  <c:v>47.536000000000001</c:v>
                </c:pt>
                <c:pt idx="12889">
                  <c:v>47.530999999999999</c:v>
                </c:pt>
                <c:pt idx="12890">
                  <c:v>47.527000000000001</c:v>
                </c:pt>
                <c:pt idx="12891">
                  <c:v>47.524999999999999</c:v>
                </c:pt>
                <c:pt idx="12892">
                  <c:v>47.527999999999999</c:v>
                </c:pt>
                <c:pt idx="12893">
                  <c:v>47.521000000000001</c:v>
                </c:pt>
                <c:pt idx="12894">
                  <c:v>47.506</c:v>
                </c:pt>
                <c:pt idx="12895">
                  <c:v>47.506</c:v>
                </c:pt>
                <c:pt idx="12896">
                  <c:v>47.503999999999998</c:v>
                </c:pt>
                <c:pt idx="12897">
                  <c:v>47.491999999999997</c:v>
                </c:pt>
                <c:pt idx="12898">
                  <c:v>47.49</c:v>
                </c:pt>
                <c:pt idx="12899">
                  <c:v>47.481999999999999</c:v>
                </c:pt>
                <c:pt idx="12900">
                  <c:v>47.48</c:v>
                </c:pt>
                <c:pt idx="12901">
                  <c:v>47.475000000000001</c:v>
                </c:pt>
                <c:pt idx="12902">
                  <c:v>47.475000000000001</c:v>
                </c:pt>
                <c:pt idx="12903">
                  <c:v>47.472999999999999</c:v>
                </c:pt>
                <c:pt idx="12904">
                  <c:v>47.46</c:v>
                </c:pt>
                <c:pt idx="12905">
                  <c:v>47.46</c:v>
                </c:pt>
                <c:pt idx="12906">
                  <c:v>47.451000000000001</c:v>
                </c:pt>
                <c:pt idx="12907">
                  <c:v>47.448999999999998</c:v>
                </c:pt>
                <c:pt idx="12908">
                  <c:v>47.441000000000003</c:v>
                </c:pt>
                <c:pt idx="12909">
                  <c:v>47.439</c:v>
                </c:pt>
                <c:pt idx="12910">
                  <c:v>47.436</c:v>
                </c:pt>
                <c:pt idx="12911">
                  <c:v>47.424999999999997</c:v>
                </c:pt>
                <c:pt idx="12912">
                  <c:v>47.414000000000001</c:v>
                </c:pt>
                <c:pt idx="12913">
                  <c:v>47.418999999999997</c:v>
                </c:pt>
                <c:pt idx="12914">
                  <c:v>47.418999999999997</c:v>
                </c:pt>
                <c:pt idx="12915">
                  <c:v>47.405999999999999</c:v>
                </c:pt>
                <c:pt idx="12916">
                  <c:v>47.396999999999998</c:v>
                </c:pt>
                <c:pt idx="12917">
                  <c:v>47.390999999999998</c:v>
                </c:pt>
                <c:pt idx="12918">
                  <c:v>47.390999999999998</c:v>
                </c:pt>
                <c:pt idx="12919">
                  <c:v>47.389000000000003</c:v>
                </c:pt>
                <c:pt idx="12920">
                  <c:v>47.378</c:v>
                </c:pt>
                <c:pt idx="12921">
                  <c:v>47.38</c:v>
                </c:pt>
                <c:pt idx="12922">
                  <c:v>47.363999999999997</c:v>
                </c:pt>
                <c:pt idx="12923">
                  <c:v>47.353000000000002</c:v>
                </c:pt>
                <c:pt idx="12924">
                  <c:v>47.362000000000002</c:v>
                </c:pt>
                <c:pt idx="12925">
                  <c:v>47.350999999999999</c:v>
                </c:pt>
                <c:pt idx="12926">
                  <c:v>47.344999999999999</c:v>
                </c:pt>
                <c:pt idx="12927">
                  <c:v>47.347000000000001</c:v>
                </c:pt>
                <c:pt idx="12928">
                  <c:v>47.341000000000001</c:v>
                </c:pt>
                <c:pt idx="12929">
                  <c:v>47.33</c:v>
                </c:pt>
                <c:pt idx="12930">
                  <c:v>47.338999999999999</c:v>
                </c:pt>
                <c:pt idx="12931">
                  <c:v>47.326000000000001</c:v>
                </c:pt>
                <c:pt idx="12932">
                  <c:v>47.326000000000001</c:v>
                </c:pt>
                <c:pt idx="12933">
                  <c:v>47.328000000000003</c:v>
                </c:pt>
                <c:pt idx="12934">
                  <c:v>47.317</c:v>
                </c:pt>
                <c:pt idx="12935">
                  <c:v>47.308</c:v>
                </c:pt>
                <c:pt idx="12936">
                  <c:v>47.302</c:v>
                </c:pt>
                <c:pt idx="12937">
                  <c:v>47.298999999999999</c:v>
                </c:pt>
                <c:pt idx="12938">
                  <c:v>47.298000000000002</c:v>
                </c:pt>
                <c:pt idx="12939">
                  <c:v>47.295000000000002</c:v>
                </c:pt>
                <c:pt idx="12940">
                  <c:v>47.286000000000001</c:v>
                </c:pt>
                <c:pt idx="12941">
                  <c:v>47.281999999999996</c:v>
                </c:pt>
                <c:pt idx="12942">
                  <c:v>47.273000000000003</c:v>
                </c:pt>
                <c:pt idx="12943">
                  <c:v>47.262</c:v>
                </c:pt>
                <c:pt idx="12944">
                  <c:v>47.262</c:v>
                </c:pt>
                <c:pt idx="12945">
                  <c:v>47.253999999999998</c:v>
                </c:pt>
                <c:pt idx="12946">
                  <c:v>47.244999999999997</c:v>
                </c:pt>
                <c:pt idx="12947">
                  <c:v>47.244999999999997</c:v>
                </c:pt>
                <c:pt idx="12948">
                  <c:v>47.235999999999997</c:v>
                </c:pt>
                <c:pt idx="12949">
                  <c:v>47.23</c:v>
                </c:pt>
                <c:pt idx="12950">
                  <c:v>47.225000000000001</c:v>
                </c:pt>
                <c:pt idx="12951">
                  <c:v>47.216999999999999</c:v>
                </c:pt>
                <c:pt idx="12952">
                  <c:v>47.212000000000003</c:v>
                </c:pt>
                <c:pt idx="12953">
                  <c:v>47.206000000000003</c:v>
                </c:pt>
                <c:pt idx="12954">
                  <c:v>47.21</c:v>
                </c:pt>
                <c:pt idx="12955">
                  <c:v>47.197000000000003</c:v>
                </c:pt>
                <c:pt idx="12956">
                  <c:v>47.188000000000002</c:v>
                </c:pt>
                <c:pt idx="12957">
                  <c:v>47.188000000000002</c:v>
                </c:pt>
                <c:pt idx="12958">
                  <c:v>47.174999999999997</c:v>
                </c:pt>
                <c:pt idx="12959">
                  <c:v>47.176000000000002</c:v>
                </c:pt>
                <c:pt idx="12960">
                  <c:v>47.164999999999999</c:v>
                </c:pt>
                <c:pt idx="12961">
                  <c:v>47.164000000000001</c:v>
                </c:pt>
                <c:pt idx="12962">
                  <c:v>47.152999999999999</c:v>
                </c:pt>
                <c:pt idx="12963">
                  <c:v>47.151000000000003</c:v>
                </c:pt>
                <c:pt idx="12964">
                  <c:v>47.152000000000001</c:v>
                </c:pt>
                <c:pt idx="12965">
                  <c:v>47.15</c:v>
                </c:pt>
                <c:pt idx="12966">
                  <c:v>47.146999999999998</c:v>
                </c:pt>
                <c:pt idx="12967">
                  <c:v>47.139000000000003</c:v>
                </c:pt>
                <c:pt idx="12968">
                  <c:v>47.13</c:v>
                </c:pt>
                <c:pt idx="12969">
                  <c:v>47.125</c:v>
                </c:pt>
                <c:pt idx="12970">
                  <c:v>47.121000000000002</c:v>
                </c:pt>
                <c:pt idx="12971">
                  <c:v>47.107999999999997</c:v>
                </c:pt>
                <c:pt idx="12972">
                  <c:v>47.113</c:v>
                </c:pt>
                <c:pt idx="12973">
                  <c:v>47.106000000000002</c:v>
                </c:pt>
                <c:pt idx="12974">
                  <c:v>47.084000000000003</c:v>
                </c:pt>
                <c:pt idx="12975">
                  <c:v>47.088000000000001</c:v>
                </c:pt>
                <c:pt idx="12976">
                  <c:v>47.08</c:v>
                </c:pt>
                <c:pt idx="12977">
                  <c:v>47.075000000000003</c:v>
                </c:pt>
                <c:pt idx="12978">
                  <c:v>47.076999999999998</c:v>
                </c:pt>
                <c:pt idx="12979">
                  <c:v>47.075000000000003</c:v>
                </c:pt>
                <c:pt idx="12980">
                  <c:v>47.067</c:v>
                </c:pt>
                <c:pt idx="12981">
                  <c:v>47.058</c:v>
                </c:pt>
                <c:pt idx="12982">
                  <c:v>47.052999999999997</c:v>
                </c:pt>
                <c:pt idx="12983">
                  <c:v>47.054000000000002</c:v>
                </c:pt>
                <c:pt idx="12984">
                  <c:v>47.042999999999999</c:v>
                </c:pt>
                <c:pt idx="12985">
                  <c:v>47.042999999999999</c:v>
                </c:pt>
                <c:pt idx="12986">
                  <c:v>47.040999999999997</c:v>
                </c:pt>
                <c:pt idx="12987">
                  <c:v>47.039000000000001</c:v>
                </c:pt>
                <c:pt idx="12988">
                  <c:v>47.033999999999999</c:v>
                </c:pt>
                <c:pt idx="12989">
                  <c:v>47.023000000000003</c:v>
                </c:pt>
                <c:pt idx="12990">
                  <c:v>47.014000000000003</c:v>
                </c:pt>
                <c:pt idx="12991">
                  <c:v>47.014000000000003</c:v>
                </c:pt>
                <c:pt idx="12992">
                  <c:v>47.008000000000003</c:v>
                </c:pt>
                <c:pt idx="12993">
                  <c:v>46.999000000000002</c:v>
                </c:pt>
                <c:pt idx="12994">
                  <c:v>46.994999999999997</c:v>
                </c:pt>
                <c:pt idx="12995">
                  <c:v>46.991999999999997</c:v>
                </c:pt>
                <c:pt idx="12996">
                  <c:v>46.981000000000002</c:v>
                </c:pt>
                <c:pt idx="12997">
                  <c:v>46.978999999999999</c:v>
                </c:pt>
                <c:pt idx="12998">
                  <c:v>46.968000000000004</c:v>
                </c:pt>
                <c:pt idx="12999">
                  <c:v>46.969000000000001</c:v>
                </c:pt>
                <c:pt idx="13000">
                  <c:v>46.957000000000001</c:v>
                </c:pt>
                <c:pt idx="13001">
                  <c:v>46.954999999999998</c:v>
                </c:pt>
                <c:pt idx="13002">
                  <c:v>46.951000000000001</c:v>
                </c:pt>
                <c:pt idx="13003">
                  <c:v>46.945</c:v>
                </c:pt>
                <c:pt idx="13004">
                  <c:v>46.947000000000003</c:v>
                </c:pt>
                <c:pt idx="13005">
                  <c:v>46.936</c:v>
                </c:pt>
                <c:pt idx="13006">
                  <c:v>46.927</c:v>
                </c:pt>
                <c:pt idx="13007">
                  <c:v>46.920999999999999</c:v>
                </c:pt>
                <c:pt idx="13008">
                  <c:v>46.914000000000001</c:v>
                </c:pt>
                <c:pt idx="13009">
                  <c:v>46.917999999999999</c:v>
                </c:pt>
                <c:pt idx="13010">
                  <c:v>46.911999999999999</c:v>
                </c:pt>
                <c:pt idx="13011">
                  <c:v>46.91</c:v>
                </c:pt>
                <c:pt idx="13012">
                  <c:v>46.905000000000001</c:v>
                </c:pt>
                <c:pt idx="13013">
                  <c:v>46.905999999999999</c:v>
                </c:pt>
                <c:pt idx="13014">
                  <c:v>46.892000000000003</c:v>
                </c:pt>
                <c:pt idx="13015">
                  <c:v>46.887999999999998</c:v>
                </c:pt>
                <c:pt idx="13016">
                  <c:v>46.884</c:v>
                </c:pt>
                <c:pt idx="13017">
                  <c:v>46.881</c:v>
                </c:pt>
                <c:pt idx="13018">
                  <c:v>46.877000000000002</c:v>
                </c:pt>
                <c:pt idx="13019">
                  <c:v>46.868000000000002</c:v>
                </c:pt>
                <c:pt idx="13020">
                  <c:v>46.862000000000002</c:v>
                </c:pt>
                <c:pt idx="13021">
                  <c:v>46.859000000000002</c:v>
                </c:pt>
                <c:pt idx="13022">
                  <c:v>46.847999999999999</c:v>
                </c:pt>
                <c:pt idx="13023">
                  <c:v>46.84</c:v>
                </c:pt>
                <c:pt idx="13024">
                  <c:v>46.835000000000001</c:v>
                </c:pt>
                <c:pt idx="13025">
                  <c:v>46.826999999999998</c:v>
                </c:pt>
                <c:pt idx="13026">
                  <c:v>46.829000000000001</c:v>
                </c:pt>
                <c:pt idx="13027">
                  <c:v>46.832999999999998</c:v>
                </c:pt>
                <c:pt idx="13028">
                  <c:v>46.822000000000003</c:v>
                </c:pt>
                <c:pt idx="13029">
                  <c:v>46.825000000000003</c:v>
                </c:pt>
                <c:pt idx="13030">
                  <c:v>46.820999999999998</c:v>
                </c:pt>
                <c:pt idx="13031">
                  <c:v>46.81</c:v>
                </c:pt>
                <c:pt idx="13032">
                  <c:v>46.807000000000002</c:v>
                </c:pt>
                <c:pt idx="13033">
                  <c:v>46.801000000000002</c:v>
                </c:pt>
                <c:pt idx="13034">
                  <c:v>46.79</c:v>
                </c:pt>
                <c:pt idx="13035">
                  <c:v>46.784999999999997</c:v>
                </c:pt>
                <c:pt idx="13036">
                  <c:v>46.787999999999997</c:v>
                </c:pt>
                <c:pt idx="13037">
                  <c:v>46.777000000000001</c:v>
                </c:pt>
                <c:pt idx="13038">
                  <c:v>46.759</c:v>
                </c:pt>
                <c:pt idx="13039">
                  <c:v>46.768000000000001</c:v>
                </c:pt>
                <c:pt idx="13040">
                  <c:v>46.764000000000003</c:v>
                </c:pt>
                <c:pt idx="13041">
                  <c:v>46.752000000000002</c:v>
                </c:pt>
                <c:pt idx="13042">
                  <c:v>46.75</c:v>
                </c:pt>
                <c:pt idx="13043">
                  <c:v>46.737000000000002</c:v>
                </c:pt>
                <c:pt idx="13044">
                  <c:v>46.74</c:v>
                </c:pt>
                <c:pt idx="13045">
                  <c:v>46.737000000000002</c:v>
                </c:pt>
                <c:pt idx="13046">
                  <c:v>46.734999999999999</c:v>
                </c:pt>
                <c:pt idx="13047">
                  <c:v>46.732999999999997</c:v>
                </c:pt>
                <c:pt idx="13048">
                  <c:v>46.731000000000002</c:v>
                </c:pt>
                <c:pt idx="13049">
                  <c:v>46.731000000000002</c:v>
                </c:pt>
                <c:pt idx="13050">
                  <c:v>46.710999999999999</c:v>
                </c:pt>
                <c:pt idx="13051">
                  <c:v>46.716000000000001</c:v>
                </c:pt>
                <c:pt idx="13052">
                  <c:v>46.703000000000003</c:v>
                </c:pt>
                <c:pt idx="13053">
                  <c:v>46.703000000000003</c:v>
                </c:pt>
                <c:pt idx="13054">
                  <c:v>46.7</c:v>
                </c:pt>
                <c:pt idx="13055">
                  <c:v>46.69</c:v>
                </c:pt>
                <c:pt idx="13056">
                  <c:v>46.689</c:v>
                </c:pt>
                <c:pt idx="13057">
                  <c:v>46.683</c:v>
                </c:pt>
                <c:pt idx="13058">
                  <c:v>46.673999999999999</c:v>
                </c:pt>
                <c:pt idx="13059">
                  <c:v>46.673999999999999</c:v>
                </c:pt>
                <c:pt idx="13060">
                  <c:v>46.662999999999997</c:v>
                </c:pt>
                <c:pt idx="13061">
                  <c:v>46.654000000000003</c:v>
                </c:pt>
                <c:pt idx="13062">
                  <c:v>46.655000000000001</c:v>
                </c:pt>
                <c:pt idx="13063">
                  <c:v>46.648000000000003</c:v>
                </c:pt>
                <c:pt idx="13064">
                  <c:v>46.643999999999998</c:v>
                </c:pt>
                <c:pt idx="13065">
                  <c:v>46.633000000000003</c:v>
                </c:pt>
                <c:pt idx="13066">
                  <c:v>46.625999999999998</c:v>
                </c:pt>
                <c:pt idx="13067">
                  <c:v>46.633000000000003</c:v>
                </c:pt>
                <c:pt idx="13068">
                  <c:v>46.622</c:v>
                </c:pt>
                <c:pt idx="13069">
                  <c:v>46.616999999999997</c:v>
                </c:pt>
                <c:pt idx="13070">
                  <c:v>46.601999999999997</c:v>
                </c:pt>
                <c:pt idx="13071">
                  <c:v>46.6</c:v>
                </c:pt>
                <c:pt idx="13072">
                  <c:v>46.578000000000003</c:v>
                </c:pt>
                <c:pt idx="13073">
                  <c:v>46.588999999999999</c:v>
                </c:pt>
                <c:pt idx="13074">
                  <c:v>46.582000000000001</c:v>
                </c:pt>
                <c:pt idx="13075">
                  <c:v>46.576000000000001</c:v>
                </c:pt>
                <c:pt idx="13076">
                  <c:v>46.576000000000001</c:v>
                </c:pt>
                <c:pt idx="13077">
                  <c:v>46.563000000000002</c:v>
                </c:pt>
                <c:pt idx="13078">
                  <c:v>46.569000000000003</c:v>
                </c:pt>
                <c:pt idx="13079">
                  <c:v>46.552</c:v>
                </c:pt>
                <c:pt idx="13080">
                  <c:v>46.540999999999997</c:v>
                </c:pt>
                <c:pt idx="13081">
                  <c:v>46.542999999999999</c:v>
                </c:pt>
                <c:pt idx="13082">
                  <c:v>46.545000000000002</c:v>
                </c:pt>
                <c:pt idx="13083">
                  <c:v>46.540999999999997</c:v>
                </c:pt>
                <c:pt idx="13084">
                  <c:v>46.537999999999997</c:v>
                </c:pt>
                <c:pt idx="13085">
                  <c:v>46.527999999999999</c:v>
                </c:pt>
                <c:pt idx="13086">
                  <c:v>46.518999999999998</c:v>
                </c:pt>
                <c:pt idx="13087">
                  <c:v>46.517000000000003</c:v>
                </c:pt>
                <c:pt idx="13088">
                  <c:v>46.518999999999998</c:v>
                </c:pt>
                <c:pt idx="13089">
                  <c:v>46.515000000000001</c:v>
                </c:pt>
                <c:pt idx="13090">
                  <c:v>46.506</c:v>
                </c:pt>
                <c:pt idx="13091">
                  <c:v>46.502000000000002</c:v>
                </c:pt>
                <c:pt idx="13092">
                  <c:v>46.497</c:v>
                </c:pt>
                <c:pt idx="13093">
                  <c:v>46.491</c:v>
                </c:pt>
                <c:pt idx="13094">
                  <c:v>46.484000000000002</c:v>
                </c:pt>
                <c:pt idx="13095">
                  <c:v>46.481999999999999</c:v>
                </c:pt>
                <c:pt idx="13096">
                  <c:v>46.470999999999997</c:v>
                </c:pt>
                <c:pt idx="13097">
                  <c:v>46.469000000000001</c:v>
                </c:pt>
                <c:pt idx="13098">
                  <c:v>46.468000000000004</c:v>
                </c:pt>
                <c:pt idx="13099">
                  <c:v>46.466000000000001</c:v>
                </c:pt>
                <c:pt idx="13100">
                  <c:v>46.457999999999998</c:v>
                </c:pt>
                <c:pt idx="13101">
                  <c:v>46.463999999999999</c:v>
                </c:pt>
                <c:pt idx="13102">
                  <c:v>46.448999999999998</c:v>
                </c:pt>
                <c:pt idx="13103">
                  <c:v>46.442</c:v>
                </c:pt>
                <c:pt idx="13104">
                  <c:v>46.433999999999997</c:v>
                </c:pt>
                <c:pt idx="13105">
                  <c:v>46.44</c:v>
                </c:pt>
                <c:pt idx="13106">
                  <c:v>46.421999999999997</c:v>
                </c:pt>
                <c:pt idx="13107">
                  <c:v>46.423000000000002</c:v>
                </c:pt>
                <c:pt idx="13108">
                  <c:v>46.414000000000001</c:v>
                </c:pt>
                <c:pt idx="13109">
                  <c:v>46.405000000000001</c:v>
                </c:pt>
                <c:pt idx="13110">
                  <c:v>46.398000000000003</c:v>
                </c:pt>
                <c:pt idx="13111">
                  <c:v>46.399000000000001</c:v>
                </c:pt>
                <c:pt idx="13112">
                  <c:v>46.39</c:v>
                </c:pt>
                <c:pt idx="13113">
                  <c:v>46.383000000000003</c:v>
                </c:pt>
                <c:pt idx="13114">
                  <c:v>46.372</c:v>
                </c:pt>
                <c:pt idx="13115">
                  <c:v>46.360999999999997</c:v>
                </c:pt>
                <c:pt idx="13116">
                  <c:v>46.363999999999997</c:v>
                </c:pt>
                <c:pt idx="13117">
                  <c:v>46.368000000000002</c:v>
                </c:pt>
                <c:pt idx="13118">
                  <c:v>46.366</c:v>
                </c:pt>
                <c:pt idx="13119">
                  <c:v>46.356999999999999</c:v>
                </c:pt>
                <c:pt idx="13120">
                  <c:v>46.353000000000002</c:v>
                </c:pt>
                <c:pt idx="13121">
                  <c:v>46.347999999999999</c:v>
                </c:pt>
                <c:pt idx="13122">
                  <c:v>46.35</c:v>
                </c:pt>
                <c:pt idx="13123">
                  <c:v>46.345999999999997</c:v>
                </c:pt>
                <c:pt idx="13124">
                  <c:v>46.337000000000003</c:v>
                </c:pt>
                <c:pt idx="13125">
                  <c:v>46.335000000000001</c:v>
                </c:pt>
                <c:pt idx="13126">
                  <c:v>46.328000000000003</c:v>
                </c:pt>
                <c:pt idx="13127">
                  <c:v>46.322000000000003</c:v>
                </c:pt>
                <c:pt idx="13128">
                  <c:v>46.313000000000002</c:v>
                </c:pt>
                <c:pt idx="13129">
                  <c:v>46.314999999999998</c:v>
                </c:pt>
                <c:pt idx="13130">
                  <c:v>46.308999999999997</c:v>
                </c:pt>
                <c:pt idx="13131">
                  <c:v>46.305999999999997</c:v>
                </c:pt>
                <c:pt idx="13132">
                  <c:v>46.298000000000002</c:v>
                </c:pt>
                <c:pt idx="13133">
                  <c:v>46.289000000000001</c:v>
                </c:pt>
                <c:pt idx="13134">
                  <c:v>46.283000000000001</c:v>
                </c:pt>
                <c:pt idx="13135">
                  <c:v>46.274000000000001</c:v>
                </c:pt>
                <c:pt idx="13136">
                  <c:v>46.268999999999998</c:v>
                </c:pt>
                <c:pt idx="13137">
                  <c:v>46.265000000000001</c:v>
                </c:pt>
                <c:pt idx="13138">
                  <c:v>46.265000000000001</c:v>
                </c:pt>
                <c:pt idx="13139">
                  <c:v>46.258000000000003</c:v>
                </c:pt>
                <c:pt idx="13140">
                  <c:v>46.25</c:v>
                </c:pt>
                <c:pt idx="13141">
                  <c:v>46.244999999999997</c:v>
                </c:pt>
                <c:pt idx="13142">
                  <c:v>46.238</c:v>
                </c:pt>
                <c:pt idx="13143">
                  <c:v>46.235999999999997</c:v>
                </c:pt>
                <c:pt idx="13144">
                  <c:v>46.231999999999999</c:v>
                </c:pt>
                <c:pt idx="13145">
                  <c:v>46.222999999999999</c:v>
                </c:pt>
                <c:pt idx="13146">
                  <c:v>46.216999999999999</c:v>
                </c:pt>
                <c:pt idx="13147">
                  <c:v>46.219000000000001</c:v>
                </c:pt>
                <c:pt idx="13148">
                  <c:v>46.213999999999999</c:v>
                </c:pt>
                <c:pt idx="13149">
                  <c:v>46.21</c:v>
                </c:pt>
                <c:pt idx="13150">
                  <c:v>46.207999999999998</c:v>
                </c:pt>
                <c:pt idx="13151">
                  <c:v>46.206000000000003</c:v>
                </c:pt>
                <c:pt idx="13152">
                  <c:v>46.201999999999998</c:v>
                </c:pt>
                <c:pt idx="13153">
                  <c:v>46.191000000000003</c:v>
                </c:pt>
                <c:pt idx="13154">
                  <c:v>46.188000000000002</c:v>
                </c:pt>
                <c:pt idx="13155">
                  <c:v>46.188000000000002</c:v>
                </c:pt>
                <c:pt idx="13156">
                  <c:v>46.174999999999997</c:v>
                </c:pt>
                <c:pt idx="13157">
                  <c:v>46.164000000000001</c:v>
                </c:pt>
                <c:pt idx="13158">
                  <c:v>46.151000000000003</c:v>
                </c:pt>
                <c:pt idx="13159">
                  <c:v>46.167999999999999</c:v>
                </c:pt>
                <c:pt idx="13160">
                  <c:v>46.152999999999999</c:v>
                </c:pt>
                <c:pt idx="13161">
                  <c:v>46.158000000000001</c:v>
                </c:pt>
                <c:pt idx="13162">
                  <c:v>46.152999999999999</c:v>
                </c:pt>
                <c:pt idx="13163">
                  <c:v>46.155000000000001</c:v>
                </c:pt>
                <c:pt idx="13164">
                  <c:v>46.143999999999998</c:v>
                </c:pt>
                <c:pt idx="13165">
                  <c:v>46.142000000000003</c:v>
                </c:pt>
                <c:pt idx="13166">
                  <c:v>46.133000000000003</c:v>
                </c:pt>
                <c:pt idx="13167">
                  <c:v>46.128999999999998</c:v>
                </c:pt>
                <c:pt idx="13168">
                  <c:v>46.127000000000002</c:v>
                </c:pt>
                <c:pt idx="13169">
                  <c:v>46.118000000000002</c:v>
                </c:pt>
                <c:pt idx="13170">
                  <c:v>46.106999999999999</c:v>
                </c:pt>
                <c:pt idx="13171">
                  <c:v>46.110999999999997</c:v>
                </c:pt>
                <c:pt idx="13172">
                  <c:v>46.109000000000002</c:v>
                </c:pt>
                <c:pt idx="13173">
                  <c:v>46.098999999999997</c:v>
                </c:pt>
                <c:pt idx="13174">
                  <c:v>46.088999999999999</c:v>
                </c:pt>
                <c:pt idx="13175">
                  <c:v>46.085000000000001</c:v>
                </c:pt>
                <c:pt idx="13176">
                  <c:v>46.085000000000001</c:v>
                </c:pt>
                <c:pt idx="13177">
                  <c:v>46.076999999999998</c:v>
                </c:pt>
                <c:pt idx="13178">
                  <c:v>46.072000000000003</c:v>
                </c:pt>
                <c:pt idx="13179">
                  <c:v>46.07</c:v>
                </c:pt>
                <c:pt idx="13180">
                  <c:v>46.066000000000003</c:v>
                </c:pt>
                <c:pt idx="13181">
                  <c:v>46.055</c:v>
                </c:pt>
                <c:pt idx="13182">
                  <c:v>46.048000000000002</c:v>
                </c:pt>
                <c:pt idx="13183">
                  <c:v>46.045999999999999</c:v>
                </c:pt>
                <c:pt idx="13184">
                  <c:v>46.040999999999997</c:v>
                </c:pt>
                <c:pt idx="13185">
                  <c:v>46.036999999999999</c:v>
                </c:pt>
                <c:pt idx="13186">
                  <c:v>46.033000000000001</c:v>
                </c:pt>
                <c:pt idx="13187">
                  <c:v>46.033000000000001</c:v>
                </c:pt>
                <c:pt idx="13188">
                  <c:v>46.036999999999999</c:v>
                </c:pt>
                <c:pt idx="13189">
                  <c:v>46.030999999999999</c:v>
                </c:pt>
                <c:pt idx="13190">
                  <c:v>46.024000000000001</c:v>
                </c:pt>
                <c:pt idx="13191">
                  <c:v>46.021999999999998</c:v>
                </c:pt>
                <c:pt idx="13192">
                  <c:v>46.017000000000003</c:v>
                </c:pt>
                <c:pt idx="13193">
                  <c:v>46.012999999999998</c:v>
                </c:pt>
                <c:pt idx="13194">
                  <c:v>46</c:v>
                </c:pt>
                <c:pt idx="13195">
                  <c:v>45.997999999999998</c:v>
                </c:pt>
                <c:pt idx="13196">
                  <c:v>45.994999999999997</c:v>
                </c:pt>
                <c:pt idx="13197">
                  <c:v>45.985999999999997</c:v>
                </c:pt>
                <c:pt idx="13198">
                  <c:v>45.984999999999999</c:v>
                </c:pt>
                <c:pt idx="13199">
                  <c:v>45.978000000000002</c:v>
                </c:pt>
                <c:pt idx="13200">
                  <c:v>45.970999999999997</c:v>
                </c:pt>
                <c:pt idx="13201">
                  <c:v>45.972999999999999</c:v>
                </c:pt>
                <c:pt idx="13202">
                  <c:v>45.957999999999998</c:v>
                </c:pt>
                <c:pt idx="13203">
                  <c:v>45.948999999999998</c:v>
                </c:pt>
                <c:pt idx="13204">
                  <c:v>45.954000000000001</c:v>
                </c:pt>
                <c:pt idx="13205">
                  <c:v>45.948999999999998</c:v>
                </c:pt>
                <c:pt idx="13206">
                  <c:v>45.945</c:v>
                </c:pt>
                <c:pt idx="13207">
                  <c:v>45.936</c:v>
                </c:pt>
                <c:pt idx="13208">
                  <c:v>45.936</c:v>
                </c:pt>
                <c:pt idx="13209">
                  <c:v>45.930999999999997</c:v>
                </c:pt>
                <c:pt idx="13210">
                  <c:v>45.923000000000002</c:v>
                </c:pt>
                <c:pt idx="13211">
                  <c:v>45.908999999999999</c:v>
                </c:pt>
                <c:pt idx="13212">
                  <c:v>45.911999999999999</c:v>
                </c:pt>
                <c:pt idx="13213">
                  <c:v>45.915999999999997</c:v>
                </c:pt>
                <c:pt idx="13214">
                  <c:v>45.905000000000001</c:v>
                </c:pt>
                <c:pt idx="13215">
                  <c:v>45.901000000000003</c:v>
                </c:pt>
                <c:pt idx="13216">
                  <c:v>45.899000000000001</c:v>
                </c:pt>
                <c:pt idx="13217">
                  <c:v>45.896999999999998</c:v>
                </c:pt>
                <c:pt idx="13218">
                  <c:v>45.878999999999998</c:v>
                </c:pt>
                <c:pt idx="13219">
                  <c:v>45.884</c:v>
                </c:pt>
                <c:pt idx="13220">
                  <c:v>45.877000000000002</c:v>
                </c:pt>
                <c:pt idx="13221">
                  <c:v>45.875</c:v>
                </c:pt>
                <c:pt idx="13222">
                  <c:v>45.868000000000002</c:v>
                </c:pt>
                <c:pt idx="13223">
                  <c:v>45.862000000000002</c:v>
                </c:pt>
                <c:pt idx="13224">
                  <c:v>45.860999999999997</c:v>
                </c:pt>
                <c:pt idx="13225">
                  <c:v>45.851999999999997</c:v>
                </c:pt>
                <c:pt idx="13226">
                  <c:v>45.853000000000002</c:v>
                </c:pt>
                <c:pt idx="13227">
                  <c:v>45.85</c:v>
                </c:pt>
                <c:pt idx="13228">
                  <c:v>45.84</c:v>
                </c:pt>
                <c:pt idx="13229">
                  <c:v>45.835000000000001</c:v>
                </c:pt>
                <c:pt idx="13230">
                  <c:v>45.838000000000001</c:v>
                </c:pt>
                <c:pt idx="13231">
                  <c:v>45.832999999999998</c:v>
                </c:pt>
                <c:pt idx="13232">
                  <c:v>45.829000000000001</c:v>
                </c:pt>
                <c:pt idx="13233">
                  <c:v>45.82</c:v>
                </c:pt>
                <c:pt idx="13234">
                  <c:v>45.813000000000002</c:v>
                </c:pt>
                <c:pt idx="13235">
                  <c:v>45.805999999999997</c:v>
                </c:pt>
                <c:pt idx="13236">
                  <c:v>45.798000000000002</c:v>
                </c:pt>
                <c:pt idx="13237">
                  <c:v>45.795000000000002</c:v>
                </c:pt>
                <c:pt idx="13238">
                  <c:v>45.792999999999999</c:v>
                </c:pt>
                <c:pt idx="13239">
                  <c:v>45.786999999999999</c:v>
                </c:pt>
                <c:pt idx="13240">
                  <c:v>45.777999999999999</c:v>
                </c:pt>
                <c:pt idx="13241">
                  <c:v>45.767000000000003</c:v>
                </c:pt>
                <c:pt idx="13242">
                  <c:v>45.768999999999998</c:v>
                </c:pt>
                <c:pt idx="13243">
                  <c:v>45.773000000000003</c:v>
                </c:pt>
                <c:pt idx="13244">
                  <c:v>45.762</c:v>
                </c:pt>
                <c:pt idx="13245">
                  <c:v>45.758000000000003</c:v>
                </c:pt>
                <c:pt idx="13246">
                  <c:v>45.753999999999998</c:v>
                </c:pt>
                <c:pt idx="13247">
                  <c:v>45.749000000000002</c:v>
                </c:pt>
                <c:pt idx="13248">
                  <c:v>45.74</c:v>
                </c:pt>
                <c:pt idx="13249">
                  <c:v>45.741</c:v>
                </c:pt>
                <c:pt idx="13250">
                  <c:v>45.735999999999997</c:v>
                </c:pt>
                <c:pt idx="13251">
                  <c:v>45.731999999999999</c:v>
                </c:pt>
                <c:pt idx="13252">
                  <c:v>45.722999999999999</c:v>
                </c:pt>
                <c:pt idx="13253">
                  <c:v>45.725000000000001</c:v>
                </c:pt>
                <c:pt idx="13254">
                  <c:v>45.713999999999999</c:v>
                </c:pt>
                <c:pt idx="13255">
                  <c:v>45.716000000000001</c:v>
                </c:pt>
                <c:pt idx="13256">
                  <c:v>45.712000000000003</c:v>
                </c:pt>
                <c:pt idx="13257">
                  <c:v>45.71</c:v>
                </c:pt>
                <c:pt idx="13258">
                  <c:v>45.703000000000003</c:v>
                </c:pt>
                <c:pt idx="13259">
                  <c:v>45.695999999999998</c:v>
                </c:pt>
                <c:pt idx="13260">
                  <c:v>45.698999999999998</c:v>
                </c:pt>
                <c:pt idx="13261">
                  <c:v>45.69</c:v>
                </c:pt>
                <c:pt idx="13262">
                  <c:v>45.683</c:v>
                </c:pt>
                <c:pt idx="13263">
                  <c:v>45.677</c:v>
                </c:pt>
                <c:pt idx="13264">
                  <c:v>45.67</c:v>
                </c:pt>
                <c:pt idx="13265">
                  <c:v>45.664000000000001</c:v>
                </c:pt>
                <c:pt idx="13266">
                  <c:v>45.67</c:v>
                </c:pt>
                <c:pt idx="13267">
                  <c:v>45.658999999999999</c:v>
                </c:pt>
                <c:pt idx="13268">
                  <c:v>45.655000000000001</c:v>
                </c:pt>
                <c:pt idx="13269">
                  <c:v>45.651000000000003</c:v>
                </c:pt>
                <c:pt idx="13270">
                  <c:v>45.637</c:v>
                </c:pt>
                <c:pt idx="13271">
                  <c:v>45.63</c:v>
                </c:pt>
                <c:pt idx="13272">
                  <c:v>45.625999999999998</c:v>
                </c:pt>
                <c:pt idx="13273">
                  <c:v>45.621000000000002</c:v>
                </c:pt>
                <c:pt idx="13274">
                  <c:v>45.615000000000002</c:v>
                </c:pt>
                <c:pt idx="13275">
                  <c:v>45.610999999999997</c:v>
                </c:pt>
                <c:pt idx="13276">
                  <c:v>45.610999999999997</c:v>
                </c:pt>
                <c:pt idx="13277">
                  <c:v>45.603999999999999</c:v>
                </c:pt>
                <c:pt idx="13278">
                  <c:v>45.6</c:v>
                </c:pt>
                <c:pt idx="13279">
                  <c:v>45.597000000000001</c:v>
                </c:pt>
                <c:pt idx="13280">
                  <c:v>45.588999999999999</c:v>
                </c:pt>
                <c:pt idx="13281">
                  <c:v>45.585999999999999</c:v>
                </c:pt>
                <c:pt idx="13282">
                  <c:v>45.576999999999998</c:v>
                </c:pt>
                <c:pt idx="13283">
                  <c:v>45.573</c:v>
                </c:pt>
                <c:pt idx="13284">
                  <c:v>45.575000000000003</c:v>
                </c:pt>
                <c:pt idx="13285">
                  <c:v>45.570999999999998</c:v>
                </c:pt>
                <c:pt idx="13286">
                  <c:v>45.566000000000003</c:v>
                </c:pt>
                <c:pt idx="13287">
                  <c:v>45.555999999999997</c:v>
                </c:pt>
                <c:pt idx="13288">
                  <c:v>45.555999999999997</c:v>
                </c:pt>
                <c:pt idx="13289">
                  <c:v>45.552999999999997</c:v>
                </c:pt>
                <c:pt idx="13290">
                  <c:v>45.548999999999999</c:v>
                </c:pt>
                <c:pt idx="13291">
                  <c:v>45.54</c:v>
                </c:pt>
                <c:pt idx="13292">
                  <c:v>45.537999999999997</c:v>
                </c:pt>
                <c:pt idx="13293">
                  <c:v>45.542000000000002</c:v>
                </c:pt>
                <c:pt idx="13294">
                  <c:v>45.527000000000001</c:v>
                </c:pt>
                <c:pt idx="13295">
                  <c:v>45.518000000000001</c:v>
                </c:pt>
                <c:pt idx="13296">
                  <c:v>45.512</c:v>
                </c:pt>
                <c:pt idx="13297">
                  <c:v>45.509</c:v>
                </c:pt>
                <c:pt idx="13298">
                  <c:v>45.509</c:v>
                </c:pt>
                <c:pt idx="13299">
                  <c:v>45.500999999999998</c:v>
                </c:pt>
                <c:pt idx="13300">
                  <c:v>45.500999999999998</c:v>
                </c:pt>
                <c:pt idx="13301">
                  <c:v>45.5</c:v>
                </c:pt>
                <c:pt idx="13302">
                  <c:v>45.497999999999998</c:v>
                </c:pt>
                <c:pt idx="13303">
                  <c:v>45.478999999999999</c:v>
                </c:pt>
                <c:pt idx="13304">
                  <c:v>45.48</c:v>
                </c:pt>
                <c:pt idx="13305">
                  <c:v>45.482999999999997</c:v>
                </c:pt>
                <c:pt idx="13306">
                  <c:v>45.473999999999997</c:v>
                </c:pt>
                <c:pt idx="13307">
                  <c:v>45.472000000000001</c:v>
                </c:pt>
                <c:pt idx="13308">
                  <c:v>45.457999999999998</c:v>
                </c:pt>
                <c:pt idx="13309">
                  <c:v>45.456000000000003</c:v>
                </c:pt>
                <c:pt idx="13310">
                  <c:v>45.456000000000003</c:v>
                </c:pt>
                <c:pt idx="13311">
                  <c:v>45.460999999999999</c:v>
                </c:pt>
                <c:pt idx="13312">
                  <c:v>45.456000000000003</c:v>
                </c:pt>
                <c:pt idx="13313">
                  <c:v>45.445</c:v>
                </c:pt>
                <c:pt idx="13314">
                  <c:v>45.436</c:v>
                </c:pt>
                <c:pt idx="13315">
                  <c:v>45.439</c:v>
                </c:pt>
                <c:pt idx="13316">
                  <c:v>45.43</c:v>
                </c:pt>
                <c:pt idx="13317">
                  <c:v>45.439</c:v>
                </c:pt>
                <c:pt idx="13318">
                  <c:v>45.427999999999997</c:v>
                </c:pt>
                <c:pt idx="13319">
                  <c:v>45.414000000000001</c:v>
                </c:pt>
                <c:pt idx="13320">
                  <c:v>45.414000000000001</c:v>
                </c:pt>
                <c:pt idx="13321">
                  <c:v>45.408000000000001</c:v>
                </c:pt>
                <c:pt idx="13322">
                  <c:v>45.401000000000003</c:v>
                </c:pt>
                <c:pt idx="13323">
                  <c:v>45.399000000000001</c:v>
                </c:pt>
                <c:pt idx="13324">
                  <c:v>45.39</c:v>
                </c:pt>
                <c:pt idx="13325">
                  <c:v>45.383000000000003</c:v>
                </c:pt>
                <c:pt idx="13326">
                  <c:v>45.387999999999998</c:v>
                </c:pt>
                <c:pt idx="13327">
                  <c:v>45.377000000000002</c:v>
                </c:pt>
                <c:pt idx="13328">
                  <c:v>45.368000000000002</c:v>
                </c:pt>
                <c:pt idx="13329">
                  <c:v>45.363</c:v>
                </c:pt>
                <c:pt idx="13330">
                  <c:v>45.354999999999997</c:v>
                </c:pt>
                <c:pt idx="13331">
                  <c:v>45.354999999999997</c:v>
                </c:pt>
                <c:pt idx="13332">
                  <c:v>45.344000000000001</c:v>
                </c:pt>
                <c:pt idx="13333">
                  <c:v>45.338999999999999</c:v>
                </c:pt>
                <c:pt idx="13334">
                  <c:v>45.326000000000001</c:v>
                </c:pt>
                <c:pt idx="13335">
                  <c:v>45.332999999999998</c:v>
                </c:pt>
                <c:pt idx="13336">
                  <c:v>45.323999999999998</c:v>
                </c:pt>
                <c:pt idx="13337">
                  <c:v>45.311</c:v>
                </c:pt>
                <c:pt idx="13338">
                  <c:v>45.319000000000003</c:v>
                </c:pt>
                <c:pt idx="13339">
                  <c:v>45.317</c:v>
                </c:pt>
                <c:pt idx="13340">
                  <c:v>45.314999999999998</c:v>
                </c:pt>
                <c:pt idx="13341">
                  <c:v>45.304000000000002</c:v>
                </c:pt>
                <c:pt idx="13342">
                  <c:v>45.311</c:v>
                </c:pt>
                <c:pt idx="13343">
                  <c:v>45.305999999999997</c:v>
                </c:pt>
                <c:pt idx="13344">
                  <c:v>45.296999999999997</c:v>
                </c:pt>
                <c:pt idx="13345">
                  <c:v>45.289000000000001</c:v>
                </c:pt>
                <c:pt idx="13346">
                  <c:v>45.281999999999996</c:v>
                </c:pt>
                <c:pt idx="13347">
                  <c:v>45.271000000000001</c:v>
                </c:pt>
                <c:pt idx="13348">
                  <c:v>45.268000000000001</c:v>
                </c:pt>
                <c:pt idx="13349">
                  <c:v>45.259</c:v>
                </c:pt>
                <c:pt idx="13350">
                  <c:v>45.26</c:v>
                </c:pt>
                <c:pt idx="13351">
                  <c:v>45.250999999999998</c:v>
                </c:pt>
                <c:pt idx="13352">
                  <c:v>45.246000000000002</c:v>
                </c:pt>
                <c:pt idx="13353">
                  <c:v>45.253</c:v>
                </c:pt>
                <c:pt idx="13354">
                  <c:v>45.246000000000002</c:v>
                </c:pt>
                <c:pt idx="13355">
                  <c:v>45.241999999999997</c:v>
                </c:pt>
                <c:pt idx="13356">
                  <c:v>45.231000000000002</c:v>
                </c:pt>
                <c:pt idx="13357">
                  <c:v>45.226999999999997</c:v>
                </c:pt>
                <c:pt idx="13358">
                  <c:v>45.22</c:v>
                </c:pt>
                <c:pt idx="13359">
                  <c:v>45.223999999999997</c:v>
                </c:pt>
                <c:pt idx="13360">
                  <c:v>45.210999999999999</c:v>
                </c:pt>
                <c:pt idx="13361">
                  <c:v>45.207000000000001</c:v>
                </c:pt>
                <c:pt idx="13362">
                  <c:v>45.206000000000003</c:v>
                </c:pt>
                <c:pt idx="13363">
                  <c:v>45.204000000000001</c:v>
                </c:pt>
                <c:pt idx="13364">
                  <c:v>45.192999999999998</c:v>
                </c:pt>
                <c:pt idx="13365">
                  <c:v>45.183999999999997</c:v>
                </c:pt>
                <c:pt idx="13366">
                  <c:v>45.182000000000002</c:v>
                </c:pt>
                <c:pt idx="13367">
                  <c:v>45.176000000000002</c:v>
                </c:pt>
                <c:pt idx="13368">
                  <c:v>45.168999999999997</c:v>
                </c:pt>
                <c:pt idx="13369">
                  <c:v>45.182000000000002</c:v>
                </c:pt>
                <c:pt idx="13370">
                  <c:v>45.164999999999999</c:v>
                </c:pt>
                <c:pt idx="13371">
                  <c:v>45.168999999999997</c:v>
                </c:pt>
                <c:pt idx="13372">
                  <c:v>45.167000000000002</c:v>
                </c:pt>
                <c:pt idx="13373">
                  <c:v>45.154000000000003</c:v>
                </c:pt>
                <c:pt idx="13374">
                  <c:v>45.143000000000001</c:v>
                </c:pt>
                <c:pt idx="13375">
                  <c:v>45.145000000000003</c:v>
                </c:pt>
                <c:pt idx="13376">
                  <c:v>45.14</c:v>
                </c:pt>
                <c:pt idx="13377">
                  <c:v>45.133000000000003</c:v>
                </c:pt>
                <c:pt idx="13378">
                  <c:v>45.124000000000002</c:v>
                </c:pt>
                <c:pt idx="13379">
                  <c:v>45.12</c:v>
                </c:pt>
                <c:pt idx="13380">
                  <c:v>45.110999999999997</c:v>
                </c:pt>
                <c:pt idx="13381">
                  <c:v>45.122999999999998</c:v>
                </c:pt>
                <c:pt idx="13382">
                  <c:v>45.112000000000002</c:v>
                </c:pt>
                <c:pt idx="13383">
                  <c:v>45.110999999999997</c:v>
                </c:pt>
                <c:pt idx="13384">
                  <c:v>45.103000000000002</c:v>
                </c:pt>
                <c:pt idx="13385">
                  <c:v>45.091999999999999</c:v>
                </c:pt>
                <c:pt idx="13386">
                  <c:v>45.091999999999999</c:v>
                </c:pt>
                <c:pt idx="13387">
                  <c:v>45.095999999999997</c:v>
                </c:pt>
                <c:pt idx="13388">
                  <c:v>45.08</c:v>
                </c:pt>
                <c:pt idx="13389">
                  <c:v>45.078000000000003</c:v>
                </c:pt>
                <c:pt idx="13390">
                  <c:v>45.070999999999998</c:v>
                </c:pt>
                <c:pt idx="13391">
                  <c:v>45.067</c:v>
                </c:pt>
                <c:pt idx="13392">
                  <c:v>45.063000000000002</c:v>
                </c:pt>
                <c:pt idx="13393">
                  <c:v>45.06</c:v>
                </c:pt>
                <c:pt idx="13394">
                  <c:v>45.054000000000002</c:v>
                </c:pt>
                <c:pt idx="13395">
                  <c:v>45.045000000000002</c:v>
                </c:pt>
                <c:pt idx="13396">
                  <c:v>45.046999999999997</c:v>
                </c:pt>
                <c:pt idx="13397">
                  <c:v>45.04</c:v>
                </c:pt>
                <c:pt idx="13398">
                  <c:v>45.040999999999997</c:v>
                </c:pt>
                <c:pt idx="13399">
                  <c:v>45.039000000000001</c:v>
                </c:pt>
                <c:pt idx="13400">
                  <c:v>45.033999999999999</c:v>
                </c:pt>
                <c:pt idx="13401">
                  <c:v>45.027000000000001</c:v>
                </c:pt>
                <c:pt idx="13402">
                  <c:v>45.024999999999999</c:v>
                </c:pt>
                <c:pt idx="13403">
                  <c:v>45.021000000000001</c:v>
                </c:pt>
                <c:pt idx="13404">
                  <c:v>45.015999999999998</c:v>
                </c:pt>
                <c:pt idx="13405">
                  <c:v>45.012</c:v>
                </c:pt>
                <c:pt idx="13406">
                  <c:v>45.008000000000003</c:v>
                </c:pt>
                <c:pt idx="13407">
                  <c:v>45.005000000000003</c:v>
                </c:pt>
                <c:pt idx="13408">
                  <c:v>44.994</c:v>
                </c:pt>
                <c:pt idx="13409">
                  <c:v>44.996000000000002</c:v>
                </c:pt>
                <c:pt idx="13410">
                  <c:v>44.987000000000002</c:v>
                </c:pt>
                <c:pt idx="13411">
                  <c:v>44.981000000000002</c:v>
                </c:pt>
                <c:pt idx="13412">
                  <c:v>44.981000000000002</c:v>
                </c:pt>
                <c:pt idx="13413">
                  <c:v>44.975999999999999</c:v>
                </c:pt>
                <c:pt idx="13414">
                  <c:v>44.972000000000001</c:v>
                </c:pt>
                <c:pt idx="13415">
                  <c:v>44.972000000000001</c:v>
                </c:pt>
                <c:pt idx="13416">
                  <c:v>44.965000000000003</c:v>
                </c:pt>
                <c:pt idx="13417">
                  <c:v>44.965000000000003</c:v>
                </c:pt>
                <c:pt idx="13418">
                  <c:v>44.960999999999999</c:v>
                </c:pt>
                <c:pt idx="13419">
                  <c:v>44.95</c:v>
                </c:pt>
                <c:pt idx="13420">
                  <c:v>44.945</c:v>
                </c:pt>
                <c:pt idx="13421">
                  <c:v>44.945</c:v>
                </c:pt>
                <c:pt idx="13422">
                  <c:v>44.947000000000003</c:v>
                </c:pt>
                <c:pt idx="13423">
                  <c:v>44.927999999999997</c:v>
                </c:pt>
                <c:pt idx="13424">
                  <c:v>44.927999999999997</c:v>
                </c:pt>
                <c:pt idx="13425">
                  <c:v>44.917999999999999</c:v>
                </c:pt>
                <c:pt idx="13426">
                  <c:v>44.914000000000001</c:v>
                </c:pt>
                <c:pt idx="13427">
                  <c:v>44.915999999999997</c:v>
                </c:pt>
                <c:pt idx="13428">
                  <c:v>44.917999999999999</c:v>
                </c:pt>
                <c:pt idx="13429">
                  <c:v>44.908000000000001</c:v>
                </c:pt>
                <c:pt idx="13430">
                  <c:v>44.906999999999996</c:v>
                </c:pt>
                <c:pt idx="13431">
                  <c:v>44.899000000000001</c:v>
                </c:pt>
                <c:pt idx="13432">
                  <c:v>44.884999999999998</c:v>
                </c:pt>
                <c:pt idx="13433">
                  <c:v>44.875999999999998</c:v>
                </c:pt>
                <c:pt idx="13434">
                  <c:v>44.866999999999997</c:v>
                </c:pt>
                <c:pt idx="13435">
                  <c:v>44.87</c:v>
                </c:pt>
                <c:pt idx="13436">
                  <c:v>44.866999999999997</c:v>
                </c:pt>
                <c:pt idx="13437">
                  <c:v>44.866999999999997</c:v>
                </c:pt>
                <c:pt idx="13438">
                  <c:v>44.866999999999997</c:v>
                </c:pt>
                <c:pt idx="13439">
                  <c:v>44.860999999999997</c:v>
                </c:pt>
                <c:pt idx="13440">
                  <c:v>44.856000000000002</c:v>
                </c:pt>
                <c:pt idx="13441">
                  <c:v>44.844999999999999</c:v>
                </c:pt>
                <c:pt idx="13442">
                  <c:v>44.841000000000001</c:v>
                </c:pt>
                <c:pt idx="13443">
                  <c:v>44.844999999999999</c:v>
                </c:pt>
                <c:pt idx="13444">
                  <c:v>44.841000000000001</c:v>
                </c:pt>
                <c:pt idx="13445">
                  <c:v>44.83</c:v>
                </c:pt>
                <c:pt idx="13446">
                  <c:v>44.819000000000003</c:v>
                </c:pt>
                <c:pt idx="13447">
                  <c:v>44.819000000000003</c:v>
                </c:pt>
                <c:pt idx="13448">
                  <c:v>44.817999999999998</c:v>
                </c:pt>
                <c:pt idx="13449">
                  <c:v>44.819000000000003</c:v>
                </c:pt>
                <c:pt idx="13450">
                  <c:v>44.816000000000003</c:v>
                </c:pt>
                <c:pt idx="13451">
                  <c:v>44.807000000000002</c:v>
                </c:pt>
                <c:pt idx="13452">
                  <c:v>44.801000000000002</c:v>
                </c:pt>
                <c:pt idx="13453">
                  <c:v>44.805</c:v>
                </c:pt>
                <c:pt idx="13454">
                  <c:v>44.792000000000002</c:v>
                </c:pt>
                <c:pt idx="13455">
                  <c:v>44.783000000000001</c:v>
                </c:pt>
                <c:pt idx="13456">
                  <c:v>44.780999999999999</c:v>
                </c:pt>
                <c:pt idx="13457">
                  <c:v>44.779000000000003</c:v>
                </c:pt>
                <c:pt idx="13458">
                  <c:v>44.776000000000003</c:v>
                </c:pt>
                <c:pt idx="13459">
                  <c:v>44.767000000000003</c:v>
                </c:pt>
                <c:pt idx="13460">
                  <c:v>44.761000000000003</c:v>
                </c:pt>
                <c:pt idx="13461">
                  <c:v>44.753999999999998</c:v>
                </c:pt>
                <c:pt idx="13462">
                  <c:v>44.753999999999998</c:v>
                </c:pt>
                <c:pt idx="13463">
                  <c:v>44.747999999999998</c:v>
                </c:pt>
                <c:pt idx="13464">
                  <c:v>44.738999999999997</c:v>
                </c:pt>
                <c:pt idx="13465">
                  <c:v>44.744999999999997</c:v>
                </c:pt>
                <c:pt idx="13466">
                  <c:v>44.738999999999997</c:v>
                </c:pt>
                <c:pt idx="13467">
                  <c:v>44.735999999999997</c:v>
                </c:pt>
                <c:pt idx="13468">
                  <c:v>44.728000000000002</c:v>
                </c:pt>
                <c:pt idx="13469">
                  <c:v>44.722999999999999</c:v>
                </c:pt>
                <c:pt idx="13470">
                  <c:v>44.725000000000001</c:v>
                </c:pt>
                <c:pt idx="13471">
                  <c:v>44.726999999999997</c:v>
                </c:pt>
                <c:pt idx="13472">
                  <c:v>44.720999999999997</c:v>
                </c:pt>
                <c:pt idx="13473">
                  <c:v>44.713999999999999</c:v>
                </c:pt>
                <c:pt idx="13474">
                  <c:v>44.701000000000001</c:v>
                </c:pt>
                <c:pt idx="13475">
                  <c:v>44.698999999999998</c:v>
                </c:pt>
                <c:pt idx="13476">
                  <c:v>44.703000000000003</c:v>
                </c:pt>
                <c:pt idx="13477">
                  <c:v>44.694000000000003</c:v>
                </c:pt>
                <c:pt idx="13478">
                  <c:v>44.683</c:v>
                </c:pt>
                <c:pt idx="13479">
                  <c:v>44.673999999999999</c:v>
                </c:pt>
                <c:pt idx="13480">
                  <c:v>44.676000000000002</c:v>
                </c:pt>
                <c:pt idx="13481">
                  <c:v>44.667000000000002</c:v>
                </c:pt>
                <c:pt idx="13482">
                  <c:v>44.655999999999999</c:v>
                </c:pt>
                <c:pt idx="13483">
                  <c:v>44.654000000000003</c:v>
                </c:pt>
                <c:pt idx="13484">
                  <c:v>44.652000000000001</c:v>
                </c:pt>
                <c:pt idx="13485">
                  <c:v>44.640999999999998</c:v>
                </c:pt>
                <c:pt idx="13486">
                  <c:v>44.639000000000003</c:v>
                </c:pt>
                <c:pt idx="13487">
                  <c:v>44.636000000000003</c:v>
                </c:pt>
                <c:pt idx="13488">
                  <c:v>44.627000000000002</c:v>
                </c:pt>
                <c:pt idx="13489">
                  <c:v>44.63</c:v>
                </c:pt>
                <c:pt idx="13490">
                  <c:v>44.622999999999998</c:v>
                </c:pt>
                <c:pt idx="13491">
                  <c:v>44.622999999999998</c:v>
                </c:pt>
                <c:pt idx="13492">
                  <c:v>44.618000000000002</c:v>
                </c:pt>
                <c:pt idx="13493">
                  <c:v>44.609000000000002</c:v>
                </c:pt>
                <c:pt idx="13494">
                  <c:v>44.604999999999997</c:v>
                </c:pt>
                <c:pt idx="13495">
                  <c:v>44.600999999999999</c:v>
                </c:pt>
                <c:pt idx="13496">
                  <c:v>44.595999999999997</c:v>
                </c:pt>
                <c:pt idx="13497">
                  <c:v>44.582999999999998</c:v>
                </c:pt>
                <c:pt idx="13498">
                  <c:v>44.585000000000001</c:v>
                </c:pt>
                <c:pt idx="13499">
                  <c:v>44.58</c:v>
                </c:pt>
                <c:pt idx="13500">
                  <c:v>44.576000000000001</c:v>
                </c:pt>
                <c:pt idx="13501">
                  <c:v>44.57</c:v>
                </c:pt>
                <c:pt idx="13502">
                  <c:v>44.564999999999998</c:v>
                </c:pt>
                <c:pt idx="13503">
                  <c:v>44.564999999999998</c:v>
                </c:pt>
                <c:pt idx="13504">
                  <c:v>44.555999999999997</c:v>
                </c:pt>
                <c:pt idx="13505">
                  <c:v>44.548999999999999</c:v>
                </c:pt>
                <c:pt idx="13506">
                  <c:v>44.546999999999997</c:v>
                </c:pt>
                <c:pt idx="13507">
                  <c:v>44.548999999999999</c:v>
                </c:pt>
                <c:pt idx="13508">
                  <c:v>44.548999999999999</c:v>
                </c:pt>
                <c:pt idx="13509">
                  <c:v>44.542999999999999</c:v>
                </c:pt>
                <c:pt idx="13510">
                  <c:v>44.54</c:v>
                </c:pt>
                <c:pt idx="13511">
                  <c:v>44.537999999999997</c:v>
                </c:pt>
                <c:pt idx="13512">
                  <c:v>44.546999999999997</c:v>
                </c:pt>
                <c:pt idx="13513">
                  <c:v>44.536000000000001</c:v>
                </c:pt>
                <c:pt idx="13514">
                  <c:v>44.52</c:v>
                </c:pt>
                <c:pt idx="13515">
                  <c:v>44.514000000000003</c:v>
                </c:pt>
                <c:pt idx="13516">
                  <c:v>44.514000000000003</c:v>
                </c:pt>
                <c:pt idx="13517">
                  <c:v>44.512</c:v>
                </c:pt>
                <c:pt idx="13518">
                  <c:v>44.506999999999998</c:v>
                </c:pt>
                <c:pt idx="13519">
                  <c:v>44.502000000000002</c:v>
                </c:pt>
                <c:pt idx="13520">
                  <c:v>44.497999999999998</c:v>
                </c:pt>
                <c:pt idx="13521">
                  <c:v>44.488999999999997</c:v>
                </c:pt>
                <c:pt idx="13522">
                  <c:v>44.484999999999999</c:v>
                </c:pt>
                <c:pt idx="13523">
                  <c:v>44.48</c:v>
                </c:pt>
                <c:pt idx="13524">
                  <c:v>44.481999999999999</c:v>
                </c:pt>
                <c:pt idx="13525">
                  <c:v>44.463999999999999</c:v>
                </c:pt>
                <c:pt idx="13526">
                  <c:v>44.46</c:v>
                </c:pt>
                <c:pt idx="13527">
                  <c:v>44.453000000000003</c:v>
                </c:pt>
                <c:pt idx="13528">
                  <c:v>44.444000000000003</c:v>
                </c:pt>
                <c:pt idx="13529">
                  <c:v>44.445</c:v>
                </c:pt>
                <c:pt idx="13530">
                  <c:v>44.448999999999998</c:v>
                </c:pt>
                <c:pt idx="13531">
                  <c:v>44.445</c:v>
                </c:pt>
                <c:pt idx="13532">
                  <c:v>44.442</c:v>
                </c:pt>
                <c:pt idx="13533">
                  <c:v>44.430999999999997</c:v>
                </c:pt>
                <c:pt idx="13534">
                  <c:v>44.433</c:v>
                </c:pt>
                <c:pt idx="13535">
                  <c:v>44.42</c:v>
                </c:pt>
                <c:pt idx="13536">
                  <c:v>44.412999999999997</c:v>
                </c:pt>
                <c:pt idx="13537">
                  <c:v>44.404000000000003</c:v>
                </c:pt>
                <c:pt idx="13538">
                  <c:v>44.405000000000001</c:v>
                </c:pt>
                <c:pt idx="13539">
                  <c:v>44.405000000000001</c:v>
                </c:pt>
                <c:pt idx="13540">
                  <c:v>44.395000000000003</c:v>
                </c:pt>
                <c:pt idx="13541">
                  <c:v>44.387</c:v>
                </c:pt>
                <c:pt idx="13542">
                  <c:v>44.390999999999998</c:v>
                </c:pt>
                <c:pt idx="13543">
                  <c:v>44.387</c:v>
                </c:pt>
                <c:pt idx="13544">
                  <c:v>44.38</c:v>
                </c:pt>
                <c:pt idx="13545">
                  <c:v>44.375999999999998</c:v>
                </c:pt>
                <c:pt idx="13546">
                  <c:v>44.375999999999998</c:v>
                </c:pt>
                <c:pt idx="13547">
                  <c:v>44.372999999999998</c:v>
                </c:pt>
                <c:pt idx="13548">
                  <c:v>44.362000000000002</c:v>
                </c:pt>
                <c:pt idx="13549">
                  <c:v>44.357999999999997</c:v>
                </c:pt>
                <c:pt idx="13550">
                  <c:v>44.362000000000002</c:v>
                </c:pt>
                <c:pt idx="13551">
                  <c:v>44.362000000000002</c:v>
                </c:pt>
                <c:pt idx="13552">
                  <c:v>44.353000000000002</c:v>
                </c:pt>
                <c:pt idx="13553">
                  <c:v>44.345999999999997</c:v>
                </c:pt>
                <c:pt idx="13554">
                  <c:v>44.34</c:v>
                </c:pt>
                <c:pt idx="13555">
                  <c:v>44.331000000000003</c:v>
                </c:pt>
                <c:pt idx="13556">
                  <c:v>44.329000000000001</c:v>
                </c:pt>
                <c:pt idx="13557">
                  <c:v>44.322000000000003</c:v>
                </c:pt>
                <c:pt idx="13558">
                  <c:v>44.319000000000003</c:v>
                </c:pt>
                <c:pt idx="13559">
                  <c:v>44.326000000000001</c:v>
                </c:pt>
                <c:pt idx="13560">
                  <c:v>44.314999999999998</c:v>
                </c:pt>
                <c:pt idx="13561">
                  <c:v>44.317</c:v>
                </c:pt>
                <c:pt idx="13562">
                  <c:v>44.314999999999998</c:v>
                </c:pt>
                <c:pt idx="13563">
                  <c:v>44.304000000000002</c:v>
                </c:pt>
                <c:pt idx="13564">
                  <c:v>44.3</c:v>
                </c:pt>
                <c:pt idx="13565">
                  <c:v>44.295000000000002</c:v>
                </c:pt>
                <c:pt idx="13566">
                  <c:v>44.292999999999999</c:v>
                </c:pt>
                <c:pt idx="13567">
                  <c:v>44.290999999999997</c:v>
                </c:pt>
                <c:pt idx="13568">
                  <c:v>44.281999999999996</c:v>
                </c:pt>
                <c:pt idx="13569">
                  <c:v>44.274999999999999</c:v>
                </c:pt>
                <c:pt idx="13570">
                  <c:v>44.273000000000003</c:v>
                </c:pt>
                <c:pt idx="13571">
                  <c:v>44.274999999999999</c:v>
                </c:pt>
                <c:pt idx="13572">
                  <c:v>44.271999999999998</c:v>
                </c:pt>
                <c:pt idx="13573">
                  <c:v>44.265999999999998</c:v>
                </c:pt>
                <c:pt idx="13574">
                  <c:v>44.256999999999998</c:v>
                </c:pt>
                <c:pt idx="13575">
                  <c:v>44.238999999999997</c:v>
                </c:pt>
                <c:pt idx="13576">
                  <c:v>44.246000000000002</c:v>
                </c:pt>
                <c:pt idx="13577">
                  <c:v>44.25</c:v>
                </c:pt>
                <c:pt idx="13578">
                  <c:v>44.246000000000002</c:v>
                </c:pt>
                <c:pt idx="13579">
                  <c:v>44.243000000000002</c:v>
                </c:pt>
                <c:pt idx="13580">
                  <c:v>44.237000000000002</c:v>
                </c:pt>
                <c:pt idx="13581">
                  <c:v>44.231999999999999</c:v>
                </c:pt>
                <c:pt idx="13582">
                  <c:v>44.223999999999997</c:v>
                </c:pt>
                <c:pt idx="13583">
                  <c:v>44.225000000000001</c:v>
                </c:pt>
                <c:pt idx="13584">
                  <c:v>44.213999999999999</c:v>
                </c:pt>
                <c:pt idx="13585">
                  <c:v>44.212000000000003</c:v>
                </c:pt>
                <c:pt idx="13586">
                  <c:v>44.212000000000003</c:v>
                </c:pt>
                <c:pt idx="13587">
                  <c:v>44.207000000000001</c:v>
                </c:pt>
                <c:pt idx="13588">
                  <c:v>44.198999999999998</c:v>
                </c:pt>
                <c:pt idx="13589">
                  <c:v>44.201000000000001</c:v>
                </c:pt>
                <c:pt idx="13590">
                  <c:v>44.195999999999998</c:v>
                </c:pt>
                <c:pt idx="13591">
                  <c:v>44.185000000000002</c:v>
                </c:pt>
                <c:pt idx="13592">
                  <c:v>44.176000000000002</c:v>
                </c:pt>
                <c:pt idx="13593">
                  <c:v>44.185000000000002</c:v>
                </c:pt>
                <c:pt idx="13594">
                  <c:v>44.179000000000002</c:v>
                </c:pt>
                <c:pt idx="13595">
                  <c:v>44.177999999999997</c:v>
                </c:pt>
                <c:pt idx="13596">
                  <c:v>44.173999999999999</c:v>
                </c:pt>
                <c:pt idx="13597">
                  <c:v>44.162999999999997</c:v>
                </c:pt>
                <c:pt idx="13598">
                  <c:v>44.155999999999999</c:v>
                </c:pt>
                <c:pt idx="13599">
                  <c:v>44.152000000000001</c:v>
                </c:pt>
                <c:pt idx="13600">
                  <c:v>44.146999999999998</c:v>
                </c:pt>
                <c:pt idx="13601">
                  <c:v>44.143000000000001</c:v>
                </c:pt>
                <c:pt idx="13602">
                  <c:v>44.145000000000003</c:v>
                </c:pt>
                <c:pt idx="13603">
                  <c:v>44.143000000000001</c:v>
                </c:pt>
                <c:pt idx="13604">
                  <c:v>44.134</c:v>
                </c:pt>
                <c:pt idx="13605">
                  <c:v>44.131</c:v>
                </c:pt>
                <c:pt idx="13606">
                  <c:v>44.125</c:v>
                </c:pt>
                <c:pt idx="13607">
                  <c:v>44.106999999999999</c:v>
                </c:pt>
                <c:pt idx="13608">
                  <c:v>44.116</c:v>
                </c:pt>
                <c:pt idx="13609">
                  <c:v>44.104999999999997</c:v>
                </c:pt>
                <c:pt idx="13610">
                  <c:v>44.1</c:v>
                </c:pt>
                <c:pt idx="13611">
                  <c:v>44.097999999999999</c:v>
                </c:pt>
                <c:pt idx="13612">
                  <c:v>44.091000000000001</c:v>
                </c:pt>
                <c:pt idx="13613">
                  <c:v>44.08</c:v>
                </c:pt>
                <c:pt idx="13614">
                  <c:v>44.087000000000003</c:v>
                </c:pt>
                <c:pt idx="13615">
                  <c:v>44.084000000000003</c:v>
                </c:pt>
                <c:pt idx="13616">
                  <c:v>44.08</c:v>
                </c:pt>
                <c:pt idx="13617">
                  <c:v>44.069000000000003</c:v>
                </c:pt>
                <c:pt idx="13618">
                  <c:v>44.073</c:v>
                </c:pt>
                <c:pt idx="13619">
                  <c:v>44.06</c:v>
                </c:pt>
                <c:pt idx="13620">
                  <c:v>44.061999999999998</c:v>
                </c:pt>
                <c:pt idx="13621">
                  <c:v>44.058</c:v>
                </c:pt>
                <c:pt idx="13622">
                  <c:v>44.045999999999999</c:v>
                </c:pt>
                <c:pt idx="13623">
                  <c:v>44.051000000000002</c:v>
                </c:pt>
                <c:pt idx="13624">
                  <c:v>44.048999999999999</c:v>
                </c:pt>
                <c:pt idx="13625">
                  <c:v>44.052999999999997</c:v>
                </c:pt>
                <c:pt idx="13626">
                  <c:v>44.043999999999997</c:v>
                </c:pt>
                <c:pt idx="13627">
                  <c:v>44.042000000000002</c:v>
                </c:pt>
                <c:pt idx="13628">
                  <c:v>44.039000000000001</c:v>
                </c:pt>
                <c:pt idx="13629">
                  <c:v>44.03</c:v>
                </c:pt>
                <c:pt idx="13630">
                  <c:v>44.027999999999999</c:v>
                </c:pt>
                <c:pt idx="13631">
                  <c:v>44.027999999999999</c:v>
                </c:pt>
                <c:pt idx="13632">
                  <c:v>44.018999999999998</c:v>
                </c:pt>
                <c:pt idx="13633">
                  <c:v>44.015000000000001</c:v>
                </c:pt>
                <c:pt idx="13634">
                  <c:v>44.01</c:v>
                </c:pt>
                <c:pt idx="13635">
                  <c:v>44.008000000000003</c:v>
                </c:pt>
                <c:pt idx="13636">
                  <c:v>44.000999999999998</c:v>
                </c:pt>
                <c:pt idx="13637">
                  <c:v>44.003</c:v>
                </c:pt>
                <c:pt idx="13638">
                  <c:v>43.993000000000002</c:v>
                </c:pt>
                <c:pt idx="13639">
                  <c:v>43.991999999999997</c:v>
                </c:pt>
                <c:pt idx="13640">
                  <c:v>43.976999999999997</c:v>
                </c:pt>
                <c:pt idx="13641">
                  <c:v>43.978999999999999</c:v>
                </c:pt>
                <c:pt idx="13642">
                  <c:v>43.972000000000001</c:v>
                </c:pt>
                <c:pt idx="13643">
                  <c:v>43.966000000000001</c:v>
                </c:pt>
                <c:pt idx="13644">
                  <c:v>43.960999999999999</c:v>
                </c:pt>
                <c:pt idx="13645">
                  <c:v>43.959000000000003</c:v>
                </c:pt>
                <c:pt idx="13646">
                  <c:v>43.956000000000003</c:v>
                </c:pt>
                <c:pt idx="13647">
                  <c:v>43.947000000000003</c:v>
                </c:pt>
                <c:pt idx="13648">
                  <c:v>43.947000000000003</c:v>
                </c:pt>
                <c:pt idx="13649">
                  <c:v>43.932000000000002</c:v>
                </c:pt>
                <c:pt idx="13650">
                  <c:v>43.942999999999998</c:v>
                </c:pt>
                <c:pt idx="13651">
                  <c:v>43.933999999999997</c:v>
                </c:pt>
                <c:pt idx="13652">
                  <c:v>43.939</c:v>
                </c:pt>
                <c:pt idx="13653">
                  <c:v>43.927999999999997</c:v>
                </c:pt>
                <c:pt idx="13654">
                  <c:v>43.911999999999999</c:v>
                </c:pt>
                <c:pt idx="13655">
                  <c:v>43.911999999999999</c:v>
                </c:pt>
                <c:pt idx="13656">
                  <c:v>43.902999999999999</c:v>
                </c:pt>
                <c:pt idx="13657">
                  <c:v>43.901000000000003</c:v>
                </c:pt>
                <c:pt idx="13658">
                  <c:v>43.908999999999999</c:v>
                </c:pt>
                <c:pt idx="13659">
                  <c:v>43.9</c:v>
                </c:pt>
                <c:pt idx="13660">
                  <c:v>43.898000000000003</c:v>
                </c:pt>
                <c:pt idx="13661">
                  <c:v>43.884999999999998</c:v>
                </c:pt>
                <c:pt idx="13662">
                  <c:v>43.878</c:v>
                </c:pt>
                <c:pt idx="13663">
                  <c:v>43.878</c:v>
                </c:pt>
                <c:pt idx="13664">
                  <c:v>43.875999999999998</c:v>
                </c:pt>
                <c:pt idx="13665">
                  <c:v>43.875</c:v>
                </c:pt>
                <c:pt idx="13666">
                  <c:v>43.863999999999997</c:v>
                </c:pt>
                <c:pt idx="13667">
                  <c:v>43.863999999999997</c:v>
                </c:pt>
                <c:pt idx="13668">
                  <c:v>43.853000000000002</c:v>
                </c:pt>
                <c:pt idx="13669">
                  <c:v>43.856000000000002</c:v>
                </c:pt>
                <c:pt idx="13670">
                  <c:v>43.853000000000002</c:v>
                </c:pt>
                <c:pt idx="13671">
                  <c:v>43.848999999999997</c:v>
                </c:pt>
                <c:pt idx="13672">
                  <c:v>43.84</c:v>
                </c:pt>
                <c:pt idx="13673">
                  <c:v>43.831000000000003</c:v>
                </c:pt>
                <c:pt idx="13674">
                  <c:v>43.828000000000003</c:v>
                </c:pt>
                <c:pt idx="13675">
                  <c:v>43.823999999999998</c:v>
                </c:pt>
                <c:pt idx="13676">
                  <c:v>43.82</c:v>
                </c:pt>
                <c:pt idx="13677">
                  <c:v>43.817</c:v>
                </c:pt>
                <c:pt idx="13678">
                  <c:v>43.811</c:v>
                </c:pt>
                <c:pt idx="13679">
                  <c:v>43.81</c:v>
                </c:pt>
                <c:pt idx="13680">
                  <c:v>43.813000000000002</c:v>
                </c:pt>
                <c:pt idx="13681">
                  <c:v>43.81</c:v>
                </c:pt>
                <c:pt idx="13682">
                  <c:v>43.802</c:v>
                </c:pt>
                <c:pt idx="13683">
                  <c:v>43.805999999999997</c:v>
                </c:pt>
                <c:pt idx="13684">
                  <c:v>43.798999999999999</c:v>
                </c:pt>
                <c:pt idx="13685">
                  <c:v>43.787999999999997</c:v>
                </c:pt>
                <c:pt idx="13686">
                  <c:v>43.792000000000002</c:v>
                </c:pt>
                <c:pt idx="13687">
                  <c:v>43.787999999999997</c:v>
                </c:pt>
                <c:pt idx="13688">
                  <c:v>43.77</c:v>
                </c:pt>
                <c:pt idx="13689">
                  <c:v>43.77</c:v>
                </c:pt>
                <c:pt idx="13690">
                  <c:v>43.771999999999998</c:v>
                </c:pt>
                <c:pt idx="13691">
                  <c:v>43.765999999999998</c:v>
                </c:pt>
                <c:pt idx="13692">
                  <c:v>43.759</c:v>
                </c:pt>
                <c:pt idx="13693">
                  <c:v>43.761000000000003</c:v>
                </c:pt>
                <c:pt idx="13694">
                  <c:v>43.756999999999998</c:v>
                </c:pt>
                <c:pt idx="13695">
                  <c:v>43.747999999999998</c:v>
                </c:pt>
                <c:pt idx="13696">
                  <c:v>43.753999999999998</c:v>
                </c:pt>
                <c:pt idx="13697">
                  <c:v>43.75</c:v>
                </c:pt>
                <c:pt idx="13698">
                  <c:v>43.747999999999998</c:v>
                </c:pt>
                <c:pt idx="13699">
                  <c:v>43.738</c:v>
                </c:pt>
                <c:pt idx="13700">
                  <c:v>43.73</c:v>
                </c:pt>
                <c:pt idx="13701">
                  <c:v>43.72</c:v>
                </c:pt>
                <c:pt idx="13702">
                  <c:v>43.72</c:v>
                </c:pt>
                <c:pt idx="13703">
                  <c:v>43.710999999999999</c:v>
                </c:pt>
                <c:pt idx="13704">
                  <c:v>43.701000000000001</c:v>
                </c:pt>
                <c:pt idx="13705">
                  <c:v>43.694000000000003</c:v>
                </c:pt>
                <c:pt idx="13706">
                  <c:v>43.7</c:v>
                </c:pt>
                <c:pt idx="13707">
                  <c:v>43.701999999999998</c:v>
                </c:pt>
                <c:pt idx="13708">
                  <c:v>43.704999999999998</c:v>
                </c:pt>
                <c:pt idx="13709">
                  <c:v>43.694000000000003</c:v>
                </c:pt>
                <c:pt idx="13710">
                  <c:v>43.686999999999998</c:v>
                </c:pt>
                <c:pt idx="13711">
                  <c:v>43.689</c:v>
                </c:pt>
                <c:pt idx="13712">
                  <c:v>43.689</c:v>
                </c:pt>
                <c:pt idx="13713">
                  <c:v>43.68</c:v>
                </c:pt>
                <c:pt idx="13714">
                  <c:v>43.683999999999997</c:v>
                </c:pt>
                <c:pt idx="13715">
                  <c:v>43.677999999999997</c:v>
                </c:pt>
                <c:pt idx="13716">
                  <c:v>43.668999999999997</c:v>
                </c:pt>
                <c:pt idx="13717">
                  <c:v>43.66</c:v>
                </c:pt>
                <c:pt idx="13718">
                  <c:v>43.656999999999996</c:v>
                </c:pt>
                <c:pt idx="13719">
                  <c:v>43.661999999999999</c:v>
                </c:pt>
                <c:pt idx="13720">
                  <c:v>43.649000000000001</c:v>
                </c:pt>
                <c:pt idx="13721">
                  <c:v>43.655000000000001</c:v>
                </c:pt>
                <c:pt idx="13722">
                  <c:v>43.648000000000003</c:v>
                </c:pt>
                <c:pt idx="13723">
                  <c:v>43.640999999999998</c:v>
                </c:pt>
                <c:pt idx="13724">
                  <c:v>43.631</c:v>
                </c:pt>
                <c:pt idx="13725">
                  <c:v>43.63</c:v>
                </c:pt>
                <c:pt idx="13726">
                  <c:v>43.624000000000002</c:v>
                </c:pt>
                <c:pt idx="13727">
                  <c:v>43.621000000000002</c:v>
                </c:pt>
                <c:pt idx="13728">
                  <c:v>43.612000000000002</c:v>
                </c:pt>
                <c:pt idx="13729">
                  <c:v>43.606000000000002</c:v>
                </c:pt>
                <c:pt idx="13730">
                  <c:v>43.61</c:v>
                </c:pt>
                <c:pt idx="13731">
                  <c:v>43.604999999999997</c:v>
                </c:pt>
                <c:pt idx="13732">
                  <c:v>43.597000000000001</c:v>
                </c:pt>
                <c:pt idx="13733">
                  <c:v>43.588000000000001</c:v>
                </c:pt>
                <c:pt idx="13734">
                  <c:v>43.579000000000001</c:v>
                </c:pt>
                <c:pt idx="13735">
                  <c:v>43.579000000000001</c:v>
                </c:pt>
                <c:pt idx="13736">
                  <c:v>43.578000000000003</c:v>
                </c:pt>
                <c:pt idx="13737">
                  <c:v>43.579000000000001</c:v>
                </c:pt>
                <c:pt idx="13738">
                  <c:v>43.58</c:v>
                </c:pt>
                <c:pt idx="13739">
                  <c:v>43.581000000000003</c:v>
                </c:pt>
                <c:pt idx="13740">
                  <c:v>43.576000000000001</c:v>
                </c:pt>
                <c:pt idx="13741">
                  <c:v>43.564999999999998</c:v>
                </c:pt>
                <c:pt idx="13742">
                  <c:v>43.551000000000002</c:v>
                </c:pt>
                <c:pt idx="13743">
                  <c:v>43.546999999999997</c:v>
                </c:pt>
                <c:pt idx="13744">
                  <c:v>43.545000000000002</c:v>
                </c:pt>
                <c:pt idx="13745">
                  <c:v>43.536000000000001</c:v>
                </c:pt>
                <c:pt idx="13746">
                  <c:v>43.54</c:v>
                </c:pt>
                <c:pt idx="13747">
                  <c:v>43.533000000000001</c:v>
                </c:pt>
                <c:pt idx="13748">
                  <c:v>43.536000000000001</c:v>
                </c:pt>
                <c:pt idx="13749">
                  <c:v>43.533000000000001</c:v>
                </c:pt>
                <c:pt idx="13750">
                  <c:v>43.524000000000001</c:v>
                </c:pt>
                <c:pt idx="13751">
                  <c:v>43.518000000000001</c:v>
                </c:pt>
                <c:pt idx="13752">
                  <c:v>43.515000000000001</c:v>
                </c:pt>
                <c:pt idx="13753">
                  <c:v>43.512999999999998</c:v>
                </c:pt>
                <c:pt idx="13754">
                  <c:v>43.506</c:v>
                </c:pt>
                <c:pt idx="13755">
                  <c:v>43.508000000000003</c:v>
                </c:pt>
                <c:pt idx="13756">
                  <c:v>43.493000000000002</c:v>
                </c:pt>
                <c:pt idx="13757">
                  <c:v>43.49</c:v>
                </c:pt>
                <c:pt idx="13758">
                  <c:v>43.485999999999997</c:v>
                </c:pt>
                <c:pt idx="13759">
                  <c:v>43.476999999999997</c:v>
                </c:pt>
                <c:pt idx="13760">
                  <c:v>43.481000000000002</c:v>
                </c:pt>
                <c:pt idx="13761">
                  <c:v>43.485999999999997</c:v>
                </c:pt>
                <c:pt idx="13762">
                  <c:v>43.475000000000001</c:v>
                </c:pt>
                <c:pt idx="13763">
                  <c:v>43.47</c:v>
                </c:pt>
                <c:pt idx="13764">
                  <c:v>43.468000000000004</c:v>
                </c:pt>
                <c:pt idx="13765">
                  <c:v>43.457000000000001</c:v>
                </c:pt>
                <c:pt idx="13766">
                  <c:v>43.463000000000001</c:v>
                </c:pt>
                <c:pt idx="13767">
                  <c:v>43.460999999999999</c:v>
                </c:pt>
                <c:pt idx="13768">
                  <c:v>43.438000000000002</c:v>
                </c:pt>
                <c:pt idx="13769">
                  <c:v>43.432000000000002</c:v>
                </c:pt>
                <c:pt idx="13770">
                  <c:v>43.436</c:v>
                </c:pt>
                <c:pt idx="13771">
                  <c:v>43.44</c:v>
                </c:pt>
                <c:pt idx="13772">
                  <c:v>43.438000000000002</c:v>
                </c:pt>
                <c:pt idx="13773">
                  <c:v>43.432000000000002</c:v>
                </c:pt>
                <c:pt idx="13774">
                  <c:v>43.424999999999997</c:v>
                </c:pt>
                <c:pt idx="13775">
                  <c:v>43.415999999999997</c:v>
                </c:pt>
                <c:pt idx="13776">
                  <c:v>43.406999999999996</c:v>
                </c:pt>
                <c:pt idx="13777">
                  <c:v>43.411000000000001</c:v>
                </c:pt>
                <c:pt idx="13778">
                  <c:v>43.402000000000001</c:v>
                </c:pt>
                <c:pt idx="13779">
                  <c:v>43.4</c:v>
                </c:pt>
                <c:pt idx="13780">
                  <c:v>43.395000000000003</c:v>
                </c:pt>
                <c:pt idx="13781">
                  <c:v>43.390999999999998</c:v>
                </c:pt>
                <c:pt idx="13782">
                  <c:v>43.389000000000003</c:v>
                </c:pt>
                <c:pt idx="13783">
                  <c:v>43.386000000000003</c:v>
                </c:pt>
                <c:pt idx="13784">
                  <c:v>43.393000000000001</c:v>
                </c:pt>
                <c:pt idx="13785">
                  <c:v>43.378999999999998</c:v>
                </c:pt>
                <c:pt idx="13786">
                  <c:v>43.375</c:v>
                </c:pt>
                <c:pt idx="13787">
                  <c:v>43.366</c:v>
                </c:pt>
                <c:pt idx="13788">
                  <c:v>43.356999999999999</c:v>
                </c:pt>
                <c:pt idx="13789">
                  <c:v>43.363</c:v>
                </c:pt>
                <c:pt idx="13790">
                  <c:v>43.363999999999997</c:v>
                </c:pt>
                <c:pt idx="13791">
                  <c:v>43.353999999999999</c:v>
                </c:pt>
                <c:pt idx="13792">
                  <c:v>43.359000000000002</c:v>
                </c:pt>
                <c:pt idx="13793">
                  <c:v>43.353999999999999</c:v>
                </c:pt>
                <c:pt idx="13794">
                  <c:v>43.35</c:v>
                </c:pt>
                <c:pt idx="13795">
                  <c:v>43.343000000000004</c:v>
                </c:pt>
                <c:pt idx="13796">
                  <c:v>43.338999999999999</c:v>
                </c:pt>
                <c:pt idx="13797">
                  <c:v>43.335999999999999</c:v>
                </c:pt>
                <c:pt idx="13798">
                  <c:v>43.335999999999999</c:v>
                </c:pt>
                <c:pt idx="13799">
                  <c:v>43.323</c:v>
                </c:pt>
                <c:pt idx="13800">
                  <c:v>43.302999999999997</c:v>
                </c:pt>
                <c:pt idx="13801">
                  <c:v>43.316000000000003</c:v>
                </c:pt>
                <c:pt idx="13802">
                  <c:v>43.311999999999998</c:v>
                </c:pt>
                <c:pt idx="13803">
                  <c:v>43.295999999999999</c:v>
                </c:pt>
                <c:pt idx="13804">
                  <c:v>43.314</c:v>
                </c:pt>
                <c:pt idx="13805">
                  <c:v>43.311</c:v>
                </c:pt>
                <c:pt idx="13806">
                  <c:v>43.295999999999999</c:v>
                </c:pt>
                <c:pt idx="13807">
                  <c:v>43.289000000000001</c:v>
                </c:pt>
                <c:pt idx="13808">
                  <c:v>43.286999999999999</c:v>
                </c:pt>
                <c:pt idx="13809">
                  <c:v>43.292999999999999</c:v>
                </c:pt>
                <c:pt idx="13810">
                  <c:v>43.274999999999999</c:v>
                </c:pt>
                <c:pt idx="13811">
                  <c:v>43.256999999999998</c:v>
                </c:pt>
                <c:pt idx="13812">
                  <c:v>43.253</c:v>
                </c:pt>
                <c:pt idx="13813">
                  <c:v>43.253</c:v>
                </c:pt>
                <c:pt idx="13814">
                  <c:v>43.255000000000003</c:v>
                </c:pt>
                <c:pt idx="13815">
                  <c:v>43.246000000000002</c:v>
                </c:pt>
                <c:pt idx="13816">
                  <c:v>43.247999999999998</c:v>
                </c:pt>
                <c:pt idx="13817">
                  <c:v>43.246000000000002</c:v>
                </c:pt>
                <c:pt idx="13818">
                  <c:v>43.225000000000001</c:v>
                </c:pt>
                <c:pt idx="13819">
                  <c:v>43.243000000000002</c:v>
                </c:pt>
                <c:pt idx="13820">
                  <c:v>43.241</c:v>
                </c:pt>
                <c:pt idx="13821">
                  <c:v>43.231999999999999</c:v>
                </c:pt>
                <c:pt idx="13822">
                  <c:v>43.226999999999997</c:v>
                </c:pt>
                <c:pt idx="13823">
                  <c:v>43.23</c:v>
                </c:pt>
                <c:pt idx="13824">
                  <c:v>43.213999999999999</c:v>
                </c:pt>
                <c:pt idx="13825">
                  <c:v>43.22</c:v>
                </c:pt>
                <c:pt idx="13826">
                  <c:v>43.213999999999999</c:v>
                </c:pt>
                <c:pt idx="13827">
                  <c:v>43.218000000000004</c:v>
                </c:pt>
                <c:pt idx="13828">
                  <c:v>43.204999999999998</c:v>
                </c:pt>
                <c:pt idx="13829">
                  <c:v>43.203000000000003</c:v>
                </c:pt>
                <c:pt idx="13830">
                  <c:v>43.182000000000002</c:v>
                </c:pt>
                <c:pt idx="13831">
                  <c:v>43.192999999999998</c:v>
                </c:pt>
                <c:pt idx="13832">
                  <c:v>43.183999999999997</c:v>
                </c:pt>
                <c:pt idx="13833">
                  <c:v>43.164000000000001</c:v>
                </c:pt>
                <c:pt idx="13834">
                  <c:v>43.174999999999997</c:v>
                </c:pt>
                <c:pt idx="13835">
                  <c:v>43.168999999999997</c:v>
                </c:pt>
                <c:pt idx="13836">
                  <c:v>43.16</c:v>
                </c:pt>
                <c:pt idx="13837">
                  <c:v>43.165999999999997</c:v>
                </c:pt>
                <c:pt idx="13838">
                  <c:v>43.17</c:v>
                </c:pt>
                <c:pt idx="13839">
                  <c:v>43.174999999999997</c:v>
                </c:pt>
                <c:pt idx="13840">
                  <c:v>43.167999999999999</c:v>
                </c:pt>
                <c:pt idx="13841">
                  <c:v>43.152999999999999</c:v>
                </c:pt>
                <c:pt idx="13842">
                  <c:v>43.161000000000001</c:v>
                </c:pt>
                <c:pt idx="13843">
                  <c:v>43.154000000000003</c:v>
                </c:pt>
                <c:pt idx="13844">
                  <c:v>43.15</c:v>
                </c:pt>
                <c:pt idx="13845">
                  <c:v>43.143000000000001</c:v>
                </c:pt>
                <c:pt idx="13846">
                  <c:v>43.140999999999998</c:v>
                </c:pt>
                <c:pt idx="13847">
                  <c:v>43.128</c:v>
                </c:pt>
                <c:pt idx="13848">
                  <c:v>43.128</c:v>
                </c:pt>
                <c:pt idx="13849">
                  <c:v>43.122999999999998</c:v>
                </c:pt>
                <c:pt idx="13850">
                  <c:v>43.11</c:v>
                </c:pt>
                <c:pt idx="13851">
                  <c:v>43.118000000000002</c:v>
                </c:pt>
                <c:pt idx="13852">
                  <c:v>43.106999999999999</c:v>
                </c:pt>
                <c:pt idx="13853">
                  <c:v>43.110999999999997</c:v>
                </c:pt>
                <c:pt idx="13854">
                  <c:v>43.106999999999999</c:v>
                </c:pt>
                <c:pt idx="13855">
                  <c:v>43.104999999999997</c:v>
                </c:pt>
                <c:pt idx="13856">
                  <c:v>43.093000000000004</c:v>
                </c:pt>
                <c:pt idx="13857">
                  <c:v>43.1</c:v>
                </c:pt>
                <c:pt idx="13858">
                  <c:v>43.085999999999999</c:v>
                </c:pt>
                <c:pt idx="13859">
                  <c:v>43.082000000000001</c:v>
                </c:pt>
                <c:pt idx="13860">
                  <c:v>43.082000000000001</c:v>
                </c:pt>
                <c:pt idx="13861">
                  <c:v>43.076999999999998</c:v>
                </c:pt>
                <c:pt idx="13862">
                  <c:v>43.076999999999998</c:v>
                </c:pt>
                <c:pt idx="13863">
                  <c:v>43.079000000000001</c:v>
                </c:pt>
                <c:pt idx="13864">
                  <c:v>43.075000000000003</c:v>
                </c:pt>
                <c:pt idx="13865">
                  <c:v>43.07</c:v>
                </c:pt>
                <c:pt idx="13866">
                  <c:v>43.061</c:v>
                </c:pt>
                <c:pt idx="13867">
                  <c:v>43.058999999999997</c:v>
                </c:pt>
                <c:pt idx="13868">
                  <c:v>43.054000000000002</c:v>
                </c:pt>
                <c:pt idx="13869">
                  <c:v>43.045999999999999</c:v>
                </c:pt>
                <c:pt idx="13870">
                  <c:v>43.040999999999997</c:v>
                </c:pt>
                <c:pt idx="13871">
                  <c:v>43.037999999999997</c:v>
                </c:pt>
                <c:pt idx="13872">
                  <c:v>43.029000000000003</c:v>
                </c:pt>
                <c:pt idx="13873">
                  <c:v>43.033999999999999</c:v>
                </c:pt>
                <c:pt idx="13874">
                  <c:v>43.027000000000001</c:v>
                </c:pt>
                <c:pt idx="13875">
                  <c:v>43.029000000000003</c:v>
                </c:pt>
                <c:pt idx="13876">
                  <c:v>43.023000000000003</c:v>
                </c:pt>
                <c:pt idx="13877">
                  <c:v>43.021999999999998</c:v>
                </c:pt>
                <c:pt idx="13878">
                  <c:v>43.024999999999999</c:v>
                </c:pt>
                <c:pt idx="13879">
                  <c:v>43.015999999999998</c:v>
                </c:pt>
                <c:pt idx="13880">
                  <c:v>43.006999999999998</c:v>
                </c:pt>
                <c:pt idx="13881">
                  <c:v>43.006999999999998</c:v>
                </c:pt>
                <c:pt idx="13882">
                  <c:v>43.008000000000003</c:v>
                </c:pt>
                <c:pt idx="13883">
                  <c:v>43</c:v>
                </c:pt>
                <c:pt idx="13884">
                  <c:v>42.997</c:v>
                </c:pt>
                <c:pt idx="13885">
                  <c:v>42.988</c:v>
                </c:pt>
                <c:pt idx="13886">
                  <c:v>42.984000000000002</c:v>
                </c:pt>
                <c:pt idx="13887">
                  <c:v>42.975000000000001</c:v>
                </c:pt>
                <c:pt idx="13888">
                  <c:v>42.981000000000002</c:v>
                </c:pt>
                <c:pt idx="13889">
                  <c:v>42.975999999999999</c:v>
                </c:pt>
                <c:pt idx="13890">
                  <c:v>42.968000000000004</c:v>
                </c:pt>
                <c:pt idx="13891">
                  <c:v>42.97</c:v>
                </c:pt>
                <c:pt idx="13892">
                  <c:v>42.959000000000003</c:v>
                </c:pt>
                <c:pt idx="13893">
                  <c:v>42.957999999999998</c:v>
                </c:pt>
                <c:pt idx="13894">
                  <c:v>42.954000000000001</c:v>
                </c:pt>
                <c:pt idx="13895">
                  <c:v>42.954000000000001</c:v>
                </c:pt>
                <c:pt idx="13896">
                  <c:v>42.951000000000001</c:v>
                </c:pt>
                <c:pt idx="13897">
                  <c:v>42.942999999999998</c:v>
                </c:pt>
                <c:pt idx="13898">
                  <c:v>42.942</c:v>
                </c:pt>
                <c:pt idx="13899">
                  <c:v>42.94</c:v>
                </c:pt>
                <c:pt idx="13900">
                  <c:v>42.938000000000002</c:v>
                </c:pt>
                <c:pt idx="13901">
                  <c:v>42.938000000000002</c:v>
                </c:pt>
                <c:pt idx="13902">
                  <c:v>42.921999999999997</c:v>
                </c:pt>
                <c:pt idx="13903">
                  <c:v>42.92</c:v>
                </c:pt>
                <c:pt idx="13904">
                  <c:v>42.917000000000002</c:v>
                </c:pt>
                <c:pt idx="13905">
                  <c:v>42.904000000000003</c:v>
                </c:pt>
                <c:pt idx="13906">
                  <c:v>42.908000000000001</c:v>
                </c:pt>
                <c:pt idx="13907">
                  <c:v>42.899000000000001</c:v>
                </c:pt>
                <c:pt idx="13908">
                  <c:v>42.896999999999998</c:v>
                </c:pt>
                <c:pt idx="13909">
                  <c:v>42.895000000000003</c:v>
                </c:pt>
                <c:pt idx="13910">
                  <c:v>42.892000000000003</c:v>
                </c:pt>
                <c:pt idx="13911">
                  <c:v>42.89</c:v>
                </c:pt>
                <c:pt idx="13912">
                  <c:v>42.884999999999998</c:v>
                </c:pt>
                <c:pt idx="13913">
                  <c:v>42.869</c:v>
                </c:pt>
                <c:pt idx="13914">
                  <c:v>42.865000000000002</c:v>
                </c:pt>
                <c:pt idx="13915">
                  <c:v>42.869</c:v>
                </c:pt>
                <c:pt idx="13916">
                  <c:v>42.856000000000002</c:v>
                </c:pt>
                <c:pt idx="13917">
                  <c:v>42.853999999999999</c:v>
                </c:pt>
                <c:pt idx="13918">
                  <c:v>42.853999999999999</c:v>
                </c:pt>
                <c:pt idx="13919">
                  <c:v>42.850999999999999</c:v>
                </c:pt>
                <c:pt idx="13920">
                  <c:v>42.854999999999997</c:v>
                </c:pt>
                <c:pt idx="13921">
                  <c:v>42.847999999999999</c:v>
                </c:pt>
                <c:pt idx="13922">
                  <c:v>42.848999999999997</c:v>
                </c:pt>
                <c:pt idx="13923">
                  <c:v>42.837000000000003</c:v>
                </c:pt>
                <c:pt idx="13924">
                  <c:v>42.831000000000003</c:v>
                </c:pt>
                <c:pt idx="13925">
                  <c:v>42.828000000000003</c:v>
                </c:pt>
                <c:pt idx="13926">
                  <c:v>42.826000000000001</c:v>
                </c:pt>
                <c:pt idx="13927">
                  <c:v>42.817</c:v>
                </c:pt>
                <c:pt idx="13928">
                  <c:v>42.81</c:v>
                </c:pt>
                <c:pt idx="13929">
                  <c:v>42.816000000000003</c:v>
                </c:pt>
                <c:pt idx="13930">
                  <c:v>42.802999999999997</c:v>
                </c:pt>
                <c:pt idx="13931">
                  <c:v>42.805</c:v>
                </c:pt>
                <c:pt idx="13932">
                  <c:v>42.793999999999997</c:v>
                </c:pt>
                <c:pt idx="13933">
                  <c:v>42.8</c:v>
                </c:pt>
                <c:pt idx="13934">
                  <c:v>42.789000000000001</c:v>
                </c:pt>
                <c:pt idx="13935">
                  <c:v>42.786999999999999</c:v>
                </c:pt>
                <c:pt idx="13936">
                  <c:v>42.793999999999997</c:v>
                </c:pt>
                <c:pt idx="13937">
                  <c:v>42.784999999999997</c:v>
                </c:pt>
                <c:pt idx="13938">
                  <c:v>42.783999999999999</c:v>
                </c:pt>
                <c:pt idx="13939">
                  <c:v>42.777999999999999</c:v>
                </c:pt>
                <c:pt idx="13940">
                  <c:v>42.773000000000003</c:v>
                </c:pt>
                <c:pt idx="13941">
                  <c:v>42.768999999999998</c:v>
                </c:pt>
                <c:pt idx="13942">
                  <c:v>42.768000000000001</c:v>
                </c:pt>
                <c:pt idx="13943">
                  <c:v>42.762</c:v>
                </c:pt>
                <c:pt idx="13944">
                  <c:v>42.752000000000002</c:v>
                </c:pt>
                <c:pt idx="13945">
                  <c:v>42.752000000000002</c:v>
                </c:pt>
                <c:pt idx="13946">
                  <c:v>42.752000000000002</c:v>
                </c:pt>
                <c:pt idx="13947">
                  <c:v>42.741</c:v>
                </c:pt>
                <c:pt idx="13948">
                  <c:v>42.744999999999997</c:v>
                </c:pt>
                <c:pt idx="13949">
                  <c:v>42.731999999999999</c:v>
                </c:pt>
                <c:pt idx="13950">
                  <c:v>42.719000000000001</c:v>
                </c:pt>
                <c:pt idx="13951">
                  <c:v>42.728999999999999</c:v>
                </c:pt>
                <c:pt idx="13952">
                  <c:v>42.731000000000002</c:v>
                </c:pt>
                <c:pt idx="13953">
                  <c:v>42.731000000000002</c:v>
                </c:pt>
                <c:pt idx="13954">
                  <c:v>42.718000000000004</c:v>
                </c:pt>
                <c:pt idx="13955">
                  <c:v>42.716000000000001</c:v>
                </c:pt>
                <c:pt idx="13956">
                  <c:v>42.713000000000001</c:v>
                </c:pt>
                <c:pt idx="13957">
                  <c:v>42.698</c:v>
                </c:pt>
                <c:pt idx="13958">
                  <c:v>42.698</c:v>
                </c:pt>
                <c:pt idx="13959">
                  <c:v>42.683999999999997</c:v>
                </c:pt>
                <c:pt idx="13960">
                  <c:v>42.695</c:v>
                </c:pt>
                <c:pt idx="13961">
                  <c:v>42.691000000000003</c:v>
                </c:pt>
                <c:pt idx="13962">
                  <c:v>42.683999999999997</c:v>
                </c:pt>
                <c:pt idx="13963">
                  <c:v>42.677</c:v>
                </c:pt>
                <c:pt idx="13964">
                  <c:v>42.674999999999997</c:v>
                </c:pt>
              </c:numCache>
            </c:numRef>
          </c:yVal>
          <c:smooth val="0"/>
          <c:extLst>
            <c:ext xmlns:c16="http://schemas.microsoft.com/office/drawing/2014/chart" uri="{C3380CC4-5D6E-409C-BE32-E72D297353CC}">
              <c16:uniqueId val="{00000000-D9E9-4BFD-8DD3-1AA54922F848}"/>
            </c:ext>
          </c:extLst>
        </c:ser>
        <c:ser>
          <c:idx val="1"/>
          <c:order val="1"/>
          <c:tx>
            <c:strRef>
              <c:f>'Versuch 1 Rohr 160x2_formatiert'!$C$1</c:f>
              <c:strCache>
                <c:ptCount val="1"/>
                <c:pt idx="0">
                  <c:v>K2 Rohr Temp Mitte [°C]</c:v>
                </c:pt>
              </c:strCache>
            </c:strRef>
          </c:tx>
          <c:spPr>
            <a:ln w="19050" cap="rnd">
              <a:solidFill>
                <a:schemeClr val="accent2"/>
              </a:solidFill>
              <a:round/>
            </a:ln>
            <a:effectLst/>
          </c:spPr>
          <c:marker>
            <c:symbol val="none"/>
          </c:marker>
          <c:xVal>
            <c:numRef>
              <c:f>'Versuch 1 Rohr 160x2_formatiert'!$A$2:$A$4802</c:f>
              <c:numCache>
                <c:formatCode>[$-F400]h:mm:ss\ AM/PM</c:formatCode>
                <c:ptCount val="4801"/>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numCache>
            </c:numRef>
          </c:xVal>
          <c:yVal>
            <c:numRef>
              <c:f>'Versuch 1 Rohr 160x2_formatiert'!$C$2:$C$13966</c:f>
              <c:numCache>
                <c:formatCode>General</c:formatCode>
                <c:ptCount val="13965"/>
                <c:pt idx="0">
                  <c:v>20.026</c:v>
                </c:pt>
                <c:pt idx="1">
                  <c:v>20.026</c:v>
                </c:pt>
                <c:pt idx="2">
                  <c:v>20.023</c:v>
                </c:pt>
                <c:pt idx="3">
                  <c:v>20.027999999999999</c:v>
                </c:pt>
                <c:pt idx="4">
                  <c:v>20.024000000000001</c:v>
                </c:pt>
                <c:pt idx="5">
                  <c:v>20.027999999999999</c:v>
                </c:pt>
                <c:pt idx="6">
                  <c:v>20.036000000000001</c:v>
                </c:pt>
                <c:pt idx="7">
                  <c:v>20.036999999999999</c:v>
                </c:pt>
                <c:pt idx="8">
                  <c:v>20.041</c:v>
                </c:pt>
                <c:pt idx="9">
                  <c:v>20.033999999999999</c:v>
                </c:pt>
                <c:pt idx="10">
                  <c:v>20.030999999999999</c:v>
                </c:pt>
                <c:pt idx="11">
                  <c:v>20.027999999999999</c:v>
                </c:pt>
                <c:pt idx="12">
                  <c:v>20.032</c:v>
                </c:pt>
                <c:pt idx="13">
                  <c:v>20.04</c:v>
                </c:pt>
                <c:pt idx="14">
                  <c:v>20.050999999999998</c:v>
                </c:pt>
                <c:pt idx="15">
                  <c:v>20.055</c:v>
                </c:pt>
                <c:pt idx="16">
                  <c:v>20.062999999999999</c:v>
                </c:pt>
                <c:pt idx="17">
                  <c:v>20.064</c:v>
                </c:pt>
                <c:pt idx="18">
                  <c:v>20.079000000000001</c:v>
                </c:pt>
                <c:pt idx="19">
                  <c:v>20.074999999999999</c:v>
                </c:pt>
                <c:pt idx="20">
                  <c:v>20.087</c:v>
                </c:pt>
                <c:pt idx="21">
                  <c:v>20.094999999999999</c:v>
                </c:pt>
                <c:pt idx="22">
                  <c:v>20.094999999999999</c:v>
                </c:pt>
                <c:pt idx="23">
                  <c:v>20.103000000000002</c:v>
                </c:pt>
                <c:pt idx="24">
                  <c:v>20.108000000000001</c:v>
                </c:pt>
                <c:pt idx="25">
                  <c:v>20.114999999999998</c:v>
                </c:pt>
                <c:pt idx="26">
                  <c:v>20.111999999999998</c:v>
                </c:pt>
                <c:pt idx="27">
                  <c:v>20.116</c:v>
                </c:pt>
                <c:pt idx="28">
                  <c:v>20.12</c:v>
                </c:pt>
                <c:pt idx="29">
                  <c:v>20.132000000000001</c:v>
                </c:pt>
                <c:pt idx="30">
                  <c:v>20.129000000000001</c:v>
                </c:pt>
                <c:pt idx="31">
                  <c:v>20.132999999999999</c:v>
                </c:pt>
                <c:pt idx="32">
                  <c:v>20.148</c:v>
                </c:pt>
                <c:pt idx="33">
                  <c:v>20.149000000000001</c:v>
                </c:pt>
                <c:pt idx="34">
                  <c:v>20.152999999999999</c:v>
                </c:pt>
                <c:pt idx="35">
                  <c:v>20.161000000000001</c:v>
                </c:pt>
                <c:pt idx="36">
                  <c:v>20.167999999999999</c:v>
                </c:pt>
                <c:pt idx="37">
                  <c:v>20.175999999999998</c:v>
                </c:pt>
                <c:pt idx="38">
                  <c:v>20.184000000000001</c:v>
                </c:pt>
                <c:pt idx="39">
                  <c:v>20.187999999999999</c:v>
                </c:pt>
                <c:pt idx="40">
                  <c:v>20.192</c:v>
                </c:pt>
                <c:pt idx="41">
                  <c:v>20.2</c:v>
                </c:pt>
                <c:pt idx="42">
                  <c:v>20.215</c:v>
                </c:pt>
                <c:pt idx="43">
                  <c:v>20.222999999999999</c:v>
                </c:pt>
                <c:pt idx="44">
                  <c:v>20.231000000000002</c:v>
                </c:pt>
                <c:pt idx="45">
                  <c:v>20.231000000000002</c:v>
                </c:pt>
                <c:pt idx="46">
                  <c:v>20.239000000000001</c:v>
                </c:pt>
                <c:pt idx="47">
                  <c:v>20.262</c:v>
                </c:pt>
                <c:pt idx="48">
                  <c:v>20.273</c:v>
                </c:pt>
                <c:pt idx="49">
                  <c:v>20.277000000000001</c:v>
                </c:pt>
                <c:pt idx="50">
                  <c:v>20.274000000000001</c:v>
                </c:pt>
                <c:pt idx="51">
                  <c:v>20.286000000000001</c:v>
                </c:pt>
                <c:pt idx="52">
                  <c:v>20.29</c:v>
                </c:pt>
                <c:pt idx="53">
                  <c:v>20.300999999999998</c:v>
                </c:pt>
                <c:pt idx="54">
                  <c:v>20.312999999999999</c:v>
                </c:pt>
                <c:pt idx="55">
                  <c:v>20.317</c:v>
                </c:pt>
                <c:pt idx="56">
                  <c:v>20.327999999999999</c:v>
                </c:pt>
                <c:pt idx="57">
                  <c:v>20.344000000000001</c:v>
                </c:pt>
                <c:pt idx="58">
                  <c:v>20.337</c:v>
                </c:pt>
                <c:pt idx="59">
                  <c:v>20.347999999999999</c:v>
                </c:pt>
                <c:pt idx="60">
                  <c:v>20.367000000000001</c:v>
                </c:pt>
                <c:pt idx="61">
                  <c:v>20.370999999999999</c:v>
                </c:pt>
                <c:pt idx="62">
                  <c:v>20.375</c:v>
                </c:pt>
                <c:pt idx="63">
                  <c:v>20.387</c:v>
                </c:pt>
                <c:pt idx="64">
                  <c:v>20.402000000000001</c:v>
                </c:pt>
                <c:pt idx="65">
                  <c:v>20.399000000000001</c:v>
                </c:pt>
                <c:pt idx="66">
                  <c:v>20.402999999999999</c:v>
                </c:pt>
                <c:pt idx="67">
                  <c:v>20.402999999999999</c:v>
                </c:pt>
                <c:pt idx="68">
                  <c:v>20.425999999999998</c:v>
                </c:pt>
                <c:pt idx="69">
                  <c:v>20.422999999999998</c:v>
                </c:pt>
                <c:pt idx="70">
                  <c:v>20.422999999999998</c:v>
                </c:pt>
                <c:pt idx="71">
                  <c:v>20.437999999999999</c:v>
                </c:pt>
                <c:pt idx="72">
                  <c:v>20.443000000000001</c:v>
                </c:pt>
                <c:pt idx="73">
                  <c:v>20.45</c:v>
                </c:pt>
                <c:pt idx="74">
                  <c:v>20.451000000000001</c:v>
                </c:pt>
                <c:pt idx="75">
                  <c:v>20.466000000000001</c:v>
                </c:pt>
                <c:pt idx="76">
                  <c:v>20.466000000000001</c:v>
                </c:pt>
                <c:pt idx="77">
                  <c:v>20.474</c:v>
                </c:pt>
                <c:pt idx="78">
                  <c:v>20.489000000000001</c:v>
                </c:pt>
                <c:pt idx="79">
                  <c:v>20.492999999999999</c:v>
                </c:pt>
                <c:pt idx="80">
                  <c:v>20.498000000000001</c:v>
                </c:pt>
                <c:pt idx="81">
                  <c:v>20.504999999999999</c:v>
                </c:pt>
                <c:pt idx="82">
                  <c:v>20.506</c:v>
                </c:pt>
                <c:pt idx="83">
                  <c:v>20.521000000000001</c:v>
                </c:pt>
                <c:pt idx="84">
                  <c:v>20.54</c:v>
                </c:pt>
                <c:pt idx="85">
                  <c:v>20.54</c:v>
                </c:pt>
                <c:pt idx="86">
                  <c:v>20.547999999999998</c:v>
                </c:pt>
                <c:pt idx="87">
                  <c:v>20.56</c:v>
                </c:pt>
                <c:pt idx="88">
                  <c:v>20.56</c:v>
                </c:pt>
                <c:pt idx="89">
                  <c:v>20.568000000000001</c:v>
                </c:pt>
                <c:pt idx="90">
                  <c:v>20.571999999999999</c:v>
                </c:pt>
                <c:pt idx="91">
                  <c:v>20.571999999999999</c:v>
                </c:pt>
                <c:pt idx="92">
                  <c:v>20.591000000000001</c:v>
                </c:pt>
                <c:pt idx="93">
                  <c:v>20.606000000000002</c:v>
                </c:pt>
                <c:pt idx="94">
                  <c:v>20.599</c:v>
                </c:pt>
                <c:pt idx="95">
                  <c:v>20.614999999999998</c:v>
                </c:pt>
                <c:pt idx="96">
                  <c:v>20.626000000000001</c:v>
                </c:pt>
                <c:pt idx="97">
                  <c:v>20.626000000000001</c:v>
                </c:pt>
                <c:pt idx="98">
                  <c:v>20.634</c:v>
                </c:pt>
                <c:pt idx="99">
                  <c:v>20.646000000000001</c:v>
                </c:pt>
                <c:pt idx="100">
                  <c:v>20.638999999999999</c:v>
                </c:pt>
                <c:pt idx="101">
                  <c:v>20.658000000000001</c:v>
                </c:pt>
                <c:pt idx="102">
                  <c:v>20.669</c:v>
                </c:pt>
                <c:pt idx="103">
                  <c:v>20.661999999999999</c:v>
                </c:pt>
                <c:pt idx="104">
                  <c:v>20.677</c:v>
                </c:pt>
                <c:pt idx="105">
                  <c:v>20.684999999999999</c:v>
                </c:pt>
                <c:pt idx="106">
                  <c:v>20.686</c:v>
                </c:pt>
                <c:pt idx="107">
                  <c:v>20.712</c:v>
                </c:pt>
                <c:pt idx="108">
                  <c:v>20.709</c:v>
                </c:pt>
                <c:pt idx="109">
                  <c:v>20.713000000000001</c:v>
                </c:pt>
                <c:pt idx="110">
                  <c:v>20.716999999999999</c:v>
                </c:pt>
                <c:pt idx="111">
                  <c:v>20.731999999999999</c:v>
                </c:pt>
                <c:pt idx="112">
                  <c:v>20.731999999999999</c:v>
                </c:pt>
                <c:pt idx="113">
                  <c:v>20.744</c:v>
                </c:pt>
                <c:pt idx="114">
                  <c:v>20.751999999999999</c:v>
                </c:pt>
                <c:pt idx="115">
                  <c:v>20.751999999999999</c:v>
                </c:pt>
                <c:pt idx="116">
                  <c:v>20.756</c:v>
                </c:pt>
                <c:pt idx="117">
                  <c:v>20.76</c:v>
                </c:pt>
                <c:pt idx="118">
                  <c:v>20.763999999999999</c:v>
                </c:pt>
                <c:pt idx="119">
                  <c:v>20.768000000000001</c:v>
                </c:pt>
                <c:pt idx="120">
                  <c:v>20.786999999999999</c:v>
                </c:pt>
                <c:pt idx="121">
                  <c:v>20.788</c:v>
                </c:pt>
                <c:pt idx="122">
                  <c:v>20.806999999999999</c:v>
                </c:pt>
                <c:pt idx="123">
                  <c:v>20.806999999999999</c:v>
                </c:pt>
                <c:pt idx="124">
                  <c:v>20.806999999999999</c:v>
                </c:pt>
                <c:pt idx="125">
                  <c:v>20.823</c:v>
                </c:pt>
                <c:pt idx="126">
                  <c:v>20.823</c:v>
                </c:pt>
                <c:pt idx="127">
                  <c:v>20.834</c:v>
                </c:pt>
                <c:pt idx="128">
                  <c:v>20.835000000000001</c:v>
                </c:pt>
                <c:pt idx="129">
                  <c:v>20.853999999999999</c:v>
                </c:pt>
                <c:pt idx="130">
                  <c:v>20.858000000000001</c:v>
                </c:pt>
                <c:pt idx="131">
                  <c:v>20.866</c:v>
                </c:pt>
                <c:pt idx="132">
                  <c:v>20.876999999999999</c:v>
                </c:pt>
                <c:pt idx="133">
                  <c:v>20.885000000000002</c:v>
                </c:pt>
                <c:pt idx="134">
                  <c:v>20.888999999999999</c:v>
                </c:pt>
                <c:pt idx="135">
                  <c:v>20.896999999999998</c:v>
                </c:pt>
                <c:pt idx="136">
                  <c:v>20.904</c:v>
                </c:pt>
                <c:pt idx="137">
                  <c:v>20.905000000000001</c:v>
                </c:pt>
                <c:pt idx="138">
                  <c:v>20.923999999999999</c:v>
                </c:pt>
                <c:pt idx="139">
                  <c:v>20.923999999999999</c:v>
                </c:pt>
                <c:pt idx="140">
                  <c:v>20.936</c:v>
                </c:pt>
                <c:pt idx="141">
                  <c:v>20.943000000000001</c:v>
                </c:pt>
                <c:pt idx="142">
                  <c:v>20.946999999999999</c:v>
                </c:pt>
                <c:pt idx="143">
                  <c:v>20.959</c:v>
                </c:pt>
                <c:pt idx="144">
                  <c:v>20.963000000000001</c:v>
                </c:pt>
                <c:pt idx="145">
                  <c:v>20.971</c:v>
                </c:pt>
                <c:pt idx="146">
                  <c:v>20.981999999999999</c:v>
                </c:pt>
                <c:pt idx="147">
                  <c:v>20.983000000000001</c:v>
                </c:pt>
                <c:pt idx="148">
                  <c:v>20.986999999999998</c:v>
                </c:pt>
                <c:pt idx="149">
                  <c:v>20.995000000000001</c:v>
                </c:pt>
                <c:pt idx="150">
                  <c:v>20.998999999999999</c:v>
                </c:pt>
                <c:pt idx="151">
                  <c:v>20.995000000000001</c:v>
                </c:pt>
                <c:pt idx="152">
                  <c:v>21.013999999999999</c:v>
                </c:pt>
                <c:pt idx="153">
                  <c:v>21.018000000000001</c:v>
                </c:pt>
                <c:pt idx="154">
                  <c:v>21.03</c:v>
                </c:pt>
                <c:pt idx="155">
                  <c:v>21.045000000000002</c:v>
                </c:pt>
                <c:pt idx="156">
                  <c:v>21.042000000000002</c:v>
                </c:pt>
                <c:pt idx="157">
                  <c:v>21.048999999999999</c:v>
                </c:pt>
                <c:pt idx="158">
                  <c:v>21.053000000000001</c:v>
                </c:pt>
                <c:pt idx="159">
                  <c:v>21.061</c:v>
                </c:pt>
                <c:pt idx="160">
                  <c:v>21.068999999999999</c:v>
                </c:pt>
                <c:pt idx="161">
                  <c:v>21.068999999999999</c:v>
                </c:pt>
                <c:pt idx="162">
                  <c:v>21.077000000000002</c:v>
                </c:pt>
                <c:pt idx="163">
                  <c:v>21.065999999999999</c:v>
                </c:pt>
                <c:pt idx="164">
                  <c:v>21.077999999999999</c:v>
                </c:pt>
                <c:pt idx="165">
                  <c:v>21.074999999999999</c:v>
                </c:pt>
                <c:pt idx="166">
                  <c:v>21.074999999999999</c:v>
                </c:pt>
                <c:pt idx="167">
                  <c:v>21.082999999999998</c:v>
                </c:pt>
                <c:pt idx="168">
                  <c:v>21.082999999999998</c:v>
                </c:pt>
                <c:pt idx="169">
                  <c:v>21.08</c:v>
                </c:pt>
                <c:pt idx="170">
                  <c:v>21.094999999999999</c:v>
                </c:pt>
                <c:pt idx="171">
                  <c:v>21.103000000000002</c:v>
                </c:pt>
                <c:pt idx="172">
                  <c:v>21.106999999999999</c:v>
                </c:pt>
                <c:pt idx="173">
                  <c:v>21.106999999999999</c:v>
                </c:pt>
                <c:pt idx="174">
                  <c:v>21.114999999999998</c:v>
                </c:pt>
                <c:pt idx="175">
                  <c:v>21.114999999999998</c:v>
                </c:pt>
                <c:pt idx="176">
                  <c:v>21.109000000000002</c:v>
                </c:pt>
                <c:pt idx="177">
                  <c:v>21.123999999999999</c:v>
                </c:pt>
                <c:pt idx="178">
                  <c:v>21.123999999999999</c:v>
                </c:pt>
                <c:pt idx="179">
                  <c:v>21.120999999999999</c:v>
                </c:pt>
                <c:pt idx="180">
                  <c:v>21.129000000000001</c:v>
                </c:pt>
                <c:pt idx="181">
                  <c:v>21.135999999999999</c:v>
                </c:pt>
                <c:pt idx="182">
                  <c:v>21.132999999999999</c:v>
                </c:pt>
                <c:pt idx="183">
                  <c:v>21.140999999999998</c:v>
                </c:pt>
                <c:pt idx="184">
                  <c:v>21.145</c:v>
                </c:pt>
                <c:pt idx="185">
                  <c:v>21.141999999999999</c:v>
                </c:pt>
                <c:pt idx="186">
                  <c:v>21.138000000000002</c:v>
                </c:pt>
                <c:pt idx="187">
                  <c:v>21.15</c:v>
                </c:pt>
                <c:pt idx="188">
                  <c:v>21.146000000000001</c:v>
                </c:pt>
                <c:pt idx="189">
                  <c:v>21.161999999999999</c:v>
                </c:pt>
                <c:pt idx="190">
                  <c:v>21.151</c:v>
                </c:pt>
                <c:pt idx="191">
                  <c:v>21.158999999999999</c:v>
                </c:pt>
                <c:pt idx="192">
                  <c:v>21.163</c:v>
                </c:pt>
                <c:pt idx="193">
                  <c:v>21.163</c:v>
                </c:pt>
                <c:pt idx="194">
                  <c:v>21.178000000000001</c:v>
                </c:pt>
                <c:pt idx="195">
                  <c:v>21.170999999999999</c:v>
                </c:pt>
                <c:pt idx="196">
                  <c:v>21.164000000000001</c:v>
                </c:pt>
                <c:pt idx="197">
                  <c:v>21.178999999999998</c:v>
                </c:pt>
                <c:pt idx="198">
                  <c:v>21.18</c:v>
                </c:pt>
                <c:pt idx="199">
                  <c:v>21.184000000000001</c:v>
                </c:pt>
                <c:pt idx="200">
                  <c:v>21.184000000000001</c:v>
                </c:pt>
                <c:pt idx="201">
                  <c:v>21.181000000000001</c:v>
                </c:pt>
                <c:pt idx="202">
                  <c:v>21.178000000000001</c:v>
                </c:pt>
                <c:pt idx="203">
                  <c:v>21.186</c:v>
                </c:pt>
                <c:pt idx="204">
                  <c:v>21.193000000000001</c:v>
                </c:pt>
                <c:pt idx="205">
                  <c:v>21.196999999999999</c:v>
                </c:pt>
                <c:pt idx="206">
                  <c:v>21.198</c:v>
                </c:pt>
                <c:pt idx="207">
                  <c:v>21.193999999999999</c:v>
                </c:pt>
                <c:pt idx="208">
                  <c:v>21.202000000000002</c:v>
                </c:pt>
                <c:pt idx="209">
                  <c:v>21.206</c:v>
                </c:pt>
                <c:pt idx="210">
                  <c:v>21.207000000000001</c:v>
                </c:pt>
                <c:pt idx="211">
                  <c:v>21.207000000000001</c:v>
                </c:pt>
                <c:pt idx="212">
                  <c:v>21.210999999999999</c:v>
                </c:pt>
                <c:pt idx="213">
                  <c:v>21.2</c:v>
                </c:pt>
                <c:pt idx="214">
                  <c:v>21.222999999999999</c:v>
                </c:pt>
                <c:pt idx="215">
                  <c:v>21.22</c:v>
                </c:pt>
                <c:pt idx="216">
                  <c:v>21.224</c:v>
                </c:pt>
                <c:pt idx="217">
                  <c:v>21.231000000000002</c:v>
                </c:pt>
                <c:pt idx="218">
                  <c:v>21.224</c:v>
                </c:pt>
                <c:pt idx="219">
                  <c:v>21.231999999999999</c:v>
                </c:pt>
                <c:pt idx="220">
                  <c:v>21.236000000000001</c:v>
                </c:pt>
                <c:pt idx="221">
                  <c:v>21.228999999999999</c:v>
                </c:pt>
                <c:pt idx="222">
                  <c:v>21.248000000000001</c:v>
                </c:pt>
                <c:pt idx="223">
                  <c:v>21.245000000000001</c:v>
                </c:pt>
                <c:pt idx="224">
                  <c:v>21.253</c:v>
                </c:pt>
                <c:pt idx="225">
                  <c:v>21.257000000000001</c:v>
                </c:pt>
                <c:pt idx="226">
                  <c:v>21.26</c:v>
                </c:pt>
                <c:pt idx="227">
                  <c:v>21.279</c:v>
                </c:pt>
                <c:pt idx="228">
                  <c:v>21.291</c:v>
                </c:pt>
                <c:pt idx="229">
                  <c:v>21.297999999999998</c:v>
                </c:pt>
                <c:pt idx="230">
                  <c:v>21.312999999999999</c:v>
                </c:pt>
                <c:pt idx="231">
                  <c:v>21.318000000000001</c:v>
                </c:pt>
                <c:pt idx="232">
                  <c:v>21.329000000000001</c:v>
                </c:pt>
                <c:pt idx="233">
                  <c:v>21.337</c:v>
                </c:pt>
                <c:pt idx="234">
                  <c:v>21.347999999999999</c:v>
                </c:pt>
                <c:pt idx="235">
                  <c:v>21.36</c:v>
                </c:pt>
                <c:pt idx="236">
                  <c:v>21.367000000000001</c:v>
                </c:pt>
                <c:pt idx="237">
                  <c:v>21.379000000000001</c:v>
                </c:pt>
                <c:pt idx="238">
                  <c:v>21.387</c:v>
                </c:pt>
                <c:pt idx="239">
                  <c:v>21.390999999999998</c:v>
                </c:pt>
                <c:pt idx="240">
                  <c:v>21.387</c:v>
                </c:pt>
                <c:pt idx="241">
                  <c:v>21.399000000000001</c:v>
                </c:pt>
                <c:pt idx="242">
                  <c:v>21.395</c:v>
                </c:pt>
                <c:pt idx="243">
                  <c:v>21.402999999999999</c:v>
                </c:pt>
                <c:pt idx="244">
                  <c:v>21.407</c:v>
                </c:pt>
                <c:pt idx="245">
                  <c:v>21.411000000000001</c:v>
                </c:pt>
                <c:pt idx="246">
                  <c:v>21.425999999999998</c:v>
                </c:pt>
                <c:pt idx="247">
                  <c:v>21.43</c:v>
                </c:pt>
                <c:pt idx="248">
                  <c:v>21.452999999999999</c:v>
                </c:pt>
                <c:pt idx="249">
                  <c:v>21.468</c:v>
                </c:pt>
                <c:pt idx="250">
                  <c:v>21.494</c:v>
                </c:pt>
                <c:pt idx="251">
                  <c:v>21.516999999999999</c:v>
                </c:pt>
                <c:pt idx="252">
                  <c:v>21.539000000000001</c:v>
                </c:pt>
                <c:pt idx="253">
                  <c:v>21.55</c:v>
                </c:pt>
                <c:pt idx="254">
                  <c:v>21.558</c:v>
                </c:pt>
                <c:pt idx="255">
                  <c:v>21.588000000000001</c:v>
                </c:pt>
                <c:pt idx="256">
                  <c:v>21.588000000000001</c:v>
                </c:pt>
                <c:pt idx="257">
                  <c:v>21.603000000000002</c:v>
                </c:pt>
                <c:pt idx="258">
                  <c:v>21.619</c:v>
                </c:pt>
                <c:pt idx="259">
                  <c:v>21.63</c:v>
                </c:pt>
                <c:pt idx="260">
                  <c:v>21.640999999999998</c:v>
                </c:pt>
                <c:pt idx="261">
                  <c:v>21.667999999999999</c:v>
                </c:pt>
                <c:pt idx="262">
                  <c:v>21.66</c:v>
                </c:pt>
                <c:pt idx="263">
                  <c:v>21.667999999999999</c:v>
                </c:pt>
                <c:pt idx="264">
                  <c:v>21.683</c:v>
                </c:pt>
                <c:pt idx="265">
                  <c:v>21.706</c:v>
                </c:pt>
                <c:pt idx="266">
                  <c:v>21.716999999999999</c:v>
                </c:pt>
                <c:pt idx="267">
                  <c:v>21.768999999999998</c:v>
                </c:pt>
                <c:pt idx="268">
                  <c:v>21.788</c:v>
                </c:pt>
                <c:pt idx="269">
                  <c:v>21.832000000000001</c:v>
                </c:pt>
                <c:pt idx="270">
                  <c:v>21.87</c:v>
                </c:pt>
                <c:pt idx="271">
                  <c:v>21.888000000000002</c:v>
                </c:pt>
                <c:pt idx="272">
                  <c:v>21.933</c:v>
                </c:pt>
                <c:pt idx="273">
                  <c:v>21.981000000000002</c:v>
                </c:pt>
                <c:pt idx="274">
                  <c:v>22.007000000000001</c:v>
                </c:pt>
                <c:pt idx="275">
                  <c:v>22.07</c:v>
                </c:pt>
                <c:pt idx="276">
                  <c:v>22.155000000000001</c:v>
                </c:pt>
                <c:pt idx="277">
                  <c:v>22.196000000000002</c:v>
                </c:pt>
                <c:pt idx="278">
                  <c:v>22.292000000000002</c:v>
                </c:pt>
                <c:pt idx="279">
                  <c:v>22.391999999999999</c:v>
                </c:pt>
                <c:pt idx="280">
                  <c:v>22.431999999999999</c:v>
                </c:pt>
                <c:pt idx="281">
                  <c:v>22.516999999999999</c:v>
                </c:pt>
                <c:pt idx="282">
                  <c:v>22.599</c:v>
                </c:pt>
                <c:pt idx="283">
                  <c:v>22.638999999999999</c:v>
                </c:pt>
                <c:pt idx="284">
                  <c:v>22.706</c:v>
                </c:pt>
                <c:pt idx="285">
                  <c:v>22.776</c:v>
                </c:pt>
                <c:pt idx="286">
                  <c:v>22.798999999999999</c:v>
                </c:pt>
                <c:pt idx="287">
                  <c:v>22.861999999999998</c:v>
                </c:pt>
                <c:pt idx="288">
                  <c:v>22.91</c:v>
                </c:pt>
                <c:pt idx="289">
                  <c:v>22.936</c:v>
                </c:pt>
                <c:pt idx="290">
                  <c:v>22.998999999999999</c:v>
                </c:pt>
                <c:pt idx="291">
                  <c:v>23.117000000000001</c:v>
                </c:pt>
                <c:pt idx="292">
                  <c:v>23.175999999999998</c:v>
                </c:pt>
                <c:pt idx="293">
                  <c:v>23.341999999999999</c:v>
                </c:pt>
                <c:pt idx="294">
                  <c:v>23.515999999999998</c:v>
                </c:pt>
                <c:pt idx="295">
                  <c:v>23.588999999999999</c:v>
                </c:pt>
                <c:pt idx="296">
                  <c:v>23.741</c:v>
                </c:pt>
                <c:pt idx="297">
                  <c:v>23.881</c:v>
                </c:pt>
                <c:pt idx="298">
                  <c:v>23.946999999999999</c:v>
                </c:pt>
                <c:pt idx="299">
                  <c:v>24.062000000000001</c:v>
                </c:pt>
                <c:pt idx="300">
                  <c:v>24.161999999999999</c:v>
                </c:pt>
                <c:pt idx="301">
                  <c:v>24.21</c:v>
                </c:pt>
                <c:pt idx="302">
                  <c:v>24.295000000000002</c:v>
                </c:pt>
                <c:pt idx="303">
                  <c:v>24.364999999999998</c:v>
                </c:pt>
                <c:pt idx="304">
                  <c:v>24.395</c:v>
                </c:pt>
                <c:pt idx="305">
                  <c:v>24.545999999999999</c:v>
                </c:pt>
                <c:pt idx="306">
                  <c:v>24.808</c:v>
                </c:pt>
                <c:pt idx="307">
                  <c:v>24.988</c:v>
                </c:pt>
                <c:pt idx="308">
                  <c:v>25.36</c:v>
                </c:pt>
                <c:pt idx="309">
                  <c:v>25.725000000000001</c:v>
                </c:pt>
                <c:pt idx="310">
                  <c:v>25.887</c:v>
                </c:pt>
                <c:pt idx="311">
                  <c:v>26.196000000000002</c:v>
                </c:pt>
                <c:pt idx="312">
                  <c:v>26.457999999999998</c:v>
                </c:pt>
                <c:pt idx="313">
                  <c:v>26.58</c:v>
                </c:pt>
                <c:pt idx="314">
                  <c:v>26.774999999999999</c:v>
                </c:pt>
                <c:pt idx="315">
                  <c:v>26.96</c:v>
                </c:pt>
                <c:pt idx="316">
                  <c:v>27.033000000000001</c:v>
                </c:pt>
                <c:pt idx="317">
                  <c:v>27.173999999999999</c:v>
                </c:pt>
                <c:pt idx="318">
                  <c:v>27.317</c:v>
                </c:pt>
                <c:pt idx="319">
                  <c:v>27.431999999999999</c:v>
                </c:pt>
                <c:pt idx="320">
                  <c:v>27.766999999999999</c:v>
                </c:pt>
                <c:pt idx="321">
                  <c:v>28.18</c:v>
                </c:pt>
                <c:pt idx="322">
                  <c:v>28.408000000000001</c:v>
                </c:pt>
                <c:pt idx="323">
                  <c:v>28.82</c:v>
                </c:pt>
                <c:pt idx="324">
                  <c:v>29.192</c:v>
                </c:pt>
                <c:pt idx="325">
                  <c:v>29.347000000000001</c:v>
                </c:pt>
                <c:pt idx="326">
                  <c:v>29.638000000000002</c:v>
                </c:pt>
                <c:pt idx="327">
                  <c:v>29.888999999999999</c:v>
                </c:pt>
                <c:pt idx="328">
                  <c:v>29.995999999999999</c:v>
                </c:pt>
                <c:pt idx="329">
                  <c:v>30.175000000000001</c:v>
                </c:pt>
                <c:pt idx="330">
                  <c:v>30.335999999999999</c:v>
                </c:pt>
                <c:pt idx="331">
                  <c:v>30.405000000000001</c:v>
                </c:pt>
                <c:pt idx="332">
                  <c:v>30.507000000000001</c:v>
                </c:pt>
                <c:pt idx="333">
                  <c:v>30.628</c:v>
                </c:pt>
                <c:pt idx="334">
                  <c:v>30.701000000000001</c:v>
                </c:pt>
                <c:pt idx="335">
                  <c:v>30.864999999999998</c:v>
                </c:pt>
                <c:pt idx="336">
                  <c:v>31.044</c:v>
                </c:pt>
                <c:pt idx="337">
                  <c:v>31.120999999999999</c:v>
                </c:pt>
                <c:pt idx="338">
                  <c:v>31.289000000000001</c:v>
                </c:pt>
                <c:pt idx="339">
                  <c:v>31.446000000000002</c:v>
                </c:pt>
                <c:pt idx="340">
                  <c:v>31.512</c:v>
                </c:pt>
                <c:pt idx="341">
                  <c:v>31.651</c:v>
                </c:pt>
                <c:pt idx="342">
                  <c:v>31.753</c:v>
                </c:pt>
                <c:pt idx="343">
                  <c:v>31.797000000000001</c:v>
                </c:pt>
                <c:pt idx="344">
                  <c:v>31.87</c:v>
                </c:pt>
                <c:pt idx="345">
                  <c:v>31.936</c:v>
                </c:pt>
                <c:pt idx="346">
                  <c:v>31.966000000000001</c:v>
                </c:pt>
                <c:pt idx="347">
                  <c:v>32.085999999999999</c:v>
                </c:pt>
                <c:pt idx="348">
                  <c:v>32.371000000000002</c:v>
                </c:pt>
                <c:pt idx="349">
                  <c:v>32.564</c:v>
                </c:pt>
                <c:pt idx="350">
                  <c:v>32.951000000000001</c:v>
                </c:pt>
                <c:pt idx="351">
                  <c:v>33.326000000000001</c:v>
                </c:pt>
                <c:pt idx="352">
                  <c:v>33.494</c:v>
                </c:pt>
                <c:pt idx="353">
                  <c:v>33.781999999999996</c:v>
                </c:pt>
                <c:pt idx="354">
                  <c:v>34.020000000000003</c:v>
                </c:pt>
                <c:pt idx="355">
                  <c:v>34.113999999999997</c:v>
                </c:pt>
                <c:pt idx="356">
                  <c:v>34.281999999999996</c:v>
                </c:pt>
                <c:pt idx="357">
                  <c:v>34.424999999999997</c:v>
                </c:pt>
                <c:pt idx="358">
                  <c:v>34.472000000000001</c:v>
                </c:pt>
                <c:pt idx="359">
                  <c:v>34.56</c:v>
                </c:pt>
                <c:pt idx="360">
                  <c:v>34.615000000000002</c:v>
                </c:pt>
                <c:pt idx="361">
                  <c:v>34.634</c:v>
                </c:pt>
                <c:pt idx="362">
                  <c:v>34.771999999999998</c:v>
                </c:pt>
                <c:pt idx="363">
                  <c:v>35.045999999999999</c:v>
                </c:pt>
                <c:pt idx="364">
                  <c:v>35.203000000000003</c:v>
                </c:pt>
                <c:pt idx="365">
                  <c:v>35.552999999999997</c:v>
                </c:pt>
                <c:pt idx="366">
                  <c:v>35.844999999999999</c:v>
                </c:pt>
                <c:pt idx="367">
                  <c:v>35.969000000000001</c:v>
                </c:pt>
                <c:pt idx="368">
                  <c:v>36.180999999999997</c:v>
                </c:pt>
                <c:pt idx="369">
                  <c:v>36.341000000000001</c:v>
                </c:pt>
                <c:pt idx="370">
                  <c:v>36.396000000000001</c:v>
                </c:pt>
                <c:pt idx="371">
                  <c:v>36.484000000000002</c:v>
                </c:pt>
                <c:pt idx="372">
                  <c:v>36.542999999999999</c:v>
                </c:pt>
                <c:pt idx="373">
                  <c:v>36.572000000000003</c:v>
                </c:pt>
                <c:pt idx="374">
                  <c:v>36.569000000000003</c:v>
                </c:pt>
                <c:pt idx="375">
                  <c:v>36.551000000000002</c:v>
                </c:pt>
                <c:pt idx="376">
                  <c:v>36.555</c:v>
                </c:pt>
                <c:pt idx="377">
                  <c:v>36.634999999999998</c:v>
                </c:pt>
                <c:pt idx="378">
                  <c:v>36.893999999999998</c:v>
                </c:pt>
                <c:pt idx="379">
                  <c:v>37.055</c:v>
                </c:pt>
                <c:pt idx="380">
                  <c:v>37.383000000000003</c:v>
                </c:pt>
                <c:pt idx="381">
                  <c:v>37.692999999999998</c:v>
                </c:pt>
                <c:pt idx="382">
                  <c:v>37.832000000000001</c:v>
                </c:pt>
                <c:pt idx="383">
                  <c:v>38.051000000000002</c:v>
                </c:pt>
                <c:pt idx="384">
                  <c:v>38.222999999999999</c:v>
                </c:pt>
                <c:pt idx="385">
                  <c:v>38.277000000000001</c:v>
                </c:pt>
                <c:pt idx="386">
                  <c:v>38.362000000000002</c:v>
                </c:pt>
                <c:pt idx="387">
                  <c:v>38.42</c:v>
                </c:pt>
                <c:pt idx="388">
                  <c:v>38.430999999999997</c:v>
                </c:pt>
                <c:pt idx="389">
                  <c:v>38.427999999999997</c:v>
                </c:pt>
                <c:pt idx="390">
                  <c:v>38.420999999999999</c:v>
                </c:pt>
                <c:pt idx="391">
                  <c:v>38.460999999999999</c:v>
                </c:pt>
                <c:pt idx="392">
                  <c:v>38.618000000000002</c:v>
                </c:pt>
                <c:pt idx="393">
                  <c:v>38.841000000000001</c:v>
                </c:pt>
                <c:pt idx="394">
                  <c:v>38.960999999999999</c:v>
                </c:pt>
                <c:pt idx="395">
                  <c:v>39.198999999999998</c:v>
                </c:pt>
                <c:pt idx="396">
                  <c:v>39.396000000000001</c:v>
                </c:pt>
                <c:pt idx="397">
                  <c:v>39.482999999999997</c:v>
                </c:pt>
                <c:pt idx="398">
                  <c:v>39.610999999999997</c:v>
                </c:pt>
                <c:pt idx="399">
                  <c:v>39.703000000000003</c:v>
                </c:pt>
                <c:pt idx="400">
                  <c:v>39.735999999999997</c:v>
                </c:pt>
                <c:pt idx="401">
                  <c:v>39.761000000000003</c:v>
                </c:pt>
                <c:pt idx="402">
                  <c:v>39.768999999999998</c:v>
                </c:pt>
                <c:pt idx="403">
                  <c:v>39.758000000000003</c:v>
                </c:pt>
                <c:pt idx="404">
                  <c:v>39.755000000000003</c:v>
                </c:pt>
                <c:pt idx="405">
                  <c:v>39.875999999999998</c:v>
                </c:pt>
                <c:pt idx="406">
                  <c:v>40.014000000000003</c:v>
                </c:pt>
                <c:pt idx="407">
                  <c:v>40.359000000000002</c:v>
                </c:pt>
                <c:pt idx="408">
                  <c:v>40.744</c:v>
                </c:pt>
                <c:pt idx="409">
                  <c:v>40.929000000000002</c:v>
                </c:pt>
                <c:pt idx="410">
                  <c:v>41.234000000000002</c:v>
                </c:pt>
                <c:pt idx="411">
                  <c:v>41.494999999999997</c:v>
                </c:pt>
                <c:pt idx="412">
                  <c:v>41.588999999999999</c:v>
                </c:pt>
                <c:pt idx="413">
                  <c:v>41.749000000000002</c:v>
                </c:pt>
                <c:pt idx="414">
                  <c:v>41.850999999999999</c:v>
                </c:pt>
                <c:pt idx="415">
                  <c:v>41.887999999999998</c:v>
                </c:pt>
                <c:pt idx="416">
                  <c:v>41.927999999999997</c:v>
                </c:pt>
                <c:pt idx="417">
                  <c:v>41.91</c:v>
                </c:pt>
                <c:pt idx="418">
                  <c:v>41.91</c:v>
                </c:pt>
                <c:pt idx="419">
                  <c:v>42.052</c:v>
                </c:pt>
                <c:pt idx="420">
                  <c:v>42.459000000000003</c:v>
                </c:pt>
                <c:pt idx="421">
                  <c:v>42.712000000000003</c:v>
                </c:pt>
                <c:pt idx="422">
                  <c:v>43.274999999999999</c:v>
                </c:pt>
                <c:pt idx="423">
                  <c:v>43.765000000000001</c:v>
                </c:pt>
                <c:pt idx="424">
                  <c:v>43.978999999999999</c:v>
                </c:pt>
                <c:pt idx="425">
                  <c:v>44.334000000000003</c:v>
                </c:pt>
                <c:pt idx="426">
                  <c:v>44.578000000000003</c:v>
                </c:pt>
                <c:pt idx="427">
                  <c:v>44.683</c:v>
                </c:pt>
                <c:pt idx="428">
                  <c:v>44.878999999999998</c:v>
                </c:pt>
                <c:pt idx="429">
                  <c:v>45.064</c:v>
                </c:pt>
                <c:pt idx="430">
                  <c:v>45.158999999999999</c:v>
                </c:pt>
                <c:pt idx="431">
                  <c:v>45.322000000000003</c:v>
                </c:pt>
                <c:pt idx="432">
                  <c:v>45.423999999999999</c:v>
                </c:pt>
                <c:pt idx="433">
                  <c:v>45.460999999999999</c:v>
                </c:pt>
                <c:pt idx="434">
                  <c:v>45.508000000000003</c:v>
                </c:pt>
                <c:pt idx="435">
                  <c:v>45.505000000000003</c:v>
                </c:pt>
                <c:pt idx="436">
                  <c:v>45.491</c:v>
                </c:pt>
                <c:pt idx="437">
                  <c:v>45.44</c:v>
                </c:pt>
                <c:pt idx="438">
                  <c:v>45.372</c:v>
                </c:pt>
                <c:pt idx="439">
                  <c:v>45.328000000000003</c:v>
                </c:pt>
                <c:pt idx="440">
                  <c:v>45.244999999999997</c:v>
                </c:pt>
                <c:pt idx="441">
                  <c:v>45.137</c:v>
                </c:pt>
                <c:pt idx="442">
                  <c:v>45.085999999999999</c:v>
                </c:pt>
                <c:pt idx="443">
                  <c:v>44.96</c:v>
                </c:pt>
                <c:pt idx="444">
                  <c:v>44.83</c:v>
                </c:pt>
                <c:pt idx="445">
                  <c:v>44.761000000000003</c:v>
                </c:pt>
                <c:pt idx="446">
                  <c:v>44.601999999999997</c:v>
                </c:pt>
                <c:pt idx="447">
                  <c:v>44.493000000000002</c:v>
                </c:pt>
                <c:pt idx="448">
                  <c:v>44.472000000000001</c:v>
                </c:pt>
                <c:pt idx="449">
                  <c:v>44.613999999999997</c:v>
                </c:pt>
                <c:pt idx="450">
                  <c:v>44.917999999999999</c:v>
                </c:pt>
                <c:pt idx="451">
                  <c:v>45.088999999999999</c:v>
                </c:pt>
                <c:pt idx="452">
                  <c:v>45.445</c:v>
                </c:pt>
                <c:pt idx="453">
                  <c:v>45.728000000000002</c:v>
                </c:pt>
                <c:pt idx="454">
                  <c:v>45.847000000000001</c:v>
                </c:pt>
                <c:pt idx="455">
                  <c:v>46.036000000000001</c:v>
                </c:pt>
                <c:pt idx="456">
                  <c:v>46.170999999999999</c:v>
                </c:pt>
                <c:pt idx="457">
                  <c:v>46.215000000000003</c:v>
                </c:pt>
                <c:pt idx="458">
                  <c:v>46.247999999999998</c:v>
                </c:pt>
                <c:pt idx="459">
                  <c:v>46.241</c:v>
                </c:pt>
                <c:pt idx="460">
                  <c:v>46.225999999999999</c:v>
                </c:pt>
                <c:pt idx="461">
                  <c:v>46.183</c:v>
                </c:pt>
                <c:pt idx="462">
                  <c:v>46.186999999999998</c:v>
                </c:pt>
                <c:pt idx="463">
                  <c:v>46.277999999999999</c:v>
                </c:pt>
                <c:pt idx="464">
                  <c:v>46.683999999999997</c:v>
                </c:pt>
                <c:pt idx="465">
                  <c:v>47.283000000000001</c:v>
                </c:pt>
                <c:pt idx="466">
                  <c:v>47.584000000000003</c:v>
                </c:pt>
                <c:pt idx="467">
                  <c:v>48.128</c:v>
                </c:pt>
                <c:pt idx="468">
                  <c:v>48.582000000000001</c:v>
                </c:pt>
                <c:pt idx="469">
                  <c:v>48.767000000000003</c:v>
                </c:pt>
                <c:pt idx="470">
                  <c:v>49.057000000000002</c:v>
                </c:pt>
                <c:pt idx="471">
                  <c:v>49.264000000000003</c:v>
                </c:pt>
                <c:pt idx="472">
                  <c:v>49.369</c:v>
                </c:pt>
                <c:pt idx="473">
                  <c:v>49.508000000000003</c:v>
                </c:pt>
                <c:pt idx="474">
                  <c:v>49.613</c:v>
                </c:pt>
                <c:pt idx="475">
                  <c:v>49.642000000000003</c:v>
                </c:pt>
                <c:pt idx="476">
                  <c:v>49.682000000000002</c:v>
                </c:pt>
                <c:pt idx="477">
                  <c:v>49.868000000000002</c:v>
                </c:pt>
                <c:pt idx="478">
                  <c:v>50.098999999999997</c:v>
                </c:pt>
                <c:pt idx="479">
                  <c:v>50.802999999999997</c:v>
                </c:pt>
                <c:pt idx="480">
                  <c:v>51.77</c:v>
                </c:pt>
                <c:pt idx="481">
                  <c:v>52.279000000000003</c:v>
                </c:pt>
                <c:pt idx="482">
                  <c:v>53.081000000000003</c:v>
                </c:pt>
                <c:pt idx="483">
                  <c:v>53.661999999999999</c:v>
                </c:pt>
                <c:pt idx="484">
                  <c:v>53.914000000000001</c:v>
                </c:pt>
                <c:pt idx="485">
                  <c:v>54.412999999999997</c:v>
                </c:pt>
                <c:pt idx="486">
                  <c:v>54.99</c:v>
                </c:pt>
                <c:pt idx="487">
                  <c:v>55.29</c:v>
                </c:pt>
                <c:pt idx="488">
                  <c:v>55.853000000000002</c:v>
                </c:pt>
                <c:pt idx="489">
                  <c:v>56.286000000000001</c:v>
                </c:pt>
                <c:pt idx="490">
                  <c:v>56.478000000000002</c:v>
                </c:pt>
                <c:pt idx="491">
                  <c:v>56.947000000000003</c:v>
                </c:pt>
                <c:pt idx="492">
                  <c:v>57.795000000000002</c:v>
                </c:pt>
                <c:pt idx="493">
                  <c:v>58.387</c:v>
                </c:pt>
                <c:pt idx="494">
                  <c:v>61.024000000000001</c:v>
                </c:pt>
                <c:pt idx="495">
                  <c:v>62.945</c:v>
                </c:pt>
                <c:pt idx="496">
                  <c:v>63.491</c:v>
                </c:pt>
                <c:pt idx="497">
                  <c:v>64.022999999999996</c:v>
                </c:pt>
                <c:pt idx="498">
                  <c:v>64.424999999999997</c:v>
                </c:pt>
                <c:pt idx="499">
                  <c:v>64.680000000000007</c:v>
                </c:pt>
                <c:pt idx="500">
                  <c:v>65.082999999999998</c:v>
                </c:pt>
                <c:pt idx="501">
                  <c:v>65.355999999999995</c:v>
                </c:pt>
                <c:pt idx="502">
                  <c:v>65.421000000000006</c:v>
                </c:pt>
                <c:pt idx="503">
                  <c:v>65.481999999999999</c:v>
                </c:pt>
                <c:pt idx="504">
                  <c:v>65.582999999999998</c:v>
                </c:pt>
                <c:pt idx="505">
                  <c:v>65.733999999999995</c:v>
                </c:pt>
                <c:pt idx="506">
                  <c:v>66.513000000000005</c:v>
                </c:pt>
                <c:pt idx="507">
                  <c:v>68.412999999999997</c:v>
                </c:pt>
                <c:pt idx="508">
                  <c:v>69.846000000000004</c:v>
                </c:pt>
                <c:pt idx="509">
                  <c:v>72.231999999999999</c:v>
                </c:pt>
                <c:pt idx="510">
                  <c:v>73.722999999999999</c:v>
                </c:pt>
                <c:pt idx="511">
                  <c:v>74.375</c:v>
                </c:pt>
                <c:pt idx="512">
                  <c:v>74.772999999999996</c:v>
                </c:pt>
                <c:pt idx="513">
                  <c:v>75.231999999999999</c:v>
                </c:pt>
                <c:pt idx="514">
                  <c:v>75.370999999999995</c:v>
                </c:pt>
                <c:pt idx="515">
                  <c:v>75.668999999999997</c:v>
                </c:pt>
                <c:pt idx="516">
                  <c:v>75.816000000000003</c:v>
                </c:pt>
                <c:pt idx="517">
                  <c:v>75.881</c:v>
                </c:pt>
                <c:pt idx="518">
                  <c:v>75.823999999999998</c:v>
                </c:pt>
                <c:pt idx="519">
                  <c:v>75.938999999999993</c:v>
                </c:pt>
                <c:pt idx="520">
                  <c:v>76.129000000000005</c:v>
                </c:pt>
                <c:pt idx="521">
                  <c:v>76.701999999999998</c:v>
                </c:pt>
                <c:pt idx="522">
                  <c:v>77.382999999999996</c:v>
                </c:pt>
                <c:pt idx="523">
                  <c:v>77.742000000000004</c:v>
                </c:pt>
                <c:pt idx="524">
                  <c:v>78.447999999999993</c:v>
                </c:pt>
                <c:pt idx="525">
                  <c:v>78.899000000000001</c:v>
                </c:pt>
                <c:pt idx="526">
                  <c:v>79.007000000000005</c:v>
                </c:pt>
                <c:pt idx="527">
                  <c:v>79.09</c:v>
                </c:pt>
                <c:pt idx="528">
                  <c:v>79.200999999999993</c:v>
                </c:pt>
                <c:pt idx="529">
                  <c:v>79.325999999999993</c:v>
                </c:pt>
                <c:pt idx="530">
                  <c:v>79.605999999999995</c:v>
                </c:pt>
                <c:pt idx="531">
                  <c:v>79.807000000000002</c:v>
                </c:pt>
                <c:pt idx="532">
                  <c:v>79.872</c:v>
                </c:pt>
                <c:pt idx="533">
                  <c:v>79.994</c:v>
                </c:pt>
                <c:pt idx="534">
                  <c:v>80.436000000000007</c:v>
                </c:pt>
                <c:pt idx="535">
                  <c:v>80.816000000000003</c:v>
                </c:pt>
                <c:pt idx="536">
                  <c:v>81.599000000000004</c:v>
                </c:pt>
                <c:pt idx="537">
                  <c:v>82.537000000000006</c:v>
                </c:pt>
                <c:pt idx="538">
                  <c:v>83.793999999999997</c:v>
                </c:pt>
                <c:pt idx="539">
                  <c:v>84.117000000000004</c:v>
                </c:pt>
                <c:pt idx="540">
                  <c:v>83.938000000000002</c:v>
                </c:pt>
                <c:pt idx="541">
                  <c:v>83.888000000000005</c:v>
                </c:pt>
                <c:pt idx="542">
                  <c:v>83.741</c:v>
                </c:pt>
                <c:pt idx="543">
                  <c:v>83.956999999999994</c:v>
                </c:pt>
                <c:pt idx="544">
                  <c:v>84.284000000000006</c:v>
                </c:pt>
                <c:pt idx="545">
                  <c:v>85.332999999999998</c:v>
                </c:pt>
                <c:pt idx="546">
                  <c:v>86.134</c:v>
                </c:pt>
                <c:pt idx="547">
                  <c:v>86.355999999999995</c:v>
                </c:pt>
                <c:pt idx="548">
                  <c:v>87.215000000000003</c:v>
                </c:pt>
                <c:pt idx="549">
                  <c:v>89.347999999999999</c:v>
                </c:pt>
                <c:pt idx="550">
                  <c:v>90.495000000000005</c:v>
                </c:pt>
                <c:pt idx="551">
                  <c:v>91.694000000000003</c:v>
                </c:pt>
                <c:pt idx="552">
                  <c:v>91.671999999999997</c:v>
                </c:pt>
                <c:pt idx="553">
                  <c:v>91.445999999999998</c:v>
                </c:pt>
                <c:pt idx="554">
                  <c:v>90.769000000000005</c:v>
                </c:pt>
                <c:pt idx="555">
                  <c:v>90.081999999999994</c:v>
                </c:pt>
                <c:pt idx="556">
                  <c:v>89.754999999999995</c:v>
                </c:pt>
                <c:pt idx="557">
                  <c:v>89.245999999999995</c:v>
                </c:pt>
                <c:pt idx="558">
                  <c:v>89.16</c:v>
                </c:pt>
                <c:pt idx="559">
                  <c:v>89.3</c:v>
                </c:pt>
                <c:pt idx="560">
                  <c:v>89.85</c:v>
                </c:pt>
                <c:pt idx="561">
                  <c:v>89.986999999999995</c:v>
                </c:pt>
                <c:pt idx="562">
                  <c:v>90.144999999999996</c:v>
                </c:pt>
                <c:pt idx="563">
                  <c:v>91.376999999999995</c:v>
                </c:pt>
                <c:pt idx="564">
                  <c:v>96.891000000000005</c:v>
                </c:pt>
                <c:pt idx="565">
                  <c:v>97.233000000000004</c:v>
                </c:pt>
                <c:pt idx="566">
                  <c:v>97.622</c:v>
                </c:pt>
                <c:pt idx="567">
                  <c:v>97.751999999999995</c:v>
                </c:pt>
                <c:pt idx="568">
                  <c:v>97.763000000000005</c:v>
                </c:pt>
                <c:pt idx="569">
                  <c:v>97.518000000000001</c:v>
                </c:pt>
                <c:pt idx="570">
                  <c:v>96.777000000000001</c:v>
                </c:pt>
                <c:pt idx="571">
                  <c:v>96.468000000000004</c:v>
                </c:pt>
                <c:pt idx="572">
                  <c:v>96.215999999999994</c:v>
                </c:pt>
                <c:pt idx="573">
                  <c:v>97.105999999999995</c:v>
                </c:pt>
                <c:pt idx="574">
                  <c:v>97.436999999999998</c:v>
                </c:pt>
                <c:pt idx="575">
                  <c:v>97.671000000000006</c:v>
                </c:pt>
                <c:pt idx="576">
                  <c:v>97.742999999999995</c:v>
                </c:pt>
                <c:pt idx="577">
                  <c:v>97.78</c:v>
                </c:pt>
                <c:pt idx="578">
                  <c:v>97.902000000000001</c:v>
                </c:pt>
                <c:pt idx="579">
                  <c:v>98.013999999999996</c:v>
                </c:pt>
                <c:pt idx="580">
                  <c:v>98.021000000000001</c:v>
                </c:pt>
                <c:pt idx="581">
                  <c:v>98.007000000000005</c:v>
                </c:pt>
                <c:pt idx="582">
                  <c:v>98.046999999999997</c:v>
                </c:pt>
                <c:pt idx="583">
                  <c:v>98.046999999999997</c:v>
                </c:pt>
                <c:pt idx="584">
                  <c:v>98.061999999999998</c:v>
                </c:pt>
                <c:pt idx="585">
                  <c:v>98.08</c:v>
                </c:pt>
                <c:pt idx="586">
                  <c:v>98.084000000000003</c:v>
                </c:pt>
                <c:pt idx="587">
                  <c:v>98.076999999999998</c:v>
                </c:pt>
                <c:pt idx="588">
                  <c:v>98.114000000000004</c:v>
                </c:pt>
                <c:pt idx="589">
                  <c:v>98.143000000000001</c:v>
                </c:pt>
                <c:pt idx="590">
                  <c:v>98.128</c:v>
                </c:pt>
                <c:pt idx="591">
                  <c:v>98.117999999999995</c:v>
                </c:pt>
                <c:pt idx="592">
                  <c:v>98.103999999999999</c:v>
                </c:pt>
                <c:pt idx="593">
                  <c:v>98.225999999999999</c:v>
                </c:pt>
                <c:pt idx="594">
                  <c:v>98.209000000000003</c:v>
                </c:pt>
                <c:pt idx="595">
                  <c:v>98.22</c:v>
                </c:pt>
                <c:pt idx="596">
                  <c:v>98.230999999999995</c:v>
                </c:pt>
                <c:pt idx="597">
                  <c:v>98.230999999999995</c:v>
                </c:pt>
                <c:pt idx="598">
                  <c:v>98.230999999999995</c:v>
                </c:pt>
                <c:pt idx="599">
                  <c:v>98.230999999999995</c:v>
                </c:pt>
                <c:pt idx="600">
                  <c:v>98.16</c:v>
                </c:pt>
                <c:pt idx="601">
                  <c:v>98.144999999999996</c:v>
                </c:pt>
                <c:pt idx="602">
                  <c:v>98.128</c:v>
                </c:pt>
                <c:pt idx="603">
                  <c:v>98.153000000000006</c:v>
                </c:pt>
                <c:pt idx="604">
                  <c:v>98.215000000000003</c:v>
                </c:pt>
                <c:pt idx="605">
                  <c:v>98.192999999999998</c:v>
                </c:pt>
                <c:pt idx="606">
                  <c:v>98.225999999999999</c:v>
                </c:pt>
                <c:pt idx="607">
                  <c:v>98.23</c:v>
                </c:pt>
                <c:pt idx="608">
                  <c:v>98.241</c:v>
                </c:pt>
                <c:pt idx="609">
                  <c:v>98.263000000000005</c:v>
                </c:pt>
                <c:pt idx="610">
                  <c:v>98.248000000000005</c:v>
                </c:pt>
                <c:pt idx="611">
                  <c:v>98.263000000000005</c:v>
                </c:pt>
                <c:pt idx="612">
                  <c:v>98.256</c:v>
                </c:pt>
                <c:pt idx="613">
                  <c:v>98.248999999999995</c:v>
                </c:pt>
                <c:pt idx="614">
                  <c:v>98.242000000000004</c:v>
                </c:pt>
                <c:pt idx="615">
                  <c:v>98.224999999999994</c:v>
                </c:pt>
                <c:pt idx="616">
                  <c:v>98.216999999999999</c:v>
                </c:pt>
                <c:pt idx="617">
                  <c:v>98.239000000000004</c:v>
                </c:pt>
                <c:pt idx="618">
                  <c:v>98.278999999999996</c:v>
                </c:pt>
                <c:pt idx="619">
                  <c:v>98.325999999999993</c:v>
                </c:pt>
                <c:pt idx="620">
                  <c:v>98.308000000000007</c:v>
                </c:pt>
                <c:pt idx="621">
                  <c:v>98.337000000000003</c:v>
                </c:pt>
                <c:pt idx="622">
                  <c:v>98.376999999999995</c:v>
                </c:pt>
                <c:pt idx="623">
                  <c:v>98.471000000000004</c:v>
                </c:pt>
                <c:pt idx="624">
                  <c:v>98.533000000000001</c:v>
                </c:pt>
                <c:pt idx="625">
                  <c:v>98.554000000000002</c:v>
                </c:pt>
                <c:pt idx="626">
                  <c:v>98.572999999999993</c:v>
                </c:pt>
                <c:pt idx="627">
                  <c:v>98.605000000000004</c:v>
                </c:pt>
                <c:pt idx="628">
                  <c:v>98.608999999999995</c:v>
                </c:pt>
                <c:pt idx="629">
                  <c:v>98.623999999999995</c:v>
                </c:pt>
                <c:pt idx="630">
                  <c:v>98.537999999999997</c:v>
                </c:pt>
                <c:pt idx="631">
                  <c:v>98.491</c:v>
                </c:pt>
                <c:pt idx="632">
                  <c:v>98.391000000000005</c:v>
                </c:pt>
                <c:pt idx="633">
                  <c:v>98.596000000000004</c:v>
                </c:pt>
                <c:pt idx="634">
                  <c:v>98.674999999999997</c:v>
                </c:pt>
                <c:pt idx="635">
                  <c:v>98.863</c:v>
                </c:pt>
                <c:pt idx="636">
                  <c:v>99.254999999999995</c:v>
                </c:pt>
                <c:pt idx="637">
                  <c:v>99.341999999999999</c:v>
                </c:pt>
                <c:pt idx="638">
                  <c:v>99.5</c:v>
                </c:pt>
                <c:pt idx="639">
                  <c:v>99.522000000000006</c:v>
                </c:pt>
                <c:pt idx="640">
                  <c:v>99.58</c:v>
                </c:pt>
                <c:pt idx="641">
                  <c:v>99.721000000000004</c:v>
                </c:pt>
                <c:pt idx="642">
                  <c:v>99.721000000000004</c:v>
                </c:pt>
                <c:pt idx="643">
                  <c:v>99.671000000000006</c:v>
                </c:pt>
                <c:pt idx="644">
                  <c:v>99.635000000000005</c:v>
                </c:pt>
                <c:pt idx="645">
                  <c:v>99.39</c:v>
                </c:pt>
                <c:pt idx="646">
                  <c:v>99.314999999999998</c:v>
                </c:pt>
                <c:pt idx="647">
                  <c:v>99.055999999999997</c:v>
                </c:pt>
                <c:pt idx="648">
                  <c:v>99.084999999999994</c:v>
                </c:pt>
                <c:pt idx="649">
                  <c:v>99.165000000000006</c:v>
                </c:pt>
                <c:pt idx="650">
                  <c:v>99.096000000000004</c:v>
                </c:pt>
                <c:pt idx="651">
                  <c:v>98.888000000000005</c:v>
                </c:pt>
                <c:pt idx="652">
                  <c:v>98.754999999999995</c:v>
                </c:pt>
                <c:pt idx="653">
                  <c:v>98.694000000000003</c:v>
                </c:pt>
                <c:pt idx="654">
                  <c:v>98.463999999999999</c:v>
                </c:pt>
                <c:pt idx="655">
                  <c:v>98.373999999999995</c:v>
                </c:pt>
                <c:pt idx="656">
                  <c:v>98.204999999999998</c:v>
                </c:pt>
                <c:pt idx="657">
                  <c:v>98.061000000000007</c:v>
                </c:pt>
                <c:pt idx="658">
                  <c:v>97.953999999999994</c:v>
                </c:pt>
                <c:pt idx="659">
                  <c:v>97.724000000000004</c:v>
                </c:pt>
                <c:pt idx="660">
                  <c:v>97.429000000000002</c:v>
                </c:pt>
                <c:pt idx="661">
                  <c:v>97.251999999999995</c:v>
                </c:pt>
                <c:pt idx="662">
                  <c:v>96.864000000000004</c:v>
                </c:pt>
                <c:pt idx="663">
                  <c:v>97.908000000000001</c:v>
                </c:pt>
                <c:pt idx="664">
                  <c:v>98.087999999999994</c:v>
                </c:pt>
                <c:pt idx="665">
                  <c:v>98.11</c:v>
                </c:pt>
                <c:pt idx="666">
                  <c:v>98.073999999999998</c:v>
                </c:pt>
                <c:pt idx="667">
                  <c:v>98.081999999999994</c:v>
                </c:pt>
                <c:pt idx="668">
                  <c:v>98.174999999999997</c:v>
                </c:pt>
                <c:pt idx="669">
                  <c:v>98.233000000000004</c:v>
                </c:pt>
                <c:pt idx="670">
                  <c:v>98.259</c:v>
                </c:pt>
                <c:pt idx="671">
                  <c:v>98.277000000000001</c:v>
                </c:pt>
                <c:pt idx="672">
                  <c:v>98.287999999999997</c:v>
                </c:pt>
                <c:pt idx="673">
                  <c:v>98.281000000000006</c:v>
                </c:pt>
                <c:pt idx="674">
                  <c:v>98.27</c:v>
                </c:pt>
                <c:pt idx="675">
                  <c:v>98.227999999999994</c:v>
                </c:pt>
                <c:pt idx="676">
                  <c:v>98.198999999999998</c:v>
                </c:pt>
                <c:pt idx="677">
                  <c:v>98.152000000000001</c:v>
                </c:pt>
                <c:pt idx="678">
                  <c:v>98.094999999999999</c:v>
                </c:pt>
                <c:pt idx="679">
                  <c:v>98.037999999999997</c:v>
                </c:pt>
                <c:pt idx="680">
                  <c:v>97.908000000000001</c:v>
                </c:pt>
                <c:pt idx="681">
                  <c:v>97.79</c:v>
                </c:pt>
                <c:pt idx="682">
                  <c:v>97.825999999999993</c:v>
                </c:pt>
                <c:pt idx="683">
                  <c:v>98.021000000000001</c:v>
                </c:pt>
                <c:pt idx="684">
                  <c:v>98.111000000000004</c:v>
                </c:pt>
                <c:pt idx="685">
                  <c:v>98.147000000000006</c:v>
                </c:pt>
                <c:pt idx="686">
                  <c:v>98.183000000000007</c:v>
                </c:pt>
                <c:pt idx="687">
                  <c:v>98.194000000000003</c:v>
                </c:pt>
                <c:pt idx="688">
                  <c:v>98.191000000000003</c:v>
                </c:pt>
                <c:pt idx="689">
                  <c:v>98.162000000000006</c:v>
                </c:pt>
                <c:pt idx="690">
                  <c:v>98.116</c:v>
                </c:pt>
                <c:pt idx="691">
                  <c:v>98.102000000000004</c:v>
                </c:pt>
                <c:pt idx="692">
                  <c:v>98.066000000000003</c:v>
                </c:pt>
                <c:pt idx="693">
                  <c:v>97.998000000000005</c:v>
                </c:pt>
                <c:pt idx="694">
                  <c:v>97.944000000000003</c:v>
                </c:pt>
                <c:pt idx="695">
                  <c:v>97.811000000000007</c:v>
                </c:pt>
                <c:pt idx="696">
                  <c:v>97.710999999999999</c:v>
                </c:pt>
                <c:pt idx="697">
                  <c:v>97.772000000000006</c:v>
                </c:pt>
                <c:pt idx="698">
                  <c:v>97.995000000000005</c:v>
                </c:pt>
                <c:pt idx="699">
                  <c:v>98.103999999999999</c:v>
                </c:pt>
                <c:pt idx="700">
                  <c:v>98.153999999999996</c:v>
                </c:pt>
                <c:pt idx="701">
                  <c:v>98.197999999999993</c:v>
                </c:pt>
                <c:pt idx="702">
                  <c:v>98.194000000000003</c:v>
                </c:pt>
                <c:pt idx="703">
                  <c:v>98.194000000000003</c:v>
                </c:pt>
                <c:pt idx="704">
                  <c:v>98.173000000000002</c:v>
                </c:pt>
                <c:pt idx="705">
                  <c:v>98.13</c:v>
                </c:pt>
                <c:pt idx="706">
                  <c:v>98.093999999999994</c:v>
                </c:pt>
                <c:pt idx="707">
                  <c:v>98.012</c:v>
                </c:pt>
                <c:pt idx="708">
                  <c:v>97.908000000000001</c:v>
                </c:pt>
                <c:pt idx="709">
                  <c:v>97.825000000000003</c:v>
                </c:pt>
                <c:pt idx="710">
                  <c:v>97.631</c:v>
                </c:pt>
                <c:pt idx="711">
                  <c:v>97.483999999999995</c:v>
                </c:pt>
                <c:pt idx="712">
                  <c:v>97.516000000000005</c:v>
                </c:pt>
                <c:pt idx="713">
                  <c:v>97.742999999999995</c:v>
                </c:pt>
                <c:pt idx="714">
                  <c:v>97.944999999999993</c:v>
                </c:pt>
                <c:pt idx="715">
                  <c:v>97.995000000000005</c:v>
                </c:pt>
                <c:pt idx="716">
                  <c:v>98.013999999999996</c:v>
                </c:pt>
                <c:pt idx="717">
                  <c:v>98.031999999999996</c:v>
                </c:pt>
                <c:pt idx="718">
                  <c:v>98.018000000000001</c:v>
                </c:pt>
                <c:pt idx="719">
                  <c:v>97.989000000000004</c:v>
                </c:pt>
                <c:pt idx="720">
                  <c:v>97.917000000000002</c:v>
                </c:pt>
                <c:pt idx="721">
                  <c:v>97.86</c:v>
                </c:pt>
                <c:pt idx="722">
                  <c:v>97.715999999999994</c:v>
                </c:pt>
                <c:pt idx="723">
                  <c:v>97.49</c:v>
                </c:pt>
                <c:pt idx="724">
                  <c:v>97.349000000000004</c:v>
                </c:pt>
                <c:pt idx="725">
                  <c:v>96.974999999999994</c:v>
                </c:pt>
                <c:pt idx="726">
                  <c:v>96.802999999999997</c:v>
                </c:pt>
                <c:pt idx="727">
                  <c:v>96.864000000000004</c:v>
                </c:pt>
                <c:pt idx="728">
                  <c:v>97.221000000000004</c:v>
                </c:pt>
                <c:pt idx="729">
                  <c:v>97.677999999999997</c:v>
                </c:pt>
                <c:pt idx="730">
                  <c:v>97.819000000000003</c:v>
                </c:pt>
                <c:pt idx="731">
                  <c:v>97.927000000000007</c:v>
                </c:pt>
                <c:pt idx="732">
                  <c:v>97.956000000000003</c:v>
                </c:pt>
                <c:pt idx="733">
                  <c:v>97.966999999999999</c:v>
                </c:pt>
                <c:pt idx="734">
                  <c:v>97.948999999999998</c:v>
                </c:pt>
                <c:pt idx="735">
                  <c:v>97.87</c:v>
                </c:pt>
                <c:pt idx="736">
                  <c:v>97.813000000000002</c:v>
                </c:pt>
                <c:pt idx="737">
                  <c:v>97.673000000000002</c:v>
                </c:pt>
                <c:pt idx="738">
                  <c:v>97.442999999999998</c:v>
                </c:pt>
                <c:pt idx="739">
                  <c:v>97.313000000000002</c:v>
                </c:pt>
                <c:pt idx="740">
                  <c:v>96.99</c:v>
                </c:pt>
                <c:pt idx="741">
                  <c:v>96.766999999999996</c:v>
                </c:pt>
                <c:pt idx="742">
                  <c:v>96.701999999999998</c:v>
                </c:pt>
                <c:pt idx="743">
                  <c:v>96.756</c:v>
                </c:pt>
                <c:pt idx="744">
                  <c:v>96.98</c:v>
                </c:pt>
                <c:pt idx="745">
                  <c:v>97.123999999999995</c:v>
                </c:pt>
                <c:pt idx="746">
                  <c:v>97.260999999999996</c:v>
                </c:pt>
                <c:pt idx="747">
                  <c:v>97.268000000000001</c:v>
                </c:pt>
                <c:pt idx="748">
                  <c:v>97.25</c:v>
                </c:pt>
                <c:pt idx="749">
                  <c:v>97.106999999999999</c:v>
                </c:pt>
                <c:pt idx="750">
                  <c:v>96.837000000000003</c:v>
                </c:pt>
                <c:pt idx="751">
                  <c:v>96.653999999999996</c:v>
                </c:pt>
                <c:pt idx="752">
                  <c:v>96.197000000000003</c:v>
                </c:pt>
                <c:pt idx="753">
                  <c:v>95.661000000000001</c:v>
                </c:pt>
                <c:pt idx="754">
                  <c:v>95.391000000000005</c:v>
                </c:pt>
                <c:pt idx="755">
                  <c:v>94.832999999999998</c:v>
                </c:pt>
                <c:pt idx="756">
                  <c:v>94.52</c:v>
                </c:pt>
                <c:pt idx="757">
                  <c:v>94.397999999999996</c:v>
                </c:pt>
                <c:pt idx="758">
                  <c:v>94.314999999999998</c:v>
                </c:pt>
                <c:pt idx="759">
                  <c:v>94.384</c:v>
                </c:pt>
                <c:pt idx="760">
                  <c:v>94.435000000000002</c:v>
                </c:pt>
                <c:pt idx="761">
                  <c:v>94.463999999999999</c:v>
                </c:pt>
                <c:pt idx="762">
                  <c:v>94.406000000000006</c:v>
                </c:pt>
                <c:pt idx="763">
                  <c:v>94.352999999999994</c:v>
                </c:pt>
                <c:pt idx="764">
                  <c:v>94.18</c:v>
                </c:pt>
                <c:pt idx="765">
                  <c:v>93.938999999999993</c:v>
                </c:pt>
                <c:pt idx="766">
                  <c:v>93.784000000000006</c:v>
                </c:pt>
                <c:pt idx="767">
                  <c:v>93.460999999999999</c:v>
                </c:pt>
                <c:pt idx="768">
                  <c:v>93.093999999999994</c:v>
                </c:pt>
                <c:pt idx="769">
                  <c:v>92.9</c:v>
                </c:pt>
                <c:pt idx="770">
                  <c:v>92.507999999999996</c:v>
                </c:pt>
                <c:pt idx="771">
                  <c:v>92.256</c:v>
                </c:pt>
                <c:pt idx="772">
                  <c:v>92.116</c:v>
                </c:pt>
                <c:pt idx="773">
                  <c:v>92.037000000000006</c:v>
                </c:pt>
                <c:pt idx="774">
                  <c:v>92.165999999999997</c:v>
                </c:pt>
                <c:pt idx="775">
                  <c:v>92.278000000000006</c:v>
                </c:pt>
                <c:pt idx="776">
                  <c:v>92.498000000000005</c:v>
                </c:pt>
                <c:pt idx="777">
                  <c:v>92.638999999999996</c:v>
                </c:pt>
                <c:pt idx="778">
                  <c:v>92.674999999999997</c:v>
                </c:pt>
                <c:pt idx="779">
                  <c:v>92.646000000000001</c:v>
                </c:pt>
                <c:pt idx="780">
                  <c:v>92.563999999999993</c:v>
                </c:pt>
                <c:pt idx="781">
                  <c:v>92.61</c:v>
                </c:pt>
                <c:pt idx="782">
                  <c:v>92.927000000000007</c:v>
                </c:pt>
                <c:pt idx="783">
                  <c:v>93.28</c:v>
                </c:pt>
                <c:pt idx="784">
                  <c:v>93.441999999999993</c:v>
                </c:pt>
                <c:pt idx="785">
                  <c:v>93.697999999999993</c:v>
                </c:pt>
                <c:pt idx="786">
                  <c:v>94.53</c:v>
                </c:pt>
                <c:pt idx="787">
                  <c:v>95.350999999999999</c:v>
                </c:pt>
                <c:pt idx="788">
                  <c:v>97.55</c:v>
                </c:pt>
                <c:pt idx="789">
                  <c:v>97.963999999999999</c:v>
                </c:pt>
                <c:pt idx="790">
                  <c:v>98.100999999999999</c:v>
                </c:pt>
                <c:pt idx="791">
                  <c:v>98.216999999999999</c:v>
                </c:pt>
                <c:pt idx="792">
                  <c:v>98.263999999999996</c:v>
                </c:pt>
                <c:pt idx="793">
                  <c:v>98.266999999999996</c:v>
                </c:pt>
                <c:pt idx="794">
                  <c:v>98.293000000000006</c:v>
                </c:pt>
                <c:pt idx="795">
                  <c:v>98.358000000000004</c:v>
                </c:pt>
                <c:pt idx="796">
                  <c:v>98.415000000000006</c:v>
                </c:pt>
                <c:pt idx="797">
                  <c:v>98.873000000000005</c:v>
                </c:pt>
                <c:pt idx="798">
                  <c:v>99.016999999999996</c:v>
                </c:pt>
                <c:pt idx="799">
                  <c:v>98.992000000000004</c:v>
                </c:pt>
                <c:pt idx="800">
                  <c:v>98.966999999999999</c:v>
                </c:pt>
                <c:pt idx="801">
                  <c:v>98.822999999999993</c:v>
                </c:pt>
                <c:pt idx="802">
                  <c:v>98.808999999999997</c:v>
                </c:pt>
                <c:pt idx="803">
                  <c:v>98.945999999999998</c:v>
                </c:pt>
                <c:pt idx="804">
                  <c:v>98.86</c:v>
                </c:pt>
                <c:pt idx="805">
                  <c:v>98.963999999999999</c:v>
                </c:pt>
                <c:pt idx="806">
                  <c:v>99.022000000000006</c:v>
                </c:pt>
                <c:pt idx="807">
                  <c:v>98.965000000000003</c:v>
                </c:pt>
                <c:pt idx="808">
                  <c:v>98.924999999999997</c:v>
                </c:pt>
                <c:pt idx="809">
                  <c:v>98.784999999999997</c:v>
                </c:pt>
                <c:pt idx="810">
                  <c:v>98.730999999999995</c:v>
                </c:pt>
                <c:pt idx="811">
                  <c:v>98.894000000000005</c:v>
                </c:pt>
                <c:pt idx="812">
                  <c:v>99.12</c:v>
                </c:pt>
                <c:pt idx="813">
                  <c:v>99.751000000000005</c:v>
                </c:pt>
                <c:pt idx="814">
                  <c:v>99.930999999999997</c:v>
                </c:pt>
                <c:pt idx="815">
                  <c:v>100.414</c:v>
                </c:pt>
                <c:pt idx="816">
                  <c:v>100.94499999999999</c:v>
                </c:pt>
                <c:pt idx="817">
                  <c:v>101.288</c:v>
                </c:pt>
                <c:pt idx="818">
                  <c:v>101.479</c:v>
                </c:pt>
                <c:pt idx="819">
                  <c:v>101.31</c:v>
                </c:pt>
                <c:pt idx="820">
                  <c:v>101.274</c:v>
                </c:pt>
                <c:pt idx="821">
                  <c:v>101.11199999999999</c:v>
                </c:pt>
                <c:pt idx="822">
                  <c:v>100.982</c:v>
                </c:pt>
                <c:pt idx="823">
                  <c:v>100.914</c:v>
                </c:pt>
                <c:pt idx="824">
                  <c:v>100.76600000000001</c:v>
                </c:pt>
                <c:pt idx="825">
                  <c:v>100.745</c:v>
                </c:pt>
                <c:pt idx="826">
                  <c:v>100.788</c:v>
                </c:pt>
                <c:pt idx="827">
                  <c:v>101.474</c:v>
                </c:pt>
                <c:pt idx="828">
                  <c:v>102.163</c:v>
                </c:pt>
                <c:pt idx="829">
                  <c:v>102.185</c:v>
                </c:pt>
                <c:pt idx="830">
                  <c:v>102.077</c:v>
                </c:pt>
                <c:pt idx="831">
                  <c:v>102.05200000000001</c:v>
                </c:pt>
                <c:pt idx="832">
                  <c:v>102.066</c:v>
                </c:pt>
                <c:pt idx="833">
                  <c:v>102.16</c:v>
                </c:pt>
                <c:pt idx="834">
                  <c:v>102.309</c:v>
                </c:pt>
                <c:pt idx="835">
                  <c:v>102.59</c:v>
                </c:pt>
                <c:pt idx="836">
                  <c:v>102.95099999999999</c:v>
                </c:pt>
                <c:pt idx="837">
                  <c:v>103.10299999999999</c:v>
                </c:pt>
                <c:pt idx="838">
                  <c:v>103.251</c:v>
                </c:pt>
                <c:pt idx="839">
                  <c:v>103.821</c:v>
                </c:pt>
                <c:pt idx="840">
                  <c:v>104.619</c:v>
                </c:pt>
                <c:pt idx="841">
                  <c:v>105.03</c:v>
                </c:pt>
                <c:pt idx="842">
                  <c:v>105.976</c:v>
                </c:pt>
                <c:pt idx="843">
                  <c:v>107.02200000000001</c:v>
                </c:pt>
                <c:pt idx="844">
                  <c:v>107.571</c:v>
                </c:pt>
                <c:pt idx="845">
                  <c:v>108.852</c:v>
                </c:pt>
                <c:pt idx="846">
                  <c:v>110.42400000000001</c:v>
                </c:pt>
                <c:pt idx="847">
                  <c:v>111.337</c:v>
                </c:pt>
                <c:pt idx="848">
                  <c:v>113.342</c:v>
                </c:pt>
                <c:pt idx="849">
                  <c:v>115.003</c:v>
                </c:pt>
                <c:pt idx="850">
                  <c:v>115.801</c:v>
                </c:pt>
                <c:pt idx="851">
                  <c:v>116.976</c:v>
                </c:pt>
                <c:pt idx="852">
                  <c:v>117.79900000000001</c:v>
                </c:pt>
                <c:pt idx="853">
                  <c:v>118.14</c:v>
                </c:pt>
                <c:pt idx="854">
                  <c:v>118.782</c:v>
                </c:pt>
                <c:pt idx="855">
                  <c:v>119.351</c:v>
                </c:pt>
                <c:pt idx="856">
                  <c:v>119.58</c:v>
                </c:pt>
                <c:pt idx="857">
                  <c:v>119.997</c:v>
                </c:pt>
                <c:pt idx="858">
                  <c:v>120.633</c:v>
                </c:pt>
                <c:pt idx="859">
                  <c:v>121.221</c:v>
                </c:pt>
                <c:pt idx="860">
                  <c:v>122.92</c:v>
                </c:pt>
                <c:pt idx="861">
                  <c:v>124.907</c:v>
                </c:pt>
                <c:pt idx="862">
                  <c:v>125.86</c:v>
                </c:pt>
                <c:pt idx="863">
                  <c:v>127.46</c:v>
                </c:pt>
                <c:pt idx="864">
                  <c:v>128.59200000000001</c:v>
                </c:pt>
                <c:pt idx="865">
                  <c:v>129.001</c:v>
                </c:pt>
                <c:pt idx="866">
                  <c:v>129.56800000000001</c:v>
                </c:pt>
                <c:pt idx="867">
                  <c:v>129.91900000000001</c:v>
                </c:pt>
                <c:pt idx="868">
                  <c:v>130.06899999999999</c:v>
                </c:pt>
                <c:pt idx="869">
                  <c:v>130.31800000000001</c:v>
                </c:pt>
                <c:pt idx="870">
                  <c:v>130.446</c:v>
                </c:pt>
                <c:pt idx="871">
                  <c:v>130.446</c:v>
                </c:pt>
                <c:pt idx="872">
                  <c:v>130.399</c:v>
                </c:pt>
                <c:pt idx="873">
                  <c:v>130.655</c:v>
                </c:pt>
                <c:pt idx="874">
                  <c:v>130.893</c:v>
                </c:pt>
                <c:pt idx="875">
                  <c:v>131.40600000000001</c:v>
                </c:pt>
                <c:pt idx="876">
                  <c:v>131.76900000000001</c:v>
                </c:pt>
                <c:pt idx="877">
                  <c:v>131.864</c:v>
                </c:pt>
                <c:pt idx="878">
                  <c:v>131.905</c:v>
                </c:pt>
                <c:pt idx="879">
                  <c:v>131.733</c:v>
                </c:pt>
                <c:pt idx="880">
                  <c:v>131.56100000000001</c:v>
                </c:pt>
                <c:pt idx="881">
                  <c:v>131.107</c:v>
                </c:pt>
                <c:pt idx="882">
                  <c:v>130.511</c:v>
                </c:pt>
                <c:pt idx="883">
                  <c:v>130.16300000000001</c:v>
                </c:pt>
                <c:pt idx="884">
                  <c:v>129.392</c:v>
                </c:pt>
                <c:pt idx="885">
                  <c:v>128.55199999999999</c:v>
                </c:pt>
                <c:pt idx="886">
                  <c:v>128.11799999999999</c:v>
                </c:pt>
                <c:pt idx="887">
                  <c:v>127.187</c:v>
                </c:pt>
                <c:pt idx="888">
                  <c:v>126.23399999999999</c:v>
                </c:pt>
                <c:pt idx="889">
                  <c:v>125.741</c:v>
                </c:pt>
                <c:pt idx="890">
                  <c:v>124.76900000000001</c:v>
                </c:pt>
                <c:pt idx="891">
                  <c:v>123.637</c:v>
                </c:pt>
                <c:pt idx="892">
                  <c:v>123.108</c:v>
                </c:pt>
                <c:pt idx="893">
                  <c:v>121.98</c:v>
                </c:pt>
                <c:pt idx="894">
                  <c:v>120.61799999999999</c:v>
                </c:pt>
                <c:pt idx="895">
                  <c:v>119.99</c:v>
                </c:pt>
                <c:pt idx="896">
                  <c:v>118.64100000000001</c:v>
                </c:pt>
                <c:pt idx="897">
                  <c:v>115.672</c:v>
                </c:pt>
                <c:pt idx="898">
                  <c:v>114.236</c:v>
                </c:pt>
                <c:pt idx="899">
                  <c:v>112.264</c:v>
                </c:pt>
                <c:pt idx="900">
                  <c:v>111.619</c:v>
                </c:pt>
                <c:pt idx="901">
                  <c:v>111.55</c:v>
                </c:pt>
                <c:pt idx="902">
                  <c:v>111.714</c:v>
                </c:pt>
                <c:pt idx="903">
                  <c:v>112.04</c:v>
                </c:pt>
                <c:pt idx="904">
                  <c:v>112.218</c:v>
                </c:pt>
                <c:pt idx="905">
                  <c:v>112.58799999999999</c:v>
                </c:pt>
                <c:pt idx="906">
                  <c:v>112.922</c:v>
                </c:pt>
                <c:pt idx="907">
                  <c:v>113.056</c:v>
                </c:pt>
                <c:pt idx="908">
                  <c:v>113.172</c:v>
                </c:pt>
                <c:pt idx="909">
                  <c:v>113.14</c:v>
                </c:pt>
                <c:pt idx="910">
                  <c:v>113.078</c:v>
                </c:pt>
                <c:pt idx="911">
                  <c:v>112.875</c:v>
                </c:pt>
                <c:pt idx="912">
                  <c:v>112.6</c:v>
                </c:pt>
                <c:pt idx="913">
                  <c:v>112.51300000000001</c:v>
                </c:pt>
                <c:pt idx="914">
                  <c:v>112.357</c:v>
                </c:pt>
                <c:pt idx="915">
                  <c:v>112.184</c:v>
                </c:pt>
                <c:pt idx="916">
                  <c:v>112.07899999999999</c:v>
                </c:pt>
                <c:pt idx="917">
                  <c:v>111.789</c:v>
                </c:pt>
                <c:pt idx="918">
                  <c:v>111.41200000000001</c:v>
                </c:pt>
                <c:pt idx="919">
                  <c:v>111.205</c:v>
                </c:pt>
                <c:pt idx="920">
                  <c:v>110.77</c:v>
                </c:pt>
                <c:pt idx="921">
                  <c:v>110.29600000000001</c:v>
                </c:pt>
                <c:pt idx="922">
                  <c:v>110.027</c:v>
                </c:pt>
                <c:pt idx="923">
                  <c:v>109.465</c:v>
                </c:pt>
                <c:pt idx="924">
                  <c:v>108.86199999999999</c:v>
                </c:pt>
                <c:pt idx="925">
                  <c:v>108.541</c:v>
                </c:pt>
                <c:pt idx="926">
                  <c:v>107.91</c:v>
                </c:pt>
                <c:pt idx="927">
                  <c:v>107.3</c:v>
                </c:pt>
                <c:pt idx="928">
                  <c:v>107.005</c:v>
                </c:pt>
                <c:pt idx="929">
                  <c:v>106.738</c:v>
                </c:pt>
                <c:pt idx="930">
                  <c:v>107.294</c:v>
                </c:pt>
                <c:pt idx="931">
                  <c:v>107.86</c:v>
                </c:pt>
                <c:pt idx="932">
                  <c:v>109.17</c:v>
                </c:pt>
                <c:pt idx="933">
                  <c:v>110.381</c:v>
                </c:pt>
                <c:pt idx="934">
                  <c:v>110.889</c:v>
                </c:pt>
                <c:pt idx="935">
                  <c:v>111.676</c:v>
                </c:pt>
                <c:pt idx="936">
                  <c:v>112.125</c:v>
                </c:pt>
                <c:pt idx="937">
                  <c:v>112.274</c:v>
                </c:pt>
                <c:pt idx="938">
                  <c:v>112.492</c:v>
                </c:pt>
                <c:pt idx="939">
                  <c:v>112.648</c:v>
                </c:pt>
                <c:pt idx="940">
                  <c:v>112.663</c:v>
                </c:pt>
                <c:pt idx="941">
                  <c:v>112.583</c:v>
                </c:pt>
                <c:pt idx="942">
                  <c:v>112.366</c:v>
                </c:pt>
                <c:pt idx="943">
                  <c:v>112.22799999999999</c:v>
                </c:pt>
                <c:pt idx="944">
                  <c:v>111.92700000000001</c:v>
                </c:pt>
                <c:pt idx="945">
                  <c:v>111.623</c:v>
                </c:pt>
                <c:pt idx="946">
                  <c:v>111.46299999999999</c:v>
                </c:pt>
                <c:pt idx="947">
                  <c:v>111.123</c:v>
                </c:pt>
                <c:pt idx="948">
                  <c:v>110.90900000000001</c:v>
                </c:pt>
                <c:pt idx="949">
                  <c:v>110.902</c:v>
                </c:pt>
                <c:pt idx="950">
                  <c:v>110.96</c:v>
                </c:pt>
                <c:pt idx="951">
                  <c:v>111</c:v>
                </c:pt>
                <c:pt idx="952">
                  <c:v>110.982</c:v>
                </c:pt>
                <c:pt idx="953">
                  <c:v>110.877</c:v>
                </c:pt>
                <c:pt idx="954">
                  <c:v>110.747</c:v>
                </c:pt>
                <c:pt idx="955">
                  <c:v>110.678</c:v>
                </c:pt>
                <c:pt idx="956">
                  <c:v>110.526</c:v>
                </c:pt>
                <c:pt idx="957">
                  <c:v>110.349</c:v>
                </c:pt>
                <c:pt idx="958">
                  <c:v>110.28400000000001</c:v>
                </c:pt>
                <c:pt idx="959">
                  <c:v>110.4</c:v>
                </c:pt>
                <c:pt idx="960">
                  <c:v>110.788</c:v>
                </c:pt>
                <c:pt idx="961">
                  <c:v>110.98699999999999</c:v>
                </c:pt>
                <c:pt idx="962">
                  <c:v>111.23099999999999</c:v>
                </c:pt>
                <c:pt idx="963">
                  <c:v>111.361</c:v>
                </c:pt>
                <c:pt idx="964">
                  <c:v>111.39</c:v>
                </c:pt>
                <c:pt idx="965">
                  <c:v>111.54600000000001</c:v>
                </c:pt>
                <c:pt idx="966">
                  <c:v>111.746</c:v>
                </c:pt>
                <c:pt idx="967">
                  <c:v>111.833</c:v>
                </c:pt>
                <c:pt idx="968">
                  <c:v>111.917</c:v>
                </c:pt>
                <c:pt idx="969">
                  <c:v>111.88800000000001</c:v>
                </c:pt>
                <c:pt idx="970">
                  <c:v>111.819</c:v>
                </c:pt>
                <c:pt idx="971">
                  <c:v>111.703</c:v>
                </c:pt>
                <c:pt idx="972">
                  <c:v>111.667</c:v>
                </c:pt>
                <c:pt idx="973">
                  <c:v>111.65600000000001</c:v>
                </c:pt>
                <c:pt idx="974">
                  <c:v>111.63500000000001</c:v>
                </c:pt>
                <c:pt idx="975">
                  <c:v>111.51600000000001</c:v>
                </c:pt>
                <c:pt idx="976">
                  <c:v>111.443</c:v>
                </c:pt>
                <c:pt idx="977">
                  <c:v>111.248</c:v>
                </c:pt>
                <c:pt idx="978">
                  <c:v>111.027</c:v>
                </c:pt>
                <c:pt idx="979">
                  <c:v>110.911</c:v>
                </c:pt>
                <c:pt idx="980">
                  <c:v>110.646</c:v>
                </c:pt>
                <c:pt idx="981">
                  <c:v>110.45</c:v>
                </c:pt>
                <c:pt idx="982">
                  <c:v>110.389</c:v>
                </c:pt>
                <c:pt idx="983">
                  <c:v>110.386</c:v>
                </c:pt>
                <c:pt idx="984">
                  <c:v>110.458</c:v>
                </c:pt>
                <c:pt idx="985">
                  <c:v>110.56699999999999</c:v>
                </c:pt>
                <c:pt idx="986">
                  <c:v>110.828</c:v>
                </c:pt>
                <c:pt idx="987">
                  <c:v>111.108</c:v>
                </c:pt>
                <c:pt idx="988">
                  <c:v>111.217</c:v>
                </c:pt>
                <c:pt idx="989">
                  <c:v>111.387</c:v>
                </c:pt>
                <c:pt idx="990">
                  <c:v>111.485</c:v>
                </c:pt>
                <c:pt idx="991">
                  <c:v>111.554</c:v>
                </c:pt>
                <c:pt idx="992">
                  <c:v>111.881</c:v>
                </c:pt>
                <c:pt idx="993">
                  <c:v>112.577</c:v>
                </c:pt>
                <c:pt idx="994">
                  <c:v>113.01600000000001</c:v>
                </c:pt>
                <c:pt idx="995">
                  <c:v>113.91200000000001</c:v>
                </c:pt>
                <c:pt idx="996">
                  <c:v>114.648</c:v>
                </c:pt>
                <c:pt idx="997">
                  <c:v>114.94499999999999</c:v>
                </c:pt>
                <c:pt idx="998">
                  <c:v>115.754</c:v>
                </c:pt>
                <c:pt idx="999">
                  <c:v>116.871</c:v>
                </c:pt>
                <c:pt idx="1000">
                  <c:v>117.462</c:v>
                </c:pt>
                <c:pt idx="1001">
                  <c:v>118.517</c:v>
                </c:pt>
                <c:pt idx="1002">
                  <c:v>119.09399999999999</c:v>
                </c:pt>
                <c:pt idx="1003">
                  <c:v>119.25700000000001</c:v>
                </c:pt>
                <c:pt idx="1004">
                  <c:v>119.511</c:v>
                </c:pt>
                <c:pt idx="1005">
                  <c:v>119.834</c:v>
                </c:pt>
                <c:pt idx="1006">
                  <c:v>120.01900000000001</c:v>
                </c:pt>
                <c:pt idx="1007">
                  <c:v>120.468</c:v>
                </c:pt>
                <c:pt idx="1008">
                  <c:v>121.11199999999999</c:v>
                </c:pt>
                <c:pt idx="1009">
                  <c:v>121.45099999999999</c:v>
                </c:pt>
                <c:pt idx="1010">
                  <c:v>122.054</c:v>
                </c:pt>
                <c:pt idx="1011">
                  <c:v>122.467</c:v>
                </c:pt>
                <c:pt idx="1012">
                  <c:v>122.599</c:v>
                </c:pt>
                <c:pt idx="1013">
                  <c:v>122.771</c:v>
                </c:pt>
                <c:pt idx="1014">
                  <c:v>123.161</c:v>
                </c:pt>
                <c:pt idx="1015">
                  <c:v>123.498</c:v>
                </c:pt>
                <c:pt idx="1016">
                  <c:v>124.345</c:v>
                </c:pt>
                <c:pt idx="1017">
                  <c:v>125.163</c:v>
                </c:pt>
                <c:pt idx="1018">
                  <c:v>125.496</c:v>
                </c:pt>
                <c:pt idx="1019">
                  <c:v>126.00700000000001</c:v>
                </c:pt>
                <c:pt idx="1020">
                  <c:v>126.413</c:v>
                </c:pt>
                <c:pt idx="1021">
                  <c:v>126.614</c:v>
                </c:pt>
                <c:pt idx="1022">
                  <c:v>126.965</c:v>
                </c:pt>
                <c:pt idx="1023">
                  <c:v>127.25</c:v>
                </c:pt>
                <c:pt idx="1024">
                  <c:v>127.345</c:v>
                </c:pt>
                <c:pt idx="1025">
                  <c:v>127.422</c:v>
                </c:pt>
                <c:pt idx="1026">
                  <c:v>127.499</c:v>
                </c:pt>
                <c:pt idx="1027">
                  <c:v>127.598</c:v>
                </c:pt>
                <c:pt idx="1028">
                  <c:v>127.875</c:v>
                </c:pt>
                <c:pt idx="1029">
                  <c:v>128.11600000000001</c:v>
                </c:pt>
                <c:pt idx="1030">
                  <c:v>128.23699999999999</c:v>
                </c:pt>
                <c:pt idx="1031">
                  <c:v>128.44499999999999</c:v>
                </c:pt>
                <c:pt idx="1032">
                  <c:v>128.63200000000001</c:v>
                </c:pt>
                <c:pt idx="1033">
                  <c:v>128.71199999999999</c:v>
                </c:pt>
                <c:pt idx="1034">
                  <c:v>128.767</c:v>
                </c:pt>
                <c:pt idx="1035">
                  <c:v>128.684</c:v>
                </c:pt>
                <c:pt idx="1036">
                  <c:v>128.62899999999999</c:v>
                </c:pt>
                <c:pt idx="1037">
                  <c:v>128.56</c:v>
                </c:pt>
                <c:pt idx="1038">
                  <c:v>128.55600000000001</c:v>
                </c:pt>
                <c:pt idx="1039">
                  <c:v>128.542</c:v>
                </c:pt>
                <c:pt idx="1040">
                  <c:v>128.458</c:v>
                </c:pt>
                <c:pt idx="1041">
                  <c:v>128.28299999999999</c:v>
                </c:pt>
                <c:pt idx="1042">
                  <c:v>128.15899999999999</c:v>
                </c:pt>
                <c:pt idx="1043">
                  <c:v>127.834</c:v>
                </c:pt>
                <c:pt idx="1044">
                  <c:v>127.42100000000001</c:v>
                </c:pt>
                <c:pt idx="1045">
                  <c:v>127.184</c:v>
                </c:pt>
                <c:pt idx="1046">
                  <c:v>126.95</c:v>
                </c:pt>
                <c:pt idx="1047">
                  <c:v>127.28700000000001</c:v>
                </c:pt>
                <c:pt idx="1048">
                  <c:v>127.568</c:v>
                </c:pt>
                <c:pt idx="1049">
                  <c:v>128.11600000000001</c:v>
                </c:pt>
                <c:pt idx="1050">
                  <c:v>128.46</c:v>
                </c:pt>
                <c:pt idx="1051">
                  <c:v>128.518</c:v>
                </c:pt>
                <c:pt idx="1052">
                  <c:v>128.43799999999999</c:v>
                </c:pt>
                <c:pt idx="1053">
                  <c:v>128.15</c:v>
                </c:pt>
                <c:pt idx="1054">
                  <c:v>127.923</c:v>
                </c:pt>
                <c:pt idx="1055">
                  <c:v>127.372</c:v>
                </c:pt>
                <c:pt idx="1056">
                  <c:v>126.729</c:v>
                </c:pt>
                <c:pt idx="1057">
                  <c:v>126.401</c:v>
                </c:pt>
                <c:pt idx="1058">
                  <c:v>125.795</c:v>
                </c:pt>
                <c:pt idx="1059">
                  <c:v>125.19199999999999</c:v>
                </c:pt>
                <c:pt idx="1060">
                  <c:v>124.88500000000001</c:v>
                </c:pt>
                <c:pt idx="1061">
                  <c:v>124.214</c:v>
                </c:pt>
                <c:pt idx="1062">
                  <c:v>123.458</c:v>
                </c:pt>
                <c:pt idx="1063">
                  <c:v>123.071</c:v>
                </c:pt>
                <c:pt idx="1064">
                  <c:v>122.249</c:v>
                </c:pt>
                <c:pt idx="1065">
                  <c:v>121.3</c:v>
                </c:pt>
                <c:pt idx="1066">
                  <c:v>120.833</c:v>
                </c:pt>
                <c:pt idx="1067">
                  <c:v>119.648</c:v>
                </c:pt>
                <c:pt idx="1068">
                  <c:v>117.828</c:v>
                </c:pt>
                <c:pt idx="1069">
                  <c:v>117.245</c:v>
                </c:pt>
                <c:pt idx="1070">
                  <c:v>116.578</c:v>
                </c:pt>
                <c:pt idx="1071">
                  <c:v>116.21899999999999</c:v>
                </c:pt>
                <c:pt idx="1072">
                  <c:v>116.081</c:v>
                </c:pt>
                <c:pt idx="1073">
                  <c:v>115.80200000000001</c:v>
                </c:pt>
                <c:pt idx="1074">
                  <c:v>115.476</c:v>
                </c:pt>
                <c:pt idx="1075">
                  <c:v>115.277</c:v>
                </c:pt>
                <c:pt idx="1076">
                  <c:v>114.79900000000001</c:v>
                </c:pt>
                <c:pt idx="1077">
                  <c:v>114.26900000000001</c:v>
                </c:pt>
                <c:pt idx="1078">
                  <c:v>113.998</c:v>
                </c:pt>
                <c:pt idx="1079">
                  <c:v>113.425</c:v>
                </c:pt>
                <c:pt idx="1080">
                  <c:v>112.83</c:v>
                </c:pt>
                <c:pt idx="1081">
                  <c:v>112.544</c:v>
                </c:pt>
                <c:pt idx="1082">
                  <c:v>112.17400000000001</c:v>
                </c:pt>
                <c:pt idx="1083">
                  <c:v>112.131</c:v>
                </c:pt>
                <c:pt idx="1084">
                  <c:v>112.211</c:v>
                </c:pt>
                <c:pt idx="1085">
                  <c:v>112.411</c:v>
                </c:pt>
                <c:pt idx="1086">
                  <c:v>112.556</c:v>
                </c:pt>
                <c:pt idx="1087">
                  <c:v>112.596</c:v>
                </c:pt>
                <c:pt idx="1088">
                  <c:v>112.64700000000001</c:v>
                </c:pt>
                <c:pt idx="1089">
                  <c:v>112.738</c:v>
                </c:pt>
                <c:pt idx="1090">
                  <c:v>112.774</c:v>
                </c:pt>
                <c:pt idx="1091">
                  <c:v>112.821</c:v>
                </c:pt>
                <c:pt idx="1092">
                  <c:v>112.756</c:v>
                </c:pt>
                <c:pt idx="1093">
                  <c:v>112.684</c:v>
                </c:pt>
                <c:pt idx="1094">
                  <c:v>112.44799999999999</c:v>
                </c:pt>
                <c:pt idx="1095">
                  <c:v>112.343</c:v>
                </c:pt>
                <c:pt idx="1096">
                  <c:v>112.36199999999999</c:v>
                </c:pt>
                <c:pt idx="1097">
                  <c:v>112.492</c:v>
                </c:pt>
                <c:pt idx="1098">
                  <c:v>112.63</c:v>
                </c:pt>
                <c:pt idx="1099">
                  <c:v>112.681</c:v>
                </c:pt>
                <c:pt idx="1100">
                  <c:v>112.67400000000001</c:v>
                </c:pt>
                <c:pt idx="1101">
                  <c:v>112.634</c:v>
                </c:pt>
                <c:pt idx="1102">
                  <c:v>112.598</c:v>
                </c:pt>
                <c:pt idx="1103">
                  <c:v>112.511</c:v>
                </c:pt>
                <c:pt idx="1104">
                  <c:v>112.392</c:v>
                </c:pt>
                <c:pt idx="1105">
                  <c:v>112.319</c:v>
                </c:pt>
                <c:pt idx="1106">
                  <c:v>112.131</c:v>
                </c:pt>
                <c:pt idx="1107">
                  <c:v>111.892</c:v>
                </c:pt>
                <c:pt idx="1108">
                  <c:v>111.736</c:v>
                </c:pt>
                <c:pt idx="1109">
                  <c:v>111.435</c:v>
                </c:pt>
                <c:pt idx="1110">
                  <c:v>111.232</c:v>
                </c:pt>
                <c:pt idx="1111">
                  <c:v>111.167</c:v>
                </c:pt>
                <c:pt idx="1112">
                  <c:v>111.15600000000001</c:v>
                </c:pt>
                <c:pt idx="1113">
                  <c:v>111.20399999999999</c:v>
                </c:pt>
                <c:pt idx="1114">
                  <c:v>111.23699999999999</c:v>
                </c:pt>
                <c:pt idx="1115">
                  <c:v>111.277</c:v>
                </c:pt>
                <c:pt idx="1116">
                  <c:v>111.26900000000001</c:v>
                </c:pt>
                <c:pt idx="1117">
                  <c:v>111.33499999999999</c:v>
                </c:pt>
                <c:pt idx="1118">
                  <c:v>111.636</c:v>
                </c:pt>
                <c:pt idx="1119">
                  <c:v>112.089</c:v>
                </c:pt>
                <c:pt idx="1120">
                  <c:v>112.325</c:v>
                </c:pt>
                <c:pt idx="1121">
                  <c:v>112.746</c:v>
                </c:pt>
                <c:pt idx="1122">
                  <c:v>113.00700000000001</c:v>
                </c:pt>
                <c:pt idx="1123">
                  <c:v>113.08</c:v>
                </c:pt>
                <c:pt idx="1124">
                  <c:v>113.123</c:v>
                </c:pt>
                <c:pt idx="1125">
                  <c:v>113.05500000000001</c:v>
                </c:pt>
                <c:pt idx="1126">
                  <c:v>112.979</c:v>
                </c:pt>
                <c:pt idx="1127">
                  <c:v>112.761</c:v>
                </c:pt>
                <c:pt idx="1128">
                  <c:v>112.72199999999999</c:v>
                </c:pt>
                <c:pt idx="1129">
                  <c:v>112.82</c:v>
                </c:pt>
                <c:pt idx="1130">
                  <c:v>113.16800000000001</c:v>
                </c:pt>
                <c:pt idx="1131">
                  <c:v>113.60299999999999</c:v>
                </c:pt>
                <c:pt idx="1132">
                  <c:v>113.806</c:v>
                </c:pt>
                <c:pt idx="1133">
                  <c:v>114.187</c:v>
                </c:pt>
                <c:pt idx="1134">
                  <c:v>114.44499999999999</c:v>
                </c:pt>
                <c:pt idx="1135">
                  <c:v>114.517</c:v>
                </c:pt>
                <c:pt idx="1136">
                  <c:v>114.575</c:v>
                </c:pt>
                <c:pt idx="1137">
                  <c:v>114.492</c:v>
                </c:pt>
                <c:pt idx="1138">
                  <c:v>114.39400000000001</c:v>
                </c:pt>
                <c:pt idx="1139">
                  <c:v>114.119</c:v>
                </c:pt>
                <c:pt idx="1140">
                  <c:v>113.739</c:v>
                </c:pt>
                <c:pt idx="1141">
                  <c:v>113.521</c:v>
                </c:pt>
                <c:pt idx="1142">
                  <c:v>113.054</c:v>
                </c:pt>
                <c:pt idx="1143">
                  <c:v>112.568</c:v>
                </c:pt>
                <c:pt idx="1144">
                  <c:v>112.416</c:v>
                </c:pt>
                <c:pt idx="1145">
                  <c:v>112.565</c:v>
                </c:pt>
                <c:pt idx="1146">
                  <c:v>113.17400000000001</c:v>
                </c:pt>
                <c:pt idx="1147">
                  <c:v>113.515</c:v>
                </c:pt>
                <c:pt idx="1148">
                  <c:v>114.062</c:v>
                </c:pt>
                <c:pt idx="1149">
                  <c:v>114.40300000000001</c:v>
                </c:pt>
                <c:pt idx="1150">
                  <c:v>114.498</c:v>
                </c:pt>
                <c:pt idx="1151">
                  <c:v>114.60299999999999</c:v>
                </c:pt>
                <c:pt idx="1152">
                  <c:v>114.57</c:v>
                </c:pt>
                <c:pt idx="1153">
                  <c:v>114.527</c:v>
                </c:pt>
                <c:pt idx="1154">
                  <c:v>114.375</c:v>
                </c:pt>
                <c:pt idx="1155">
                  <c:v>114.158</c:v>
                </c:pt>
                <c:pt idx="1156">
                  <c:v>114.027</c:v>
                </c:pt>
                <c:pt idx="1157">
                  <c:v>113.705</c:v>
                </c:pt>
                <c:pt idx="1158">
                  <c:v>113.33499999999999</c:v>
                </c:pt>
                <c:pt idx="1159">
                  <c:v>113.197</c:v>
                </c:pt>
                <c:pt idx="1160">
                  <c:v>113.401</c:v>
                </c:pt>
                <c:pt idx="1161">
                  <c:v>114.148</c:v>
                </c:pt>
                <c:pt idx="1162">
                  <c:v>114.61199999999999</c:v>
                </c:pt>
                <c:pt idx="1163">
                  <c:v>115.547</c:v>
                </c:pt>
                <c:pt idx="1164">
                  <c:v>116.36</c:v>
                </c:pt>
                <c:pt idx="1165">
                  <c:v>116.70399999999999</c:v>
                </c:pt>
                <c:pt idx="1166">
                  <c:v>117.194</c:v>
                </c:pt>
                <c:pt idx="1167">
                  <c:v>117.48</c:v>
                </c:pt>
                <c:pt idx="1168">
                  <c:v>117.54900000000001</c:v>
                </c:pt>
                <c:pt idx="1169">
                  <c:v>117.553</c:v>
                </c:pt>
                <c:pt idx="1170">
                  <c:v>117.379</c:v>
                </c:pt>
                <c:pt idx="1171">
                  <c:v>117.242</c:v>
                </c:pt>
                <c:pt idx="1172">
                  <c:v>116.86499999999999</c:v>
                </c:pt>
                <c:pt idx="1173">
                  <c:v>116.405</c:v>
                </c:pt>
                <c:pt idx="1174">
                  <c:v>116.14400000000001</c:v>
                </c:pt>
                <c:pt idx="1175">
                  <c:v>115.63200000000001</c:v>
                </c:pt>
                <c:pt idx="1176">
                  <c:v>115.488</c:v>
                </c:pt>
                <c:pt idx="1177">
                  <c:v>115.52</c:v>
                </c:pt>
                <c:pt idx="1178">
                  <c:v>115.64400000000001</c:v>
                </c:pt>
                <c:pt idx="1179">
                  <c:v>115.709</c:v>
                </c:pt>
                <c:pt idx="1180">
                  <c:v>115.706</c:v>
                </c:pt>
                <c:pt idx="1181">
                  <c:v>115.633</c:v>
                </c:pt>
                <c:pt idx="1182">
                  <c:v>115.449</c:v>
                </c:pt>
                <c:pt idx="1183">
                  <c:v>115.318</c:v>
                </c:pt>
                <c:pt idx="1184">
                  <c:v>115.036</c:v>
                </c:pt>
                <c:pt idx="1185">
                  <c:v>114.742</c:v>
                </c:pt>
                <c:pt idx="1186">
                  <c:v>114.59699999999999</c:v>
                </c:pt>
                <c:pt idx="1187">
                  <c:v>114.209</c:v>
                </c:pt>
                <c:pt idx="1188">
                  <c:v>113.756</c:v>
                </c:pt>
                <c:pt idx="1189">
                  <c:v>113.521</c:v>
                </c:pt>
                <c:pt idx="1190">
                  <c:v>113.3</c:v>
                </c:pt>
                <c:pt idx="1191">
                  <c:v>113.72799999999999</c:v>
                </c:pt>
                <c:pt idx="1192">
                  <c:v>114.15900000000001</c:v>
                </c:pt>
                <c:pt idx="1193">
                  <c:v>115.196</c:v>
                </c:pt>
                <c:pt idx="1194">
                  <c:v>116.161</c:v>
                </c:pt>
                <c:pt idx="1195">
                  <c:v>116.56399999999999</c:v>
                </c:pt>
                <c:pt idx="1196">
                  <c:v>117.176</c:v>
                </c:pt>
                <c:pt idx="1197">
                  <c:v>117.54300000000001</c:v>
                </c:pt>
                <c:pt idx="1198">
                  <c:v>117.637</c:v>
                </c:pt>
                <c:pt idx="1199">
                  <c:v>117.663</c:v>
                </c:pt>
                <c:pt idx="1200">
                  <c:v>117.514</c:v>
                </c:pt>
                <c:pt idx="1201">
                  <c:v>117.395</c:v>
                </c:pt>
                <c:pt idx="1202">
                  <c:v>117.05800000000001</c:v>
                </c:pt>
                <c:pt idx="1203">
                  <c:v>116.648</c:v>
                </c:pt>
                <c:pt idx="1204">
                  <c:v>116.431</c:v>
                </c:pt>
                <c:pt idx="1205">
                  <c:v>115.92</c:v>
                </c:pt>
                <c:pt idx="1206">
                  <c:v>115.369</c:v>
                </c:pt>
                <c:pt idx="1207">
                  <c:v>115.07899999999999</c:v>
                </c:pt>
                <c:pt idx="1208">
                  <c:v>114.46599999999999</c:v>
                </c:pt>
                <c:pt idx="1209">
                  <c:v>113.861</c:v>
                </c:pt>
                <c:pt idx="1210">
                  <c:v>113.556</c:v>
                </c:pt>
                <c:pt idx="1211">
                  <c:v>112.93600000000001</c:v>
                </c:pt>
                <c:pt idx="1212">
                  <c:v>112.31699999999999</c:v>
                </c:pt>
                <c:pt idx="1213">
                  <c:v>111.998</c:v>
                </c:pt>
                <c:pt idx="1214">
                  <c:v>111.371</c:v>
                </c:pt>
                <c:pt idx="1215">
                  <c:v>110.74</c:v>
                </c:pt>
                <c:pt idx="1216">
                  <c:v>110.41</c:v>
                </c:pt>
                <c:pt idx="1217">
                  <c:v>109.78100000000001</c:v>
                </c:pt>
                <c:pt idx="1218">
                  <c:v>109.139</c:v>
                </c:pt>
                <c:pt idx="1219">
                  <c:v>108.821</c:v>
                </c:pt>
                <c:pt idx="1220">
                  <c:v>108.244</c:v>
                </c:pt>
                <c:pt idx="1221">
                  <c:v>107.818</c:v>
                </c:pt>
                <c:pt idx="1222">
                  <c:v>107.68899999999999</c:v>
                </c:pt>
                <c:pt idx="1223">
                  <c:v>107.599</c:v>
                </c:pt>
                <c:pt idx="1224">
                  <c:v>107.646</c:v>
                </c:pt>
                <c:pt idx="1225">
                  <c:v>107.693</c:v>
                </c:pt>
                <c:pt idx="1226">
                  <c:v>107.79</c:v>
                </c:pt>
                <c:pt idx="1227">
                  <c:v>107.834</c:v>
                </c:pt>
                <c:pt idx="1228">
                  <c:v>107.83</c:v>
                </c:pt>
                <c:pt idx="1229">
                  <c:v>107.747</c:v>
                </c:pt>
                <c:pt idx="1230">
                  <c:v>107.58499999999999</c:v>
                </c:pt>
                <c:pt idx="1231">
                  <c:v>107.473</c:v>
                </c:pt>
                <c:pt idx="1232">
                  <c:v>107.217</c:v>
                </c:pt>
                <c:pt idx="1233">
                  <c:v>106.932</c:v>
                </c:pt>
                <c:pt idx="1234">
                  <c:v>106.774</c:v>
                </c:pt>
                <c:pt idx="1235">
                  <c:v>106.42</c:v>
                </c:pt>
                <c:pt idx="1236">
                  <c:v>106.045</c:v>
                </c:pt>
                <c:pt idx="1237">
                  <c:v>105.843</c:v>
                </c:pt>
                <c:pt idx="1238">
                  <c:v>105.429</c:v>
                </c:pt>
                <c:pt idx="1239">
                  <c:v>104.996</c:v>
                </c:pt>
                <c:pt idx="1240">
                  <c:v>104.76900000000001</c:v>
                </c:pt>
                <c:pt idx="1241">
                  <c:v>104.328</c:v>
                </c:pt>
                <c:pt idx="1242">
                  <c:v>103.874</c:v>
                </c:pt>
                <c:pt idx="1243">
                  <c:v>103.636</c:v>
                </c:pt>
                <c:pt idx="1244">
                  <c:v>103.196</c:v>
                </c:pt>
                <c:pt idx="1245">
                  <c:v>102.73399999999999</c:v>
                </c:pt>
                <c:pt idx="1246">
                  <c:v>102.503</c:v>
                </c:pt>
                <c:pt idx="1247">
                  <c:v>102.04900000000001</c:v>
                </c:pt>
                <c:pt idx="1248">
                  <c:v>101.58</c:v>
                </c:pt>
                <c:pt idx="1249">
                  <c:v>101.35299999999999</c:v>
                </c:pt>
                <c:pt idx="1250">
                  <c:v>100.902</c:v>
                </c:pt>
                <c:pt idx="1251">
                  <c:v>100.473</c:v>
                </c:pt>
                <c:pt idx="1252">
                  <c:v>100.26</c:v>
                </c:pt>
                <c:pt idx="1253">
                  <c:v>99.849000000000004</c:v>
                </c:pt>
                <c:pt idx="1254">
                  <c:v>99.432000000000002</c:v>
                </c:pt>
                <c:pt idx="1255">
                  <c:v>99.222999999999999</c:v>
                </c:pt>
                <c:pt idx="1256">
                  <c:v>98.82</c:v>
                </c:pt>
                <c:pt idx="1257">
                  <c:v>98.414000000000001</c:v>
                </c:pt>
                <c:pt idx="1258">
                  <c:v>98.209000000000003</c:v>
                </c:pt>
                <c:pt idx="1259">
                  <c:v>97.823999999999998</c:v>
                </c:pt>
                <c:pt idx="1260">
                  <c:v>97.435000000000002</c:v>
                </c:pt>
                <c:pt idx="1261">
                  <c:v>97.244</c:v>
                </c:pt>
                <c:pt idx="1262">
                  <c:v>96.87</c:v>
                </c:pt>
                <c:pt idx="1263">
                  <c:v>96.507000000000005</c:v>
                </c:pt>
                <c:pt idx="1264">
                  <c:v>96.32</c:v>
                </c:pt>
                <c:pt idx="1265">
                  <c:v>95.956000000000003</c:v>
                </c:pt>
                <c:pt idx="1266">
                  <c:v>95.563999999999993</c:v>
                </c:pt>
                <c:pt idx="1267">
                  <c:v>95.340999999999994</c:v>
                </c:pt>
                <c:pt idx="1268">
                  <c:v>94.866</c:v>
                </c:pt>
                <c:pt idx="1269">
                  <c:v>94.373000000000005</c:v>
                </c:pt>
                <c:pt idx="1270">
                  <c:v>94.135999999999996</c:v>
                </c:pt>
                <c:pt idx="1271">
                  <c:v>93.688999999999993</c:v>
                </c:pt>
                <c:pt idx="1272">
                  <c:v>93.29</c:v>
                </c:pt>
                <c:pt idx="1273">
                  <c:v>93.11</c:v>
                </c:pt>
                <c:pt idx="1274">
                  <c:v>92.79</c:v>
                </c:pt>
                <c:pt idx="1275">
                  <c:v>92.501999999999995</c:v>
                </c:pt>
                <c:pt idx="1276">
                  <c:v>92.382999999999996</c:v>
                </c:pt>
                <c:pt idx="1277">
                  <c:v>92.128</c:v>
                </c:pt>
                <c:pt idx="1278">
                  <c:v>91.869</c:v>
                </c:pt>
                <c:pt idx="1279">
                  <c:v>91.74</c:v>
                </c:pt>
                <c:pt idx="1280">
                  <c:v>91.477000000000004</c:v>
                </c:pt>
                <c:pt idx="1281">
                  <c:v>91.228999999999999</c:v>
                </c:pt>
                <c:pt idx="1282">
                  <c:v>91.102999999999994</c:v>
                </c:pt>
                <c:pt idx="1283">
                  <c:v>90.828999999999994</c:v>
                </c:pt>
                <c:pt idx="1284">
                  <c:v>90.591999999999999</c:v>
                </c:pt>
                <c:pt idx="1285">
                  <c:v>90.465999999999994</c:v>
                </c:pt>
                <c:pt idx="1286">
                  <c:v>90.203999999999994</c:v>
                </c:pt>
                <c:pt idx="1287">
                  <c:v>89.941000000000003</c:v>
                </c:pt>
                <c:pt idx="1288">
                  <c:v>89.816000000000003</c:v>
                </c:pt>
                <c:pt idx="1289">
                  <c:v>89.554000000000002</c:v>
                </c:pt>
                <c:pt idx="1290">
                  <c:v>89.284000000000006</c:v>
                </c:pt>
                <c:pt idx="1291">
                  <c:v>89.155000000000001</c:v>
                </c:pt>
                <c:pt idx="1292">
                  <c:v>88.885999999999996</c:v>
                </c:pt>
                <c:pt idx="1293">
                  <c:v>88.623999999999995</c:v>
                </c:pt>
                <c:pt idx="1294">
                  <c:v>88.495000000000005</c:v>
                </c:pt>
                <c:pt idx="1295">
                  <c:v>88.207999999999998</c:v>
                </c:pt>
                <c:pt idx="1296">
                  <c:v>87.935000000000002</c:v>
                </c:pt>
                <c:pt idx="1297">
                  <c:v>87.799000000000007</c:v>
                </c:pt>
                <c:pt idx="1298">
                  <c:v>87.510999999999996</c:v>
                </c:pt>
                <c:pt idx="1299">
                  <c:v>87.234999999999999</c:v>
                </c:pt>
                <c:pt idx="1300">
                  <c:v>87.090999999999994</c:v>
                </c:pt>
                <c:pt idx="1301">
                  <c:v>86.801000000000002</c:v>
                </c:pt>
                <c:pt idx="1302">
                  <c:v>86.524000000000001</c:v>
                </c:pt>
                <c:pt idx="1303">
                  <c:v>86.388000000000005</c:v>
                </c:pt>
                <c:pt idx="1304">
                  <c:v>86.105000000000004</c:v>
                </c:pt>
                <c:pt idx="1305">
                  <c:v>85.820999999999998</c:v>
                </c:pt>
                <c:pt idx="1306">
                  <c:v>85.688000000000002</c:v>
                </c:pt>
                <c:pt idx="1307">
                  <c:v>85.405000000000001</c:v>
                </c:pt>
                <c:pt idx="1308">
                  <c:v>85.114000000000004</c:v>
                </c:pt>
                <c:pt idx="1309">
                  <c:v>84.966999999999999</c:v>
                </c:pt>
                <c:pt idx="1310">
                  <c:v>84.697999999999993</c:v>
                </c:pt>
                <c:pt idx="1311">
                  <c:v>84.411000000000001</c:v>
                </c:pt>
                <c:pt idx="1312">
                  <c:v>84.271000000000001</c:v>
                </c:pt>
                <c:pt idx="1313">
                  <c:v>83.968999999999994</c:v>
                </c:pt>
                <c:pt idx="1314">
                  <c:v>83.671000000000006</c:v>
                </c:pt>
                <c:pt idx="1315">
                  <c:v>83.521000000000001</c:v>
                </c:pt>
                <c:pt idx="1316">
                  <c:v>83.236999999999995</c:v>
                </c:pt>
                <c:pt idx="1317">
                  <c:v>82.956999999999994</c:v>
                </c:pt>
                <c:pt idx="1318">
                  <c:v>82.820999999999998</c:v>
                </c:pt>
                <c:pt idx="1319">
                  <c:v>82.558999999999997</c:v>
                </c:pt>
                <c:pt idx="1320">
                  <c:v>82.275000000000006</c:v>
                </c:pt>
                <c:pt idx="1321">
                  <c:v>82.066999999999993</c:v>
                </c:pt>
                <c:pt idx="1322">
                  <c:v>81.581999999999994</c:v>
                </c:pt>
                <c:pt idx="1323">
                  <c:v>81.162999999999997</c:v>
                </c:pt>
                <c:pt idx="1324">
                  <c:v>80.968999999999994</c:v>
                </c:pt>
                <c:pt idx="1325">
                  <c:v>80.641999999999996</c:v>
                </c:pt>
                <c:pt idx="1326">
                  <c:v>80.361999999999995</c:v>
                </c:pt>
                <c:pt idx="1327">
                  <c:v>80.254000000000005</c:v>
                </c:pt>
                <c:pt idx="1328">
                  <c:v>80.046000000000006</c:v>
                </c:pt>
                <c:pt idx="1329">
                  <c:v>79.852999999999994</c:v>
                </c:pt>
                <c:pt idx="1330">
                  <c:v>79.753</c:v>
                </c:pt>
                <c:pt idx="1331">
                  <c:v>79.576999999999998</c:v>
                </c:pt>
                <c:pt idx="1332">
                  <c:v>79.56</c:v>
                </c:pt>
                <c:pt idx="1333">
                  <c:v>79.61</c:v>
                </c:pt>
                <c:pt idx="1334">
                  <c:v>79.716999999999999</c:v>
                </c:pt>
                <c:pt idx="1335">
                  <c:v>79.789000000000001</c:v>
                </c:pt>
                <c:pt idx="1336">
                  <c:v>79.793000000000006</c:v>
                </c:pt>
                <c:pt idx="1337">
                  <c:v>79.781999999999996</c:v>
                </c:pt>
                <c:pt idx="1338">
                  <c:v>79.731999999999999</c:v>
                </c:pt>
                <c:pt idx="1339">
                  <c:v>79.688999999999993</c:v>
                </c:pt>
                <c:pt idx="1340">
                  <c:v>79.575000000000003</c:v>
                </c:pt>
                <c:pt idx="1341">
                  <c:v>79.445999999999998</c:v>
                </c:pt>
                <c:pt idx="1342">
                  <c:v>79.36</c:v>
                </c:pt>
                <c:pt idx="1343">
                  <c:v>79.209999999999994</c:v>
                </c:pt>
                <c:pt idx="1344">
                  <c:v>79.034999999999997</c:v>
                </c:pt>
                <c:pt idx="1345">
                  <c:v>78.948999999999998</c:v>
                </c:pt>
                <c:pt idx="1346">
                  <c:v>78.78</c:v>
                </c:pt>
                <c:pt idx="1347">
                  <c:v>78.584000000000003</c:v>
                </c:pt>
                <c:pt idx="1348">
                  <c:v>78.483000000000004</c:v>
                </c:pt>
                <c:pt idx="1349">
                  <c:v>78.319000000000003</c:v>
                </c:pt>
                <c:pt idx="1350">
                  <c:v>78.129000000000005</c:v>
                </c:pt>
                <c:pt idx="1351">
                  <c:v>78.046999999999997</c:v>
                </c:pt>
                <c:pt idx="1352">
                  <c:v>77.861000000000004</c:v>
                </c:pt>
                <c:pt idx="1353">
                  <c:v>77.674000000000007</c:v>
                </c:pt>
                <c:pt idx="1354">
                  <c:v>77.599000000000004</c:v>
                </c:pt>
                <c:pt idx="1355">
                  <c:v>77.42</c:v>
                </c:pt>
                <c:pt idx="1356">
                  <c:v>77.248000000000005</c:v>
                </c:pt>
                <c:pt idx="1357">
                  <c:v>77.147999999999996</c:v>
                </c:pt>
                <c:pt idx="1358">
                  <c:v>76.986999999999995</c:v>
                </c:pt>
                <c:pt idx="1359">
                  <c:v>76.811999999999998</c:v>
                </c:pt>
                <c:pt idx="1360">
                  <c:v>76.721999999999994</c:v>
                </c:pt>
                <c:pt idx="1361">
                  <c:v>76.554000000000002</c:v>
                </c:pt>
                <c:pt idx="1362">
                  <c:v>76.393000000000001</c:v>
                </c:pt>
                <c:pt idx="1363">
                  <c:v>76.313999999999993</c:v>
                </c:pt>
                <c:pt idx="1364">
                  <c:v>76.146000000000001</c:v>
                </c:pt>
                <c:pt idx="1365">
                  <c:v>75.984999999999999</c:v>
                </c:pt>
                <c:pt idx="1366">
                  <c:v>75.902000000000001</c:v>
                </c:pt>
                <c:pt idx="1367">
                  <c:v>75.745000000000005</c:v>
                </c:pt>
                <c:pt idx="1368">
                  <c:v>75.590999999999994</c:v>
                </c:pt>
                <c:pt idx="1369">
                  <c:v>75.509</c:v>
                </c:pt>
                <c:pt idx="1370">
                  <c:v>75.350999999999999</c:v>
                </c:pt>
                <c:pt idx="1371">
                  <c:v>75.194000000000003</c:v>
                </c:pt>
                <c:pt idx="1372">
                  <c:v>75.119</c:v>
                </c:pt>
                <c:pt idx="1373">
                  <c:v>74.953999999999994</c:v>
                </c:pt>
                <c:pt idx="1374">
                  <c:v>74.786000000000001</c:v>
                </c:pt>
                <c:pt idx="1375">
                  <c:v>74.709999999999994</c:v>
                </c:pt>
                <c:pt idx="1376">
                  <c:v>74.549000000000007</c:v>
                </c:pt>
                <c:pt idx="1377">
                  <c:v>74.399000000000001</c:v>
                </c:pt>
                <c:pt idx="1378">
                  <c:v>74.305999999999997</c:v>
                </c:pt>
                <c:pt idx="1379">
                  <c:v>74.152000000000001</c:v>
                </c:pt>
                <c:pt idx="1380">
                  <c:v>73.977000000000004</c:v>
                </c:pt>
                <c:pt idx="1381">
                  <c:v>73.891000000000005</c:v>
                </c:pt>
                <c:pt idx="1382">
                  <c:v>73.718999999999994</c:v>
                </c:pt>
                <c:pt idx="1383">
                  <c:v>73.543999999999997</c:v>
                </c:pt>
                <c:pt idx="1384">
                  <c:v>73.460999999999999</c:v>
                </c:pt>
                <c:pt idx="1385">
                  <c:v>73.286000000000001</c:v>
                </c:pt>
                <c:pt idx="1386">
                  <c:v>73.11</c:v>
                </c:pt>
                <c:pt idx="1387">
                  <c:v>73.025000000000006</c:v>
                </c:pt>
                <c:pt idx="1388">
                  <c:v>72.86</c:v>
                </c:pt>
                <c:pt idx="1389">
                  <c:v>72.694999999999993</c:v>
                </c:pt>
                <c:pt idx="1390">
                  <c:v>72.616</c:v>
                </c:pt>
                <c:pt idx="1391">
                  <c:v>72.447999999999993</c:v>
                </c:pt>
                <c:pt idx="1392">
                  <c:v>72.275999999999996</c:v>
                </c:pt>
                <c:pt idx="1393">
                  <c:v>72.204999999999998</c:v>
                </c:pt>
                <c:pt idx="1394">
                  <c:v>72.046999999999997</c:v>
                </c:pt>
                <c:pt idx="1395">
                  <c:v>71.885999999999996</c:v>
                </c:pt>
                <c:pt idx="1396">
                  <c:v>71.808000000000007</c:v>
                </c:pt>
                <c:pt idx="1397">
                  <c:v>71.629000000000005</c:v>
                </c:pt>
                <c:pt idx="1398">
                  <c:v>71.468000000000004</c:v>
                </c:pt>
                <c:pt idx="1399">
                  <c:v>71.388999999999996</c:v>
                </c:pt>
                <c:pt idx="1400">
                  <c:v>71.221000000000004</c:v>
                </c:pt>
                <c:pt idx="1401">
                  <c:v>71.06</c:v>
                </c:pt>
                <c:pt idx="1402">
                  <c:v>70.974000000000004</c:v>
                </c:pt>
                <c:pt idx="1403">
                  <c:v>70.790999999999997</c:v>
                </c:pt>
                <c:pt idx="1404">
                  <c:v>70.611999999999995</c:v>
                </c:pt>
                <c:pt idx="1405">
                  <c:v>70.515000000000001</c:v>
                </c:pt>
                <c:pt idx="1406">
                  <c:v>70.548000000000002</c:v>
                </c:pt>
                <c:pt idx="1407">
                  <c:v>70.906000000000006</c:v>
                </c:pt>
                <c:pt idx="1408">
                  <c:v>70.974000000000004</c:v>
                </c:pt>
                <c:pt idx="1409">
                  <c:v>70.966999999999999</c:v>
                </c:pt>
                <c:pt idx="1410">
                  <c:v>70.826999999999998</c:v>
                </c:pt>
                <c:pt idx="1411">
                  <c:v>70.730999999999995</c:v>
                </c:pt>
                <c:pt idx="1412">
                  <c:v>70.555000000000007</c:v>
                </c:pt>
                <c:pt idx="1413">
                  <c:v>70.358000000000004</c:v>
                </c:pt>
                <c:pt idx="1414">
                  <c:v>70.254999999999995</c:v>
                </c:pt>
                <c:pt idx="1415">
                  <c:v>70.064999999999998</c:v>
                </c:pt>
                <c:pt idx="1416">
                  <c:v>69.893000000000001</c:v>
                </c:pt>
                <c:pt idx="1417">
                  <c:v>69.8</c:v>
                </c:pt>
                <c:pt idx="1418">
                  <c:v>69.631</c:v>
                </c:pt>
                <c:pt idx="1419">
                  <c:v>69.462000000000003</c:v>
                </c:pt>
                <c:pt idx="1420">
                  <c:v>69.382999999999996</c:v>
                </c:pt>
                <c:pt idx="1421">
                  <c:v>69.210999999999999</c:v>
                </c:pt>
                <c:pt idx="1422">
                  <c:v>69.067999999999998</c:v>
                </c:pt>
                <c:pt idx="1423">
                  <c:v>68.992000000000004</c:v>
                </c:pt>
                <c:pt idx="1424">
                  <c:v>68.855999999999995</c:v>
                </c:pt>
                <c:pt idx="1425">
                  <c:v>68.72</c:v>
                </c:pt>
                <c:pt idx="1426">
                  <c:v>68.637</c:v>
                </c:pt>
                <c:pt idx="1427">
                  <c:v>68.512</c:v>
                </c:pt>
                <c:pt idx="1428">
                  <c:v>68.397000000000006</c:v>
                </c:pt>
                <c:pt idx="1429">
                  <c:v>68.343000000000004</c:v>
                </c:pt>
                <c:pt idx="1430">
                  <c:v>68.231999999999999</c:v>
                </c:pt>
                <c:pt idx="1431">
                  <c:v>68.113</c:v>
                </c:pt>
                <c:pt idx="1432">
                  <c:v>68.06</c:v>
                </c:pt>
                <c:pt idx="1433">
                  <c:v>67.938000000000002</c:v>
                </c:pt>
                <c:pt idx="1434">
                  <c:v>67.847999999999999</c:v>
                </c:pt>
                <c:pt idx="1435">
                  <c:v>67.790000000000006</c:v>
                </c:pt>
                <c:pt idx="1436">
                  <c:v>67.686000000000007</c:v>
                </c:pt>
                <c:pt idx="1437">
                  <c:v>67.585999999999999</c:v>
                </c:pt>
                <c:pt idx="1438">
                  <c:v>67.531999999999996</c:v>
                </c:pt>
                <c:pt idx="1439">
                  <c:v>67.435000000000002</c:v>
                </c:pt>
                <c:pt idx="1440">
                  <c:v>67.334999999999994</c:v>
                </c:pt>
                <c:pt idx="1441">
                  <c:v>67.278000000000006</c:v>
                </c:pt>
                <c:pt idx="1442">
                  <c:v>67.191999999999993</c:v>
                </c:pt>
                <c:pt idx="1443">
                  <c:v>67.094999999999999</c:v>
                </c:pt>
                <c:pt idx="1444">
                  <c:v>67.048000000000002</c:v>
                </c:pt>
                <c:pt idx="1445">
                  <c:v>66.950999999999993</c:v>
                </c:pt>
                <c:pt idx="1446">
                  <c:v>66.853999999999999</c:v>
                </c:pt>
                <c:pt idx="1447">
                  <c:v>66.811000000000007</c:v>
                </c:pt>
                <c:pt idx="1448">
                  <c:v>66.710999999999999</c:v>
                </c:pt>
                <c:pt idx="1449">
                  <c:v>66.602000000000004</c:v>
                </c:pt>
                <c:pt idx="1450">
                  <c:v>66.563999999999993</c:v>
                </c:pt>
                <c:pt idx="1451">
                  <c:v>66.471000000000004</c:v>
                </c:pt>
                <c:pt idx="1452">
                  <c:v>66.391999999999996</c:v>
                </c:pt>
                <c:pt idx="1453">
                  <c:v>66.337999999999994</c:v>
                </c:pt>
                <c:pt idx="1454">
                  <c:v>66.254999999999995</c:v>
                </c:pt>
                <c:pt idx="1455">
                  <c:v>66.162000000000006</c:v>
                </c:pt>
                <c:pt idx="1456">
                  <c:v>66.123000000000005</c:v>
                </c:pt>
                <c:pt idx="1457">
                  <c:v>66.025999999999996</c:v>
                </c:pt>
                <c:pt idx="1458">
                  <c:v>65.94</c:v>
                </c:pt>
                <c:pt idx="1459">
                  <c:v>65.893000000000001</c:v>
                </c:pt>
                <c:pt idx="1460">
                  <c:v>65.807000000000002</c:v>
                </c:pt>
                <c:pt idx="1461">
                  <c:v>65.709999999999994</c:v>
                </c:pt>
                <c:pt idx="1462">
                  <c:v>65.674000000000007</c:v>
                </c:pt>
                <c:pt idx="1463">
                  <c:v>65.581000000000003</c:v>
                </c:pt>
                <c:pt idx="1464">
                  <c:v>65.495000000000005</c:v>
                </c:pt>
                <c:pt idx="1465">
                  <c:v>65.465999999999994</c:v>
                </c:pt>
                <c:pt idx="1466">
                  <c:v>65.384</c:v>
                </c:pt>
                <c:pt idx="1467">
                  <c:v>65.290000000000006</c:v>
                </c:pt>
                <c:pt idx="1468">
                  <c:v>65.248000000000005</c:v>
                </c:pt>
                <c:pt idx="1469">
                  <c:v>65.161000000000001</c:v>
                </c:pt>
                <c:pt idx="1470">
                  <c:v>65.075000000000003</c:v>
                </c:pt>
                <c:pt idx="1471">
                  <c:v>65.021000000000001</c:v>
                </c:pt>
                <c:pt idx="1472">
                  <c:v>64.938999999999993</c:v>
                </c:pt>
                <c:pt idx="1473">
                  <c:v>64.852999999999994</c:v>
                </c:pt>
                <c:pt idx="1474">
                  <c:v>64.799000000000007</c:v>
                </c:pt>
                <c:pt idx="1475">
                  <c:v>64.709000000000003</c:v>
                </c:pt>
                <c:pt idx="1476">
                  <c:v>64.605000000000004</c:v>
                </c:pt>
                <c:pt idx="1477">
                  <c:v>64.561999999999998</c:v>
                </c:pt>
                <c:pt idx="1478">
                  <c:v>64.457999999999998</c:v>
                </c:pt>
                <c:pt idx="1479">
                  <c:v>64.335999999999999</c:v>
                </c:pt>
                <c:pt idx="1480">
                  <c:v>64.293000000000006</c:v>
                </c:pt>
                <c:pt idx="1481">
                  <c:v>64.179000000000002</c:v>
                </c:pt>
                <c:pt idx="1482">
                  <c:v>64.078000000000003</c:v>
                </c:pt>
                <c:pt idx="1483">
                  <c:v>64.021000000000001</c:v>
                </c:pt>
                <c:pt idx="1484">
                  <c:v>63.92</c:v>
                </c:pt>
                <c:pt idx="1485">
                  <c:v>63.805</c:v>
                </c:pt>
                <c:pt idx="1486">
                  <c:v>63.747999999999998</c:v>
                </c:pt>
                <c:pt idx="1487">
                  <c:v>63.633000000000003</c:v>
                </c:pt>
                <c:pt idx="1488">
                  <c:v>63.518000000000001</c:v>
                </c:pt>
                <c:pt idx="1489">
                  <c:v>63.468000000000004</c:v>
                </c:pt>
                <c:pt idx="1490">
                  <c:v>63.356999999999999</c:v>
                </c:pt>
                <c:pt idx="1491">
                  <c:v>63.234999999999999</c:v>
                </c:pt>
                <c:pt idx="1492">
                  <c:v>63.188000000000002</c:v>
                </c:pt>
                <c:pt idx="1493">
                  <c:v>63.07</c:v>
                </c:pt>
                <c:pt idx="1494">
                  <c:v>62.951000000000001</c:v>
                </c:pt>
                <c:pt idx="1495">
                  <c:v>62.887</c:v>
                </c:pt>
                <c:pt idx="1496">
                  <c:v>62.768000000000001</c:v>
                </c:pt>
                <c:pt idx="1497">
                  <c:v>62.631999999999998</c:v>
                </c:pt>
                <c:pt idx="1498">
                  <c:v>62.585000000000001</c:v>
                </c:pt>
                <c:pt idx="1499">
                  <c:v>62.466999999999999</c:v>
                </c:pt>
                <c:pt idx="1500">
                  <c:v>62.356000000000002</c:v>
                </c:pt>
                <c:pt idx="1501">
                  <c:v>62.298000000000002</c:v>
                </c:pt>
                <c:pt idx="1502">
                  <c:v>62.186999999999998</c:v>
                </c:pt>
                <c:pt idx="1503">
                  <c:v>62.082999999999998</c:v>
                </c:pt>
                <c:pt idx="1504">
                  <c:v>62.029000000000003</c:v>
                </c:pt>
                <c:pt idx="1505">
                  <c:v>61.933</c:v>
                </c:pt>
                <c:pt idx="1506">
                  <c:v>61.829000000000001</c:v>
                </c:pt>
                <c:pt idx="1507">
                  <c:v>61.781999999999996</c:v>
                </c:pt>
                <c:pt idx="1508">
                  <c:v>61.673999999999999</c:v>
                </c:pt>
                <c:pt idx="1509">
                  <c:v>61.555999999999997</c:v>
                </c:pt>
                <c:pt idx="1510">
                  <c:v>61.515999999999998</c:v>
                </c:pt>
                <c:pt idx="1511">
                  <c:v>61.427</c:v>
                </c:pt>
                <c:pt idx="1512">
                  <c:v>61.344000000000001</c:v>
                </c:pt>
                <c:pt idx="1513">
                  <c:v>61.305</c:v>
                </c:pt>
                <c:pt idx="1514">
                  <c:v>61.24</c:v>
                </c:pt>
                <c:pt idx="1515">
                  <c:v>61.176000000000002</c:v>
                </c:pt>
                <c:pt idx="1516">
                  <c:v>61.133000000000003</c:v>
                </c:pt>
                <c:pt idx="1517">
                  <c:v>61.064</c:v>
                </c:pt>
                <c:pt idx="1518">
                  <c:v>60.993000000000002</c:v>
                </c:pt>
                <c:pt idx="1519">
                  <c:v>60.963999999999999</c:v>
                </c:pt>
                <c:pt idx="1520">
                  <c:v>60.942</c:v>
                </c:pt>
                <c:pt idx="1521">
                  <c:v>60.970999999999997</c:v>
                </c:pt>
                <c:pt idx="1522">
                  <c:v>61.018000000000001</c:v>
                </c:pt>
                <c:pt idx="1523">
                  <c:v>61.161999999999999</c:v>
                </c:pt>
                <c:pt idx="1524">
                  <c:v>61.366</c:v>
                </c:pt>
                <c:pt idx="1525">
                  <c:v>61.478000000000002</c:v>
                </c:pt>
                <c:pt idx="1526">
                  <c:v>61.719000000000001</c:v>
                </c:pt>
                <c:pt idx="1527">
                  <c:v>61.97</c:v>
                </c:pt>
                <c:pt idx="1528">
                  <c:v>62.081000000000003</c:v>
                </c:pt>
                <c:pt idx="1529">
                  <c:v>62.317999999999998</c:v>
                </c:pt>
                <c:pt idx="1530">
                  <c:v>62.527000000000001</c:v>
                </c:pt>
                <c:pt idx="1531">
                  <c:v>62.616</c:v>
                </c:pt>
                <c:pt idx="1532">
                  <c:v>62.792999999999999</c:v>
                </c:pt>
                <c:pt idx="1533">
                  <c:v>62.942999999999998</c:v>
                </c:pt>
                <c:pt idx="1534">
                  <c:v>63.008000000000003</c:v>
                </c:pt>
                <c:pt idx="1535">
                  <c:v>63.127000000000002</c:v>
                </c:pt>
                <c:pt idx="1536">
                  <c:v>63.231000000000002</c:v>
                </c:pt>
                <c:pt idx="1537">
                  <c:v>63.267000000000003</c:v>
                </c:pt>
                <c:pt idx="1538">
                  <c:v>63.335000000000001</c:v>
                </c:pt>
                <c:pt idx="1539">
                  <c:v>63.4</c:v>
                </c:pt>
                <c:pt idx="1540">
                  <c:v>63.436</c:v>
                </c:pt>
                <c:pt idx="1541">
                  <c:v>63.515000000000001</c:v>
                </c:pt>
                <c:pt idx="1542">
                  <c:v>63.643999999999998</c:v>
                </c:pt>
                <c:pt idx="1543">
                  <c:v>63.72</c:v>
                </c:pt>
                <c:pt idx="1544">
                  <c:v>63.932000000000002</c:v>
                </c:pt>
                <c:pt idx="1545">
                  <c:v>64.183000000000007</c:v>
                </c:pt>
                <c:pt idx="1546">
                  <c:v>64.316000000000003</c:v>
                </c:pt>
                <c:pt idx="1547">
                  <c:v>64.599999999999994</c:v>
                </c:pt>
                <c:pt idx="1548">
                  <c:v>64.882999999999996</c:v>
                </c:pt>
                <c:pt idx="1549">
                  <c:v>65.024000000000001</c:v>
                </c:pt>
                <c:pt idx="1550">
                  <c:v>65.271000000000001</c:v>
                </c:pt>
                <c:pt idx="1551">
                  <c:v>65.516000000000005</c:v>
                </c:pt>
                <c:pt idx="1552">
                  <c:v>65.623000000000005</c:v>
                </c:pt>
                <c:pt idx="1553">
                  <c:v>65.849999999999994</c:v>
                </c:pt>
                <c:pt idx="1554">
                  <c:v>66.097999999999999</c:v>
                </c:pt>
                <c:pt idx="1555">
                  <c:v>66.22</c:v>
                </c:pt>
                <c:pt idx="1556">
                  <c:v>66.495999999999995</c:v>
                </c:pt>
                <c:pt idx="1557">
                  <c:v>66.769000000000005</c:v>
                </c:pt>
                <c:pt idx="1558">
                  <c:v>66.906000000000006</c:v>
                </c:pt>
                <c:pt idx="1559">
                  <c:v>67.168000000000006</c:v>
                </c:pt>
                <c:pt idx="1560">
                  <c:v>67.405000000000001</c:v>
                </c:pt>
                <c:pt idx="1561">
                  <c:v>67.531000000000006</c:v>
                </c:pt>
                <c:pt idx="1562">
                  <c:v>67.811000000000007</c:v>
                </c:pt>
                <c:pt idx="1563">
                  <c:v>68.180999999999997</c:v>
                </c:pt>
                <c:pt idx="1564">
                  <c:v>68.403999999999996</c:v>
                </c:pt>
                <c:pt idx="1565">
                  <c:v>68.91</c:v>
                </c:pt>
                <c:pt idx="1566">
                  <c:v>69.448999999999998</c:v>
                </c:pt>
                <c:pt idx="1567">
                  <c:v>69.710999999999999</c:v>
                </c:pt>
                <c:pt idx="1568">
                  <c:v>70.245000000000005</c:v>
                </c:pt>
                <c:pt idx="1569">
                  <c:v>70.742999999999995</c:v>
                </c:pt>
                <c:pt idx="1570">
                  <c:v>70.998000000000005</c:v>
                </c:pt>
                <c:pt idx="1571">
                  <c:v>71.466999999999999</c:v>
                </c:pt>
                <c:pt idx="1572">
                  <c:v>71.908000000000001</c:v>
                </c:pt>
                <c:pt idx="1573">
                  <c:v>72.105000000000004</c:v>
                </c:pt>
                <c:pt idx="1574">
                  <c:v>72.459000000000003</c:v>
                </c:pt>
                <c:pt idx="1575">
                  <c:v>72.753</c:v>
                </c:pt>
                <c:pt idx="1576">
                  <c:v>72.875</c:v>
                </c:pt>
                <c:pt idx="1577">
                  <c:v>73.100999999999999</c:v>
                </c:pt>
                <c:pt idx="1578">
                  <c:v>73.290999999999997</c:v>
                </c:pt>
                <c:pt idx="1579">
                  <c:v>73.376999999999995</c:v>
                </c:pt>
                <c:pt idx="1580">
                  <c:v>73.524000000000001</c:v>
                </c:pt>
                <c:pt idx="1581">
                  <c:v>73.638000000000005</c:v>
                </c:pt>
                <c:pt idx="1582">
                  <c:v>73.688999999999993</c:v>
                </c:pt>
                <c:pt idx="1583">
                  <c:v>73.757000000000005</c:v>
                </c:pt>
                <c:pt idx="1584">
                  <c:v>73.789000000000001</c:v>
                </c:pt>
                <c:pt idx="1585">
                  <c:v>73.8</c:v>
                </c:pt>
                <c:pt idx="1586">
                  <c:v>73.8</c:v>
                </c:pt>
                <c:pt idx="1587">
                  <c:v>73.763999999999996</c:v>
                </c:pt>
                <c:pt idx="1588">
                  <c:v>73.742999999999995</c:v>
                </c:pt>
                <c:pt idx="1589">
                  <c:v>73.686000000000007</c:v>
                </c:pt>
                <c:pt idx="1590">
                  <c:v>73.602999999999994</c:v>
                </c:pt>
                <c:pt idx="1591">
                  <c:v>73.557000000000002</c:v>
                </c:pt>
                <c:pt idx="1592">
                  <c:v>73.477999999999994</c:v>
                </c:pt>
                <c:pt idx="1593">
                  <c:v>73.367000000000004</c:v>
                </c:pt>
                <c:pt idx="1594">
                  <c:v>73.316999999999993</c:v>
                </c:pt>
                <c:pt idx="1595">
                  <c:v>73.206000000000003</c:v>
                </c:pt>
                <c:pt idx="1596">
                  <c:v>73.094999999999999</c:v>
                </c:pt>
                <c:pt idx="1597">
                  <c:v>73.040999999999997</c:v>
                </c:pt>
                <c:pt idx="1598">
                  <c:v>72.927000000000007</c:v>
                </c:pt>
                <c:pt idx="1599">
                  <c:v>72.796000000000006</c:v>
                </c:pt>
                <c:pt idx="1600">
                  <c:v>72.754999999999995</c:v>
                </c:pt>
                <c:pt idx="1601">
                  <c:v>72.622</c:v>
                </c:pt>
                <c:pt idx="1602">
                  <c:v>72.497</c:v>
                </c:pt>
                <c:pt idx="1603">
                  <c:v>72.426000000000002</c:v>
                </c:pt>
                <c:pt idx="1604">
                  <c:v>72.3</c:v>
                </c:pt>
                <c:pt idx="1605">
                  <c:v>72.164000000000001</c:v>
                </c:pt>
                <c:pt idx="1606">
                  <c:v>72.093000000000004</c:v>
                </c:pt>
                <c:pt idx="1607">
                  <c:v>71.945999999999998</c:v>
                </c:pt>
                <c:pt idx="1608">
                  <c:v>71.820999999999998</c:v>
                </c:pt>
                <c:pt idx="1609">
                  <c:v>71.756</c:v>
                </c:pt>
                <c:pt idx="1610">
                  <c:v>71.62</c:v>
                </c:pt>
                <c:pt idx="1611">
                  <c:v>71.47</c:v>
                </c:pt>
                <c:pt idx="1612">
                  <c:v>71.391000000000005</c:v>
                </c:pt>
                <c:pt idx="1613">
                  <c:v>71.225999999999999</c:v>
                </c:pt>
                <c:pt idx="1614">
                  <c:v>71.058000000000007</c:v>
                </c:pt>
                <c:pt idx="1615">
                  <c:v>70.978999999999999</c:v>
                </c:pt>
                <c:pt idx="1616">
                  <c:v>70.804000000000002</c:v>
                </c:pt>
                <c:pt idx="1617">
                  <c:v>70.620999999999995</c:v>
                </c:pt>
                <c:pt idx="1618">
                  <c:v>70.539000000000001</c:v>
                </c:pt>
                <c:pt idx="1619">
                  <c:v>70.355999999999995</c:v>
                </c:pt>
                <c:pt idx="1620">
                  <c:v>70.191999999999993</c:v>
                </c:pt>
                <c:pt idx="1621">
                  <c:v>70.097999999999999</c:v>
                </c:pt>
                <c:pt idx="1622">
                  <c:v>69.941000000000003</c:v>
                </c:pt>
                <c:pt idx="1623">
                  <c:v>69.769000000000005</c:v>
                </c:pt>
                <c:pt idx="1624">
                  <c:v>69.692999999999998</c:v>
                </c:pt>
                <c:pt idx="1625">
                  <c:v>69.525000000000006</c:v>
                </c:pt>
                <c:pt idx="1626">
                  <c:v>69.363</c:v>
                </c:pt>
                <c:pt idx="1627">
                  <c:v>69.287999999999997</c:v>
                </c:pt>
                <c:pt idx="1628">
                  <c:v>69.123000000000005</c:v>
                </c:pt>
                <c:pt idx="1629">
                  <c:v>68.956999999999994</c:v>
                </c:pt>
                <c:pt idx="1630">
                  <c:v>68.878</c:v>
                </c:pt>
                <c:pt idx="1631">
                  <c:v>68.703000000000003</c:v>
                </c:pt>
                <c:pt idx="1632">
                  <c:v>68.516000000000005</c:v>
                </c:pt>
                <c:pt idx="1633">
                  <c:v>68.426000000000002</c:v>
                </c:pt>
                <c:pt idx="1634">
                  <c:v>68.247</c:v>
                </c:pt>
                <c:pt idx="1635">
                  <c:v>68.052999999999997</c:v>
                </c:pt>
                <c:pt idx="1636">
                  <c:v>67.962999999999994</c:v>
                </c:pt>
                <c:pt idx="1637">
                  <c:v>67.772999999999996</c:v>
                </c:pt>
                <c:pt idx="1638">
                  <c:v>67.59</c:v>
                </c:pt>
                <c:pt idx="1639">
                  <c:v>67.510999999999996</c:v>
                </c:pt>
                <c:pt idx="1640">
                  <c:v>67.396000000000001</c:v>
                </c:pt>
                <c:pt idx="1641">
                  <c:v>67.364000000000004</c:v>
                </c:pt>
                <c:pt idx="1642">
                  <c:v>67.378</c:v>
                </c:pt>
                <c:pt idx="1643">
                  <c:v>67.481999999999999</c:v>
                </c:pt>
                <c:pt idx="1644">
                  <c:v>67.650000000000006</c:v>
                </c:pt>
                <c:pt idx="1645">
                  <c:v>67.712000000000003</c:v>
                </c:pt>
                <c:pt idx="1646">
                  <c:v>67.881</c:v>
                </c:pt>
                <c:pt idx="1647">
                  <c:v>68.043000000000006</c:v>
                </c:pt>
                <c:pt idx="1648">
                  <c:v>68.125</c:v>
                </c:pt>
                <c:pt idx="1649">
                  <c:v>68.269000000000005</c:v>
                </c:pt>
                <c:pt idx="1650">
                  <c:v>68.409000000000006</c:v>
                </c:pt>
                <c:pt idx="1651">
                  <c:v>68.466999999999999</c:v>
                </c:pt>
                <c:pt idx="1652">
                  <c:v>68.573999999999998</c:v>
                </c:pt>
                <c:pt idx="1653">
                  <c:v>68.757000000000005</c:v>
                </c:pt>
                <c:pt idx="1654">
                  <c:v>68.879000000000005</c:v>
                </c:pt>
                <c:pt idx="1655">
                  <c:v>69.185000000000002</c:v>
                </c:pt>
                <c:pt idx="1656">
                  <c:v>69.540000000000006</c:v>
                </c:pt>
                <c:pt idx="1657">
                  <c:v>69.745000000000005</c:v>
                </c:pt>
                <c:pt idx="1658">
                  <c:v>70.122</c:v>
                </c:pt>
                <c:pt idx="1659">
                  <c:v>70.475999999999999</c:v>
                </c:pt>
                <c:pt idx="1660">
                  <c:v>70.659000000000006</c:v>
                </c:pt>
                <c:pt idx="1661">
                  <c:v>71.034999999999997</c:v>
                </c:pt>
                <c:pt idx="1662">
                  <c:v>71.525999999999996</c:v>
                </c:pt>
                <c:pt idx="1663">
                  <c:v>71.819999999999993</c:v>
                </c:pt>
                <c:pt idx="1664">
                  <c:v>72.483000000000004</c:v>
                </c:pt>
                <c:pt idx="1665">
                  <c:v>73.198999999999998</c:v>
                </c:pt>
                <c:pt idx="1666">
                  <c:v>73.557000000000002</c:v>
                </c:pt>
                <c:pt idx="1667">
                  <c:v>74.274000000000001</c:v>
                </c:pt>
                <c:pt idx="1668">
                  <c:v>74.947000000000003</c:v>
                </c:pt>
                <c:pt idx="1669">
                  <c:v>75.254999999999995</c:v>
                </c:pt>
                <c:pt idx="1670">
                  <c:v>75.849999999999994</c:v>
                </c:pt>
                <c:pt idx="1671">
                  <c:v>76.366</c:v>
                </c:pt>
                <c:pt idx="1672">
                  <c:v>76.613</c:v>
                </c:pt>
                <c:pt idx="1673">
                  <c:v>77.018000000000001</c:v>
                </c:pt>
                <c:pt idx="1674">
                  <c:v>77.361999999999995</c:v>
                </c:pt>
                <c:pt idx="1675">
                  <c:v>77.519000000000005</c:v>
                </c:pt>
                <c:pt idx="1676">
                  <c:v>77.855999999999995</c:v>
                </c:pt>
                <c:pt idx="1677">
                  <c:v>78.206999999999994</c:v>
                </c:pt>
                <c:pt idx="1678">
                  <c:v>78.379000000000005</c:v>
                </c:pt>
                <c:pt idx="1679">
                  <c:v>78.733999999999995</c:v>
                </c:pt>
                <c:pt idx="1680">
                  <c:v>79.128</c:v>
                </c:pt>
                <c:pt idx="1681">
                  <c:v>79.263999999999996</c:v>
                </c:pt>
                <c:pt idx="1682">
                  <c:v>79.704999999999998</c:v>
                </c:pt>
                <c:pt idx="1683">
                  <c:v>80.436000000000007</c:v>
                </c:pt>
                <c:pt idx="1684">
                  <c:v>80.968000000000004</c:v>
                </c:pt>
                <c:pt idx="1685">
                  <c:v>82.468999999999994</c:v>
                </c:pt>
                <c:pt idx="1686">
                  <c:v>84.418999999999997</c:v>
                </c:pt>
                <c:pt idx="1687">
                  <c:v>85.376999999999995</c:v>
                </c:pt>
                <c:pt idx="1688">
                  <c:v>86.929000000000002</c:v>
                </c:pt>
                <c:pt idx="1689">
                  <c:v>87.909000000000006</c:v>
                </c:pt>
                <c:pt idx="1690">
                  <c:v>88.353999999999999</c:v>
                </c:pt>
                <c:pt idx="1691">
                  <c:v>88.86</c:v>
                </c:pt>
                <c:pt idx="1692">
                  <c:v>89.173000000000002</c:v>
                </c:pt>
                <c:pt idx="1693">
                  <c:v>89.334999999999994</c:v>
                </c:pt>
                <c:pt idx="1694">
                  <c:v>89.414000000000001</c:v>
                </c:pt>
                <c:pt idx="1695">
                  <c:v>89.463999999999999</c:v>
                </c:pt>
                <c:pt idx="1696">
                  <c:v>89.513999999999996</c:v>
                </c:pt>
                <c:pt idx="1697">
                  <c:v>89.59</c:v>
                </c:pt>
                <c:pt idx="1698">
                  <c:v>89.668999999999997</c:v>
                </c:pt>
                <c:pt idx="1699">
                  <c:v>89.712000000000003</c:v>
                </c:pt>
                <c:pt idx="1700">
                  <c:v>89.784000000000006</c:v>
                </c:pt>
                <c:pt idx="1701">
                  <c:v>89.873000000000005</c:v>
                </c:pt>
                <c:pt idx="1702">
                  <c:v>89.927000000000007</c:v>
                </c:pt>
                <c:pt idx="1703">
                  <c:v>90.096000000000004</c:v>
                </c:pt>
                <c:pt idx="1704">
                  <c:v>90.311999999999998</c:v>
                </c:pt>
                <c:pt idx="1705">
                  <c:v>90.484999999999999</c:v>
                </c:pt>
                <c:pt idx="1706">
                  <c:v>90.795000000000002</c:v>
                </c:pt>
                <c:pt idx="1707">
                  <c:v>91.093999999999994</c:v>
                </c:pt>
                <c:pt idx="1708">
                  <c:v>91.241</c:v>
                </c:pt>
                <c:pt idx="1709">
                  <c:v>91.551000000000002</c:v>
                </c:pt>
                <c:pt idx="1710">
                  <c:v>91.792000000000002</c:v>
                </c:pt>
                <c:pt idx="1711">
                  <c:v>91.911000000000001</c:v>
                </c:pt>
                <c:pt idx="1712">
                  <c:v>92.090999999999994</c:v>
                </c:pt>
                <c:pt idx="1713">
                  <c:v>92.212999999999994</c:v>
                </c:pt>
                <c:pt idx="1714">
                  <c:v>92.248999999999995</c:v>
                </c:pt>
                <c:pt idx="1715">
                  <c:v>92.248999999999995</c:v>
                </c:pt>
                <c:pt idx="1716">
                  <c:v>92.206000000000003</c:v>
                </c:pt>
                <c:pt idx="1717">
                  <c:v>92.144999999999996</c:v>
                </c:pt>
                <c:pt idx="1718">
                  <c:v>92.037000000000006</c:v>
                </c:pt>
                <c:pt idx="1719">
                  <c:v>91.879000000000005</c:v>
                </c:pt>
                <c:pt idx="1720">
                  <c:v>91.793000000000006</c:v>
                </c:pt>
                <c:pt idx="1721">
                  <c:v>91.605000000000004</c:v>
                </c:pt>
                <c:pt idx="1722">
                  <c:v>91.385999999999996</c:v>
                </c:pt>
                <c:pt idx="1723">
                  <c:v>91.281000000000006</c:v>
                </c:pt>
                <c:pt idx="1724">
                  <c:v>91.069000000000003</c:v>
                </c:pt>
                <c:pt idx="1725">
                  <c:v>90.843000000000004</c:v>
                </c:pt>
                <c:pt idx="1726">
                  <c:v>90.72</c:v>
                </c:pt>
                <c:pt idx="1727">
                  <c:v>90.453999999999994</c:v>
                </c:pt>
                <c:pt idx="1728">
                  <c:v>90.209000000000003</c:v>
                </c:pt>
                <c:pt idx="1729">
                  <c:v>90.072999999999993</c:v>
                </c:pt>
                <c:pt idx="1730">
                  <c:v>89.81</c:v>
                </c:pt>
                <c:pt idx="1731">
                  <c:v>89.534000000000006</c:v>
                </c:pt>
                <c:pt idx="1732">
                  <c:v>89.394000000000005</c:v>
                </c:pt>
                <c:pt idx="1733">
                  <c:v>89.11</c:v>
                </c:pt>
                <c:pt idx="1734">
                  <c:v>88.775000000000006</c:v>
                </c:pt>
                <c:pt idx="1735">
                  <c:v>88.661000000000001</c:v>
                </c:pt>
                <c:pt idx="1736">
                  <c:v>88.364000000000004</c:v>
                </c:pt>
                <c:pt idx="1737">
                  <c:v>88.055000000000007</c:v>
                </c:pt>
                <c:pt idx="1738">
                  <c:v>87.893000000000001</c:v>
                </c:pt>
                <c:pt idx="1739">
                  <c:v>87.584999999999994</c:v>
                </c:pt>
                <c:pt idx="1740">
                  <c:v>87.260999999999996</c:v>
                </c:pt>
                <c:pt idx="1741">
                  <c:v>87.103999999999999</c:v>
                </c:pt>
                <c:pt idx="1742">
                  <c:v>86.805999999999997</c:v>
                </c:pt>
                <c:pt idx="1743">
                  <c:v>86.518000000000001</c:v>
                </c:pt>
                <c:pt idx="1744">
                  <c:v>86.375</c:v>
                </c:pt>
                <c:pt idx="1745">
                  <c:v>86.045000000000002</c:v>
                </c:pt>
                <c:pt idx="1746">
                  <c:v>85.721000000000004</c:v>
                </c:pt>
                <c:pt idx="1747">
                  <c:v>85.563000000000002</c:v>
                </c:pt>
                <c:pt idx="1748">
                  <c:v>85.236999999999995</c:v>
                </c:pt>
                <c:pt idx="1749">
                  <c:v>84.917000000000002</c:v>
                </c:pt>
                <c:pt idx="1750">
                  <c:v>84.77</c:v>
                </c:pt>
                <c:pt idx="1751">
                  <c:v>84.457999999999998</c:v>
                </c:pt>
                <c:pt idx="1752">
                  <c:v>84.174000000000007</c:v>
                </c:pt>
                <c:pt idx="1753">
                  <c:v>84.031000000000006</c:v>
                </c:pt>
                <c:pt idx="1754">
                  <c:v>83.751000000000005</c:v>
                </c:pt>
                <c:pt idx="1755">
                  <c:v>83.484999999999999</c:v>
                </c:pt>
                <c:pt idx="1756">
                  <c:v>83.352000000000004</c:v>
                </c:pt>
                <c:pt idx="1757">
                  <c:v>83.069000000000003</c:v>
                </c:pt>
                <c:pt idx="1758">
                  <c:v>82.754999999999995</c:v>
                </c:pt>
                <c:pt idx="1759">
                  <c:v>82.656000000000006</c:v>
                </c:pt>
                <c:pt idx="1760">
                  <c:v>82.444000000000003</c:v>
                </c:pt>
                <c:pt idx="1761">
                  <c:v>82.213999999999999</c:v>
                </c:pt>
                <c:pt idx="1762">
                  <c:v>82.088999999999999</c:v>
                </c:pt>
                <c:pt idx="1763">
                  <c:v>81.805000000000007</c:v>
                </c:pt>
                <c:pt idx="1764">
                  <c:v>81.507000000000005</c:v>
                </c:pt>
                <c:pt idx="1765">
                  <c:v>81.36</c:v>
                </c:pt>
                <c:pt idx="1766">
                  <c:v>81.051000000000002</c:v>
                </c:pt>
                <c:pt idx="1767">
                  <c:v>80.731999999999999</c:v>
                </c:pt>
                <c:pt idx="1768">
                  <c:v>80.61</c:v>
                </c:pt>
                <c:pt idx="1769">
                  <c:v>81.456999999999994</c:v>
                </c:pt>
                <c:pt idx="1770">
                  <c:v>83.292000000000002</c:v>
                </c:pt>
                <c:pt idx="1771">
                  <c:v>84.287000000000006</c:v>
                </c:pt>
                <c:pt idx="1772">
                  <c:v>86.013999999999996</c:v>
                </c:pt>
                <c:pt idx="1773">
                  <c:v>87.388999999999996</c:v>
                </c:pt>
                <c:pt idx="1774">
                  <c:v>87.945999999999998</c:v>
                </c:pt>
                <c:pt idx="1775">
                  <c:v>88.793000000000006</c:v>
                </c:pt>
                <c:pt idx="1776">
                  <c:v>89.421000000000006</c:v>
                </c:pt>
                <c:pt idx="1777">
                  <c:v>89.64</c:v>
                </c:pt>
                <c:pt idx="1778">
                  <c:v>89.903000000000006</c:v>
                </c:pt>
                <c:pt idx="1779">
                  <c:v>90.013999999999996</c:v>
                </c:pt>
                <c:pt idx="1780">
                  <c:v>90.036000000000001</c:v>
                </c:pt>
                <c:pt idx="1781">
                  <c:v>90.021000000000001</c:v>
                </c:pt>
                <c:pt idx="1782">
                  <c:v>90.378</c:v>
                </c:pt>
                <c:pt idx="1783">
                  <c:v>90.748000000000005</c:v>
                </c:pt>
                <c:pt idx="1784">
                  <c:v>91.623000000000005</c:v>
                </c:pt>
                <c:pt idx="1785">
                  <c:v>92.587000000000003</c:v>
                </c:pt>
                <c:pt idx="1786">
                  <c:v>92.882999999999996</c:v>
                </c:pt>
                <c:pt idx="1787">
                  <c:v>93.465999999999994</c:v>
                </c:pt>
                <c:pt idx="1788">
                  <c:v>94.117999999999995</c:v>
                </c:pt>
                <c:pt idx="1789">
                  <c:v>94.614000000000004</c:v>
                </c:pt>
                <c:pt idx="1790">
                  <c:v>95.536000000000001</c:v>
                </c:pt>
                <c:pt idx="1791">
                  <c:v>97.147999999999996</c:v>
                </c:pt>
                <c:pt idx="1792">
                  <c:v>98.221000000000004</c:v>
                </c:pt>
                <c:pt idx="1793">
                  <c:v>100.93300000000001</c:v>
                </c:pt>
                <c:pt idx="1794">
                  <c:v>103.196</c:v>
                </c:pt>
                <c:pt idx="1795">
                  <c:v>104.07299999999999</c:v>
                </c:pt>
                <c:pt idx="1796">
                  <c:v>105.46899999999999</c:v>
                </c:pt>
                <c:pt idx="1797">
                  <c:v>106.38500000000001</c:v>
                </c:pt>
                <c:pt idx="1798">
                  <c:v>106.79</c:v>
                </c:pt>
                <c:pt idx="1799">
                  <c:v>107.089</c:v>
                </c:pt>
                <c:pt idx="1800">
                  <c:v>107.125</c:v>
                </c:pt>
                <c:pt idx="1801">
                  <c:v>107.071</c:v>
                </c:pt>
                <c:pt idx="1802">
                  <c:v>106.90900000000001</c:v>
                </c:pt>
                <c:pt idx="1803">
                  <c:v>107.223</c:v>
                </c:pt>
                <c:pt idx="1804">
                  <c:v>107.52200000000001</c:v>
                </c:pt>
                <c:pt idx="1805">
                  <c:v>108.161</c:v>
                </c:pt>
                <c:pt idx="1806">
                  <c:v>108.717</c:v>
                </c:pt>
                <c:pt idx="1807">
                  <c:v>108.93</c:v>
                </c:pt>
                <c:pt idx="1808">
                  <c:v>109.18899999999999</c:v>
                </c:pt>
                <c:pt idx="1809">
                  <c:v>109.247</c:v>
                </c:pt>
                <c:pt idx="1810">
                  <c:v>109.193</c:v>
                </c:pt>
                <c:pt idx="1811">
                  <c:v>109.24</c:v>
                </c:pt>
                <c:pt idx="1812">
                  <c:v>110.19</c:v>
                </c:pt>
                <c:pt idx="1813">
                  <c:v>111.038</c:v>
                </c:pt>
                <c:pt idx="1814">
                  <c:v>112.964</c:v>
                </c:pt>
                <c:pt idx="1815">
                  <c:v>114.765</c:v>
                </c:pt>
                <c:pt idx="1816">
                  <c:v>115.35599999999999</c:v>
                </c:pt>
                <c:pt idx="1817">
                  <c:v>116.33499999999999</c:v>
                </c:pt>
                <c:pt idx="1818">
                  <c:v>116.96299999999999</c:v>
                </c:pt>
                <c:pt idx="1819">
                  <c:v>117.188</c:v>
                </c:pt>
                <c:pt idx="1820">
                  <c:v>117.354</c:v>
                </c:pt>
                <c:pt idx="1821">
                  <c:v>117.22799999999999</c:v>
                </c:pt>
                <c:pt idx="1822">
                  <c:v>117.122</c:v>
                </c:pt>
                <c:pt idx="1823">
                  <c:v>116.836</c:v>
                </c:pt>
                <c:pt idx="1824">
                  <c:v>116.767</c:v>
                </c:pt>
                <c:pt idx="1825">
                  <c:v>116.901</c:v>
                </c:pt>
                <c:pt idx="1826">
                  <c:v>117.279</c:v>
                </c:pt>
                <c:pt idx="1827">
                  <c:v>117.681</c:v>
                </c:pt>
                <c:pt idx="1828">
                  <c:v>117.84099999999999</c:v>
                </c:pt>
                <c:pt idx="1829">
                  <c:v>118.036</c:v>
                </c:pt>
                <c:pt idx="1830">
                  <c:v>118.05800000000001</c:v>
                </c:pt>
                <c:pt idx="1831">
                  <c:v>117.99299999999999</c:v>
                </c:pt>
                <c:pt idx="1832">
                  <c:v>118.05500000000001</c:v>
                </c:pt>
                <c:pt idx="1833">
                  <c:v>119.092</c:v>
                </c:pt>
                <c:pt idx="1834">
                  <c:v>119.9</c:v>
                </c:pt>
                <c:pt idx="1835">
                  <c:v>121.81699999999999</c:v>
                </c:pt>
                <c:pt idx="1836">
                  <c:v>123.592</c:v>
                </c:pt>
                <c:pt idx="1837">
                  <c:v>124.32599999999999</c:v>
                </c:pt>
                <c:pt idx="1838">
                  <c:v>125.462</c:v>
                </c:pt>
                <c:pt idx="1839">
                  <c:v>126.17100000000001</c:v>
                </c:pt>
                <c:pt idx="1840">
                  <c:v>126.372</c:v>
                </c:pt>
                <c:pt idx="1841">
                  <c:v>126.565</c:v>
                </c:pt>
                <c:pt idx="1842">
                  <c:v>126.485</c:v>
                </c:pt>
                <c:pt idx="1843">
                  <c:v>126.361</c:v>
                </c:pt>
                <c:pt idx="1844">
                  <c:v>126.142</c:v>
                </c:pt>
                <c:pt idx="1845">
                  <c:v>126.47799999999999</c:v>
                </c:pt>
                <c:pt idx="1846">
                  <c:v>126.675</c:v>
                </c:pt>
                <c:pt idx="1847">
                  <c:v>126.986</c:v>
                </c:pt>
                <c:pt idx="1848">
                  <c:v>127.143</c:v>
                </c:pt>
                <c:pt idx="1849">
                  <c:v>127.161</c:v>
                </c:pt>
                <c:pt idx="1850">
                  <c:v>127.092</c:v>
                </c:pt>
                <c:pt idx="1851">
                  <c:v>126.785</c:v>
                </c:pt>
                <c:pt idx="1852">
                  <c:v>126.59099999999999</c:v>
                </c:pt>
                <c:pt idx="1853">
                  <c:v>126.515</c:v>
                </c:pt>
                <c:pt idx="1854">
                  <c:v>127.307</c:v>
                </c:pt>
                <c:pt idx="1855">
                  <c:v>127.855</c:v>
                </c:pt>
                <c:pt idx="1856">
                  <c:v>128.99100000000001</c:v>
                </c:pt>
                <c:pt idx="1857">
                  <c:v>129.97399999999999</c:v>
                </c:pt>
                <c:pt idx="1858">
                  <c:v>130.36500000000001</c:v>
                </c:pt>
                <c:pt idx="1859">
                  <c:v>130.911</c:v>
                </c:pt>
                <c:pt idx="1860">
                  <c:v>131.16</c:v>
                </c:pt>
                <c:pt idx="1861">
                  <c:v>131.18899999999999</c:v>
                </c:pt>
                <c:pt idx="1862">
                  <c:v>131.09399999999999</c:v>
                </c:pt>
                <c:pt idx="1863">
                  <c:v>130.827</c:v>
                </c:pt>
                <c:pt idx="1864">
                  <c:v>130.637</c:v>
                </c:pt>
                <c:pt idx="1865">
                  <c:v>130.71</c:v>
                </c:pt>
                <c:pt idx="1866">
                  <c:v>131.74600000000001</c:v>
                </c:pt>
                <c:pt idx="1867">
                  <c:v>132.24</c:v>
                </c:pt>
                <c:pt idx="1868">
                  <c:v>132.99100000000001</c:v>
                </c:pt>
                <c:pt idx="1869">
                  <c:v>133.44900000000001</c:v>
                </c:pt>
                <c:pt idx="1870">
                  <c:v>133.57</c:v>
                </c:pt>
                <c:pt idx="1871">
                  <c:v>133.61699999999999</c:v>
                </c:pt>
                <c:pt idx="1872">
                  <c:v>133.453</c:v>
                </c:pt>
                <c:pt idx="1873">
                  <c:v>133.34299999999999</c:v>
                </c:pt>
                <c:pt idx="1874">
                  <c:v>133.70500000000001</c:v>
                </c:pt>
                <c:pt idx="1875">
                  <c:v>134.61000000000001</c:v>
                </c:pt>
                <c:pt idx="1876">
                  <c:v>135.11500000000001</c:v>
                </c:pt>
                <c:pt idx="1877">
                  <c:v>135.97499999999999</c:v>
                </c:pt>
                <c:pt idx="1878">
                  <c:v>136.50299999999999</c:v>
                </c:pt>
                <c:pt idx="1879">
                  <c:v>136.64500000000001</c:v>
                </c:pt>
                <c:pt idx="1880">
                  <c:v>136.67099999999999</c:v>
                </c:pt>
                <c:pt idx="1881">
                  <c:v>136.41499999999999</c:v>
                </c:pt>
                <c:pt idx="1882">
                  <c:v>136.19900000000001</c:v>
                </c:pt>
                <c:pt idx="1883">
                  <c:v>135.61699999999999</c:v>
                </c:pt>
                <c:pt idx="1884">
                  <c:v>134.881</c:v>
                </c:pt>
                <c:pt idx="1885">
                  <c:v>134.471</c:v>
                </c:pt>
                <c:pt idx="1886">
                  <c:v>133.589</c:v>
                </c:pt>
                <c:pt idx="1887">
                  <c:v>132.66300000000001</c:v>
                </c:pt>
                <c:pt idx="1888">
                  <c:v>132.21600000000001</c:v>
                </c:pt>
                <c:pt idx="1889">
                  <c:v>131.429</c:v>
                </c:pt>
                <c:pt idx="1890">
                  <c:v>130.68600000000001</c:v>
                </c:pt>
                <c:pt idx="1891">
                  <c:v>130.31200000000001</c:v>
                </c:pt>
                <c:pt idx="1892">
                  <c:v>129.58500000000001</c:v>
                </c:pt>
                <c:pt idx="1893">
                  <c:v>128.82900000000001</c:v>
                </c:pt>
                <c:pt idx="1894">
                  <c:v>128.44900000000001</c:v>
                </c:pt>
                <c:pt idx="1895">
                  <c:v>127.649</c:v>
                </c:pt>
                <c:pt idx="1896">
                  <c:v>126.813</c:v>
                </c:pt>
                <c:pt idx="1897">
                  <c:v>126.389</c:v>
                </c:pt>
                <c:pt idx="1898">
                  <c:v>125.52</c:v>
                </c:pt>
                <c:pt idx="1899">
                  <c:v>124.64700000000001</c:v>
                </c:pt>
                <c:pt idx="1900">
                  <c:v>124.19799999999999</c:v>
                </c:pt>
                <c:pt idx="1901">
                  <c:v>123.252</c:v>
                </c:pt>
                <c:pt idx="1902">
                  <c:v>122.28100000000001</c:v>
                </c:pt>
                <c:pt idx="1903">
                  <c:v>121.788</c:v>
                </c:pt>
                <c:pt idx="1904">
                  <c:v>120.557</c:v>
                </c:pt>
                <c:pt idx="1905">
                  <c:v>119.2</c:v>
                </c:pt>
                <c:pt idx="1906">
                  <c:v>118.479</c:v>
                </c:pt>
                <c:pt idx="1907">
                  <c:v>117.152</c:v>
                </c:pt>
                <c:pt idx="1908">
                  <c:v>116.017</c:v>
                </c:pt>
                <c:pt idx="1909">
                  <c:v>115.455</c:v>
                </c:pt>
                <c:pt idx="1910">
                  <c:v>114.53100000000001</c:v>
                </c:pt>
                <c:pt idx="1911">
                  <c:v>113.762</c:v>
                </c:pt>
                <c:pt idx="1912">
                  <c:v>113.422</c:v>
                </c:pt>
                <c:pt idx="1913">
                  <c:v>112.773</c:v>
                </c:pt>
                <c:pt idx="1914">
                  <c:v>112.12</c:v>
                </c:pt>
                <c:pt idx="1915">
                  <c:v>111.815</c:v>
                </c:pt>
                <c:pt idx="1916">
                  <c:v>111.196</c:v>
                </c:pt>
                <c:pt idx="1917">
                  <c:v>110.57899999999999</c:v>
                </c:pt>
                <c:pt idx="1918">
                  <c:v>110.282</c:v>
                </c:pt>
                <c:pt idx="1919">
                  <c:v>109.682</c:v>
                </c:pt>
                <c:pt idx="1920">
                  <c:v>109.072</c:v>
                </c:pt>
                <c:pt idx="1921">
                  <c:v>108.78400000000001</c:v>
                </c:pt>
                <c:pt idx="1922">
                  <c:v>108.199</c:v>
                </c:pt>
                <c:pt idx="1923">
                  <c:v>107.625</c:v>
                </c:pt>
                <c:pt idx="1924">
                  <c:v>107.337</c:v>
                </c:pt>
                <c:pt idx="1925">
                  <c:v>106.774</c:v>
                </c:pt>
                <c:pt idx="1926">
                  <c:v>106.24</c:v>
                </c:pt>
                <c:pt idx="1927">
                  <c:v>105.977</c:v>
                </c:pt>
                <c:pt idx="1928">
                  <c:v>105.47199999999999</c:v>
                </c:pt>
                <c:pt idx="1929">
                  <c:v>105.006</c:v>
                </c:pt>
                <c:pt idx="1930">
                  <c:v>104.786</c:v>
                </c:pt>
                <c:pt idx="1931">
                  <c:v>104.357</c:v>
                </c:pt>
                <c:pt idx="1932">
                  <c:v>103.94199999999999</c:v>
                </c:pt>
                <c:pt idx="1933">
                  <c:v>103.73699999999999</c:v>
                </c:pt>
                <c:pt idx="1934">
                  <c:v>103.343</c:v>
                </c:pt>
                <c:pt idx="1935">
                  <c:v>102.97499999999999</c:v>
                </c:pt>
                <c:pt idx="1936">
                  <c:v>102.788</c:v>
                </c:pt>
                <c:pt idx="1937">
                  <c:v>102.413</c:v>
                </c:pt>
                <c:pt idx="1938">
                  <c:v>102.041</c:v>
                </c:pt>
                <c:pt idx="1939">
                  <c:v>101.864</c:v>
                </c:pt>
                <c:pt idx="1940">
                  <c:v>101.5</c:v>
                </c:pt>
                <c:pt idx="1941">
                  <c:v>101.146</c:v>
                </c:pt>
                <c:pt idx="1942">
                  <c:v>100.973</c:v>
                </c:pt>
                <c:pt idx="1943">
                  <c:v>100.634</c:v>
                </c:pt>
                <c:pt idx="1944">
                  <c:v>100.331</c:v>
                </c:pt>
                <c:pt idx="1945">
                  <c:v>100.18</c:v>
                </c:pt>
                <c:pt idx="1946">
                  <c:v>99.88</c:v>
                </c:pt>
                <c:pt idx="1947">
                  <c:v>99.575000000000003</c:v>
                </c:pt>
                <c:pt idx="1948">
                  <c:v>99.430999999999997</c:v>
                </c:pt>
                <c:pt idx="1949">
                  <c:v>99.125</c:v>
                </c:pt>
                <c:pt idx="1950">
                  <c:v>98.837000000000003</c:v>
                </c:pt>
                <c:pt idx="1951">
                  <c:v>98.7</c:v>
                </c:pt>
                <c:pt idx="1952">
                  <c:v>98.444999999999993</c:v>
                </c:pt>
                <c:pt idx="1953">
                  <c:v>98.210999999999999</c:v>
                </c:pt>
                <c:pt idx="1954">
                  <c:v>98.096000000000004</c:v>
                </c:pt>
                <c:pt idx="1955">
                  <c:v>97.89</c:v>
                </c:pt>
                <c:pt idx="1956">
                  <c:v>97.688999999999993</c:v>
                </c:pt>
                <c:pt idx="1957">
                  <c:v>97.594999999999999</c:v>
                </c:pt>
                <c:pt idx="1958">
                  <c:v>97.397000000000006</c:v>
                </c:pt>
                <c:pt idx="1959">
                  <c:v>97.185000000000002</c:v>
                </c:pt>
                <c:pt idx="1960">
                  <c:v>97.087999999999994</c:v>
                </c:pt>
                <c:pt idx="1961">
                  <c:v>96.897000000000006</c:v>
                </c:pt>
                <c:pt idx="1962">
                  <c:v>96.713999999999999</c:v>
                </c:pt>
                <c:pt idx="1963">
                  <c:v>96.628</c:v>
                </c:pt>
                <c:pt idx="1964">
                  <c:v>96.48</c:v>
                </c:pt>
                <c:pt idx="1965">
                  <c:v>96.358000000000004</c:v>
                </c:pt>
                <c:pt idx="1966">
                  <c:v>96.3</c:v>
                </c:pt>
                <c:pt idx="1967">
                  <c:v>96.188999999999993</c:v>
                </c:pt>
                <c:pt idx="1968">
                  <c:v>96.058999999999997</c:v>
                </c:pt>
                <c:pt idx="1969">
                  <c:v>96.001999999999995</c:v>
                </c:pt>
                <c:pt idx="1970">
                  <c:v>95.853999999999999</c:v>
                </c:pt>
                <c:pt idx="1971">
                  <c:v>95.71</c:v>
                </c:pt>
                <c:pt idx="1972">
                  <c:v>95.626999999999995</c:v>
                </c:pt>
                <c:pt idx="1973">
                  <c:v>95.468999999999994</c:v>
                </c:pt>
                <c:pt idx="1974">
                  <c:v>95.304000000000002</c:v>
                </c:pt>
                <c:pt idx="1975">
                  <c:v>95.21</c:v>
                </c:pt>
                <c:pt idx="1976">
                  <c:v>95.016000000000005</c:v>
                </c:pt>
                <c:pt idx="1977">
                  <c:v>94.817999999999998</c:v>
                </c:pt>
                <c:pt idx="1978">
                  <c:v>94.698999999999998</c:v>
                </c:pt>
                <c:pt idx="1979">
                  <c:v>94.486999999999995</c:v>
                </c:pt>
                <c:pt idx="1980">
                  <c:v>94.278000000000006</c:v>
                </c:pt>
                <c:pt idx="1981">
                  <c:v>94.17</c:v>
                </c:pt>
                <c:pt idx="1982">
                  <c:v>93.965000000000003</c:v>
                </c:pt>
                <c:pt idx="1983">
                  <c:v>93.778000000000006</c:v>
                </c:pt>
                <c:pt idx="1984">
                  <c:v>93.688000000000002</c:v>
                </c:pt>
                <c:pt idx="1985">
                  <c:v>93.53</c:v>
                </c:pt>
                <c:pt idx="1986">
                  <c:v>93.388999999999996</c:v>
                </c:pt>
                <c:pt idx="1987">
                  <c:v>93.316999999999993</c:v>
                </c:pt>
                <c:pt idx="1988">
                  <c:v>93.183999999999997</c:v>
                </c:pt>
                <c:pt idx="1989">
                  <c:v>93.043999999999997</c:v>
                </c:pt>
                <c:pt idx="1990">
                  <c:v>92.986000000000004</c:v>
                </c:pt>
                <c:pt idx="1991">
                  <c:v>92.864000000000004</c:v>
                </c:pt>
                <c:pt idx="1992">
                  <c:v>92.730999999999995</c:v>
                </c:pt>
                <c:pt idx="1993">
                  <c:v>92.665999999999997</c:v>
                </c:pt>
                <c:pt idx="1994">
                  <c:v>92.569000000000003</c:v>
                </c:pt>
                <c:pt idx="1995">
                  <c:v>92.49</c:v>
                </c:pt>
                <c:pt idx="1996">
                  <c:v>92.457999999999998</c:v>
                </c:pt>
                <c:pt idx="1997">
                  <c:v>92.4</c:v>
                </c:pt>
                <c:pt idx="1998">
                  <c:v>92.338999999999999</c:v>
                </c:pt>
                <c:pt idx="1999">
                  <c:v>92.31</c:v>
                </c:pt>
                <c:pt idx="2000">
                  <c:v>92.234999999999999</c:v>
                </c:pt>
                <c:pt idx="2001">
                  <c:v>92.152000000000001</c:v>
                </c:pt>
                <c:pt idx="2002">
                  <c:v>92.100999999999999</c:v>
                </c:pt>
                <c:pt idx="2003">
                  <c:v>92.015000000000001</c:v>
                </c:pt>
                <c:pt idx="2004">
                  <c:v>91.929000000000002</c:v>
                </c:pt>
                <c:pt idx="2005">
                  <c:v>91.914000000000001</c:v>
                </c:pt>
                <c:pt idx="2006">
                  <c:v>91.906999999999996</c:v>
                </c:pt>
                <c:pt idx="2007">
                  <c:v>91.924999999999997</c:v>
                </c:pt>
                <c:pt idx="2008">
                  <c:v>91.942999999999998</c:v>
                </c:pt>
                <c:pt idx="2009">
                  <c:v>91.99</c:v>
                </c:pt>
                <c:pt idx="2010">
                  <c:v>92.040999999999997</c:v>
                </c:pt>
                <c:pt idx="2011">
                  <c:v>92.066000000000003</c:v>
                </c:pt>
                <c:pt idx="2012">
                  <c:v>92.090999999999994</c:v>
                </c:pt>
                <c:pt idx="2013">
                  <c:v>92.097999999999999</c:v>
                </c:pt>
                <c:pt idx="2014">
                  <c:v>92.102000000000004</c:v>
                </c:pt>
                <c:pt idx="2015">
                  <c:v>92.102000000000004</c:v>
                </c:pt>
                <c:pt idx="2016">
                  <c:v>92.105999999999995</c:v>
                </c:pt>
                <c:pt idx="2017">
                  <c:v>92.12</c:v>
                </c:pt>
                <c:pt idx="2018">
                  <c:v>92.167000000000002</c:v>
                </c:pt>
                <c:pt idx="2019">
                  <c:v>92.281999999999996</c:v>
                </c:pt>
                <c:pt idx="2020">
                  <c:v>92.335999999999999</c:v>
                </c:pt>
                <c:pt idx="2021">
                  <c:v>92.454999999999998</c:v>
                </c:pt>
                <c:pt idx="2022">
                  <c:v>92.584999999999994</c:v>
                </c:pt>
                <c:pt idx="2023">
                  <c:v>92.641999999999996</c:v>
                </c:pt>
                <c:pt idx="2024">
                  <c:v>92.760999999999996</c:v>
                </c:pt>
                <c:pt idx="2025">
                  <c:v>92.858000000000004</c:v>
                </c:pt>
                <c:pt idx="2026">
                  <c:v>92.891000000000005</c:v>
                </c:pt>
                <c:pt idx="2027">
                  <c:v>92.938000000000002</c:v>
                </c:pt>
                <c:pt idx="2028">
                  <c:v>92.959000000000003</c:v>
                </c:pt>
                <c:pt idx="2029">
                  <c:v>92.974000000000004</c:v>
                </c:pt>
                <c:pt idx="2030">
                  <c:v>93.049000000000007</c:v>
                </c:pt>
                <c:pt idx="2031">
                  <c:v>93.153999999999996</c:v>
                </c:pt>
                <c:pt idx="2032">
                  <c:v>93.225999999999999</c:v>
                </c:pt>
                <c:pt idx="2033">
                  <c:v>93.391000000000005</c:v>
                </c:pt>
                <c:pt idx="2034">
                  <c:v>93.563999999999993</c:v>
                </c:pt>
                <c:pt idx="2035">
                  <c:v>93.650999999999996</c:v>
                </c:pt>
                <c:pt idx="2036">
                  <c:v>93.808999999999997</c:v>
                </c:pt>
                <c:pt idx="2037">
                  <c:v>93.966999999999999</c:v>
                </c:pt>
                <c:pt idx="2038">
                  <c:v>94.039000000000001</c:v>
                </c:pt>
                <c:pt idx="2039">
                  <c:v>94.147000000000006</c:v>
                </c:pt>
                <c:pt idx="2040">
                  <c:v>94.222999999999999</c:v>
                </c:pt>
                <c:pt idx="2041">
                  <c:v>94.238</c:v>
                </c:pt>
                <c:pt idx="2042">
                  <c:v>94.277000000000001</c:v>
                </c:pt>
                <c:pt idx="2043">
                  <c:v>94.295000000000002</c:v>
                </c:pt>
                <c:pt idx="2044">
                  <c:v>94.302000000000007</c:v>
                </c:pt>
                <c:pt idx="2045">
                  <c:v>94.36</c:v>
                </c:pt>
                <c:pt idx="2046">
                  <c:v>94.456999999999994</c:v>
                </c:pt>
                <c:pt idx="2047">
                  <c:v>94.528999999999996</c:v>
                </c:pt>
                <c:pt idx="2048">
                  <c:v>94.706000000000003</c:v>
                </c:pt>
                <c:pt idx="2049">
                  <c:v>94.879000000000005</c:v>
                </c:pt>
                <c:pt idx="2050">
                  <c:v>94.957999999999998</c:v>
                </c:pt>
                <c:pt idx="2051">
                  <c:v>95.126999999999995</c:v>
                </c:pt>
                <c:pt idx="2052">
                  <c:v>95.3</c:v>
                </c:pt>
                <c:pt idx="2053">
                  <c:v>95.364999999999995</c:v>
                </c:pt>
                <c:pt idx="2054">
                  <c:v>95.472999999999999</c:v>
                </c:pt>
                <c:pt idx="2055">
                  <c:v>95.558999999999997</c:v>
                </c:pt>
                <c:pt idx="2056">
                  <c:v>95.576999999999998</c:v>
                </c:pt>
                <c:pt idx="2057">
                  <c:v>95.613</c:v>
                </c:pt>
                <c:pt idx="2058">
                  <c:v>95.646000000000001</c:v>
                </c:pt>
                <c:pt idx="2059">
                  <c:v>95.656000000000006</c:v>
                </c:pt>
                <c:pt idx="2060">
                  <c:v>95.786000000000001</c:v>
                </c:pt>
                <c:pt idx="2061">
                  <c:v>96.055999999999997</c:v>
                </c:pt>
                <c:pt idx="2062">
                  <c:v>96.218000000000004</c:v>
                </c:pt>
                <c:pt idx="2063">
                  <c:v>96.602999999999994</c:v>
                </c:pt>
                <c:pt idx="2064">
                  <c:v>96.984999999999999</c:v>
                </c:pt>
                <c:pt idx="2065">
                  <c:v>97.171999999999997</c:v>
                </c:pt>
                <c:pt idx="2066">
                  <c:v>97.518000000000001</c:v>
                </c:pt>
                <c:pt idx="2067">
                  <c:v>97.813000000000002</c:v>
                </c:pt>
                <c:pt idx="2068">
                  <c:v>97.941999999999993</c:v>
                </c:pt>
                <c:pt idx="2069">
                  <c:v>98.173000000000002</c:v>
                </c:pt>
                <c:pt idx="2070">
                  <c:v>98.373999999999995</c:v>
                </c:pt>
                <c:pt idx="2071">
                  <c:v>98.468000000000004</c:v>
                </c:pt>
                <c:pt idx="2072">
                  <c:v>98.619</c:v>
                </c:pt>
                <c:pt idx="2073">
                  <c:v>98.864000000000004</c:v>
                </c:pt>
                <c:pt idx="2074">
                  <c:v>99.093999999999994</c:v>
                </c:pt>
                <c:pt idx="2075">
                  <c:v>99.698999999999998</c:v>
                </c:pt>
                <c:pt idx="2076">
                  <c:v>100.40600000000001</c:v>
                </c:pt>
                <c:pt idx="2077">
                  <c:v>100.72</c:v>
                </c:pt>
                <c:pt idx="2078">
                  <c:v>101.355</c:v>
                </c:pt>
                <c:pt idx="2079">
                  <c:v>101.99299999999999</c:v>
                </c:pt>
                <c:pt idx="2080">
                  <c:v>102.31399999999999</c:v>
                </c:pt>
                <c:pt idx="2081">
                  <c:v>102.953</c:v>
                </c:pt>
                <c:pt idx="2082">
                  <c:v>103.67100000000001</c:v>
                </c:pt>
                <c:pt idx="2083">
                  <c:v>104.01</c:v>
                </c:pt>
                <c:pt idx="2084">
                  <c:v>104.66</c:v>
                </c:pt>
                <c:pt idx="2085">
                  <c:v>105.226</c:v>
                </c:pt>
                <c:pt idx="2086">
                  <c:v>105.446</c:v>
                </c:pt>
                <c:pt idx="2087">
                  <c:v>105.883</c:v>
                </c:pt>
                <c:pt idx="2088">
                  <c:v>106.312</c:v>
                </c:pt>
                <c:pt idx="2089">
                  <c:v>106.5</c:v>
                </c:pt>
                <c:pt idx="2090">
                  <c:v>106.81399999999999</c:v>
                </c:pt>
                <c:pt idx="2091">
                  <c:v>107.22199999999999</c:v>
                </c:pt>
                <c:pt idx="2092">
                  <c:v>107.503</c:v>
                </c:pt>
                <c:pt idx="2093">
                  <c:v>108.167</c:v>
                </c:pt>
                <c:pt idx="2094">
                  <c:v>108.90300000000001</c:v>
                </c:pt>
                <c:pt idx="2095">
                  <c:v>109.282</c:v>
                </c:pt>
                <c:pt idx="2096">
                  <c:v>109.996</c:v>
                </c:pt>
                <c:pt idx="2097">
                  <c:v>110.602</c:v>
                </c:pt>
                <c:pt idx="2098">
                  <c:v>110.874</c:v>
                </c:pt>
                <c:pt idx="2099">
                  <c:v>111.345</c:v>
                </c:pt>
                <c:pt idx="2100">
                  <c:v>111.78</c:v>
                </c:pt>
                <c:pt idx="2101">
                  <c:v>111.98</c:v>
                </c:pt>
                <c:pt idx="2102">
                  <c:v>112.306</c:v>
                </c:pt>
                <c:pt idx="2103">
                  <c:v>112.611</c:v>
                </c:pt>
                <c:pt idx="2104">
                  <c:v>112.777</c:v>
                </c:pt>
                <c:pt idx="2105">
                  <c:v>113.14400000000001</c:v>
                </c:pt>
                <c:pt idx="2106">
                  <c:v>113.492</c:v>
                </c:pt>
                <c:pt idx="2107">
                  <c:v>113.655</c:v>
                </c:pt>
                <c:pt idx="2108">
                  <c:v>113.949</c:v>
                </c:pt>
                <c:pt idx="2109">
                  <c:v>114.184</c:v>
                </c:pt>
                <c:pt idx="2110">
                  <c:v>114.282</c:v>
                </c:pt>
                <c:pt idx="2111">
                  <c:v>114.395</c:v>
                </c:pt>
                <c:pt idx="2112">
                  <c:v>114.42</c:v>
                </c:pt>
                <c:pt idx="2113">
                  <c:v>114.398</c:v>
                </c:pt>
                <c:pt idx="2114">
                  <c:v>114.384</c:v>
                </c:pt>
                <c:pt idx="2115">
                  <c:v>114.34399999999999</c:v>
                </c:pt>
                <c:pt idx="2116">
                  <c:v>114.322</c:v>
                </c:pt>
                <c:pt idx="2117">
                  <c:v>114.282</c:v>
                </c:pt>
                <c:pt idx="2118">
                  <c:v>114.253</c:v>
                </c:pt>
                <c:pt idx="2119">
                  <c:v>114.239</c:v>
                </c:pt>
                <c:pt idx="2120">
                  <c:v>114.19199999999999</c:v>
                </c:pt>
                <c:pt idx="2121">
                  <c:v>114.123</c:v>
                </c:pt>
                <c:pt idx="2122">
                  <c:v>114.087</c:v>
                </c:pt>
                <c:pt idx="2123">
                  <c:v>113.96</c:v>
                </c:pt>
                <c:pt idx="2124">
                  <c:v>113.782</c:v>
                </c:pt>
                <c:pt idx="2125">
                  <c:v>113.684</c:v>
                </c:pt>
                <c:pt idx="2126">
                  <c:v>113.438</c:v>
                </c:pt>
                <c:pt idx="2127">
                  <c:v>113.17700000000001</c:v>
                </c:pt>
                <c:pt idx="2128">
                  <c:v>113.04300000000001</c:v>
                </c:pt>
                <c:pt idx="2129">
                  <c:v>112.749</c:v>
                </c:pt>
                <c:pt idx="2130">
                  <c:v>112.452</c:v>
                </c:pt>
                <c:pt idx="2131">
                  <c:v>112.289</c:v>
                </c:pt>
                <c:pt idx="2132">
                  <c:v>112.104</c:v>
                </c:pt>
                <c:pt idx="2133">
                  <c:v>112.441</c:v>
                </c:pt>
                <c:pt idx="2134">
                  <c:v>112.764</c:v>
                </c:pt>
                <c:pt idx="2135">
                  <c:v>113.46</c:v>
                </c:pt>
                <c:pt idx="2136">
                  <c:v>114.029</c:v>
                </c:pt>
                <c:pt idx="2137">
                  <c:v>114.247</c:v>
                </c:pt>
                <c:pt idx="2138">
                  <c:v>114.562</c:v>
                </c:pt>
                <c:pt idx="2139">
                  <c:v>114.711</c:v>
                </c:pt>
                <c:pt idx="2140">
                  <c:v>114.744</c:v>
                </c:pt>
                <c:pt idx="2141">
                  <c:v>114.72499999999999</c:v>
                </c:pt>
                <c:pt idx="2142">
                  <c:v>114.631</c:v>
                </c:pt>
                <c:pt idx="2143">
                  <c:v>114.548</c:v>
                </c:pt>
                <c:pt idx="2144">
                  <c:v>114.377</c:v>
                </c:pt>
                <c:pt idx="2145">
                  <c:v>114.193</c:v>
                </c:pt>
                <c:pt idx="2146">
                  <c:v>114.113</c:v>
                </c:pt>
                <c:pt idx="2147">
                  <c:v>113.863</c:v>
                </c:pt>
                <c:pt idx="2148">
                  <c:v>113.584</c:v>
                </c:pt>
                <c:pt idx="2149">
                  <c:v>113.431</c:v>
                </c:pt>
                <c:pt idx="2150">
                  <c:v>113.087</c:v>
                </c:pt>
                <c:pt idx="2151">
                  <c:v>112.72499999999999</c:v>
                </c:pt>
                <c:pt idx="2152">
                  <c:v>112.52500000000001</c:v>
                </c:pt>
                <c:pt idx="2153">
                  <c:v>112.453</c:v>
                </c:pt>
                <c:pt idx="2154">
                  <c:v>113.413</c:v>
                </c:pt>
                <c:pt idx="2155">
                  <c:v>114.15300000000001</c:v>
                </c:pt>
                <c:pt idx="2156">
                  <c:v>115.621</c:v>
                </c:pt>
                <c:pt idx="2157">
                  <c:v>116.789</c:v>
                </c:pt>
                <c:pt idx="2158">
                  <c:v>117.246</c:v>
                </c:pt>
                <c:pt idx="2159">
                  <c:v>117.877</c:v>
                </c:pt>
                <c:pt idx="2160">
                  <c:v>118.22499999999999</c:v>
                </c:pt>
                <c:pt idx="2161">
                  <c:v>118.297</c:v>
                </c:pt>
                <c:pt idx="2162">
                  <c:v>118.33</c:v>
                </c:pt>
                <c:pt idx="2163">
                  <c:v>118.188</c:v>
                </c:pt>
                <c:pt idx="2164">
                  <c:v>118.065</c:v>
                </c:pt>
                <c:pt idx="2165">
                  <c:v>117.735</c:v>
                </c:pt>
                <c:pt idx="2166">
                  <c:v>117.322</c:v>
                </c:pt>
                <c:pt idx="2167">
                  <c:v>117.068</c:v>
                </c:pt>
                <c:pt idx="2168">
                  <c:v>116.54300000000001</c:v>
                </c:pt>
                <c:pt idx="2169">
                  <c:v>115.98399999999999</c:v>
                </c:pt>
                <c:pt idx="2170">
                  <c:v>115.68300000000001</c:v>
                </c:pt>
                <c:pt idx="2171">
                  <c:v>115.06699999999999</c:v>
                </c:pt>
                <c:pt idx="2172">
                  <c:v>114.425</c:v>
                </c:pt>
                <c:pt idx="2173">
                  <c:v>114.124</c:v>
                </c:pt>
                <c:pt idx="2174">
                  <c:v>113.682</c:v>
                </c:pt>
                <c:pt idx="2175">
                  <c:v>113.414</c:v>
                </c:pt>
                <c:pt idx="2176">
                  <c:v>113.327</c:v>
                </c:pt>
                <c:pt idx="2177">
                  <c:v>113.24</c:v>
                </c:pt>
                <c:pt idx="2178">
                  <c:v>113.084</c:v>
                </c:pt>
                <c:pt idx="2179">
                  <c:v>113.015</c:v>
                </c:pt>
                <c:pt idx="2180">
                  <c:v>112.852</c:v>
                </c:pt>
                <c:pt idx="2181">
                  <c:v>112.667</c:v>
                </c:pt>
                <c:pt idx="2182">
                  <c:v>112.55500000000001</c:v>
                </c:pt>
                <c:pt idx="2183">
                  <c:v>112.348</c:v>
                </c:pt>
                <c:pt idx="2184">
                  <c:v>112.12</c:v>
                </c:pt>
                <c:pt idx="2185">
                  <c:v>112</c:v>
                </c:pt>
                <c:pt idx="2186">
                  <c:v>111.753</c:v>
                </c:pt>
                <c:pt idx="2187">
                  <c:v>111.521</c:v>
                </c:pt>
                <c:pt idx="2188">
                  <c:v>111.456</c:v>
                </c:pt>
                <c:pt idx="2189">
                  <c:v>111.492</c:v>
                </c:pt>
                <c:pt idx="2190">
                  <c:v>111.59</c:v>
                </c:pt>
                <c:pt idx="2191">
                  <c:v>111.63800000000001</c:v>
                </c:pt>
                <c:pt idx="2192">
                  <c:v>111.706</c:v>
                </c:pt>
                <c:pt idx="2193">
                  <c:v>111.72799999999999</c:v>
                </c:pt>
                <c:pt idx="2194">
                  <c:v>111.732</c:v>
                </c:pt>
                <c:pt idx="2195">
                  <c:v>111.703</c:v>
                </c:pt>
                <c:pt idx="2196">
                  <c:v>111.623</c:v>
                </c:pt>
                <c:pt idx="2197">
                  <c:v>111.565</c:v>
                </c:pt>
                <c:pt idx="2198">
                  <c:v>111.446</c:v>
                </c:pt>
                <c:pt idx="2199">
                  <c:v>111.29300000000001</c:v>
                </c:pt>
                <c:pt idx="2200">
                  <c:v>111.21299999999999</c:v>
                </c:pt>
                <c:pt idx="2201">
                  <c:v>111.032</c:v>
                </c:pt>
                <c:pt idx="2202">
                  <c:v>110.902</c:v>
                </c:pt>
                <c:pt idx="2203">
                  <c:v>110.86499999999999</c:v>
                </c:pt>
                <c:pt idx="2204">
                  <c:v>110.873</c:v>
                </c:pt>
                <c:pt idx="2205">
                  <c:v>110.953</c:v>
                </c:pt>
                <c:pt idx="2206">
                  <c:v>111.011</c:v>
                </c:pt>
                <c:pt idx="2207">
                  <c:v>111.105</c:v>
                </c:pt>
                <c:pt idx="2208">
                  <c:v>111.163</c:v>
                </c:pt>
                <c:pt idx="2209">
                  <c:v>111.188</c:v>
                </c:pt>
                <c:pt idx="2210">
                  <c:v>111.181</c:v>
                </c:pt>
                <c:pt idx="2211">
                  <c:v>111.123</c:v>
                </c:pt>
                <c:pt idx="2212">
                  <c:v>111.09099999999999</c:v>
                </c:pt>
                <c:pt idx="2213">
                  <c:v>111</c:v>
                </c:pt>
                <c:pt idx="2214">
                  <c:v>110.88</c:v>
                </c:pt>
                <c:pt idx="2215">
                  <c:v>110.81100000000001</c:v>
                </c:pt>
                <c:pt idx="2216">
                  <c:v>110.648</c:v>
                </c:pt>
                <c:pt idx="2217">
                  <c:v>110.467</c:v>
                </c:pt>
                <c:pt idx="2218">
                  <c:v>110.402</c:v>
                </c:pt>
                <c:pt idx="2219">
                  <c:v>110.47799999999999</c:v>
                </c:pt>
                <c:pt idx="2220">
                  <c:v>110.79</c:v>
                </c:pt>
                <c:pt idx="2221">
                  <c:v>111.011</c:v>
                </c:pt>
                <c:pt idx="2222">
                  <c:v>111.432</c:v>
                </c:pt>
                <c:pt idx="2223">
                  <c:v>111.849</c:v>
                </c:pt>
                <c:pt idx="2224">
                  <c:v>112.008</c:v>
                </c:pt>
                <c:pt idx="2225">
                  <c:v>112.28700000000001</c:v>
                </c:pt>
                <c:pt idx="2226">
                  <c:v>112.48699999999999</c:v>
                </c:pt>
                <c:pt idx="2227">
                  <c:v>112.563</c:v>
                </c:pt>
                <c:pt idx="2228">
                  <c:v>112.73699999999999</c:v>
                </c:pt>
                <c:pt idx="2229">
                  <c:v>112.896</c:v>
                </c:pt>
                <c:pt idx="2230">
                  <c:v>112.94</c:v>
                </c:pt>
                <c:pt idx="2231">
                  <c:v>113.01600000000001</c:v>
                </c:pt>
                <c:pt idx="2232">
                  <c:v>113.024</c:v>
                </c:pt>
                <c:pt idx="2233">
                  <c:v>113.009</c:v>
                </c:pt>
                <c:pt idx="2234">
                  <c:v>112.944</c:v>
                </c:pt>
                <c:pt idx="2235">
                  <c:v>112.846</c:v>
                </c:pt>
                <c:pt idx="2236">
                  <c:v>112.88200000000001</c:v>
                </c:pt>
                <c:pt idx="2237">
                  <c:v>113.39</c:v>
                </c:pt>
                <c:pt idx="2238">
                  <c:v>114.29600000000001</c:v>
                </c:pt>
                <c:pt idx="2239">
                  <c:v>114.84</c:v>
                </c:pt>
                <c:pt idx="2240">
                  <c:v>115.917</c:v>
                </c:pt>
                <c:pt idx="2241">
                  <c:v>116.874</c:v>
                </c:pt>
                <c:pt idx="2242">
                  <c:v>117.26900000000001</c:v>
                </c:pt>
                <c:pt idx="2243">
                  <c:v>117.9</c:v>
                </c:pt>
                <c:pt idx="2244">
                  <c:v>118.324</c:v>
                </c:pt>
                <c:pt idx="2245">
                  <c:v>118.488</c:v>
                </c:pt>
                <c:pt idx="2246">
                  <c:v>118.919</c:v>
                </c:pt>
                <c:pt idx="2247">
                  <c:v>119.23399999999999</c:v>
                </c:pt>
                <c:pt idx="2248">
                  <c:v>119.336</c:v>
                </c:pt>
                <c:pt idx="2249">
                  <c:v>119.34699999999999</c:v>
                </c:pt>
                <c:pt idx="2250">
                  <c:v>119.351</c:v>
                </c:pt>
                <c:pt idx="2251">
                  <c:v>119.34</c:v>
                </c:pt>
                <c:pt idx="2252">
                  <c:v>119.34699999999999</c:v>
                </c:pt>
                <c:pt idx="2253">
                  <c:v>119.354</c:v>
                </c:pt>
                <c:pt idx="2254">
                  <c:v>119.336</c:v>
                </c:pt>
                <c:pt idx="2255">
                  <c:v>119.271</c:v>
                </c:pt>
                <c:pt idx="2256">
                  <c:v>119.133</c:v>
                </c:pt>
                <c:pt idx="2257">
                  <c:v>119.06100000000001</c:v>
                </c:pt>
                <c:pt idx="2258">
                  <c:v>118.86499999999999</c:v>
                </c:pt>
                <c:pt idx="2259">
                  <c:v>118.655</c:v>
                </c:pt>
                <c:pt idx="2260">
                  <c:v>118.539</c:v>
                </c:pt>
                <c:pt idx="2261">
                  <c:v>118.27800000000001</c:v>
                </c:pt>
                <c:pt idx="2262">
                  <c:v>117.977</c:v>
                </c:pt>
                <c:pt idx="2263">
                  <c:v>117.806</c:v>
                </c:pt>
                <c:pt idx="2264">
                  <c:v>117.509</c:v>
                </c:pt>
                <c:pt idx="2265">
                  <c:v>117.46599999999999</c:v>
                </c:pt>
                <c:pt idx="2266">
                  <c:v>117.524</c:v>
                </c:pt>
                <c:pt idx="2267">
                  <c:v>117.694</c:v>
                </c:pt>
                <c:pt idx="2268">
                  <c:v>117.85</c:v>
                </c:pt>
                <c:pt idx="2269">
                  <c:v>117.952</c:v>
                </c:pt>
                <c:pt idx="2270">
                  <c:v>118.227</c:v>
                </c:pt>
                <c:pt idx="2271">
                  <c:v>118.41200000000001</c:v>
                </c:pt>
                <c:pt idx="2272">
                  <c:v>118.492</c:v>
                </c:pt>
                <c:pt idx="2273">
                  <c:v>118.52800000000001</c:v>
                </c:pt>
                <c:pt idx="2274">
                  <c:v>118.521</c:v>
                </c:pt>
                <c:pt idx="2275">
                  <c:v>118.702</c:v>
                </c:pt>
                <c:pt idx="2276">
                  <c:v>119.794</c:v>
                </c:pt>
                <c:pt idx="2277">
                  <c:v>121.79</c:v>
                </c:pt>
                <c:pt idx="2278">
                  <c:v>123.13800000000001</c:v>
                </c:pt>
                <c:pt idx="2279">
                  <c:v>125.617</c:v>
                </c:pt>
                <c:pt idx="2280">
                  <c:v>127.648</c:v>
                </c:pt>
                <c:pt idx="2281">
                  <c:v>128.60499999999999</c:v>
                </c:pt>
                <c:pt idx="2282">
                  <c:v>130.16900000000001</c:v>
                </c:pt>
                <c:pt idx="2283">
                  <c:v>131.16499999999999</c:v>
                </c:pt>
                <c:pt idx="2284">
                  <c:v>131.447</c:v>
                </c:pt>
                <c:pt idx="2285">
                  <c:v>131.714</c:v>
                </c:pt>
                <c:pt idx="2286">
                  <c:v>131.65899999999999</c:v>
                </c:pt>
                <c:pt idx="2287">
                  <c:v>131.52699999999999</c:v>
                </c:pt>
                <c:pt idx="2288">
                  <c:v>131.154</c:v>
                </c:pt>
                <c:pt idx="2289">
                  <c:v>130.64500000000001</c:v>
                </c:pt>
                <c:pt idx="2290">
                  <c:v>130.363</c:v>
                </c:pt>
                <c:pt idx="2291">
                  <c:v>129.68299999999999</c:v>
                </c:pt>
                <c:pt idx="2292">
                  <c:v>128.92699999999999</c:v>
                </c:pt>
                <c:pt idx="2293">
                  <c:v>128.536</c:v>
                </c:pt>
                <c:pt idx="2294">
                  <c:v>127.714</c:v>
                </c:pt>
                <c:pt idx="2295">
                  <c:v>126.889</c:v>
                </c:pt>
                <c:pt idx="2296">
                  <c:v>126.491</c:v>
                </c:pt>
                <c:pt idx="2297">
                  <c:v>125.709</c:v>
                </c:pt>
                <c:pt idx="2298">
                  <c:v>124.953</c:v>
                </c:pt>
                <c:pt idx="2299">
                  <c:v>124.599</c:v>
                </c:pt>
                <c:pt idx="2300">
                  <c:v>123.89100000000001</c:v>
                </c:pt>
                <c:pt idx="2301">
                  <c:v>123.226</c:v>
                </c:pt>
                <c:pt idx="2302">
                  <c:v>122.89400000000001</c:v>
                </c:pt>
                <c:pt idx="2303">
                  <c:v>122.218</c:v>
                </c:pt>
                <c:pt idx="2304">
                  <c:v>121.553</c:v>
                </c:pt>
                <c:pt idx="2305">
                  <c:v>121.236</c:v>
                </c:pt>
                <c:pt idx="2306">
                  <c:v>120.69499999999999</c:v>
                </c:pt>
                <c:pt idx="2307">
                  <c:v>120.253</c:v>
                </c:pt>
                <c:pt idx="2308">
                  <c:v>120.045</c:v>
                </c:pt>
                <c:pt idx="2309">
                  <c:v>119.664</c:v>
                </c:pt>
                <c:pt idx="2310">
                  <c:v>119.30500000000001</c:v>
                </c:pt>
                <c:pt idx="2311">
                  <c:v>119.117</c:v>
                </c:pt>
                <c:pt idx="2312">
                  <c:v>118.74</c:v>
                </c:pt>
                <c:pt idx="2313">
                  <c:v>118.348</c:v>
                </c:pt>
                <c:pt idx="2314">
                  <c:v>118.149</c:v>
                </c:pt>
                <c:pt idx="2315">
                  <c:v>117.75</c:v>
                </c:pt>
                <c:pt idx="2316">
                  <c:v>117.34</c:v>
                </c:pt>
                <c:pt idx="2317">
                  <c:v>117.17400000000001</c:v>
                </c:pt>
                <c:pt idx="2318">
                  <c:v>116.92700000000001</c:v>
                </c:pt>
                <c:pt idx="2319">
                  <c:v>116.768</c:v>
                </c:pt>
                <c:pt idx="2320">
                  <c:v>116.702</c:v>
                </c:pt>
                <c:pt idx="2321">
                  <c:v>116.57899999999999</c:v>
                </c:pt>
                <c:pt idx="2322">
                  <c:v>116.449</c:v>
                </c:pt>
                <c:pt idx="2323">
                  <c:v>116.373</c:v>
                </c:pt>
                <c:pt idx="2324">
                  <c:v>116.202</c:v>
                </c:pt>
                <c:pt idx="2325">
                  <c:v>116.021</c:v>
                </c:pt>
                <c:pt idx="2326">
                  <c:v>115.937</c:v>
                </c:pt>
                <c:pt idx="2327">
                  <c:v>115.738</c:v>
                </c:pt>
                <c:pt idx="2328">
                  <c:v>115.524</c:v>
                </c:pt>
                <c:pt idx="2329">
                  <c:v>115.401</c:v>
                </c:pt>
                <c:pt idx="2330">
                  <c:v>115.155</c:v>
                </c:pt>
                <c:pt idx="2331">
                  <c:v>114.883</c:v>
                </c:pt>
                <c:pt idx="2332">
                  <c:v>114.738</c:v>
                </c:pt>
                <c:pt idx="2333">
                  <c:v>114.45099999999999</c:v>
                </c:pt>
                <c:pt idx="2334">
                  <c:v>114.129</c:v>
                </c:pt>
                <c:pt idx="2335">
                  <c:v>113.96599999999999</c:v>
                </c:pt>
                <c:pt idx="2336">
                  <c:v>113.61799999999999</c:v>
                </c:pt>
                <c:pt idx="2337">
                  <c:v>113.288</c:v>
                </c:pt>
                <c:pt idx="2338">
                  <c:v>113.10599999999999</c:v>
                </c:pt>
                <c:pt idx="2339">
                  <c:v>112.78</c:v>
                </c:pt>
                <c:pt idx="2340">
                  <c:v>112.468</c:v>
                </c:pt>
                <c:pt idx="2341">
                  <c:v>112.312</c:v>
                </c:pt>
                <c:pt idx="2342">
                  <c:v>112.015</c:v>
                </c:pt>
                <c:pt idx="2343">
                  <c:v>111.69199999999999</c:v>
                </c:pt>
                <c:pt idx="2344">
                  <c:v>111.54</c:v>
                </c:pt>
                <c:pt idx="2345">
                  <c:v>111.22799999999999</c:v>
                </c:pt>
                <c:pt idx="2346">
                  <c:v>110.917</c:v>
                </c:pt>
                <c:pt idx="2347">
                  <c:v>110.764</c:v>
                </c:pt>
                <c:pt idx="2348">
                  <c:v>110.453</c:v>
                </c:pt>
                <c:pt idx="2349">
                  <c:v>110.134</c:v>
                </c:pt>
                <c:pt idx="2350">
                  <c:v>109.974</c:v>
                </c:pt>
                <c:pt idx="2351">
                  <c:v>109.63500000000001</c:v>
                </c:pt>
                <c:pt idx="2352">
                  <c:v>109.29600000000001</c:v>
                </c:pt>
                <c:pt idx="2353">
                  <c:v>109.108</c:v>
                </c:pt>
                <c:pt idx="2354">
                  <c:v>108.748</c:v>
                </c:pt>
                <c:pt idx="2355">
                  <c:v>108.36499999999999</c:v>
                </c:pt>
                <c:pt idx="2356">
                  <c:v>108.17</c:v>
                </c:pt>
                <c:pt idx="2357">
                  <c:v>107.77</c:v>
                </c:pt>
                <c:pt idx="2358">
                  <c:v>107.38</c:v>
                </c:pt>
                <c:pt idx="2359">
                  <c:v>107.18600000000001</c:v>
                </c:pt>
                <c:pt idx="2360">
                  <c:v>106.803</c:v>
                </c:pt>
                <c:pt idx="2361">
                  <c:v>106.428</c:v>
                </c:pt>
                <c:pt idx="2362">
                  <c:v>106.24</c:v>
                </c:pt>
                <c:pt idx="2363">
                  <c:v>105.876</c:v>
                </c:pt>
                <c:pt idx="2364">
                  <c:v>105.526</c:v>
                </c:pt>
                <c:pt idx="2365">
                  <c:v>105.35299999999999</c:v>
                </c:pt>
                <c:pt idx="2366">
                  <c:v>105.006</c:v>
                </c:pt>
                <c:pt idx="2367">
                  <c:v>104.66</c:v>
                </c:pt>
                <c:pt idx="2368">
                  <c:v>104.494</c:v>
                </c:pt>
                <c:pt idx="2369">
                  <c:v>104.148</c:v>
                </c:pt>
                <c:pt idx="2370">
                  <c:v>103.80500000000001</c:v>
                </c:pt>
                <c:pt idx="2371">
                  <c:v>103.63200000000001</c:v>
                </c:pt>
                <c:pt idx="2372">
                  <c:v>103.304</c:v>
                </c:pt>
                <c:pt idx="2373">
                  <c:v>102.97499999999999</c:v>
                </c:pt>
                <c:pt idx="2374">
                  <c:v>102.816</c:v>
                </c:pt>
                <c:pt idx="2375">
                  <c:v>102.492</c:v>
                </c:pt>
                <c:pt idx="2376">
                  <c:v>102.16</c:v>
                </c:pt>
                <c:pt idx="2377">
                  <c:v>102.001</c:v>
                </c:pt>
                <c:pt idx="2378">
                  <c:v>101.705</c:v>
                </c:pt>
                <c:pt idx="2379">
                  <c:v>101.417</c:v>
                </c:pt>
                <c:pt idx="2380">
                  <c:v>101.298</c:v>
                </c:pt>
                <c:pt idx="2381">
                  <c:v>101.193</c:v>
                </c:pt>
                <c:pt idx="2382">
                  <c:v>101.492</c:v>
                </c:pt>
                <c:pt idx="2383">
                  <c:v>101.673</c:v>
                </c:pt>
                <c:pt idx="2384">
                  <c:v>102.005</c:v>
                </c:pt>
                <c:pt idx="2385">
                  <c:v>102.236</c:v>
                </c:pt>
                <c:pt idx="2386">
                  <c:v>102.333</c:v>
                </c:pt>
                <c:pt idx="2387">
                  <c:v>102.434</c:v>
                </c:pt>
                <c:pt idx="2388">
                  <c:v>102.47</c:v>
                </c:pt>
                <c:pt idx="2389">
                  <c:v>102.47799999999999</c:v>
                </c:pt>
                <c:pt idx="2390">
                  <c:v>102.44199999999999</c:v>
                </c:pt>
                <c:pt idx="2391">
                  <c:v>102.499</c:v>
                </c:pt>
                <c:pt idx="2392">
                  <c:v>102.929</c:v>
                </c:pt>
                <c:pt idx="2393">
                  <c:v>104.051</c:v>
                </c:pt>
                <c:pt idx="2394">
                  <c:v>105.119</c:v>
                </c:pt>
                <c:pt idx="2395">
                  <c:v>105.602</c:v>
                </c:pt>
                <c:pt idx="2396">
                  <c:v>106.374</c:v>
                </c:pt>
                <c:pt idx="2397">
                  <c:v>106.919</c:v>
                </c:pt>
                <c:pt idx="2398">
                  <c:v>107.107</c:v>
                </c:pt>
                <c:pt idx="2399">
                  <c:v>107.399</c:v>
                </c:pt>
                <c:pt idx="2400">
                  <c:v>108.878</c:v>
                </c:pt>
                <c:pt idx="2401">
                  <c:v>110.678</c:v>
                </c:pt>
                <c:pt idx="2402">
                  <c:v>114.21299999999999</c:v>
                </c:pt>
                <c:pt idx="2403">
                  <c:v>116.929</c:v>
                </c:pt>
                <c:pt idx="2404">
                  <c:v>117.955</c:v>
                </c:pt>
                <c:pt idx="2405">
                  <c:v>119.405</c:v>
                </c:pt>
                <c:pt idx="2406">
                  <c:v>120.26300000000001</c:v>
                </c:pt>
                <c:pt idx="2407">
                  <c:v>120.52200000000001</c:v>
                </c:pt>
                <c:pt idx="2408">
                  <c:v>120.77800000000001</c:v>
                </c:pt>
                <c:pt idx="2409">
                  <c:v>120.8</c:v>
                </c:pt>
                <c:pt idx="2410">
                  <c:v>120.723</c:v>
                </c:pt>
                <c:pt idx="2411">
                  <c:v>120.52200000000001</c:v>
                </c:pt>
                <c:pt idx="2412">
                  <c:v>122.619</c:v>
                </c:pt>
                <c:pt idx="2413">
                  <c:v>124.773</c:v>
                </c:pt>
                <c:pt idx="2414">
                  <c:v>128.298</c:v>
                </c:pt>
                <c:pt idx="2415">
                  <c:v>130.52000000000001</c:v>
                </c:pt>
                <c:pt idx="2416">
                  <c:v>131.29900000000001</c:v>
                </c:pt>
                <c:pt idx="2417">
                  <c:v>132.262</c:v>
                </c:pt>
                <c:pt idx="2418">
                  <c:v>132.68</c:v>
                </c:pt>
                <c:pt idx="2419">
                  <c:v>133.167</c:v>
                </c:pt>
                <c:pt idx="2420">
                  <c:v>137.09899999999999</c:v>
                </c:pt>
                <c:pt idx="2421">
                  <c:v>141.03399999999999</c:v>
                </c:pt>
                <c:pt idx="2422">
                  <c:v>142.70099999999999</c:v>
                </c:pt>
                <c:pt idx="2423">
                  <c:v>145.072</c:v>
                </c:pt>
                <c:pt idx="2424">
                  <c:v>146.292</c:v>
                </c:pt>
                <c:pt idx="2425">
                  <c:v>146.57300000000001</c:v>
                </c:pt>
                <c:pt idx="2426">
                  <c:v>146.673</c:v>
                </c:pt>
                <c:pt idx="2427">
                  <c:v>146.29900000000001</c:v>
                </c:pt>
                <c:pt idx="2428">
                  <c:v>146.00299999999999</c:v>
                </c:pt>
                <c:pt idx="2429">
                  <c:v>145.41900000000001</c:v>
                </c:pt>
                <c:pt idx="2430">
                  <c:v>144.602</c:v>
                </c:pt>
                <c:pt idx="2431">
                  <c:v>144.75399999999999</c:v>
                </c:pt>
                <c:pt idx="2432">
                  <c:v>148.107</c:v>
                </c:pt>
                <c:pt idx="2433">
                  <c:v>150.87899999999999</c:v>
                </c:pt>
                <c:pt idx="2434">
                  <c:v>151.80600000000001</c:v>
                </c:pt>
                <c:pt idx="2435">
                  <c:v>152.93600000000001</c:v>
                </c:pt>
                <c:pt idx="2436">
                  <c:v>153.37700000000001</c:v>
                </c:pt>
                <c:pt idx="2437">
                  <c:v>153.39599999999999</c:v>
                </c:pt>
                <c:pt idx="2438">
                  <c:v>153.13300000000001</c:v>
                </c:pt>
                <c:pt idx="2439">
                  <c:v>153.626</c:v>
                </c:pt>
                <c:pt idx="2440">
                  <c:v>154.697</c:v>
                </c:pt>
                <c:pt idx="2441">
                  <c:v>157.959</c:v>
                </c:pt>
                <c:pt idx="2442">
                  <c:v>160.38</c:v>
                </c:pt>
                <c:pt idx="2443">
                  <c:v>161.08600000000001</c:v>
                </c:pt>
                <c:pt idx="2444">
                  <c:v>161.733</c:v>
                </c:pt>
                <c:pt idx="2445">
                  <c:v>161.61799999999999</c:v>
                </c:pt>
                <c:pt idx="2446">
                  <c:v>161.35</c:v>
                </c:pt>
                <c:pt idx="2447">
                  <c:v>160.55099999999999</c:v>
                </c:pt>
                <c:pt idx="2448">
                  <c:v>159.46799999999999</c:v>
                </c:pt>
                <c:pt idx="2449">
                  <c:v>158.86699999999999</c:v>
                </c:pt>
                <c:pt idx="2450">
                  <c:v>157.52199999999999</c:v>
                </c:pt>
                <c:pt idx="2451">
                  <c:v>156.05699999999999</c:v>
                </c:pt>
                <c:pt idx="2452">
                  <c:v>155.27500000000001</c:v>
                </c:pt>
                <c:pt idx="2453">
                  <c:v>153.75200000000001</c:v>
                </c:pt>
                <c:pt idx="2454">
                  <c:v>154.05600000000001</c:v>
                </c:pt>
                <c:pt idx="2455">
                  <c:v>155.18600000000001</c:v>
                </c:pt>
                <c:pt idx="2456">
                  <c:v>157.143</c:v>
                </c:pt>
                <c:pt idx="2457">
                  <c:v>157.85900000000001</c:v>
                </c:pt>
                <c:pt idx="2458">
                  <c:v>157.85499999999999</c:v>
                </c:pt>
                <c:pt idx="2459">
                  <c:v>157.31</c:v>
                </c:pt>
                <c:pt idx="2460">
                  <c:v>156.31299999999999</c:v>
                </c:pt>
                <c:pt idx="2461">
                  <c:v>155.71600000000001</c:v>
                </c:pt>
                <c:pt idx="2462">
                  <c:v>154.39699999999999</c:v>
                </c:pt>
                <c:pt idx="2463">
                  <c:v>152.98500000000001</c:v>
                </c:pt>
                <c:pt idx="2464">
                  <c:v>152.23599999999999</c:v>
                </c:pt>
                <c:pt idx="2465">
                  <c:v>150.77500000000001</c:v>
                </c:pt>
                <c:pt idx="2466">
                  <c:v>149.34200000000001</c:v>
                </c:pt>
                <c:pt idx="2467">
                  <c:v>148.62100000000001</c:v>
                </c:pt>
                <c:pt idx="2468">
                  <c:v>147.179</c:v>
                </c:pt>
                <c:pt idx="2469">
                  <c:v>145.76300000000001</c:v>
                </c:pt>
                <c:pt idx="2470">
                  <c:v>145.053</c:v>
                </c:pt>
                <c:pt idx="2471">
                  <c:v>143.678</c:v>
                </c:pt>
                <c:pt idx="2472">
                  <c:v>142.32499999999999</c:v>
                </c:pt>
                <c:pt idx="2473">
                  <c:v>141.666</c:v>
                </c:pt>
                <c:pt idx="2474">
                  <c:v>140.39099999999999</c:v>
                </c:pt>
                <c:pt idx="2475">
                  <c:v>139.142</c:v>
                </c:pt>
                <c:pt idx="2476">
                  <c:v>138.54900000000001</c:v>
                </c:pt>
                <c:pt idx="2477">
                  <c:v>137.392</c:v>
                </c:pt>
                <c:pt idx="2478">
                  <c:v>136.286</c:v>
                </c:pt>
                <c:pt idx="2479">
                  <c:v>135.74100000000001</c:v>
                </c:pt>
                <c:pt idx="2480">
                  <c:v>134.679</c:v>
                </c:pt>
                <c:pt idx="2481">
                  <c:v>133.62799999999999</c:v>
                </c:pt>
                <c:pt idx="2482">
                  <c:v>133.11600000000001</c:v>
                </c:pt>
                <c:pt idx="2483">
                  <c:v>132.10900000000001</c:v>
                </c:pt>
                <c:pt idx="2484">
                  <c:v>131.124</c:v>
                </c:pt>
                <c:pt idx="2485">
                  <c:v>130.637</c:v>
                </c:pt>
                <c:pt idx="2486">
                  <c:v>129.70400000000001</c:v>
                </c:pt>
                <c:pt idx="2487">
                  <c:v>128.791</c:v>
                </c:pt>
                <c:pt idx="2488">
                  <c:v>128.346</c:v>
                </c:pt>
                <c:pt idx="2489">
                  <c:v>127.476</c:v>
                </c:pt>
                <c:pt idx="2490">
                  <c:v>126.633</c:v>
                </c:pt>
                <c:pt idx="2491">
                  <c:v>126.23099999999999</c:v>
                </c:pt>
                <c:pt idx="2492">
                  <c:v>125.416</c:v>
                </c:pt>
                <c:pt idx="2493">
                  <c:v>124.628</c:v>
                </c:pt>
                <c:pt idx="2494">
                  <c:v>124.226</c:v>
                </c:pt>
                <c:pt idx="2495">
                  <c:v>123.474</c:v>
                </c:pt>
                <c:pt idx="2496">
                  <c:v>122.747</c:v>
                </c:pt>
                <c:pt idx="2497">
                  <c:v>122.393</c:v>
                </c:pt>
                <c:pt idx="2498">
                  <c:v>121.69499999999999</c:v>
                </c:pt>
                <c:pt idx="2499">
                  <c:v>121.03</c:v>
                </c:pt>
                <c:pt idx="2500">
                  <c:v>120.691</c:v>
                </c:pt>
                <c:pt idx="2501">
                  <c:v>120.048</c:v>
                </c:pt>
                <c:pt idx="2502">
                  <c:v>119.435</c:v>
                </c:pt>
                <c:pt idx="2503">
                  <c:v>119.137</c:v>
                </c:pt>
                <c:pt idx="2504">
                  <c:v>118.54300000000001</c:v>
                </c:pt>
                <c:pt idx="2505">
                  <c:v>117.977</c:v>
                </c:pt>
                <c:pt idx="2506">
                  <c:v>117.694</c:v>
                </c:pt>
                <c:pt idx="2507">
                  <c:v>117.13200000000001</c:v>
                </c:pt>
                <c:pt idx="2508">
                  <c:v>116.592</c:v>
                </c:pt>
                <c:pt idx="2509">
                  <c:v>116.309</c:v>
                </c:pt>
                <c:pt idx="2510">
                  <c:v>115.76600000000001</c:v>
                </c:pt>
                <c:pt idx="2511">
                  <c:v>115.215</c:v>
                </c:pt>
                <c:pt idx="2512">
                  <c:v>114.932</c:v>
                </c:pt>
                <c:pt idx="2513">
                  <c:v>114.363</c:v>
                </c:pt>
                <c:pt idx="2514">
                  <c:v>113.79300000000001</c:v>
                </c:pt>
                <c:pt idx="2515">
                  <c:v>113.503</c:v>
                </c:pt>
                <c:pt idx="2516">
                  <c:v>112.938</c:v>
                </c:pt>
                <c:pt idx="2517">
                  <c:v>112.383</c:v>
                </c:pt>
                <c:pt idx="2518">
                  <c:v>112.08199999999999</c:v>
                </c:pt>
                <c:pt idx="2519">
                  <c:v>111.58199999999999</c:v>
                </c:pt>
                <c:pt idx="2520">
                  <c:v>111.339</c:v>
                </c:pt>
                <c:pt idx="2521">
                  <c:v>111.33199999999999</c:v>
                </c:pt>
                <c:pt idx="2522">
                  <c:v>111.491</c:v>
                </c:pt>
                <c:pt idx="2523">
                  <c:v>111.759</c:v>
                </c:pt>
                <c:pt idx="2524">
                  <c:v>111.89400000000001</c:v>
                </c:pt>
                <c:pt idx="2525">
                  <c:v>112.11799999999999</c:v>
                </c:pt>
                <c:pt idx="2526">
                  <c:v>112.264</c:v>
                </c:pt>
                <c:pt idx="2527">
                  <c:v>112.29600000000001</c:v>
                </c:pt>
                <c:pt idx="2528">
                  <c:v>112.336</c:v>
                </c:pt>
                <c:pt idx="2529">
                  <c:v>112.27800000000001</c:v>
                </c:pt>
                <c:pt idx="2530">
                  <c:v>112.224</c:v>
                </c:pt>
                <c:pt idx="2531">
                  <c:v>112.093</c:v>
                </c:pt>
                <c:pt idx="2532">
                  <c:v>111.94499999999999</c:v>
                </c:pt>
                <c:pt idx="2533">
                  <c:v>111.89</c:v>
                </c:pt>
                <c:pt idx="2534">
                  <c:v>111.843</c:v>
                </c:pt>
                <c:pt idx="2535">
                  <c:v>111.858</c:v>
                </c:pt>
                <c:pt idx="2536">
                  <c:v>111.887</c:v>
                </c:pt>
                <c:pt idx="2537">
                  <c:v>111.923</c:v>
                </c:pt>
                <c:pt idx="2538">
                  <c:v>111.959</c:v>
                </c:pt>
                <c:pt idx="2539">
                  <c:v>111.97</c:v>
                </c:pt>
                <c:pt idx="2540">
                  <c:v>111.941</c:v>
                </c:pt>
                <c:pt idx="2541">
                  <c:v>111.887</c:v>
                </c:pt>
                <c:pt idx="2542">
                  <c:v>111.85</c:v>
                </c:pt>
                <c:pt idx="2543">
                  <c:v>111.742</c:v>
                </c:pt>
                <c:pt idx="2544">
                  <c:v>111.608</c:v>
                </c:pt>
                <c:pt idx="2545">
                  <c:v>111.54600000000001</c:v>
                </c:pt>
                <c:pt idx="2546">
                  <c:v>111.41500000000001</c:v>
                </c:pt>
                <c:pt idx="2547">
                  <c:v>111.434</c:v>
                </c:pt>
                <c:pt idx="2548">
                  <c:v>111.51300000000001</c:v>
                </c:pt>
                <c:pt idx="2549">
                  <c:v>111.79300000000001</c:v>
                </c:pt>
                <c:pt idx="2550">
                  <c:v>112.14400000000001</c:v>
                </c:pt>
                <c:pt idx="2551">
                  <c:v>112.32899999999999</c:v>
                </c:pt>
                <c:pt idx="2552">
                  <c:v>112.663</c:v>
                </c:pt>
                <c:pt idx="2553">
                  <c:v>112.938</c:v>
                </c:pt>
                <c:pt idx="2554">
                  <c:v>113.062</c:v>
                </c:pt>
                <c:pt idx="2555">
                  <c:v>113.214</c:v>
                </c:pt>
                <c:pt idx="2556">
                  <c:v>113.34399999999999</c:v>
                </c:pt>
                <c:pt idx="2557">
                  <c:v>113.38800000000001</c:v>
                </c:pt>
                <c:pt idx="2558">
                  <c:v>113.44199999999999</c:v>
                </c:pt>
                <c:pt idx="2559">
                  <c:v>113.468</c:v>
                </c:pt>
                <c:pt idx="2560">
                  <c:v>113.46</c:v>
                </c:pt>
                <c:pt idx="2561">
                  <c:v>113.42</c:v>
                </c:pt>
                <c:pt idx="2562">
                  <c:v>113.42</c:v>
                </c:pt>
                <c:pt idx="2563">
                  <c:v>113.5</c:v>
                </c:pt>
                <c:pt idx="2564">
                  <c:v>113.84099999999999</c:v>
                </c:pt>
                <c:pt idx="2565">
                  <c:v>114.35899999999999</c:v>
                </c:pt>
                <c:pt idx="2566">
                  <c:v>114.642</c:v>
                </c:pt>
                <c:pt idx="2567">
                  <c:v>115.197</c:v>
                </c:pt>
                <c:pt idx="2568">
                  <c:v>115.68300000000001</c:v>
                </c:pt>
                <c:pt idx="2569">
                  <c:v>115.893</c:v>
                </c:pt>
                <c:pt idx="2570">
                  <c:v>116.21899999999999</c:v>
                </c:pt>
                <c:pt idx="2571">
                  <c:v>116.455</c:v>
                </c:pt>
                <c:pt idx="2572">
                  <c:v>116.553</c:v>
                </c:pt>
                <c:pt idx="2573">
                  <c:v>116.76300000000001</c:v>
                </c:pt>
                <c:pt idx="2574">
                  <c:v>116.96299999999999</c:v>
                </c:pt>
                <c:pt idx="2575">
                  <c:v>117.042</c:v>
                </c:pt>
                <c:pt idx="2576">
                  <c:v>117.166</c:v>
                </c:pt>
                <c:pt idx="2577">
                  <c:v>117.238</c:v>
                </c:pt>
                <c:pt idx="2578">
                  <c:v>117.303</c:v>
                </c:pt>
                <c:pt idx="2579">
                  <c:v>117.633</c:v>
                </c:pt>
                <c:pt idx="2580">
                  <c:v>118.268</c:v>
                </c:pt>
                <c:pt idx="2581">
                  <c:v>118.652</c:v>
                </c:pt>
                <c:pt idx="2582">
                  <c:v>119.461</c:v>
                </c:pt>
                <c:pt idx="2583">
                  <c:v>120.205</c:v>
                </c:pt>
                <c:pt idx="2584">
                  <c:v>120.545</c:v>
                </c:pt>
                <c:pt idx="2585">
                  <c:v>121.122</c:v>
                </c:pt>
                <c:pt idx="2586">
                  <c:v>121.56</c:v>
                </c:pt>
                <c:pt idx="2587">
                  <c:v>121.739</c:v>
                </c:pt>
                <c:pt idx="2588">
                  <c:v>122.06399999999999</c:v>
                </c:pt>
                <c:pt idx="2589">
                  <c:v>122.393</c:v>
                </c:pt>
                <c:pt idx="2590">
                  <c:v>122.583</c:v>
                </c:pt>
                <c:pt idx="2591">
                  <c:v>122.926</c:v>
                </c:pt>
                <c:pt idx="2592">
                  <c:v>123.182</c:v>
                </c:pt>
                <c:pt idx="2593">
                  <c:v>123.277</c:v>
                </c:pt>
                <c:pt idx="2594">
                  <c:v>123.379</c:v>
                </c:pt>
                <c:pt idx="2595">
                  <c:v>123.5</c:v>
                </c:pt>
                <c:pt idx="2596">
                  <c:v>123.664</c:v>
                </c:pt>
                <c:pt idx="2597">
                  <c:v>124.336</c:v>
                </c:pt>
                <c:pt idx="2598">
                  <c:v>125.322</c:v>
                </c:pt>
                <c:pt idx="2599">
                  <c:v>125.845</c:v>
                </c:pt>
                <c:pt idx="2600">
                  <c:v>126.80200000000001</c:v>
                </c:pt>
                <c:pt idx="2601">
                  <c:v>127.60899999999999</c:v>
                </c:pt>
                <c:pt idx="2602">
                  <c:v>127.94799999999999</c:v>
                </c:pt>
                <c:pt idx="2603">
                  <c:v>128.536</c:v>
                </c:pt>
                <c:pt idx="2604">
                  <c:v>128.905</c:v>
                </c:pt>
                <c:pt idx="2605">
                  <c:v>129.029</c:v>
                </c:pt>
                <c:pt idx="2606">
                  <c:v>129.28100000000001</c:v>
                </c:pt>
                <c:pt idx="2607">
                  <c:v>129.58099999999999</c:v>
                </c:pt>
                <c:pt idx="2608">
                  <c:v>129.72300000000001</c:v>
                </c:pt>
                <c:pt idx="2609">
                  <c:v>129.99</c:v>
                </c:pt>
                <c:pt idx="2610">
                  <c:v>130.137</c:v>
                </c:pt>
                <c:pt idx="2611">
                  <c:v>130.166</c:v>
                </c:pt>
                <c:pt idx="2612">
                  <c:v>130.202</c:v>
                </c:pt>
                <c:pt idx="2613">
                  <c:v>130.50299999999999</c:v>
                </c:pt>
                <c:pt idx="2614">
                  <c:v>130.81</c:v>
                </c:pt>
                <c:pt idx="2615">
                  <c:v>131.66</c:v>
                </c:pt>
                <c:pt idx="2616">
                  <c:v>132.64400000000001</c:v>
                </c:pt>
                <c:pt idx="2617">
                  <c:v>133.09100000000001</c:v>
                </c:pt>
                <c:pt idx="2618">
                  <c:v>133.87799999999999</c:v>
                </c:pt>
                <c:pt idx="2619">
                  <c:v>134.49700000000001</c:v>
                </c:pt>
                <c:pt idx="2620">
                  <c:v>134.74600000000001</c:v>
                </c:pt>
                <c:pt idx="2621">
                  <c:v>135.13399999999999</c:v>
                </c:pt>
                <c:pt idx="2622">
                  <c:v>135.30600000000001</c:v>
                </c:pt>
                <c:pt idx="2623">
                  <c:v>135.346</c:v>
                </c:pt>
                <c:pt idx="2624">
                  <c:v>135.464</c:v>
                </c:pt>
                <c:pt idx="2625">
                  <c:v>135.60599999999999</c:v>
                </c:pt>
                <c:pt idx="2626">
                  <c:v>135.66900000000001</c:v>
                </c:pt>
                <c:pt idx="2627">
                  <c:v>135.75299999999999</c:v>
                </c:pt>
                <c:pt idx="2628">
                  <c:v>135.965</c:v>
                </c:pt>
                <c:pt idx="2629">
                  <c:v>136.19999999999999</c:v>
                </c:pt>
                <c:pt idx="2630">
                  <c:v>136.85499999999999</c:v>
                </c:pt>
                <c:pt idx="2631">
                  <c:v>137.565</c:v>
                </c:pt>
                <c:pt idx="2632">
                  <c:v>137.88399999999999</c:v>
                </c:pt>
                <c:pt idx="2633">
                  <c:v>138.41499999999999</c:v>
                </c:pt>
                <c:pt idx="2634">
                  <c:v>138.78800000000001</c:v>
                </c:pt>
                <c:pt idx="2635">
                  <c:v>138.93100000000001</c:v>
                </c:pt>
                <c:pt idx="2636">
                  <c:v>139.08500000000001</c:v>
                </c:pt>
                <c:pt idx="2637">
                  <c:v>139.096</c:v>
                </c:pt>
                <c:pt idx="2638">
                  <c:v>139.08500000000001</c:v>
                </c:pt>
                <c:pt idx="2639">
                  <c:v>139.10300000000001</c:v>
                </c:pt>
                <c:pt idx="2640">
                  <c:v>139.09899999999999</c:v>
                </c:pt>
                <c:pt idx="2641">
                  <c:v>139.08500000000001</c:v>
                </c:pt>
                <c:pt idx="2642">
                  <c:v>138.98599999999999</c:v>
                </c:pt>
                <c:pt idx="2643">
                  <c:v>138.80600000000001</c:v>
                </c:pt>
                <c:pt idx="2644">
                  <c:v>138.68600000000001</c:v>
                </c:pt>
                <c:pt idx="2645">
                  <c:v>138.363</c:v>
                </c:pt>
                <c:pt idx="2646">
                  <c:v>138.05199999999999</c:v>
                </c:pt>
                <c:pt idx="2647">
                  <c:v>138.01599999999999</c:v>
                </c:pt>
                <c:pt idx="2648">
                  <c:v>138.33000000000001</c:v>
                </c:pt>
                <c:pt idx="2649">
                  <c:v>139.096</c:v>
                </c:pt>
                <c:pt idx="2650">
                  <c:v>139.553</c:v>
                </c:pt>
                <c:pt idx="2651">
                  <c:v>140.43600000000001</c:v>
                </c:pt>
                <c:pt idx="2652">
                  <c:v>141.191</c:v>
                </c:pt>
                <c:pt idx="2653">
                  <c:v>141.51599999999999</c:v>
                </c:pt>
                <c:pt idx="2654">
                  <c:v>142.05199999999999</c:v>
                </c:pt>
                <c:pt idx="2655">
                  <c:v>142.33699999999999</c:v>
                </c:pt>
                <c:pt idx="2656">
                  <c:v>142.38900000000001</c:v>
                </c:pt>
                <c:pt idx="2657">
                  <c:v>142.43299999999999</c:v>
                </c:pt>
                <c:pt idx="2658">
                  <c:v>142.577</c:v>
                </c:pt>
                <c:pt idx="2659">
                  <c:v>142.655</c:v>
                </c:pt>
                <c:pt idx="2660">
                  <c:v>142.762</c:v>
                </c:pt>
                <c:pt idx="2661">
                  <c:v>142.773</c:v>
                </c:pt>
                <c:pt idx="2662">
                  <c:v>142.73599999999999</c:v>
                </c:pt>
                <c:pt idx="2663">
                  <c:v>142.55500000000001</c:v>
                </c:pt>
                <c:pt idx="2664">
                  <c:v>142.374</c:v>
                </c:pt>
                <c:pt idx="2665">
                  <c:v>142.404</c:v>
                </c:pt>
                <c:pt idx="2666">
                  <c:v>142.947</c:v>
                </c:pt>
                <c:pt idx="2667">
                  <c:v>144.03399999999999</c:v>
                </c:pt>
                <c:pt idx="2668">
                  <c:v>144.66300000000001</c:v>
                </c:pt>
                <c:pt idx="2669">
                  <c:v>145.86799999999999</c:v>
                </c:pt>
                <c:pt idx="2670">
                  <c:v>146.85599999999999</c:v>
                </c:pt>
                <c:pt idx="2671">
                  <c:v>147.255</c:v>
                </c:pt>
                <c:pt idx="2672">
                  <c:v>147.858</c:v>
                </c:pt>
                <c:pt idx="2673">
                  <c:v>148.19</c:v>
                </c:pt>
                <c:pt idx="2674">
                  <c:v>148.27500000000001</c:v>
                </c:pt>
                <c:pt idx="2675">
                  <c:v>148.375</c:v>
                </c:pt>
                <c:pt idx="2676">
                  <c:v>148.845</c:v>
                </c:pt>
                <c:pt idx="2677">
                  <c:v>149.25200000000001</c:v>
                </c:pt>
                <c:pt idx="2678">
                  <c:v>150.273</c:v>
                </c:pt>
                <c:pt idx="2679">
                  <c:v>151.45500000000001</c:v>
                </c:pt>
                <c:pt idx="2680">
                  <c:v>152.03399999999999</c:v>
                </c:pt>
                <c:pt idx="2681">
                  <c:v>153.053</c:v>
                </c:pt>
                <c:pt idx="2682">
                  <c:v>153.798</c:v>
                </c:pt>
                <c:pt idx="2683">
                  <c:v>154.06100000000001</c:v>
                </c:pt>
                <c:pt idx="2684">
                  <c:v>154.458</c:v>
                </c:pt>
                <c:pt idx="2685">
                  <c:v>155.10300000000001</c:v>
                </c:pt>
                <c:pt idx="2686">
                  <c:v>155.536</c:v>
                </c:pt>
                <c:pt idx="2687">
                  <c:v>156.56299999999999</c:v>
                </c:pt>
                <c:pt idx="2688">
                  <c:v>157.61600000000001</c:v>
                </c:pt>
                <c:pt idx="2689">
                  <c:v>158.09800000000001</c:v>
                </c:pt>
                <c:pt idx="2690">
                  <c:v>158.89099999999999</c:v>
                </c:pt>
                <c:pt idx="2691">
                  <c:v>159.44</c:v>
                </c:pt>
                <c:pt idx="2692">
                  <c:v>159.60300000000001</c:v>
                </c:pt>
                <c:pt idx="2693">
                  <c:v>159.755</c:v>
                </c:pt>
                <c:pt idx="2694">
                  <c:v>159.68100000000001</c:v>
                </c:pt>
                <c:pt idx="2695">
                  <c:v>159.60300000000001</c:v>
                </c:pt>
                <c:pt idx="2696">
                  <c:v>159.744</c:v>
                </c:pt>
                <c:pt idx="2697">
                  <c:v>160.26300000000001</c:v>
                </c:pt>
                <c:pt idx="2698">
                  <c:v>160.53100000000001</c:v>
                </c:pt>
                <c:pt idx="2699">
                  <c:v>160.947</c:v>
                </c:pt>
                <c:pt idx="2700">
                  <c:v>161.1</c:v>
                </c:pt>
                <c:pt idx="2701">
                  <c:v>161.08799999999999</c:v>
                </c:pt>
                <c:pt idx="2702">
                  <c:v>160.869</c:v>
                </c:pt>
                <c:pt idx="2703">
                  <c:v>160.41200000000001</c:v>
                </c:pt>
                <c:pt idx="2704">
                  <c:v>160.11099999999999</c:v>
                </c:pt>
                <c:pt idx="2705">
                  <c:v>159.61799999999999</c:v>
                </c:pt>
                <c:pt idx="2706">
                  <c:v>159.399</c:v>
                </c:pt>
                <c:pt idx="2707">
                  <c:v>159.40299999999999</c:v>
                </c:pt>
                <c:pt idx="2708">
                  <c:v>159.56200000000001</c:v>
                </c:pt>
                <c:pt idx="2709">
                  <c:v>159.744</c:v>
                </c:pt>
                <c:pt idx="2710">
                  <c:v>159.81399999999999</c:v>
                </c:pt>
                <c:pt idx="2711">
                  <c:v>159.81100000000001</c:v>
                </c:pt>
                <c:pt idx="2712">
                  <c:v>159.66999999999999</c:v>
                </c:pt>
                <c:pt idx="2713">
                  <c:v>159.52500000000001</c:v>
                </c:pt>
                <c:pt idx="2714">
                  <c:v>159.12100000000001</c:v>
                </c:pt>
                <c:pt idx="2715">
                  <c:v>158.59100000000001</c:v>
                </c:pt>
                <c:pt idx="2716">
                  <c:v>158.31700000000001</c:v>
                </c:pt>
                <c:pt idx="2717">
                  <c:v>158.239</c:v>
                </c:pt>
                <c:pt idx="2718">
                  <c:v>158.739</c:v>
                </c:pt>
                <c:pt idx="2719">
                  <c:v>159.02500000000001</c:v>
                </c:pt>
                <c:pt idx="2720">
                  <c:v>159.54</c:v>
                </c:pt>
                <c:pt idx="2721">
                  <c:v>159.88800000000001</c:v>
                </c:pt>
                <c:pt idx="2722">
                  <c:v>159.977</c:v>
                </c:pt>
                <c:pt idx="2723">
                  <c:v>159.98099999999999</c:v>
                </c:pt>
                <c:pt idx="2724">
                  <c:v>159.803</c:v>
                </c:pt>
                <c:pt idx="2725">
                  <c:v>159.71</c:v>
                </c:pt>
                <c:pt idx="2726">
                  <c:v>160.197</c:v>
                </c:pt>
                <c:pt idx="2727">
                  <c:v>161.61600000000001</c:v>
                </c:pt>
                <c:pt idx="2728">
                  <c:v>162.55199999999999</c:v>
                </c:pt>
                <c:pt idx="2729">
                  <c:v>164.477</c:v>
                </c:pt>
                <c:pt idx="2730">
                  <c:v>166.11199999999999</c:v>
                </c:pt>
                <c:pt idx="2731">
                  <c:v>166.77799999999999</c:v>
                </c:pt>
                <c:pt idx="2732">
                  <c:v>167.773</c:v>
                </c:pt>
                <c:pt idx="2733">
                  <c:v>168.38300000000001</c:v>
                </c:pt>
                <c:pt idx="2734">
                  <c:v>168.55</c:v>
                </c:pt>
                <c:pt idx="2735">
                  <c:v>168.66200000000001</c:v>
                </c:pt>
                <c:pt idx="2736">
                  <c:v>168.55799999999999</c:v>
                </c:pt>
                <c:pt idx="2737">
                  <c:v>168.49799999999999</c:v>
                </c:pt>
                <c:pt idx="2738">
                  <c:v>168.494</c:v>
                </c:pt>
                <c:pt idx="2739">
                  <c:v>168.435</c:v>
                </c:pt>
                <c:pt idx="2740">
                  <c:v>168.34899999999999</c:v>
                </c:pt>
                <c:pt idx="2741">
                  <c:v>168.04499999999999</c:v>
                </c:pt>
                <c:pt idx="2742">
                  <c:v>167.58</c:v>
                </c:pt>
                <c:pt idx="2743">
                  <c:v>167.279</c:v>
                </c:pt>
                <c:pt idx="2744">
                  <c:v>166.584</c:v>
                </c:pt>
                <c:pt idx="2745">
                  <c:v>165.75899999999999</c:v>
                </c:pt>
                <c:pt idx="2746">
                  <c:v>165.29900000000001</c:v>
                </c:pt>
                <c:pt idx="2747">
                  <c:v>164.35900000000001</c:v>
                </c:pt>
                <c:pt idx="2748">
                  <c:v>163.37700000000001</c:v>
                </c:pt>
                <c:pt idx="2749">
                  <c:v>162.88300000000001</c:v>
                </c:pt>
                <c:pt idx="2750">
                  <c:v>161.88</c:v>
                </c:pt>
                <c:pt idx="2751">
                  <c:v>160.899</c:v>
                </c:pt>
                <c:pt idx="2752">
                  <c:v>160.40799999999999</c:v>
                </c:pt>
                <c:pt idx="2753">
                  <c:v>159.429</c:v>
                </c:pt>
                <c:pt idx="2754">
                  <c:v>158.46100000000001</c:v>
                </c:pt>
                <c:pt idx="2755">
                  <c:v>157.976</c:v>
                </c:pt>
                <c:pt idx="2756">
                  <c:v>156.96700000000001</c:v>
                </c:pt>
                <c:pt idx="2757">
                  <c:v>155.93700000000001</c:v>
                </c:pt>
                <c:pt idx="2758">
                  <c:v>155.41399999999999</c:v>
                </c:pt>
                <c:pt idx="2759">
                  <c:v>154.34700000000001</c:v>
                </c:pt>
                <c:pt idx="2760">
                  <c:v>153.27199999999999</c:v>
                </c:pt>
                <c:pt idx="2761">
                  <c:v>152.786</c:v>
                </c:pt>
                <c:pt idx="2762">
                  <c:v>152.13</c:v>
                </c:pt>
                <c:pt idx="2763">
                  <c:v>151.88200000000001</c:v>
                </c:pt>
                <c:pt idx="2764">
                  <c:v>151.83699999999999</c:v>
                </c:pt>
                <c:pt idx="2765">
                  <c:v>151.79300000000001</c:v>
                </c:pt>
                <c:pt idx="2766">
                  <c:v>151.637</c:v>
                </c:pt>
                <c:pt idx="2767">
                  <c:v>151.51499999999999</c:v>
                </c:pt>
                <c:pt idx="2768">
                  <c:v>151.166</c:v>
                </c:pt>
                <c:pt idx="2769">
                  <c:v>150.71</c:v>
                </c:pt>
                <c:pt idx="2770">
                  <c:v>150.43600000000001</c:v>
                </c:pt>
                <c:pt idx="2771">
                  <c:v>149.84299999999999</c:v>
                </c:pt>
                <c:pt idx="2772">
                  <c:v>149.197</c:v>
                </c:pt>
                <c:pt idx="2773">
                  <c:v>148.864</c:v>
                </c:pt>
                <c:pt idx="2774">
                  <c:v>148.23500000000001</c:v>
                </c:pt>
                <c:pt idx="2775">
                  <c:v>147.66200000000001</c:v>
                </c:pt>
                <c:pt idx="2776">
                  <c:v>147.40700000000001</c:v>
                </c:pt>
                <c:pt idx="2777">
                  <c:v>146.923</c:v>
                </c:pt>
                <c:pt idx="2778">
                  <c:v>146.49700000000001</c:v>
                </c:pt>
                <c:pt idx="2779">
                  <c:v>146.39699999999999</c:v>
                </c:pt>
                <c:pt idx="2780">
                  <c:v>146.505</c:v>
                </c:pt>
                <c:pt idx="2781">
                  <c:v>146.95599999999999</c:v>
                </c:pt>
                <c:pt idx="2782">
                  <c:v>147.21799999999999</c:v>
                </c:pt>
                <c:pt idx="2783">
                  <c:v>147.64699999999999</c:v>
                </c:pt>
                <c:pt idx="2784">
                  <c:v>147.93899999999999</c:v>
                </c:pt>
                <c:pt idx="2785">
                  <c:v>148.01300000000001</c:v>
                </c:pt>
                <c:pt idx="2786">
                  <c:v>148.054</c:v>
                </c:pt>
                <c:pt idx="2787">
                  <c:v>147.93899999999999</c:v>
                </c:pt>
                <c:pt idx="2788">
                  <c:v>147.83600000000001</c:v>
                </c:pt>
                <c:pt idx="2789">
                  <c:v>147.52199999999999</c:v>
                </c:pt>
                <c:pt idx="2790">
                  <c:v>147.1</c:v>
                </c:pt>
                <c:pt idx="2791">
                  <c:v>146.85599999999999</c:v>
                </c:pt>
                <c:pt idx="2792">
                  <c:v>146.29400000000001</c:v>
                </c:pt>
                <c:pt idx="2793">
                  <c:v>145.69900000000001</c:v>
                </c:pt>
                <c:pt idx="2794">
                  <c:v>145.392</c:v>
                </c:pt>
                <c:pt idx="2795">
                  <c:v>144.785</c:v>
                </c:pt>
                <c:pt idx="2796">
                  <c:v>144.20099999999999</c:v>
                </c:pt>
                <c:pt idx="2797">
                  <c:v>143.91300000000001</c:v>
                </c:pt>
                <c:pt idx="2798">
                  <c:v>143.34299999999999</c:v>
                </c:pt>
                <c:pt idx="2799">
                  <c:v>142.79599999999999</c:v>
                </c:pt>
                <c:pt idx="2800">
                  <c:v>142.50399999999999</c:v>
                </c:pt>
                <c:pt idx="2801">
                  <c:v>141.923</c:v>
                </c:pt>
                <c:pt idx="2802">
                  <c:v>141.34299999999999</c:v>
                </c:pt>
                <c:pt idx="2803">
                  <c:v>141.05799999999999</c:v>
                </c:pt>
                <c:pt idx="2804">
                  <c:v>140.511</c:v>
                </c:pt>
                <c:pt idx="2805">
                  <c:v>140.001</c:v>
                </c:pt>
                <c:pt idx="2806">
                  <c:v>139.77000000000001</c:v>
                </c:pt>
                <c:pt idx="2807">
                  <c:v>139.18799999999999</c:v>
                </c:pt>
                <c:pt idx="2808">
                  <c:v>138.84</c:v>
                </c:pt>
                <c:pt idx="2809">
                  <c:v>138.62</c:v>
                </c:pt>
                <c:pt idx="2810">
                  <c:v>138.14099999999999</c:v>
                </c:pt>
                <c:pt idx="2811">
                  <c:v>137.672</c:v>
                </c:pt>
                <c:pt idx="2812">
                  <c:v>137.41999999999999</c:v>
                </c:pt>
                <c:pt idx="2813">
                  <c:v>136.92500000000001</c:v>
                </c:pt>
                <c:pt idx="2814">
                  <c:v>136.49299999999999</c:v>
                </c:pt>
                <c:pt idx="2815">
                  <c:v>136.303</c:v>
                </c:pt>
                <c:pt idx="2816">
                  <c:v>136.006</c:v>
                </c:pt>
                <c:pt idx="2817">
                  <c:v>135.761</c:v>
                </c:pt>
                <c:pt idx="2818">
                  <c:v>135.64699999999999</c:v>
                </c:pt>
                <c:pt idx="2819">
                  <c:v>135.42400000000001</c:v>
                </c:pt>
                <c:pt idx="2820">
                  <c:v>135.197</c:v>
                </c:pt>
                <c:pt idx="2821">
                  <c:v>135.06899999999999</c:v>
                </c:pt>
                <c:pt idx="2822">
                  <c:v>134.791</c:v>
                </c:pt>
                <c:pt idx="2823">
                  <c:v>134.465</c:v>
                </c:pt>
                <c:pt idx="2824">
                  <c:v>134.28899999999999</c:v>
                </c:pt>
                <c:pt idx="2825">
                  <c:v>133.96299999999999</c:v>
                </c:pt>
                <c:pt idx="2826">
                  <c:v>133.71</c:v>
                </c:pt>
                <c:pt idx="2827">
                  <c:v>133.59700000000001</c:v>
                </c:pt>
                <c:pt idx="2828">
                  <c:v>133.40299999999999</c:v>
                </c:pt>
                <c:pt idx="2829">
                  <c:v>133.249</c:v>
                </c:pt>
                <c:pt idx="2830">
                  <c:v>133.16499999999999</c:v>
                </c:pt>
                <c:pt idx="2831">
                  <c:v>133</c:v>
                </c:pt>
                <c:pt idx="2832">
                  <c:v>132.81700000000001</c:v>
                </c:pt>
                <c:pt idx="2833">
                  <c:v>132.726</c:v>
                </c:pt>
                <c:pt idx="2834">
                  <c:v>132.517</c:v>
                </c:pt>
                <c:pt idx="2835">
                  <c:v>132.31200000000001</c:v>
                </c:pt>
                <c:pt idx="2836">
                  <c:v>132.21299999999999</c:v>
                </c:pt>
                <c:pt idx="2837">
                  <c:v>132.17599999999999</c:v>
                </c:pt>
                <c:pt idx="2838">
                  <c:v>132.43299999999999</c:v>
                </c:pt>
                <c:pt idx="2839">
                  <c:v>132.63</c:v>
                </c:pt>
                <c:pt idx="2840">
                  <c:v>133.059</c:v>
                </c:pt>
                <c:pt idx="2841">
                  <c:v>133.46100000000001</c:v>
                </c:pt>
                <c:pt idx="2842">
                  <c:v>133.64099999999999</c:v>
                </c:pt>
                <c:pt idx="2843">
                  <c:v>133.91900000000001</c:v>
                </c:pt>
                <c:pt idx="2844">
                  <c:v>134.12</c:v>
                </c:pt>
                <c:pt idx="2845">
                  <c:v>134.19399999999999</c:v>
                </c:pt>
                <c:pt idx="2846">
                  <c:v>134.79400000000001</c:v>
                </c:pt>
                <c:pt idx="2847">
                  <c:v>136.01300000000001</c:v>
                </c:pt>
                <c:pt idx="2848">
                  <c:v>136.58099999999999</c:v>
                </c:pt>
                <c:pt idx="2849">
                  <c:v>137.631</c:v>
                </c:pt>
                <c:pt idx="2850">
                  <c:v>138.72999999999999</c:v>
                </c:pt>
                <c:pt idx="2851">
                  <c:v>139.33799999999999</c:v>
                </c:pt>
                <c:pt idx="2852">
                  <c:v>140.46600000000001</c:v>
                </c:pt>
                <c:pt idx="2853">
                  <c:v>141.339</c:v>
                </c:pt>
                <c:pt idx="2854">
                  <c:v>141.66399999999999</c:v>
                </c:pt>
                <c:pt idx="2855">
                  <c:v>142.12299999999999</c:v>
                </c:pt>
                <c:pt idx="2856">
                  <c:v>142.352</c:v>
                </c:pt>
                <c:pt idx="2857">
                  <c:v>142.404</c:v>
                </c:pt>
                <c:pt idx="2858">
                  <c:v>142.37</c:v>
                </c:pt>
                <c:pt idx="2859">
                  <c:v>142.27099999999999</c:v>
                </c:pt>
                <c:pt idx="2860">
                  <c:v>142.37799999999999</c:v>
                </c:pt>
                <c:pt idx="2861">
                  <c:v>143.28399999999999</c:v>
                </c:pt>
                <c:pt idx="2862">
                  <c:v>144.61099999999999</c:v>
                </c:pt>
                <c:pt idx="2863">
                  <c:v>145.26900000000001</c:v>
                </c:pt>
                <c:pt idx="2864">
                  <c:v>146.434</c:v>
                </c:pt>
                <c:pt idx="2865">
                  <c:v>147.28399999999999</c:v>
                </c:pt>
                <c:pt idx="2866">
                  <c:v>147.577</c:v>
                </c:pt>
                <c:pt idx="2867">
                  <c:v>147.92400000000001</c:v>
                </c:pt>
                <c:pt idx="2868">
                  <c:v>148.11600000000001</c:v>
                </c:pt>
                <c:pt idx="2869">
                  <c:v>148.18700000000001</c:v>
                </c:pt>
                <c:pt idx="2870">
                  <c:v>148.316</c:v>
                </c:pt>
                <c:pt idx="2871">
                  <c:v>148.40100000000001</c:v>
                </c:pt>
                <c:pt idx="2872">
                  <c:v>148.416</c:v>
                </c:pt>
                <c:pt idx="2873">
                  <c:v>148.405</c:v>
                </c:pt>
                <c:pt idx="2874">
                  <c:v>148.28299999999999</c:v>
                </c:pt>
                <c:pt idx="2875">
                  <c:v>148.18700000000001</c:v>
                </c:pt>
                <c:pt idx="2876">
                  <c:v>147.935</c:v>
                </c:pt>
                <c:pt idx="2877">
                  <c:v>147.59899999999999</c:v>
                </c:pt>
                <c:pt idx="2878">
                  <c:v>147.399</c:v>
                </c:pt>
                <c:pt idx="2879">
                  <c:v>147.32900000000001</c:v>
                </c:pt>
                <c:pt idx="2880">
                  <c:v>147.935</c:v>
                </c:pt>
                <c:pt idx="2881">
                  <c:v>148.327</c:v>
                </c:pt>
                <c:pt idx="2882">
                  <c:v>149.07</c:v>
                </c:pt>
                <c:pt idx="2883">
                  <c:v>149.67699999999999</c:v>
                </c:pt>
                <c:pt idx="2884">
                  <c:v>149.89500000000001</c:v>
                </c:pt>
                <c:pt idx="2885">
                  <c:v>150.173</c:v>
                </c:pt>
                <c:pt idx="2886">
                  <c:v>150.239</c:v>
                </c:pt>
                <c:pt idx="2887">
                  <c:v>150.239</c:v>
                </c:pt>
                <c:pt idx="2888">
                  <c:v>150.28399999999999</c:v>
                </c:pt>
                <c:pt idx="2889">
                  <c:v>150.495</c:v>
                </c:pt>
                <c:pt idx="2890">
                  <c:v>150.655</c:v>
                </c:pt>
                <c:pt idx="2891">
                  <c:v>151.03299999999999</c:v>
                </c:pt>
                <c:pt idx="2892">
                  <c:v>151.392</c:v>
                </c:pt>
                <c:pt idx="2893">
                  <c:v>151.518</c:v>
                </c:pt>
                <c:pt idx="2894">
                  <c:v>151.685</c:v>
                </c:pt>
                <c:pt idx="2895">
                  <c:v>151.70400000000001</c:v>
                </c:pt>
                <c:pt idx="2896">
                  <c:v>151.66999999999999</c:v>
                </c:pt>
                <c:pt idx="2897">
                  <c:v>151.48099999999999</c:v>
                </c:pt>
                <c:pt idx="2898">
                  <c:v>151.196</c:v>
                </c:pt>
                <c:pt idx="2899">
                  <c:v>151.018</c:v>
                </c:pt>
                <c:pt idx="2900">
                  <c:v>150.643</c:v>
                </c:pt>
                <c:pt idx="2901">
                  <c:v>150.28399999999999</c:v>
                </c:pt>
                <c:pt idx="2902">
                  <c:v>150.09100000000001</c:v>
                </c:pt>
                <c:pt idx="2903">
                  <c:v>149.71</c:v>
                </c:pt>
                <c:pt idx="2904">
                  <c:v>149.31399999999999</c:v>
                </c:pt>
                <c:pt idx="2905">
                  <c:v>149.11500000000001</c:v>
                </c:pt>
                <c:pt idx="2906">
                  <c:v>148.697</c:v>
                </c:pt>
                <c:pt idx="2907">
                  <c:v>148.27199999999999</c:v>
                </c:pt>
                <c:pt idx="2908">
                  <c:v>148.053</c:v>
                </c:pt>
                <c:pt idx="2909">
                  <c:v>147.77199999999999</c:v>
                </c:pt>
                <c:pt idx="2910">
                  <c:v>147.68700000000001</c:v>
                </c:pt>
                <c:pt idx="2911">
                  <c:v>147.63900000000001</c:v>
                </c:pt>
                <c:pt idx="2912">
                  <c:v>147.68</c:v>
                </c:pt>
                <c:pt idx="2913">
                  <c:v>148.07900000000001</c:v>
                </c:pt>
                <c:pt idx="2914">
                  <c:v>148.34899999999999</c:v>
                </c:pt>
                <c:pt idx="2915">
                  <c:v>148.845</c:v>
                </c:pt>
                <c:pt idx="2916">
                  <c:v>149.17699999999999</c:v>
                </c:pt>
                <c:pt idx="2917">
                  <c:v>149.28800000000001</c:v>
                </c:pt>
                <c:pt idx="2918">
                  <c:v>149.42500000000001</c:v>
                </c:pt>
                <c:pt idx="2919">
                  <c:v>149.48400000000001</c:v>
                </c:pt>
                <c:pt idx="2920">
                  <c:v>149.46600000000001</c:v>
                </c:pt>
                <c:pt idx="2921">
                  <c:v>149.499</c:v>
                </c:pt>
                <c:pt idx="2922">
                  <c:v>149.52099999999999</c:v>
                </c:pt>
                <c:pt idx="2923">
                  <c:v>149.495</c:v>
                </c:pt>
                <c:pt idx="2924">
                  <c:v>149.38800000000001</c:v>
                </c:pt>
                <c:pt idx="2925">
                  <c:v>149.19200000000001</c:v>
                </c:pt>
                <c:pt idx="2926">
                  <c:v>149.066</c:v>
                </c:pt>
                <c:pt idx="2927">
                  <c:v>148.78200000000001</c:v>
                </c:pt>
                <c:pt idx="2928">
                  <c:v>148.441</c:v>
                </c:pt>
                <c:pt idx="2929">
                  <c:v>148.26</c:v>
                </c:pt>
                <c:pt idx="2930">
                  <c:v>147.85400000000001</c:v>
                </c:pt>
                <c:pt idx="2931">
                  <c:v>147.42099999999999</c:v>
                </c:pt>
                <c:pt idx="2932">
                  <c:v>147.19200000000001</c:v>
                </c:pt>
                <c:pt idx="2933">
                  <c:v>146.71799999999999</c:v>
                </c:pt>
                <c:pt idx="2934">
                  <c:v>146.22300000000001</c:v>
                </c:pt>
                <c:pt idx="2935">
                  <c:v>145.96</c:v>
                </c:pt>
                <c:pt idx="2936">
                  <c:v>145.43199999999999</c:v>
                </c:pt>
                <c:pt idx="2937">
                  <c:v>144.88399999999999</c:v>
                </c:pt>
                <c:pt idx="2938">
                  <c:v>144.607</c:v>
                </c:pt>
                <c:pt idx="2939">
                  <c:v>144.05199999999999</c:v>
                </c:pt>
                <c:pt idx="2940">
                  <c:v>143.47200000000001</c:v>
                </c:pt>
                <c:pt idx="2941">
                  <c:v>143.17599999999999</c:v>
                </c:pt>
                <c:pt idx="2942">
                  <c:v>142.58799999999999</c:v>
                </c:pt>
                <c:pt idx="2943">
                  <c:v>141.99700000000001</c:v>
                </c:pt>
                <c:pt idx="2944">
                  <c:v>141.69</c:v>
                </c:pt>
                <c:pt idx="2945">
                  <c:v>141.08699999999999</c:v>
                </c:pt>
                <c:pt idx="2946">
                  <c:v>140.477</c:v>
                </c:pt>
                <c:pt idx="2947">
                  <c:v>140.16999999999999</c:v>
                </c:pt>
                <c:pt idx="2948">
                  <c:v>139.58600000000001</c:v>
                </c:pt>
                <c:pt idx="2949">
                  <c:v>138.99700000000001</c:v>
                </c:pt>
                <c:pt idx="2950">
                  <c:v>138.71100000000001</c:v>
                </c:pt>
                <c:pt idx="2951">
                  <c:v>138.136</c:v>
                </c:pt>
                <c:pt idx="2952">
                  <c:v>137.56100000000001</c:v>
                </c:pt>
                <c:pt idx="2953">
                  <c:v>137.28700000000001</c:v>
                </c:pt>
                <c:pt idx="2954">
                  <c:v>136.75200000000001</c:v>
                </c:pt>
                <c:pt idx="2955">
                  <c:v>136.21</c:v>
                </c:pt>
                <c:pt idx="2956">
                  <c:v>135.94300000000001</c:v>
                </c:pt>
                <c:pt idx="2957">
                  <c:v>135.40899999999999</c:v>
                </c:pt>
                <c:pt idx="2958">
                  <c:v>134.87</c:v>
                </c:pt>
                <c:pt idx="2959">
                  <c:v>134.6</c:v>
                </c:pt>
                <c:pt idx="2960">
                  <c:v>134.08000000000001</c:v>
                </c:pt>
                <c:pt idx="2961">
                  <c:v>133.571</c:v>
                </c:pt>
                <c:pt idx="2962">
                  <c:v>133.31800000000001</c:v>
                </c:pt>
                <c:pt idx="2963">
                  <c:v>132.80199999999999</c:v>
                </c:pt>
                <c:pt idx="2964">
                  <c:v>132.29300000000001</c:v>
                </c:pt>
                <c:pt idx="2965">
                  <c:v>132.05099999999999</c:v>
                </c:pt>
                <c:pt idx="2966">
                  <c:v>131.56399999999999</c:v>
                </c:pt>
                <c:pt idx="2967">
                  <c:v>131.08099999999999</c:v>
                </c:pt>
                <c:pt idx="2968">
                  <c:v>130.83600000000001</c:v>
                </c:pt>
                <c:pt idx="2969">
                  <c:v>130.36000000000001</c:v>
                </c:pt>
                <c:pt idx="2970">
                  <c:v>129.90199999999999</c:v>
                </c:pt>
                <c:pt idx="2971">
                  <c:v>129.67599999999999</c:v>
                </c:pt>
                <c:pt idx="2972">
                  <c:v>129.21899999999999</c:v>
                </c:pt>
                <c:pt idx="2973">
                  <c:v>128.77000000000001</c:v>
                </c:pt>
                <c:pt idx="2974">
                  <c:v>128.547</c:v>
                </c:pt>
                <c:pt idx="2975">
                  <c:v>128.10599999999999</c:v>
                </c:pt>
                <c:pt idx="2976">
                  <c:v>127.67100000000001</c:v>
                </c:pt>
                <c:pt idx="2977">
                  <c:v>127.44799999999999</c:v>
                </c:pt>
                <c:pt idx="2978">
                  <c:v>127.014</c:v>
                </c:pt>
                <c:pt idx="2979">
                  <c:v>126.583</c:v>
                </c:pt>
                <c:pt idx="2980">
                  <c:v>126.35599999999999</c:v>
                </c:pt>
                <c:pt idx="2981">
                  <c:v>125.914</c:v>
                </c:pt>
                <c:pt idx="2982">
                  <c:v>125.46899999999999</c:v>
                </c:pt>
                <c:pt idx="2983">
                  <c:v>125.253</c:v>
                </c:pt>
                <c:pt idx="2984">
                  <c:v>124.819</c:v>
                </c:pt>
                <c:pt idx="2985">
                  <c:v>124.39100000000001</c:v>
                </c:pt>
                <c:pt idx="2986">
                  <c:v>124.172</c:v>
                </c:pt>
                <c:pt idx="2987">
                  <c:v>123.745</c:v>
                </c:pt>
                <c:pt idx="2988">
                  <c:v>123.31399999999999</c:v>
                </c:pt>
                <c:pt idx="2989">
                  <c:v>123.102</c:v>
                </c:pt>
                <c:pt idx="2990">
                  <c:v>122.693</c:v>
                </c:pt>
                <c:pt idx="2991">
                  <c:v>122.291</c:v>
                </c:pt>
                <c:pt idx="2992">
                  <c:v>122.087</c:v>
                </c:pt>
                <c:pt idx="2993">
                  <c:v>121.685</c:v>
                </c:pt>
                <c:pt idx="2994">
                  <c:v>121.29</c:v>
                </c:pt>
                <c:pt idx="2995">
                  <c:v>121.093</c:v>
                </c:pt>
                <c:pt idx="2996">
                  <c:v>120.699</c:v>
                </c:pt>
                <c:pt idx="2997">
                  <c:v>120.30800000000001</c:v>
                </c:pt>
                <c:pt idx="2998">
                  <c:v>120.111</c:v>
                </c:pt>
                <c:pt idx="2999">
                  <c:v>119.733</c:v>
                </c:pt>
                <c:pt idx="3000">
                  <c:v>119.363</c:v>
                </c:pt>
                <c:pt idx="3001">
                  <c:v>119.178</c:v>
                </c:pt>
                <c:pt idx="3002">
                  <c:v>118.82299999999999</c:v>
                </c:pt>
                <c:pt idx="3003">
                  <c:v>118.46</c:v>
                </c:pt>
                <c:pt idx="3004">
                  <c:v>118.261</c:v>
                </c:pt>
                <c:pt idx="3005">
                  <c:v>117.92</c:v>
                </c:pt>
                <c:pt idx="3006">
                  <c:v>117.56100000000001</c:v>
                </c:pt>
                <c:pt idx="3007">
                  <c:v>117.39100000000001</c:v>
                </c:pt>
                <c:pt idx="3008">
                  <c:v>117.035</c:v>
                </c:pt>
                <c:pt idx="3009">
                  <c:v>116.68</c:v>
                </c:pt>
                <c:pt idx="3010">
                  <c:v>116.506</c:v>
                </c:pt>
                <c:pt idx="3011">
                  <c:v>116.158</c:v>
                </c:pt>
                <c:pt idx="3012">
                  <c:v>115.806</c:v>
                </c:pt>
                <c:pt idx="3013">
                  <c:v>115.636</c:v>
                </c:pt>
                <c:pt idx="3014">
                  <c:v>115.295</c:v>
                </c:pt>
                <c:pt idx="3015">
                  <c:v>114.958</c:v>
                </c:pt>
                <c:pt idx="3016">
                  <c:v>114.788</c:v>
                </c:pt>
                <c:pt idx="3017">
                  <c:v>114.45399999999999</c:v>
                </c:pt>
                <c:pt idx="3018">
                  <c:v>114.124</c:v>
                </c:pt>
                <c:pt idx="3019">
                  <c:v>113.976</c:v>
                </c:pt>
                <c:pt idx="3020">
                  <c:v>113.664</c:v>
                </c:pt>
                <c:pt idx="3021">
                  <c:v>113.37</c:v>
                </c:pt>
                <c:pt idx="3022">
                  <c:v>113.229</c:v>
                </c:pt>
                <c:pt idx="3023">
                  <c:v>112.928</c:v>
                </c:pt>
                <c:pt idx="3024">
                  <c:v>112.652</c:v>
                </c:pt>
                <c:pt idx="3025">
                  <c:v>112.52500000000001</c:v>
                </c:pt>
                <c:pt idx="3026">
                  <c:v>112.25700000000001</c:v>
                </c:pt>
                <c:pt idx="3027">
                  <c:v>111.985</c:v>
                </c:pt>
                <c:pt idx="3028">
                  <c:v>111.84699999999999</c:v>
                </c:pt>
                <c:pt idx="3029">
                  <c:v>111.59399999999999</c:v>
                </c:pt>
                <c:pt idx="3030">
                  <c:v>111.343</c:v>
                </c:pt>
                <c:pt idx="3031">
                  <c:v>111.206</c:v>
                </c:pt>
                <c:pt idx="3032">
                  <c:v>110.96299999999999</c:v>
                </c:pt>
                <c:pt idx="3033">
                  <c:v>110.72</c:v>
                </c:pt>
                <c:pt idx="3034">
                  <c:v>110.593</c:v>
                </c:pt>
                <c:pt idx="3035">
                  <c:v>110.35</c:v>
                </c:pt>
                <c:pt idx="3036">
                  <c:v>110.11799999999999</c:v>
                </c:pt>
                <c:pt idx="3037">
                  <c:v>109.998</c:v>
                </c:pt>
                <c:pt idx="3038">
                  <c:v>109.77800000000001</c:v>
                </c:pt>
                <c:pt idx="3039">
                  <c:v>109.551</c:v>
                </c:pt>
                <c:pt idx="3040">
                  <c:v>109.45</c:v>
                </c:pt>
                <c:pt idx="3041">
                  <c:v>109.223</c:v>
                </c:pt>
                <c:pt idx="3042">
                  <c:v>109.01</c:v>
                </c:pt>
                <c:pt idx="3043">
                  <c:v>108.898</c:v>
                </c:pt>
                <c:pt idx="3044">
                  <c:v>108.68899999999999</c:v>
                </c:pt>
                <c:pt idx="3045">
                  <c:v>108.476</c:v>
                </c:pt>
                <c:pt idx="3046">
                  <c:v>108.375</c:v>
                </c:pt>
                <c:pt idx="3047">
                  <c:v>108.173</c:v>
                </c:pt>
                <c:pt idx="3048">
                  <c:v>107.956</c:v>
                </c:pt>
                <c:pt idx="3049">
                  <c:v>107.86199999999999</c:v>
                </c:pt>
                <c:pt idx="3050">
                  <c:v>107.664</c:v>
                </c:pt>
                <c:pt idx="3051">
                  <c:v>107.462</c:v>
                </c:pt>
                <c:pt idx="3052">
                  <c:v>107.361</c:v>
                </c:pt>
                <c:pt idx="3053">
                  <c:v>107.166</c:v>
                </c:pt>
                <c:pt idx="3054">
                  <c:v>106.96</c:v>
                </c:pt>
                <c:pt idx="3055">
                  <c:v>106.85899999999999</c:v>
                </c:pt>
                <c:pt idx="3056">
                  <c:v>106.646</c:v>
                </c:pt>
                <c:pt idx="3057">
                  <c:v>106.43</c:v>
                </c:pt>
                <c:pt idx="3058">
                  <c:v>106.32899999999999</c:v>
                </c:pt>
                <c:pt idx="3059">
                  <c:v>106.105</c:v>
                </c:pt>
                <c:pt idx="3060">
                  <c:v>105.88500000000001</c:v>
                </c:pt>
                <c:pt idx="3061">
                  <c:v>105.777</c:v>
                </c:pt>
                <c:pt idx="3062">
                  <c:v>105.568</c:v>
                </c:pt>
                <c:pt idx="3063">
                  <c:v>105.337</c:v>
                </c:pt>
                <c:pt idx="3064">
                  <c:v>105.22499999999999</c:v>
                </c:pt>
                <c:pt idx="3065">
                  <c:v>105.005</c:v>
                </c:pt>
                <c:pt idx="3066">
                  <c:v>104.752</c:v>
                </c:pt>
                <c:pt idx="3067">
                  <c:v>104.64</c:v>
                </c:pt>
                <c:pt idx="3068">
                  <c:v>104.395</c:v>
                </c:pt>
                <c:pt idx="3069">
                  <c:v>104.13200000000001</c:v>
                </c:pt>
                <c:pt idx="3070">
                  <c:v>104.005</c:v>
                </c:pt>
                <c:pt idx="3071">
                  <c:v>103.771</c:v>
                </c:pt>
                <c:pt idx="3072">
                  <c:v>103.54300000000001</c:v>
                </c:pt>
                <c:pt idx="3073">
                  <c:v>103.432</c:v>
                </c:pt>
                <c:pt idx="3074">
                  <c:v>103.21899999999999</c:v>
                </c:pt>
                <c:pt idx="3075">
                  <c:v>103.009</c:v>
                </c:pt>
                <c:pt idx="3076">
                  <c:v>102.937</c:v>
                </c:pt>
                <c:pt idx="3077">
                  <c:v>102.872</c:v>
                </c:pt>
                <c:pt idx="3078">
                  <c:v>102.934</c:v>
                </c:pt>
                <c:pt idx="3079">
                  <c:v>103.074</c:v>
                </c:pt>
                <c:pt idx="3080">
                  <c:v>103.47799999999999</c:v>
                </c:pt>
                <c:pt idx="3081">
                  <c:v>103.893</c:v>
                </c:pt>
                <c:pt idx="3082">
                  <c:v>104.081</c:v>
                </c:pt>
                <c:pt idx="3083">
                  <c:v>104.384</c:v>
                </c:pt>
                <c:pt idx="3084">
                  <c:v>104.608</c:v>
                </c:pt>
                <c:pt idx="3085">
                  <c:v>104.687</c:v>
                </c:pt>
                <c:pt idx="3086">
                  <c:v>104.81</c:v>
                </c:pt>
                <c:pt idx="3087">
                  <c:v>104.864</c:v>
                </c:pt>
                <c:pt idx="3088">
                  <c:v>104.889</c:v>
                </c:pt>
                <c:pt idx="3089">
                  <c:v>104.994</c:v>
                </c:pt>
                <c:pt idx="3090">
                  <c:v>105.34699999999999</c:v>
                </c:pt>
                <c:pt idx="3091">
                  <c:v>105.58499999999999</c:v>
                </c:pt>
                <c:pt idx="3092">
                  <c:v>106.051</c:v>
                </c:pt>
                <c:pt idx="3093">
                  <c:v>106.426</c:v>
                </c:pt>
                <c:pt idx="3094">
                  <c:v>106.57</c:v>
                </c:pt>
                <c:pt idx="3095">
                  <c:v>106.80500000000001</c:v>
                </c:pt>
                <c:pt idx="3096">
                  <c:v>106.956</c:v>
                </c:pt>
                <c:pt idx="3097">
                  <c:v>107.018</c:v>
                </c:pt>
                <c:pt idx="3098">
                  <c:v>107.685</c:v>
                </c:pt>
                <c:pt idx="3099">
                  <c:v>111.655</c:v>
                </c:pt>
                <c:pt idx="3100">
                  <c:v>113.667</c:v>
                </c:pt>
                <c:pt idx="3101">
                  <c:v>116.825</c:v>
                </c:pt>
                <c:pt idx="3102">
                  <c:v>119.02500000000001</c:v>
                </c:pt>
                <c:pt idx="3103">
                  <c:v>119.834</c:v>
                </c:pt>
                <c:pt idx="3104">
                  <c:v>121.027</c:v>
                </c:pt>
                <c:pt idx="3105">
                  <c:v>121.72499999999999</c:v>
                </c:pt>
                <c:pt idx="3106">
                  <c:v>121.95099999999999</c:v>
                </c:pt>
                <c:pt idx="3107">
                  <c:v>123.821</c:v>
                </c:pt>
                <c:pt idx="3108">
                  <c:v>127.03100000000001</c:v>
                </c:pt>
                <c:pt idx="3109">
                  <c:v>128.642</c:v>
                </c:pt>
                <c:pt idx="3110">
                  <c:v>131.392</c:v>
                </c:pt>
                <c:pt idx="3111">
                  <c:v>133.21100000000001</c:v>
                </c:pt>
                <c:pt idx="3112">
                  <c:v>133.816</c:v>
                </c:pt>
                <c:pt idx="3113">
                  <c:v>134.52600000000001</c:v>
                </c:pt>
                <c:pt idx="3114">
                  <c:v>134.786</c:v>
                </c:pt>
                <c:pt idx="3115">
                  <c:v>134.797</c:v>
                </c:pt>
                <c:pt idx="3116">
                  <c:v>134.62100000000001</c:v>
                </c:pt>
                <c:pt idx="3117">
                  <c:v>134.27699999999999</c:v>
                </c:pt>
                <c:pt idx="3118">
                  <c:v>134.178</c:v>
                </c:pt>
                <c:pt idx="3119">
                  <c:v>134.44499999999999</c:v>
                </c:pt>
                <c:pt idx="3120">
                  <c:v>134.92500000000001</c:v>
                </c:pt>
                <c:pt idx="3121">
                  <c:v>135.58799999999999</c:v>
                </c:pt>
                <c:pt idx="3122">
                  <c:v>137.43600000000001</c:v>
                </c:pt>
                <c:pt idx="3123">
                  <c:v>139.12799999999999</c:v>
                </c:pt>
                <c:pt idx="3124">
                  <c:v>139.84200000000001</c:v>
                </c:pt>
                <c:pt idx="3125">
                  <c:v>140.73500000000001</c:v>
                </c:pt>
                <c:pt idx="3126">
                  <c:v>141.09</c:v>
                </c:pt>
                <c:pt idx="3127">
                  <c:v>141.13800000000001</c:v>
                </c:pt>
                <c:pt idx="3128">
                  <c:v>141.04599999999999</c:v>
                </c:pt>
                <c:pt idx="3129">
                  <c:v>140.768</c:v>
                </c:pt>
                <c:pt idx="3130">
                  <c:v>140.69399999999999</c:v>
                </c:pt>
                <c:pt idx="3131">
                  <c:v>141.053</c:v>
                </c:pt>
                <c:pt idx="3132">
                  <c:v>141.619</c:v>
                </c:pt>
                <c:pt idx="3133">
                  <c:v>142.07</c:v>
                </c:pt>
                <c:pt idx="3134">
                  <c:v>143.21600000000001</c:v>
                </c:pt>
                <c:pt idx="3135">
                  <c:v>144.09200000000001</c:v>
                </c:pt>
                <c:pt idx="3136">
                  <c:v>144.36600000000001</c:v>
                </c:pt>
                <c:pt idx="3137">
                  <c:v>144.59899999999999</c:v>
                </c:pt>
                <c:pt idx="3138">
                  <c:v>144.52500000000001</c:v>
                </c:pt>
                <c:pt idx="3139">
                  <c:v>144.38800000000001</c:v>
                </c:pt>
                <c:pt idx="3140">
                  <c:v>144.018</c:v>
                </c:pt>
                <c:pt idx="3141">
                  <c:v>143.51900000000001</c:v>
                </c:pt>
                <c:pt idx="3142">
                  <c:v>143.268</c:v>
                </c:pt>
                <c:pt idx="3143">
                  <c:v>142.88300000000001</c:v>
                </c:pt>
                <c:pt idx="3144">
                  <c:v>142.976</c:v>
                </c:pt>
                <c:pt idx="3145">
                  <c:v>143.27500000000001</c:v>
                </c:pt>
                <c:pt idx="3146">
                  <c:v>143.87799999999999</c:v>
                </c:pt>
                <c:pt idx="3147">
                  <c:v>144.255</c:v>
                </c:pt>
                <c:pt idx="3148">
                  <c:v>144.34700000000001</c:v>
                </c:pt>
                <c:pt idx="3149">
                  <c:v>144.33600000000001</c:v>
                </c:pt>
                <c:pt idx="3150">
                  <c:v>144.155</c:v>
                </c:pt>
                <c:pt idx="3151">
                  <c:v>144</c:v>
                </c:pt>
                <c:pt idx="3152">
                  <c:v>143.61099999999999</c:v>
                </c:pt>
                <c:pt idx="3153">
                  <c:v>143.249</c:v>
                </c:pt>
                <c:pt idx="3154">
                  <c:v>143.92599999999999</c:v>
                </c:pt>
                <c:pt idx="3155">
                  <c:v>146.44399999999999</c:v>
                </c:pt>
                <c:pt idx="3156">
                  <c:v>148.15600000000001</c:v>
                </c:pt>
                <c:pt idx="3157">
                  <c:v>148.74</c:v>
                </c:pt>
                <c:pt idx="3158">
                  <c:v>149.47200000000001</c:v>
                </c:pt>
                <c:pt idx="3159">
                  <c:v>149.73099999999999</c:v>
                </c:pt>
                <c:pt idx="3160">
                  <c:v>149.73099999999999</c:v>
                </c:pt>
                <c:pt idx="3161">
                  <c:v>149.505</c:v>
                </c:pt>
                <c:pt idx="3162">
                  <c:v>149.67500000000001</c:v>
                </c:pt>
                <c:pt idx="3163">
                  <c:v>150.386</c:v>
                </c:pt>
                <c:pt idx="3164">
                  <c:v>152.54</c:v>
                </c:pt>
                <c:pt idx="3165">
                  <c:v>154.697</c:v>
                </c:pt>
                <c:pt idx="3166">
                  <c:v>155.43799999999999</c:v>
                </c:pt>
                <c:pt idx="3167">
                  <c:v>156.28700000000001</c:v>
                </c:pt>
                <c:pt idx="3168">
                  <c:v>156.54300000000001</c:v>
                </c:pt>
                <c:pt idx="3169">
                  <c:v>156.49799999999999</c:v>
                </c:pt>
                <c:pt idx="3170">
                  <c:v>156.18700000000001</c:v>
                </c:pt>
                <c:pt idx="3171">
                  <c:v>155.64599999999999</c:v>
                </c:pt>
                <c:pt idx="3172">
                  <c:v>155.357</c:v>
                </c:pt>
                <c:pt idx="3173">
                  <c:v>155.61600000000001</c:v>
                </c:pt>
                <c:pt idx="3174">
                  <c:v>156.47999999999999</c:v>
                </c:pt>
                <c:pt idx="3175">
                  <c:v>156.76499999999999</c:v>
                </c:pt>
                <c:pt idx="3176">
                  <c:v>157.08000000000001</c:v>
                </c:pt>
                <c:pt idx="3177">
                  <c:v>157.08000000000001</c:v>
                </c:pt>
                <c:pt idx="3178">
                  <c:v>156.96899999999999</c:v>
                </c:pt>
                <c:pt idx="3179">
                  <c:v>156.50899999999999</c:v>
                </c:pt>
                <c:pt idx="3180">
                  <c:v>155.864</c:v>
                </c:pt>
                <c:pt idx="3181">
                  <c:v>156.309</c:v>
                </c:pt>
                <c:pt idx="3182">
                  <c:v>160.29499999999999</c:v>
                </c:pt>
                <c:pt idx="3183">
                  <c:v>164.68299999999999</c:v>
                </c:pt>
                <c:pt idx="3184">
                  <c:v>166.43299999999999</c:v>
                </c:pt>
                <c:pt idx="3185">
                  <c:v>168.86</c:v>
                </c:pt>
                <c:pt idx="3186">
                  <c:v>170.08699999999999</c:v>
                </c:pt>
                <c:pt idx="3187">
                  <c:v>170.352</c:v>
                </c:pt>
                <c:pt idx="3188">
                  <c:v>170.386</c:v>
                </c:pt>
                <c:pt idx="3189">
                  <c:v>169.92699999999999</c:v>
                </c:pt>
                <c:pt idx="3190">
                  <c:v>169.57</c:v>
                </c:pt>
                <c:pt idx="3191">
                  <c:v>168.64099999999999</c:v>
                </c:pt>
                <c:pt idx="3192">
                  <c:v>167.65199999999999</c:v>
                </c:pt>
                <c:pt idx="3193">
                  <c:v>167.31</c:v>
                </c:pt>
                <c:pt idx="3194">
                  <c:v>166.66399999999999</c:v>
                </c:pt>
                <c:pt idx="3195">
                  <c:v>165.798</c:v>
                </c:pt>
                <c:pt idx="3196">
                  <c:v>165.28899999999999</c:v>
                </c:pt>
                <c:pt idx="3197">
                  <c:v>164.15199999999999</c:v>
                </c:pt>
                <c:pt idx="3198">
                  <c:v>162.91800000000001</c:v>
                </c:pt>
                <c:pt idx="3199">
                  <c:v>162.279</c:v>
                </c:pt>
                <c:pt idx="3200">
                  <c:v>160.971</c:v>
                </c:pt>
                <c:pt idx="3201">
                  <c:v>159.64500000000001</c:v>
                </c:pt>
                <c:pt idx="3202">
                  <c:v>158.98099999999999</c:v>
                </c:pt>
                <c:pt idx="3203">
                  <c:v>157.66900000000001</c:v>
                </c:pt>
                <c:pt idx="3204">
                  <c:v>156.35300000000001</c:v>
                </c:pt>
                <c:pt idx="3205">
                  <c:v>155.71199999999999</c:v>
                </c:pt>
                <c:pt idx="3206">
                  <c:v>154.46299999999999</c:v>
                </c:pt>
                <c:pt idx="3207">
                  <c:v>153.239</c:v>
                </c:pt>
                <c:pt idx="3208">
                  <c:v>152.631</c:v>
                </c:pt>
                <c:pt idx="3209">
                  <c:v>151.434</c:v>
                </c:pt>
                <c:pt idx="3210">
                  <c:v>150.26300000000001</c:v>
                </c:pt>
                <c:pt idx="3211">
                  <c:v>149.685</c:v>
                </c:pt>
                <c:pt idx="3212">
                  <c:v>148.565</c:v>
                </c:pt>
                <c:pt idx="3213">
                  <c:v>147.45599999999999</c:v>
                </c:pt>
                <c:pt idx="3214">
                  <c:v>146.92699999999999</c:v>
                </c:pt>
                <c:pt idx="3215">
                  <c:v>145.85499999999999</c:v>
                </c:pt>
                <c:pt idx="3216">
                  <c:v>144.816</c:v>
                </c:pt>
                <c:pt idx="3217">
                  <c:v>144.298</c:v>
                </c:pt>
                <c:pt idx="3218">
                  <c:v>143.303</c:v>
                </c:pt>
                <c:pt idx="3219">
                  <c:v>142.316</c:v>
                </c:pt>
                <c:pt idx="3220">
                  <c:v>141.82400000000001</c:v>
                </c:pt>
                <c:pt idx="3221">
                  <c:v>140.881</c:v>
                </c:pt>
                <c:pt idx="3222">
                  <c:v>139.97200000000001</c:v>
                </c:pt>
                <c:pt idx="3223">
                  <c:v>139.51400000000001</c:v>
                </c:pt>
                <c:pt idx="3224">
                  <c:v>138.63200000000001</c:v>
                </c:pt>
                <c:pt idx="3225">
                  <c:v>137.77099999999999</c:v>
                </c:pt>
                <c:pt idx="3226">
                  <c:v>137.34299999999999</c:v>
                </c:pt>
                <c:pt idx="3227">
                  <c:v>136.51499999999999</c:v>
                </c:pt>
                <c:pt idx="3228">
                  <c:v>135.69900000000001</c:v>
                </c:pt>
                <c:pt idx="3229">
                  <c:v>135.30000000000001</c:v>
                </c:pt>
                <c:pt idx="3230">
                  <c:v>134.51300000000001</c:v>
                </c:pt>
                <c:pt idx="3231">
                  <c:v>133.74</c:v>
                </c:pt>
                <c:pt idx="3232">
                  <c:v>133.35900000000001</c:v>
                </c:pt>
                <c:pt idx="3233">
                  <c:v>132.62</c:v>
                </c:pt>
                <c:pt idx="3234">
                  <c:v>131.90199999999999</c:v>
                </c:pt>
                <c:pt idx="3235">
                  <c:v>131.547</c:v>
                </c:pt>
                <c:pt idx="3236">
                  <c:v>130.851</c:v>
                </c:pt>
                <c:pt idx="3237">
                  <c:v>130.178</c:v>
                </c:pt>
                <c:pt idx="3238">
                  <c:v>129.84100000000001</c:v>
                </c:pt>
                <c:pt idx="3239">
                  <c:v>129.18</c:v>
                </c:pt>
                <c:pt idx="3240">
                  <c:v>128.541</c:v>
                </c:pt>
                <c:pt idx="3241">
                  <c:v>128.21899999999999</c:v>
                </c:pt>
                <c:pt idx="3242">
                  <c:v>127.59099999999999</c:v>
                </c:pt>
                <c:pt idx="3243">
                  <c:v>126.977</c:v>
                </c:pt>
                <c:pt idx="3244">
                  <c:v>126.67100000000001</c:v>
                </c:pt>
                <c:pt idx="3245">
                  <c:v>126.083</c:v>
                </c:pt>
                <c:pt idx="3246">
                  <c:v>125.491</c:v>
                </c:pt>
                <c:pt idx="3247">
                  <c:v>125.199</c:v>
                </c:pt>
                <c:pt idx="3248">
                  <c:v>124.61799999999999</c:v>
                </c:pt>
                <c:pt idx="3249">
                  <c:v>124.045</c:v>
                </c:pt>
                <c:pt idx="3250">
                  <c:v>123.76</c:v>
                </c:pt>
                <c:pt idx="3251">
                  <c:v>123.179</c:v>
                </c:pt>
                <c:pt idx="3252">
                  <c:v>122.605</c:v>
                </c:pt>
                <c:pt idx="3253">
                  <c:v>122.321</c:v>
                </c:pt>
                <c:pt idx="3254">
                  <c:v>121.773</c:v>
                </c:pt>
                <c:pt idx="3255">
                  <c:v>121.25</c:v>
                </c:pt>
                <c:pt idx="3256">
                  <c:v>120.98699999999999</c:v>
                </c:pt>
                <c:pt idx="3257">
                  <c:v>120.48699999999999</c:v>
                </c:pt>
                <c:pt idx="3258">
                  <c:v>120.012</c:v>
                </c:pt>
                <c:pt idx="3259">
                  <c:v>119.762</c:v>
                </c:pt>
                <c:pt idx="3260">
                  <c:v>119.319</c:v>
                </c:pt>
                <c:pt idx="3261">
                  <c:v>118.89100000000001</c:v>
                </c:pt>
                <c:pt idx="3262">
                  <c:v>118.69199999999999</c:v>
                </c:pt>
                <c:pt idx="3263">
                  <c:v>118.31100000000001</c:v>
                </c:pt>
                <c:pt idx="3264">
                  <c:v>117.931</c:v>
                </c:pt>
                <c:pt idx="3265">
                  <c:v>117.739</c:v>
                </c:pt>
                <c:pt idx="3266">
                  <c:v>117.376</c:v>
                </c:pt>
                <c:pt idx="3267">
                  <c:v>117.151</c:v>
                </c:pt>
                <c:pt idx="3268">
                  <c:v>117.09699999999999</c:v>
                </c:pt>
                <c:pt idx="3269">
                  <c:v>117.06</c:v>
                </c:pt>
                <c:pt idx="3270">
                  <c:v>117.068</c:v>
                </c:pt>
                <c:pt idx="3271">
                  <c:v>117.078</c:v>
                </c:pt>
                <c:pt idx="3272">
                  <c:v>117.086</c:v>
                </c:pt>
                <c:pt idx="3273">
                  <c:v>117.056</c:v>
                </c:pt>
                <c:pt idx="3274">
                  <c:v>117.04600000000001</c:v>
                </c:pt>
                <c:pt idx="3275">
                  <c:v>117.08499999999999</c:v>
                </c:pt>
                <c:pt idx="3276">
                  <c:v>117.187</c:v>
                </c:pt>
                <c:pt idx="3277">
                  <c:v>117.23399999999999</c:v>
                </c:pt>
                <c:pt idx="3278">
                  <c:v>117.35</c:v>
                </c:pt>
                <c:pt idx="3279">
                  <c:v>117.622</c:v>
                </c:pt>
                <c:pt idx="3280">
                  <c:v>117.876</c:v>
                </c:pt>
                <c:pt idx="3281">
                  <c:v>118.586</c:v>
                </c:pt>
                <c:pt idx="3282">
                  <c:v>119.376</c:v>
                </c:pt>
                <c:pt idx="3283">
                  <c:v>119.753</c:v>
                </c:pt>
                <c:pt idx="3284">
                  <c:v>120.453</c:v>
                </c:pt>
                <c:pt idx="3285">
                  <c:v>120.99</c:v>
                </c:pt>
                <c:pt idx="3286">
                  <c:v>121.205</c:v>
                </c:pt>
                <c:pt idx="3287">
                  <c:v>121.53</c:v>
                </c:pt>
                <c:pt idx="3288">
                  <c:v>121.764</c:v>
                </c:pt>
                <c:pt idx="3289">
                  <c:v>121.877</c:v>
                </c:pt>
                <c:pt idx="3290">
                  <c:v>122.129</c:v>
                </c:pt>
                <c:pt idx="3291">
                  <c:v>122.41800000000001</c:v>
                </c:pt>
                <c:pt idx="3292">
                  <c:v>122.56</c:v>
                </c:pt>
                <c:pt idx="3293">
                  <c:v>122.91800000000001</c:v>
                </c:pt>
                <c:pt idx="3294">
                  <c:v>123.652</c:v>
                </c:pt>
                <c:pt idx="3295">
                  <c:v>124.185</c:v>
                </c:pt>
                <c:pt idx="3296">
                  <c:v>125.379</c:v>
                </c:pt>
                <c:pt idx="3297">
                  <c:v>126.592</c:v>
                </c:pt>
                <c:pt idx="3298">
                  <c:v>127.169</c:v>
                </c:pt>
                <c:pt idx="3299">
                  <c:v>128.14400000000001</c:v>
                </c:pt>
                <c:pt idx="3300">
                  <c:v>128.922</c:v>
                </c:pt>
                <c:pt idx="3301">
                  <c:v>129.232</c:v>
                </c:pt>
                <c:pt idx="3302">
                  <c:v>129.69999999999999</c:v>
                </c:pt>
                <c:pt idx="3303">
                  <c:v>129.97399999999999</c:v>
                </c:pt>
                <c:pt idx="3304">
                  <c:v>130.05000000000001</c:v>
                </c:pt>
                <c:pt idx="3305">
                  <c:v>130.10499999999999</c:v>
                </c:pt>
                <c:pt idx="3306">
                  <c:v>130.05000000000001</c:v>
                </c:pt>
                <c:pt idx="3307">
                  <c:v>129.98400000000001</c:v>
                </c:pt>
                <c:pt idx="3308">
                  <c:v>129.88200000000001</c:v>
                </c:pt>
                <c:pt idx="3309">
                  <c:v>130.03899999999999</c:v>
                </c:pt>
                <c:pt idx="3310">
                  <c:v>130.24799999999999</c:v>
                </c:pt>
                <c:pt idx="3311">
                  <c:v>130.804</c:v>
                </c:pt>
                <c:pt idx="3312">
                  <c:v>131.40100000000001</c:v>
                </c:pt>
                <c:pt idx="3313">
                  <c:v>131.68299999999999</c:v>
                </c:pt>
                <c:pt idx="3314">
                  <c:v>132.16999999999999</c:v>
                </c:pt>
                <c:pt idx="3315">
                  <c:v>132.51</c:v>
                </c:pt>
                <c:pt idx="3316">
                  <c:v>132.642</c:v>
                </c:pt>
                <c:pt idx="3317">
                  <c:v>132.81</c:v>
                </c:pt>
                <c:pt idx="3318">
                  <c:v>132.92400000000001</c:v>
                </c:pt>
                <c:pt idx="3319">
                  <c:v>133.01499999999999</c:v>
                </c:pt>
                <c:pt idx="3320">
                  <c:v>133.30099999999999</c:v>
                </c:pt>
                <c:pt idx="3321">
                  <c:v>133.66</c:v>
                </c:pt>
                <c:pt idx="3322">
                  <c:v>133.83500000000001</c:v>
                </c:pt>
                <c:pt idx="3323">
                  <c:v>134.154</c:v>
                </c:pt>
                <c:pt idx="3324">
                  <c:v>134.58199999999999</c:v>
                </c:pt>
                <c:pt idx="3325">
                  <c:v>134.923</c:v>
                </c:pt>
                <c:pt idx="3326">
                  <c:v>135.80799999999999</c:v>
                </c:pt>
                <c:pt idx="3327">
                  <c:v>136.779</c:v>
                </c:pt>
                <c:pt idx="3328">
                  <c:v>137.233</c:v>
                </c:pt>
                <c:pt idx="3329">
                  <c:v>138.03800000000001</c:v>
                </c:pt>
                <c:pt idx="3330">
                  <c:v>138.679</c:v>
                </c:pt>
                <c:pt idx="3331">
                  <c:v>138.90899999999999</c:v>
                </c:pt>
                <c:pt idx="3332">
                  <c:v>139.25</c:v>
                </c:pt>
                <c:pt idx="3333">
                  <c:v>139.43600000000001</c:v>
                </c:pt>
                <c:pt idx="3334">
                  <c:v>139.46899999999999</c:v>
                </c:pt>
                <c:pt idx="3335">
                  <c:v>139.59</c:v>
                </c:pt>
                <c:pt idx="3336">
                  <c:v>139.77699999999999</c:v>
                </c:pt>
                <c:pt idx="3337">
                  <c:v>139.85</c:v>
                </c:pt>
                <c:pt idx="3338">
                  <c:v>139.964</c:v>
                </c:pt>
                <c:pt idx="3339">
                  <c:v>140.01499999999999</c:v>
                </c:pt>
                <c:pt idx="3340">
                  <c:v>140.01499999999999</c:v>
                </c:pt>
                <c:pt idx="3341">
                  <c:v>140.19200000000001</c:v>
                </c:pt>
                <c:pt idx="3342">
                  <c:v>140.81</c:v>
                </c:pt>
                <c:pt idx="3343">
                  <c:v>141.261</c:v>
                </c:pt>
                <c:pt idx="3344">
                  <c:v>142.30699999999999</c:v>
                </c:pt>
                <c:pt idx="3345">
                  <c:v>143.31700000000001</c:v>
                </c:pt>
                <c:pt idx="3346">
                  <c:v>143.76400000000001</c:v>
                </c:pt>
                <c:pt idx="3347">
                  <c:v>144.5</c:v>
                </c:pt>
                <c:pt idx="3348">
                  <c:v>145.01400000000001</c:v>
                </c:pt>
                <c:pt idx="3349">
                  <c:v>145.184</c:v>
                </c:pt>
                <c:pt idx="3350">
                  <c:v>145.39099999999999</c:v>
                </c:pt>
                <c:pt idx="3351">
                  <c:v>145.524</c:v>
                </c:pt>
                <c:pt idx="3352">
                  <c:v>145.73099999999999</c:v>
                </c:pt>
                <c:pt idx="3353">
                  <c:v>146.304</c:v>
                </c:pt>
                <c:pt idx="3354">
                  <c:v>146.87299999999999</c:v>
                </c:pt>
                <c:pt idx="3355">
                  <c:v>147.136</c:v>
                </c:pt>
                <c:pt idx="3356">
                  <c:v>147.613</c:v>
                </c:pt>
                <c:pt idx="3357">
                  <c:v>148.001</c:v>
                </c:pt>
                <c:pt idx="3358">
                  <c:v>148.14500000000001</c:v>
                </c:pt>
                <c:pt idx="3359">
                  <c:v>148.34100000000001</c:v>
                </c:pt>
                <c:pt idx="3360">
                  <c:v>148.43299999999999</c:v>
                </c:pt>
                <c:pt idx="3361">
                  <c:v>148.54400000000001</c:v>
                </c:pt>
                <c:pt idx="3362">
                  <c:v>149.184</c:v>
                </c:pt>
                <c:pt idx="3363">
                  <c:v>150.249</c:v>
                </c:pt>
                <c:pt idx="3364">
                  <c:v>150.85300000000001</c:v>
                </c:pt>
                <c:pt idx="3365">
                  <c:v>152.047</c:v>
                </c:pt>
                <c:pt idx="3366">
                  <c:v>153.06200000000001</c:v>
                </c:pt>
                <c:pt idx="3367">
                  <c:v>153.489</c:v>
                </c:pt>
                <c:pt idx="3368">
                  <c:v>154.15199999999999</c:v>
                </c:pt>
                <c:pt idx="3369">
                  <c:v>154.62700000000001</c:v>
                </c:pt>
                <c:pt idx="3370">
                  <c:v>154.76400000000001</c:v>
                </c:pt>
                <c:pt idx="3371">
                  <c:v>154.91900000000001</c:v>
                </c:pt>
                <c:pt idx="3372">
                  <c:v>155.36799999999999</c:v>
                </c:pt>
                <c:pt idx="3373">
                  <c:v>155.75299999999999</c:v>
                </c:pt>
                <c:pt idx="3374">
                  <c:v>156.53200000000001</c:v>
                </c:pt>
                <c:pt idx="3375">
                  <c:v>157.24</c:v>
                </c:pt>
                <c:pt idx="3376">
                  <c:v>157.56200000000001</c:v>
                </c:pt>
                <c:pt idx="3377">
                  <c:v>158.10300000000001</c:v>
                </c:pt>
                <c:pt idx="3378">
                  <c:v>158.47</c:v>
                </c:pt>
                <c:pt idx="3379">
                  <c:v>158.58099999999999</c:v>
                </c:pt>
                <c:pt idx="3380">
                  <c:v>158.959</c:v>
                </c:pt>
                <c:pt idx="3381">
                  <c:v>159.964</c:v>
                </c:pt>
                <c:pt idx="3382">
                  <c:v>160.625</c:v>
                </c:pt>
                <c:pt idx="3383">
                  <c:v>162.03299999999999</c:v>
                </c:pt>
                <c:pt idx="3384">
                  <c:v>163.345</c:v>
                </c:pt>
                <c:pt idx="3385">
                  <c:v>163.91300000000001</c:v>
                </c:pt>
                <c:pt idx="3386">
                  <c:v>164.83099999999999</c:v>
                </c:pt>
                <c:pt idx="3387">
                  <c:v>165.46299999999999</c:v>
                </c:pt>
                <c:pt idx="3388">
                  <c:v>165.667</c:v>
                </c:pt>
                <c:pt idx="3389">
                  <c:v>165.87899999999999</c:v>
                </c:pt>
                <c:pt idx="3390">
                  <c:v>165.875</c:v>
                </c:pt>
                <c:pt idx="3391">
                  <c:v>165.93799999999999</c:v>
                </c:pt>
                <c:pt idx="3392">
                  <c:v>166.369</c:v>
                </c:pt>
                <c:pt idx="3393">
                  <c:v>166.774</c:v>
                </c:pt>
                <c:pt idx="3394">
                  <c:v>166.96700000000001</c:v>
                </c:pt>
                <c:pt idx="3395">
                  <c:v>167.30600000000001</c:v>
                </c:pt>
                <c:pt idx="3396">
                  <c:v>167.59200000000001</c:v>
                </c:pt>
                <c:pt idx="3397">
                  <c:v>167.69900000000001</c:v>
                </c:pt>
                <c:pt idx="3398">
                  <c:v>167.81800000000001</c:v>
                </c:pt>
                <c:pt idx="3399">
                  <c:v>167.863</c:v>
                </c:pt>
                <c:pt idx="3400">
                  <c:v>168.08199999999999</c:v>
                </c:pt>
                <c:pt idx="3401">
                  <c:v>169.18600000000001</c:v>
                </c:pt>
                <c:pt idx="3402">
                  <c:v>170.77600000000001</c:v>
                </c:pt>
                <c:pt idx="3403">
                  <c:v>171.59399999999999</c:v>
                </c:pt>
                <c:pt idx="3404">
                  <c:v>173.07300000000001</c:v>
                </c:pt>
                <c:pt idx="3405">
                  <c:v>174.23099999999999</c:v>
                </c:pt>
                <c:pt idx="3406">
                  <c:v>174.67500000000001</c:v>
                </c:pt>
                <c:pt idx="3407">
                  <c:v>175.31299999999999</c:v>
                </c:pt>
                <c:pt idx="3408">
                  <c:v>175.63399999999999</c:v>
                </c:pt>
                <c:pt idx="3409">
                  <c:v>175.69</c:v>
                </c:pt>
                <c:pt idx="3410">
                  <c:v>175.59299999999999</c:v>
                </c:pt>
                <c:pt idx="3411">
                  <c:v>175.28</c:v>
                </c:pt>
                <c:pt idx="3412">
                  <c:v>175.06700000000001</c:v>
                </c:pt>
                <c:pt idx="3413">
                  <c:v>174.51400000000001</c:v>
                </c:pt>
                <c:pt idx="3414">
                  <c:v>173.87899999999999</c:v>
                </c:pt>
                <c:pt idx="3415">
                  <c:v>173.524</c:v>
                </c:pt>
                <c:pt idx="3416">
                  <c:v>172.773</c:v>
                </c:pt>
                <c:pt idx="3417">
                  <c:v>171.96299999999999</c:v>
                </c:pt>
                <c:pt idx="3418">
                  <c:v>171.54400000000001</c:v>
                </c:pt>
                <c:pt idx="3419">
                  <c:v>170.637</c:v>
                </c:pt>
                <c:pt idx="3420">
                  <c:v>169.68199999999999</c:v>
                </c:pt>
                <c:pt idx="3421">
                  <c:v>169.19900000000001</c:v>
                </c:pt>
                <c:pt idx="3422">
                  <c:v>168.24799999999999</c:v>
                </c:pt>
                <c:pt idx="3423">
                  <c:v>167.44499999999999</c:v>
                </c:pt>
                <c:pt idx="3424">
                  <c:v>167.08099999999999</c:v>
                </c:pt>
                <c:pt idx="3425">
                  <c:v>166.40100000000001</c:v>
                </c:pt>
                <c:pt idx="3426">
                  <c:v>165.76900000000001</c:v>
                </c:pt>
                <c:pt idx="3427">
                  <c:v>165.453</c:v>
                </c:pt>
                <c:pt idx="3428">
                  <c:v>164.82499999999999</c:v>
                </c:pt>
                <c:pt idx="3429">
                  <c:v>164.16</c:v>
                </c:pt>
                <c:pt idx="3430">
                  <c:v>163.81100000000001</c:v>
                </c:pt>
                <c:pt idx="3431">
                  <c:v>163.06399999999999</c:v>
                </c:pt>
                <c:pt idx="3432">
                  <c:v>162.29</c:v>
                </c:pt>
                <c:pt idx="3433">
                  <c:v>161.89699999999999</c:v>
                </c:pt>
                <c:pt idx="3434">
                  <c:v>161.26900000000001</c:v>
                </c:pt>
                <c:pt idx="3435">
                  <c:v>161.02699999999999</c:v>
                </c:pt>
                <c:pt idx="3436">
                  <c:v>161.04900000000001</c:v>
                </c:pt>
                <c:pt idx="3437">
                  <c:v>161.18299999999999</c:v>
                </c:pt>
                <c:pt idx="3438">
                  <c:v>161.30500000000001</c:v>
                </c:pt>
                <c:pt idx="3439">
                  <c:v>161.33500000000001</c:v>
                </c:pt>
                <c:pt idx="3440">
                  <c:v>161.34200000000001</c:v>
                </c:pt>
                <c:pt idx="3441">
                  <c:v>161.22</c:v>
                </c:pt>
                <c:pt idx="3442">
                  <c:v>161.119</c:v>
                </c:pt>
                <c:pt idx="3443">
                  <c:v>160.93</c:v>
                </c:pt>
                <c:pt idx="3444">
                  <c:v>161.19</c:v>
                </c:pt>
                <c:pt idx="3445">
                  <c:v>161.36799999999999</c:v>
                </c:pt>
                <c:pt idx="3446">
                  <c:v>161.53200000000001</c:v>
                </c:pt>
                <c:pt idx="3447">
                  <c:v>161.45699999999999</c:v>
                </c:pt>
                <c:pt idx="3448">
                  <c:v>161.364</c:v>
                </c:pt>
                <c:pt idx="3449">
                  <c:v>161.59899999999999</c:v>
                </c:pt>
                <c:pt idx="3450">
                  <c:v>162.386</c:v>
                </c:pt>
                <c:pt idx="3451">
                  <c:v>162.851</c:v>
                </c:pt>
                <c:pt idx="3452">
                  <c:v>163.69</c:v>
                </c:pt>
                <c:pt idx="3453">
                  <c:v>164.411</c:v>
                </c:pt>
                <c:pt idx="3454">
                  <c:v>164.72</c:v>
                </c:pt>
                <c:pt idx="3455">
                  <c:v>165.17699999999999</c:v>
                </c:pt>
                <c:pt idx="3456">
                  <c:v>165.422</c:v>
                </c:pt>
                <c:pt idx="3457">
                  <c:v>165.46600000000001</c:v>
                </c:pt>
                <c:pt idx="3458">
                  <c:v>165.39599999999999</c:v>
                </c:pt>
                <c:pt idx="3459">
                  <c:v>165.48500000000001</c:v>
                </c:pt>
                <c:pt idx="3460">
                  <c:v>165.6</c:v>
                </c:pt>
                <c:pt idx="3461">
                  <c:v>165.71899999999999</c:v>
                </c:pt>
                <c:pt idx="3462">
                  <c:v>165.667</c:v>
                </c:pt>
                <c:pt idx="3463">
                  <c:v>165.58500000000001</c:v>
                </c:pt>
                <c:pt idx="3464">
                  <c:v>165.358</c:v>
                </c:pt>
                <c:pt idx="3465">
                  <c:v>165.30600000000001</c:v>
                </c:pt>
                <c:pt idx="3466">
                  <c:v>165.399</c:v>
                </c:pt>
                <c:pt idx="3467">
                  <c:v>165.75200000000001</c:v>
                </c:pt>
                <c:pt idx="3468">
                  <c:v>166.17599999999999</c:v>
                </c:pt>
                <c:pt idx="3469">
                  <c:v>166.369</c:v>
                </c:pt>
                <c:pt idx="3470">
                  <c:v>166.64400000000001</c:v>
                </c:pt>
                <c:pt idx="3471">
                  <c:v>166.76599999999999</c:v>
                </c:pt>
                <c:pt idx="3472">
                  <c:v>166.76599999999999</c:v>
                </c:pt>
                <c:pt idx="3473">
                  <c:v>166.666</c:v>
                </c:pt>
                <c:pt idx="3474">
                  <c:v>166.41300000000001</c:v>
                </c:pt>
                <c:pt idx="3475">
                  <c:v>166.261</c:v>
                </c:pt>
                <c:pt idx="3476">
                  <c:v>166.01599999999999</c:v>
                </c:pt>
                <c:pt idx="3477">
                  <c:v>165.79599999999999</c:v>
                </c:pt>
                <c:pt idx="3478">
                  <c:v>165.66200000000001</c:v>
                </c:pt>
                <c:pt idx="3479">
                  <c:v>165.38</c:v>
                </c:pt>
                <c:pt idx="3480">
                  <c:v>165.03800000000001</c:v>
                </c:pt>
                <c:pt idx="3481">
                  <c:v>164.84800000000001</c:v>
                </c:pt>
                <c:pt idx="3482">
                  <c:v>164.52099999999999</c:v>
                </c:pt>
                <c:pt idx="3483">
                  <c:v>164.70699999999999</c:v>
                </c:pt>
                <c:pt idx="3484">
                  <c:v>165.01900000000001</c:v>
                </c:pt>
                <c:pt idx="3485">
                  <c:v>165.822</c:v>
                </c:pt>
                <c:pt idx="3486">
                  <c:v>166.602</c:v>
                </c:pt>
                <c:pt idx="3487">
                  <c:v>166.91399999999999</c:v>
                </c:pt>
                <c:pt idx="3488">
                  <c:v>167.375</c:v>
                </c:pt>
                <c:pt idx="3489">
                  <c:v>167.642</c:v>
                </c:pt>
                <c:pt idx="3490">
                  <c:v>167.69399999999999</c:v>
                </c:pt>
                <c:pt idx="3491">
                  <c:v>167.672</c:v>
                </c:pt>
                <c:pt idx="3492">
                  <c:v>167.48599999999999</c:v>
                </c:pt>
                <c:pt idx="3493">
                  <c:v>167.345</c:v>
                </c:pt>
                <c:pt idx="3494">
                  <c:v>166.928</c:v>
                </c:pt>
                <c:pt idx="3495">
                  <c:v>166.36699999999999</c:v>
                </c:pt>
                <c:pt idx="3496">
                  <c:v>166.05500000000001</c:v>
                </c:pt>
                <c:pt idx="3497">
                  <c:v>165.375</c:v>
                </c:pt>
                <c:pt idx="3498">
                  <c:v>164.78800000000001</c:v>
                </c:pt>
                <c:pt idx="3499">
                  <c:v>164.602</c:v>
                </c:pt>
                <c:pt idx="3500">
                  <c:v>164.346</c:v>
                </c:pt>
                <c:pt idx="3501">
                  <c:v>164.137</c:v>
                </c:pt>
                <c:pt idx="3502">
                  <c:v>164.02199999999999</c:v>
                </c:pt>
                <c:pt idx="3503">
                  <c:v>163.74</c:v>
                </c:pt>
                <c:pt idx="3504">
                  <c:v>163.41300000000001</c:v>
                </c:pt>
                <c:pt idx="3505">
                  <c:v>163.208</c:v>
                </c:pt>
                <c:pt idx="3506">
                  <c:v>162.755</c:v>
                </c:pt>
                <c:pt idx="3507">
                  <c:v>162.23099999999999</c:v>
                </c:pt>
                <c:pt idx="3508">
                  <c:v>161.934</c:v>
                </c:pt>
                <c:pt idx="3509">
                  <c:v>161.30199999999999</c:v>
                </c:pt>
                <c:pt idx="3510">
                  <c:v>160.636</c:v>
                </c:pt>
                <c:pt idx="3511">
                  <c:v>160.33500000000001</c:v>
                </c:pt>
                <c:pt idx="3512">
                  <c:v>160.07900000000001</c:v>
                </c:pt>
                <c:pt idx="3513">
                  <c:v>160.22</c:v>
                </c:pt>
                <c:pt idx="3514">
                  <c:v>160.36099999999999</c:v>
                </c:pt>
                <c:pt idx="3515">
                  <c:v>160.636</c:v>
                </c:pt>
                <c:pt idx="3516">
                  <c:v>160.85599999999999</c:v>
                </c:pt>
                <c:pt idx="3517">
                  <c:v>160.911</c:v>
                </c:pt>
                <c:pt idx="3518">
                  <c:v>160.92599999999999</c:v>
                </c:pt>
                <c:pt idx="3519">
                  <c:v>160.81100000000001</c:v>
                </c:pt>
                <c:pt idx="3520">
                  <c:v>160.71799999999999</c:v>
                </c:pt>
                <c:pt idx="3521">
                  <c:v>160.78100000000001</c:v>
                </c:pt>
                <c:pt idx="3522">
                  <c:v>161.53899999999999</c:v>
                </c:pt>
                <c:pt idx="3523">
                  <c:v>161.85499999999999</c:v>
                </c:pt>
                <c:pt idx="3524">
                  <c:v>162.20400000000001</c:v>
                </c:pt>
                <c:pt idx="3525">
                  <c:v>162.27500000000001</c:v>
                </c:pt>
                <c:pt idx="3526">
                  <c:v>162.22999999999999</c:v>
                </c:pt>
                <c:pt idx="3527">
                  <c:v>162.11099999999999</c:v>
                </c:pt>
                <c:pt idx="3528">
                  <c:v>162.34100000000001</c:v>
                </c:pt>
                <c:pt idx="3529">
                  <c:v>162.56399999999999</c:v>
                </c:pt>
                <c:pt idx="3530">
                  <c:v>163.12899999999999</c:v>
                </c:pt>
                <c:pt idx="3531">
                  <c:v>163.70099999999999</c:v>
                </c:pt>
                <c:pt idx="3532">
                  <c:v>163.95</c:v>
                </c:pt>
                <c:pt idx="3533">
                  <c:v>164.35499999999999</c:v>
                </c:pt>
                <c:pt idx="3534">
                  <c:v>164.62200000000001</c:v>
                </c:pt>
                <c:pt idx="3535">
                  <c:v>164.70400000000001</c:v>
                </c:pt>
                <c:pt idx="3536">
                  <c:v>164.76</c:v>
                </c:pt>
                <c:pt idx="3537">
                  <c:v>164.68899999999999</c:v>
                </c:pt>
                <c:pt idx="3538">
                  <c:v>164.607</c:v>
                </c:pt>
                <c:pt idx="3539">
                  <c:v>164.715</c:v>
                </c:pt>
                <c:pt idx="3540">
                  <c:v>165.08699999999999</c:v>
                </c:pt>
                <c:pt idx="3541">
                  <c:v>165.24299999999999</c:v>
                </c:pt>
                <c:pt idx="3542">
                  <c:v>165.38</c:v>
                </c:pt>
                <c:pt idx="3543">
                  <c:v>165.31</c:v>
                </c:pt>
                <c:pt idx="3544">
                  <c:v>165.19800000000001</c:v>
                </c:pt>
                <c:pt idx="3545">
                  <c:v>165.001</c:v>
                </c:pt>
                <c:pt idx="3546">
                  <c:v>164.941</c:v>
                </c:pt>
                <c:pt idx="3547">
                  <c:v>165.03399999999999</c:v>
                </c:pt>
                <c:pt idx="3548">
                  <c:v>165.399</c:v>
                </c:pt>
                <c:pt idx="3549">
                  <c:v>165.79599999999999</c:v>
                </c:pt>
                <c:pt idx="3550">
                  <c:v>165.941</c:v>
                </c:pt>
                <c:pt idx="3551">
                  <c:v>166.11600000000001</c:v>
                </c:pt>
                <c:pt idx="3552">
                  <c:v>166.101</c:v>
                </c:pt>
                <c:pt idx="3553">
                  <c:v>166.04499999999999</c:v>
                </c:pt>
                <c:pt idx="3554">
                  <c:v>165.82900000000001</c:v>
                </c:pt>
                <c:pt idx="3555">
                  <c:v>165.61699999999999</c:v>
                </c:pt>
                <c:pt idx="3556">
                  <c:v>165.851</c:v>
                </c:pt>
                <c:pt idx="3557">
                  <c:v>166.453</c:v>
                </c:pt>
                <c:pt idx="3558">
                  <c:v>166.76900000000001</c:v>
                </c:pt>
                <c:pt idx="3559">
                  <c:v>166.81</c:v>
                </c:pt>
                <c:pt idx="3560">
                  <c:v>166.69800000000001</c:v>
                </c:pt>
                <c:pt idx="3561">
                  <c:v>166.63499999999999</c:v>
                </c:pt>
                <c:pt idx="3562">
                  <c:v>166.75399999999999</c:v>
                </c:pt>
                <c:pt idx="3563">
                  <c:v>167.14</c:v>
                </c:pt>
                <c:pt idx="3564">
                  <c:v>167.62299999999999</c:v>
                </c:pt>
                <c:pt idx="3565">
                  <c:v>167.857</c:v>
                </c:pt>
                <c:pt idx="3566">
                  <c:v>168.3</c:v>
                </c:pt>
                <c:pt idx="3567">
                  <c:v>168.62299999999999</c:v>
                </c:pt>
                <c:pt idx="3568">
                  <c:v>168.71899999999999</c:v>
                </c:pt>
                <c:pt idx="3569">
                  <c:v>168.809</c:v>
                </c:pt>
                <c:pt idx="3570">
                  <c:v>168.75299999999999</c:v>
                </c:pt>
                <c:pt idx="3571">
                  <c:v>168.69</c:v>
                </c:pt>
                <c:pt idx="3572">
                  <c:v>168.626</c:v>
                </c:pt>
                <c:pt idx="3573">
                  <c:v>169.29900000000001</c:v>
                </c:pt>
                <c:pt idx="3574">
                  <c:v>169.685</c:v>
                </c:pt>
                <c:pt idx="3575">
                  <c:v>170.20699999999999</c:v>
                </c:pt>
                <c:pt idx="3576">
                  <c:v>170.393</c:v>
                </c:pt>
                <c:pt idx="3577">
                  <c:v>170.37799999999999</c:v>
                </c:pt>
                <c:pt idx="3578">
                  <c:v>170.191</c:v>
                </c:pt>
                <c:pt idx="3579">
                  <c:v>169.80799999999999</c:v>
                </c:pt>
                <c:pt idx="3580">
                  <c:v>169.56200000000001</c:v>
                </c:pt>
                <c:pt idx="3581">
                  <c:v>169.11600000000001</c:v>
                </c:pt>
                <c:pt idx="3582">
                  <c:v>169.14599999999999</c:v>
                </c:pt>
                <c:pt idx="3583">
                  <c:v>169.399</c:v>
                </c:pt>
                <c:pt idx="3584">
                  <c:v>170.124</c:v>
                </c:pt>
                <c:pt idx="3585">
                  <c:v>170.87100000000001</c:v>
                </c:pt>
                <c:pt idx="3586">
                  <c:v>171.173</c:v>
                </c:pt>
                <c:pt idx="3587">
                  <c:v>171.63200000000001</c:v>
                </c:pt>
                <c:pt idx="3588">
                  <c:v>171.905</c:v>
                </c:pt>
                <c:pt idx="3589">
                  <c:v>171.976</c:v>
                </c:pt>
                <c:pt idx="3590">
                  <c:v>171.946</c:v>
                </c:pt>
                <c:pt idx="3591">
                  <c:v>171.8</c:v>
                </c:pt>
                <c:pt idx="3592">
                  <c:v>171.95699999999999</c:v>
                </c:pt>
                <c:pt idx="3593">
                  <c:v>172.81200000000001</c:v>
                </c:pt>
                <c:pt idx="3594">
                  <c:v>173.44300000000001</c:v>
                </c:pt>
                <c:pt idx="3595">
                  <c:v>173.6</c:v>
                </c:pt>
                <c:pt idx="3596">
                  <c:v>173.66</c:v>
                </c:pt>
                <c:pt idx="3597">
                  <c:v>173.46199999999999</c:v>
                </c:pt>
                <c:pt idx="3598">
                  <c:v>173.29</c:v>
                </c:pt>
                <c:pt idx="3599">
                  <c:v>173.14500000000001</c:v>
                </c:pt>
                <c:pt idx="3600">
                  <c:v>173.678</c:v>
                </c:pt>
                <c:pt idx="3601">
                  <c:v>173.959</c:v>
                </c:pt>
                <c:pt idx="3602">
                  <c:v>174.52600000000001</c:v>
                </c:pt>
                <c:pt idx="3603">
                  <c:v>175.06800000000001</c:v>
                </c:pt>
                <c:pt idx="3604">
                  <c:v>175.40199999999999</c:v>
                </c:pt>
                <c:pt idx="3605">
                  <c:v>175.62799999999999</c:v>
                </c:pt>
                <c:pt idx="3606">
                  <c:v>175.74299999999999</c:v>
                </c:pt>
                <c:pt idx="3607">
                  <c:v>175.71700000000001</c:v>
                </c:pt>
                <c:pt idx="3608">
                  <c:v>175.54900000000001</c:v>
                </c:pt>
                <c:pt idx="3609">
                  <c:v>175.21299999999999</c:v>
                </c:pt>
                <c:pt idx="3610">
                  <c:v>174.97800000000001</c:v>
                </c:pt>
                <c:pt idx="3611">
                  <c:v>174.45500000000001</c:v>
                </c:pt>
                <c:pt idx="3612">
                  <c:v>173.81200000000001</c:v>
                </c:pt>
                <c:pt idx="3613">
                  <c:v>173.465</c:v>
                </c:pt>
                <c:pt idx="3614">
                  <c:v>172.71</c:v>
                </c:pt>
                <c:pt idx="3615">
                  <c:v>171.91499999999999</c:v>
                </c:pt>
                <c:pt idx="3616">
                  <c:v>171.50800000000001</c:v>
                </c:pt>
                <c:pt idx="3617">
                  <c:v>170.68600000000001</c:v>
                </c:pt>
                <c:pt idx="3618">
                  <c:v>169.83199999999999</c:v>
                </c:pt>
                <c:pt idx="3619">
                  <c:v>169.41200000000001</c:v>
                </c:pt>
                <c:pt idx="3620">
                  <c:v>168.54599999999999</c:v>
                </c:pt>
                <c:pt idx="3621">
                  <c:v>167.672</c:v>
                </c:pt>
                <c:pt idx="3622">
                  <c:v>167.245</c:v>
                </c:pt>
                <c:pt idx="3623">
                  <c:v>166.38300000000001</c:v>
                </c:pt>
                <c:pt idx="3624">
                  <c:v>165.57300000000001</c:v>
                </c:pt>
                <c:pt idx="3625">
                  <c:v>165.16800000000001</c:v>
                </c:pt>
                <c:pt idx="3626">
                  <c:v>164.36500000000001</c:v>
                </c:pt>
                <c:pt idx="3627">
                  <c:v>163.58099999999999</c:v>
                </c:pt>
                <c:pt idx="3628">
                  <c:v>163.19800000000001</c:v>
                </c:pt>
                <c:pt idx="3629">
                  <c:v>162.43600000000001</c:v>
                </c:pt>
                <c:pt idx="3630">
                  <c:v>161.69999999999999</c:v>
                </c:pt>
                <c:pt idx="3631">
                  <c:v>161.34</c:v>
                </c:pt>
                <c:pt idx="3632">
                  <c:v>160.61500000000001</c:v>
                </c:pt>
                <c:pt idx="3633">
                  <c:v>159.90899999999999</c:v>
                </c:pt>
                <c:pt idx="3634">
                  <c:v>159.553</c:v>
                </c:pt>
                <c:pt idx="3635">
                  <c:v>158.84899999999999</c:v>
                </c:pt>
                <c:pt idx="3636">
                  <c:v>158.14099999999999</c:v>
                </c:pt>
                <c:pt idx="3637">
                  <c:v>157.77799999999999</c:v>
                </c:pt>
                <c:pt idx="3638">
                  <c:v>157.066</c:v>
                </c:pt>
                <c:pt idx="3639">
                  <c:v>156.35400000000001</c:v>
                </c:pt>
                <c:pt idx="3640">
                  <c:v>156.01300000000001</c:v>
                </c:pt>
                <c:pt idx="3641">
                  <c:v>155.327</c:v>
                </c:pt>
                <c:pt idx="3642">
                  <c:v>154.65299999999999</c:v>
                </c:pt>
                <c:pt idx="3643">
                  <c:v>154.30000000000001</c:v>
                </c:pt>
                <c:pt idx="3644">
                  <c:v>153.62200000000001</c:v>
                </c:pt>
                <c:pt idx="3645">
                  <c:v>152.96600000000001</c:v>
                </c:pt>
                <c:pt idx="3646">
                  <c:v>152.63999999999999</c:v>
                </c:pt>
                <c:pt idx="3647">
                  <c:v>151.96100000000001</c:v>
                </c:pt>
                <c:pt idx="3648">
                  <c:v>151.27500000000001</c:v>
                </c:pt>
                <c:pt idx="3649">
                  <c:v>150.762</c:v>
                </c:pt>
                <c:pt idx="3650">
                  <c:v>150.29300000000001</c:v>
                </c:pt>
                <c:pt idx="3651">
                  <c:v>149.80799999999999</c:v>
                </c:pt>
                <c:pt idx="3652">
                  <c:v>149.59299999999999</c:v>
                </c:pt>
                <c:pt idx="3653">
                  <c:v>149.19399999999999</c:v>
                </c:pt>
                <c:pt idx="3654">
                  <c:v>148.80199999999999</c:v>
                </c:pt>
                <c:pt idx="3655">
                  <c:v>148.60900000000001</c:v>
                </c:pt>
                <c:pt idx="3656">
                  <c:v>148.203</c:v>
                </c:pt>
                <c:pt idx="3657">
                  <c:v>147.81800000000001</c:v>
                </c:pt>
                <c:pt idx="3658">
                  <c:v>147.714</c:v>
                </c:pt>
                <c:pt idx="3659">
                  <c:v>147.714</c:v>
                </c:pt>
                <c:pt idx="3660">
                  <c:v>148.40899999999999</c:v>
                </c:pt>
                <c:pt idx="3661">
                  <c:v>149.012</c:v>
                </c:pt>
                <c:pt idx="3662">
                  <c:v>150.11000000000001</c:v>
                </c:pt>
                <c:pt idx="3663">
                  <c:v>150.892</c:v>
                </c:pt>
                <c:pt idx="3664">
                  <c:v>151.25700000000001</c:v>
                </c:pt>
                <c:pt idx="3665">
                  <c:v>151.51499999999999</c:v>
                </c:pt>
                <c:pt idx="3666">
                  <c:v>151.68199999999999</c:v>
                </c:pt>
                <c:pt idx="3667">
                  <c:v>151.708</c:v>
                </c:pt>
                <c:pt idx="3668">
                  <c:v>151.66999999999999</c:v>
                </c:pt>
                <c:pt idx="3669">
                  <c:v>153.34200000000001</c:v>
                </c:pt>
                <c:pt idx="3670">
                  <c:v>155.221</c:v>
                </c:pt>
                <c:pt idx="3671">
                  <c:v>157.40799999999999</c:v>
                </c:pt>
                <c:pt idx="3672">
                  <c:v>158.18299999999999</c:v>
                </c:pt>
                <c:pt idx="3673">
                  <c:v>158.26400000000001</c:v>
                </c:pt>
                <c:pt idx="3674">
                  <c:v>158.23099999999999</c:v>
                </c:pt>
                <c:pt idx="3675">
                  <c:v>162.214</c:v>
                </c:pt>
                <c:pt idx="3676">
                  <c:v>164.79599999999999</c:v>
                </c:pt>
                <c:pt idx="3677">
                  <c:v>169.226</c:v>
                </c:pt>
                <c:pt idx="3678">
                  <c:v>171.72399999999999</c:v>
                </c:pt>
                <c:pt idx="3679">
                  <c:v>172.392</c:v>
                </c:pt>
                <c:pt idx="3680">
                  <c:v>172.95599999999999</c:v>
                </c:pt>
                <c:pt idx="3681">
                  <c:v>172.82499999999999</c:v>
                </c:pt>
                <c:pt idx="3682">
                  <c:v>172.57900000000001</c:v>
                </c:pt>
                <c:pt idx="3683">
                  <c:v>171.87299999999999</c:v>
                </c:pt>
                <c:pt idx="3684">
                  <c:v>170.94300000000001</c:v>
                </c:pt>
                <c:pt idx="3685">
                  <c:v>170.435</c:v>
                </c:pt>
                <c:pt idx="3686">
                  <c:v>169.548</c:v>
                </c:pt>
                <c:pt idx="3687">
                  <c:v>169.47800000000001</c:v>
                </c:pt>
                <c:pt idx="3688">
                  <c:v>169.37</c:v>
                </c:pt>
                <c:pt idx="3689">
                  <c:v>169.44</c:v>
                </c:pt>
                <c:pt idx="3690">
                  <c:v>170.435</c:v>
                </c:pt>
                <c:pt idx="3691">
                  <c:v>170.96100000000001</c:v>
                </c:pt>
                <c:pt idx="3692">
                  <c:v>171.61099999999999</c:v>
                </c:pt>
                <c:pt idx="3693">
                  <c:v>171.70400000000001</c:v>
                </c:pt>
                <c:pt idx="3694">
                  <c:v>171.51</c:v>
                </c:pt>
                <c:pt idx="3695">
                  <c:v>171.155</c:v>
                </c:pt>
                <c:pt idx="3696">
                  <c:v>170.51599999999999</c:v>
                </c:pt>
                <c:pt idx="3697">
                  <c:v>170.13900000000001</c:v>
                </c:pt>
                <c:pt idx="3698">
                  <c:v>169.31</c:v>
                </c:pt>
                <c:pt idx="3699">
                  <c:v>168.61099999999999</c:v>
                </c:pt>
                <c:pt idx="3700">
                  <c:v>169.51</c:v>
                </c:pt>
                <c:pt idx="3701">
                  <c:v>174.25399999999999</c:v>
                </c:pt>
                <c:pt idx="3702">
                  <c:v>177.27199999999999</c:v>
                </c:pt>
                <c:pt idx="3703">
                  <c:v>178.22399999999999</c:v>
                </c:pt>
                <c:pt idx="3704">
                  <c:v>179.47499999999999</c:v>
                </c:pt>
                <c:pt idx="3705">
                  <c:v>180.04300000000001</c:v>
                </c:pt>
                <c:pt idx="3706">
                  <c:v>180.114</c:v>
                </c:pt>
                <c:pt idx="3707">
                  <c:v>179.90799999999999</c:v>
                </c:pt>
                <c:pt idx="3708">
                  <c:v>179.72499999999999</c:v>
                </c:pt>
                <c:pt idx="3709">
                  <c:v>182.65899999999999</c:v>
                </c:pt>
                <c:pt idx="3710">
                  <c:v>185.869</c:v>
                </c:pt>
                <c:pt idx="3711">
                  <c:v>189.446</c:v>
                </c:pt>
                <c:pt idx="3712">
                  <c:v>190.71600000000001</c:v>
                </c:pt>
                <c:pt idx="3713">
                  <c:v>192.37</c:v>
                </c:pt>
                <c:pt idx="3714">
                  <c:v>193.05</c:v>
                </c:pt>
                <c:pt idx="3715">
                  <c:v>193.113</c:v>
                </c:pt>
                <c:pt idx="3716">
                  <c:v>192.833</c:v>
                </c:pt>
                <c:pt idx="3717">
                  <c:v>192.131</c:v>
                </c:pt>
                <c:pt idx="3718">
                  <c:v>191.66800000000001</c:v>
                </c:pt>
                <c:pt idx="3719">
                  <c:v>190.58799999999999</c:v>
                </c:pt>
                <c:pt idx="3720">
                  <c:v>189.352</c:v>
                </c:pt>
                <c:pt idx="3721">
                  <c:v>188.702</c:v>
                </c:pt>
                <c:pt idx="3722">
                  <c:v>187.339</c:v>
                </c:pt>
                <c:pt idx="3723">
                  <c:v>185.94200000000001</c:v>
                </c:pt>
                <c:pt idx="3724">
                  <c:v>185.24</c:v>
                </c:pt>
                <c:pt idx="3725">
                  <c:v>183.84</c:v>
                </c:pt>
                <c:pt idx="3726">
                  <c:v>182.45</c:v>
                </c:pt>
                <c:pt idx="3727">
                  <c:v>181.756</c:v>
                </c:pt>
                <c:pt idx="3728">
                  <c:v>180.4</c:v>
                </c:pt>
                <c:pt idx="3729">
                  <c:v>179.06700000000001</c:v>
                </c:pt>
                <c:pt idx="3730">
                  <c:v>178.417</c:v>
                </c:pt>
                <c:pt idx="3731">
                  <c:v>177.143</c:v>
                </c:pt>
                <c:pt idx="3732">
                  <c:v>175.911</c:v>
                </c:pt>
                <c:pt idx="3733">
                  <c:v>175.30500000000001</c:v>
                </c:pt>
                <c:pt idx="3734">
                  <c:v>174.114</c:v>
                </c:pt>
                <c:pt idx="3735">
                  <c:v>172.964</c:v>
                </c:pt>
                <c:pt idx="3736">
                  <c:v>172.40700000000001</c:v>
                </c:pt>
                <c:pt idx="3737">
                  <c:v>171.279</c:v>
                </c:pt>
                <c:pt idx="3738">
                  <c:v>170.18100000000001</c:v>
                </c:pt>
                <c:pt idx="3739">
                  <c:v>169.63</c:v>
                </c:pt>
                <c:pt idx="3740">
                  <c:v>168.54900000000001</c:v>
                </c:pt>
                <c:pt idx="3741">
                  <c:v>167.50800000000001</c:v>
                </c:pt>
                <c:pt idx="3742">
                  <c:v>166.977</c:v>
                </c:pt>
                <c:pt idx="3743">
                  <c:v>165.959</c:v>
                </c:pt>
                <c:pt idx="3744">
                  <c:v>164.922</c:v>
                </c:pt>
                <c:pt idx="3745">
                  <c:v>164.405</c:v>
                </c:pt>
                <c:pt idx="3746">
                  <c:v>163.39099999999999</c:v>
                </c:pt>
                <c:pt idx="3747">
                  <c:v>162.36500000000001</c:v>
                </c:pt>
                <c:pt idx="3748">
                  <c:v>161.86699999999999</c:v>
                </c:pt>
                <c:pt idx="3749">
                  <c:v>160.87799999999999</c:v>
                </c:pt>
                <c:pt idx="3750">
                  <c:v>159.898</c:v>
                </c:pt>
                <c:pt idx="3751">
                  <c:v>159.416</c:v>
                </c:pt>
                <c:pt idx="3752">
                  <c:v>158.46299999999999</c:v>
                </c:pt>
                <c:pt idx="3753">
                  <c:v>157.536</c:v>
                </c:pt>
                <c:pt idx="3754">
                  <c:v>157.11000000000001</c:v>
                </c:pt>
                <c:pt idx="3755">
                  <c:v>156.346</c:v>
                </c:pt>
                <c:pt idx="3756">
                  <c:v>155.697</c:v>
                </c:pt>
                <c:pt idx="3757">
                  <c:v>155.46</c:v>
                </c:pt>
                <c:pt idx="3758">
                  <c:v>155.27500000000001</c:v>
                </c:pt>
                <c:pt idx="3759">
                  <c:v>155.286</c:v>
                </c:pt>
                <c:pt idx="3760">
                  <c:v>155.32300000000001</c:v>
                </c:pt>
                <c:pt idx="3761">
                  <c:v>155.286</c:v>
                </c:pt>
                <c:pt idx="3762">
                  <c:v>155.15199999999999</c:v>
                </c:pt>
                <c:pt idx="3763">
                  <c:v>155.06</c:v>
                </c:pt>
                <c:pt idx="3764">
                  <c:v>154.79300000000001</c:v>
                </c:pt>
                <c:pt idx="3765">
                  <c:v>154.43299999999999</c:v>
                </c:pt>
                <c:pt idx="3766">
                  <c:v>154.22900000000001</c:v>
                </c:pt>
                <c:pt idx="3767">
                  <c:v>153.78800000000001</c:v>
                </c:pt>
                <c:pt idx="3768">
                  <c:v>153.358</c:v>
                </c:pt>
                <c:pt idx="3769">
                  <c:v>153.04499999999999</c:v>
                </c:pt>
                <c:pt idx="3770">
                  <c:v>152.78700000000001</c:v>
                </c:pt>
                <c:pt idx="3771">
                  <c:v>152.77199999999999</c:v>
                </c:pt>
                <c:pt idx="3772">
                  <c:v>152.898</c:v>
                </c:pt>
                <c:pt idx="3773">
                  <c:v>153.26900000000001</c:v>
                </c:pt>
                <c:pt idx="3774">
                  <c:v>153.64699999999999</c:v>
                </c:pt>
                <c:pt idx="3775">
                  <c:v>153.79499999999999</c:v>
                </c:pt>
                <c:pt idx="3776">
                  <c:v>153.977</c:v>
                </c:pt>
                <c:pt idx="3777">
                  <c:v>154.02099999999999</c:v>
                </c:pt>
                <c:pt idx="3778">
                  <c:v>153.999</c:v>
                </c:pt>
                <c:pt idx="3779">
                  <c:v>153.887</c:v>
                </c:pt>
                <c:pt idx="3780">
                  <c:v>153.80199999999999</c:v>
                </c:pt>
                <c:pt idx="3781">
                  <c:v>154.35400000000001</c:v>
                </c:pt>
                <c:pt idx="3782">
                  <c:v>154.86199999999999</c:v>
                </c:pt>
                <c:pt idx="3783">
                  <c:v>155.97800000000001</c:v>
                </c:pt>
                <c:pt idx="3784">
                  <c:v>156.697</c:v>
                </c:pt>
                <c:pt idx="3785">
                  <c:v>157.25299999999999</c:v>
                </c:pt>
                <c:pt idx="3786">
                  <c:v>157.72399999999999</c:v>
                </c:pt>
                <c:pt idx="3787">
                  <c:v>157.94200000000001</c:v>
                </c:pt>
                <c:pt idx="3788">
                  <c:v>158.41300000000001</c:v>
                </c:pt>
                <c:pt idx="3789">
                  <c:v>159.50299999999999</c:v>
                </c:pt>
                <c:pt idx="3790">
                  <c:v>160.10300000000001</c:v>
                </c:pt>
                <c:pt idx="3791">
                  <c:v>161.13999999999999</c:v>
                </c:pt>
                <c:pt idx="3792">
                  <c:v>161.88300000000001</c:v>
                </c:pt>
                <c:pt idx="3793">
                  <c:v>162.11699999999999</c:v>
                </c:pt>
                <c:pt idx="3794">
                  <c:v>162.38499999999999</c:v>
                </c:pt>
                <c:pt idx="3795">
                  <c:v>162.392</c:v>
                </c:pt>
                <c:pt idx="3796">
                  <c:v>162.26599999999999</c:v>
                </c:pt>
                <c:pt idx="3797">
                  <c:v>162.054</c:v>
                </c:pt>
                <c:pt idx="3798">
                  <c:v>161.69</c:v>
                </c:pt>
                <c:pt idx="3799">
                  <c:v>161.71899999999999</c:v>
                </c:pt>
                <c:pt idx="3800">
                  <c:v>162.24299999999999</c:v>
                </c:pt>
                <c:pt idx="3801">
                  <c:v>163.75200000000001</c:v>
                </c:pt>
                <c:pt idx="3802">
                  <c:v>165.14</c:v>
                </c:pt>
                <c:pt idx="3803">
                  <c:v>166.483</c:v>
                </c:pt>
                <c:pt idx="3804">
                  <c:v>167.99199999999999</c:v>
                </c:pt>
                <c:pt idx="3805">
                  <c:v>168.83199999999999</c:v>
                </c:pt>
                <c:pt idx="3806">
                  <c:v>169.452</c:v>
                </c:pt>
                <c:pt idx="3807">
                  <c:v>170.084</c:v>
                </c:pt>
                <c:pt idx="3808">
                  <c:v>171.274</c:v>
                </c:pt>
                <c:pt idx="3809">
                  <c:v>173.023</c:v>
                </c:pt>
                <c:pt idx="3810">
                  <c:v>175.77600000000001</c:v>
                </c:pt>
                <c:pt idx="3811">
                  <c:v>177.09800000000001</c:v>
                </c:pt>
                <c:pt idx="3812">
                  <c:v>179.30500000000001</c:v>
                </c:pt>
                <c:pt idx="3813">
                  <c:v>180.83600000000001</c:v>
                </c:pt>
                <c:pt idx="3814">
                  <c:v>181.36600000000001</c:v>
                </c:pt>
                <c:pt idx="3815">
                  <c:v>182.053</c:v>
                </c:pt>
                <c:pt idx="3816">
                  <c:v>182.27699999999999</c:v>
                </c:pt>
                <c:pt idx="3817">
                  <c:v>182.22900000000001</c:v>
                </c:pt>
                <c:pt idx="3818">
                  <c:v>182.04599999999999</c:v>
                </c:pt>
                <c:pt idx="3819">
                  <c:v>181.851</c:v>
                </c:pt>
                <c:pt idx="3820">
                  <c:v>181.786</c:v>
                </c:pt>
                <c:pt idx="3821">
                  <c:v>181.642</c:v>
                </c:pt>
                <c:pt idx="3822">
                  <c:v>181.26499999999999</c:v>
                </c:pt>
                <c:pt idx="3823">
                  <c:v>180.989</c:v>
                </c:pt>
                <c:pt idx="3824">
                  <c:v>180.41300000000001</c:v>
                </c:pt>
                <c:pt idx="3825">
                  <c:v>180.07</c:v>
                </c:pt>
                <c:pt idx="3826">
                  <c:v>179.93299999999999</c:v>
                </c:pt>
                <c:pt idx="3827">
                  <c:v>179.80099999999999</c:v>
                </c:pt>
                <c:pt idx="3828">
                  <c:v>179.56899999999999</c:v>
                </c:pt>
                <c:pt idx="3829">
                  <c:v>179.28899999999999</c:v>
                </c:pt>
                <c:pt idx="3830">
                  <c:v>178.94499999999999</c:v>
                </c:pt>
                <c:pt idx="3831">
                  <c:v>178.35499999999999</c:v>
                </c:pt>
                <c:pt idx="3832">
                  <c:v>178.01499999999999</c:v>
                </c:pt>
                <c:pt idx="3833">
                  <c:v>177.261</c:v>
                </c:pt>
                <c:pt idx="3834">
                  <c:v>176.51400000000001</c:v>
                </c:pt>
                <c:pt idx="3835">
                  <c:v>176.00399999999999</c:v>
                </c:pt>
                <c:pt idx="3836">
                  <c:v>175.54599999999999</c:v>
                </c:pt>
                <c:pt idx="3837">
                  <c:v>175.26599999999999</c:v>
                </c:pt>
                <c:pt idx="3838">
                  <c:v>175.27699999999999</c:v>
                </c:pt>
                <c:pt idx="3839">
                  <c:v>175.33</c:v>
                </c:pt>
                <c:pt idx="3840">
                  <c:v>175.37100000000001</c:v>
                </c:pt>
                <c:pt idx="3841">
                  <c:v>175.345</c:v>
                </c:pt>
                <c:pt idx="3842">
                  <c:v>175.173</c:v>
                </c:pt>
                <c:pt idx="3843">
                  <c:v>174.874</c:v>
                </c:pt>
                <c:pt idx="3844">
                  <c:v>174.56399999999999</c:v>
                </c:pt>
                <c:pt idx="3845">
                  <c:v>174.19</c:v>
                </c:pt>
                <c:pt idx="3846">
                  <c:v>173.66399999999999</c:v>
                </c:pt>
                <c:pt idx="3847">
                  <c:v>173.28299999999999</c:v>
                </c:pt>
                <c:pt idx="3848">
                  <c:v>172.898</c:v>
                </c:pt>
                <c:pt idx="3849">
                  <c:v>172.786</c:v>
                </c:pt>
                <c:pt idx="3850">
                  <c:v>172.95400000000001</c:v>
                </c:pt>
                <c:pt idx="3851">
                  <c:v>173.45099999999999</c:v>
                </c:pt>
                <c:pt idx="3852">
                  <c:v>173.93600000000001</c:v>
                </c:pt>
                <c:pt idx="3853">
                  <c:v>174.17500000000001</c:v>
                </c:pt>
                <c:pt idx="3854">
                  <c:v>174.28700000000001</c:v>
                </c:pt>
                <c:pt idx="3855">
                  <c:v>174.227</c:v>
                </c:pt>
                <c:pt idx="3856">
                  <c:v>174.05699999999999</c:v>
                </c:pt>
                <c:pt idx="3857">
                  <c:v>173.80099999999999</c:v>
                </c:pt>
                <c:pt idx="3858">
                  <c:v>173.33099999999999</c:v>
                </c:pt>
                <c:pt idx="3859">
                  <c:v>173.00200000000001</c:v>
                </c:pt>
                <c:pt idx="3860">
                  <c:v>172.797</c:v>
                </c:pt>
                <c:pt idx="3861">
                  <c:v>172.69900000000001</c:v>
                </c:pt>
                <c:pt idx="3862">
                  <c:v>172.65600000000001</c:v>
                </c:pt>
                <c:pt idx="3863">
                  <c:v>172.584</c:v>
                </c:pt>
                <c:pt idx="3864">
                  <c:v>172.37</c:v>
                </c:pt>
                <c:pt idx="3865">
                  <c:v>172.11099999999999</c:v>
                </c:pt>
                <c:pt idx="3866">
                  <c:v>171.791</c:v>
                </c:pt>
                <c:pt idx="3867">
                  <c:v>171.25399999999999</c:v>
                </c:pt>
                <c:pt idx="3868">
                  <c:v>171.15700000000001</c:v>
                </c:pt>
                <c:pt idx="3869">
                  <c:v>171.46299999999999</c:v>
                </c:pt>
                <c:pt idx="3870">
                  <c:v>172.15700000000001</c:v>
                </c:pt>
                <c:pt idx="3871">
                  <c:v>172.738</c:v>
                </c:pt>
                <c:pt idx="3872">
                  <c:v>173.24799999999999</c:v>
                </c:pt>
                <c:pt idx="3873">
                  <c:v>173.71100000000001</c:v>
                </c:pt>
                <c:pt idx="3874">
                  <c:v>173.88300000000001</c:v>
                </c:pt>
                <c:pt idx="3875">
                  <c:v>173.92400000000001</c:v>
                </c:pt>
                <c:pt idx="3876">
                  <c:v>173.774</c:v>
                </c:pt>
                <c:pt idx="3877">
                  <c:v>173.53100000000001</c:v>
                </c:pt>
                <c:pt idx="3878">
                  <c:v>173.251</c:v>
                </c:pt>
                <c:pt idx="3879">
                  <c:v>173.70699999999999</c:v>
                </c:pt>
                <c:pt idx="3880">
                  <c:v>174.16</c:v>
                </c:pt>
                <c:pt idx="3881">
                  <c:v>174.50200000000001</c:v>
                </c:pt>
                <c:pt idx="3882">
                  <c:v>174.77799999999999</c:v>
                </c:pt>
                <c:pt idx="3883">
                  <c:v>174.874</c:v>
                </c:pt>
                <c:pt idx="3884">
                  <c:v>174.89</c:v>
                </c:pt>
                <c:pt idx="3885">
                  <c:v>174.73699999999999</c:v>
                </c:pt>
                <c:pt idx="3886">
                  <c:v>174.511</c:v>
                </c:pt>
                <c:pt idx="3887">
                  <c:v>174.334</c:v>
                </c:pt>
                <c:pt idx="3888">
                  <c:v>174.58</c:v>
                </c:pt>
                <c:pt idx="3889">
                  <c:v>175.16499999999999</c:v>
                </c:pt>
                <c:pt idx="3890">
                  <c:v>176.05500000000001</c:v>
                </c:pt>
                <c:pt idx="3891">
                  <c:v>177.28800000000001</c:v>
                </c:pt>
                <c:pt idx="3892">
                  <c:v>177.98400000000001</c:v>
                </c:pt>
                <c:pt idx="3893">
                  <c:v>178.471</c:v>
                </c:pt>
                <c:pt idx="3894">
                  <c:v>178.77</c:v>
                </c:pt>
                <c:pt idx="3895">
                  <c:v>178.75899999999999</c:v>
                </c:pt>
                <c:pt idx="3896">
                  <c:v>178.636</c:v>
                </c:pt>
                <c:pt idx="3897">
                  <c:v>178.24700000000001</c:v>
                </c:pt>
                <c:pt idx="3898">
                  <c:v>177.87</c:v>
                </c:pt>
                <c:pt idx="3899">
                  <c:v>177.489</c:v>
                </c:pt>
                <c:pt idx="3900">
                  <c:v>176.947</c:v>
                </c:pt>
                <c:pt idx="3901">
                  <c:v>176.64699999999999</c:v>
                </c:pt>
                <c:pt idx="3902">
                  <c:v>176.52500000000001</c:v>
                </c:pt>
                <c:pt idx="3903">
                  <c:v>176.53299999999999</c:v>
                </c:pt>
                <c:pt idx="3904">
                  <c:v>176.59399999999999</c:v>
                </c:pt>
                <c:pt idx="3905">
                  <c:v>176.61500000000001</c:v>
                </c:pt>
                <c:pt idx="3906">
                  <c:v>176.499</c:v>
                </c:pt>
                <c:pt idx="3907">
                  <c:v>176.30500000000001</c:v>
                </c:pt>
                <c:pt idx="3908">
                  <c:v>176.03899999999999</c:v>
                </c:pt>
                <c:pt idx="3909">
                  <c:v>175.57300000000001</c:v>
                </c:pt>
                <c:pt idx="3910">
                  <c:v>175.184</c:v>
                </c:pt>
                <c:pt idx="3911">
                  <c:v>174.822</c:v>
                </c:pt>
                <c:pt idx="3912">
                  <c:v>174.452</c:v>
                </c:pt>
                <c:pt idx="3913">
                  <c:v>174.196</c:v>
                </c:pt>
                <c:pt idx="3914">
                  <c:v>173.93299999999999</c:v>
                </c:pt>
                <c:pt idx="3915">
                  <c:v>173.72399999999999</c:v>
                </c:pt>
                <c:pt idx="3916">
                  <c:v>174.03299999999999</c:v>
                </c:pt>
                <c:pt idx="3917">
                  <c:v>174.631</c:v>
                </c:pt>
                <c:pt idx="3918">
                  <c:v>175.494</c:v>
                </c:pt>
                <c:pt idx="3919">
                  <c:v>175.91900000000001</c:v>
                </c:pt>
                <c:pt idx="3920">
                  <c:v>176.18799999999999</c:v>
                </c:pt>
                <c:pt idx="3921">
                  <c:v>176.292</c:v>
                </c:pt>
                <c:pt idx="3922">
                  <c:v>176.214</c:v>
                </c:pt>
                <c:pt idx="3923">
                  <c:v>176.035</c:v>
                </c:pt>
                <c:pt idx="3924">
                  <c:v>175.654</c:v>
                </c:pt>
                <c:pt idx="3925">
                  <c:v>175.30799999999999</c:v>
                </c:pt>
                <c:pt idx="3926">
                  <c:v>174.989</c:v>
                </c:pt>
                <c:pt idx="3927">
                  <c:v>174.60400000000001</c:v>
                </c:pt>
                <c:pt idx="3928">
                  <c:v>174.322</c:v>
                </c:pt>
                <c:pt idx="3929">
                  <c:v>174.029</c:v>
                </c:pt>
                <c:pt idx="3930">
                  <c:v>173.72300000000001</c:v>
                </c:pt>
                <c:pt idx="3931">
                  <c:v>173.614</c:v>
                </c:pt>
                <c:pt idx="3932">
                  <c:v>173.596</c:v>
                </c:pt>
                <c:pt idx="3933">
                  <c:v>173.62899999999999</c:v>
                </c:pt>
                <c:pt idx="3934">
                  <c:v>173.60900000000001</c:v>
                </c:pt>
                <c:pt idx="3935">
                  <c:v>173.52500000000001</c:v>
                </c:pt>
                <c:pt idx="3936">
                  <c:v>173.297</c:v>
                </c:pt>
                <c:pt idx="3937">
                  <c:v>173.04300000000001</c:v>
                </c:pt>
                <c:pt idx="3938">
                  <c:v>172.721</c:v>
                </c:pt>
                <c:pt idx="3939">
                  <c:v>172.202</c:v>
                </c:pt>
                <c:pt idx="3940">
                  <c:v>171.797</c:v>
                </c:pt>
                <c:pt idx="3941">
                  <c:v>171.36199999999999</c:v>
                </c:pt>
                <c:pt idx="3942">
                  <c:v>170.77600000000001</c:v>
                </c:pt>
                <c:pt idx="3943">
                  <c:v>170.33500000000001</c:v>
                </c:pt>
                <c:pt idx="3944">
                  <c:v>169.95400000000001</c:v>
                </c:pt>
                <c:pt idx="3945">
                  <c:v>169.62700000000001</c:v>
                </c:pt>
                <c:pt idx="3946">
                  <c:v>169.51599999999999</c:v>
                </c:pt>
                <c:pt idx="3947">
                  <c:v>169.41499999999999</c:v>
                </c:pt>
                <c:pt idx="3948">
                  <c:v>169.24799999999999</c:v>
                </c:pt>
                <c:pt idx="3949">
                  <c:v>169.06200000000001</c:v>
                </c:pt>
                <c:pt idx="3950">
                  <c:v>168.839</c:v>
                </c:pt>
                <c:pt idx="3951">
                  <c:v>168.46700000000001</c:v>
                </c:pt>
                <c:pt idx="3952">
                  <c:v>168.11799999999999</c:v>
                </c:pt>
                <c:pt idx="3953">
                  <c:v>167.74299999999999</c:v>
                </c:pt>
                <c:pt idx="3954">
                  <c:v>167.18899999999999</c:v>
                </c:pt>
                <c:pt idx="3955">
                  <c:v>166.749</c:v>
                </c:pt>
                <c:pt idx="3956">
                  <c:v>166.286</c:v>
                </c:pt>
                <c:pt idx="3957">
                  <c:v>165.81399999999999</c:v>
                </c:pt>
                <c:pt idx="3958">
                  <c:v>165.79900000000001</c:v>
                </c:pt>
                <c:pt idx="3959">
                  <c:v>166.018</c:v>
                </c:pt>
                <c:pt idx="3960">
                  <c:v>166.434</c:v>
                </c:pt>
                <c:pt idx="3961">
                  <c:v>166.66300000000001</c:v>
                </c:pt>
                <c:pt idx="3962">
                  <c:v>166.78700000000001</c:v>
                </c:pt>
                <c:pt idx="3963">
                  <c:v>166.761</c:v>
                </c:pt>
                <c:pt idx="3964">
                  <c:v>166.624</c:v>
                </c:pt>
                <c:pt idx="3965">
                  <c:v>166.40799999999999</c:v>
                </c:pt>
                <c:pt idx="3966">
                  <c:v>165.995</c:v>
                </c:pt>
                <c:pt idx="3967">
                  <c:v>165.62899999999999</c:v>
                </c:pt>
                <c:pt idx="3968">
                  <c:v>165.23400000000001</c:v>
                </c:pt>
                <c:pt idx="3969">
                  <c:v>164.721</c:v>
                </c:pt>
                <c:pt idx="3970">
                  <c:v>164.37</c:v>
                </c:pt>
                <c:pt idx="3971">
                  <c:v>164.018</c:v>
                </c:pt>
                <c:pt idx="3972">
                  <c:v>163.673</c:v>
                </c:pt>
                <c:pt idx="3973">
                  <c:v>163.619</c:v>
                </c:pt>
                <c:pt idx="3974">
                  <c:v>163.66900000000001</c:v>
                </c:pt>
                <c:pt idx="3975">
                  <c:v>164</c:v>
                </c:pt>
                <c:pt idx="3976">
                  <c:v>164.28800000000001</c:v>
                </c:pt>
                <c:pt idx="3977">
                  <c:v>164.54900000000001</c:v>
                </c:pt>
                <c:pt idx="3978">
                  <c:v>164.732</c:v>
                </c:pt>
                <c:pt idx="3979">
                  <c:v>164.74600000000001</c:v>
                </c:pt>
                <c:pt idx="3980">
                  <c:v>164.702</c:v>
                </c:pt>
                <c:pt idx="3981">
                  <c:v>164.51599999999999</c:v>
                </c:pt>
                <c:pt idx="3982">
                  <c:v>164.29300000000001</c:v>
                </c:pt>
                <c:pt idx="3983">
                  <c:v>164.08099999999999</c:v>
                </c:pt>
                <c:pt idx="3984">
                  <c:v>163.839</c:v>
                </c:pt>
                <c:pt idx="3985">
                  <c:v>163.64599999999999</c:v>
                </c:pt>
                <c:pt idx="3986">
                  <c:v>163.46</c:v>
                </c:pt>
                <c:pt idx="3987">
                  <c:v>163.19999999999999</c:v>
                </c:pt>
                <c:pt idx="3988">
                  <c:v>163.03299999999999</c:v>
                </c:pt>
                <c:pt idx="3989">
                  <c:v>163.02199999999999</c:v>
                </c:pt>
                <c:pt idx="3990">
                  <c:v>163.27099999999999</c:v>
                </c:pt>
                <c:pt idx="3991">
                  <c:v>163.50299999999999</c:v>
                </c:pt>
                <c:pt idx="3992">
                  <c:v>163.709</c:v>
                </c:pt>
                <c:pt idx="3993">
                  <c:v>163.887</c:v>
                </c:pt>
                <c:pt idx="3994">
                  <c:v>163.904</c:v>
                </c:pt>
                <c:pt idx="3995">
                  <c:v>163.86099999999999</c:v>
                </c:pt>
                <c:pt idx="3996">
                  <c:v>163.679</c:v>
                </c:pt>
                <c:pt idx="3997">
                  <c:v>163.452</c:v>
                </c:pt>
                <c:pt idx="3998">
                  <c:v>163.18100000000001</c:v>
                </c:pt>
                <c:pt idx="3999">
                  <c:v>162.76499999999999</c:v>
                </c:pt>
                <c:pt idx="4000">
                  <c:v>162.471</c:v>
                </c:pt>
                <c:pt idx="4001">
                  <c:v>162.155</c:v>
                </c:pt>
                <c:pt idx="4002">
                  <c:v>161.71700000000001</c:v>
                </c:pt>
                <c:pt idx="4003">
                  <c:v>161.69300000000001</c:v>
                </c:pt>
                <c:pt idx="4004">
                  <c:v>161.977</c:v>
                </c:pt>
                <c:pt idx="4005">
                  <c:v>162.512</c:v>
                </c:pt>
                <c:pt idx="4006">
                  <c:v>162.80500000000001</c:v>
                </c:pt>
                <c:pt idx="4007">
                  <c:v>163.01</c:v>
                </c:pt>
                <c:pt idx="4008">
                  <c:v>163.095</c:v>
                </c:pt>
                <c:pt idx="4009">
                  <c:v>163.036</c:v>
                </c:pt>
                <c:pt idx="4010">
                  <c:v>162.90199999999999</c:v>
                </c:pt>
                <c:pt idx="4011">
                  <c:v>162.60499999999999</c:v>
                </c:pt>
                <c:pt idx="4012">
                  <c:v>162.298</c:v>
                </c:pt>
                <c:pt idx="4013">
                  <c:v>161.95400000000001</c:v>
                </c:pt>
                <c:pt idx="4014">
                  <c:v>161.49</c:v>
                </c:pt>
                <c:pt idx="4015">
                  <c:v>161.137</c:v>
                </c:pt>
                <c:pt idx="4016">
                  <c:v>160.87299999999999</c:v>
                </c:pt>
                <c:pt idx="4017">
                  <c:v>160.84700000000001</c:v>
                </c:pt>
                <c:pt idx="4018">
                  <c:v>160.90199999999999</c:v>
                </c:pt>
                <c:pt idx="4019">
                  <c:v>161.066</c:v>
                </c:pt>
                <c:pt idx="4020">
                  <c:v>161.36699999999999</c:v>
                </c:pt>
                <c:pt idx="4021">
                  <c:v>161.54499999999999</c:v>
                </c:pt>
                <c:pt idx="4022">
                  <c:v>161.64500000000001</c:v>
                </c:pt>
                <c:pt idx="4023">
                  <c:v>161.65299999999999</c:v>
                </c:pt>
                <c:pt idx="4024">
                  <c:v>161.58799999999999</c:v>
                </c:pt>
                <c:pt idx="4025">
                  <c:v>161.44800000000001</c:v>
                </c:pt>
                <c:pt idx="4026">
                  <c:v>161.19900000000001</c:v>
                </c:pt>
                <c:pt idx="4027">
                  <c:v>161.60300000000001</c:v>
                </c:pt>
                <c:pt idx="4028">
                  <c:v>162.67099999999999</c:v>
                </c:pt>
                <c:pt idx="4029">
                  <c:v>163.934</c:v>
                </c:pt>
                <c:pt idx="4030">
                  <c:v>164.52500000000001</c:v>
                </c:pt>
                <c:pt idx="4031">
                  <c:v>164.923</c:v>
                </c:pt>
                <c:pt idx="4032">
                  <c:v>165.19800000000001</c:v>
                </c:pt>
                <c:pt idx="4033">
                  <c:v>165.61</c:v>
                </c:pt>
                <c:pt idx="4034">
                  <c:v>166.16399999999999</c:v>
                </c:pt>
                <c:pt idx="4035">
                  <c:v>166.977</c:v>
                </c:pt>
                <c:pt idx="4036">
                  <c:v>167.51599999999999</c:v>
                </c:pt>
                <c:pt idx="4037">
                  <c:v>167.97</c:v>
                </c:pt>
                <c:pt idx="4038">
                  <c:v>168.40799999999999</c:v>
                </c:pt>
                <c:pt idx="4039">
                  <c:v>168.56399999999999</c:v>
                </c:pt>
                <c:pt idx="4040">
                  <c:v>168.62700000000001</c:v>
                </c:pt>
                <c:pt idx="4041">
                  <c:v>168.542</c:v>
                </c:pt>
                <c:pt idx="4042">
                  <c:v>168.37100000000001</c:v>
                </c:pt>
                <c:pt idx="4043">
                  <c:v>168.148</c:v>
                </c:pt>
                <c:pt idx="4044">
                  <c:v>167.887</c:v>
                </c:pt>
                <c:pt idx="4045">
                  <c:v>167.73099999999999</c:v>
                </c:pt>
                <c:pt idx="4046">
                  <c:v>167.56</c:v>
                </c:pt>
                <c:pt idx="4047">
                  <c:v>167.31100000000001</c:v>
                </c:pt>
                <c:pt idx="4048">
                  <c:v>167.11099999999999</c:v>
                </c:pt>
                <c:pt idx="4049">
                  <c:v>166.98099999999999</c:v>
                </c:pt>
                <c:pt idx="4050">
                  <c:v>167.10300000000001</c:v>
                </c:pt>
                <c:pt idx="4051">
                  <c:v>167.23699999999999</c:v>
                </c:pt>
                <c:pt idx="4052">
                  <c:v>167.33</c:v>
                </c:pt>
                <c:pt idx="4053">
                  <c:v>167.304</c:v>
                </c:pt>
                <c:pt idx="4054">
                  <c:v>167.185</c:v>
                </c:pt>
                <c:pt idx="4055">
                  <c:v>167.00700000000001</c:v>
                </c:pt>
                <c:pt idx="4056">
                  <c:v>166.679</c:v>
                </c:pt>
                <c:pt idx="4057">
                  <c:v>166.36199999999999</c:v>
                </c:pt>
                <c:pt idx="4058">
                  <c:v>165.999</c:v>
                </c:pt>
                <c:pt idx="4059">
                  <c:v>165.51300000000001</c:v>
                </c:pt>
                <c:pt idx="4060">
                  <c:v>165.161</c:v>
                </c:pt>
                <c:pt idx="4061">
                  <c:v>164.858</c:v>
                </c:pt>
                <c:pt idx="4062">
                  <c:v>164.602</c:v>
                </c:pt>
                <c:pt idx="4063">
                  <c:v>164.589</c:v>
                </c:pt>
                <c:pt idx="4064">
                  <c:v>164.68700000000001</c:v>
                </c:pt>
                <c:pt idx="4065">
                  <c:v>164.88399999999999</c:v>
                </c:pt>
                <c:pt idx="4066">
                  <c:v>164.97</c:v>
                </c:pt>
                <c:pt idx="4067">
                  <c:v>165.01400000000001</c:v>
                </c:pt>
                <c:pt idx="4068">
                  <c:v>164.94</c:v>
                </c:pt>
                <c:pt idx="4069">
                  <c:v>164.79499999999999</c:v>
                </c:pt>
                <c:pt idx="4070">
                  <c:v>164.60900000000001</c:v>
                </c:pt>
                <c:pt idx="4071">
                  <c:v>164.375</c:v>
                </c:pt>
                <c:pt idx="4072">
                  <c:v>164.29499999999999</c:v>
                </c:pt>
                <c:pt idx="4073">
                  <c:v>164.21899999999999</c:v>
                </c:pt>
                <c:pt idx="4074">
                  <c:v>164.14099999999999</c:v>
                </c:pt>
                <c:pt idx="4075">
                  <c:v>164.41399999999999</c:v>
                </c:pt>
                <c:pt idx="4076">
                  <c:v>165.11099999999999</c:v>
                </c:pt>
                <c:pt idx="4077">
                  <c:v>166.32900000000001</c:v>
                </c:pt>
                <c:pt idx="4078">
                  <c:v>167.02799999999999</c:v>
                </c:pt>
                <c:pt idx="4079">
                  <c:v>167.518</c:v>
                </c:pt>
                <c:pt idx="4080">
                  <c:v>167.84899999999999</c:v>
                </c:pt>
                <c:pt idx="4081">
                  <c:v>167.923</c:v>
                </c:pt>
                <c:pt idx="4082">
                  <c:v>167.89699999999999</c:v>
                </c:pt>
                <c:pt idx="4083">
                  <c:v>167.71199999999999</c:v>
                </c:pt>
                <c:pt idx="4084">
                  <c:v>167.477</c:v>
                </c:pt>
                <c:pt idx="4085">
                  <c:v>167.21700000000001</c:v>
                </c:pt>
                <c:pt idx="4086">
                  <c:v>166.99100000000001</c:v>
                </c:pt>
                <c:pt idx="4087">
                  <c:v>166.92699999999999</c:v>
                </c:pt>
                <c:pt idx="4088">
                  <c:v>166.898</c:v>
                </c:pt>
                <c:pt idx="4089">
                  <c:v>166.84200000000001</c:v>
                </c:pt>
                <c:pt idx="4090">
                  <c:v>166.762</c:v>
                </c:pt>
                <c:pt idx="4091">
                  <c:v>166.65199999999999</c:v>
                </c:pt>
                <c:pt idx="4092">
                  <c:v>166.97200000000001</c:v>
                </c:pt>
                <c:pt idx="4093">
                  <c:v>167.57900000000001</c:v>
                </c:pt>
                <c:pt idx="4094">
                  <c:v>168.24600000000001</c:v>
                </c:pt>
                <c:pt idx="4095">
                  <c:v>168.99299999999999</c:v>
                </c:pt>
                <c:pt idx="4096">
                  <c:v>169.417</c:v>
                </c:pt>
                <c:pt idx="4097">
                  <c:v>169.744</c:v>
                </c:pt>
                <c:pt idx="4098">
                  <c:v>169.97800000000001</c:v>
                </c:pt>
                <c:pt idx="4099">
                  <c:v>170.00200000000001</c:v>
                </c:pt>
                <c:pt idx="4100">
                  <c:v>169.94800000000001</c:v>
                </c:pt>
                <c:pt idx="4101">
                  <c:v>169.73599999999999</c:v>
                </c:pt>
                <c:pt idx="4102">
                  <c:v>169.76</c:v>
                </c:pt>
                <c:pt idx="4103">
                  <c:v>170.399</c:v>
                </c:pt>
                <c:pt idx="4104">
                  <c:v>171.46</c:v>
                </c:pt>
                <c:pt idx="4105">
                  <c:v>172.173</c:v>
                </c:pt>
                <c:pt idx="4106">
                  <c:v>172.84200000000001</c:v>
                </c:pt>
                <c:pt idx="4107">
                  <c:v>173.55099999999999</c:v>
                </c:pt>
                <c:pt idx="4108">
                  <c:v>173.887</c:v>
                </c:pt>
                <c:pt idx="4109">
                  <c:v>174.09299999999999</c:v>
                </c:pt>
                <c:pt idx="4110">
                  <c:v>174.13399999999999</c:v>
                </c:pt>
                <c:pt idx="4111">
                  <c:v>174.10400000000001</c:v>
                </c:pt>
                <c:pt idx="4112">
                  <c:v>174.18199999999999</c:v>
                </c:pt>
                <c:pt idx="4113">
                  <c:v>174.66</c:v>
                </c:pt>
                <c:pt idx="4114">
                  <c:v>175.17400000000001</c:v>
                </c:pt>
                <c:pt idx="4115">
                  <c:v>175.72800000000001</c:v>
                </c:pt>
                <c:pt idx="4116">
                  <c:v>176.352</c:v>
                </c:pt>
                <c:pt idx="4117">
                  <c:v>176.63</c:v>
                </c:pt>
                <c:pt idx="4118">
                  <c:v>176.79300000000001</c:v>
                </c:pt>
                <c:pt idx="4119">
                  <c:v>176.78100000000001</c:v>
                </c:pt>
                <c:pt idx="4120">
                  <c:v>176.63200000000001</c:v>
                </c:pt>
                <c:pt idx="4121">
                  <c:v>176.39699999999999</c:v>
                </c:pt>
                <c:pt idx="4122">
                  <c:v>176.00800000000001</c:v>
                </c:pt>
                <c:pt idx="4123">
                  <c:v>175.72200000000001</c:v>
                </c:pt>
                <c:pt idx="4124">
                  <c:v>175.39599999999999</c:v>
                </c:pt>
                <c:pt idx="4125">
                  <c:v>174.89500000000001</c:v>
                </c:pt>
                <c:pt idx="4126">
                  <c:v>174.47300000000001</c:v>
                </c:pt>
                <c:pt idx="4127">
                  <c:v>174.03200000000001</c:v>
                </c:pt>
                <c:pt idx="4128">
                  <c:v>173.584</c:v>
                </c:pt>
                <c:pt idx="4129">
                  <c:v>173.49100000000001</c:v>
                </c:pt>
                <c:pt idx="4130">
                  <c:v>173.56200000000001</c:v>
                </c:pt>
                <c:pt idx="4131">
                  <c:v>173.85300000000001</c:v>
                </c:pt>
                <c:pt idx="4132">
                  <c:v>174.047</c:v>
                </c:pt>
                <c:pt idx="4133">
                  <c:v>174.178</c:v>
                </c:pt>
                <c:pt idx="4134">
                  <c:v>174.20400000000001</c:v>
                </c:pt>
                <c:pt idx="4135">
                  <c:v>174.11600000000001</c:v>
                </c:pt>
                <c:pt idx="4136">
                  <c:v>173.935</c:v>
                </c:pt>
                <c:pt idx="4137">
                  <c:v>173.58</c:v>
                </c:pt>
                <c:pt idx="4138">
                  <c:v>173.358</c:v>
                </c:pt>
                <c:pt idx="4139">
                  <c:v>173.233</c:v>
                </c:pt>
                <c:pt idx="4140">
                  <c:v>173.072</c:v>
                </c:pt>
                <c:pt idx="4141">
                  <c:v>172.887</c:v>
                </c:pt>
                <c:pt idx="4142">
                  <c:v>172.66900000000001</c:v>
                </c:pt>
                <c:pt idx="4143">
                  <c:v>172.262</c:v>
                </c:pt>
                <c:pt idx="4144">
                  <c:v>171.89599999999999</c:v>
                </c:pt>
                <c:pt idx="4145">
                  <c:v>171.5</c:v>
                </c:pt>
                <c:pt idx="4146">
                  <c:v>170.898</c:v>
                </c:pt>
                <c:pt idx="4147">
                  <c:v>170.42599999999999</c:v>
                </c:pt>
                <c:pt idx="4148">
                  <c:v>169.935</c:v>
                </c:pt>
                <c:pt idx="4149">
                  <c:v>169.255</c:v>
                </c:pt>
                <c:pt idx="4150">
                  <c:v>168.72200000000001</c:v>
                </c:pt>
                <c:pt idx="4151">
                  <c:v>168.185</c:v>
                </c:pt>
                <c:pt idx="4152">
                  <c:v>167.453</c:v>
                </c:pt>
                <c:pt idx="4153">
                  <c:v>166.91399999999999</c:v>
                </c:pt>
                <c:pt idx="4154">
                  <c:v>166.35300000000001</c:v>
                </c:pt>
                <c:pt idx="4155">
                  <c:v>165.60599999999999</c:v>
                </c:pt>
                <c:pt idx="4156">
                  <c:v>165.03100000000001</c:v>
                </c:pt>
                <c:pt idx="4157">
                  <c:v>164.45400000000001</c:v>
                </c:pt>
                <c:pt idx="4158">
                  <c:v>163.70699999999999</c:v>
                </c:pt>
                <c:pt idx="4159">
                  <c:v>163.12899999999999</c:v>
                </c:pt>
                <c:pt idx="4160">
                  <c:v>162.55799999999999</c:v>
                </c:pt>
                <c:pt idx="4161">
                  <c:v>161.80000000000001</c:v>
                </c:pt>
                <c:pt idx="4162">
                  <c:v>161.22800000000001</c:v>
                </c:pt>
                <c:pt idx="4163">
                  <c:v>160.65899999999999</c:v>
                </c:pt>
                <c:pt idx="4164">
                  <c:v>159.91300000000001</c:v>
                </c:pt>
                <c:pt idx="4165">
                  <c:v>159.36799999999999</c:v>
                </c:pt>
                <c:pt idx="4166">
                  <c:v>158.804</c:v>
                </c:pt>
                <c:pt idx="4167">
                  <c:v>158.078</c:v>
                </c:pt>
                <c:pt idx="4168">
                  <c:v>157.52500000000001</c:v>
                </c:pt>
                <c:pt idx="4169">
                  <c:v>156.977</c:v>
                </c:pt>
                <c:pt idx="4170">
                  <c:v>156.25</c:v>
                </c:pt>
                <c:pt idx="4171">
                  <c:v>155.703</c:v>
                </c:pt>
                <c:pt idx="4172">
                  <c:v>155.17099999999999</c:v>
                </c:pt>
                <c:pt idx="4173">
                  <c:v>154.46700000000001</c:v>
                </c:pt>
                <c:pt idx="4174">
                  <c:v>153.97</c:v>
                </c:pt>
                <c:pt idx="4175">
                  <c:v>153.48099999999999</c:v>
                </c:pt>
                <c:pt idx="4176">
                  <c:v>152.85499999999999</c:v>
                </c:pt>
                <c:pt idx="4177">
                  <c:v>152.41499999999999</c:v>
                </c:pt>
                <c:pt idx="4178">
                  <c:v>151.98699999999999</c:v>
                </c:pt>
                <c:pt idx="4179">
                  <c:v>151.43100000000001</c:v>
                </c:pt>
                <c:pt idx="4180">
                  <c:v>151.029</c:v>
                </c:pt>
                <c:pt idx="4181">
                  <c:v>150.64500000000001</c:v>
                </c:pt>
                <c:pt idx="4182">
                  <c:v>150.126</c:v>
                </c:pt>
                <c:pt idx="4183">
                  <c:v>149.738</c:v>
                </c:pt>
                <c:pt idx="4184">
                  <c:v>149.36799999999999</c:v>
                </c:pt>
                <c:pt idx="4185">
                  <c:v>148.88300000000001</c:v>
                </c:pt>
                <c:pt idx="4186">
                  <c:v>148.52699999999999</c:v>
                </c:pt>
                <c:pt idx="4187">
                  <c:v>148.155</c:v>
                </c:pt>
                <c:pt idx="4188">
                  <c:v>147.66300000000001</c:v>
                </c:pt>
                <c:pt idx="4189">
                  <c:v>147.30099999999999</c:v>
                </c:pt>
                <c:pt idx="4190">
                  <c:v>146.935</c:v>
                </c:pt>
                <c:pt idx="4191">
                  <c:v>146.458</c:v>
                </c:pt>
                <c:pt idx="4192">
                  <c:v>146.08799999999999</c:v>
                </c:pt>
                <c:pt idx="4193">
                  <c:v>145.733</c:v>
                </c:pt>
                <c:pt idx="4194">
                  <c:v>145.26300000000001</c:v>
                </c:pt>
                <c:pt idx="4195">
                  <c:v>144.91399999999999</c:v>
                </c:pt>
                <c:pt idx="4196">
                  <c:v>144.56399999999999</c:v>
                </c:pt>
                <c:pt idx="4197">
                  <c:v>144.102</c:v>
                </c:pt>
                <c:pt idx="4198">
                  <c:v>143.77099999999999</c:v>
                </c:pt>
                <c:pt idx="4199">
                  <c:v>143.43299999999999</c:v>
                </c:pt>
                <c:pt idx="4200">
                  <c:v>142.99299999999999</c:v>
                </c:pt>
                <c:pt idx="4201">
                  <c:v>142.654</c:v>
                </c:pt>
                <c:pt idx="4202">
                  <c:v>142.32300000000001</c:v>
                </c:pt>
                <c:pt idx="4203">
                  <c:v>141.887</c:v>
                </c:pt>
                <c:pt idx="4204">
                  <c:v>141.55199999999999</c:v>
                </c:pt>
                <c:pt idx="4205">
                  <c:v>141.22900000000001</c:v>
                </c:pt>
                <c:pt idx="4206">
                  <c:v>140.78100000000001</c:v>
                </c:pt>
                <c:pt idx="4207">
                  <c:v>140.452</c:v>
                </c:pt>
                <c:pt idx="4208">
                  <c:v>140.12700000000001</c:v>
                </c:pt>
                <c:pt idx="4209">
                  <c:v>139.68299999999999</c:v>
                </c:pt>
                <c:pt idx="4210">
                  <c:v>139.35300000000001</c:v>
                </c:pt>
                <c:pt idx="4211">
                  <c:v>139.02699999999999</c:v>
                </c:pt>
                <c:pt idx="4212">
                  <c:v>138.59100000000001</c:v>
                </c:pt>
                <c:pt idx="4213">
                  <c:v>138.27799999999999</c:v>
                </c:pt>
                <c:pt idx="4214">
                  <c:v>137.95099999999999</c:v>
                </c:pt>
                <c:pt idx="4215">
                  <c:v>137.52199999999999</c:v>
                </c:pt>
                <c:pt idx="4216">
                  <c:v>137.202</c:v>
                </c:pt>
                <c:pt idx="4217">
                  <c:v>136.88200000000001</c:v>
                </c:pt>
                <c:pt idx="4218">
                  <c:v>136.44900000000001</c:v>
                </c:pt>
                <c:pt idx="4219">
                  <c:v>136.13800000000001</c:v>
                </c:pt>
                <c:pt idx="4220">
                  <c:v>135.82</c:v>
                </c:pt>
                <c:pt idx="4221">
                  <c:v>135.40199999999999</c:v>
                </c:pt>
                <c:pt idx="4222">
                  <c:v>135.096</c:v>
                </c:pt>
                <c:pt idx="4223">
                  <c:v>134.78700000000001</c:v>
                </c:pt>
                <c:pt idx="4224">
                  <c:v>134.38399999999999</c:v>
                </c:pt>
                <c:pt idx="4225">
                  <c:v>134.07300000000001</c:v>
                </c:pt>
                <c:pt idx="4226">
                  <c:v>133.76900000000001</c:v>
                </c:pt>
                <c:pt idx="4227">
                  <c:v>133.363</c:v>
                </c:pt>
                <c:pt idx="4228">
                  <c:v>133.07300000000001</c:v>
                </c:pt>
                <c:pt idx="4229">
                  <c:v>132.773</c:v>
                </c:pt>
                <c:pt idx="4230">
                  <c:v>132.4</c:v>
                </c:pt>
                <c:pt idx="4231">
                  <c:v>132.11600000000001</c:v>
                </c:pt>
                <c:pt idx="4232">
                  <c:v>131.83600000000001</c:v>
                </c:pt>
                <c:pt idx="4233">
                  <c:v>131.46199999999999</c:v>
                </c:pt>
                <c:pt idx="4234">
                  <c:v>131.197</c:v>
                </c:pt>
                <c:pt idx="4235">
                  <c:v>130.92400000000001</c:v>
                </c:pt>
                <c:pt idx="4236">
                  <c:v>130.565</c:v>
                </c:pt>
                <c:pt idx="4237">
                  <c:v>130.30699999999999</c:v>
                </c:pt>
                <c:pt idx="4238">
                  <c:v>130.053</c:v>
                </c:pt>
                <c:pt idx="4239">
                  <c:v>129.72399999999999</c:v>
                </c:pt>
                <c:pt idx="4240">
                  <c:v>129.483</c:v>
                </c:pt>
                <c:pt idx="4241">
                  <c:v>129.245</c:v>
                </c:pt>
                <c:pt idx="4242">
                  <c:v>128.93799999999999</c:v>
                </c:pt>
                <c:pt idx="4243">
                  <c:v>128.715</c:v>
                </c:pt>
                <c:pt idx="4244">
                  <c:v>128.5</c:v>
                </c:pt>
                <c:pt idx="4245">
                  <c:v>128.20400000000001</c:v>
                </c:pt>
                <c:pt idx="4246">
                  <c:v>127.994</c:v>
                </c:pt>
                <c:pt idx="4247">
                  <c:v>127.788</c:v>
                </c:pt>
                <c:pt idx="4248">
                  <c:v>127.51</c:v>
                </c:pt>
                <c:pt idx="4249">
                  <c:v>127.307</c:v>
                </c:pt>
                <c:pt idx="4250">
                  <c:v>127.108</c:v>
                </c:pt>
                <c:pt idx="4251">
                  <c:v>126.83799999999999</c:v>
                </c:pt>
                <c:pt idx="4252">
                  <c:v>126.648</c:v>
                </c:pt>
                <c:pt idx="4253">
                  <c:v>126.45399999999999</c:v>
                </c:pt>
                <c:pt idx="4254">
                  <c:v>126.202</c:v>
                </c:pt>
                <c:pt idx="4255">
                  <c:v>126.011</c:v>
                </c:pt>
                <c:pt idx="4256">
                  <c:v>125.83</c:v>
                </c:pt>
                <c:pt idx="4257">
                  <c:v>125.581</c:v>
                </c:pt>
                <c:pt idx="4258">
                  <c:v>125.404</c:v>
                </c:pt>
                <c:pt idx="4259">
                  <c:v>125.227</c:v>
                </c:pt>
                <c:pt idx="4260">
                  <c:v>124.997</c:v>
                </c:pt>
                <c:pt idx="4261">
                  <c:v>124.807</c:v>
                </c:pt>
                <c:pt idx="4262">
                  <c:v>124.63200000000001</c:v>
                </c:pt>
                <c:pt idx="4263">
                  <c:v>124.401</c:v>
                </c:pt>
                <c:pt idx="4264">
                  <c:v>124.224</c:v>
                </c:pt>
                <c:pt idx="4265">
                  <c:v>124.054</c:v>
                </c:pt>
                <c:pt idx="4266">
                  <c:v>123.828</c:v>
                </c:pt>
                <c:pt idx="4267">
                  <c:v>123.651</c:v>
                </c:pt>
                <c:pt idx="4268">
                  <c:v>123.485</c:v>
                </c:pt>
                <c:pt idx="4269">
                  <c:v>123.276</c:v>
                </c:pt>
                <c:pt idx="4270">
                  <c:v>123.11199999999999</c:v>
                </c:pt>
                <c:pt idx="4271">
                  <c:v>122.94799999999999</c:v>
                </c:pt>
                <c:pt idx="4272">
                  <c:v>122.72499999999999</c:v>
                </c:pt>
                <c:pt idx="4273">
                  <c:v>122.56</c:v>
                </c:pt>
                <c:pt idx="4274">
                  <c:v>122.407</c:v>
                </c:pt>
                <c:pt idx="4275">
                  <c:v>122.19499999999999</c:v>
                </c:pt>
                <c:pt idx="4276">
                  <c:v>122.018</c:v>
                </c:pt>
                <c:pt idx="4277">
                  <c:v>121.852</c:v>
                </c:pt>
                <c:pt idx="4278">
                  <c:v>121.636</c:v>
                </c:pt>
                <c:pt idx="4279">
                  <c:v>121.47</c:v>
                </c:pt>
                <c:pt idx="4280">
                  <c:v>121.30800000000001</c:v>
                </c:pt>
                <c:pt idx="4281">
                  <c:v>121.08799999999999</c:v>
                </c:pt>
                <c:pt idx="4282">
                  <c:v>120.92400000000001</c:v>
                </c:pt>
                <c:pt idx="4283">
                  <c:v>120.756</c:v>
                </c:pt>
                <c:pt idx="4284">
                  <c:v>120.55500000000001</c:v>
                </c:pt>
                <c:pt idx="4285">
                  <c:v>120.402</c:v>
                </c:pt>
                <c:pt idx="4286">
                  <c:v>120.23699999999999</c:v>
                </c:pt>
                <c:pt idx="4287">
                  <c:v>120.029</c:v>
                </c:pt>
                <c:pt idx="4288">
                  <c:v>119.877</c:v>
                </c:pt>
                <c:pt idx="4289">
                  <c:v>119.72799999999999</c:v>
                </c:pt>
                <c:pt idx="4290">
                  <c:v>119.518</c:v>
                </c:pt>
                <c:pt idx="4291">
                  <c:v>119.36</c:v>
                </c:pt>
                <c:pt idx="4292">
                  <c:v>119.202</c:v>
                </c:pt>
                <c:pt idx="4293">
                  <c:v>119.006</c:v>
                </c:pt>
                <c:pt idx="4294">
                  <c:v>118.85</c:v>
                </c:pt>
                <c:pt idx="4295">
                  <c:v>118.69799999999999</c:v>
                </c:pt>
                <c:pt idx="4296">
                  <c:v>118.499</c:v>
                </c:pt>
                <c:pt idx="4297">
                  <c:v>118.357</c:v>
                </c:pt>
                <c:pt idx="4298">
                  <c:v>118.20099999999999</c:v>
                </c:pt>
                <c:pt idx="4299">
                  <c:v>118.006</c:v>
                </c:pt>
                <c:pt idx="4300">
                  <c:v>117.861</c:v>
                </c:pt>
                <c:pt idx="4301">
                  <c:v>117.712</c:v>
                </c:pt>
                <c:pt idx="4302">
                  <c:v>117.51600000000001</c:v>
                </c:pt>
                <c:pt idx="4303">
                  <c:v>117.371</c:v>
                </c:pt>
                <c:pt idx="4304">
                  <c:v>117.24</c:v>
                </c:pt>
                <c:pt idx="4305">
                  <c:v>117.041</c:v>
                </c:pt>
                <c:pt idx="4306">
                  <c:v>116.896</c:v>
                </c:pt>
                <c:pt idx="4307">
                  <c:v>116.751</c:v>
                </c:pt>
                <c:pt idx="4308">
                  <c:v>116.551</c:v>
                </c:pt>
                <c:pt idx="4309">
                  <c:v>116.423</c:v>
                </c:pt>
                <c:pt idx="4310">
                  <c:v>116.28700000000001</c:v>
                </c:pt>
                <c:pt idx="4311">
                  <c:v>116.09099999999999</c:v>
                </c:pt>
                <c:pt idx="4312">
                  <c:v>115.94799999999999</c:v>
                </c:pt>
                <c:pt idx="4313">
                  <c:v>115.801</c:v>
                </c:pt>
                <c:pt idx="4314">
                  <c:v>115.616</c:v>
                </c:pt>
                <c:pt idx="4315">
                  <c:v>115.473</c:v>
                </c:pt>
                <c:pt idx="4316">
                  <c:v>115.333</c:v>
                </c:pt>
                <c:pt idx="4317">
                  <c:v>115.152</c:v>
                </c:pt>
                <c:pt idx="4318">
                  <c:v>115.01600000000001</c:v>
                </c:pt>
                <c:pt idx="4319">
                  <c:v>114.883</c:v>
                </c:pt>
                <c:pt idx="4320">
                  <c:v>114.688</c:v>
                </c:pt>
                <c:pt idx="4321">
                  <c:v>114.535</c:v>
                </c:pt>
                <c:pt idx="4322">
                  <c:v>114.39</c:v>
                </c:pt>
                <c:pt idx="4323">
                  <c:v>114.19799999999999</c:v>
                </c:pt>
                <c:pt idx="4324">
                  <c:v>114.042</c:v>
                </c:pt>
                <c:pt idx="4325">
                  <c:v>113.904</c:v>
                </c:pt>
                <c:pt idx="4326">
                  <c:v>113.708</c:v>
                </c:pt>
                <c:pt idx="4327">
                  <c:v>113.56699999999999</c:v>
                </c:pt>
                <c:pt idx="4328">
                  <c:v>113.41500000000001</c:v>
                </c:pt>
                <c:pt idx="4329">
                  <c:v>113.226</c:v>
                </c:pt>
                <c:pt idx="4330">
                  <c:v>113.081</c:v>
                </c:pt>
                <c:pt idx="4331">
                  <c:v>112.94</c:v>
                </c:pt>
                <c:pt idx="4332">
                  <c:v>112.74</c:v>
                </c:pt>
                <c:pt idx="4333">
                  <c:v>112.604</c:v>
                </c:pt>
                <c:pt idx="4334">
                  <c:v>112.464</c:v>
                </c:pt>
                <c:pt idx="4335">
                  <c:v>112.27200000000001</c:v>
                </c:pt>
                <c:pt idx="4336">
                  <c:v>112.127</c:v>
                </c:pt>
                <c:pt idx="4337">
                  <c:v>111.989</c:v>
                </c:pt>
                <c:pt idx="4338">
                  <c:v>111.797</c:v>
                </c:pt>
                <c:pt idx="4339">
                  <c:v>111.652</c:v>
                </c:pt>
                <c:pt idx="4340">
                  <c:v>111.518</c:v>
                </c:pt>
                <c:pt idx="4341">
                  <c:v>111.337</c:v>
                </c:pt>
                <c:pt idx="4342">
                  <c:v>111.20099999999999</c:v>
                </c:pt>
                <c:pt idx="4343">
                  <c:v>111.06100000000001</c:v>
                </c:pt>
                <c:pt idx="4344">
                  <c:v>110.876</c:v>
                </c:pt>
                <c:pt idx="4345">
                  <c:v>110.735</c:v>
                </c:pt>
                <c:pt idx="4346">
                  <c:v>110.59699999999999</c:v>
                </c:pt>
                <c:pt idx="4347">
                  <c:v>110.426</c:v>
                </c:pt>
                <c:pt idx="4348">
                  <c:v>110.28700000000001</c:v>
                </c:pt>
                <c:pt idx="4349">
                  <c:v>110.158</c:v>
                </c:pt>
                <c:pt idx="4350">
                  <c:v>109.973</c:v>
                </c:pt>
                <c:pt idx="4351">
                  <c:v>109.842</c:v>
                </c:pt>
                <c:pt idx="4352">
                  <c:v>109.703</c:v>
                </c:pt>
                <c:pt idx="4353">
                  <c:v>109.533</c:v>
                </c:pt>
                <c:pt idx="4354">
                  <c:v>109.40300000000001</c:v>
                </c:pt>
                <c:pt idx="4355">
                  <c:v>109.273</c:v>
                </c:pt>
                <c:pt idx="4356">
                  <c:v>109.1</c:v>
                </c:pt>
                <c:pt idx="4357">
                  <c:v>108.974</c:v>
                </c:pt>
                <c:pt idx="4358">
                  <c:v>108.833</c:v>
                </c:pt>
                <c:pt idx="4359">
                  <c:v>108.67100000000001</c:v>
                </c:pt>
                <c:pt idx="4360">
                  <c:v>108.53400000000001</c:v>
                </c:pt>
                <c:pt idx="4361">
                  <c:v>108.407</c:v>
                </c:pt>
                <c:pt idx="4362">
                  <c:v>108.23399999999999</c:v>
                </c:pt>
                <c:pt idx="4363">
                  <c:v>108.11199999999999</c:v>
                </c:pt>
                <c:pt idx="4364">
                  <c:v>108</c:v>
                </c:pt>
                <c:pt idx="4365">
                  <c:v>107.84099999999999</c:v>
                </c:pt>
                <c:pt idx="4366">
                  <c:v>107.715</c:v>
                </c:pt>
                <c:pt idx="4367">
                  <c:v>107.58499999999999</c:v>
                </c:pt>
                <c:pt idx="4368">
                  <c:v>107.419</c:v>
                </c:pt>
                <c:pt idx="4369">
                  <c:v>107.282</c:v>
                </c:pt>
                <c:pt idx="4370">
                  <c:v>107.152</c:v>
                </c:pt>
                <c:pt idx="4371">
                  <c:v>106.964</c:v>
                </c:pt>
                <c:pt idx="4372">
                  <c:v>106.827</c:v>
                </c:pt>
                <c:pt idx="4373">
                  <c:v>106.68600000000001</c:v>
                </c:pt>
                <c:pt idx="4374">
                  <c:v>106.495</c:v>
                </c:pt>
                <c:pt idx="4375">
                  <c:v>106.35599999999999</c:v>
                </c:pt>
                <c:pt idx="4376">
                  <c:v>106.224</c:v>
                </c:pt>
                <c:pt idx="4377">
                  <c:v>106.026</c:v>
                </c:pt>
                <c:pt idx="4378">
                  <c:v>105.876</c:v>
                </c:pt>
                <c:pt idx="4379">
                  <c:v>105.73699999999999</c:v>
                </c:pt>
                <c:pt idx="4380">
                  <c:v>105.557</c:v>
                </c:pt>
                <c:pt idx="4381">
                  <c:v>105.411</c:v>
                </c:pt>
                <c:pt idx="4382">
                  <c:v>105.25700000000001</c:v>
                </c:pt>
                <c:pt idx="4383">
                  <c:v>105.07299999999999</c:v>
                </c:pt>
                <c:pt idx="4384">
                  <c:v>104.926</c:v>
                </c:pt>
                <c:pt idx="4385">
                  <c:v>104.785</c:v>
                </c:pt>
                <c:pt idx="4386">
                  <c:v>104.587</c:v>
                </c:pt>
                <c:pt idx="4387">
                  <c:v>104.438</c:v>
                </c:pt>
                <c:pt idx="4388">
                  <c:v>104.28700000000001</c:v>
                </c:pt>
                <c:pt idx="4389">
                  <c:v>104.099</c:v>
                </c:pt>
                <c:pt idx="4390">
                  <c:v>103.95099999999999</c:v>
                </c:pt>
                <c:pt idx="4391">
                  <c:v>103.79600000000001</c:v>
                </c:pt>
                <c:pt idx="4392">
                  <c:v>103.61199999999999</c:v>
                </c:pt>
                <c:pt idx="4393">
                  <c:v>103.464</c:v>
                </c:pt>
                <c:pt idx="4394">
                  <c:v>103.313</c:v>
                </c:pt>
                <c:pt idx="4395">
                  <c:v>103.11799999999999</c:v>
                </c:pt>
                <c:pt idx="4396">
                  <c:v>102.97499999999999</c:v>
                </c:pt>
                <c:pt idx="4397">
                  <c:v>102.82899999999999</c:v>
                </c:pt>
                <c:pt idx="4398">
                  <c:v>102.64100000000001</c:v>
                </c:pt>
                <c:pt idx="4399">
                  <c:v>102.49</c:v>
                </c:pt>
                <c:pt idx="4400">
                  <c:v>102.342</c:v>
                </c:pt>
                <c:pt idx="4401">
                  <c:v>102.154</c:v>
                </c:pt>
                <c:pt idx="4402">
                  <c:v>102.02200000000001</c:v>
                </c:pt>
                <c:pt idx="4403">
                  <c:v>101.88</c:v>
                </c:pt>
                <c:pt idx="4404">
                  <c:v>101.69199999999999</c:v>
                </c:pt>
                <c:pt idx="4405">
                  <c:v>101.55</c:v>
                </c:pt>
                <c:pt idx="4406">
                  <c:v>101.414</c:v>
                </c:pt>
                <c:pt idx="4407">
                  <c:v>101.241</c:v>
                </c:pt>
                <c:pt idx="4408">
                  <c:v>101.111</c:v>
                </c:pt>
                <c:pt idx="4409">
                  <c:v>100.989</c:v>
                </c:pt>
                <c:pt idx="4410">
                  <c:v>100.83</c:v>
                </c:pt>
                <c:pt idx="4411">
                  <c:v>100.71599999999999</c:v>
                </c:pt>
                <c:pt idx="4412">
                  <c:v>100.61</c:v>
                </c:pt>
                <c:pt idx="4413">
                  <c:v>100.45399999999999</c:v>
                </c:pt>
                <c:pt idx="4414">
                  <c:v>100.34099999999999</c:v>
                </c:pt>
                <c:pt idx="4415">
                  <c:v>100.245</c:v>
                </c:pt>
                <c:pt idx="4416">
                  <c:v>100.09699999999999</c:v>
                </c:pt>
                <c:pt idx="4417">
                  <c:v>99.986999999999995</c:v>
                </c:pt>
                <c:pt idx="4418">
                  <c:v>99.884</c:v>
                </c:pt>
                <c:pt idx="4419">
                  <c:v>99.744</c:v>
                </c:pt>
                <c:pt idx="4420">
                  <c:v>99.652000000000001</c:v>
                </c:pt>
                <c:pt idx="4421">
                  <c:v>99.552999999999997</c:v>
                </c:pt>
                <c:pt idx="4422">
                  <c:v>99.438000000000002</c:v>
                </c:pt>
                <c:pt idx="4423">
                  <c:v>99.337000000000003</c:v>
                </c:pt>
                <c:pt idx="4424">
                  <c:v>99.247</c:v>
                </c:pt>
                <c:pt idx="4425">
                  <c:v>99.143000000000001</c:v>
                </c:pt>
                <c:pt idx="4426">
                  <c:v>99.046000000000006</c:v>
                </c:pt>
                <c:pt idx="4427">
                  <c:v>98.956000000000003</c:v>
                </c:pt>
                <c:pt idx="4428">
                  <c:v>98.843999999999994</c:v>
                </c:pt>
                <c:pt idx="4429">
                  <c:v>98.742000000000004</c:v>
                </c:pt>
                <c:pt idx="4430">
                  <c:v>98.653000000000006</c:v>
                </c:pt>
                <c:pt idx="4431">
                  <c:v>98.52</c:v>
                </c:pt>
                <c:pt idx="4432">
                  <c:v>98.427999999999997</c:v>
                </c:pt>
                <c:pt idx="4433">
                  <c:v>98.319000000000003</c:v>
                </c:pt>
                <c:pt idx="4434">
                  <c:v>98.182000000000002</c:v>
                </c:pt>
                <c:pt idx="4435">
                  <c:v>98.067999999999998</c:v>
                </c:pt>
                <c:pt idx="4436">
                  <c:v>97.962000000000003</c:v>
                </c:pt>
                <c:pt idx="4437">
                  <c:v>97.822000000000003</c:v>
                </c:pt>
                <c:pt idx="4438">
                  <c:v>97.713999999999999</c:v>
                </c:pt>
                <c:pt idx="4439">
                  <c:v>97.602000000000004</c:v>
                </c:pt>
                <c:pt idx="4440">
                  <c:v>97.450999999999993</c:v>
                </c:pt>
                <c:pt idx="4441">
                  <c:v>97.352000000000004</c:v>
                </c:pt>
                <c:pt idx="4442">
                  <c:v>97.239000000000004</c:v>
                </c:pt>
                <c:pt idx="4443">
                  <c:v>97.076999999999998</c:v>
                </c:pt>
                <c:pt idx="4444">
                  <c:v>96.975999999999999</c:v>
                </c:pt>
                <c:pt idx="4445">
                  <c:v>96.86</c:v>
                </c:pt>
                <c:pt idx="4446">
                  <c:v>96.716999999999999</c:v>
                </c:pt>
                <c:pt idx="4447">
                  <c:v>96.605000000000004</c:v>
                </c:pt>
                <c:pt idx="4448">
                  <c:v>96.486000000000004</c:v>
                </c:pt>
                <c:pt idx="4449">
                  <c:v>96.328000000000003</c:v>
                </c:pt>
                <c:pt idx="4450">
                  <c:v>96.221000000000004</c:v>
                </c:pt>
                <c:pt idx="4451">
                  <c:v>96.108000000000004</c:v>
                </c:pt>
                <c:pt idx="4452">
                  <c:v>95.977999999999994</c:v>
                </c:pt>
                <c:pt idx="4453">
                  <c:v>95.879000000000005</c:v>
                </c:pt>
                <c:pt idx="4454">
                  <c:v>95.77</c:v>
                </c:pt>
                <c:pt idx="4455">
                  <c:v>95.644000000000005</c:v>
                </c:pt>
                <c:pt idx="4456">
                  <c:v>95.552000000000007</c:v>
                </c:pt>
                <c:pt idx="4457">
                  <c:v>95.456000000000003</c:v>
                </c:pt>
                <c:pt idx="4458">
                  <c:v>95.33</c:v>
                </c:pt>
                <c:pt idx="4459">
                  <c:v>95.233000000000004</c:v>
                </c:pt>
                <c:pt idx="4460">
                  <c:v>95.143000000000001</c:v>
                </c:pt>
                <c:pt idx="4461">
                  <c:v>95.016999999999996</c:v>
                </c:pt>
                <c:pt idx="4462">
                  <c:v>94.927000000000007</c:v>
                </c:pt>
                <c:pt idx="4463">
                  <c:v>94.847999999999999</c:v>
                </c:pt>
                <c:pt idx="4464">
                  <c:v>94.728999999999999</c:v>
                </c:pt>
                <c:pt idx="4465">
                  <c:v>94.637</c:v>
                </c:pt>
                <c:pt idx="4466">
                  <c:v>94.549000000000007</c:v>
                </c:pt>
                <c:pt idx="4467">
                  <c:v>94.43</c:v>
                </c:pt>
                <c:pt idx="4468">
                  <c:v>94.341999999999999</c:v>
                </c:pt>
                <c:pt idx="4469">
                  <c:v>94.257000000000005</c:v>
                </c:pt>
                <c:pt idx="4470">
                  <c:v>94.135000000000005</c:v>
                </c:pt>
                <c:pt idx="4471">
                  <c:v>94.046999999999997</c:v>
                </c:pt>
                <c:pt idx="4472">
                  <c:v>93.962000000000003</c:v>
                </c:pt>
                <c:pt idx="4473">
                  <c:v>93.858000000000004</c:v>
                </c:pt>
                <c:pt idx="4474">
                  <c:v>93.778999999999996</c:v>
                </c:pt>
                <c:pt idx="4475">
                  <c:v>93.695999999999998</c:v>
                </c:pt>
                <c:pt idx="4476">
                  <c:v>93.572999999999993</c:v>
                </c:pt>
                <c:pt idx="4477">
                  <c:v>93.492000000000004</c:v>
                </c:pt>
                <c:pt idx="4478">
                  <c:v>93.415000000000006</c:v>
                </c:pt>
                <c:pt idx="4479">
                  <c:v>93.3</c:v>
                </c:pt>
                <c:pt idx="4480">
                  <c:v>93.210999999999999</c:v>
                </c:pt>
                <c:pt idx="4481">
                  <c:v>93.13</c:v>
                </c:pt>
                <c:pt idx="4482">
                  <c:v>93.03</c:v>
                </c:pt>
                <c:pt idx="4483">
                  <c:v>92.94</c:v>
                </c:pt>
                <c:pt idx="4484">
                  <c:v>92.856999999999999</c:v>
                </c:pt>
                <c:pt idx="4485">
                  <c:v>92.751999999999995</c:v>
                </c:pt>
                <c:pt idx="4486">
                  <c:v>92.677000000000007</c:v>
                </c:pt>
                <c:pt idx="4487">
                  <c:v>92.59</c:v>
                </c:pt>
                <c:pt idx="4488">
                  <c:v>92.481999999999999</c:v>
                </c:pt>
                <c:pt idx="4489">
                  <c:v>92.4</c:v>
                </c:pt>
                <c:pt idx="4490">
                  <c:v>92.313000000000002</c:v>
                </c:pt>
                <c:pt idx="4491">
                  <c:v>92.209000000000003</c:v>
                </c:pt>
                <c:pt idx="4492">
                  <c:v>92.137</c:v>
                </c:pt>
                <c:pt idx="4493">
                  <c:v>92.057000000000002</c:v>
                </c:pt>
                <c:pt idx="4494">
                  <c:v>91.948999999999998</c:v>
                </c:pt>
                <c:pt idx="4495">
                  <c:v>91.881</c:v>
                </c:pt>
                <c:pt idx="4496">
                  <c:v>91.805000000000007</c:v>
                </c:pt>
                <c:pt idx="4497">
                  <c:v>91.694000000000003</c:v>
                </c:pt>
                <c:pt idx="4498">
                  <c:v>91.617999999999995</c:v>
                </c:pt>
                <c:pt idx="4499">
                  <c:v>91.539000000000001</c:v>
                </c:pt>
                <c:pt idx="4500">
                  <c:v>91.438000000000002</c:v>
                </c:pt>
                <c:pt idx="4501">
                  <c:v>91.373000000000005</c:v>
                </c:pt>
                <c:pt idx="4502">
                  <c:v>91.301000000000002</c:v>
                </c:pt>
                <c:pt idx="4503">
                  <c:v>91.192999999999998</c:v>
                </c:pt>
                <c:pt idx="4504">
                  <c:v>91.126999999999995</c:v>
                </c:pt>
                <c:pt idx="4505">
                  <c:v>91.046000000000006</c:v>
                </c:pt>
                <c:pt idx="4506">
                  <c:v>90.923000000000002</c:v>
                </c:pt>
                <c:pt idx="4507">
                  <c:v>90.841999999999999</c:v>
                </c:pt>
                <c:pt idx="4508">
                  <c:v>90.754000000000005</c:v>
                </c:pt>
                <c:pt idx="4509">
                  <c:v>90.638999999999996</c:v>
                </c:pt>
                <c:pt idx="4510">
                  <c:v>90.545000000000002</c:v>
                </c:pt>
                <c:pt idx="4511">
                  <c:v>90.465999999999994</c:v>
                </c:pt>
                <c:pt idx="4512">
                  <c:v>90.343000000000004</c:v>
                </c:pt>
                <c:pt idx="4513">
                  <c:v>90.260999999999996</c:v>
                </c:pt>
                <c:pt idx="4514">
                  <c:v>90.171000000000006</c:v>
                </c:pt>
                <c:pt idx="4515">
                  <c:v>90.055000000000007</c:v>
                </c:pt>
                <c:pt idx="4516">
                  <c:v>89.983000000000004</c:v>
                </c:pt>
                <c:pt idx="4517">
                  <c:v>89.900999999999996</c:v>
                </c:pt>
                <c:pt idx="4518">
                  <c:v>89.789000000000001</c:v>
                </c:pt>
                <c:pt idx="4519">
                  <c:v>89.703000000000003</c:v>
                </c:pt>
                <c:pt idx="4520">
                  <c:v>89.62</c:v>
                </c:pt>
                <c:pt idx="4521">
                  <c:v>89.501999999999995</c:v>
                </c:pt>
                <c:pt idx="4522">
                  <c:v>89.414000000000001</c:v>
                </c:pt>
                <c:pt idx="4523">
                  <c:v>89.319000000000003</c:v>
                </c:pt>
                <c:pt idx="4524">
                  <c:v>89.192999999999998</c:v>
                </c:pt>
                <c:pt idx="4525">
                  <c:v>89.102999999999994</c:v>
                </c:pt>
                <c:pt idx="4526">
                  <c:v>89.006</c:v>
                </c:pt>
                <c:pt idx="4527">
                  <c:v>88.894999999999996</c:v>
                </c:pt>
                <c:pt idx="4528">
                  <c:v>88.807000000000002</c:v>
                </c:pt>
                <c:pt idx="4529">
                  <c:v>88.733000000000004</c:v>
                </c:pt>
                <c:pt idx="4530">
                  <c:v>88.611000000000004</c:v>
                </c:pt>
                <c:pt idx="4531">
                  <c:v>88.539000000000001</c:v>
                </c:pt>
                <c:pt idx="4532">
                  <c:v>88.463999999999999</c:v>
                </c:pt>
                <c:pt idx="4533">
                  <c:v>88.352000000000004</c:v>
                </c:pt>
                <c:pt idx="4534">
                  <c:v>88.271000000000001</c:v>
                </c:pt>
                <c:pt idx="4535">
                  <c:v>88.183999999999997</c:v>
                </c:pt>
                <c:pt idx="4536">
                  <c:v>88.072000000000003</c:v>
                </c:pt>
                <c:pt idx="4537">
                  <c:v>87.978999999999999</c:v>
                </c:pt>
                <c:pt idx="4538">
                  <c:v>87.896000000000001</c:v>
                </c:pt>
                <c:pt idx="4539">
                  <c:v>87.784999999999997</c:v>
                </c:pt>
                <c:pt idx="4540">
                  <c:v>87.692999999999998</c:v>
                </c:pt>
                <c:pt idx="4541">
                  <c:v>87.616</c:v>
                </c:pt>
                <c:pt idx="4542">
                  <c:v>87.512</c:v>
                </c:pt>
                <c:pt idx="4543">
                  <c:v>87.430999999999997</c:v>
                </c:pt>
                <c:pt idx="4544">
                  <c:v>87.353999999999999</c:v>
                </c:pt>
                <c:pt idx="4545">
                  <c:v>87.253</c:v>
                </c:pt>
                <c:pt idx="4546">
                  <c:v>87.174000000000007</c:v>
                </c:pt>
                <c:pt idx="4547">
                  <c:v>87.099000000000004</c:v>
                </c:pt>
                <c:pt idx="4548">
                  <c:v>86.986999999999995</c:v>
                </c:pt>
                <c:pt idx="4549">
                  <c:v>86.914000000000001</c:v>
                </c:pt>
                <c:pt idx="4550">
                  <c:v>86.835999999999999</c:v>
                </c:pt>
                <c:pt idx="4551">
                  <c:v>86.724999999999994</c:v>
                </c:pt>
                <c:pt idx="4552">
                  <c:v>86.644000000000005</c:v>
                </c:pt>
                <c:pt idx="4553">
                  <c:v>86.563000000000002</c:v>
                </c:pt>
                <c:pt idx="4554">
                  <c:v>86.451999999999998</c:v>
                </c:pt>
                <c:pt idx="4555">
                  <c:v>86.366</c:v>
                </c:pt>
                <c:pt idx="4556">
                  <c:v>86.287000000000006</c:v>
                </c:pt>
                <c:pt idx="4557">
                  <c:v>86.186000000000007</c:v>
                </c:pt>
                <c:pt idx="4558">
                  <c:v>86.103999999999999</c:v>
                </c:pt>
                <c:pt idx="4559">
                  <c:v>86.043000000000006</c:v>
                </c:pt>
                <c:pt idx="4560">
                  <c:v>85.948999999999998</c:v>
                </c:pt>
                <c:pt idx="4561">
                  <c:v>85.87</c:v>
                </c:pt>
                <c:pt idx="4562">
                  <c:v>85.795000000000002</c:v>
                </c:pt>
                <c:pt idx="4563">
                  <c:v>85.683999999999997</c:v>
                </c:pt>
                <c:pt idx="4564">
                  <c:v>85.61</c:v>
                </c:pt>
                <c:pt idx="4565">
                  <c:v>85.528999999999996</c:v>
                </c:pt>
                <c:pt idx="4566">
                  <c:v>85.432000000000002</c:v>
                </c:pt>
                <c:pt idx="4567">
                  <c:v>85.347999999999999</c:v>
                </c:pt>
                <c:pt idx="4568">
                  <c:v>85.281000000000006</c:v>
                </c:pt>
                <c:pt idx="4569">
                  <c:v>85.17</c:v>
                </c:pt>
                <c:pt idx="4570">
                  <c:v>85.102999999999994</c:v>
                </c:pt>
                <c:pt idx="4571">
                  <c:v>85.022999999999996</c:v>
                </c:pt>
                <c:pt idx="4572">
                  <c:v>84.918000000000006</c:v>
                </c:pt>
                <c:pt idx="4573">
                  <c:v>84.843000000000004</c:v>
                </c:pt>
                <c:pt idx="4574">
                  <c:v>84.771000000000001</c:v>
                </c:pt>
                <c:pt idx="4575">
                  <c:v>84.688999999999993</c:v>
                </c:pt>
                <c:pt idx="4576">
                  <c:v>84.623999999999995</c:v>
                </c:pt>
                <c:pt idx="4577">
                  <c:v>84.558999999999997</c:v>
                </c:pt>
                <c:pt idx="4578">
                  <c:v>84.477000000000004</c:v>
                </c:pt>
                <c:pt idx="4579">
                  <c:v>84.396000000000001</c:v>
                </c:pt>
                <c:pt idx="4580">
                  <c:v>84.322000000000003</c:v>
                </c:pt>
                <c:pt idx="4581">
                  <c:v>84.228999999999999</c:v>
                </c:pt>
                <c:pt idx="4582">
                  <c:v>84.155000000000001</c:v>
                </c:pt>
                <c:pt idx="4583">
                  <c:v>84.078000000000003</c:v>
                </c:pt>
                <c:pt idx="4584">
                  <c:v>83.977000000000004</c:v>
                </c:pt>
                <c:pt idx="4585">
                  <c:v>83.905000000000001</c:v>
                </c:pt>
                <c:pt idx="4586">
                  <c:v>83.837000000000003</c:v>
                </c:pt>
                <c:pt idx="4587">
                  <c:v>83.751000000000005</c:v>
                </c:pt>
                <c:pt idx="4588">
                  <c:v>83.692999999999998</c:v>
                </c:pt>
                <c:pt idx="4589">
                  <c:v>83.635999999999996</c:v>
                </c:pt>
                <c:pt idx="4590">
                  <c:v>83.56</c:v>
                </c:pt>
                <c:pt idx="4591">
                  <c:v>83.486999999999995</c:v>
                </c:pt>
                <c:pt idx="4592">
                  <c:v>83.424000000000007</c:v>
                </c:pt>
                <c:pt idx="4593">
                  <c:v>83.344999999999999</c:v>
                </c:pt>
                <c:pt idx="4594">
                  <c:v>83.28</c:v>
                </c:pt>
                <c:pt idx="4595">
                  <c:v>83.212000000000003</c:v>
                </c:pt>
                <c:pt idx="4596">
                  <c:v>83.126000000000005</c:v>
                </c:pt>
                <c:pt idx="4597">
                  <c:v>83.061000000000007</c:v>
                </c:pt>
                <c:pt idx="4598">
                  <c:v>82.997</c:v>
                </c:pt>
                <c:pt idx="4599">
                  <c:v>82.903000000000006</c:v>
                </c:pt>
                <c:pt idx="4600">
                  <c:v>82.850999999999999</c:v>
                </c:pt>
                <c:pt idx="4601">
                  <c:v>82.792000000000002</c:v>
                </c:pt>
                <c:pt idx="4602">
                  <c:v>82.72</c:v>
                </c:pt>
                <c:pt idx="4603">
                  <c:v>82.656999999999996</c:v>
                </c:pt>
                <c:pt idx="4604">
                  <c:v>82.597999999999999</c:v>
                </c:pt>
                <c:pt idx="4605">
                  <c:v>82.515000000000001</c:v>
                </c:pt>
                <c:pt idx="4606">
                  <c:v>82.457999999999998</c:v>
                </c:pt>
                <c:pt idx="4607">
                  <c:v>82.397000000000006</c:v>
                </c:pt>
                <c:pt idx="4608">
                  <c:v>82.313999999999993</c:v>
                </c:pt>
                <c:pt idx="4609">
                  <c:v>82.251000000000005</c:v>
                </c:pt>
                <c:pt idx="4610">
                  <c:v>82.195999999999998</c:v>
                </c:pt>
                <c:pt idx="4611">
                  <c:v>82.108999999999995</c:v>
                </c:pt>
                <c:pt idx="4612">
                  <c:v>82.057000000000002</c:v>
                </c:pt>
                <c:pt idx="4613">
                  <c:v>82.004999999999995</c:v>
                </c:pt>
                <c:pt idx="4614">
                  <c:v>81.926000000000002</c:v>
                </c:pt>
                <c:pt idx="4615">
                  <c:v>81.879000000000005</c:v>
                </c:pt>
                <c:pt idx="4616">
                  <c:v>81.828999999999994</c:v>
                </c:pt>
                <c:pt idx="4617">
                  <c:v>81.742999999999995</c:v>
                </c:pt>
                <c:pt idx="4618">
                  <c:v>81.691000000000003</c:v>
                </c:pt>
                <c:pt idx="4619">
                  <c:v>81.635000000000005</c:v>
                </c:pt>
                <c:pt idx="4620">
                  <c:v>81.563000000000002</c:v>
                </c:pt>
                <c:pt idx="4621">
                  <c:v>81.501000000000005</c:v>
                </c:pt>
                <c:pt idx="4622">
                  <c:v>81.451999999999998</c:v>
                </c:pt>
                <c:pt idx="4623">
                  <c:v>81.384</c:v>
                </c:pt>
                <c:pt idx="4624">
                  <c:v>81.323999999999998</c:v>
                </c:pt>
                <c:pt idx="4625">
                  <c:v>81.275999999999996</c:v>
                </c:pt>
                <c:pt idx="4626">
                  <c:v>81.210999999999999</c:v>
                </c:pt>
                <c:pt idx="4627">
                  <c:v>81.153999999999996</c:v>
                </c:pt>
                <c:pt idx="4628">
                  <c:v>81.106999999999999</c:v>
                </c:pt>
                <c:pt idx="4629">
                  <c:v>81.034999999999997</c:v>
                </c:pt>
                <c:pt idx="4630">
                  <c:v>80.98</c:v>
                </c:pt>
                <c:pt idx="4631">
                  <c:v>80.927999999999997</c:v>
                </c:pt>
                <c:pt idx="4632">
                  <c:v>80.852000000000004</c:v>
                </c:pt>
                <c:pt idx="4633">
                  <c:v>80.805000000000007</c:v>
                </c:pt>
                <c:pt idx="4634">
                  <c:v>80.754999999999995</c:v>
                </c:pt>
                <c:pt idx="4635">
                  <c:v>80.697999999999993</c:v>
                </c:pt>
                <c:pt idx="4636">
                  <c:v>80.650999999999996</c:v>
                </c:pt>
                <c:pt idx="4637">
                  <c:v>80.603999999999999</c:v>
                </c:pt>
                <c:pt idx="4638">
                  <c:v>80.531999999999996</c:v>
                </c:pt>
                <c:pt idx="4639">
                  <c:v>80.488</c:v>
                </c:pt>
                <c:pt idx="4640">
                  <c:v>80.424999999999997</c:v>
                </c:pt>
                <c:pt idx="4641">
                  <c:v>80.364000000000004</c:v>
                </c:pt>
                <c:pt idx="4642">
                  <c:v>80.313000000000002</c:v>
                </c:pt>
                <c:pt idx="4643">
                  <c:v>80.266999999999996</c:v>
                </c:pt>
                <c:pt idx="4644">
                  <c:v>80.201999999999998</c:v>
                </c:pt>
                <c:pt idx="4645">
                  <c:v>80.159000000000006</c:v>
                </c:pt>
                <c:pt idx="4646">
                  <c:v>80.108999999999995</c:v>
                </c:pt>
                <c:pt idx="4647">
                  <c:v>80.055000000000007</c:v>
                </c:pt>
                <c:pt idx="4648">
                  <c:v>80.006</c:v>
                </c:pt>
                <c:pt idx="4649">
                  <c:v>79.968000000000004</c:v>
                </c:pt>
                <c:pt idx="4650">
                  <c:v>79.908000000000001</c:v>
                </c:pt>
                <c:pt idx="4651">
                  <c:v>79.872</c:v>
                </c:pt>
                <c:pt idx="4652">
                  <c:v>79.831999999999994</c:v>
                </c:pt>
                <c:pt idx="4653">
                  <c:v>79.760999999999996</c:v>
                </c:pt>
                <c:pt idx="4654">
                  <c:v>79.712000000000003</c:v>
                </c:pt>
                <c:pt idx="4655">
                  <c:v>79.667000000000002</c:v>
                </c:pt>
                <c:pt idx="4656">
                  <c:v>79.602999999999994</c:v>
                </c:pt>
                <c:pt idx="4657">
                  <c:v>79.554000000000002</c:v>
                </c:pt>
                <c:pt idx="4658">
                  <c:v>79.513000000000005</c:v>
                </c:pt>
                <c:pt idx="4659">
                  <c:v>79.459999999999994</c:v>
                </c:pt>
                <c:pt idx="4660">
                  <c:v>79.417000000000002</c:v>
                </c:pt>
                <c:pt idx="4661">
                  <c:v>79.384</c:v>
                </c:pt>
                <c:pt idx="4662">
                  <c:v>79.334000000000003</c:v>
                </c:pt>
                <c:pt idx="4663">
                  <c:v>79.296000000000006</c:v>
                </c:pt>
                <c:pt idx="4664">
                  <c:v>79.254999999999995</c:v>
                </c:pt>
                <c:pt idx="4665">
                  <c:v>79.186999999999998</c:v>
                </c:pt>
                <c:pt idx="4666">
                  <c:v>79.156999999999996</c:v>
                </c:pt>
                <c:pt idx="4667">
                  <c:v>79.114999999999995</c:v>
                </c:pt>
                <c:pt idx="4668">
                  <c:v>79.054000000000002</c:v>
                </c:pt>
                <c:pt idx="4669">
                  <c:v>79.001999999999995</c:v>
                </c:pt>
                <c:pt idx="4670">
                  <c:v>78.968000000000004</c:v>
                </c:pt>
                <c:pt idx="4671">
                  <c:v>78.906999999999996</c:v>
                </c:pt>
                <c:pt idx="4672">
                  <c:v>78.866</c:v>
                </c:pt>
                <c:pt idx="4673">
                  <c:v>78.825000000000003</c:v>
                </c:pt>
                <c:pt idx="4674">
                  <c:v>78.775000000000006</c:v>
                </c:pt>
                <c:pt idx="4675">
                  <c:v>78.741</c:v>
                </c:pt>
                <c:pt idx="4676">
                  <c:v>78.706999999999994</c:v>
                </c:pt>
                <c:pt idx="4677">
                  <c:v>78.649000000000001</c:v>
                </c:pt>
                <c:pt idx="4678">
                  <c:v>78.603999999999999</c:v>
                </c:pt>
                <c:pt idx="4679">
                  <c:v>78.573999999999998</c:v>
                </c:pt>
                <c:pt idx="4680">
                  <c:v>78.516999999999996</c:v>
                </c:pt>
                <c:pt idx="4681">
                  <c:v>78.480999999999995</c:v>
                </c:pt>
                <c:pt idx="4682">
                  <c:v>78.444999999999993</c:v>
                </c:pt>
                <c:pt idx="4683">
                  <c:v>78.388000000000005</c:v>
                </c:pt>
                <c:pt idx="4684">
                  <c:v>78.346000000000004</c:v>
                </c:pt>
                <c:pt idx="4685">
                  <c:v>78.305000000000007</c:v>
                </c:pt>
                <c:pt idx="4686">
                  <c:v>78.257999999999996</c:v>
                </c:pt>
                <c:pt idx="4687">
                  <c:v>78.224000000000004</c:v>
                </c:pt>
                <c:pt idx="4688">
                  <c:v>78.19</c:v>
                </c:pt>
                <c:pt idx="4689">
                  <c:v>78.144000000000005</c:v>
                </c:pt>
                <c:pt idx="4690">
                  <c:v>78.114999999999995</c:v>
                </c:pt>
                <c:pt idx="4691">
                  <c:v>78.078999999999994</c:v>
                </c:pt>
                <c:pt idx="4692">
                  <c:v>78.018000000000001</c:v>
                </c:pt>
                <c:pt idx="4693">
                  <c:v>77.977000000000004</c:v>
                </c:pt>
                <c:pt idx="4694">
                  <c:v>77.936000000000007</c:v>
                </c:pt>
                <c:pt idx="4695">
                  <c:v>77.896000000000001</c:v>
                </c:pt>
                <c:pt idx="4696">
                  <c:v>77.855000000000004</c:v>
                </c:pt>
                <c:pt idx="4697">
                  <c:v>77.820999999999998</c:v>
                </c:pt>
                <c:pt idx="4698">
                  <c:v>77.771000000000001</c:v>
                </c:pt>
                <c:pt idx="4699">
                  <c:v>77.736999999999995</c:v>
                </c:pt>
                <c:pt idx="4700">
                  <c:v>77.706000000000003</c:v>
                </c:pt>
                <c:pt idx="4701">
                  <c:v>77.67</c:v>
                </c:pt>
                <c:pt idx="4702">
                  <c:v>77.64</c:v>
                </c:pt>
                <c:pt idx="4703">
                  <c:v>77.602000000000004</c:v>
                </c:pt>
                <c:pt idx="4704">
                  <c:v>77.563000000000002</c:v>
                </c:pt>
                <c:pt idx="4705">
                  <c:v>77.531999999999996</c:v>
                </c:pt>
                <c:pt idx="4706">
                  <c:v>77.495000000000005</c:v>
                </c:pt>
                <c:pt idx="4707">
                  <c:v>77.454999999999998</c:v>
                </c:pt>
                <c:pt idx="4708">
                  <c:v>77.415999999999997</c:v>
                </c:pt>
                <c:pt idx="4709">
                  <c:v>77.384</c:v>
                </c:pt>
                <c:pt idx="4710">
                  <c:v>77.33</c:v>
                </c:pt>
                <c:pt idx="4711">
                  <c:v>77.287000000000006</c:v>
                </c:pt>
                <c:pt idx="4712">
                  <c:v>77.257999999999996</c:v>
                </c:pt>
                <c:pt idx="4713">
                  <c:v>77.225999999999999</c:v>
                </c:pt>
                <c:pt idx="4714">
                  <c:v>77.188000000000002</c:v>
                </c:pt>
                <c:pt idx="4715">
                  <c:v>77.158000000000001</c:v>
                </c:pt>
                <c:pt idx="4716">
                  <c:v>77.114999999999995</c:v>
                </c:pt>
                <c:pt idx="4717">
                  <c:v>77.081999999999994</c:v>
                </c:pt>
                <c:pt idx="4718">
                  <c:v>77.061000000000007</c:v>
                </c:pt>
                <c:pt idx="4719">
                  <c:v>77.021000000000001</c:v>
                </c:pt>
                <c:pt idx="4720">
                  <c:v>76.983999999999995</c:v>
                </c:pt>
                <c:pt idx="4721">
                  <c:v>76.942999999999998</c:v>
                </c:pt>
                <c:pt idx="4722">
                  <c:v>76.903000000000006</c:v>
                </c:pt>
                <c:pt idx="4723">
                  <c:v>76.873999999999995</c:v>
                </c:pt>
                <c:pt idx="4724">
                  <c:v>76.846000000000004</c:v>
                </c:pt>
                <c:pt idx="4725">
                  <c:v>76.805999999999997</c:v>
                </c:pt>
                <c:pt idx="4726">
                  <c:v>76.783000000000001</c:v>
                </c:pt>
                <c:pt idx="4727">
                  <c:v>76.756</c:v>
                </c:pt>
                <c:pt idx="4728">
                  <c:v>76.716999999999999</c:v>
                </c:pt>
                <c:pt idx="4729">
                  <c:v>76.688000000000002</c:v>
                </c:pt>
                <c:pt idx="4730">
                  <c:v>76.656000000000006</c:v>
                </c:pt>
                <c:pt idx="4731">
                  <c:v>76.616</c:v>
                </c:pt>
                <c:pt idx="4732">
                  <c:v>76.585999999999999</c:v>
                </c:pt>
                <c:pt idx="4733">
                  <c:v>76.558999999999997</c:v>
                </c:pt>
                <c:pt idx="4734">
                  <c:v>76.501999999999995</c:v>
                </c:pt>
                <c:pt idx="4735">
                  <c:v>76.477999999999994</c:v>
                </c:pt>
                <c:pt idx="4736">
                  <c:v>76.447999999999993</c:v>
                </c:pt>
                <c:pt idx="4737">
                  <c:v>76.400999999999996</c:v>
                </c:pt>
                <c:pt idx="4738">
                  <c:v>76.373999999999995</c:v>
                </c:pt>
                <c:pt idx="4739">
                  <c:v>76.350999999999999</c:v>
                </c:pt>
                <c:pt idx="4740">
                  <c:v>76.311999999999998</c:v>
                </c:pt>
                <c:pt idx="4741">
                  <c:v>76.292000000000002</c:v>
                </c:pt>
                <c:pt idx="4742">
                  <c:v>76.268000000000001</c:v>
                </c:pt>
                <c:pt idx="4743">
                  <c:v>76.228999999999999</c:v>
                </c:pt>
                <c:pt idx="4744">
                  <c:v>76.203999999999994</c:v>
                </c:pt>
                <c:pt idx="4745">
                  <c:v>76.161000000000001</c:v>
                </c:pt>
                <c:pt idx="4746">
                  <c:v>76.125</c:v>
                </c:pt>
                <c:pt idx="4747">
                  <c:v>76.096000000000004</c:v>
                </c:pt>
                <c:pt idx="4748">
                  <c:v>76.070999999999998</c:v>
                </c:pt>
                <c:pt idx="4749">
                  <c:v>76.025000000000006</c:v>
                </c:pt>
                <c:pt idx="4750">
                  <c:v>75.992000000000004</c:v>
                </c:pt>
                <c:pt idx="4751">
                  <c:v>75.966999999999999</c:v>
                </c:pt>
                <c:pt idx="4752">
                  <c:v>75.935000000000002</c:v>
                </c:pt>
                <c:pt idx="4753">
                  <c:v>75.908000000000001</c:v>
                </c:pt>
                <c:pt idx="4754">
                  <c:v>75.888000000000005</c:v>
                </c:pt>
                <c:pt idx="4755">
                  <c:v>75.849000000000004</c:v>
                </c:pt>
                <c:pt idx="4756">
                  <c:v>75.825999999999993</c:v>
                </c:pt>
                <c:pt idx="4757">
                  <c:v>75.798000000000002</c:v>
                </c:pt>
                <c:pt idx="4758">
                  <c:v>75.772999999999996</c:v>
                </c:pt>
                <c:pt idx="4759">
                  <c:v>75.738</c:v>
                </c:pt>
                <c:pt idx="4760">
                  <c:v>75.712000000000003</c:v>
                </c:pt>
                <c:pt idx="4761">
                  <c:v>75.680000000000007</c:v>
                </c:pt>
                <c:pt idx="4762">
                  <c:v>75.643000000000001</c:v>
                </c:pt>
                <c:pt idx="4763">
                  <c:v>75.623000000000005</c:v>
                </c:pt>
                <c:pt idx="4764">
                  <c:v>75.59</c:v>
                </c:pt>
                <c:pt idx="4765">
                  <c:v>75.575999999999993</c:v>
                </c:pt>
                <c:pt idx="4766">
                  <c:v>75.551000000000002</c:v>
                </c:pt>
                <c:pt idx="4767">
                  <c:v>75.515000000000001</c:v>
                </c:pt>
                <c:pt idx="4768">
                  <c:v>75.492000000000004</c:v>
                </c:pt>
                <c:pt idx="4769">
                  <c:v>75.478999999999999</c:v>
                </c:pt>
                <c:pt idx="4770">
                  <c:v>75.442999999999998</c:v>
                </c:pt>
                <c:pt idx="4771">
                  <c:v>75.415999999999997</c:v>
                </c:pt>
                <c:pt idx="4772">
                  <c:v>75.388999999999996</c:v>
                </c:pt>
                <c:pt idx="4773">
                  <c:v>75.356999999999999</c:v>
                </c:pt>
                <c:pt idx="4774">
                  <c:v>75.340999999999994</c:v>
                </c:pt>
                <c:pt idx="4775">
                  <c:v>75.313999999999993</c:v>
                </c:pt>
                <c:pt idx="4776">
                  <c:v>75.292000000000002</c:v>
                </c:pt>
                <c:pt idx="4777">
                  <c:v>75.271000000000001</c:v>
                </c:pt>
                <c:pt idx="4778">
                  <c:v>75.248999999999995</c:v>
                </c:pt>
                <c:pt idx="4779">
                  <c:v>75.221000000000004</c:v>
                </c:pt>
                <c:pt idx="4780">
                  <c:v>75.198999999999998</c:v>
                </c:pt>
                <c:pt idx="4781">
                  <c:v>75.174000000000007</c:v>
                </c:pt>
                <c:pt idx="4782">
                  <c:v>75.152000000000001</c:v>
                </c:pt>
                <c:pt idx="4783">
                  <c:v>75.132999999999996</c:v>
                </c:pt>
                <c:pt idx="4784">
                  <c:v>75.113</c:v>
                </c:pt>
                <c:pt idx="4785">
                  <c:v>75.084000000000003</c:v>
                </c:pt>
                <c:pt idx="4786">
                  <c:v>75.063999999999993</c:v>
                </c:pt>
                <c:pt idx="4787">
                  <c:v>75.048000000000002</c:v>
                </c:pt>
                <c:pt idx="4788">
                  <c:v>75.022999999999996</c:v>
                </c:pt>
                <c:pt idx="4789">
                  <c:v>75</c:v>
                </c:pt>
                <c:pt idx="4790">
                  <c:v>74.986999999999995</c:v>
                </c:pt>
                <c:pt idx="4791">
                  <c:v>74.965999999999994</c:v>
                </c:pt>
                <c:pt idx="4792">
                  <c:v>74.956999999999994</c:v>
                </c:pt>
                <c:pt idx="4793">
                  <c:v>74.944000000000003</c:v>
                </c:pt>
                <c:pt idx="4794">
                  <c:v>74.915000000000006</c:v>
                </c:pt>
                <c:pt idx="4795">
                  <c:v>74.903000000000006</c:v>
                </c:pt>
                <c:pt idx="4796">
                  <c:v>74.876000000000005</c:v>
                </c:pt>
                <c:pt idx="4797">
                  <c:v>74.850999999999999</c:v>
                </c:pt>
                <c:pt idx="4798">
                  <c:v>74.823999999999998</c:v>
                </c:pt>
                <c:pt idx="4799">
                  <c:v>74.804000000000002</c:v>
                </c:pt>
                <c:pt idx="4800">
                  <c:v>74.781999999999996</c:v>
                </c:pt>
                <c:pt idx="4801">
                  <c:v>74.763999999999996</c:v>
                </c:pt>
                <c:pt idx="4802">
                  <c:v>74.747</c:v>
                </c:pt>
                <c:pt idx="4803">
                  <c:v>74.724999999999994</c:v>
                </c:pt>
                <c:pt idx="4804">
                  <c:v>74.712000000000003</c:v>
                </c:pt>
                <c:pt idx="4805">
                  <c:v>74.7</c:v>
                </c:pt>
                <c:pt idx="4806">
                  <c:v>74.674999999999997</c:v>
                </c:pt>
                <c:pt idx="4807">
                  <c:v>74.656999999999996</c:v>
                </c:pt>
                <c:pt idx="4808">
                  <c:v>74.635000000000005</c:v>
                </c:pt>
                <c:pt idx="4809">
                  <c:v>74.614000000000004</c:v>
                </c:pt>
                <c:pt idx="4810">
                  <c:v>74.593999999999994</c:v>
                </c:pt>
                <c:pt idx="4811">
                  <c:v>74.570999999999998</c:v>
                </c:pt>
                <c:pt idx="4812">
                  <c:v>74.545000000000002</c:v>
                </c:pt>
                <c:pt idx="4813">
                  <c:v>74.528999999999996</c:v>
                </c:pt>
                <c:pt idx="4814">
                  <c:v>74.516999999999996</c:v>
                </c:pt>
                <c:pt idx="4815">
                  <c:v>74.501999999999995</c:v>
                </c:pt>
                <c:pt idx="4816">
                  <c:v>74.483999999999995</c:v>
                </c:pt>
                <c:pt idx="4817">
                  <c:v>74.483999999999995</c:v>
                </c:pt>
                <c:pt idx="4818">
                  <c:v>74.456000000000003</c:v>
                </c:pt>
                <c:pt idx="4819">
                  <c:v>74.436000000000007</c:v>
                </c:pt>
                <c:pt idx="4820">
                  <c:v>74.423000000000002</c:v>
                </c:pt>
                <c:pt idx="4821">
                  <c:v>74.405000000000001</c:v>
                </c:pt>
                <c:pt idx="4822">
                  <c:v>74.387</c:v>
                </c:pt>
                <c:pt idx="4823">
                  <c:v>74.369</c:v>
                </c:pt>
                <c:pt idx="4824">
                  <c:v>74.347999999999999</c:v>
                </c:pt>
                <c:pt idx="4825">
                  <c:v>74.331999999999994</c:v>
                </c:pt>
                <c:pt idx="4826">
                  <c:v>74.311999999999998</c:v>
                </c:pt>
                <c:pt idx="4827">
                  <c:v>74.293999999999997</c:v>
                </c:pt>
                <c:pt idx="4828">
                  <c:v>74.283000000000001</c:v>
                </c:pt>
                <c:pt idx="4829">
                  <c:v>74.272000000000006</c:v>
                </c:pt>
                <c:pt idx="4830">
                  <c:v>74.254000000000005</c:v>
                </c:pt>
                <c:pt idx="4831">
                  <c:v>74.251000000000005</c:v>
                </c:pt>
                <c:pt idx="4832">
                  <c:v>74.236000000000004</c:v>
                </c:pt>
                <c:pt idx="4833">
                  <c:v>74.221999999999994</c:v>
                </c:pt>
                <c:pt idx="4834">
                  <c:v>74.218000000000004</c:v>
                </c:pt>
                <c:pt idx="4835">
                  <c:v>74.2</c:v>
                </c:pt>
                <c:pt idx="4836">
                  <c:v>74.179000000000002</c:v>
                </c:pt>
                <c:pt idx="4837">
                  <c:v>74.164000000000001</c:v>
                </c:pt>
                <c:pt idx="4838">
                  <c:v>74.156999999999996</c:v>
                </c:pt>
                <c:pt idx="4839">
                  <c:v>74.132000000000005</c:v>
                </c:pt>
                <c:pt idx="4840">
                  <c:v>74.120999999999995</c:v>
                </c:pt>
                <c:pt idx="4841">
                  <c:v>74.11</c:v>
                </c:pt>
                <c:pt idx="4842">
                  <c:v>74.099000000000004</c:v>
                </c:pt>
                <c:pt idx="4843">
                  <c:v>74.093999999999994</c:v>
                </c:pt>
                <c:pt idx="4844">
                  <c:v>74.088999999999999</c:v>
                </c:pt>
                <c:pt idx="4845">
                  <c:v>74.078000000000003</c:v>
                </c:pt>
                <c:pt idx="4846">
                  <c:v>74.070999999999998</c:v>
                </c:pt>
                <c:pt idx="4847">
                  <c:v>74.06</c:v>
                </c:pt>
                <c:pt idx="4848">
                  <c:v>74.037999999999997</c:v>
                </c:pt>
                <c:pt idx="4849">
                  <c:v>74.022000000000006</c:v>
                </c:pt>
                <c:pt idx="4850">
                  <c:v>74.013000000000005</c:v>
                </c:pt>
                <c:pt idx="4851">
                  <c:v>74.006</c:v>
                </c:pt>
                <c:pt idx="4852">
                  <c:v>73.997</c:v>
                </c:pt>
                <c:pt idx="4853">
                  <c:v>73.980999999999995</c:v>
                </c:pt>
                <c:pt idx="4854">
                  <c:v>73.965999999999994</c:v>
                </c:pt>
                <c:pt idx="4855">
                  <c:v>73.963999999999999</c:v>
                </c:pt>
                <c:pt idx="4856">
                  <c:v>73.954999999999998</c:v>
                </c:pt>
                <c:pt idx="4857">
                  <c:v>73.941000000000003</c:v>
                </c:pt>
                <c:pt idx="4858">
                  <c:v>73.936000000000007</c:v>
                </c:pt>
                <c:pt idx="4859">
                  <c:v>73.933999999999997</c:v>
                </c:pt>
                <c:pt idx="4860">
                  <c:v>73.912000000000006</c:v>
                </c:pt>
                <c:pt idx="4861">
                  <c:v>73.906999999999996</c:v>
                </c:pt>
                <c:pt idx="4862">
                  <c:v>73.887</c:v>
                </c:pt>
                <c:pt idx="4863">
                  <c:v>73.88</c:v>
                </c:pt>
                <c:pt idx="4864">
                  <c:v>73.870999999999995</c:v>
                </c:pt>
                <c:pt idx="4865">
                  <c:v>73.853999999999999</c:v>
                </c:pt>
                <c:pt idx="4866">
                  <c:v>73.846999999999994</c:v>
                </c:pt>
                <c:pt idx="4867">
                  <c:v>73.850999999999999</c:v>
                </c:pt>
                <c:pt idx="4868">
                  <c:v>73.835999999999999</c:v>
                </c:pt>
                <c:pt idx="4869">
                  <c:v>73.832999999999998</c:v>
                </c:pt>
                <c:pt idx="4870">
                  <c:v>73.828999999999994</c:v>
                </c:pt>
                <c:pt idx="4871">
                  <c:v>73.825000000000003</c:v>
                </c:pt>
                <c:pt idx="4872">
                  <c:v>73.813999999999993</c:v>
                </c:pt>
                <c:pt idx="4873">
                  <c:v>73.811000000000007</c:v>
                </c:pt>
                <c:pt idx="4874">
                  <c:v>73.796000000000006</c:v>
                </c:pt>
                <c:pt idx="4875">
                  <c:v>73.778999999999996</c:v>
                </c:pt>
                <c:pt idx="4876">
                  <c:v>73.78</c:v>
                </c:pt>
                <c:pt idx="4877">
                  <c:v>73.775000000000006</c:v>
                </c:pt>
                <c:pt idx="4878">
                  <c:v>73.768000000000001</c:v>
                </c:pt>
                <c:pt idx="4879">
                  <c:v>73.768000000000001</c:v>
                </c:pt>
                <c:pt idx="4880">
                  <c:v>73.766999999999996</c:v>
                </c:pt>
                <c:pt idx="4881">
                  <c:v>73.760000000000005</c:v>
                </c:pt>
                <c:pt idx="4882">
                  <c:v>73.762</c:v>
                </c:pt>
                <c:pt idx="4883">
                  <c:v>73.756</c:v>
                </c:pt>
                <c:pt idx="4884">
                  <c:v>73.753</c:v>
                </c:pt>
                <c:pt idx="4885">
                  <c:v>73.747</c:v>
                </c:pt>
                <c:pt idx="4886">
                  <c:v>73.745000000000005</c:v>
                </c:pt>
                <c:pt idx="4887">
                  <c:v>73.734999999999999</c:v>
                </c:pt>
                <c:pt idx="4888">
                  <c:v>73.721999999999994</c:v>
                </c:pt>
                <c:pt idx="4889">
                  <c:v>73.712999999999994</c:v>
                </c:pt>
                <c:pt idx="4890">
                  <c:v>73.709000000000003</c:v>
                </c:pt>
                <c:pt idx="4891">
                  <c:v>73.709000000000003</c:v>
                </c:pt>
                <c:pt idx="4892">
                  <c:v>73.706000000000003</c:v>
                </c:pt>
                <c:pt idx="4893">
                  <c:v>73.709000000000003</c:v>
                </c:pt>
                <c:pt idx="4894">
                  <c:v>73.703999999999994</c:v>
                </c:pt>
                <c:pt idx="4895">
                  <c:v>73.697999999999993</c:v>
                </c:pt>
                <c:pt idx="4896">
                  <c:v>73.697999999999993</c:v>
                </c:pt>
                <c:pt idx="4897">
                  <c:v>73.691000000000003</c:v>
                </c:pt>
                <c:pt idx="4898">
                  <c:v>73.691000000000003</c:v>
                </c:pt>
                <c:pt idx="4899">
                  <c:v>73.694999999999993</c:v>
                </c:pt>
                <c:pt idx="4900">
                  <c:v>73.691000000000003</c:v>
                </c:pt>
                <c:pt idx="4901">
                  <c:v>73.683999999999997</c:v>
                </c:pt>
                <c:pt idx="4902">
                  <c:v>73.668999999999997</c:v>
                </c:pt>
                <c:pt idx="4903">
                  <c:v>73.673000000000002</c:v>
                </c:pt>
                <c:pt idx="4904">
                  <c:v>73.676000000000002</c:v>
                </c:pt>
                <c:pt idx="4905">
                  <c:v>73.665000000000006</c:v>
                </c:pt>
                <c:pt idx="4906">
                  <c:v>73.668999999999997</c:v>
                </c:pt>
                <c:pt idx="4907">
                  <c:v>73.668999999999997</c:v>
                </c:pt>
                <c:pt idx="4908">
                  <c:v>73.668999999999997</c:v>
                </c:pt>
                <c:pt idx="4909">
                  <c:v>73.668999999999997</c:v>
                </c:pt>
                <c:pt idx="4910">
                  <c:v>73.668999999999997</c:v>
                </c:pt>
                <c:pt idx="4911">
                  <c:v>73.653999999999996</c:v>
                </c:pt>
                <c:pt idx="4912">
                  <c:v>73.656000000000006</c:v>
                </c:pt>
                <c:pt idx="4913">
                  <c:v>73.647000000000006</c:v>
                </c:pt>
                <c:pt idx="4914">
                  <c:v>73.64</c:v>
                </c:pt>
                <c:pt idx="4915">
                  <c:v>73.632999999999996</c:v>
                </c:pt>
                <c:pt idx="4916">
                  <c:v>73.632999999999996</c:v>
                </c:pt>
                <c:pt idx="4917">
                  <c:v>73.629000000000005</c:v>
                </c:pt>
                <c:pt idx="4918">
                  <c:v>73.623000000000005</c:v>
                </c:pt>
                <c:pt idx="4919">
                  <c:v>73.625</c:v>
                </c:pt>
                <c:pt idx="4920">
                  <c:v>73.617999999999995</c:v>
                </c:pt>
                <c:pt idx="4921">
                  <c:v>73.616</c:v>
                </c:pt>
                <c:pt idx="4922">
                  <c:v>73.611000000000004</c:v>
                </c:pt>
                <c:pt idx="4923">
                  <c:v>73.599999999999994</c:v>
                </c:pt>
                <c:pt idx="4924">
                  <c:v>73.590999999999994</c:v>
                </c:pt>
                <c:pt idx="4925">
                  <c:v>73.581999999999994</c:v>
                </c:pt>
                <c:pt idx="4926">
                  <c:v>73.575000000000003</c:v>
                </c:pt>
                <c:pt idx="4927">
                  <c:v>73.578000000000003</c:v>
                </c:pt>
                <c:pt idx="4928">
                  <c:v>73.578000000000003</c:v>
                </c:pt>
                <c:pt idx="4929">
                  <c:v>73.566999999999993</c:v>
                </c:pt>
                <c:pt idx="4930">
                  <c:v>73.566999999999993</c:v>
                </c:pt>
                <c:pt idx="4931">
                  <c:v>73.570999999999998</c:v>
                </c:pt>
                <c:pt idx="4932">
                  <c:v>73.578000000000003</c:v>
                </c:pt>
                <c:pt idx="4933">
                  <c:v>73.578000000000003</c:v>
                </c:pt>
                <c:pt idx="4934">
                  <c:v>73.566999999999993</c:v>
                </c:pt>
                <c:pt idx="4935">
                  <c:v>73.563000000000002</c:v>
                </c:pt>
                <c:pt idx="4936">
                  <c:v>73.554000000000002</c:v>
                </c:pt>
                <c:pt idx="4937">
                  <c:v>73.549000000000007</c:v>
                </c:pt>
                <c:pt idx="4938">
                  <c:v>73.537999999999997</c:v>
                </c:pt>
                <c:pt idx="4939">
                  <c:v>73.537999999999997</c:v>
                </c:pt>
                <c:pt idx="4940">
                  <c:v>73.527000000000001</c:v>
                </c:pt>
                <c:pt idx="4941">
                  <c:v>73.522999999999996</c:v>
                </c:pt>
                <c:pt idx="4942">
                  <c:v>73.522000000000006</c:v>
                </c:pt>
                <c:pt idx="4943">
                  <c:v>73.516000000000005</c:v>
                </c:pt>
                <c:pt idx="4944">
                  <c:v>73.52</c:v>
                </c:pt>
                <c:pt idx="4945">
                  <c:v>73.52</c:v>
                </c:pt>
                <c:pt idx="4946">
                  <c:v>73.512</c:v>
                </c:pt>
                <c:pt idx="4947">
                  <c:v>73.509</c:v>
                </c:pt>
                <c:pt idx="4948">
                  <c:v>73.509</c:v>
                </c:pt>
                <c:pt idx="4949">
                  <c:v>73.501000000000005</c:v>
                </c:pt>
                <c:pt idx="4950">
                  <c:v>73.486999999999995</c:v>
                </c:pt>
                <c:pt idx="4951">
                  <c:v>73.475999999999999</c:v>
                </c:pt>
                <c:pt idx="4952">
                  <c:v>73.468999999999994</c:v>
                </c:pt>
                <c:pt idx="4953">
                  <c:v>73.471999999999994</c:v>
                </c:pt>
                <c:pt idx="4954">
                  <c:v>73.465000000000003</c:v>
                </c:pt>
                <c:pt idx="4955">
                  <c:v>73.465000000000003</c:v>
                </c:pt>
                <c:pt idx="4956">
                  <c:v>73.453999999999994</c:v>
                </c:pt>
                <c:pt idx="4957">
                  <c:v>73.456000000000003</c:v>
                </c:pt>
                <c:pt idx="4958">
                  <c:v>73.447000000000003</c:v>
                </c:pt>
                <c:pt idx="4959">
                  <c:v>73.450999999999993</c:v>
                </c:pt>
                <c:pt idx="4960">
                  <c:v>73.444999999999993</c:v>
                </c:pt>
                <c:pt idx="4961">
                  <c:v>73.44</c:v>
                </c:pt>
                <c:pt idx="4962">
                  <c:v>73.421999999999997</c:v>
                </c:pt>
                <c:pt idx="4963">
                  <c:v>73.411000000000001</c:v>
                </c:pt>
                <c:pt idx="4964">
                  <c:v>73.403999999999996</c:v>
                </c:pt>
                <c:pt idx="4965">
                  <c:v>73.396000000000001</c:v>
                </c:pt>
                <c:pt idx="4966">
                  <c:v>73.394999999999996</c:v>
                </c:pt>
                <c:pt idx="4967">
                  <c:v>73.388999999999996</c:v>
                </c:pt>
                <c:pt idx="4968">
                  <c:v>73.393000000000001</c:v>
                </c:pt>
                <c:pt idx="4969">
                  <c:v>73.38</c:v>
                </c:pt>
                <c:pt idx="4970">
                  <c:v>73.375</c:v>
                </c:pt>
                <c:pt idx="4971">
                  <c:v>73.36</c:v>
                </c:pt>
                <c:pt idx="4972">
                  <c:v>73.361999999999995</c:v>
                </c:pt>
                <c:pt idx="4973">
                  <c:v>73.355999999999995</c:v>
                </c:pt>
                <c:pt idx="4974">
                  <c:v>73.337999999999994</c:v>
                </c:pt>
                <c:pt idx="4975">
                  <c:v>73.328999999999994</c:v>
                </c:pt>
                <c:pt idx="4976">
                  <c:v>73.323999999999998</c:v>
                </c:pt>
                <c:pt idx="4977">
                  <c:v>73.31</c:v>
                </c:pt>
                <c:pt idx="4978">
                  <c:v>73.296999999999997</c:v>
                </c:pt>
                <c:pt idx="4979">
                  <c:v>73.274000000000001</c:v>
                </c:pt>
                <c:pt idx="4980">
                  <c:v>73.263000000000005</c:v>
                </c:pt>
                <c:pt idx="4981">
                  <c:v>73.248000000000005</c:v>
                </c:pt>
                <c:pt idx="4982">
                  <c:v>73.245000000000005</c:v>
                </c:pt>
                <c:pt idx="4983">
                  <c:v>73.23</c:v>
                </c:pt>
                <c:pt idx="4984">
                  <c:v>73.212000000000003</c:v>
                </c:pt>
                <c:pt idx="4985">
                  <c:v>73.197999999999993</c:v>
                </c:pt>
                <c:pt idx="4986">
                  <c:v>73.186999999999998</c:v>
                </c:pt>
                <c:pt idx="4987">
                  <c:v>73.176000000000002</c:v>
                </c:pt>
                <c:pt idx="4988">
                  <c:v>73.173000000000002</c:v>
                </c:pt>
                <c:pt idx="4989">
                  <c:v>73.158000000000001</c:v>
                </c:pt>
                <c:pt idx="4990">
                  <c:v>73.155000000000001</c:v>
                </c:pt>
                <c:pt idx="4991">
                  <c:v>73.147000000000006</c:v>
                </c:pt>
                <c:pt idx="4992">
                  <c:v>73.129000000000005</c:v>
                </c:pt>
                <c:pt idx="4993">
                  <c:v>73.135000000000005</c:v>
                </c:pt>
                <c:pt idx="4994">
                  <c:v>73.126000000000005</c:v>
                </c:pt>
                <c:pt idx="4995">
                  <c:v>73.117999999999995</c:v>
                </c:pt>
                <c:pt idx="4996">
                  <c:v>73.111000000000004</c:v>
                </c:pt>
                <c:pt idx="4997">
                  <c:v>73.099999999999994</c:v>
                </c:pt>
                <c:pt idx="4998">
                  <c:v>73.093000000000004</c:v>
                </c:pt>
                <c:pt idx="4999">
                  <c:v>73.085999999999999</c:v>
                </c:pt>
                <c:pt idx="5000">
                  <c:v>73.072000000000003</c:v>
                </c:pt>
                <c:pt idx="5001">
                  <c:v>73.070999999999998</c:v>
                </c:pt>
                <c:pt idx="5002">
                  <c:v>73.061999999999998</c:v>
                </c:pt>
                <c:pt idx="5003">
                  <c:v>73.054000000000002</c:v>
                </c:pt>
                <c:pt idx="5004">
                  <c:v>73.043000000000006</c:v>
                </c:pt>
                <c:pt idx="5005">
                  <c:v>73.043000000000006</c:v>
                </c:pt>
                <c:pt idx="5006">
                  <c:v>73.034999999999997</c:v>
                </c:pt>
                <c:pt idx="5007">
                  <c:v>73.028000000000006</c:v>
                </c:pt>
                <c:pt idx="5008">
                  <c:v>73.021000000000001</c:v>
                </c:pt>
                <c:pt idx="5009">
                  <c:v>73.025000000000006</c:v>
                </c:pt>
                <c:pt idx="5010">
                  <c:v>73.006</c:v>
                </c:pt>
                <c:pt idx="5011">
                  <c:v>72.997</c:v>
                </c:pt>
                <c:pt idx="5012">
                  <c:v>72.992000000000004</c:v>
                </c:pt>
                <c:pt idx="5013">
                  <c:v>72.988</c:v>
                </c:pt>
                <c:pt idx="5014">
                  <c:v>72.978999999999999</c:v>
                </c:pt>
                <c:pt idx="5015">
                  <c:v>72.962999999999994</c:v>
                </c:pt>
                <c:pt idx="5016">
                  <c:v>72.944999999999993</c:v>
                </c:pt>
                <c:pt idx="5017">
                  <c:v>72.924000000000007</c:v>
                </c:pt>
                <c:pt idx="5018">
                  <c:v>72.902000000000001</c:v>
                </c:pt>
                <c:pt idx="5019">
                  <c:v>72.88</c:v>
                </c:pt>
                <c:pt idx="5020">
                  <c:v>72.866</c:v>
                </c:pt>
                <c:pt idx="5021">
                  <c:v>72.844999999999999</c:v>
                </c:pt>
                <c:pt idx="5022">
                  <c:v>72.825999999999993</c:v>
                </c:pt>
                <c:pt idx="5023">
                  <c:v>72.801000000000002</c:v>
                </c:pt>
                <c:pt idx="5024">
                  <c:v>72.784000000000006</c:v>
                </c:pt>
                <c:pt idx="5025">
                  <c:v>72.754999999999995</c:v>
                </c:pt>
                <c:pt idx="5026">
                  <c:v>72.734999999999999</c:v>
                </c:pt>
                <c:pt idx="5027">
                  <c:v>72.707999999999998</c:v>
                </c:pt>
                <c:pt idx="5028">
                  <c:v>72.69</c:v>
                </c:pt>
                <c:pt idx="5029">
                  <c:v>72.668000000000006</c:v>
                </c:pt>
                <c:pt idx="5030">
                  <c:v>72.643000000000001</c:v>
                </c:pt>
                <c:pt idx="5031">
                  <c:v>72.617999999999995</c:v>
                </c:pt>
                <c:pt idx="5032">
                  <c:v>72.597999999999999</c:v>
                </c:pt>
                <c:pt idx="5033">
                  <c:v>72.575000000000003</c:v>
                </c:pt>
                <c:pt idx="5034">
                  <c:v>72.55</c:v>
                </c:pt>
                <c:pt idx="5035">
                  <c:v>72.531999999999996</c:v>
                </c:pt>
                <c:pt idx="5036">
                  <c:v>72.510000000000005</c:v>
                </c:pt>
                <c:pt idx="5037">
                  <c:v>72.492000000000004</c:v>
                </c:pt>
                <c:pt idx="5038">
                  <c:v>72.477999999999994</c:v>
                </c:pt>
                <c:pt idx="5039">
                  <c:v>72.466999999999999</c:v>
                </c:pt>
                <c:pt idx="5040">
                  <c:v>72.456000000000003</c:v>
                </c:pt>
                <c:pt idx="5041">
                  <c:v>72.44</c:v>
                </c:pt>
                <c:pt idx="5042">
                  <c:v>72.424000000000007</c:v>
                </c:pt>
                <c:pt idx="5043">
                  <c:v>72.41</c:v>
                </c:pt>
                <c:pt idx="5044">
                  <c:v>72.397000000000006</c:v>
                </c:pt>
                <c:pt idx="5045">
                  <c:v>72.384</c:v>
                </c:pt>
                <c:pt idx="5046">
                  <c:v>72.355999999999995</c:v>
                </c:pt>
                <c:pt idx="5047">
                  <c:v>72.335999999999999</c:v>
                </c:pt>
                <c:pt idx="5048">
                  <c:v>72.316000000000003</c:v>
                </c:pt>
                <c:pt idx="5049">
                  <c:v>72.293999999999997</c:v>
                </c:pt>
                <c:pt idx="5050">
                  <c:v>72.284000000000006</c:v>
                </c:pt>
                <c:pt idx="5051">
                  <c:v>72.272999999999996</c:v>
                </c:pt>
                <c:pt idx="5052">
                  <c:v>72.254999999999995</c:v>
                </c:pt>
                <c:pt idx="5053">
                  <c:v>72.245999999999995</c:v>
                </c:pt>
                <c:pt idx="5054">
                  <c:v>72.239999999999995</c:v>
                </c:pt>
                <c:pt idx="5055">
                  <c:v>72.221999999999994</c:v>
                </c:pt>
                <c:pt idx="5056">
                  <c:v>72.203000000000003</c:v>
                </c:pt>
                <c:pt idx="5057">
                  <c:v>72.200999999999993</c:v>
                </c:pt>
                <c:pt idx="5058">
                  <c:v>72.171999999999997</c:v>
                </c:pt>
                <c:pt idx="5059">
                  <c:v>72.152000000000001</c:v>
                </c:pt>
                <c:pt idx="5060">
                  <c:v>72.14</c:v>
                </c:pt>
                <c:pt idx="5061">
                  <c:v>72.129000000000005</c:v>
                </c:pt>
                <c:pt idx="5062">
                  <c:v>72.116</c:v>
                </c:pt>
                <c:pt idx="5063">
                  <c:v>72.106999999999999</c:v>
                </c:pt>
                <c:pt idx="5064">
                  <c:v>72.096999999999994</c:v>
                </c:pt>
                <c:pt idx="5065">
                  <c:v>72.078999999999994</c:v>
                </c:pt>
                <c:pt idx="5066">
                  <c:v>72.075000000000003</c:v>
                </c:pt>
                <c:pt idx="5067">
                  <c:v>72.057000000000002</c:v>
                </c:pt>
                <c:pt idx="5068">
                  <c:v>72.039000000000001</c:v>
                </c:pt>
                <c:pt idx="5069">
                  <c:v>72.034999999999997</c:v>
                </c:pt>
                <c:pt idx="5070">
                  <c:v>72.016999999999996</c:v>
                </c:pt>
                <c:pt idx="5071">
                  <c:v>72.004999999999995</c:v>
                </c:pt>
                <c:pt idx="5072">
                  <c:v>71.989000000000004</c:v>
                </c:pt>
                <c:pt idx="5073">
                  <c:v>71.977999999999994</c:v>
                </c:pt>
                <c:pt idx="5074">
                  <c:v>71.962000000000003</c:v>
                </c:pt>
                <c:pt idx="5075">
                  <c:v>71.953000000000003</c:v>
                </c:pt>
                <c:pt idx="5076">
                  <c:v>71.938000000000002</c:v>
                </c:pt>
                <c:pt idx="5077">
                  <c:v>71.926000000000002</c:v>
                </c:pt>
                <c:pt idx="5078">
                  <c:v>71.912999999999997</c:v>
                </c:pt>
                <c:pt idx="5079">
                  <c:v>71.888000000000005</c:v>
                </c:pt>
                <c:pt idx="5080">
                  <c:v>71.888000000000005</c:v>
                </c:pt>
                <c:pt idx="5081">
                  <c:v>71.87</c:v>
                </c:pt>
                <c:pt idx="5082">
                  <c:v>71.837999999999994</c:v>
                </c:pt>
                <c:pt idx="5083">
                  <c:v>71.820999999999998</c:v>
                </c:pt>
                <c:pt idx="5084">
                  <c:v>71.802000000000007</c:v>
                </c:pt>
                <c:pt idx="5085">
                  <c:v>71.78</c:v>
                </c:pt>
                <c:pt idx="5086">
                  <c:v>71.762</c:v>
                </c:pt>
                <c:pt idx="5087">
                  <c:v>71.754999999999995</c:v>
                </c:pt>
                <c:pt idx="5088">
                  <c:v>71.736999999999995</c:v>
                </c:pt>
                <c:pt idx="5089">
                  <c:v>71.727999999999994</c:v>
                </c:pt>
                <c:pt idx="5090">
                  <c:v>71.712000000000003</c:v>
                </c:pt>
                <c:pt idx="5091">
                  <c:v>71.703999999999994</c:v>
                </c:pt>
                <c:pt idx="5092">
                  <c:v>71.688000000000002</c:v>
                </c:pt>
                <c:pt idx="5093">
                  <c:v>71.676000000000002</c:v>
                </c:pt>
                <c:pt idx="5094">
                  <c:v>71.658000000000001</c:v>
                </c:pt>
                <c:pt idx="5095">
                  <c:v>71.647000000000006</c:v>
                </c:pt>
                <c:pt idx="5096">
                  <c:v>71.632999999999996</c:v>
                </c:pt>
                <c:pt idx="5097">
                  <c:v>71.622</c:v>
                </c:pt>
                <c:pt idx="5098">
                  <c:v>71.597999999999999</c:v>
                </c:pt>
                <c:pt idx="5099">
                  <c:v>71.578999999999994</c:v>
                </c:pt>
                <c:pt idx="5100">
                  <c:v>71.563999999999993</c:v>
                </c:pt>
                <c:pt idx="5101">
                  <c:v>71.557000000000002</c:v>
                </c:pt>
                <c:pt idx="5102">
                  <c:v>71.546000000000006</c:v>
                </c:pt>
                <c:pt idx="5103">
                  <c:v>71.542000000000002</c:v>
                </c:pt>
                <c:pt idx="5104">
                  <c:v>71.516999999999996</c:v>
                </c:pt>
                <c:pt idx="5105">
                  <c:v>71.510000000000005</c:v>
                </c:pt>
                <c:pt idx="5106">
                  <c:v>71.489000000000004</c:v>
                </c:pt>
                <c:pt idx="5107">
                  <c:v>71.471000000000004</c:v>
                </c:pt>
                <c:pt idx="5108">
                  <c:v>71.471000000000004</c:v>
                </c:pt>
                <c:pt idx="5109">
                  <c:v>71.444999999999993</c:v>
                </c:pt>
                <c:pt idx="5110">
                  <c:v>71.421999999999997</c:v>
                </c:pt>
                <c:pt idx="5111">
                  <c:v>71.406000000000006</c:v>
                </c:pt>
                <c:pt idx="5112">
                  <c:v>71.384</c:v>
                </c:pt>
                <c:pt idx="5113">
                  <c:v>71.376999999999995</c:v>
                </c:pt>
                <c:pt idx="5114">
                  <c:v>71.363</c:v>
                </c:pt>
                <c:pt idx="5115">
                  <c:v>71.347999999999999</c:v>
                </c:pt>
                <c:pt idx="5116">
                  <c:v>71.337999999999994</c:v>
                </c:pt>
                <c:pt idx="5117">
                  <c:v>71.337000000000003</c:v>
                </c:pt>
                <c:pt idx="5118">
                  <c:v>71.305000000000007</c:v>
                </c:pt>
                <c:pt idx="5119">
                  <c:v>71.292000000000002</c:v>
                </c:pt>
                <c:pt idx="5120">
                  <c:v>71.275999999999996</c:v>
                </c:pt>
                <c:pt idx="5121">
                  <c:v>71.265000000000001</c:v>
                </c:pt>
                <c:pt idx="5122">
                  <c:v>71.244</c:v>
                </c:pt>
                <c:pt idx="5123">
                  <c:v>71.233000000000004</c:v>
                </c:pt>
                <c:pt idx="5124">
                  <c:v>71.212000000000003</c:v>
                </c:pt>
                <c:pt idx="5125">
                  <c:v>71.200999999999993</c:v>
                </c:pt>
                <c:pt idx="5126">
                  <c:v>71.179000000000002</c:v>
                </c:pt>
                <c:pt idx="5127">
                  <c:v>71.171999999999997</c:v>
                </c:pt>
                <c:pt idx="5128">
                  <c:v>71.165000000000006</c:v>
                </c:pt>
                <c:pt idx="5129">
                  <c:v>71.147000000000006</c:v>
                </c:pt>
                <c:pt idx="5130">
                  <c:v>71.135999999999996</c:v>
                </c:pt>
                <c:pt idx="5131">
                  <c:v>71.138000000000005</c:v>
                </c:pt>
                <c:pt idx="5132">
                  <c:v>71.111000000000004</c:v>
                </c:pt>
                <c:pt idx="5133">
                  <c:v>71.093000000000004</c:v>
                </c:pt>
                <c:pt idx="5134">
                  <c:v>71.088999999999999</c:v>
                </c:pt>
                <c:pt idx="5135">
                  <c:v>71.067999999999998</c:v>
                </c:pt>
                <c:pt idx="5136">
                  <c:v>71.05</c:v>
                </c:pt>
                <c:pt idx="5137">
                  <c:v>71.034999999999997</c:v>
                </c:pt>
                <c:pt idx="5138">
                  <c:v>71.028000000000006</c:v>
                </c:pt>
                <c:pt idx="5139">
                  <c:v>71.013999999999996</c:v>
                </c:pt>
                <c:pt idx="5140">
                  <c:v>71.015000000000001</c:v>
                </c:pt>
                <c:pt idx="5141">
                  <c:v>71.003</c:v>
                </c:pt>
                <c:pt idx="5142">
                  <c:v>70.995999999999995</c:v>
                </c:pt>
                <c:pt idx="5143">
                  <c:v>70.983000000000004</c:v>
                </c:pt>
                <c:pt idx="5144">
                  <c:v>70.995999999999995</c:v>
                </c:pt>
                <c:pt idx="5145">
                  <c:v>70.941999999999993</c:v>
                </c:pt>
                <c:pt idx="5146">
                  <c:v>70.950999999999993</c:v>
                </c:pt>
                <c:pt idx="5147">
                  <c:v>70.941999999999993</c:v>
                </c:pt>
                <c:pt idx="5148">
                  <c:v>70.92</c:v>
                </c:pt>
                <c:pt idx="5149">
                  <c:v>70.915999999999997</c:v>
                </c:pt>
                <c:pt idx="5150">
                  <c:v>70.915999999999997</c:v>
                </c:pt>
                <c:pt idx="5151">
                  <c:v>70.909000000000006</c:v>
                </c:pt>
                <c:pt idx="5152">
                  <c:v>70.896000000000001</c:v>
                </c:pt>
                <c:pt idx="5153">
                  <c:v>70.894999999999996</c:v>
                </c:pt>
                <c:pt idx="5154">
                  <c:v>70.876999999999995</c:v>
                </c:pt>
                <c:pt idx="5155">
                  <c:v>70.876999999999995</c:v>
                </c:pt>
                <c:pt idx="5156">
                  <c:v>70.861999999999995</c:v>
                </c:pt>
                <c:pt idx="5157">
                  <c:v>70.855000000000004</c:v>
                </c:pt>
                <c:pt idx="5158">
                  <c:v>70.850999999999999</c:v>
                </c:pt>
                <c:pt idx="5159">
                  <c:v>70.837000000000003</c:v>
                </c:pt>
                <c:pt idx="5160">
                  <c:v>70.83</c:v>
                </c:pt>
                <c:pt idx="5161">
                  <c:v>70.819000000000003</c:v>
                </c:pt>
                <c:pt idx="5162">
                  <c:v>70.825999999999993</c:v>
                </c:pt>
                <c:pt idx="5163">
                  <c:v>70.805000000000007</c:v>
                </c:pt>
                <c:pt idx="5164">
                  <c:v>70.796000000000006</c:v>
                </c:pt>
                <c:pt idx="5165">
                  <c:v>70.801000000000002</c:v>
                </c:pt>
                <c:pt idx="5166">
                  <c:v>70.801000000000002</c:v>
                </c:pt>
                <c:pt idx="5167">
                  <c:v>70.801000000000002</c:v>
                </c:pt>
                <c:pt idx="5168">
                  <c:v>70.786000000000001</c:v>
                </c:pt>
                <c:pt idx="5169">
                  <c:v>70.778999999999996</c:v>
                </c:pt>
                <c:pt idx="5170">
                  <c:v>70.765000000000001</c:v>
                </c:pt>
                <c:pt idx="5171">
                  <c:v>70.757999999999996</c:v>
                </c:pt>
                <c:pt idx="5172">
                  <c:v>70.75</c:v>
                </c:pt>
                <c:pt idx="5173">
                  <c:v>70.738</c:v>
                </c:pt>
                <c:pt idx="5174">
                  <c:v>70.736000000000004</c:v>
                </c:pt>
                <c:pt idx="5175">
                  <c:v>70.728999999999999</c:v>
                </c:pt>
                <c:pt idx="5176">
                  <c:v>70.722999999999999</c:v>
                </c:pt>
                <c:pt idx="5177">
                  <c:v>70.713999999999999</c:v>
                </c:pt>
                <c:pt idx="5178">
                  <c:v>70.721000000000004</c:v>
                </c:pt>
                <c:pt idx="5179">
                  <c:v>70.703000000000003</c:v>
                </c:pt>
                <c:pt idx="5180">
                  <c:v>70.713999999999999</c:v>
                </c:pt>
                <c:pt idx="5181">
                  <c:v>70.703000000000003</c:v>
                </c:pt>
                <c:pt idx="5182">
                  <c:v>70.694000000000003</c:v>
                </c:pt>
                <c:pt idx="5183">
                  <c:v>70.685000000000002</c:v>
                </c:pt>
                <c:pt idx="5184">
                  <c:v>70.674000000000007</c:v>
                </c:pt>
                <c:pt idx="5185">
                  <c:v>70.665000000000006</c:v>
                </c:pt>
                <c:pt idx="5186">
                  <c:v>70.664000000000001</c:v>
                </c:pt>
                <c:pt idx="5187">
                  <c:v>70.653000000000006</c:v>
                </c:pt>
                <c:pt idx="5188">
                  <c:v>70.658000000000001</c:v>
                </c:pt>
                <c:pt idx="5189">
                  <c:v>70.644999999999996</c:v>
                </c:pt>
                <c:pt idx="5190">
                  <c:v>70.649000000000001</c:v>
                </c:pt>
                <c:pt idx="5191">
                  <c:v>70.644999999999996</c:v>
                </c:pt>
                <c:pt idx="5192">
                  <c:v>70.635000000000005</c:v>
                </c:pt>
                <c:pt idx="5193">
                  <c:v>70.626999999999995</c:v>
                </c:pt>
                <c:pt idx="5194">
                  <c:v>70.629000000000005</c:v>
                </c:pt>
                <c:pt idx="5195">
                  <c:v>70.631</c:v>
                </c:pt>
                <c:pt idx="5196">
                  <c:v>70.62</c:v>
                </c:pt>
                <c:pt idx="5197">
                  <c:v>70.613</c:v>
                </c:pt>
                <c:pt idx="5198">
                  <c:v>70.602000000000004</c:v>
                </c:pt>
                <c:pt idx="5199">
                  <c:v>70.605999999999995</c:v>
                </c:pt>
                <c:pt idx="5200">
                  <c:v>70.594999999999999</c:v>
                </c:pt>
                <c:pt idx="5201">
                  <c:v>70.602000000000004</c:v>
                </c:pt>
                <c:pt idx="5202">
                  <c:v>70.593999999999994</c:v>
                </c:pt>
                <c:pt idx="5203">
                  <c:v>70.584000000000003</c:v>
                </c:pt>
                <c:pt idx="5204">
                  <c:v>70.584000000000003</c:v>
                </c:pt>
                <c:pt idx="5205">
                  <c:v>70.575999999999993</c:v>
                </c:pt>
                <c:pt idx="5206">
                  <c:v>70.570999999999998</c:v>
                </c:pt>
                <c:pt idx="5207">
                  <c:v>70.558999999999997</c:v>
                </c:pt>
                <c:pt idx="5208">
                  <c:v>70.551000000000002</c:v>
                </c:pt>
                <c:pt idx="5209">
                  <c:v>70.56</c:v>
                </c:pt>
                <c:pt idx="5210">
                  <c:v>70.558000000000007</c:v>
                </c:pt>
                <c:pt idx="5211">
                  <c:v>70.558000000000007</c:v>
                </c:pt>
                <c:pt idx="5212">
                  <c:v>70.551000000000002</c:v>
                </c:pt>
                <c:pt idx="5213">
                  <c:v>70.543999999999997</c:v>
                </c:pt>
                <c:pt idx="5214">
                  <c:v>70.561999999999998</c:v>
                </c:pt>
                <c:pt idx="5215">
                  <c:v>70.561999999999998</c:v>
                </c:pt>
                <c:pt idx="5216">
                  <c:v>70.561999999999998</c:v>
                </c:pt>
                <c:pt idx="5217">
                  <c:v>70.561999999999998</c:v>
                </c:pt>
                <c:pt idx="5218">
                  <c:v>70.563000000000002</c:v>
                </c:pt>
                <c:pt idx="5219">
                  <c:v>70.561000000000007</c:v>
                </c:pt>
                <c:pt idx="5220">
                  <c:v>70.551000000000002</c:v>
                </c:pt>
                <c:pt idx="5221">
                  <c:v>70.555999999999997</c:v>
                </c:pt>
                <c:pt idx="5222">
                  <c:v>70.558000000000007</c:v>
                </c:pt>
                <c:pt idx="5223">
                  <c:v>70.55</c:v>
                </c:pt>
                <c:pt idx="5224">
                  <c:v>70.555999999999997</c:v>
                </c:pt>
                <c:pt idx="5225">
                  <c:v>70.561000000000007</c:v>
                </c:pt>
                <c:pt idx="5226">
                  <c:v>70.567999999999998</c:v>
                </c:pt>
                <c:pt idx="5227">
                  <c:v>70.563000000000002</c:v>
                </c:pt>
                <c:pt idx="5228">
                  <c:v>70.572000000000003</c:v>
                </c:pt>
                <c:pt idx="5229">
                  <c:v>70.557000000000002</c:v>
                </c:pt>
                <c:pt idx="5230">
                  <c:v>70.557000000000002</c:v>
                </c:pt>
                <c:pt idx="5231">
                  <c:v>70.557000000000002</c:v>
                </c:pt>
                <c:pt idx="5232">
                  <c:v>70.546000000000006</c:v>
                </c:pt>
                <c:pt idx="5233">
                  <c:v>70.540999999999997</c:v>
                </c:pt>
                <c:pt idx="5234">
                  <c:v>70.531999999999996</c:v>
                </c:pt>
                <c:pt idx="5235">
                  <c:v>70.521000000000001</c:v>
                </c:pt>
                <c:pt idx="5236">
                  <c:v>70.507000000000005</c:v>
                </c:pt>
                <c:pt idx="5237">
                  <c:v>70.495999999999995</c:v>
                </c:pt>
                <c:pt idx="5238">
                  <c:v>70.484999999999999</c:v>
                </c:pt>
                <c:pt idx="5239">
                  <c:v>70.471000000000004</c:v>
                </c:pt>
                <c:pt idx="5240">
                  <c:v>70.471000000000004</c:v>
                </c:pt>
                <c:pt idx="5241">
                  <c:v>70.456000000000003</c:v>
                </c:pt>
                <c:pt idx="5242">
                  <c:v>70.447000000000003</c:v>
                </c:pt>
                <c:pt idx="5243">
                  <c:v>70.438000000000002</c:v>
                </c:pt>
                <c:pt idx="5244">
                  <c:v>70.435000000000002</c:v>
                </c:pt>
                <c:pt idx="5245">
                  <c:v>70.427000000000007</c:v>
                </c:pt>
                <c:pt idx="5246">
                  <c:v>70.409000000000006</c:v>
                </c:pt>
                <c:pt idx="5247">
                  <c:v>70.391000000000005</c:v>
                </c:pt>
                <c:pt idx="5248">
                  <c:v>70.37</c:v>
                </c:pt>
                <c:pt idx="5249">
                  <c:v>70.366</c:v>
                </c:pt>
                <c:pt idx="5250">
                  <c:v>70.352000000000004</c:v>
                </c:pt>
                <c:pt idx="5251">
                  <c:v>70.352000000000004</c:v>
                </c:pt>
                <c:pt idx="5252">
                  <c:v>70.33</c:v>
                </c:pt>
                <c:pt idx="5253">
                  <c:v>70.322999999999993</c:v>
                </c:pt>
                <c:pt idx="5254">
                  <c:v>70.313999999999993</c:v>
                </c:pt>
                <c:pt idx="5255">
                  <c:v>70.301000000000002</c:v>
                </c:pt>
                <c:pt idx="5256">
                  <c:v>70.293999999999997</c:v>
                </c:pt>
                <c:pt idx="5257">
                  <c:v>70.28</c:v>
                </c:pt>
                <c:pt idx="5258">
                  <c:v>70.269000000000005</c:v>
                </c:pt>
                <c:pt idx="5259">
                  <c:v>70.247</c:v>
                </c:pt>
                <c:pt idx="5260">
                  <c:v>70.239999999999995</c:v>
                </c:pt>
                <c:pt idx="5261">
                  <c:v>70.221999999999994</c:v>
                </c:pt>
                <c:pt idx="5262">
                  <c:v>70.210999999999999</c:v>
                </c:pt>
                <c:pt idx="5263">
                  <c:v>70.207999999999998</c:v>
                </c:pt>
                <c:pt idx="5264">
                  <c:v>70.203999999999994</c:v>
                </c:pt>
                <c:pt idx="5265">
                  <c:v>70.197000000000003</c:v>
                </c:pt>
                <c:pt idx="5266">
                  <c:v>70.188000000000002</c:v>
                </c:pt>
                <c:pt idx="5267">
                  <c:v>70.182000000000002</c:v>
                </c:pt>
                <c:pt idx="5268">
                  <c:v>70.168000000000006</c:v>
                </c:pt>
                <c:pt idx="5269">
                  <c:v>70.164000000000001</c:v>
                </c:pt>
                <c:pt idx="5270">
                  <c:v>70.146000000000001</c:v>
                </c:pt>
                <c:pt idx="5271">
                  <c:v>70.143000000000001</c:v>
                </c:pt>
                <c:pt idx="5272">
                  <c:v>70.135000000000005</c:v>
                </c:pt>
                <c:pt idx="5273">
                  <c:v>70.125</c:v>
                </c:pt>
                <c:pt idx="5274">
                  <c:v>70.125</c:v>
                </c:pt>
                <c:pt idx="5275">
                  <c:v>70.117000000000004</c:v>
                </c:pt>
                <c:pt idx="5276">
                  <c:v>70.117000000000004</c:v>
                </c:pt>
                <c:pt idx="5277">
                  <c:v>70.102999999999994</c:v>
                </c:pt>
                <c:pt idx="5278">
                  <c:v>70.091999999999999</c:v>
                </c:pt>
                <c:pt idx="5279">
                  <c:v>70.078000000000003</c:v>
                </c:pt>
                <c:pt idx="5280">
                  <c:v>70.073999999999998</c:v>
                </c:pt>
                <c:pt idx="5281">
                  <c:v>70.066999999999993</c:v>
                </c:pt>
                <c:pt idx="5282">
                  <c:v>70.06</c:v>
                </c:pt>
                <c:pt idx="5283">
                  <c:v>70.049000000000007</c:v>
                </c:pt>
                <c:pt idx="5284">
                  <c:v>70.025000000000006</c:v>
                </c:pt>
                <c:pt idx="5285">
                  <c:v>70.013000000000005</c:v>
                </c:pt>
                <c:pt idx="5286">
                  <c:v>70.006</c:v>
                </c:pt>
                <c:pt idx="5287">
                  <c:v>70.001999999999995</c:v>
                </c:pt>
                <c:pt idx="5288">
                  <c:v>69.991</c:v>
                </c:pt>
                <c:pt idx="5289">
                  <c:v>69.983999999999995</c:v>
                </c:pt>
                <c:pt idx="5290">
                  <c:v>69.988</c:v>
                </c:pt>
                <c:pt idx="5291">
                  <c:v>69.972999999999999</c:v>
                </c:pt>
                <c:pt idx="5292">
                  <c:v>69.968999999999994</c:v>
                </c:pt>
                <c:pt idx="5293">
                  <c:v>69.962000000000003</c:v>
                </c:pt>
                <c:pt idx="5294">
                  <c:v>69.947999999999993</c:v>
                </c:pt>
                <c:pt idx="5295">
                  <c:v>69.941000000000003</c:v>
                </c:pt>
                <c:pt idx="5296">
                  <c:v>69.935000000000002</c:v>
                </c:pt>
                <c:pt idx="5297">
                  <c:v>69.933000000000007</c:v>
                </c:pt>
                <c:pt idx="5298">
                  <c:v>69.905000000000001</c:v>
                </c:pt>
                <c:pt idx="5299">
                  <c:v>69.908000000000001</c:v>
                </c:pt>
                <c:pt idx="5300">
                  <c:v>69.903999999999996</c:v>
                </c:pt>
                <c:pt idx="5301">
                  <c:v>69.89</c:v>
                </c:pt>
                <c:pt idx="5302">
                  <c:v>69.89</c:v>
                </c:pt>
                <c:pt idx="5303">
                  <c:v>69.882999999999996</c:v>
                </c:pt>
                <c:pt idx="5304">
                  <c:v>69.876000000000005</c:v>
                </c:pt>
                <c:pt idx="5305">
                  <c:v>69.863</c:v>
                </c:pt>
                <c:pt idx="5306">
                  <c:v>69.867999999999995</c:v>
                </c:pt>
                <c:pt idx="5307">
                  <c:v>69.838999999999999</c:v>
                </c:pt>
                <c:pt idx="5308">
                  <c:v>69.835999999999999</c:v>
                </c:pt>
                <c:pt idx="5309">
                  <c:v>69.831999999999994</c:v>
                </c:pt>
                <c:pt idx="5310">
                  <c:v>69.825000000000003</c:v>
                </c:pt>
                <c:pt idx="5311">
                  <c:v>69.801000000000002</c:v>
                </c:pt>
                <c:pt idx="5312">
                  <c:v>69.796000000000006</c:v>
                </c:pt>
                <c:pt idx="5313">
                  <c:v>69.8</c:v>
                </c:pt>
                <c:pt idx="5314">
                  <c:v>69.790999999999997</c:v>
                </c:pt>
                <c:pt idx="5315">
                  <c:v>69.784999999999997</c:v>
                </c:pt>
                <c:pt idx="5316">
                  <c:v>69.774000000000001</c:v>
                </c:pt>
                <c:pt idx="5317">
                  <c:v>69.775999999999996</c:v>
                </c:pt>
                <c:pt idx="5318">
                  <c:v>69.756</c:v>
                </c:pt>
                <c:pt idx="5319">
                  <c:v>69.748999999999995</c:v>
                </c:pt>
                <c:pt idx="5320">
                  <c:v>69.730999999999995</c:v>
                </c:pt>
                <c:pt idx="5321">
                  <c:v>69.724000000000004</c:v>
                </c:pt>
                <c:pt idx="5322">
                  <c:v>69.706000000000003</c:v>
                </c:pt>
                <c:pt idx="5323">
                  <c:v>69.692999999999998</c:v>
                </c:pt>
                <c:pt idx="5324">
                  <c:v>69.680999999999997</c:v>
                </c:pt>
                <c:pt idx="5325">
                  <c:v>69.67</c:v>
                </c:pt>
                <c:pt idx="5326">
                  <c:v>69.664000000000001</c:v>
                </c:pt>
                <c:pt idx="5327">
                  <c:v>69.652000000000001</c:v>
                </c:pt>
                <c:pt idx="5328">
                  <c:v>69.641000000000005</c:v>
                </c:pt>
                <c:pt idx="5329">
                  <c:v>69.626999999999995</c:v>
                </c:pt>
                <c:pt idx="5330">
                  <c:v>69.619</c:v>
                </c:pt>
                <c:pt idx="5331">
                  <c:v>69.611999999999995</c:v>
                </c:pt>
                <c:pt idx="5332">
                  <c:v>69.597999999999999</c:v>
                </c:pt>
                <c:pt idx="5333">
                  <c:v>69.582999999999998</c:v>
                </c:pt>
                <c:pt idx="5334">
                  <c:v>69.569000000000003</c:v>
                </c:pt>
                <c:pt idx="5335">
                  <c:v>69.56</c:v>
                </c:pt>
                <c:pt idx="5336">
                  <c:v>69.551000000000002</c:v>
                </c:pt>
                <c:pt idx="5337">
                  <c:v>69.540000000000006</c:v>
                </c:pt>
                <c:pt idx="5338">
                  <c:v>69.531000000000006</c:v>
                </c:pt>
                <c:pt idx="5339">
                  <c:v>69.518000000000001</c:v>
                </c:pt>
                <c:pt idx="5340">
                  <c:v>69.507999999999996</c:v>
                </c:pt>
                <c:pt idx="5341">
                  <c:v>69.497</c:v>
                </c:pt>
                <c:pt idx="5342">
                  <c:v>69.486000000000004</c:v>
                </c:pt>
                <c:pt idx="5343">
                  <c:v>69.478999999999999</c:v>
                </c:pt>
                <c:pt idx="5344">
                  <c:v>69.463999999999999</c:v>
                </c:pt>
                <c:pt idx="5345">
                  <c:v>69.460999999999999</c:v>
                </c:pt>
                <c:pt idx="5346">
                  <c:v>69.438999999999993</c:v>
                </c:pt>
                <c:pt idx="5347">
                  <c:v>69.415999999999997</c:v>
                </c:pt>
                <c:pt idx="5348">
                  <c:v>69.406999999999996</c:v>
                </c:pt>
                <c:pt idx="5349">
                  <c:v>69.396000000000001</c:v>
                </c:pt>
                <c:pt idx="5350">
                  <c:v>69.388999999999996</c:v>
                </c:pt>
                <c:pt idx="5351">
                  <c:v>69.378</c:v>
                </c:pt>
                <c:pt idx="5352">
                  <c:v>69.373999999999995</c:v>
                </c:pt>
                <c:pt idx="5353">
                  <c:v>69.370999999999995</c:v>
                </c:pt>
                <c:pt idx="5354">
                  <c:v>69.355999999999995</c:v>
                </c:pt>
                <c:pt idx="5355">
                  <c:v>69.344999999999999</c:v>
                </c:pt>
                <c:pt idx="5356">
                  <c:v>69.337999999999994</c:v>
                </c:pt>
                <c:pt idx="5357">
                  <c:v>69.326999999999998</c:v>
                </c:pt>
                <c:pt idx="5358">
                  <c:v>69.316999999999993</c:v>
                </c:pt>
                <c:pt idx="5359">
                  <c:v>69.314999999999998</c:v>
                </c:pt>
                <c:pt idx="5360">
                  <c:v>69.298000000000002</c:v>
                </c:pt>
                <c:pt idx="5361">
                  <c:v>69.277000000000001</c:v>
                </c:pt>
                <c:pt idx="5362">
                  <c:v>69.259</c:v>
                </c:pt>
                <c:pt idx="5363">
                  <c:v>69.244</c:v>
                </c:pt>
                <c:pt idx="5364">
                  <c:v>69.241</c:v>
                </c:pt>
                <c:pt idx="5365">
                  <c:v>69.231999999999999</c:v>
                </c:pt>
                <c:pt idx="5366">
                  <c:v>69.222999999999999</c:v>
                </c:pt>
                <c:pt idx="5367">
                  <c:v>69.215999999999994</c:v>
                </c:pt>
                <c:pt idx="5368">
                  <c:v>69.207999999999998</c:v>
                </c:pt>
                <c:pt idx="5369">
                  <c:v>69.204999999999998</c:v>
                </c:pt>
                <c:pt idx="5370">
                  <c:v>69.197999999999993</c:v>
                </c:pt>
                <c:pt idx="5371">
                  <c:v>69.19</c:v>
                </c:pt>
                <c:pt idx="5372">
                  <c:v>69.171999999999997</c:v>
                </c:pt>
                <c:pt idx="5373">
                  <c:v>69.162000000000006</c:v>
                </c:pt>
                <c:pt idx="5374">
                  <c:v>69.153999999999996</c:v>
                </c:pt>
                <c:pt idx="5375">
                  <c:v>69.150999999999996</c:v>
                </c:pt>
                <c:pt idx="5376">
                  <c:v>69.132999999999996</c:v>
                </c:pt>
                <c:pt idx="5377">
                  <c:v>69.131</c:v>
                </c:pt>
                <c:pt idx="5378">
                  <c:v>69.126000000000005</c:v>
                </c:pt>
                <c:pt idx="5379">
                  <c:v>69.117999999999995</c:v>
                </c:pt>
                <c:pt idx="5380">
                  <c:v>69.108999999999995</c:v>
                </c:pt>
                <c:pt idx="5381">
                  <c:v>69.103999999999999</c:v>
                </c:pt>
                <c:pt idx="5382">
                  <c:v>69.103999999999999</c:v>
                </c:pt>
                <c:pt idx="5383">
                  <c:v>69.088999999999999</c:v>
                </c:pt>
                <c:pt idx="5384">
                  <c:v>69.075000000000003</c:v>
                </c:pt>
                <c:pt idx="5385">
                  <c:v>69.061000000000007</c:v>
                </c:pt>
                <c:pt idx="5386">
                  <c:v>69.046000000000006</c:v>
                </c:pt>
                <c:pt idx="5387">
                  <c:v>69.031999999999996</c:v>
                </c:pt>
                <c:pt idx="5388">
                  <c:v>69.016999999999996</c:v>
                </c:pt>
                <c:pt idx="5389">
                  <c:v>69.007999999999996</c:v>
                </c:pt>
                <c:pt idx="5390">
                  <c:v>68.992000000000004</c:v>
                </c:pt>
                <c:pt idx="5391">
                  <c:v>68.992000000000004</c:v>
                </c:pt>
                <c:pt idx="5392">
                  <c:v>68.977999999999994</c:v>
                </c:pt>
                <c:pt idx="5393">
                  <c:v>68.980999999999995</c:v>
                </c:pt>
                <c:pt idx="5394">
                  <c:v>68.951999999999998</c:v>
                </c:pt>
                <c:pt idx="5395">
                  <c:v>68.951999999999998</c:v>
                </c:pt>
                <c:pt idx="5396">
                  <c:v>68.948999999999998</c:v>
                </c:pt>
                <c:pt idx="5397">
                  <c:v>68.941999999999993</c:v>
                </c:pt>
                <c:pt idx="5398">
                  <c:v>68.94</c:v>
                </c:pt>
                <c:pt idx="5399">
                  <c:v>68.924000000000007</c:v>
                </c:pt>
                <c:pt idx="5400">
                  <c:v>68.92</c:v>
                </c:pt>
                <c:pt idx="5401">
                  <c:v>68.915999999999997</c:v>
                </c:pt>
                <c:pt idx="5402">
                  <c:v>68.909000000000006</c:v>
                </c:pt>
                <c:pt idx="5403">
                  <c:v>68.905000000000001</c:v>
                </c:pt>
                <c:pt idx="5404">
                  <c:v>68.896000000000001</c:v>
                </c:pt>
                <c:pt idx="5405">
                  <c:v>68.884</c:v>
                </c:pt>
                <c:pt idx="5406">
                  <c:v>68.88</c:v>
                </c:pt>
                <c:pt idx="5407">
                  <c:v>68.88</c:v>
                </c:pt>
                <c:pt idx="5408">
                  <c:v>68.876000000000005</c:v>
                </c:pt>
                <c:pt idx="5409">
                  <c:v>68.869</c:v>
                </c:pt>
                <c:pt idx="5410">
                  <c:v>68.86</c:v>
                </c:pt>
                <c:pt idx="5411">
                  <c:v>68.850999999999999</c:v>
                </c:pt>
                <c:pt idx="5412">
                  <c:v>68.850999999999999</c:v>
                </c:pt>
                <c:pt idx="5413">
                  <c:v>68.846999999999994</c:v>
                </c:pt>
                <c:pt idx="5414">
                  <c:v>68.843999999999994</c:v>
                </c:pt>
                <c:pt idx="5415">
                  <c:v>68.84</c:v>
                </c:pt>
                <c:pt idx="5416">
                  <c:v>68.828999999999994</c:v>
                </c:pt>
                <c:pt idx="5417">
                  <c:v>68.828999999999994</c:v>
                </c:pt>
                <c:pt idx="5418">
                  <c:v>68.825999999999993</c:v>
                </c:pt>
                <c:pt idx="5419">
                  <c:v>68.816999999999993</c:v>
                </c:pt>
                <c:pt idx="5420">
                  <c:v>68.817999999999998</c:v>
                </c:pt>
                <c:pt idx="5421">
                  <c:v>68.808000000000007</c:v>
                </c:pt>
                <c:pt idx="5422">
                  <c:v>68.808999999999997</c:v>
                </c:pt>
                <c:pt idx="5423">
                  <c:v>68.796999999999997</c:v>
                </c:pt>
                <c:pt idx="5424">
                  <c:v>68.793000000000006</c:v>
                </c:pt>
                <c:pt idx="5425">
                  <c:v>68.793000000000006</c:v>
                </c:pt>
                <c:pt idx="5426">
                  <c:v>68.789000000000001</c:v>
                </c:pt>
                <c:pt idx="5427">
                  <c:v>68.778999999999996</c:v>
                </c:pt>
                <c:pt idx="5428">
                  <c:v>68.772999999999996</c:v>
                </c:pt>
                <c:pt idx="5429">
                  <c:v>68.763999999999996</c:v>
                </c:pt>
                <c:pt idx="5430">
                  <c:v>68.753</c:v>
                </c:pt>
                <c:pt idx="5431">
                  <c:v>68.745999999999995</c:v>
                </c:pt>
                <c:pt idx="5432">
                  <c:v>68.734999999999999</c:v>
                </c:pt>
                <c:pt idx="5433">
                  <c:v>68.721000000000004</c:v>
                </c:pt>
                <c:pt idx="5434">
                  <c:v>68.716999999999999</c:v>
                </c:pt>
                <c:pt idx="5435">
                  <c:v>68.706000000000003</c:v>
                </c:pt>
                <c:pt idx="5436">
                  <c:v>68.688000000000002</c:v>
                </c:pt>
                <c:pt idx="5437">
                  <c:v>68.680999999999997</c:v>
                </c:pt>
                <c:pt idx="5438">
                  <c:v>68.67</c:v>
                </c:pt>
                <c:pt idx="5439">
                  <c:v>68.649000000000001</c:v>
                </c:pt>
                <c:pt idx="5440">
                  <c:v>68.638000000000005</c:v>
                </c:pt>
                <c:pt idx="5441">
                  <c:v>68.623999999999995</c:v>
                </c:pt>
                <c:pt idx="5442">
                  <c:v>68.605999999999995</c:v>
                </c:pt>
                <c:pt idx="5443">
                  <c:v>68.597999999999999</c:v>
                </c:pt>
                <c:pt idx="5444">
                  <c:v>68.58</c:v>
                </c:pt>
                <c:pt idx="5445">
                  <c:v>68.566000000000003</c:v>
                </c:pt>
                <c:pt idx="5446">
                  <c:v>68.546000000000006</c:v>
                </c:pt>
                <c:pt idx="5447">
                  <c:v>68.519000000000005</c:v>
                </c:pt>
                <c:pt idx="5448">
                  <c:v>68.501000000000005</c:v>
                </c:pt>
                <c:pt idx="5449">
                  <c:v>68.484999999999999</c:v>
                </c:pt>
                <c:pt idx="5450">
                  <c:v>68.483000000000004</c:v>
                </c:pt>
                <c:pt idx="5451">
                  <c:v>68.462000000000003</c:v>
                </c:pt>
                <c:pt idx="5452">
                  <c:v>68.448999999999998</c:v>
                </c:pt>
                <c:pt idx="5453">
                  <c:v>68.433000000000007</c:v>
                </c:pt>
                <c:pt idx="5454">
                  <c:v>68.415000000000006</c:v>
                </c:pt>
                <c:pt idx="5455">
                  <c:v>68.411000000000001</c:v>
                </c:pt>
                <c:pt idx="5456">
                  <c:v>68.400000000000006</c:v>
                </c:pt>
                <c:pt idx="5457">
                  <c:v>68.385999999999996</c:v>
                </c:pt>
                <c:pt idx="5458">
                  <c:v>68.372</c:v>
                </c:pt>
                <c:pt idx="5459">
                  <c:v>68.353999999999999</c:v>
                </c:pt>
                <c:pt idx="5460">
                  <c:v>68.343000000000004</c:v>
                </c:pt>
                <c:pt idx="5461">
                  <c:v>68.331999999999994</c:v>
                </c:pt>
                <c:pt idx="5462">
                  <c:v>68.328000000000003</c:v>
                </c:pt>
                <c:pt idx="5463">
                  <c:v>68.325000000000003</c:v>
                </c:pt>
                <c:pt idx="5464">
                  <c:v>68.313999999999993</c:v>
                </c:pt>
                <c:pt idx="5465">
                  <c:v>68.31</c:v>
                </c:pt>
                <c:pt idx="5466">
                  <c:v>68.289000000000001</c:v>
                </c:pt>
                <c:pt idx="5467">
                  <c:v>68.283000000000001</c:v>
                </c:pt>
                <c:pt idx="5468">
                  <c:v>68.274000000000001</c:v>
                </c:pt>
                <c:pt idx="5469">
                  <c:v>68.253</c:v>
                </c:pt>
                <c:pt idx="5470">
                  <c:v>68.247</c:v>
                </c:pt>
                <c:pt idx="5471">
                  <c:v>68.234999999999999</c:v>
                </c:pt>
                <c:pt idx="5472">
                  <c:v>68.224000000000004</c:v>
                </c:pt>
                <c:pt idx="5473">
                  <c:v>68.210999999999999</c:v>
                </c:pt>
                <c:pt idx="5474">
                  <c:v>68.191000000000003</c:v>
                </c:pt>
                <c:pt idx="5475">
                  <c:v>68.188000000000002</c:v>
                </c:pt>
                <c:pt idx="5476">
                  <c:v>68.171999999999997</c:v>
                </c:pt>
                <c:pt idx="5477">
                  <c:v>68.162999999999997</c:v>
                </c:pt>
                <c:pt idx="5478">
                  <c:v>68.159000000000006</c:v>
                </c:pt>
                <c:pt idx="5479">
                  <c:v>68.135999999999996</c:v>
                </c:pt>
                <c:pt idx="5480">
                  <c:v>68.134</c:v>
                </c:pt>
                <c:pt idx="5481">
                  <c:v>68.111999999999995</c:v>
                </c:pt>
                <c:pt idx="5482">
                  <c:v>68.106999999999999</c:v>
                </c:pt>
                <c:pt idx="5483">
                  <c:v>68.097999999999999</c:v>
                </c:pt>
                <c:pt idx="5484">
                  <c:v>68.075999999999993</c:v>
                </c:pt>
                <c:pt idx="5485">
                  <c:v>68.072000000000003</c:v>
                </c:pt>
                <c:pt idx="5486">
                  <c:v>68.064999999999998</c:v>
                </c:pt>
                <c:pt idx="5487">
                  <c:v>68.051000000000002</c:v>
                </c:pt>
                <c:pt idx="5488">
                  <c:v>68.034999999999997</c:v>
                </c:pt>
                <c:pt idx="5489">
                  <c:v>68.022000000000006</c:v>
                </c:pt>
                <c:pt idx="5490">
                  <c:v>68.015000000000001</c:v>
                </c:pt>
                <c:pt idx="5491">
                  <c:v>68.010000000000005</c:v>
                </c:pt>
                <c:pt idx="5492">
                  <c:v>67.997</c:v>
                </c:pt>
                <c:pt idx="5493">
                  <c:v>67.986000000000004</c:v>
                </c:pt>
                <c:pt idx="5494">
                  <c:v>67.980999999999995</c:v>
                </c:pt>
                <c:pt idx="5495">
                  <c:v>67.965000000000003</c:v>
                </c:pt>
                <c:pt idx="5496">
                  <c:v>67.942999999999998</c:v>
                </c:pt>
                <c:pt idx="5497">
                  <c:v>67.932000000000002</c:v>
                </c:pt>
                <c:pt idx="5498">
                  <c:v>67.927999999999997</c:v>
                </c:pt>
                <c:pt idx="5499">
                  <c:v>67.903000000000006</c:v>
                </c:pt>
                <c:pt idx="5500">
                  <c:v>67.900999999999996</c:v>
                </c:pt>
                <c:pt idx="5501">
                  <c:v>67.900000000000006</c:v>
                </c:pt>
                <c:pt idx="5502">
                  <c:v>67.873999999999995</c:v>
                </c:pt>
                <c:pt idx="5503">
                  <c:v>67.869</c:v>
                </c:pt>
                <c:pt idx="5504">
                  <c:v>67.867000000000004</c:v>
                </c:pt>
                <c:pt idx="5505">
                  <c:v>67.846000000000004</c:v>
                </c:pt>
                <c:pt idx="5506">
                  <c:v>67.834999999999994</c:v>
                </c:pt>
                <c:pt idx="5507">
                  <c:v>67.828000000000003</c:v>
                </c:pt>
                <c:pt idx="5508">
                  <c:v>67.823999999999998</c:v>
                </c:pt>
                <c:pt idx="5509">
                  <c:v>67.805999999999997</c:v>
                </c:pt>
                <c:pt idx="5510">
                  <c:v>67.795000000000002</c:v>
                </c:pt>
                <c:pt idx="5511">
                  <c:v>67.777000000000001</c:v>
                </c:pt>
                <c:pt idx="5512">
                  <c:v>67.766000000000005</c:v>
                </c:pt>
                <c:pt idx="5513">
                  <c:v>67.763000000000005</c:v>
                </c:pt>
                <c:pt idx="5514">
                  <c:v>67.738</c:v>
                </c:pt>
                <c:pt idx="5515">
                  <c:v>67.728999999999999</c:v>
                </c:pt>
                <c:pt idx="5516">
                  <c:v>67.722999999999999</c:v>
                </c:pt>
                <c:pt idx="5517">
                  <c:v>67.712000000000003</c:v>
                </c:pt>
                <c:pt idx="5518">
                  <c:v>67.7</c:v>
                </c:pt>
                <c:pt idx="5519">
                  <c:v>67.697999999999993</c:v>
                </c:pt>
                <c:pt idx="5520">
                  <c:v>67.691000000000003</c:v>
                </c:pt>
                <c:pt idx="5521">
                  <c:v>67.683000000000007</c:v>
                </c:pt>
                <c:pt idx="5522">
                  <c:v>67.665000000000006</c:v>
                </c:pt>
                <c:pt idx="5523">
                  <c:v>67.658000000000001</c:v>
                </c:pt>
                <c:pt idx="5524">
                  <c:v>67.641999999999996</c:v>
                </c:pt>
                <c:pt idx="5525">
                  <c:v>67.644000000000005</c:v>
                </c:pt>
                <c:pt idx="5526">
                  <c:v>67.626000000000005</c:v>
                </c:pt>
                <c:pt idx="5527">
                  <c:v>67.61</c:v>
                </c:pt>
                <c:pt idx="5528">
                  <c:v>67.611000000000004</c:v>
                </c:pt>
                <c:pt idx="5529">
                  <c:v>67.593000000000004</c:v>
                </c:pt>
                <c:pt idx="5530">
                  <c:v>67.59</c:v>
                </c:pt>
                <c:pt idx="5531">
                  <c:v>67.582999999999998</c:v>
                </c:pt>
                <c:pt idx="5532">
                  <c:v>67.572000000000003</c:v>
                </c:pt>
                <c:pt idx="5533">
                  <c:v>67.561000000000007</c:v>
                </c:pt>
                <c:pt idx="5534">
                  <c:v>67.563999999999993</c:v>
                </c:pt>
                <c:pt idx="5535">
                  <c:v>67.539000000000001</c:v>
                </c:pt>
                <c:pt idx="5536">
                  <c:v>67.53</c:v>
                </c:pt>
                <c:pt idx="5537">
                  <c:v>67.513999999999996</c:v>
                </c:pt>
                <c:pt idx="5538">
                  <c:v>67.521000000000001</c:v>
                </c:pt>
                <c:pt idx="5539">
                  <c:v>67.512</c:v>
                </c:pt>
                <c:pt idx="5540">
                  <c:v>67.5</c:v>
                </c:pt>
                <c:pt idx="5541">
                  <c:v>67.484999999999999</c:v>
                </c:pt>
                <c:pt idx="5542">
                  <c:v>67.481999999999999</c:v>
                </c:pt>
                <c:pt idx="5543">
                  <c:v>67.474000000000004</c:v>
                </c:pt>
                <c:pt idx="5544">
                  <c:v>67.471000000000004</c:v>
                </c:pt>
                <c:pt idx="5545">
                  <c:v>67.463999999999999</c:v>
                </c:pt>
                <c:pt idx="5546">
                  <c:v>67.459999999999994</c:v>
                </c:pt>
                <c:pt idx="5547">
                  <c:v>67.456000000000003</c:v>
                </c:pt>
                <c:pt idx="5548">
                  <c:v>67.444999999999993</c:v>
                </c:pt>
                <c:pt idx="5549">
                  <c:v>67.438000000000002</c:v>
                </c:pt>
                <c:pt idx="5550">
                  <c:v>67.427000000000007</c:v>
                </c:pt>
                <c:pt idx="5551">
                  <c:v>67.42</c:v>
                </c:pt>
                <c:pt idx="5552">
                  <c:v>67.412999999999997</c:v>
                </c:pt>
                <c:pt idx="5553">
                  <c:v>67.406000000000006</c:v>
                </c:pt>
                <c:pt idx="5554">
                  <c:v>67.403999999999996</c:v>
                </c:pt>
                <c:pt idx="5555">
                  <c:v>67.399000000000001</c:v>
                </c:pt>
                <c:pt idx="5556">
                  <c:v>67.399000000000001</c:v>
                </c:pt>
                <c:pt idx="5557">
                  <c:v>67.391000000000005</c:v>
                </c:pt>
                <c:pt idx="5558">
                  <c:v>67.388000000000005</c:v>
                </c:pt>
                <c:pt idx="5559">
                  <c:v>67.381</c:v>
                </c:pt>
                <c:pt idx="5560">
                  <c:v>67.373000000000005</c:v>
                </c:pt>
                <c:pt idx="5561">
                  <c:v>67.37</c:v>
                </c:pt>
                <c:pt idx="5562">
                  <c:v>67.366</c:v>
                </c:pt>
                <c:pt idx="5563">
                  <c:v>67.364000000000004</c:v>
                </c:pt>
                <c:pt idx="5564">
                  <c:v>67.347999999999999</c:v>
                </c:pt>
                <c:pt idx="5565">
                  <c:v>67.340999999999994</c:v>
                </c:pt>
                <c:pt idx="5566">
                  <c:v>67.331999999999994</c:v>
                </c:pt>
                <c:pt idx="5567">
                  <c:v>67.325999999999993</c:v>
                </c:pt>
                <c:pt idx="5568">
                  <c:v>67.322999999999993</c:v>
                </c:pt>
                <c:pt idx="5569">
                  <c:v>67.320999999999998</c:v>
                </c:pt>
                <c:pt idx="5570">
                  <c:v>67.325999999999993</c:v>
                </c:pt>
                <c:pt idx="5571">
                  <c:v>67.308000000000007</c:v>
                </c:pt>
                <c:pt idx="5572">
                  <c:v>67.311999999999998</c:v>
                </c:pt>
                <c:pt idx="5573">
                  <c:v>67.308000000000007</c:v>
                </c:pt>
                <c:pt idx="5574">
                  <c:v>67.296999999999997</c:v>
                </c:pt>
                <c:pt idx="5575">
                  <c:v>67.301000000000002</c:v>
                </c:pt>
                <c:pt idx="5576">
                  <c:v>67.287000000000006</c:v>
                </c:pt>
                <c:pt idx="5577">
                  <c:v>67.283000000000001</c:v>
                </c:pt>
                <c:pt idx="5578">
                  <c:v>67.281000000000006</c:v>
                </c:pt>
                <c:pt idx="5579">
                  <c:v>67.283000000000001</c:v>
                </c:pt>
                <c:pt idx="5580">
                  <c:v>67.278999999999996</c:v>
                </c:pt>
                <c:pt idx="5581">
                  <c:v>67.274000000000001</c:v>
                </c:pt>
                <c:pt idx="5582">
                  <c:v>67.283000000000001</c:v>
                </c:pt>
                <c:pt idx="5583">
                  <c:v>67.275999999999996</c:v>
                </c:pt>
                <c:pt idx="5584">
                  <c:v>67.268000000000001</c:v>
                </c:pt>
                <c:pt idx="5585">
                  <c:v>67.272000000000006</c:v>
                </c:pt>
                <c:pt idx="5586">
                  <c:v>67.272000000000006</c:v>
                </c:pt>
                <c:pt idx="5587">
                  <c:v>67.27</c:v>
                </c:pt>
                <c:pt idx="5588">
                  <c:v>67.260999999999996</c:v>
                </c:pt>
                <c:pt idx="5589">
                  <c:v>67.260999999999996</c:v>
                </c:pt>
                <c:pt idx="5590">
                  <c:v>67.260999999999996</c:v>
                </c:pt>
                <c:pt idx="5591">
                  <c:v>67.260999999999996</c:v>
                </c:pt>
                <c:pt idx="5592">
                  <c:v>67.254000000000005</c:v>
                </c:pt>
                <c:pt idx="5593">
                  <c:v>67.256</c:v>
                </c:pt>
                <c:pt idx="5594">
                  <c:v>67.254000000000005</c:v>
                </c:pt>
                <c:pt idx="5595">
                  <c:v>67.25</c:v>
                </c:pt>
                <c:pt idx="5596">
                  <c:v>67.251999999999995</c:v>
                </c:pt>
                <c:pt idx="5597">
                  <c:v>67.247</c:v>
                </c:pt>
                <c:pt idx="5598">
                  <c:v>67.242999999999995</c:v>
                </c:pt>
                <c:pt idx="5599">
                  <c:v>67.245000000000005</c:v>
                </c:pt>
                <c:pt idx="5600">
                  <c:v>67.239000000000004</c:v>
                </c:pt>
                <c:pt idx="5601">
                  <c:v>67.231999999999999</c:v>
                </c:pt>
                <c:pt idx="5602">
                  <c:v>67.239000000000004</c:v>
                </c:pt>
                <c:pt idx="5603">
                  <c:v>67.236000000000004</c:v>
                </c:pt>
                <c:pt idx="5604">
                  <c:v>67.224999999999994</c:v>
                </c:pt>
                <c:pt idx="5605">
                  <c:v>67.218999999999994</c:v>
                </c:pt>
                <c:pt idx="5606">
                  <c:v>67.213999999999999</c:v>
                </c:pt>
                <c:pt idx="5607">
                  <c:v>67.224999999999994</c:v>
                </c:pt>
                <c:pt idx="5608">
                  <c:v>67.224999999999994</c:v>
                </c:pt>
                <c:pt idx="5609">
                  <c:v>67.231999999999999</c:v>
                </c:pt>
                <c:pt idx="5610">
                  <c:v>67.224999999999994</c:v>
                </c:pt>
                <c:pt idx="5611">
                  <c:v>67.221000000000004</c:v>
                </c:pt>
                <c:pt idx="5612">
                  <c:v>67.221000000000004</c:v>
                </c:pt>
                <c:pt idx="5613">
                  <c:v>67.227999999999994</c:v>
                </c:pt>
                <c:pt idx="5614">
                  <c:v>67.225999999999999</c:v>
                </c:pt>
                <c:pt idx="5615">
                  <c:v>67.231999999999999</c:v>
                </c:pt>
                <c:pt idx="5616">
                  <c:v>67.224000000000004</c:v>
                </c:pt>
                <c:pt idx="5617">
                  <c:v>67.221000000000004</c:v>
                </c:pt>
                <c:pt idx="5618">
                  <c:v>67.227999999999994</c:v>
                </c:pt>
                <c:pt idx="5619">
                  <c:v>67.221000000000004</c:v>
                </c:pt>
                <c:pt idx="5620">
                  <c:v>67.221999999999994</c:v>
                </c:pt>
                <c:pt idx="5621">
                  <c:v>67.22</c:v>
                </c:pt>
                <c:pt idx="5622">
                  <c:v>67.22</c:v>
                </c:pt>
                <c:pt idx="5623">
                  <c:v>67.22</c:v>
                </c:pt>
                <c:pt idx="5624">
                  <c:v>67.234999999999999</c:v>
                </c:pt>
                <c:pt idx="5625">
                  <c:v>67.230999999999995</c:v>
                </c:pt>
                <c:pt idx="5626">
                  <c:v>67.230999999999995</c:v>
                </c:pt>
                <c:pt idx="5627">
                  <c:v>67.238</c:v>
                </c:pt>
                <c:pt idx="5628">
                  <c:v>67.242000000000004</c:v>
                </c:pt>
                <c:pt idx="5629">
                  <c:v>67.238</c:v>
                </c:pt>
                <c:pt idx="5630">
                  <c:v>67.230999999999995</c:v>
                </c:pt>
                <c:pt idx="5631">
                  <c:v>67.233999999999995</c:v>
                </c:pt>
                <c:pt idx="5632">
                  <c:v>67.236000000000004</c:v>
                </c:pt>
                <c:pt idx="5633">
                  <c:v>67.233999999999995</c:v>
                </c:pt>
                <c:pt idx="5634">
                  <c:v>67.241</c:v>
                </c:pt>
                <c:pt idx="5635">
                  <c:v>67.241</c:v>
                </c:pt>
                <c:pt idx="5636">
                  <c:v>67.241</c:v>
                </c:pt>
                <c:pt idx="5637">
                  <c:v>67.241</c:v>
                </c:pt>
                <c:pt idx="5638">
                  <c:v>67.248999999999995</c:v>
                </c:pt>
                <c:pt idx="5639">
                  <c:v>67.248999999999995</c:v>
                </c:pt>
                <c:pt idx="5640">
                  <c:v>67.256</c:v>
                </c:pt>
                <c:pt idx="5641">
                  <c:v>67.266000000000005</c:v>
                </c:pt>
                <c:pt idx="5642">
                  <c:v>67.274000000000001</c:v>
                </c:pt>
                <c:pt idx="5643">
                  <c:v>67.287999999999997</c:v>
                </c:pt>
                <c:pt idx="5644">
                  <c:v>67.275000000000006</c:v>
                </c:pt>
                <c:pt idx="5645">
                  <c:v>67.266000000000005</c:v>
                </c:pt>
                <c:pt idx="5646">
                  <c:v>67.27</c:v>
                </c:pt>
                <c:pt idx="5647">
                  <c:v>67.266000000000005</c:v>
                </c:pt>
                <c:pt idx="5648">
                  <c:v>67.27</c:v>
                </c:pt>
                <c:pt idx="5649">
                  <c:v>67.277000000000001</c:v>
                </c:pt>
                <c:pt idx="5650">
                  <c:v>67.277000000000001</c:v>
                </c:pt>
                <c:pt idx="5651">
                  <c:v>67.28</c:v>
                </c:pt>
                <c:pt idx="5652">
                  <c:v>67.290999999999997</c:v>
                </c:pt>
                <c:pt idx="5653">
                  <c:v>67.295000000000002</c:v>
                </c:pt>
                <c:pt idx="5654">
                  <c:v>67.305000000000007</c:v>
                </c:pt>
                <c:pt idx="5655">
                  <c:v>67.293999999999997</c:v>
                </c:pt>
                <c:pt idx="5656">
                  <c:v>67.311000000000007</c:v>
                </c:pt>
                <c:pt idx="5657">
                  <c:v>67.316000000000003</c:v>
                </c:pt>
                <c:pt idx="5658">
                  <c:v>67.316000000000003</c:v>
                </c:pt>
                <c:pt idx="5659">
                  <c:v>67.322999999999993</c:v>
                </c:pt>
                <c:pt idx="5660">
                  <c:v>67.326999999999998</c:v>
                </c:pt>
                <c:pt idx="5661">
                  <c:v>67.337000000000003</c:v>
                </c:pt>
                <c:pt idx="5662">
                  <c:v>67.334000000000003</c:v>
                </c:pt>
                <c:pt idx="5663">
                  <c:v>67.343999999999994</c:v>
                </c:pt>
                <c:pt idx="5664">
                  <c:v>67.343999999999994</c:v>
                </c:pt>
                <c:pt idx="5665">
                  <c:v>67.352999999999994</c:v>
                </c:pt>
                <c:pt idx="5666">
                  <c:v>67.352000000000004</c:v>
                </c:pt>
                <c:pt idx="5667">
                  <c:v>67.358999999999995</c:v>
                </c:pt>
                <c:pt idx="5668">
                  <c:v>67.350999999999999</c:v>
                </c:pt>
                <c:pt idx="5669">
                  <c:v>67.356999999999999</c:v>
                </c:pt>
                <c:pt idx="5670">
                  <c:v>67.369</c:v>
                </c:pt>
                <c:pt idx="5671">
                  <c:v>67.366</c:v>
                </c:pt>
                <c:pt idx="5672">
                  <c:v>67.369</c:v>
                </c:pt>
                <c:pt idx="5673">
                  <c:v>67.373000000000005</c:v>
                </c:pt>
                <c:pt idx="5674">
                  <c:v>67.382999999999996</c:v>
                </c:pt>
                <c:pt idx="5675">
                  <c:v>67.391000000000005</c:v>
                </c:pt>
                <c:pt idx="5676">
                  <c:v>67.387</c:v>
                </c:pt>
                <c:pt idx="5677">
                  <c:v>67.399000000000001</c:v>
                </c:pt>
                <c:pt idx="5678">
                  <c:v>67.408000000000001</c:v>
                </c:pt>
                <c:pt idx="5679">
                  <c:v>67.408000000000001</c:v>
                </c:pt>
                <c:pt idx="5680">
                  <c:v>67.417000000000002</c:v>
                </c:pt>
                <c:pt idx="5681">
                  <c:v>67.418999999999997</c:v>
                </c:pt>
                <c:pt idx="5682">
                  <c:v>67.423000000000002</c:v>
                </c:pt>
                <c:pt idx="5683">
                  <c:v>67.421000000000006</c:v>
                </c:pt>
                <c:pt idx="5684">
                  <c:v>67.424000000000007</c:v>
                </c:pt>
                <c:pt idx="5685">
                  <c:v>67.436999999999998</c:v>
                </c:pt>
                <c:pt idx="5686">
                  <c:v>67.447999999999993</c:v>
                </c:pt>
                <c:pt idx="5687">
                  <c:v>67.450999999999993</c:v>
                </c:pt>
                <c:pt idx="5688">
                  <c:v>67.454999999999998</c:v>
                </c:pt>
                <c:pt idx="5689">
                  <c:v>67.457999999999998</c:v>
                </c:pt>
                <c:pt idx="5690">
                  <c:v>67.462000000000003</c:v>
                </c:pt>
                <c:pt idx="5691">
                  <c:v>67.468999999999994</c:v>
                </c:pt>
                <c:pt idx="5692">
                  <c:v>67.471000000000004</c:v>
                </c:pt>
                <c:pt idx="5693">
                  <c:v>67.468999999999994</c:v>
                </c:pt>
                <c:pt idx="5694">
                  <c:v>67.489999999999995</c:v>
                </c:pt>
                <c:pt idx="5695">
                  <c:v>67.498999999999995</c:v>
                </c:pt>
                <c:pt idx="5696">
                  <c:v>67.512</c:v>
                </c:pt>
                <c:pt idx="5697">
                  <c:v>67.512</c:v>
                </c:pt>
                <c:pt idx="5698">
                  <c:v>67.515000000000001</c:v>
                </c:pt>
                <c:pt idx="5699">
                  <c:v>67.525999999999996</c:v>
                </c:pt>
                <c:pt idx="5700">
                  <c:v>67.533000000000001</c:v>
                </c:pt>
                <c:pt idx="5701">
                  <c:v>67.540000000000006</c:v>
                </c:pt>
                <c:pt idx="5702">
                  <c:v>67.543999999999997</c:v>
                </c:pt>
                <c:pt idx="5703">
                  <c:v>67.551000000000002</c:v>
                </c:pt>
                <c:pt idx="5704">
                  <c:v>67.552999999999997</c:v>
                </c:pt>
                <c:pt idx="5705">
                  <c:v>67.558000000000007</c:v>
                </c:pt>
                <c:pt idx="5706">
                  <c:v>67.558000000000007</c:v>
                </c:pt>
                <c:pt idx="5707">
                  <c:v>67.566999999999993</c:v>
                </c:pt>
                <c:pt idx="5708">
                  <c:v>67.578999999999994</c:v>
                </c:pt>
                <c:pt idx="5709">
                  <c:v>67.582999999999998</c:v>
                </c:pt>
                <c:pt idx="5710">
                  <c:v>67.594999999999999</c:v>
                </c:pt>
                <c:pt idx="5711">
                  <c:v>67.603999999999999</c:v>
                </c:pt>
                <c:pt idx="5712">
                  <c:v>67.619</c:v>
                </c:pt>
                <c:pt idx="5713">
                  <c:v>67.622</c:v>
                </c:pt>
                <c:pt idx="5714">
                  <c:v>67.622</c:v>
                </c:pt>
                <c:pt idx="5715">
                  <c:v>67.64</c:v>
                </c:pt>
                <c:pt idx="5716">
                  <c:v>67.644999999999996</c:v>
                </c:pt>
                <c:pt idx="5717">
                  <c:v>67.644000000000005</c:v>
                </c:pt>
                <c:pt idx="5718">
                  <c:v>67.644000000000005</c:v>
                </c:pt>
                <c:pt idx="5719">
                  <c:v>67.652000000000001</c:v>
                </c:pt>
                <c:pt idx="5720">
                  <c:v>67.650999999999996</c:v>
                </c:pt>
                <c:pt idx="5721">
                  <c:v>67.665000000000006</c:v>
                </c:pt>
                <c:pt idx="5722">
                  <c:v>67.674000000000007</c:v>
                </c:pt>
                <c:pt idx="5723">
                  <c:v>67.676000000000002</c:v>
                </c:pt>
                <c:pt idx="5724">
                  <c:v>67.683000000000007</c:v>
                </c:pt>
                <c:pt idx="5725">
                  <c:v>67.688000000000002</c:v>
                </c:pt>
                <c:pt idx="5726">
                  <c:v>67.692999999999998</c:v>
                </c:pt>
                <c:pt idx="5727">
                  <c:v>67.707999999999998</c:v>
                </c:pt>
                <c:pt idx="5728">
                  <c:v>67.724000000000004</c:v>
                </c:pt>
                <c:pt idx="5729">
                  <c:v>67.715000000000003</c:v>
                </c:pt>
                <c:pt idx="5730">
                  <c:v>67.733000000000004</c:v>
                </c:pt>
                <c:pt idx="5731">
                  <c:v>67.730999999999995</c:v>
                </c:pt>
                <c:pt idx="5732">
                  <c:v>67.733000000000004</c:v>
                </c:pt>
                <c:pt idx="5733">
                  <c:v>67.739999999999995</c:v>
                </c:pt>
                <c:pt idx="5734">
                  <c:v>67.754000000000005</c:v>
                </c:pt>
                <c:pt idx="5735">
                  <c:v>67.757999999999996</c:v>
                </c:pt>
                <c:pt idx="5736">
                  <c:v>67.760999999999996</c:v>
                </c:pt>
                <c:pt idx="5737">
                  <c:v>67.777000000000001</c:v>
                </c:pt>
                <c:pt idx="5738">
                  <c:v>67.790000000000006</c:v>
                </c:pt>
                <c:pt idx="5739">
                  <c:v>67.786000000000001</c:v>
                </c:pt>
                <c:pt idx="5740">
                  <c:v>67.784000000000006</c:v>
                </c:pt>
                <c:pt idx="5741">
                  <c:v>67.790000000000006</c:v>
                </c:pt>
                <c:pt idx="5742">
                  <c:v>67.8</c:v>
                </c:pt>
                <c:pt idx="5743">
                  <c:v>67.804000000000002</c:v>
                </c:pt>
                <c:pt idx="5744">
                  <c:v>67.822000000000003</c:v>
                </c:pt>
                <c:pt idx="5745">
                  <c:v>67.813999999999993</c:v>
                </c:pt>
                <c:pt idx="5746">
                  <c:v>67.826999999999998</c:v>
                </c:pt>
                <c:pt idx="5747">
                  <c:v>67.831999999999994</c:v>
                </c:pt>
                <c:pt idx="5748">
                  <c:v>67.84</c:v>
                </c:pt>
                <c:pt idx="5749">
                  <c:v>67.838999999999999</c:v>
                </c:pt>
                <c:pt idx="5750">
                  <c:v>67.843000000000004</c:v>
                </c:pt>
                <c:pt idx="5751">
                  <c:v>67.849999999999994</c:v>
                </c:pt>
                <c:pt idx="5752">
                  <c:v>67.853999999999999</c:v>
                </c:pt>
                <c:pt idx="5753">
                  <c:v>67.861000000000004</c:v>
                </c:pt>
                <c:pt idx="5754">
                  <c:v>67.870999999999995</c:v>
                </c:pt>
                <c:pt idx="5755">
                  <c:v>67.876999999999995</c:v>
                </c:pt>
                <c:pt idx="5756">
                  <c:v>67.888999999999996</c:v>
                </c:pt>
                <c:pt idx="5757">
                  <c:v>67.888999999999996</c:v>
                </c:pt>
                <c:pt idx="5758">
                  <c:v>67.893000000000001</c:v>
                </c:pt>
                <c:pt idx="5759">
                  <c:v>67.888999999999996</c:v>
                </c:pt>
                <c:pt idx="5760">
                  <c:v>67.903000000000006</c:v>
                </c:pt>
                <c:pt idx="5761">
                  <c:v>67.905000000000001</c:v>
                </c:pt>
                <c:pt idx="5762">
                  <c:v>67.906999999999996</c:v>
                </c:pt>
                <c:pt idx="5763">
                  <c:v>67.91</c:v>
                </c:pt>
                <c:pt idx="5764">
                  <c:v>67.903000000000006</c:v>
                </c:pt>
                <c:pt idx="5765">
                  <c:v>67.903000000000006</c:v>
                </c:pt>
                <c:pt idx="5766">
                  <c:v>67.906999999999996</c:v>
                </c:pt>
                <c:pt idx="5767">
                  <c:v>67.897999999999996</c:v>
                </c:pt>
                <c:pt idx="5768">
                  <c:v>67.903000000000006</c:v>
                </c:pt>
                <c:pt idx="5769">
                  <c:v>67.896000000000001</c:v>
                </c:pt>
                <c:pt idx="5770">
                  <c:v>67.897999999999996</c:v>
                </c:pt>
                <c:pt idx="5771">
                  <c:v>67.906000000000006</c:v>
                </c:pt>
                <c:pt idx="5772">
                  <c:v>67.891999999999996</c:v>
                </c:pt>
                <c:pt idx="5773">
                  <c:v>67.897000000000006</c:v>
                </c:pt>
                <c:pt idx="5774">
                  <c:v>67.897000000000006</c:v>
                </c:pt>
                <c:pt idx="5775">
                  <c:v>67.899000000000001</c:v>
                </c:pt>
                <c:pt idx="5776">
                  <c:v>67.894000000000005</c:v>
                </c:pt>
                <c:pt idx="5777">
                  <c:v>67.894999999999996</c:v>
                </c:pt>
                <c:pt idx="5778">
                  <c:v>67.894999999999996</c:v>
                </c:pt>
                <c:pt idx="5779">
                  <c:v>67.897000000000006</c:v>
                </c:pt>
                <c:pt idx="5780">
                  <c:v>67.903000000000006</c:v>
                </c:pt>
                <c:pt idx="5781">
                  <c:v>67.899000000000001</c:v>
                </c:pt>
                <c:pt idx="5782">
                  <c:v>67.894999999999996</c:v>
                </c:pt>
                <c:pt idx="5783">
                  <c:v>67.894999999999996</c:v>
                </c:pt>
                <c:pt idx="5784">
                  <c:v>67.891999999999996</c:v>
                </c:pt>
                <c:pt idx="5785">
                  <c:v>67.894999999999996</c:v>
                </c:pt>
                <c:pt idx="5786">
                  <c:v>67.902000000000001</c:v>
                </c:pt>
                <c:pt idx="5787">
                  <c:v>67.902000000000001</c:v>
                </c:pt>
                <c:pt idx="5788">
                  <c:v>67.909000000000006</c:v>
                </c:pt>
                <c:pt idx="5789">
                  <c:v>67.912999999999997</c:v>
                </c:pt>
                <c:pt idx="5790">
                  <c:v>67.905000000000001</c:v>
                </c:pt>
                <c:pt idx="5791">
                  <c:v>67.897000000000006</c:v>
                </c:pt>
                <c:pt idx="5792">
                  <c:v>67.902000000000001</c:v>
                </c:pt>
                <c:pt idx="5793">
                  <c:v>67.909000000000006</c:v>
                </c:pt>
                <c:pt idx="5794">
                  <c:v>67.909000000000006</c:v>
                </c:pt>
                <c:pt idx="5795">
                  <c:v>67.897999999999996</c:v>
                </c:pt>
                <c:pt idx="5796">
                  <c:v>67.897999999999996</c:v>
                </c:pt>
                <c:pt idx="5797">
                  <c:v>67.896000000000001</c:v>
                </c:pt>
                <c:pt idx="5798">
                  <c:v>67.897999999999996</c:v>
                </c:pt>
                <c:pt idx="5799">
                  <c:v>67.894000000000005</c:v>
                </c:pt>
                <c:pt idx="5800">
                  <c:v>67.896000000000001</c:v>
                </c:pt>
                <c:pt idx="5801">
                  <c:v>67.900000000000006</c:v>
                </c:pt>
                <c:pt idx="5802">
                  <c:v>67.905000000000001</c:v>
                </c:pt>
                <c:pt idx="5803">
                  <c:v>67.900999999999996</c:v>
                </c:pt>
                <c:pt idx="5804">
                  <c:v>67.900999999999996</c:v>
                </c:pt>
                <c:pt idx="5805">
                  <c:v>67.897999999999996</c:v>
                </c:pt>
                <c:pt idx="5806">
                  <c:v>67.905000000000001</c:v>
                </c:pt>
                <c:pt idx="5807">
                  <c:v>67.900999999999996</c:v>
                </c:pt>
                <c:pt idx="5808">
                  <c:v>67.905000000000001</c:v>
                </c:pt>
                <c:pt idx="5809">
                  <c:v>67.900999999999996</c:v>
                </c:pt>
                <c:pt idx="5810">
                  <c:v>67.888999999999996</c:v>
                </c:pt>
                <c:pt idx="5811">
                  <c:v>67.876000000000005</c:v>
                </c:pt>
                <c:pt idx="5812">
                  <c:v>67.873999999999995</c:v>
                </c:pt>
                <c:pt idx="5813">
                  <c:v>67.861000000000004</c:v>
                </c:pt>
                <c:pt idx="5814">
                  <c:v>67.849999999999994</c:v>
                </c:pt>
                <c:pt idx="5815">
                  <c:v>67.849999999999994</c:v>
                </c:pt>
                <c:pt idx="5816">
                  <c:v>67.843000000000004</c:v>
                </c:pt>
                <c:pt idx="5817">
                  <c:v>67.843000000000004</c:v>
                </c:pt>
                <c:pt idx="5818">
                  <c:v>67.843000000000004</c:v>
                </c:pt>
                <c:pt idx="5819">
                  <c:v>67.83</c:v>
                </c:pt>
                <c:pt idx="5820">
                  <c:v>67.831999999999994</c:v>
                </c:pt>
                <c:pt idx="5821">
                  <c:v>67.817999999999998</c:v>
                </c:pt>
                <c:pt idx="5822">
                  <c:v>67.813999999999993</c:v>
                </c:pt>
                <c:pt idx="5823">
                  <c:v>67.8</c:v>
                </c:pt>
                <c:pt idx="5824">
                  <c:v>67.793999999999997</c:v>
                </c:pt>
                <c:pt idx="5825">
                  <c:v>67.784999999999997</c:v>
                </c:pt>
                <c:pt idx="5826">
                  <c:v>67.778000000000006</c:v>
                </c:pt>
                <c:pt idx="5827">
                  <c:v>67.765000000000001</c:v>
                </c:pt>
                <c:pt idx="5828">
                  <c:v>67.774000000000001</c:v>
                </c:pt>
                <c:pt idx="5829">
                  <c:v>67.756</c:v>
                </c:pt>
                <c:pt idx="5830">
                  <c:v>67.760000000000005</c:v>
                </c:pt>
                <c:pt idx="5831">
                  <c:v>67.753</c:v>
                </c:pt>
                <c:pt idx="5832">
                  <c:v>67.748999999999995</c:v>
                </c:pt>
                <c:pt idx="5833">
                  <c:v>67.744</c:v>
                </c:pt>
                <c:pt idx="5834">
                  <c:v>67.738</c:v>
                </c:pt>
                <c:pt idx="5835">
                  <c:v>67.745000000000005</c:v>
                </c:pt>
                <c:pt idx="5836">
                  <c:v>67.733000000000004</c:v>
                </c:pt>
                <c:pt idx="5837">
                  <c:v>67.724000000000004</c:v>
                </c:pt>
                <c:pt idx="5838">
                  <c:v>67.706000000000003</c:v>
                </c:pt>
                <c:pt idx="5839">
                  <c:v>67.694999999999993</c:v>
                </c:pt>
                <c:pt idx="5840">
                  <c:v>67.697999999999993</c:v>
                </c:pt>
                <c:pt idx="5841">
                  <c:v>67.680000000000007</c:v>
                </c:pt>
                <c:pt idx="5842">
                  <c:v>67.680000000000007</c:v>
                </c:pt>
                <c:pt idx="5843">
                  <c:v>67.677999999999997</c:v>
                </c:pt>
                <c:pt idx="5844">
                  <c:v>67.668999999999997</c:v>
                </c:pt>
                <c:pt idx="5845">
                  <c:v>67.665999999999997</c:v>
                </c:pt>
                <c:pt idx="5846">
                  <c:v>67.668999999999997</c:v>
                </c:pt>
                <c:pt idx="5847">
                  <c:v>67.665999999999997</c:v>
                </c:pt>
                <c:pt idx="5848">
                  <c:v>67.66</c:v>
                </c:pt>
                <c:pt idx="5849">
                  <c:v>67.649000000000001</c:v>
                </c:pt>
                <c:pt idx="5850">
                  <c:v>67.647999999999996</c:v>
                </c:pt>
                <c:pt idx="5851">
                  <c:v>67.646000000000001</c:v>
                </c:pt>
                <c:pt idx="5852">
                  <c:v>67.637</c:v>
                </c:pt>
                <c:pt idx="5853">
                  <c:v>67.632999999999996</c:v>
                </c:pt>
                <c:pt idx="5854">
                  <c:v>67.629000000000005</c:v>
                </c:pt>
                <c:pt idx="5855">
                  <c:v>67.622</c:v>
                </c:pt>
                <c:pt idx="5856">
                  <c:v>67.608000000000004</c:v>
                </c:pt>
                <c:pt idx="5857">
                  <c:v>67.603999999999999</c:v>
                </c:pt>
                <c:pt idx="5858">
                  <c:v>67.596999999999994</c:v>
                </c:pt>
                <c:pt idx="5859">
                  <c:v>67.59</c:v>
                </c:pt>
                <c:pt idx="5860">
                  <c:v>67.593000000000004</c:v>
                </c:pt>
                <c:pt idx="5861">
                  <c:v>67.596999999999994</c:v>
                </c:pt>
                <c:pt idx="5862">
                  <c:v>67.588999999999999</c:v>
                </c:pt>
                <c:pt idx="5863">
                  <c:v>67.581999999999994</c:v>
                </c:pt>
                <c:pt idx="5864">
                  <c:v>67.58</c:v>
                </c:pt>
                <c:pt idx="5865">
                  <c:v>67.575000000000003</c:v>
                </c:pt>
                <c:pt idx="5866">
                  <c:v>67.575000000000003</c:v>
                </c:pt>
                <c:pt idx="5867">
                  <c:v>67.56</c:v>
                </c:pt>
                <c:pt idx="5868">
                  <c:v>67.557000000000002</c:v>
                </c:pt>
                <c:pt idx="5869">
                  <c:v>67.552999999999997</c:v>
                </c:pt>
                <c:pt idx="5870">
                  <c:v>67.546000000000006</c:v>
                </c:pt>
                <c:pt idx="5871">
                  <c:v>67.549000000000007</c:v>
                </c:pt>
                <c:pt idx="5872">
                  <c:v>67.546999999999997</c:v>
                </c:pt>
                <c:pt idx="5873">
                  <c:v>67.545000000000002</c:v>
                </c:pt>
                <c:pt idx="5874">
                  <c:v>67.542000000000002</c:v>
                </c:pt>
                <c:pt idx="5875">
                  <c:v>67.546999999999997</c:v>
                </c:pt>
                <c:pt idx="5876">
                  <c:v>67.552000000000007</c:v>
                </c:pt>
                <c:pt idx="5877">
                  <c:v>67.545000000000002</c:v>
                </c:pt>
                <c:pt idx="5878">
                  <c:v>67.543000000000006</c:v>
                </c:pt>
                <c:pt idx="5879">
                  <c:v>67.540999999999997</c:v>
                </c:pt>
                <c:pt idx="5880">
                  <c:v>67.540999999999997</c:v>
                </c:pt>
                <c:pt idx="5881">
                  <c:v>67.534000000000006</c:v>
                </c:pt>
                <c:pt idx="5882">
                  <c:v>67.531000000000006</c:v>
                </c:pt>
                <c:pt idx="5883">
                  <c:v>67.534000000000006</c:v>
                </c:pt>
                <c:pt idx="5884">
                  <c:v>67.534000000000006</c:v>
                </c:pt>
                <c:pt idx="5885">
                  <c:v>67.537000000000006</c:v>
                </c:pt>
                <c:pt idx="5886">
                  <c:v>67.548000000000002</c:v>
                </c:pt>
                <c:pt idx="5887">
                  <c:v>67.537000000000006</c:v>
                </c:pt>
                <c:pt idx="5888">
                  <c:v>67.539000000000001</c:v>
                </c:pt>
                <c:pt idx="5889">
                  <c:v>67.540999999999997</c:v>
                </c:pt>
                <c:pt idx="5890">
                  <c:v>67.540999999999997</c:v>
                </c:pt>
                <c:pt idx="5891">
                  <c:v>67.540999999999997</c:v>
                </c:pt>
                <c:pt idx="5892">
                  <c:v>67.543999999999997</c:v>
                </c:pt>
                <c:pt idx="5893">
                  <c:v>67.537000000000006</c:v>
                </c:pt>
                <c:pt idx="5894">
                  <c:v>67.534999999999997</c:v>
                </c:pt>
                <c:pt idx="5895">
                  <c:v>67.533000000000001</c:v>
                </c:pt>
                <c:pt idx="5896">
                  <c:v>67.519000000000005</c:v>
                </c:pt>
                <c:pt idx="5897">
                  <c:v>67.524000000000001</c:v>
                </c:pt>
                <c:pt idx="5898">
                  <c:v>67.522000000000006</c:v>
                </c:pt>
                <c:pt idx="5899">
                  <c:v>67.527000000000001</c:v>
                </c:pt>
                <c:pt idx="5900">
                  <c:v>67.525999999999996</c:v>
                </c:pt>
                <c:pt idx="5901">
                  <c:v>67.533000000000001</c:v>
                </c:pt>
                <c:pt idx="5902">
                  <c:v>67.528999999999996</c:v>
                </c:pt>
                <c:pt idx="5903">
                  <c:v>67.531000000000006</c:v>
                </c:pt>
                <c:pt idx="5904">
                  <c:v>67.533000000000001</c:v>
                </c:pt>
                <c:pt idx="5905">
                  <c:v>67.527000000000001</c:v>
                </c:pt>
                <c:pt idx="5906">
                  <c:v>67.525000000000006</c:v>
                </c:pt>
                <c:pt idx="5907">
                  <c:v>67.521000000000001</c:v>
                </c:pt>
                <c:pt idx="5908">
                  <c:v>67.525000000000006</c:v>
                </c:pt>
                <c:pt idx="5909">
                  <c:v>67.531999999999996</c:v>
                </c:pt>
                <c:pt idx="5910">
                  <c:v>67.521000000000001</c:v>
                </c:pt>
                <c:pt idx="5911">
                  <c:v>67.522999999999996</c:v>
                </c:pt>
                <c:pt idx="5912">
                  <c:v>67.519000000000005</c:v>
                </c:pt>
                <c:pt idx="5913">
                  <c:v>67.521000000000001</c:v>
                </c:pt>
                <c:pt idx="5914">
                  <c:v>67.516999999999996</c:v>
                </c:pt>
                <c:pt idx="5915">
                  <c:v>67.521000000000001</c:v>
                </c:pt>
                <c:pt idx="5916">
                  <c:v>67.528000000000006</c:v>
                </c:pt>
                <c:pt idx="5917">
                  <c:v>67.525999999999996</c:v>
                </c:pt>
                <c:pt idx="5918">
                  <c:v>67.524000000000001</c:v>
                </c:pt>
                <c:pt idx="5919">
                  <c:v>67.531000000000006</c:v>
                </c:pt>
                <c:pt idx="5920">
                  <c:v>67.531000000000006</c:v>
                </c:pt>
                <c:pt idx="5921">
                  <c:v>67.534999999999997</c:v>
                </c:pt>
                <c:pt idx="5922">
                  <c:v>67.527000000000001</c:v>
                </c:pt>
                <c:pt idx="5923">
                  <c:v>67.528999999999996</c:v>
                </c:pt>
                <c:pt idx="5924">
                  <c:v>67.527000000000001</c:v>
                </c:pt>
                <c:pt idx="5925">
                  <c:v>67.524000000000001</c:v>
                </c:pt>
                <c:pt idx="5926">
                  <c:v>67.518000000000001</c:v>
                </c:pt>
                <c:pt idx="5927">
                  <c:v>67.52</c:v>
                </c:pt>
                <c:pt idx="5928">
                  <c:v>67.513000000000005</c:v>
                </c:pt>
                <c:pt idx="5929">
                  <c:v>67.513000000000005</c:v>
                </c:pt>
                <c:pt idx="5930">
                  <c:v>67.52</c:v>
                </c:pt>
                <c:pt idx="5931">
                  <c:v>67.522999999999996</c:v>
                </c:pt>
                <c:pt idx="5932">
                  <c:v>67.521000000000001</c:v>
                </c:pt>
                <c:pt idx="5933">
                  <c:v>67.527000000000001</c:v>
                </c:pt>
                <c:pt idx="5934">
                  <c:v>67.53</c:v>
                </c:pt>
                <c:pt idx="5935">
                  <c:v>67.531999999999996</c:v>
                </c:pt>
                <c:pt idx="5936">
                  <c:v>67.525000000000006</c:v>
                </c:pt>
                <c:pt idx="5937">
                  <c:v>67.53</c:v>
                </c:pt>
                <c:pt idx="5938">
                  <c:v>67.531999999999996</c:v>
                </c:pt>
                <c:pt idx="5939">
                  <c:v>67.53</c:v>
                </c:pt>
                <c:pt idx="5940">
                  <c:v>67.53</c:v>
                </c:pt>
                <c:pt idx="5941">
                  <c:v>67.528000000000006</c:v>
                </c:pt>
                <c:pt idx="5942">
                  <c:v>67.53</c:v>
                </c:pt>
                <c:pt idx="5943">
                  <c:v>67.53</c:v>
                </c:pt>
                <c:pt idx="5944">
                  <c:v>67.515000000000001</c:v>
                </c:pt>
                <c:pt idx="5945">
                  <c:v>67.524000000000001</c:v>
                </c:pt>
                <c:pt idx="5946">
                  <c:v>67.522000000000006</c:v>
                </c:pt>
                <c:pt idx="5947">
                  <c:v>67.525999999999996</c:v>
                </c:pt>
                <c:pt idx="5948">
                  <c:v>67.534000000000006</c:v>
                </c:pt>
                <c:pt idx="5949">
                  <c:v>67.536000000000001</c:v>
                </c:pt>
                <c:pt idx="5950">
                  <c:v>67.534000000000006</c:v>
                </c:pt>
                <c:pt idx="5951">
                  <c:v>67.531000000000006</c:v>
                </c:pt>
                <c:pt idx="5952">
                  <c:v>67.528999999999996</c:v>
                </c:pt>
                <c:pt idx="5953">
                  <c:v>67.534000000000006</c:v>
                </c:pt>
                <c:pt idx="5954">
                  <c:v>67.527000000000001</c:v>
                </c:pt>
                <c:pt idx="5955">
                  <c:v>67.525000000000006</c:v>
                </c:pt>
                <c:pt idx="5956">
                  <c:v>67.518000000000001</c:v>
                </c:pt>
                <c:pt idx="5957">
                  <c:v>67.522999999999996</c:v>
                </c:pt>
                <c:pt idx="5958">
                  <c:v>67.531999999999996</c:v>
                </c:pt>
                <c:pt idx="5959">
                  <c:v>67.525000000000006</c:v>
                </c:pt>
                <c:pt idx="5960">
                  <c:v>67.531999999999996</c:v>
                </c:pt>
                <c:pt idx="5961">
                  <c:v>67.534999999999997</c:v>
                </c:pt>
                <c:pt idx="5962">
                  <c:v>67.539000000000001</c:v>
                </c:pt>
                <c:pt idx="5963">
                  <c:v>67.546000000000006</c:v>
                </c:pt>
                <c:pt idx="5964">
                  <c:v>67.549000000000007</c:v>
                </c:pt>
                <c:pt idx="5965">
                  <c:v>67.549000000000007</c:v>
                </c:pt>
                <c:pt idx="5966">
                  <c:v>67.545000000000002</c:v>
                </c:pt>
                <c:pt idx="5967">
                  <c:v>67.549000000000007</c:v>
                </c:pt>
                <c:pt idx="5968">
                  <c:v>67.551000000000002</c:v>
                </c:pt>
                <c:pt idx="5969">
                  <c:v>67.563000000000002</c:v>
                </c:pt>
                <c:pt idx="5970">
                  <c:v>67.566999999999993</c:v>
                </c:pt>
                <c:pt idx="5971">
                  <c:v>67.575999999999993</c:v>
                </c:pt>
                <c:pt idx="5972">
                  <c:v>67.578999999999994</c:v>
                </c:pt>
                <c:pt idx="5973">
                  <c:v>67.587999999999994</c:v>
                </c:pt>
                <c:pt idx="5974">
                  <c:v>67.59</c:v>
                </c:pt>
                <c:pt idx="5975">
                  <c:v>67.593000000000004</c:v>
                </c:pt>
                <c:pt idx="5976">
                  <c:v>67.608999999999995</c:v>
                </c:pt>
                <c:pt idx="5977">
                  <c:v>67.602000000000004</c:v>
                </c:pt>
                <c:pt idx="5978">
                  <c:v>67.599999999999994</c:v>
                </c:pt>
                <c:pt idx="5979">
                  <c:v>67.602000000000004</c:v>
                </c:pt>
                <c:pt idx="5980">
                  <c:v>67.606999999999999</c:v>
                </c:pt>
                <c:pt idx="5981">
                  <c:v>67.617999999999995</c:v>
                </c:pt>
                <c:pt idx="5982">
                  <c:v>67.63</c:v>
                </c:pt>
                <c:pt idx="5983">
                  <c:v>67.628</c:v>
                </c:pt>
                <c:pt idx="5984">
                  <c:v>67.635000000000005</c:v>
                </c:pt>
                <c:pt idx="5985">
                  <c:v>67.644000000000005</c:v>
                </c:pt>
                <c:pt idx="5986">
                  <c:v>67.644000000000005</c:v>
                </c:pt>
                <c:pt idx="5987">
                  <c:v>67.659000000000006</c:v>
                </c:pt>
                <c:pt idx="5988">
                  <c:v>67.665999999999997</c:v>
                </c:pt>
                <c:pt idx="5989">
                  <c:v>67.676000000000002</c:v>
                </c:pt>
                <c:pt idx="5990">
                  <c:v>67.695999999999998</c:v>
                </c:pt>
                <c:pt idx="5991">
                  <c:v>67.697999999999993</c:v>
                </c:pt>
                <c:pt idx="5992">
                  <c:v>67.706999999999994</c:v>
                </c:pt>
                <c:pt idx="5993">
                  <c:v>67.709999999999994</c:v>
                </c:pt>
                <c:pt idx="5994">
                  <c:v>67.712000000000003</c:v>
                </c:pt>
                <c:pt idx="5995">
                  <c:v>67.725999999999999</c:v>
                </c:pt>
                <c:pt idx="5996">
                  <c:v>67.736999999999995</c:v>
                </c:pt>
                <c:pt idx="5997">
                  <c:v>67.728999999999999</c:v>
                </c:pt>
                <c:pt idx="5998">
                  <c:v>67.738</c:v>
                </c:pt>
                <c:pt idx="5999">
                  <c:v>67.738</c:v>
                </c:pt>
                <c:pt idx="6000">
                  <c:v>67.747</c:v>
                </c:pt>
                <c:pt idx="6001">
                  <c:v>67.757999999999996</c:v>
                </c:pt>
                <c:pt idx="6002">
                  <c:v>67.772000000000006</c:v>
                </c:pt>
                <c:pt idx="6003">
                  <c:v>67.783000000000001</c:v>
                </c:pt>
                <c:pt idx="6004">
                  <c:v>67.792000000000002</c:v>
                </c:pt>
                <c:pt idx="6005">
                  <c:v>67.801000000000002</c:v>
                </c:pt>
                <c:pt idx="6006">
                  <c:v>67.804000000000002</c:v>
                </c:pt>
                <c:pt idx="6007">
                  <c:v>67.817999999999998</c:v>
                </c:pt>
                <c:pt idx="6008">
                  <c:v>67.817999999999998</c:v>
                </c:pt>
                <c:pt idx="6009">
                  <c:v>67.822000000000003</c:v>
                </c:pt>
                <c:pt idx="6010">
                  <c:v>67.832999999999998</c:v>
                </c:pt>
                <c:pt idx="6011">
                  <c:v>67.837999999999994</c:v>
                </c:pt>
                <c:pt idx="6012">
                  <c:v>67.846999999999994</c:v>
                </c:pt>
                <c:pt idx="6013">
                  <c:v>67.852000000000004</c:v>
                </c:pt>
                <c:pt idx="6014">
                  <c:v>67.87</c:v>
                </c:pt>
                <c:pt idx="6015">
                  <c:v>67.872</c:v>
                </c:pt>
                <c:pt idx="6016">
                  <c:v>67.888999999999996</c:v>
                </c:pt>
                <c:pt idx="6017">
                  <c:v>67.903999999999996</c:v>
                </c:pt>
                <c:pt idx="6018">
                  <c:v>67.924999999999997</c:v>
                </c:pt>
                <c:pt idx="6019">
                  <c:v>67.933999999999997</c:v>
                </c:pt>
                <c:pt idx="6020">
                  <c:v>67.938000000000002</c:v>
                </c:pt>
                <c:pt idx="6021">
                  <c:v>67.938999999999993</c:v>
                </c:pt>
                <c:pt idx="6022">
                  <c:v>67.947999999999993</c:v>
                </c:pt>
                <c:pt idx="6023">
                  <c:v>67.963999999999999</c:v>
                </c:pt>
                <c:pt idx="6024">
                  <c:v>67.968000000000004</c:v>
                </c:pt>
                <c:pt idx="6025">
                  <c:v>67.965999999999994</c:v>
                </c:pt>
                <c:pt idx="6026">
                  <c:v>67.956999999999994</c:v>
                </c:pt>
                <c:pt idx="6027">
                  <c:v>67.956999999999994</c:v>
                </c:pt>
                <c:pt idx="6028">
                  <c:v>67.975999999999999</c:v>
                </c:pt>
                <c:pt idx="6029">
                  <c:v>67.984999999999999</c:v>
                </c:pt>
                <c:pt idx="6030">
                  <c:v>67.989000000000004</c:v>
                </c:pt>
                <c:pt idx="6031">
                  <c:v>67.995999999999995</c:v>
                </c:pt>
                <c:pt idx="6032">
                  <c:v>68.006</c:v>
                </c:pt>
                <c:pt idx="6033">
                  <c:v>68.024000000000001</c:v>
                </c:pt>
                <c:pt idx="6034">
                  <c:v>68.025999999999996</c:v>
                </c:pt>
                <c:pt idx="6035">
                  <c:v>68.037999999999997</c:v>
                </c:pt>
                <c:pt idx="6036">
                  <c:v>68.046000000000006</c:v>
                </c:pt>
                <c:pt idx="6037">
                  <c:v>68.046000000000006</c:v>
                </c:pt>
                <c:pt idx="6038">
                  <c:v>68.046999999999997</c:v>
                </c:pt>
                <c:pt idx="6039">
                  <c:v>68.052000000000007</c:v>
                </c:pt>
                <c:pt idx="6040">
                  <c:v>68.061000000000007</c:v>
                </c:pt>
                <c:pt idx="6041">
                  <c:v>68.066999999999993</c:v>
                </c:pt>
                <c:pt idx="6042">
                  <c:v>68.069999999999993</c:v>
                </c:pt>
                <c:pt idx="6043">
                  <c:v>68.067999999999998</c:v>
                </c:pt>
                <c:pt idx="6044">
                  <c:v>68.09</c:v>
                </c:pt>
                <c:pt idx="6045">
                  <c:v>68.099000000000004</c:v>
                </c:pt>
                <c:pt idx="6046">
                  <c:v>68.103999999999999</c:v>
                </c:pt>
                <c:pt idx="6047">
                  <c:v>68.111000000000004</c:v>
                </c:pt>
                <c:pt idx="6048">
                  <c:v>68.113</c:v>
                </c:pt>
                <c:pt idx="6049">
                  <c:v>68.12</c:v>
                </c:pt>
                <c:pt idx="6050">
                  <c:v>68.134</c:v>
                </c:pt>
                <c:pt idx="6051">
                  <c:v>68.131</c:v>
                </c:pt>
                <c:pt idx="6052">
                  <c:v>68.144999999999996</c:v>
                </c:pt>
                <c:pt idx="6053">
                  <c:v>68.146000000000001</c:v>
                </c:pt>
                <c:pt idx="6054">
                  <c:v>68.152000000000001</c:v>
                </c:pt>
                <c:pt idx="6055">
                  <c:v>68.168000000000006</c:v>
                </c:pt>
                <c:pt idx="6056">
                  <c:v>68.168000000000006</c:v>
                </c:pt>
                <c:pt idx="6057">
                  <c:v>68.168999999999997</c:v>
                </c:pt>
                <c:pt idx="6058">
                  <c:v>68.180000000000007</c:v>
                </c:pt>
                <c:pt idx="6059">
                  <c:v>68.194000000000003</c:v>
                </c:pt>
                <c:pt idx="6060">
                  <c:v>68.197999999999993</c:v>
                </c:pt>
                <c:pt idx="6061">
                  <c:v>68.206999999999994</c:v>
                </c:pt>
                <c:pt idx="6062">
                  <c:v>68.221000000000004</c:v>
                </c:pt>
                <c:pt idx="6063">
                  <c:v>68.225999999999999</c:v>
                </c:pt>
                <c:pt idx="6064">
                  <c:v>68.234999999999999</c:v>
                </c:pt>
                <c:pt idx="6065">
                  <c:v>68.257999999999996</c:v>
                </c:pt>
                <c:pt idx="6066">
                  <c:v>68.269000000000005</c:v>
                </c:pt>
                <c:pt idx="6067">
                  <c:v>68.272999999999996</c:v>
                </c:pt>
                <c:pt idx="6068">
                  <c:v>68.281999999999996</c:v>
                </c:pt>
                <c:pt idx="6069">
                  <c:v>68.298000000000002</c:v>
                </c:pt>
                <c:pt idx="6070">
                  <c:v>68.298000000000002</c:v>
                </c:pt>
                <c:pt idx="6071">
                  <c:v>68.296999999999997</c:v>
                </c:pt>
                <c:pt idx="6072">
                  <c:v>68.314999999999998</c:v>
                </c:pt>
                <c:pt idx="6073">
                  <c:v>68.320999999999998</c:v>
                </c:pt>
                <c:pt idx="6074">
                  <c:v>68.328999999999994</c:v>
                </c:pt>
                <c:pt idx="6075">
                  <c:v>68.34</c:v>
                </c:pt>
                <c:pt idx="6076">
                  <c:v>68.346999999999994</c:v>
                </c:pt>
                <c:pt idx="6077">
                  <c:v>68.361999999999995</c:v>
                </c:pt>
                <c:pt idx="6078">
                  <c:v>68.364999999999995</c:v>
                </c:pt>
                <c:pt idx="6079">
                  <c:v>68.382999999999996</c:v>
                </c:pt>
                <c:pt idx="6080">
                  <c:v>68.400999999999996</c:v>
                </c:pt>
                <c:pt idx="6081">
                  <c:v>68.411000000000001</c:v>
                </c:pt>
                <c:pt idx="6082">
                  <c:v>68.406000000000006</c:v>
                </c:pt>
                <c:pt idx="6083">
                  <c:v>68.415000000000006</c:v>
                </c:pt>
                <c:pt idx="6084">
                  <c:v>68.426000000000002</c:v>
                </c:pt>
                <c:pt idx="6085">
                  <c:v>68.433999999999997</c:v>
                </c:pt>
                <c:pt idx="6086">
                  <c:v>68.44</c:v>
                </c:pt>
                <c:pt idx="6087">
                  <c:v>68.442999999999998</c:v>
                </c:pt>
                <c:pt idx="6088">
                  <c:v>68.451999999999998</c:v>
                </c:pt>
                <c:pt idx="6089">
                  <c:v>68.474000000000004</c:v>
                </c:pt>
                <c:pt idx="6090">
                  <c:v>68.492999999999995</c:v>
                </c:pt>
                <c:pt idx="6091">
                  <c:v>68.506</c:v>
                </c:pt>
                <c:pt idx="6092">
                  <c:v>68.522000000000006</c:v>
                </c:pt>
                <c:pt idx="6093">
                  <c:v>68.546999999999997</c:v>
                </c:pt>
                <c:pt idx="6094">
                  <c:v>68.549000000000007</c:v>
                </c:pt>
                <c:pt idx="6095">
                  <c:v>68.555999999999997</c:v>
                </c:pt>
                <c:pt idx="6096">
                  <c:v>68.572000000000003</c:v>
                </c:pt>
                <c:pt idx="6097">
                  <c:v>68.576999999999998</c:v>
                </c:pt>
                <c:pt idx="6098">
                  <c:v>68.587999999999994</c:v>
                </c:pt>
                <c:pt idx="6099">
                  <c:v>68.596999999999994</c:v>
                </c:pt>
                <c:pt idx="6100">
                  <c:v>68.599999999999994</c:v>
                </c:pt>
                <c:pt idx="6101">
                  <c:v>68.614000000000004</c:v>
                </c:pt>
                <c:pt idx="6102">
                  <c:v>68.622</c:v>
                </c:pt>
                <c:pt idx="6103">
                  <c:v>68.632000000000005</c:v>
                </c:pt>
                <c:pt idx="6104">
                  <c:v>68.656000000000006</c:v>
                </c:pt>
                <c:pt idx="6105">
                  <c:v>68.668000000000006</c:v>
                </c:pt>
                <c:pt idx="6106">
                  <c:v>68.680999999999997</c:v>
                </c:pt>
                <c:pt idx="6107">
                  <c:v>68.7</c:v>
                </c:pt>
                <c:pt idx="6108">
                  <c:v>68.713999999999999</c:v>
                </c:pt>
                <c:pt idx="6109">
                  <c:v>68.727000000000004</c:v>
                </c:pt>
                <c:pt idx="6110">
                  <c:v>68.733999999999995</c:v>
                </c:pt>
                <c:pt idx="6111">
                  <c:v>68.742999999999995</c:v>
                </c:pt>
                <c:pt idx="6112">
                  <c:v>68.759</c:v>
                </c:pt>
                <c:pt idx="6113">
                  <c:v>68.763000000000005</c:v>
                </c:pt>
                <c:pt idx="6114">
                  <c:v>68.778999999999996</c:v>
                </c:pt>
                <c:pt idx="6115">
                  <c:v>68.786000000000001</c:v>
                </c:pt>
                <c:pt idx="6116">
                  <c:v>68.790999999999997</c:v>
                </c:pt>
                <c:pt idx="6117">
                  <c:v>68.807000000000002</c:v>
                </c:pt>
                <c:pt idx="6118">
                  <c:v>68.813999999999993</c:v>
                </c:pt>
                <c:pt idx="6119">
                  <c:v>68.831999999999994</c:v>
                </c:pt>
                <c:pt idx="6120">
                  <c:v>68.846000000000004</c:v>
                </c:pt>
                <c:pt idx="6121">
                  <c:v>68.861000000000004</c:v>
                </c:pt>
                <c:pt idx="6122">
                  <c:v>68.867999999999995</c:v>
                </c:pt>
                <c:pt idx="6123">
                  <c:v>68.878</c:v>
                </c:pt>
                <c:pt idx="6124">
                  <c:v>68.885999999999996</c:v>
                </c:pt>
                <c:pt idx="6125">
                  <c:v>68.902000000000001</c:v>
                </c:pt>
                <c:pt idx="6126">
                  <c:v>68.906999999999996</c:v>
                </c:pt>
                <c:pt idx="6127">
                  <c:v>68.91</c:v>
                </c:pt>
                <c:pt idx="6128">
                  <c:v>68.924999999999997</c:v>
                </c:pt>
                <c:pt idx="6129">
                  <c:v>68.935000000000002</c:v>
                </c:pt>
                <c:pt idx="6130">
                  <c:v>68.941000000000003</c:v>
                </c:pt>
                <c:pt idx="6131">
                  <c:v>68.963999999999999</c:v>
                </c:pt>
                <c:pt idx="6132">
                  <c:v>68.974999999999994</c:v>
                </c:pt>
                <c:pt idx="6133">
                  <c:v>68.992999999999995</c:v>
                </c:pt>
                <c:pt idx="6134">
                  <c:v>69.010000000000005</c:v>
                </c:pt>
                <c:pt idx="6135">
                  <c:v>69.021000000000001</c:v>
                </c:pt>
                <c:pt idx="6136">
                  <c:v>69.025999999999996</c:v>
                </c:pt>
                <c:pt idx="6137">
                  <c:v>69.025999999999996</c:v>
                </c:pt>
                <c:pt idx="6138">
                  <c:v>69.052999999999997</c:v>
                </c:pt>
                <c:pt idx="6139">
                  <c:v>69.055000000000007</c:v>
                </c:pt>
                <c:pt idx="6140">
                  <c:v>69.066000000000003</c:v>
                </c:pt>
                <c:pt idx="6141">
                  <c:v>69.070999999999998</c:v>
                </c:pt>
                <c:pt idx="6142">
                  <c:v>69.072999999999993</c:v>
                </c:pt>
                <c:pt idx="6143">
                  <c:v>69.069000000000003</c:v>
                </c:pt>
                <c:pt idx="6144">
                  <c:v>69.081000000000003</c:v>
                </c:pt>
                <c:pt idx="6145">
                  <c:v>69.084999999999994</c:v>
                </c:pt>
                <c:pt idx="6146">
                  <c:v>69.091999999999999</c:v>
                </c:pt>
                <c:pt idx="6147">
                  <c:v>69.096000000000004</c:v>
                </c:pt>
                <c:pt idx="6148">
                  <c:v>69.108000000000004</c:v>
                </c:pt>
                <c:pt idx="6149">
                  <c:v>69.111999999999995</c:v>
                </c:pt>
                <c:pt idx="6150">
                  <c:v>69.123999999999995</c:v>
                </c:pt>
                <c:pt idx="6151">
                  <c:v>69.129000000000005</c:v>
                </c:pt>
                <c:pt idx="6152">
                  <c:v>69.144999999999996</c:v>
                </c:pt>
                <c:pt idx="6153">
                  <c:v>69.149000000000001</c:v>
                </c:pt>
                <c:pt idx="6154">
                  <c:v>69.152000000000001</c:v>
                </c:pt>
                <c:pt idx="6155">
                  <c:v>69.150999999999996</c:v>
                </c:pt>
                <c:pt idx="6156">
                  <c:v>69.152000000000001</c:v>
                </c:pt>
                <c:pt idx="6157">
                  <c:v>69.152000000000001</c:v>
                </c:pt>
                <c:pt idx="6158">
                  <c:v>69.158000000000001</c:v>
                </c:pt>
                <c:pt idx="6159">
                  <c:v>69.156000000000006</c:v>
                </c:pt>
                <c:pt idx="6160">
                  <c:v>69.161000000000001</c:v>
                </c:pt>
                <c:pt idx="6161">
                  <c:v>69.168000000000006</c:v>
                </c:pt>
                <c:pt idx="6162">
                  <c:v>69.159000000000006</c:v>
                </c:pt>
                <c:pt idx="6163">
                  <c:v>69.183999999999997</c:v>
                </c:pt>
                <c:pt idx="6164">
                  <c:v>69.194999999999993</c:v>
                </c:pt>
                <c:pt idx="6165">
                  <c:v>69.197999999999993</c:v>
                </c:pt>
                <c:pt idx="6166">
                  <c:v>69.215999999999994</c:v>
                </c:pt>
                <c:pt idx="6167">
                  <c:v>69.218000000000004</c:v>
                </c:pt>
                <c:pt idx="6168">
                  <c:v>69.23</c:v>
                </c:pt>
                <c:pt idx="6169">
                  <c:v>69.23</c:v>
                </c:pt>
                <c:pt idx="6170">
                  <c:v>69.239000000000004</c:v>
                </c:pt>
                <c:pt idx="6171">
                  <c:v>69.248000000000005</c:v>
                </c:pt>
                <c:pt idx="6172">
                  <c:v>69.245999999999995</c:v>
                </c:pt>
                <c:pt idx="6173">
                  <c:v>69.259</c:v>
                </c:pt>
                <c:pt idx="6174">
                  <c:v>69.266000000000005</c:v>
                </c:pt>
                <c:pt idx="6175">
                  <c:v>69.277000000000001</c:v>
                </c:pt>
                <c:pt idx="6176">
                  <c:v>69.289000000000001</c:v>
                </c:pt>
                <c:pt idx="6177">
                  <c:v>69.293999999999997</c:v>
                </c:pt>
                <c:pt idx="6178">
                  <c:v>69.313999999999993</c:v>
                </c:pt>
                <c:pt idx="6179">
                  <c:v>69.322999999999993</c:v>
                </c:pt>
                <c:pt idx="6180">
                  <c:v>69.334000000000003</c:v>
                </c:pt>
                <c:pt idx="6181">
                  <c:v>69.340999999999994</c:v>
                </c:pt>
                <c:pt idx="6182">
                  <c:v>69.350999999999999</c:v>
                </c:pt>
                <c:pt idx="6183">
                  <c:v>69.361999999999995</c:v>
                </c:pt>
                <c:pt idx="6184">
                  <c:v>69.375</c:v>
                </c:pt>
                <c:pt idx="6185">
                  <c:v>69.385000000000005</c:v>
                </c:pt>
                <c:pt idx="6186">
                  <c:v>69.391000000000005</c:v>
                </c:pt>
                <c:pt idx="6187">
                  <c:v>69.400999999999996</c:v>
                </c:pt>
                <c:pt idx="6188">
                  <c:v>69.406000000000006</c:v>
                </c:pt>
                <c:pt idx="6189">
                  <c:v>69.412000000000006</c:v>
                </c:pt>
                <c:pt idx="6190">
                  <c:v>69.435000000000002</c:v>
                </c:pt>
                <c:pt idx="6191">
                  <c:v>69.44</c:v>
                </c:pt>
                <c:pt idx="6192">
                  <c:v>69.462000000000003</c:v>
                </c:pt>
                <c:pt idx="6193">
                  <c:v>69.474000000000004</c:v>
                </c:pt>
                <c:pt idx="6194">
                  <c:v>69.480999999999995</c:v>
                </c:pt>
                <c:pt idx="6195">
                  <c:v>69.486999999999995</c:v>
                </c:pt>
                <c:pt idx="6196">
                  <c:v>69.495999999999995</c:v>
                </c:pt>
                <c:pt idx="6197">
                  <c:v>69.510000000000005</c:v>
                </c:pt>
                <c:pt idx="6198">
                  <c:v>69.515000000000001</c:v>
                </c:pt>
                <c:pt idx="6199">
                  <c:v>69.525999999999996</c:v>
                </c:pt>
                <c:pt idx="6200">
                  <c:v>69.542000000000002</c:v>
                </c:pt>
                <c:pt idx="6201">
                  <c:v>69.543999999999997</c:v>
                </c:pt>
                <c:pt idx="6202">
                  <c:v>69.56</c:v>
                </c:pt>
                <c:pt idx="6203">
                  <c:v>69.581000000000003</c:v>
                </c:pt>
                <c:pt idx="6204">
                  <c:v>69.59</c:v>
                </c:pt>
                <c:pt idx="6205">
                  <c:v>69.608000000000004</c:v>
                </c:pt>
                <c:pt idx="6206">
                  <c:v>69.622</c:v>
                </c:pt>
                <c:pt idx="6207">
                  <c:v>69.64</c:v>
                </c:pt>
                <c:pt idx="6208">
                  <c:v>69.641999999999996</c:v>
                </c:pt>
                <c:pt idx="6209">
                  <c:v>69.644999999999996</c:v>
                </c:pt>
                <c:pt idx="6210">
                  <c:v>69.655000000000001</c:v>
                </c:pt>
                <c:pt idx="6211">
                  <c:v>69.662000000000006</c:v>
                </c:pt>
                <c:pt idx="6212">
                  <c:v>69.677999999999997</c:v>
                </c:pt>
                <c:pt idx="6213">
                  <c:v>69.694000000000003</c:v>
                </c:pt>
                <c:pt idx="6214">
                  <c:v>69.697000000000003</c:v>
                </c:pt>
                <c:pt idx="6215">
                  <c:v>69.712000000000003</c:v>
                </c:pt>
                <c:pt idx="6216">
                  <c:v>69.715000000000003</c:v>
                </c:pt>
                <c:pt idx="6217">
                  <c:v>69.736000000000004</c:v>
                </c:pt>
                <c:pt idx="6218">
                  <c:v>69.748999999999995</c:v>
                </c:pt>
                <c:pt idx="6219">
                  <c:v>69.762</c:v>
                </c:pt>
                <c:pt idx="6220">
                  <c:v>69.775999999999996</c:v>
                </c:pt>
                <c:pt idx="6221">
                  <c:v>69.786000000000001</c:v>
                </c:pt>
                <c:pt idx="6222">
                  <c:v>69.796999999999997</c:v>
                </c:pt>
                <c:pt idx="6223">
                  <c:v>69.81</c:v>
                </c:pt>
                <c:pt idx="6224">
                  <c:v>69.825999999999993</c:v>
                </c:pt>
                <c:pt idx="6225">
                  <c:v>69.828999999999994</c:v>
                </c:pt>
                <c:pt idx="6226">
                  <c:v>69.835999999999999</c:v>
                </c:pt>
                <c:pt idx="6227">
                  <c:v>69.846999999999994</c:v>
                </c:pt>
                <c:pt idx="6228">
                  <c:v>69.853999999999999</c:v>
                </c:pt>
                <c:pt idx="6229">
                  <c:v>69.849999999999994</c:v>
                </c:pt>
                <c:pt idx="6230">
                  <c:v>69.858999999999995</c:v>
                </c:pt>
                <c:pt idx="6231">
                  <c:v>69.872</c:v>
                </c:pt>
                <c:pt idx="6232">
                  <c:v>69.866</c:v>
                </c:pt>
                <c:pt idx="6233">
                  <c:v>69.873999999999995</c:v>
                </c:pt>
                <c:pt idx="6234">
                  <c:v>69.879000000000005</c:v>
                </c:pt>
                <c:pt idx="6235">
                  <c:v>69.876999999999995</c:v>
                </c:pt>
                <c:pt idx="6236">
                  <c:v>69.885999999999996</c:v>
                </c:pt>
                <c:pt idx="6237">
                  <c:v>69.903999999999996</c:v>
                </c:pt>
                <c:pt idx="6238">
                  <c:v>69.905000000000001</c:v>
                </c:pt>
                <c:pt idx="6239">
                  <c:v>69.915999999999997</c:v>
                </c:pt>
                <c:pt idx="6240">
                  <c:v>69.929000000000002</c:v>
                </c:pt>
                <c:pt idx="6241">
                  <c:v>69.936000000000007</c:v>
                </c:pt>
                <c:pt idx="6242">
                  <c:v>69.942999999999998</c:v>
                </c:pt>
                <c:pt idx="6243">
                  <c:v>69.953999999999994</c:v>
                </c:pt>
                <c:pt idx="6244">
                  <c:v>69.951999999999998</c:v>
                </c:pt>
                <c:pt idx="6245">
                  <c:v>69.974999999999994</c:v>
                </c:pt>
                <c:pt idx="6246">
                  <c:v>69.974999999999994</c:v>
                </c:pt>
                <c:pt idx="6247">
                  <c:v>69.98</c:v>
                </c:pt>
                <c:pt idx="6248">
                  <c:v>70.003</c:v>
                </c:pt>
                <c:pt idx="6249">
                  <c:v>70.018000000000001</c:v>
                </c:pt>
                <c:pt idx="6250">
                  <c:v>70.021000000000001</c:v>
                </c:pt>
                <c:pt idx="6251">
                  <c:v>70.03</c:v>
                </c:pt>
                <c:pt idx="6252">
                  <c:v>70.039000000000001</c:v>
                </c:pt>
                <c:pt idx="6253">
                  <c:v>70.037000000000006</c:v>
                </c:pt>
                <c:pt idx="6254">
                  <c:v>70.048000000000002</c:v>
                </c:pt>
                <c:pt idx="6255">
                  <c:v>70.052999999999997</c:v>
                </c:pt>
                <c:pt idx="6256">
                  <c:v>70.057000000000002</c:v>
                </c:pt>
                <c:pt idx="6257">
                  <c:v>70.063999999999993</c:v>
                </c:pt>
                <c:pt idx="6258">
                  <c:v>70.070999999999998</c:v>
                </c:pt>
                <c:pt idx="6259">
                  <c:v>70.084999999999994</c:v>
                </c:pt>
                <c:pt idx="6260">
                  <c:v>70.09</c:v>
                </c:pt>
                <c:pt idx="6261">
                  <c:v>70.096000000000004</c:v>
                </c:pt>
                <c:pt idx="6262">
                  <c:v>70.094999999999999</c:v>
                </c:pt>
                <c:pt idx="6263">
                  <c:v>70.094999999999999</c:v>
                </c:pt>
                <c:pt idx="6264">
                  <c:v>70.094999999999999</c:v>
                </c:pt>
                <c:pt idx="6265">
                  <c:v>70.105999999999995</c:v>
                </c:pt>
                <c:pt idx="6266">
                  <c:v>70.108000000000004</c:v>
                </c:pt>
                <c:pt idx="6267">
                  <c:v>70.102000000000004</c:v>
                </c:pt>
                <c:pt idx="6268">
                  <c:v>70.103999999999999</c:v>
                </c:pt>
                <c:pt idx="6269">
                  <c:v>70.097999999999999</c:v>
                </c:pt>
                <c:pt idx="6270">
                  <c:v>70.087999999999994</c:v>
                </c:pt>
                <c:pt idx="6271">
                  <c:v>70.081999999999994</c:v>
                </c:pt>
                <c:pt idx="6272">
                  <c:v>70.084000000000003</c:v>
                </c:pt>
                <c:pt idx="6273">
                  <c:v>70.08</c:v>
                </c:pt>
                <c:pt idx="6274">
                  <c:v>70.081999999999994</c:v>
                </c:pt>
                <c:pt idx="6275">
                  <c:v>70.084000000000003</c:v>
                </c:pt>
                <c:pt idx="6276">
                  <c:v>70.084000000000003</c:v>
                </c:pt>
                <c:pt idx="6277">
                  <c:v>70.084999999999994</c:v>
                </c:pt>
                <c:pt idx="6278">
                  <c:v>70.08</c:v>
                </c:pt>
                <c:pt idx="6279">
                  <c:v>70.072999999999993</c:v>
                </c:pt>
                <c:pt idx="6280">
                  <c:v>70.063999999999993</c:v>
                </c:pt>
                <c:pt idx="6281">
                  <c:v>70.061999999999998</c:v>
                </c:pt>
                <c:pt idx="6282">
                  <c:v>70.054000000000002</c:v>
                </c:pt>
                <c:pt idx="6283">
                  <c:v>70.063000000000002</c:v>
                </c:pt>
                <c:pt idx="6284">
                  <c:v>70.051000000000002</c:v>
                </c:pt>
                <c:pt idx="6285">
                  <c:v>70.051000000000002</c:v>
                </c:pt>
                <c:pt idx="6286">
                  <c:v>70.055999999999997</c:v>
                </c:pt>
                <c:pt idx="6287">
                  <c:v>70.054000000000002</c:v>
                </c:pt>
                <c:pt idx="6288">
                  <c:v>70.061000000000007</c:v>
                </c:pt>
                <c:pt idx="6289">
                  <c:v>70.061000000000007</c:v>
                </c:pt>
                <c:pt idx="6290">
                  <c:v>70.054000000000002</c:v>
                </c:pt>
                <c:pt idx="6291">
                  <c:v>70.057000000000002</c:v>
                </c:pt>
                <c:pt idx="6292">
                  <c:v>70.058999999999997</c:v>
                </c:pt>
                <c:pt idx="6293">
                  <c:v>70.052000000000007</c:v>
                </c:pt>
                <c:pt idx="6294">
                  <c:v>70.046000000000006</c:v>
                </c:pt>
                <c:pt idx="6295">
                  <c:v>70.048000000000002</c:v>
                </c:pt>
                <c:pt idx="6296">
                  <c:v>70.043000000000006</c:v>
                </c:pt>
                <c:pt idx="6297">
                  <c:v>70.043000000000006</c:v>
                </c:pt>
                <c:pt idx="6298">
                  <c:v>70.048000000000002</c:v>
                </c:pt>
                <c:pt idx="6299">
                  <c:v>70.037000000000006</c:v>
                </c:pt>
                <c:pt idx="6300">
                  <c:v>70.039000000000001</c:v>
                </c:pt>
                <c:pt idx="6301">
                  <c:v>70.039000000000001</c:v>
                </c:pt>
                <c:pt idx="6302">
                  <c:v>70.031000000000006</c:v>
                </c:pt>
                <c:pt idx="6303">
                  <c:v>70.049000000000007</c:v>
                </c:pt>
                <c:pt idx="6304">
                  <c:v>70.040000000000006</c:v>
                </c:pt>
                <c:pt idx="6305">
                  <c:v>70.037999999999997</c:v>
                </c:pt>
                <c:pt idx="6306">
                  <c:v>70.042000000000002</c:v>
                </c:pt>
                <c:pt idx="6307">
                  <c:v>70.043999999999997</c:v>
                </c:pt>
                <c:pt idx="6308">
                  <c:v>70.042000000000002</c:v>
                </c:pt>
                <c:pt idx="6309">
                  <c:v>70.045000000000002</c:v>
                </c:pt>
                <c:pt idx="6310">
                  <c:v>70.037999999999997</c:v>
                </c:pt>
                <c:pt idx="6311">
                  <c:v>70.045000000000002</c:v>
                </c:pt>
                <c:pt idx="6312">
                  <c:v>70.040999999999997</c:v>
                </c:pt>
                <c:pt idx="6313">
                  <c:v>70.046999999999997</c:v>
                </c:pt>
                <c:pt idx="6314">
                  <c:v>70.046999999999997</c:v>
                </c:pt>
                <c:pt idx="6315">
                  <c:v>70.048000000000002</c:v>
                </c:pt>
                <c:pt idx="6316">
                  <c:v>70.052000000000007</c:v>
                </c:pt>
                <c:pt idx="6317">
                  <c:v>70.05</c:v>
                </c:pt>
                <c:pt idx="6318">
                  <c:v>70.048000000000002</c:v>
                </c:pt>
                <c:pt idx="6319">
                  <c:v>70.057000000000002</c:v>
                </c:pt>
                <c:pt idx="6320">
                  <c:v>70.052999999999997</c:v>
                </c:pt>
                <c:pt idx="6321">
                  <c:v>70.058999999999997</c:v>
                </c:pt>
                <c:pt idx="6322">
                  <c:v>70.057000000000002</c:v>
                </c:pt>
                <c:pt idx="6323">
                  <c:v>70.052999999999997</c:v>
                </c:pt>
                <c:pt idx="6324">
                  <c:v>70.048000000000002</c:v>
                </c:pt>
                <c:pt idx="6325">
                  <c:v>70.055000000000007</c:v>
                </c:pt>
                <c:pt idx="6326">
                  <c:v>70.055000000000007</c:v>
                </c:pt>
                <c:pt idx="6327">
                  <c:v>70.055000000000007</c:v>
                </c:pt>
                <c:pt idx="6328">
                  <c:v>70.052999999999997</c:v>
                </c:pt>
                <c:pt idx="6329">
                  <c:v>70.051000000000002</c:v>
                </c:pt>
                <c:pt idx="6330">
                  <c:v>70.058000000000007</c:v>
                </c:pt>
                <c:pt idx="6331">
                  <c:v>70.064999999999998</c:v>
                </c:pt>
                <c:pt idx="6332">
                  <c:v>70.069000000000003</c:v>
                </c:pt>
                <c:pt idx="6333">
                  <c:v>70.061000000000007</c:v>
                </c:pt>
                <c:pt idx="6334">
                  <c:v>70.064999999999998</c:v>
                </c:pt>
                <c:pt idx="6335">
                  <c:v>70.066999999999993</c:v>
                </c:pt>
                <c:pt idx="6336">
                  <c:v>70.064999999999998</c:v>
                </c:pt>
                <c:pt idx="6337">
                  <c:v>70.064999999999998</c:v>
                </c:pt>
                <c:pt idx="6338">
                  <c:v>70.061000000000007</c:v>
                </c:pt>
                <c:pt idx="6339">
                  <c:v>70.057000000000002</c:v>
                </c:pt>
                <c:pt idx="6340">
                  <c:v>70.05</c:v>
                </c:pt>
                <c:pt idx="6341">
                  <c:v>70.057000000000002</c:v>
                </c:pt>
                <c:pt idx="6342">
                  <c:v>70.05</c:v>
                </c:pt>
                <c:pt idx="6343">
                  <c:v>70.058999999999997</c:v>
                </c:pt>
                <c:pt idx="6344">
                  <c:v>70.058999999999997</c:v>
                </c:pt>
                <c:pt idx="6345">
                  <c:v>70.057000000000002</c:v>
                </c:pt>
                <c:pt idx="6346">
                  <c:v>70.061999999999998</c:v>
                </c:pt>
                <c:pt idx="6347">
                  <c:v>70.066000000000003</c:v>
                </c:pt>
                <c:pt idx="6348">
                  <c:v>70.06</c:v>
                </c:pt>
                <c:pt idx="6349">
                  <c:v>70.066999999999993</c:v>
                </c:pt>
                <c:pt idx="6350">
                  <c:v>70.061999999999998</c:v>
                </c:pt>
                <c:pt idx="6351">
                  <c:v>70.066999999999993</c:v>
                </c:pt>
                <c:pt idx="6352">
                  <c:v>70.055000000000007</c:v>
                </c:pt>
                <c:pt idx="6353">
                  <c:v>70.058000000000007</c:v>
                </c:pt>
                <c:pt idx="6354">
                  <c:v>70.055999999999997</c:v>
                </c:pt>
                <c:pt idx="6355">
                  <c:v>70.058000000000007</c:v>
                </c:pt>
                <c:pt idx="6356">
                  <c:v>70.052999999999997</c:v>
                </c:pt>
                <c:pt idx="6357">
                  <c:v>70.052000000000007</c:v>
                </c:pt>
                <c:pt idx="6358">
                  <c:v>70.051000000000002</c:v>
                </c:pt>
                <c:pt idx="6359">
                  <c:v>70.052000000000007</c:v>
                </c:pt>
                <c:pt idx="6360">
                  <c:v>70.058999999999997</c:v>
                </c:pt>
                <c:pt idx="6361">
                  <c:v>70.05</c:v>
                </c:pt>
                <c:pt idx="6362">
                  <c:v>70.05</c:v>
                </c:pt>
                <c:pt idx="6363">
                  <c:v>70.045000000000002</c:v>
                </c:pt>
                <c:pt idx="6364">
                  <c:v>70.039000000000001</c:v>
                </c:pt>
                <c:pt idx="6365">
                  <c:v>70.027000000000001</c:v>
                </c:pt>
                <c:pt idx="6366">
                  <c:v>70.034000000000006</c:v>
                </c:pt>
                <c:pt idx="6367">
                  <c:v>70.025000000000006</c:v>
                </c:pt>
                <c:pt idx="6368">
                  <c:v>70.025000000000006</c:v>
                </c:pt>
                <c:pt idx="6369">
                  <c:v>70.019000000000005</c:v>
                </c:pt>
                <c:pt idx="6370">
                  <c:v>70.022999999999996</c:v>
                </c:pt>
                <c:pt idx="6371">
                  <c:v>70.025999999999996</c:v>
                </c:pt>
                <c:pt idx="6372">
                  <c:v>70.019000000000005</c:v>
                </c:pt>
                <c:pt idx="6373">
                  <c:v>70.016999999999996</c:v>
                </c:pt>
                <c:pt idx="6374">
                  <c:v>70.013999999999996</c:v>
                </c:pt>
                <c:pt idx="6375">
                  <c:v>70.022999999999996</c:v>
                </c:pt>
                <c:pt idx="6376">
                  <c:v>70.010000000000005</c:v>
                </c:pt>
                <c:pt idx="6377">
                  <c:v>70.003</c:v>
                </c:pt>
                <c:pt idx="6378">
                  <c:v>70.007999999999996</c:v>
                </c:pt>
                <c:pt idx="6379">
                  <c:v>70.001000000000005</c:v>
                </c:pt>
                <c:pt idx="6380">
                  <c:v>69.992000000000004</c:v>
                </c:pt>
                <c:pt idx="6381">
                  <c:v>69.978999999999999</c:v>
                </c:pt>
                <c:pt idx="6382">
                  <c:v>69.986000000000004</c:v>
                </c:pt>
                <c:pt idx="6383">
                  <c:v>69.986000000000004</c:v>
                </c:pt>
                <c:pt idx="6384">
                  <c:v>69.986000000000004</c:v>
                </c:pt>
                <c:pt idx="6385">
                  <c:v>69.989000000000004</c:v>
                </c:pt>
                <c:pt idx="6386">
                  <c:v>69.992999999999995</c:v>
                </c:pt>
                <c:pt idx="6387">
                  <c:v>69.992999999999995</c:v>
                </c:pt>
                <c:pt idx="6388">
                  <c:v>69.983999999999995</c:v>
                </c:pt>
                <c:pt idx="6389">
                  <c:v>69.991</c:v>
                </c:pt>
                <c:pt idx="6390">
                  <c:v>69.992999999999995</c:v>
                </c:pt>
                <c:pt idx="6391">
                  <c:v>69.994</c:v>
                </c:pt>
                <c:pt idx="6392">
                  <c:v>69.989000000000004</c:v>
                </c:pt>
                <c:pt idx="6393">
                  <c:v>69.992000000000004</c:v>
                </c:pt>
                <c:pt idx="6394">
                  <c:v>69.984999999999999</c:v>
                </c:pt>
                <c:pt idx="6395">
                  <c:v>69.981999999999999</c:v>
                </c:pt>
                <c:pt idx="6396">
                  <c:v>69.984999999999999</c:v>
                </c:pt>
                <c:pt idx="6397">
                  <c:v>69.983000000000004</c:v>
                </c:pt>
                <c:pt idx="6398">
                  <c:v>69.980999999999995</c:v>
                </c:pt>
                <c:pt idx="6399">
                  <c:v>69.995000000000005</c:v>
                </c:pt>
                <c:pt idx="6400">
                  <c:v>69.986000000000004</c:v>
                </c:pt>
                <c:pt idx="6401">
                  <c:v>69.989999999999995</c:v>
                </c:pt>
                <c:pt idx="6402">
                  <c:v>69.995000000000005</c:v>
                </c:pt>
                <c:pt idx="6403">
                  <c:v>69.995000000000005</c:v>
                </c:pt>
                <c:pt idx="6404">
                  <c:v>69.992999999999995</c:v>
                </c:pt>
                <c:pt idx="6405">
                  <c:v>69.995000000000005</c:v>
                </c:pt>
                <c:pt idx="6406">
                  <c:v>69.992999999999995</c:v>
                </c:pt>
                <c:pt idx="6407">
                  <c:v>69.983999999999995</c:v>
                </c:pt>
                <c:pt idx="6408">
                  <c:v>69.986999999999995</c:v>
                </c:pt>
                <c:pt idx="6409">
                  <c:v>69.98</c:v>
                </c:pt>
                <c:pt idx="6410">
                  <c:v>69.972999999999999</c:v>
                </c:pt>
                <c:pt idx="6411">
                  <c:v>69.975999999999999</c:v>
                </c:pt>
                <c:pt idx="6412">
                  <c:v>69.975999999999999</c:v>
                </c:pt>
                <c:pt idx="6413">
                  <c:v>69.984999999999999</c:v>
                </c:pt>
                <c:pt idx="6414">
                  <c:v>69.991</c:v>
                </c:pt>
                <c:pt idx="6415">
                  <c:v>69.983000000000004</c:v>
                </c:pt>
                <c:pt idx="6416">
                  <c:v>69.989000000000004</c:v>
                </c:pt>
                <c:pt idx="6417">
                  <c:v>69.998000000000005</c:v>
                </c:pt>
                <c:pt idx="6418">
                  <c:v>69.992000000000004</c:v>
                </c:pt>
                <c:pt idx="6419">
                  <c:v>69.994</c:v>
                </c:pt>
                <c:pt idx="6420">
                  <c:v>69.997</c:v>
                </c:pt>
                <c:pt idx="6421">
                  <c:v>69.992000000000004</c:v>
                </c:pt>
                <c:pt idx="6422">
                  <c:v>69.995000000000005</c:v>
                </c:pt>
                <c:pt idx="6423">
                  <c:v>69.997</c:v>
                </c:pt>
                <c:pt idx="6424">
                  <c:v>69.989999999999995</c:v>
                </c:pt>
                <c:pt idx="6425">
                  <c:v>69.995000000000005</c:v>
                </c:pt>
                <c:pt idx="6426">
                  <c:v>69.997</c:v>
                </c:pt>
                <c:pt idx="6427">
                  <c:v>69.988</c:v>
                </c:pt>
                <c:pt idx="6428">
                  <c:v>69.983999999999995</c:v>
                </c:pt>
                <c:pt idx="6429">
                  <c:v>69.986000000000004</c:v>
                </c:pt>
                <c:pt idx="6430">
                  <c:v>69.991</c:v>
                </c:pt>
                <c:pt idx="6431">
                  <c:v>70</c:v>
                </c:pt>
                <c:pt idx="6432">
                  <c:v>70.010999999999996</c:v>
                </c:pt>
                <c:pt idx="6433">
                  <c:v>70.004999999999995</c:v>
                </c:pt>
                <c:pt idx="6434">
                  <c:v>70.013999999999996</c:v>
                </c:pt>
                <c:pt idx="6435">
                  <c:v>70.007000000000005</c:v>
                </c:pt>
                <c:pt idx="6436">
                  <c:v>70.013999999999996</c:v>
                </c:pt>
                <c:pt idx="6437">
                  <c:v>70.007999999999996</c:v>
                </c:pt>
                <c:pt idx="6438">
                  <c:v>70.010000000000005</c:v>
                </c:pt>
                <c:pt idx="6439">
                  <c:v>70.010000000000005</c:v>
                </c:pt>
                <c:pt idx="6440">
                  <c:v>70.015000000000001</c:v>
                </c:pt>
                <c:pt idx="6441">
                  <c:v>70.021000000000001</c:v>
                </c:pt>
                <c:pt idx="6442">
                  <c:v>70.028000000000006</c:v>
                </c:pt>
                <c:pt idx="6443">
                  <c:v>70.034999999999997</c:v>
                </c:pt>
                <c:pt idx="6444">
                  <c:v>70.034999999999997</c:v>
                </c:pt>
                <c:pt idx="6445">
                  <c:v>70.037000000000006</c:v>
                </c:pt>
                <c:pt idx="6446">
                  <c:v>70.036000000000001</c:v>
                </c:pt>
                <c:pt idx="6447">
                  <c:v>70.049000000000007</c:v>
                </c:pt>
                <c:pt idx="6448">
                  <c:v>70.046999999999997</c:v>
                </c:pt>
                <c:pt idx="6449">
                  <c:v>70.046999999999997</c:v>
                </c:pt>
                <c:pt idx="6450">
                  <c:v>70.049000000000007</c:v>
                </c:pt>
                <c:pt idx="6451">
                  <c:v>70.049000000000007</c:v>
                </c:pt>
                <c:pt idx="6452">
                  <c:v>70.046999999999997</c:v>
                </c:pt>
                <c:pt idx="6453">
                  <c:v>70.052000000000007</c:v>
                </c:pt>
                <c:pt idx="6454">
                  <c:v>70.055999999999997</c:v>
                </c:pt>
                <c:pt idx="6455">
                  <c:v>70.058999999999997</c:v>
                </c:pt>
                <c:pt idx="6456">
                  <c:v>70.055000000000007</c:v>
                </c:pt>
                <c:pt idx="6457">
                  <c:v>70.066000000000003</c:v>
                </c:pt>
                <c:pt idx="6458">
                  <c:v>70.061000000000007</c:v>
                </c:pt>
                <c:pt idx="6459">
                  <c:v>70.066000000000003</c:v>
                </c:pt>
                <c:pt idx="6460">
                  <c:v>70.061000000000007</c:v>
                </c:pt>
                <c:pt idx="6461">
                  <c:v>70.067999999999998</c:v>
                </c:pt>
                <c:pt idx="6462">
                  <c:v>70.061999999999998</c:v>
                </c:pt>
                <c:pt idx="6463">
                  <c:v>70.067999999999998</c:v>
                </c:pt>
                <c:pt idx="6464">
                  <c:v>70.070999999999998</c:v>
                </c:pt>
                <c:pt idx="6465">
                  <c:v>70.069000000000003</c:v>
                </c:pt>
                <c:pt idx="6466">
                  <c:v>70.072999999999993</c:v>
                </c:pt>
                <c:pt idx="6467">
                  <c:v>70.072999999999993</c:v>
                </c:pt>
                <c:pt idx="6468">
                  <c:v>70.072999999999993</c:v>
                </c:pt>
                <c:pt idx="6469">
                  <c:v>70.075999999999993</c:v>
                </c:pt>
                <c:pt idx="6470">
                  <c:v>70.08</c:v>
                </c:pt>
                <c:pt idx="6471">
                  <c:v>70.08</c:v>
                </c:pt>
                <c:pt idx="6472">
                  <c:v>70.084999999999994</c:v>
                </c:pt>
                <c:pt idx="6473">
                  <c:v>70.091999999999999</c:v>
                </c:pt>
                <c:pt idx="6474">
                  <c:v>70.093999999999994</c:v>
                </c:pt>
                <c:pt idx="6475">
                  <c:v>70.099000000000004</c:v>
                </c:pt>
                <c:pt idx="6476">
                  <c:v>70.093999999999994</c:v>
                </c:pt>
                <c:pt idx="6477">
                  <c:v>70.09</c:v>
                </c:pt>
                <c:pt idx="6478">
                  <c:v>70.100999999999999</c:v>
                </c:pt>
                <c:pt idx="6479">
                  <c:v>70.100999999999999</c:v>
                </c:pt>
                <c:pt idx="6480">
                  <c:v>70.100999999999999</c:v>
                </c:pt>
                <c:pt idx="6481">
                  <c:v>70.099000000000004</c:v>
                </c:pt>
                <c:pt idx="6482">
                  <c:v>70.094999999999999</c:v>
                </c:pt>
                <c:pt idx="6483">
                  <c:v>70.096999999999994</c:v>
                </c:pt>
                <c:pt idx="6484">
                  <c:v>70.103999999999999</c:v>
                </c:pt>
                <c:pt idx="6485">
                  <c:v>70.106999999999999</c:v>
                </c:pt>
                <c:pt idx="6486">
                  <c:v>70.114999999999995</c:v>
                </c:pt>
                <c:pt idx="6487">
                  <c:v>70.114999999999995</c:v>
                </c:pt>
                <c:pt idx="6488">
                  <c:v>70.129000000000005</c:v>
                </c:pt>
                <c:pt idx="6489">
                  <c:v>70.117999999999995</c:v>
                </c:pt>
                <c:pt idx="6490">
                  <c:v>70.12</c:v>
                </c:pt>
                <c:pt idx="6491">
                  <c:v>70.12</c:v>
                </c:pt>
                <c:pt idx="6492">
                  <c:v>70.114000000000004</c:v>
                </c:pt>
                <c:pt idx="6493">
                  <c:v>70.108999999999995</c:v>
                </c:pt>
                <c:pt idx="6494">
                  <c:v>70.111999999999995</c:v>
                </c:pt>
                <c:pt idx="6495">
                  <c:v>70.111000000000004</c:v>
                </c:pt>
                <c:pt idx="6496">
                  <c:v>70.116</c:v>
                </c:pt>
                <c:pt idx="6497">
                  <c:v>70.114000000000004</c:v>
                </c:pt>
                <c:pt idx="6498">
                  <c:v>70.114000000000004</c:v>
                </c:pt>
                <c:pt idx="6499">
                  <c:v>70.123000000000005</c:v>
                </c:pt>
                <c:pt idx="6500">
                  <c:v>70.123000000000005</c:v>
                </c:pt>
                <c:pt idx="6501">
                  <c:v>70.125</c:v>
                </c:pt>
                <c:pt idx="6502">
                  <c:v>70.13</c:v>
                </c:pt>
                <c:pt idx="6503">
                  <c:v>70.132000000000005</c:v>
                </c:pt>
                <c:pt idx="6504">
                  <c:v>70.141999999999996</c:v>
                </c:pt>
                <c:pt idx="6505">
                  <c:v>70.138999999999996</c:v>
                </c:pt>
                <c:pt idx="6506">
                  <c:v>70.135000000000005</c:v>
                </c:pt>
                <c:pt idx="6507">
                  <c:v>70.131</c:v>
                </c:pt>
                <c:pt idx="6508">
                  <c:v>70.13</c:v>
                </c:pt>
                <c:pt idx="6509">
                  <c:v>70.129000000000005</c:v>
                </c:pt>
                <c:pt idx="6510">
                  <c:v>70.128</c:v>
                </c:pt>
                <c:pt idx="6511">
                  <c:v>70.137</c:v>
                </c:pt>
                <c:pt idx="6512">
                  <c:v>70.14</c:v>
                </c:pt>
                <c:pt idx="6513">
                  <c:v>70.135000000000005</c:v>
                </c:pt>
                <c:pt idx="6514">
                  <c:v>70.141999999999996</c:v>
                </c:pt>
                <c:pt idx="6515">
                  <c:v>70.147000000000006</c:v>
                </c:pt>
                <c:pt idx="6516">
                  <c:v>70.156000000000006</c:v>
                </c:pt>
                <c:pt idx="6517">
                  <c:v>70.165000000000006</c:v>
                </c:pt>
                <c:pt idx="6518">
                  <c:v>70.159000000000006</c:v>
                </c:pt>
                <c:pt idx="6519">
                  <c:v>70.167000000000002</c:v>
                </c:pt>
                <c:pt idx="6520">
                  <c:v>70.156000000000006</c:v>
                </c:pt>
                <c:pt idx="6521">
                  <c:v>70.153999999999996</c:v>
                </c:pt>
                <c:pt idx="6522">
                  <c:v>70.159000000000006</c:v>
                </c:pt>
                <c:pt idx="6523">
                  <c:v>70.165999999999997</c:v>
                </c:pt>
                <c:pt idx="6524">
                  <c:v>70.177000000000007</c:v>
                </c:pt>
                <c:pt idx="6525">
                  <c:v>70.165999999999997</c:v>
                </c:pt>
                <c:pt idx="6526">
                  <c:v>70.156999999999996</c:v>
                </c:pt>
                <c:pt idx="6527">
                  <c:v>70.17</c:v>
                </c:pt>
                <c:pt idx="6528">
                  <c:v>70.180000000000007</c:v>
                </c:pt>
                <c:pt idx="6529">
                  <c:v>70.186000000000007</c:v>
                </c:pt>
                <c:pt idx="6530">
                  <c:v>70.186000000000007</c:v>
                </c:pt>
                <c:pt idx="6531">
                  <c:v>70.191000000000003</c:v>
                </c:pt>
                <c:pt idx="6532">
                  <c:v>70.192999999999998</c:v>
                </c:pt>
                <c:pt idx="6533">
                  <c:v>70.192999999999998</c:v>
                </c:pt>
                <c:pt idx="6534">
                  <c:v>70.197999999999993</c:v>
                </c:pt>
                <c:pt idx="6535">
                  <c:v>70.197999999999993</c:v>
                </c:pt>
                <c:pt idx="6536">
                  <c:v>70.195999999999998</c:v>
                </c:pt>
                <c:pt idx="6537">
                  <c:v>70.200999999999993</c:v>
                </c:pt>
                <c:pt idx="6538">
                  <c:v>70.197999999999993</c:v>
                </c:pt>
                <c:pt idx="6539">
                  <c:v>70.197999999999993</c:v>
                </c:pt>
                <c:pt idx="6540">
                  <c:v>70.200999999999993</c:v>
                </c:pt>
                <c:pt idx="6541">
                  <c:v>70.188999999999993</c:v>
                </c:pt>
                <c:pt idx="6542">
                  <c:v>70.183000000000007</c:v>
                </c:pt>
                <c:pt idx="6543">
                  <c:v>70.186999999999998</c:v>
                </c:pt>
                <c:pt idx="6544">
                  <c:v>70.177999999999997</c:v>
                </c:pt>
                <c:pt idx="6545">
                  <c:v>70.176000000000002</c:v>
                </c:pt>
                <c:pt idx="6546">
                  <c:v>70.171999999999997</c:v>
                </c:pt>
                <c:pt idx="6547">
                  <c:v>70.167000000000002</c:v>
                </c:pt>
                <c:pt idx="6548">
                  <c:v>70.167000000000002</c:v>
                </c:pt>
                <c:pt idx="6549">
                  <c:v>70.158000000000001</c:v>
                </c:pt>
                <c:pt idx="6550">
                  <c:v>70.165000000000006</c:v>
                </c:pt>
                <c:pt idx="6551">
                  <c:v>70.165000000000006</c:v>
                </c:pt>
                <c:pt idx="6552">
                  <c:v>70.165000000000006</c:v>
                </c:pt>
                <c:pt idx="6553">
                  <c:v>70.158000000000001</c:v>
                </c:pt>
                <c:pt idx="6554">
                  <c:v>70.156999999999996</c:v>
                </c:pt>
                <c:pt idx="6555">
                  <c:v>70.14</c:v>
                </c:pt>
                <c:pt idx="6556">
                  <c:v>70.147999999999996</c:v>
                </c:pt>
                <c:pt idx="6557">
                  <c:v>70.147000000000006</c:v>
                </c:pt>
                <c:pt idx="6558">
                  <c:v>70.146000000000001</c:v>
                </c:pt>
                <c:pt idx="6559">
                  <c:v>70.147999999999996</c:v>
                </c:pt>
                <c:pt idx="6560">
                  <c:v>70.150000000000006</c:v>
                </c:pt>
                <c:pt idx="6561">
                  <c:v>70.150000000000006</c:v>
                </c:pt>
                <c:pt idx="6562">
                  <c:v>70.146000000000001</c:v>
                </c:pt>
                <c:pt idx="6563">
                  <c:v>70.137</c:v>
                </c:pt>
                <c:pt idx="6564">
                  <c:v>70.132000000000005</c:v>
                </c:pt>
                <c:pt idx="6565">
                  <c:v>70.13</c:v>
                </c:pt>
                <c:pt idx="6566">
                  <c:v>70.123000000000005</c:v>
                </c:pt>
                <c:pt idx="6567">
                  <c:v>70.120999999999995</c:v>
                </c:pt>
                <c:pt idx="6568">
                  <c:v>70.123000000000005</c:v>
                </c:pt>
                <c:pt idx="6569">
                  <c:v>70.13</c:v>
                </c:pt>
                <c:pt idx="6570">
                  <c:v>70.123999999999995</c:v>
                </c:pt>
                <c:pt idx="6571">
                  <c:v>70.123999999999995</c:v>
                </c:pt>
                <c:pt idx="6572">
                  <c:v>70.128</c:v>
                </c:pt>
                <c:pt idx="6573">
                  <c:v>70.135000000000005</c:v>
                </c:pt>
                <c:pt idx="6574">
                  <c:v>70.128</c:v>
                </c:pt>
                <c:pt idx="6575">
                  <c:v>70.117000000000004</c:v>
                </c:pt>
                <c:pt idx="6576">
                  <c:v>70.12</c:v>
                </c:pt>
                <c:pt idx="6577">
                  <c:v>70.111000000000004</c:v>
                </c:pt>
                <c:pt idx="6578">
                  <c:v>70.099000000000004</c:v>
                </c:pt>
                <c:pt idx="6579">
                  <c:v>70.090999999999994</c:v>
                </c:pt>
                <c:pt idx="6580">
                  <c:v>70.090999999999994</c:v>
                </c:pt>
                <c:pt idx="6581">
                  <c:v>70.081000000000003</c:v>
                </c:pt>
                <c:pt idx="6582">
                  <c:v>70.066000000000003</c:v>
                </c:pt>
                <c:pt idx="6583">
                  <c:v>70.063000000000002</c:v>
                </c:pt>
                <c:pt idx="6584">
                  <c:v>70.052000000000007</c:v>
                </c:pt>
                <c:pt idx="6585">
                  <c:v>70.058999999999997</c:v>
                </c:pt>
                <c:pt idx="6586">
                  <c:v>70.055000000000007</c:v>
                </c:pt>
                <c:pt idx="6587">
                  <c:v>70.061000000000007</c:v>
                </c:pt>
                <c:pt idx="6588">
                  <c:v>70.055000000000007</c:v>
                </c:pt>
                <c:pt idx="6589">
                  <c:v>70.043999999999997</c:v>
                </c:pt>
                <c:pt idx="6590">
                  <c:v>70.033000000000001</c:v>
                </c:pt>
                <c:pt idx="6591">
                  <c:v>70.03</c:v>
                </c:pt>
                <c:pt idx="6592">
                  <c:v>70.028000000000006</c:v>
                </c:pt>
                <c:pt idx="6593">
                  <c:v>70.004999999999995</c:v>
                </c:pt>
                <c:pt idx="6594">
                  <c:v>70.004999999999995</c:v>
                </c:pt>
                <c:pt idx="6595">
                  <c:v>69.978999999999999</c:v>
                </c:pt>
                <c:pt idx="6596">
                  <c:v>69.971999999999994</c:v>
                </c:pt>
                <c:pt idx="6597">
                  <c:v>69.960999999999999</c:v>
                </c:pt>
                <c:pt idx="6598">
                  <c:v>69.948999999999998</c:v>
                </c:pt>
                <c:pt idx="6599">
                  <c:v>69.944999999999993</c:v>
                </c:pt>
                <c:pt idx="6600">
                  <c:v>69.932000000000002</c:v>
                </c:pt>
                <c:pt idx="6601">
                  <c:v>69.930999999999997</c:v>
                </c:pt>
                <c:pt idx="6602">
                  <c:v>69.92</c:v>
                </c:pt>
                <c:pt idx="6603">
                  <c:v>69.914000000000001</c:v>
                </c:pt>
                <c:pt idx="6604">
                  <c:v>69.894000000000005</c:v>
                </c:pt>
                <c:pt idx="6605">
                  <c:v>69.896000000000001</c:v>
                </c:pt>
                <c:pt idx="6606">
                  <c:v>69.882000000000005</c:v>
                </c:pt>
                <c:pt idx="6607">
                  <c:v>69.878</c:v>
                </c:pt>
                <c:pt idx="6608">
                  <c:v>69.864999999999995</c:v>
                </c:pt>
                <c:pt idx="6609">
                  <c:v>69.86</c:v>
                </c:pt>
                <c:pt idx="6610">
                  <c:v>69.855000000000004</c:v>
                </c:pt>
                <c:pt idx="6611">
                  <c:v>69.841999999999999</c:v>
                </c:pt>
                <c:pt idx="6612">
                  <c:v>69.834999999999994</c:v>
                </c:pt>
                <c:pt idx="6613">
                  <c:v>69.826999999999998</c:v>
                </c:pt>
                <c:pt idx="6614">
                  <c:v>69.831000000000003</c:v>
                </c:pt>
                <c:pt idx="6615">
                  <c:v>69.823999999999998</c:v>
                </c:pt>
                <c:pt idx="6616">
                  <c:v>69.823999999999998</c:v>
                </c:pt>
                <c:pt idx="6617">
                  <c:v>69.822000000000003</c:v>
                </c:pt>
                <c:pt idx="6618">
                  <c:v>69.819999999999993</c:v>
                </c:pt>
                <c:pt idx="6619">
                  <c:v>69.811000000000007</c:v>
                </c:pt>
                <c:pt idx="6620">
                  <c:v>69.802000000000007</c:v>
                </c:pt>
                <c:pt idx="6621">
                  <c:v>69.790999999999997</c:v>
                </c:pt>
                <c:pt idx="6622">
                  <c:v>69.784000000000006</c:v>
                </c:pt>
                <c:pt idx="6623">
                  <c:v>69.771000000000001</c:v>
                </c:pt>
                <c:pt idx="6624">
                  <c:v>69.762</c:v>
                </c:pt>
                <c:pt idx="6625">
                  <c:v>69.748999999999995</c:v>
                </c:pt>
                <c:pt idx="6626">
                  <c:v>69.739000000000004</c:v>
                </c:pt>
                <c:pt idx="6627">
                  <c:v>69.736999999999995</c:v>
                </c:pt>
                <c:pt idx="6628">
                  <c:v>69.742000000000004</c:v>
                </c:pt>
                <c:pt idx="6629">
                  <c:v>69.721000000000004</c:v>
                </c:pt>
                <c:pt idx="6630">
                  <c:v>69.725999999999999</c:v>
                </c:pt>
                <c:pt idx="6631">
                  <c:v>69.728999999999999</c:v>
                </c:pt>
                <c:pt idx="6632">
                  <c:v>69.725999999999999</c:v>
                </c:pt>
                <c:pt idx="6633">
                  <c:v>69.710999999999999</c:v>
                </c:pt>
                <c:pt idx="6634">
                  <c:v>69.710999999999999</c:v>
                </c:pt>
                <c:pt idx="6635">
                  <c:v>69.7</c:v>
                </c:pt>
                <c:pt idx="6636">
                  <c:v>69.69</c:v>
                </c:pt>
                <c:pt idx="6637">
                  <c:v>69.69</c:v>
                </c:pt>
                <c:pt idx="6638">
                  <c:v>69.682000000000002</c:v>
                </c:pt>
                <c:pt idx="6639">
                  <c:v>69.671000000000006</c:v>
                </c:pt>
                <c:pt idx="6640">
                  <c:v>69.671000000000006</c:v>
                </c:pt>
                <c:pt idx="6641">
                  <c:v>69.659000000000006</c:v>
                </c:pt>
                <c:pt idx="6642">
                  <c:v>69.668000000000006</c:v>
                </c:pt>
                <c:pt idx="6643">
                  <c:v>69.674999999999997</c:v>
                </c:pt>
                <c:pt idx="6644">
                  <c:v>69.671000000000006</c:v>
                </c:pt>
                <c:pt idx="6645">
                  <c:v>69.664000000000001</c:v>
                </c:pt>
                <c:pt idx="6646">
                  <c:v>69.667000000000002</c:v>
                </c:pt>
                <c:pt idx="6647">
                  <c:v>69.665000000000006</c:v>
                </c:pt>
                <c:pt idx="6648">
                  <c:v>69.66</c:v>
                </c:pt>
                <c:pt idx="6649">
                  <c:v>69.658000000000001</c:v>
                </c:pt>
                <c:pt idx="6650">
                  <c:v>69.66</c:v>
                </c:pt>
                <c:pt idx="6651">
                  <c:v>69.649000000000001</c:v>
                </c:pt>
                <c:pt idx="6652">
                  <c:v>69.644000000000005</c:v>
                </c:pt>
                <c:pt idx="6653">
                  <c:v>69.638000000000005</c:v>
                </c:pt>
                <c:pt idx="6654">
                  <c:v>69.641999999999996</c:v>
                </c:pt>
                <c:pt idx="6655">
                  <c:v>69.64</c:v>
                </c:pt>
                <c:pt idx="6656">
                  <c:v>69.643000000000001</c:v>
                </c:pt>
                <c:pt idx="6657">
                  <c:v>69.644999999999996</c:v>
                </c:pt>
                <c:pt idx="6658">
                  <c:v>69.649000000000001</c:v>
                </c:pt>
                <c:pt idx="6659">
                  <c:v>69.643000000000001</c:v>
                </c:pt>
                <c:pt idx="6660">
                  <c:v>69.652000000000001</c:v>
                </c:pt>
                <c:pt idx="6661">
                  <c:v>69.652000000000001</c:v>
                </c:pt>
                <c:pt idx="6662">
                  <c:v>69.646000000000001</c:v>
                </c:pt>
                <c:pt idx="6663">
                  <c:v>69.644999999999996</c:v>
                </c:pt>
                <c:pt idx="6664">
                  <c:v>69.646000000000001</c:v>
                </c:pt>
                <c:pt idx="6665">
                  <c:v>69.643000000000001</c:v>
                </c:pt>
                <c:pt idx="6666">
                  <c:v>69.632999999999996</c:v>
                </c:pt>
                <c:pt idx="6667">
                  <c:v>69.637</c:v>
                </c:pt>
                <c:pt idx="6668">
                  <c:v>69.641000000000005</c:v>
                </c:pt>
                <c:pt idx="6669">
                  <c:v>69.637</c:v>
                </c:pt>
                <c:pt idx="6670">
                  <c:v>69.647999999999996</c:v>
                </c:pt>
                <c:pt idx="6671">
                  <c:v>69.653000000000006</c:v>
                </c:pt>
                <c:pt idx="6672">
                  <c:v>69.655000000000001</c:v>
                </c:pt>
                <c:pt idx="6673">
                  <c:v>69.656000000000006</c:v>
                </c:pt>
                <c:pt idx="6674">
                  <c:v>69.653000000000006</c:v>
                </c:pt>
                <c:pt idx="6675">
                  <c:v>69.653999999999996</c:v>
                </c:pt>
                <c:pt idx="6676">
                  <c:v>69.662000000000006</c:v>
                </c:pt>
                <c:pt idx="6677">
                  <c:v>69.662000000000006</c:v>
                </c:pt>
                <c:pt idx="6678">
                  <c:v>69.668999999999997</c:v>
                </c:pt>
                <c:pt idx="6679">
                  <c:v>69.667000000000002</c:v>
                </c:pt>
                <c:pt idx="6680">
                  <c:v>69.662999999999997</c:v>
                </c:pt>
                <c:pt idx="6681">
                  <c:v>69.665000000000006</c:v>
                </c:pt>
                <c:pt idx="6682">
                  <c:v>69.662999999999997</c:v>
                </c:pt>
                <c:pt idx="6683">
                  <c:v>69.665999999999997</c:v>
                </c:pt>
                <c:pt idx="6684">
                  <c:v>69.671999999999997</c:v>
                </c:pt>
                <c:pt idx="6685">
                  <c:v>69.674000000000007</c:v>
                </c:pt>
                <c:pt idx="6686">
                  <c:v>69.671999999999997</c:v>
                </c:pt>
                <c:pt idx="6687">
                  <c:v>69.686000000000007</c:v>
                </c:pt>
                <c:pt idx="6688">
                  <c:v>69.69</c:v>
                </c:pt>
                <c:pt idx="6689">
                  <c:v>69.688999999999993</c:v>
                </c:pt>
                <c:pt idx="6690">
                  <c:v>69.688999999999993</c:v>
                </c:pt>
                <c:pt idx="6691">
                  <c:v>69.688000000000002</c:v>
                </c:pt>
                <c:pt idx="6692">
                  <c:v>69.688999999999993</c:v>
                </c:pt>
                <c:pt idx="6693">
                  <c:v>69.695999999999998</c:v>
                </c:pt>
                <c:pt idx="6694">
                  <c:v>69.703000000000003</c:v>
                </c:pt>
                <c:pt idx="6695">
                  <c:v>69.7</c:v>
                </c:pt>
                <c:pt idx="6696">
                  <c:v>69.7</c:v>
                </c:pt>
                <c:pt idx="6697">
                  <c:v>69.691999999999993</c:v>
                </c:pt>
                <c:pt idx="6698">
                  <c:v>69.706999999999994</c:v>
                </c:pt>
                <c:pt idx="6699">
                  <c:v>69.716999999999999</c:v>
                </c:pt>
                <c:pt idx="6700">
                  <c:v>69.716999999999999</c:v>
                </c:pt>
                <c:pt idx="6701">
                  <c:v>69.722999999999999</c:v>
                </c:pt>
                <c:pt idx="6702">
                  <c:v>69.727999999999994</c:v>
                </c:pt>
                <c:pt idx="6703">
                  <c:v>69.739999999999995</c:v>
                </c:pt>
                <c:pt idx="6704">
                  <c:v>69.734999999999999</c:v>
                </c:pt>
                <c:pt idx="6705">
                  <c:v>69.748999999999995</c:v>
                </c:pt>
                <c:pt idx="6706">
                  <c:v>69.751000000000005</c:v>
                </c:pt>
                <c:pt idx="6707">
                  <c:v>69.751000000000005</c:v>
                </c:pt>
                <c:pt idx="6708">
                  <c:v>69.748999999999995</c:v>
                </c:pt>
                <c:pt idx="6709">
                  <c:v>69.760000000000005</c:v>
                </c:pt>
                <c:pt idx="6710">
                  <c:v>69.766999999999996</c:v>
                </c:pt>
                <c:pt idx="6711">
                  <c:v>69.77</c:v>
                </c:pt>
                <c:pt idx="6712">
                  <c:v>69.774000000000001</c:v>
                </c:pt>
                <c:pt idx="6713">
                  <c:v>69.784999999999997</c:v>
                </c:pt>
                <c:pt idx="6714">
                  <c:v>69.787999999999997</c:v>
                </c:pt>
                <c:pt idx="6715">
                  <c:v>69.795000000000002</c:v>
                </c:pt>
                <c:pt idx="6716">
                  <c:v>69.802000000000007</c:v>
                </c:pt>
                <c:pt idx="6717">
                  <c:v>69.813000000000002</c:v>
                </c:pt>
                <c:pt idx="6718">
                  <c:v>69.814999999999998</c:v>
                </c:pt>
                <c:pt idx="6719">
                  <c:v>69.816999999999993</c:v>
                </c:pt>
                <c:pt idx="6720">
                  <c:v>69.826999999999998</c:v>
                </c:pt>
                <c:pt idx="6721">
                  <c:v>69.832999999999998</c:v>
                </c:pt>
                <c:pt idx="6722">
                  <c:v>69.825000000000003</c:v>
                </c:pt>
                <c:pt idx="6723">
                  <c:v>69.834000000000003</c:v>
                </c:pt>
                <c:pt idx="6724">
                  <c:v>69.835999999999999</c:v>
                </c:pt>
                <c:pt idx="6725">
                  <c:v>69.84</c:v>
                </c:pt>
                <c:pt idx="6726">
                  <c:v>69.852000000000004</c:v>
                </c:pt>
                <c:pt idx="6727">
                  <c:v>69.855999999999995</c:v>
                </c:pt>
                <c:pt idx="6728">
                  <c:v>69.856999999999999</c:v>
                </c:pt>
                <c:pt idx="6729">
                  <c:v>69.87</c:v>
                </c:pt>
                <c:pt idx="6730">
                  <c:v>69.879000000000005</c:v>
                </c:pt>
                <c:pt idx="6731">
                  <c:v>69.88</c:v>
                </c:pt>
                <c:pt idx="6732">
                  <c:v>69.884</c:v>
                </c:pt>
                <c:pt idx="6733">
                  <c:v>69.891000000000005</c:v>
                </c:pt>
                <c:pt idx="6734">
                  <c:v>69.900000000000006</c:v>
                </c:pt>
                <c:pt idx="6735">
                  <c:v>69.905000000000001</c:v>
                </c:pt>
                <c:pt idx="6736">
                  <c:v>69.906999999999996</c:v>
                </c:pt>
                <c:pt idx="6737">
                  <c:v>69.912000000000006</c:v>
                </c:pt>
                <c:pt idx="6738">
                  <c:v>69.915999999999997</c:v>
                </c:pt>
                <c:pt idx="6739">
                  <c:v>69.927999999999997</c:v>
                </c:pt>
                <c:pt idx="6740">
                  <c:v>69.923000000000002</c:v>
                </c:pt>
                <c:pt idx="6741">
                  <c:v>69.930000000000007</c:v>
                </c:pt>
                <c:pt idx="6742">
                  <c:v>69.918999999999997</c:v>
                </c:pt>
                <c:pt idx="6743">
                  <c:v>69.936999999999998</c:v>
                </c:pt>
                <c:pt idx="6744">
                  <c:v>69.94</c:v>
                </c:pt>
                <c:pt idx="6745">
                  <c:v>69.947999999999993</c:v>
                </c:pt>
                <c:pt idx="6746">
                  <c:v>69.954999999999998</c:v>
                </c:pt>
                <c:pt idx="6747">
                  <c:v>69.965000000000003</c:v>
                </c:pt>
                <c:pt idx="6748">
                  <c:v>69.966999999999999</c:v>
                </c:pt>
                <c:pt idx="6749">
                  <c:v>69.966999999999999</c:v>
                </c:pt>
                <c:pt idx="6750">
                  <c:v>69.965000000000003</c:v>
                </c:pt>
                <c:pt idx="6751">
                  <c:v>69.966999999999999</c:v>
                </c:pt>
                <c:pt idx="6752">
                  <c:v>69.97</c:v>
                </c:pt>
                <c:pt idx="6753">
                  <c:v>69.971999999999994</c:v>
                </c:pt>
                <c:pt idx="6754">
                  <c:v>69.975999999999999</c:v>
                </c:pt>
                <c:pt idx="6755">
                  <c:v>69.980999999999995</c:v>
                </c:pt>
                <c:pt idx="6756">
                  <c:v>69.986000000000004</c:v>
                </c:pt>
                <c:pt idx="6757">
                  <c:v>69.980999999999995</c:v>
                </c:pt>
                <c:pt idx="6758">
                  <c:v>69.989999999999995</c:v>
                </c:pt>
                <c:pt idx="6759">
                  <c:v>69.992999999999995</c:v>
                </c:pt>
                <c:pt idx="6760">
                  <c:v>69.995000000000005</c:v>
                </c:pt>
                <c:pt idx="6761">
                  <c:v>70.004000000000005</c:v>
                </c:pt>
                <c:pt idx="6762">
                  <c:v>70.010999999999996</c:v>
                </c:pt>
                <c:pt idx="6763">
                  <c:v>70.018000000000001</c:v>
                </c:pt>
                <c:pt idx="6764">
                  <c:v>70.022000000000006</c:v>
                </c:pt>
                <c:pt idx="6765">
                  <c:v>70.022000000000006</c:v>
                </c:pt>
                <c:pt idx="6766">
                  <c:v>70.034000000000006</c:v>
                </c:pt>
                <c:pt idx="6767">
                  <c:v>70.034000000000006</c:v>
                </c:pt>
                <c:pt idx="6768">
                  <c:v>70.031999999999996</c:v>
                </c:pt>
                <c:pt idx="6769">
                  <c:v>70.027000000000001</c:v>
                </c:pt>
                <c:pt idx="6770">
                  <c:v>70.027000000000001</c:v>
                </c:pt>
                <c:pt idx="6771">
                  <c:v>70.018000000000001</c:v>
                </c:pt>
                <c:pt idx="6772">
                  <c:v>70.034000000000006</c:v>
                </c:pt>
                <c:pt idx="6773">
                  <c:v>70.046000000000006</c:v>
                </c:pt>
                <c:pt idx="6774">
                  <c:v>70.046000000000006</c:v>
                </c:pt>
                <c:pt idx="6775">
                  <c:v>70.05</c:v>
                </c:pt>
                <c:pt idx="6776">
                  <c:v>70.058000000000007</c:v>
                </c:pt>
                <c:pt idx="6777">
                  <c:v>70.066999999999993</c:v>
                </c:pt>
                <c:pt idx="6778">
                  <c:v>70.06</c:v>
                </c:pt>
                <c:pt idx="6779">
                  <c:v>70.055999999999997</c:v>
                </c:pt>
                <c:pt idx="6780">
                  <c:v>70.063000000000002</c:v>
                </c:pt>
                <c:pt idx="6781">
                  <c:v>70.069000000000003</c:v>
                </c:pt>
                <c:pt idx="6782">
                  <c:v>70.064999999999998</c:v>
                </c:pt>
                <c:pt idx="6783">
                  <c:v>70.070999999999998</c:v>
                </c:pt>
                <c:pt idx="6784">
                  <c:v>70.081000000000003</c:v>
                </c:pt>
                <c:pt idx="6785">
                  <c:v>70.075999999999993</c:v>
                </c:pt>
                <c:pt idx="6786">
                  <c:v>70.087999999999994</c:v>
                </c:pt>
                <c:pt idx="6787">
                  <c:v>70.100999999999999</c:v>
                </c:pt>
                <c:pt idx="6788">
                  <c:v>70.11</c:v>
                </c:pt>
                <c:pt idx="6789">
                  <c:v>70.113</c:v>
                </c:pt>
                <c:pt idx="6790">
                  <c:v>70.122</c:v>
                </c:pt>
                <c:pt idx="6791">
                  <c:v>70.129000000000005</c:v>
                </c:pt>
                <c:pt idx="6792">
                  <c:v>70.126999999999995</c:v>
                </c:pt>
                <c:pt idx="6793">
                  <c:v>70.126999999999995</c:v>
                </c:pt>
                <c:pt idx="6794">
                  <c:v>70.129000000000005</c:v>
                </c:pt>
                <c:pt idx="6795">
                  <c:v>70.134</c:v>
                </c:pt>
                <c:pt idx="6796">
                  <c:v>70.141000000000005</c:v>
                </c:pt>
                <c:pt idx="6797">
                  <c:v>70.147000000000006</c:v>
                </c:pt>
                <c:pt idx="6798">
                  <c:v>70.152000000000001</c:v>
                </c:pt>
                <c:pt idx="6799">
                  <c:v>70.150000000000006</c:v>
                </c:pt>
                <c:pt idx="6800">
                  <c:v>70.159000000000006</c:v>
                </c:pt>
                <c:pt idx="6801">
                  <c:v>70.162999999999997</c:v>
                </c:pt>
                <c:pt idx="6802">
                  <c:v>70.173000000000002</c:v>
                </c:pt>
                <c:pt idx="6803">
                  <c:v>70.174999999999997</c:v>
                </c:pt>
                <c:pt idx="6804">
                  <c:v>70.177000000000007</c:v>
                </c:pt>
                <c:pt idx="6805">
                  <c:v>70.186999999999998</c:v>
                </c:pt>
                <c:pt idx="6806">
                  <c:v>70.204999999999998</c:v>
                </c:pt>
                <c:pt idx="6807">
                  <c:v>70.201999999999998</c:v>
                </c:pt>
                <c:pt idx="6808">
                  <c:v>70.206999999999994</c:v>
                </c:pt>
                <c:pt idx="6809">
                  <c:v>70.209999999999994</c:v>
                </c:pt>
                <c:pt idx="6810">
                  <c:v>70.204999999999998</c:v>
                </c:pt>
                <c:pt idx="6811">
                  <c:v>70.204999999999998</c:v>
                </c:pt>
                <c:pt idx="6812">
                  <c:v>70.209999999999994</c:v>
                </c:pt>
                <c:pt idx="6813">
                  <c:v>70.215000000000003</c:v>
                </c:pt>
                <c:pt idx="6814">
                  <c:v>70.209999999999994</c:v>
                </c:pt>
                <c:pt idx="6815">
                  <c:v>70.221000000000004</c:v>
                </c:pt>
                <c:pt idx="6816">
                  <c:v>70.221999999999994</c:v>
                </c:pt>
                <c:pt idx="6817">
                  <c:v>70.227999999999994</c:v>
                </c:pt>
                <c:pt idx="6818">
                  <c:v>70.234999999999999</c:v>
                </c:pt>
                <c:pt idx="6819">
                  <c:v>70.244</c:v>
                </c:pt>
                <c:pt idx="6820">
                  <c:v>70.247</c:v>
                </c:pt>
                <c:pt idx="6821">
                  <c:v>70.254000000000005</c:v>
                </c:pt>
                <c:pt idx="6822">
                  <c:v>70.257999999999996</c:v>
                </c:pt>
                <c:pt idx="6823">
                  <c:v>70.265000000000001</c:v>
                </c:pt>
                <c:pt idx="6824">
                  <c:v>70.275999999999996</c:v>
                </c:pt>
                <c:pt idx="6825">
                  <c:v>70.278999999999996</c:v>
                </c:pt>
                <c:pt idx="6826">
                  <c:v>70.283000000000001</c:v>
                </c:pt>
                <c:pt idx="6827">
                  <c:v>70.290000000000006</c:v>
                </c:pt>
                <c:pt idx="6828">
                  <c:v>70.304000000000002</c:v>
                </c:pt>
                <c:pt idx="6829">
                  <c:v>70.302000000000007</c:v>
                </c:pt>
                <c:pt idx="6830">
                  <c:v>70.308999999999997</c:v>
                </c:pt>
                <c:pt idx="6831">
                  <c:v>70.313999999999993</c:v>
                </c:pt>
                <c:pt idx="6832">
                  <c:v>70.316000000000003</c:v>
                </c:pt>
                <c:pt idx="6833">
                  <c:v>70.328999999999994</c:v>
                </c:pt>
                <c:pt idx="6834">
                  <c:v>70.343000000000004</c:v>
                </c:pt>
                <c:pt idx="6835">
                  <c:v>70.337999999999994</c:v>
                </c:pt>
                <c:pt idx="6836">
                  <c:v>70.344999999999999</c:v>
                </c:pt>
                <c:pt idx="6837">
                  <c:v>70.356999999999999</c:v>
                </c:pt>
                <c:pt idx="6838">
                  <c:v>70.352000000000004</c:v>
                </c:pt>
                <c:pt idx="6839">
                  <c:v>70.361999999999995</c:v>
                </c:pt>
                <c:pt idx="6840">
                  <c:v>70.367999999999995</c:v>
                </c:pt>
                <c:pt idx="6841">
                  <c:v>70.373000000000005</c:v>
                </c:pt>
                <c:pt idx="6842">
                  <c:v>70.378</c:v>
                </c:pt>
                <c:pt idx="6843">
                  <c:v>70.388999999999996</c:v>
                </c:pt>
                <c:pt idx="6844">
                  <c:v>70.388999999999996</c:v>
                </c:pt>
                <c:pt idx="6845">
                  <c:v>70.403000000000006</c:v>
                </c:pt>
                <c:pt idx="6846">
                  <c:v>70.414000000000001</c:v>
                </c:pt>
                <c:pt idx="6847">
                  <c:v>70.427999999999997</c:v>
                </c:pt>
                <c:pt idx="6848">
                  <c:v>70.438999999999993</c:v>
                </c:pt>
                <c:pt idx="6849">
                  <c:v>70.441999999999993</c:v>
                </c:pt>
                <c:pt idx="6850">
                  <c:v>70.444000000000003</c:v>
                </c:pt>
                <c:pt idx="6851">
                  <c:v>70.448999999999998</c:v>
                </c:pt>
                <c:pt idx="6852">
                  <c:v>70.459999999999994</c:v>
                </c:pt>
                <c:pt idx="6853">
                  <c:v>70.471000000000004</c:v>
                </c:pt>
                <c:pt idx="6854">
                  <c:v>70.474000000000004</c:v>
                </c:pt>
                <c:pt idx="6855">
                  <c:v>70.474000000000004</c:v>
                </c:pt>
                <c:pt idx="6856">
                  <c:v>70.474000000000004</c:v>
                </c:pt>
                <c:pt idx="6857">
                  <c:v>70.484999999999999</c:v>
                </c:pt>
                <c:pt idx="6858">
                  <c:v>70.495999999999995</c:v>
                </c:pt>
                <c:pt idx="6859">
                  <c:v>70.498999999999995</c:v>
                </c:pt>
                <c:pt idx="6860">
                  <c:v>70.506</c:v>
                </c:pt>
                <c:pt idx="6861">
                  <c:v>70.516999999999996</c:v>
                </c:pt>
                <c:pt idx="6862">
                  <c:v>70.527000000000001</c:v>
                </c:pt>
                <c:pt idx="6863">
                  <c:v>70.542000000000002</c:v>
                </c:pt>
                <c:pt idx="6864">
                  <c:v>70.552000000000007</c:v>
                </c:pt>
                <c:pt idx="6865">
                  <c:v>70.552000000000007</c:v>
                </c:pt>
                <c:pt idx="6866">
                  <c:v>70.566999999999993</c:v>
                </c:pt>
                <c:pt idx="6867">
                  <c:v>70.566999999999993</c:v>
                </c:pt>
                <c:pt idx="6868">
                  <c:v>70.573999999999998</c:v>
                </c:pt>
                <c:pt idx="6869">
                  <c:v>70.576999999999998</c:v>
                </c:pt>
                <c:pt idx="6870">
                  <c:v>70.584000000000003</c:v>
                </c:pt>
                <c:pt idx="6871">
                  <c:v>70.593000000000004</c:v>
                </c:pt>
                <c:pt idx="6872">
                  <c:v>70.593000000000004</c:v>
                </c:pt>
                <c:pt idx="6873">
                  <c:v>70.608999999999995</c:v>
                </c:pt>
                <c:pt idx="6874">
                  <c:v>70.608999999999995</c:v>
                </c:pt>
                <c:pt idx="6875">
                  <c:v>70.617999999999995</c:v>
                </c:pt>
                <c:pt idx="6876">
                  <c:v>70.626999999999995</c:v>
                </c:pt>
                <c:pt idx="6877">
                  <c:v>70.632000000000005</c:v>
                </c:pt>
                <c:pt idx="6878">
                  <c:v>70.650000000000006</c:v>
                </c:pt>
                <c:pt idx="6879">
                  <c:v>70.659000000000006</c:v>
                </c:pt>
                <c:pt idx="6880">
                  <c:v>70.659000000000006</c:v>
                </c:pt>
                <c:pt idx="6881">
                  <c:v>70.67</c:v>
                </c:pt>
                <c:pt idx="6882">
                  <c:v>70.673000000000002</c:v>
                </c:pt>
                <c:pt idx="6883">
                  <c:v>70.680000000000007</c:v>
                </c:pt>
                <c:pt idx="6884">
                  <c:v>70.688999999999993</c:v>
                </c:pt>
                <c:pt idx="6885">
                  <c:v>70.686999999999998</c:v>
                </c:pt>
                <c:pt idx="6886">
                  <c:v>70.704999999999998</c:v>
                </c:pt>
                <c:pt idx="6887">
                  <c:v>70.724999999999994</c:v>
                </c:pt>
                <c:pt idx="6888">
                  <c:v>70.73</c:v>
                </c:pt>
                <c:pt idx="6889">
                  <c:v>70.741</c:v>
                </c:pt>
                <c:pt idx="6890">
                  <c:v>70.744</c:v>
                </c:pt>
                <c:pt idx="6891">
                  <c:v>70.759</c:v>
                </c:pt>
                <c:pt idx="6892">
                  <c:v>70.766999999999996</c:v>
                </c:pt>
                <c:pt idx="6893">
                  <c:v>70.781999999999996</c:v>
                </c:pt>
                <c:pt idx="6894">
                  <c:v>70.793999999999997</c:v>
                </c:pt>
                <c:pt idx="6895">
                  <c:v>70.805000000000007</c:v>
                </c:pt>
                <c:pt idx="6896">
                  <c:v>70.820999999999998</c:v>
                </c:pt>
                <c:pt idx="6897">
                  <c:v>70.825999999999993</c:v>
                </c:pt>
                <c:pt idx="6898">
                  <c:v>70.83</c:v>
                </c:pt>
                <c:pt idx="6899">
                  <c:v>70.847999999999999</c:v>
                </c:pt>
                <c:pt idx="6900">
                  <c:v>70.861999999999995</c:v>
                </c:pt>
                <c:pt idx="6901">
                  <c:v>70.864999999999995</c:v>
                </c:pt>
                <c:pt idx="6902">
                  <c:v>70.881</c:v>
                </c:pt>
                <c:pt idx="6903">
                  <c:v>70.879000000000005</c:v>
                </c:pt>
                <c:pt idx="6904">
                  <c:v>70.903000000000006</c:v>
                </c:pt>
                <c:pt idx="6905">
                  <c:v>70.918999999999997</c:v>
                </c:pt>
                <c:pt idx="6906">
                  <c:v>70.936999999999998</c:v>
                </c:pt>
                <c:pt idx="6907">
                  <c:v>70.941999999999993</c:v>
                </c:pt>
                <c:pt idx="6908">
                  <c:v>70.950999999999993</c:v>
                </c:pt>
                <c:pt idx="6909">
                  <c:v>70.968999999999994</c:v>
                </c:pt>
                <c:pt idx="6910">
                  <c:v>70.97</c:v>
                </c:pt>
                <c:pt idx="6911">
                  <c:v>70.995000000000005</c:v>
                </c:pt>
                <c:pt idx="6912">
                  <c:v>71.010999999999996</c:v>
                </c:pt>
                <c:pt idx="6913">
                  <c:v>71.019000000000005</c:v>
                </c:pt>
                <c:pt idx="6914">
                  <c:v>71.02</c:v>
                </c:pt>
                <c:pt idx="6915">
                  <c:v>71.040000000000006</c:v>
                </c:pt>
                <c:pt idx="6916">
                  <c:v>71.052000000000007</c:v>
                </c:pt>
                <c:pt idx="6917">
                  <c:v>71.075999999999993</c:v>
                </c:pt>
                <c:pt idx="6918">
                  <c:v>71.082999999999998</c:v>
                </c:pt>
                <c:pt idx="6919">
                  <c:v>71.096999999999994</c:v>
                </c:pt>
                <c:pt idx="6920">
                  <c:v>71.117999999999995</c:v>
                </c:pt>
                <c:pt idx="6921">
                  <c:v>71.135999999999996</c:v>
                </c:pt>
                <c:pt idx="6922">
                  <c:v>71.152000000000001</c:v>
                </c:pt>
                <c:pt idx="6923">
                  <c:v>71.171999999999997</c:v>
                </c:pt>
                <c:pt idx="6924">
                  <c:v>71.179000000000002</c:v>
                </c:pt>
                <c:pt idx="6925">
                  <c:v>71.186000000000007</c:v>
                </c:pt>
                <c:pt idx="6926">
                  <c:v>71.207999999999998</c:v>
                </c:pt>
                <c:pt idx="6927">
                  <c:v>71.215000000000003</c:v>
                </c:pt>
                <c:pt idx="6928">
                  <c:v>71.228999999999999</c:v>
                </c:pt>
                <c:pt idx="6929">
                  <c:v>71.247</c:v>
                </c:pt>
                <c:pt idx="6930">
                  <c:v>71.265000000000001</c:v>
                </c:pt>
                <c:pt idx="6931">
                  <c:v>71.272999999999996</c:v>
                </c:pt>
                <c:pt idx="6932">
                  <c:v>71.290000000000006</c:v>
                </c:pt>
                <c:pt idx="6933">
                  <c:v>71.307000000000002</c:v>
                </c:pt>
                <c:pt idx="6934">
                  <c:v>71.313000000000002</c:v>
                </c:pt>
                <c:pt idx="6935">
                  <c:v>71.335999999999999</c:v>
                </c:pt>
                <c:pt idx="6936">
                  <c:v>71.353999999999999</c:v>
                </c:pt>
                <c:pt idx="6937">
                  <c:v>71.366</c:v>
                </c:pt>
                <c:pt idx="6938">
                  <c:v>71.384</c:v>
                </c:pt>
                <c:pt idx="6939">
                  <c:v>71.385999999999996</c:v>
                </c:pt>
                <c:pt idx="6940">
                  <c:v>71.402000000000001</c:v>
                </c:pt>
                <c:pt idx="6941">
                  <c:v>71.421999999999997</c:v>
                </c:pt>
                <c:pt idx="6942">
                  <c:v>71.421000000000006</c:v>
                </c:pt>
                <c:pt idx="6943">
                  <c:v>71.432000000000002</c:v>
                </c:pt>
                <c:pt idx="6944">
                  <c:v>71.445999999999998</c:v>
                </c:pt>
                <c:pt idx="6945">
                  <c:v>71.456999999999994</c:v>
                </c:pt>
                <c:pt idx="6946">
                  <c:v>71.47</c:v>
                </c:pt>
                <c:pt idx="6947">
                  <c:v>71.486999999999995</c:v>
                </c:pt>
                <c:pt idx="6948">
                  <c:v>71.492999999999995</c:v>
                </c:pt>
                <c:pt idx="6949">
                  <c:v>71.512</c:v>
                </c:pt>
                <c:pt idx="6950">
                  <c:v>71.531999999999996</c:v>
                </c:pt>
                <c:pt idx="6951">
                  <c:v>71.539000000000001</c:v>
                </c:pt>
                <c:pt idx="6952">
                  <c:v>71.549000000000007</c:v>
                </c:pt>
                <c:pt idx="6953">
                  <c:v>71.557000000000002</c:v>
                </c:pt>
                <c:pt idx="6954">
                  <c:v>71.56</c:v>
                </c:pt>
                <c:pt idx="6955">
                  <c:v>71.58</c:v>
                </c:pt>
                <c:pt idx="6956">
                  <c:v>71.59</c:v>
                </c:pt>
                <c:pt idx="6957">
                  <c:v>71.596000000000004</c:v>
                </c:pt>
                <c:pt idx="6958">
                  <c:v>71.597999999999999</c:v>
                </c:pt>
                <c:pt idx="6959">
                  <c:v>71.611999999999995</c:v>
                </c:pt>
                <c:pt idx="6960">
                  <c:v>71.614000000000004</c:v>
                </c:pt>
                <c:pt idx="6961">
                  <c:v>71.635000000000005</c:v>
                </c:pt>
                <c:pt idx="6962">
                  <c:v>71.649000000000001</c:v>
                </c:pt>
                <c:pt idx="6963">
                  <c:v>71.667000000000002</c:v>
                </c:pt>
                <c:pt idx="6964">
                  <c:v>71.679000000000002</c:v>
                </c:pt>
                <c:pt idx="6965">
                  <c:v>71.694000000000003</c:v>
                </c:pt>
                <c:pt idx="6966">
                  <c:v>71.709999999999994</c:v>
                </c:pt>
                <c:pt idx="6967">
                  <c:v>71.710999999999999</c:v>
                </c:pt>
                <c:pt idx="6968">
                  <c:v>71.733000000000004</c:v>
                </c:pt>
                <c:pt idx="6969">
                  <c:v>71.734999999999999</c:v>
                </c:pt>
                <c:pt idx="6970">
                  <c:v>71.734999999999999</c:v>
                </c:pt>
                <c:pt idx="6971">
                  <c:v>71.751999999999995</c:v>
                </c:pt>
                <c:pt idx="6972">
                  <c:v>71.748999999999995</c:v>
                </c:pt>
                <c:pt idx="6973">
                  <c:v>71.765000000000001</c:v>
                </c:pt>
                <c:pt idx="6974">
                  <c:v>71.768000000000001</c:v>
                </c:pt>
                <c:pt idx="6975">
                  <c:v>71.784000000000006</c:v>
                </c:pt>
                <c:pt idx="6976">
                  <c:v>71.787999999999997</c:v>
                </c:pt>
                <c:pt idx="6977">
                  <c:v>71.8</c:v>
                </c:pt>
                <c:pt idx="6978">
                  <c:v>71.808999999999997</c:v>
                </c:pt>
                <c:pt idx="6979">
                  <c:v>71.822999999999993</c:v>
                </c:pt>
                <c:pt idx="6980">
                  <c:v>71.840999999999994</c:v>
                </c:pt>
                <c:pt idx="6981">
                  <c:v>71.844999999999999</c:v>
                </c:pt>
                <c:pt idx="6982">
                  <c:v>71.852000000000004</c:v>
                </c:pt>
                <c:pt idx="6983">
                  <c:v>71.866</c:v>
                </c:pt>
                <c:pt idx="6984">
                  <c:v>71.881</c:v>
                </c:pt>
                <c:pt idx="6985">
                  <c:v>71.88</c:v>
                </c:pt>
                <c:pt idx="6986">
                  <c:v>71.885999999999996</c:v>
                </c:pt>
                <c:pt idx="6987">
                  <c:v>71.891000000000005</c:v>
                </c:pt>
                <c:pt idx="6988">
                  <c:v>71.888999999999996</c:v>
                </c:pt>
                <c:pt idx="6989">
                  <c:v>71.891000000000005</c:v>
                </c:pt>
                <c:pt idx="6990">
                  <c:v>71.894000000000005</c:v>
                </c:pt>
                <c:pt idx="6991">
                  <c:v>71.896000000000001</c:v>
                </c:pt>
                <c:pt idx="6992">
                  <c:v>71.900999999999996</c:v>
                </c:pt>
                <c:pt idx="6993">
                  <c:v>71.905000000000001</c:v>
                </c:pt>
                <c:pt idx="6994">
                  <c:v>71.903000000000006</c:v>
                </c:pt>
                <c:pt idx="6995">
                  <c:v>71.894000000000005</c:v>
                </c:pt>
                <c:pt idx="6996">
                  <c:v>71.897999999999996</c:v>
                </c:pt>
                <c:pt idx="6997">
                  <c:v>71.897000000000006</c:v>
                </c:pt>
                <c:pt idx="6998">
                  <c:v>71.905000000000001</c:v>
                </c:pt>
                <c:pt idx="6999">
                  <c:v>71.903999999999996</c:v>
                </c:pt>
                <c:pt idx="7000">
                  <c:v>71.903000000000006</c:v>
                </c:pt>
                <c:pt idx="7001">
                  <c:v>71.906000000000006</c:v>
                </c:pt>
                <c:pt idx="7002">
                  <c:v>71.900999999999996</c:v>
                </c:pt>
                <c:pt idx="7003">
                  <c:v>71.899000000000001</c:v>
                </c:pt>
                <c:pt idx="7004">
                  <c:v>71.908000000000001</c:v>
                </c:pt>
                <c:pt idx="7005">
                  <c:v>71.911000000000001</c:v>
                </c:pt>
                <c:pt idx="7006">
                  <c:v>71.912999999999997</c:v>
                </c:pt>
                <c:pt idx="7007">
                  <c:v>71.911000000000001</c:v>
                </c:pt>
                <c:pt idx="7008">
                  <c:v>71.911000000000001</c:v>
                </c:pt>
                <c:pt idx="7009">
                  <c:v>71.903999999999996</c:v>
                </c:pt>
                <c:pt idx="7010">
                  <c:v>71.918000000000006</c:v>
                </c:pt>
                <c:pt idx="7011">
                  <c:v>71.929000000000002</c:v>
                </c:pt>
                <c:pt idx="7012">
                  <c:v>71.929000000000002</c:v>
                </c:pt>
                <c:pt idx="7013">
                  <c:v>71.936000000000007</c:v>
                </c:pt>
                <c:pt idx="7014">
                  <c:v>71.932000000000002</c:v>
                </c:pt>
                <c:pt idx="7015">
                  <c:v>71.938000000000002</c:v>
                </c:pt>
                <c:pt idx="7016">
                  <c:v>71.942999999999998</c:v>
                </c:pt>
                <c:pt idx="7017">
                  <c:v>71.945999999999998</c:v>
                </c:pt>
                <c:pt idx="7018">
                  <c:v>71.944000000000003</c:v>
                </c:pt>
                <c:pt idx="7019">
                  <c:v>71.944000000000003</c:v>
                </c:pt>
                <c:pt idx="7020">
                  <c:v>71.95</c:v>
                </c:pt>
                <c:pt idx="7021">
                  <c:v>71.956999999999994</c:v>
                </c:pt>
                <c:pt idx="7022">
                  <c:v>71.968999999999994</c:v>
                </c:pt>
                <c:pt idx="7023">
                  <c:v>71.971000000000004</c:v>
                </c:pt>
                <c:pt idx="7024">
                  <c:v>71.974000000000004</c:v>
                </c:pt>
                <c:pt idx="7025">
                  <c:v>71.984999999999999</c:v>
                </c:pt>
                <c:pt idx="7026">
                  <c:v>71.980999999999995</c:v>
                </c:pt>
                <c:pt idx="7027">
                  <c:v>71.983000000000004</c:v>
                </c:pt>
                <c:pt idx="7028">
                  <c:v>71.984999999999999</c:v>
                </c:pt>
                <c:pt idx="7029">
                  <c:v>71.989000000000004</c:v>
                </c:pt>
                <c:pt idx="7030">
                  <c:v>71.986999999999995</c:v>
                </c:pt>
                <c:pt idx="7031">
                  <c:v>71.989999999999995</c:v>
                </c:pt>
                <c:pt idx="7032">
                  <c:v>71.988</c:v>
                </c:pt>
                <c:pt idx="7033">
                  <c:v>71.994</c:v>
                </c:pt>
                <c:pt idx="7034">
                  <c:v>71.988</c:v>
                </c:pt>
                <c:pt idx="7035">
                  <c:v>71.977000000000004</c:v>
                </c:pt>
                <c:pt idx="7036">
                  <c:v>71.971999999999994</c:v>
                </c:pt>
                <c:pt idx="7037">
                  <c:v>71.977000000000004</c:v>
                </c:pt>
                <c:pt idx="7038">
                  <c:v>71.972999999999999</c:v>
                </c:pt>
                <c:pt idx="7039">
                  <c:v>71.965000000000003</c:v>
                </c:pt>
                <c:pt idx="7040">
                  <c:v>71.956999999999994</c:v>
                </c:pt>
                <c:pt idx="7041">
                  <c:v>71.947999999999993</c:v>
                </c:pt>
                <c:pt idx="7042">
                  <c:v>71.942999999999998</c:v>
                </c:pt>
                <c:pt idx="7043">
                  <c:v>71.932000000000002</c:v>
                </c:pt>
                <c:pt idx="7044">
                  <c:v>71.933999999999997</c:v>
                </c:pt>
                <c:pt idx="7045">
                  <c:v>71.930000000000007</c:v>
                </c:pt>
                <c:pt idx="7046">
                  <c:v>71.905000000000001</c:v>
                </c:pt>
                <c:pt idx="7047">
                  <c:v>71.905000000000001</c:v>
                </c:pt>
                <c:pt idx="7048">
                  <c:v>71.896000000000001</c:v>
                </c:pt>
                <c:pt idx="7049">
                  <c:v>71.89</c:v>
                </c:pt>
                <c:pt idx="7050">
                  <c:v>71.88</c:v>
                </c:pt>
                <c:pt idx="7051">
                  <c:v>71.869</c:v>
                </c:pt>
                <c:pt idx="7052">
                  <c:v>71.855999999999995</c:v>
                </c:pt>
                <c:pt idx="7053">
                  <c:v>71.843999999999994</c:v>
                </c:pt>
                <c:pt idx="7054">
                  <c:v>71.825999999999993</c:v>
                </c:pt>
                <c:pt idx="7055">
                  <c:v>71.819000000000003</c:v>
                </c:pt>
                <c:pt idx="7056">
                  <c:v>71.808000000000007</c:v>
                </c:pt>
                <c:pt idx="7057">
                  <c:v>71.799000000000007</c:v>
                </c:pt>
                <c:pt idx="7058">
                  <c:v>71.772000000000006</c:v>
                </c:pt>
                <c:pt idx="7059">
                  <c:v>71.763999999999996</c:v>
                </c:pt>
                <c:pt idx="7060">
                  <c:v>71.751999999999995</c:v>
                </c:pt>
                <c:pt idx="7061">
                  <c:v>71.739000000000004</c:v>
                </c:pt>
                <c:pt idx="7062">
                  <c:v>71.727999999999994</c:v>
                </c:pt>
                <c:pt idx="7063">
                  <c:v>71.713999999999999</c:v>
                </c:pt>
                <c:pt idx="7064">
                  <c:v>71.691999999999993</c:v>
                </c:pt>
                <c:pt idx="7065">
                  <c:v>71.677999999999997</c:v>
                </c:pt>
                <c:pt idx="7066">
                  <c:v>71.658000000000001</c:v>
                </c:pt>
                <c:pt idx="7067">
                  <c:v>71.646000000000001</c:v>
                </c:pt>
                <c:pt idx="7068">
                  <c:v>71.631</c:v>
                </c:pt>
                <c:pt idx="7069">
                  <c:v>71.622</c:v>
                </c:pt>
                <c:pt idx="7070">
                  <c:v>71.602000000000004</c:v>
                </c:pt>
                <c:pt idx="7071">
                  <c:v>71.591999999999999</c:v>
                </c:pt>
                <c:pt idx="7072">
                  <c:v>71.578999999999994</c:v>
                </c:pt>
                <c:pt idx="7073">
                  <c:v>71.558000000000007</c:v>
                </c:pt>
                <c:pt idx="7074">
                  <c:v>71.540999999999997</c:v>
                </c:pt>
                <c:pt idx="7075">
                  <c:v>71.528999999999996</c:v>
                </c:pt>
                <c:pt idx="7076">
                  <c:v>71.509</c:v>
                </c:pt>
                <c:pt idx="7077">
                  <c:v>71.495000000000005</c:v>
                </c:pt>
                <c:pt idx="7078">
                  <c:v>71.48</c:v>
                </c:pt>
                <c:pt idx="7079">
                  <c:v>71.468000000000004</c:v>
                </c:pt>
                <c:pt idx="7080">
                  <c:v>71.454999999999998</c:v>
                </c:pt>
                <c:pt idx="7081">
                  <c:v>71.441000000000003</c:v>
                </c:pt>
                <c:pt idx="7082">
                  <c:v>71.418999999999997</c:v>
                </c:pt>
                <c:pt idx="7083">
                  <c:v>71.412000000000006</c:v>
                </c:pt>
                <c:pt idx="7084">
                  <c:v>71.399000000000001</c:v>
                </c:pt>
                <c:pt idx="7085">
                  <c:v>71.379000000000005</c:v>
                </c:pt>
                <c:pt idx="7086">
                  <c:v>71.369</c:v>
                </c:pt>
                <c:pt idx="7087">
                  <c:v>71.36</c:v>
                </c:pt>
                <c:pt idx="7088">
                  <c:v>71.343000000000004</c:v>
                </c:pt>
                <c:pt idx="7089">
                  <c:v>71.332999999999998</c:v>
                </c:pt>
                <c:pt idx="7090">
                  <c:v>71.328999999999994</c:v>
                </c:pt>
                <c:pt idx="7091">
                  <c:v>71.313000000000002</c:v>
                </c:pt>
                <c:pt idx="7092">
                  <c:v>71.311000000000007</c:v>
                </c:pt>
                <c:pt idx="7093">
                  <c:v>71.305000000000007</c:v>
                </c:pt>
                <c:pt idx="7094">
                  <c:v>71.298000000000002</c:v>
                </c:pt>
                <c:pt idx="7095">
                  <c:v>71.293000000000006</c:v>
                </c:pt>
                <c:pt idx="7096">
                  <c:v>71.287000000000006</c:v>
                </c:pt>
                <c:pt idx="7097">
                  <c:v>71.289000000000001</c:v>
                </c:pt>
                <c:pt idx="7098">
                  <c:v>71.281999999999996</c:v>
                </c:pt>
                <c:pt idx="7099">
                  <c:v>71.275999999999996</c:v>
                </c:pt>
                <c:pt idx="7100">
                  <c:v>71.266999999999996</c:v>
                </c:pt>
                <c:pt idx="7101">
                  <c:v>71.274000000000001</c:v>
                </c:pt>
                <c:pt idx="7102">
                  <c:v>71.262</c:v>
                </c:pt>
                <c:pt idx="7103">
                  <c:v>71.248999999999995</c:v>
                </c:pt>
                <c:pt idx="7104">
                  <c:v>71.253</c:v>
                </c:pt>
                <c:pt idx="7105">
                  <c:v>71.238</c:v>
                </c:pt>
                <c:pt idx="7106">
                  <c:v>71.236999999999995</c:v>
                </c:pt>
                <c:pt idx="7107">
                  <c:v>71.230999999999995</c:v>
                </c:pt>
                <c:pt idx="7108">
                  <c:v>71.218000000000004</c:v>
                </c:pt>
                <c:pt idx="7109">
                  <c:v>71.22</c:v>
                </c:pt>
                <c:pt idx="7110">
                  <c:v>71.224000000000004</c:v>
                </c:pt>
                <c:pt idx="7111">
                  <c:v>71.207999999999998</c:v>
                </c:pt>
                <c:pt idx="7112">
                  <c:v>71.192999999999998</c:v>
                </c:pt>
                <c:pt idx="7113">
                  <c:v>71.194999999999993</c:v>
                </c:pt>
                <c:pt idx="7114">
                  <c:v>71.186000000000007</c:v>
                </c:pt>
                <c:pt idx="7115">
                  <c:v>71.188999999999993</c:v>
                </c:pt>
                <c:pt idx="7116">
                  <c:v>71.191000000000003</c:v>
                </c:pt>
                <c:pt idx="7117">
                  <c:v>71.179000000000002</c:v>
                </c:pt>
                <c:pt idx="7118">
                  <c:v>71.17</c:v>
                </c:pt>
                <c:pt idx="7119">
                  <c:v>71.159000000000006</c:v>
                </c:pt>
                <c:pt idx="7120">
                  <c:v>71.146000000000001</c:v>
                </c:pt>
                <c:pt idx="7121">
                  <c:v>71.144000000000005</c:v>
                </c:pt>
                <c:pt idx="7122">
                  <c:v>71.141000000000005</c:v>
                </c:pt>
                <c:pt idx="7123">
                  <c:v>71.138999999999996</c:v>
                </c:pt>
                <c:pt idx="7124">
                  <c:v>71.120999999999995</c:v>
                </c:pt>
                <c:pt idx="7125">
                  <c:v>71.108000000000004</c:v>
                </c:pt>
                <c:pt idx="7126">
                  <c:v>71.096000000000004</c:v>
                </c:pt>
                <c:pt idx="7127">
                  <c:v>71.087000000000003</c:v>
                </c:pt>
                <c:pt idx="7128">
                  <c:v>71.072000000000003</c:v>
                </c:pt>
                <c:pt idx="7129">
                  <c:v>71.069000000000003</c:v>
                </c:pt>
                <c:pt idx="7130">
                  <c:v>71.051000000000002</c:v>
                </c:pt>
                <c:pt idx="7131">
                  <c:v>71.040000000000006</c:v>
                </c:pt>
                <c:pt idx="7132">
                  <c:v>71.025000000000006</c:v>
                </c:pt>
                <c:pt idx="7133">
                  <c:v>71.007000000000005</c:v>
                </c:pt>
                <c:pt idx="7134">
                  <c:v>70.989999999999995</c:v>
                </c:pt>
                <c:pt idx="7135">
                  <c:v>70.974999999999994</c:v>
                </c:pt>
                <c:pt idx="7136">
                  <c:v>70.947999999999993</c:v>
                </c:pt>
                <c:pt idx="7137">
                  <c:v>70.936000000000007</c:v>
                </c:pt>
                <c:pt idx="7138">
                  <c:v>70.912000000000006</c:v>
                </c:pt>
                <c:pt idx="7139">
                  <c:v>70.891999999999996</c:v>
                </c:pt>
                <c:pt idx="7140">
                  <c:v>70.870999999999995</c:v>
                </c:pt>
                <c:pt idx="7141">
                  <c:v>70.864000000000004</c:v>
                </c:pt>
                <c:pt idx="7142">
                  <c:v>70.841999999999999</c:v>
                </c:pt>
                <c:pt idx="7143">
                  <c:v>70.834999999999994</c:v>
                </c:pt>
                <c:pt idx="7144">
                  <c:v>70.819999999999993</c:v>
                </c:pt>
                <c:pt idx="7145">
                  <c:v>70.805999999999997</c:v>
                </c:pt>
                <c:pt idx="7146">
                  <c:v>70.787999999999997</c:v>
                </c:pt>
                <c:pt idx="7147">
                  <c:v>70.775999999999996</c:v>
                </c:pt>
                <c:pt idx="7148">
                  <c:v>70.747</c:v>
                </c:pt>
                <c:pt idx="7149">
                  <c:v>70.733999999999995</c:v>
                </c:pt>
                <c:pt idx="7150">
                  <c:v>70.710999999999999</c:v>
                </c:pt>
                <c:pt idx="7151">
                  <c:v>70.692999999999998</c:v>
                </c:pt>
                <c:pt idx="7152">
                  <c:v>70.683999999999997</c:v>
                </c:pt>
                <c:pt idx="7153">
                  <c:v>70.671000000000006</c:v>
                </c:pt>
                <c:pt idx="7154">
                  <c:v>70.644000000000005</c:v>
                </c:pt>
                <c:pt idx="7155">
                  <c:v>70.63</c:v>
                </c:pt>
                <c:pt idx="7156">
                  <c:v>70.626000000000005</c:v>
                </c:pt>
                <c:pt idx="7157">
                  <c:v>70.616</c:v>
                </c:pt>
                <c:pt idx="7158">
                  <c:v>70.597999999999999</c:v>
                </c:pt>
                <c:pt idx="7159">
                  <c:v>70.591999999999999</c:v>
                </c:pt>
                <c:pt idx="7160">
                  <c:v>70.575999999999993</c:v>
                </c:pt>
                <c:pt idx="7161">
                  <c:v>70.564999999999998</c:v>
                </c:pt>
                <c:pt idx="7162">
                  <c:v>70.552999999999997</c:v>
                </c:pt>
                <c:pt idx="7163">
                  <c:v>70.536000000000001</c:v>
                </c:pt>
                <c:pt idx="7164">
                  <c:v>70.522000000000006</c:v>
                </c:pt>
                <c:pt idx="7165">
                  <c:v>70.504000000000005</c:v>
                </c:pt>
                <c:pt idx="7166">
                  <c:v>70.480999999999995</c:v>
                </c:pt>
                <c:pt idx="7167">
                  <c:v>70.471999999999994</c:v>
                </c:pt>
                <c:pt idx="7168">
                  <c:v>70.463999999999999</c:v>
                </c:pt>
                <c:pt idx="7169">
                  <c:v>70.45</c:v>
                </c:pt>
                <c:pt idx="7170">
                  <c:v>70.442999999999998</c:v>
                </c:pt>
                <c:pt idx="7171">
                  <c:v>70.432000000000002</c:v>
                </c:pt>
                <c:pt idx="7172">
                  <c:v>70.427000000000007</c:v>
                </c:pt>
                <c:pt idx="7173">
                  <c:v>70.418000000000006</c:v>
                </c:pt>
                <c:pt idx="7174">
                  <c:v>70.406999999999996</c:v>
                </c:pt>
                <c:pt idx="7175">
                  <c:v>70.397999999999996</c:v>
                </c:pt>
                <c:pt idx="7176">
                  <c:v>70.396000000000001</c:v>
                </c:pt>
                <c:pt idx="7177">
                  <c:v>70.382999999999996</c:v>
                </c:pt>
                <c:pt idx="7178">
                  <c:v>70.364999999999995</c:v>
                </c:pt>
                <c:pt idx="7179">
                  <c:v>70.355999999999995</c:v>
                </c:pt>
                <c:pt idx="7180">
                  <c:v>70.343999999999994</c:v>
                </c:pt>
                <c:pt idx="7181">
                  <c:v>70.331000000000003</c:v>
                </c:pt>
                <c:pt idx="7182">
                  <c:v>70.326999999999998</c:v>
                </c:pt>
                <c:pt idx="7183">
                  <c:v>70.314999999999998</c:v>
                </c:pt>
                <c:pt idx="7184">
                  <c:v>70.313000000000002</c:v>
                </c:pt>
                <c:pt idx="7185">
                  <c:v>70.302000000000007</c:v>
                </c:pt>
                <c:pt idx="7186">
                  <c:v>70.295000000000002</c:v>
                </c:pt>
                <c:pt idx="7187">
                  <c:v>70.287999999999997</c:v>
                </c:pt>
                <c:pt idx="7188">
                  <c:v>70.272999999999996</c:v>
                </c:pt>
                <c:pt idx="7189">
                  <c:v>70.271000000000001</c:v>
                </c:pt>
                <c:pt idx="7190">
                  <c:v>70.253</c:v>
                </c:pt>
                <c:pt idx="7191">
                  <c:v>70.241</c:v>
                </c:pt>
                <c:pt idx="7192">
                  <c:v>70.239000000000004</c:v>
                </c:pt>
                <c:pt idx="7193">
                  <c:v>70.23</c:v>
                </c:pt>
                <c:pt idx="7194">
                  <c:v>70.215999999999994</c:v>
                </c:pt>
                <c:pt idx="7195">
                  <c:v>70.213999999999999</c:v>
                </c:pt>
                <c:pt idx="7196">
                  <c:v>70.200999999999993</c:v>
                </c:pt>
                <c:pt idx="7197">
                  <c:v>70.194000000000003</c:v>
                </c:pt>
                <c:pt idx="7198">
                  <c:v>70.180999999999997</c:v>
                </c:pt>
                <c:pt idx="7199">
                  <c:v>70.180999999999997</c:v>
                </c:pt>
                <c:pt idx="7200">
                  <c:v>70.171999999999997</c:v>
                </c:pt>
                <c:pt idx="7201">
                  <c:v>70.167000000000002</c:v>
                </c:pt>
                <c:pt idx="7202">
                  <c:v>70.165000000000006</c:v>
                </c:pt>
                <c:pt idx="7203">
                  <c:v>70.161000000000001</c:v>
                </c:pt>
                <c:pt idx="7204">
                  <c:v>70.149000000000001</c:v>
                </c:pt>
                <c:pt idx="7205">
                  <c:v>70.141000000000005</c:v>
                </c:pt>
                <c:pt idx="7206">
                  <c:v>70.135999999999996</c:v>
                </c:pt>
                <c:pt idx="7207">
                  <c:v>70.134</c:v>
                </c:pt>
                <c:pt idx="7208">
                  <c:v>70.117999999999995</c:v>
                </c:pt>
                <c:pt idx="7209">
                  <c:v>70.117999999999995</c:v>
                </c:pt>
                <c:pt idx="7210">
                  <c:v>70.106999999999999</c:v>
                </c:pt>
                <c:pt idx="7211">
                  <c:v>70.102999999999994</c:v>
                </c:pt>
                <c:pt idx="7212">
                  <c:v>70.099999999999994</c:v>
                </c:pt>
                <c:pt idx="7213">
                  <c:v>70.100999999999999</c:v>
                </c:pt>
                <c:pt idx="7214">
                  <c:v>70.088999999999999</c:v>
                </c:pt>
                <c:pt idx="7215">
                  <c:v>70.091999999999999</c:v>
                </c:pt>
                <c:pt idx="7216">
                  <c:v>70.084999999999994</c:v>
                </c:pt>
                <c:pt idx="7217">
                  <c:v>70.082999999999998</c:v>
                </c:pt>
                <c:pt idx="7218">
                  <c:v>70.081000000000003</c:v>
                </c:pt>
                <c:pt idx="7219">
                  <c:v>70.078000000000003</c:v>
                </c:pt>
                <c:pt idx="7220">
                  <c:v>70.072000000000003</c:v>
                </c:pt>
                <c:pt idx="7221">
                  <c:v>70.06</c:v>
                </c:pt>
                <c:pt idx="7222">
                  <c:v>70.06</c:v>
                </c:pt>
                <c:pt idx="7223">
                  <c:v>70.052000000000007</c:v>
                </c:pt>
                <c:pt idx="7224">
                  <c:v>70.045000000000002</c:v>
                </c:pt>
                <c:pt idx="7225">
                  <c:v>70.036000000000001</c:v>
                </c:pt>
                <c:pt idx="7226">
                  <c:v>70.040000000000006</c:v>
                </c:pt>
                <c:pt idx="7227">
                  <c:v>70.037999999999997</c:v>
                </c:pt>
                <c:pt idx="7228">
                  <c:v>70.031999999999996</c:v>
                </c:pt>
                <c:pt idx="7229">
                  <c:v>70.034000000000006</c:v>
                </c:pt>
                <c:pt idx="7230">
                  <c:v>70.022999999999996</c:v>
                </c:pt>
                <c:pt idx="7231">
                  <c:v>70.025000000000006</c:v>
                </c:pt>
                <c:pt idx="7232">
                  <c:v>70.027000000000001</c:v>
                </c:pt>
                <c:pt idx="7233">
                  <c:v>70.016000000000005</c:v>
                </c:pt>
                <c:pt idx="7234">
                  <c:v>70.022999999999996</c:v>
                </c:pt>
                <c:pt idx="7235">
                  <c:v>70.018000000000001</c:v>
                </c:pt>
                <c:pt idx="7236">
                  <c:v>70.016000000000005</c:v>
                </c:pt>
                <c:pt idx="7237">
                  <c:v>70.012</c:v>
                </c:pt>
                <c:pt idx="7238">
                  <c:v>70.001000000000005</c:v>
                </c:pt>
                <c:pt idx="7239">
                  <c:v>69.994</c:v>
                </c:pt>
                <c:pt idx="7240">
                  <c:v>69.998000000000005</c:v>
                </c:pt>
                <c:pt idx="7241">
                  <c:v>69.995999999999995</c:v>
                </c:pt>
                <c:pt idx="7242">
                  <c:v>69.997</c:v>
                </c:pt>
                <c:pt idx="7243">
                  <c:v>69.994</c:v>
                </c:pt>
                <c:pt idx="7244">
                  <c:v>69.994</c:v>
                </c:pt>
                <c:pt idx="7245">
                  <c:v>69.994</c:v>
                </c:pt>
                <c:pt idx="7246">
                  <c:v>69.984999999999999</c:v>
                </c:pt>
                <c:pt idx="7247">
                  <c:v>69.986000000000004</c:v>
                </c:pt>
                <c:pt idx="7248">
                  <c:v>69.983000000000004</c:v>
                </c:pt>
                <c:pt idx="7249">
                  <c:v>69.980999999999995</c:v>
                </c:pt>
                <c:pt idx="7250">
                  <c:v>69.981999999999999</c:v>
                </c:pt>
                <c:pt idx="7251">
                  <c:v>69.974999999999994</c:v>
                </c:pt>
                <c:pt idx="7252">
                  <c:v>69.974999999999994</c:v>
                </c:pt>
                <c:pt idx="7253">
                  <c:v>69.962999999999994</c:v>
                </c:pt>
                <c:pt idx="7254">
                  <c:v>69.956999999999994</c:v>
                </c:pt>
                <c:pt idx="7255">
                  <c:v>69.956999999999994</c:v>
                </c:pt>
                <c:pt idx="7256">
                  <c:v>69.960999999999999</c:v>
                </c:pt>
                <c:pt idx="7257">
                  <c:v>69.956999999999994</c:v>
                </c:pt>
                <c:pt idx="7258">
                  <c:v>69.956999999999994</c:v>
                </c:pt>
                <c:pt idx="7259">
                  <c:v>69.965999999999994</c:v>
                </c:pt>
                <c:pt idx="7260">
                  <c:v>69.963999999999999</c:v>
                </c:pt>
                <c:pt idx="7261">
                  <c:v>69.948999999999998</c:v>
                </c:pt>
                <c:pt idx="7262">
                  <c:v>69.941999999999993</c:v>
                </c:pt>
                <c:pt idx="7263">
                  <c:v>69.941999999999993</c:v>
                </c:pt>
                <c:pt idx="7264">
                  <c:v>69.94</c:v>
                </c:pt>
                <c:pt idx="7265">
                  <c:v>69.933000000000007</c:v>
                </c:pt>
                <c:pt idx="7266">
                  <c:v>69.938000000000002</c:v>
                </c:pt>
                <c:pt idx="7267">
                  <c:v>69.936999999999998</c:v>
                </c:pt>
                <c:pt idx="7268">
                  <c:v>69.930999999999997</c:v>
                </c:pt>
                <c:pt idx="7269">
                  <c:v>69.935000000000002</c:v>
                </c:pt>
                <c:pt idx="7270">
                  <c:v>69.92</c:v>
                </c:pt>
                <c:pt idx="7271">
                  <c:v>69.912999999999997</c:v>
                </c:pt>
                <c:pt idx="7272">
                  <c:v>69.912999999999997</c:v>
                </c:pt>
                <c:pt idx="7273">
                  <c:v>69.906999999999996</c:v>
                </c:pt>
                <c:pt idx="7274">
                  <c:v>69.900000000000006</c:v>
                </c:pt>
                <c:pt idx="7275">
                  <c:v>69.915999999999997</c:v>
                </c:pt>
                <c:pt idx="7276">
                  <c:v>69.906999999999996</c:v>
                </c:pt>
                <c:pt idx="7277">
                  <c:v>69.909000000000006</c:v>
                </c:pt>
                <c:pt idx="7278">
                  <c:v>69.902000000000001</c:v>
                </c:pt>
                <c:pt idx="7279">
                  <c:v>69.900000000000006</c:v>
                </c:pt>
                <c:pt idx="7280">
                  <c:v>69.891000000000005</c:v>
                </c:pt>
                <c:pt idx="7281">
                  <c:v>69.887</c:v>
                </c:pt>
                <c:pt idx="7282">
                  <c:v>69.888999999999996</c:v>
                </c:pt>
                <c:pt idx="7283">
                  <c:v>69.876000000000005</c:v>
                </c:pt>
                <c:pt idx="7284">
                  <c:v>69.869</c:v>
                </c:pt>
                <c:pt idx="7285">
                  <c:v>69.869</c:v>
                </c:pt>
                <c:pt idx="7286">
                  <c:v>69.867000000000004</c:v>
                </c:pt>
                <c:pt idx="7287">
                  <c:v>69.861999999999995</c:v>
                </c:pt>
                <c:pt idx="7288">
                  <c:v>69.867000000000004</c:v>
                </c:pt>
                <c:pt idx="7289">
                  <c:v>69.86</c:v>
                </c:pt>
                <c:pt idx="7290">
                  <c:v>69.853999999999999</c:v>
                </c:pt>
                <c:pt idx="7291">
                  <c:v>69.849000000000004</c:v>
                </c:pt>
                <c:pt idx="7292">
                  <c:v>69.844999999999999</c:v>
                </c:pt>
                <c:pt idx="7293">
                  <c:v>69.843000000000004</c:v>
                </c:pt>
                <c:pt idx="7294">
                  <c:v>69.834000000000003</c:v>
                </c:pt>
                <c:pt idx="7295">
                  <c:v>69.819999999999993</c:v>
                </c:pt>
                <c:pt idx="7296">
                  <c:v>69.820999999999998</c:v>
                </c:pt>
                <c:pt idx="7297">
                  <c:v>69.817999999999998</c:v>
                </c:pt>
                <c:pt idx="7298">
                  <c:v>69.802000000000007</c:v>
                </c:pt>
                <c:pt idx="7299">
                  <c:v>69.796000000000006</c:v>
                </c:pt>
                <c:pt idx="7300">
                  <c:v>69.796000000000006</c:v>
                </c:pt>
                <c:pt idx="7301">
                  <c:v>69.792000000000002</c:v>
                </c:pt>
                <c:pt idx="7302">
                  <c:v>69.784999999999997</c:v>
                </c:pt>
                <c:pt idx="7303">
                  <c:v>69.790999999999997</c:v>
                </c:pt>
                <c:pt idx="7304">
                  <c:v>69.784999999999997</c:v>
                </c:pt>
                <c:pt idx="7305">
                  <c:v>69.781000000000006</c:v>
                </c:pt>
                <c:pt idx="7306">
                  <c:v>69.778000000000006</c:v>
                </c:pt>
                <c:pt idx="7307">
                  <c:v>69.778999999999996</c:v>
                </c:pt>
                <c:pt idx="7308">
                  <c:v>69.771000000000001</c:v>
                </c:pt>
                <c:pt idx="7309">
                  <c:v>69.77</c:v>
                </c:pt>
                <c:pt idx="7310">
                  <c:v>69.760999999999996</c:v>
                </c:pt>
                <c:pt idx="7311">
                  <c:v>69.756</c:v>
                </c:pt>
                <c:pt idx="7312">
                  <c:v>69.751999999999995</c:v>
                </c:pt>
                <c:pt idx="7313">
                  <c:v>69.748999999999995</c:v>
                </c:pt>
                <c:pt idx="7314">
                  <c:v>69.751999999999995</c:v>
                </c:pt>
                <c:pt idx="7315">
                  <c:v>69.751999999999995</c:v>
                </c:pt>
                <c:pt idx="7316">
                  <c:v>69.742999999999995</c:v>
                </c:pt>
                <c:pt idx="7317">
                  <c:v>69.748000000000005</c:v>
                </c:pt>
                <c:pt idx="7318">
                  <c:v>69.75</c:v>
                </c:pt>
                <c:pt idx="7319">
                  <c:v>69.741</c:v>
                </c:pt>
                <c:pt idx="7320">
                  <c:v>69.745000000000005</c:v>
                </c:pt>
                <c:pt idx="7321">
                  <c:v>69.745999999999995</c:v>
                </c:pt>
                <c:pt idx="7322">
                  <c:v>69.733999999999995</c:v>
                </c:pt>
                <c:pt idx="7323">
                  <c:v>69.722999999999999</c:v>
                </c:pt>
                <c:pt idx="7324">
                  <c:v>69.722999999999999</c:v>
                </c:pt>
                <c:pt idx="7325">
                  <c:v>69.718999999999994</c:v>
                </c:pt>
                <c:pt idx="7326">
                  <c:v>69.715999999999994</c:v>
                </c:pt>
                <c:pt idx="7327">
                  <c:v>69.712000000000003</c:v>
                </c:pt>
                <c:pt idx="7328">
                  <c:v>69.712000000000003</c:v>
                </c:pt>
                <c:pt idx="7329">
                  <c:v>69.715000000000003</c:v>
                </c:pt>
                <c:pt idx="7330">
                  <c:v>69.716999999999999</c:v>
                </c:pt>
                <c:pt idx="7331">
                  <c:v>69.721999999999994</c:v>
                </c:pt>
                <c:pt idx="7332">
                  <c:v>69.715000000000003</c:v>
                </c:pt>
                <c:pt idx="7333">
                  <c:v>69.707999999999998</c:v>
                </c:pt>
                <c:pt idx="7334">
                  <c:v>69.707999999999998</c:v>
                </c:pt>
                <c:pt idx="7335">
                  <c:v>69.710999999999999</c:v>
                </c:pt>
                <c:pt idx="7336">
                  <c:v>69.710999999999999</c:v>
                </c:pt>
                <c:pt idx="7337">
                  <c:v>69.706000000000003</c:v>
                </c:pt>
                <c:pt idx="7338">
                  <c:v>69.703999999999994</c:v>
                </c:pt>
                <c:pt idx="7339">
                  <c:v>69.715000000000003</c:v>
                </c:pt>
                <c:pt idx="7340">
                  <c:v>69.709000000000003</c:v>
                </c:pt>
                <c:pt idx="7341">
                  <c:v>69.706999999999994</c:v>
                </c:pt>
                <c:pt idx="7342">
                  <c:v>69.706999999999994</c:v>
                </c:pt>
                <c:pt idx="7343">
                  <c:v>69.709000000000003</c:v>
                </c:pt>
                <c:pt idx="7344">
                  <c:v>69.713999999999999</c:v>
                </c:pt>
                <c:pt idx="7345">
                  <c:v>69.715999999999994</c:v>
                </c:pt>
                <c:pt idx="7346">
                  <c:v>69.712000000000003</c:v>
                </c:pt>
                <c:pt idx="7347">
                  <c:v>69.706999999999994</c:v>
                </c:pt>
                <c:pt idx="7348">
                  <c:v>69.712000000000003</c:v>
                </c:pt>
                <c:pt idx="7349">
                  <c:v>69.718999999999994</c:v>
                </c:pt>
                <c:pt idx="7350">
                  <c:v>69.713999999999999</c:v>
                </c:pt>
                <c:pt idx="7351">
                  <c:v>69.716999999999999</c:v>
                </c:pt>
                <c:pt idx="7352">
                  <c:v>69.722999999999999</c:v>
                </c:pt>
                <c:pt idx="7353">
                  <c:v>69.721000000000004</c:v>
                </c:pt>
                <c:pt idx="7354">
                  <c:v>69.715000000000003</c:v>
                </c:pt>
                <c:pt idx="7355">
                  <c:v>69.725999999999999</c:v>
                </c:pt>
                <c:pt idx="7356">
                  <c:v>69.713999999999999</c:v>
                </c:pt>
                <c:pt idx="7357">
                  <c:v>69.715000000000003</c:v>
                </c:pt>
                <c:pt idx="7358">
                  <c:v>69.712000000000003</c:v>
                </c:pt>
                <c:pt idx="7359">
                  <c:v>69.72</c:v>
                </c:pt>
                <c:pt idx="7360">
                  <c:v>69.72</c:v>
                </c:pt>
                <c:pt idx="7361">
                  <c:v>69.72</c:v>
                </c:pt>
                <c:pt idx="7362">
                  <c:v>69.727999999999994</c:v>
                </c:pt>
                <c:pt idx="7363">
                  <c:v>69.72</c:v>
                </c:pt>
                <c:pt idx="7364">
                  <c:v>69.712999999999994</c:v>
                </c:pt>
                <c:pt idx="7365">
                  <c:v>69.701999999999998</c:v>
                </c:pt>
                <c:pt idx="7366">
                  <c:v>69.710999999999999</c:v>
                </c:pt>
                <c:pt idx="7367">
                  <c:v>69.707999999999998</c:v>
                </c:pt>
                <c:pt idx="7368">
                  <c:v>69.709000000000003</c:v>
                </c:pt>
                <c:pt idx="7369">
                  <c:v>69.715000000000003</c:v>
                </c:pt>
                <c:pt idx="7370">
                  <c:v>69.715999999999994</c:v>
                </c:pt>
                <c:pt idx="7371">
                  <c:v>69.712999999999994</c:v>
                </c:pt>
                <c:pt idx="7372">
                  <c:v>69.713999999999999</c:v>
                </c:pt>
                <c:pt idx="7373">
                  <c:v>69.722999999999999</c:v>
                </c:pt>
                <c:pt idx="7374">
                  <c:v>69.722999999999999</c:v>
                </c:pt>
                <c:pt idx="7375">
                  <c:v>69.722999999999999</c:v>
                </c:pt>
                <c:pt idx="7376">
                  <c:v>69.722999999999999</c:v>
                </c:pt>
                <c:pt idx="7377">
                  <c:v>69.715999999999994</c:v>
                </c:pt>
                <c:pt idx="7378">
                  <c:v>69.72</c:v>
                </c:pt>
                <c:pt idx="7379">
                  <c:v>69.712000000000003</c:v>
                </c:pt>
                <c:pt idx="7380">
                  <c:v>69.712000000000003</c:v>
                </c:pt>
                <c:pt idx="7381">
                  <c:v>69.713999999999999</c:v>
                </c:pt>
                <c:pt idx="7382">
                  <c:v>69.704999999999998</c:v>
                </c:pt>
                <c:pt idx="7383">
                  <c:v>69.704999999999998</c:v>
                </c:pt>
                <c:pt idx="7384">
                  <c:v>69.713999999999999</c:v>
                </c:pt>
                <c:pt idx="7385">
                  <c:v>69.706999999999994</c:v>
                </c:pt>
                <c:pt idx="7386">
                  <c:v>69.712000000000003</c:v>
                </c:pt>
                <c:pt idx="7387">
                  <c:v>69.713999999999999</c:v>
                </c:pt>
                <c:pt idx="7388">
                  <c:v>69.709999999999994</c:v>
                </c:pt>
                <c:pt idx="7389">
                  <c:v>69.715000000000003</c:v>
                </c:pt>
                <c:pt idx="7390">
                  <c:v>69.725999999999999</c:v>
                </c:pt>
                <c:pt idx="7391">
                  <c:v>69.736999999999995</c:v>
                </c:pt>
                <c:pt idx="7392">
                  <c:v>69.728999999999999</c:v>
                </c:pt>
                <c:pt idx="7393">
                  <c:v>69.728999999999999</c:v>
                </c:pt>
                <c:pt idx="7394">
                  <c:v>69.724000000000004</c:v>
                </c:pt>
                <c:pt idx="7395">
                  <c:v>69.736000000000004</c:v>
                </c:pt>
                <c:pt idx="7396">
                  <c:v>69.733000000000004</c:v>
                </c:pt>
                <c:pt idx="7397">
                  <c:v>69.733999999999995</c:v>
                </c:pt>
                <c:pt idx="7398">
                  <c:v>69.733000000000004</c:v>
                </c:pt>
                <c:pt idx="7399">
                  <c:v>69.730999999999995</c:v>
                </c:pt>
                <c:pt idx="7400">
                  <c:v>69.730999999999995</c:v>
                </c:pt>
                <c:pt idx="7401">
                  <c:v>69.739999999999995</c:v>
                </c:pt>
                <c:pt idx="7402">
                  <c:v>69.745000000000005</c:v>
                </c:pt>
                <c:pt idx="7403">
                  <c:v>69.741</c:v>
                </c:pt>
                <c:pt idx="7404">
                  <c:v>69.739000000000004</c:v>
                </c:pt>
                <c:pt idx="7405">
                  <c:v>69.742999999999995</c:v>
                </c:pt>
                <c:pt idx="7406">
                  <c:v>69.745999999999995</c:v>
                </c:pt>
                <c:pt idx="7407">
                  <c:v>69.75</c:v>
                </c:pt>
                <c:pt idx="7408">
                  <c:v>69.745999999999995</c:v>
                </c:pt>
                <c:pt idx="7409">
                  <c:v>69.745000000000005</c:v>
                </c:pt>
                <c:pt idx="7410">
                  <c:v>69.745999999999995</c:v>
                </c:pt>
                <c:pt idx="7411">
                  <c:v>69.742999999999995</c:v>
                </c:pt>
                <c:pt idx="7412">
                  <c:v>69.745999999999995</c:v>
                </c:pt>
                <c:pt idx="7413">
                  <c:v>69.742999999999995</c:v>
                </c:pt>
                <c:pt idx="7414">
                  <c:v>69.748000000000005</c:v>
                </c:pt>
                <c:pt idx="7415">
                  <c:v>69.754999999999995</c:v>
                </c:pt>
                <c:pt idx="7416">
                  <c:v>69.757000000000005</c:v>
                </c:pt>
                <c:pt idx="7417">
                  <c:v>69.763999999999996</c:v>
                </c:pt>
                <c:pt idx="7418">
                  <c:v>69.762</c:v>
                </c:pt>
                <c:pt idx="7419">
                  <c:v>69.766999999999996</c:v>
                </c:pt>
                <c:pt idx="7420">
                  <c:v>69.772999999999996</c:v>
                </c:pt>
                <c:pt idx="7421">
                  <c:v>69.774000000000001</c:v>
                </c:pt>
                <c:pt idx="7422">
                  <c:v>69.771000000000001</c:v>
                </c:pt>
                <c:pt idx="7423">
                  <c:v>69.775999999999996</c:v>
                </c:pt>
                <c:pt idx="7424">
                  <c:v>69.781000000000006</c:v>
                </c:pt>
                <c:pt idx="7425">
                  <c:v>69.784999999999997</c:v>
                </c:pt>
                <c:pt idx="7426">
                  <c:v>69.781000000000006</c:v>
                </c:pt>
                <c:pt idx="7427">
                  <c:v>69.781000000000006</c:v>
                </c:pt>
                <c:pt idx="7428">
                  <c:v>69.792000000000002</c:v>
                </c:pt>
                <c:pt idx="7429">
                  <c:v>69.793999999999997</c:v>
                </c:pt>
                <c:pt idx="7430">
                  <c:v>69.796999999999997</c:v>
                </c:pt>
                <c:pt idx="7431">
                  <c:v>69.799000000000007</c:v>
                </c:pt>
                <c:pt idx="7432">
                  <c:v>69.795000000000002</c:v>
                </c:pt>
                <c:pt idx="7433">
                  <c:v>69.801000000000002</c:v>
                </c:pt>
                <c:pt idx="7434">
                  <c:v>69.799000000000007</c:v>
                </c:pt>
                <c:pt idx="7435">
                  <c:v>69.804000000000002</c:v>
                </c:pt>
                <c:pt idx="7436">
                  <c:v>69.8</c:v>
                </c:pt>
                <c:pt idx="7437">
                  <c:v>69.802000000000007</c:v>
                </c:pt>
                <c:pt idx="7438">
                  <c:v>69.8</c:v>
                </c:pt>
                <c:pt idx="7439">
                  <c:v>69.802000000000007</c:v>
                </c:pt>
                <c:pt idx="7440">
                  <c:v>69.798000000000002</c:v>
                </c:pt>
                <c:pt idx="7441">
                  <c:v>69.804000000000002</c:v>
                </c:pt>
                <c:pt idx="7442">
                  <c:v>69.798000000000002</c:v>
                </c:pt>
                <c:pt idx="7443">
                  <c:v>69.798000000000002</c:v>
                </c:pt>
                <c:pt idx="7444">
                  <c:v>69.8</c:v>
                </c:pt>
                <c:pt idx="7445">
                  <c:v>69.795000000000002</c:v>
                </c:pt>
                <c:pt idx="7446">
                  <c:v>69.802000000000007</c:v>
                </c:pt>
                <c:pt idx="7447">
                  <c:v>69.811000000000007</c:v>
                </c:pt>
                <c:pt idx="7448">
                  <c:v>69.811999999999998</c:v>
                </c:pt>
                <c:pt idx="7449">
                  <c:v>69.819999999999993</c:v>
                </c:pt>
                <c:pt idx="7450">
                  <c:v>69.816000000000003</c:v>
                </c:pt>
                <c:pt idx="7451">
                  <c:v>69.822999999999993</c:v>
                </c:pt>
                <c:pt idx="7452">
                  <c:v>69.822999999999993</c:v>
                </c:pt>
                <c:pt idx="7453">
                  <c:v>69.822999999999993</c:v>
                </c:pt>
                <c:pt idx="7454">
                  <c:v>69.816000000000003</c:v>
                </c:pt>
                <c:pt idx="7455">
                  <c:v>69.816000000000003</c:v>
                </c:pt>
                <c:pt idx="7456">
                  <c:v>69.825999999999993</c:v>
                </c:pt>
                <c:pt idx="7457">
                  <c:v>69.831999999999994</c:v>
                </c:pt>
                <c:pt idx="7458">
                  <c:v>69.825999999999993</c:v>
                </c:pt>
                <c:pt idx="7459">
                  <c:v>69.832999999999998</c:v>
                </c:pt>
                <c:pt idx="7460">
                  <c:v>69.832999999999998</c:v>
                </c:pt>
                <c:pt idx="7461">
                  <c:v>69.84</c:v>
                </c:pt>
                <c:pt idx="7462">
                  <c:v>69.846000000000004</c:v>
                </c:pt>
                <c:pt idx="7463">
                  <c:v>69.849000000000004</c:v>
                </c:pt>
                <c:pt idx="7464">
                  <c:v>69.846999999999994</c:v>
                </c:pt>
                <c:pt idx="7465">
                  <c:v>69.855999999999995</c:v>
                </c:pt>
                <c:pt idx="7466">
                  <c:v>69.86</c:v>
                </c:pt>
                <c:pt idx="7467">
                  <c:v>69.869</c:v>
                </c:pt>
                <c:pt idx="7468">
                  <c:v>69.873999999999995</c:v>
                </c:pt>
                <c:pt idx="7469">
                  <c:v>69.876000000000005</c:v>
                </c:pt>
                <c:pt idx="7470">
                  <c:v>69.867999999999995</c:v>
                </c:pt>
                <c:pt idx="7471">
                  <c:v>69.876000000000005</c:v>
                </c:pt>
                <c:pt idx="7472">
                  <c:v>69.885999999999996</c:v>
                </c:pt>
                <c:pt idx="7473">
                  <c:v>69.897000000000006</c:v>
                </c:pt>
                <c:pt idx="7474">
                  <c:v>69.903999999999996</c:v>
                </c:pt>
                <c:pt idx="7475">
                  <c:v>69.900999999999996</c:v>
                </c:pt>
                <c:pt idx="7476">
                  <c:v>69.911000000000001</c:v>
                </c:pt>
                <c:pt idx="7477">
                  <c:v>69.918000000000006</c:v>
                </c:pt>
                <c:pt idx="7478">
                  <c:v>69.924000000000007</c:v>
                </c:pt>
                <c:pt idx="7479">
                  <c:v>69.921999999999997</c:v>
                </c:pt>
                <c:pt idx="7480">
                  <c:v>69.92</c:v>
                </c:pt>
                <c:pt idx="7481">
                  <c:v>69.923000000000002</c:v>
                </c:pt>
                <c:pt idx="7482">
                  <c:v>69.915000000000006</c:v>
                </c:pt>
                <c:pt idx="7483">
                  <c:v>69.927000000000007</c:v>
                </c:pt>
                <c:pt idx="7484">
                  <c:v>69.932000000000002</c:v>
                </c:pt>
                <c:pt idx="7485">
                  <c:v>69.929000000000002</c:v>
                </c:pt>
                <c:pt idx="7486">
                  <c:v>69.938999999999993</c:v>
                </c:pt>
                <c:pt idx="7487">
                  <c:v>69.941000000000003</c:v>
                </c:pt>
                <c:pt idx="7488">
                  <c:v>69.945999999999998</c:v>
                </c:pt>
                <c:pt idx="7489">
                  <c:v>69.945999999999998</c:v>
                </c:pt>
                <c:pt idx="7490">
                  <c:v>69.945999999999998</c:v>
                </c:pt>
                <c:pt idx="7491">
                  <c:v>69.945999999999998</c:v>
                </c:pt>
                <c:pt idx="7492">
                  <c:v>69.953000000000003</c:v>
                </c:pt>
                <c:pt idx="7493">
                  <c:v>69.962000000000003</c:v>
                </c:pt>
                <c:pt idx="7494">
                  <c:v>69.968000000000004</c:v>
                </c:pt>
                <c:pt idx="7495">
                  <c:v>69.968000000000004</c:v>
                </c:pt>
                <c:pt idx="7496">
                  <c:v>69.968999999999994</c:v>
                </c:pt>
                <c:pt idx="7497">
                  <c:v>69.963999999999999</c:v>
                </c:pt>
                <c:pt idx="7498">
                  <c:v>69.966999999999999</c:v>
                </c:pt>
                <c:pt idx="7499">
                  <c:v>69.974999999999994</c:v>
                </c:pt>
                <c:pt idx="7500">
                  <c:v>69.981999999999999</c:v>
                </c:pt>
                <c:pt idx="7501">
                  <c:v>69.981999999999999</c:v>
                </c:pt>
                <c:pt idx="7502">
                  <c:v>69.992000000000004</c:v>
                </c:pt>
                <c:pt idx="7503">
                  <c:v>69.995999999999995</c:v>
                </c:pt>
                <c:pt idx="7504">
                  <c:v>69.998000000000005</c:v>
                </c:pt>
                <c:pt idx="7505">
                  <c:v>69.995999999999995</c:v>
                </c:pt>
                <c:pt idx="7506">
                  <c:v>69.998999999999995</c:v>
                </c:pt>
                <c:pt idx="7507">
                  <c:v>69.998999999999995</c:v>
                </c:pt>
                <c:pt idx="7508">
                  <c:v>69.998999999999995</c:v>
                </c:pt>
                <c:pt idx="7509">
                  <c:v>70.006</c:v>
                </c:pt>
                <c:pt idx="7510">
                  <c:v>70.007999999999996</c:v>
                </c:pt>
                <c:pt idx="7511">
                  <c:v>70.016999999999996</c:v>
                </c:pt>
                <c:pt idx="7512">
                  <c:v>70.016999999999996</c:v>
                </c:pt>
                <c:pt idx="7513">
                  <c:v>70.016999999999996</c:v>
                </c:pt>
                <c:pt idx="7514">
                  <c:v>70.024000000000001</c:v>
                </c:pt>
                <c:pt idx="7515">
                  <c:v>70.031000000000006</c:v>
                </c:pt>
                <c:pt idx="7516">
                  <c:v>70.034000000000006</c:v>
                </c:pt>
                <c:pt idx="7517">
                  <c:v>70.037999999999997</c:v>
                </c:pt>
                <c:pt idx="7518">
                  <c:v>70.040999999999997</c:v>
                </c:pt>
                <c:pt idx="7519">
                  <c:v>70.043000000000006</c:v>
                </c:pt>
                <c:pt idx="7520">
                  <c:v>70.048000000000002</c:v>
                </c:pt>
                <c:pt idx="7521">
                  <c:v>70.048000000000002</c:v>
                </c:pt>
                <c:pt idx="7522">
                  <c:v>70.05</c:v>
                </c:pt>
                <c:pt idx="7523">
                  <c:v>70.040999999999997</c:v>
                </c:pt>
                <c:pt idx="7524">
                  <c:v>70.040999999999997</c:v>
                </c:pt>
                <c:pt idx="7525">
                  <c:v>70.046000000000006</c:v>
                </c:pt>
                <c:pt idx="7526">
                  <c:v>70.05</c:v>
                </c:pt>
                <c:pt idx="7527">
                  <c:v>70.055000000000007</c:v>
                </c:pt>
                <c:pt idx="7528">
                  <c:v>70.048000000000002</c:v>
                </c:pt>
                <c:pt idx="7529">
                  <c:v>70.052999999999997</c:v>
                </c:pt>
                <c:pt idx="7530">
                  <c:v>70.061999999999998</c:v>
                </c:pt>
                <c:pt idx="7531">
                  <c:v>70.070999999999998</c:v>
                </c:pt>
                <c:pt idx="7532">
                  <c:v>70.08</c:v>
                </c:pt>
                <c:pt idx="7533">
                  <c:v>70.075999999999993</c:v>
                </c:pt>
                <c:pt idx="7534">
                  <c:v>70.069000000000003</c:v>
                </c:pt>
                <c:pt idx="7535">
                  <c:v>70.081999999999994</c:v>
                </c:pt>
                <c:pt idx="7536">
                  <c:v>70.075999999999993</c:v>
                </c:pt>
                <c:pt idx="7537">
                  <c:v>70.087000000000003</c:v>
                </c:pt>
                <c:pt idx="7538">
                  <c:v>70.09</c:v>
                </c:pt>
                <c:pt idx="7539">
                  <c:v>70.09</c:v>
                </c:pt>
                <c:pt idx="7540">
                  <c:v>70.087999999999994</c:v>
                </c:pt>
                <c:pt idx="7541">
                  <c:v>70.093999999999994</c:v>
                </c:pt>
                <c:pt idx="7542">
                  <c:v>70.108000000000004</c:v>
                </c:pt>
                <c:pt idx="7543">
                  <c:v>70.103999999999999</c:v>
                </c:pt>
                <c:pt idx="7544">
                  <c:v>70.113</c:v>
                </c:pt>
                <c:pt idx="7545">
                  <c:v>70.114999999999995</c:v>
                </c:pt>
                <c:pt idx="7546">
                  <c:v>70.126000000000005</c:v>
                </c:pt>
                <c:pt idx="7547">
                  <c:v>70.131</c:v>
                </c:pt>
                <c:pt idx="7548">
                  <c:v>70.135999999999996</c:v>
                </c:pt>
                <c:pt idx="7549">
                  <c:v>70.138000000000005</c:v>
                </c:pt>
                <c:pt idx="7550">
                  <c:v>70.141999999999996</c:v>
                </c:pt>
                <c:pt idx="7551">
                  <c:v>70.150000000000006</c:v>
                </c:pt>
                <c:pt idx="7552">
                  <c:v>70.153999999999996</c:v>
                </c:pt>
                <c:pt idx="7553">
                  <c:v>70.159000000000006</c:v>
                </c:pt>
                <c:pt idx="7554">
                  <c:v>70.171999999999997</c:v>
                </c:pt>
                <c:pt idx="7555">
                  <c:v>70.180999999999997</c:v>
                </c:pt>
                <c:pt idx="7556">
                  <c:v>70.19</c:v>
                </c:pt>
                <c:pt idx="7557">
                  <c:v>70.182000000000002</c:v>
                </c:pt>
                <c:pt idx="7558">
                  <c:v>70.201999999999998</c:v>
                </c:pt>
                <c:pt idx="7559">
                  <c:v>70.203999999999994</c:v>
                </c:pt>
                <c:pt idx="7560">
                  <c:v>70.218000000000004</c:v>
                </c:pt>
                <c:pt idx="7561">
                  <c:v>70.228999999999999</c:v>
                </c:pt>
                <c:pt idx="7562">
                  <c:v>70.231999999999999</c:v>
                </c:pt>
                <c:pt idx="7563">
                  <c:v>70.221000000000004</c:v>
                </c:pt>
                <c:pt idx="7564">
                  <c:v>70.236000000000004</c:v>
                </c:pt>
                <c:pt idx="7565">
                  <c:v>70.248000000000005</c:v>
                </c:pt>
                <c:pt idx="7566">
                  <c:v>70.253</c:v>
                </c:pt>
                <c:pt idx="7567">
                  <c:v>70.259</c:v>
                </c:pt>
                <c:pt idx="7568">
                  <c:v>70.271000000000001</c:v>
                </c:pt>
                <c:pt idx="7569">
                  <c:v>70.271000000000001</c:v>
                </c:pt>
                <c:pt idx="7570">
                  <c:v>70.287000000000006</c:v>
                </c:pt>
                <c:pt idx="7571">
                  <c:v>70.293999999999997</c:v>
                </c:pt>
                <c:pt idx="7572">
                  <c:v>70.3</c:v>
                </c:pt>
                <c:pt idx="7573">
                  <c:v>70.307000000000002</c:v>
                </c:pt>
                <c:pt idx="7574">
                  <c:v>70.320999999999998</c:v>
                </c:pt>
                <c:pt idx="7575">
                  <c:v>70.320999999999998</c:v>
                </c:pt>
                <c:pt idx="7576">
                  <c:v>70.33</c:v>
                </c:pt>
                <c:pt idx="7577">
                  <c:v>70.34</c:v>
                </c:pt>
                <c:pt idx="7578">
                  <c:v>70.356999999999999</c:v>
                </c:pt>
                <c:pt idx="7579">
                  <c:v>70.364000000000004</c:v>
                </c:pt>
                <c:pt idx="7580">
                  <c:v>70.376000000000005</c:v>
                </c:pt>
                <c:pt idx="7581">
                  <c:v>70.378</c:v>
                </c:pt>
                <c:pt idx="7582">
                  <c:v>70.388000000000005</c:v>
                </c:pt>
                <c:pt idx="7583">
                  <c:v>70.399000000000001</c:v>
                </c:pt>
                <c:pt idx="7584">
                  <c:v>70.417000000000002</c:v>
                </c:pt>
                <c:pt idx="7585">
                  <c:v>70.421000000000006</c:v>
                </c:pt>
                <c:pt idx="7586">
                  <c:v>70.433000000000007</c:v>
                </c:pt>
                <c:pt idx="7587">
                  <c:v>70.435000000000002</c:v>
                </c:pt>
                <c:pt idx="7588">
                  <c:v>70.453000000000003</c:v>
                </c:pt>
                <c:pt idx="7589">
                  <c:v>70.465000000000003</c:v>
                </c:pt>
                <c:pt idx="7590">
                  <c:v>70.474000000000004</c:v>
                </c:pt>
                <c:pt idx="7591">
                  <c:v>70.480999999999995</c:v>
                </c:pt>
                <c:pt idx="7592">
                  <c:v>70.492999999999995</c:v>
                </c:pt>
                <c:pt idx="7593">
                  <c:v>70.498999999999995</c:v>
                </c:pt>
                <c:pt idx="7594">
                  <c:v>70.501000000000005</c:v>
                </c:pt>
                <c:pt idx="7595">
                  <c:v>70.515000000000001</c:v>
                </c:pt>
                <c:pt idx="7596">
                  <c:v>70.524000000000001</c:v>
                </c:pt>
                <c:pt idx="7597">
                  <c:v>70.536000000000001</c:v>
                </c:pt>
                <c:pt idx="7598">
                  <c:v>70.549000000000007</c:v>
                </c:pt>
                <c:pt idx="7599">
                  <c:v>70.555999999999997</c:v>
                </c:pt>
                <c:pt idx="7600">
                  <c:v>70.573999999999998</c:v>
                </c:pt>
                <c:pt idx="7601">
                  <c:v>70.584000000000003</c:v>
                </c:pt>
                <c:pt idx="7602">
                  <c:v>70.590999999999994</c:v>
                </c:pt>
                <c:pt idx="7603">
                  <c:v>70.597999999999999</c:v>
                </c:pt>
                <c:pt idx="7604">
                  <c:v>70.608999999999995</c:v>
                </c:pt>
                <c:pt idx="7605">
                  <c:v>70.623000000000005</c:v>
                </c:pt>
                <c:pt idx="7606">
                  <c:v>70.629000000000005</c:v>
                </c:pt>
                <c:pt idx="7607">
                  <c:v>70.63</c:v>
                </c:pt>
                <c:pt idx="7608">
                  <c:v>70.641000000000005</c:v>
                </c:pt>
                <c:pt idx="7609">
                  <c:v>70.650000000000006</c:v>
                </c:pt>
                <c:pt idx="7610">
                  <c:v>70.659000000000006</c:v>
                </c:pt>
                <c:pt idx="7611">
                  <c:v>70.668999999999997</c:v>
                </c:pt>
                <c:pt idx="7612">
                  <c:v>70.671000000000006</c:v>
                </c:pt>
                <c:pt idx="7613">
                  <c:v>70.677999999999997</c:v>
                </c:pt>
                <c:pt idx="7614">
                  <c:v>70.680000000000007</c:v>
                </c:pt>
                <c:pt idx="7615">
                  <c:v>70.682000000000002</c:v>
                </c:pt>
                <c:pt idx="7616">
                  <c:v>70.691000000000003</c:v>
                </c:pt>
                <c:pt idx="7617">
                  <c:v>70.680000000000007</c:v>
                </c:pt>
                <c:pt idx="7618">
                  <c:v>70.697999999999993</c:v>
                </c:pt>
                <c:pt idx="7619">
                  <c:v>70.703000000000003</c:v>
                </c:pt>
                <c:pt idx="7620">
                  <c:v>70.707999999999998</c:v>
                </c:pt>
                <c:pt idx="7621">
                  <c:v>70.715000000000003</c:v>
                </c:pt>
                <c:pt idx="7622">
                  <c:v>70.725999999999999</c:v>
                </c:pt>
                <c:pt idx="7623">
                  <c:v>70.736999999999995</c:v>
                </c:pt>
                <c:pt idx="7624">
                  <c:v>70.733000000000004</c:v>
                </c:pt>
                <c:pt idx="7625">
                  <c:v>70.744</c:v>
                </c:pt>
                <c:pt idx="7626">
                  <c:v>70.747</c:v>
                </c:pt>
                <c:pt idx="7627">
                  <c:v>70.757999999999996</c:v>
                </c:pt>
                <c:pt idx="7628">
                  <c:v>70.766999999999996</c:v>
                </c:pt>
                <c:pt idx="7629">
                  <c:v>70.775999999999996</c:v>
                </c:pt>
                <c:pt idx="7630">
                  <c:v>70.775999999999996</c:v>
                </c:pt>
                <c:pt idx="7631">
                  <c:v>70.784999999999997</c:v>
                </c:pt>
                <c:pt idx="7632">
                  <c:v>70.783000000000001</c:v>
                </c:pt>
                <c:pt idx="7633">
                  <c:v>70.801000000000002</c:v>
                </c:pt>
                <c:pt idx="7634">
                  <c:v>70.8</c:v>
                </c:pt>
                <c:pt idx="7635">
                  <c:v>70.804000000000002</c:v>
                </c:pt>
                <c:pt idx="7636">
                  <c:v>70.808000000000007</c:v>
                </c:pt>
                <c:pt idx="7637">
                  <c:v>70.813000000000002</c:v>
                </c:pt>
                <c:pt idx="7638">
                  <c:v>70.825000000000003</c:v>
                </c:pt>
                <c:pt idx="7639">
                  <c:v>70.817999999999998</c:v>
                </c:pt>
                <c:pt idx="7640">
                  <c:v>70.825000000000003</c:v>
                </c:pt>
                <c:pt idx="7641">
                  <c:v>70.835999999999999</c:v>
                </c:pt>
                <c:pt idx="7642">
                  <c:v>70.838999999999999</c:v>
                </c:pt>
                <c:pt idx="7643">
                  <c:v>70.843000000000004</c:v>
                </c:pt>
                <c:pt idx="7644">
                  <c:v>70.849999999999994</c:v>
                </c:pt>
                <c:pt idx="7645">
                  <c:v>70.840999999999994</c:v>
                </c:pt>
                <c:pt idx="7646">
                  <c:v>70.840999999999994</c:v>
                </c:pt>
                <c:pt idx="7647">
                  <c:v>70.831999999999994</c:v>
                </c:pt>
                <c:pt idx="7648">
                  <c:v>70.83</c:v>
                </c:pt>
                <c:pt idx="7649">
                  <c:v>70.822999999999993</c:v>
                </c:pt>
                <c:pt idx="7650">
                  <c:v>70.813999999999993</c:v>
                </c:pt>
                <c:pt idx="7651">
                  <c:v>70.813999999999993</c:v>
                </c:pt>
                <c:pt idx="7652">
                  <c:v>70.805000000000007</c:v>
                </c:pt>
                <c:pt idx="7653">
                  <c:v>70.802999999999997</c:v>
                </c:pt>
                <c:pt idx="7654">
                  <c:v>70.796999999999997</c:v>
                </c:pt>
                <c:pt idx="7655">
                  <c:v>70.799000000000007</c:v>
                </c:pt>
                <c:pt idx="7656">
                  <c:v>70.799000000000007</c:v>
                </c:pt>
                <c:pt idx="7657">
                  <c:v>70.793000000000006</c:v>
                </c:pt>
                <c:pt idx="7658">
                  <c:v>70.795000000000002</c:v>
                </c:pt>
                <c:pt idx="7659">
                  <c:v>70.790999999999997</c:v>
                </c:pt>
                <c:pt idx="7660">
                  <c:v>70.790000000000006</c:v>
                </c:pt>
                <c:pt idx="7661">
                  <c:v>70.781000000000006</c:v>
                </c:pt>
                <c:pt idx="7662">
                  <c:v>70.78</c:v>
                </c:pt>
                <c:pt idx="7663">
                  <c:v>70.77</c:v>
                </c:pt>
                <c:pt idx="7664">
                  <c:v>70.771000000000001</c:v>
                </c:pt>
                <c:pt idx="7665">
                  <c:v>70.766000000000005</c:v>
                </c:pt>
                <c:pt idx="7666">
                  <c:v>70.768000000000001</c:v>
                </c:pt>
                <c:pt idx="7667">
                  <c:v>70.757000000000005</c:v>
                </c:pt>
                <c:pt idx="7668">
                  <c:v>70.762</c:v>
                </c:pt>
                <c:pt idx="7669">
                  <c:v>70.753</c:v>
                </c:pt>
                <c:pt idx="7670">
                  <c:v>70.748000000000005</c:v>
                </c:pt>
                <c:pt idx="7671">
                  <c:v>70.757999999999996</c:v>
                </c:pt>
                <c:pt idx="7672">
                  <c:v>70.756</c:v>
                </c:pt>
                <c:pt idx="7673">
                  <c:v>70.751000000000005</c:v>
                </c:pt>
                <c:pt idx="7674">
                  <c:v>70.747</c:v>
                </c:pt>
                <c:pt idx="7675">
                  <c:v>70.748999999999995</c:v>
                </c:pt>
                <c:pt idx="7676">
                  <c:v>70.744</c:v>
                </c:pt>
                <c:pt idx="7677">
                  <c:v>70.736000000000004</c:v>
                </c:pt>
                <c:pt idx="7678">
                  <c:v>70.730999999999995</c:v>
                </c:pt>
                <c:pt idx="7679">
                  <c:v>70.730999999999995</c:v>
                </c:pt>
                <c:pt idx="7680">
                  <c:v>70.721999999999994</c:v>
                </c:pt>
                <c:pt idx="7681">
                  <c:v>70.718000000000004</c:v>
                </c:pt>
                <c:pt idx="7682">
                  <c:v>70.727000000000004</c:v>
                </c:pt>
                <c:pt idx="7683">
                  <c:v>70.724999999999994</c:v>
                </c:pt>
                <c:pt idx="7684">
                  <c:v>70.724999999999994</c:v>
                </c:pt>
                <c:pt idx="7685">
                  <c:v>70.718000000000004</c:v>
                </c:pt>
                <c:pt idx="7686">
                  <c:v>70.713999999999999</c:v>
                </c:pt>
                <c:pt idx="7687">
                  <c:v>70.709000000000003</c:v>
                </c:pt>
                <c:pt idx="7688">
                  <c:v>70.713999999999999</c:v>
                </c:pt>
                <c:pt idx="7689">
                  <c:v>70.706999999999994</c:v>
                </c:pt>
                <c:pt idx="7690">
                  <c:v>70.709999999999994</c:v>
                </c:pt>
                <c:pt idx="7691">
                  <c:v>70.700999999999993</c:v>
                </c:pt>
                <c:pt idx="7692">
                  <c:v>70.695999999999998</c:v>
                </c:pt>
                <c:pt idx="7693">
                  <c:v>70.691999999999993</c:v>
                </c:pt>
                <c:pt idx="7694">
                  <c:v>70.694000000000003</c:v>
                </c:pt>
                <c:pt idx="7695">
                  <c:v>70.698999999999998</c:v>
                </c:pt>
                <c:pt idx="7696">
                  <c:v>70.698999999999998</c:v>
                </c:pt>
                <c:pt idx="7697">
                  <c:v>70.694999999999993</c:v>
                </c:pt>
                <c:pt idx="7698">
                  <c:v>70.694999999999993</c:v>
                </c:pt>
                <c:pt idx="7699">
                  <c:v>70.700999999999993</c:v>
                </c:pt>
                <c:pt idx="7700">
                  <c:v>70.694999999999993</c:v>
                </c:pt>
                <c:pt idx="7701">
                  <c:v>70.694999999999993</c:v>
                </c:pt>
                <c:pt idx="7702">
                  <c:v>70.7</c:v>
                </c:pt>
                <c:pt idx="7703">
                  <c:v>70.697000000000003</c:v>
                </c:pt>
                <c:pt idx="7704">
                  <c:v>70.694999999999993</c:v>
                </c:pt>
                <c:pt idx="7705">
                  <c:v>70.697000000000003</c:v>
                </c:pt>
                <c:pt idx="7706">
                  <c:v>70.691000000000003</c:v>
                </c:pt>
                <c:pt idx="7707">
                  <c:v>70.694999999999993</c:v>
                </c:pt>
                <c:pt idx="7708">
                  <c:v>70.701999999999998</c:v>
                </c:pt>
                <c:pt idx="7709">
                  <c:v>70.703999999999994</c:v>
                </c:pt>
                <c:pt idx="7710">
                  <c:v>70.704999999999998</c:v>
                </c:pt>
                <c:pt idx="7711">
                  <c:v>70.712000000000003</c:v>
                </c:pt>
                <c:pt idx="7712">
                  <c:v>70.713999999999999</c:v>
                </c:pt>
                <c:pt idx="7713">
                  <c:v>70.718999999999994</c:v>
                </c:pt>
                <c:pt idx="7714">
                  <c:v>70.718000000000004</c:v>
                </c:pt>
                <c:pt idx="7715">
                  <c:v>70.721000000000004</c:v>
                </c:pt>
                <c:pt idx="7716">
                  <c:v>70.722999999999999</c:v>
                </c:pt>
                <c:pt idx="7717">
                  <c:v>70.727999999999994</c:v>
                </c:pt>
                <c:pt idx="7718">
                  <c:v>70.722999999999999</c:v>
                </c:pt>
                <c:pt idx="7719">
                  <c:v>70.722999999999999</c:v>
                </c:pt>
                <c:pt idx="7720">
                  <c:v>70.725999999999999</c:v>
                </c:pt>
                <c:pt idx="7721">
                  <c:v>70.736999999999995</c:v>
                </c:pt>
                <c:pt idx="7722">
                  <c:v>70.736000000000004</c:v>
                </c:pt>
                <c:pt idx="7723">
                  <c:v>70.742000000000004</c:v>
                </c:pt>
                <c:pt idx="7724">
                  <c:v>70.754000000000005</c:v>
                </c:pt>
                <c:pt idx="7725">
                  <c:v>70.757999999999996</c:v>
                </c:pt>
                <c:pt idx="7726">
                  <c:v>70.768000000000001</c:v>
                </c:pt>
                <c:pt idx="7727">
                  <c:v>70.777000000000001</c:v>
                </c:pt>
                <c:pt idx="7728">
                  <c:v>70.778999999999996</c:v>
                </c:pt>
                <c:pt idx="7729">
                  <c:v>70.783000000000001</c:v>
                </c:pt>
                <c:pt idx="7730">
                  <c:v>70.790999999999997</c:v>
                </c:pt>
                <c:pt idx="7731">
                  <c:v>70.793000000000006</c:v>
                </c:pt>
                <c:pt idx="7732">
                  <c:v>70.8</c:v>
                </c:pt>
                <c:pt idx="7733">
                  <c:v>70.798000000000002</c:v>
                </c:pt>
                <c:pt idx="7734">
                  <c:v>70.796000000000006</c:v>
                </c:pt>
                <c:pt idx="7735">
                  <c:v>70.807000000000002</c:v>
                </c:pt>
                <c:pt idx="7736">
                  <c:v>70.811999999999998</c:v>
                </c:pt>
                <c:pt idx="7737">
                  <c:v>70.813999999999993</c:v>
                </c:pt>
                <c:pt idx="7738">
                  <c:v>70.825000000000003</c:v>
                </c:pt>
                <c:pt idx="7739">
                  <c:v>70.835999999999999</c:v>
                </c:pt>
                <c:pt idx="7740">
                  <c:v>70.834999999999994</c:v>
                </c:pt>
                <c:pt idx="7741">
                  <c:v>70.846000000000004</c:v>
                </c:pt>
                <c:pt idx="7742">
                  <c:v>70.856999999999999</c:v>
                </c:pt>
                <c:pt idx="7743">
                  <c:v>70.867000000000004</c:v>
                </c:pt>
                <c:pt idx="7744">
                  <c:v>70.875</c:v>
                </c:pt>
                <c:pt idx="7745">
                  <c:v>70.88</c:v>
                </c:pt>
                <c:pt idx="7746">
                  <c:v>70.885000000000005</c:v>
                </c:pt>
                <c:pt idx="7747">
                  <c:v>70.887</c:v>
                </c:pt>
                <c:pt idx="7748">
                  <c:v>70.888999999999996</c:v>
                </c:pt>
                <c:pt idx="7749">
                  <c:v>70.881</c:v>
                </c:pt>
                <c:pt idx="7750">
                  <c:v>70.896000000000001</c:v>
                </c:pt>
                <c:pt idx="7751">
                  <c:v>70.900999999999996</c:v>
                </c:pt>
                <c:pt idx="7752">
                  <c:v>70.917000000000002</c:v>
                </c:pt>
                <c:pt idx="7753">
                  <c:v>70.915000000000006</c:v>
                </c:pt>
                <c:pt idx="7754">
                  <c:v>70.924000000000007</c:v>
                </c:pt>
                <c:pt idx="7755">
                  <c:v>70.927000000000007</c:v>
                </c:pt>
                <c:pt idx="7756">
                  <c:v>70.936000000000007</c:v>
                </c:pt>
                <c:pt idx="7757">
                  <c:v>70.957999999999998</c:v>
                </c:pt>
                <c:pt idx="7758">
                  <c:v>70.974000000000004</c:v>
                </c:pt>
                <c:pt idx="7759">
                  <c:v>70.977000000000004</c:v>
                </c:pt>
                <c:pt idx="7760">
                  <c:v>70.989999999999995</c:v>
                </c:pt>
                <c:pt idx="7761">
                  <c:v>70.988</c:v>
                </c:pt>
                <c:pt idx="7762">
                  <c:v>70.997</c:v>
                </c:pt>
                <c:pt idx="7763">
                  <c:v>71.007000000000005</c:v>
                </c:pt>
                <c:pt idx="7764">
                  <c:v>71.016000000000005</c:v>
                </c:pt>
                <c:pt idx="7765">
                  <c:v>71.028999999999996</c:v>
                </c:pt>
                <c:pt idx="7766">
                  <c:v>71.043000000000006</c:v>
                </c:pt>
                <c:pt idx="7767">
                  <c:v>71.040999999999997</c:v>
                </c:pt>
                <c:pt idx="7768">
                  <c:v>71.061000000000007</c:v>
                </c:pt>
                <c:pt idx="7769">
                  <c:v>71.081999999999994</c:v>
                </c:pt>
                <c:pt idx="7770">
                  <c:v>71.090999999999994</c:v>
                </c:pt>
                <c:pt idx="7771">
                  <c:v>71.093999999999994</c:v>
                </c:pt>
                <c:pt idx="7772">
                  <c:v>71.116</c:v>
                </c:pt>
                <c:pt idx="7773">
                  <c:v>71.126999999999995</c:v>
                </c:pt>
                <c:pt idx="7774">
                  <c:v>71.135000000000005</c:v>
                </c:pt>
                <c:pt idx="7775">
                  <c:v>71.153000000000006</c:v>
                </c:pt>
                <c:pt idx="7776">
                  <c:v>71.155000000000001</c:v>
                </c:pt>
                <c:pt idx="7777">
                  <c:v>71.158000000000001</c:v>
                </c:pt>
                <c:pt idx="7778">
                  <c:v>71.177999999999997</c:v>
                </c:pt>
                <c:pt idx="7779">
                  <c:v>71.186999999999998</c:v>
                </c:pt>
                <c:pt idx="7780">
                  <c:v>71.188999999999993</c:v>
                </c:pt>
                <c:pt idx="7781">
                  <c:v>71.200999999999993</c:v>
                </c:pt>
                <c:pt idx="7782">
                  <c:v>71.212000000000003</c:v>
                </c:pt>
                <c:pt idx="7783">
                  <c:v>71.221000000000004</c:v>
                </c:pt>
                <c:pt idx="7784">
                  <c:v>71.239999999999995</c:v>
                </c:pt>
                <c:pt idx="7785">
                  <c:v>71.254000000000005</c:v>
                </c:pt>
                <c:pt idx="7786">
                  <c:v>71.265000000000001</c:v>
                </c:pt>
                <c:pt idx="7787">
                  <c:v>71.284999999999997</c:v>
                </c:pt>
                <c:pt idx="7788">
                  <c:v>71.290000000000006</c:v>
                </c:pt>
                <c:pt idx="7789">
                  <c:v>71.293999999999997</c:v>
                </c:pt>
                <c:pt idx="7790">
                  <c:v>71.308000000000007</c:v>
                </c:pt>
                <c:pt idx="7791">
                  <c:v>71.317999999999998</c:v>
                </c:pt>
                <c:pt idx="7792">
                  <c:v>71.334000000000003</c:v>
                </c:pt>
                <c:pt idx="7793">
                  <c:v>71.350999999999999</c:v>
                </c:pt>
                <c:pt idx="7794">
                  <c:v>71.349999999999994</c:v>
                </c:pt>
                <c:pt idx="7795">
                  <c:v>71.364999999999995</c:v>
                </c:pt>
                <c:pt idx="7796">
                  <c:v>71.385999999999996</c:v>
                </c:pt>
                <c:pt idx="7797">
                  <c:v>71.403999999999996</c:v>
                </c:pt>
                <c:pt idx="7798">
                  <c:v>71.418000000000006</c:v>
                </c:pt>
                <c:pt idx="7799">
                  <c:v>71.427000000000007</c:v>
                </c:pt>
                <c:pt idx="7800">
                  <c:v>71.432000000000002</c:v>
                </c:pt>
                <c:pt idx="7801">
                  <c:v>71.456999999999994</c:v>
                </c:pt>
                <c:pt idx="7802">
                  <c:v>71.48</c:v>
                </c:pt>
                <c:pt idx="7803">
                  <c:v>71.492999999999995</c:v>
                </c:pt>
                <c:pt idx="7804">
                  <c:v>71.504000000000005</c:v>
                </c:pt>
                <c:pt idx="7805">
                  <c:v>71.516000000000005</c:v>
                </c:pt>
                <c:pt idx="7806">
                  <c:v>71.531999999999996</c:v>
                </c:pt>
                <c:pt idx="7807">
                  <c:v>71.531999999999996</c:v>
                </c:pt>
                <c:pt idx="7808">
                  <c:v>71.557000000000002</c:v>
                </c:pt>
                <c:pt idx="7809">
                  <c:v>71.570999999999998</c:v>
                </c:pt>
                <c:pt idx="7810">
                  <c:v>71.575000000000003</c:v>
                </c:pt>
                <c:pt idx="7811">
                  <c:v>71.593999999999994</c:v>
                </c:pt>
                <c:pt idx="7812">
                  <c:v>71.620999999999995</c:v>
                </c:pt>
                <c:pt idx="7813">
                  <c:v>71.632000000000005</c:v>
                </c:pt>
                <c:pt idx="7814">
                  <c:v>71.641000000000005</c:v>
                </c:pt>
                <c:pt idx="7815">
                  <c:v>71.653000000000006</c:v>
                </c:pt>
                <c:pt idx="7816">
                  <c:v>71.662000000000006</c:v>
                </c:pt>
                <c:pt idx="7817">
                  <c:v>71.686999999999998</c:v>
                </c:pt>
                <c:pt idx="7818">
                  <c:v>71.688999999999993</c:v>
                </c:pt>
                <c:pt idx="7819">
                  <c:v>71.706000000000003</c:v>
                </c:pt>
                <c:pt idx="7820">
                  <c:v>71.725999999999999</c:v>
                </c:pt>
                <c:pt idx="7821">
                  <c:v>71.734999999999999</c:v>
                </c:pt>
                <c:pt idx="7822">
                  <c:v>71.745999999999995</c:v>
                </c:pt>
                <c:pt idx="7823">
                  <c:v>71.765000000000001</c:v>
                </c:pt>
                <c:pt idx="7824">
                  <c:v>71.774000000000001</c:v>
                </c:pt>
                <c:pt idx="7825">
                  <c:v>71.784999999999997</c:v>
                </c:pt>
                <c:pt idx="7826">
                  <c:v>71.81</c:v>
                </c:pt>
                <c:pt idx="7827">
                  <c:v>71.816999999999993</c:v>
                </c:pt>
                <c:pt idx="7828">
                  <c:v>71.826999999999998</c:v>
                </c:pt>
                <c:pt idx="7829">
                  <c:v>71.849000000000004</c:v>
                </c:pt>
                <c:pt idx="7830">
                  <c:v>71.855999999999995</c:v>
                </c:pt>
                <c:pt idx="7831">
                  <c:v>71.872</c:v>
                </c:pt>
                <c:pt idx="7832">
                  <c:v>71.89</c:v>
                </c:pt>
                <c:pt idx="7833">
                  <c:v>71.906000000000006</c:v>
                </c:pt>
                <c:pt idx="7834">
                  <c:v>71.917000000000002</c:v>
                </c:pt>
                <c:pt idx="7835">
                  <c:v>71.929000000000002</c:v>
                </c:pt>
                <c:pt idx="7836">
                  <c:v>71.948999999999998</c:v>
                </c:pt>
                <c:pt idx="7837">
                  <c:v>71.953999999999994</c:v>
                </c:pt>
                <c:pt idx="7838">
                  <c:v>71.97</c:v>
                </c:pt>
                <c:pt idx="7839">
                  <c:v>71.998000000000005</c:v>
                </c:pt>
                <c:pt idx="7840">
                  <c:v>72.013000000000005</c:v>
                </c:pt>
                <c:pt idx="7841">
                  <c:v>72.022000000000006</c:v>
                </c:pt>
                <c:pt idx="7842">
                  <c:v>72.040999999999997</c:v>
                </c:pt>
                <c:pt idx="7843">
                  <c:v>72.048000000000002</c:v>
                </c:pt>
                <c:pt idx="7844">
                  <c:v>72.061999999999998</c:v>
                </c:pt>
                <c:pt idx="7845">
                  <c:v>72.069999999999993</c:v>
                </c:pt>
                <c:pt idx="7846">
                  <c:v>72.085999999999999</c:v>
                </c:pt>
                <c:pt idx="7847">
                  <c:v>72.099999999999994</c:v>
                </c:pt>
                <c:pt idx="7848">
                  <c:v>72.108999999999995</c:v>
                </c:pt>
                <c:pt idx="7849">
                  <c:v>72.117999999999995</c:v>
                </c:pt>
                <c:pt idx="7850">
                  <c:v>72.128</c:v>
                </c:pt>
                <c:pt idx="7851">
                  <c:v>72.152000000000001</c:v>
                </c:pt>
                <c:pt idx="7852">
                  <c:v>72.150999999999996</c:v>
                </c:pt>
                <c:pt idx="7853">
                  <c:v>72.171000000000006</c:v>
                </c:pt>
                <c:pt idx="7854">
                  <c:v>72.183000000000007</c:v>
                </c:pt>
                <c:pt idx="7855">
                  <c:v>72.19</c:v>
                </c:pt>
                <c:pt idx="7856">
                  <c:v>72.204999999999998</c:v>
                </c:pt>
                <c:pt idx="7857">
                  <c:v>72.23</c:v>
                </c:pt>
                <c:pt idx="7858">
                  <c:v>72.236999999999995</c:v>
                </c:pt>
                <c:pt idx="7859">
                  <c:v>72.253</c:v>
                </c:pt>
                <c:pt idx="7860">
                  <c:v>72.248000000000005</c:v>
                </c:pt>
                <c:pt idx="7861">
                  <c:v>72.260000000000005</c:v>
                </c:pt>
                <c:pt idx="7862">
                  <c:v>72.269000000000005</c:v>
                </c:pt>
                <c:pt idx="7863">
                  <c:v>72.278999999999996</c:v>
                </c:pt>
                <c:pt idx="7864">
                  <c:v>72.293999999999997</c:v>
                </c:pt>
                <c:pt idx="7865">
                  <c:v>72.304000000000002</c:v>
                </c:pt>
                <c:pt idx="7866">
                  <c:v>72.319000000000003</c:v>
                </c:pt>
                <c:pt idx="7867">
                  <c:v>72.332999999999998</c:v>
                </c:pt>
                <c:pt idx="7868">
                  <c:v>72.343000000000004</c:v>
                </c:pt>
                <c:pt idx="7869">
                  <c:v>72.353999999999999</c:v>
                </c:pt>
                <c:pt idx="7870">
                  <c:v>72.358000000000004</c:v>
                </c:pt>
                <c:pt idx="7871">
                  <c:v>72.381</c:v>
                </c:pt>
                <c:pt idx="7872">
                  <c:v>72.379000000000005</c:v>
                </c:pt>
                <c:pt idx="7873">
                  <c:v>72.385999999999996</c:v>
                </c:pt>
                <c:pt idx="7874">
                  <c:v>72.400000000000006</c:v>
                </c:pt>
                <c:pt idx="7875">
                  <c:v>72.397000000000006</c:v>
                </c:pt>
                <c:pt idx="7876">
                  <c:v>72.406999999999996</c:v>
                </c:pt>
                <c:pt idx="7877">
                  <c:v>72.412999999999997</c:v>
                </c:pt>
                <c:pt idx="7878">
                  <c:v>72.421999999999997</c:v>
                </c:pt>
                <c:pt idx="7879">
                  <c:v>72.429000000000002</c:v>
                </c:pt>
                <c:pt idx="7880">
                  <c:v>72.436000000000007</c:v>
                </c:pt>
                <c:pt idx="7881">
                  <c:v>72.442999999999998</c:v>
                </c:pt>
                <c:pt idx="7882">
                  <c:v>72.445999999999998</c:v>
                </c:pt>
                <c:pt idx="7883">
                  <c:v>72.454999999999998</c:v>
                </c:pt>
                <c:pt idx="7884">
                  <c:v>72.468000000000004</c:v>
                </c:pt>
                <c:pt idx="7885">
                  <c:v>72.474999999999994</c:v>
                </c:pt>
                <c:pt idx="7886">
                  <c:v>72.489000000000004</c:v>
                </c:pt>
                <c:pt idx="7887">
                  <c:v>72.481999999999999</c:v>
                </c:pt>
                <c:pt idx="7888">
                  <c:v>72.491</c:v>
                </c:pt>
                <c:pt idx="7889">
                  <c:v>72.498000000000005</c:v>
                </c:pt>
                <c:pt idx="7890">
                  <c:v>72.498999999999995</c:v>
                </c:pt>
                <c:pt idx="7891">
                  <c:v>72.513999999999996</c:v>
                </c:pt>
                <c:pt idx="7892">
                  <c:v>72.515000000000001</c:v>
                </c:pt>
                <c:pt idx="7893">
                  <c:v>72.528000000000006</c:v>
                </c:pt>
                <c:pt idx="7894">
                  <c:v>72.53</c:v>
                </c:pt>
                <c:pt idx="7895">
                  <c:v>72.546000000000006</c:v>
                </c:pt>
                <c:pt idx="7896">
                  <c:v>72.552999999999997</c:v>
                </c:pt>
                <c:pt idx="7897">
                  <c:v>72.555999999999997</c:v>
                </c:pt>
                <c:pt idx="7898">
                  <c:v>72.558000000000007</c:v>
                </c:pt>
                <c:pt idx="7899">
                  <c:v>72.563000000000002</c:v>
                </c:pt>
                <c:pt idx="7900">
                  <c:v>72.569999999999993</c:v>
                </c:pt>
                <c:pt idx="7901">
                  <c:v>72.584999999999994</c:v>
                </c:pt>
                <c:pt idx="7902">
                  <c:v>72.599000000000004</c:v>
                </c:pt>
                <c:pt idx="7903">
                  <c:v>72.591999999999999</c:v>
                </c:pt>
                <c:pt idx="7904">
                  <c:v>72.593000000000004</c:v>
                </c:pt>
                <c:pt idx="7905">
                  <c:v>72.608999999999995</c:v>
                </c:pt>
                <c:pt idx="7906">
                  <c:v>72.622</c:v>
                </c:pt>
                <c:pt idx="7907">
                  <c:v>72.635999999999996</c:v>
                </c:pt>
                <c:pt idx="7908">
                  <c:v>72.638000000000005</c:v>
                </c:pt>
                <c:pt idx="7909">
                  <c:v>72.638000000000005</c:v>
                </c:pt>
                <c:pt idx="7910">
                  <c:v>72.659000000000006</c:v>
                </c:pt>
                <c:pt idx="7911">
                  <c:v>72.677000000000007</c:v>
                </c:pt>
                <c:pt idx="7912">
                  <c:v>72.688000000000002</c:v>
                </c:pt>
                <c:pt idx="7913">
                  <c:v>72.701999999999998</c:v>
                </c:pt>
                <c:pt idx="7914">
                  <c:v>72.694999999999993</c:v>
                </c:pt>
                <c:pt idx="7915">
                  <c:v>72.709000000000003</c:v>
                </c:pt>
                <c:pt idx="7916">
                  <c:v>72.718000000000004</c:v>
                </c:pt>
                <c:pt idx="7917">
                  <c:v>72.73</c:v>
                </c:pt>
                <c:pt idx="7918">
                  <c:v>72.73</c:v>
                </c:pt>
                <c:pt idx="7919">
                  <c:v>72.736999999999995</c:v>
                </c:pt>
                <c:pt idx="7920">
                  <c:v>72.748000000000005</c:v>
                </c:pt>
                <c:pt idx="7921">
                  <c:v>72.757000000000005</c:v>
                </c:pt>
                <c:pt idx="7922">
                  <c:v>72.772999999999996</c:v>
                </c:pt>
                <c:pt idx="7923">
                  <c:v>72.775999999999996</c:v>
                </c:pt>
                <c:pt idx="7924">
                  <c:v>72.792000000000002</c:v>
                </c:pt>
                <c:pt idx="7925">
                  <c:v>72.796999999999997</c:v>
                </c:pt>
                <c:pt idx="7926">
                  <c:v>72.814999999999998</c:v>
                </c:pt>
                <c:pt idx="7927">
                  <c:v>72.822000000000003</c:v>
                </c:pt>
                <c:pt idx="7928">
                  <c:v>72.834999999999994</c:v>
                </c:pt>
                <c:pt idx="7929">
                  <c:v>72.832999999999998</c:v>
                </c:pt>
                <c:pt idx="7930">
                  <c:v>72.84</c:v>
                </c:pt>
                <c:pt idx="7931">
                  <c:v>72.852999999999994</c:v>
                </c:pt>
                <c:pt idx="7932">
                  <c:v>72.850999999999999</c:v>
                </c:pt>
                <c:pt idx="7933">
                  <c:v>72.86</c:v>
                </c:pt>
                <c:pt idx="7934">
                  <c:v>72.872</c:v>
                </c:pt>
                <c:pt idx="7935">
                  <c:v>72.89</c:v>
                </c:pt>
                <c:pt idx="7936">
                  <c:v>72.888000000000005</c:v>
                </c:pt>
                <c:pt idx="7937">
                  <c:v>72.900000000000006</c:v>
                </c:pt>
                <c:pt idx="7938">
                  <c:v>72.924999999999997</c:v>
                </c:pt>
                <c:pt idx="7939">
                  <c:v>72.929000000000002</c:v>
                </c:pt>
                <c:pt idx="7940">
                  <c:v>72.942999999999998</c:v>
                </c:pt>
                <c:pt idx="7941">
                  <c:v>72.956999999999994</c:v>
                </c:pt>
                <c:pt idx="7942">
                  <c:v>72.960999999999999</c:v>
                </c:pt>
                <c:pt idx="7943">
                  <c:v>72.968000000000004</c:v>
                </c:pt>
                <c:pt idx="7944">
                  <c:v>72.968000000000004</c:v>
                </c:pt>
                <c:pt idx="7945">
                  <c:v>72.971000000000004</c:v>
                </c:pt>
                <c:pt idx="7946">
                  <c:v>72.983999999999995</c:v>
                </c:pt>
                <c:pt idx="7947">
                  <c:v>72.989000000000004</c:v>
                </c:pt>
                <c:pt idx="7948">
                  <c:v>72.995999999999995</c:v>
                </c:pt>
                <c:pt idx="7949">
                  <c:v>73.003</c:v>
                </c:pt>
                <c:pt idx="7950">
                  <c:v>73.013999999999996</c:v>
                </c:pt>
                <c:pt idx="7951">
                  <c:v>73.025000000000006</c:v>
                </c:pt>
                <c:pt idx="7952">
                  <c:v>73.034999999999997</c:v>
                </c:pt>
                <c:pt idx="7953">
                  <c:v>73.042000000000002</c:v>
                </c:pt>
                <c:pt idx="7954">
                  <c:v>73.05</c:v>
                </c:pt>
                <c:pt idx="7955">
                  <c:v>73.06</c:v>
                </c:pt>
                <c:pt idx="7956">
                  <c:v>73.078000000000003</c:v>
                </c:pt>
                <c:pt idx="7957">
                  <c:v>73.063999999999993</c:v>
                </c:pt>
                <c:pt idx="7958">
                  <c:v>73.088999999999999</c:v>
                </c:pt>
                <c:pt idx="7959">
                  <c:v>73.096000000000004</c:v>
                </c:pt>
                <c:pt idx="7960">
                  <c:v>73.091999999999999</c:v>
                </c:pt>
                <c:pt idx="7961">
                  <c:v>73.093999999999994</c:v>
                </c:pt>
                <c:pt idx="7962">
                  <c:v>73.099000000000004</c:v>
                </c:pt>
                <c:pt idx="7963">
                  <c:v>73.11</c:v>
                </c:pt>
                <c:pt idx="7964">
                  <c:v>73.117000000000004</c:v>
                </c:pt>
                <c:pt idx="7965">
                  <c:v>73.131</c:v>
                </c:pt>
                <c:pt idx="7966">
                  <c:v>73.141999999999996</c:v>
                </c:pt>
                <c:pt idx="7967">
                  <c:v>73.158000000000001</c:v>
                </c:pt>
                <c:pt idx="7968">
                  <c:v>73.159000000000006</c:v>
                </c:pt>
                <c:pt idx="7969">
                  <c:v>73.162999999999997</c:v>
                </c:pt>
                <c:pt idx="7970">
                  <c:v>73.183000000000007</c:v>
                </c:pt>
                <c:pt idx="7971">
                  <c:v>73.191999999999993</c:v>
                </c:pt>
                <c:pt idx="7972">
                  <c:v>73.209000000000003</c:v>
                </c:pt>
                <c:pt idx="7973">
                  <c:v>73.227000000000004</c:v>
                </c:pt>
                <c:pt idx="7974">
                  <c:v>73.245000000000005</c:v>
                </c:pt>
                <c:pt idx="7975">
                  <c:v>73.248999999999995</c:v>
                </c:pt>
                <c:pt idx="7976">
                  <c:v>73.263000000000005</c:v>
                </c:pt>
                <c:pt idx="7977">
                  <c:v>73.284000000000006</c:v>
                </c:pt>
                <c:pt idx="7978">
                  <c:v>73.28</c:v>
                </c:pt>
                <c:pt idx="7979">
                  <c:v>73.3</c:v>
                </c:pt>
                <c:pt idx="7980">
                  <c:v>73.313000000000002</c:v>
                </c:pt>
                <c:pt idx="7981">
                  <c:v>73.313000000000002</c:v>
                </c:pt>
                <c:pt idx="7982">
                  <c:v>73.335999999999999</c:v>
                </c:pt>
                <c:pt idx="7983">
                  <c:v>73.347999999999999</c:v>
                </c:pt>
                <c:pt idx="7984">
                  <c:v>73.364000000000004</c:v>
                </c:pt>
                <c:pt idx="7985">
                  <c:v>73.37</c:v>
                </c:pt>
                <c:pt idx="7986">
                  <c:v>73.384</c:v>
                </c:pt>
                <c:pt idx="7987">
                  <c:v>73.38</c:v>
                </c:pt>
                <c:pt idx="7988">
                  <c:v>73.406999999999996</c:v>
                </c:pt>
                <c:pt idx="7989">
                  <c:v>73.415999999999997</c:v>
                </c:pt>
                <c:pt idx="7990">
                  <c:v>73.430000000000007</c:v>
                </c:pt>
                <c:pt idx="7991">
                  <c:v>73.447999999999993</c:v>
                </c:pt>
                <c:pt idx="7992">
                  <c:v>73.468999999999994</c:v>
                </c:pt>
                <c:pt idx="7993">
                  <c:v>73.472999999999999</c:v>
                </c:pt>
                <c:pt idx="7994">
                  <c:v>73.489000000000004</c:v>
                </c:pt>
                <c:pt idx="7995">
                  <c:v>73.504999999999995</c:v>
                </c:pt>
                <c:pt idx="7996">
                  <c:v>73.516000000000005</c:v>
                </c:pt>
                <c:pt idx="7997">
                  <c:v>73.540999999999997</c:v>
                </c:pt>
                <c:pt idx="7998">
                  <c:v>73.558999999999997</c:v>
                </c:pt>
                <c:pt idx="7999">
                  <c:v>73.569000000000003</c:v>
                </c:pt>
                <c:pt idx="8000">
                  <c:v>73.590999999999994</c:v>
                </c:pt>
                <c:pt idx="8001">
                  <c:v>73.608000000000004</c:v>
                </c:pt>
                <c:pt idx="8002">
                  <c:v>73.616</c:v>
                </c:pt>
                <c:pt idx="8003">
                  <c:v>73.635000000000005</c:v>
                </c:pt>
                <c:pt idx="8004">
                  <c:v>73.647999999999996</c:v>
                </c:pt>
                <c:pt idx="8005">
                  <c:v>73.662000000000006</c:v>
                </c:pt>
                <c:pt idx="8006">
                  <c:v>73.674000000000007</c:v>
                </c:pt>
                <c:pt idx="8007">
                  <c:v>73.686999999999998</c:v>
                </c:pt>
                <c:pt idx="8008">
                  <c:v>73.694000000000003</c:v>
                </c:pt>
                <c:pt idx="8009">
                  <c:v>73.712000000000003</c:v>
                </c:pt>
                <c:pt idx="8010">
                  <c:v>73.725999999999999</c:v>
                </c:pt>
                <c:pt idx="8011">
                  <c:v>73.744</c:v>
                </c:pt>
                <c:pt idx="8012">
                  <c:v>73.754999999999995</c:v>
                </c:pt>
                <c:pt idx="8013">
                  <c:v>73.765000000000001</c:v>
                </c:pt>
                <c:pt idx="8014">
                  <c:v>73.772000000000006</c:v>
                </c:pt>
                <c:pt idx="8015">
                  <c:v>73.781000000000006</c:v>
                </c:pt>
                <c:pt idx="8016">
                  <c:v>73.793999999999997</c:v>
                </c:pt>
                <c:pt idx="8017">
                  <c:v>73.796999999999997</c:v>
                </c:pt>
                <c:pt idx="8018">
                  <c:v>73.819999999999993</c:v>
                </c:pt>
                <c:pt idx="8019">
                  <c:v>73.822000000000003</c:v>
                </c:pt>
                <c:pt idx="8020">
                  <c:v>73.828999999999994</c:v>
                </c:pt>
                <c:pt idx="8021">
                  <c:v>73.84</c:v>
                </c:pt>
                <c:pt idx="8022">
                  <c:v>73.850999999999999</c:v>
                </c:pt>
                <c:pt idx="8023">
                  <c:v>73.858000000000004</c:v>
                </c:pt>
                <c:pt idx="8024">
                  <c:v>73.876000000000005</c:v>
                </c:pt>
                <c:pt idx="8025">
                  <c:v>73.882999999999996</c:v>
                </c:pt>
                <c:pt idx="8026">
                  <c:v>73.900999999999996</c:v>
                </c:pt>
                <c:pt idx="8027">
                  <c:v>73.911000000000001</c:v>
                </c:pt>
                <c:pt idx="8028">
                  <c:v>73.918000000000006</c:v>
                </c:pt>
                <c:pt idx="8029">
                  <c:v>73.924999999999997</c:v>
                </c:pt>
                <c:pt idx="8030">
                  <c:v>73.929000000000002</c:v>
                </c:pt>
                <c:pt idx="8031">
                  <c:v>73.929000000000002</c:v>
                </c:pt>
                <c:pt idx="8032">
                  <c:v>73.947000000000003</c:v>
                </c:pt>
                <c:pt idx="8033">
                  <c:v>73.962999999999994</c:v>
                </c:pt>
                <c:pt idx="8034">
                  <c:v>73.974999999999994</c:v>
                </c:pt>
                <c:pt idx="8035">
                  <c:v>73.981999999999999</c:v>
                </c:pt>
                <c:pt idx="8036">
                  <c:v>73.995000000000005</c:v>
                </c:pt>
                <c:pt idx="8037">
                  <c:v>74.013999999999996</c:v>
                </c:pt>
                <c:pt idx="8038">
                  <c:v>74.018000000000001</c:v>
                </c:pt>
                <c:pt idx="8039">
                  <c:v>74.036000000000001</c:v>
                </c:pt>
                <c:pt idx="8040">
                  <c:v>74.054000000000002</c:v>
                </c:pt>
                <c:pt idx="8041">
                  <c:v>74.061000000000007</c:v>
                </c:pt>
                <c:pt idx="8042">
                  <c:v>74.069999999999993</c:v>
                </c:pt>
                <c:pt idx="8043">
                  <c:v>74.081999999999994</c:v>
                </c:pt>
                <c:pt idx="8044">
                  <c:v>74.085999999999999</c:v>
                </c:pt>
                <c:pt idx="8045">
                  <c:v>74.099999999999994</c:v>
                </c:pt>
                <c:pt idx="8046">
                  <c:v>74.102999999999994</c:v>
                </c:pt>
                <c:pt idx="8047">
                  <c:v>74.106999999999999</c:v>
                </c:pt>
                <c:pt idx="8048">
                  <c:v>74.117999999999995</c:v>
                </c:pt>
                <c:pt idx="8049">
                  <c:v>74.120999999999995</c:v>
                </c:pt>
                <c:pt idx="8050">
                  <c:v>74.132000000000005</c:v>
                </c:pt>
                <c:pt idx="8051">
                  <c:v>74.150000000000006</c:v>
                </c:pt>
                <c:pt idx="8052">
                  <c:v>74.156999999999996</c:v>
                </c:pt>
                <c:pt idx="8053">
                  <c:v>74.16</c:v>
                </c:pt>
                <c:pt idx="8054">
                  <c:v>74.185000000000002</c:v>
                </c:pt>
                <c:pt idx="8055">
                  <c:v>74.198999999999998</c:v>
                </c:pt>
                <c:pt idx="8056">
                  <c:v>74.203000000000003</c:v>
                </c:pt>
                <c:pt idx="8057">
                  <c:v>74.222999999999999</c:v>
                </c:pt>
                <c:pt idx="8058">
                  <c:v>74.230999999999995</c:v>
                </c:pt>
                <c:pt idx="8059">
                  <c:v>74.234999999999999</c:v>
                </c:pt>
                <c:pt idx="8060">
                  <c:v>74.263999999999996</c:v>
                </c:pt>
                <c:pt idx="8061">
                  <c:v>74.278000000000006</c:v>
                </c:pt>
                <c:pt idx="8062">
                  <c:v>74.27</c:v>
                </c:pt>
                <c:pt idx="8063">
                  <c:v>74.290000000000006</c:v>
                </c:pt>
                <c:pt idx="8064">
                  <c:v>74.299000000000007</c:v>
                </c:pt>
                <c:pt idx="8065">
                  <c:v>74.305999999999997</c:v>
                </c:pt>
                <c:pt idx="8066">
                  <c:v>74.332999999999998</c:v>
                </c:pt>
                <c:pt idx="8067">
                  <c:v>74.349000000000004</c:v>
                </c:pt>
                <c:pt idx="8068">
                  <c:v>74.36</c:v>
                </c:pt>
                <c:pt idx="8069">
                  <c:v>74.385999999999996</c:v>
                </c:pt>
                <c:pt idx="8070">
                  <c:v>74.399000000000001</c:v>
                </c:pt>
                <c:pt idx="8071">
                  <c:v>74.41</c:v>
                </c:pt>
                <c:pt idx="8072">
                  <c:v>74.430999999999997</c:v>
                </c:pt>
                <c:pt idx="8073">
                  <c:v>74.444999999999993</c:v>
                </c:pt>
                <c:pt idx="8074">
                  <c:v>74.441999999999993</c:v>
                </c:pt>
                <c:pt idx="8075">
                  <c:v>74.460999999999999</c:v>
                </c:pt>
                <c:pt idx="8076">
                  <c:v>74.462999999999994</c:v>
                </c:pt>
                <c:pt idx="8077">
                  <c:v>74.480999999999995</c:v>
                </c:pt>
                <c:pt idx="8078">
                  <c:v>74.506</c:v>
                </c:pt>
                <c:pt idx="8079">
                  <c:v>74.513000000000005</c:v>
                </c:pt>
                <c:pt idx="8080">
                  <c:v>74.531000000000006</c:v>
                </c:pt>
                <c:pt idx="8081">
                  <c:v>74.545000000000002</c:v>
                </c:pt>
                <c:pt idx="8082">
                  <c:v>74.563000000000002</c:v>
                </c:pt>
                <c:pt idx="8083">
                  <c:v>74.566000000000003</c:v>
                </c:pt>
                <c:pt idx="8084">
                  <c:v>74.593000000000004</c:v>
                </c:pt>
                <c:pt idx="8085">
                  <c:v>74.602000000000004</c:v>
                </c:pt>
                <c:pt idx="8086">
                  <c:v>74.608999999999995</c:v>
                </c:pt>
                <c:pt idx="8087">
                  <c:v>74.62</c:v>
                </c:pt>
                <c:pt idx="8088">
                  <c:v>74.63</c:v>
                </c:pt>
                <c:pt idx="8089">
                  <c:v>74.634</c:v>
                </c:pt>
                <c:pt idx="8090">
                  <c:v>74.650000000000006</c:v>
                </c:pt>
                <c:pt idx="8091">
                  <c:v>74.655000000000001</c:v>
                </c:pt>
                <c:pt idx="8092">
                  <c:v>74.668999999999997</c:v>
                </c:pt>
                <c:pt idx="8093">
                  <c:v>74.688999999999993</c:v>
                </c:pt>
                <c:pt idx="8094">
                  <c:v>74.704999999999998</c:v>
                </c:pt>
                <c:pt idx="8095">
                  <c:v>74.718999999999994</c:v>
                </c:pt>
                <c:pt idx="8096">
                  <c:v>74.734999999999999</c:v>
                </c:pt>
                <c:pt idx="8097">
                  <c:v>74.744</c:v>
                </c:pt>
                <c:pt idx="8098">
                  <c:v>74.759</c:v>
                </c:pt>
                <c:pt idx="8099">
                  <c:v>74.778000000000006</c:v>
                </c:pt>
                <c:pt idx="8100">
                  <c:v>74.790999999999997</c:v>
                </c:pt>
                <c:pt idx="8101">
                  <c:v>74.808000000000007</c:v>
                </c:pt>
                <c:pt idx="8102">
                  <c:v>74.822999999999993</c:v>
                </c:pt>
                <c:pt idx="8103">
                  <c:v>74.832999999999998</c:v>
                </c:pt>
                <c:pt idx="8104">
                  <c:v>74.840999999999994</c:v>
                </c:pt>
                <c:pt idx="8105">
                  <c:v>74.861999999999995</c:v>
                </c:pt>
                <c:pt idx="8106">
                  <c:v>74.873000000000005</c:v>
                </c:pt>
                <c:pt idx="8107">
                  <c:v>74.873000000000005</c:v>
                </c:pt>
                <c:pt idx="8108">
                  <c:v>74.900999999999996</c:v>
                </c:pt>
                <c:pt idx="8109">
                  <c:v>74.923000000000002</c:v>
                </c:pt>
                <c:pt idx="8110">
                  <c:v>74.930000000000007</c:v>
                </c:pt>
                <c:pt idx="8111">
                  <c:v>74.956000000000003</c:v>
                </c:pt>
                <c:pt idx="8112">
                  <c:v>74.968999999999994</c:v>
                </c:pt>
                <c:pt idx="8113">
                  <c:v>74.98</c:v>
                </c:pt>
                <c:pt idx="8114">
                  <c:v>75.006</c:v>
                </c:pt>
                <c:pt idx="8115">
                  <c:v>75.022000000000006</c:v>
                </c:pt>
                <c:pt idx="8116">
                  <c:v>75.048000000000002</c:v>
                </c:pt>
                <c:pt idx="8117">
                  <c:v>75.051000000000002</c:v>
                </c:pt>
                <c:pt idx="8118">
                  <c:v>75.064999999999998</c:v>
                </c:pt>
                <c:pt idx="8119">
                  <c:v>75.072000000000003</c:v>
                </c:pt>
                <c:pt idx="8120">
                  <c:v>75.087000000000003</c:v>
                </c:pt>
                <c:pt idx="8121">
                  <c:v>75.108000000000004</c:v>
                </c:pt>
                <c:pt idx="8122">
                  <c:v>75.114999999999995</c:v>
                </c:pt>
                <c:pt idx="8123">
                  <c:v>75.126000000000005</c:v>
                </c:pt>
                <c:pt idx="8124">
                  <c:v>75.147000000000006</c:v>
                </c:pt>
                <c:pt idx="8125">
                  <c:v>75.158000000000001</c:v>
                </c:pt>
                <c:pt idx="8126">
                  <c:v>75.186000000000007</c:v>
                </c:pt>
                <c:pt idx="8127">
                  <c:v>75.203999999999994</c:v>
                </c:pt>
                <c:pt idx="8128">
                  <c:v>75.218000000000004</c:v>
                </c:pt>
                <c:pt idx="8129">
                  <c:v>75.251000000000005</c:v>
                </c:pt>
                <c:pt idx="8130">
                  <c:v>75.265000000000001</c:v>
                </c:pt>
                <c:pt idx="8131">
                  <c:v>75.275999999999996</c:v>
                </c:pt>
                <c:pt idx="8132">
                  <c:v>75.290000000000006</c:v>
                </c:pt>
                <c:pt idx="8133">
                  <c:v>75.314999999999998</c:v>
                </c:pt>
                <c:pt idx="8134">
                  <c:v>75.322000000000003</c:v>
                </c:pt>
                <c:pt idx="8135">
                  <c:v>75.350999999999999</c:v>
                </c:pt>
                <c:pt idx="8136">
                  <c:v>75.358000000000004</c:v>
                </c:pt>
                <c:pt idx="8137">
                  <c:v>75.364999999999995</c:v>
                </c:pt>
                <c:pt idx="8138">
                  <c:v>75.393000000000001</c:v>
                </c:pt>
                <c:pt idx="8139">
                  <c:v>75.411000000000001</c:v>
                </c:pt>
                <c:pt idx="8140">
                  <c:v>75.418000000000006</c:v>
                </c:pt>
                <c:pt idx="8141">
                  <c:v>75.447000000000003</c:v>
                </c:pt>
                <c:pt idx="8142">
                  <c:v>75.457999999999998</c:v>
                </c:pt>
                <c:pt idx="8143">
                  <c:v>75.471999999999994</c:v>
                </c:pt>
                <c:pt idx="8144">
                  <c:v>75.492000000000004</c:v>
                </c:pt>
                <c:pt idx="8145">
                  <c:v>75.504000000000005</c:v>
                </c:pt>
                <c:pt idx="8146">
                  <c:v>75.522000000000006</c:v>
                </c:pt>
                <c:pt idx="8147">
                  <c:v>75.546999999999997</c:v>
                </c:pt>
                <c:pt idx="8148">
                  <c:v>75.55</c:v>
                </c:pt>
                <c:pt idx="8149">
                  <c:v>75.554000000000002</c:v>
                </c:pt>
                <c:pt idx="8150">
                  <c:v>75.572000000000003</c:v>
                </c:pt>
                <c:pt idx="8151">
                  <c:v>75.572000000000003</c:v>
                </c:pt>
                <c:pt idx="8152">
                  <c:v>75.585999999999999</c:v>
                </c:pt>
                <c:pt idx="8153">
                  <c:v>75.597999999999999</c:v>
                </c:pt>
                <c:pt idx="8154">
                  <c:v>75.614999999999995</c:v>
                </c:pt>
                <c:pt idx="8155">
                  <c:v>75.622</c:v>
                </c:pt>
                <c:pt idx="8156">
                  <c:v>75.643000000000001</c:v>
                </c:pt>
                <c:pt idx="8157">
                  <c:v>75.650000000000006</c:v>
                </c:pt>
                <c:pt idx="8158">
                  <c:v>75.656999999999996</c:v>
                </c:pt>
                <c:pt idx="8159">
                  <c:v>75.680000000000007</c:v>
                </c:pt>
                <c:pt idx="8160">
                  <c:v>75.692999999999998</c:v>
                </c:pt>
                <c:pt idx="8161">
                  <c:v>75.7</c:v>
                </c:pt>
                <c:pt idx="8162">
                  <c:v>75.710999999999999</c:v>
                </c:pt>
                <c:pt idx="8163">
                  <c:v>75.718000000000004</c:v>
                </c:pt>
                <c:pt idx="8164">
                  <c:v>75.724999999999994</c:v>
                </c:pt>
                <c:pt idx="8165">
                  <c:v>75.733999999999995</c:v>
                </c:pt>
                <c:pt idx="8166">
                  <c:v>75.734999999999999</c:v>
                </c:pt>
                <c:pt idx="8167">
                  <c:v>75.745999999999995</c:v>
                </c:pt>
                <c:pt idx="8168">
                  <c:v>75.748000000000005</c:v>
                </c:pt>
                <c:pt idx="8169">
                  <c:v>75.745999999999995</c:v>
                </c:pt>
                <c:pt idx="8170">
                  <c:v>75.753</c:v>
                </c:pt>
                <c:pt idx="8171">
                  <c:v>75.754999999999995</c:v>
                </c:pt>
                <c:pt idx="8172">
                  <c:v>75.760000000000005</c:v>
                </c:pt>
                <c:pt idx="8173">
                  <c:v>75.753</c:v>
                </c:pt>
                <c:pt idx="8174">
                  <c:v>75.763000000000005</c:v>
                </c:pt>
                <c:pt idx="8175">
                  <c:v>75.766999999999996</c:v>
                </c:pt>
                <c:pt idx="8176">
                  <c:v>75.763000000000005</c:v>
                </c:pt>
                <c:pt idx="8177">
                  <c:v>75.754000000000005</c:v>
                </c:pt>
                <c:pt idx="8178">
                  <c:v>75.753</c:v>
                </c:pt>
                <c:pt idx="8179">
                  <c:v>75.753</c:v>
                </c:pt>
                <c:pt idx="8180">
                  <c:v>75.745000000000005</c:v>
                </c:pt>
                <c:pt idx="8181">
                  <c:v>75.738</c:v>
                </c:pt>
                <c:pt idx="8182">
                  <c:v>75.734999999999999</c:v>
                </c:pt>
                <c:pt idx="8183">
                  <c:v>75.733999999999995</c:v>
                </c:pt>
                <c:pt idx="8184">
                  <c:v>75.738</c:v>
                </c:pt>
                <c:pt idx="8185">
                  <c:v>75.730999999999995</c:v>
                </c:pt>
                <c:pt idx="8186">
                  <c:v>75.724999999999994</c:v>
                </c:pt>
                <c:pt idx="8187">
                  <c:v>75.72</c:v>
                </c:pt>
                <c:pt idx="8188">
                  <c:v>75.712000000000003</c:v>
                </c:pt>
                <c:pt idx="8189">
                  <c:v>75.710999999999999</c:v>
                </c:pt>
                <c:pt idx="8190">
                  <c:v>75.712000000000003</c:v>
                </c:pt>
                <c:pt idx="8191">
                  <c:v>75.704999999999998</c:v>
                </c:pt>
                <c:pt idx="8192">
                  <c:v>75.697999999999993</c:v>
                </c:pt>
                <c:pt idx="8193">
                  <c:v>75.697999999999993</c:v>
                </c:pt>
                <c:pt idx="8194">
                  <c:v>75.691000000000003</c:v>
                </c:pt>
                <c:pt idx="8195">
                  <c:v>75.685000000000002</c:v>
                </c:pt>
                <c:pt idx="8196">
                  <c:v>75.676000000000002</c:v>
                </c:pt>
                <c:pt idx="8197">
                  <c:v>75.673000000000002</c:v>
                </c:pt>
                <c:pt idx="8198">
                  <c:v>75.674000000000007</c:v>
                </c:pt>
                <c:pt idx="8199">
                  <c:v>75.671999999999997</c:v>
                </c:pt>
                <c:pt idx="8200">
                  <c:v>75.680000000000007</c:v>
                </c:pt>
                <c:pt idx="8201">
                  <c:v>75.683000000000007</c:v>
                </c:pt>
                <c:pt idx="8202">
                  <c:v>75.676000000000002</c:v>
                </c:pt>
                <c:pt idx="8203">
                  <c:v>75.683000000000007</c:v>
                </c:pt>
                <c:pt idx="8204">
                  <c:v>75.683000000000007</c:v>
                </c:pt>
                <c:pt idx="8205">
                  <c:v>75.69</c:v>
                </c:pt>
                <c:pt idx="8206">
                  <c:v>75.69</c:v>
                </c:pt>
                <c:pt idx="8207">
                  <c:v>75.688000000000002</c:v>
                </c:pt>
                <c:pt idx="8208">
                  <c:v>75.697000000000003</c:v>
                </c:pt>
                <c:pt idx="8209">
                  <c:v>75.692999999999998</c:v>
                </c:pt>
                <c:pt idx="8210">
                  <c:v>75.7</c:v>
                </c:pt>
                <c:pt idx="8211">
                  <c:v>75.7</c:v>
                </c:pt>
                <c:pt idx="8212">
                  <c:v>75.7</c:v>
                </c:pt>
                <c:pt idx="8213">
                  <c:v>75.688999999999993</c:v>
                </c:pt>
                <c:pt idx="8214">
                  <c:v>75.686000000000007</c:v>
                </c:pt>
                <c:pt idx="8215">
                  <c:v>75.697000000000003</c:v>
                </c:pt>
                <c:pt idx="8216">
                  <c:v>75.701999999999998</c:v>
                </c:pt>
                <c:pt idx="8217">
                  <c:v>75.703999999999994</c:v>
                </c:pt>
                <c:pt idx="8218">
                  <c:v>75.695999999999998</c:v>
                </c:pt>
                <c:pt idx="8219">
                  <c:v>75.704999999999998</c:v>
                </c:pt>
                <c:pt idx="8220">
                  <c:v>75.7</c:v>
                </c:pt>
                <c:pt idx="8221">
                  <c:v>75.692999999999998</c:v>
                </c:pt>
                <c:pt idx="8222">
                  <c:v>75.694000000000003</c:v>
                </c:pt>
                <c:pt idx="8223">
                  <c:v>75.692999999999998</c:v>
                </c:pt>
                <c:pt idx="8224">
                  <c:v>75.685000000000002</c:v>
                </c:pt>
                <c:pt idx="8225">
                  <c:v>75.685000000000002</c:v>
                </c:pt>
                <c:pt idx="8226">
                  <c:v>75.671000000000006</c:v>
                </c:pt>
                <c:pt idx="8227">
                  <c:v>75.677999999999997</c:v>
                </c:pt>
                <c:pt idx="8228">
                  <c:v>75.668999999999997</c:v>
                </c:pt>
                <c:pt idx="8229">
                  <c:v>75.662999999999997</c:v>
                </c:pt>
                <c:pt idx="8230">
                  <c:v>75.656000000000006</c:v>
                </c:pt>
                <c:pt idx="8231">
                  <c:v>75.647000000000006</c:v>
                </c:pt>
                <c:pt idx="8232">
                  <c:v>75.623999999999995</c:v>
                </c:pt>
                <c:pt idx="8233">
                  <c:v>75.628</c:v>
                </c:pt>
                <c:pt idx="8234">
                  <c:v>75.608000000000004</c:v>
                </c:pt>
                <c:pt idx="8235">
                  <c:v>75.599000000000004</c:v>
                </c:pt>
                <c:pt idx="8236">
                  <c:v>75.587999999999994</c:v>
                </c:pt>
                <c:pt idx="8237">
                  <c:v>75.575000000000003</c:v>
                </c:pt>
                <c:pt idx="8238">
                  <c:v>75.558999999999997</c:v>
                </c:pt>
                <c:pt idx="8239">
                  <c:v>75.552000000000007</c:v>
                </c:pt>
                <c:pt idx="8240">
                  <c:v>75.527000000000001</c:v>
                </c:pt>
                <c:pt idx="8241">
                  <c:v>75.52</c:v>
                </c:pt>
                <c:pt idx="8242">
                  <c:v>75.512</c:v>
                </c:pt>
                <c:pt idx="8243">
                  <c:v>75.486999999999995</c:v>
                </c:pt>
                <c:pt idx="8244">
                  <c:v>75.475999999999999</c:v>
                </c:pt>
                <c:pt idx="8245">
                  <c:v>75.459000000000003</c:v>
                </c:pt>
                <c:pt idx="8246">
                  <c:v>75.438999999999993</c:v>
                </c:pt>
                <c:pt idx="8247">
                  <c:v>75.430000000000007</c:v>
                </c:pt>
                <c:pt idx="8248">
                  <c:v>75.415000000000006</c:v>
                </c:pt>
                <c:pt idx="8249">
                  <c:v>75.394000000000005</c:v>
                </c:pt>
                <c:pt idx="8250">
                  <c:v>75.387</c:v>
                </c:pt>
                <c:pt idx="8251">
                  <c:v>75.358000000000004</c:v>
                </c:pt>
                <c:pt idx="8252">
                  <c:v>75.332999999999998</c:v>
                </c:pt>
                <c:pt idx="8253">
                  <c:v>75.314999999999998</c:v>
                </c:pt>
                <c:pt idx="8254">
                  <c:v>75.308000000000007</c:v>
                </c:pt>
                <c:pt idx="8255">
                  <c:v>75.281000000000006</c:v>
                </c:pt>
                <c:pt idx="8256">
                  <c:v>75.275000000000006</c:v>
                </c:pt>
                <c:pt idx="8257">
                  <c:v>75.275000000000006</c:v>
                </c:pt>
                <c:pt idx="8258">
                  <c:v>75.257000000000005</c:v>
                </c:pt>
                <c:pt idx="8259">
                  <c:v>75.239000000000004</c:v>
                </c:pt>
                <c:pt idx="8260">
                  <c:v>75.231999999999999</c:v>
                </c:pt>
                <c:pt idx="8261">
                  <c:v>75.224999999999994</c:v>
                </c:pt>
                <c:pt idx="8262">
                  <c:v>75.218000000000004</c:v>
                </c:pt>
                <c:pt idx="8263">
                  <c:v>75.218000000000004</c:v>
                </c:pt>
                <c:pt idx="8264">
                  <c:v>75.218999999999994</c:v>
                </c:pt>
                <c:pt idx="8265">
                  <c:v>75.213999999999999</c:v>
                </c:pt>
                <c:pt idx="8266">
                  <c:v>75.206999999999994</c:v>
                </c:pt>
                <c:pt idx="8267">
                  <c:v>75.227999999999994</c:v>
                </c:pt>
                <c:pt idx="8268">
                  <c:v>75.227999999999994</c:v>
                </c:pt>
                <c:pt idx="8269">
                  <c:v>75.234999999999999</c:v>
                </c:pt>
                <c:pt idx="8270">
                  <c:v>75.244</c:v>
                </c:pt>
                <c:pt idx="8271">
                  <c:v>75.239000000000004</c:v>
                </c:pt>
                <c:pt idx="8272">
                  <c:v>75.242000000000004</c:v>
                </c:pt>
                <c:pt idx="8273">
                  <c:v>75.253</c:v>
                </c:pt>
                <c:pt idx="8274">
                  <c:v>75.256</c:v>
                </c:pt>
                <c:pt idx="8275">
                  <c:v>75.253</c:v>
                </c:pt>
                <c:pt idx="8276">
                  <c:v>75.278000000000006</c:v>
                </c:pt>
                <c:pt idx="8277">
                  <c:v>75.278000000000006</c:v>
                </c:pt>
                <c:pt idx="8278">
                  <c:v>75.284999999999997</c:v>
                </c:pt>
                <c:pt idx="8279">
                  <c:v>75.290000000000006</c:v>
                </c:pt>
                <c:pt idx="8280">
                  <c:v>75.299000000000007</c:v>
                </c:pt>
                <c:pt idx="8281">
                  <c:v>75.284999999999997</c:v>
                </c:pt>
                <c:pt idx="8282">
                  <c:v>75.305999999999997</c:v>
                </c:pt>
                <c:pt idx="8283">
                  <c:v>75.305999999999997</c:v>
                </c:pt>
                <c:pt idx="8284">
                  <c:v>75.31</c:v>
                </c:pt>
                <c:pt idx="8285">
                  <c:v>75.314999999999998</c:v>
                </c:pt>
                <c:pt idx="8286">
                  <c:v>75.316999999999993</c:v>
                </c:pt>
                <c:pt idx="8287">
                  <c:v>75.308999999999997</c:v>
                </c:pt>
                <c:pt idx="8288">
                  <c:v>75.311000000000007</c:v>
                </c:pt>
                <c:pt idx="8289">
                  <c:v>75.308999999999997</c:v>
                </c:pt>
                <c:pt idx="8290">
                  <c:v>75.299000000000007</c:v>
                </c:pt>
                <c:pt idx="8291">
                  <c:v>75.286000000000001</c:v>
                </c:pt>
                <c:pt idx="8292">
                  <c:v>75.272999999999996</c:v>
                </c:pt>
                <c:pt idx="8293">
                  <c:v>75.259</c:v>
                </c:pt>
                <c:pt idx="8294">
                  <c:v>75.231999999999999</c:v>
                </c:pt>
                <c:pt idx="8295">
                  <c:v>75.222999999999999</c:v>
                </c:pt>
                <c:pt idx="8296">
                  <c:v>75.212000000000003</c:v>
                </c:pt>
                <c:pt idx="8297">
                  <c:v>75.188999999999993</c:v>
                </c:pt>
                <c:pt idx="8298">
                  <c:v>75.168999999999997</c:v>
                </c:pt>
                <c:pt idx="8299">
                  <c:v>75.158000000000001</c:v>
                </c:pt>
                <c:pt idx="8300">
                  <c:v>75.144000000000005</c:v>
                </c:pt>
                <c:pt idx="8301">
                  <c:v>75.132999999999996</c:v>
                </c:pt>
                <c:pt idx="8302">
                  <c:v>75.126000000000005</c:v>
                </c:pt>
                <c:pt idx="8303">
                  <c:v>75.105999999999995</c:v>
                </c:pt>
                <c:pt idx="8304">
                  <c:v>75.093999999999994</c:v>
                </c:pt>
                <c:pt idx="8305">
                  <c:v>75.078999999999994</c:v>
                </c:pt>
                <c:pt idx="8306">
                  <c:v>75.040000000000006</c:v>
                </c:pt>
                <c:pt idx="8307">
                  <c:v>75.025000000000006</c:v>
                </c:pt>
                <c:pt idx="8308">
                  <c:v>75.010999999999996</c:v>
                </c:pt>
                <c:pt idx="8309">
                  <c:v>74.981999999999999</c:v>
                </c:pt>
                <c:pt idx="8310">
                  <c:v>74.963999999999999</c:v>
                </c:pt>
                <c:pt idx="8311">
                  <c:v>74.95</c:v>
                </c:pt>
                <c:pt idx="8312">
                  <c:v>74.933999999999997</c:v>
                </c:pt>
                <c:pt idx="8313">
                  <c:v>74.918000000000006</c:v>
                </c:pt>
                <c:pt idx="8314">
                  <c:v>74.91</c:v>
                </c:pt>
                <c:pt idx="8315">
                  <c:v>74.903000000000006</c:v>
                </c:pt>
                <c:pt idx="8316">
                  <c:v>74.885000000000005</c:v>
                </c:pt>
                <c:pt idx="8317">
                  <c:v>74.885000000000005</c:v>
                </c:pt>
                <c:pt idx="8318">
                  <c:v>74.86</c:v>
                </c:pt>
                <c:pt idx="8319">
                  <c:v>74.841999999999999</c:v>
                </c:pt>
                <c:pt idx="8320">
                  <c:v>74.837999999999994</c:v>
                </c:pt>
                <c:pt idx="8321">
                  <c:v>74.808000000000007</c:v>
                </c:pt>
                <c:pt idx="8322">
                  <c:v>74.787999999999997</c:v>
                </c:pt>
                <c:pt idx="8323">
                  <c:v>74.777000000000001</c:v>
                </c:pt>
                <c:pt idx="8324">
                  <c:v>74.763000000000005</c:v>
                </c:pt>
                <c:pt idx="8325">
                  <c:v>74.745000000000005</c:v>
                </c:pt>
                <c:pt idx="8326">
                  <c:v>74.733999999999995</c:v>
                </c:pt>
                <c:pt idx="8327">
                  <c:v>74.713999999999999</c:v>
                </c:pt>
                <c:pt idx="8328">
                  <c:v>74.694999999999993</c:v>
                </c:pt>
                <c:pt idx="8329">
                  <c:v>74.691000000000003</c:v>
                </c:pt>
                <c:pt idx="8330">
                  <c:v>74.677999999999997</c:v>
                </c:pt>
                <c:pt idx="8331">
                  <c:v>74.668999999999997</c:v>
                </c:pt>
                <c:pt idx="8332">
                  <c:v>74.659000000000006</c:v>
                </c:pt>
                <c:pt idx="8333">
                  <c:v>74.646000000000001</c:v>
                </c:pt>
                <c:pt idx="8334">
                  <c:v>74.632999999999996</c:v>
                </c:pt>
                <c:pt idx="8335">
                  <c:v>74.632999999999996</c:v>
                </c:pt>
                <c:pt idx="8336">
                  <c:v>74.600999999999999</c:v>
                </c:pt>
                <c:pt idx="8337">
                  <c:v>74.593999999999994</c:v>
                </c:pt>
                <c:pt idx="8338">
                  <c:v>74.582999999999998</c:v>
                </c:pt>
                <c:pt idx="8339">
                  <c:v>74.569000000000003</c:v>
                </c:pt>
                <c:pt idx="8340">
                  <c:v>74.558000000000007</c:v>
                </c:pt>
                <c:pt idx="8341">
                  <c:v>74.543999999999997</c:v>
                </c:pt>
                <c:pt idx="8342">
                  <c:v>74.533000000000001</c:v>
                </c:pt>
                <c:pt idx="8343">
                  <c:v>74.533000000000001</c:v>
                </c:pt>
                <c:pt idx="8344">
                  <c:v>74.525000000000006</c:v>
                </c:pt>
                <c:pt idx="8345">
                  <c:v>74.52</c:v>
                </c:pt>
                <c:pt idx="8346">
                  <c:v>74.515000000000001</c:v>
                </c:pt>
                <c:pt idx="8347">
                  <c:v>74.504000000000005</c:v>
                </c:pt>
                <c:pt idx="8348">
                  <c:v>74.506</c:v>
                </c:pt>
                <c:pt idx="8349">
                  <c:v>74.489000000000004</c:v>
                </c:pt>
                <c:pt idx="8350">
                  <c:v>74.481999999999999</c:v>
                </c:pt>
                <c:pt idx="8351">
                  <c:v>74.463999999999999</c:v>
                </c:pt>
                <c:pt idx="8352">
                  <c:v>74.453000000000003</c:v>
                </c:pt>
                <c:pt idx="8353">
                  <c:v>74.456999999999994</c:v>
                </c:pt>
                <c:pt idx="8354">
                  <c:v>74.445999999999998</c:v>
                </c:pt>
                <c:pt idx="8355">
                  <c:v>74.442999999999998</c:v>
                </c:pt>
                <c:pt idx="8356">
                  <c:v>74.442999999999998</c:v>
                </c:pt>
                <c:pt idx="8357">
                  <c:v>74.438999999999993</c:v>
                </c:pt>
                <c:pt idx="8358">
                  <c:v>74.424000000000007</c:v>
                </c:pt>
                <c:pt idx="8359">
                  <c:v>74.424000000000007</c:v>
                </c:pt>
                <c:pt idx="8360">
                  <c:v>74.412000000000006</c:v>
                </c:pt>
                <c:pt idx="8361">
                  <c:v>74.399000000000001</c:v>
                </c:pt>
                <c:pt idx="8362">
                  <c:v>74.403000000000006</c:v>
                </c:pt>
                <c:pt idx="8363">
                  <c:v>74.400999999999996</c:v>
                </c:pt>
                <c:pt idx="8364">
                  <c:v>74.396000000000001</c:v>
                </c:pt>
                <c:pt idx="8365">
                  <c:v>74.385000000000005</c:v>
                </c:pt>
                <c:pt idx="8366">
                  <c:v>74.373999999999995</c:v>
                </c:pt>
                <c:pt idx="8367">
                  <c:v>74.367000000000004</c:v>
                </c:pt>
                <c:pt idx="8368">
                  <c:v>74.367000000000004</c:v>
                </c:pt>
                <c:pt idx="8369">
                  <c:v>74.363</c:v>
                </c:pt>
                <c:pt idx="8370">
                  <c:v>74.37</c:v>
                </c:pt>
                <c:pt idx="8371">
                  <c:v>74.355999999999995</c:v>
                </c:pt>
                <c:pt idx="8372">
                  <c:v>74.355999999999995</c:v>
                </c:pt>
                <c:pt idx="8373">
                  <c:v>74.358999999999995</c:v>
                </c:pt>
                <c:pt idx="8374">
                  <c:v>74.358999999999995</c:v>
                </c:pt>
                <c:pt idx="8375">
                  <c:v>74.366</c:v>
                </c:pt>
                <c:pt idx="8376">
                  <c:v>74.363</c:v>
                </c:pt>
                <c:pt idx="8377">
                  <c:v>74.366</c:v>
                </c:pt>
                <c:pt idx="8378">
                  <c:v>74.358999999999995</c:v>
                </c:pt>
                <c:pt idx="8379">
                  <c:v>74.355000000000004</c:v>
                </c:pt>
                <c:pt idx="8380">
                  <c:v>74.358999999999995</c:v>
                </c:pt>
                <c:pt idx="8381">
                  <c:v>74.355000000000004</c:v>
                </c:pt>
                <c:pt idx="8382">
                  <c:v>74.361999999999995</c:v>
                </c:pt>
                <c:pt idx="8383">
                  <c:v>74.361999999999995</c:v>
                </c:pt>
                <c:pt idx="8384">
                  <c:v>74.343000000000004</c:v>
                </c:pt>
                <c:pt idx="8385">
                  <c:v>74.340999999999994</c:v>
                </c:pt>
                <c:pt idx="8386">
                  <c:v>74.343999999999994</c:v>
                </c:pt>
                <c:pt idx="8387">
                  <c:v>74.355000000000004</c:v>
                </c:pt>
                <c:pt idx="8388">
                  <c:v>74.355000000000004</c:v>
                </c:pt>
                <c:pt idx="8389">
                  <c:v>74.358999999999995</c:v>
                </c:pt>
                <c:pt idx="8390">
                  <c:v>74.366</c:v>
                </c:pt>
                <c:pt idx="8391">
                  <c:v>74.366</c:v>
                </c:pt>
                <c:pt idx="8392">
                  <c:v>74.373000000000005</c:v>
                </c:pt>
                <c:pt idx="8393">
                  <c:v>74.382000000000005</c:v>
                </c:pt>
                <c:pt idx="8394">
                  <c:v>74.382999999999996</c:v>
                </c:pt>
                <c:pt idx="8395">
                  <c:v>74.391000000000005</c:v>
                </c:pt>
                <c:pt idx="8396">
                  <c:v>74.391999999999996</c:v>
                </c:pt>
                <c:pt idx="8397">
                  <c:v>74.39</c:v>
                </c:pt>
                <c:pt idx="8398">
                  <c:v>74.394000000000005</c:v>
                </c:pt>
                <c:pt idx="8399">
                  <c:v>74.406000000000006</c:v>
                </c:pt>
                <c:pt idx="8400">
                  <c:v>74.412000000000006</c:v>
                </c:pt>
                <c:pt idx="8401">
                  <c:v>74.405000000000001</c:v>
                </c:pt>
                <c:pt idx="8402">
                  <c:v>74.415000000000006</c:v>
                </c:pt>
                <c:pt idx="8403">
                  <c:v>74.418999999999997</c:v>
                </c:pt>
                <c:pt idx="8404">
                  <c:v>74.415000000000006</c:v>
                </c:pt>
                <c:pt idx="8405">
                  <c:v>74.44</c:v>
                </c:pt>
                <c:pt idx="8406">
                  <c:v>74.450999999999993</c:v>
                </c:pt>
                <c:pt idx="8407">
                  <c:v>74.447000000000003</c:v>
                </c:pt>
                <c:pt idx="8408">
                  <c:v>74.457999999999998</c:v>
                </c:pt>
                <c:pt idx="8409">
                  <c:v>74.475999999999999</c:v>
                </c:pt>
                <c:pt idx="8410">
                  <c:v>74.471999999999994</c:v>
                </c:pt>
                <c:pt idx="8411">
                  <c:v>74.488</c:v>
                </c:pt>
                <c:pt idx="8412">
                  <c:v>74.497</c:v>
                </c:pt>
                <c:pt idx="8413">
                  <c:v>74.507999999999996</c:v>
                </c:pt>
                <c:pt idx="8414">
                  <c:v>74.528000000000006</c:v>
                </c:pt>
                <c:pt idx="8415">
                  <c:v>74.533000000000001</c:v>
                </c:pt>
                <c:pt idx="8416">
                  <c:v>74.528999999999996</c:v>
                </c:pt>
                <c:pt idx="8417">
                  <c:v>74.552999999999997</c:v>
                </c:pt>
                <c:pt idx="8418">
                  <c:v>74.554000000000002</c:v>
                </c:pt>
                <c:pt idx="8419">
                  <c:v>74.569000000000003</c:v>
                </c:pt>
                <c:pt idx="8420">
                  <c:v>74.591999999999999</c:v>
                </c:pt>
                <c:pt idx="8421">
                  <c:v>74.605000000000004</c:v>
                </c:pt>
                <c:pt idx="8422">
                  <c:v>74.603999999999999</c:v>
                </c:pt>
                <c:pt idx="8423">
                  <c:v>74.614999999999995</c:v>
                </c:pt>
                <c:pt idx="8424">
                  <c:v>74.632999999999996</c:v>
                </c:pt>
                <c:pt idx="8425">
                  <c:v>74.64</c:v>
                </c:pt>
                <c:pt idx="8426">
                  <c:v>74.652000000000001</c:v>
                </c:pt>
                <c:pt idx="8427">
                  <c:v>74.665000000000006</c:v>
                </c:pt>
                <c:pt idx="8428">
                  <c:v>74.668999999999997</c:v>
                </c:pt>
                <c:pt idx="8429">
                  <c:v>74.685000000000002</c:v>
                </c:pt>
                <c:pt idx="8430">
                  <c:v>74.683000000000007</c:v>
                </c:pt>
                <c:pt idx="8431">
                  <c:v>74.69</c:v>
                </c:pt>
                <c:pt idx="8432">
                  <c:v>74.725999999999999</c:v>
                </c:pt>
                <c:pt idx="8433">
                  <c:v>74.744</c:v>
                </c:pt>
                <c:pt idx="8434">
                  <c:v>74.751000000000005</c:v>
                </c:pt>
                <c:pt idx="8435">
                  <c:v>74.781000000000006</c:v>
                </c:pt>
                <c:pt idx="8436">
                  <c:v>74.793999999999997</c:v>
                </c:pt>
                <c:pt idx="8437">
                  <c:v>74.796999999999997</c:v>
                </c:pt>
                <c:pt idx="8438">
                  <c:v>74.805000000000007</c:v>
                </c:pt>
                <c:pt idx="8439">
                  <c:v>74.811999999999998</c:v>
                </c:pt>
                <c:pt idx="8440">
                  <c:v>74.819000000000003</c:v>
                </c:pt>
                <c:pt idx="8441">
                  <c:v>74.837999999999994</c:v>
                </c:pt>
                <c:pt idx="8442">
                  <c:v>74.850999999999999</c:v>
                </c:pt>
                <c:pt idx="8443">
                  <c:v>74.853999999999999</c:v>
                </c:pt>
                <c:pt idx="8444">
                  <c:v>74.863</c:v>
                </c:pt>
                <c:pt idx="8445">
                  <c:v>74.869</c:v>
                </c:pt>
                <c:pt idx="8446">
                  <c:v>74.879000000000005</c:v>
                </c:pt>
                <c:pt idx="8447">
                  <c:v>74.906000000000006</c:v>
                </c:pt>
                <c:pt idx="8448">
                  <c:v>74.918999999999997</c:v>
                </c:pt>
                <c:pt idx="8449">
                  <c:v>74.929000000000002</c:v>
                </c:pt>
                <c:pt idx="8450">
                  <c:v>74.959999999999994</c:v>
                </c:pt>
                <c:pt idx="8451">
                  <c:v>74.968999999999994</c:v>
                </c:pt>
                <c:pt idx="8452">
                  <c:v>74.971999999999994</c:v>
                </c:pt>
                <c:pt idx="8453">
                  <c:v>74.986999999999995</c:v>
                </c:pt>
                <c:pt idx="8454">
                  <c:v>75.004000000000005</c:v>
                </c:pt>
                <c:pt idx="8455">
                  <c:v>75.007999999999996</c:v>
                </c:pt>
                <c:pt idx="8456">
                  <c:v>75.016999999999996</c:v>
                </c:pt>
                <c:pt idx="8457">
                  <c:v>75.019000000000005</c:v>
                </c:pt>
                <c:pt idx="8458">
                  <c:v>75.028999999999996</c:v>
                </c:pt>
                <c:pt idx="8459">
                  <c:v>75.046999999999997</c:v>
                </c:pt>
                <c:pt idx="8460">
                  <c:v>75.058000000000007</c:v>
                </c:pt>
                <c:pt idx="8461">
                  <c:v>75.075999999999993</c:v>
                </c:pt>
                <c:pt idx="8462">
                  <c:v>75.094999999999999</c:v>
                </c:pt>
                <c:pt idx="8463">
                  <c:v>75.111999999999995</c:v>
                </c:pt>
                <c:pt idx="8464">
                  <c:v>75.114999999999995</c:v>
                </c:pt>
                <c:pt idx="8465">
                  <c:v>75.14</c:v>
                </c:pt>
                <c:pt idx="8466">
                  <c:v>75.147000000000006</c:v>
                </c:pt>
                <c:pt idx="8467">
                  <c:v>75.147000000000006</c:v>
                </c:pt>
                <c:pt idx="8468">
                  <c:v>75.162999999999997</c:v>
                </c:pt>
                <c:pt idx="8469">
                  <c:v>75.179000000000002</c:v>
                </c:pt>
                <c:pt idx="8470">
                  <c:v>75.194000000000003</c:v>
                </c:pt>
                <c:pt idx="8471">
                  <c:v>75.203999999999994</c:v>
                </c:pt>
                <c:pt idx="8472">
                  <c:v>75.221999999999994</c:v>
                </c:pt>
                <c:pt idx="8473">
                  <c:v>75.228999999999999</c:v>
                </c:pt>
                <c:pt idx="8474">
                  <c:v>75.247</c:v>
                </c:pt>
                <c:pt idx="8475">
                  <c:v>75.254000000000005</c:v>
                </c:pt>
                <c:pt idx="8476">
                  <c:v>75.265000000000001</c:v>
                </c:pt>
                <c:pt idx="8477">
                  <c:v>75.27</c:v>
                </c:pt>
                <c:pt idx="8478">
                  <c:v>75.278999999999996</c:v>
                </c:pt>
                <c:pt idx="8479">
                  <c:v>75.296999999999997</c:v>
                </c:pt>
                <c:pt idx="8480">
                  <c:v>75.316999999999993</c:v>
                </c:pt>
                <c:pt idx="8481">
                  <c:v>75.325999999999993</c:v>
                </c:pt>
                <c:pt idx="8482">
                  <c:v>75.328999999999994</c:v>
                </c:pt>
                <c:pt idx="8483">
                  <c:v>75.34</c:v>
                </c:pt>
                <c:pt idx="8484">
                  <c:v>75.350999999999999</c:v>
                </c:pt>
                <c:pt idx="8485">
                  <c:v>75.361999999999995</c:v>
                </c:pt>
                <c:pt idx="8486">
                  <c:v>75.379000000000005</c:v>
                </c:pt>
                <c:pt idx="8487">
                  <c:v>75.39</c:v>
                </c:pt>
                <c:pt idx="8488">
                  <c:v>75.382999999999996</c:v>
                </c:pt>
                <c:pt idx="8489">
                  <c:v>75.41</c:v>
                </c:pt>
                <c:pt idx="8490">
                  <c:v>75.426000000000002</c:v>
                </c:pt>
                <c:pt idx="8491">
                  <c:v>75.433000000000007</c:v>
                </c:pt>
                <c:pt idx="8492">
                  <c:v>75.450999999999993</c:v>
                </c:pt>
                <c:pt idx="8493">
                  <c:v>75.465000000000003</c:v>
                </c:pt>
                <c:pt idx="8494">
                  <c:v>75.471999999999994</c:v>
                </c:pt>
                <c:pt idx="8495">
                  <c:v>75.480999999999995</c:v>
                </c:pt>
                <c:pt idx="8496">
                  <c:v>75.489999999999995</c:v>
                </c:pt>
                <c:pt idx="8497">
                  <c:v>75.501000000000005</c:v>
                </c:pt>
                <c:pt idx="8498">
                  <c:v>75.519000000000005</c:v>
                </c:pt>
                <c:pt idx="8499">
                  <c:v>75.522000000000006</c:v>
                </c:pt>
                <c:pt idx="8500">
                  <c:v>75.525999999999996</c:v>
                </c:pt>
                <c:pt idx="8501">
                  <c:v>75.540000000000006</c:v>
                </c:pt>
                <c:pt idx="8502">
                  <c:v>75.551000000000002</c:v>
                </c:pt>
                <c:pt idx="8503">
                  <c:v>75.561999999999998</c:v>
                </c:pt>
                <c:pt idx="8504">
                  <c:v>75.587000000000003</c:v>
                </c:pt>
                <c:pt idx="8505">
                  <c:v>75.596999999999994</c:v>
                </c:pt>
                <c:pt idx="8506">
                  <c:v>75.596999999999994</c:v>
                </c:pt>
                <c:pt idx="8507">
                  <c:v>75.628</c:v>
                </c:pt>
                <c:pt idx="8508">
                  <c:v>75.650999999999996</c:v>
                </c:pt>
                <c:pt idx="8509">
                  <c:v>75.658000000000001</c:v>
                </c:pt>
                <c:pt idx="8510">
                  <c:v>75.676000000000002</c:v>
                </c:pt>
                <c:pt idx="8511">
                  <c:v>75.683000000000007</c:v>
                </c:pt>
                <c:pt idx="8512">
                  <c:v>75.686999999999998</c:v>
                </c:pt>
                <c:pt idx="8513">
                  <c:v>75.709999999999994</c:v>
                </c:pt>
                <c:pt idx="8514">
                  <c:v>75.712000000000003</c:v>
                </c:pt>
                <c:pt idx="8515">
                  <c:v>75.718999999999994</c:v>
                </c:pt>
                <c:pt idx="8516">
                  <c:v>75.736999999999995</c:v>
                </c:pt>
                <c:pt idx="8517">
                  <c:v>75.744</c:v>
                </c:pt>
                <c:pt idx="8518">
                  <c:v>75.754999999999995</c:v>
                </c:pt>
                <c:pt idx="8519">
                  <c:v>75.774000000000001</c:v>
                </c:pt>
                <c:pt idx="8520">
                  <c:v>75.787000000000006</c:v>
                </c:pt>
                <c:pt idx="8521">
                  <c:v>75.787000000000006</c:v>
                </c:pt>
                <c:pt idx="8522">
                  <c:v>75.823999999999998</c:v>
                </c:pt>
                <c:pt idx="8523">
                  <c:v>75.84</c:v>
                </c:pt>
                <c:pt idx="8524">
                  <c:v>75.843999999999994</c:v>
                </c:pt>
                <c:pt idx="8525">
                  <c:v>75.873000000000005</c:v>
                </c:pt>
                <c:pt idx="8526">
                  <c:v>75.876000000000005</c:v>
                </c:pt>
                <c:pt idx="8527">
                  <c:v>75.873000000000005</c:v>
                </c:pt>
                <c:pt idx="8528">
                  <c:v>75.882999999999996</c:v>
                </c:pt>
                <c:pt idx="8529">
                  <c:v>75.894000000000005</c:v>
                </c:pt>
                <c:pt idx="8530">
                  <c:v>75.905000000000001</c:v>
                </c:pt>
                <c:pt idx="8531">
                  <c:v>75.918999999999997</c:v>
                </c:pt>
                <c:pt idx="8532">
                  <c:v>75.930000000000007</c:v>
                </c:pt>
                <c:pt idx="8533">
                  <c:v>75.933000000000007</c:v>
                </c:pt>
                <c:pt idx="8534">
                  <c:v>75.948999999999998</c:v>
                </c:pt>
                <c:pt idx="8535">
                  <c:v>75.947000000000003</c:v>
                </c:pt>
                <c:pt idx="8536">
                  <c:v>75.975999999999999</c:v>
                </c:pt>
                <c:pt idx="8537">
                  <c:v>75.989000000000004</c:v>
                </c:pt>
                <c:pt idx="8538">
                  <c:v>75.994</c:v>
                </c:pt>
                <c:pt idx="8539">
                  <c:v>75.998000000000005</c:v>
                </c:pt>
                <c:pt idx="8540">
                  <c:v>76.007000000000005</c:v>
                </c:pt>
                <c:pt idx="8541">
                  <c:v>76.015000000000001</c:v>
                </c:pt>
                <c:pt idx="8542">
                  <c:v>76.015000000000001</c:v>
                </c:pt>
                <c:pt idx="8543">
                  <c:v>76.034999999999997</c:v>
                </c:pt>
                <c:pt idx="8544">
                  <c:v>76.043999999999997</c:v>
                </c:pt>
                <c:pt idx="8545">
                  <c:v>76.043999999999997</c:v>
                </c:pt>
                <c:pt idx="8546">
                  <c:v>76.058000000000007</c:v>
                </c:pt>
                <c:pt idx="8547">
                  <c:v>76.069000000000003</c:v>
                </c:pt>
                <c:pt idx="8548">
                  <c:v>76.072999999999993</c:v>
                </c:pt>
                <c:pt idx="8549">
                  <c:v>76.091999999999999</c:v>
                </c:pt>
                <c:pt idx="8550">
                  <c:v>76.097999999999999</c:v>
                </c:pt>
                <c:pt idx="8551">
                  <c:v>76.108000000000004</c:v>
                </c:pt>
                <c:pt idx="8552">
                  <c:v>76.111999999999995</c:v>
                </c:pt>
                <c:pt idx="8553">
                  <c:v>76.119</c:v>
                </c:pt>
                <c:pt idx="8554">
                  <c:v>76.111999999999995</c:v>
                </c:pt>
                <c:pt idx="8555">
                  <c:v>76.123000000000005</c:v>
                </c:pt>
                <c:pt idx="8556">
                  <c:v>76.132999999999996</c:v>
                </c:pt>
                <c:pt idx="8557">
                  <c:v>76.132999999999996</c:v>
                </c:pt>
                <c:pt idx="8558">
                  <c:v>76.146000000000001</c:v>
                </c:pt>
                <c:pt idx="8559">
                  <c:v>76.14</c:v>
                </c:pt>
                <c:pt idx="8560">
                  <c:v>76.147999999999996</c:v>
                </c:pt>
                <c:pt idx="8561">
                  <c:v>76.165000000000006</c:v>
                </c:pt>
                <c:pt idx="8562">
                  <c:v>76.173000000000002</c:v>
                </c:pt>
                <c:pt idx="8563">
                  <c:v>76.176000000000002</c:v>
                </c:pt>
                <c:pt idx="8564">
                  <c:v>76.194000000000003</c:v>
                </c:pt>
                <c:pt idx="8565">
                  <c:v>76.197999999999993</c:v>
                </c:pt>
                <c:pt idx="8566">
                  <c:v>76.200999999999993</c:v>
                </c:pt>
                <c:pt idx="8567">
                  <c:v>76.206999999999994</c:v>
                </c:pt>
                <c:pt idx="8568">
                  <c:v>76.222999999999999</c:v>
                </c:pt>
                <c:pt idx="8569">
                  <c:v>76.207999999999998</c:v>
                </c:pt>
                <c:pt idx="8570">
                  <c:v>76.241</c:v>
                </c:pt>
                <c:pt idx="8571">
                  <c:v>76.244</c:v>
                </c:pt>
                <c:pt idx="8572">
                  <c:v>76.244</c:v>
                </c:pt>
                <c:pt idx="8573">
                  <c:v>76.253</c:v>
                </c:pt>
                <c:pt idx="8574">
                  <c:v>76.251000000000005</c:v>
                </c:pt>
                <c:pt idx="8575">
                  <c:v>76.257999999999996</c:v>
                </c:pt>
                <c:pt idx="8576">
                  <c:v>76.257999999999996</c:v>
                </c:pt>
                <c:pt idx="8577">
                  <c:v>76.262</c:v>
                </c:pt>
                <c:pt idx="8578">
                  <c:v>76.257999999999996</c:v>
                </c:pt>
                <c:pt idx="8579">
                  <c:v>76.262</c:v>
                </c:pt>
                <c:pt idx="8580">
                  <c:v>76.251000000000005</c:v>
                </c:pt>
                <c:pt idx="8581">
                  <c:v>76.251000000000005</c:v>
                </c:pt>
                <c:pt idx="8582">
                  <c:v>76.242000000000004</c:v>
                </c:pt>
                <c:pt idx="8583">
                  <c:v>76.23</c:v>
                </c:pt>
                <c:pt idx="8584">
                  <c:v>76.233000000000004</c:v>
                </c:pt>
                <c:pt idx="8585">
                  <c:v>76.23</c:v>
                </c:pt>
                <c:pt idx="8586">
                  <c:v>76.23</c:v>
                </c:pt>
                <c:pt idx="8587">
                  <c:v>76.225999999999999</c:v>
                </c:pt>
                <c:pt idx="8588">
                  <c:v>76.221999999999994</c:v>
                </c:pt>
                <c:pt idx="8589">
                  <c:v>76.215000000000003</c:v>
                </c:pt>
                <c:pt idx="8590">
                  <c:v>76.212000000000003</c:v>
                </c:pt>
                <c:pt idx="8591">
                  <c:v>76.212999999999994</c:v>
                </c:pt>
                <c:pt idx="8592">
                  <c:v>76.215000000000003</c:v>
                </c:pt>
                <c:pt idx="8593">
                  <c:v>76.197000000000003</c:v>
                </c:pt>
                <c:pt idx="8594">
                  <c:v>76.194000000000003</c:v>
                </c:pt>
                <c:pt idx="8595">
                  <c:v>76.186000000000007</c:v>
                </c:pt>
                <c:pt idx="8596">
                  <c:v>76.179000000000002</c:v>
                </c:pt>
                <c:pt idx="8597">
                  <c:v>76.174000000000007</c:v>
                </c:pt>
                <c:pt idx="8598">
                  <c:v>76.168000000000006</c:v>
                </c:pt>
                <c:pt idx="8599">
                  <c:v>76.168000000000006</c:v>
                </c:pt>
                <c:pt idx="8600">
                  <c:v>76.158000000000001</c:v>
                </c:pt>
                <c:pt idx="8601">
                  <c:v>76.153999999999996</c:v>
                </c:pt>
                <c:pt idx="8602">
                  <c:v>76.165000000000006</c:v>
                </c:pt>
                <c:pt idx="8603">
                  <c:v>76.158000000000001</c:v>
                </c:pt>
                <c:pt idx="8604">
                  <c:v>76.161000000000001</c:v>
                </c:pt>
                <c:pt idx="8605">
                  <c:v>76.153999999999996</c:v>
                </c:pt>
                <c:pt idx="8606">
                  <c:v>76.149000000000001</c:v>
                </c:pt>
                <c:pt idx="8607">
                  <c:v>76.147000000000006</c:v>
                </c:pt>
                <c:pt idx="8608">
                  <c:v>76.150000000000006</c:v>
                </c:pt>
                <c:pt idx="8609">
                  <c:v>76.143000000000001</c:v>
                </c:pt>
                <c:pt idx="8610">
                  <c:v>76.135999999999996</c:v>
                </c:pt>
                <c:pt idx="8611">
                  <c:v>76.147000000000006</c:v>
                </c:pt>
                <c:pt idx="8612">
                  <c:v>76.135999999999996</c:v>
                </c:pt>
                <c:pt idx="8613">
                  <c:v>76.129000000000005</c:v>
                </c:pt>
                <c:pt idx="8614">
                  <c:v>76.117999999999995</c:v>
                </c:pt>
                <c:pt idx="8615">
                  <c:v>76.12</c:v>
                </c:pt>
                <c:pt idx="8616">
                  <c:v>76.122</c:v>
                </c:pt>
                <c:pt idx="8617">
                  <c:v>76.111000000000004</c:v>
                </c:pt>
                <c:pt idx="8618">
                  <c:v>76.116</c:v>
                </c:pt>
                <c:pt idx="8619">
                  <c:v>76.117999999999995</c:v>
                </c:pt>
                <c:pt idx="8620">
                  <c:v>76.117999999999995</c:v>
                </c:pt>
                <c:pt idx="8621">
                  <c:v>76.117999999999995</c:v>
                </c:pt>
                <c:pt idx="8622">
                  <c:v>76.117999999999995</c:v>
                </c:pt>
                <c:pt idx="8623">
                  <c:v>76.117999999999995</c:v>
                </c:pt>
                <c:pt idx="8624">
                  <c:v>76.111000000000004</c:v>
                </c:pt>
                <c:pt idx="8625">
                  <c:v>76.111000000000004</c:v>
                </c:pt>
                <c:pt idx="8626">
                  <c:v>76.111000000000004</c:v>
                </c:pt>
                <c:pt idx="8627">
                  <c:v>76.106999999999999</c:v>
                </c:pt>
                <c:pt idx="8628">
                  <c:v>76.099999999999994</c:v>
                </c:pt>
                <c:pt idx="8629">
                  <c:v>76.099999999999994</c:v>
                </c:pt>
                <c:pt idx="8630">
                  <c:v>76.105000000000004</c:v>
                </c:pt>
                <c:pt idx="8631">
                  <c:v>76.099999999999994</c:v>
                </c:pt>
                <c:pt idx="8632">
                  <c:v>76.096000000000004</c:v>
                </c:pt>
                <c:pt idx="8633">
                  <c:v>76.106999999999999</c:v>
                </c:pt>
                <c:pt idx="8634">
                  <c:v>76.117999999999995</c:v>
                </c:pt>
                <c:pt idx="8635">
                  <c:v>76.111000000000004</c:v>
                </c:pt>
                <c:pt idx="8636">
                  <c:v>76.116</c:v>
                </c:pt>
                <c:pt idx="8637">
                  <c:v>76.106999999999999</c:v>
                </c:pt>
                <c:pt idx="8638">
                  <c:v>76.099999999999994</c:v>
                </c:pt>
                <c:pt idx="8639">
                  <c:v>76.111000000000004</c:v>
                </c:pt>
                <c:pt idx="8640">
                  <c:v>76.114000000000004</c:v>
                </c:pt>
                <c:pt idx="8641">
                  <c:v>76.125</c:v>
                </c:pt>
                <c:pt idx="8642">
                  <c:v>76.117999999999995</c:v>
                </c:pt>
                <c:pt idx="8643">
                  <c:v>76.102999999999994</c:v>
                </c:pt>
                <c:pt idx="8644">
                  <c:v>76.125</c:v>
                </c:pt>
                <c:pt idx="8645">
                  <c:v>76.134</c:v>
                </c:pt>
                <c:pt idx="8646">
                  <c:v>76.132000000000005</c:v>
                </c:pt>
                <c:pt idx="8647">
                  <c:v>76.143000000000001</c:v>
                </c:pt>
                <c:pt idx="8648">
                  <c:v>76.146000000000001</c:v>
                </c:pt>
                <c:pt idx="8649">
                  <c:v>76.150000000000006</c:v>
                </c:pt>
                <c:pt idx="8650">
                  <c:v>76.153000000000006</c:v>
                </c:pt>
                <c:pt idx="8651">
                  <c:v>76.156999999999996</c:v>
                </c:pt>
                <c:pt idx="8652">
                  <c:v>76.150000000000006</c:v>
                </c:pt>
                <c:pt idx="8653">
                  <c:v>76.138999999999996</c:v>
                </c:pt>
                <c:pt idx="8654">
                  <c:v>76.16</c:v>
                </c:pt>
                <c:pt idx="8655">
                  <c:v>76.164000000000001</c:v>
                </c:pt>
                <c:pt idx="8656">
                  <c:v>76.168000000000006</c:v>
                </c:pt>
                <c:pt idx="8657">
                  <c:v>76.177999999999997</c:v>
                </c:pt>
                <c:pt idx="8658">
                  <c:v>76.171000000000006</c:v>
                </c:pt>
                <c:pt idx="8659">
                  <c:v>76.186000000000007</c:v>
                </c:pt>
                <c:pt idx="8660">
                  <c:v>76.183999999999997</c:v>
                </c:pt>
                <c:pt idx="8661">
                  <c:v>76.188999999999993</c:v>
                </c:pt>
                <c:pt idx="8662">
                  <c:v>76.188999999999993</c:v>
                </c:pt>
                <c:pt idx="8663">
                  <c:v>76.192999999999998</c:v>
                </c:pt>
                <c:pt idx="8664">
                  <c:v>76.195999999999998</c:v>
                </c:pt>
                <c:pt idx="8665">
                  <c:v>76.2</c:v>
                </c:pt>
                <c:pt idx="8666">
                  <c:v>76.197999999999993</c:v>
                </c:pt>
                <c:pt idx="8667">
                  <c:v>76.203000000000003</c:v>
                </c:pt>
                <c:pt idx="8668">
                  <c:v>76.2</c:v>
                </c:pt>
                <c:pt idx="8669">
                  <c:v>76.195999999999998</c:v>
                </c:pt>
                <c:pt idx="8670">
                  <c:v>76.192999999999998</c:v>
                </c:pt>
                <c:pt idx="8671">
                  <c:v>76.2</c:v>
                </c:pt>
                <c:pt idx="8672">
                  <c:v>76.204999999999998</c:v>
                </c:pt>
                <c:pt idx="8673">
                  <c:v>76.218000000000004</c:v>
                </c:pt>
                <c:pt idx="8674">
                  <c:v>76.210999999999999</c:v>
                </c:pt>
                <c:pt idx="8675">
                  <c:v>76.218999999999994</c:v>
                </c:pt>
                <c:pt idx="8676">
                  <c:v>76.218000000000004</c:v>
                </c:pt>
                <c:pt idx="8677">
                  <c:v>76.218000000000004</c:v>
                </c:pt>
                <c:pt idx="8678">
                  <c:v>76.218000000000004</c:v>
                </c:pt>
                <c:pt idx="8679">
                  <c:v>76.218000000000004</c:v>
                </c:pt>
                <c:pt idx="8680">
                  <c:v>76.218000000000004</c:v>
                </c:pt>
                <c:pt idx="8681">
                  <c:v>76.209999999999994</c:v>
                </c:pt>
                <c:pt idx="8682">
                  <c:v>76.195999999999998</c:v>
                </c:pt>
                <c:pt idx="8683">
                  <c:v>76.2</c:v>
                </c:pt>
                <c:pt idx="8684">
                  <c:v>76.195999999999998</c:v>
                </c:pt>
                <c:pt idx="8685">
                  <c:v>76.185000000000002</c:v>
                </c:pt>
                <c:pt idx="8686">
                  <c:v>76.177999999999997</c:v>
                </c:pt>
                <c:pt idx="8687">
                  <c:v>76.168999999999997</c:v>
                </c:pt>
                <c:pt idx="8688">
                  <c:v>76.149000000000001</c:v>
                </c:pt>
                <c:pt idx="8689">
                  <c:v>76.156999999999996</c:v>
                </c:pt>
                <c:pt idx="8690">
                  <c:v>76.149000000000001</c:v>
                </c:pt>
                <c:pt idx="8691">
                  <c:v>76.138999999999996</c:v>
                </c:pt>
                <c:pt idx="8692">
                  <c:v>76.141999999999996</c:v>
                </c:pt>
                <c:pt idx="8693">
                  <c:v>76.126000000000005</c:v>
                </c:pt>
                <c:pt idx="8694">
                  <c:v>76.132000000000005</c:v>
                </c:pt>
                <c:pt idx="8695">
                  <c:v>76.123999999999995</c:v>
                </c:pt>
                <c:pt idx="8696">
                  <c:v>76.119</c:v>
                </c:pt>
                <c:pt idx="8697">
                  <c:v>76.117000000000004</c:v>
                </c:pt>
                <c:pt idx="8698">
                  <c:v>76.114000000000004</c:v>
                </c:pt>
                <c:pt idx="8699">
                  <c:v>76.114999999999995</c:v>
                </c:pt>
                <c:pt idx="8700">
                  <c:v>76.117000000000004</c:v>
                </c:pt>
                <c:pt idx="8701">
                  <c:v>76.114000000000004</c:v>
                </c:pt>
                <c:pt idx="8702">
                  <c:v>76.105999999999995</c:v>
                </c:pt>
                <c:pt idx="8703">
                  <c:v>76.114000000000004</c:v>
                </c:pt>
                <c:pt idx="8704">
                  <c:v>76.117000000000004</c:v>
                </c:pt>
                <c:pt idx="8705">
                  <c:v>76.108000000000004</c:v>
                </c:pt>
                <c:pt idx="8706">
                  <c:v>76.114000000000004</c:v>
                </c:pt>
                <c:pt idx="8707">
                  <c:v>76.117000000000004</c:v>
                </c:pt>
                <c:pt idx="8708">
                  <c:v>76.11</c:v>
                </c:pt>
                <c:pt idx="8709">
                  <c:v>76.114000000000004</c:v>
                </c:pt>
                <c:pt idx="8710">
                  <c:v>76.117000000000004</c:v>
                </c:pt>
                <c:pt idx="8711">
                  <c:v>76.108000000000004</c:v>
                </c:pt>
                <c:pt idx="8712">
                  <c:v>76.117000000000004</c:v>
                </c:pt>
                <c:pt idx="8713">
                  <c:v>76.117000000000004</c:v>
                </c:pt>
                <c:pt idx="8714">
                  <c:v>76.114999999999995</c:v>
                </c:pt>
                <c:pt idx="8715">
                  <c:v>76.11</c:v>
                </c:pt>
                <c:pt idx="8716">
                  <c:v>76.102999999999994</c:v>
                </c:pt>
                <c:pt idx="8717">
                  <c:v>76.093999999999994</c:v>
                </c:pt>
                <c:pt idx="8718">
                  <c:v>76.087999999999994</c:v>
                </c:pt>
                <c:pt idx="8719">
                  <c:v>76.084999999999994</c:v>
                </c:pt>
                <c:pt idx="8720">
                  <c:v>76.054000000000002</c:v>
                </c:pt>
                <c:pt idx="8721">
                  <c:v>76.042000000000002</c:v>
                </c:pt>
                <c:pt idx="8722">
                  <c:v>76.034999999999997</c:v>
                </c:pt>
                <c:pt idx="8723">
                  <c:v>76.02</c:v>
                </c:pt>
                <c:pt idx="8724">
                  <c:v>76.001999999999995</c:v>
                </c:pt>
                <c:pt idx="8725">
                  <c:v>76.006</c:v>
                </c:pt>
                <c:pt idx="8726">
                  <c:v>75.992999999999995</c:v>
                </c:pt>
                <c:pt idx="8727">
                  <c:v>75.988</c:v>
                </c:pt>
                <c:pt idx="8728">
                  <c:v>75.988</c:v>
                </c:pt>
                <c:pt idx="8729">
                  <c:v>75.975999999999999</c:v>
                </c:pt>
                <c:pt idx="8730">
                  <c:v>75.974000000000004</c:v>
                </c:pt>
                <c:pt idx="8731">
                  <c:v>75.966999999999999</c:v>
                </c:pt>
                <c:pt idx="8732">
                  <c:v>75.948999999999998</c:v>
                </c:pt>
                <c:pt idx="8733">
                  <c:v>75.938000000000002</c:v>
                </c:pt>
                <c:pt idx="8734">
                  <c:v>75.938000000000002</c:v>
                </c:pt>
                <c:pt idx="8735">
                  <c:v>75.921999999999997</c:v>
                </c:pt>
                <c:pt idx="8736">
                  <c:v>75.906000000000006</c:v>
                </c:pt>
                <c:pt idx="8737">
                  <c:v>75.899000000000001</c:v>
                </c:pt>
                <c:pt idx="8738">
                  <c:v>75.882000000000005</c:v>
                </c:pt>
                <c:pt idx="8739">
                  <c:v>75.873000000000005</c:v>
                </c:pt>
                <c:pt idx="8740">
                  <c:v>75.876999999999995</c:v>
                </c:pt>
                <c:pt idx="8741">
                  <c:v>75.87</c:v>
                </c:pt>
                <c:pt idx="8742">
                  <c:v>75.87</c:v>
                </c:pt>
                <c:pt idx="8743">
                  <c:v>75.858999999999995</c:v>
                </c:pt>
                <c:pt idx="8744">
                  <c:v>75.858999999999995</c:v>
                </c:pt>
                <c:pt idx="8745">
                  <c:v>75.852000000000004</c:v>
                </c:pt>
                <c:pt idx="8746">
                  <c:v>75.840999999999994</c:v>
                </c:pt>
                <c:pt idx="8747">
                  <c:v>75.831000000000003</c:v>
                </c:pt>
                <c:pt idx="8748">
                  <c:v>75.822999999999993</c:v>
                </c:pt>
                <c:pt idx="8749">
                  <c:v>75.816000000000003</c:v>
                </c:pt>
                <c:pt idx="8750">
                  <c:v>75.805000000000007</c:v>
                </c:pt>
                <c:pt idx="8751">
                  <c:v>75.802000000000007</c:v>
                </c:pt>
                <c:pt idx="8752">
                  <c:v>75.790999999999997</c:v>
                </c:pt>
                <c:pt idx="8753">
                  <c:v>75.778000000000006</c:v>
                </c:pt>
                <c:pt idx="8754">
                  <c:v>75.777000000000001</c:v>
                </c:pt>
                <c:pt idx="8755">
                  <c:v>75.766000000000005</c:v>
                </c:pt>
                <c:pt idx="8756">
                  <c:v>75.763999999999996</c:v>
                </c:pt>
                <c:pt idx="8757">
                  <c:v>75.762</c:v>
                </c:pt>
                <c:pt idx="8758">
                  <c:v>75.754999999999995</c:v>
                </c:pt>
                <c:pt idx="8759">
                  <c:v>75.75</c:v>
                </c:pt>
                <c:pt idx="8760">
                  <c:v>75.744</c:v>
                </c:pt>
                <c:pt idx="8761">
                  <c:v>75.733999999999995</c:v>
                </c:pt>
                <c:pt idx="8762">
                  <c:v>75.725999999999999</c:v>
                </c:pt>
                <c:pt idx="8763">
                  <c:v>75.718999999999994</c:v>
                </c:pt>
                <c:pt idx="8764">
                  <c:v>75.715999999999994</c:v>
                </c:pt>
                <c:pt idx="8765">
                  <c:v>75.709999999999994</c:v>
                </c:pt>
                <c:pt idx="8766">
                  <c:v>75.697999999999993</c:v>
                </c:pt>
                <c:pt idx="8767">
                  <c:v>75.694000000000003</c:v>
                </c:pt>
                <c:pt idx="8768">
                  <c:v>75.688999999999993</c:v>
                </c:pt>
                <c:pt idx="8769">
                  <c:v>75.665000000000006</c:v>
                </c:pt>
                <c:pt idx="8770">
                  <c:v>75.691000000000003</c:v>
                </c:pt>
                <c:pt idx="8771">
                  <c:v>75.691000000000003</c:v>
                </c:pt>
                <c:pt idx="8772">
                  <c:v>75.680000000000007</c:v>
                </c:pt>
                <c:pt idx="8773">
                  <c:v>75.686999999999998</c:v>
                </c:pt>
                <c:pt idx="8774">
                  <c:v>75.676000000000002</c:v>
                </c:pt>
                <c:pt idx="8775">
                  <c:v>75.665000000000006</c:v>
                </c:pt>
                <c:pt idx="8776">
                  <c:v>75.668999999999997</c:v>
                </c:pt>
                <c:pt idx="8777">
                  <c:v>75.655000000000001</c:v>
                </c:pt>
                <c:pt idx="8778">
                  <c:v>75.644000000000005</c:v>
                </c:pt>
                <c:pt idx="8779">
                  <c:v>75.64</c:v>
                </c:pt>
                <c:pt idx="8780">
                  <c:v>75.631</c:v>
                </c:pt>
                <c:pt idx="8781">
                  <c:v>75.614999999999995</c:v>
                </c:pt>
                <c:pt idx="8782">
                  <c:v>75.614999999999995</c:v>
                </c:pt>
                <c:pt idx="8783">
                  <c:v>75.619</c:v>
                </c:pt>
                <c:pt idx="8784">
                  <c:v>75.619</c:v>
                </c:pt>
                <c:pt idx="8785">
                  <c:v>75.619</c:v>
                </c:pt>
                <c:pt idx="8786">
                  <c:v>75.613</c:v>
                </c:pt>
                <c:pt idx="8787">
                  <c:v>75.619</c:v>
                </c:pt>
                <c:pt idx="8788">
                  <c:v>75.619</c:v>
                </c:pt>
                <c:pt idx="8789">
                  <c:v>75.619</c:v>
                </c:pt>
                <c:pt idx="8790">
                  <c:v>75.626000000000005</c:v>
                </c:pt>
                <c:pt idx="8791">
                  <c:v>75.622</c:v>
                </c:pt>
                <c:pt idx="8792">
                  <c:v>75.611999999999995</c:v>
                </c:pt>
                <c:pt idx="8793">
                  <c:v>75.603999999999999</c:v>
                </c:pt>
                <c:pt idx="8794">
                  <c:v>75.600999999999999</c:v>
                </c:pt>
                <c:pt idx="8795">
                  <c:v>75.584999999999994</c:v>
                </c:pt>
                <c:pt idx="8796">
                  <c:v>75.582999999999998</c:v>
                </c:pt>
                <c:pt idx="8797">
                  <c:v>75.585999999999999</c:v>
                </c:pt>
                <c:pt idx="8798">
                  <c:v>75.578999999999994</c:v>
                </c:pt>
                <c:pt idx="8799">
                  <c:v>75.593999999999994</c:v>
                </c:pt>
                <c:pt idx="8800">
                  <c:v>75.59</c:v>
                </c:pt>
                <c:pt idx="8801">
                  <c:v>75.591999999999999</c:v>
                </c:pt>
                <c:pt idx="8802">
                  <c:v>75.59</c:v>
                </c:pt>
                <c:pt idx="8803">
                  <c:v>75.59</c:v>
                </c:pt>
                <c:pt idx="8804">
                  <c:v>75.584000000000003</c:v>
                </c:pt>
                <c:pt idx="8805">
                  <c:v>75.578999999999994</c:v>
                </c:pt>
                <c:pt idx="8806">
                  <c:v>75.575999999999993</c:v>
                </c:pt>
                <c:pt idx="8807">
                  <c:v>75.567999999999998</c:v>
                </c:pt>
                <c:pt idx="8808">
                  <c:v>75.564999999999998</c:v>
                </c:pt>
                <c:pt idx="8809">
                  <c:v>75.564999999999998</c:v>
                </c:pt>
                <c:pt idx="8810">
                  <c:v>75.557000000000002</c:v>
                </c:pt>
                <c:pt idx="8811">
                  <c:v>75.564999999999998</c:v>
                </c:pt>
                <c:pt idx="8812">
                  <c:v>75.561000000000007</c:v>
                </c:pt>
                <c:pt idx="8813">
                  <c:v>75.558999999999997</c:v>
                </c:pt>
                <c:pt idx="8814">
                  <c:v>75.561000000000007</c:v>
                </c:pt>
                <c:pt idx="8815">
                  <c:v>75.561000000000007</c:v>
                </c:pt>
                <c:pt idx="8816">
                  <c:v>75.563000000000002</c:v>
                </c:pt>
                <c:pt idx="8817">
                  <c:v>75.564999999999998</c:v>
                </c:pt>
                <c:pt idx="8818">
                  <c:v>75.557000000000002</c:v>
                </c:pt>
                <c:pt idx="8819">
                  <c:v>75.554000000000002</c:v>
                </c:pt>
                <c:pt idx="8820">
                  <c:v>75.55</c:v>
                </c:pt>
                <c:pt idx="8821">
                  <c:v>75.554000000000002</c:v>
                </c:pt>
                <c:pt idx="8822">
                  <c:v>75.543000000000006</c:v>
                </c:pt>
                <c:pt idx="8823">
                  <c:v>75.539000000000001</c:v>
                </c:pt>
                <c:pt idx="8824">
                  <c:v>75.531999999999996</c:v>
                </c:pt>
                <c:pt idx="8825">
                  <c:v>75.522000000000006</c:v>
                </c:pt>
                <c:pt idx="8826">
                  <c:v>75.528999999999996</c:v>
                </c:pt>
                <c:pt idx="8827">
                  <c:v>75.522000000000006</c:v>
                </c:pt>
                <c:pt idx="8828">
                  <c:v>75.518000000000001</c:v>
                </c:pt>
                <c:pt idx="8829">
                  <c:v>75.528999999999996</c:v>
                </c:pt>
                <c:pt idx="8830">
                  <c:v>75.525000000000006</c:v>
                </c:pt>
                <c:pt idx="8831">
                  <c:v>75.510999999999996</c:v>
                </c:pt>
                <c:pt idx="8832">
                  <c:v>75.507000000000005</c:v>
                </c:pt>
                <c:pt idx="8833">
                  <c:v>75.5</c:v>
                </c:pt>
                <c:pt idx="8834">
                  <c:v>75.494</c:v>
                </c:pt>
                <c:pt idx="8835">
                  <c:v>75.489000000000004</c:v>
                </c:pt>
                <c:pt idx="8836">
                  <c:v>75.474999999999994</c:v>
                </c:pt>
                <c:pt idx="8837">
                  <c:v>75.474999999999994</c:v>
                </c:pt>
                <c:pt idx="8838">
                  <c:v>75.471000000000004</c:v>
                </c:pt>
                <c:pt idx="8839">
                  <c:v>75.468000000000004</c:v>
                </c:pt>
                <c:pt idx="8840">
                  <c:v>75.450999999999993</c:v>
                </c:pt>
                <c:pt idx="8841">
                  <c:v>75.45</c:v>
                </c:pt>
                <c:pt idx="8842">
                  <c:v>75.45</c:v>
                </c:pt>
                <c:pt idx="8843">
                  <c:v>75.445999999999998</c:v>
                </c:pt>
                <c:pt idx="8844">
                  <c:v>75.445999999999998</c:v>
                </c:pt>
                <c:pt idx="8845">
                  <c:v>75.427999999999997</c:v>
                </c:pt>
                <c:pt idx="8846">
                  <c:v>75.408000000000001</c:v>
                </c:pt>
                <c:pt idx="8847">
                  <c:v>75.396000000000001</c:v>
                </c:pt>
                <c:pt idx="8848">
                  <c:v>75.388999999999996</c:v>
                </c:pt>
                <c:pt idx="8849">
                  <c:v>75.378</c:v>
                </c:pt>
                <c:pt idx="8850">
                  <c:v>75.373999999999995</c:v>
                </c:pt>
                <c:pt idx="8851">
                  <c:v>75.36</c:v>
                </c:pt>
                <c:pt idx="8852">
                  <c:v>75.36</c:v>
                </c:pt>
                <c:pt idx="8853">
                  <c:v>75.349000000000004</c:v>
                </c:pt>
                <c:pt idx="8854">
                  <c:v>75.341999999999999</c:v>
                </c:pt>
                <c:pt idx="8855">
                  <c:v>75.325999999999993</c:v>
                </c:pt>
                <c:pt idx="8856">
                  <c:v>75.316999999999993</c:v>
                </c:pt>
                <c:pt idx="8857">
                  <c:v>75.316999999999993</c:v>
                </c:pt>
                <c:pt idx="8858">
                  <c:v>75.284999999999997</c:v>
                </c:pt>
                <c:pt idx="8859">
                  <c:v>75.274000000000001</c:v>
                </c:pt>
                <c:pt idx="8860">
                  <c:v>75.266999999999996</c:v>
                </c:pt>
                <c:pt idx="8861">
                  <c:v>75.254000000000005</c:v>
                </c:pt>
                <c:pt idx="8862">
                  <c:v>75.248999999999995</c:v>
                </c:pt>
                <c:pt idx="8863">
                  <c:v>75.233999999999995</c:v>
                </c:pt>
                <c:pt idx="8864">
                  <c:v>75.221999999999994</c:v>
                </c:pt>
                <c:pt idx="8865">
                  <c:v>75.212999999999994</c:v>
                </c:pt>
                <c:pt idx="8866">
                  <c:v>75.22</c:v>
                </c:pt>
                <c:pt idx="8867">
                  <c:v>75.201999999999998</c:v>
                </c:pt>
                <c:pt idx="8868">
                  <c:v>75.201999999999998</c:v>
                </c:pt>
                <c:pt idx="8869">
                  <c:v>75.194999999999993</c:v>
                </c:pt>
                <c:pt idx="8870">
                  <c:v>75.188000000000002</c:v>
                </c:pt>
                <c:pt idx="8871">
                  <c:v>75.183999999999997</c:v>
                </c:pt>
                <c:pt idx="8872">
                  <c:v>75.173000000000002</c:v>
                </c:pt>
                <c:pt idx="8873">
                  <c:v>75.17</c:v>
                </c:pt>
                <c:pt idx="8874">
                  <c:v>75.162999999999997</c:v>
                </c:pt>
                <c:pt idx="8875">
                  <c:v>75.162999999999997</c:v>
                </c:pt>
                <c:pt idx="8876">
                  <c:v>75.150000000000006</c:v>
                </c:pt>
                <c:pt idx="8877">
                  <c:v>75.144999999999996</c:v>
                </c:pt>
                <c:pt idx="8878">
                  <c:v>75.141000000000005</c:v>
                </c:pt>
                <c:pt idx="8879">
                  <c:v>75.137</c:v>
                </c:pt>
                <c:pt idx="8880">
                  <c:v>75.141000000000005</c:v>
                </c:pt>
                <c:pt idx="8881">
                  <c:v>75.141000000000005</c:v>
                </c:pt>
                <c:pt idx="8882">
                  <c:v>75.13</c:v>
                </c:pt>
                <c:pt idx="8883">
                  <c:v>75.126999999999995</c:v>
                </c:pt>
                <c:pt idx="8884">
                  <c:v>75.13</c:v>
                </c:pt>
                <c:pt idx="8885">
                  <c:v>75.137</c:v>
                </c:pt>
                <c:pt idx="8886">
                  <c:v>75.126999999999995</c:v>
                </c:pt>
                <c:pt idx="8887">
                  <c:v>75.12</c:v>
                </c:pt>
                <c:pt idx="8888">
                  <c:v>75.116</c:v>
                </c:pt>
                <c:pt idx="8889">
                  <c:v>75.105000000000004</c:v>
                </c:pt>
                <c:pt idx="8890">
                  <c:v>75.093999999999994</c:v>
                </c:pt>
                <c:pt idx="8891">
                  <c:v>75.099999999999994</c:v>
                </c:pt>
                <c:pt idx="8892">
                  <c:v>75.090999999999994</c:v>
                </c:pt>
                <c:pt idx="8893">
                  <c:v>75.087000000000003</c:v>
                </c:pt>
                <c:pt idx="8894">
                  <c:v>75.090999999999994</c:v>
                </c:pt>
                <c:pt idx="8895">
                  <c:v>75.090999999999994</c:v>
                </c:pt>
                <c:pt idx="8896">
                  <c:v>75.08</c:v>
                </c:pt>
                <c:pt idx="8897">
                  <c:v>75.093999999999994</c:v>
                </c:pt>
                <c:pt idx="8898">
                  <c:v>75.090999999999994</c:v>
                </c:pt>
                <c:pt idx="8899">
                  <c:v>75.084000000000003</c:v>
                </c:pt>
                <c:pt idx="8900">
                  <c:v>75.084999999999994</c:v>
                </c:pt>
                <c:pt idx="8901">
                  <c:v>75.093999999999994</c:v>
                </c:pt>
                <c:pt idx="8902">
                  <c:v>75.090999999999994</c:v>
                </c:pt>
                <c:pt idx="8903">
                  <c:v>75.082999999999998</c:v>
                </c:pt>
                <c:pt idx="8904">
                  <c:v>75.08</c:v>
                </c:pt>
                <c:pt idx="8905">
                  <c:v>75.08</c:v>
                </c:pt>
                <c:pt idx="8906">
                  <c:v>75.073999999999998</c:v>
                </c:pt>
                <c:pt idx="8907">
                  <c:v>75.082999999999998</c:v>
                </c:pt>
                <c:pt idx="8908">
                  <c:v>75.09</c:v>
                </c:pt>
                <c:pt idx="8909">
                  <c:v>75.087000000000003</c:v>
                </c:pt>
                <c:pt idx="8910">
                  <c:v>75.08</c:v>
                </c:pt>
                <c:pt idx="8911">
                  <c:v>75.087000000000003</c:v>
                </c:pt>
                <c:pt idx="8912">
                  <c:v>75.088999999999999</c:v>
                </c:pt>
                <c:pt idx="8913">
                  <c:v>75.09</c:v>
                </c:pt>
                <c:pt idx="8914">
                  <c:v>75.09</c:v>
                </c:pt>
                <c:pt idx="8915">
                  <c:v>75.091999999999999</c:v>
                </c:pt>
                <c:pt idx="8916">
                  <c:v>75.093999999999994</c:v>
                </c:pt>
                <c:pt idx="8917">
                  <c:v>75.09</c:v>
                </c:pt>
                <c:pt idx="8918">
                  <c:v>75.088999999999999</c:v>
                </c:pt>
                <c:pt idx="8919">
                  <c:v>75.087000000000003</c:v>
                </c:pt>
                <c:pt idx="8920">
                  <c:v>75.09</c:v>
                </c:pt>
                <c:pt idx="8921">
                  <c:v>75.096999999999994</c:v>
                </c:pt>
                <c:pt idx="8922">
                  <c:v>75.100999999999999</c:v>
                </c:pt>
                <c:pt idx="8923">
                  <c:v>75.100999999999999</c:v>
                </c:pt>
                <c:pt idx="8924">
                  <c:v>75.102999999999994</c:v>
                </c:pt>
                <c:pt idx="8925">
                  <c:v>75.108000000000004</c:v>
                </c:pt>
                <c:pt idx="8926">
                  <c:v>75.111999999999995</c:v>
                </c:pt>
                <c:pt idx="8927">
                  <c:v>75.117000000000004</c:v>
                </c:pt>
                <c:pt idx="8928">
                  <c:v>75.119</c:v>
                </c:pt>
                <c:pt idx="8929">
                  <c:v>75.119</c:v>
                </c:pt>
                <c:pt idx="8930">
                  <c:v>75.119</c:v>
                </c:pt>
                <c:pt idx="8931">
                  <c:v>75.114999999999995</c:v>
                </c:pt>
                <c:pt idx="8932">
                  <c:v>75.114999999999995</c:v>
                </c:pt>
                <c:pt idx="8933">
                  <c:v>75.119</c:v>
                </c:pt>
                <c:pt idx="8934">
                  <c:v>75.119</c:v>
                </c:pt>
                <c:pt idx="8935">
                  <c:v>75.126000000000005</c:v>
                </c:pt>
                <c:pt idx="8936">
                  <c:v>75.131</c:v>
                </c:pt>
                <c:pt idx="8937">
                  <c:v>75.137</c:v>
                </c:pt>
                <c:pt idx="8938">
                  <c:v>75.137</c:v>
                </c:pt>
                <c:pt idx="8939">
                  <c:v>75.14</c:v>
                </c:pt>
                <c:pt idx="8940">
                  <c:v>75.155000000000001</c:v>
                </c:pt>
                <c:pt idx="8941">
                  <c:v>75.158000000000001</c:v>
                </c:pt>
                <c:pt idx="8942">
                  <c:v>75.158000000000001</c:v>
                </c:pt>
                <c:pt idx="8943">
                  <c:v>75.168999999999997</c:v>
                </c:pt>
                <c:pt idx="8944">
                  <c:v>75.176000000000002</c:v>
                </c:pt>
                <c:pt idx="8945">
                  <c:v>75.176000000000002</c:v>
                </c:pt>
                <c:pt idx="8946">
                  <c:v>75.183000000000007</c:v>
                </c:pt>
                <c:pt idx="8947">
                  <c:v>75.183000000000007</c:v>
                </c:pt>
                <c:pt idx="8948">
                  <c:v>75.19</c:v>
                </c:pt>
                <c:pt idx="8949">
                  <c:v>75.183000000000007</c:v>
                </c:pt>
                <c:pt idx="8950">
                  <c:v>75.194000000000003</c:v>
                </c:pt>
                <c:pt idx="8951">
                  <c:v>75.198999999999998</c:v>
                </c:pt>
                <c:pt idx="8952">
                  <c:v>75.203999999999994</c:v>
                </c:pt>
                <c:pt idx="8953">
                  <c:v>75.215000000000003</c:v>
                </c:pt>
                <c:pt idx="8954">
                  <c:v>75.218999999999994</c:v>
                </c:pt>
                <c:pt idx="8955">
                  <c:v>75.215000000000003</c:v>
                </c:pt>
                <c:pt idx="8956">
                  <c:v>75.228999999999999</c:v>
                </c:pt>
                <c:pt idx="8957">
                  <c:v>75.227999999999994</c:v>
                </c:pt>
                <c:pt idx="8958">
                  <c:v>75.236999999999995</c:v>
                </c:pt>
                <c:pt idx="8959">
                  <c:v>75.239999999999995</c:v>
                </c:pt>
                <c:pt idx="8960">
                  <c:v>75.245000000000005</c:v>
                </c:pt>
                <c:pt idx="8961">
                  <c:v>75.247</c:v>
                </c:pt>
                <c:pt idx="8962">
                  <c:v>75.247</c:v>
                </c:pt>
                <c:pt idx="8963">
                  <c:v>75.245000000000005</c:v>
                </c:pt>
                <c:pt idx="8964">
                  <c:v>75.247</c:v>
                </c:pt>
                <c:pt idx="8965">
                  <c:v>75.254000000000005</c:v>
                </c:pt>
                <c:pt idx="8966">
                  <c:v>75.251000000000005</c:v>
                </c:pt>
                <c:pt idx="8967">
                  <c:v>75.247</c:v>
                </c:pt>
                <c:pt idx="8968">
                  <c:v>75.239999999999995</c:v>
                </c:pt>
                <c:pt idx="8969">
                  <c:v>75.251000000000005</c:v>
                </c:pt>
                <c:pt idx="8970">
                  <c:v>75.254000000000005</c:v>
                </c:pt>
                <c:pt idx="8971">
                  <c:v>75.257999999999996</c:v>
                </c:pt>
                <c:pt idx="8972">
                  <c:v>75.260000000000005</c:v>
                </c:pt>
                <c:pt idx="8973">
                  <c:v>75.257999999999996</c:v>
                </c:pt>
                <c:pt idx="8974">
                  <c:v>75.260999999999996</c:v>
                </c:pt>
                <c:pt idx="8975">
                  <c:v>75.272000000000006</c:v>
                </c:pt>
                <c:pt idx="8976">
                  <c:v>75.278999999999996</c:v>
                </c:pt>
                <c:pt idx="8977">
                  <c:v>75.283000000000001</c:v>
                </c:pt>
                <c:pt idx="8978">
                  <c:v>75.287999999999997</c:v>
                </c:pt>
                <c:pt idx="8979">
                  <c:v>75.301000000000002</c:v>
                </c:pt>
                <c:pt idx="8980">
                  <c:v>75.296999999999997</c:v>
                </c:pt>
                <c:pt idx="8981">
                  <c:v>75.31</c:v>
                </c:pt>
                <c:pt idx="8982">
                  <c:v>75.311000000000007</c:v>
                </c:pt>
                <c:pt idx="8983">
                  <c:v>75.325999999999993</c:v>
                </c:pt>
                <c:pt idx="8984">
                  <c:v>75.332999999999998</c:v>
                </c:pt>
                <c:pt idx="8985">
                  <c:v>75.346999999999994</c:v>
                </c:pt>
                <c:pt idx="8986">
                  <c:v>75.358000000000004</c:v>
                </c:pt>
                <c:pt idx="8987">
                  <c:v>75.358000000000004</c:v>
                </c:pt>
                <c:pt idx="8988">
                  <c:v>75.358000000000004</c:v>
                </c:pt>
                <c:pt idx="8989">
                  <c:v>75.364999999999995</c:v>
                </c:pt>
                <c:pt idx="8990">
                  <c:v>75.376000000000005</c:v>
                </c:pt>
                <c:pt idx="8991">
                  <c:v>75.379000000000005</c:v>
                </c:pt>
                <c:pt idx="8992">
                  <c:v>75.379000000000005</c:v>
                </c:pt>
                <c:pt idx="8993">
                  <c:v>75.385000000000005</c:v>
                </c:pt>
                <c:pt idx="8994">
                  <c:v>75.385999999999996</c:v>
                </c:pt>
                <c:pt idx="8995">
                  <c:v>75.397000000000006</c:v>
                </c:pt>
                <c:pt idx="8996">
                  <c:v>75.406000000000006</c:v>
                </c:pt>
                <c:pt idx="8997">
                  <c:v>75.408000000000001</c:v>
                </c:pt>
                <c:pt idx="8998">
                  <c:v>75.418000000000006</c:v>
                </c:pt>
                <c:pt idx="8999">
                  <c:v>75.429000000000002</c:v>
                </c:pt>
                <c:pt idx="9000">
                  <c:v>75.436000000000007</c:v>
                </c:pt>
                <c:pt idx="9001">
                  <c:v>75.44</c:v>
                </c:pt>
                <c:pt idx="9002">
                  <c:v>75.459999999999994</c:v>
                </c:pt>
                <c:pt idx="9003">
                  <c:v>75.460999999999999</c:v>
                </c:pt>
                <c:pt idx="9004">
                  <c:v>75.465000000000003</c:v>
                </c:pt>
                <c:pt idx="9005">
                  <c:v>75.471999999999994</c:v>
                </c:pt>
                <c:pt idx="9006">
                  <c:v>75.483000000000004</c:v>
                </c:pt>
                <c:pt idx="9007">
                  <c:v>75.486000000000004</c:v>
                </c:pt>
                <c:pt idx="9008">
                  <c:v>75.501000000000005</c:v>
                </c:pt>
                <c:pt idx="9009">
                  <c:v>75.507999999999996</c:v>
                </c:pt>
                <c:pt idx="9010">
                  <c:v>75.518000000000001</c:v>
                </c:pt>
                <c:pt idx="9011">
                  <c:v>75.527000000000001</c:v>
                </c:pt>
                <c:pt idx="9012">
                  <c:v>75.546999999999997</c:v>
                </c:pt>
                <c:pt idx="9013">
                  <c:v>75.540000000000006</c:v>
                </c:pt>
                <c:pt idx="9014">
                  <c:v>75.561000000000007</c:v>
                </c:pt>
                <c:pt idx="9015">
                  <c:v>75.575999999999993</c:v>
                </c:pt>
                <c:pt idx="9016">
                  <c:v>75.575999999999993</c:v>
                </c:pt>
                <c:pt idx="9017">
                  <c:v>75.585999999999999</c:v>
                </c:pt>
                <c:pt idx="9018">
                  <c:v>75.596999999999994</c:v>
                </c:pt>
                <c:pt idx="9019">
                  <c:v>75.593000000000004</c:v>
                </c:pt>
                <c:pt idx="9020">
                  <c:v>75.596999999999994</c:v>
                </c:pt>
                <c:pt idx="9021">
                  <c:v>75.603999999999999</c:v>
                </c:pt>
                <c:pt idx="9022">
                  <c:v>75.614999999999995</c:v>
                </c:pt>
                <c:pt idx="9023">
                  <c:v>75.617999999999995</c:v>
                </c:pt>
                <c:pt idx="9024">
                  <c:v>75.629000000000005</c:v>
                </c:pt>
                <c:pt idx="9025">
                  <c:v>75.64</c:v>
                </c:pt>
                <c:pt idx="9026">
                  <c:v>75.652000000000001</c:v>
                </c:pt>
                <c:pt idx="9027">
                  <c:v>75.668000000000006</c:v>
                </c:pt>
                <c:pt idx="9028">
                  <c:v>75.671999999999997</c:v>
                </c:pt>
                <c:pt idx="9029">
                  <c:v>75.683000000000007</c:v>
                </c:pt>
                <c:pt idx="9030">
                  <c:v>75.683000000000007</c:v>
                </c:pt>
                <c:pt idx="9031">
                  <c:v>75.692999999999998</c:v>
                </c:pt>
                <c:pt idx="9032">
                  <c:v>75.692999999999998</c:v>
                </c:pt>
                <c:pt idx="9033">
                  <c:v>75.692999999999998</c:v>
                </c:pt>
                <c:pt idx="9034">
                  <c:v>75.697000000000003</c:v>
                </c:pt>
                <c:pt idx="9035">
                  <c:v>75.709000000000003</c:v>
                </c:pt>
                <c:pt idx="9036">
                  <c:v>75.707999999999998</c:v>
                </c:pt>
                <c:pt idx="9037">
                  <c:v>75.710999999999999</c:v>
                </c:pt>
                <c:pt idx="9038">
                  <c:v>75.718000000000004</c:v>
                </c:pt>
                <c:pt idx="9039">
                  <c:v>75.724999999999994</c:v>
                </c:pt>
                <c:pt idx="9040">
                  <c:v>75.724999999999994</c:v>
                </c:pt>
                <c:pt idx="9041">
                  <c:v>75.730999999999995</c:v>
                </c:pt>
                <c:pt idx="9042">
                  <c:v>75.739999999999995</c:v>
                </c:pt>
                <c:pt idx="9043">
                  <c:v>75.728999999999999</c:v>
                </c:pt>
                <c:pt idx="9044">
                  <c:v>75.738</c:v>
                </c:pt>
                <c:pt idx="9045">
                  <c:v>75.754000000000005</c:v>
                </c:pt>
                <c:pt idx="9046">
                  <c:v>75.754000000000005</c:v>
                </c:pt>
                <c:pt idx="9047">
                  <c:v>75.772000000000006</c:v>
                </c:pt>
                <c:pt idx="9048">
                  <c:v>75.772000000000006</c:v>
                </c:pt>
                <c:pt idx="9049">
                  <c:v>75.775000000000006</c:v>
                </c:pt>
                <c:pt idx="9050">
                  <c:v>75.787999999999997</c:v>
                </c:pt>
                <c:pt idx="9051">
                  <c:v>75.790000000000006</c:v>
                </c:pt>
                <c:pt idx="9052">
                  <c:v>75.807000000000002</c:v>
                </c:pt>
                <c:pt idx="9053">
                  <c:v>75.825000000000003</c:v>
                </c:pt>
                <c:pt idx="9054">
                  <c:v>75.843000000000004</c:v>
                </c:pt>
                <c:pt idx="9055">
                  <c:v>75.843000000000004</c:v>
                </c:pt>
                <c:pt idx="9056">
                  <c:v>75.856999999999999</c:v>
                </c:pt>
                <c:pt idx="9057">
                  <c:v>75.867999999999995</c:v>
                </c:pt>
                <c:pt idx="9058">
                  <c:v>75.872</c:v>
                </c:pt>
                <c:pt idx="9059">
                  <c:v>75.888000000000005</c:v>
                </c:pt>
                <c:pt idx="9060">
                  <c:v>75.897000000000006</c:v>
                </c:pt>
                <c:pt idx="9061">
                  <c:v>75.900000000000006</c:v>
                </c:pt>
                <c:pt idx="9062">
                  <c:v>75.906999999999996</c:v>
                </c:pt>
                <c:pt idx="9063">
                  <c:v>75.918000000000006</c:v>
                </c:pt>
                <c:pt idx="9064">
                  <c:v>75.921999999999997</c:v>
                </c:pt>
                <c:pt idx="9065">
                  <c:v>75.918000000000006</c:v>
                </c:pt>
                <c:pt idx="9066">
                  <c:v>75.918000000000006</c:v>
                </c:pt>
                <c:pt idx="9067">
                  <c:v>75.921999999999997</c:v>
                </c:pt>
                <c:pt idx="9068">
                  <c:v>75.92</c:v>
                </c:pt>
                <c:pt idx="9069">
                  <c:v>75.918000000000006</c:v>
                </c:pt>
                <c:pt idx="9070">
                  <c:v>75.921999999999997</c:v>
                </c:pt>
                <c:pt idx="9071">
                  <c:v>75.888999999999996</c:v>
                </c:pt>
                <c:pt idx="9072">
                  <c:v>75.896000000000001</c:v>
                </c:pt>
                <c:pt idx="9073">
                  <c:v>75.885999999999996</c:v>
                </c:pt>
                <c:pt idx="9074">
                  <c:v>75.884</c:v>
                </c:pt>
                <c:pt idx="9075">
                  <c:v>75.870999999999995</c:v>
                </c:pt>
                <c:pt idx="9076">
                  <c:v>75.867999999999995</c:v>
                </c:pt>
                <c:pt idx="9077">
                  <c:v>75.867999999999995</c:v>
                </c:pt>
                <c:pt idx="9078">
                  <c:v>75.870999999999995</c:v>
                </c:pt>
                <c:pt idx="9079">
                  <c:v>75.864000000000004</c:v>
                </c:pt>
                <c:pt idx="9080">
                  <c:v>75.867999999999995</c:v>
                </c:pt>
                <c:pt idx="9081">
                  <c:v>75.864000000000004</c:v>
                </c:pt>
                <c:pt idx="9082">
                  <c:v>75.856999999999999</c:v>
                </c:pt>
                <c:pt idx="9083">
                  <c:v>75.846000000000004</c:v>
                </c:pt>
                <c:pt idx="9084">
                  <c:v>75.849999999999994</c:v>
                </c:pt>
                <c:pt idx="9085">
                  <c:v>75.838999999999999</c:v>
                </c:pt>
                <c:pt idx="9086">
                  <c:v>75.83</c:v>
                </c:pt>
                <c:pt idx="9087">
                  <c:v>75.813999999999993</c:v>
                </c:pt>
                <c:pt idx="9088">
                  <c:v>75.813999999999993</c:v>
                </c:pt>
                <c:pt idx="9089">
                  <c:v>75.811999999999998</c:v>
                </c:pt>
                <c:pt idx="9090">
                  <c:v>75.802999999999997</c:v>
                </c:pt>
                <c:pt idx="9091">
                  <c:v>75.802999999999997</c:v>
                </c:pt>
                <c:pt idx="9092">
                  <c:v>75.799000000000007</c:v>
                </c:pt>
                <c:pt idx="9093">
                  <c:v>75.807000000000002</c:v>
                </c:pt>
                <c:pt idx="9094">
                  <c:v>75.802999999999997</c:v>
                </c:pt>
                <c:pt idx="9095">
                  <c:v>75.796000000000006</c:v>
                </c:pt>
                <c:pt idx="9096">
                  <c:v>75.792000000000002</c:v>
                </c:pt>
                <c:pt idx="9097">
                  <c:v>75.787999999999997</c:v>
                </c:pt>
                <c:pt idx="9098">
                  <c:v>75.778000000000006</c:v>
                </c:pt>
                <c:pt idx="9099">
                  <c:v>75.774000000000001</c:v>
                </c:pt>
                <c:pt idx="9100">
                  <c:v>75.763000000000005</c:v>
                </c:pt>
                <c:pt idx="9101">
                  <c:v>75.756</c:v>
                </c:pt>
                <c:pt idx="9102">
                  <c:v>75.763000000000005</c:v>
                </c:pt>
                <c:pt idx="9103">
                  <c:v>75.760000000000005</c:v>
                </c:pt>
                <c:pt idx="9104">
                  <c:v>75.756</c:v>
                </c:pt>
                <c:pt idx="9105">
                  <c:v>75.763000000000005</c:v>
                </c:pt>
                <c:pt idx="9106">
                  <c:v>75.77</c:v>
                </c:pt>
                <c:pt idx="9107">
                  <c:v>75.774000000000001</c:v>
                </c:pt>
                <c:pt idx="9108">
                  <c:v>75.766999999999996</c:v>
                </c:pt>
                <c:pt idx="9109">
                  <c:v>75.77</c:v>
                </c:pt>
                <c:pt idx="9110">
                  <c:v>75.766999999999996</c:v>
                </c:pt>
                <c:pt idx="9111">
                  <c:v>75.77</c:v>
                </c:pt>
                <c:pt idx="9112">
                  <c:v>75.781000000000006</c:v>
                </c:pt>
                <c:pt idx="9113">
                  <c:v>75.774000000000001</c:v>
                </c:pt>
                <c:pt idx="9114">
                  <c:v>75.774000000000001</c:v>
                </c:pt>
                <c:pt idx="9115">
                  <c:v>75.77</c:v>
                </c:pt>
                <c:pt idx="9116">
                  <c:v>75.763000000000005</c:v>
                </c:pt>
                <c:pt idx="9117">
                  <c:v>75.77</c:v>
                </c:pt>
                <c:pt idx="9118">
                  <c:v>75.766999999999996</c:v>
                </c:pt>
                <c:pt idx="9119">
                  <c:v>75.778999999999996</c:v>
                </c:pt>
                <c:pt idx="9120">
                  <c:v>75.784000000000006</c:v>
                </c:pt>
                <c:pt idx="9121">
                  <c:v>75.784000000000006</c:v>
                </c:pt>
                <c:pt idx="9122">
                  <c:v>75.802000000000007</c:v>
                </c:pt>
                <c:pt idx="9123">
                  <c:v>75.81</c:v>
                </c:pt>
                <c:pt idx="9124">
                  <c:v>75.808999999999997</c:v>
                </c:pt>
                <c:pt idx="9125">
                  <c:v>75.817999999999998</c:v>
                </c:pt>
                <c:pt idx="9126">
                  <c:v>75.816999999999993</c:v>
                </c:pt>
                <c:pt idx="9127">
                  <c:v>75.826999999999998</c:v>
                </c:pt>
                <c:pt idx="9128">
                  <c:v>75.826999999999998</c:v>
                </c:pt>
                <c:pt idx="9129">
                  <c:v>75.826999999999998</c:v>
                </c:pt>
                <c:pt idx="9130">
                  <c:v>75.834000000000003</c:v>
                </c:pt>
                <c:pt idx="9131">
                  <c:v>75.843000000000004</c:v>
                </c:pt>
                <c:pt idx="9132">
                  <c:v>75.863</c:v>
                </c:pt>
                <c:pt idx="9133">
                  <c:v>75.863</c:v>
                </c:pt>
                <c:pt idx="9134">
                  <c:v>75.876999999999995</c:v>
                </c:pt>
                <c:pt idx="9135">
                  <c:v>75.891999999999996</c:v>
                </c:pt>
                <c:pt idx="9136">
                  <c:v>75.894999999999996</c:v>
                </c:pt>
                <c:pt idx="9137">
                  <c:v>75.908000000000001</c:v>
                </c:pt>
                <c:pt idx="9138">
                  <c:v>75.912999999999997</c:v>
                </c:pt>
                <c:pt idx="9139">
                  <c:v>75.917000000000002</c:v>
                </c:pt>
                <c:pt idx="9140">
                  <c:v>75.92</c:v>
                </c:pt>
                <c:pt idx="9141">
                  <c:v>75.924000000000007</c:v>
                </c:pt>
                <c:pt idx="9142">
                  <c:v>75.927000000000007</c:v>
                </c:pt>
                <c:pt idx="9143">
                  <c:v>75.930999999999997</c:v>
                </c:pt>
                <c:pt idx="9144">
                  <c:v>75.944999999999993</c:v>
                </c:pt>
                <c:pt idx="9145">
                  <c:v>75.944999999999993</c:v>
                </c:pt>
                <c:pt idx="9146">
                  <c:v>75.962999999999994</c:v>
                </c:pt>
                <c:pt idx="9147">
                  <c:v>75.97</c:v>
                </c:pt>
                <c:pt idx="9148">
                  <c:v>75.97</c:v>
                </c:pt>
                <c:pt idx="9149">
                  <c:v>75.988</c:v>
                </c:pt>
                <c:pt idx="9150">
                  <c:v>75.995000000000005</c:v>
                </c:pt>
                <c:pt idx="9151">
                  <c:v>76.006</c:v>
                </c:pt>
                <c:pt idx="9152">
                  <c:v>76.016999999999996</c:v>
                </c:pt>
                <c:pt idx="9153">
                  <c:v>76.02</c:v>
                </c:pt>
                <c:pt idx="9154">
                  <c:v>76.034000000000006</c:v>
                </c:pt>
                <c:pt idx="9155">
                  <c:v>76.034000000000006</c:v>
                </c:pt>
                <c:pt idx="9156">
                  <c:v>76.037999999999997</c:v>
                </c:pt>
                <c:pt idx="9157">
                  <c:v>76.045000000000002</c:v>
                </c:pt>
                <c:pt idx="9158">
                  <c:v>76.058000000000007</c:v>
                </c:pt>
                <c:pt idx="9159">
                  <c:v>76.066999999999993</c:v>
                </c:pt>
                <c:pt idx="9160">
                  <c:v>76.066999999999993</c:v>
                </c:pt>
                <c:pt idx="9161">
                  <c:v>76.081000000000003</c:v>
                </c:pt>
                <c:pt idx="9162">
                  <c:v>76.090999999999994</c:v>
                </c:pt>
                <c:pt idx="9163">
                  <c:v>76.087999999999994</c:v>
                </c:pt>
                <c:pt idx="9164">
                  <c:v>76.12</c:v>
                </c:pt>
                <c:pt idx="9165">
                  <c:v>76.131</c:v>
                </c:pt>
                <c:pt idx="9166">
                  <c:v>76.144999999999996</c:v>
                </c:pt>
                <c:pt idx="9167">
                  <c:v>76.147000000000006</c:v>
                </c:pt>
                <c:pt idx="9168">
                  <c:v>76.152000000000001</c:v>
                </c:pt>
                <c:pt idx="9169">
                  <c:v>76.159000000000006</c:v>
                </c:pt>
                <c:pt idx="9170">
                  <c:v>76.165000000000006</c:v>
                </c:pt>
                <c:pt idx="9171">
                  <c:v>76.17</c:v>
                </c:pt>
                <c:pt idx="9172">
                  <c:v>76.167000000000002</c:v>
                </c:pt>
                <c:pt idx="9173">
                  <c:v>76.180999999999997</c:v>
                </c:pt>
                <c:pt idx="9174">
                  <c:v>76.174000000000007</c:v>
                </c:pt>
                <c:pt idx="9175">
                  <c:v>76.183999999999997</c:v>
                </c:pt>
                <c:pt idx="9176">
                  <c:v>76.19</c:v>
                </c:pt>
                <c:pt idx="9177">
                  <c:v>76.191000000000003</c:v>
                </c:pt>
                <c:pt idx="9178">
                  <c:v>76.188000000000002</c:v>
                </c:pt>
                <c:pt idx="9179">
                  <c:v>76.201999999999998</c:v>
                </c:pt>
                <c:pt idx="9180">
                  <c:v>76.194999999999993</c:v>
                </c:pt>
                <c:pt idx="9181">
                  <c:v>76.197999999999993</c:v>
                </c:pt>
                <c:pt idx="9182">
                  <c:v>76.197999999999993</c:v>
                </c:pt>
                <c:pt idx="9183">
                  <c:v>76.191000000000003</c:v>
                </c:pt>
                <c:pt idx="9184">
                  <c:v>76.201999999999998</c:v>
                </c:pt>
                <c:pt idx="9185">
                  <c:v>76.201999999999998</c:v>
                </c:pt>
                <c:pt idx="9186">
                  <c:v>76.194999999999993</c:v>
                </c:pt>
                <c:pt idx="9187">
                  <c:v>76.197999999999993</c:v>
                </c:pt>
                <c:pt idx="9188">
                  <c:v>76.194999999999993</c:v>
                </c:pt>
                <c:pt idx="9189">
                  <c:v>76.191000000000003</c:v>
                </c:pt>
                <c:pt idx="9190">
                  <c:v>76.194999999999993</c:v>
                </c:pt>
                <c:pt idx="9191">
                  <c:v>76.195999999999998</c:v>
                </c:pt>
                <c:pt idx="9192">
                  <c:v>76.186999999999998</c:v>
                </c:pt>
                <c:pt idx="9193">
                  <c:v>76.197999999999993</c:v>
                </c:pt>
                <c:pt idx="9194">
                  <c:v>76.186000000000007</c:v>
                </c:pt>
                <c:pt idx="9195">
                  <c:v>76.194000000000003</c:v>
                </c:pt>
                <c:pt idx="9196">
                  <c:v>76.186999999999998</c:v>
                </c:pt>
                <c:pt idx="9197">
                  <c:v>76.191000000000003</c:v>
                </c:pt>
                <c:pt idx="9198">
                  <c:v>76.197999999999993</c:v>
                </c:pt>
                <c:pt idx="9199">
                  <c:v>76.183999999999997</c:v>
                </c:pt>
                <c:pt idx="9200">
                  <c:v>76.188999999999993</c:v>
                </c:pt>
                <c:pt idx="9201">
                  <c:v>76.183999999999997</c:v>
                </c:pt>
                <c:pt idx="9202">
                  <c:v>76.176000000000002</c:v>
                </c:pt>
                <c:pt idx="9203">
                  <c:v>76.191000000000003</c:v>
                </c:pt>
                <c:pt idx="9204">
                  <c:v>76.194000000000003</c:v>
                </c:pt>
                <c:pt idx="9205">
                  <c:v>76.200999999999993</c:v>
                </c:pt>
                <c:pt idx="9206">
                  <c:v>76.204999999999998</c:v>
                </c:pt>
                <c:pt idx="9207">
                  <c:v>76.215999999999994</c:v>
                </c:pt>
                <c:pt idx="9208">
                  <c:v>76.218999999999994</c:v>
                </c:pt>
                <c:pt idx="9209">
                  <c:v>76.209999999999994</c:v>
                </c:pt>
                <c:pt idx="9210">
                  <c:v>76.23</c:v>
                </c:pt>
                <c:pt idx="9211">
                  <c:v>76.225999999999999</c:v>
                </c:pt>
                <c:pt idx="9212">
                  <c:v>76.242999999999995</c:v>
                </c:pt>
                <c:pt idx="9213">
                  <c:v>76.254999999999995</c:v>
                </c:pt>
                <c:pt idx="9214">
                  <c:v>76.254999999999995</c:v>
                </c:pt>
                <c:pt idx="9215">
                  <c:v>76.268000000000001</c:v>
                </c:pt>
                <c:pt idx="9216">
                  <c:v>76.266000000000005</c:v>
                </c:pt>
                <c:pt idx="9217">
                  <c:v>76.262</c:v>
                </c:pt>
                <c:pt idx="9218">
                  <c:v>76.284000000000006</c:v>
                </c:pt>
                <c:pt idx="9219">
                  <c:v>76.287000000000006</c:v>
                </c:pt>
                <c:pt idx="9220">
                  <c:v>76.293999999999997</c:v>
                </c:pt>
                <c:pt idx="9221">
                  <c:v>76.296000000000006</c:v>
                </c:pt>
                <c:pt idx="9222">
                  <c:v>76.298000000000002</c:v>
                </c:pt>
                <c:pt idx="9223">
                  <c:v>76.298000000000002</c:v>
                </c:pt>
                <c:pt idx="9224">
                  <c:v>76.307000000000002</c:v>
                </c:pt>
                <c:pt idx="9225">
                  <c:v>76.308999999999997</c:v>
                </c:pt>
                <c:pt idx="9226">
                  <c:v>76.301000000000002</c:v>
                </c:pt>
                <c:pt idx="9227">
                  <c:v>76.305000000000007</c:v>
                </c:pt>
                <c:pt idx="9228">
                  <c:v>76.301000000000002</c:v>
                </c:pt>
                <c:pt idx="9229">
                  <c:v>76.305000000000007</c:v>
                </c:pt>
                <c:pt idx="9230">
                  <c:v>76.289000000000001</c:v>
                </c:pt>
                <c:pt idx="9231">
                  <c:v>76.287000000000006</c:v>
                </c:pt>
                <c:pt idx="9232">
                  <c:v>76.283000000000001</c:v>
                </c:pt>
                <c:pt idx="9233">
                  <c:v>76.28</c:v>
                </c:pt>
                <c:pt idx="9234">
                  <c:v>76.272000000000006</c:v>
                </c:pt>
                <c:pt idx="9235">
                  <c:v>76.262</c:v>
                </c:pt>
                <c:pt idx="9236">
                  <c:v>76.253</c:v>
                </c:pt>
                <c:pt idx="9237">
                  <c:v>76.244</c:v>
                </c:pt>
                <c:pt idx="9238">
                  <c:v>76.233000000000004</c:v>
                </c:pt>
                <c:pt idx="9239">
                  <c:v>76.218999999999994</c:v>
                </c:pt>
                <c:pt idx="9240">
                  <c:v>76.215000000000003</c:v>
                </c:pt>
                <c:pt idx="9241">
                  <c:v>76.200999999999993</c:v>
                </c:pt>
                <c:pt idx="9242">
                  <c:v>76.188000000000002</c:v>
                </c:pt>
                <c:pt idx="9243">
                  <c:v>76.179000000000002</c:v>
                </c:pt>
                <c:pt idx="9244">
                  <c:v>76.171999999999997</c:v>
                </c:pt>
                <c:pt idx="9245">
                  <c:v>76.150000000000006</c:v>
                </c:pt>
                <c:pt idx="9246">
                  <c:v>76.147000000000006</c:v>
                </c:pt>
                <c:pt idx="9247">
                  <c:v>76.135999999999996</c:v>
                </c:pt>
                <c:pt idx="9248">
                  <c:v>76.097999999999999</c:v>
                </c:pt>
                <c:pt idx="9249">
                  <c:v>76.096999999999994</c:v>
                </c:pt>
                <c:pt idx="9250">
                  <c:v>76.085999999999999</c:v>
                </c:pt>
                <c:pt idx="9251">
                  <c:v>76.052000000000007</c:v>
                </c:pt>
                <c:pt idx="9252">
                  <c:v>76.039000000000001</c:v>
                </c:pt>
                <c:pt idx="9253">
                  <c:v>76.036000000000001</c:v>
                </c:pt>
                <c:pt idx="9254">
                  <c:v>76.016000000000005</c:v>
                </c:pt>
                <c:pt idx="9255">
                  <c:v>76.003</c:v>
                </c:pt>
                <c:pt idx="9256">
                  <c:v>75.989000000000004</c:v>
                </c:pt>
                <c:pt idx="9257">
                  <c:v>75.963999999999999</c:v>
                </c:pt>
                <c:pt idx="9258">
                  <c:v>75.941999999999993</c:v>
                </c:pt>
                <c:pt idx="9259">
                  <c:v>75.932000000000002</c:v>
                </c:pt>
                <c:pt idx="9260">
                  <c:v>75.921000000000006</c:v>
                </c:pt>
                <c:pt idx="9261">
                  <c:v>75.91</c:v>
                </c:pt>
                <c:pt idx="9262">
                  <c:v>75.899000000000001</c:v>
                </c:pt>
                <c:pt idx="9263">
                  <c:v>75.88</c:v>
                </c:pt>
                <c:pt idx="9264">
                  <c:v>75.878</c:v>
                </c:pt>
                <c:pt idx="9265">
                  <c:v>75.86</c:v>
                </c:pt>
                <c:pt idx="9266">
                  <c:v>75.855999999999995</c:v>
                </c:pt>
                <c:pt idx="9267">
                  <c:v>75.86</c:v>
                </c:pt>
                <c:pt idx="9268">
                  <c:v>75.855999999999995</c:v>
                </c:pt>
                <c:pt idx="9269">
                  <c:v>75.861999999999995</c:v>
                </c:pt>
                <c:pt idx="9270">
                  <c:v>75.855999999999995</c:v>
                </c:pt>
                <c:pt idx="9271">
                  <c:v>75.852000000000004</c:v>
                </c:pt>
                <c:pt idx="9272">
                  <c:v>75.855999999999995</c:v>
                </c:pt>
                <c:pt idx="9273">
                  <c:v>75.863</c:v>
                </c:pt>
                <c:pt idx="9274">
                  <c:v>75.867000000000004</c:v>
                </c:pt>
                <c:pt idx="9275">
                  <c:v>75.864999999999995</c:v>
                </c:pt>
                <c:pt idx="9276">
                  <c:v>75.867000000000004</c:v>
                </c:pt>
                <c:pt idx="9277">
                  <c:v>75.873999999999995</c:v>
                </c:pt>
                <c:pt idx="9278">
                  <c:v>75.885000000000005</c:v>
                </c:pt>
                <c:pt idx="9279">
                  <c:v>75.899000000000001</c:v>
                </c:pt>
                <c:pt idx="9280">
                  <c:v>75.906000000000006</c:v>
                </c:pt>
                <c:pt idx="9281">
                  <c:v>75.918000000000006</c:v>
                </c:pt>
                <c:pt idx="9282">
                  <c:v>75.92</c:v>
                </c:pt>
                <c:pt idx="9283">
                  <c:v>75.92</c:v>
                </c:pt>
                <c:pt idx="9284">
                  <c:v>75.927000000000007</c:v>
                </c:pt>
                <c:pt idx="9285">
                  <c:v>75.930999999999997</c:v>
                </c:pt>
                <c:pt idx="9286">
                  <c:v>75.924000000000007</c:v>
                </c:pt>
                <c:pt idx="9287">
                  <c:v>75.94</c:v>
                </c:pt>
                <c:pt idx="9288">
                  <c:v>75.951999999999998</c:v>
                </c:pt>
                <c:pt idx="9289">
                  <c:v>75.956000000000003</c:v>
                </c:pt>
                <c:pt idx="9290">
                  <c:v>75.959000000000003</c:v>
                </c:pt>
                <c:pt idx="9291">
                  <c:v>75.962999999999994</c:v>
                </c:pt>
                <c:pt idx="9292">
                  <c:v>75.97</c:v>
                </c:pt>
                <c:pt idx="9293">
                  <c:v>75.980999999999995</c:v>
                </c:pt>
                <c:pt idx="9294">
                  <c:v>75.983999999999995</c:v>
                </c:pt>
                <c:pt idx="9295">
                  <c:v>75.992000000000004</c:v>
                </c:pt>
                <c:pt idx="9296">
                  <c:v>75.992999999999995</c:v>
                </c:pt>
                <c:pt idx="9297">
                  <c:v>76.001999999999995</c:v>
                </c:pt>
                <c:pt idx="9298">
                  <c:v>75.995000000000005</c:v>
                </c:pt>
                <c:pt idx="9299">
                  <c:v>76.013000000000005</c:v>
                </c:pt>
                <c:pt idx="9300">
                  <c:v>76.02</c:v>
                </c:pt>
                <c:pt idx="9301">
                  <c:v>76.016999999999996</c:v>
                </c:pt>
                <c:pt idx="9302">
                  <c:v>76.027000000000001</c:v>
                </c:pt>
                <c:pt idx="9303">
                  <c:v>76.031000000000006</c:v>
                </c:pt>
                <c:pt idx="9304">
                  <c:v>76.024000000000001</c:v>
                </c:pt>
                <c:pt idx="9305">
                  <c:v>76.036000000000001</c:v>
                </c:pt>
                <c:pt idx="9306">
                  <c:v>76.045000000000002</c:v>
                </c:pt>
                <c:pt idx="9307">
                  <c:v>76.037999999999997</c:v>
                </c:pt>
                <c:pt idx="9308">
                  <c:v>76.05</c:v>
                </c:pt>
                <c:pt idx="9309">
                  <c:v>76.045000000000002</c:v>
                </c:pt>
                <c:pt idx="9310">
                  <c:v>76.052000000000007</c:v>
                </c:pt>
                <c:pt idx="9311">
                  <c:v>76.055999999999997</c:v>
                </c:pt>
                <c:pt idx="9312">
                  <c:v>76.055999999999997</c:v>
                </c:pt>
                <c:pt idx="9313">
                  <c:v>76.063000000000002</c:v>
                </c:pt>
                <c:pt idx="9314">
                  <c:v>76.072000000000003</c:v>
                </c:pt>
                <c:pt idx="9315">
                  <c:v>76.081000000000003</c:v>
                </c:pt>
                <c:pt idx="9316">
                  <c:v>76.069999999999993</c:v>
                </c:pt>
                <c:pt idx="9317">
                  <c:v>76.08</c:v>
                </c:pt>
                <c:pt idx="9318">
                  <c:v>76.084000000000003</c:v>
                </c:pt>
                <c:pt idx="9319">
                  <c:v>76.087999999999994</c:v>
                </c:pt>
                <c:pt idx="9320">
                  <c:v>76.081999999999994</c:v>
                </c:pt>
                <c:pt idx="9321">
                  <c:v>76.090999999999994</c:v>
                </c:pt>
                <c:pt idx="9322">
                  <c:v>76.087999999999994</c:v>
                </c:pt>
                <c:pt idx="9323">
                  <c:v>76.094999999999999</c:v>
                </c:pt>
                <c:pt idx="9324">
                  <c:v>76.097999999999999</c:v>
                </c:pt>
                <c:pt idx="9325">
                  <c:v>76.097999999999999</c:v>
                </c:pt>
                <c:pt idx="9326">
                  <c:v>76.103999999999999</c:v>
                </c:pt>
                <c:pt idx="9327">
                  <c:v>76.102000000000004</c:v>
                </c:pt>
                <c:pt idx="9328">
                  <c:v>76.090999999999994</c:v>
                </c:pt>
                <c:pt idx="9329">
                  <c:v>76.114000000000004</c:v>
                </c:pt>
                <c:pt idx="9330">
                  <c:v>76.113</c:v>
                </c:pt>
                <c:pt idx="9331">
                  <c:v>76.108999999999995</c:v>
                </c:pt>
                <c:pt idx="9332">
                  <c:v>76.114000000000004</c:v>
                </c:pt>
                <c:pt idx="9333">
                  <c:v>76.116</c:v>
                </c:pt>
                <c:pt idx="9334">
                  <c:v>76.116</c:v>
                </c:pt>
                <c:pt idx="9335">
                  <c:v>76.114000000000004</c:v>
                </c:pt>
                <c:pt idx="9336">
                  <c:v>76.116</c:v>
                </c:pt>
                <c:pt idx="9337">
                  <c:v>76.119</c:v>
                </c:pt>
                <c:pt idx="9338">
                  <c:v>76.116</c:v>
                </c:pt>
                <c:pt idx="9339">
                  <c:v>76.111999999999995</c:v>
                </c:pt>
                <c:pt idx="9340">
                  <c:v>76.111999999999995</c:v>
                </c:pt>
                <c:pt idx="9341">
                  <c:v>76.114000000000004</c:v>
                </c:pt>
                <c:pt idx="9342">
                  <c:v>76.108999999999995</c:v>
                </c:pt>
                <c:pt idx="9343">
                  <c:v>76.108999999999995</c:v>
                </c:pt>
                <c:pt idx="9344">
                  <c:v>76.111999999999995</c:v>
                </c:pt>
                <c:pt idx="9345">
                  <c:v>76.105000000000004</c:v>
                </c:pt>
                <c:pt idx="9346">
                  <c:v>76.108000000000004</c:v>
                </c:pt>
                <c:pt idx="9347">
                  <c:v>76.114000000000004</c:v>
                </c:pt>
                <c:pt idx="9348">
                  <c:v>76.111999999999995</c:v>
                </c:pt>
                <c:pt idx="9349">
                  <c:v>76.108000000000004</c:v>
                </c:pt>
                <c:pt idx="9350">
                  <c:v>76.108000000000004</c:v>
                </c:pt>
                <c:pt idx="9351">
                  <c:v>76.108000000000004</c:v>
                </c:pt>
                <c:pt idx="9352">
                  <c:v>76.108000000000004</c:v>
                </c:pt>
                <c:pt idx="9353">
                  <c:v>76.102999999999994</c:v>
                </c:pt>
                <c:pt idx="9354">
                  <c:v>76.108000000000004</c:v>
                </c:pt>
                <c:pt idx="9355">
                  <c:v>76.100999999999999</c:v>
                </c:pt>
                <c:pt idx="9356">
                  <c:v>76.102999999999994</c:v>
                </c:pt>
                <c:pt idx="9357">
                  <c:v>76.096999999999994</c:v>
                </c:pt>
                <c:pt idx="9358">
                  <c:v>76.096999999999994</c:v>
                </c:pt>
                <c:pt idx="9359">
                  <c:v>76.082999999999998</c:v>
                </c:pt>
                <c:pt idx="9360">
                  <c:v>76.087000000000003</c:v>
                </c:pt>
                <c:pt idx="9361">
                  <c:v>76.087000000000003</c:v>
                </c:pt>
                <c:pt idx="9362">
                  <c:v>76.082999999999998</c:v>
                </c:pt>
                <c:pt idx="9363">
                  <c:v>76.082999999999998</c:v>
                </c:pt>
                <c:pt idx="9364">
                  <c:v>76.085999999999999</c:v>
                </c:pt>
                <c:pt idx="9365">
                  <c:v>76.082999999999998</c:v>
                </c:pt>
                <c:pt idx="9366">
                  <c:v>76.064999999999998</c:v>
                </c:pt>
                <c:pt idx="9367">
                  <c:v>76.075999999999993</c:v>
                </c:pt>
                <c:pt idx="9368">
                  <c:v>76.072000000000003</c:v>
                </c:pt>
                <c:pt idx="9369">
                  <c:v>76.072000000000003</c:v>
                </c:pt>
                <c:pt idx="9370">
                  <c:v>76.064999999999998</c:v>
                </c:pt>
                <c:pt idx="9371">
                  <c:v>76.061000000000007</c:v>
                </c:pt>
                <c:pt idx="9372">
                  <c:v>76.058000000000007</c:v>
                </c:pt>
                <c:pt idx="9373">
                  <c:v>76.067999999999998</c:v>
                </c:pt>
                <c:pt idx="9374">
                  <c:v>76.043000000000006</c:v>
                </c:pt>
                <c:pt idx="9375">
                  <c:v>76.036000000000001</c:v>
                </c:pt>
                <c:pt idx="9376">
                  <c:v>76.028999999999996</c:v>
                </c:pt>
                <c:pt idx="9377">
                  <c:v>76.027000000000001</c:v>
                </c:pt>
                <c:pt idx="9378">
                  <c:v>76.013999999999996</c:v>
                </c:pt>
                <c:pt idx="9379">
                  <c:v>76.025000000000006</c:v>
                </c:pt>
                <c:pt idx="9380">
                  <c:v>76.02</c:v>
                </c:pt>
                <c:pt idx="9381">
                  <c:v>76.003</c:v>
                </c:pt>
                <c:pt idx="9382">
                  <c:v>76</c:v>
                </c:pt>
                <c:pt idx="9383">
                  <c:v>75.994</c:v>
                </c:pt>
                <c:pt idx="9384">
                  <c:v>75.984999999999999</c:v>
                </c:pt>
                <c:pt idx="9385">
                  <c:v>75.992999999999995</c:v>
                </c:pt>
                <c:pt idx="9386">
                  <c:v>75.989000000000004</c:v>
                </c:pt>
                <c:pt idx="9387">
                  <c:v>75.981999999999999</c:v>
                </c:pt>
                <c:pt idx="9388">
                  <c:v>75.977999999999994</c:v>
                </c:pt>
                <c:pt idx="9389">
                  <c:v>75.981999999999999</c:v>
                </c:pt>
                <c:pt idx="9390">
                  <c:v>75.971000000000004</c:v>
                </c:pt>
                <c:pt idx="9391">
                  <c:v>75.974000000000004</c:v>
                </c:pt>
                <c:pt idx="9392">
                  <c:v>75.957999999999998</c:v>
                </c:pt>
                <c:pt idx="9393">
                  <c:v>75.953000000000003</c:v>
                </c:pt>
                <c:pt idx="9394">
                  <c:v>75.945999999999998</c:v>
                </c:pt>
                <c:pt idx="9395">
                  <c:v>75.936999999999998</c:v>
                </c:pt>
                <c:pt idx="9396">
                  <c:v>75.927999999999997</c:v>
                </c:pt>
                <c:pt idx="9397">
                  <c:v>75.927999999999997</c:v>
                </c:pt>
                <c:pt idx="9398">
                  <c:v>75.924000000000007</c:v>
                </c:pt>
                <c:pt idx="9399">
                  <c:v>75.927999999999997</c:v>
                </c:pt>
                <c:pt idx="9400">
                  <c:v>75.92</c:v>
                </c:pt>
                <c:pt idx="9401">
                  <c:v>75.906000000000006</c:v>
                </c:pt>
                <c:pt idx="9402">
                  <c:v>75.894999999999996</c:v>
                </c:pt>
                <c:pt idx="9403">
                  <c:v>75.894999999999996</c:v>
                </c:pt>
                <c:pt idx="9404">
                  <c:v>75.881</c:v>
                </c:pt>
                <c:pt idx="9405">
                  <c:v>75.876999999999995</c:v>
                </c:pt>
                <c:pt idx="9406">
                  <c:v>75.876999999999995</c:v>
                </c:pt>
                <c:pt idx="9407">
                  <c:v>75.87</c:v>
                </c:pt>
                <c:pt idx="9408">
                  <c:v>75.867000000000004</c:v>
                </c:pt>
                <c:pt idx="9409">
                  <c:v>75.858999999999995</c:v>
                </c:pt>
                <c:pt idx="9410">
                  <c:v>75.855999999999995</c:v>
                </c:pt>
                <c:pt idx="9411">
                  <c:v>75.844999999999999</c:v>
                </c:pt>
                <c:pt idx="9412">
                  <c:v>75.834000000000003</c:v>
                </c:pt>
                <c:pt idx="9413">
                  <c:v>75.826999999999998</c:v>
                </c:pt>
                <c:pt idx="9414">
                  <c:v>75.813000000000002</c:v>
                </c:pt>
                <c:pt idx="9415">
                  <c:v>75.813000000000002</c:v>
                </c:pt>
                <c:pt idx="9416">
                  <c:v>75.808999999999997</c:v>
                </c:pt>
                <c:pt idx="9417">
                  <c:v>75.802000000000007</c:v>
                </c:pt>
                <c:pt idx="9418">
                  <c:v>75.798000000000002</c:v>
                </c:pt>
                <c:pt idx="9419">
                  <c:v>75.778999999999996</c:v>
                </c:pt>
                <c:pt idx="9420">
                  <c:v>75.777000000000001</c:v>
                </c:pt>
                <c:pt idx="9421">
                  <c:v>75.772999999999996</c:v>
                </c:pt>
                <c:pt idx="9422">
                  <c:v>75.771000000000001</c:v>
                </c:pt>
                <c:pt idx="9423">
                  <c:v>75.769000000000005</c:v>
                </c:pt>
                <c:pt idx="9424">
                  <c:v>75.762</c:v>
                </c:pt>
                <c:pt idx="9425">
                  <c:v>75.748000000000005</c:v>
                </c:pt>
                <c:pt idx="9426">
                  <c:v>75.736999999999995</c:v>
                </c:pt>
                <c:pt idx="9427">
                  <c:v>75.73</c:v>
                </c:pt>
                <c:pt idx="9428">
                  <c:v>75.724999999999994</c:v>
                </c:pt>
                <c:pt idx="9429">
                  <c:v>75.722999999999999</c:v>
                </c:pt>
                <c:pt idx="9430">
                  <c:v>75.718999999999994</c:v>
                </c:pt>
                <c:pt idx="9431">
                  <c:v>75.706999999999994</c:v>
                </c:pt>
                <c:pt idx="9432">
                  <c:v>75.704999999999998</c:v>
                </c:pt>
                <c:pt idx="9433">
                  <c:v>75.712000000000003</c:v>
                </c:pt>
                <c:pt idx="9434">
                  <c:v>75.685000000000002</c:v>
                </c:pt>
                <c:pt idx="9435">
                  <c:v>75.676000000000002</c:v>
                </c:pt>
                <c:pt idx="9436">
                  <c:v>75.676000000000002</c:v>
                </c:pt>
                <c:pt idx="9437">
                  <c:v>75.650999999999996</c:v>
                </c:pt>
                <c:pt idx="9438">
                  <c:v>75.650999999999996</c:v>
                </c:pt>
                <c:pt idx="9439">
                  <c:v>75.644000000000005</c:v>
                </c:pt>
                <c:pt idx="9440">
                  <c:v>75.647000000000006</c:v>
                </c:pt>
                <c:pt idx="9441">
                  <c:v>75.64</c:v>
                </c:pt>
                <c:pt idx="9442">
                  <c:v>75.64</c:v>
                </c:pt>
                <c:pt idx="9443">
                  <c:v>75.632999999999996</c:v>
                </c:pt>
                <c:pt idx="9444">
                  <c:v>75.622</c:v>
                </c:pt>
                <c:pt idx="9445">
                  <c:v>75.614999999999995</c:v>
                </c:pt>
                <c:pt idx="9446">
                  <c:v>75.614999999999995</c:v>
                </c:pt>
                <c:pt idx="9447">
                  <c:v>75.608000000000004</c:v>
                </c:pt>
                <c:pt idx="9448">
                  <c:v>75.603999999999999</c:v>
                </c:pt>
                <c:pt idx="9449">
                  <c:v>75.602000000000004</c:v>
                </c:pt>
                <c:pt idx="9450">
                  <c:v>75.59</c:v>
                </c:pt>
                <c:pt idx="9451">
                  <c:v>75.585999999999999</c:v>
                </c:pt>
                <c:pt idx="9452">
                  <c:v>75.569999999999993</c:v>
                </c:pt>
                <c:pt idx="9453">
                  <c:v>75.567999999999998</c:v>
                </c:pt>
                <c:pt idx="9454">
                  <c:v>75.564999999999998</c:v>
                </c:pt>
                <c:pt idx="9455">
                  <c:v>75.558999999999997</c:v>
                </c:pt>
                <c:pt idx="9456">
                  <c:v>75.546999999999997</c:v>
                </c:pt>
                <c:pt idx="9457">
                  <c:v>75.546999999999997</c:v>
                </c:pt>
                <c:pt idx="9458">
                  <c:v>75.525000000000006</c:v>
                </c:pt>
                <c:pt idx="9459">
                  <c:v>75.525000000000006</c:v>
                </c:pt>
                <c:pt idx="9460">
                  <c:v>75.525000000000006</c:v>
                </c:pt>
                <c:pt idx="9461">
                  <c:v>75.518000000000001</c:v>
                </c:pt>
                <c:pt idx="9462">
                  <c:v>75.518000000000001</c:v>
                </c:pt>
                <c:pt idx="9463">
                  <c:v>75.504000000000005</c:v>
                </c:pt>
                <c:pt idx="9464">
                  <c:v>75.498000000000005</c:v>
                </c:pt>
                <c:pt idx="9465">
                  <c:v>75.492999999999995</c:v>
                </c:pt>
                <c:pt idx="9466">
                  <c:v>75.495999999999995</c:v>
                </c:pt>
                <c:pt idx="9467">
                  <c:v>75.495000000000005</c:v>
                </c:pt>
                <c:pt idx="9468">
                  <c:v>75.481999999999999</c:v>
                </c:pt>
                <c:pt idx="9469">
                  <c:v>75.474999999999994</c:v>
                </c:pt>
                <c:pt idx="9470">
                  <c:v>75.471000000000004</c:v>
                </c:pt>
                <c:pt idx="9471">
                  <c:v>75.460999999999999</c:v>
                </c:pt>
                <c:pt idx="9472">
                  <c:v>75.45</c:v>
                </c:pt>
                <c:pt idx="9473">
                  <c:v>75.45</c:v>
                </c:pt>
                <c:pt idx="9474">
                  <c:v>75.442999999999998</c:v>
                </c:pt>
                <c:pt idx="9475">
                  <c:v>75.432000000000002</c:v>
                </c:pt>
                <c:pt idx="9476">
                  <c:v>75.427999999999997</c:v>
                </c:pt>
                <c:pt idx="9477">
                  <c:v>75.421000000000006</c:v>
                </c:pt>
                <c:pt idx="9478">
                  <c:v>75.417000000000002</c:v>
                </c:pt>
                <c:pt idx="9479">
                  <c:v>75.406999999999996</c:v>
                </c:pt>
                <c:pt idx="9480">
                  <c:v>75.403000000000006</c:v>
                </c:pt>
                <c:pt idx="9481">
                  <c:v>75.403000000000006</c:v>
                </c:pt>
                <c:pt idx="9482">
                  <c:v>75.391999999999996</c:v>
                </c:pt>
                <c:pt idx="9483">
                  <c:v>75.385000000000005</c:v>
                </c:pt>
                <c:pt idx="9484">
                  <c:v>75.385000000000005</c:v>
                </c:pt>
                <c:pt idx="9485">
                  <c:v>75.376000000000005</c:v>
                </c:pt>
                <c:pt idx="9486">
                  <c:v>75.364000000000004</c:v>
                </c:pt>
                <c:pt idx="9487">
                  <c:v>75.355999999999995</c:v>
                </c:pt>
                <c:pt idx="9488">
                  <c:v>75.349000000000004</c:v>
                </c:pt>
                <c:pt idx="9489">
                  <c:v>75.352999999999994</c:v>
                </c:pt>
                <c:pt idx="9490">
                  <c:v>75.341999999999999</c:v>
                </c:pt>
                <c:pt idx="9491">
                  <c:v>75.323999999999998</c:v>
                </c:pt>
                <c:pt idx="9492">
                  <c:v>75.319999999999993</c:v>
                </c:pt>
                <c:pt idx="9493">
                  <c:v>75.313000000000002</c:v>
                </c:pt>
                <c:pt idx="9494">
                  <c:v>75.293999999999997</c:v>
                </c:pt>
                <c:pt idx="9495">
                  <c:v>75.299000000000007</c:v>
                </c:pt>
                <c:pt idx="9496">
                  <c:v>75.295000000000002</c:v>
                </c:pt>
                <c:pt idx="9497">
                  <c:v>75.292000000000002</c:v>
                </c:pt>
                <c:pt idx="9498">
                  <c:v>75.281000000000006</c:v>
                </c:pt>
                <c:pt idx="9499">
                  <c:v>75.266999999999996</c:v>
                </c:pt>
                <c:pt idx="9500">
                  <c:v>75.265000000000001</c:v>
                </c:pt>
                <c:pt idx="9501">
                  <c:v>75.259</c:v>
                </c:pt>
                <c:pt idx="9502">
                  <c:v>75.251999999999995</c:v>
                </c:pt>
                <c:pt idx="9503">
                  <c:v>75.238</c:v>
                </c:pt>
                <c:pt idx="9504">
                  <c:v>75.245000000000005</c:v>
                </c:pt>
                <c:pt idx="9505">
                  <c:v>75.227000000000004</c:v>
                </c:pt>
                <c:pt idx="9506">
                  <c:v>75.215999999999994</c:v>
                </c:pt>
                <c:pt idx="9507">
                  <c:v>75.206000000000003</c:v>
                </c:pt>
                <c:pt idx="9508">
                  <c:v>75.198999999999998</c:v>
                </c:pt>
                <c:pt idx="9509">
                  <c:v>75.206000000000003</c:v>
                </c:pt>
                <c:pt idx="9510">
                  <c:v>75.194999999999993</c:v>
                </c:pt>
                <c:pt idx="9511">
                  <c:v>75.194999999999993</c:v>
                </c:pt>
                <c:pt idx="9512">
                  <c:v>75.183999999999997</c:v>
                </c:pt>
                <c:pt idx="9513">
                  <c:v>75.165999999999997</c:v>
                </c:pt>
                <c:pt idx="9514">
                  <c:v>75.165999999999997</c:v>
                </c:pt>
                <c:pt idx="9515">
                  <c:v>75.161000000000001</c:v>
                </c:pt>
                <c:pt idx="9516">
                  <c:v>75.162999999999997</c:v>
                </c:pt>
                <c:pt idx="9517">
                  <c:v>75.159000000000006</c:v>
                </c:pt>
                <c:pt idx="9518">
                  <c:v>75.146000000000001</c:v>
                </c:pt>
                <c:pt idx="9519">
                  <c:v>75.138000000000005</c:v>
                </c:pt>
                <c:pt idx="9520">
                  <c:v>75.134</c:v>
                </c:pt>
                <c:pt idx="9521">
                  <c:v>75.128</c:v>
                </c:pt>
                <c:pt idx="9522">
                  <c:v>75.123000000000005</c:v>
                </c:pt>
                <c:pt idx="9523">
                  <c:v>75.111999999999995</c:v>
                </c:pt>
                <c:pt idx="9524">
                  <c:v>75.105000000000004</c:v>
                </c:pt>
                <c:pt idx="9525">
                  <c:v>75.097999999999999</c:v>
                </c:pt>
                <c:pt idx="9526">
                  <c:v>75.105000000000004</c:v>
                </c:pt>
                <c:pt idx="9527">
                  <c:v>75.084000000000003</c:v>
                </c:pt>
                <c:pt idx="9528">
                  <c:v>75.072999999999993</c:v>
                </c:pt>
                <c:pt idx="9529">
                  <c:v>75.061999999999998</c:v>
                </c:pt>
                <c:pt idx="9530">
                  <c:v>75.058000000000007</c:v>
                </c:pt>
                <c:pt idx="9531">
                  <c:v>75.051000000000002</c:v>
                </c:pt>
                <c:pt idx="9532">
                  <c:v>75.051000000000002</c:v>
                </c:pt>
                <c:pt idx="9533">
                  <c:v>75.051000000000002</c:v>
                </c:pt>
                <c:pt idx="9534">
                  <c:v>75.043999999999997</c:v>
                </c:pt>
                <c:pt idx="9535">
                  <c:v>75.043999999999997</c:v>
                </c:pt>
                <c:pt idx="9536">
                  <c:v>75.03</c:v>
                </c:pt>
                <c:pt idx="9537">
                  <c:v>75.025999999999996</c:v>
                </c:pt>
                <c:pt idx="9538">
                  <c:v>75.015000000000001</c:v>
                </c:pt>
                <c:pt idx="9539">
                  <c:v>75.010000000000005</c:v>
                </c:pt>
                <c:pt idx="9540">
                  <c:v>74.997</c:v>
                </c:pt>
                <c:pt idx="9541">
                  <c:v>75.001000000000005</c:v>
                </c:pt>
                <c:pt idx="9542">
                  <c:v>74.977999999999994</c:v>
                </c:pt>
                <c:pt idx="9543">
                  <c:v>74.975999999999999</c:v>
                </c:pt>
                <c:pt idx="9544">
                  <c:v>74.971999999999994</c:v>
                </c:pt>
                <c:pt idx="9545">
                  <c:v>74.960999999999999</c:v>
                </c:pt>
                <c:pt idx="9546">
                  <c:v>74.957999999999998</c:v>
                </c:pt>
                <c:pt idx="9547">
                  <c:v>74.947000000000003</c:v>
                </c:pt>
                <c:pt idx="9548">
                  <c:v>74.938000000000002</c:v>
                </c:pt>
                <c:pt idx="9549">
                  <c:v>74.933000000000007</c:v>
                </c:pt>
                <c:pt idx="9550">
                  <c:v>74.926000000000002</c:v>
                </c:pt>
                <c:pt idx="9551">
                  <c:v>74.915000000000006</c:v>
                </c:pt>
                <c:pt idx="9552">
                  <c:v>74.915000000000006</c:v>
                </c:pt>
                <c:pt idx="9553">
                  <c:v>74.897000000000006</c:v>
                </c:pt>
                <c:pt idx="9554">
                  <c:v>74.894999999999996</c:v>
                </c:pt>
                <c:pt idx="9555">
                  <c:v>74.885999999999996</c:v>
                </c:pt>
                <c:pt idx="9556">
                  <c:v>74.879000000000005</c:v>
                </c:pt>
                <c:pt idx="9557">
                  <c:v>74.867000000000004</c:v>
                </c:pt>
                <c:pt idx="9558">
                  <c:v>74.864999999999995</c:v>
                </c:pt>
                <c:pt idx="9559">
                  <c:v>74.849999999999994</c:v>
                </c:pt>
                <c:pt idx="9560">
                  <c:v>74.852000000000004</c:v>
                </c:pt>
                <c:pt idx="9561">
                  <c:v>74.849999999999994</c:v>
                </c:pt>
                <c:pt idx="9562">
                  <c:v>74.849999999999994</c:v>
                </c:pt>
                <c:pt idx="9563">
                  <c:v>74.835999999999999</c:v>
                </c:pt>
                <c:pt idx="9564">
                  <c:v>74.828999999999994</c:v>
                </c:pt>
                <c:pt idx="9565">
                  <c:v>74.825000000000003</c:v>
                </c:pt>
                <c:pt idx="9566">
                  <c:v>74.811000000000007</c:v>
                </c:pt>
                <c:pt idx="9567">
                  <c:v>74.804000000000002</c:v>
                </c:pt>
                <c:pt idx="9568">
                  <c:v>74.796999999999997</c:v>
                </c:pt>
                <c:pt idx="9569">
                  <c:v>74.784000000000006</c:v>
                </c:pt>
                <c:pt idx="9570">
                  <c:v>74.781999999999996</c:v>
                </c:pt>
                <c:pt idx="9571">
                  <c:v>74.775000000000006</c:v>
                </c:pt>
                <c:pt idx="9572">
                  <c:v>74.759</c:v>
                </c:pt>
                <c:pt idx="9573">
                  <c:v>74.753</c:v>
                </c:pt>
                <c:pt idx="9574">
                  <c:v>74.75</c:v>
                </c:pt>
                <c:pt idx="9575">
                  <c:v>74.741</c:v>
                </c:pt>
                <c:pt idx="9576">
                  <c:v>74.736000000000004</c:v>
                </c:pt>
                <c:pt idx="9577">
                  <c:v>74.724999999999994</c:v>
                </c:pt>
                <c:pt idx="9578">
                  <c:v>74.721000000000004</c:v>
                </c:pt>
                <c:pt idx="9579">
                  <c:v>74.709999999999994</c:v>
                </c:pt>
                <c:pt idx="9580">
                  <c:v>74.706999999999994</c:v>
                </c:pt>
                <c:pt idx="9581">
                  <c:v>74.694000000000003</c:v>
                </c:pt>
                <c:pt idx="9582">
                  <c:v>74.691999999999993</c:v>
                </c:pt>
                <c:pt idx="9583">
                  <c:v>74.685000000000002</c:v>
                </c:pt>
                <c:pt idx="9584">
                  <c:v>74.673000000000002</c:v>
                </c:pt>
                <c:pt idx="9585">
                  <c:v>74.671000000000006</c:v>
                </c:pt>
                <c:pt idx="9586">
                  <c:v>74.66</c:v>
                </c:pt>
                <c:pt idx="9587">
                  <c:v>74.649000000000001</c:v>
                </c:pt>
                <c:pt idx="9588">
                  <c:v>74.649000000000001</c:v>
                </c:pt>
                <c:pt idx="9589">
                  <c:v>74.635000000000005</c:v>
                </c:pt>
                <c:pt idx="9590">
                  <c:v>74.631</c:v>
                </c:pt>
                <c:pt idx="9591">
                  <c:v>74.631</c:v>
                </c:pt>
                <c:pt idx="9592">
                  <c:v>74.628</c:v>
                </c:pt>
                <c:pt idx="9593">
                  <c:v>74.605999999999995</c:v>
                </c:pt>
                <c:pt idx="9594">
                  <c:v>74.602999999999994</c:v>
                </c:pt>
                <c:pt idx="9595">
                  <c:v>74.602999999999994</c:v>
                </c:pt>
                <c:pt idx="9596">
                  <c:v>74.584999999999994</c:v>
                </c:pt>
                <c:pt idx="9597">
                  <c:v>74.569999999999993</c:v>
                </c:pt>
                <c:pt idx="9598">
                  <c:v>74.563000000000002</c:v>
                </c:pt>
                <c:pt idx="9599">
                  <c:v>74.56</c:v>
                </c:pt>
                <c:pt idx="9600">
                  <c:v>74.549000000000007</c:v>
                </c:pt>
                <c:pt idx="9601">
                  <c:v>74.545000000000002</c:v>
                </c:pt>
                <c:pt idx="9602">
                  <c:v>74.540000000000006</c:v>
                </c:pt>
                <c:pt idx="9603">
                  <c:v>74.534999999999997</c:v>
                </c:pt>
                <c:pt idx="9604">
                  <c:v>74.531000000000006</c:v>
                </c:pt>
                <c:pt idx="9605">
                  <c:v>74.510999999999996</c:v>
                </c:pt>
                <c:pt idx="9606">
                  <c:v>74.513000000000005</c:v>
                </c:pt>
                <c:pt idx="9607">
                  <c:v>74.501999999999995</c:v>
                </c:pt>
                <c:pt idx="9608">
                  <c:v>74.483999999999995</c:v>
                </c:pt>
                <c:pt idx="9609">
                  <c:v>74.477000000000004</c:v>
                </c:pt>
                <c:pt idx="9610">
                  <c:v>74.465999999999994</c:v>
                </c:pt>
                <c:pt idx="9611">
                  <c:v>74.456000000000003</c:v>
                </c:pt>
                <c:pt idx="9612">
                  <c:v>74.448999999999998</c:v>
                </c:pt>
                <c:pt idx="9613">
                  <c:v>74.444999999999993</c:v>
                </c:pt>
                <c:pt idx="9614">
                  <c:v>74.432000000000002</c:v>
                </c:pt>
                <c:pt idx="9615">
                  <c:v>74.433999999999997</c:v>
                </c:pt>
                <c:pt idx="9616">
                  <c:v>74.438000000000002</c:v>
                </c:pt>
                <c:pt idx="9617">
                  <c:v>74.415999999999997</c:v>
                </c:pt>
                <c:pt idx="9618">
                  <c:v>74.402000000000001</c:v>
                </c:pt>
                <c:pt idx="9619">
                  <c:v>74.394999999999996</c:v>
                </c:pt>
                <c:pt idx="9620">
                  <c:v>74.382000000000005</c:v>
                </c:pt>
                <c:pt idx="9621">
                  <c:v>74.376999999999995</c:v>
                </c:pt>
                <c:pt idx="9622">
                  <c:v>74.37</c:v>
                </c:pt>
                <c:pt idx="9623">
                  <c:v>74.361999999999995</c:v>
                </c:pt>
                <c:pt idx="9624">
                  <c:v>74.343999999999994</c:v>
                </c:pt>
                <c:pt idx="9625">
                  <c:v>74.340999999999994</c:v>
                </c:pt>
                <c:pt idx="9626">
                  <c:v>74.334999999999994</c:v>
                </c:pt>
                <c:pt idx="9627">
                  <c:v>74.322999999999993</c:v>
                </c:pt>
                <c:pt idx="9628">
                  <c:v>74.322999999999993</c:v>
                </c:pt>
                <c:pt idx="9629">
                  <c:v>74.301000000000002</c:v>
                </c:pt>
                <c:pt idx="9630">
                  <c:v>74.301000000000002</c:v>
                </c:pt>
                <c:pt idx="9631">
                  <c:v>74.301000000000002</c:v>
                </c:pt>
                <c:pt idx="9632">
                  <c:v>74.275999999999996</c:v>
                </c:pt>
                <c:pt idx="9633">
                  <c:v>74.272999999999996</c:v>
                </c:pt>
                <c:pt idx="9634">
                  <c:v>74.269000000000005</c:v>
                </c:pt>
                <c:pt idx="9635">
                  <c:v>74.260000000000005</c:v>
                </c:pt>
                <c:pt idx="9636">
                  <c:v>74.248000000000005</c:v>
                </c:pt>
                <c:pt idx="9637">
                  <c:v>74.248000000000005</c:v>
                </c:pt>
                <c:pt idx="9638">
                  <c:v>74.234999999999999</c:v>
                </c:pt>
                <c:pt idx="9639">
                  <c:v>74.233000000000004</c:v>
                </c:pt>
                <c:pt idx="9640">
                  <c:v>74.218999999999994</c:v>
                </c:pt>
                <c:pt idx="9641">
                  <c:v>74.212000000000003</c:v>
                </c:pt>
                <c:pt idx="9642">
                  <c:v>74.207999999999998</c:v>
                </c:pt>
                <c:pt idx="9643">
                  <c:v>74.204999999999998</c:v>
                </c:pt>
                <c:pt idx="9644">
                  <c:v>74.191999999999993</c:v>
                </c:pt>
                <c:pt idx="9645">
                  <c:v>74.19</c:v>
                </c:pt>
                <c:pt idx="9646">
                  <c:v>74.180000000000007</c:v>
                </c:pt>
                <c:pt idx="9647">
                  <c:v>74.165000000000006</c:v>
                </c:pt>
                <c:pt idx="9648">
                  <c:v>74.162000000000006</c:v>
                </c:pt>
                <c:pt idx="9649">
                  <c:v>74.144000000000005</c:v>
                </c:pt>
                <c:pt idx="9650">
                  <c:v>74.149000000000001</c:v>
                </c:pt>
                <c:pt idx="9651">
                  <c:v>74.135999999999996</c:v>
                </c:pt>
                <c:pt idx="9652">
                  <c:v>74.129000000000005</c:v>
                </c:pt>
                <c:pt idx="9653">
                  <c:v>74.12</c:v>
                </c:pt>
                <c:pt idx="9654">
                  <c:v>74.103999999999999</c:v>
                </c:pt>
                <c:pt idx="9655">
                  <c:v>74.096999999999994</c:v>
                </c:pt>
                <c:pt idx="9656">
                  <c:v>74.093000000000004</c:v>
                </c:pt>
                <c:pt idx="9657">
                  <c:v>74.078999999999994</c:v>
                </c:pt>
                <c:pt idx="9658">
                  <c:v>74.067999999999998</c:v>
                </c:pt>
                <c:pt idx="9659">
                  <c:v>74.058999999999997</c:v>
                </c:pt>
                <c:pt idx="9660">
                  <c:v>74.043000000000006</c:v>
                </c:pt>
                <c:pt idx="9661">
                  <c:v>74.043000000000006</c:v>
                </c:pt>
                <c:pt idx="9662">
                  <c:v>74.028999999999996</c:v>
                </c:pt>
                <c:pt idx="9663">
                  <c:v>74.022000000000006</c:v>
                </c:pt>
                <c:pt idx="9664">
                  <c:v>74.013999999999996</c:v>
                </c:pt>
                <c:pt idx="9665">
                  <c:v>74.007000000000005</c:v>
                </c:pt>
                <c:pt idx="9666">
                  <c:v>73.995999999999995</c:v>
                </c:pt>
                <c:pt idx="9667">
                  <c:v>73.992999999999995</c:v>
                </c:pt>
                <c:pt idx="9668">
                  <c:v>73.974999999999994</c:v>
                </c:pt>
                <c:pt idx="9669">
                  <c:v>73.968000000000004</c:v>
                </c:pt>
                <c:pt idx="9670">
                  <c:v>73.974999999999994</c:v>
                </c:pt>
                <c:pt idx="9671">
                  <c:v>73.959000000000003</c:v>
                </c:pt>
                <c:pt idx="9672">
                  <c:v>73.945999999999998</c:v>
                </c:pt>
                <c:pt idx="9673">
                  <c:v>73.942999999999998</c:v>
                </c:pt>
                <c:pt idx="9674">
                  <c:v>73.936000000000007</c:v>
                </c:pt>
                <c:pt idx="9675">
                  <c:v>73.924999999999997</c:v>
                </c:pt>
                <c:pt idx="9676">
                  <c:v>73.914000000000001</c:v>
                </c:pt>
                <c:pt idx="9677">
                  <c:v>73.903000000000006</c:v>
                </c:pt>
                <c:pt idx="9678">
                  <c:v>73.893000000000001</c:v>
                </c:pt>
                <c:pt idx="9679">
                  <c:v>73.893000000000001</c:v>
                </c:pt>
                <c:pt idx="9680">
                  <c:v>73.88</c:v>
                </c:pt>
                <c:pt idx="9681">
                  <c:v>73.875</c:v>
                </c:pt>
                <c:pt idx="9682">
                  <c:v>73.870999999999995</c:v>
                </c:pt>
                <c:pt idx="9683">
                  <c:v>73.858000000000004</c:v>
                </c:pt>
                <c:pt idx="9684">
                  <c:v>73.846000000000004</c:v>
                </c:pt>
                <c:pt idx="9685">
                  <c:v>73.846000000000004</c:v>
                </c:pt>
                <c:pt idx="9686">
                  <c:v>73.832999999999998</c:v>
                </c:pt>
                <c:pt idx="9687">
                  <c:v>73.823999999999998</c:v>
                </c:pt>
                <c:pt idx="9688">
                  <c:v>73.823999999999998</c:v>
                </c:pt>
                <c:pt idx="9689">
                  <c:v>73.813000000000002</c:v>
                </c:pt>
                <c:pt idx="9690">
                  <c:v>73.792000000000002</c:v>
                </c:pt>
                <c:pt idx="9691">
                  <c:v>73.802999999999997</c:v>
                </c:pt>
                <c:pt idx="9692">
                  <c:v>73.784999999999997</c:v>
                </c:pt>
                <c:pt idx="9693">
                  <c:v>73.774000000000001</c:v>
                </c:pt>
                <c:pt idx="9694">
                  <c:v>73.77</c:v>
                </c:pt>
                <c:pt idx="9695">
                  <c:v>73.756</c:v>
                </c:pt>
                <c:pt idx="9696">
                  <c:v>73.742000000000004</c:v>
                </c:pt>
                <c:pt idx="9697">
                  <c:v>73.738</c:v>
                </c:pt>
                <c:pt idx="9698">
                  <c:v>73.724000000000004</c:v>
                </c:pt>
                <c:pt idx="9699">
                  <c:v>73.712999999999994</c:v>
                </c:pt>
                <c:pt idx="9700">
                  <c:v>73.712999999999994</c:v>
                </c:pt>
                <c:pt idx="9701">
                  <c:v>73.706000000000003</c:v>
                </c:pt>
                <c:pt idx="9702">
                  <c:v>73.691000000000003</c:v>
                </c:pt>
                <c:pt idx="9703">
                  <c:v>73.688000000000002</c:v>
                </c:pt>
                <c:pt idx="9704">
                  <c:v>73.665999999999997</c:v>
                </c:pt>
                <c:pt idx="9705">
                  <c:v>73.67</c:v>
                </c:pt>
                <c:pt idx="9706">
                  <c:v>73.659000000000006</c:v>
                </c:pt>
                <c:pt idx="9707">
                  <c:v>73.641000000000005</c:v>
                </c:pt>
                <c:pt idx="9708">
                  <c:v>73.641000000000005</c:v>
                </c:pt>
                <c:pt idx="9709">
                  <c:v>73.623000000000005</c:v>
                </c:pt>
                <c:pt idx="9710">
                  <c:v>73.616</c:v>
                </c:pt>
                <c:pt idx="9711">
                  <c:v>73.608999999999995</c:v>
                </c:pt>
                <c:pt idx="9712">
                  <c:v>73.608999999999995</c:v>
                </c:pt>
                <c:pt idx="9713">
                  <c:v>73.593000000000004</c:v>
                </c:pt>
                <c:pt idx="9714">
                  <c:v>73.590999999999994</c:v>
                </c:pt>
                <c:pt idx="9715">
                  <c:v>73.576999999999998</c:v>
                </c:pt>
                <c:pt idx="9716">
                  <c:v>73.56</c:v>
                </c:pt>
                <c:pt idx="9717">
                  <c:v>73.548000000000002</c:v>
                </c:pt>
                <c:pt idx="9718">
                  <c:v>73.548000000000002</c:v>
                </c:pt>
                <c:pt idx="9719">
                  <c:v>73.537000000000006</c:v>
                </c:pt>
                <c:pt idx="9720">
                  <c:v>73.533000000000001</c:v>
                </c:pt>
                <c:pt idx="9721">
                  <c:v>73.519000000000005</c:v>
                </c:pt>
                <c:pt idx="9722">
                  <c:v>73.498999999999995</c:v>
                </c:pt>
                <c:pt idx="9723">
                  <c:v>73.494</c:v>
                </c:pt>
                <c:pt idx="9724">
                  <c:v>73.48</c:v>
                </c:pt>
                <c:pt idx="9725">
                  <c:v>73.477999999999994</c:v>
                </c:pt>
                <c:pt idx="9726">
                  <c:v>73.471999999999994</c:v>
                </c:pt>
                <c:pt idx="9727">
                  <c:v>73.471999999999994</c:v>
                </c:pt>
                <c:pt idx="9728">
                  <c:v>73.450999999999993</c:v>
                </c:pt>
                <c:pt idx="9729">
                  <c:v>73.436999999999998</c:v>
                </c:pt>
                <c:pt idx="9730">
                  <c:v>73.436999999999998</c:v>
                </c:pt>
                <c:pt idx="9731">
                  <c:v>73.427999999999997</c:v>
                </c:pt>
                <c:pt idx="9732">
                  <c:v>73.411000000000001</c:v>
                </c:pt>
                <c:pt idx="9733">
                  <c:v>73.411000000000001</c:v>
                </c:pt>
                <c:pt idx="9734">
                  <c:v>73.39</c:v>
                </c:pt>
                <c:pt idx="9735">
                  <c:v>73.379000000000005</c:v>
                </c:pt>
                <c:pt idx="9736">
                  <c:v>73.382999999999996</c:v>
                </c:pt>
                <c:pt idx="9737">
                  <c:v>73.358000000000004</c:v>
                </c:pt>
                <c:pt idx="9738">
                  <c:v>73.349999999999994</c:v>
                </c:pt>
                <c:pt idx="9739">
                  <c:v>73.343000000000004</c:v>
                </c:pt>
                <c:pt idx="9740">
                  <c:v>73.331999999999994</c:v>
                </c:pt>
                <c:pt idx="9741">
                  <c:v>73.328999999999994</c:v>
                </c:pt>
                <c:pt idx="9742">
                  <c:v>73.313999999999993</c:v>
                </c:pt>
                <c:pt idx="9743">
                  <c:v>73.311000000000007</c:v>
                </c:pt>
                <c:pt idx="9744">
                  <c:v>73.307000000000002</c:v>
                </c:pt>
                <c:pt idx="9745">
                  <c:v>73.296000000000006</c:v>
                </c:pt>
                <c:pt idx="9746">
                  <c:v>73.290999999999997</c:v>
                </c:pt>
                <c:pt idx="9747">
                  <c:v>73.289000000000001</c:v>
                </c:pt>
                <c:pt idx="9748">
                  <c:v>73.278999999999996</c:v>
                </c:pt>
                <c:pt idx="9749">
                  <c:v>73.266000000000005</c:v>
                </c:pt>
                <c:pt idx="9750">
                  <c:v>73.263999999999996</c:v>
                </c:pt>
                <c:pt idx="9751">
                  <c:v>73.257000000000005</c:v>
                </c:pt>
                <c:pt idx="9752">
                  <c:v>73.236999999999995</c:v>
                </c:pt>
                <c:pt idx="9753">
                  <c:v>73.231999999999999</c:v>
                </c:pt>
                <c:pt idx="9754">
                  <c:v>73.227999999999994</c:v>
                </c:pt>
                <c:pt idx="9755">
                  <c:v>73.200999999999993</c:v>
                </c:pt>
                <c:pt idx="9756">
                  <c:v>73.191999999999993</c:v>
                </c:pt>
                <c:pt idx="9757">
                  <c:v>73.185000000000002</c:v>
                </c:pt>
                <c:pt idx="9758">
                  <c:v>73.176000000000002</c:v>
                </c:pt>
                <c:pt idx="9759">
                  <c:v>73.164000000000001</c:v>
                </c:pt>
                <c:pt idx="9760">
                  <c:v>73.16</c:v>
                </c:pt>
                <c:pt idx="9761">
                  <c:v>73.14</c:v>
                </c:pt>
                <c:pt idx="9762">
                  <c:v>73.138000000000005</c:v>
                </c:pt>
                <c:pt idx="9763">
                  <c:v>73.123999999999995</c:v>
                </c:pt>
                <c:pt idx="9764">
                  <c:v>73.113</c:v>
                </c:pt>
                <c:pt idx="9765">
                  <c:v>73.113</c:v>
                </c:pt>
                <c:pt idx="9766">
                  <c:v>73.099000000000004</c:v>
                </c:pt>
                <c:pt idx="9767">
                  <c:v>73.096999999999994</c:v>
                </c:pt>
                <c:pt idx="9768">
                  <c:v>73.084999999999994</c:v>
                </c:pt>
                <c:pt idx="9769">
                  <c:v>73.073999999999998</c:v>
                </c:pt>
                <c:pt idx="9770">
                  <c:v>73.066999999999993</c:v>
                </c:pt>
                <c:pt idx="9771">
                  <c:v>73.063000000000002</c:v>
                </c:pt>
                <c:pt idx="9772">
                  <c:v>73.055999999999997</c:v>
                </c:pt>
                <c:pt idx="9773">
                  <c:v>73.045000000000002</c:v>
                </c:pt>
                <c:pt idx="9774">
                  <c:v>73.031000000000006</c:v>
                </c:pt>
                <c:pt idx="9775">
                  <c:v>73.031000000000006</c:v>
                </c:pt>
                <c:pt idx="9776">
                  <c:v>73.010000000000005</c:v>
                </c:pt>
                <c:pt idx="9777">
                  <c:v>73.010000000000005</c:v>
                </c:pt>
                <c:pt idx="9778">
                  <c:v>73.001999999999995</c:v>
                </c:pt>
                <c:pt idx="9779">
                  <c:v>72.986000000000004</c:v>
                </c:pt>
                <c:pt idx="9780">
                  <c:v>72.97</c:v>
                </c:pt>
                <c:pt idx="9781">
                  <c:v>72.956000000000003</c:v>
                </c:pt>
                <c:pt idx="9782">
                  <c:v>72.953999999999994</c:v>
                </c:pt>
                <c:pt idx="9783">
                  <c:v>72.948999999999998</c:v>
                </c:pt>
                <c:pt idx="9784">
                  <c:v>72.944999999999993</c:v>
                </c:pt>
                <c:pt idx="9785">
                  <c:v>72.932000000000002</c:v>
                </c:pt>
                <c:pt idx="9786">
                  <c:v>72.92</c:v>
                </c:pt>
                <c:pt idx="9787">
                  <c:v>72.912999999999997</c:v>
                </c:pt>
                <c:pt idx="9788">
                  <c:v>72.897999999999996</c:v>
                </c:pt>
                <c:pt idx="9789">
                  <c:v>72.891000000000005</c:v>
                </c:pt>
                <c:pt idx="9790">
                  <c:v>72.876999999999995</c:v>
                </c:pt>
                <c:pt idx="9791">
                  <c:v>72.870999999999995</c:v>
                </c:pt>
                <c:pt idx="9792">
                  <c:v>72.858999999999995</c:v>
                </c:pt>
                <c:pt idx="9793">
                  <c:v>72.858999999999995</c:v>
                </c:pt>
                <c:pt idx="9794">
                  <c:v>72.849999999999994</c:v>
                </c:pt>
                <c:pt idx="9795">
                  <c:v>72.834000000000003</c:v>
                </c:pt>
                <c:pt idx="9796">
                  <c:v>72.834000000000003</c:v>
                </c:pt>
                <c:pt idx="9797">
                  <c:v>72.819000000000003</c:v>
                </c:pt>
                <c:pt idx="9798">
                  <c:v>72.819000000000003</c:v>
                </c:pt>
                <c:pt idx="9799">
                  <c:v>72.811999999999998</c:v>
                </c:pt>
                <c:pt idx="9800">
                  <c:v>72.790000000000006</c:v>
                </c:pt>
                <c:pt idx="9801">
                  <c:v>72.790000000000006</c:v>
                </c:pt>
                <c:pt idx="9802">
                  <c:v>72.787000000000006</c:v>
                </c:pt>
                <c:pt idx="9803">
                  <c:v>72.772000000000006</c:v>
                </c:pt>
                <c:pt idx="9804">
                  <c:v>72.762</c:v>
                </c:pt>
                <c:pt idx="9805">
                  <c:v>72.751000000000005</c:v>
                </c:pt>
                <c:pt idx="9806">
                  <c:v>72.738</c:v>
                </c:pt>
                <c:pt idx="9807">
                  <c:v>72.728999999999999</c:v>
                </c:pt>
                <c:pt idx="9808">
                  <c:v>72.725999999999999</c:v>
                </c:pt>
                <c:pt idx="9809">
                  <c:v>72.710999999999999</c:v>
                </c:pt>
                <c:pt idx="9810">
                  <c:v>72.703999999999994</c:v>
                </c:pt>
                <c:pt idx="9811">
                  <c:v>72.692999999999998</c:v>
                </c:pt>
                <c:pt idx="9812">
                  <c:v>72.683000000000007</c:v>
                </c:pt>
                <c:pt idx="9813">
                  <c:v>72.679000000000002</c:v>
                </c:pt>
                <c:pt idx="9814">
                  <c:v>72.668000000000006</c:v>
                </c:pt>
                <c:pt idx="9815">
                  <c:v>72.652000000000001</c:v>
                </c:pt>
                <c:pt idx="9816">
                  <c:v>72.638999999999996</c:v>
                </c:pt>
                <c:pt idx="9817">
                  <c:v>72.629000000000005</c:v>
                </c:pt>
                <c:pt idx="9818">
                  <c:v>72.617999999999995</c:v>
                </c:pt>
                <c:pt idx="9819">
                  <c:v>72.611000000000004</c:v>
                </c:pt>
                <c:pt idx="9820">
                  <c:v>72.603999999999999</c:v>
                </c:pt>
                <c:pt idx="9821">
                  <c:v>72.587000000000003</c:v>
                </c:pt>
                <c:pt idx="9822">
                  <c:v>72.584999999999994</c:v>
                </c:pt>
                <c:pt idx="9823">
                  <c:v>72.578000000000003</c:v>
                </c:pt>
                <c:pt idx="9824">
                  <c:v>72.570999999999998</c:v>
                </c:pt>
                <c:pt idx="9825">
                  <c:v>72.557000000000002</c:v>
                </c:pt>
                <c:pt idx="9826">
                  <c:v>72.552999999999997</c:v>
                </c:pt>
                <c:pt idx="9827">
                  <c:v>72.537000000000006</c:v>
                </c:pt>
                <c:pt idx="9828">
                  <c:v>72.531999999999996</c:v>
                </c:pt>
                <c:pt idx="9829">
                  <c:v>72.528000000000006</c:v>
                </c:pt>
                <c:pt idx="9830">
                  <c:v>72.507000000000005</c:v>
                </c:pt>
                <c:pt idx="9831">
                  <c:v>72.492000000000004</c:v>
                </c:pt>
                <c:pt idx="9832">
                  <c:v>72.484999999999999</c:v>
                </c:pt>
                <c:pt idx="9833">
                  <c:v>72.474000000000004</c:v>
                </c:pt>
                <c:pt idx="9834">
                  <c:v>72.471000000000004</c:v>
                </c:pt>
                <c:pt idx="9835">
                  <c:v>72.466999999999999</c:v>
                </c:pt>
                <c:pt idx="9836">
                  <c:v>72.453999999999994</c:v>
                </c:pt>
                <c:pt idx="9837">
                  <c:v>72.444999999999993</c:v>
                </c:pt>
                <c:pt idx="9838">
                  <c:v>72.430999999999997</c:v>
                </c:pt>
                <c:pt idx="9839">
                  <c:v>72.42</c:v>
                </c:pt>
                <c:pt idx="9840">
                  <c:v>72.41</c:v>
                </c:pt>
                <c:pt idx="9841">
                  <c:v>72.402000000000001</c:v>
                </c:pt>
                <c:pt idx="9842">
                  <c:v>72.39</c:v>
                </c:pt>
                <c:pt idx="9843">
                  <c:v>72.388000000000005</c:v>
                </c:pt>
                <c:pt idx="9844">
                  <c:v>72.381</c:v>
                </c:pt>
                <c:pt idx="9845">
                  <c:v>72.355999999999995</c:v>
                </c:pt>
                <c:pt idx="9846">
                  <c:v>72.349000000000004</c:v>
                </c:pt>
                <c:pt idx="9847">
                  <c:v>72.340999999999994</c:v>
                </c:pt>
                <c:pt idx="9848">
                  <c:v>72.326999999999998</c:v>
                </c:pt>
                <c:pt idx="9849">
                  <c:v>72.326999999999998</c:v>
                </c:pt>
                <c:pt idx="9850">
                  <c:v>72.316000000000003</c:v>
                </c:pt>
                <c:pt idx="9851">
                  <c:v>72.305000000000007</c:v>
                </c:pt>
                <c:pt idx="9852">
                  <c:v>72.290999999999997</c:v>
                </c:pt>
                <c:pt idx="9853">
                  <c:v>72.284000000000006</c:v>
                </c:pt>
                <c:pt idx="9854">
                  <c:v>72.275000000000006</c:v>
                </c:pt>
                <c:pt idx="9855">
                  <c:v>72.266000000000005</c:v>
                </c:pt>
                <c:pt idx="9856">
                  <c:v>72.262</c:v>
                </c:pt>
                <c:pt idx="9857">
                  <c:v>72.242000000000004</c:v>
                </c:pt>
                <c:pt idx="9858">
                  <c:v>72.225999999999999</c:v>
                </c:pt>
                <c:pt idx="9859">
                  <c:v>72.225999999999999</c:v>
                </c:pt>
                <c:pt idx="9860">
                  <c:v>72.218999999999994</c:v>
                </c:pt>
                <c:pt idx="9861">
                  <c:v>72.197999999999993</c:v>
                </c:pt>
                <c:pt idx="9862">
                  <c:v>72.197999999999993</c:v>
                </c:pt>
                <c:pt idx="9863">
                  <c:v>72.183000000000007</c:v>
                </c:pt>
                <c:pt idx="9864">
                  <c:v>72.171999999999997</c:v>
                </c:pt>
                <c:pt idx="9865">
                  <c:v>72.162000000000006</c:v>
                </c:pt>
                <c:pt idx="9866">
                  <c:v>72.158000000000001</c:v>
                </c:pt>
                <c:pt idx="9867">
                  <c:v>72.147000000000006</c:v>
                </c:pt>
                <c:pt idx="9868">
                  <c:v>72.14</c:v>
                </c:pt>
                <c:pt idx="9869">
                  <c:v>72.123999999999995</c:v>
                </c:pt>
                <c:pt idx="9870">
                  <c:v>72.114999999999995</c:v>
                </c:pt>
                <c:pt idx="9871">
                  <c:v>72.103999999999999</c:v>
                </c:pt>
                <c:pt idx="9872">
                  <c:v>72.093000000000004</c:v>
                </c:pt>
                <c:pt idx="9873">
                  <c:v>72.078999999999994</c:v>
                </c:pt>
                <c:pt idx="9874">
                  <c:v>72.072000000000003</c:v>
                </c:pt>
                <c:pt idx="9875">
                  <c:v>72.064999999999998</c:v>
                </c:pt>
                <c:pt idx="9876">
                  <c:v>72.054000000000002</c:v>
                </c:pt>
                <c:pt idx="9877">
                  <c:v>72.043000000000006</c:v>
                </c:pt>
                <c:pt idx="9878">
                  <c:v>72.031000000000006</c:v>
                </c:pt>
                <c:pt idx="9879">
                  <c:v>72.025000000000006</c:v>
                </c:pt>
                <c:pt idx="9880">
                  <c:v>72.018000000000001</c:v>
                </c:pt>
                <c:pt idx="9881">
                  <c:v>72.013999999999996</c:v>
                </c:pt>
                <c:pt idx="9882">
                  <c:v>72.003</c:v>
                </c:pt>
                <c:pt idx="9883">
                  <c:v>71.995999999999995</c:v>
                </c:pt>
                <c:pt idx="9884">
                  <c:v>71.974999999999994</c:v>
                </c:pt>
                <c:pt idx="9885">
                  <c:v>71.963999999999999</c:v>
                </c:pt>
                <c:pt idx="9886">
                  <c:v>71.956999999999994</c:v>
                </c:pt>
                <c:pt idx="9887">
                  <c:v>71.941999999999993</c:v>
                </c:pt>
                <c:pt idx="9888">
                  <c:v>71.932000000000002</c:v>
                </c:pt>
                <c:pt idx="9889">
                  <c:v>71.924000000000007</c:v>
                </c:pt>
                <c:pt idx="9890">
                  <c:v>71.924000000000007</c:v>
                </c:pt>
                <c:pt idx="9891">
                  <c:v>71.906000000000006</c:v>
                </c:pt>
                <c:pt idx="9892">
                  <c:v>71.91</c:v>
                </c:pt>
                <c:pt idx="9893">
                  <c:v>71.885000000000005</c:v>
                </c:pt>
                <c:pt idx="9894">
                  <c:v>71.873999999999995</c:v>
                </c:pt>
                <c:pt idx="9895">
                  <c:v>71.881</c:v>
                </c:pt>
                <c:pt idx="9896">
                  <c:v>71.86</c:v>
                </c:pt>
                <c:pt idx="9897">
                  <c:v>71.849000000000004</c:v>
                </c:pt>
                <c:pt idx="9898">
                  <c:v>71.844999999999999</c:v>
                </c:pt>
                <c:pt idx="9899">
                  <c:v>71.826999999999998</c:v>
                </c:pt>
                <c:pt idx="9900">
                  <c:v>71.816999999999993</c:v>
                </c:pt>
                <c:pt idx="9901">
                  <c:v>71.816999999999993</c:v>
                </c:pt>
                <c:pt idx="9902">
                  <c:v>71.8</c:v>
                </c:pt>
                <c:pt idx="9903">
                  <c:v>71.784000000000006</c:v>
                </c:pt>
                <c:pt idx="9904">
                  <c:v>71.777000000000001</c:v>
                </c:pt>
                <c:pt idx="9905">
                  <c:v>71.77</c:v>
                </c:pt>
                <c:pt idx="9906">
                  <c:v>71.754999999999995</c:v>
                </c:pt>
                <c:pt idx="9907">
                  <c:v>71.751999999999995</c:v>
                </c:pt>
                <c:pt idx="9908">
                  <c:v>71.736999999999995</c:v>
                </c:pt>
                <c:pt idx="9909">
                  <c:v>71.73</c:v>
                </c:pt>
                <c:pt idx="9910">
                  <c:v>71.722999999999999</c:v>
                </c:pt>
                <c:pt idx="9911">
                  <c:v>71.712000000000003</c:v>
                </c:pt>
                <c:pt idx="9912">
                  <c:v>71.715999999999994</c:v>
                </c:pt>
                <c:pt idx="9913">
                  <c:v>71.700999999999993</c:v>
                </c:pt>
                <c:pt idx="9914">
                  <c:v>71.686999999999998</c:v>
                </c:pt>
                <c:pt idx="9915">
                  <c:v>71.680000000000007</c:v>
                </c:pt>
                <c:pt idx="9916">
                  <c:v>71.676000000000002</c:v>
                </c:pt>
                <c:pt idx="9917">
                  <c:v>71.655000000000001</c:v>
                </c:pt>
                <c:pt idx="9918">
                  <c:v>71.647000000000006</c:v>
                </c:pt>
                <c:pt idx="9919">
                  <c:v>71.647000000000006</c:v>
                </c:pt>
                <c:pt idx="9920">
                  <c:v>71.626000000000005</c:v>
                </c:pt>
                <c:pt idx="9921">
                  <c:v>71.626000000000005</c:v>
                </c:pt>
                <c:pt idx="9922">
                  <c:v>71.626000000000005</c:v>
                </c:pt>
                <c:pt idx="9923">
                  <c:v>71.603999999999999</c:v>
                </c:pt>
                <c:pt idx="9924">
                  <c:v>71.593000000000004</c:v>
                </c:pt>
                <c:pt idx="9925">
                  <c:v>71.59</c:v>
                </c:pt>
                <c:pt idx="9926">
                  <c:v>71.575000000000003</c:v>
                </c:pt>
                <c:pt idx="9927">
                  <c:v>71.564999999999998</c:v>
                </c:pt>
                <c:pt idx="9928">
                  <c:v>71.563999999999993</c:v>
                </c:pt>
                <c:pt idx="9929">
                  <c:v>71.540999999999997</c:v>
                </c:pt>
                <c:pt idx="9930">
                  <c:v>71.536000000000001</c:v>
                </c:pt>
                <c:pt idx="9931">
                  <c:v>71.525000000000006</c:v>
                </c:pt>
                <c:pt idx="9932">
                  <c:v>71.521000000000001</c:v>
                </c:pt>
                <c:pt idx="9933">
                  <c:v>71.510000000000005</c:v>
                </c:pt>
                <c:pt idx="9934">
                  <c:v>71.503</c:v>
                </c:pt>
                <c:pt idx="9935">
                  <c:v>71.489000000000004</c:v>
                </c:pt>
                <c:pt idx="9936">
                  <c:v>71.477999999999994</c:v>
                </c:pt>
                <c:pt idx="9937">
                  <c:v>71.466999999999999</c:v>
                </c:pt>
                <c:pt idx="9938">
                  <c:v>71.454999999999998</c:v>
                </c:pt>
                <c:pt idx="9939">
                  <c:v>71.441999999999993</c:v>
                </c:pt>
                <c:pt idx="9940">
                  <c:v>71.441999999999993</c:v>
                </c:pt>
                <c:pt idx="9941">
                  <c:v>71.421999999999997</c:v>
                </c:pt>
                <c:pt idx="9942">
                  <c:v>71.417000000000002</c:v>
                </c:pt>
                <c:pt idx="9943">
                  <c:v>71.406000000000006</c:v>
                </c:pt>
                <c:pt idx="9944">
                  <c:v>71.382999999999996</c:v>
                </c:pt>
                <c:pt idx="9945">
                  <c:v>71.373999999999995</c:v>
                </c:pt>
                <c:pt idx="9946">
                  <c:v>71.37</c:v>
                </c:pt>
                <c:pt idx="9947">
                  <c:v>71.356999999999999</c:v>
                </c:pt>
                <c:pt idx="9948">
                  <c:v>71.352000000000004</c:v>
                </c:pt>
                <c:pt idx="9949">
                  <c:v>71.340999999999994</c:v>
                </c:pt>
                <c:pt idx="9950">
                  <c:v>71.340999999999994</c:v>
                </c:pt>
                <c:pt idx="9951">
                  <c:v>71.322999999999993</c:v>
                </c:pt>
                <c:pt idx="9952">
                  <c:v>71.316000000000003</c:v>
                </c:pt>
                <c:pt idx="9953">
                  <c:v>71.305000000000007</c:v>
                </c:pt>
                <c:pt idx="9954">
                  <c:v>71.298000000000002</c:v>
                </c:pt>
                <c:pt idx="9955">
                  <c:v>71.287000000000006</c:v>
                </c:pt>
                <c:pt idx="9956">
                  <c:v>71.269000000000005</c:v>
                </c:pt>
                <c:pt idx="9957">
                  <c:v>71.265000000000001</c:v>
                </c:pt>
                <c:pt idx="9958">
                  <c:v>71.262</c:v>
                </c:pt>
                <c:pt idx="9959">
                  <c:v>71.245999999999995</c:v>
                </c:pt>
                <c:pt idx="9960">
                  <c:v>71.233000000000004</c:v>
                </c:pt>
                <c:pt idx="9961">
                  <c:v>71.228999999999999</c:v>
                </c:pt>
                <c:pt idx="9962">
                  <c:v>71.207999999999998</c:v>
                </c:pt>
                <c:pt idx="9963">
                  <c:v>71.207999999999998</c:v>
                </c:pt>
                <c:pt idx="9964">
                  <c:v>71.203999999999994</c:v>
                </c:pt>
                <c:pt idx="9965">
                  <c:v>71.192999999999998</c:v>
                </c:pt>
                <c:pt idx="9966">
                  <c:v>71.182000000000002</c:v>
                </c:pt>
                <c:pt idx="9967">
                  <c:v>71.168000000000006</c:v>
                </c:pt>
                <c:pt idx="9968">
                  <c:v>71.146000000000001</c:v>
                </c:pt>
                <c:pt idx="9969">
                  <c:v>71.135999999999996</c:v>
                </c:pt>
                <c:pt idx="9970">
                  <c:v>71.143000000000001</c:v>
                </c:pt>
                <c:pt idx="9971">
                  <c:v>71.128</c:v>
                </c:pt>
                <c:pt idx="9972">
                  <c:v>71.128</c:v>
                </c:pt>
                <c:pt idx="9973">
                  <c:v>71.120999999999995</c:v>
                </c:pt>
                <c:pt idx="9974">
                  <c:v>71.097999999999999</c:v>
                </c:pt>
                <c:pt idx="9975">
                  <c:v>71.084999999999994</c:v>
                </c:pt>
                <c:pt idx="9976">
                  <c:v>71.081000000000003</c:v>
                </c:pt>
                <c:pt idx="9977">
                  <c:v>71.075999999999993</c:v>
                </c:pt>
                <c:pt idx="9978">
                  <c:v>71.066999999999993</c:v>
                </c:pt>
                <c:pt idx="9979">
                  <c:v>71.063000000000002</c:v>
                </c:pt>
                <c:pt idx="9980">
                  <c:v>71.049000000000007</c:v>
                </c:pt>
                <c:pt idx="9981">
                  <c:v>71.037999999999997</c:v>
                </c:pt>
                <c:pt idx="9982">
                  <c:v>71.037999999999997</c:v>
                </c:pt>
                <c:pt idx="9983">
                  <c:v>71.013999999999996</c:v>
                </c:pt>
                <c:pt idx="9984">
                  <c:v>71.001999999999995</c:v>
                </c:pt>
                <c:pt idx="9985">
                  <c:v>70.998000000000005</c:v>
                </c:pt>
                <c:pt idx="9986">
                  <c:v>70.98</c:v>
                </c:pt>
                <c:pt idx="9987">
                  <c:v>70.965999999999994</c:v>
                </c:pt>
                <c:pt idx="9988">
                  <c:v>70.962000000000003</c:v>
                </c:pt>
                <c:pt idx="9989">
                  <c:v>70.94</c:v>
                </c:pt>
                <c:pt idx="9990">
                  <c:v>70.944000000000003</c:v>
                </c:pt>
                <c:pt idx="9991">
                  <c:v>70.936999999999998</c:v>
                </c:pt>
                <c:pt idx="9992">
                  <c:v>70.918999999999997</c:v>
                </c:pt>
                <c:pt idx="9993">
                  <c:v>70.900999999999996</c:v>
                </c:pt>
                <c:pt idx="9994">
                  <c:v>70.900999999999996</c:v>
                </c:pt>
                <c:pt idx="9995">
                  <c:v>70.89</c:v>
                </c:pt>
                <c:pt idx="9996">
                  <c:v>70.885999999999996</c:v>
                </c:pt>
                <c:pt idx="9997">
                  <c:v>70.879000000000005</c:v>
                </c:pt>
                <c:pt idx="9998">
                  <c:v>70.846000000000004</c:v>
                </c:pt>
                <c:pt idx="9999">
                  <c:v>70.838999999999999</c:v>
                </c:pt>
                <c:pt idx="10000">
                  <c:v>70.834999999999994</c:v>
                </c:pt>
                <c:pt idx="10001">
                  <c:v>70.852999999999994</c:v>
                </c:pt>
                <c:pt idx="10002">
                  <c:v>70.816999999999993</c:v>
                </c:pt>
                <c:pt idx="10003">
                  <c:v>70.820999999999998</c:v>
                </c:pt>
                <c:pt idx="10004">
                  <c:v>70.813000000000002</c:v>
                </c:pt>
                <c:pt idx="10005">
                  <c:v>70.799000000000007</c:v>
                </c:pt>
                <c:pt idx="10006">
                  <c:v>70.792000000000002</c:v>
                </c:pt>
                <c:pt idx="10007">
                  <c:v>70.775999999999996</c:v>
                </c:pt>
                <c:pt idx="10008">
                  <c:v>70.759</c:v>
                </c:pt>
                <c:pt idx="10009">
                  <c:v>70.748999999999995</c:v>
                </c:pt>
                <c:pt idx="10010">
                  <c:v>70.733999999999995</c:v>
                </c:pt>
                <c:pt idx="10011">
                  <c:v>70.72</c:v>
                </c:pt>
                <c:pt idx="10012">
                  <c:v>70.72</c:v>
                </c:pt>
                <c:pt idx="10013">
                  <c:v>70.704999999999998</c:v>
                </c:pt>
                <c:pt idx="10014">
                  <c:v>70.691000000000003</c:v>
                </c:pt>
                <c:pt idx="10015">
                  <c:v>70.686999999999998</c:v>
                </c:pt>
                <c:pt idx="10016">
                  <c:v>70.668999999999997</c:v>
                </c:pt>
                <c:pt idx="10017">
                  <c:v>70.665000000000006</c:v>
                </c:pt>
                <c:pt idx="10018">
                  <c:v>70.655000000000001</c:v>
                </c:pt>
                <c:pt idx="10019">
                  <c:v>70.64</c:v>
                </c:pt>
                <c:pt idx="10020">
                  <c:v>70.632999999999996</c:v>
                </c:pt>
                <c:pt idx="10021">
                  <c:v>70.622</c:v>
                </c:pt>
                <c:pt idx="10022">
                  <c:v>70.613</c:v>
                </c:pt>
                <c:pt idx="10023">
                  <c:v>70.603999999999999</c:v>
                </c:pt>
                <c:pt idx="10024">
                  <c:v>70.593000000000004</c:v>
                </c:pt>
                <c:pt idx="10025">
                  <c:v>70.581999999999994</c:v>
                </c:pt>
                <c:pt idx="10026">
                  <c:v>70.570999999999998</c:v>
                </c:pt>
                <c:pt idx="10027">
                  <c:v>70.563999999999993</c:v>
                </c:pt>
                <c:pt idx="10028">
                  <c:v>70.546000000000006</c:v>
                </c:pt>
                <c:pt idx="10029">
                  <c:v>70.531999999999996</c:v>
                </c:pt>
                <c:pt idx="10030">
                  <c:v>70.524000000000001</c:v>
                </c:pt>
                <c:pt idx="10031">
                  <c:v>70.524000000000001</c:v>
                </c:pt>
                <c:pt idx="10032">
                  <c:v>70.506</c:v>
                </c:pt>
                <c:pt idx="10033">
                  <c:v>70.510000000000005</c:v>
                </c:pt>
                <c:pt idx="10034">
                  <c:v>70.484999999999999</c:v>
                </c:pt>
                <c:pt idx="10035">
                  <c:v>70.477000000000004</c:v>
                </c:pt>
                <c:pt idx="10036">
                  <c:v>70.488</c:v>
                </c:pt>
                <c:pt idx="10037">
                  <c:v>70.465999999999994</c:v>
                </c:pt>
                <c:pt idx="10038">
                  <c:v>70.448999999999998</c:v>
                </c:pt>
                <c:pt idx="10039">
                  <c:v>70.451999999999998</c:v>
                </c:pt>
                <c:pt idx="10040">
                  <c:v>70.433999999999997</c:v>
                </c:pt>
                <c:pt idx="10041">
                  <c:v>70.427000000000007</c:v>
                </c:pt>
                <c:pt idx="10042">
                  <c:v>70.423000000000002</c:v>
                </c:pt>
                <c:pt idx="10043">
                  <c:v>70.400999999999996</c:v>
                </c:pt>
                <c:pt idx="10044">
                  <c:v>70.400999999999996</c:v>
                </c:pt>
                <c:pt idx="10045">
                  <c:v>70.400999999999996</c:v>
                </c:pt>
                <c:pt idx="10046">
                  <c:v>70.382999999999996</c:v>
                </c:pt>
                <c:pt idx="10047">
                  <c:v>70.372</c:v>
                </c:pt>
                <c:pt idx="10048">
                  <c:v>70.364999999999995</c:v>
                </c:pt>
                <c:pt idx="10049">
                  <c:v>70.353999999999999</c:v>
                </c:pt>
                <c:pt idx="10050">
                  <c:v>70.335999999999999</c:v>
                </c:pt>
                <c:pt idx="10051">
                  <c:v>70.335999999999999</c:v>
                </c:pt>
                <c:pt idx="10052">
                  <c:v>70.313000000000002</c:v>
                </c:pt>
                <c:pt idx="10053">
                  <c:v>70.304000000000002</c:v>
                </c:pt>
                <c:pt idx="10054">
                  <c:v>70.307000000000002</c:v>
                </c:pt>
                <c:pt idx="10055">
                  <c:v>70.286000000000001</c:v>
                </c:pt>
                <c:pt idx="10056">
                  <c:v>70.278000000000006</c:v>
                </c:pt>
                <c:pt idx="10057">
                  <c:v>70.266999999999996</c:v>
                </c:pt>
                <c:pt idx="10058">
                  <c:v>70.257000000000005</c:v>
                </c:pt>
                <c:pt idx="10059">
                  <c:v>70.248999999999995</c:v>
                </c:pt>
                <c:pt idx="10060">
                  <c:v>70.242000000000004</c:v>
                </c:pt>
                <c:pt idx="10061">
                  <c:v>70.227999999999994</c:v>
                </c:pt>
                <c:pt idx="10062">
                  <c:v>70.216999999999999</c:v>
                </c:pt>
                <c:pt idx="10063">
                  <c:v>70.224000000000004</c:v>
                </c:pt>
                <c:pt idx="10064">
                  <c:v>70.206000000000003</c:v>
                </c:pt>
                <c:pt idx="10065">
                  <c:v>70.198999999999998</c:v>
                </c:pt>
                <c:pt idx="10066">
                  <c:v>70.188000000000002</c:v>
                </c:pt>
                <c:pt idx="10067">
                  <c:v>70.173000000000002</c:v>
                </c:pt>
                <c:pt idx="10068">
                  <c:v>70.144999999999996</c:v>
                </c:pt>
                <c:pt idx="10069">
                  <c:v>70.147999999999996</c:v>
                </c:pt>
                <c:pt idx="10070">
                  <c:v>70.144000000000005</c:v>
                </c:pt>
                <c:pt idx="10071">
                  <c:v>70.126000000000005</c:v>
                </c:pt>
                <c:pt idx="10072">
                  <c:v>70.119</c:v>
                </c:pt>
                <c:pt idx="10073">
                  <c:v>70.111999999999995</c:v>
                </c:pt>
                <c:pt idx="10074">
                  <c:v>70.096999999999994</c:v>
                </c:pt>
                <c:pt idx="10075">
                  <c:v>70.093999999999994</c:v>
                </c:pt>
                <c:pt idx="10076">
                  <c:v>70.082999999999998</c:v>
                </c:pt>
                <c:pt idx="10077">
                  <c:v>70.064999999999998</c:v>
                </c:pt>
                <c:pt idx="10078">
                  <c:v>70.064999999999998</c:v>
                </c:pt>
                <c:pt idx="10079">
                  <c:v>70.054000000000002</c:v>
                </c:pt>
                <c:pt idx="10080">
                  <c:v>70.043000000000006</c:v>
                </c:pt>
                <c:pt idx="10081">
                  <c:v>70.039000000000001</c:v>
                </c:pt>
                <c:pt idx="10082">
                  <c:v>70.031999999999996</c:v>
                </c:pt>
                <c:pt idx="10083">
                  <c:v>70.010000000000005</c:v>
                </c:pt>
                <c:pt idx="10084">
                  <c:v>70.007000000000005</c:v>
                </c:pt>
                <c:pt idx="10085">
                  <c:v>70.007000000000005</c:v>
                </c:pt>
                <c:pt idx="10086">
                  <c:v>69.984999999999999</c:v>
                </c:pt>
                <c:pt idx="10087">
                  <c:v>69.977999999999994</c:v>
                </c:pt>
                <c:pt idx="10088">
                  <c:v>69.962999999999994</c:v>
                </c:pt>
                <c:pt idx="10089">
                  <c:v>69.951999999999998</c:v>
                </c:pt>
                <c:pt idx="10090">
                  <c:v>69.938000000000002</c:v>
                </c:pt>
                <c:pt idx="10091">
                  <c:v>69.930999999999997</c:v>
                </c:pt>
                <c:pt idx="10092">
                  <c:v>69.915999999999997</c:v>
                </c:pt>
                <c:pt idx="10093">
                  <c:v>69.909000000000006</c:v>
                </c:pt>
                <c:pt idx="10094">
                  <c:v>69.900999999999996</c:v>
                </c:pt>
                <c:pt idx="10095">
                  <c:v>69.887</c:v>
                </c:pt>
                <c:pt idx="10096">
                  <c:v>69.876000000000005</c:v>
                </c:pt>
                <c:pt idx="10097">
                  <c:v>69.872</c:v>
                </c:pt>
                <c:pt idx="10098">
                  <c:v>69.853999999999999</c:v>
                </c:pt>
                <c:pt idx="10099">
                  <c:v>69.850999999999999</c:v>
                </c:pt>
                <c:pt idx="10100">
                  <c:v>69.835999999999999</c:v>
                </c:pt>
                <c:pt idx="10101">
                  <c:v>69.817999999999998</c:v>
                </c:pt>
                <c:pt idx="10102">
                  <c:v>69.817999999999998</c:v>
                </c:pt>
                <c:pt idx="10103">
                  <c:v>69.813999999999993</c:v>
                </c:pt>
                <c:pt idx="10104">
                  <c:v>69.8</c:v>
                </c:pt>
                <c:pt idx="10105">
                  <c:v>69.796000000000006</c:v>
                </c:pt>
                <c:pt idx="10106">
                  <c:v>69.778000000000006</c:v>
                </c:pt>
                <c:pt idx="10107">
                  <c:v>69.756</c:v>
                </c:pt>
                <c:pt idx="10108">
                  <c:v>69.753</c:v>
                </c:pt>
                <c:pt idx="10109">
                  <c:v>69.742000000000004</c:v>
                </c:pt>
                <c:pt idx="10110">
                  <c:v>69.730999999999995</c:v>
                </c:pt>
                <c:pt idx="10111">
                  <c:v>69.724000000000004</c:v>
                </c:pt>
                <c:pt idx="10112">
                  <c:v>69.712999999999994</c:v>
                </c:pt>
                <c:pt idx="10113">
                  <c:v>69.701999999999998</c:v>
                </c:pt>
                <c:pt idx="10114">
                  <c:v>69.694999999999993</c:v>
                </c:pt>
                <c:pt idx="10115">
                  <c:v>69.683999999999997</c:v>
                </c:pt>
                <c:pt idx="10116">
                  <c:v>69.676000000000002</c:v>
                </c:pt>
                <c:pt idx="10117">
                  <c:v>69.662000000000006</c:v>
                </c:pt>
                <c:pt idx="10118">
                  <c:v>69.658000000000001</c:v>
                </c:pt>
                <c:pt idx="10119">
                  <c:v>69.647000000000006</c:v>
                </c:pt>
                <c:pt idx="10120">
                  <c:v>69.632999999999996</c:v>
                </c:pt>
                <c:pt idx="10121">
                  <c:v>69.617999999999995</c:v>
                </c:pt>
                <c:pt idx="10122">
                  <c:v>69.611000000000004</c:v>
                </c:pt>
                <c:pt idx="10123">
                  <c:v>69.603999999999999</c:v>
                </c:pt>
                <c:pt idx="10124">
                  <c:v>69.593000000000004</c:v>
                </c:pt>
                <c:pt idx="10125">
                  <c:v>69.584999999999994</c:v>
                </c:pt>
                <c:pt idx="10126">
                  <c:v>69.578000000000003</c:v>
                </c:pt>
                <c:pt idx="10127">
                  <c:v>69.557000000000002</c:v>
                </c:pt>
                <c:pt idx="10128">
                  <c:v>69.546000000000006</c:v>
                </c:pt>
                <c:pt idx="10129">
                  <c:v>69.546000000000006</c:v>
                </c:pt>
                <c:pt idx="10130">
                  <c:v>69.524000000000001</c:v>
                </c:pt>
                <c:pt idx="10131">
                  <c:v>69.524000000000001</c:v>
                </c:pt>
                <c:pt idx="10132">
                  <c:v>69.52</c:v>
                </c:pt>
                <c:pt idx="10133">
                  <c:v>69.501999999999995</c:v>
                </c:pt>
                <c:pt idx="10134">
                  <c:v>69.495000000000005</c:v>
                </c:pt>
                <c:pt idx="10135">
                  <c:v>69.483999999999995</c:v>
                </c:pt>
                <c:pt idx="10136">
                  <c:v>69.48</c:v>
                </c:pt>
                <c:pt idx="10137">
                  <c:v>69.475999999999999</c:v>
                </c:pt>
                <c:pt idx="10138">
                  <c:v>69.472999999999999</c:v>
                </c:pt>
                <c:pt idx="10139">
                  <c:v>69.457999999999998</c:v>
                </c:pt>
                <c:pt idx="10140">
                  <c:v>69.44</c:v>
                </c:pt>
                <c:pt idx="10141">
                  <c:v>69.433000000000007</c:v>
                </c:pt>
                <c:pt idx="10142">
                  <c:v>69.421999999999997</c:v>
                </c:pt>
                <c:pt idx="10143">
                  <c:v>69.406999999999996</c:v>
                </c:pt>
                <c:pt idx="10144">
                  <c:v>69.396000000000001</c:v>
                </c:pt>
                <c:pt idx="10145">
                  <c:v>69.388999999999996</c:v>
                </c:pt>
                <c:pt idx="10146">
                  <c:v>69.375</c:v>
                </c:pt>
                <c:pt idx="10147">
                  <c:v>69.373999999999995</c:v>
                </c:pt>
                <c:pt idx="10148">
                  <c:v>69.364000000000004</c:v>
                </c:pt>
                <c:pt idx="10149">
                  <c:v>69.341999999999999</c:v>
                </c:pt>
                <c:pt idx="10150">
                  <c:v>69.337999999999994</c:v>
                </c:pt>
                <c:pt idx="10151">
                  <c:v>69.326999999999998</c:v>
                </c:pt>
                <c:pt idx="10152">
                  <c:v>69.313000000000002</c:v>
                </c:pt>
                <c:pt idx="10153">
                  <c:v>69.305000000000007</c:v>
                </c:pt>
                <c:pt idx="10154">
                  <c:v>69.290999999999997</c:v>
                </c:pt>
                <c:pt idx="10155">
                  <c:v>69.28</c:v>
                </c:pt>
                <c:pt idx="10156">
                  <c:v>69.272999999999996</c:v>
                </c:pt>
                <c:pt idx="10157">
                  <c:v>69.265000000000001</c:v>
                </c:pt>
                <c:pt idx="10158">
                  <c:v>69.251000000000005</c:v>
                </c:pt>
                <c:pt idx="10159">
                  <c:v>69.244</c:v>
                </c:pt>
                <c:pt idx="10160">
                  <c:v>69.236000000000004</c:v>
                </c:pt>
                <c:pt idx="10161">
                  <c:v>69.224999999999994</c:v>
                </c:pt>
                <c:pt idx="10162">
                  <c:v>69.215000000000003</c:v>
                </c:pt>
                <c:pt idx="10163">
                  <c:v>69.206999999999994</c:v>
                </c:pt>
                <c:pt idx="10164">
                  <c:v>69.206999999999994</c:v>
                </c:pt>
                <c:pt idx="10165">
                  <c:v>69.195999999999998</c:v>
                </c:pt>
                <c:pt idx="10166">
                  <c:v>69.177999999999997</c:v>
                </c:pt>
                <c:pt idx="10167">
                  <c:v>69.164000000000001</c:v>
                </c:pt>
                <c:pt idx="10168">
                  <c:v>69.16</c:v>
                </c:pt>
                <c:pt idx="10169">
                  <c:v>69.144999999999996</c:v>
                </c:pt>
                <c:pt idx="10170">
                  <c:v>69.131</c:v>
                </c:pt>
                <c:pt idx="10171">
                  <c:v>69.123999999999995</c:v>
                </c:pt>
                <c:pt idx="10172">
                  <c:v>69.105999999999995</c:v>
                </c:pt>
                <c:pt idx="10173">
                  <c:v>69.102000000000004</c:v>
                </c:pt>
                <c:pt idx="10174">
                  <c:v>69.090999999999994</c:v>
                </c:pt>
                <c:pt idx="10175">
                  <c:v>69.087000000000003</c:v>
                </c:pt>
                <c:pt idx="10176">
                  <c:v>69.08</c:v>
                </c:pt>
                <c:pt idx="10177">
                  <c:v>69.072999999999993</c:v>
                </c:pt>
                <c:pt idx="10178">
                  <c:v>69.069000000000003</c:v>
                </c:pt>
                <c:pt idx="10179">
                  <c:v>69.058000000000007</c:v>
                </c:pt>
                <c:pt idx="10180">
                  <c:v>69.043999999999997</c:v>
                </c:pt>
                <c:pt idx="10181">
                  <c:v>69.036000000000001</c:v>
                </c:pt>
                <c:pt idx="10182">
                  <c:v>69.025000000000006</c:v>
                </c:pt>
                <c:pt idx="10183">
                  <c:v>69.010999999999996</c:v>
                </c:pt>
                <c:pt idx="10184">
                  <c:v>69.007000000000005</c:v>
                </c:pt>
                <c:pt idx="10185">
                  <c:v>68.984999999999999</c:v>
                </c:pt>
                <c:pt idx="10186">
                  <c:v>68.989000000000004</c:v>
                </c:pt>
                <c:pt idx="10187">
                  <c:v>68.963999999999999</c:v>
                </c:pt>
                <c:pt idx="10188">
                  <c:v>68.962999999999994</c:v>
                </c:pt>
                <c:pt idx="10189">
                  <c:v>68.956000000000003</c:v>
                </c:pt>
                <c:pt idx="10190">
                  <c:v>68.941999999999993</c:v>
                </c:pt>
                <c:pt idx="10191">
                  <c:v>68.930999999999997</c:v>
                </c:pt>
                <c:pt idx="10192">
                  <c:v>68.912999999999997</c:v>
                </c:pt>
                <c:pt idx="10193">
                  <c:v>68.902000000000001</c:v>
                </c:pt>
                <c:pt idx="10194">
                  <c:v>68.902000000000001</c:v>
                </c:pt>
                <c:pt idx="10195">
                  <c:v>68.891000000000005</c:v>
                </c:pt>
                <c:pt idx="10196">
                  <c:v>68.876000000000005</c:v>
                </c:pt>
                <c:pt idx="10197">
                  <c:v>68.873000000000005</c:v>
                </c:pt>
                <c:pt idx="10198">
                  <c:v>68.853999999999999</c:v>
                </c:pt>
                <c:pt idx="10199">
                  <c:v>68.84</c:v>
                </c:pt>
                <c:pt idx="10200">
                  <c:v>68.828999999999994</c:v>
                </c:pt>
                <c:pt idx="10201">
                  <c:v>68.828999999999994</c:v>
                </c:pt>
                <c:pt idx="10202">
                  <c:v>68.817999999999998</c:v>
                </c:pt>
                <c:pt idx="10203">
                  <c:v>68.813999999999993</c:v>
                </c:pt>
                <c:pt idx="10204">
                  <c:v>68.802999999999997</c:v>
                </c:pt>
                <c:pt idx="10205">
                  <c:v>68.789000000000001</c:v>
                </c:pt>
                <c:pt idx="10206">
                  <c:v>68.778000000000006</c:v>
                </c:pt>
                <c:pt idx="10207">
                  <c:v>68.774000000000001</c:v>
                </c:pt>
                <c:pt idx="10208">
                  <c:v>68.760000000000005</c:v>
                </c:pt>
                <c:pt idx="10209">
                  <c:v>68.748999999999995</c:v>
                </c:pt>
                <c:pt idx="10210">
                  <c:v>68.738</c:v>
                </c:pt>
                <c:pt idx="10211">
                  <c:v>68.738</c:v>
                </c:pt>
                <c:pt idx="10212">
                  <c:v>68.72</c:v>
                </c:pt>
                <c:pt idx="10213">
                  <c:v>68.72</c:v>
                </c:pt>
                <c:pt idx="10214">
                  <c:v>68.694999999999993</c:v>
                </c:pt>
                <c:pt idx="10215">
                  <c:v>68.683999999999997</c:v>
                </c:pt>
                <c:pt idx="10216">
                  <c:v>68.680000000000007</c:v>
                </c:pt>
                <c:pt idx="10217">
                  <c:v>68.655000000000001</c:v>
                </c:pt>
                <c:pt idx="10218">
                  <c:v>68.650999999999996</c:v>
                </c:pt>
                <c:pt idx="10219">
                  <c:v>68.64</c:v>
                </c:pt>
                <c:pt idx="10220">
                  <c:v>68.629000000000005</c:v>
                </c:pt>
                <c:pt idx="10221">
                  <c:v>68.625</c:v>
                </c:pt>
                <c:pt idx="10222">
                  <c:v>68.614999999999995</c:v>
                </c:pt>
                <c:pt idx="10223">
                  <c:v>68.606999999999999</c:v>
                </c:pt>
                <c:pt idx="10224">
                  <c:v>68.596000000000004</c:v>
                </c:pt>
                <c:pt idx="10225">
                  <c:v>68.596000000000004</c:v>
                </c:pt>
                <c:pt idx="10226">
                  <c:v>68.581999999999994</c:v>
                </c:pt>
                <c:pt idx="10227">
                  <c:v>68.570999999999998</c:v>
                </c:pt>
                <c:pt idx="10228">
                  <c:v>68.56</c:v>
                </c:pt>
                <c:pt idx="10229">
                  <c:v>68.537999999999997</c:v>
                </c:pt>
                <c:pt idx="10230">
                  <c:v>68.537999999999997</c:v>
                </c:pt>
                <c:pt idx="10231">
                  <c:v>68.527000000000001</c:v>
                </c:pt>
                <c:pt idx="10232">
                  <c:v>68.522999999999996</c:v>
                </c:pt>
                <c:pt idx="10233">
                  <c:v>68.509</c:v>
                </c:pt>
                <c:pt idx="10234">
                  <c:v>68.509</c:v>
                </c:pt>
                <c:pt idx="10235">
                  <c:v>68.494</c:v>
                </c:pt>
                <c:pt idx="10236">
                  <c:v>68.475999999999999</c:v>
                </c:pt>
                <c:pt idx="10237">
                  <c:v>68.475999999999999</c:v>
                </c:pt>
                <c:pt idx="10238">
                  <c:v>68.462000000000003</c:v>
                </c:pt>
                <c:pt idx="10239">
                  <c:v>68.450999999999993</c:v>
                </c:pt>
                <c:pt idx="10240">
                  <c:v>68.44</c:v>
                </c:pt>
                <c:pt idx="10241">
                  <c:v>68.44</c:v>
                </c:pt>
                <c:pt idx="10242">
                  <c:v>68.424999999999997</c:v>
                </c:pt>
                <c:pt idx="10243">
                  <c:v>68.411000000000001</c:v>
                </c:pt>
                <c:pt idx="10244">
                  <c:v>68.411000000000001</c:v>
                </c:pt>
                <c:pt idx="10245">
                  <c:v>68.403000000000006</c:v>
                </c:pt>
                <c:pt idx="10246">
                  <c:v>68.391999999999996</c:v>
                </c:pt>
                <c:pt idx="10247">
                  <c:v>68.378</c:v>
                </c:pt>
                <c:pt idx="10248">
                  <c:v>68.367000000000004</c:v>
                </c:pt>
                <c:pt idx="10249">
                  <c:v>68.36</c:v>
                </c:pt>
                <c:pt idx="10250">
                  <c:v>68.334000000000003</c:v>
                </c:pt>
                <c:pt idx="10251">
                  <c:v>68.337999999999994</c:v>
                </c:pt>
                <c:pt idx="10252">
                  <c:v>68.322999999999993</c:v>
                </c:pt>
                <c:pt idx="10253">
                  <c:v>68.316000000000003</c:v>
                </c:pt>
                <c:pt idx="10254">
                  <c:v>68.305000000000007</c:v>
                </c:pt>
                <c:pt idx="10255">
                  <c:v>68.284000000000006</c:v>
                </c:pt>
                <c:pt idx="10256">
                  <c:v>68.28</c:v>
                </c:pt>
                <c:pt idx="10257">
                  <c:v>68.269000000000005</c:v>
                </c:pt>
                <c:pt idx="10258">
                  <c:v>68.254999999999995</c:v>
                </c:pt>
                <c:pt idx="10259">
                  <c:v>68.251000000000005</c:v>
                </c:pt>
                <c:pt idx="10260">
                  <c:v>68.251000000000005</c:v>
                </c:pt>
                <c:pt idx="10261">
                  <c:v>68.247</c:v>
                </c:pt>
                <c:pt idx="10262">
                  <c:v>68.224999999999994</c:v>
                </c:pt>
                <c:pt idx="10263">
                  <c:v>68.224999999999994</c:v>
                </c:pt>
                <c:pt idx="10264">
                  <c:v>68.213999999999999</c:v>
                </c:pt>
                <c:pt idx="10265">
                  <c:v>68.192999999999998</c:v>
                </c:pt>
                <c:pt idx="10266">
                  <c:v>68.185000000000002</c:v>
                </c:pt>
                <c:pt idx="10267">
                  <c:v>68.174000000000007</c:v>
                </c:pt>
                <c:pt idx="10268">
                  <c:v>68.162999999999997</c:v>
                </c:pt>
                <c:pt idx="10269">
                  <c:v>68.149000000000001</c:v>
                </c:pt>
                <c:pt idx="10270">
                  <c:v>68.149000000000001</c:v>
                </c:pt>
                <c:pt idx="10271">
                  <c:v>68.138000000000005</c:v>
                </c:pt>
                <c:pt idx="10272">
                  <c:v>68.126999999999995</c:v>
                </c:pt>
                <c:pt idx="10273">
                  <c:v>68.126999999999995</c:v>
                </c:pt>
                <c:pt idx="10274">
                  <c:v>68.111999999999995</c:v>
                </c:pt>
                <c:pt idx="10275">
                  <c:v>68.093999999999994</c:v>
                </c:pt>
                <c:pt idx="10276">
                  <c:v>68.08</c:v>
                </c:pt>
                <c:pt idx="10277">
                  <c:v>68.069000000000003</c:v>
                </c:pt>
                <c:pt idx="10278">
                  <c:v>68.058000000000007</c:v>
                </c:pt>
                <c:pt idx="10279">
                  <c:v>68.051000000000002</c:v>
                </c:pt>
                <c:pt idx="10280">
                  <c:v>68.043000000000006</c:v>
                </c:pt>
                <c:pt idx="10281">
                  <c:v>68.036000000000001</c:v>
                </c:pt>
                <c:pt idx="10282">
                  <c:v>68.025000000000006</c:v>
                </c:pt>
                <c:pt idx="10283">
                  <c:v>68.007000000000005</c:v>
                </c:pt>
                <c:pt idx="10284">
                  <c:v>68</c:v>
                </c:pt>
                <c:pt idx="10285">
                  <c:v>68</c:v>
                </c:pt>
                <c:pt idx="10286">
                  <c:v>67.989000000000004</c:v>
                </c:pt>
                <c:pt idx="10287">
                  <c:v>67.974000000000004</c:v>
                </c:pt>
                <c:pt idx="10288">
                  <c:v>67.97</c:v>
                </c:pt>
                <c:pt idx="10289">
                  <c:v>67.956000000000003</c:v>
                </c:pt>
                <c:pt idx="10290">
                  <c:v>67.933999999999997</c:v>
                </c:pt>
                <c:pt idx="10291">
                  <c:v>67.927000000000007</c:v>
                </c:pt>
                <c:pt idx="10292">
                  <c:v>67.92</c:v>
                </c:pt>
                <c:pt idx="10293">
                  <c:v>67.902000000000001</c:v>
                </c:pt>
                <c:pt idx="10294">
                  <c:v>67.900999999999996</c:v>
                </c:pt>
                <c:pt idx="10295">
                  <c:v>67.882999999999996</c:v>
                </c:pt>
                <c:pt idx="10296">
                  <c:v>67.872</c:v>
                </c:pt>
                <c:pt idx="10297">
                  <c:v>67.864999999999995</c:v>
                </c:pt>
                <c:pt idx="10298">
                  <c:v>67.864999999999995</c:v>
                </c:pt>
                <c:pt idx="10299">
                  <c:v>67.846999999999994</c:v>
                </c:pt>
                <c:pt idx="10300">
                  <c:v>67.835999999999999</c:v>
                </c:pt>
                <c:pt idx="10301">
                  <c:v>67.843000000000004</c:v>
                </c:pt>
                <c:pt idx="10302">
                  <c:v>67.817999999999998</c:v>
                </c:pt>
                <c:pt idx="10303">
                  <c:v>67.817999999999998</c:v>
                </c:pt>
                <c:pt idx="10304">
                  <c:v>67.802999999999997</c:v>
                </c:pt>
                <c:pt idx="10305">
                  <c:v>67.792000000000002</c:v>
                </c:pt>
                <c:pt idx="10306">
                  <c:v>67.784999999999997</c:v>
                </c:pt>
                <c:pt idx="10307">
                  <c:v>67.774000000000001</c:v>
                </c:pt>
                <c:pt idx="10308">
                  <c:v>67.77</c:v>
                </c:pt>
                <c:pt idx="10309">
                  <c:v>67.77</c:v>
                </c:pt>
                <c:pt idx="10310">
                  <c:v>67.748000000000005</c:v>
                </c:pt>
                <c:pt idx="10311">
                  <c:v>67.733999999999995</c:v>
                </c:pt>
                <c:pt idx="10312">
                  <c:v>67.73</c:v>
                </c:pt>
                <c:pt idx="10313">
                  <c:v>67.712000000000003</c:v>
                </c:pt>
                <c:pt idx="10314">
                  <c:v>67.707999999999998</c:v>
                </c:pt>
                <c:pt idx="10315">
                  <c:v>67.707999999999998</c:v>
                </c:pt>
                <c:pt idx="10316">
                  <c:v>67.69</c:v>
                </c:pt>
                <c:pt idx="10317">
                  <c:v>67.676000000000002</c:v>
                </c:pt>
                <c:pt idx="10318">
                  <c:v>67.668000000000006</c:v>
                </c:pt>
                <c:pt idx="10319">
                  <c:v>67.653999999999996</c:v>
                </c:pt>
                <c:pt idx="10320">
                  <c:v>67.643000000000001</c:v>
                </c:pt>
                <c:pt idx="10321">
                  <c:v>67.629000000000005</c:v>
                </c:pt>
                <c:pt idx="10322">
                  <c:v>67.628</c:v>
                </c:pt>
                <c:pt idx="10323">
                  <c:v>67.620999999999995</c:v>
                </c:pt>
                <c:pt idx="10324">
                  <c:v>67.606999999999999</c:v>
                </c:pt>
                <c:pt idx="10325">
                  <c:v>67.602999999999994</c:v>
                </c:pt>
                <c:pt idx="10326">
                  <c:v>67.591999999999999</c:v>
                </c:pt>
                <c:pt idx="10327">
                  <c:v>67.591999999999999</c:v>
                </c:pt>
                <c:pt idx="10328">
                  <c:v>67.584000000000003</c:v>
                </c:pt>
                <c:pt idx="10329">
                  <c:v>67.558999999999997</c:v>
                </c:pt>
                <c:pt idx="10330">
                  <c:v>67.558999999999997</c:v>
                </c:pt>
                <c:pt idx="10331">
                  <c:v>67.548000000000002</c:v>
                </c:pt>
                <c:pt idx="10332">
                  <c:v>67.53</c:v>
                </c:pt>
                <c:pt idx="10333">
                  <c:v>67.533000000000001</c:v>
                </c:pt>
                <c:pt idx="10334">
                  <c:v>67.515000000000001</c:v>
                </c:pt>
                <c:pt idx="10335">
                  <c:v>67.504000000000005</c:v>
                </c:pt>
                <c:pt idx="10336">
                  <c:v>67.497</c:v>
                </c:pt>
                <c:pt idx="10337">
                  <c:v>67.489999999999995</c:v>
                </c:pt>
                <c:pt idx="10338">
                  <c:v>67.474999999999994</c:v>
                </c:pt>
                <c:pt idx="10339">
                  <c:v>67.471999999999994</c:v>
                </c:pt>
                <c:pt idx="10340">
                  <c:v>67.453999999999994</c:v>
                </c:pt>
                <c:pt idx="10341">
                  <c:v>67.438999999999993</c:v>
                </c:pt>
                <c:pt idx="10342">
                  <c:v>67.435000000000002</c:v>
                </c:pt>
                <c:pt idx="10343">
                  <c:v>67.427999999999997</c:v>
                </c:pt>
                <c:pt idx="10344">
                  <c:v>67.421000000000006</c:v>
                </c:pt>
                <c:pt idx="10345">
                  <c:v>67.412999999999997</c:v>
                </c:pt>
                <c:pt idx="10346">
                  <c:v>67.388000000000005</c:v>
                </c:pt>
                <c:pt idx="10347">
                  <c:v>67.384</c:v>
                </c:pt>
                <c:pt idx="10348">
                  <c:v>67.373000000000005</c:v>
                </c:pt>
                <c:pt idx="10349">
                  <c:v>67.361999999999995</c:v>
                </c:pt>
                <c:pt idx="10350">
                  <c:v>67.352000000000004</c:v>
                </c:pt>
                <c:pt idx="10351">
                  <c:v>67.343999999999994</c:v>
                </c:pt>
                <c:pt idx="10352">
                  <c:v>67.332999999999998</c:v>
                </c:pt>
                <c:pt idx="10353">
                  <c:v>67.311999999999998</c:v>
                </c:pt>
                <c:pt idx="10354">
                  <c:v>67.308000000000007</c:v>
                </c:pt>
                <c:pt idx="10355">
                  <c:v>67.296999999999997</c:v>
                </c:pt>
                <c:pt idx="10356">
                  <c:v>67.275000000000006</c:v>
                </c:pt>
                <c:pt idx="10357">
                  <c:v>67.281999999999996</c:v>
                </c:pt>
                <c:pt idx="10358">
                  <c:v>67.271000000000001</c:v>
                </c:pt>
                <c:pt idx="10359">
                  <c:v>67.268000000000001</c:v>
                </c:pt>
                <c:pt idx="10360">
                  <c:v>67.260000000000005</c:v>
                </c:pt>
                <c:pt idx="10361">
                  <c:v>67.242000000000004</c:v>
                </c:pt>
                <c:pt idx="10362">
                  <c:v>67.242000000000004</c:v>
                </c:pt>
                <c:pt idx="10363">
                  <c:v>67.245999999999995</c:v>
                </c:pt>
                <c:pt idx="10364">
                  <c:v>67.227999999999994</c:v>
                </c:pt>
                <c:pt idx="10365">
                  <c:v>67.209000000000003</c:v>
                </c:pt>
                <c:pt idx="10366">
                  <c:v>67.198999999999998</c:v>
                </c:pt>
                <c:pt idx="10367">
                  <c:v>67.180000000000007</c:v>
                </c:pt>
                <c:pt idx="10368">
                  <c:v>67.173000000000002</c:v>
                </c:pt>
                <c:pt idx="10369">
                  <c:v>67.165999999999997</c:v>
                </c:pt>
                <c:pt idx="10370">
                  <c:v>67.155000000000001</c:v>
                </c:pt>
                <c:pt idx="10371">
                  <c:v>67.14</c:v>
                </c:pt>
                <c:pt idx="10372">
                  <c:v>67.14</c:v>
                </c:pt>
                <c:pt idx="10373">
                  <c:v>67.129000000000005</c:v>
                </c:pt>
                <c:pt idx="10374">
                  <c:v>67.117999999999995</c:v>
                </c:pt>
                <c:pt idx="10375">
                  <c:v>67.108000000000004</c:v>
                </c:pt>
                <c:pt idx="10376">
                  <c:v>67.099999999999994</c:v>
                </c:pt>
                <c:pt idx="10377">
                  <c:v>67.093000000000004</c:v>
                </c:pt>
                <c:pt idx="10378">
                  <c:v>67.088999999999999</c:v>
                </c:pt>
                <c:pt idx="10379">
                  <c:v>67.078000000000003</c:v>
                </c:pt>
                <c:pt idx="10380">
                  <c:v>67.070999999999998</c:v>
                </c:pt>
                <c:pt idx="10381">
                  <c:v>67.073999999999998</c:v>
                </c:pt>
                <c:pt idx="10382">
                  <c:v>67.06</c:v>
                </c:pt>
                <c:pt idx="10383">
                  <c:v>67.037999999999997</c:v>
                </c:pt>
                <c:pt idx="10384">
                  <c:v>67.034999999999997</c:v>
                </c:pt>
                <c:pt idx="10385">
                  <c:v>67.016000000000005</c:v>
                </c:pt>
                <c:pt idx="10386">
                  <c:v>67.013000000000005</c:v>
                </c:pt>
                <c:pt idx="10387">
                  <c:v>67.004999999999995</c:v>
                </c:pt>
                <c:pt idx="10388">
                  <c:v>66.991</c:v>
                </c:pt>
                <c:pt idx="10389">
                  <c:v>66.983000000000004</c:v>
                </c:pt>
                <c:pt idx="10390">
                  <c:v>66.975999999999999</c:v>
                </c:pt>
                <c:pt idx="10391">
                  <c:v>66.950999999999993</c:v>
                </c:pt>
                <c:pt idx="10392">
                  <c:v>66.942999999999998</c:v>
                </c:pt>
                <c:pt idx="10393">
                  <c:v>66.936000000000007</c:v>
                </c:pt>
                <c:pt idx="10394">
                  <c:v>66.929000000000002</c:v>
                </c:pt>
                <c:pt idx="10395">
                  <c:v>66.924999999999997</c:v>
                </c:pt>
                <c:pt idx="10396">
                  <c:v>66.906999999999996</c:v>
                </c:pt>
                <c:pt idx="10397">
                  <c:v>66.896000000000001</c:v>
                </c:pt>
                <c:pt idx="10398">
                  <c:v>66.885000000000005</c:v>
                </c:pt>
                <c:pt idx="10399">
                  <c:v>66.873999999999995</c:v>
                </c:pt>
                <c:pt idx="10400">
                  <c:v>66.873999999999995</c:v>
                </c:pt>
                <c:pt idx="10401">
                  <c:v>66.86</c:v>
                </c:pt>
                <c:pt idx="10402">
                  <c:v>66.852000000000004</c:v>
                </c:pt>
                <c:pt idx="10403">
                  <c:v>66.831000000000003</c:v>
                </c:pt>
                <c:pt idx="10404">
                  <c:v>66.819999999999993</c:v>
                </c:pt>
                <c:pt idx="10405">
                  <c:v>66.808999999999997</c:v>
                </c:pt>
                <c:pt idx="10406">
                  <c:v>66.808999999999997</c:v>
                </c:pt>
                <c:pt idx="10407">
                  <c:v>66.798000000000002</c:v>
                </c:pt>
                <c:pt idx="10408">
                  <c:v>66.790999999999997</c:v>
                </c:pt>
                <c:pt idx="10409">
                  <c:v>66.787000000000006</c:v>
                </c:pt>
                <c:pt idx="10410">
                  <c:v>66.769000000000005</c:v>
                </c:pt>
                <c:pt idx="10411">
                  <c:v>66.765000000000001</c:v>
                </c:pt>
                <c:pt idx="10412">
                  <c:v>66.75</c:v>
                </c:pt>
                <c:pt idx="10413">
                  <c:v>66.736000000000004</c:v>
                </c:pt>
                <c:pt idx="10414">
                  <c:v>66.728999999999999</c:v>
                </c:pt>
                <c:pt idx="10415">
                  <c:v>66.713999999999999</c:v>
                </c:pt>
                <c:pt idx="10416">
                  <c:v>66.703000000000003</c:v>
                </c:pt>
                <c:pt idx="10417">
                  <c:v>66.691999999999993</c:v>
                </c:pt>
                <c:pt idx="10418">
                  <c:v>66.688999999999993</c:v>
                </c:pt>
                <c:pt idx="10419">
                  <c:v>66.677999999999997</c:v>
                </c:pt>
                <c:pt idx="10420">
                  <c:v>66.66</c:v>
                </c:pt>
                <c:pt idx="10421">
                  <c:v>66.656000000000006</c:v>
                </c:pt>
                <c:pt idx="10422">
                  <c:v>66.656000000000006</c:v>
                </c:pt>
                <c:pt idx="10423">
                  <c:v>66.641000000000005</c:v>
                </c:pt>
                <c:pt idx="10424">
                  <c:v>66.626999999999995</c:v>
                </c:pt>
                <c:pt idx="10425">
                  <c:v>66.611999999999995</c:v>
                </c:pt>
                <c:pt idx="10426">
                  <c:v>66.611999999999995</c:v>
                </c:pt>
                <c:pt idx="10427">
                  <c:v>66.593999999999994</c:v>
                </c:pt>
                <c:pt idx="10428">
                  <c:v>66.587000000000003</c:v>
                </c:pt>
                <c:pt idx="10429">
                  <c:v>66.572000000000003</c:v>
                </c:pt>
                <c:pt idx="10430">
                  <c:v>66.572000000000003</c:v>
                </c:pt>
                <c:pt idx="10431">
                  <c:v>66.55</c:v>
                </c:pt>
                <c:pt idx="10432">
                  <c:v>66.55</c:v>
                </c:pt>
                <c:pt idx="10433">
                  <c:v>66.531999999999996</c:v>
                </c:pt>
                <c:pt idx="10434">
                  <c:v>66.525000000000006</c:v>
                </c:pt>
                <c:pt idx="10435">
                  <c:v>66.525000000000006</c:v>
                </c:pt>
                <c:pt idx="10436">
                  <c:v>66.516999999999996</c:v>
                </c:pt>
                <c:pt idx="10437">
                  <c:v>66.506</c:v>
                </c:pt>
                <c:pt idx="10438">
                  <c:v>66.498999999999995</c:v>
                </c:pt>
                <c:pt idx="10439">
                  <c:v>66.492000000000004</c:v>
                </c:pt>
                <c:pt idx="10440">
                  <c:v>66.477000000000004</c:v>
                </c:pt>
                <c:pt idx="10441">
                  <c:v>66.465999999999994</c:v>
                </c:pt>
                <c:pt idx="10442">
                  <c:v>66.459000000000003</c:v>
                </c:pt>
                <c:pt idx="10443">
                  <c:v>66.444000000000003</c:v>
                </c:pt>
                <c:pt idx="10444">
                  <c:v>66.441000000000003</c:v>
                </c:pt>
                <c:pt idx="10445">
                  <c:v>66.441000000000003</c:v>
                </c:pt>
                <c:pt idx="10446">
                  <c:v>66.418999999999997</c:v>
                </c:pt>
                <c:pt idx="10447">
                  <c:v>66.415000000000006</c:v>
                </c:pt>
                <c:pt idx="10448">
                  <c:v>66.403999999999996</c:v>
                </c:pt>
                <c:pt idx="10449">
                  <c:v>66.39</c:v>
                </c:pt>
                <c:pt idx="10450">
                  <c:v>66.379000000000005</c:v>
                </c:pt>
                <c:pt idx="10451">
                  <c:v>66.375</c:v>
                </c:pt>
                <c:pt idx="10452">
                  <c:v>66.361000000000004</c:v>
                </c:pt>
                <c:pt idx="10453">
                  <c:v>66.349999999999994</c:v>
                </c:pt>
                <c:pt idx="10454">
                  <c:v>66.334999999999994</c:v>
                </c:pt>
                <c:pt idx="10455">
                  <c:v>66.328000000000003</c:v>
                </c:pt>
                <c:pt idx="10456">
                  <c:v>66.328000000000003</c:v>
                </c:pt>
                <c:pt idx="10457">
                  <c:v>66.319999999999993</c:v>
                </c:pt>
                <c:pt idx="10458">
                  <c:v>66.305999999999997</c:v>
                </c:pt>
                <c:pt idx="10459">
                  <c:v>66.302000000000007</c:v>
                </c:pt>
                <c:pt idx="10460">
                  <c:v>66.287999999999997</c:v>
                </c:pt>
                <c:pt idx="10461">
                  <c:v>66.277000000000001</c:v>
                </c:pt>
                <c:pt idx="10462">
                  <c:v>66.28</c:v>
                </c:pt>
                <c:pt idx="10463">
                  <c:v>66.269000000000005</c:v>
                </c:pt>
                <c:pt idx="10464">
                  <c:v>66.236999999999995</c:v>
                </c:pt>
                <c:pt idx="10465">
                  <c:v>66.236999999999995</c:v>
                </c:pt>
                <c:pt idx="10466">
                  <c:v>66.221999999999994</c:v>
                </c:pt>
                <c:pt idx="10467">
                  <c:v>66.218999999999994</c:v>
                </c:pt>
                <c:pt idx="10468">
                  <c:v>66.221999999999994</c:v>
                </c:pt>
                <c:pt idx="10469">
                  <c:v>66.2</c:v>
                </c:pt>
                <c:pt idx="10470">
                  <c:v>66.188999999999993</c:v>
                </c:pt>
                <c:pt idx="10471">
                  <c:v>66.174999999999997</c:v>
                </c:pt>
                <c:pt idx="10472">
                  <c:v>66.171000000000006</c:v>
                </c:pt>
                <c:pt idx="10473">
                  <c:v>66.16</c:v>
                </c:pt>
                <c:pt idx="10474">
                  <c:v>66.153000000000006</c:v>
                </c:pt>
                <c:pt idx="10475">
                  <c:v>66.141999999999996</c:v>
                </c:pt>
                <c:pt idx="10476">
                  <c:v>66.131</c:v>
                </c:pt>
                <c:pt idx="10477">
                  <c:v>66.134</c:v>
                </c:pt>
                <c:pt idx="10478">
                  <c:v>66.12</c:v>
                </c:pt>
                <c:pt idx="10479">
                  <c:v>66.102000000000004</c:v>
                </c:pt>
                <c:pt idx="10480">
                  <c:v>66.094999999999999</c:v>
                </c:pt>
                <c:pt idx="10481">
                  <c:v>66.090999999999994</c:v>
                </c:pt>
                <c:pt idx="10482">
                  <c:v>66.072999999999993</c:v>
                </c:pt>
                <c:pt idx="10483">
                  <c:v>66.069000000000003</c:v>
                </c:pt>
                <c:pt idx="10484">
                  <c:v>66.064999999999998</c:v>
                </c:pt>
                <c:pt idx="10485">
                  <c:v>66.061999999999998</c:v>
                </c:pt>
                <c:pt idx="10486">
                  <c:v>66.043000000000006</c:v>
                </c:pt>
                <c:pt idx="10487">
                  <c:v>66.036000000000001</c:v>
                </c:pt>
                <c:pt idx="10488">
                  <c:v>66.018000000000001</c:v>
                </c:pt>
                <c:pt idx="10489">
                  <c:v>66.007000000000005</c:v>
                </c:pt>
                <c:pt idx="10490">
                  <c:v>66.003</c:v>
                </c:pt>
                <c:pt idx="10491">
                  <c:v>65.989000000000004</c:v>
                </c:pt>
                <c:pt idx="10492">
                  <c:v>65.984999999999999</c:v>
                </c:pt>
                <c:pt idx="10493">
                  <c:v>65.971000000000004</c:v>
                </c:pt>
                <c:pt idx="10494">
                  <c:v>65.959999999999994</c:v>
                </c:pt>
                <c:pt idx="10495">
                  <c:v>65.953000000000003</c:v>
                </c:pt>
                <c:pt idx="10496">
                  <c:v>65.944999999999993</c:v>
                </c:pt>
                <c:pt idx="10497">
                  <c:v>65.930999999999997</c:v>
                </c:pt>
                <c:pt idx="10498">
                  <c:v>65.930000000000007</c:v>
                </c:pt>
                <c:pt idx="10499">
                  <c:v>65.912000000000006</c:v>
                </c:pt>
                <c:pt idx="10500">
                  <c:v>65.909000000000006</c:v>
                </c:pt>
                <c:pt idx="10501">
                  <c:v>65.897999999999996</c:v>
                </c:pt>
                <c:pt idx="10502">
                  <c:v>65.897999999999996</c:v>
                </c:pt>
                <c:pt idx="10503">
                  <c:v>65.887</c:v>
                </c:pt>
                <c:pt idx="10504">
                  <c:v>65.882999999999996</c:v>
                </c:pt>
                <c:pt idx="10505">
                  <c:v>65.861000000000004</c:v>
                </c:pt>
                <c:pt idx="10506">
                  <c:v>65.861000000000004</c:v>
                </c:pt>
                <c:pt idx="10507">
                  <c:v>65.849999999999994</c:v>
                </c:pt>
                <c:pt idx="10508">
                  <c:v>65.835999999999999</c:v>
                </c:pt>
                <c:pt idx="10509">
                  <c:v>65.825000000000003</c:v>
                </c:pt>
                <c:pt idx="10510">
                  <c:v>65.817999999999998</c:v>
                </c:pt>
                <c:pt idx="10511">
                  <c:v>65.807000000000002</c:v>
                </c:pt>
                <c:pt idx="10512">
                  <c:v>65.792000000000002</c:v>
                </c:pt>
                <c:pt idx="10513">
                  <c:v>65.784999999999997</c:v>
                </c:pt>
                <c:pt idx="10514">
                  <c:v>65.778000000000006</c:v>
                </c:pt>
                <c:pt idx="10515">
                  <c:v>65.763000000000005</c:v>
                </c:pt>
                <c:pt idx="10516">
                  <c:v>65.759</c:v>
                </c:pt>
                <c:pt idx="10517">
                  <c:v>65.748000000000005</c:v>
                </c:pt>
                <c:pt idx="10518">
                  <c:v>65.733999999999995</c:v>
                </c:pt>
                <c:pt idx="10519">
                  <c:v>65.73</c:v>
                </c:pt>
                <c:pt idx="10520">
                  <c:v>65.722999999999999</c:v>
                </c:pt>
                <c:pt idx="10521">
                  <c:v>65.707999999999998</c:v>
                </c:pt>
                <c:pt idx="10522">
                  <c:v>65.707999999999998</c:v>
                </c:pt>
                <c:pt idx="10523">
                  <c:v>65.694000000000003</c:v>
                </c:pt>
                <c:pt idx="10524">
                  <c:v>65.679000000000002</c:v>
                </c:pt>
                <c:pt idx="10525">
                  <c:v>65.679000000000002</c:v>
                </c:pt>
                <c:pt idx="10526">
                  <c:v>65.658000000000001</c:v>
                </c:pt>
                <c:pt idx="10527">
                  <c:v>65.643000000000001</c:v>
                </c:pt>
                <c:pt idx="10528">
                  <c:v>65.638999999999996</c:v>
                </c:pt>
                <c:pt idx="10529">
                  <c:v>65.628</c:v>
                </c:pt>
                <c:pt idx="10530">
                  <c:v>65.625</c:v>
                </c:pt>
                <c:pt idx="10531">
                  <c:v>65.625</c:v>
                </c:pt>
                <c:pt idx="10532">
                  <c:v>65.599000000000004</c:v>
                </c:pt>
                <c:pt idx="10533">
                  <c:v>65.587999999999994</c:v>
                </c:pt>
                <c:pt idx="10534">
                  <c:v>65.584999999999994</c:v>
                </c:pt>
                <c:pt idx="10535">
                  <c:v>65.569999999999993</c:v>
                </c:pt>
                <c:pt idx="10536">
                  <c:v>65.563000000000002</c:v>
                </c:pt>
                <c:pt idx="10537">
                  <c:v>65.558999999999997</c:v>
                </c:pt>
                <c:pt idx="10538">
                  <c:v>65.545000000000002</c:v>
                </c:pt>
                <c:pt idx="10539">
                  <c:v>65.53</c:v>
                </c:pt>
                <c:pt idx="10540">
                  <c:v>65.53</c:v>
                </c:pt>
                <c:pt idx="10541">
                  <c:v>65.515000000000001</c:v>
                </c:pt>
                <c:pt idx="10542">
                  <c:v>65.504999999999995</c:v>
                </c:pt>
                <c:pt idx="10543">
                  <c:v>65.501000000000005</c:v>
                </c:pt>
                <c:pt idx="10544">
                  <c:v>65.497</c:v>
                </c:pt>
                <c:pt idx="10545">
                  <c:v>65.486000000000004</c:v>
                </c:pt>
                <c:pt idx="10546">
                  <c:v>65.474999999999994</c:v>
                </c:pt>
                <c:pt idx="10547">
                  <c:v>65.471999999999994</c:v>
                </c:pt>
                <c:pt idx="10548">
                  <c:v>65.45</c:v>
                </c:pt>
                <c:pt idx="10549">
                  <c:v>65.442999999999998</c:v>
                </c:pt>
                <c:pt idx="10550">
                  <c:v>65.435000000000002</c:v>
                </c:pt>
                <c:pt idx="10551">
                  <c:v>65.427999999999997</c:v>
                </c:pt>
                <c:pt idx="10552">
                  <c:v>65.424000000000007</c:v>
                </c:pt>
                <c:pt idx="10553">
                  <c:v>65.403000000000006</c:v>
                </c:pt>
                <c:pt idx="10554">
                  <c:v>65.394999999999996</c:v>
                </c:pt>
                <c:pt idx="10555">
                  <c:v>65.391999999999996</c:v>
                </c:pt>
                <c:pt idx="10556">
                  <c:v>65.381</c:v>
                </c:pt>
                <c:pt idx="10557">
                  <c:v>65.376999999999995</c:v>
                </c:pt>
                <c:pt idx="10558">
                  <c:v>65.355000000000004</c:v>
                </c:pt>
                <c:pt idx="10559">
                  <c:v>65.352000000000004</c:v>
                </c:pt>
                <c:pt idx="10560">
                  <c:v>65.343999999999994</c:v>
                </c:pt>
                <c:pt idx="10561">
                  <c:v>65.337000000000003</c:v>
                </c:pt>
                <c:pt idx="10562">
                  <c:v>65.322000000000003</c:v>
                </c:pt>
                <c:pt idx="10563">
                  <c:v>65.314999999999998</c:v>
                </c:pt>
                <c:pt idx="10564">
                  <c:v>65.308000000000007</c:v>
                </c:pt>
                <c:pt idx="10565">
                  <c:v>65.293000000000006</c:v>
                </c:pt>
                <c:pt idx="10566">
                  <c:v>65.289000000000001</c:v>
                </c:pt>
                <c:pt idx="10567">
                  <c:v>65.278999999999996</c:v>
                </c:pt>
                <c:pt idx="10568">
                  <c:v>65.271000000000001</c:v>
                </c:pt>
                <c:pt idx="10569">
                  <c:v>65.260000000000005</c:v>
                </c:pt>
                <c:pt idx="10570">
                  <c:v>65.257000000000005</c:v>
                </c:pt>
                <c:pt idx="10571">
                  <c:v>65.239000000000004</c:v>
                </c:pt>
                <c:pt idx="10572">
                  <c:v>65.238</c:v>
                </c:pt>
                <c:pt idx="10573">
                  <c:v>65.227999999999994</c:v>
                </c:pt>
                <c:pt idx="10574">
                  <c:v>65.216999999999999</c:v>
                </c:pt>
                <c:pt idx="10575">
                  <c:v>65.194999999999993</c:v>
                </c:pt>
                <c:pt idx="10576">
                  <c:v>65.194999999999993</c:v>
                </c:pt>
                <c:pt idx="10577">
                  <c:v>65.191000000000003</c:v>
                </c:pt>
                <c:pt idx="10578">
                  <c:v>65.173000000000002</c:v>
                </c:pt>
                <c:pt idx="10579">
                  <c:v>65.168999999999997</c:v>
                </c:pt>
                <c:pt idx="10580">
                  <c:v>65.155000000000001</c:v>
                </c:pt>
                <c:pt idx="10581">
                  <c:v>65.150999999999996</c:v>
                </c:pt>
                <c:pt idx="10582">
                  <c:v>65.14</c:v>
                </c:pt>
                <c:pt idx="10583">
                  <c:v>65.129000000000005</c:v>
                </c:pt>
                <c:pt idx="10584">
                  <c:v>65.122</c:v>
                </c:pt>
                <c:pt idx="10585">
                  <c:v>65.111000000000004</c:v>
                </c:pt>
                <c:pt idx="10586">
                  <c:v>65.096999999999994</c:v>
                </c:pt>
                <c:pt idx="10587">
                  <c:v>65.081999999999994</c:v>
                </c:pt>
                <c:pt idx="10588">
                  <c:v>65.078000000000003</c:v>
                </c:pt>
                <c:pt idx="10589">
                  <c:v>65.063999999999993</c:v>
                </c:pt>
                <c:pt idx="10590">
                  <c:v>65.049000000000007</c:v>
                </c:pt>
                <c:pt idx="10591">
                  <c:v>65.042000000000002</c:v>
                </c:pt>
                <c:pt idx="10592">
                  <c:v>65.042000000000002</c:v>
                </c:pt>
                <c:pt idx="10593">
                  <c:v>65.024000000000001</c:v>
                </c:pt>
                <c:pt idx="10594">
                  <c:v>65.024000000000001</c:v>
                </c:pt>
                <c:pt idx="10595">
                  <c:v>65.009</c:v>
                </c:pt>
                <c:pt idx="10596">
                  <c:v>64.983999999999995</c:v>
                </c:pt>
                <c:pt idx="10597">
                  <c:v>64.991</c:v>
                </c:pt>
                <c:pt idx="10598">
                  <c:v>64.98</c:v>
                </c:pt>
                <c:pt idx="10599">
                  <c:v>64.968999999999994</c:v>
                </c:pt>
                <c:pt idx="10600">
                  <c:v>64.957999999999998</c:v>
                </c:pt>
                <c:pt idx="10601">
                  <c:v>64.944000000000003</c:v>
                </c:pt>
                <c:pt idx="10602">
                  <c:v>64.936000000000007</c:v>
                </c:pt>
                <c:pt idx="10603">
                  <c:v>64.94</c:v>
                </c:pt>
                <c:pt idx="10604">
                  <c:v>64.929000000000002</c:v>
                </c:pt>
                <c:pt idx="10605">
                  <c:v>64.921999999999997</c:v>
                </c:pt>
                <c:pt idx="10606">
                  <c:v>64.911000000000001</c:v>
                </c:pt>
                <c:pt idx="10607">
                  <c:v>64.903000000000006</c:v>
                </c:pt>
                <c:pt idx="10608">
                  <c:v>64.885000000000005</c:v>
                </c:pt>
                <c:pt idx="10609">
                  <c:v>64.878</c:v>
                </c:pt>
                <c:pt idx="10610">
                  <c:v>64.863</c:v>
                </c:pt>
                <c:pt idx="10611">
                  <c:v>64.86</c:v>
                </c:pt>
                <c:pt idx="10612">
                  <c:v>64.86</c:v>
                </c:pt>
                <c:pt idx="10613">
                  <c:v>64.844999999999999</c:v>
                </c:pt>
                <c:pt idx="10614">
                  <c:v>64.826999999999998</c:v>
                </c:pt>
                <c:pt idx="10615">
                  <c:v>64.826999999999998</c:v>
                </c:pt>
                <c:pt idx="10616">
                  <c:v>64.808999999999997</c:v>
                </c:pt>
                <c:pt idx="10617">
                  <c:v>64.798000000000002</c:v>
                </c:pt>
                <c:pt idx="10618">
                  <c:v>64.793999999999997</c:v>
                </c:pt>
                <c:pt idx="10619">
                  <c:v>64.787000000000006</c:v>
                </c:pt>
                <c:pt idx="10620">
                  <c:v>64.775999999999996</c:v>
                </c:pt>
                <c:pt idx="10621">
                  <c:v>64.775999999999996</c:v>
                </c:pt>
                <c:pt idx="10622">
                  <c:v>64.757999999999996</c:v>
                </c:pt>
                <c:pt idx="10623">
                  <c:v>64.75</c:v>
                </c:pt>
                <c:pt idx="10624">
                  <c:v>64.742999999999995</c:v>
                </c:pt>
                <c:pt idx="10625">
                  <c:v>64.718000000000004</c:v>
                </c:pt>
                <c:pt idx="10626">
                  <c:v>64.718000000000004</c:v>
                </c:pt>
                <c:pt idx="10627">
                  <c:v>64.706999999999994</c:v>
                </c:pt>
                <c:pt idx="10628">
                  <c:v>64.698999999999998</c:v>
                </c:pt>
                <c:pt idx="10629">
                  <c:v>64.680999999999997</c:v>
                </c:pt>
                <c:pt idx="10630">
                  <c:v>64.685000000000002</c:v>
                </c:pt>
                <c:pt idx="10631">
                  <c:v>64.677999999999997</c:v>
                </c:pt>
                <c:pt idx="10632">
                  <c:v>64.662999999999997</c:v>
                </c:pt>
                <c:pt idx="10633">
                  <c:v>64.656000000000006</c:v>
                </c:pt>
                <c:pt idx="10634">
                  <c:v>64.644999999999996</c:v>
                </c:pt>
                <c:pt idx="10635">
                  <c:v>64.63</c:v>
                </c:pt>
                <c:pt idx="10636">
                  <c:v>64.63</c:v>
                </c:pt>
                <c:pt idx="10637">
                  <c:v>64.616</c:v>
                </c:pt>
                <c:pt idx="10638">
                  <c:v>64.608000000000004</c:v>
                </c:pt>
                <c:pt idx="10639">
                  <c:v>64.596999999999994</c:v>
                </c:pt>
                <c:pt idx="10640">
                  <c:v>64.593999999999994</c:v>
                </c:pt>
                <c:pt idx="10641">
                  <c:v>64.582999999999998</c:v>
                </c:pt>
                <c:pt idx="10642">
                  <c:v>64.575999999999993</c:v>
                </c:pt>
                <c:pt idx="10643">
                  <c:v>64.561000000000007</c:v>
                </c:pt>
                <c:pt idx="10644">
                  <c:v>64.55</c:v>
                </c:pt>
                <c:pt idx="10645">
                  <c:v>64.543000000000006</c:v>
                </c:pt>
                <c:pt idx="10646">
                  <c:v>64.531999999999996</c:v>
                </c:pt>
                <c:pt idx="10647">
                  <c:v>64.521000000000001</c:v>
                </c:pt>
                <c:pt idx="10648">
                  <c:v>64.513999999999996</c:v>
                </c:pt>
                <c:pt idx="10649">
                  <c:v>64.510000000000005</c:v>
                </c:pt>
                <c:pt idx="10650">
                  <c:v>64.498999999999995</c:v>
                </c:pt>
                <c:pt idx="10651">
                  <c:v>64.495000000000005</c:v>
                </c:pt>
                <c:pt idx="10652">
                  <c:v>64.480999999999995</c:v>
                </c:pt>
                <c:pt idx="10653">
                  <c:v>64.472999999999999</c:v>
                </c:pt>
                <c:pt idx="10654">
                  <c:v>64.47</c:v>
                </c:pt>
                <c:pt idx="10655">
                  <c:v>64.459000000000003</c:v>
                </c:pt>
                <c:pt idx="10656">
                  <c:v>64.459000000000003</c:v>
                </c:pt>
                <c:pt idx="10657">
                  <c:v>64.447999999999993</c:v>
                </c:pt>
                <c:pt idx="10658">
                  <c:v>64.430000000000007</c:v>
                </c:pt>
                <c:pt idx="10659">
                  <c:v>64.426000000000002</c:v>
                </c:pt>
                <c:pt idx="10660">
                  <c:v>64.421999999999997</c:v>
                </c:pt>
                <c:pt idx="10661">
                  <c:v>64.411000000000001</c:v>
                </c:pt>
                <c:pt idx="10662">
                  <c:v>64.397000000000006</c:v>
                </c:pt>
                <c:pt idx="10663">
                  <c:v>64.385999999999996</c:v>
                </c:pt>
                <c:pt idx="10664">
                  <c:v>64.370999999999995</c:v>
                </c:pt>
                <c:pt idx="10665">
                  <c:v>64.367999999999995</c:v>
                </c:pt>
                <c:pt idx="10666">
                  <c:v>64.356999999999999</c:v>
                </c:pt>
                <c:pt idx="10667">
                  <c:v>64.349000000000004</c:v>
                </c:pt>
                <c:pt idx="10668">
                  <c:v>64.334999999999994</c:v>
                </c:pt>
                <c:pt idx="10669">
                  <c:v>64.334999999999994</c:v>
                </c:pt>
                <c:pt idx="10670">
                  <c:v>64.316999999999993</c:v>
                </c:pt>
                <c:pt idx="10671">
                  <c:v>64.316000000000003</c:v>
                </c:pt>
                <c:pt idx="10672">
                  <c:v>64.305999999999997</c:v>
                </c:pt>
                <c:pt idx="10673">
                  <c:v>64.287000000000006</c:v>
                </c:pt>
                <c:pt idx="10674">
                  <c:v>64.28</c:v>
                </c:pt>
                <c:pt idx="10675">
                  <c:v>64.269000000000005</c:v>
                </c:pt>
                <c:pt idx="10676">
                  <c:v>64.269000000000005</c:v>
                </c:pt>
                <c:pt idx="10677">
                  <c:v>64.262</c:v>
                </c:pt>
                <c:pt idx="10678">
                  <c:v>64.247</c:v>
                </c:pt>
                <c:pt idx="10679">
                  <c:v>64.239999999999995</c:v>
                </c:pt>
                <c:pt idx="10680">
                  <c:v>64.225999999999999</c:v>
                </c:pt>
                <c:pt idx="10681">
                  <c:v>64.221999999999994</c:v>
                </c:pt>
                <c:pt idx="10682">
                  <c:v>64.210999999999999</c:v>
                </c:pt>
                <c:pt idx="10683">
                  <c:v>64.195999999999998</c:v>
                </c:pt>
                <c:pt idx="10684">
                  <c:v>64.188999999999993</c:v>
                </c:pt>
                <c:pt idx="10685">
                  <c:v>64.174999999999997</c:v>
                </c:pt>
                <c:pt idx="10686">
                  <c:v>64.16</c:v>
                </c:pt>
                <c:pt idx="10687">
                  <c:v>64.153000000000006</c:v>
                </c:pt>
                <c:pt idx="10688">
                  <c:v>64.141999999999996</c:v>
                </c:pt>
                <c:pt idx="10689">
                  <c:v>64.138000000000005</c:v>
                </c:pt>
                <c:pt idx="10690">
                  <c:v>64.134</c:v>
                </c:pt>
                <c:pt idx="10691">
                  <c:v>64.12</c:v>
                </c:pt>
                <c:pt idx="10692">
                  <c:v>64.113</c:v>
                </c:pt>
                <c:pt idx="10693">
                  <c:v>64.111999999999995</c:v>
                </c:pt>
                <c:pt idx="10694">
                  <c:v>64.102000000000004</c:v>
                </c:pt>
                <c:pt idx="10695">
                  <c:v>64.087000000000003</c:v>
                </c:pt>
                <c:pt idx="10696">
                  <c:v>64.082999999999998</c:v>
                </c:pt>
                <c:pt idx="10697">
                  <c:v>64.064999999999998</c:v>
                </c:pt>
                <c:pt idx="10698">
                  <c:v>64.072000000000003</c:v>
                </c:pt>
                <c:pt idx="10699">
                  <c:v>64.064999999999998</c:v>
                </c:pt>
                <c:pt idx="10700">
                  <c:v>64.043000000000006</c:v>
                </c:pt>
                <c:pt idx="10701">
                  <c:v>64.043000000000006</c:v>
                </c:pt>
                <c:pt idx="10702">
                  <c:v>64.028999999999996</c:v>
                </c:pt>
                <c:pt idx="10703">
                  <c:v>64.021000000000001</c:v>
                </c:pt>
                <c:pt idx="10704">
                  <c:v>64.003</c:v>
                </c:pt>
                <c:pt idx="10705">
                  <c:v>63.999000000000002</c:v>
                </c:pt>
                <c:pt idx="10706">
                  <c:v>63.999000000000002</c:v>
                </c:pt>
                <c:pt idx="10707">
                  <c:v>63.988</c:v>
                </c:pt>
                <c:pt idx="10708">
                  <c:v>63.984999999999999</c:v>
                </c:pt>
                <c:pt idx="10709">
                  <c:v>63.963000000000001</c:v>
                </c:pt>
                <c:pt idx="10710">
                  <c:v>63.941000000000003</c:v>
                </c:pt>
                <c:pt idx="10711">
                  <c:v>63.938000000000002</c:v>
                </c:pt>
                <c:pt idx="10712">
                  <c:v>63.927</c:v>
                </c:pt>
                <c:pt idx="10713">
                  <c:v>63.908999999999999</c:v>
                </c:pt>
                <c:pt idx="10714">
                  <c:v>63.915999999999997</c:v>
                </c:pt>
                <c:pt idx="10715">
                  <c:v>63.905000000000001</c:v>
                </c:pt>
                <c:pt idx="10716">
                  <c:v>63.905000000000001</c:v>
                </c:pt>
                <c:pt idx="10717">
                  <c:v>63.901000000000003</c:v>
                </c:pt>
                <c:pt idx="10718">
                  <c:v>63.896999999999998</c:v>
                </c:pt>
                <c:pt idx="10719">
                  <c:v>63.89</c:v>
                </c:pt>
                <c:pt idx="10720">
                  <c:v>63.878999999999998</c:v>
                </c:pt>
                <c:pt idx="10721">
                  <c:v>63.868000000000002</c:v>
                </c:pt>
                <c:pt idx="10722">
                  <c:v>63.853999999999999</c:v>
                </c:pt>
                <c:pt idx="10723">
                  <c:v>63.845999999999997</c:v>
                </c:pt>
                <c:pt idx="10724">
                  <c:v>63.838999999999999</c:v>
                </c:pt>
                <c:pt idx="10725">
                  <c:v>63.823999999999998</c:v>
                </c:pt>
                <c:pt idx="10726">
                  <c:v>63.817</c:v>
                </c:pt>
                <c:pt idx="10727">
                  <c:v>63.81</c:v>
                </c:pt>
                <c:pt idx="10728">
                  <c:v>63.798999999999999</c:v>
                </c:pt>
                <c:pt idx="10729">
                  <c:v>63.795000000000002</c:v>
                </c:pt>
                <c:pt idx="10730">
                  <c:v>63.773000000000003</c:v>
                </c:pt>
                <c:pt idx="10731">
                  <c:v>63.762</c:v>
                </c:pt>
                <c:pt idx="10732">
                  <c:v>63.765999999999998</c:v>
                </c:pt>
                <c:pt idx="10733">
                  <c:v>63.750999999999998</c:v>
                </c:pt>
                <c:pt idx="10734">
                  <c:v>63.750999999999998</c:v>
                </c:pt>
                <c:pt idx="10735">
                  <c:v>63.744</c:v>
                </c:pt>
                <c:pt idx="10736">
                  <c:v>63.728999999999999</c:v>
                </c:pt>
                <c:pt idx="10737">
                  <c:v>63.710999999999999</c:v>
                </c:pt>
                <c:pt idx="10738">
                  <c:v>63.715000000000003</c:v>
                </c:pt>
                <c:pt idx="10739">
                  <c:v>63.704000000000001</c:v>
                </c:pt>
                <c:pt idx="10740">
                  <c:v>63.692999999999998</c:v>
                </c:pt>
                <c:pt idx="10741">
                  <c:v>63.682000000000002</c:v>
                </c:pt>
                <c:pt idx="10742">
                  <c:v>63.667999999999999</c:v>
                </c:pt>
                <c:pt idx="10743">
                  <c:v>63.656999999999996</c:v>
                </c:pt>
                <c:pt idx="10744">
                  <c:v>63.652999999999999</c:v>
                </c:pt>
                <c:pt idx="10745">
                  <c:v>63.637999999999998</c:v>
                </c:pt>
                <c:pt idx="10746">
                  <c:v>63.624000000000002</c:v>
                </c:pt>
                <c:pt idx="10747">
                  <c:v>63.613</c:v>
                </c:pt>
                <c:pt idx="10748">
                  <c:v>63.606000000000002</c:v>
                </c:pt>
                <c:pt idx="10749">
                  <c:v>63.591000000000001</c:v>
                </c:pt>
                <c:pt idx="10750">
                  <c:v>63.591000000000001</c:v>
                </c:pt>
                <c:pt idx="10751">
                  <c:v>63.576000000000001</c:v>
                </c:pt>
                <c:pt idx="10752">
                  <c:v>63.569000000000003</c:v>
                </c:pt>
                <c:pt idx="10753">
                  <c:v>63.569000000000003</c:v>
                </c:pt>
                <c:pt idx="10754">
                  <c:v>63.554000000000002</c:v>
                </c:pt>
                <c:pt idx="10755">
                  <c:v>63.554000000000002</c:v>
                </c:pt>
                <c:pt idx="10756">
                  <c:v>63.554000000000002</c:v>
                </c:pt>
                <c:pt idx="10757">
                  <c:v>63.533000000000001</c:v>
                </c:pt>
                <c:pt idx="10758">
                  <c:v>63.521999999999998</c:v>
                </c:pt>
                <c:pt idx="10759">
                  <c:v>63.518000000000001</c:v>
                </c:pt>
                <c:pt idx="10760">
                  <c:v>63.496000000000002</c:v>
                </c:pt>
                <c:pt idx="10761">
                  <c:v>63.491999999999997</c:v>
                </c:pt>
                <c:pt idx="10762">
                  <c:v>63.491999999999997</c:v>
                </c:pt>
                <c:pt idx="10763">
                  <c:v>63.478000000000002</c:v>
                </c:pt>
                <c:pt idx="10764">
                  <c:v>63.463000000000001</c:v>
                </c:pt>
                <c:pt idx="10765">
                  <c:v>63.453000000000003</c:v>
                </c:pt>
                <c:pt idx="10766">
                  <c:v>63.451999999999998</c:v>
                </c:pt>
                <c:pt idx="10767">
                  <c:v>63.441000000000003</c:v>
                </c:pt>
                <c:pt idx="10768">
                  <c:v>63.433999999999997</c:v>
                </c:pt>
                <c:pt idx="10769">
                  <c:v>63.438000000000002</c:v>
                </c:pt>
                <c:pt idx="10770">
                  <c:v>63.418999999999997</c:v>
                </c:pt>
                <c:pt idx="10771">
                  <c:v>63.411999999999999</c:v>
                </c:pt>
                <c:pt idx="10772">
                  <c:v>63.398000000000003</c:v>
                </c:pt>
                <c:pt idx="10773">
                  <c:v>63.39</c:v>
                </c:pt>
                <c:pt idx="10774">
                  <c:v>63.378999999999998</c:v>
                </c:pt>
                <c:pt idx="10775">
                  <c:v>63.372</c:v>
                </c:pt>
                <c:pt idx="10776">
                  <c:v>63.365000000000002</c:v>
                </c:pt>
                <c:pt idx="10777">
                  <c:v>63.368000000000002</c:v>
                </c:pt>
                <c:pt idx="10778">
                  <c:v>63.347000000000001</c:v>
                </c:pt>
                <c:pt idx="10779">
                  <c:v>63.328000000000003</c:v>
                </c:pt>
                <c:pt idx="10780">
                  <c:v>63.328000000000003</c:v>
                </c:pt>
                <c:pt idx="10781">
                  <c:v>63.317</c:v>
                </c:pt>
                <c:pt idx="10782">
                  <c:v>63.31</c:v>
                </c:pt>
                <c:pt idx="10783">
                  <c:v>63.302999999999997</c:v>
                </c:pt>
                <c:pt idx="10784">
                  <c:v>63.287999999999997</c:v>
                </c:pt>
                <c:pt idx="10785">
                  <c:v>63.280999999999999</c:v>
                </c:pt>
                <c:pt idx="10786">
                  <c:v>63.283999999999999</c:v>
                </c:pt>
                <c:pt idx="10787">
                  <c:v>63.265999999999998</c:v>
                </c:pt>
                <c:pt idx="10788">
                  <c:v>63.252000000000002</c:v>
                </c:pt>
                <c:pt idx="10789">
                  <c:v>63.255000000000003</c:v>
                </c:pt>
                <c:pt idx="10790">
                  <c:v>63.244</c:v>
                </c:pt>
                <c:pt idx="10791">
                  <c:v>63.232999999999997</c:v>
                </c:pt>
                <c:pt idx="10792">
                  <c:v>63.232999999999997</c:v>
                </c:pt>
                <c:pt idx="10793">
                  <c:v>63.215000000000003</c:v>
                </c:pt>
                <c:pt idx="10794">
                  <c:v>63.204000000000001</c:v>
                </c:pt>
                <c:pt idx="10795">
                  <c:v>63.2</c:v>
                </c:pt>
                <c:pt idx="10796">
                  <c:v>63.179000000000002</c:v>
                </c:pt>
                <c:pt idx="10797">
                  <c:v>63.170999999999999</c:v>
                </c:pt>
                <c:pt idx="10798">
                  <c:v>63.167999999999999</c:v>
                </c:pt>
                <c:pt idx="10799">
                  <c:v>63.152999999999999</c:v>
                </c:pt>
                <c:pt idx="10800">
                  <c:v>63.149000000000001</c:v>
                </c:pt>
                <c:pt idx="10801">
                  <c:v>63.146000000000001</c:v>
                </c:pt>
                <c:pt idx="10802">
                  <c:v>63.124000000000002</c:v>
                </c:pt>
                <c:pt idx="10803">
                  <c:v>63.113</c:v>
                </c:pt>
                <c:pt idx="10804">
                  <c:v>63.113</c:v>
                </c:pt>
                <c:pt idx="10805">
                  <c:v>63.109000000000002</c:v>
                </c:pt>
                <c:pt idx="10806">
                  <c:v>63.106000000000002</c:v>
                </c:pt>
                <c:pt idx="10807">
                  <c:v>63.084000000000003</c:v>
                </c:pt>
                <c:pt idx="10808">
                  <c:v>63.084000000000003</c:v>
                </c:pt>
                <c:pt idx="10809">
                  <c:v>63.069000000000003</c:v>
                </c:pt>
                <c:pt idx="10810">
                  <c:v>63.064999999999998</c:v>
                </c:pt>
                <c:pt idx="10811">
                  <c:v>63.055</c:v>
                </c:pt>
                <c:pt idx="10812">
                  <c:v>63.04</c:v>
                </c:pt>
                <c:pt idx="10813">
                  <c:v>63.036000000000001</c:v>
                </c:pt>
                <c:pt idx="10814">
                  <c:v>63.036000000000001</c:v>
                </c:pt>
                <c:pt idx="10815">
                  <c:v>63.024999999999999</c:v>
                </c:pt>
                <c:pt idx="10816">
                  <c:v>63.02</c:v>
                </c:pt>
                <c:pt idx="10817">
                  <c:v>63.011000000000003</c:v>
                </c:pt>
                <c:pt idx="10818">
                  <c:v>62.988999999999997</c:v>
                </c:pt>
                <c:pt idx="10819">
                  <c:v>62.984999999999999</c:v>
                </c:pt>
                <c:pt idx="10820">
                  <c:v>62.973999999999997</c:v>
                </c:pt>
                <c:pt idx="10821">
                  <c:v>62.966999999999999</c:v>
                </c:pt>
                <c:pt idx="10822">
                  <c:v>62.956000000000003</c:v>
                </c:pt>
                <c:pt idx="10823">
                  <c:v>62.942</c:v>
                </c:pt>
                <c:pt idx="10824">
                  <c:v>62.938000000000002</c:v>
                </c:pt>
                <c:pt idx="10825">
                  <c:v>62.927</c:v>
                </c:pt>
                <c:pt idx="10826">
                  <c:v>62.93</c:v>
                </c:pt>
                <c:pt idx="10827">
                  <c:v>62.918999999999997</c:v>
                </c:pt>
                <c:pt idx="10828">
                  <c:v>62.905000000000001</c:v>
                </c:pt>
                <c:pt idx="10829">
                  <c:v>62.893999999999998</c:v>
                </c:pt>
                <c:pt idx="10830">
                  <c:v>62.883000000000003</c:v>
                </c:pt>
                <c:pt idx="10831">
                  <c:v>62.878999999999998</c:v>
                </c:pt>
                <c:pt idx="10832">
                  <c:v>62.860999999999997</c:v>
                </c:pt>
                <c:pt idx="10833">
                  <c:v>62.853999999999999</c:v>
                </c:pt>
                <c:pt idx="10834">
                  <c:v>62.853999999999999</c:v>
                </c:pt>
                <c:pt idx="10835">
                  <c:v>62.828000000000003</c:v>
                </c:pt>
                <c:pt idx="10836">
                  <c:v>62.825000000000003</c:v>
                </c:pt>
                <c:pt idx="10837">
                  <c:v>62.817</c:v>
                </c:pt>
                <c:pt idx="10838">
                  <c:v>62.802999999999997</c:v>
                </c:pt>
                <c:pt idx="10839">
                  <c:v>62.795999999999999</c:v>
                </c:pt>
                <c:pt idx="10840">
                  <c:v>62.787999999999997</c:v>
                </c:pt>
                <c:pt idx="10841">
                  <c:v>62.777000000000001</c:v>
                </c:pt>
                <c:pt idx="10842">
                  <c:v>62.77</c:v>
                </c:pt>
                <c:pt idx="10843">
                  <c:v>62.762999999999998</c:v>
                </c:pt>
                <c:pt idx="10844">
                  <c:v>62.759</c:v>
                </c:pt>
                <c:pt idx="10845">
                  <c:v>62.747999999999998</c:v>
                </c:pt>
                <c:pt idx="10846">
                  <c:v>62.741</c:v>
                </c:pt>
                <c:pt idx="10847">
                  <c:v>62.741</c:v>
                </c:pt>
                <c:pt idx="10848">
                  <c:v>62.725999999999999</c:v>
                </c:pt>
                <c:pt idx="10849">
                  <c:v>62.719000000000001</c:v>
                </c:pt>
                <c:pt idx="10850">
                  <c:v>62.710999999999999</c:v>
                </c:pt>
                <c:pt idx="10851">
                  <c:v>62.697000000000003</c:v>
                </c:pt>
                <c:pt idx="10852">
                  <c:v>62.69</c:v>
                </c:pt>
                <c:pt idx="10853">
                  <c:v>62.682000000000002</c:v>
                </c:pt>
                <c:pt idx="10854">
                  <c:v>62.674999999999997</c:v>
                </c:pt>
                <c:pt idx="10855">
                  <c:v>62.664000000000001</c:v>
                </c:pt>
                <c:pt idx="10856">
                  <c:v>62.652999999999999</c:v>
                </c:pt>
                <c:pt idx="10857">
                  <c:v>62.649000000000001</c:v>
                </c:pt>
                <c:pt idx="10858">
                  <c:v>62.639000000000003</c:v>
                </c:pt>
                <c:pt idx="10859">
                  <c:v>62.631</c:v>
                </c:pt>
                <c:pt idx="10860">
                  <c:v>62.616999999999997</c:v>
                </c:pt>
                <c:pt idx="10861">
                  <c:v>62.616</c:v>
                </c:pt>
                <c:pt idx="10862">
                  <c:v>62.613</c:v>
                </c:pt>
                <c:pt idx="10863">
                  <c:v>62.597999999999999</c:v>
                </c:pt>
                <c:pt idx="10864">
                  <c:v>62.587000000000003</c:v>
                </c:pt>
                <c:pt idx="10865">
                  <c:v>62.587000000000003</c:v>
                </c:pt>
                <c:pt idx="10866">
                  <c:v>62.58</c:v>
                </c:pt>
                <c:pt idx="10867">
                  <c:v>62.558</c:v>
                </c:pt>
                <c:pt idx="10868">
                  <c:v>62.551000000000002</c:v>
                </c:pt>
                <c:pt idx="10869">
                  <c:v>62.54</c:v>
                </c:pt>
                <c:pt idx="10870">
                  <c:v>62.54</c:v>
                </c:pt>
                <c:pt idx="10871">
                  <c:v>62.521000000000001</c:v>
                </c:pt>
                <c:pt idx="10872">
                  <c:v>62.518000000000001</c:v>
                </c:pt>
                <c:pt idx="10873">
                  <c:v>62.506999999999998</c:v>
                </c:pt>
                <c:pt idx="10874">
                  <c:v>62.5</c:v>
                </c:pt>
                <c:pt idx="10875">
                  <c:v>62.491999999999997</c:v>
                </c:pt>
                <c:pt idx="10876">
                  <c:v>62.481999999999999</c:v>
                </c:pt>
                <c:pt idx="10877">
                  <c:v>62.470999999999997</c:v>
                </c:pt>
                <c:pt idx="10878">
                  <c:v>62.466999999999999</c:v>
                </c:pt>
                <c:pt idx="10879">
                  <c:v>62.46</c:v>
                </c:pt>
                <c:pt idx="10880">
                  <c:v>62.445</c:v>
                </c:pt>
                <c:pt idx="10881">
                  <c:v>62.433999999999997</c:v>
                </c:pt>
                <c:pt idx="10882">
                  <c:v>62.427</c:v>
                </c:pt>
                <c:pt idx="10883">
                  <c:v>62.415999999999997</c:v>
                </c:pt>
                <c:pt idx="10884">
                  <c:v>62.408000000000001</c:v>
                </c:pt>
                <c:pt idx="10885">
                  <c:v>62.411999999999999</c:v>
                </c:pt>
                <c:pt idx="10886">
                  <c:v>62.404000000000003</c:v>
                </c:pt>
                <c:pt idx="10887">
                  <c:v>62.401000000000003</c:v>
                </c:pt>
                <c:pt idx="10888">
                  <c:v>62.396999999999998</c:v>
                </c:pt>
                <c:pt idx="10889">
                  <c:v>62.375</c:v>
                </c:pt>
                <c:pt idx="10890">
                  <c:v>62.363999999999997</c:v>
                </c:pt>
                <c:pt idx="10891">
                  <c:v>62.360999999999997</c:v>
                </c:pt>
                <c:pt idx="10892">
                  <c:v>62.353000000000002</c:v>
                </c:pt>
                <c:pt idx="10893">
                  <c:v>62.345999999999997</c:v>
                </c:pt>
                <c:pt idx="10894">
                  <c:v>62.335000000000001</c:v>
                </c:pt>
                <c:pt idx="10895">
                  <c:v>62.335000000000001</c:v>
                </c:pt>
                <c:pt idx="10896">
                  <c:v>62.317</c:v>
                </c:pt>
                <c:pt idx="10897">
                  <c:v>62.313000000000002</c:v>
                </c:pt>
                <c:pt idx="10898">
                  <c:v>62.298999999999999</c:v>
                </c:pt>
                <c:pt idx="10899">
                  <c:v>62.290999999999997</c:v>
                </c:pt>
                <c:pt idx="10900">
                  <c:v>62.287999999999997</c:v>
                </c:pt>
                <c:pt idx="10901">
                  <c:v>62.277000000000001</c:v>
                </c:pt>
                <c:pt idx="10902">
                  <c:v>62.265999999999998</c:v>
                </c:pt>
                <c:pt idx="10903">
                  <c:v>62.255000000000003</c:v>
                </c:pt>
                <c:pt idx="10904">
                  <c:v>62.247</c:v>
                </c:pt>
                <c:pt idx="10905">
                  <c:v>62.228999999999999</c:v>
                </c:pt>
                <c:pt idx="10906">
                  <c:v>62.232999999999997</c:v>
                </c:pt>
                <c:pt idx="10907">
                  <c:v>62.218000000000004</c:v>
                </c:pt>
                <c:pt idx="10908">
                  <c:v>62.2</c:v>
                </c:pt>
                <c:pt idx="10909">
                  <c:v>62.192999999999998</c:v>
                </c:pt>
                <c:pt idx="10910">
                  <c:v>62.189</c:v>
                </c:pt>
                <c:pt idx="10911">
                  <c:v>62.182000000000002</c:v>
                </c:pt>
                <c:pt idx="10912">
                  <c:v>62.182000000000002</c:v>
                </c:pt>
                <c:pt idx="10913">
                  <c:v>62.16</c:v>
                </c:pt>
                <c:pt idx="10914">
                  <c:v>62.149000000000001</c:v>
                </c:pt>
                <c:pt idx="10915">
                  <c:v>62.142000000000003</c:v>
                </c:pt>
                <c:pt idx="10916">
                  <c:v>62.131</c:v>
                </c:pt>
                <c:pt idx="10917">
                  <c:v>62.109000000000002</c:v>
                </c:pt>
                <c:pt idx="10918">
                  <c:v>62.109000000000002</c:v>
                </c:pt>
                <c:pt idx="10919">
                  <c:v>62.116</c:v>
                </c:pt>
                <c:pt idx="10920">
                  <c:v>62.097999999999999</c:v>
                </c:pt>
                <c:pt idx="10921">
                  <c:v>62.087000000000003</c:v>
                </c:pt>
                <c:pt idx="10922">
                  <c:v>62.08</c:v>
                </c:pt>
                <c:pt idx="10923">
                  <c:v>62.079000000000001</c:v>
                </c:pt>
                <c:pt idx="10924">
                  <c:v>62.072000000000003</c:v>
                </c:pt>
                <c:pt idx="10925">
                  <c:v>62.064999999999998</c:v>
                </c:pt>
                <c:pt idx="10926">
                  <c:v>62.05</c:v>
                </c:pt>
                <c:pt idx="10927">
                  <c:v>62.036000000000001</c:v>
                </c:pt>
                <c:pt idx="10928">
                  <c:v>62.042999999999999</c:v>
                </c:pt>
                <c:pt idx="10929">
                  <c:v>62.021000000000001</c:v>
                </c:pt>
                <c:pt idx="10930">
                  <c:v>62.024999999999999</c:v>
                </c:pt>
                <c:pt idx="10931">
                  <c:v>62.01</c:v>
                </c:pt>
                <c:pt idx="10932">
                  <c:v>61.999000000000002</c:v>
                </c:pt>
                <c:pt idx="10933">
                  <c:v>61.994999999999997</c:v>
                </c:pt>
                <c:pt idx="10934">
                  <c:v>61.976999999999997</c:v>
                </c:pt>
                <c:pt idx="10935">
                  <c:v>61.963000000000001</c:v>
                </c:pt>
                <c:pt idx="10936">
                  <c:v>61.966000000000001</c:v>
                </c:pt>
                <c:pt idx="10937">
                  <c:v>61.951999999999998</c:v>
                </c:pt>
                <c:pt idx="10938">
                  <c:v>61.941000000000003</c:v>
                </c:pt>
                <c:pt idx="10939">
                  <c:v>61.941000000000003</c:v>
                </c:pt>
                <c:pt idx="10940">
                  <c:v>61.933</c:v>
                </c:pt>
                <c:pt idx="10941">
                  <c:v>61.918999999999997</c:v>
                </c:pt>
                <c:pt idx="10942">
                  <c:v>61.918999999999997</c:v>
                </c:pt>
                <c:pt idx="10943">
                  <c:v>61.911000000000001</c:v>
                </c:pt>
                <c:pt idx="10944">
                  <c:v>61.896999999999998</c:v>
                </c:pt>
                <c:pt idx="10945">
                  <c:v>61.889000000000003</c:v>
                </c:pt>
                <c:pt idx="10946">
                  <c:v>61.871000000000002</c:v>
                </c:pt>
                <c:pt idx="10947">
                  <c:v>61.863999999999997</c:v>
                </c:pt>
                <c:pt idx="10948">
                  <c:v>61.853000000000002</c:v>
                </c:pt>
                <c:pt idx="10949">
                  <c:v>61.845999999999997</c:v>
                </c:pt>
                <c:pt idx="10950">
                  <c:v>61.838000000000001</c:v>
                </c:pt>
                <c:pt idx="10951">
                  <c:v>61.835000000000001</c:v>
                </c:pt>
                <c:pt idx="10952">
                  <c:v>61.826999999999998</c:v>
                </c:pt>
                <c:pt idx="10953">
                  <c:v>61.816000000000003</c:v>
                </c:pt>
                <c:pt idx="10954">
                  <c:v>61.813000000000002</c:v>
                </c:pt>
                <c:pt idx="10955">
                  <c:v>61.802</c:v>
                </c:pt>
                <c:pt idx="10956">
                  <c:v>61.790999999999997</c:v>
                </c:pt>
                <c:pt idx="10957">
                  <c:v>61.78</c:v>
                </c:pt>
                <c:pt idx="10958">
                  <c:v>61.78</c:v>
                </c:pt>
                <c:pt idx="10959">
                  <c:v>61.776000000000003</c:v>
                </c:pt>
                <c:pt idx="10960">
                  <c:v>61.762</c:v>
                </c:pt>
                <c:pt idx="10961">
                  <c:v>61.750999999999998</c:v>
                </c:pt>
                <c:pt idx="10962">
                  <c:v>61.743000000000002</c:v>
                </c:pt>
                <c:pt idx="10963">
                  <c:v>61.743000000000002</c:v>
                </c:pt>
                <c:pt idx="10964">
                  <c:v>61.725000000000001</c:v>
                </c:pt>
                <c:pt idx="10965">
                  <c:v>61.707000000000001</c:v>
                </c:pt>
                <c:pt idx="10966">
                  <c:v>61.710999999999999</c:v>
                </c:pt>
                <c:pt idx="10967">
                  <c:v>61.692</c:v>
                </c:pt>
                <c:pt idx="10968">
                  <c:v>61.680999999999997</c:v>
                </c:pt>
                <c:pt idx="10969">
                  <c:v>61.670999999999999</c:v>
                </c:pt>
                <c:pt idx="10970">
                  <c:v>61.655999999999999</c:v>
                </c:pt>
                <c:pt idx="10971">
                  <c:v>61.649000000000001</c:v>
                </c:pt>
                <c:pt idx="10972">
                  <c:v>61.637999999999998</c:v>
                </c:pt>
                <c:pt idx="10973">
                  <c:v>61.637999999999998</c:v>
                </c:pt>
                <c:pt idx="10974">
                  <c:v>61.622999999999998</c:v>
                </c:pt>
                <c:pt idx="10975">
                  <c:v>61.622999999999998</c:v>
                </c:pt>
                <c:pt idx="10976">
                  <c:v>61.604999999999997</c:v>
                </c:pt>
                <c:pt idx="10977">
                  <c:v>61.600999999999999</c:v>
                </c:pt>
                <c:pt idx="10978">
                  <c:v>61.597000000000001</c:v>
                </c:pt>
                <c:pt idx="10979">
                  <c:v>61.576000000000001</c:v>
                </c:pt>
                <c:pt idx="10980">
                  <c:v>61.567999999999998</c:v>
                </c:pt>
                <c:pt idx="10981">
                  <c:v>61.575000000000003</c:v>
                </c:pt>
                <c:pt idx="10982">
                  <c:v>61.564</c:v>
                </c:pt>
                <c:pt idx="10983">
                  <c:v>61.552999999999997</c:v>
                </c:pt>
                <c:pt idx="10984">
                  <c:v>61.55</c:v>
                </c:pt>
                <c:pt idx="10985">
                  <c:v>61.545999999999999</c:v>
                </c:pt>
                <c:pt idx="10986">
                  <c:v>61.531999999999996</c:v>
                </c:pt>
                <c:pt idx="10987">
                  <c:v>61.534999999999997</c:v>
                </c:pt>
                <c:pt idx="10988">
                  <c:v>61.527999999999999</c:v>
                </c:pt>
                <c:pt idx="10989">
                  <c:v>61.509</c:v>
                </c:pt>
                <c:pt idx="10990">
                  <c:v>61.509</c:v>
                </c:pt>
                <c:pt idx="10991">
                  <c:v>61.502000000000002</c:v>
                </c:pt>
                <c:pt idx="10992">
                  <c:v>61.48</c:v>
                </c:pt>
                <c:pt idx="10993">
                  <c:v>61.484000000000002</c:v>
                </c:pt>
                <c:pt idx="10994">
                  <c:v>61.475999999999999</c:v>
                </c:pt>
                <c:pt idx="10995">
                  <c:v>61.472999999999999</c:v>
                </c:pt>
                <c:pt idx="10996">
                  <c:v>61.454999999999998</c:v>
                </c:pt>
                <c:pt idx="10997">
                  <c:v>61.44</c:v>
                </c:pt>
                <c:pt idx="10998">
                  <c:v>61.433</c:v>
                </c:pt>
                <c:pt idx="10999">
                  <c:v>61.421999999999997</c:v>
                </c:pt>
                <c:pt idx="11000">
                  <c:v>61.411000000000001</c:v>
                </c:pt>
                <c:pt idx="11001">
                  <c:v>61.4</c:v>
                </c:pt>
                <c:pt idx="11002">
                  <c:v>61.4</c:v>
                </c:pt>
                <c:pt idx="11003">
                  <c:v>61.396000000000001</c:v>
                </c:pt>
                <c:pt idx="11004">
                  <c:v>61.378</c:v>
                </c:pt>
                <c:pt idx="11005">
                  <c:v>61.378</c:v>
                </c:pt>
                <c:pt idx="11006">
                  <c:v>61.37</c:v>
                </c:pt>
                <c:pt idx="11007">
                  <c:v>61.36</c:v>
                </c:pt>
                <c:pt idx="11008">
                  <c:v>61.348999999999997</c:v>
                </c:pt>
                <c:pt idx="11009">
                  <c:v>61.338000000000001</c:v>
                </c:pt>
                <c:pt idx="11010">
                  <c:v>61.334000000000003</c:v>
                </c:pt>
                <c:pt idx="11011">
                  <c:v>61.323</c:v>
                </c:pt>
                <c:pt idx="11012">
                  <c:v>61.323</c:v>
                </c:pt>
                <c:pt idx="11013">
                  <c:v>61.316000000000003</c:v>
                </c:pt>
                <c:pt idx="11014">
                  <c:v>61.296999999999997</c:v>
                </c:pt>
                <c:pt idx="11015">
                  <c:v>61.296999999999997</c:v>
                </c:pt>
                <c:pt idx="11016">
                  <c:v>61.279000000000003</c:v>
                </c:pt>
                <c:pt idx="11017">
                  <c:v>61.283000000000001</c:v>
                </c:pt>
                <c:pt idx="11018">
                  <c:v>61.268000000000001</c:v>
                </c:pt>
                <c:pt idx="11019">
                  <c:v>61.246000000000002</c:v>
                </c:pt>
                <c:pt idx="11020">
                  <c:v>61.25</c:v>
                </c:pt>
                <c:pt idx="11021">
                  <c:v>61.228000000000002</c:v>
                </c:pt>
                <c:pt idx="11022">
                  <c:v>61.228000000000002</c:v>
                </c:pt>
                <c:pt idx="11023">
                  <c:v>61.213999999999999</c:v>
                </c:pt>
                <c:pt idx="11024">
                  <c:v>61.213000000000001</c:v>
                </c:pt>
                <c:pt idx="11025">
                  <c:v>61.206000000000003</c:v>
                </c:pt>
                <c:pt idx="11026">
                  <c:v>61.191000000000003</c:v>
                </c:pt>
                <c:pt idx="11027">
                  <c:v>61.183999999999997</c:v>
                </c:pt>
                <c:pt idx="11028">
                  <c:v>61.18</c:v>
                </c:pt>
                <c:pt idx="11029">
                  <c:v>61.173000000000002</c:v>
                </c:pt>
                <c:pt idx="11030">
                  <c:v>61.161999999999999</c:v>
                </c:pt>
                <c:pt idx="11031">
                  <c:v>61.155000000000001</c:v>
                </c:pt>
                <c:pt idx="11032">
                  <c:v>61.148000000000003</c:v>
                </c:pt>
                <c:pt idx="11033">
                  <c:v>61.14</c:v>
                </c:pt>
                <c:pt idx="11034">
                  <c:v>61.133000000000003</c:v>
                </c:pt>
                <c:pt idx="11035">
                  <c:v>61.122</c:v>
                </c:pt>
                <c:pt idx="11036">
                  <c:v>61.110999999999997</c:v>
                </c:pt>
                <c:pt idx="11037">
                  <c:v>61.097000000000001</c:v>
                </c:pt>
                <c:pt idx="11038">
                  <c:v>61.106999999999999</c:v>
                </c:pt>
                <c:pt idx="11039">
                  <c:v>61.093000000000004</c:v>
                </c:pt>
                <c:pt idx="11040">
                  <c:v>61.082000000000001</c:v>
                </c:pt>
                <c:pt idx="11041">
                  <c:v>61.078000000000003</c:v>
                </c:pt>
                <c:pt idx="11042">
                  <c:v>61.063000000000002</c:v>
                </c:pt>
                <c:pt idx="11043">
                  <c:v>61.067</c:v>
                </c:pt>
                <c:pt idx="11044">
                  <c:v>61.063000000000002</c:v>
                </c:pt>
                <c:pt idx="11045">
                  <c:v>61.040999999999997</c:v>
                </c:pt>
                <c:pt idx="11046">
                  <c:v>61.033999999999999</c:v>
                </c:pt>
                <c:pt idx="11047">
                  <c:v>61.02</c:v>
                </c:pt>
                <c:pt idx="11048">
                  <c:v>61.02</c:v>
                </c:pt>
                <c:pt idx="11049">
                  <c:v>61.015999999999998</c:v>
                </c:pt>
                <c:pt idx="11050">
                  <c:v>61.000999999999998</c:v>
                </c:pt>
                <c:pt idx="11051">
                  <c:v>60.987000000000002</c:v>
                </c:pt>
                <c:pt idx="11052">
                  <c:v>60.978999999999999</c:v>
                </c:pt>
                <c:pt idx="11053">
                  <c:v>60.985999999999997</c:v>
                </c:pt>
                <c:pt idx="11054">
                  <c:v>60.968000000000004</c:v>
                </c:pt>
                <c:pt idx="11055">
                  <c:v>60.960999999999999</c:v>
                </c:pt>
                <c:pt idx="11056">
                  <c:v>60.954000000000001</c:v>
                </c:pt>
                <c:pt idx="11057">
                  <c:v>60.95</c:v>
                </c:pt>
                <c:pt idx="11058">
                  <c:v>60.927999999999997</c:v>
                </c:pt>
                <c:pt idx="11059">
                  <c:v>60.927999999999997</c:v>
                </c:pt>
                <c:pt idx="11060">
                  <c:v>60.920999999999999</c:v>
                </c:pt>
                <c:pt idx="11061">
                  <c:v>60.91</c:v>
                </c:pt>
                <c:pt idx="11062">
                  <c:v>60.91</c:v>
                </c:pt>
                <c:pt idx="11063">
                  <c:v>60.899000000000001</c:v>
                </c:pt>
                <c:pt idx="11064">
                  <c:v>60.881</c:v>
                </c:pt>
                <c:pt idx="11065">
                  <c:v>60.877000000000002</c:v>
                </c:pt>
                <c:pt idx="11066">
                  <c:v>60.87</c:v>
                </c:pt>
                <c:pt idx="11067">
                  <c:v>60.854999999999997</c:v>
                </c:pt>
                <c:pt idx="11068">
                  <c:v>60.850999999999999</c:v>
                </c:pt>
                <c:pt idx="11069">
                  <c:v>60.844000000000001</c:v>
                </c:pt>
                <c:pt idx="11070">
                  <c:v>60.84</c:v>
                </c:pt>
                <c:pt idx="11071">
                  <c:v>60.832999999999998</c:v>
                </c:pt>
                <c:pt idx="11072">
                  <c:v>60.826000000000001</c:v>
                </c:pt>
                <c:pt idx="11073">
                  <c:v>60.814999999999998</c:v>
                </c:pt>
                <c:pt idx="11074">
                  <c:v>60.804000000000002</c:v>
                </c:pt>
                <c:pt idx="11075">
                  <c:v>60.792999999999999</c:v>
                </c:pt>
                <c:pt idx="11076">
                  <c:v>60.789000000000001</c:v>
                </c:pt>
                <c:pt idx="11077">
                  <c:v>60.789000000000001</c:v>
                </c:pt>
                <c:pt idx="11078">
                  <c:v>60.777999999999999</c:v>
                </c:pt>
                <c:pt idx="11079">
                  <c:v>60.767000000000003</c:v>
                </c:pt>
                <c:pt idx="11080">
                  <c:v>60.76</c:v>
                </c:pt>
                <c:pt idx="11081">
                  <c:v>60.738</c:v>
                </c:pt>
                <c:pt idx="11082">
                  <c:v>60.731000000000002</c:v>
                </c:pt>
                <c:pt idx="11083">
                  <c:v>60.722999999999999</c:v>
                </c:pt>
                <c:pt idx="11084">
                  <c:v>60.726999999999997</c:v>
                </c:pt>
                <c:pt idx="11085">
                  <c:v>60.712000000000003</c:v>
                </c:pt>
                <c:pt idx="11086">
                  <c:v>60.712000000000003</c:v>
                </c:pt>
                <c:pt idx="11087">
                  <c:v>60.704999999999998</c:v>
                </c:pt>
                <c:pt idx="11088">
                  <c:v>60.694000000000003</c:v>
                </c:pt>
                <c:pt idx="11089">
                  <c:v>60.694000000000003</c:v>
                </c:pt>
                <c:pt idx="11090">
                  <c:v>60.683</c:v>
                </c:pt>
                <c:pt idx="11091">
                  <c:v>60.664999999999999</c:v>
                </c:pt>
                <c:pt idx="11092">
                  <c:v>60.664999999999999</c:v>
                </c:pt>
                <c:pt idx="11093">
                  <c:v>60.65</c:v>
                </c:pt>
                <c:pt idx="11094">
                  <c:v>60.631999999999998</c:v>
                </c:pt>
                <c:pt idx="11095">
                  <c:v>60.631999999999998</c:v>
                </c:pt>
                <c:pt idx="11096">
                  <c:v>60.628</c:v>
                </c:pt>
                <c:pt idx="11097">
                  <c:v>60.621000000000002</c:v>
                </c:pt>
                <c:pt idx="11098">
                  <c:v>60.613999999999997</c:v>
                </c:pt>
                <c:pt idx="11099">
                  <c:v>60.61</c:v>
                </c:pt>
                <c:pt idx="11100">
                  <c:v>60.588000000000001</c:v>
                </c:pt>
                <c:pt idx="11101">
                  <c:v>60.591000000000001</c:v>
                </c:pt>
                <c:pt idx="11102">
                  <c:v>60.581000000000003</c:v>
                </c:pt>
                <c:pt idx="11103">
                  <c:v>60.558999999999997</c:v>
                </c:pt>
                <c:pt idx="11104">
                  <c:v>60.566000000000003</c:v>
                </c:pt>
                <c:pt idx="11105">
                  <c:v>60.551000000000002</c:v>
                </c:pt>
                <c:pt idx="11106">
                  <c:v>60.533000000000001</c:v>
                </c:pt>
                <c:pt idx="11107">
                  <c:v>60.53</c:v>
                </c:pt>
                <c:pt idx="11108">
                  <c:v>60.515000000000001</c:v>
                </c:pt>
                <c:pt idx="11109">
                  <c:v>60.511000000000003</c:v>
                </c:pt>
                <c:pt idx="11110">
                  <c:v>60.511000000000003</c:v>
                </c:pt>
                <c:pt idx="11111">
                  <c:v>60.488999999999997</c:v>
                </c:pt>
                <c:pt idx="11112">
                  <c:v>60.488999999999997</c:v>
                </c:pt>
                <c:pt idx="11113">
                  <c:v>60.485999999999997</c:v>
                </c:pt>
                <c:pt idx="11114">
                  <c:v>60.468000000000004</c:v>
                </c:pt>
                <c:pt idx="11115">
                  <c:v>60.456000000000003</c:v>
                </c:pt>
                <c:pt idx="11116">
                  <c:v>60.456000000000003</c:v>
                </c:pt>
                <c:pt idx="11117">
                  <c:v>60.442</c:v>
                </c:pt>
                <c:pt idx="11118">
                  <c:v>60.438000000000002</c:v>
                </c:pt>
                <c:pt idx="11119">
                  <c:v>60.433999999999997</c:v>
                </c:pt>
                <c:pt idx="11120">
                  <c:v>60.430999999999997</c:v>
                </c:pt>
                <c:pt idx="11121">
                  <c:v>60.411999999999999</c:v>
                </c:pt>
                <c:pt idx="11122">
                  <c:v>60.415999999999997</c:v>
                </c:pt>
                <c:pt idx="11123">
                  <c:v>60.393999999999998</c:v>
                </c:pt>
                <c:pt idx="11124">
                  <c:v>60.39</c:v>
                </c:pt>
                <c:pt idx="11125">
                  <c:v>60.393999999999998</c:v>
                </c:pt>
                <c:pt idx="11126">
                  <c:v>60.375999999999998</c:v>
                </c:pt>
                <c:pt idx="11127">
                  <c:v>60.357999999999997</c:v>
                </c:pt>
                <c:pt idx="11128">
                  <c:v>60.357999999999997</c:v>
                </c:pt>
                <c:pt idx="11129">
                  <c:v>60.35</c:v>
                </c:pt>
                <c:pt idx="11130">
                  <c:v>60.345999999999997</c:v>
                </c:pt>
                <c:pt idx="11131">
                  <c:v>60.338999999999999</c:v>
                </c:pt>
                <c:pt idx="11132">
                  <c:v>60.338999999999999</c:v>
                </c:pt>
                <c:pt idx="11133">
                  <c:v>60.317</c:v>
                </c:pt>
                <c:pt idx="11134">
                  <c:v>60.317</c:v>
                </c:pt>
                <c:pt idx="11135">
                  <c:v>60.31</c:v>
                </c:pt>
                <c:pt idx="11136">
                  <c:v>60.298999999999999</c:v>
                </c:pt>
                <c:pt idx="11137">
                  <c:v>60.292000000000002</c:v>
                </c:pt>
                <c:pt idx="11138">
                  <c:v>60.283999999999999</c:v>
                </c:pt>
                <c:pt idx="11139">
                  <c:v>60.273000000000003</c:v>
                </c:pt>
                <c:pt idx="11140">
                  <c:v>60.27</c:v>
                </c:pt>
                <c:pt idx="11141">
                  <c:v>60.259</c:v>
                </c:pt>
                <c:pt idx="11142">
                  <c:v>60.259</c:v>
                </c:pt>
                <c:pt idx="11143">
                  <c:v>60.241</c:v>
                </c:pt>
                <c:pt idx="11144">
                  <c:v>60.23</c:v>
                </c:pt>
                <c:pt idx="11145">
                  <c:v>60.225999999999999</c:v>
                </c:pt>
                <c:pt idx="11146">
                  <c:v>60.222000000000001</c:v>
                </c:pt>
                <c:pt idx="11147">
                  <c:v>60.207999999999998</c:v>
                </c:pt>
                <c:pt idx="11148">
                  <c:v>60.204000000000001</c:v>
                </c:pt>
                <c:pt idx="11149">
                  <c:v>60.192999999999998</c:v>
                </c:pt>
                <c:pt idx="11150">
                  <c:v>60.177999999999997</c:v>
                </c:pt>
                <c:pt idx="11151">
                  <c:v>60.185000000000002</c:v>
                </c:pt>
                <c:pt idx="11152">
                  <c:v>60.170999999999999</c:v>
                </c:pt>
                <c:pt idx="11153">
                  <c:v>60.167000000000002</c:v>
                </c:pt>
                <c:pt idx="11154">
                  <c:v>60.152999999999999</c:v>
                </c:pt>
                <c:pt idx="11155">
                  <c:v>60.142000000000003</c:v>
                </c:pt>
                <c:pt idx="11156">
                  <c:v>60.131</c:v>
                </c:pt>
                <c:pt idx="11157">
                  <c:v>60.127000000000002</c:v>
                </c:pt>
                <c:pt idx="11158">
                  <c:v>60.113</c:v>
                </c:pt>
                <c:pt idx="11159">
                  <c:v>60.109000000000002</c:v>
                </c:pt>
                <c:pt idx="11160">
                  <c:v>60.094000000000001</c:v>
                </c:pt>
                <c:pt idx="11161">
                  <c:v>60.097999999999999</c:v>
                </c:pt>
                <c:pt idx="11162">
                  <c:v>60.087000000000003</c:v>
                </c:pt>
                <c:pt idx="11163">
                  <c:v>60.076000000000001</c:v>
                </c:pt>
                <c:pt idx="11164">
                  <c:v>60.072000000000003</c:v>
                </c:pt>
                <c:pt idx="11165">
                  <c:v>60.064999999999998</c:v>
                </c:pt>
                <c:pt idx="11166">
                  <c:v>60.05</c:v>
                </c:pt>
                <c:pt idx="11167">
                  <c:v>60.05</c:v>
                </c:pt>
                <c:pt idx="11168">
                  <c:v>60.039000000000001</c:v>
                </c:pt>
                <c:pt idx="11169">
                  <c:v>60.031999999999996</c:v>
                </c:pt>
                <c:pt idx="11170">
                  <c:v>60.024999999999999</c:v>
                </c:pt>
                <c:pt idx="11171">
                  <c:v>60.006</c:v>
                </c:pt>
                <c:pt idx="11172">
                  <c:v>60.003</c:v>
                </c:pt>
                <c:pt idx="11173">
                  <c:v>59.994999999999997</c:v>
                </c:pt>
                <c:pt idx="11174">
                  <c:v>59.984000000000002</c:v>
                </c:pt>
                <c:pt idx="11175">
                  <c:v>59.976999999999997</c:v>
                </c:pt>
                <c:pt idx="11176">
                  <c:v>59.976999999999997</c:v>
                </c:pt>
                <c:pt idx="11177">
                  <c:v>59.962000000000003</c:v>
                </c:pt>
                <c:pt idx="11178">
                  <c:v>59.954999999999998</c:v>
                </c:pt>
                <c:pt idx="11179">
                  <c:v>59.954999999999998</c:v>
                </c:pt>
                <c:pt idx="11180">
                  <c:v>59.944000000000003</c:v>
                </c:pt>
                <c:pt idx="11181">
                  <c:v>59.933</c:v>
                </c:pt>
                <c:pt idx="11182">
                  <c:v>59.921999999999997</c:v>
                </c:pt>
                <c:pt idx="11183">
                  <c:v>59.911000000000001</c:v>
                </c:pt>
                <c:pt idx="11184">
                  <c:v>59.911000000000001</c:v>
                </c:pt>
                <c:pt idx="11185">
                  <c:v>59.911000000000001</c:v>
                </c:pt>
                <c:pt idx="11186">
                  <c:v>59.892000000000003</c:v>
                </c:pt>
                <c:pt idx="11187">
                  <c:v>59.892000000000003</c:v>
                </c:pt>
                <c:pt idx="11188">
                  <c:v>59.884999999999998</c:v>
                </c:pt>
                <c:pt idx="11189">
                  <c:v>59.874000000000002</c:v>
                </c:pt>
                <c:pt idx="11190">
                  <c:v>59.863</c:v>
                </c:pt>
                <c:pt idx="11191">
                  <c:v>59.851999999999997</c:v>
                </c:pt>
                <c:pt idx="11192">
                  <c:v>59.844000000000001</c:v>
                </c:pt>
                <c:pt idx="11193">
                  <c:v>59.841000000000001</c:v>
                </c:pt>
                <c:pt idx="11194">
                  <c:v>59.83</c:v>
                </c:pt>
                <c:pt idx="11195">
                  <c:v>59.814999999999998</c:v>
                </c:pt>
                <c:pt idx="11196">
                  <c:v>59.811</c:v>
                </c:pt>
                <c:pt idx="11197">
                  <c:v>59.808</c:v>
                </c:pt>
                <c:pt idx="11198">
                  <c:v>59.796999999999997</c:v>
                </c:pt>
                <c:pt idx="11199">
                  <c:v>59.796999999999997</c:v>
                </c:pt>
                <c:pt idx="11200">
                  <c:v>59.786000000000001</c:v>
                </c:pt>
                <c:pt idx="11201">
                  <c:v>59.774999999999999</c:v>
                </c:pt>
                <c:pt idx="11202">
                  <c:v>59.76</c:v>
                </c:pt>
                <c:pt idx="11203">
                  <c:v>59.753</c:v>
                </c:pt>
                <c:pt idx="11204">
                  <c:v>59.744999999999997</c:v>
                </c:pt>
                <c:pt idx="11205">
                  <c:v>59.726999999999997</c:v>
                </c:pt>
                <c:pt idx="11206">
                  <c:v>59.726999999999997</c:v>
                </c:pt>
                <c:pt idx="11207">
                  <c:v>59.712000000000003</c:v>
                </c:pt>
                <c:pt idx="11208">
                  <c:v>59.709000000000003</c:v>
                </c:pt>
                <c:pt idx="11209">
                  <c:v>59.712000000000003</c:v>
                </c:pt>
                <c:pt idx="11210">
                  <c:v>59.69</c:v>
                </c:pt>
                <c:pt idx="11211">
                  <c:v>59.697000000000003</c:v>
                </c:pt>
                <c:pt idx="11212">
                  <c:v>59.676000000000002</c:v>
                </c:pt>
                <c:pt idx="11213">
                  <c:v>59.674999999999997</c:v>
                </c:pt>
                <c:pt idx="11214">
                  <c:v>59.667999999999999</c:v>
                </c:pt>
                <c:pt idx="11215">
                  <c:v>59.661000000000001</c:v>
                </c:pt>
                <c:pt idx="11216">
                  <c:v>59.656999999999996</c:v>
                </c:pt>
                <c:pt idx="11217">
                  <c:v>59.639000000000003</c:v>
                </c:pt>
                <c:pt idx="11218">
                  <c:v>59.642000000000003</c:v>
                </c:pt>
                <c:pt idx="11219">
                  <c:v>59.631</c:v>
                </c:pt>
                <c:pt idx="11220">
                  <c:v>59.624000000000002</c:v>
                </c:pt>
                <c:pt idx="11221">
                  <c:v>59.62</c:v>
                </c:pt>
                <c:pt idx="11222">
                  <c:v>59.604999999999997</c:v>
                </c:pt>
                <c:pt idx="11223">
                  <c:v>59.594000000000001</c:v>
                </c:pt>
                <c:pt idx="11224">
                  <c:v>59.594000000000001</c:v>
                </c:pt>
                <c:pt idx="11225">
                  <c:v>59.582999999999998</c:v>
                </c:pt>
                <c:pt idx="11226">
                  <c:v>59.564999999999998</c:v>
                </c:pt>
                <c:pt idx="11227">
                  <c:v>59.561</c:v>
                </c:pt>
                <c:pt idx="11228">
                  <c:v>59.558</c:v>
                </c:pt>
                <c:pt idx="11229">
                  <c:v>59.554000000000002</c:v>
                </c:pt>
                <c:pt idx="11230">
                  <c:v>59.539000000000001</c:v>
                </c:pt>
                <c:pt idx="11231">
                  <c:v>59.539000000000001</c:v>
                </c:pt>
                <c:pt idx="11232">
                  <c:v>59.527999999999999</c:v>
                </c:pt>
                <c:pt idx="11233">
                  <c:v>59.514000000000003</c:v>
                </c:pt>
                <c:pt idx="11234">
                  <c:v>59.51</c:v>
                </c:pt>
                <c:pt idx="11235">
                  <c:v>59.502000000000002</c:v>
                </c:pt>
                <c:pt idx="11236">
                  <c:v>59.502000000000002</c:v>
                </c:pt>
                <c:pt idx="11237">
                  <c:v>59.484000000000002</c:v>
                </c:pt>
                <c:pt idx="11238">
                  <c:v>59.476999999999997</c:v>
                </c:pt>
                <c:pt idx="11239">
                  <c:v>59.469000000000001</c:v>
                </c:pt>
                <c:pt idx="11240">
                  <c:v>59.451000000000001</c:v>
                </c:pt>
                <c:pt idx="11241">
                  <c:v>59.444000000000003</c:v>
                </c:pt>
                <c:pt idx="11242">
                  <c:v>59.447000000000003</c:v>
                </c:pt>
                <c:pt idx="11243">
                  <c:v>59.436</c:v>
                </c:pt>
                <c:pt idx="11244">
                  <c:v>59.44</c:v>
                </c:pt>
                <c:pt idx="11245">
                  <c:v>59.429000000000002</c:v>
                </c:pt>
                <c:pt idx="11246">
                  <c:v>59.414000000000001</c:v>
                </c:pt>
                <c:pt idx="11247">
                  <c:v>59.399000000000001</c:v>
                </c:pt>
                <c:pt idx="11248">
                  <c:v>59.396000000000001</c:v>
                </c:pt>
                <c:pt idx="11249">
                  <c:v>59.384999999999998</c:v>
                </c:pt>
                <c:pt idx="11250">
                  <c:v>59.374000000000002</c:v>
                </c:pt>
                <c:pt idx="11251">
                  <c:v>59.377000000000002</c:v>
                </c:pt>
                <c:pt idx="11252">
                  <c:v>59.366</c:v>
                </c:pt>
                <c:pt idx="11253">
                  <c:v>59.362000000000002</c:v>
                </c:pt>
                <c:pt idx="11254">
                  <c:v>59.359000000000002</c:v>
                </c:pt>
                <c:pt idx="11255">
                  <c:v>59.347999999999999</c:v>
                </c:pt>
                <c:pt idx="11256">
                  <c:v>59.332999999999998</c:v>
                </c:pt>
                <c:pt idx="11257">
                  <c:v>59.329000000000001</c:v>
                </c:pt>
                <c:pt idx="11258">
                  <c:v>59.317999999999998</c:v>
                </c:pt>
                <c:pt idx="11259">
                  <c:v>59.307000000000002</c:v>
                </c:pt>
                <c:pt idx="11260">
                  <c:v>59.3</c:v>
                </c:pt>
                <c:pt idx="11261">
                  <c:v>59.281999999999996</c:v>
                </c:pt>
                <c:pt idx="11262">
                  <c:v>59.277999999999999</c:v>
                </c:pt>
                <c:pt idx="11263">
                  <c:v>59.274000000000001</c:v>
                </c:pt>
                <c:pt idx="11264">
                  <c:v>59.262999999999998</c:v>
                </c:pt>
                <c:pt idx="11265">
                  <c:v>59.249000000000002</c:v>
                </c:pt>
                <c:pt idx="11266">
                  <c:v>59.252000000000002</c:v>
                </c:pt>
                <c:pt idx="11267">
                  <c:v>59.238</c:v>
                </c:pt>
                <c:pt idx="11268">
                  <c:v>59.222999999999999</c:v>
                </c:pt>
                <c:pt idx="11269">
                  <c:v>59.226999999999997</c:v>
                </c:pt>
                <c:pt idx="11270">
                  <c:v>59.212000000000003</c:v>
                </c:pt>
                <c:pt idx="11271">
                  <c:v>59.212000000000003</c:v>
                </c:pt>
                <c:pt idx="11272">
                  <c:v>59.201000000000001</c:v>
                </c:pt>
                <c:pt idx="11273">
                  <c:v>59.201000000000001</c:v>
                </c:pt>
                <c:pt idx="11274">
                  <c:v>59.192999999999998</c:v>
                </c:pt>
                <c:pt idx="11275">
                  <c:v>59.182000000000002</c:v>
                </c:pt>
                <c:pt idx="11276">
                  <c:v>59.164000000000001</c:v>
                </c:pt>
                <c:pt idx="11277">
                  <c:v>59.156999999999996</c:v>
                </c:pt>
                <c:pt idx="11278">
                  <c:v>59.149000000000001</c:v>
                </c:pt>
                <c:pt idx="11279">
                  <c:v>59.149000000000001</c:v>
                </c:pt>
                <c:pt idx="11280">
                  <c:v>59.145000000000003</c:v>
                </c:pt>
                <c:pt idx="11281">
                  <c:v>59.145000000000003</c:v>
                </c:pt>
                <c:pt idx="11282">
                  <c:v>59.12</c:v>
                </c:pt>
                <c:pt idx="11283">
                  <c:v>59.122999999999998</c:v>
                </c:pt>
                <c:pt idx="11284">
                  <c:v>59.12</c:v>
                </c:pt>
                <c:pt idx="11285">
                  <c:v>59.119</c:v>
                </c:pt>
                <c:pt idx="11286">
                  <c:v>59.107999999999997</c:v>
                </c:pt>
                <c:pt idx="11287">
                  <c:v>59.104999999999997</c:v>
                </c:pt>
                <c:pt idx="11288">
                  <c:v>59.082999999999998</c:v>
                </c:pt>
                <c:pt idx="11289">
                  <c:v>59.072000000000003</c:v>
                </c:pt>
                <c:pt idx="11290">
                  <c:v>59.075000000000003</c:v>
                </c:pt>
                <c:pt idx="11291">
                  <c:v>59.061</c:v>
                </c:pt>
                <c:pt idx="11292">
                  <c:v>59.045999999999999</c:v>
                </c:pt>
                <c:pt idx="11293">
                  <c:v>59.039000000000001</c:v>
                </c:pt>
                <c:pt idx="11294">
                  <c:v>59.039000000000001</c:v>
                </c:pt>
                <c:pt idx="11295">
                  <c:v>59.030999999999999</c:v>
                </c:pt>
                <c:pt idx="11296">
                  <c:v>59.024000000000001</c:v>
                </c:pt>
                <c:pt idx="11297">
                  <c:v>59.002000000000002</c:v>
                </c:pt>
                <c:pt idx="11298">
                  <c:v>58.994999999999997</c:v>
                </c:pt>
                <c:pt idx="11299">
                  <c:v>58.994</c:v>
                </c:pt>
                <c:pt idx="11300">
                  <c:v>58.991</c:v>
                </c:pt>
                <c:pt idx="11301">
                  <c:v>58.972000000000001</c:v>
                </c:pt>
                <c:pt idx="11302">
                  <c:v>58.962000000000003</c:v>
                </c:pt>
                <c:pt idx="11303">
                  <c:v>58.960999999999999</c:v>
                </c:pt>
                <c:pt idx="11304">
                  <c:v>58.947000000000003</c:v>
                </c:pt>
                <c:pt idx="11305">
                  <c:v>58.95</c:v>
                </c:pt>
                <c:pt idx="11306">
                  <c:v>58.939</c:v>
                </c:pt>
                <c:pt idx="11307">
                  <c:v>58.932000000000002</c:v>
                </c:pt>
                <c:pt idx="11308">
                  <c:v>58.924999999999997</c:v>
                </c:pt>
                <c:pt idx="11309">
                  <c:v>58.91</c:v>
                </c:pt>
                <c:pt idx="11310">
                  <c:v>58.902000000000001</c:v>
                </c:pt>
                <c:pt idx="11311">
                  <c:v>58.905999999999999</c:v>
                </c:pt>
                <c:pt idx="11312">
                  <c:v>58.884</c:v>
                </c:pt>
                <c:pt idx="11313">
                  <c:v>58.877000000000002</c:v>
                </c:pt>
                <c:pt idx="11314">
                  <c:v>58.869</c:v>
                </c:pt>
                <c:pt idx="11315">
                  <c:v>58.869</c:v>
                </c:pt>
                <c:pt idx="11316">
                  <c:v>58.862000000000002</c:v>
                </c:pt>
                <c:pt idx="11317">
                  <c:v>58.850999999999999</c:v>
                </c:pt>
                <c:pt idx="11318">
                  <c:v>58.84</c:v>
                </c:pt>
                <c:pt idx="11319">
                  <c:v>58.825000000000003</c:v>
                </c:pt>
                <c:pt idx="11320">
                  <c:v>58.825000000000003</c:v>
                </c:pt>
                <c:pt idx="11321">
                  <c:v>58.820999999999998</c:v>
                </c:pt>
                <c:pt idx="11322">
                  <c:v>58.807000000000002</c:v>
                </c:pt>
                <c:pt idx="11323">
                  <c:v>58.798999999999999</c:v>
                </c:pt>
                <c:pt idx="11324">
                  <c:v>58.787999999999997</c:v>
                </c:pt>
                <c:pt idx="11325">
                  <c:v>58.774000000000001</c:v>
                </c:pt>
                <c:pt idx="11326">
                  <c:v>58.784999999999997</c:v>
                </c:pt>
                <c:pt idx="11327">
                  <c:v>58.765999999999998</c:v>
                </c:pt>
                <c:pt idx="11328">
                  <c:v>58.755000000000003</c:v>
                </c:pt>
                <c:pt idx="11329">
                  <c:v>58.755000000000003</c:v>
                </c:pt>
                <c:pt idx="11330">
                  <c:v>58.737000000000002</c:v>
                </c:pt>
                <c:pt idx="11331">
                  <c:v>58.73</c:v>
                </c:pt>
                <c:pt idx="11332">
                  <c:v>58.732999999999997</c:v>
                </c:pt>
                <c:pt idx="11333">
                  <c:v>58.725999999999999</c:v>
                </c:pt>
                <c:pt idx="11334">
                  <c:v>58.718000000000004</c:v>
                </c:pt>
                <c:pt idx="11335">
                  <c:v>58.718000000000004</c:v>
                </c:pt>
                <c:pt idx="11336">
                  <c:v>58.7</c:v>
                </c:pt>
                <c:pt idx="11337">
                  <c:v>58.695999999999998</c:v>
                </c:pt>
                <c:pt idx="11338">
                  <c:v>58.7</c:v>
                </c:pt>
                <c:pt idx="11339">
                  <c:v>58.685000000000002</c:v>
                </c:pt>
                <c:pt idx="11340">
                  <c:v>58.673999999999999</c:v>
                </c:pt>
                <c:pt idx="11341">
                  <c:v>58.667000000000002</c:v>
                </c:pt>
                <c:pt idx="11342">
                  <c:v>58.665999999999997</c:v>
                </c:pt>
                <c:pt idx="11343">
                  <c:v>58.658999999999999</c:v>
                </c:pt>
                <c:pt idx="11344">
                  <c:v>58.648000000000003</c:v>
                </c:pt>
                <c:pt idx="11345">
                  <c:v>58.640999999999998</c:v>
                </c:pt>
                <c:pt idx="11346">
                  <c:v>58.622999999999998</c:v>
                </c:pt>
                <c:pt idx="11347">
                  <c:v>58.622</c:v>
                </c:pt>
                <c:pt idx="11348">
                  <c:v>58.603999999999999</c:v>
                </c:pt>
                <c:pt idx="11349">
                  <c:v>58.603999999999999</c:v>
                </c:pt>
                <c:pt idx="11350">
                  <c:v>58.593000000000004</c:v>
                </c:pt>
                <c:pt idx="11351">
                  <c:v>58.575000000000003</c:v>
                </c:pt>
                <c:pt idx="11352">
                  <c:v>58.578000000000003</c:v>
                </c:pt>
                <c:pt idx="11353">
                  <c:v>58.570999999999998</c:v>
                </c:pt>
                <c:pt idx="11354">
                  <c:v>58.555999999999997</c:v>
                </c:pt>
                <c:pt idx="11355">
                  <c:v>58.555999999999997</c:v>
                </c:pt>
                <c:pt idx="11356">
                  <c:v>58.548999999999999</c:v>
                </c:pt>
                <c:pt idx="11357">
                  <c:v>58.545000000000002</c:v>
                </c:pt>
                <c:pt idx="11358">
                  <c:v>58.53</c:v>
                </c:pt>
                <c:pt idx="11359">
                  <c:v>58.53</c:v>
                </c:pt>
                <c:pt idx="11360">
                  <c:v>58.515999999999998</c:v>
                </c:pt>
                <c:pt idx="11361">
                  <c:v>58.508000000000003</c:v>
                </c:pt>
                <c:pt idx="11362">
                  <c:v>58.497</c:v>
                </c:pt>
                <c:pt idx="11363">
                  <c:v>58.49</c:v>
                </c:pt>
                <c:pt idx="11364">
                  <c:v>58.49</c:v>
                </c:pt>
                <c:pt idx="11365">
                  <c:v>58.49</c:v>
                </c:pt>
                <c:pt idx="11366">
                  <c:v>58.468000000000004</c:v>
                </c:pt>
                <c:pt idx="11367">
                  <c:v>58.468000000000004</c:v>
                </c:pt>
                <c:pt idx="11368">
                  <c:v>58.468000000000004</c:v>
                </c:pt>
                <c:pt idx="11369">
                  <c:v>58.453000000000003</c:v>
                </c:pt>
                <c:pt idx="11370">
                  <c:v>58.453000000000003</c:v>
                </c:pt>
                <c:pt idx="11371">
                  <c:v>58.448999999999998</c:v>
                </c:pt>
                <c:pt idx="11372">
                  <c:v>58.438000000000002</c:v>
                </c:pt>
                <c:pt idx="11373">
                  <c:v>58.423000000000002</c:v>
                </c:pt>
                <c:pt idx="11374">
                  <c:v>58.415999999999997</c:v>
                </c:pt>
                <c:pt idx="11375">
                  <c:v>58.411999999999999</c:v>
                </c:pt>
                <c:pt idx="11376">
                  <c:v>58.405000000000001</c:v>
                </c:pt>
                <c:pt idx="11377">
                  <c:v>58.398000000000003</c:v>
                </c:pt>
                <c:pt idx="11378">
                  <c:v>58.393999999999998</c:v>
                </c:pt>
                <c:pt idx="11379">
                  <c:v>58.372</c:v>
                </c:pt>
                <c:pt idx="11380">
                  <c:v>58.372</c:v>
                </c:pt>
                <c:pt idx="11381">
                  <c:v>58.372</c:v>
                </c:pt>
                <c:pt idx="11382">
                  <c:v>58.360999999999997</c:v>
                </c:pt>
                <c:pt idx="11383">
                  <c:v>58.353000000000002</c:v>
                </c:pt>
                <c:pt idx="11384">
                  <c:v>58.338999999999999</c:v>
                </c:pt>
                <c:pt idx="11385">
                  <c:v>58.338000000000001</c:v>
                </c:pt>
                <c:pt idx="11386">
                  <c:v>58.32</c:v>
                </c:pt>
                <c:pt idx="11387">
                  <c:v>58.323999999999998</c:v>
                </c:pt>
                <c:pt idx="11388">
                  <c:v>58.305</c:v>
                </c:pt>
                <c:pt idx="11389">
                  <c:v>58.305</c:v>
                </c:pt>
                <c:pt idx="11390">
                  <c:v>58.305</c:v>
                </c:pt>
                <c:pt idx="11391">
                  <c:v>58.286999999999999</c:v>
                </c:pt>
                <c:pt idx="11392">
                  <c:v>58.283000000000001</c:v>
                </c:pt>
                <c:pt idx="11393">
                  <c:v>58.279000000000003</c:v>
                </c:pt>
                <c:pt idx="11394">
                  <c:v>58.276000000000003</c:v>
                </c:pt>
                <c:pt idx="11395">
                  <c:v>58.265000000000001</c:v>
                </c:pt>
                <c:pt idx="11396">
                  <c:v>58.261000000000003</c:v>
                </c:pt>
                <c:pt idx="11397">
                  <c:v>58.246000000000002</c:v>
                </c:pt>
                <c:pt idx="11398">
                  <c:v>58.246000000000002</c:v>
                </c:pt>
                <c:pt idx="11399">
                  <c:v>58.238999999999997</c:v>
                </c:pt>
                <c:pt idx="11400">
                  <c:v>58.223999999999997</c:v>
                </c:pt>
                <c:pt idx="11401">
                  <c:v>58.22</c:v>
                </c:pt>
                <c:pt idx="11402">
                  <c:v>58.201999999999998</c:v>
                </c:pt>
                <c:pt idx="11403">
                  <c:v>58.191000000000003</c:v>
                </c:pt>
                <c:pt idx="11404">
                  <c:v>58.191000000000003</c:v>
                </c:pt>
                <c:pt idx="11405">
                  <c:v>58.173000000000002</c:v>
                </c:pt>
                <c:pt idx="11406">
                  <c:v>58.158000000000001</c:v>
                </c:pt>
                <c:pt idx="11407">
                  <c:v>58.158000000000001</c:v>
                </c:pt>
                <c:pt idx="11408">
                  <c:v>58.146999999999998</c:v>
                </c:pt>
                <c:pt idx="11409">
                  <c:v>58.146999999999998</c:v>
                </c:pt>
                <c:pt idx="11410">
                  <c:v>58.143000000000001</c:v>
                </c:pt>
                <c:pt idx="11411">
                  <c:v>58.128999999999998</c:v>
                </c:pt>
                <c:pt idx="11412">
                  <c:v>58.113999999999997</c:v>
                </c:pt>
                <c:pt idx="11413">
                  <c:v>58.121000000000002</c:v>
                </c:pt>
                <c:pt idx="11414">
                  <c:v>58.106000000000002</c:v>
                </c:pt>
                <c:pt idx="11415">
                  <c:v>58.091999999999999</c:v>
                </c:pt>
                <c:pt idx="11416">
                  <c:v>58.091999999999999</c:v>
                </c:pt>
                <c:pt idx="11417">
                  <c:v>58.084000000000003</c:v>
                </c:pt>
                <c:pt idx="11418">
                  <c:v>58.073</c:v>
                </c:pt>
                <c:pt idx="11419">
                  <c:v>58.061999999999998</c:v>
                </c:pt>
                <c:pt idx="11420">
                  <c:v>58.048000000000002</c:v>
                </c:pt>
                <c:pt idx="11421">
                  <c:v>58.043999999999997</c:v>
                </c:pt>
                <c:pt idx="11422">
                  <c:v>58.043999999999997</c:v>
                </c:pt>
                <c:pt idx="11423">
                  <c:v>58.029000000000003</c:v>
                </c:pt>
                <c:pt idx="11424">
                  <c:v>58.036000000000001</c:v>
                </c:pt>
                <c:pt idx="11425">
                  <c:v>58.021999999999998</c:v>
                </c:pt>
                <c:pt idx="11426">
                  <c:v>58.011000000000003</c:v>
                </c:pt>
                <c:pt idx="11427">
                  <c:v>57.996000000000002</c:v>
                </c:pt>
                <c:pt idx="11428">
                  <c:v>57.991999999999997</c:v>
                </c:pt>
                <c:pt idx="11429">
                  <c:v>57.984999999999999</c:v>
                </c:pt>
                <c:pt idx="11430">
                  <c:v>57.978000000000002</c:v>
                </c:pt>
                <c:pt idx="11431">
                  <c:v>57.973999999999997</c:v>
                </c:pt>
                <c:pt idx="11432">
                  <c:v>57.956000000000003</c:v>
                </c:pt>
                <c:pt idx="11433">
                  <c:v>57.963000000000001</c:v>
                </c:pt>
                <c:pt idx="11434">
                  <c:v>57.954999999999998</c:v>
                </c:pt>
                <c:pt idx="11435">
                  <c:v>57.944000000000003</c:v>
                </c:pt>
                <c:pt idx="11436">
                  <c:v>57.944000000000003</c:v>
                </c:pt>
                <c:pt idx="11437">
                  <c:v>57.94</c:v>
                </c:pt>
                <c:pt idx="11438">
                  <c:v>57.926000000000002</c:v>
                </c:pt>
                <c:pt idx="11439">
                  <c:v>57.911000000000001</c:v>
                </c:pt>
                <c:pt idx="11440">
                  <c:v>57.904000000000003</c:v>
                </c:pt>
                <c:pt idx="11441">
                  <c:v>57.9</c:v>
                </c:pt>
                <c:pt idx="11442">
                  <c:v>57.893000000000001</c:v>
                </c:pt>
                <c:pt idx="11443">
                  <c:v>57.881999999999998</c:v>
                </c:pt>
                <c:pt idx="11444">
                  <c:v>57.881</c:v>
                </c:pt>
                <c:pt idx="11445">
                  <c:v>57.866999999999997</c:v>
                </c:pt>
                <c:pt idx="11446">
                  <c:v>57.866999999999997</c:v>
                </c:pt>
                <c:pt idx="11447">
                  <c:v>57.859000000000002</c:v>
                </c:pt>
                <c:pt idx="11448">
                  <c:v>57.841000000000001</c:v>
                </c:pt>
                <c:pt idx="11449">
                  <c:v>57.837000000000003</c:v>
                </c:pt>
                <c:pt idx="11450">
                  <c:v>57.83</c:v>
                </c:pt>
                <c:pt idx="11451">
                  <c:v>57.811999999999998</c:v>
                </c:pt>
                <c:pt idx="11452">
                  <c:v>57.814999999999998</c:v>
                </c:pt>
                <c:pt idx="11453">
                  <c:v>57.808</c:v>
                </c:pt>
                <c:pt idx="11454">
                  <c:v>57.8</c:v>
                </c:pt>
                <c:pt idx="11455">
                  <c:v>57.8</c:v>
                </c:pt>
                <c:pt idx="11456">
                  <c:v>57.786000000000001</c:v>
                </c:pt>
                <c:pt idx="11457">
                  <c:v>57.781999999999996</c:v>
                </c:pt>
                <c:pt idx="11458">
                  <c:v>57.771000000000001</c:v>
                </c:pt>
                <c:pt idx="11459">
                  <c:v>57.76</c:v>
                </c:pt>
                <c:pt idx="11460">
                  <c:v>57.762999999999998</c:v>
                </c:pt>
                <c:pt idx="11461">
                  <c:v>57.749000000000002</c:v>
                </c:pt>
                <c:pt idx="11462">
                  <c:v>57.741</c:v>
                </c:pt>
                <c:pt idx="11463">
                  <c:v>57.734000000000002</c:v>
                </c:pt>
                <c:pt idx="11464">
                  <c:v>57.734000000000002</c:v>
                </c:pt>
                <c:pt idx="11465">
                  <c:v>57.722999999999999</c:v>
                </c:pt>
                <c:pt idx="11466">
                  <c:v>57.719000000000001</c:v>
                </c:pt>
                <c:pt idx="11467">
                  <c:v>57.712000000000003</c:v>
                </c:pt>
                <c:pt idx="11468">
                  <c:v>57.701000000000001</c:v>
                </c:pt>
                <c:pt idx="11469">
                  <c:v>57.69</c:v>
                </c:pt>
                <c:pt idx="11470">
                  <c:v>57.679000000000002</c:v>
                </c:pt>
                <c:pt idx="11471">
                  <c:v>57.686</c:v>
                </c:pt>
                <c:pt idx="11472">
                  <c:v>57.667000000000002</c:v>
                </c:pt>
                <c:pt idx="11473">
                  <c:v>57.667000000000002</c:v>
                </c:pt>
                <c:pt idx="11474">
                  <c:v>57.652999999999999</c:v>
                </c:pt>
                <c:pt idx="11475">
                  <c:v>57.649000000000001</c:v>
                </c:pt>
                <c:pt idx="11476">
                  <c:v>57.645000000000003</c:v>
                </c:pt>
                <c:pt idx="11477">
                  <c:v>57.631</c:v>
                </c:pt>
                <c:pt idx="11478">
                  <c:v>57.627000000000002</c:v>
                </c:pt>
                <c:pt idx="11479">
                  <c:v>57.63</c:v>
                </c:pt>
                <c:pt idx="11480">
                  <c:v>57.597999999999999</c:v>
                </c:pt>
                <c:pt idx="11481">
                  <c:v>57.604999999999997</c:v>
                </c:pt>
                <c:pt idx="11482">
                  <c:v>57.59</c:v>
                </c:pt>
                <c:pt idx="11483">
                  <c:v>57.575000000000003</c:v>
                </c:pt>
                <c:pt idx="11484">
                  <c:v>57.575000000000003</c:v>
                </c:pt>
                <c:pt idx="11485">
                  <c:v>57.582000000000001</c:v>
                </c:pt>
                <c:pt idx="11486">
                  <c:v>57.564</c:v>
                </c:pt>
                <c:pt idx="11487">
                  <c:v>57.557000000000002</c:v>
                </c:pt>
                <c:pt idx="11488">
                  <c:v>57.548999999999999</c:v>
                </c:pt>
                <c:pt idx="11489">
                  <c:v>57.552999999999997</c:v>
                </c:pt>
                <c:pt idx="11490">
                  <c:v>57.542000000000002</c:v>
                </c:pt>
                <c:pt idx="11491">
                  <c:v>57.534999999999997</c:v>
                </c:pt>
                <c:pt idx="11492">
                  <c:v>57.527000000000001</c:v>
                </c:pt>
                <c:pt idx="11493">
                  <c:v>57.523000000000003</c:v>
                </c:pt>
                <c:pt idx="11494">
                  <c:v>57.52</c:v>
                </c:pt>
                <c:pt idx="11495">
                  <c:v>57.512</c:v>
                </c:pt>
                <c:pt idx="11496">
                  <c:v>57.494</c:v>
                </c:pt>
                <c:pt idx="11497">
                  <c:v>57.49</c:v>
                </c:pt>
                <c:pt idx="11498">
                  <c:v>57.478999999999999</c:v>
                </c:pt>
                <c:pt idx="11499">
                  <c:v>57.472000000000001</c:v>
                </c:pt>
                <c:pt idx="11500">
                  <c:v>57.472000000000001</c:v>
                </c:pt>
                <c:pt idx="11501">
                  <c:v>57.457000000000001</c:v>
                </c:pt>
                <c:pt idx="11502">
                  <c:v>57.457000000000001</c:v>
                </c:pt>
                <c:pt idx="11503">
                  <c:v>57.45</c:v>
                </c:pt>
                <c:pt idx="11504">
                  <c:v>57.430999999999997</c:v>
                </c:pt>
                <c:pt idx="11505">
                  <c:v>57.42</c:v>
                </c:pt>
                <c:pt idx="11506">
                  <c:v>57.42</c:v>
                </c:pt>
                <c:pt idx="11507">
                  <c:v>57.405999999999999</c:v>
                </c:pt>
                <c:pt idx="11508">
                  <c:v>57.402000000000001</c:v>
                </c:pt>
                <c:pt idx="11509">
                  <c:v>57.402000000000001</c:v>
                </c:pt>
                <c:pt idx="11510">
                  <c:v>57.387</c:v>
                </c:pt>
                <c:pt idx="11511">
                  <c:v>57.401000000000003</c:v>
                </c:pt>
                <c:pt idx="11512">
                  <c:v>57.396999999999998</c:v>
                </c:pt>
                <c:pt idx="11513">
                  <c:v>57.383000000000003</c:v>
                </c:pt>
                <c:pt idx="11514">
                  <c:v>57.383000000000003</c:v>
                </c:pt>
                <c:pt idx="11515">
                  <c:v>57.375</c:v>
                </c:pt>
                <c:pt idx="11516">
                  <c:v>57.360999999999997</c:v>
                </c:pt>
                <c:pt idx="11517">
                  <c:v>57.341999999999999</c:v>
                </c:pt>
                <c:pt idx="11518">
                  <c:v>57.338999999999999</c:v>
                </c:pt>
                <c:pt idx="11519">
                  <c:v>57.323999999999998</c:v>
                </c:pt>
                <c:pt idx="11520">
                  <c:v>57.32</c:v>
                </c:pt>
                <c:pt idx="11521">
                  <c:v>57.32</c:v>
                </c:pt>
                <c:pt idx="11522">
                  <c:v>57.305999999999997</c:v>
                </c:pt>
                <c:pt idx="11523">
                  <c:v>57.298000000000002</c:v>
                </c:pt>
                <c:pt idx="11524">
                  <c:v>57.290999999999997</c:v>
                </c:pt>
                <c:pt idx="11525">
                  <c:v>57.276000000000003</c:v>
                </c:pt>
                <c:pt idx="11526">
                  <c:v>57.268999999999998</c:v>
                </c:pt>
                <c:pt idx="11527">
                  <c:v>57.271999999999998</c:v>
                </c:pt>
                <c:pt idx="11528">
                  <c:v>57.261000000000003</c:v>
                </c:pt>
                <c:pt idx="11529">
                  <c:v>57.25</c:v>
                </c:pt>
                <c:pt idx="11530">
                  <c:v>57.246000000000002</c:v>
                </c:pt>
                <c:pt idx="11531">
                  <c:v>57.246000000000002</c:v>
                </c:pt>
                <c:pt idx="11532">
                  <c:v>57.220999999999997</c:v>
                </c:pt>
                <c:pt idx="11533">
                  <c:v>57.220999999999997</c:v>
                </c:pt>
                <c:pt idx="11534">
                  <c:v>57.21</c:v>
                </c:pt>
                <c:pt idx="11535">
                  <c:v>57.198999999999998</c:v>
                </c:pt>
                <c:pt idx="11536">
                  <c:v>57.191000000000003</c:v>
                </c:pt>
                <c:pt idx="11537">
                  <c:v>57.191000000000003</c:v>
                </c:pt>
                <c:pt idx="11538">
                  <c:v>57.183999999999997</c:v>
                </c:pt>
                <c:pt idx="11539">
                  <c:v>57.176000000000002</c:v>
                </c:pt>
                <c:pt idx="11540">
                  <c:v>57.161999999999999</c:v>
                </c:pt>
                <c:pt idx="11541">
                  <c:v>57.146999999999998</c:v>
                </c:pt>
                <c:pt idx="11542">
                  <c:v>57.151000000000003</c:v>
                </c:pt>
                <c:pt idx="11543">
                  <c:v>57.143000000000001</c:v>
                </c:pt>
                <c:pt idx="11544">
                  <c:v>57.136000000000003</c:v>
                </c:pt>
                <c:pt idx="11545">
                  <c:v>57.136000000000003</c:v>
                </c:pt>
                <c:pt idx="11546">
                  <c:v>57.125</c:v>
                </c:pt>
                <c:pt idx="11547">
                  <c:v>57.121000000000002</c:v>
                </c:pt>
                <c:pt idx="11548">
                  <c:v>57.116999999999997</c:v>
                </c:pt>
                <c:pt idx="11549">
                  <c:v>57.098999999999997</c:v>
                </c:pt>
                <c:pt idx="11550">
                  <c:v>57.098999999999997</c:v>
                </c:pt>
                <c:pt idx="11551">
                  <c:v>57.094999999999999</c:v>
                </c:pt>
                <c:pt idx="11552">
                  <c:v>57.073</c:v>
                </c:pt>
                <c:pt idx="11553">
                  <c:v>57.076999999999998</c:v>
                </c:pt>
                <c:pt idx="11554">
                  <c:v>57.066000000000003</c:v>
                </c:pt>
                <c:pt idx="11555">
                  <c:v>57.051000000000002</c:v>
                </c:pt>
                <c:pt idx="11556">
                  <c:v>57.046999999999997</c:v>
                </c:pt>
                <c:pt idx="11557">
                  <c:v>57.046999999999997</c:v>
                </c:pt>
                <c:pt idx="11558">
                  <c:v>57.031999999999996</c:v>
                </c:pt>
                <c:pt idx="11559">
                  <c:v>57.021000000000001</c:v>
                </c:pt>
                <c:pt idx="11560">
                  <c:v>57.014000000000003</c:v>
                </c:pt>
                <c:pt idx="11561">
                  <c:v>57.014000000000003</c:v>
                </c:pt>
                <c:pt idx="11562">
                  <c:v>57.003</c:v>
                </c:pt>
                <c:pt idx="11563">
                  <c:v>56.999000000000002</c:v>
                </c:pt>
                <c:pt idx="11564">
                  <c:v>56.981000000000002</c:v>
                </c:pt>
                <c:pt idx="11565">
                  <c:v>56.972999999999999</c:v>
                </c:pt>
                <c:pt idx="11566">
                  <c:v>56.972999999999999</c:v>
                </c:pt>
                <c:pt idx="11567">
                  <c:v>56.959000000000003</c:v>
                </c:pt>
                <c:pt idx="11568">
                  <c:v>56.954999999999998</c:v>
                </c:pt>
                <c:pt idx="11569">
                  <c:v>56.951000000000001</c:v>
                </c:pt>
                <c:pt idx="11570">
                  <c:v>56.933</c:v>
                </c:pt>
                <c:pt idx="11571">
                  <c:v>56.936</c:v>
                </c:pt>
                <c:pt idx="11572">
                  <c:v>56.936</c:v>
                </c:pt>
                <c:pt idx="11573">
                  <c:v>56.933</c:v>
                </c:pt>
                <c:pt idx="11574">
                  <c:v>56.924999999999997</c:v>
                </c:pt>
                <c:pt idx="11575">
                  <c:v>56.920999999999999</c:v>
                </c:pt>
                <c:pt idx="11576">
                  <c:v>56.906999999999996</c:v>
                </c:pt>
                <c:pt idx="11577">
                  <c:v>56.892000000000003</c:v>
                </c:pt>
                <c:pt idx="11578">
                  <c:v>56.892000000000003</c:v>
                </c:pt>
                <c:pt idx="11579">
                  <c:v>56.881</c:v>
                </c:pt>
                <c:pt idx="11580">
                  <c:v>56.887999999999998</c:v>
                </c:pt>
                <c:pt idx="11581">
                  <c:v>56.87</c:v>
                </c:pt>
                <c:pt idx="11582">
                  <c:v>56.87</c:v>
                </c:pt>
                <c:pt idx="11583">
                  <c:v>56.850999999999999</c:v>
                </c:pt>
                <c:pt idx="11584">
                  <c:v>56.847999999999999</c:v>
                </c:pt>
                <c:pt idx="11585">
                  <c:v>56.835999999999999</c:v>
                </c:pt>
                <c:pt idx="11586">
                  <c:v>56.844000000000001</c:v>
                </c:pt>
                <c:pt idx="11587">
                  <c:v>56.832999999999998</c:v>
                </c:pt>
                <c:pt idx="11588">
                  <c:v>56.814</c:v>
                </c:pt>
                <c:pt idx="11589">
                  <c:v>56.811</c:v>
                </c:pt>
                <c:pt idx="11590">
                  <c:v>56.8</c:v>
                </c:pt>
                <c:pt idx="11591">
                  <c:v>56.807000000000002</c:v>
                </c:pt>
                <c:pt idx="11592">
                  <c:v>56.787999999999997</c:v>
                </c:pt>
                <c:pt idx="11593">
                  <c:v>56.787999999999997</c:v>
                </c:pt>
                <c:pt idx="11594">
                  <c:v>56.774000000000001</c:v>
                </c:pt>
                <c:pt idx="11595">
                  <c:v>56.765999999999998</c:v>
                </c:pt>
                <c:pt idx="11596">
                  <c:v>56.762999999999998</c:v>
                </c:pt>
                <c:pt idx="11597">
                  <c:v>56.752000000000002</c:v>
                </c:pt>
                <c:pt idx="11598">
                  <c:v>56.750999999999998</c:v>
                </c:pt>
                <c:pt idx="11599">
                  <c:v>56.737000000000002</c:v>
                </c:pt>
                <c:pt idx="11600">
                  <c:v>56.737000000000002</c:v>
                </c:pt>
                <c:pt idx="11601">
                  <c:v>56.715000000000003</c:v>
                </c:pt>
                <c:pt idx="11602">
                  <c:v>56.722000000000001</c:v>
                </c:pt>
                <c:pt idx="11603">
                  <c:v>56.713999999999999</c:v>
                </c:pt>
                <c:pt idx="11604">
                  <c:v>56.703000000000003</c:v>
                </c:pt>
                <c:pt idx="11605">
                  <c:v>56.703000000000003</c:v>
                </c:pt>
                <c:pt idx="11606">
                  <c:v>56.680999999999997</c:v>
                </c:pt>
                <c:pt idx="11607">
                  <c:v>56.673999999999999</c:v>
                </c:pt>
                <c:pt idx="11608">
                  <c:v>56.667000000000002</c:v>
                </c:pt>
                <c:pt idx="11609">
                  <c:v>56.658999999999999</c:v>
                </c:pt>
                <c:pt idx="11610">
                  <c:v>56.655000000000001</c:v>
                </c:pt>
                <c:pt idx="11611">
                  <c:v>56.661999999999999</c:v>
                </c:pt>
                <c:pt idx="11612">
                  <c:v>56.640999999999998</c:v>
                </c:pt>
                <c:pt idx="11613">
                  <c:v>56.64</c:v>
                </c:pt>
                <c:pt idx="11614">
                  <c:v>56.633000000000003</c:v>
                </c:pt>
                <c:pt idx="11615">
                  <c:v>56.610999999999997</c:v>
                </c:pt>
                <c:pt idx="11616">
                  <c:v>56.615000000000002</c:v>
                </c:pt>
                <c:pt idx="11617">
                  <c:v>56.606999999999999</c:v>
                </c:pt>
                <c:pt idx="11618">
                  <c:v>56.603999999999999</c:v>
                </c:pt>
                <c:pt idx="11619">
                  <c:v>56.591999999999999</c:v>
                </c:pt>
                <c:pt idx="11620">
                  <c:v>56.588999999999999</c:v>
                </c:pt>
                <c:pt idx="11621">
                  <c:v>56.578000000000003</c:v>
                </c:pt>
                <c:pt idx="11622">
                  <c:v>56.57</c:v>
                </c:pt>
                <c:pt idx="11623">
                  <c:v>56.57</c:v>
                </c:pt>
                <c:pt idx="11624">
                  <c:v>56.558999999999997</c:v>
                </c:pt>
                <c:pt idx="11625">
                  <c:v>56.552</c:v>
                </c:pt>
                <c:pt idx="11626">
                  <c:v>56.548000000000002</c:v>
                </c:pt>
                <c:pt idx="11627">
                  <c:v>56.536999999999999</c:v>
                </c:pt>
                <c:pt idx="11628">
                  <c:v>56.521999999999998</c:v>
                </c:pt>
                <c:pt idx="11629">
                  <c:v>56.521999999999998</c:v>
                </c:pt>
                <c:pt idx="11630">
                  <c:v>56.518999999999998</c:v>
                </c:pt>
                <c:pt idx="11631">
                  <c:v>56.503999999999998</c:v>
                </c:pt>
                <c:pt idx="11632">
                  <c:v>56.506999999999998</c:v>
                </c:pt>
                <c:pt idx="11633">
                  <c:v>56.493000000000002</c:v>
                </c:pt>
                <c:pt idx="11634">
                  <c:v>56.478000000000002</c:v>
                </c:pt>
                <c:pt idx="11635">
                  <c:v>56.473999999999997</c:v>
                </c:pt>
                <c:pt idx="11636">
                  <c:v>56.470999999999997</c:v>
                </c:pt>
                <c:pt idx="11637">
                  <c:v>56.463000000000001</c:v>
                </c:pt>
                <c:pt idx="11638">
                  <c:v>56.456000000000003</c:v>
                </c:pt>
                <c:pt idx="11639">
                  <c:v>56.456000000000003</c:v>
                </c:pt>
                <c:pt idx="11640">
                  <c:v>56.441000000000003</c:v>
                </c:pt>
                <c:pt idx="11641">
                  <c:v>56.436999999999998</c:v>
                </c:pt>
                <c:pt idx="11642">
                  <c:v>56.423000000000002</c:v>
                </c:pt>
                <c:pt idx="11643">
                  <c:v>56.418999999999997</c:v>
                </c:pt>
                <c:pt idx="11644">
                  <c:v>56.414999999999999</c:v>
                </c:pt>
                <c:pt idx="11645">
                  <c:v>56.404000000000003</c:v>
                </c:pt>
                <c:pt idx="11646">
                  <c:v>56.404000000000003</c:v>
                </c:pt>
                <c:pt idx="11647">
                  <c:v>56.396999999999998</c:v>
                </c:pt>
                <c:pt idx="11648">
                  <c:v>56.384999999999998</c:v>
                </c:pt>
                <c:pt idx="11649">
                  <c:v>56.374000000000002</c:v>
                </c:pt>
                <c:pt idx="11650">
                  <c:v>56.374000000000002</c:v>
                </c:pt>
                <c:pt idx="11651">
                  <c:v>56.363</c:v>
                </c:pt>
                <c:pt idx="11652">
                  <c:v>56.351999999999997</c:v>
                </c:pt>
                <c:pt idx="11653">
                  <c:v>56.356000000000002</c:v>
                </c:pt>
                <c:pt idx="11654">
                  <c:v>56.338000000000001</c:v>
                </c:pt>
                <c:pt idx="11655">
                  <c:v>56.337000000000003</c:v>
                </c:pt>
                <c:pt idx="11656">
                  <c:v>56.337000000000003</c:v>
                </c:pt>
                <c:pt idx="11657">
                  <c:v>56.326000000000001</c:v>
                </c:pt>
                <c:pt idx="11658">
                  <c:v>56.319000000000003</c:v>
                </c:pt>
                <c:pt idx="11659">
                  <c:v>56.311</c:v>
                </c:pt>
                <c:pt idx="11660">
                  <c:v>56.292999999999999</c:v>
                </c:pt>
                <c:pt idx="11661">
                  <c:v>56.289000000000001</c:v>
                </c:pt>
                <c:pt idx="11662">
                  <c:v>56.286000000000001</c:v>
                </c:pt>
                <c:pt idx="11663">
                  <c:v>56.284999999999997</c:v>
                </c:pt>
                <c:pt idx="11664">
                  <c:v>56.284999999999997</c:v>
                </c:pt>
                <c:pt idx="11665">
                  <c:v>56.274000000000001</c:v>
                </c:pt>
                <c:pt idx="11666">
                  <c:v>56.274000000000001</c:v>
                </c:pt>
                <c:pt idx="11667">
                  <c:v>56.262999999999998</c:v>
                </c:pt>
                <c:pt idx="11668">
                  <c:v>56.259</c:v>
                </c:pt>
                <c:pt idx="11669">
                  <c:v>56.247999999999998</c:v>
                </c:pt>
                <c:pt idx="11670">
                  <c:v>56.234000000000002</c:v>
                </c:pt>
                <c:pt idx="11671">
                  <c:v>56.232999999999997</c:v>
                </c:pt>
                <c:pt idx="11672">
                  <c:v>56.219000000000001</c:v>
                </c:pt>
                <c:pt idx="11673">
                  <c:v>56.222000000000001</c:v>
                </c:pt>
                <c:pt idx="11674">
                  <c:v>56.207999999999998</c:v>
                </c:pt>
                <c:pt idx="11675">
                  <c:v>56.204000000000001</c:v>
                </c:pt>
                <c:pt idx="11676">
                  <c:v>56.182000000000002</c:v>
                </c:pt>
                <c:pt idx="11677">
                  <c:v>56.182000000000002</c:v>
                </c:pt>
                <c:pt idx="11678">
                  <c:v>56.173999999999999</c:v>
                </c:pt>
                <c:pt idx="11679">
                  <c:v>56.167000000000002</c:v>
                </c:pt>
                <c:pt idx="11680">
                  <c:v>56.167000000000002</c:v>
                </c:pt>
                <c:pt idx="11681">
                  <c:v>56.155999999999999</c:v>
                </c:pt>
                <c:pt idx="11682">
                  <c:v>56.152000000000001</c:v>
                </c:pt>
                <c:pt idx="11683">
                  <c:v>56.145000000000003</c:v>
                </c:pt>
                <c:pt idx="11684">
                  <c:v>56.13</c:v>
                </c:pt>
                <c:pt idx="11685">
                  <c:v>56.122999999999998</c:v>
                </c:pt>
                <c:pt idx="11686">
                  <c:v>56.125999999999998</c:v>
                </c:pt>
                <c:pt idx="11687">
                  <c:v>56.115000000000002</c:v>
                </c:pt>
                <c:pt idx="11688">
                  <c:v>56.112000000000002</c:v>
                </c:pt>
                <c:pt idx="11689">
                  <c:v>56.097000000000001</c:v>
                </c:pt>
                <c:pt idx="11690">
                  <c:v>56.085999999999999</c:v>
                </c:pt>
                <c:pt idx="11691">
                  <c:v>56.088999999999999</c:v>
                </c:pt>
                <c:pt idx="11692">
                  <c:v>56.078000000000003</c:v>
                </c:pt>
                <c:pt idx="11693">
                  <c:v>56.075000000000003</c:v>
                </c:pt>
                <c:pt idx="11694">
                  <c:v>56.06</c:v>
                </c:pt>
                <c:pt idx="11695">
                  <c:v>56.055999999999997</c:v>
                </c:pt>
                <c:pt idx="11696">
                  <c:v>56.055999999999997</c:v>
                </c:pt>
                <c:pt idx="11697">
                  <c:v>56.045000000000002</c:v>
                </c:pt>
                <c:pt idx="11698">
                  <c:v>56.037999999999997</c:v>
                </c:pt>
                <c:pt idx="11699">
                  <c:v>56.036999999999999</c:v>
                </c:pt>
                <c:pt idx="11700">
                  <c:v>56.023000000000003</c:v>
                </c:pt>
                <c:pt idx="11701">
                  <c:v>56.023000000000003</c:v>
                </c:pt>
                <c:pt idx="11702">
                  <c:v>56.008000000000003</c:v>
                </c:pt>
                <c:pt idx="11703">
                  <c:v>55.997</c:v>
                </c:pt>
                <c:pt idx="11704">
                  <c:v>56.008000000000003</c:v>
                </c:pt>
                <c:pt idx="11705">
                  <c:v>55.99</c:v>
                </c:pt>
                <c:pt idx="11706">
                  <c:v>55.988999999999997</c:v>
                </c:pt>
                <c:pt idx="11707">
                  <c:v>55.975000000000001</c:v>
                </c:pt>
                <c:pt idx="11708">
                  <c:v>55.963999999999999</c:v>
                </c:pt>
                <c:pt idx="11709">
                  <c:v>55.963999999999999</c:v>
                </c:pt>
                <c:pt idx="11710">
                  <c:v>55.96</c:v>
                </c:pt>
                <c:pt idx="11711">
                  <c:v>55.948999999999998</c:v>
                </c:pt>
                <c:pt idx="11712">
                  <c:v>55.938000000000002</c:v>
                </c:pt>
                <c:pt idx="11713">
                  <c:v>55.927</c:v>
                </c:pt>
                <c:pt idx="11714">
                  <c:v>55.918999999999997</c:v>
                </c:pt>
                <c:pt idx="11715">
                  <c:v>55.918999999999997</c:v>
                </c:pt>
                <c:pt idx="11716">
                  <c:v>55.918999999999997</c:v>
                </c:pt>
                <c:pt idx="11717">
                  <c:v>55.914999999999999</c:v>
                </c:pt>
                <c:pt idx="11718">
                  <c:v>55.904000000000003</c:v>
                </c:pt>
                <c:pt idx="11719">
                  <c:v>55.896999999999998</c:v>
                </c:pt>
                <c:pt idx="11720">
                  <c:v>55.886000000000003</c:v>
                </c:pt>
                <c:pt idx="11721">
                  <c:v>55.881999999999998</c:v>
                </c:pt>
                <c:pt idx="11722">
                  <c:v>55.878</c:v>
                </c:pt>
                <c:pt idx="11723">
                  <c:v>55.874000000000002</c:v>
                </c:pt>
                <c:pt idx="11724">
                  <c:v>55.866999999999997</c:v>
                </c:pt>
                <c:pt idx="11725">
                  <c:v>55.86</c:v>
                </c:pt>
                <c:pt idx="11726">
                  <c:v>55.844999999999999</c:v>
                </c:pt>
                <c:pt idx="11727">
                  <c:v>55.838000000000001</c:v>
                </c:pt>
                <c:pt idx="11728">
                  <c:v>55.841000000000001</c:v>
                </c:pt>
                <c:pt idx="11729">
                  <c:v>55.819000000000003</c:v>
                </c:pt>
                <c:pt idx="11730">
                  <c:v>55.811999999999998</c:v>
                </c:pt>
                <c:pt idx="11731">
                  <c:v>55.814999999999998</c:v>
                </c:pt>
                <c:pt idx="11732">
                  <c:v>55.804000000000002</c:v>
                </c:pt>
                <c:pt idx="11733">
                  <c:v>55.804000000000002</c:v>
                </c:pt>
                <c:pt idx="11734">
                  <c:v>55.79</c:v>
                </c:pt>
                <c:pt idx="11735">
                  <c:v>55.781999999999996</c:v>
                </c:pt>
                <c:pt idx="11736">
                  <c:v>55.764000000000003</c:v>
                </c:pt>
                <c:pt idx="11737">
                  <c:v>55.764000000000003</c:v>
                </c:pt>
                <c:pt idx="11738">
                  <c:v>55.76</c:v>
                </c:pt>
                <c:pt idx="11739">
                  <c:v>55.753</c:v>
                </c:pt>
                <c:pt idx="11740">
                  <c:v>55.741999999999997</c:v>
                </c:pt>
                <c:pt idx="11741">
                  <c:v>55.722999999999999</c:v>
                </c:pt>
                <c:pt idx="11742">
                  <c:v>55.722999999999999</c:v>
                </c:pt>
                <c:pt idx="11743">
                  <c:v>55.716000000000001</c:v>
                </c:pt>
                <c:pt idx="11744">
                  <c:v>55.707999999999998</c:v>
                </c:pt>
                <c:pt idx="11745">
                  <c:v>55.701000000000001</c:v>
                </c:pt>
                <c:pt idx="11746">
                  <c:v>55.694000000000003</c:v>
                </c:pt>
                <c:pt idx="11747">
                  <c:v>55.679000000000002</c:v>
                </c:pt>
                <c:pt idx="11748">
                  <c:v>55.697000000000003</c:v>
                </c:pt>
                <c:pt idx="11749">
                  <c:v>55.682000000000002</c:v>
                </c:pt>
                <c:pt idx="11750">
                  <c:v>55.674999999999997</c:v>
                </c:pt>
                <c:pt idx="11751">
                  <c:v>55.674999999999997</c:v>
                </c:pt>
                <c:pt idx="11752">
                  <c:v>55.664000000000001</c:v>
                </c:pt>
                <c:pt idx="11753">
                  <c:v>55.652999999999999</c:v>
                </c:pt>
                <c:pt idx="11754">
                  <c:v>55.649000000000001</c:v>
                </c:pt>
                <c:pt idx="11755">
                  <c:v>55.649000000000001</c:v>
                </c:pt>
                <c:pt idx="11756">
                  <c:v>55.637999999999998</c:v>
                </c:pt>
                <c:pt idx="11757">
                  <c:v>55.612000000000002</c:v>
                </c:pt>
                <c:pt idx="11758">
                  <c:v>55.612000000000002</c:v>
                </c:pt>
                <c:pt idx="11759">
                  <c:v>55.612000000000002</c:v>
                </c:pt>
                <c:pt idx="11760">
                  <c:v>55.594000000000001</c:v>
                </c:pt>
                <c:pt idx="11761">
                  <c:v>55.594000000000001</c:v>
                </c:pt>
                <c:pt idx="11762">
                  <c:v>55.587000000000003</c:v>
                </c:pt>
                <c:pt idx="11763">
                  <c:v>55.59</c:v>
                </c:pt>
                <c:pt idx="11764">
                  <c:v>55.582000000000001</c:v>
                </c:pt>
                <c:pt idx="11765">
                  <c:v>55.575000000000003</c:v>
                </c:pt>
                <c:pt idx="11766">
                  <c:v>55.564</c:v>
                </c:pt>
                <c:pt idx="11767">
                  <c:v>55.557000000000002</c:v>
                </c:pt>
                <c:pt idx="11768">
                  <c:v>55.557000000000002</c:v>
                </c:pt>
                <c:pt idx="11769">
                  <c:v>55.537999999999997</c:v>
                </c:pt>
                <c:pt idx="11770">
                  <c:v>55.537999999999997</c:v>
                </c:pt>
                <c:pt idx="11771">
                  <c:v>55.527000000000001</c:v>
                </c:pt>
                <c:pt idx="11772">
                  <c:v>55.523000000000003</c:v>
                </c:pt>
                <c:pt idx="11773">
                  <c:v>55.52</c:v>
                </c:pt>
                <c:pt idx="11774">
                  <c:v>55.497999999999998</c:v>
                </c:pt>
                <c:pt idx="11775">
                  <c:v>55.512</c:v>
                </c:pt>
                <c:pt idx="11776">
                  <c:v>55.497</c:v>
                </c:pt>
                <c:pt idx="11777">
                  <c:v>55.497</c:v>
                </c:pt>
                <c:pt idx="11778">
                  <c:v>55.493000000000002</c:v>
                </c:pt>
                <c:pt idx="11779">
                  <c:v>55.478999999999999</c:v>
                </c:pt>
                <c:pt idx="11780">
                  <c:v>55.470999999999997</c:v>
                </c:pt>
                <c:pt idx="11781">
                  <c:v>55.463999999999999</c:v>
                </c:pt>
                <c:pt idx="11782">
                  <c:v>55.457000000000001</c:v>
                </c:pt>
                <c:pt idx="11783">
                  <c:v>55.448999999999998</c:v>
                </c:pt>
                <c:pt idx="11784">
                  <c:v>55.442</c:v>
                </c:pt>
                <c:pt idx="11785">
                  <c:v>55.442</c:v>
                </c:pt>
                <c:pt idx="11786">
                  <c:v>55.427</c:v>
                </c:pt>
                <c:pt idx="11787">
                  <c:v>55.415999999999997</c:v>
                </c:pt>
                <c:pt idx="11788">
                  <c:v>55.408999999999999</c:v>
                </c:pt>
                <c:pt idx="11789">
                  <c:v>55.405000000000001</c:v>
                </c:pt>
                <c:pt idx="11790">
                  <c:v>55.393999999999998</c:v>
                </c:pt>
                <c:pt idx="11791">
                  <c:v>55.383000000000003</c:v>
                </c:pt>
                <c:pt idx="11792">
                  <c:v>55.386000000000003</c:v>
                </c:pt>
                <c:pt idx="11793">
                  <c:v>55.383000000000003</c:v>
                </c:pt>
                <c:pt idx="11794">
                  <c:v>55.375</c:v>
                </c:pt>
                <c:pt idx="11795">
                  <c:v>55.368000000000002</c:v>
                </c:pt>
                <c:pt idx="11796">
                  <c:v>55.35</c:v>
                </c:pt>
                <c:pt idx="11797">
                  <c:v>55.348999999999997</c:v>
                </c:pt>
                <c:pt idx="11798">
                  <c:v>55.338999999999999</c:v>
                </c:pt>
                <c:pt idx="11799">
                  <c:v>55.331000000000003</c:v>
                </c:pt>
                <c:pt idx="11800">
                  <c:v>55.338000000000001</c:v>
                </c:pt>
                <c:pt idx="11801">
                  <c:v>55.323999999999998</c:v>
                </c:pt>
                <c:pt idx="11802">
                  <c:v>55.313000000000002</c:v>
                </c:pt>
                <c:pt idx="11803">
                  <c:v>55.305</c:v>
                </c:pt>
                <c:pt idx="11804">
                  <c:v>55.305</c:v>
                </c:pt>
                <c:pt idx="11805">
                  <c:v>55.29</c:v>
                </c:pt>
                <c:pt idx="11806">
                  <c:v>55.286999999999999</c:v>
                </c:pt>
                <c:pt idx="11807">
                  <c:v>55.279000000000003</c:v>
                </c:pt>
                <c:pt idx="11808">
                  <c:v>55.274999999999999</c:v>
                </c:pt>
                <c:pt idx="11809">
                  <c:v>55.271999999999998</c:v>
                </c:pt>
                <c:pt idx="11810">
                  <c:v>55.264000000000003</c:v>
                </c:pt>
                <c:pt idx="11811">
                  <c:v>55.253</c:v>
                </c:pt>
                <c:pt idx="11812">
                  <c:v>55.249000000000002</c:v>
                </c:pt>
                <c:pt idx="11813">
                  <c:v>55.238</c:v>
                </c:pt>
                <c:pt idx="11814">
                  <c:v>55.231000000000002</c:v>
                </c:pt>
                <c:pt idx="11815">
                  <c:v>55.223999999999997</c:v>
                </c:pt>
                <c:pt idx="11816">
                  <c:v>55.216000000000001</c:v>
                </c:pt>
                <c:pt idx="11817">
                  <c:v>55.209000000000003</c:v>
                </c:pt>
                <c:pt idx="11818">
                  <c:v>55.204999999999998</c:v>
                </c:pt>
                <c:pt idx="11819">
                  <c:v>55.204999999999998</c:v>
                </c:pt>
                <c:pt idx="11820">
                  <c:v>55.192999999999998</c:v>
                </c:pt>
                <c:pt idx="11821">
                  <c:v>55.194000000000003</c:v>
                </c:pt>
                <c:pt idx="11822">
                  <c:v>55.179000000000002</c:v>
                </c:pt>
                <c:pt idx="11823">
                  <c:v>55.167999999999999</c:v>
                </c:pt>
                <c:pt idx="11824">
                  <c:v>55.164000000000001</c:v>
                </c:pt>
                <c:pt idx="11825">
                  <c:v>55.167999999999999</c:v>
                </c:pt>
                <c:pt idx="11826">
                  <c:v>55.156999999999996</c:v>
                </c:pt>
                <c:pt idx="11827">
                  <c:v>55.156999999999996</c:v>
                </c:pt>
                <c:pt idx="11828">
                  <c:v>55.142000000000003</c:v>
                </c:pt>
                <c:pt idx="11829">
                  <c:v>55.145000000000003</c:v>
                </c:pt>
                <c:pt idx="11830">
                  <c:v>55.134999999999998</c:v>
                </c:pt>
                <c:pt idx="11831">
                  <c:v>55.127000000000002</c:v>
                </c:pt>
                <c:pt idx="11832">
                  <c:v>55.12</c:v>
                </c:pt>
                <c:pt idx="11833">
                  <c:v>55.109000000000002</c:v>
                </c:pt>
                <c:pt idx="11834">
                  <c:v>55.100999999999999</c:v>
                </c:pt>
                <c:pt idx="11835">
                  <c:v>55.087000000000003</c:v>
                </c:pt>
                <c:pt idx="11836">
                  <c:v>55.082999999999998</c:v>
                </c:pt>
                <c:pt idx="11837">
                  <c:v>55.076000000000001</c:v>
                </c:pt>
                <c:pt idx="11838">
                  <c:v>55.067999999999998</c:v>
                </c:pt>
                <c:pt idx="11839">
                  <c:v>55.064</c:v>
                </c:pt>
                <c:pt idx="11840">
                  <c:v>55.05</c:v>
                </c:pt>
                <c:pt idx="11841">
                  <c:v>55.042000000000002</c:v>
                </c:pt>
                <c:pt idx="11842">
                  <c:v>55.039000000000001</c:v>
                </c:pt>
                <c:pt idx="11843">
                  <c:v>55.034999999999997</c:v>
                </c:pt>
                <c:pt idx="11844">
                  <c:v>55.02</c:v>
                </c:pt>
                <c:pt idx="11845">
                  <c:v>55.024000000000001</c:v>
                </c:pt>
                <c:pt idx="11846">
                  <c:v>55.012999999999998</c:v>
                </c:pt>
                <c:pt idx="11847">
                  <c:v>55.005000000000003</c:v>
                </c:pt>
                <c:pt idx="11848">
                  <c:v>55.005000000000003</c:v>
                </c:pt>
                <c:pt idx="11849">
                  <c:v>54.997999999999998</c:v>
                </c:pt>
                <c:pt idx="11850">
                  <c:v>54.99</c:v>
                </c:pt>
                <c:pt idx="11851">
                  <c:v>54.978999999999999</c:v>
                </c:pt>
                <c:pt idx="11852">
                  <c:v>54.982999999999997</c:v>
                </c:pt>
                <c:pt idx="11853">
                  <c:v>54.968000000000004</c:v>
                </c:pt>
                <c:pt idx="11854">
                  <c:v>54.960999999999999</c:v>
                </c:pt>
                <c:pt idx="11855">
                  <c:v>54.96</c:v>
                </c:pt>
                <c:pt idx="11856">
                  <c:v>54.942</c:v>
                </c:pt>
                <c:pt idx="11857">
                  <c:v>54.939</c:v>
                </c:pt>
                <c:pt idx="11858">
                  <c:v>54.930999999999997</c:v>
                </c:pt>
                <c:pt idx="11859">
                  <c:v>54.935000000000002</c:v>
                </c:pt>
                <c:pt idx="11860">
                  <c:v>54.927</c:v>
                </c:pt>
                <c:pt idx="11861">
                  <c:v>54.92</c:v>
                </c:pt>
                <c:pt idx="11862">
                  <c:v>54.908999999999999</c:v>
                </c:pt>
                <c:pt idx="11863">
                  <c:v>54.905000000000001</c:v>
                </c:pt>
                <c:pt idx="11864">
                  <c:v>54.89</c:v>
                </c:pt>
                <c:pt idx="11865">
                  <c:v>54.887</c:v>
                </c:pt>
                <c:pt idx="11866">
                  <c:v>54.887</c:v>
                </c:pt>
                <c:pt idx="11867">
                  <c:v>54.872</c:v>
                </c:pt>
                <c:pt idx="11868">
                  <c:v>54.868000000000002</c:v>
                </c:pt>
                <c:pt idx="11869">
                  <c:v>54.854999999999997</c:v>
                </c:pt>
                <c:pt idx="11870">
                  <c:v>54.853000000000002</c:v>
                </c:pt>
                <c:pt idx="11871">
                  <c:v>54.845999999999997</c:v>
                </c:pt>
                <c:pt idx="11872">
                  <c:v>54.838000000000001</c:v>
                </c:pt>
                <c:pt idx="11873">
                  <c:v>54.831000000000003</c:v>
                </c:pt>
                <c:pt idx="11874">
                  <c:v>54.82</c:v>
                </c:pt>
                <c:pt idx="11875">
                  <c:v>54.811</c:v>
                </c:pt>
                <c:pt idx="11876">
                  <c:v>54.805</c:v>
                </c:pt>
                <c:pt idx="11877">
                  <c:v>54.798000000000002</c:v>
                </c:pt>
                <c:pt idx="11878">
                  <c:v>54.795999999999999</c:v>
                </c:pt>
                <c:pt idx="11879">
                  <c:v>54.796999999999997</c:v>
                </c:pt>
                <c:pt idx="11880">
                  <c:v>54.786000000000001</c:v>
                </c:pt>
                <c:pt idx="11881">
                  <c:v>54.777000000000001</c:v>
                </c:pt>
                <c:pt idx="11882">
                  <c:v>54.768000000000001</c:v>
                </c:pt>
                <c:pt idx="11883">
                  <c:v>54.75</c:v>
                </c:pt>
                <c:pt idx="11884">
                  <c:v>54.747999999999998</c:v>
                </c:pt>
                <c:pt idx="11885">
                  <c:v>54.738999999999997</c:v>
                </c:pt>
                <c:pt idx="11886">
                  <c:v>54.741999999999997</c:v>
                </c:pt>
                <c:pt idx="11887">
                  <c:v>54.735999999999997</c:v>
                </c:pt>
                <c:pt idx="11888">
                  <c:v>54.731000000000002</c:v>
                </c:pt>
                <c:pt idx="11889">
                  <c:v>54.726999999999997</c:v>
                </c:pt>
                <c:pt idx="11890">
                  <c:v>54.720999999999997</c:v>
                </c:pt>
                <c:pt idx="11891">
                  <c:v>54.72</c:v>
                </c:pt>
                <c:pt idx="11892">
                  <c:v>54.704999999999998</c:v>
                </c:pt>
                <c:pt idx="11893">
                  <c:v>54.69</c:v>
                </c:pt>
                <c:pt idx="11894">
                  <c:v>54.683</c:v>
                </c:pt>
                <c:pt idx="11895">
                  <c:v>54.683</c:v>
                </c:pt>
                <c:pt idx="11896">
                  <c:v>54.673999999999999</c:v>
                </c:pt>
                <c:pt idx="11897">
                  <c:v>54.686</c:v>
                </c:pt>
                <c:pt idx="11898">
                  <c:v>54.661000000000001</c:v>
                </c:pt>
                <c:pt idx="11899">
                  <c:v>54.648000000000003</c:v>
                </c:pt>
                <c:pt idx="11900">
                  <c:v>54.639000000000003</c:v>
                </c:pt>
                <c:pt idx="11901">
                  <c:v>54.634999999999998</c:v>
                </c:pt>
                <c:pt idx="11902">
                  <c:v>54.637999999999998</c:v>
                </c:pt>
                <c:pt idx="11903">
                  <c:v>54.631</c:v>
                </c:pt>
                <c:pt idx="11904">
                  <c:v>54.631</c:v>
                </c:pt>
                <c:pt idx="11905">
                  <c:v>54.627000000000002</c:v>
                </c:pt>
                <c:pt idx="11906">
                  <c:v>54.622999999999998</c:v>
                </c:pt>
                <c:pt idx="11907">
                  <c:v>54.612000000000002</c:v>
                </c:pt>
                <c:pt idx="11908">
                  <c:v>54.604999999999997</c:v>
                </c:pt>
                <c:pt idx="11909">
                  <c:v>54.600999999999999</c:v>
                </c:pt>
                <c:pt idx="11910">
                  <c:v>54.59</c:v>
                </c:pt>
                <c:pt idx="11911">
                  <c:v>54.585999999999999</c:v>
                </c:pt>
                <c:pt idx="11912">
                  <c:v>54.582000000000001</c:v>
                </c:pt>
                <c:pt idx="11913">
                  <c:v>54.582000000000001</c:v>
                </c:pt>
                <c:pt idx="11914">
                  <c:v>54.573</c:v>
                </c:pt>
                <c:pt idx="11915">
                  <c:v>54.564</c:v>
                </c:pt>
                <c:pt idx="11916">
                  <c:v>54.548999999999999</c:v>
                </c:pt>
                <c:pt idx="11917">
                  <c:v>54.543999999999997</c:v>
                </c:pt>
                <c:pt idx="11918">
                  <c:v>54.537999999999997</c:v>
                </c:pt>
                <c:pt idx="11919">
                  <c:v>54.537999999999997</c:v>
                </c:pt>
                <c:pt idx="11920">
                  <c:v>54.529000000000003</c:v>
                </c:pt>
                <c:pt idx="11921">
                  <c:v>54.527000000000001</c:v>
                </c:pt>
                <c:pt idx="11922">
                  <c:v>54.508000000000003</c:v>
                </c:pt>
                <c:pt idx="11923">
                  <c:v>54.499000000000002</c:v>
                </c:pt>
                <c:pt idx="11924">
                  <c:v>54.497</c:v>
                </c:pt>
                <c:pt idx="11925">
                  <c:v>54.485999999999997</c:v>
                </c:pt>
                <c:pt idx="11926">
                  <c:v>54.476999999999997</c:v>
                </c:pt>
                <c:pt idx="11927">
                  <c:v>54.485999999999997</c:v>
                </c:pt>
                <c:pt idx="11928">
                  <c:v>54.478999999999999</c:v>
                </c:pt>
                <c:pt idx="11929">
                  <c:v>54.472999999999999</c:v>
                </c:pt>
                <c:pt idx="11930">
                  <c:v>54.466999999999999</c:v>
                </c:pt>
                <c:pt idx="11931">
                  <c:v>54.448999999999998</c:v>
                </c:pt>
                <c:pt idx="11932">
                  <c:v>54.445</c:v>
                </c:pt>
                <c:pt idx="11933">
                  <c:v>54.441000000000003</c:v>
                </c:pt>
                <c:pt idx="11934">
                  <c:v>54.43</c:v>
                </c:pt>
                <c:pt idx="11935">
                  <c:v>54.423000000000002</c:v>
                </c:pt>
                <c:pt idx="11936">
                  <c:v>54.415999999999997</c:v>
                </c:pt>
                <c:pt idx="11937">
                  <c:v>54.408000000000001</c:v>
                </c:pt>
                <c:pt idx="11938">
                  <c:v>54.402999999999999</c:v>
                </c:pt>
                <c:pt idx="11939">
                  <c:v>54.401000000000003</c:v>
                </c:pt>
                <c:pt idx="11940">
                  <c:v>54.39</c:v>
                </c:pt>
                <c:pt idx="11941">
                  <c:v>54.384</c:v>
                </c:pt>
                <c:pt idx="11942">
                  <c:v>54.389000000000003</c:v>
                </c:pt>
                <c:pt idx="11943">
                  <c:v>54.375</c:v>
                </c:pt>
                <c:pt idx="11944">
                  <c:v>54.366</c:v>
                </c:pt>
                <c:pt idx="11945">
                  <c:v>54.363999999999997</c:v>
                </c:pt>
                <c:pt idx="11946">
                  <c:v>54.36</c:v>
                </c:pt>
                <c:pt idx="11947">
                  <c:v>54.347000000000001</c:v>
                </c:pt>
                <c:pt idx="11948">
                  <c:v>54.341000000000001</c:v>
                </c:pt>
                <c:pt idx="11949">
                  <c:v>54.326999999999998</c:v>
                </c:pt>
                <c:pt idx="11950">
                  <c:v>54.319000000000003</c:v>
                </c:pt>
                <c:pt idx="11951">
                  <c:v>54.311999999999998</c:v>
                </c:pt>
                <c:pt idx="11952">
                  <c:v>54.308</c:v>
                </c:pt>
                <c:pt idx="11953">
                  <c:v>54.298999999999999</c:v>
                </c:pt>
                <c:pt idx="11954">
                  <c:v>54.296999999999997</c:v>
                </c:pt>
                <c:pt idx="11955">
                  <c:v>54.292999999999999</c:v>
                </c:pt>
                <c:pt idx="11956">
                  <c:v>54.289000000000001</c:v>
                </c:pt>
                <c:pt idx="11957">
                  <c:v>54.277999999999999</c:v>
                </c:pt>
                <c:pt idx="11958">
                  <c:v>54.271000000000001</c:v>
                </c:pt>
                <c:pt idx="11959">
                  <c:v>54.271000000000001</c:v>
                </c:pt>
                <c:pt idx="11960">
                  <c:v>54.262999999999998</c:v>
                </c:pt>
                <c:pt idx="11961">
                  <c:v>54.26</c:v>
                </c:pt>
                <c:pt idx="11962">
                  <c:v>54.253999999999998</c:v>
                </c:pt>
                <c:pt idx="11963">
                  <c:v>54.247999999999998</c:v>
                </c:pt>
                <c:pt idx="11964">
                  <c:v>54.234000000000002</c:v>
                </c:pt>
                <c:pt idx="11965">
                  <c:v>54.231999999999999</c:v>
                </c:pt>
                <c:pt idx="11966">
                  <c:v>54.212000000000003</c:v>
                </c:pt>
                <c:pt idx="11967">
                  <c:v>54.201000000000001</c:v>
                </c:pt>
                <c:pt idx="11968">
                  <c:v>54.201000000000001</c:v>
                </c:pt>
                <c:pt idx="11969">
                  <c:v>54.2</c:v>
                </c:pt>
                <c:pt idx="11970">
                  <c:v>54.186</c:v>
                </c:pt>
                <c:pt idx="11971">
                  <c:v>54.18</c:v>
                </c:pt>
                <c:pt idx="11972">
                  <c:v>54.186</c:v>
                </c:pt>
                <c:pt idx="11973">
                  <c:v>54.173999999999999</c:v>
                </c:pt>
                <c:pt idx="11974">
                  <c:v>54.16</c:v>
                </c:pt>
                <c:pt idx="11975">
                  <c:v>54.152000000000001</c:v>
                </c:pt>
                <c:pt idx="11976">
                  <c:v>54.149000000000001</c:v>
                </c:pt>
                <c:pt idx="11977">
                  <c:v>54.145000000000003</c:v>
                </c:pt>
                <c:pt idx="11978">
                  <c:v>54.137999999999998</c:v>
                </c:pt>
                <c:pt idx="11979">
                  <c:v>54.134</c:v>
                </c:pt>
                <c:pt idx="11980">
                  <c:v>54.125999999999998</c:v>
                </c:pt>
                <c:pt idx="11981">
                  <c:v>54.115000000000002</c:v>
                </c:pt>
                <c:pt idx="11982">
                  <c:v>54.107999999999997</c:v>
                </c:pt>
                <c:pt idx="11983">
                  <c:v>54.097000000000001</c:v>
                </c:pt>
                <c:pt idx="11984">
                  <c:v>54.098999999999997</c:v>
                </c:pt>
                <c:pt idx="11985">
                  <c:v>54.097000000000001</c:v>
                </c:pt>
                <c:pt idx="11986">
                  <c:v>54.087000000000003</c:v>
                </c:pt>
                <c:pt idx="11987">
                  <c:v>54.078000000000003</c:v>
                </c:pt>
                <c:pt idx="11988">
                  <c:v>54.070999999999998</c:v>
                </c:pt>
                <c:pt idx="11989">
                  <c:v>54.061999999999998</c:v>
                </c:pt>
                <c:pt idx="11990">
                  <c:v>54.055999999999997</c:v>
                </c:pt>
                <c:pt idx="11991">
                  <c:v>54.055999999999997</c:v>
                </c:pt>
                <c:pt idx="11992">
                  <c:v>54.054000000000002</c:v>
                </c:pt>
                <c:pt idx="11993">
                  <c:v>54.036999999999999</c:v>
                </c:pt>
                <c:pt idx="11994">
                  <c:v>54.036999999999999</c:v>
                </c:pt>
                <c:pt idx="11995">
                  <c:v>54.024000000000001</c:v>
                </c:pt>
                <c:pt idx="11996">
                  <c:v>54.015000000000001</c:v>
                </c:pt>
                <c:pt idx="11997">
                  <c:v>54.008000000000003</c:v>
                </c:pt>
                <c:pt idx="11998">
                  <c:v>54.009</c:v>
                </c:pt>
                <c:pt idx="11999">
                  <c:v>54.009</c:v>
                </c:pt>
                <c:pt idx="12000">
                  <c:v>53.996000000000002</c:v>
                </c:pt>
                <c:pt idx="12001">
                  <c:v>53.996000000000002</c:v>
                </c:pt>
                <c:pt idx="12002">
                  <c:v>53.988999999999997</c:v>
                </c:pt>
                <c:pt idx="12003">
                  <c:v>53.988999999999997</c:v>
                </c:pt>
                <c:pt idx="12004">
                  <c:v>53.975999999999999</c:v>
                </c:pt>
                <c:pt idx="12005">
                  <c:v>53.963000000000001</c:v>
                </c:pt>
                <c:pt idx="12006">
                  <c:v>53.966000000000001</c:v>
                </c:pt>
                <c:pt idx="12007">
                  <c:v>53.954000000000001</c:v>
                </c:pt>
                <c:pt idx="12008">
                  <c:v>53.948</c:v>
                </c:pt>
                <c:pt idx="12009">
                  <c:v>53.944000000000003</c:v>
                </c:pt>
                <c:pt idx="12010">
                  <c:v>53.930999999999997</c:v>
                </c:pt>
                <c:pt idx="12011">
                  <c:v>53.926000000000002</c:v>
                </c:pt>
                <c:pt idx="12012">
                  <c:v>53.917999999999999</c:v>
                </c:pt>
                <c:pt idx="12013">
                  <c:v>53.917999999999999</c:v>
                </c:pt>
                <c:pt idx="12014">
                  <c:v>53.905000000000001</c:v>
                </c:pt>
                <c:pt idx="12015">
                  <c:v>53.889000000000003</c:v>
                </c:pt>
                <c:pt idx="12016">
                  <c:v>53.896000000000001</c:v>
                </c:pt>
                <c:pt idx="12017">
                  <c:v>53.889000000000003</c:v>
                </c:pt>
                <c:pt idx="12018">
                  <c:v>53.896000000000001</c:v>
                </c:pt>
                <c:pt idx="12019">
                  <c:v>53.883000000000003</c:v>
                </c:pt>
                <c:pt idx="12020">
                  <c:v>53.87</c:v>
                </c:pt>
                <c:pt idx="12021">
                  <c:v>53.872999999999998</c:v>
                </c:pt>
                <c:pt idx="12022">
                  <c:v>53.860999999999997</c:v>
                </c:pt>
                <c:pt idx="12023">
                  <c:v>53.859000000000002</c:v>
                </c:pt>
                <c:pt idx="12024">
                  <c:v>53.847999999999999</c:v>
                </c:pt>
                <c:pt idx="12025">
                  <c:v>53.838000000000001</c:v>
                </c:pt>
                <c:pt idx="12026">
                  <c:v>53.832999999999998</c:v>
                </c:pt>
                <c:pt idx="12027">
                  <c:v>53.829000000000001</c:v>
                </c:pt>
                <c:pt idx="12028">
                  <c:v>53.822000000000003</c:v>
                </c:pt>
                <c:pt idx="12029">
                  <c:v>53.811999999999998</c:v>
                </c:pt>
                <c:pt idx="12030">
                  <c:v>53.811</c:v>
                </c:pt>
                <c:pt idx="12031">
                  <c:v>53.8</c:v>
                </c:pt>
                <c:pt idx="12032">
                  <c:v>53.798999999999999</c:v>
                </c:pt>
                <c:pt idx="12033">
                  <c:v>53.787999999999997</c:v>
                </c:pt>
                <c:pt idx="12034">
                  <c:v>53.784999999999997</c:v>
                </c:pt>
                <c:pt idx="12035">
                  <c:v>53.777000000000001</c:v>
                </c:pt>
                <c:pt idx="12036">
                  <c:v>53.777000000000001</c:v>
                </c:pt>
                <c:pt idx="12037">
                  <c:v>53.759</c:v>
                </c:pt>
                <c:pt idx="12038">
                  <c:v>53.759</c:v>
                </c:pt>
                <c:pt idx="12039">
                  <c:v>53.74</c:v>
                </c:pt>
                <c:pt idx="12040">
                  <c:v>53.74</c:v>
                </c:pt>
                <c:pt idx="12041">
                  <c:v>53.732999999999997</c:v>
                </c:pt>
                <c:pt idx="12042">
                  <c:v>53.728999999999999</c:v>
                </c:pt>
                <c:pt idx="12043">
                  <c:v>53.725000000000001</c:v>
                </c:pt>
                <c:pt idx="12044">
                  <c:v>53.710999999999999</c:v>
                </c:pt>
                <c:pt idx="12045">
                  <c:v>53.713999999999999</c:v>
                </c:pt>
                <c:pt idx="12046">
                  <c:v>53.704999999999998</c:v>
                </c:pt>
                <c:pt idx="12047">
                  <c:v>53.692</c:v>
                </c:pt>
                <c:pt idx="12048">
                  <c:v>53.703000000000003</c:v>
                </c:pt>
                <c:pt idx="12049">
                  <c:v>53.692999999999998</c:v>
                </c:pt>
                <c:pt idx="12050">
                  <c:v>53.680999999999997</c:v>
                </c:pt>
                <c:pt idx="12051">
                  <c:v>53.67</c:v>
                </c:pt>
                <c:pt idx="12052">
                  <c:v>53.651000000000003</c:v>
                </c:pt>
                <c:pt idx="12053">
                  <c:v>53.643999999999998</c:v>
                </c:pt>
                <c:pt idx="12054">
                  <c:v>53.64</c:v>
                </c:pt>
                <c:pt idx="12055">
                  <c:v>53.645000000000003</c:v>
                </c:pt>
                <c:pt idx="12056">
                  <c:v>53.643000000000001</c:v>
                </c:pt>
                <c:pt idx="12057">
                  <c:v>53.631999999999998</c:v>
                </c:pt>
                <c:pt idx="12058">
                  <c:v>53.63</c:v>
                </c:pt>
                <c:pt idx="12059">
                  <c:v>53.622999999999998</c:v>
                </c:pt>
                <c:pt idx="12060">
                  <c:v>53.613999999999997</c:v>
                </c:pt>
                <c:pt idx="12061">
                  <c:v>53.61</c:v>
                </c:pt>
                <c:pt idx="12062">
                  <c:v>53.61</c:v>
                </c:pt>
                <c:pt idx="12063">
                  <c:v>53.594999999999999</c:v>
                </c:pt>
                <c:pt idx="12064">
                  <c:v>53.597000000000001</c:v>
                </c:pt>
                <c:pt idx="12065">
                  <c:v>53.588000000000001</c:v>
                </c:pt>
                <c:pt idx="12066">
                  <c:v>53.576999999999998</c:v>
                </c:pt>
                <c:pt idx="12067">
                  <c:v>53.569000000000003</c:v>
                </c:pt>
                <c:pt idx="12068">
                  <c:v>53.569000000000003</c:v>
                </c:pt>
                <c:pt idx="12069">
                  <c:v>53.558</c:v>
                </c:pt>
                <c:pt idx="12070">
                  <c:v>53.554000000000002</c:v>
                </c:pt>
                <c:pt idx="12071">
                  <c:v>53.546999999999997</c:v>
                </c:pt>
                <c:pt idx="12072">
                  <c:v>53.539000000000001</c:v>
                </c:pt>
                <c:pt idx="12073">
                  <c:v>53.533999999999999</c:v>
                </c:pt>
                <c:pt idx="12074">
                  <c:v>53.521000000000001</c:v>
                </c:pt>
                <c:pt idx="12075">
                  <c:v>53.517000000000003</c:v>
                </c:pt>
                <c:pt idx="12076">
                  <c:v>53.518999999999998</c:v>
                </c:pt>
                <c:pt idx="12077">
                  <c:v>53.508000000000003</c:v>
                </c:pt>
                <c:pt idx="12078">
                  <c:v>53.494999999999997</c:v>
                </c:pt>
                <c:pt idx="12079">
                  <c:v>53.494999999999997</c:v>
                </c:pt>
                <c:pt idx="12080">
                  <c:v>53.494999999999997</c:v>
                </c:pt>
                <c:pt idx="12081">
                  <c:v>53.48</c:v>
                </c:pt>
                <c:pt idx="12082">
                  <c:v>53.475999999999999</c:v>
                </c:pt>
                <c:pt idx="12083">
                  <c:v>53.48</c:v>
                </c:pt>
                <c:pt idx="12084">
                  <c:v>53.465000000000003</c:v>
                </c:pt>
                <c:pt idx="12085">
                  <c:v>53.460999999999999</c:v>
                </c:pt>
                <c:pt idx="12086">
                  <c:v>53.457000000000001</c:v>
                </c:pt>
                <c:pt idx="12087">
                  <c:v>53.442999999999998</c:v>
                </c:pt>
                <c:pt idx="12088">
                  <c:v>53.436999999999998</c:v>
                </c:pt>
                <c:pt idx="12089">
                  <c:v>53.426000000000002</c:v>
                </c:pt>
                <c:pt idx="12090">
                  <c:v>53.417000000000002</c:v>
                </c:pt>
                <c:pt idx="12091">
                  <c:v>53.417000000000002</c:v>
                </c:pt>
                <c:pt idx="12092">
                  <c:v>53.411000000000001</c:v>
                </c:pt>
                <c:pt idx="12093">
                  <c:v>53.402000000000001</c:v>
                </c:pt>
                <c:pt idx="12094">
                  <c:v>53.395000000000003</c:v>
                </c:pt>
                <c:pt idx="12095">
                  <c:v>53.384999999999998</c:v>
                </c:pt>
                <c:pt idx="12096">
                  <c:v>53.383000000000003</c:v>
                </c:pt>
                <c:pt idx="12097">
                  <c:v>53.374000000000002</c:v>
                </c:pt>
                <c:pt idx="12098">
                  <c:v>53.369</c:v>
                </c:pt>
                <c:pt idx="12099">
                  <c:v>53.372</c:v>
                </c:pt>
                <c:pt idx="12100">
                  <c:v>53.356999999999999</c:v>
                </c:pt>
                <c:pt idx="12101">
                  <c:v>53.353000000000002</c:v>
                </c:pt>
                <c:pt idx="12102">
                  <c:v>53.35</c:v>
                </c:pt>
                <c:pt idx="12103">
                  <c:v>53.35</c:v>
                </c:pt>
                <c:pt idx="12104">
                  <c:v>53.341999999999999</c:v>
                </c:pt>
                <c:pt idx="12105">
                  <c:v>53.341999999999999</c:v>
                </c:pt>
                <c:pt idx="12106">
                  <c:v>53.326000000000001</c:v>
                </c:pt>
                <c:pt idx="12107">
                  <c:v>53.322000000000003</c:v>
                </c:pt>
                <c:pt idx="12108">
                  <c:v>53.323</c:v>
                </c:pt>
                <c:pt idx="12109">
                  <c:v>53.32</c:v>
                </c:pt>
                <c:pt idx="12110">
                  <c:v>53.305</c:v>
                </c:pt>
                <c:pt idx="12111">
                  <c:v>53.305</c:v>
                </c:pt>
                <c:pt idx="12112">
                  <c:v>53.298999999999999</c:v>
                </c:pt>
                <c:pt idx="12113">
                  <c:v>53.292000000000002</c:v>
                </c:pt>
                <c:pt idx="12114">
                  <c:v>53.281999999999996</c:v>
                </c:pt>
                <c:pt idx="12115">
                  <c:v>53.281999999999996</c:v>
                </c:pt>
                <c:pt idx="12116">
                  <c:v>53.27</c:v>
                </c:pt>
                <c:pt idx="12117">
                  <c:v>53.264000000000003</c:v>
                </c:pt>
                <c:pt idx="12118">
                  <c:v>53.256</c:v>
                </c:pt>
                <c:pt idx="12119">
                  <c:v>53.253</c:v>
                </c:pt>
                <c:pt idx="12120">
                  <c:v>53.253</c:v>
                </c:pt>
                <c:pt idx="12121">
                  <c:v>53.243000000000002</c:v>
                </c:pt>
                <c:pt idx="12122">
                  <c:v>53.234000000000002</c:v>
                </c:pt>
                <c:pt idx="12123">
                  <c:v>53.238</c:v>
                </c:pt>
                <c:pt idx="12124">
                  <c:v>53.219000000000001</c:v>
                </c:pt>
                <c:pt idx="12125">
                  <c:v>53.219000000000001</c:v>
                </c:pt>
                <c:pt idx="12126">
                  <c:v>53.207999999999998</c:v>
                </c:pt>
                <c:pt idx="12127">
                  <c:v>53.203000000000003</c:v>
                </c:pt>
                <c:pt idx="12128">
                  <c:v>53.197000000000003</c:v>
                </c:pt>
                <c:pt idx="12129">
                  <c:v>53.186</c:v>
                </c:pt>
                <c:pt idx="12130">
                  <c:v>53.186</c:v>
                </c:pt>
                <c:pt idx="12131">
                  <c:v>53.174999999999997</c:v>
                </c:pt>
                <c:pt idx="12132">
                  <c:v>53.173999999999999</c:v>
                </c:pt>
                <c:pt idx="12133">
                  <c:v>53.162999999999997</c:v>
                </c:pt>
                <c:pt idx="12134">
                  <c:v>53.162999999999997</c:v>
                </c:pt>
                <c:pt idx="12135">
                  <c:v>53.145000000000003</c:v>
                </c:pt>
                <c:pt idx="12136">
                  <c:v>53.143000000000001</c:v>
                </c:pt>
                <c:pt idx="12137">
                  <c:v>53.131999999999998</c:v>
                </c:pt>
                <c:pt idx="12138">
                  <c:v>53.13</c:v>
                </c:pt>
                <c:pt idx="12139">
                  <c:v>53.125999999999998</c:v>
                </c:pt>
                <c:pt idx="12140">
                  <c:v>53.119</c:v>
                </c:pt>
                <c:pt idx="12141">
                  <c:v>53.110999999999997</c:v>
                </c:pt>
                <c:pt idx="12142">
                  <c:v>53.113</c:v>
                </c:pt>
                <c:pt idx="12143">
                  <c:v>53.097000000000001</c:v>
                </c:pt>
                <c:pt idx="12144">
                  <c:v>53.1</c:v>
                </c:pt>
                <c:pt idx="12145">
                  <c:v>53.087000000000003</c:v>
                </c:pt>
                <c:pt idx="12146">
                  <c:v>53.076000000000001</c:v>
                </c:pt>
                <c:pt idx="12147">
                  <c:v>53.070999999999998</c:v>
                </c:pt>
                <c:pt idx="12148">
                  <c:v>53.069000000000003</c:v>
                </c:pt>
                <c:pt idx="12149">
                  <c:v>53.055999999999997</c:v>
                </c:pt>
                <c:pt idx="12150">
                  <c:v>53.055999999999997</c:v>
                </c:pt>
                <c:pt idx="12151">
                  <c:v>53.052</c:v>
                </c:pt>
                <c:pt idx="12152">
                  <c:v>53.042999999999999</c:v>
                </c:pt>
                <c:pt idx="12153">
                  <c:v>53.040999999999997</c:v>
                </c:pt>
                <c:pt idx="12154">
                  <c:v>53.030999999999999</c:v>
                </c:pt>
                <c:pt idx="12155">
                  <c:v>53.027999999999999</c:v>
                </c:pt>
                <c:pt idx="12156">
                  <c:v>53.011000000000003</c:v>
                </c:pt>
                <c:pt idx="12157">
                  <c:v>53.006</c:v>
                </c:pt>
                <c:pt idx="12158">
                  <c:v>52.996000000000002</c:v>
                </c:pt>
                <c:pt idx="12159">
                  <c:v>52.993000000000002</c:v>
                </c:pt>
                <c:pt idx="12160">
                  <c:v>52.994</c:v>
                </c:pt>
                <c:pt idx="12161">
                  <c:v>52.981000000000002</c:v>
                </c:pt>
                <c:pt idx="12162">
                  <c:v>52.973999999999997</c:v>
                </c:pt>
                <c:pt idx="12163">
                  <c:v>52.97</c:v>
                </c:pt>
                <c:pt idx="12164">
                  <c:v>52.972000000000001</c:v>
                </c:pt>
                <c:pt idx="12165">
                  <c:v>52.962000000000003</c:v>
                </c:pt>
                <c:pt idx="12166">
                  <c:v>52.960999999999999</c:v>
                </c:pt>
                <c:pt idx="12167">
                  <c:v>52.957000000000001</c:v>
                </c:pt>
                <c:pt idx="12168">
                  <c:v>52.948</c:v>
                </c:pt>
                <c:pt idx="12169">
                  <c:v>52.942</c:v>
                </c:pt>
                <c:pt idx="12170">
                  <c:v>52.944000000000003</c:v>
                </c:pt>
                <c:pt idx="12171">
                  <c:v>52.947000000000003</c:v>
                </c:pt>
                <c:pt idx="12172">
                  <c:v>52.929000000000002</c:v>
                </c:pt>
                <c:pt idx="12173">
                  <c:v>52.923000000000002</c:v>
                </c:pt>
                <c:pt idx="12174">
                  <c:v>52.917000000000002</c:v>
                </c:pt>
                <c:pt idx="12175">
                  <c:v>52.908000000000001</c:v>
                </c:pt>
                <c:pt idx="12176">
                  <c:v>52.89</c:v>
                </c:pt>
                <c:pt idx="12177">
                  <c:v>52.892000000000003</c:v>
                </c:pt>
                <c:pt idx="12178">
                  <c:v>52.884</c:v>
                </c:pt>
                <c:pt idx="12179">
                  <c:v>52.881999999999998</c:v>
                </c:pt>
                <c:pt idx="12180">
                  <c:v>52.877000000000002</c:v>
                </c:pt>
                <c:pt idx="12181">
                  <c:v>52.869</c:v>
                </c:pt>
                <c:pt idx="12182">
                  <c:v>52.866999999999997</c:v>
                </c:pt>
                <c:pt idx="12183">
                  <c:v>52.857999999999997</c:v>
                </c:pt>
                <c:pt idx="12184">
                  <c:v>52.853999999999999</c:v>
                </c:pt>
                <c:pt idx="12185">
                  <c:v>52.847000000000001</c:v>
                </c:pt>
                <c:pt idx="12186">
                  <c:v>52.835999999999999</c:v>
                </c:pt>
                <c:pt idx="12187">
                  <c:v>52.823</c:v>
                </c:pt>
                <c:pt idx="12188">
                  <c:v>52.817</c:v>
                </c:pt>
                <c:pt idx="12189">
                  <c:v>52.814</c:v>
                </c:pt>
                <c:pt idx="12190">
                  <c:v>52.81</c:v>
                </c:pt>
                <c:pt idx="12191">
                  <c:v>52.808</c:v>
                </c:pt>
                <c:pt idx="12192">
                  <c:v>52.805999999999997</c:v>
                </c:pt>
                <c:pt idx="12193">
                  <c:v>52.795000000000002</c:v>
                </c:pt>
                <c:pt idx="12194">
                  <c:v>52.784999999999997</c:v>
                </c:pt>
                <c:pt idx="12195">
                  <c:v>52.786999999999999</c:v>
                </c:pt>
                <c:pt idx="12196">
                  <c:v>52.777999999999999</c:v>
                </c:pt>
                <c:pt idx="12197">
                  <c:v>52.767000000000003</c:v>
                </c:pt>
                <c:pt idx="12198">
                  <c:v>52.753999999999998</c:v>
                </c:pt>
                <c:pt idx="12199">
                  <c:v>52.758000000000003</c:v>
                </c:pt>
                <c:pt idx="12200">
                  <c:v>52.753999999999998</c:v>
                </c:pt>
                <c:pt idx="12201">
                  <c:v>52.746000000000002</c:v>
                </c:pt>
                <c:pt idx="12202">
                  <c:v>52.737000000000002</c:v>
                </c:pt>
                <c:pt idx="12203">
                  <c:v>52.732999999999997</c:v>
                </c:pt>
                <c:pt idx="12204">
                  <c:v>52.716999999999999</c:v>
                </c:pt>
                <c:pt idx="12205">
                  <c:v>52.723999999999997</c:v>
                </c:pt>
                <c:pt idx="12206">
                  <c:v>52.715000000000003</c:v>
                </c:pt>
                <c:pt idx="12207">
                  <c:v>52.713000000000001</c:v>
                </c:pt>
                <c:pt idx="12208">
                  <c:v>52.701999999999998</c:v>
                </c:pt>
                <c:pt idx="12209">
                  <c:v>52.695999999999998</c:v>
                </c:pt>
                <c:pt idx="12210">
                  <c:v>52.69</c:v>
                </c:pt>
                <c:pt idx="12211">
                  <c:v>52.686999999999998</c:v>
                </c:pt>
                <c:pt idx="12212">
                  <c:v>52.686</c:v>
                </c:pt>
                <c:pt idx="12213">
                  <c:v>52.679000000000002</c:v>
                </c:pt>
                <c:pt idx="12214">
                  <c:v>52.671999999999997</c:v>
                </c:pt>
                <c:pt idx="12215">
                  <c:v>52.665999999999997</c:v>
                </c:pt>
                <c:pt idx="12216">
                  <c:v>52.66</c:v>
                </c:pt>
                <c:pt idx="12217">
                  <c:v>52.646000000000001</c:v>
                </c:pt>
                <c:pt idx="12218">
                  <c:v>52.646000000000001</c:v>
                </c:pt>
                <c:pt idx="12219">
                  <c:v>52.637999999999998</c:v>
                </c:pt>
                <c:pt idx="12220">
                  <c:v>52.627000000000002</c:v>
                </c:pt>
                <c:pt idx="12221">
                  <c:v>52.622</c:v>
                </c:pt>
                <c:pt idx="12222">
                  <c:v>52.616</c:v>
                </c:pt>
                <c:pt idx="12223">
                  <c:v>52.618000000000002</c:v>
                </c:pt>
                <c:pt idx="12224">
                  <c:v>52.603000000000002</c:v>
                </c:pt>
                <c:pt idx="12225">
                  <c:v>52.604999999999997</c:v>
                </c:pt>
                <c:pt idx="12226">
                  <c:v>52.597000000000001</c:v>
                </c:pt>
                <c:pt idx="12227">
                  <c:v>52.59</c:v>
                </c:pt>
                <c:pt idx="12228">
                  <c:v>52.582000000000001</c:v>
                </c:pt>
                <c:pt idx="12229">
                  <c:v>52.575000000000003</c:v>
                </c:pt>
                <c:pt idx="12230">
                  <c:v>52.566000000000003</c:v>
                </c:pt>
                <c:pt idx="12231">
                  <c:v>52.564</c:v>
                </c:pt>
                <c:pt idx="12232">
                  <c:v>52.555999999999997</c:v>
                </c:pt>
                <c:pt idx="12233">
                  <c:v>52.542999999999999</c:v>
                </c:pt>
                <c:pt idx="12234">
                  <c:v>52.545000000000002</c:v>
                </c:pt>
                <c:pt idx="12235">
                  <c:v>52.533999999999999</c:v>
                </c:pt>
                <c:pt idx="12236">
                  <c:v>52.524999999999999</c:v>
                </c:pt>
                <c:pt idx="12237">
                  <c:v>52.518999999999998</c:v>
                </c:pt>
                <c:pt idx="12238">
                  <c:v>52.518999999999998</c:v>
                </c:pt>
                <c:pt idx="12239">
                  <c:v>52.503999999999998</c:v>
                </c:pt>
                <c:pt idx="12240">
                  <c:v>52.500999999999998</c:v>
                </c:pt>
                <c:pt idx="12241">
                  <c:v>52.5</c:v>
                </c:pt>
                <c:pt idx="12242">
                  <c:v>52.5</c:v>
                </c:pt>
                <c:pt idx="12243">
                  <c:v>52.485999999999997</c:v>
                </c:pt>
                <c:pt idx="12244">
                  <c:v>52.484999999999999</c:v>
                </c:pt>
                <c:pt idx="12245">
                  <c:v>52.472999999999999</c:v>
                </c:pt>
                <c:pt idx="12246">
                  <c:v>52.481000000000002</c:v>
                </c:pt>
                <c:pt idx="12247">
                  <c:v>52.472000000000001</c:v>
                </c:pt>
                <c:pt idx="12248">
                  <c:v>52.463000000000001</c:v>
                </c:pt>
                <c:pt idx="12249">
                  <c:v>52.459000000000003</c:v>
                </c:pt>
                <c:pt idx="12250">
                  <c:v>52.454000000000001</c:v>
                </c:pt>
                <c:pt idx="12251">
                  <c:v>52.442999999999998</c:v>
                </c:pt>
                <c:pt idx="12252">
                  <c:v>52.433</c:v>
                </c:pt>
                <c:pt idx="12253">
                  <c:v>52.427999999999997</c:v>
                </c:pt>
                <c:pt idx="12254">
                  <c:v>52.42</c:v>
                </c:pt>
                <c:pt idx="12255">
                  <c:v>52.417999999999999</c:v>
                </c:pt>
                <c:pt idx="12256">
                  <c:v>52.406999999999996</c:v>
                </c:pt>
                <c:pt idx="12257">
                  <c:v>52.402000000000001</c:v>
                </c:pt>
                <c:pt idx="12258">
                  <c:v>52.384999999999998</c:v>
                </c:pt>
                <c:pt idx="12259">
                  <c:v>52.392000000000003</c:v>
                </c:pt>
                <c:pt idx="12260">
                  <c:v>52.383000000000003</c:v>
                </c:pt>
                <c:pt idx="12261">
                  <c:v>52.381</c:v>
                </c:pt>
                <c:pt idx="12262">
                  <c:v>52.372</c:v>
                </c:pt>
                <c:pt idx="12263">
                  <c:v>52.356999999999999</c:v>
                </c:pt>
                <c:pt idx="12264">
                  <c:v>52.347999999999999</c:v>
                </c:pt>
                <c:pt idx="12265">
                  <c:v>52.344000000000001</c:v>
                </c:pt>
                <c:pt idx="12266">
                  <c:v>52.347999999999999</c:v>
                </c:pt>
                <c:pt idx="12267">
                  <c:v>52.34</c:v>
                </c:pt>
                <c:pt idx="12268">
                  <c:v>52.326999999999998</c:v>
                </c:pt>
                <c:pt idx="12269">
                  <c:v>52.32</c:v>
                </c:pt>
                <c:pt idx="12270">
                  <c:v>52.311</c:v>
                </c:pt>
                <c:pt idx="12271">
                  <c:v>52.311999999999998</c:v>
                </c:pt>
                <c:pt idx="12272">
                  <c:v>52.305</c:v>
                </c:pt>
                <c:pt idx="12273">
                  <c:v>52.302999999999997</c:v>
                </c:pt>
                <c:pt idx="12274">
                  <c:v>52.298999999999999</c:v>
                </c:pt>
                <c:pt idx="12275">
                  <c:v>52.287999999999997</c:v>
                </c:pt>
                <c:pt idx="12276">
                  <c:v>52.277000000000001</c:v>
                </c:pt>
                <c:pt idx="12277">
                  <c:v>52.277000000000001</c:v>
                </c:pt>
                <c:pt idx="12278">
                  <c:v>52.264000000000003</c:v>
                </c:pt>
                <c:pt idx="12279">
                  <c:v>52.259</c:v>
                </c:pt>
                <c:pt idx="12280">
                  <c:v>52.255000000000003</c:v>
                </c:pt>
                <c:pt idx="12281">
                  <c:v>52.249000000000002</c:v>
                </c:pt>
                <c:pt idx="12282">
                  <c:v>52.247</c:v>
                </c:pt>
                <c:pt idx="12283">
                  <c:v>52.243000000000002</c:v>
                </c:pt>
                <c:pt idx="12284">
                  <c:v>52.235999999999997</c:v>
                </c:pt>
                <c:pt idx="12285">
                  <c:v>52.228000000000002</c:v>
                </c:pt>
                <c:pt idx="12286">
                  <c:v>52.228000000000002</c:v>
                </c:pt>
                <c:pt idx="12287">
                  <c:v>52.222999999999999</c:v>
                </c:pt>
                <c:pt idx="12288">
                  <c:v>52.216999999999999</c:v>
                </c:pt>
                <c:pt idx="12289">
                  <c:v>52.201999999999998</c:v>
                </c:pt>
                <c:pt idx="12290">
                  <c:v>52.201999999999998</c:v>
                </c:pt>
                <c:pt idx="12291">
                  <c:v>52.201999999999998</c:v>
                </c:pt>
                <c:pt idx="12292">
                  <c:v>52.2</c:v>
                </c:pt>
                <c:pt idx="12293">
                  <c:v>52.186999999999998</c:v>
                </c:pt>
                <c:pt idx="12294">
                  <c:v>52.183</c:v>
                </c:pt>
                <c:pt idx="12295">
                  <c:v>52.180999999999997</c:v>
                </c:pt>
                <c:pt idx="12296">
                  <c:v>52.17</c:v>
                </c:pt>
                <c:pt idx="12297">
                  <c:v>52.168999999999997</c:v>
                </c:pt>
                <c:pt idx="12298">
                  <c:v>52.164999999999999</c:v>
                </c:pt>
                <c:pt idx="12299">
                  <c:v>52.161000000000001</c:v>
                </c:pt>
                <c:pt idx="12300">
                  <c:v>52.146000000000001</c:v>
                </c:pt>
                <c:pt idx="12301">
                  <c:v>52.140999999999998</c:v>
                </c:pt>
                <c:pt idx="12302">
                  <c:v>52.139000000000003</c:v>
                </c:pt>
                <c:pt idx="12303">
                  <c:v>52.134999999999998</c:v>
                </c:pt>
                <c:pt idx="12304">
                  <c:v>52.131</c:v>
                </c:pt>
                <c:pt idx="12305">
                  <c:v>52.122</c:v>
                </c:pt>
                <c:pt idx="12306">
                  <c:v>52.113</c:v>
                </c:pt>
                <c:pt idx="12307">
                  <c:v>52.104999999999997</c:v>
                </c:pt>
                <c:pt idx="12308">
                  <c:v>52.091999999999999</c:v>
                </c:pt>
                <c:pt idx="12309">
                  <c:v>52.082999999999998</c:v>
                </c:pt>
                <c:pt idx="12310">
                  <c:v>52.081000000000003</c:v>
                </c:pt>
                <c:pt idx="12311">
                  <c:v>52.076999999999998</c:v>
                </c:pt>
                <c:pt idx="12312">
                  <c:v>52.079000000000001</c:v>
                </c:pt>
                <c:pt idx="12313">
                  <c:v>52.072000000000003</c:v>
                </c:pt>
                <c:pt idx="12314">
                  <c:v>52.058999999999997</c:v>
                </c:pt>
                <c:pt idx="12315">
                  <c:v>52.052999999999997</c:v>
                </c:pt>
                <c:pt idx="12316">
                  <c:v>52.045999999999999</c:v>
                </c:pt>
                <c:pt idx="12317">
                  <c:v>52.046999999999997</c:v>
                </c:pt>
                <c:pt idx="12318">
                  <c:v>52.030999999999999</c:v>
                </c:pt>
                <c:pt idx="12319">
                  <c:v>52.033999999999999</c:v>
                </c:pt>
                <c:pt idx="12320">
                  <c:v>52.024999999999999</c:v>
                </c:pt>
                <c:pt idx="12321">
                  <c:v>52.023000000000003</c:v>
                </c:pt>
                <c:pt idx="12322">
                  <c:v>52.015999999999998</c:v>
                </c:pt>
                <c:pt idx="12323">
                  <c:v>52.01</c:v>
                </c:pt>
                <c:pt idx="12324">
                  <c:v>51.997</c:v>
                </c:pt>
                <c:pt idx="12325">
                  <c:v>51.994</c:v>
                </c:pt>
                <c:pt idx="12326">
                  <c:v>51.984000000000002</c:v>
                </c:pt>
                <c:pt idx="12327">
                  <c:v>51.981999999999999</c:v>
                </c:pt>
                <c:pt idx="12328">
                  <c:v>51.972999999999999</c:v>
                </c:pt>
                <c:pt idx="12329">
                  <c:v>51.968000000000004</c:v>
                </c:pt>
                <c:pt idx="12330">
                  <c:v>51.970999999999997</c:v>
                </c:pt>
                <c:pt idx="12331">
                  <c:v>51.962000000000003</c:v>
                </c:pt>
                <c:pt idx="12332">
                  <c:v>51.954000000000001</c:v>
                </c:pt>
                <c:pt idx="12333">
                  <c:v>51.948999999999998</c:v>
                </c:pt>
                <c:pt idx="12334">
                  <c:v>51.947000000000003</c:v>
                </c:pt>
                <c:pt idx="12335">
                  <c:v>51.938000000000002</c:v>
                </c:pt>
                <c:pt idx="12336">
                  <c:v>51.926000000000002</c:v>
                </c:pt>
                <c:pt idx="12337">
                  <c:v>51.923000000000002</c:v>
                </c:pt>
                <c:pt idx="12338">
                  <c:v>51.926000000000002</c:v>
                </c:pt>
                <c:pt idx="12339">
                  <c:v>51.911000000000001</c:v>
                </c:pt>
                <c:pt idx="12340">
                  <c:v>51.905999999999999</c:v>
                </c:pt>
                <c:pt idx="12341">
                  <c:v>51.902000000000001</c:v>
                </c:pt>
                <c:pt idx="12342">
                  <c:v>51.886000000000003</c:v>
                </c:pt>
                <c:pt idx="12343">
                  <c:v>51.878</c:v>
                </c:pt>
                <c:pt idx="12344">
                  <c:v>51.866999999999997</c:v>
                </c:pt>
                <c:pt idx="12345">
                  <c:v>51.863</c:v>
                </c:pt>
                <c:pt idx="12346">
                  <c:v>51.853999999999999</c:v>
                </c:pt>
                <c:pt idx="12347">
                  <c:v>51.851999999999997</c:v>
                </c:pt>
                <c:pt idx="12348">
                  <c:v>51.851999999999997</c:v>
                </c:pt>
                <c:pt idx="12349">
                  <c:v>51.854999999999997</c:v>
                </c:pt>
                <c:pt idx="12350">
                  <c:v>51.85</c:v>
                </c:pt>
                <c:pt idx="12351">
                  <c:v>51.844000000000001</c:v>
                </c:pt>
                <c:pt idx="12352">
                  <c:v>51.832999999999998</c:v>
                </c:pt>
                <c:pt idx="12353">
                  <c:v>51.826000000000001</c:v>
                </c:pt>
                <c:pt idx="12354">
                  <c:v>51.814999999999998</c:v>
                </c:pt>
                <c:pt idx="12355">
                  <c:v>51.811</c:v>
                </c:pt>
                <c:pt idx="12356">
                  <c:v>51.8</c:v>
                </c:pt>
                <c:pt idx="12357">
                  <c:v>51.792999999999999</c:v>
                </c:pt>
                <c:pt idx="12358">
                  <c:v>51.793999999999997</c:v>
                </c:pt>
                <c:pt idx="12359">
                  <c:v>51.79</c:v>
                </c:pt>
                <c:pt idx="12360">
                  <c:v>51.777999999999999</c:v>
                </c:pt>
                <c:pt idx="12361">
                  <c:v>51.776000000000003</c:v>
                </c:pt>
                <c:pt idx="12362">
                  <c:v>51.77</c:v>
                </c:pt>
                <c:pt idx="12363">
                  <c:v>51.762999999999998</c:v>
                </c:pt>
                <c:pt idx="12364">
                  <c:v>51.756999999999998</c:v>
                </c:pt>
                <c:pt idx="12365">
                  <c:v>51.746000000000002</c:v>
                </c:pt>
                <c:pt idx="12366">
                  <c:v>51.732999999999997</c:v>
                </c:pt>
                <c:pt idx="12367">
                  <c:v>51.738</c:v>
                </c:pt>
                <c:pt idx="12368">
                  <c:v>51.734999999999999</c:v>
                </c:pt>
                <c:pt idx="12369">
                  <c:v>51.722000000000001</c:v>
                </c:pt>
                <c:pt idx="12370">
                  <c:v>51.722999999999999</c:v>
                </c:pt>
                <c:pt idx="12371">
                  <c:v>51.718000000000004</c:v>
                </c:pt>
                <c:pt idx="12372">
                  <c:v>51.718000000000004</c:v>
                </c:pt>
                <c:pt idx="12373">
                  <c:v>51.71</c:v>
                </c:pt>
                <c:pt idx="12374">
                  <c:v>51.706000000000003</c:v>
                </c:pt>
                <c:pt idx="12375">
                  <c:v>51.692</c:v>
                </c:pt>
                <c:pt idx="12376">
                  <c:v>51.683999999999997</c:v>
                </c:pt>
                <c:pt idx="12377">
                  <c:v>51.686</c:v>
                </c:pt>
                <c:pt idx="12378">
                  <c:v>51.673000000000002</c:v>
                </c:pt>
                <c:pt idx="12379">
                  <c:v>51.676000000000002</c:v>
                </c:pt>
                <c:pt idx="12380">
                  <c:v>51.66</c:v>
                </c:pt>
                <c:pt idx="12381">
                  <c:v>51.658000000000001</c:v>
                </c:pt>
                <c:pt idx="12382">
                  <c:v>51.654000000000003</c:v>
                </c:pt>
                <c:pt idx="12383">
                  <c:v>51.649000000000001</c:v>
                </c:pt>
                <c:pt idx="12384">
                  <c:v>51.636000000000003</c:v>
                </c:pt>
                <c:pt idx="12385">
                  <c:v>51.628</c:v>
                </c:pt>
                <c:pt idx="12386">
                  <c:v>51.622999999999998</c:v>
                </c:pt>
                <c:pt idx="12387">
                  <c:v>51.624000000000002</c:v>
                </c:pt>
                <c:pt idx="12388">
                  <c:v>51.616999999999997</c:v>
                </c:pt>
                <c:pt idx="12389">
                  <c:v>51.61</c:v>
                </c:pt>
                <c:pt idx="12390">
                  <c:v>51.61</c:v>
                </c:pt>
                <c:pt idx="12391">
                  <c:v>51.593000000000004</c:v>
                </c:pt>
                <c:pt idx="12392">
                  <c:v>51.588000000000001</c:v>
                </c:pt>
                <c:pt idx="12393">
                  <c:v>51.573</c:v>
                </c:pt>
                <c:pt idx="12394">
                  <c:v>51.573</c:v>
                </c:pt>
                <c:pt idx="12395">
                  <c:v>51.573999999999998</c:v>
                </c:pt>
                <c:pt idx="12396">
                  <c:v>51.558</c:v>
                </c:pt>
                <c:pt idx="12397">
                  <c:v>51.546999999999997</c:v>
                </c:pt>
                <c:pt idx="12398">
                  <c:v>51.536000000000001</c:v>
                </c:pt>
                <c:pt idx="12399">
                  <c:v>51.527999999999999</c:v>
                </c:pt>
                <c:pt idx="12400">
                  <c:v>51.527999999999999</c:v>
                </c:pt>
                <c:pt idx="12401">
                  <c:v>51.533000000000001</c:v>
                </c:pt>
                <c:pt idx="12402">
                  <c:v>51.517000000000003</c:v>
                </c:pt>
                <c:pt idx="12403">
                  <c:v>51.52</c:v>
                </c:pt>
                <c:pt idx="12404">
                  <c:v>51.511000000000003</c:v>
                </c:pt>
                <c:pt idx="12405">
                  <c:v>51.512999999999998</c:v>
                </c:pt>
                <c:pt idx="12406">
                  <c:v>51.503999999999998</c:v>
                </c:pt>
                <c:pt idx="12407">
                  <c:v>51.5</c:v>
                </c:pt>
                <c:pt idx="12408">
                  <c:v>51.491</c:v>
                </c:pt>
                <c:pt idx="12409">
                  <c:v>51.488999999999997</c:v>
                </c:pt>
                <c:pt idx="12410">
                  <c:v>51.482999999999997</c:v>
                </c:pt>
                <c:pt idx="12411">
                  <c:v>51.475999999999999</c:v>
                </c:pt>
                <c:pt idx="12412">
                  <c:v>51.475000000000001</c:v>
                </c:pt>
                <c:pt idx="12413">
                  <c:v>51.468000000000004</c:v>
                </c:pt>
                <c:pt idx="12414">
                  <c:v>51.470999999999997</c:v>
                </c:pt>
                <c:pt idx="12415">
                  <c:v>51.463999999999999</c:v>
                </c:pt>
                <c:pt idx="12416">
                  <c:v>51.457999999999998</c:v>
                </c:pt>
                <c:pt idx="12417">
                  <c:v>51.448999999999998</c:v>
                </c:pt>
                <c:pt idx="12418">
                  <c:v>51.451000000000001</c:v>
                </c:pt>
                <c:pt idx="12419">
                  <c:v>51.44</c:v>
                </c:pt>
                <c:pt idx="12420">
                  <c:v>51.430999999999997</c:v>
                </c:pt>
                <c:pt idx="12421">
                  <c:v>51.429000000000002</c:v>
                </c:pt>
                <c:pt idx="12422">
                  <c:v>51.417999999999999</c:v>
                </c:pt>
                <c:pt idx="12423">
                  <c:v>51.418999999999997</c:v>
                </c:pt>
                <c:pt idx="12424">
                  <c:v>51.41</c:v>
                </c:pt>
                <c:pt idx="12425">
                  <c:v>51.399000000000001</c:v>
                </c:pt>
                <c:pt idx="12426">
                  <c:v>51.396999999999998</c:v>
                </c:pt>
                <c:pt idx="12427">
                  <c:v>51.39</c:v>
                </c:pt>
                <c:pt idx="12428">
                  <c:v>51.381999999999998</c:v>
                </c:pt>
                <c:pt idx="12429">
                  <c:v>51.381999999999998</c:v>
                </c:pt>
                <c:pt idx="12430">
                  <c:v>51.38</c:v>
                </c:pt>
                <c:pt idx="12431">
                  <c:v>51.371000000000002</c:v>
                </c:pt>
                <c:pt idx="12432">
                  <c:v>51.36</c:v>
                </c:pt>
                <c:pt idx="12433">
                  <c:v>51.353999999999999</c:v>
                </c:pt>
                <c:pt idx="12434">
                  <c:v>51.341000000000001</c:v>
                </c:pt>
                <c:pt idx="12435">
                  <c:v>51.341000000000001</c:v>
                </c:pt>
                <c:pt idx="12436">
                  <c:v>51.341000000000001</c:v>
                </c:pt>
                <c:pt idx="12437">
                  <c:v>51.325000000000003</c:v>
                </c:pt>
                <c:pt idx="12438">
                  <c:v>51.326000000000001</c:v>
                </c:pt>
                <c:pt idx="12439">
                  <c:v>51.317</c:v>
                </c:pt>
                <c:pt idx="12440">
                  <c:v>51.317</c:v>
                </c:pt>
                <c:pt idx="12441">
                  <c:v>51.314999999999998</c:v>
                </c:pt>
                <c:pt idx="12442">
                  <c:v>51.305999999999997</c:v>
                </c:pt>
                <c:pt idx="12443">
                  <c:v>51.304000000000002</c:v>
                </c:pt>
                <c:pt idx="12444">
                  <c:v>51.3</c:v>
                </c:pt>
                <c:pt idx="12445">
                  <c:v>51.295999999999999</c:v>
                </c:pt>
                <c:pt idx="12446">
                  <c:v>51.292000000000002</c:v>
                </c:pt>
                <c:pt idx="12447">
                  <c:v>51.284999999999997</c:v>
                </c:pt>
                <c:pt idx="12448">
                  <c:v>51.276000000000003</c:v>
                </c:pt>
                <c:pt idx="12449">
                  <c:v>51.277000000000001</c:v>
                </c:pt>
                <c:pt idx="12450">
                  <c:v>51.265999999999998</c:v>
                </c:pt>
                <c:pt idx="12451">
                  <c:v>51.262</c:v>
                </c:pt>
                <c:pt idx="12452">
                  <c:v>51.255000000000003</c:v>
                </c:pt>
                <c:pt idx="12453">
                  <c:v>51.247999999999998</c:v>
                </c:pt>
                <c:pt idx="12454">
                  <c:v>51.241999999999997</c:v>
                </c:pt>
                <c:pt idx="12455">
                  <c:v>51.228999999999999</c:v>
                </c:pt>
                <c:pt idx="12456">
                  <c:v>51.232999999999997</c:v>
                </c:pt>
                <c:pt idx="12457">
                  <c:v>51.228999999999999</c:v>
                </c:pt>
                <c:pt idx="12458">
                  <c:v>51.218000000000004</c:v>
                </c:pt>
                <c:pt idx="12459">
                  <c:v>51.218000000000004</c:v>
                </c:pt>
                <c:pt idx="12460">
                  <c:v>51.207999999999998</c:v>
                </c:pt>
                <c:pt idx="12461">
                  <c:v>51.203000000000003</c:v>
                </c:pt>
                <c:pt idx="12462">
                  <c:v>51.195999999999998</c:v>
                </c:pt>
                <c:pt idx="12463">
                  <c:v>51.180999999999997</c:v>
                </c:pt>
                <c:pt idx="12464">
                  <c:v>51.164000000000001</c:v>
                </c:pt>
                <c:pt idx="12465">
                  <c:v>51.158999999999999</c:v>
                </c:pt>
                <c:pt idx="12466">
                  <c:v>51.164000000000001</c:v>
                </c:pt>
                <c:pt idx="12467">
                  <c:v>51.158999999999999</c:v>
                </c:pt>
                <c:pt idx="12468">
                  <c:v>51.151000000000003</c:v>
                </c:pt>
                <c:pt idx="12469">
                  <c:v>51.149000000000001</c:v>
                </c:pt>
                <c:pt idx="12470">
                  <c:v>51.14</c:v>
                </c:pt>
                <c:pt idx="12471">
                  <c:v>51.133000000000003</c:v>
                </c:pt>
                <c:pt idx="12472">
                  <c:v>51.128999999999998</c:v>
                </c:pt>
                <c:pt idx="12473">
                  <c:v>51.127000000000002</c:v>
                </c:pt>
                <c:pt idx="12474">
                  <c:v>51.11</c:v>
                </c:pt>
                <c:pt idx="12475">
                  <c:v>51.107999999999997</c:v>
                </c:pt>
                <c:pt idx="12476">
                  <c:v>51.11</c:v>
                </c:pt>
                <c:pt idx="12477">
                  <c:v>51.106000000000002</c:v>
                </c:pt>
                <c:pt idx="12478">
                  <c:v>51.097000000000001</c:v>
                </c:pt>
                <c:pt idx="12479">
                  <c:v>51.094999999999999</c:v>
                </c:pt>
                <c:pt idx="12480">
                  <c:v>51.088000000000001</c:v>
                </c:pt>
                <c:pt idx="12481">
                  <c:v>51.084000000000003</c:v>
                </c:pt>
                <c:pt idx="12482">
                  <c:v>51.076000000000001</c:v>
                </c:pt>
                <c:pt idx="12483">
                  <c:v>51.076000000000001</c:v>
                </c:pt>
                <c:pt idx="12484">
                  <c:v>51.061999999999998</c:v>
                </c:pt>
                <c:pt idx="12485">
                  <c:v>51.052</c:v>
                </c:pt>
                <c:pt idx="12486">
                  <c:v>51.05</c:v>
                </c:pt>
                <c:pt idx="12487">
                  <c:v>51.046999999999997</c:v>
                </c:pt>
                <c:pt idx="12488">
                  <c:v>51.039000000000001</c:v>
                </c:pt>
                <c:pt idx="12489">
                  <c:v>51.031999999999996</c:v>
                </c:pt>
                <c:pt idx="12490">
                  <c:v>51.026000000000003</c:v>
                </c:pt>
                <c:pt idx="12491">
                  <c:v>51.024000000000001</c:v>
                </c:pt>
                <c:pt idx="12492">
                  <c:v>51.024000000000001</c:v>
                </c:pt>
                <c:pt idx="12493">
                  <c:v>51.012999999999998</c:v>
                </c:pt>
                <c:pt idx="12494">
                  <c:v>51.006</c:v>
                </c:pt>
                <c:pt idx="12495">
                  <c:v>51.002000000000002</c:v>
                </c:pt>
                <c:pt idx="12496">
                  <c:v>50.993000000000002</c:v>
                </c:pt>
                <c:pt idx="12497">
                  <c:v>50.991</c:v>
                </c:pt>
                <c:pt idx="12498">
                  <c:v>50.987000000000002</c:v>
                </c:pt>
                <c:pt idx="12499">
                  <c:v>50.975999999999999</c:v>
                </c:pt>
                <c:pt idx="12500">
                  <c:v>50.972000000000001</c:v>
                </c:pt>
                <c:pt idx="12501">
                  <c:v>50.968000000000004</c:v>
                </c:pt>
                <c:pt idx="12502">
                  <c:v>50.965000000000003</c:v>
                </c:pt>
                <c:pt idx="12503">
                  <c:v>50.954000000000001</c:v>
                </c:pt>
                <c:pt idx="12504">
                  <c:v>50.942999999999998</c:v>
                </c:pt>
                <c:pt idx="12505">
                  <c:v>50.945999999999998</c:v>
                </c:pt>
                <c:pt idx="12506">
                  <c:v>50.933</c:v>
                </c:pt>
                <c:pt idx="12507">
                  <c:v>50.92</c:v>
                </c:pt>
                <c:pt idx="12508">
                  <c:v>50.912999999999997</c:v>
                </c:pt>
                <c:pt idx="12509">
                  <c:v>50.92</c:v>
                </c:pt>
                <c:pt idx="12510">
                  <c:v>50.92</c:v>
                </c:pt>
                <c:pt idx="12511">
                  <c:v>50.915999999999997</c:v>
                </c:pt>
                <c:pt idx="12512">
                  <c:v>50.906999999999996</c:v>
                </c:pt>
                <c:pt idx="12513">
                  <c:v>50.905000000000001</c:v>
                </c:pt>
                <c:pt idx="12514">
                  <c:v>50.902999999999999</c:v>
                </c:pt>
                <c:pt idx="12515">
                  <c:v>50.892000000000003</c:v>
                </c:pt>
                <c:pt idx="12516">
                  <c:v>50.893999999999998</c:v>
                </c:pt>
                <c:pt idx="12517">
                  <c:v>50.892000000000003</c:v>
                </c:pt>
                <c:pt idx="12518">
                  <c:v>50.884</c:v>
                </c:pt>
                <c:pt idx="12519">
                  <c:v>50.881999999999998</c:v>
                </c:pt>
                <c:pt idx="12520">
                  <c:v>50.869</c:v>
                </c:pt>
                <c:pt idx="12521">
                  <c:v>50.863999999999997</c:v>
                </c:pt>
                <c:pt idx="12522">
                  <c:v>50.848999999999997</c:v>
                </c:pt>
                <c:pt idx="12523">
                  <c:v>50.853000000000002</c:v>
                </c:pt>
                <c:pt idx="12524">
                  <c:v>50.844999999999999</c:v>
                </c:pt>
                <c:pt idx="12525">
                  <c:v>50.834000000000003</c:v>
                </c:pt>
                <c:pt idx="12526">
                  <c:v>50.832000000000001</c:v>
                </c:pt>
                <c:pt idx="12527">
                  <c:v>50.820999999999998</c:v>
                </c:pt>
                <c:pt idx="12528">
                  <c:v>50.816000000000003</c:v>
                </c:pt>
                <c:pt idx="12529">
                  <c:v>50.805</c:v>
                </c:pt>
                <c:pt idx="12530">
                  <c:v>50.804000000000002</c:v>
                </c:pt>
                <c:pt idx="12531">
                  <c:v>50.79</c:v>
                </c:pt>
                <c:pt idx="12532">
                  <c:v>50.790999999999997</c:v>
                </c:pt>
                <c:pt idx="12533">
                  <c:v>50.781999999999996</c:v>
                </c:pt>
                <c:pt idx="12534">
                  <c:v>50.771000000000001</c:v>
                </c:pt>
                <c:pt idx="12535">
                  <c:v>50.777000000000001</c:v>
                </c:pt>
                <c:pt idx="12536">
                  <c:v>50.762</c:v>
                </c:pt>
                <c:pt idx="12537">
                  <c:v>50.76</c:v>
                </c:pt>
                <c:pt idx="12538">
                  <c:v>50.762</c:v>
                </c:pt>
                <c:pt idx="12539">
                  <c:v>50.747</c:v>
                </c:pt>
                <c:pt idx="12540">
                  <c:v>50.741</c:v>
                </c:pt>
                <c:pt idx="12541">
                  <c:v>50.743000000000002</c:v>
                </c:pt>
                <c:pt idx="12542">
                  <c:v>50.731999999999999</c:v>
                </c:pt>
                <c:pt idx="12543">
                  <c:v>50.725999999999999</c:v>
                </c:pt>
                <c:pt idx="12544">
                  <c:v>50.722999999999999</c:v>
                </c:pt>
                <c:pt idx="12545">
                  <c:v>50.720999999999997</c:v>
                </c:pt>
                <c:pt idx="12546">
                  <c:v>50.719000000000001</c:v>
                </c:pt>
                <c:pt idx="12547">
                  <c:v>50.713000000000001</c:v>
                </c:pt>
                <c:pt idx="12548">
                  <c:v>50.701999999999998</c:v>
                </c:pt>
                <c:pt idx="12549">
                  <c:v>50.7</c:v>
                </c:pt>
                <c:pt idx="12550">
                  <c:v>50.691000000000003</c:v>
                </c:pt>
                <c:pt idx="12551">
                  <c:v>50.686999999999998</c:v>
                </c:pt>
                <c:pt idx="12552">
                  <c:v>50.677999999999997</c:v>
                </c:pt>
                <c:pt idx="12553">
                  <c:v>50.682000000000002</c:v>
                </c:pt>
                <c:pt idx="12554">
                  <c:v>50.68</c:v>
                </c:pt>
                <c:pt idx="12555">
                  <c:v>50.667000000000002</c:v>
                </c:pt>
                <c:pt idx="12556">
                  <c:v>50.655999999999999</c:v>
                </c:pt>
                <c:pt idx="12557">
                  <c:v>50.667999999999999</c:v>
                </c:pt>
                <c:pt idx="12558">
                  <c:v>50.655000000000001</c:v>
                </c:pt>
                <c:pt idx="12559">
                  <c:v>50.646000000000001</c:v>
                </c:pt>
                <c:pt idx="12560">
                  <c:v>50.639000000000003</c:v>
                </c:pt>
                <c:pt idx="12561">
                  <c:v>50.643999999999998</c:v>
                </c:pt>
                <c:pt idx="12562">
                  <c:v>50.63</c:v>
                </c:pt>
                <c:pt idx="12563">
                  <c:v>50.616999999999997</c:v>
                </c:pt>
                <c:pt idx="12564">
                  <c:v>50.610999999999997</c:v>
                </c:pt>
                <c:pt idx="12565">
                  <c:v>50.613</c:v>
                </c:pt>
                <c:pt idx="12566">
                  <c:v>50.601999999999997</c:v>
                </c:pt>
                <c:pt idx="12567">
                  <c:v>50.595999999999997</c:v>
                </c:pt>
                <c:pt idx="12568">
                  <c:v>50.588999999999999</c:v>
                </c:pt>
                <c:pt idx="12569">
                  <c:v>50.582999999999998</c:v>
                </c:pt>
                <c:pt idx="12570">
                  <c:v>50.573999999999998</c:v>
                </c:pt>
                <c:pt idx="12571">
                  <c:v>50.57</c:v>
                </c:pt>
                <c:pt idx="12572">
                  <c:v>50.567999999999998</c:v>
                </c:pt>
                <c:pt idx="12573">
                  <c:v>50.57</c:v>
                </c:pt>
                <c:pt idx="12574">
                  <c:v>50.564</c:v>
                </c:pt>
                <c:pt idx="12575">
                  <c:v>50.558999999999997</c:v>
                </c:pt>
                <c:pt idx="12576">
                  <c:v>50.551000000000002</c:v>
                </c:pt>
                <c:pt idx="12577">
                  <c:v>50.542000000000002</c:v>
                </c:pt>
                <c:pt idx="12578">
                  <c:v>50.536999999999999</c:v>
                </c:pt>
                <c:pt idx="12579">
                  <c:v>50.533000000000001</c:v>
                </c:pt>
                <c:pt idx="12580">
                  <c:v>50.530999999999999</c:v>
                </c:pt>
                <c:pt idx="12581">
                  <c:v>50.518000000000001</c:v>
                </c:pt>
                <c:pt idx="12582">
                  <c:v>50.506999999999998</c:v>
                </c:pt>
                <c:pt idx="12583">
                  <c:v>50.511000000000003</c:v>
                </c:pt>
                <c:pt idx="12584">
                  <c:v>50.505000000000003</c:v>
                </c:pt>
                <c:pt idx="12585">
                  <c:v>50.499000000000002</c:v>
                </c:pt>
                <c:pt idx="12586">
                  <c:v>50.491999999999997</c:v>
                </c:pt>
                <c:pt idx="12587">
                  <c:v>50.484999999999999</c:v>
                </c:pt>
                <c:pt idx="12588">
                  <c:v>50.476999999999997</c:v>
                </c:pt>
                <c:pt idx="12589">
                  <c:v>50.476999999999997</c:v>
                </c:pt>
                <c:pt idx="12590">
                  <c:v>50.462000000000003</c:v>
                </c:pt>
                <c:pt idx="12591">
                  <c:v>50.454999999999998</c:v>
                </c:pt>
                <c:pt idx="12592">
                  <c:v>50.459000000000003</c:v>
                </c:pt>
                <c:pt idx="12593">
                  <c:v>50.448</c:v>
                </c:pt>
                <c:pt idx="12594">
                  <c:v>50.444000000000003</c:v>
                </c:pt>
                <c:pt idx="12595">
                  <c:v>50.447000000000003</c:v>
                </c:pt>
                <c:pt idx="12596">
                  <c:v>50.445</c:v>
                </c:pt>
                <c:pt idx="12597">
                  <c:v>50.433</c:v>
                </c:pt>
                <c:pt idx="12598">
                  <c:v>50.429000000000002</c:v>
                </c:pt>
                <c:pt idx="12599">
                  <c:v>50.42</c:v>
                </c:pt>
                <c:pt idx="12600">
                  <c:v>50.414000000000001</c:v>
                </c:pt>
                <c:pt idx="12601">
                  <c:v>50.415999999999997</c:v>
                </c:pt>
                <c:pt idx="12602">
                  <c:v>50.41</c:v>
                </c:pt>
                <c:pt idx="12603">
                  <c:v>50.399000000000001</c:v>
                </c:pt>
                <c:pt idx="12604">
                  <c:v>50.395000000000003</c:v>
                </c:pt>
                <c:pt idx="12605">
                  <c:v>50.390999999999998</c:v>
                </c:pt>
                <c:pt idx="12606">
                  <c:v>50.372999999999998</c:v>
                </c:pt>
                <c:pt idx="12607">
                  <c:v>50.372999999999998</c:v>
                </c:pt>
                <c:pt idx="12608">
                  <c:v>50.371000000000002</c:v>
                </c:pt>
                <c:pt idx="12609">
                  <c:v>50.369</c:v>
                </c:pt>
                <c:pt idx="12610">
                  <c:v>50.356000000000002</c:v>
                </c:pt>
                <c:pt idx="12611">
                  <c:v>50.357999999999997</c:v>
                </c:pt>
                <c:pt idx="12612">
                  <c:v>50.347000000000001</c:v>
                </c:pt>
                <c:pt idx="12613">
                  <c:v>50.343000000000004</c:v>
                </c:pt>
                <c:pt idx="12614">
                  <c:v>50.343000000000004</c:v>
                </c:pt>
                <c:pt idx="12615">
                  <c:v>50.335999999999999</c:v>
                </c:pt>
                <c:pt idx="12616">
                  <c:v>50.328000000000003</c:v>
                </c:pt>
                <c:pt idx="12617">
                  <c:v>50.323</c:v>
                </c:pt>
                <c:pt idx="12618">
                  <c:v>50.317</c:v>
                </c:pt>
                <c:pt idx="12619">
                  <c:v>50.311999999999998</c:v>
                </c:pt>
                <c:pt idx="12620">
                  <c:v>50.311999999999998</c:v>
                </c:pt>
                <c:pt idx="12621">
                  <c:v>50.31</c:v>
                </c:pt>
                <c:pt idx="12622">
                  <c:v>50.298999999999999</c:v>
                </c:pt>
                <c:pt idx="12623">
                  <c:v>50.292999999999999</c:v>
                </c:pt>
                <c:pt idx="12624">
                  <c:v>50.290999999999997</c:v>
                </c:pt>
                <c:pt idx="12625">
                  <c:v>50.284999999999997</c:v>
                </c:pt>
                <c:pt idx="12626">
                  <c:v>50.276000000000003</c:v>
                </c:pt>
                <c:pt idx="12627">
                  <c:v>50.273000000000003</c:v>
                </c:pt>
                <c:pt idx="12628">
                  <c:v>50.268999999999998</c:v>
                </c:pt>
                <c:pt idx="12629">
                  <c:v>50.265000000000001</c:v>
                </c:pt>
                <c:pt idx="12630">
                  <c:v>50.253999999999998</c:v>
                </c:pt>
                <c:pt idx="12631">
                  <c:v>50.252000000000002</c:v>
                </c:pt>
                <c:pt idx="12632">
                  <c:v>50.25</c:v>
                </c:pt>
                <c:pt idx="12633">
                  <c:v>50.234999999999999</c:v>
                </c:pt>
                <c:pt idx="12634">
                  <c:v>50.234999999999999</c:v>
                </c:pt>
                <c:pt idx="12635">
                  <c:v>50.223999999999997</c:v>
                </c:pt>
                <c:pt idx="12636">
                  <c:v>50.220999999999997</c:v>
                </c:pt>
                <c:pt idx="12637">
                  <c:v>50.21</c:v>
                </c:pt>
                <c:pt idx="12638">
                  <c:v>50.210999999999999</c:v>
                </c:pt>
                <c:pt idx="12639">
                  <c:v>50.213000000000001</c:v>
                </c:pt>
                <c:pt idx="12640">
                  <c:v>50.206000000000003</c:v>
                </c:pt>
                <c:pt idx="12641">
                  <c:v>50.201999999999998</c:v>
                </c:pt>
                <c:pt idx="12642">
                  <c:v>50.191000000000003</c:v>
                </c:pt>
                <c:pt idx="12643">
                  <c:v>50.191000000000003</c:v>
                </c:pt>
                <c:pt idx="12644">
                  <c:v>50.176000000000002</c:v>
                </c:pt>
                <c:pt idx="12645">
                  <c:v>50.171999999999997</c:v>
                </c:pt>
                <c:pt idx="12646">
                  <c:v>50.161000000000001</c:v>
                </c:pt>
                <c:pt idx="12647">
                  <c:v>50.158999999999999</c:v>
                </c:pt>
                <c:pt idx="12648">
                  <c:v>50.154000000000003</c:v>
                </c:pt>
                <c:pt idx="12649">
                  <c:v>50.152000000000001</c:v>
                </c:pt>
                <c:pt idx="12650">
                  <c:v>50.139000000000003</c:v>
                </c:pt>
                <c:pt idx="12651">
                  <c:v>50.142000000000003</c:v>
                </c:pt>
                <c:pt idx="12652">
                  <c:v>50.14</c:v>
                </c:pt>
                <c:pt idx="12653">
                  <c:v>50.137</c:v>
                </c:pt>
                <c:pt idx="12654">
                  <c:v>50.127000000000002</c:v>
                </c:pt>
                <c:pt idx="12655">
                  <c:v>50.12</c:v>
                </c:pt>
                <c:pt idx="12656">
                  <c:v>50.110999999999997</c:v>
                </c:pt>
                <c:pt idx="12657">
                  <c:v>50.094999999999999</c:v>
                </c:pt>
                <c:pt idx="12658">
                  <c:v>50.095999999999997</c:v>
                </c:pt>
                <c:pt idx="12659">
                  <c:v>50.094000000000001</c:v>
                </c:pt>
                <c:pt idx="12660">
                  <c:v>50.087000000000003</c:v>
                </c:pt>
                <c:pt idx="12661">
                  <c:v>50.08</c:v>
                </c:pt>
                <c:pt idx="12662">
                  <c:v>50.073999999999998</c:v>
                </c:pt>
                <c:pt idx="12663">
                  <c:v>50.079000000000001</c:v>
                </c:pt>
                <c:pt idx="12664">
                  <c:v>50.07</c:v>
                </c:pt>
                <c:pt idx="12665">
                  <c:v>50.073</c:v>
                </c:pt>
                <c:pt idx="12666">
                  <c:v>50.067999999999998</c:v>
                </c:pt>
                <c:pt idx="12667">
                  <c:v>50.057000000000002</c:v>
                </c:pt>
                <c:pt idx="12668">
                  <c:v>50.05</c:v>
                </c:pt>
                <c:pt idx="12669">
                  <c:v>50.048999999999999</c:v>
                </c:pt>
                <c:pt idx="12670">
                  <c:v>50.045999999999999</c:v>
                </c:pt>
                <c:pt idx="12671">
                  <c:v>50.042000000000002</c:v>
                </c:pt>
                <c:pt idx="12672">
                  <c:v>50.030999999999999</c:v>
                </c:pt>
                <c:pt idx="12673">
                  <c:v>50.029000000000003</c:v>
                </c:pt>
                <c:pt idx="12674">
                  <c:v>50.029000000000003</c:v>
                </c:pt>
                <c:pt idx="12675">
                  <c:v>50.015999999999998</c:v>
                </c:pt>
                <c:pt idx="12676">
                  <c:v>50.006999999999998</c:v>
                </c:pt>
                <c:pt idx="12677">
                  <c:v>50.000999999999998</c:v>
                </c:pt>
                <c:pt idx="12678">
                  <c:v>49.994</c:v>
                </c:pt>
                <c:pt idx="12679">
                  <c:v>49.994</c:v>
                </c:pt>
                <c:pt idx="12680">
                  <c:v>49.978999999999999</c:v>
                </c:pt>
                <c:pt idx="12681">
                  <c:v>49.982999999999997</c:v>
                </c:pt>
                <c:pt idx="12682">
                  <c:v>49.97</c:v>
                </c:pt>
                <c:pt idx="12683">
                  <c:v>49.966000000000001</c:v>
                </c:pt>
                <c:pt idx="12684">
                  <c:v>49.957000000000001</c:v>
                </c:pt>
                <c:pt idx="12685">
                  <c:v>49.957999999999998</c:v>
                </c:pt>
                <c:pt idx="12686">
                  <c:v>49.957999999999998</c:v>
                </c:pt>
                <c:pt idx="12687">
                  <c:v>49.948999999999998</c:v>
                </c:pt>
                <c:pt idx="12688">
                  <c:v>49.947000000000003</c:v>
                </c:pt>
                <c:pt idx="12689">
                  <c:v>49.932000000000002</c:v>
                </c:pt>
                <c:pt idx="12690">
                  <c:v>49.93</c:v>
                </c:pt>
                <c:pt idx="12691">
                  <c:v>49.920999999999999</c:v>
                </c:pt>
                <c:pt idx="12692">
                  <c:v>49.905000000000001</c:v>
                </c:pt>
                <c:pt idx="12693">
                  <c:v>49.901000000000003</c:v>
                </c:pt>
                <c:pt idx="12694">
                  <c:v>49.905999999999999</c:v>
                </c:pt>
                <c:pt idx="12695">
                  <c:v>49.899000000000001</c:v>
                </c:pt>
                <c:pt idx="12696">
                  <c:v>49.893000000000001</c:v>
                </c:pt>
                <c:pt idx="12697">
                  <c:v>49.890999999999998</c:v>
                </c:pt>
                <c:pt idx="12698">
                  <c:v>49.878999999999998</c:v>
                </c:pt>
                <c:pt idx="12699">
                  <c:v>49.878</c:v>
                </c:pt>
                <c:pt idx="12700">
                  <c:v>49.869</c:v>
                </c:pt>
                <c:pt idx="12701">
                  <c:v>49.869</c:v>
                </c:pt>
                <c:pt idx="12702">
                  <c:v>49.871000000000002</c:v>
                </c:pt>
                <c:pt idx="12703">
                  <c:v>49.862000000000002</c:v>
                </c:pt>
                <c:pt idx="12704">
                  <c:v>49.853999999999999</c:v>
                </c:pt>
                <c:pt idx="12705">
                  <c:v>49.847999999999999</c:v>
                </c:pt>
                <c:pt idx="12706">
                  <c:v>49.834000000000003</c:v>
                </c:pt>
                <c:pt idx="12707">
                  <c:v>49.828000000000003</c:v>
                </c:pt>
                <c:pt idx="12708">
                  <c:v>49.826000000000001</c:v>
                </c:pt>
                <c:pt idx="12709">
                  <c:v>49.820999999999998</c:v>
                </c:pt>
                <c:pt idx="12710">
                  <c:v>49.814999999999998</c:v>
                </c:pt>
                <c:pt idx="12711">
                  <c:v>49.819000000000003</c:v>
                </c:pt>
                <c:pt idx="12712">
                  <c:v>49.808999999999997</c:v>
                </c:pt>
                <c:pt idx="12713">
                  <c:v>49.804000000000002</c:v>
                </c:pt>
                <c:pt idx="12714">
                  <c:v>49.807000000000002</c:v>
                </c:pt>
                <c:pt idx="12715">
                  <c:v>49.793999999999997</c:v>
                </c:pt>
                <c:pt idx="12716">
                  <c:v>49.783000000000001</c:v>
                </c:pt>
                <c:pt idx="12717">
                  <c:v>49.771000000000001</c:v>
                </c:pt>
                <c:pt idx="12718">
                  <c:v>49.776000000000003</c:v>
                </c:pt>
                <c:pt idx="12719">
                  <c:v>49.768999999999998</c:v>
                </c:pt>
                <c:pt idx="12720">
                  <c:v>49.762999999999998</c:v>
                </c:pt>
                <c:pt idx="12721">
                  <c:v>49.759</c:v>
                </c:pt>
                <c:pt idx="12722">
                  <c:v>49.755000000000003</c:v>
                </c:pt>
                <c:pt idx="12723">
                  <c:v>49.752000000000002</c:v>
                </c:pt>
                <c:pt idx="12724">
                  <c:v>49.741</c:v>
                </c:pt>
                <c:pt idx="12725">
                  <c:v>49.734999999999999</c:v>
                </c:pt>
                <c:pt idx="12726">
                  <c:v>49.732999999999997</c:v>
                </c:pt>
                <c:pt idx="12727">
                  <c:v>49.726999999999997</c:v>
                </c:pt>
                <c:pt idx="12728">
                  <c:v>49.72</c:v>
                </c:pt>
                <c:pt idx="12729">
                  <c:v>49.713999999999999</c:v>
                </c:pt>
                <c:pt idx="12730">
                  <c:v>49.713000000000001</c:v>
                </c:pt>
                <c:pt idx="12731">
                  <c:v>49.703000000000003</c:v>
                </c:pt>
                <c:pt idx="12732">
                  <c:v>49.7</c:v>
                </c:pt>
                <c:pt idx="12733">
                  <c:v>49.692</c:v>
                </c:pt>
                <c:pt idx="12734">
                  <c:v>49.683</c:v>
                </c:pt>
                <c:pt idx="12735">
                  <c:v>49.677</c:v>
                </c:pt>
                <c:pt idx="12736">
                  <c:v>49.679000000000002</c:v>
                </c:pt>
                <c:pt idx="12737">
                  <c:v>49.674999999999997</c:v>
                </c:pt>
                <c:pt idx="12738">
                  <c:v>49.67</c:v>
                </c:pt>
                <c:pt idx="12739">
                  <c:v>49.661999999999999</c:v>
                </c:pt>
                <c:pt idx="12740">
                  <c:v>49.66</c:v>
                </c:pt>
                <c:pt idx="12741">
                  <c:v>49.658000000000001</c:v>
                </c:pt>
                <c:pt idx="12742">
                  <c:v>49.655000000000001</c:v>
                </c:pt>
                <c:pt idx="12743">
                  <c:v>49.654000000000003</c:v>
                </c:pt>
                <c:pt idx="12744">
                  <c:v>49.646999999999998</c:v>
                </c:pt>
                <c:pt idx="12745">
                  <c:v>49.637999999999998</c:v>
                </c:pt>
                <c:pt idx="12746">
                  <c:v>49.634</c:v>
                </c:pt>
                <c:pt idx="12747">
                  <c:v>49.631999999999998</c:v>
                </c:pt>
                <c:pt idx="12748">
                  <c:v>49.622999999999998</c:v>
                </c:pt>
                <c:pt idx="12749">
                  <c:v>49.613999999999997</c:v>
                </c:pt>
                <c:pt idx="12750">
                  <c:v>49.606000000000002</c:v>
                </c:pt>
                <c:pt idx="12751">
                  <c:v>49.600999999999999</c:v>
                </c:pt>
                <c:pt idx="12752">
                  <c:v>49.598999999999997</c:v>
                </c:pt>
                <c:pt idx="12753">
                  <c:v>49.584000000000003</c:v>
                </c:pt>
                <c:pt idx="12754">
                  <c:v>49.585999999999999</c:v>
                </c:pt>
                <c:pt idx="12755">
                  <c:v>49.582000000000001</c:v>
                </c:pt>
                <c:pt idx="12756">
                  <c:v>49.573</c:v>
                </c:pt>
                <c:pt idx="12757">
                  <c:v>49.569000000000003</c:v>
                </c:pt>
                <c:pt idx="12758">
                  <c:v>49.567</c:v>
                </c:pt>
                <c:pt idx="12759">
                  <c:v>49.561999999999998</c:v>
                </c:pt>
                <c:pt idx="12760">
                  <c:v>49.555999999999997</c:v>
                </c:pt>
                <c:pt idx="12761">
                  <c:v>49.545000000000002</c:v>
                </c:pt>
                <c:pt idx="12762">
                  <c:v>49.546999999999997</c:v>
                </c:pt>
                <c:pt idx="12763">
                  <c:v>49.533999999999999</c:v>
                </c:pt>
                <c:pt idx="12764">
                  <c:v>49.526000000000003</c:v>
                </c:pt>
                <c:pt idx="12765">
                  <c:v>49.524000000000001</c:v>
                </c:pt>
                <c:pt idx="12766">
                  <c:v>49.521000000000001</c:v>
                </c:pt>
                <c:pt idx="12767">
                  <c:v>49.512999999999998</c:v>
                </c:pt>
                <c:pt idx="12768">
                  <c:v>49.502000000000002</c:v>
                </c:pt>
                <c:pt idx="12769">
                  <c:v>49.494999999999997</c:v>
                </c:pt>
                <c:pt idx="12770">
                  <c:v>49.497</c:v>
                </c:pt>
                <c:pt idx="12771">
                  <c:v>49.487000000000002</c:v>
                </c:pt>
                <c:pt idx="12772">
                  <c:v>49.484000000000002</c:v>
                </c:pt>
                <c:pt idx="12773">
                  <c:v>49.478000000000002</c:v>
                </c:pt>
                <c:pt idx="12774">
                  <c:v>49.469000000000001</c:v>
                </c:pt>
                <c:pt idx="12775">
                  <c:v>49.473999999999997</c:v>
                </c:pt>
                <c:pt idx="12776">
                  <c:v>49.459000000000003</c:v>
                </c:pt>
                <c:pt idx="12777">
                  <c:v>49.457000000000001</c:v>
                </c:pt>
                <c:pt idx="12778">
                  <c:v>49.451999999999998</c:v>
                </c:pt>
                <c:pt idx="12779">
                  <c:v>49.454000000000001</c:v>
                </c:pt>
                <c:pt idx="12780">
                  <c:v>49.445999999999998</c:v>
                </c:pt>
                <c:pt idx="12781">
                  <c:v>49.444000000000003</c:v>
                </c:pt>
                <c:pt idx="12782">
                  <c:v>49.430999999999997</c:v>
                </c:pt>
                <c:pt idx="12783">
                  <c:v>49.427999999999997</c:v>
                </c:pt>
                <c:pt idx="12784">
                  <c:v>49.430999999999997</c:v>
                </c:pt>
                <c:pt idx="12785">
                  <c:v>49.417000000000002</c:v>
                </c:pt>
                <c:pt idx="12786">
                  <c:v>49.408999999999999</c:v>
                </c:pt>
                <c:pt idx="12787">
                  <c:v>49.411000000000001</c:v>
                </c:pt>
                <c:pt idx="12788">
                  <c:v>49.406999999999996</c:v>
                </c:pt>
                <c:pt idx="12789">
                  <c:v>49.398000000000003</c:v>
                </c:pt>
                <c:pt idx="12790">
                  <c:v>49.4</c:v>
                </c:pt>
                <c:pt idx="12791">
                  <c:v>49.389000000000003</c:v>
                </c:pt>
                <c:pt idx="12792">
                  <c:v>49.378999999999998</c:v>
                </c:pt>
                <c:pt idx="12793">
                  <c:v>49.375999999999998</c:v>
                </c:pt>
                <c:pt idx="12794">
                  <c:v>49.365000000000002</c:v>
                </c:pt>
                <c:pt idx="12795">
                  <c:v>49.363999999999997</c:v>
                </c:pt>
                <c:pt idx="12796">
                  <c:v>49.362000000000002</c:v>
                </c:pt>
                <c:pt idx="12797">
                  <c:v>49.353000000000002</c:v>
                </c:pt>
                <c:pt idx="12798">
                  <c:v>49.341999999999999</c:v>
                </c:pt>
                <c:pt idx="12799">
                  <c:v>49.345999999999997</c:v>
                </c:pt>
                <c:pt idx="12800">
                  <c:v>49.335000000000001</c:v>
                </c:pt>
                <c:pt idx="12801">
                  <c:v>49.335000000000001</c:v>
                </c:pt>
                <c:pt idx="12802">
                  <c:v>49.331000000000003</c:v>
                </c:pt>
                <c:pt idx="12803">
                  <c:v>49.313000000000002</c:v>
                </c:pt>
                <c:pt idx="12804">
                  <c:v>49.32</c:v>
                </c:pt>
                <c:pt idx="12805">
                  <c:v>49.308999999999997</c:v>
                </c:pt>
                <c:pt idx="12806">
                  <c:v>49.301000000000002</c:v>
                </c:pt>
                <c:pt idx="12807">
                  <c:v>49.296999999999997</c:v>
                </c:pt>
                <c:pt idx="12808">
                  <c:v>49.293999999999997</c:v>
                </c:pt>
                <c:pt idx="12809">
                  <c:v>49.280999999999999</c:v>
                </c:pt>
                <c:pt idx="12810">
                  <c:v>49.279000000000003</c:v>
                </c:pt>
                <c:pt idx="12811">
                  <c:v>49.277000000000001</c:v>
                </c:pt>
                <c:pt idx="12812">
                  <c:v>49.273000000000003</c:v>
                </c:pt>
                <c:pt idx="12813">
                  <c:v>49.268000000000001</c:v>
                </c:pt>
                <c:pt idx="12814">
                  <c:v>49.262</c:v>
                </c:pt>
                <c:pt idx="12815">
                  <c:v>49.262</c:v>
                </c:pt>
                <c:pt idx="12816">
                  <c:v>49.253</c:v>
                </c:pt>
                <c:pt idx="12817">
                  <c:v>49.241999999999997</c:v>
                </c:pt>
                <c:pt idx="12818">
                  <c:v>49.244999999999997</c:v>
                </c:pt>
                <c:pt idx="12819">
                  <c:v>49.231000000000002</c:v>
                </c:pt>
                <c:pt idx="12820">
                  <c:v>49.231000000000002</c:v>
                </c:pt>
                <c:pt idx="12821">
                  <c:v>49.228999999999999</c:v>
                </c:pt>
                <c:pt idx="12822">
                  <c:v>49.222999999999999</c:v>
                </c:pt>
                <c:pt idx="12823">
                  <c:v>49.216999999999999</c:v>
                </c:pt>
                <c:pt idx="12824">
                  <c:v>49.212000000000003</c:v>
                </c:pt>
                <c:pt idx="12825">
                  <c:v>49.201000000000001</c:v>
                </c:pt>
                <c:pt idx="12826">
                  <c:v>49.194000000000003</c:v>
                </c:pt>
                <c:pt idx="12827">
                  <c:v>49.188000000000002</c:v>
                </c:pt>
                <c:pt idx="12828">
                  <c:v>49.182000000000002</c:v>
                </c:pt>
                <c:pt idx="12829">
                  <c:v>49.179000000000002</c:v>
                </c:pt>
                <c:pt idx="12830">
                  <c:v>49.18</c:v>
                </c:pt>
                <c:pt idx="12831">
                  <c:v>49.170999999999999</c:v>
                </c:pt>
                <c:pt idx="12832">
                  <c:v>49.161999999999999</c:v>
                </c:pt>
                <c:pt idx="12833">
                  <c:v>49.164999999999999</c:v>
                </c:pt>
                <c:pt idx="12834">
                  <c:v>49.162999999999997</c:v>
                </c:pt>
                <c:pt idx="12835">
                  <c:v>49.158000000000001</c:v>
                </c:pt>
                <c:pt idx="12836">
                  <c:v>49.149000000000001</c:v>
                </c:pt>
                <c:pt idx="12837">
                  <c:v>49.145000000000003</c:v>
                </c:pt>
                <c:pt idx="12838">
                  <c:v>49.140999999999998</c:v>
                </c:pt>
                <c:pt idx="12839">
                  <c:v>49.131999999999998</c:v>
                </c:pt>
                <c:pt idx="12840">
                  <c:v>49.119</c:v>
                </c:pt>
                <c:pt idx="12841">
                  <c:v>49.119</c:v>
                </c:pt>
                <c:pt idx="12842">
                  <c:v>49.112000000000002</c:v>
                </c:pt>
                <c:pt idx="12843">
                  <c:v>49.103999999999999</c:v>
                </c:pt>
                <c:pt idx="12844">
                  <c:v>49.106000000000002</c:v>
                </c:pt>
                <c:pt idx="12845">
                  <c:v>49.1</c:v>
                </c:pt>
                <c:pt idx="12846">
                  <c:v>49.093000000000004</c:v>
                </c:pt>
                <c:pt idx="12847">
                  <c:v>49.08</c:v>
                </c:pt>
                <c:pt idx="12848">
                  <c:v>49.078000000000003</c:v>
                </c:pt>
                <c:pt idx="12849">
                  <c:v>49.070999999999998</c:v>
                </c:pt>
                <c:pt idx="12850">
                  <c:v>49.067</c:v>
                </c:pt>
                <c:pt idx="12851">
                  <c:v>49.063000000000002</c:v>
                </c:pt>
                <c:pt idx="12852">
                  <c:v>49.06</c:v>
                </c:pt>
                <c:pt idx="12853">
                  <c:v>49.042999999999999</c:v>
                </c:pt>
                <c:pt idx="12854">
                  <c:v>49.048999999999999</c:v>
                </c:pt>
                <c:pt idx="12855">
                  <c:v>49.040999999999997</c:v>
                </c:pt>
                <c:pt idx="12856">
                  <c:v>49.036000000000001</c:v>
                </c:pt>
                <c:pt idx="12857">
                  <c:v>49.024999999999999</c:v>
                </c:pt>
                <c:pt idx="12858">
                  <c:v>49.015000000000001</c:v>
                </c:pt>
                <c:pt idx="12859">
                  <c:v>49.012999999999998</c:v>
                </c:pt>
                <c:pt idx="12860">
                  <c:v>49.008000000000003</c:v>
                </c:pt>
                <c:pt idx="12861">
                  <c:v>49.008000000000003</c:v>
                </c:pt>
                <c:pt idx="12862">
                  <c:v>48.997</c:v>
                </c:pt>
                <c:pt idx="12863">
                  <c:v>48.994999999999997</c:v>
                </c:pt>
                <c:pt idx="12864">
                  <c:v>48.988999999999997</c:v>
                </c:pt>
                <c:pt idx="12865">
                  <c:v>48.981999999999999</c:v>
                </c:pt>
                <c:pt idx="12866">
                  <c:v>48.981999999999999</c:v>
                </c:pt>
                <c:pt idx="12867">
                  <c:v>48.978000000000002</c:v>
                </c:pt>
                <c:pt idx="12868">
                  <c:v>48.975999999999999</c:v>
                </c:pt>
                <c:pt idx="12869">
                  <c:v>48.973999999999997</c:v>
                </c:pt>
                <c:pt idx="12870">
                  <c:v>48.973999999999997</c:v>
                </c:pt>
                <c:pt idx="12871">
                  <c:v>48.957999999999998</c:v>
                </c:pt>
                <c:pt idx="12872">
                  <c:v>48.948</c:v>
                </c:pt>
                <c:pt idx="12873">
                  <c:v>48.951999999999998</c:v>
                </c:pt>
                <c:pt idx="12874">
                  <c:v>48.945999999999998</c:v>
                </c:pt>
                <c:pt idx="12875">
                  <c:v>48.948</c:v>
                </c:pt>
                <c:pt idx="12876">
                  <c:v>48.944000000000003</c:v>
                </c:pt>
                <c:pt idx="12877">
                  <c:v>48.935000000000002</c:v>
                </c:pt>
                <c:pt idx="12878">
                  <c:v>48.926000000000002</c:v>
                </c:pt>
                <c:pt idx="12879">
                  <c:v>48.918999999999997</c:v>
                </c:pt>
                <c:pt idx="12880">
                  <c:v>48.902000000000001</c:v>
                </c:pt>
                <c:pt idx="12881">
                  <c:v>48.895000000000003</c:v>
                </c:pt>
                <c:pt idx="12882">
                  <c:v>48.886000000000003</c:v>
                </c:pt>
                <c:pt idx="12883">
                  <c:v>48.887</c:v>
                </c:pt>
                <c:pt idx="12884">
                  <c:v>48.889000000000003</c:v>
                </c:pt>
                <c:pt idx="12885">
                  <c:v>48.884999999999998</c:v>
                </c:pt>
                <c:pt idx="12886">
                  <c:v>48.88</c:v>
                </c:pt>
                <c:pt idx="12887">
                  <c:v>48.869</c:v>
                </c:pt>
                <c:pt idx="12888">
                  <c:v>48.856000000000002</c:v>
                </c:pt>
                <c:pt idx="12889">
                  <c:v>48.856000000000002</c:v>
                </c:pt>
                <c:pt idx="12890">
                  <c:v>48.853999999999999</c:v>
                </c:pt>
                <c:pt idx="12891">
                  <c:v>48.854999999999997</c:v>
                </c:pt>
                <c:pt idx="12892">
                  <c:v>48.847999999999999</c:v>
                </c:pt>
                <c:pt idx="12893">
                  <c:v>48.843000000000004</c:v>
                </c:pt>
                <c:pt idx="12894">
                  <c:v>48.837000000000003</c:v>
                </c:pt>
                <c:pt idx="12895">
                  <c:v>48.83</c:v>
                </c:pt>
                <c:pt idx="12896">
                  <c:v>48.831000000000003</c:v>
                </c:pt>
                <c:pt idx="12897">
                  <c:v>48.822000000000003</c:v>
                </c:pt>
                <c:pt idx="12898">
                  <c:v>48.823999999999998</c:v>
                </c:pt>
                <c:pt idx="12899">
                  <c:v>48.807000000000002</c:v>
                </c:pt>
                <c:pt idx="12900">
                  <c:v>48.804000000000002</c:v>
                </c:pt>
                <c:pt idx="12901">
                  <c:v>48.804000000000002</c:v>
                </c:pt>
                <c:pt idx="12902">
                  <c:v>48.795999999999999</c:v>
                </c:pt>
                <c:pt idx="12903">
                  <c:v>48.802999999999997</c:v>
                </c:pt>
                <c:pt idx="12904">
                  <c:v>48.792000000000002</c:v>
                </c:pt>
                <c:pt idx="12905">
                  <c:v>48.784999999999997</c:v>
                </c:pt>
                <c:pt idx="12906">
                  <c:v>48.780999999999999</c:v>
                </c:pt>
                <c:pt idx="12907">
                  <c:v>48.774000000000001</c:v>
                </c:pt>
                <c:pt idx="12908">
                  <c:v>48.768000000000001</c:v>
                </c:pt>
                <c:pt idx="12909">
                  <c:v>48.759</c:v>
                </c:pt>
                <c:pt idx="12910">
                  <c:v>48.755000000000003</c:v>
                </c:pt>
                <c:pt idx="12911">
                  <c:v>48.756999999999998</c:v>
                </c:pt>
                <c:pt idx="12912">
                  <c:v>48.744</c:v>
                </c:pt>
                <c:pt idx="12913">
                  <c:v>48.744</c:v>
                </c:pt>
                <c:pt idx="12914">
                  <c:v>48.744</c:v>
                </c:pt>
                <c:pt idx="12915">
                  <c:v>48.732999999999997</c:v>
                </c:pt>
                <c:pt idx="12916">
                  <c:v>48.731000000000002</c:v>
                </c:pt>
                <c:pt idx="12917">
                  <c:v>48.725999999999999</c:v>
                </c:pt>
                <c:pt idx="12918">
                  <c:v>48.718000000000004</c:v>
                </c:pt>
                <c:pt idx="12919">
                  <c:v>48.722000000000001</c:v>
                </c:pt>
                <c:pt idx="12920">
                  <c:v>48.709000000000003</c:v>
                </c:pt>
                <c:pt idx="12921">
                  <c:v>48.707000000000001</c:v>
                </c:pt>
                <c:pt idx="12922">
                  <c:v>48.695999999999998</c:v>
                </c:pt>
                <c:pt idx="12923">
                  <c:v>48.683</c:v>
                </c:pt>
                <c:pt idx="12924">
                  <c:v>48.688000000000002</c:v>
                </c:pt>
                <c:pt idx="12925">
                  <c:v>48.677999999999997</c:v>
                </c:pt>
                <c:pt idx="12926">
                  <c:v>48.67</c:v>
                </c:pt>
                <c:pt idx="12927">
                  <c:v>48.680999999999997</c:v>
                </c:pt>
                <c:pt idx="12928">
                  <c:v>48.673999999999999</c:v>
                </c:pt>
                <c:pt idx="12929">
                  <c:v>48.665999999999997</c:v>
                </c:pt>
                <c:pt idx="12930">
                  <c:v>48.658999999999999</c:v>
                </c:pt>
                <c:pt idx="12931">
                  <c:v>48.661000000000001</c:v>
                </c:pt>
                <c:pt idx="12932">
                  <c:v>48.655000000000001</c:v>
                </c:pt>
                <c:pt idx="12933">
                  <c:v>48.643999999999998</c:v>
                </c:pt>
                <c:pt idx="12934">
                  <c:v>48.651000000000003</c:v>
                </c:pt>
                <c:pt idx="12935">
                  <c:v>48.637999999999998</c:v>
                </c:pt>
                <c:pt idx="12936">
                  <c:v>48.637</c:v>
                </c:pt>
                <c:pt idx="12937">
                  <c:v>48.633000000000003</c:v>
                </c:pt>
                <c:pt idx="12938">
                  <c:v>48.627000000000002</c:v>
                </c:pt>
                <c:pt idx="12939">
                  <c:v>48.618000000000002</c:v>
                </c:pt>
                <c:pt idx="12940">
                  <c:v>48.613999999999997</c:v>
                </c:pt>
                <c:pt idx="12941">
                  <c:v>48.612000000000002</c:v>
                </c:pt>
                <c:pt idx="12942">
                  <c:v>48.6</c:v>
                </c:pt>
                <c:pt idx="12943">
                  <c:v>48.59</c:v>
                </c:pt>
                <c:pt idx="12944">
                  <c:v>48.591999999999999</c:v>
                </c:pt>
                <c:pt idx="12945">
                  <c:v>48.588000000000001</c:v>
                </c:pt>
                <c:pt idx="12946">
                  <c:v>48.581000000000003</c:v>
                </c:pt>
                <c:pt idx="12947">
                  <c:v>48.579000000000001</c:v>
                </c:pt>
                <c:pt idx="12948">
                  <c:v>48.581000000000003</c:v>
                </c:pt>
                <c:pt idx="12949">
                  <c:v>48.57</c:v>
                </c:pt>
                <c:pt idx="12950">
                  <c:v>48.557000000000002</c:v>
                </c:pt>
                <c:pt idx="12951">
                  <c:v>48.555</c:v>
                </c:pt>
                <c:pt idx="12952">
                  <c:v>48.55</c:v>
                </c:pt>
                <c:pt idx="12953">
                  <c:v>48.542000000000002</c:v>
                </c:pt>
                <c:pt idx="12954">
                  <c:v>48.543999999999997</c:v>
                </c:pt>
                <c:pt idx="12955">
                  <c:v>48.533000000000001</c:v>
                </c:pt>
                <c:pt idx="12956">
                  <c:v>48.526000000000003</c:v>
                </c:pt>
                <c:pt idx="12957">
                  <c:v>48.521999999999998</c:v>
                </c:pt>
                <c:pt idx="12958">
                  <c:v>48.511000000000003</c:v>
                </c:pt>
                <c:pt idx="12959">
                  <c:v>48.511000000000003</c:v>
                </c:pt>
                <c:pt idx="12960">
                  <c:v>48.496000000000002</c:v>
                </c:pt>
                <c:pt idx="12961">
                  <c:v>48.496000000000002</c:v>
                </c:pt>
                <c:pt idx="12962">
                  <c:v>48.487000000000002</c:v>
                </c:pt>
                <c:pt idx="12963">
                  <c:v>48.484999999999999</c:v>
                </c:pt>
                <c:pt idx="12964">
                  <c:v>48.49</c:v>
                </c:pt>
                <c:pt idx="12965">
                  <c:v>48.49</c:v>
                </c:pt>
                <c:pt idx="12966">
                  <c:v>48.481000000000002</c:v>
                </c:pt>
                <c:pt idx="12967">
                  <c:v>48.476999999999997</c:v>
                </c:pt>
                <c:pt idx="12968">
                  <c:v>48.463000000000001</c:v>
                </c:pt>
                <c:pt idx="12969">
                  <c:v>48.454999999999998</c:v>
                </c:pt>
                <c:pt idx="12970">
                  <c:v>48.453000000000003</c:v>
                </c:pt>
                <c:pt idx="12971">
                  <c:v>48.45</c:v>
                </c:pt>
                <c:pt idx="12972">
                  <c:v>48.451000000000001</c:v>
                </c:pt>
                <c:pt idx="12973">
                  <c:v>48.442</c:v>
                </c:pt>
                <c:pt idx="12974">
                  <c:v>48.427999999999997</c:v>
                </c:pt>
                <c:pt idx="12975">
                  <c:v>48.417999999999999</c:v>
                </c:pt>
                <c:pt idx="12976">
                  <c:v>48.417000000000002</c:v>
                </c:pt>
                <c:pt idx="12977">
                  <c:v>48.415999999999997</c:v>
                </c:pt>
                <c:pt idx="12978">
                  <c:v>48.421999999999997</c:v>
                </c:pt>
                <c:pt idx="12979">
                  <c:v>48.411000000000001</c:v>
                </c:pt>
                <c:pt idx="12980">
                  <c:v>48.406999999999996</c:v>
                </c:pt>
                <c:pt idx="12981">
                  <c:v>48.396000000000001</c:v>
                </c:pt>
                <c:pt idx="12982">
                  <c:v>48.389000000000003</c:v>
                </c:pt>
                <c:pt idx="12983">
                  <c:v>48.392000000000003</c:v>
                </c:pt>
                <c:pt idx="12984">
                  <c:v>48.387999999999998</c:v>
                </c:pt>
                <c:pt idx="12985">
                  <c:v>48.383000000000003</c:v>
                </c:pt>
                <c:pt idx="12986">
                  <c:v>48.375999999999998</c:v>
                </c:pt>
                <c:pt idx="12987">
                  <c:v>48.377000000000002</c:v>
                </c:pt>
                <c:pt idx="12988">
                  <c:v>48.368000000000002</c:v>
                </c:pt>
                <c:pt idx="12989">
                  <c:v>48.360999999999997</c:v>
                </c:pt>
                <c:pt idx="12990">
                  <c:v>48.354999999999997</c:v>
                </c:pt>
                <c:pt idx="12991">
                  <c:v>48.356999999999999</c:v>
                </c:pt>
                <c:pt idx="12992">
                  <c:v>48.350999999999999</c:v>
                </c:pt>
                <c:pt idx="12993">
                  <c:v>48.34</c:v>
                </c:pt>
                <c:pt idx="12994">
                  <c:v>48.335000000000001</c:v>
                </c:pt>
                <c:pt idx="12995">
                  <c:v>48.335000000000001</c:v>
                </c:pt>
                <c:pt idx="12996">
                  <c:v>48.317999999999998</c:v>
                </c:pt>
                <c:pt idx="12997">
                  <c:v>48.314999999999998</c:v>
                </c:pt>
                <c:pt idx="12998">
                  <c:v>48.311</c:v>
                </c:pt>
                <c:pt idx="12999">
                  <c:v>48.314</c:v>
                </c:pt>
                <c:pt idx="13000">
                  <c:v>48.304000000000002</c:v>
                </c:pt>
                <c:pt idx="13001">
                  <c:v>48.290999999999997</c:v>
                </c:pt>
                <c:pt idx="13002">
                  <c:v>48.3</c:v>
                </c:pt>
                <c:pt idx="13003">
                  <c:v>48.286999999999999</c:v>
                </c:pt>
                <c:pt idx="13004">
                  <c:v>48.289000000000001</c:v>
                </c:pt>
                <c:pt idx="13005">
                  <c:v>48.284999999999997</c:v>
                </c:pt>
                <c:pt idx="13006">
                  <c:v>48.268999999999998</c:v>
                </c:pt>
                <c:pt idx="13007">
                  <c:v>48.259</c:v>
                </c:pt>
                <c:pt idx="13008">
                  <c:v>48.262999999999998</c:v>
                </c:pt>
                <c:pt idx="13009">
                  <c:v>48.256</c:v>
                </c:pt>
                <c:pt idx="13010">
                  <c:v>48.256999999999998</c:v>
                </c:pt>
                <c:pt idx="13011">
                  <c:v>48.259</c:v>
                </c:pt>
                <c:pt idx="13012">
                  <c:v>48.25</c:v>
                </c:pt>
                <c:pt idx="13013">
                  <c:v>48.246000000000002</c:v>
                </c:pt>
                <c:pt idx="13014">
                  <c:v>48.241</c:v>
                </c:pt>
                <c:pt idx="13015">
                  <c:v>48.237000000000002</c:v>
                </c:pt>
                <c:pt idx="13016">
                  <c:v>48.223999999999997</c:v>
                </c:pt>
                <c:pt idx="13017">
                  <c:v>48.222000000000001</c:v>
                </c:pt>
                <c:pt idx="13018">
                  <c:v>48.218000000000004</c:v>
                </c:pt>
                <c:pt idx="13019">
                  <c:v>48.210999999999999</c:v>
                </c:pt>
                <c:pt idx="13020">
                  <c:v>48.210999999999999</c:v>
                </c:pt>
                <c:pt idx="13021">
                  <c:v>48.201999999999998</c:v>
                </c:pt>
                <c:pt idx="13022">
                  <c:v>48.189</c:v>
                </c:pt>
                <c:pt idx="13023">
                  <c:v>48.192</c:v>
                </c:pt>
                <c:pt idx="13024">
                  <c:v>48.173999999999999</c:v>
                </c:pt>
                <c:pt idx="13025">
                  <c:v>48.171999999999997</c:v>
                </c:pt>
                <c:pt idx="13026">
                  <c:v>48.173999999999999</c:v>
                </c:pt>
                <c:pt idx="13027">
                  <c:v>48.18</c:v>
                </c:pt>
                <c:pt idx="13028">
                  <c:v>48.171999999999997</c:v>
                </c:pt>
                <c:pt idx="13029">
                  <c:v>48.167000000000002</c:v>
                </c:pt>
                <c:pt idx="13030">
                  <c:v>48.162999999999997</c:v>
                </c:pt>
                <c:pt idx="13031">
                  <c:v>48.155999999999999</c:v>
                </c:pt>
                <c:pt idx="13032">
                  <c:v>48.145000000000003</c:v>
                </c:pt>
                <c:pt idx="13033">
                  <c:v>48.145000000000003</c:v>
                </c:pt>
                <c:pt idx="13034">
                  <c:v>48.137</c:v>
                </c:pt>
                <c:pt idx="13035">
                  <c:v>48.137</c:v>
                </c:pt>
                <c:pt idx="13036">
                  <c:v>48.13</c:v>
                </c:pt>
                <c:pt idx="13037">
                  <c:v>48.119</c:v>
                </c:pt>
                <c:pt idx="13038">
                  <c:v>48.110999999999997</c:v>
                </c:pt>
                <c:pt idx="13039">
                  <c:v>48.110999999999997</c:v>
                </c:pt>
                <c:pt idx="13040">
                  <c:v>48.109000000000002</c:v>
                </c:pt>
                <c:pt idx="13041">
                  <c:v>48.1</c:v>
                </c:pt>
                <c:pt idx="13042">
                  <c:v>48.1</c:v>
                </c:pt>
                <c:pt idx="13043">
                  <c:v>48.087000000000003</c:v>
                </c:pt>
                <c:pt idx="13044">
                  <c:v>48.078000000000003</c:v>
                </c:pt>
                <c:pt idx="13045">
                  <c:v>48.085000000000001</c:v>
                </c:pt>
                <c:pt idx="13046">
                  <c:v>48.085000000000001</c:v>
                </c:pt>
                <c:pt idx="13047">
                  <c:v>48.082000000000001</c:v>
                </c:pt>
                <c:pt idx="13048">
                  <c:v>48.081000000000003</c:v>
                </c:pt>
                <c:pt idx="13049">
                  <c:v>48.073999999999998</c:v>
                </c:pt>
                <c:pt idx="13050">
                  <c:v>48.07</c:v>
                </c:pt>
                <c:pt idx="13051">
                  <c:v>48.063000000000002</c:v>
                </c:pt>
                <c:pt idx="13052">
                  <c:v>48.052</c:v>
                </c:pt>
                <c:pt idx="13053">
                  <c:v>48.052</c:v>
                </c:pt>
                <c:pt idx="13054">
                  <c:v>48.045000000000002</c:v>
                </c:pt>
                <c:pt idx="13055">
                  <c:v>48.040999999999997</c:v>
                </c:pt>
                <c:pt idx="13056">
                  <c:v>48.036999999999999</c:v>
                </c:pt>
                <c:pt idx="13057">
                  <c:v>48.031999999999996</c:v>
                </c:pt>
                <c:pt idx="13058">
                  <c:v>48.023000000000003</c:v>
                </c:pt>
                <c:pt idx="13059">
                  <c:v>48.021999999999998</c:v>
                </c:pt>
                <c:pt idx="13060">
                  <c:v>48.006</c:v>
                </c:pt>
                <c:pt idx="13061">
                  <c:v>48.003999999999998</c:v>
                </c:pt>
                <c:pt idx="13062">
                  <c:v>48.008000000000003</c:v>
                </c:pt>
                <c:pt idx="13063">
                  <c:v>48.003999999999998</c:v>
                </c:pt>
                <c:pt idx="13064">
                  <c:v>47.993000000000002</c:v>
                </c:pt>
                <c:pt idx="13065">
                  <c:v>47.985999999999997</c:v>
                </c:pt>
                <c:pt idx="13066">
                  <c:v>47.993000000000002</c:v>
                </c:pt>
                <c:pt idx="13067">
                  <c:v>47.98</c:v>
                </c:pt>
                <c:pt idx="13068">
                  <c:v>47.973999999999997</c:v>
                </c:pt>
                <c:pt idx="13069">
                  <c:v>47.965000000000003</c:v>
                </c:pt>
                <c:pt idx="13070">
                  <c:v>47.956000000000003</c:v>
                </c:pt>
                <c:pt idx="13071">
                  <c:v>47.951999999999998</c:v>
                </c:pt>
                <c:pt idx="13072">
                  <c:v>47.942</c:v>
                </c:pt>
                <c:pt idx="13073">
                  <c:v>47.942</c:v>
                </c:pt>
                <c:pt idx="13074">
                  <c:v>47.930999999999997</c:v>
                </c:pt>
                <c:pt idx="13075">
                  <c:v>47.929000000000002</c:v>
                </c:pt>
                <c:pt idx="13076">
                  <c:v>47.923000000000002</c:v>
                </c:pt>
                <c:pt idx="13077">
                  <c:v>47.911999999999999</c:v>
                </c:pt>
                <c:pt idx="13078">
                  <c:v>47.915999999999997</c:v>
                </c:pt>
                <c:pt idx="13079">
                  <c:v>47.905000000000001</c:v>
                </c:pt>
                <c:pt idx="13080">
                  <c:v>47.901000000000003</c:v>
                </c:pt>
                <c:pt idx="13081">
                  <c:v>47.896999999999998</c:v>
                </c:pt>
                <c:pt idx="13082">
                  <c:v>47.887999999999998</c:v>
                </c:pt>
                <c:pt idx="13083">
                  <c:v>47.893999999999998</c:v>
                </c:pt>
                <c:pt idx="13084">
                  <c:v>47.887999999999998</c:v>
                </c:pt>
                <c:pt idx="13085">
                  <c:v>47.886000000000003</c:v>
                </c:pt>
                <c:pt idx="13086">
                  <c:v>47.868000000000002</c:v>
                </c:pt>
                <c:pt idx="13087">
                  <c:v>47.87</c:v>
                </c:pt>
                <c:pt idx="13088">
                  <c:v>47.863999999999997</c:v>
                </c:pt>
                <c:pt idx="13089">
                  <c:v>47.868000000000002</c:v>
                </c:pt>
                <c:pt idx="13090">
                  <c:v>47.857999999999997</c:v>
                </c:pt>
                <c:pt idx="13091">
                  <c:v>47.847999999999999</c:v>
                </c:pt>
                <c:pt idx="13092">
                  <c:v>47.853000000000002</c:v>
                </c:pt>
                <c:pt idx="13093">
                  <c:v>47.841999999999999</c:v>
                </c:pt>
                <c:pt idx="13094">
                  <c:v>47.835999999999999</c:v>
                </c:pt>
                <c:pt idx="13095">
                  <c:v>47.841999999999999</c:v>
                </c:pt>
                <c:pt idx="13096">
                  <c:v>47.831000000000003</c:v>
                </c:pt>
                <c:pt idx="13097">
                  <c:v>47.82</c:v>
                </c:pt>
                <c:pt idx="13098">
                  <c:v>47.826999999999998</c:v>
                </c:pt>
                <c:pt idx="13099">
                  <c:v>47.814</c:v>
                </c:pt>
                <c:pt idx="13100">
                  <c:v>47.814</c:v>
                </c:pt>
                <c:pt idx="13101">
                  <c:v>47.805</c:v>
                </c:pt>
                <c:pt idx="13102">
                  <c:v>47.801000000000002</c:v>
                </c:pt>
                <c:pt idx="13103">
                  <c:v>47.795999999999999</c:v>
                </c:pt>
                <c:pt idx="13104">
                  <c:v>47.79</c:v>
                </c:pt>
                <c:pt idx="13105">
                  <c:v>47.795999999999999</c:v>
                </c:pt>
                <c:pt idx="13106">
                  <c:v>47.784999999999997</c:v>
                </c:pt>
                <c:pt idx="13107">
                  <c:v>47.776000000000003</c:v>
                </c:pt>
                <c:pt idx="13108">
                  <c:v>47.765000000000001</c:v>
                </c:pt>
                <c:pt idx="13109">
                  <c:v>47.756</c:v>
                </c:pt>
                <c:pt idx="13110">
                  <c:v>47.75</c:v>
                </c:pt>
                <c:pt idx="13111">
                  <c:v>47.755000000000003</c:v>
                </c:pt>
                <c:pt idx="13112">
                  <c:v>47.744</c:v>
                </c:pt>
                <c:pt idx="13113">
                  <c:v>47.738999999999997</c:v>
                </c:pt>
                <c:pt idx="13114">
                  <c:v>47.73</c:v>
                </c:pt>
                <c:pt idx="13115">
                  <c:v>47.716999999999999</c:v>
                </c:pt>
                <c:pt idx="13116">
                  <c:v>47.72</c:v>
                </c:pt>
                <c:pt idx="13117">
                  <c:v>47.72</c:v>
                </c:pt>
                <c:pt idx="13118">
                  <c:v>47.72</c:v>
                </c:pt>
                <c:pt idx="13119">
                  <c:v>47.716999999999999</c:v>
                </c:pt>
                <c:pt idx="13120">
                  <c:v>47.707999999999998</c:v>
                </c:pt>
                <c:pt idx="13121">
                  <c:v>47.7</c:v>
                </c:pt>
                <c:pt idx="13122">
                  <c:v>47.701999999999998</c:v>
                </c:pt>
                <c:pt idx="13123">
                  <c:v>47.695</c:v>
                </c:pt>
                <c:pt idx="13124">
                  <c:v>47.692999999999998</c:v>
                </c:pt>
                <c:pt idx="13125">
                  <c:v>47.691000000000003</c:v>
                </c:pt>
                <c:pt idx="13126">
                  <c:v>47.682000000000002</c:v>
                </c:pt>
                <c:pt idx="13127">
                  <c:v>47.673999999999999</c:v>
                </c:pt>
                <c:pt idx="13128">
                  <c:v>47.668999999999997</c:v>
                </c:pt>
                <c:pt idx="13129">
                  <c:v>47.662999999999997</c:v>
                </c:pt>
                <c:pt idx="13130">
                  <c:v>47.667000000000002</c:v>
                </c:pt>
                <c:pt idx="13131">
                  <c:v>47.664999999999999</c:v>
                </c:pt>
                <c:pt idx="13132">
                  <c:v>47.652000000000001</c:v>
                </c:pt>
                <c:pt idx="13133">
                  <c:v>47.649000000000001</c:v>
                </c:pt>
                <c:pt idx="13134">
                  <c:v>47.639000000000003</c:v>
                </c:pt>
                <c:pt idx="13135">
                  <c:v>47.634</c:v>
                </c:pt>
                <c:pt idx="13136">
                  <c:v>47.634</c:v>
                </c:pt>
                <c:pt idx="13137">
                  <c:v>47.621000000000002</c:v>
                </c:pt>
                <c:pt idx="13138">
                  <c:v>47.612000000000002</c:v>
                </c:pt>
                <c:pt idx="13139">
                  <c:v>47.613999999999997</c:v>
                </c:pt>
                <c:pt idx="13140">
                  <c:v>47.61</c:v>
                </c:pt>
                <c:pt idx="13141">
                  <c:v>47.600999999999999</c:v>
                </c:pt>
                <c:pt idx="13142">
                  <c:v>47.598999999999997</c:v>
                </c:pt>
                <c:pt idx="13143">
                  <c:v>47.594999999999999</c:v>
                </c:pt>
                <c:pt idx="13144">
                  <c:v>47.593000000000004</c:v>
                </c:pt>
                <c:pt idx="13145">
                  <c:v>47.581000000000003</c:v>
                </c:pt>
                <c:pt idx="13146">
                  <c:v>47.584000000000003</c:v>
                </c:pt>
                <c:pt idx="13147">
                  <c:v>47.576999999999998</c:v>
                </c:pt>
                <c:pt idx="13148">
                  <c:v>47.570999999999998</c:v>
                </c:pt>
                <c:pt idx="13149">
                  <c:v>47.561999999999998</c:v>
                </c:pt>
                <c:pt idx="13150">
                  <c:v>47.566000000000003</c:v>
                </c:pt>
                <c:pt idx="13151">
                  <c:v>47.561999999999998</c:v>
                </c:pt>
                <c:pt idx="13152">
                  <c:v>47.561999999999998</c:v>
                </c:pt>
                <c:pt idx="13153">
                  <c:v>47.551000000000002</c:v>
                </c:pt>
                <c:pt idx="13154">
                  <c:v>47.545999999999999</c:v>
                </c:pt>
                <c:pt idx="13155">
                  <c:v>47.543999999999997</c:v>
                </c:pt>
                <c:pt idx="13156">
                  <c:v>47.534999999999997</c:v>
                </c:pt>
                <c:pt idx="13157">
                  <c:v>47.530999999999999</c:v>
                </c:pt>
                <c:pt idx="13158">
                  <c:v>47.524999999999999</c:v>
                </c:pt>
                <c:pt idx="13159">
                  <c:v>47.524999999999999</c:v>
                </c:pt>
                <c:pt idx="13160">
                  <c:v>47.518000000000001</c:v>
                </c:pt>
                <c:pt idx="13161">
                  <c:v>47.511000000000003</c:v>
                </c:pt>
                <c:pt idx="13162">
                  <c:v>47.515999999999998</c:v>
                </c:pt>
                <c:pt idx="13163">
                  <c:v>47.515999999999998</c:v>
                </c:pt>
                <c:pt idx="13164">
                  <c:v>47.51</c:v>
                </c:pt>
                <c:pt idx="13165">
                  <c:v>47.497999999999998</c:v>
                </c:pt>
                <c:pt idx="13166">
                  <c:v>47.494</c:v>
                </c:pt>
                <c:pt idx="13167">
                  <c:v>47.496000000000002</c:v>
                </c:pt>
                <c:pt idx="13168">
                  <c:v>47.487000000000002</c:v>
                </c:pt>
                <c:pt idx="13169">
                  <c:v>47.478000000000002</c:v>
                </c:pt>
                <c:pt idx="13170">
                  <c:v>47.47</c:v>
                </c:pt>
                <c:pt idx="13171">
                  <c:v>47.465000000000003</c:v>
                </c:pt>
                <c:pt idx="13172">
                  <c:v>47.468000000000004</c:v>
                </c:pt>
                <c:pt idx="13173">
                  <c:v>47.459000000000003</c:v>
                </c:pt>
                <c:pt idx="13174">
                  <c:v>47.451999999999998</c:v>
                </c:pt>
                <c:pt idx="13175">
                  <c:v>47.45</c:v>
                </c:pt>
                <c:pt idx="13176">
                  <c:v>47.448</c:v>
                </c:pt>
                <c:pt idx="13177">
                  <c:v>47.444000000000003</c:v>
                </c:pt>
                <c:pt idx="13178">
                  <c:v>47.432000000000002</c:v>
                </c:pt>
                <c:pt idx="13179">
                  <c:v>47.43</c:v>
                </c:pt>
                <c:pt idx="13180">
                  <c:v>47.43</c:v>
                </c:pt>
                <c:pt idx="13181">
                  <c:v>47.421999999999997</c:v>
                </c:pt>
                <c:pt idx="13182">
                  <c:v>47.414999999999999</c:v>
                </c:pt>
                <c:pt idx="13183">
                  <c:v>47.411000000000001</c:v>
                </c:pt>
                <c:pt idx="13184">
                  <c:v>47.404000000000003</c:v>
                </c:pt>
                <c:pt idx="13185">
                  <c:v>47.396999999999998</c:v>
                </c:pt>
                <c:pt idx="13186">
                  <c:v>47.395000000000003</c:v>
                </c:pt>
                <c:pt idx="13187">
                  <c:v>47.395000000000003</c:v>
                </c:pt>
                <c:pt idx="13188">
                  <c:v>47.396000000000001</c:v>
                </c:pt>
                <c:pt idx="13189">
                  <c:v>47.390999999999998</c:v>
                </c:pt>
                <c:pt idx="13190">
                  <c:v>47.389000000000003</c:v>
                </c:pt>
                <c:pt idx="13191">
                  <c:v>47.393000000000001</c:v>
                </c:pt>
                <c:pt idx="13192">
                  <c:v>47.381999999999998</c:v>
                </c:pt>
                <c:pt idx="13193">
                  <c:v>47.371000000000002</c:v>
                </c:pt>
                <c:pt idx="13194">
                  <c:v>47.366999999999997</c:v>
                </c:pt>
                <c:pt idx="13195">
                  <c:v>47.362000000000002</c:v>
                </c:pt>
                <c:pt idx="13196">
                  <c:v>47.351999999999997</c:v>
                </c:pt>
                <c:pt idx="13197">
                  <c:v>47.351999999999997</c:v>
                </c:pt>
                <c:pt idx="13198">
                  <c:v>47.347000000000001</c:v>
                </c:pt>
                <c:pt idx="13199">
                  <c:v>47.341000000000001</c:v>
                </c:pt>
                <c:pt idx="13200">
                  <c:v>47.338000000000001</c:v>
                </c:pt>
                <c:pt idx="13201">
                  <c:v>47.33</c:v>
                </c:pt>
                <c:pt idx="13202">
                  <c:v>47.325000000000003</c:v>
                </c:pt>
                <c:pt idx="13203">
                  <c:v>47.319000000000003</c:v>
                </c:pt>
                <c:pt idx="13204">
                  <c:v>47.320999999999998</c:v>
                </c:pt>
                <c:pt idx="13205">
                  <c:v>47.316000000000003</c:v>
                </c:pt>
                <c:pt idx="13206">
                  <c:v>47.316000000000003</c:v>
                </c:pt>
                <c:pt idx="13207">
                  <c:v>47.301000000000002</c:v>
                </c:pt>
                <c:pt idx="13208">
                  <c:v>47.302999999999997</c:v>
                </c:pt>
                <c:pt idx="13209">
                  <c:v>47.293999999999997</c:v>
                </c:pt>
                <c:pt idx="13210">
                  <c:v>47.287999999999997</c:v>
                </c:pt>
                <c:pt idx="13211">
                  <c:v>47.280999999999999</c:v>
                </c:pt>
                <c:pt idx="13212">
                  <c:v>47.274999999999999</c:v>
                </c:pt>
                <c:pt idx="13213">
                  <c:v>47.280999999999999</c:v>
                </c:pt>
                <c:pt idx="13214">
                  <c:v>47.273000000000003</c:v>
                </c:pt>
                <c:pt idx="13215">
                  <c:v>47.264000000000003</c:v>
                </c:pt>
                <c:pt idx="13216">
                  <c:v>47.261000000000003</c:v>
                </c:pt>
                <c:pt idx="13217">
                  <c:v>47.262</c:v>
                </c:pt>
                <c:pt idx="13218">
                  <c:v>47.25</c:v>
                </c:pt>
                <c:pt idx="13219">
                  <c:v>47.25</c:v>
                </c:pt>
                <c:pt idx="13220">
                  <c:v>47.24</c:v>
                </c:pt>
                <c:pt idx="13221">
                  <c:v>47.238</c:v>
                </c:pt>
                <c:pt idx="13222">
                  <c:v>47.231000000000002</c:v>
                </c:pt>
                <c:pt idx="13223">
                  <c:v>47.231000000000002</c:v>
                </c:pt>
                <c:pt idx="13224">
                  <c:v>47.223999999999997</c:v>
                </c:pt>
                <c:pt idx="13225">
                  <c:v>47.222000000000001</c:v>
                </c:pt>
                <c:pt idx="13226">
                  <c:v>47.218000000000004</c:v>
                </c:pt>
                <c:pt idx="13227">
                  <c:v>47.22</c:v>
                </c:pt>
                <c:pt idx="13228">
                  <c:v>47.204000000000001</c:v>
                </c:pt>
                <c:pt idx="13229">
                  <c:v>47.2</c:v>
                </c:pt>
                <c:pt idx="13230">
                  <c:v>47.201999999999998</c:v>
                </c:pt>
                <c:pt idx="13231">
                  <c:v>47.194000000000003</c:v>
                </c:pt>
                <c:pt idx="13232">
                  <c:v>47.195999999999998</c:v>
                </c:pt>
                <c:pt idx="13233">
                  <c:v>47.183</c:v>
                </c:pt>
                <c:pt idx="13234">
                  <c:v>47.18</c:v>
                </c:pt>
                <c:pt idx="13235">
                  <c:v>47.177999999999997</c:v>
                </c:pt>
                <c:pt idx="13236">
                  <c:v>47.168999999999997</c:v>
                </c:pt>
                <c:pt idx="13237">
                  <c:v>47.158000000000001</c:v>
                </c:pt>
                <c:pt idx="13238">
                  <c:v>47.158000000000001</c:v>
                </c:pt>
                <c:pt idx="13239">
                  <c:v>47.154000000000003</c:v>
                </c:pt>
                <c:pt idx="13240">
                  <c:v>47.15</c:v>
                </c:pt>
                <c:pt idx="13241">
                  <c:v>47.139000000000003</c:v>
                </c:pt>
                <c:pt idx="13242">
                  <c:v>47.139000000000003</c:v>
                </c:pt>
                <c:pt idx="13243">
                  <c:v>47.134</c:v>
                </c:pt>
                <c:pt idx="13244">
                  <c:v>47.13</c:v>
                </c:pt>
                <c:pt idx="13245">
                  <c:v>47.131999999999998</c:v>
                </c:pt>
                <c:pt idx="13246">
                  <c:v>47.121000000000002</c:v>
                </c:pt>
                <c:pt idx="13247">
                  <c:v>47.116999999999997</c:v>
                </c:pt>
                <c:pt idx="13248">
                  <c:v>47.106000000000002</c:v>
                </c:pt>
                <c:pt idx="13249">
                  <c:v>47.104999999999997</c:v>
                </c:pt>
                <c:pt idx="13250">
                  <c:v>47.104999999999997</c:v>
                </c:pt>
                <c:pt idx="13251">
                  <c:v>47.094999999999999</c:v>
                </c:pt>
                <c:pt idx="13252">
                  <c:v>47.094000000000001</c:v>
                </c:pt>
                <c:pt idx="13253">
                  <c:v>47.088000000000001</c:v>
                </c:pt>
                <c:pt idx="13254">
                  <c:v>47.081000000000003</c:v>
                </c:pt>
                <c:pt idx="13255">
                  <c:v>47.079000000000001</c:v>
                </c:pt>
                <c:pt idx="13256">
                  <c:v>47.079000000000001</c:v>
                </c:pt>
                <c:pt idx="13257">
                  <c:v>47.073</c:v>
                </c:pt>
                <c:pt idx="13258">
                  <c:v>47.072000000000003</c:v>
                </c:pt>
                <c:pt idx="13259">
                  <c:v>47.064</c:v>
                </c:pt>
                <c:pt idx="13260">
                  <c:v>47.066000000000003</c:v>
                </c:pt>
                <c:pt idx="13261">
                  <c:v>47.057000000000002</c:v>
                </c:pt>
                <c:pt idx="13262">
                  <c:v>47.057000000000002</c:v>
                </c:pt>
                <c:pt idx="13263">
                  <c:v>47.048000000000002</c:v>
                </c:pt>
                <c:pt idx="13264">
                  <c:v>47.042000000000002</c:v>
                </c:pt>
                <c:pt idx="13265">
                  <c:v>47.036999999999999</c:v>
                </c:pt>
                <c:pt idx="13266">
                  <c:v>47.04</c:v>
                </c:pt>
                <c:pt idx="13267">
                  <c:v>47.030999999999999</c:v>
                </c:pt>
                <c:pt idx="13268">
                  <c:v>47.026000000000003</c:v>
                </c:pt>
                <c:pt idx="13269">
                  <c:v>47.015000000000001</c:v>
                </c:pt>
                <c:pt idx="13270">
                  <c:v>47.006</c:v>
                </c:pt>
                <c:pt idx="13271">
                  <c:v>47.006999999999998</c:v>
                </c:pt>
                <c:pt idx="13272">
                  <c:v>46.993000000000002</c:v>
                </c:pt>
                <c:pt idx="13273">
                  <c:v>46.997999999999998</c:v>
                </c:pt>
                <c:pt idx="13274">
                  <c:v>46.988999999999997</c:v>
                </c:pt>
                <c:pt idx="13275">
                  <c:v>46.981999999999999</c:v>
                </c:pt>
                <c:pt idx="13276">
                  <c:v>46.987000000000002</c:v>
                </c:pt>
                <c:pt idx="13277">
                  <c:v>46.975999999999999</c:v>
                </c:pt>
                <c:pt idx="13278">
                  <c:v>46.966999999999999</c:v>
                </c:pt>
                <c:pt idx="13279">
                  <c:v>46.963999999999999</c:v>
                </c:pt>
                <c:pt idx="13280">
                  <c:v>46.962000000000003</c:v>
                </c:pt>
                <c:pt idx="13281">
                  <c:v>46.956000000000003</c:v>
                </c:pt>
                <c:pt idx="13282">
                  <c:v>46.945</c:v>
                </c:pt>
                <c:pt idx="13283">
                  <c:v>46.942999999999998</c:v>
                </c:pt>
                <c:pt idx="13284">
                  <c:v>46.945</c:v>
                </c:pt>
                <c:pt idx="13285">
                  <c:v>46.942999999999998</c:v>
                </c:pt>
                <c:pt idx="13286">
                  <c:v>46.933999999999997</c:v>
                </c:pt>
                <c:pt idx="13287">
                  <c:v>46.933999999999997</c:v>
                </c:pt>
                <c:pt idx="13288">
                  <c:v>46.924999999999997</c:v>
                </c:pt>
                <c:pt idx="13289">
                  <c:v>46.923000000000002</c:v>
                </c:pt>
                <c:pt idx="13290">
                  <c:v>46.923000000000002</c:v>
                </c:pt>
                <c:pt idx="13291">
                  <c:v>46.914000000000001</c:v>
                </c:pt>
                <c:pt idx="13292">
                  <c:v>46.906999999999996</c:v>
                </c:pt>
                <c:pt idx="13293">
                  <c:v>46.908000000000001</c:v>
                </c:pt>
                <c:pt idx="13294">
                  <c:v>46.896000000000001</c:v>
                </c:pt>
                <c:pt idx="13295">
                  <c:v>46.887</c:v>
                </c:pt>
                <c:pt idx="13296">
                  <c:v>46.883000000000003</c:v>
                </c:pt>
                <c:pt idx="13297">
                  <c:v>46.881</c:v>
                </c:pt>
                <c:pt idx="13298">
                  <c:v>46.883000000000003</c:v>
                </c:pt>
                <c:pt idx="13299">
                  <c:v>46.875999999999998</c:v>
                </c:pt>
                <c:pt idx="13300">
                  <c:v>46.872</c:v>
                </c:pt>
                <c:pt idx="13301">
                  <c:v>46.872</c:v>
                </c:pt>
                <c:pt idx="13302">
                  <c:v>46.860999999999997</c:v>
                </c:pt>
                <c:pt idx="13303">
                  <c:v>46.863</c:v>
                </c:pt>
                <c:pt idx="13304">
                  <c:v>46.853999999999999</c:v>
                </c:pt>
                <c:pt idx="13305">
                  <c:v>46.860999999999997</c:v>
                </c:pt>
                <c:pt idx="13306">
                  <c:v>46.845999999999997</c:v>
                </c:pt>
                <c:pt idx="13307">
                  <c:v>46.837000000000003</c:v>
                </c:pt>
                <c:pt idx="13308">
                  <c:v>46.832000000000001</c:v>
                </c:pt>
                <c:pt idx="13309">
                  <c:v>46.832000000000001</c:v>
                </c:pt>
                <c:pt idx="13310">
                  <c:v>46.83</c:v>
                </c:pt>
                <c:pt idx="13311">
                  <c:v>46.835000000000001</c:v>
                </c:pt>
                <c:pt idx="13312">
                  <c:v>46.826000000000001</c:v>
                </c:pt>
                <c:pt idx="13313">
                  <c:v>46.814999999999998</c:v>
                </c:pt>
                <c:pt idx="13314">
                  <c:v>46.81</c:v>
                </c:pt>
                <c:pt idx="13315">
                  <c:v>46.81</c:v>
                </c:pt>
                <c:pt idx="13316">
                  <c:v>46.808</c:v>
                </c:pt>
                <c:pt idx="13317">
                  <c:v>46.813000000000002</c:v>
                </c:pt>
                <c:pt idx="13318">
                  <c:v>46.8</c:v>
                </c:pt>
                <c:pt idx="13319">
                  <c:v>46.786000000000001</c:v>
                </c:pt>
                <c:pt idx="13320">
                  <c:v>46.783999999999999</c:v>
                </c:pt>
                <c:pt idx="13321">
                  <c:v>46.774999999999999</c:v>
                </c:pt>
                <c:pt idx="13322">
                  <c:v>46.771000000000001</c:v>
                </c:pt>
                <c:pt idx="13323">
                  <c:v>46.765999999999998</c:v>
                </c:pt>
                <c:pt idx="13324">
                  <c:v>46.759</c:v>
                </c:pt>
                <c:pt idx="13325">
                  <c:v>46.753</c:v>
                </c:pt>
                <c:pt idx="13326">
                  <c:v>46.750999999999998</c:v>
                </c:pt>
                <c:pt idx="13327">
                  <c:v>46.749000000000002</c:v>
                </c:pt>
                <c:pt idx="13328">
                  <c:v>46.734999999999999</c:v>
                </c:pt>
                <c:pt idx="13329">
                  <c:v>46.737000000000002</c:v>
                </c:pt>
                <c:pt idx="13330">
                  <c:v>46.725999999999999</c:v>
                </c:pt>
                <c:pt idx="13331">
                  <c:v>46.725999999999999</c:v>
                </c:pt>
                <c:pt idx="13332">
                  <c:v>46.718000000000004</c:v>
                </c:pt>
                <c:pt idx="13333">
                  <c:v>46.710999999999999</c:v>
                </c:pt>
                <c:pt idx="13334">
                  <c:v>46.704000000000001</c:v>
                </c:pt>
                <c:pt idx="13335">
                  <c:v>46.707000000000001</c:v>
                </c:pt>
                <c:pt idx="13336">
                  <c:v>46.695</c:v>
                </c:pt>
                <c:pt idx="13337">
                  <c:v>46.682000000000002</c:v>
                </c:pt>
                <c:pt idx="13338">
                  <c:v>46.685000000000002</c:v>
                </c:pt>
                <c:pt idx="13339">
                  <c:v>46.685000000000002</c:v>
                </c:pt>
                <c:pt idx="13340">
                  <c:v>46.689</c:v>
                </c:pt>
                <c:pt idx="13341">
                  <c:v>46.677999999999997</c:v>
                </c:pt>
                <c:pt idx="13342">
                  <c:v>46.683</c:v>
                </c:pt>
                <c:pt idx="13343">
                  <c:v>46.676000000000002</c:v>
                </c:pt>
                <c:pt idx="13344">
                  <c:v>46.667000000000002</c:v>
                </c:pt>
                <c:pt idx="13345">
                  <c:v>46.664999999999999</c:v>
                </c:pt>
                <c:pt idx="13346">
                  <c:v>46.655999999999999</c:v>
                </c:pt>
                <c:pt idx="13347">
                  <c:v>46.649000000000001</c:v>
                </c:pt>
                <c:pt idx="13348">
                  <c:v>46.642000000000003</c:v>
                </c:pt>
                <c:pt idx="13349">
                  <c:v>46.628999999999998</c:v>
                </c:pt>
                <c:pt idx="13350">
                  <c:v>46.637999999999998</c:v>
                </c:pt>
                <c:pt idx="13351">
                  <c:v>46.628999999999998</c:v>
                </c:pt>
                <c:pt idx="13352">
                  <c:v>46.622999999999998</c:v>
                </c:pt>
                <c:pt idx="13353">
                  <c:v>46.631</c:v>
                </c:pt>
                <c:pt idx="13354">
                  <c:v>46.625</c:v>
                </c:pt>
                <c:pt idx="13355">
                  <c:v>46.616</c:v>
                </c:pt>
                <c:pt idx="13356">
                  <c:v>46.609000000000002</c:v>
                </c:pt>
                <c:pt idx="13357">
                  <c:v>46.603000000000002</c:v>
                </c:pt>
                <c:pt idx="13358">
                  <c:v>46.595999999999997</c:v>
                </c:pt>
                <c:pt idx="13359">
                  <c:v>46.587000000000003</c:v>
                </c:pt>
                <c:pt idx="13360">
                  <c:v>46.59</c:v>
                </c:pt>
                <c:pt idx="13361">
                  <c:v>46.585000000000001</c:v>
                </c:pt>
                <c:pt idx="13362">
                  <c:v>46.58</c:v>
                </c:pt>
                <c:pt idx="13363">
                  <c:v>46.585000000000001</c:v>
                </c:pt>
                <c:pt idx="13364">
                  <c:v>46.563000000000002</c:v>
                </c:pt>
                <c:pt idx="13365">
                  <c:v>46.558</c:v>
                </c:pt>
                <c:pt idx="13366">
                  <c:v>46.558</c:v>
                </c:pt>
                <c:pt idx="13367">
                  <c:v>46.558</c:v>
                </c:pt>
                <c:pt idx="13368">
                  <c:v>46.554000000000002</c:v>
                </c:pt>
                <c:pt idx="13369">
                  <c:v>46.558</c:v>
                </c:pt>
                <c:pt idx="13370">
                  <c:v>46.546999999999997</c:v>
                </c:pt>
                <c:pt idx="13371">
                  <c:v>46.546999999999997</c:v>
                </c:pt>
                <c:pt idx="13372">
                  <c:v>46.539000000000001</c:v>
                </c:pt>
                <c:pt idx="13373">
                  <c:v>46.531999999999996</c:v>
                </c:pt>
                <c:pt idx="13374">
                  <c:v>46.521000000000001</c:v>
                </c:pt>
                <c:pt idx="13375">
                  <c:v>46.521000000000001</c:v>
                </c:pt>
                <c:pt idx="13376">
                  <c:v>46.515999999999998</c:v>
                </c:pt>
                <c:pt idx="13377">
                  <c:v>46.51</c:v>
                </c:pt>
                <c:pt idx="13378">
                  <c:v>46.505000000000003</c:v>
                </c:pt>
                <c:pt idx="13379">
                  <c:v>46.497999999999998</c:v>
                </c:pt>
                <c:pt idx="13380">
                  <c:v>46.488</c:v>
                </c:pt>
                <c:pt idx="13381">
                  <c:v>46.500999999999998</c:v>
                </c:pt>
                <c:pt idx="13382">
                  <c:v>46.487000000000002</c:v>
                </c:pt>
                <c:pt idx="13383">
                  <c:v>46.484999999999999</c:v>
                </c:pt>
                <c:pt idx="13384">
                  <c:v>46.484999999999999</c:v>
                </c:pt>
                <c:pt idx="13385">
                  <c:v>46.468000000000004</c:v>
                </c:pt>
                <c:pt idx="13386">
                  <c:v>46.466999999999999</c:v>
                </c:pt>
                <c:pt idx="13387">
                  <c:v>46.47</c:v>
                </c:pt>
                <c:pt idx="13388">
                  <c:v>46.456000000000003</c:v>
                </c:pt>
                <c:pt idx="13389">
                  <c:v>46.456000000000003</c:v>
                </c:pt>
                <c:pt idx="13390">
                  <c:v>46.448</c:v>
                </c:pt>
                <c:pt idx="13391">
                  <c:v>46.445999999999998</c:v>
                </c:pt>
                <c:pt idx="13392">
                  <c:v>46.441000000000003</c:v>
                </c:pt>
                <c:pt idx="13393">
                  <c:v>46.436</c:v>
                </c:pt>
                <c:pt idx="13394">
                  <c:v>46.427999999999997</c:v>
                </c:pt>
                <c:pt idx="13395">
                  <c:v>46.418999999999997</c:v>
                </c:pt>
                <c:pt idx="13396">
                  <c:v>46.418999999999997</c:v>
                </c:pt>
                <c:pt idx="13397">
                  <c:v>46.414000000000001</c:v>
                </c:pt>
                <c:pt idx="13398">
                  <c:v>46.418999999999997</c:v>
                </c:pt>
                <c:pt idx="13399">
                  <c:v>46.420999999999999</c:v>
                </c:pt>
                <c:pt idx="13400">
                  <c:v>46.41</c:v>
                </c:pt>
                <c:pt idx="13401">
                  <c:v>46.404000000000003</c:v>
                </c:pt>
                <c:pt idx="13402">
                  <c:v>46.404000000000003</c:v>
                </c:pt>
                <c:pt idx="13403">
                  <c:v>46.399000000000001</c:v>
                </c:pt>
                <c:pt idx="13404">
                  <c:v>46.39</c:v>
                </c:pt>
                <c:pt idx="13405">
                  <c:v>46.393999999999998</c:v>
                </c:pt>
                <c:pt idx="13406">
                  <c:v>46.384</c:v>
                </c:pt>
                <c:pt idx="13407">
                  <c:v>46.39</c:v>
                </c:pt>
                <c:pt idx="13408">
                  <c:v>46.375</c:v>
                </c:pt>
                <c:pt idx="13409">
                  <c:v>46.372</c:v>
                </c:pt>
                <c:pt idx="13410">
                  <c:v>46.372</c:v>
                </c:pt>
                <c:pt idx="13411">
                  <c:v>46.356999999999999</c:v>
                </c:pt>
                <c:pt idx="13412">
                  <c:v>46.356999999999999</c:v>
                </c:pt>
                <c:pt idx="13413">
                  <c:v>46.353000000000002</c:v>
                </c:pt>
                <c:pt idx="13414">
                  <c:v>46.353000000000002</c:v>
                </c:pt>
                <c:pt idx="13415">
                  <c:v>46.344000000000001</c:v>
                </c:pt>
                <c:pt idx="13416">
                  <c:v>46.345999999999997</c:v>
                </c:pt>
                <c:pt idx="13417">
                  <c:v>46.332999999999998</c:v>
                </c:pt>
                <c:pt idx="13418">
                  <c:v>46.337000000000003</c:v>
                </c:pt>
                <c:pt idx="13419">
                  <c:v>46.332000000000001</c:v>
                </c:pt>
                <c:pt idx="13420">
                  <c:v>46.328000000000003</c:v>
                </c:pt>
                <c:pt idx="13421">
                  <c:v>46.323999999999998</c:v>
                </c:pt>
                <c:pt idx="13422">
                  <c:v>46.313000000000002</c:v>
                </c:pt>
                <c:pt idx="13423">
                  <c:v>46.31</c:v>
                </c:pt>
                <c:pt idx="13424">
                  <c:v>46.305999999999997</c:v>
                </c:pt>
                <c:pt idx="13425">
                  <c:v>46.298999999999999</c:v>
                </c:pt>
                <c:pt idx="13426">
                  <c:v>46.295000000000002</c:v>
                </c:pt>
                <c:pt idx="13427">
                  <c:v>46.296999999999997</c:v>
                </c:pt>
                <c:pt idx="13428">
                  <c:v>46.292000000000002</c:v>
                </c:pt>
                <c:pt idx="13429">
                  <c:v>46.287999999999997</c:v>
                </c:pt>
                <c:pt idx="13430">
                  <c:v>46.286000000000001</c:v>
                </c:pt>
                <c:pt idx="13431">
                  <c:v>46.274000000000001</c:v>
                </c:pt>
                <c:pt idx="13432">
                  <c:v>46.264000000000003</c:v>
                </c:pt>
                <c:pt idx="13433">
                  <c:v>46.252000000000002</c:v>
                </c:pt>
                <c:pt idx="13434">
                  <c:v>46.244</c:v>
                </c:pt>
                <c:pt idx="13435">
                  <c:v>46.241</c:v>
                </c:pt>
                <c:pt idx="13436">
                  <c:v>46.25</c:v>
                </c:pt>
                <c:pt idx="13437">
                  <c:v>46.237000000000002</c:v>
                </c:pt>
                <c:pt idx="13438">
                  <c:v>46.247999999999998</c:v>
                </c:pt>
                <c:pt idx="13439">
                  <c:v>46.241999999999997</c:v>
                </c:pt>
                <c:pt idx="13440">
                  <c:v>46.23</c:v>
                </c:pt>
                <c:pt idx="13441">
                  <c:v>46.220999999999997</c:v>
                </c:pt>
                <c:pt idx="13442">
                  <c:v>46.222000000000001</c:v>
                </c:pt>
                <c:pt idx="13443">
                  <c:v>46.225999999999999</c:v>
                </c:pt>
                <c:pt idx="13444">
                  <c:v>46.216999999999999</c:v>
                </c:pt>
                <c:pt idx="13445">
                  <c:v>46.213000000000001</c:v>
                </c:pt>
                <c:pt idx="13446">
                  <c:v>46.201000000000001</c:v>
                </c:pt>
                <c:pt idx="13447">
                  <c:v>46.201999999999998</c:v>
                </c:pt>
                <c:pt idx="13448">
                  <c:v>46.192999999999998</c:v>
                </c:pt>
                <c:pt idx="13449">
                  <c:v>46.197000000000003</c:v>
                </c:pt>
                <c:pt idx="13450">
                  <c:v>46.197000000000003</c:v>
                </c:pt>
                <c:pt idx="13451">
                  <c:v>46.180999999999997</c:v>
                </c:pt>
                <c:pt idx="13452">
                  <c:v>46.179000000000002</c:v>
                </c:pt>
                <c:pt idx="13453">
                  <c:v>46.179000000000002</c:v>
                </c:pt>
                <c:pt idx="13454">
                  <c:v>46.173000000000002</c:v>
                </c:pt>
                <c:pt idx="13455">
                  <c:v>46.167999999999999</c:v>
                </c:pt>
                <c:pt idx="13456">
                  <c:v>46.161000000000001</c:v>
                </c:pt>
                <c:pt idx="13457">
                  <c:v>46.155000000000001</c:v>
                </c:pt>
                <c:pt idx="13458">
                  <c:v>46.156999999999996</c:v>
                </c:pt>
                <c:pt idx="13459">
                  <c:v>46.152999999999999</c:v>
                </c:pt>
                <c:pt idx="13460">
                  <c:v>46.137</c:v>
                </c:pt>
                <c:pt idx="13461">
                  <c:v>46.134999999999998</c:v>
                </c:pt>
                <c:pt idx="13462">
                  <c:v>46.131999999999998</c:v>
                </c:pt>
                <c:pt idx="13463">
                  <c:v>46.128</c:v>
                </c:pt>
                <c:pt idx="13464">
                  <c:v>46.128</c:v>
                </c:pt>
                <c:pt idx="13465">
                  <c:v>46.124000000000002</c:v>
                </c:pt>
                <c:pt idx="13466">
                  <c:v>46.113</c:v>
                </c:pt>
                <c:pt idx="13467">
                  <c:v>46.116999999999997</c:v>
                </c:pt>
                <c:pt idx="13468">
                  <c:v>46.107999999999997</c:v>
                </c:pt>
                <c:pt idx="13469">
                  <c:v>46.103999999999999</c:v>
                </c:pt>
                <c:pt idx="13470">
                  <c:v>46.106000000000002</c:v>
                </c:pt>
                <c:pt idx="13471">
                  <c:v>46.100999999999999</c:v>
                </c:pt>
                <c:pt idx="13472">
                  <c:v>46.100999999999999</c:v>
                </c:pt>
                <c:pt idx="13473">
                  <c:v>46.103000000000002</c:v>
                </c:pt>
                <c:pt idx="13474">
                  <c:v>46.084000000000003</c:v>
                </c:pt>
                <c:pt idx="13475">
                  <c:v>46.079000000000001</c:v>
                </c:pt>
                <c:pt idx="13476">
                  <c:v>46.07</c:v>
                </c:pt>
                <c:pt idx="13477">
                  <c:v>46.07</c:v>
                </c:pt>
                <c:pt idx="13478">
                  <c:v>46.055</c:v>
                </c:pt>
                <c:pt idx="13479">
                  <c:v>46.052</c:v>
                </c:pt>
                <c:pt idx="13480">
                  <c:v>46.055</c:v>
                </c:pt>
                <c:pt idx="13481">
                  <c:v>46.043999999999997</c:v>
                </c:pt>
                <c:pt idx="13482">
                  <c:v>46.036999999999999</c:v>
                </c:pt>
                <c:pt idx="13483">
                  <c:v>46.033999999999999</c:v>
                </c:pt>
                <c:pt idx="13484">
                  <c:v>46.03</c:v>
                </c:pt>
                <c:pt idx="13485">
                  <c:v>46.018999999999998</c:v>
                </c:pt>
                <c:pt idx="13486">
                  <c:v>46.017000000000003</c:v>
                </c:pt>
                <c:pt idx="13487">
                  <c:v>46.01</c:v>
                </c:pt>
                <c:pt idx="13488">
                  <c:v>46.012</c:v>
                </c:pt>
                <c:pt idx="13489">
                  <c:v>46.008000000000003</c:v>
                </c:pt>
                <c:pt idx="13490">
                  <c:v>46.003</c:v>
                </c:pt>
                <c:pt idx="13491">
                  <c:v>46.003999999999998</c:v>
                </c:pt>
                <c:pt idx="13492">
                  <c:v>45.999000000000002</c:v>
                </c:pt>
                <c:pt idx="13493">
                  <c:v>45.99</c:v>
                </c:pt>
                <c:pt idx="13494">
                  <c:v>45.99</c:v>
                </c:pt>
                <c:pt idx="13495">
                  <c:v>45.982999999999997</c:v>
                </c:pt>
                <c:pt idx="13496">
                  <c:v>45.973999999999997</c:v>
                </c:pt>
                <c:pt idx="13497">
                  <c:v>45.972000000000001</c:v>
                </c:pt>
                <c:pt idx="13498">
                  <c:v>45.972000000000001</c:v>
                </c:pt>
                <c:pt idx="13499">
                  <c:v>45.959000000000003</c:v>
                </c:pt>
                <c:pt idx="13500">
                  <c:v>45.954000000000001</c:v>
                </c:pt>
                <c:pt idx="13501">
                  <c:v>45.954999999999998</c:v>
                </c:pt>
                <c:pt idx="13502">
                  <c:v>45.948</c:v>
                </c:pt>
                <c:pt idx="13503">
                  <c:v>45.942999999999998</c:v>
                </c:pt>
                <c:pt idx="13504">
                  <c:v>45.936999999999998</c:v>
                </c:pt>
                <c:pt idx="13505">
                  <c:v>45.926000000000002</c:v>
                </c:pt>
                <c:pt idx="13506">
                  <c:v>45.932000000000002</c:v>
                </c:pt>
                <c:pt idx="13507">
                  <c:v>45.93</c:v>
                </c:pt>
                <c:pt idx="13508">
                  <c:v>45.932000000000002</c:v>
                </c:pt>
                <c:pt idx="13509">
                  <c:v>45.927999999999997</c:v>
                </c:pt>
                <c:pt idx="13510">
                  <c:v>45.920999999999999</c:v>
                </c:pt>
                <c:pt idx="13511">
                  <c:v>45.924999999999997</c:v>
                </c:pt>
                <c:pt idx="13512">
                  <c:v>45.924999999999997</c:v>
                </c:pt>
                <c:pt idx="13513">
                  <c:v>45.914000000000001</c:v>
                </c:pt>
                <c:pt idx="13514">
                  <c:v>45.896999999999998</c:v>
                </c:pt>
                <c:pt idx="13515">
                  <c:v>45.896000000000001</c:v>
                </c:pt>
                <c:pt idx="13516">
                  <c:v>45.896000000000001</c:v>
                </c:pt>
                <c:pt idx="13517">
                  <c:v>45.896000000000001</c:v>
                </c:pt>
                <c:pt idx="13518">
                  <c:v>45.892000000000003</c:v>
                </c:pt>
                <c:pt idx="13519">
                  <c:v>45.881</c:v>
                </c:pt>
                <c:pt idx="13520">
                  <c:v>45.877000000000002</c:v>
                </c:pt>
                <c:pt idx="13521">
                  <c:v>45.87</c:v>
                </c:pt>
                <c:pt idx="13522">
                  <c:v>45.863</c:v>
                </c:pt>
                <c:pt idx="13523">
                  <c:v>45.857999999999997</c:v>
                </c:pt>
                <c:pt idx="13524">
                  <c:v>45.851999999999997</c:v>
                </c:pt>
                <c:pt idx="13525">
                  <c:v>45.844999999999999</c:v>
                </c:pt>
                <c:pt idx="13526">
                  <c:v>45.843000000000004</c:v>
                </c:pt>
                <c:pt idx="13527">
                  <c:v>45.834000000000003</c:v>
                </c:pt>
                <c:pt idx="13528">
                  <c:v>45.829000000000001</c:v>
                </c:pt>
                <c:pt idx="13529">
                  <c:v>45.826999999999998</c:v>
                </c:pt>
                <c:pt idx="13530">
                  <c:v>45.826999999999998</c:v>
                </c:pt>
                <c:pt idx="13531">
                  <c:v>45.829000000000001</c:v>
                </c:pt>
                <c:pt idx="13532">
                  <c:v>45.825000000000003</c:v>
                </c:pt>
                <c:pt idx="13533">
                  <c:v>45.826999999999998</c:v>
                </c:pt>
                <c:pt idx="13534">
                  <c:v>45.808999999999997</c:v>
                </c:pt>
                <c:pt idx="13535">
                  <c:v>45.801000000000002</c:v>
                </c:pt>
                <c:pt idx="13536">
                  <c:v>45.801000000000002</c:v>
                </c:pt>
                <c:pt idx="13537">
                  <c:v>45.789000000000001</c:v>
                </c:pt>
                <c:pt idx="13538">
                  <c:v>45.783000000000001</c:v>
                </c:pt>
                <c:pt idx="13539">
                  <c:v>45.78</c:v>
                </c:pt>
                <c:pt idx="13540">
                  <c:v>45.783000000000001</c:v>
                </c:pt>
                <c:pt idx="13541">
                  <c:v>45.771000000000001</c:v>
                </c:pt>
                <c:pt idx="13542">
                  <c:v>45.771999999999998</c:v>
                </c:pt>
                <c:pt idx="13543">
                  <c:v>45.771999999999998</c:v>
                </c:pt>
                <c:pt idx="13544">
                  <c:v>45.765000000000001</c:v>
                </c:pt>
                <c:pt idx="13545">
                  <c:v>45.761000000000003</c:v>
                </c:pt>
                <c:pt idx="13546">
                  <c:v>45.76</c:v>
                </c:pt>
                <c:pt idx="13547">
                  <c:v>45.756</c:v>
                </c:pt>
                <c:pt idx="13548">
                  <c:v>45.747</c:v>
                </c:pt>
                <c:pt idx="13549">
                  <c:v>45.744999999999997</c:v>
                </c:pt>
                <c:pt idx="13550">
                  <c:v>45.738</c:v>
                </c:pt>
                <c:pt idx="13551">
                  <c:v>45.74</c:v>
                </c:pt>
                <c:pt idx="13552">
                  <c:v>45.735999999999997</c:v>
                </c:pt>
                <c:pt idx="13553">
                  <c:v>45.728999999999999</c:v>
                </c:pt>
                <c:pt idx="13554">
                  <c:v>45.725000000000001</c:v>
                </c:pt>
                <c:pt idx="13555">
                  <c:v>45.718000000000004</c:v>
                </c:pt>
                <c:pt idx="13556">
                  <c:v>45.713000000000001</c:v>
                </c:pt>
                <c:pt idx="13557">
                  <c:v>45.707000000000001</c:v>
                </c:pt>
                <c:pt idx="13558">
                  <c:v>45.7</c:v>
                </c:pt>
                <c:pt idx="13559">
                  <c:v>45.701999999999998</c:v>
                </c:pt>
                <c:pt idx="13560">
                  <c:v>45.695999999999998</c:v>
                </c:pt>
                <c:pt idx="13561">
                  <c:v>45.704000000000001</c:v>
                </c:pt>
                <c:pt idx="13562">
                  <c:v>45.695</c:v>
                </c:pt>
                <c:pt idx="13563">
                  <c:v>45.692999999999998</c:v>
                </c:pt>
                <c:pt idx="13564">
                  <c:v>45.683999999999997</c:v>
                </c:pt>
                <c:pt idx="13565">
                  <c:v>45.677999999999997</c:v>
                </c:pt>
                <c:pt idx="13566">
                  <c:v>45.682000000000002</c:v>
                </c:pt>
                <c:pt idx="13567">
                  <c:v>45.668999999999997</c:v>
                </c:pt>
                <c:pt idx="13568">
                  <c:v>45.664000000000001</c:v>
                </c:pt>
                <c:pt idx="13569">
                  <c:v>45.66</c:v>
                </c:pt>
                <c:pt idx="13570">
                  <c:v>45.66</c:v>
                </c:pt>
                <c:pt idx="13571">
                  <c:v>45.658000000000001</c:v>
                </c:pt>
                <c:pt idx="13572">
                  <c:v>45.652999999999999</c:v>
                </c:pt>
                <c:pt idx="13573">
                  <c:v>45.648000000000003</c:v>
                </c:pt>
                <c:pt idx="13574">
                  <c:v>45.642000000000003</c:v>
                </c:pt>
                <c:pt idx="13575">
                  <c:v>45.624000000000002</c:v>
                </c:pt>
                <c:pt idx="13576">
                  <c:v>45.628999999999998</c:v>
                </c:pt>
                <c:pt idx="13577">
                  <c:v>45.631</c:v>
                </c:pt>
                <c:pt idx="13578">
                  <c:v>45.62</c:v>
                </c:pt>
                <c:pt idx="13579">
                  <c:v>45.625999999999998</c:v>
                </c:pt>
                <c:pt idx="13580">
                  <c:v>45.619</c:v>
                </c:pt>
                <c:pt idx="13581">
                  <c:v>45.62</c:v>
                </c:pt>
                <c:pt idx="13582">
                  <c:v>45.615000000000002</c:v>
                </c:pt>
                <c:pt idx="13583">
                  <c:v>45.603999999999999</c:v>
                </c:pt>
                <c:pt idx="13584">
                  <c:v>45.601999999999997</c:v>
                </c:pt>
                <c:pt idx="13585">
                  <c:v>45.597000000000001</c:v>
                </c:pt>
                <c:pt idx="13586">
                  <c:v>45.591000000000001</c:v>
                </c:pt>
                <c:pt idx="13587">
                  <c:v>45.591000000000001</c:v>
                </c:pt>
                <c:pt idx="13588">
                  <c:v>45.585999999999999</c:v>
                </c:pt>
                <c:pt idx="13589">
                  <c:v>45.584000000000003</c:v>
                </c:pt>
                <c:pt idx="13590">
                  <c:v>45.581000000000003</c:v>
                </c:pt>
                <c:pt idx="13591">
                  <c:v>45.567999999999998</c:v>
                </c:pt>
                <c:pt idx="13592">
                  <c:v>45.564</c:v>
                </c:pt>
                <c:pt idx="13593">
                  <c:v>45.558999999999997</c:v>
                </c:pt>
                <c:pt idx="13594">
                  <c:v>45.563000000000002</c:v>
                </c:pt>
                <c:pt idx="13595">
                  <c:v>45.561</c:v>
                </c:pt>
                <c:pt idx="13596">
                  <c:v>45.555</c:v>
                </c:pt>
                <c:pt idx="13597">
                  <c:v>45.543999999999997</c:v>
                </c:pt>
                <c:pt idx="13598">
                  <c:v>45.539000000000001</c:v>
                </c:pt>
                <c:pt idx="13599">
                  <c:v>45.53</c:v>
                </c:pt>
                <c:pt idx="13600">
                  <c:v>45.526000000000003</c:v>
                </c:pt>
                <c:pt idx="13601">
                  <c:v>45.524999999999999</c:v>
                </c:pt>
                <c:pt idx="13602">
                  <c:v>45.53</c:v>
                </c:pt>
                <c:pt idx="13603">
                  <c:v>45.523000000000003</c:v>
                </c:pt>
                <c:pt idx="13604">
                  <c:v>45.518999999999998</c:v>
                </c:pt>
                <c:pt idx="13605">
                  <c:v>45.508000000000003</c:v>
                </c:pt>
                <c:pt idx="13606">
                  <c:v>45.503</c:v>
                </c:pt>
                <c:pt idx="13607">
                  <c:v>45.497</c:v>
                </c:pt>
                <c:pt idx="13608">
                  <c:v>45.497</c:v>
                </c:pt>
                <c:pt idx="13609">
                  <c:v>45.487000000000002</c:v>
                </c:pt>
                <c:pt idx="13610">
                  <c:v>45.484999999999999</c:v>
                </c:pt>
                <c:pt idx="13611">
                  <c:v>45.48</c:v>
                </c:pt>
                <c:pt idx="13612">
                  <c:v>45.478000000000002</c:v>
                </c:pt>
                <c:pt idx="13613">
                  <c:v>45.47</c:v>
                </c:pt>
                <c:pt idx="13614">
                  <c:v>45.465000000000003</c:v>
                </c:pt>
                <c:pt idx="13615">
                  <c:v>45.460999999999999</c:v>
                </c:pt>
                <c:pt idx="13616">
                  <c:v>45.465000000000003</c:v>
                </c:pt>
                <c:pt idx="13617">
                  <c:v>45.451000000000001</c:v>
                </c:pt>
                <c:pt idx="13618">
                  <c:v>45.456000000000003</c:v>
                </c:pt>
                <c:pt idx="13619">
                  <c:v>45.454000000000001</c:v>
                </c:pt>
                <c:pt idx="13620">
                  <c:v>45.447000000000003</c:v>
                </c:pt>
                <c:pt idx="13621">
                  <c:v>45.44</c:v>
                </c:pt>
                <c:pt idx="13622">
                  <c:v>45.433999999999997</c:v>
                </c:pt>
                <c:pt idx="13623">
                  <c:v>45.44</c:v>
                </c:pt>
                <c:pt idx="13624">
                  <c:v>45.433999999999997</c:v>
                </c:pt>
                <c:pt idx="13625">
                  <c:v>45.429000000000002</c:v>
                </c:pt>
                <c:pt idx="13626">
                  <c:v>45.424999999999997</c:v>
                </c:pt>
                <c:pt idx="13627">
                  <c:v>45.429000000000002</c:v>
                </c:pt>
                <c:pt idx="13628">
                  <c:v>45.424999999999997</c:v>
                </c:pt>
                <c:pt idx="13629">
                  <c:v>45.406999999999996</c:v>
                </c:pt>
                <c:pt idx="13630">
                  <c:v>45.414999999999999</c:v>
                </c:pt>
                <c:pt idx="13631">
                  <c:v>45.406999999999996</c:v>
                </c:pt>
                <c:pt idx="13632">
                  <c:v>45.406999999999996</c:v>
                </c:pt>
                <c:pt idx="13633">
                  <c:v>45.393000000000001</c:v>
                </c:pt>
                <c:pt idx="13634">
                  <c:v>45.389000000000003</c:v>
                </c:pt>
                <c:pt idx="13635">
                  <c:v>45.389000000000003</c:v>
                </c:pt>
                <c:pt idx="13636">
                  <c:v>45.386000000000003</c:v>
                </c:pt>
                <c:pt idx="13637">
                  <c:v>45.384</c:v>
                </c:pt>
                <c:pt idx="13638">
                  <c:v>45.381999999999998</c:v>
                </c:pt>
                <c:pt idx="13639">
                  <c:v>45.375</c:v>
                </c:pt>
                <c:pt idx="13640">
                  <c:v>45.363999999999997</c:v>
                </c:pt>
                <c:pt idx="13641">
                  <c:v>45.368000000000002</c:v>
                </c:pt>
                <c:pt idx="13642">
                  <c:v>45.353000000000002</c:v>
                </c:pt>
                <c:pt idx="13643">
                  <c:v>45.347999999999999</c:v>
                </c:pt>
                <c:pt idx="13644">
                  <c:v>45.35</c:v>
                </c:pt>
                <c:pt idx="13645">
                  <c:v>45.347999999999999</c:v>
                </c:pt>
                <c:pt idx="13646">
                  <c:v>45.335000000000001</c:v>
                </c:pt>
                <c:pt idx="13647">
                  <c:v>45.332000000000001</c:v>
                </c:pt>
                <c:pt idx="13648">
                  <c:v>45.331000000000003</c:v>
                </c:pt>
                <c:pt idx="13649">
                  <c:v>45.322000000000003</c:v>
                </c:pt>
                <c:pt idx="13650">
                  <c:v>45.317</c:v>
                </c:pt>
                <c:pt idx="13651">
                  <c:v>45.313000000000002</c:v>
                </c:pt>
                <c:pt idx="13652">
                  <c:v>45.313000000000002</c:v>
                </c:pt>
                <c:pt idx="13653">
                  <c:v>45.31</c:v>
                </c:pt>
                <c:pt idx="13654">
                  <c:v>45.298999999999999</c:v>
                </c:pt>
                <c:pt idx="13655">
                  <c:v>45.298999999999999</c:v>
                </c:pt>
                <c:pt idx="13656">
                  <c:v>45.287999999999997</c:v>
                </c:pt>
                <c:pt idx="13657">
                  <c:v>45.286000000000001</c:v>
                </c:pt>
                <c:pt idx="13658">
                  <c:v>45.287999999999997</c:v>
                </c:pt>
                <c:pt idx="13659">
                  <c:v>45.280999999999999</c:v>
                </c:pt>
                <c:pt idx="13660">
                  <c:v>45.279000000000003</c:v>
                </c:pt>
                <c:pt idx="13661">
                  <c:v>45.271999999999998</c:v>
                </c:pt>
                <c:pt idx="13662">
                  <c:v>45.267000000000003</c:v>
                </c:pt>
                <c:pt idx="13663">
                  <c:v>45.265000000000001</c:v>
                </c:pt>
                <c:pt idx="13664">
                  <c:v>45.252000000000002</c:v>
                </c:pt>
                <c:pt idx="13665">
                  <c:v>45.256</c:v>
                </c:pt>
                <c:pt idx="13666">
                  <c:v>45.25</c:v>
                </c:pt>
                <c:pt idx="13667">
                  <c:v>45.243000000000002</c:v>
                </c:pt>
                <c:pt idx="13668">
                  <c:v>45.244999999999997</c:v>
                </c:pt>
                <c:pt idx="13669">
                  <c:v>45.243000000000002</c:v>
                </c:pt>
                <c:pt idx="13670">
                  <c:v>45.231999999999999</c:v>
                </c:pt>
                <c:pt idx="13671">
                  <c:v>45.234000000000002</c:v>
                </c:pt>
                <c:pt idx="13672">
                  <c:v>45.225000000000001</c:v>
                </c:pt>
                <c:pt idx="13673">
                  <c:v>45.207000000000001</c:v>
                </c:pt>
                <c:pt idx="13674">
                  <c:v>45.209000000000003</c:v>
                </c:pt>
                <c:pt idx="13675">
                  <c:v>45.209000000000003</c:v>
                </c:pt>
                <c:pt idx="13676">
                  <c:v>45.194000000000003</c:v>
                </c:pt>
                <c:pt idx="13677">
                  <c:v>45.198</c:v>
                </c:pt>
                <c:pt idx="13678">
                  <c:v>45.191000000000003</c:v>
                </c:pt>
                <c:pt idx="13679">
                  <c:v>45.189</c:v>
                </c:pt>
                <c:pt idx="13680">
                  <c:v>45.183999999999997</c:v>
                </c:pt>
                <c:pt idx="13681">
                  <c:v>45.191000000000003</c:v>
                </c:pt>
                <c:pt idx="13682">
                  <c:v>45.192999999999998</c:v>
                </c:pt>
                <c:pt idx="13683">
                  <c:v>45.183999999999997</c:v>
                </c:pt>
                <c:pt idx="13684">
                  <c:v>45.182000000000002</c:v>
                </c:pt>
                <c:pt idx="13685">
                  <c:v>45.173000000000002</c:v>
                </c:pt>
                <c:pt idx="13686">
                  <c:v>45.173000000000002</c:v>
                </c:pt>
                <c:pt idx="13687">
                  <c:v>45.164000000000001</c:v>
                </c:pt>
                <c:pt idx="13688">
                  <c:v>45.146000000000001</c:v>
                </c:pt>
                <c:pt idx="13689">
                  <c:v>45.151000000000003</c:v>
                </c:pt>
                <c:pt idx="13690">
                  <c:v>45.151000000000003</c:v>
                </c:pt>
                <c:pt idx="13691">
                  <c:v>45.143999999999998</c:v>
                </c:pt>
                <c:pt idx="13692">
                  <c:v>45.143999999999998</c:v>
                </c:pt>
                <c:pt idx="13693">
                  <c:v>45.143999999999998</c:v>
                </c:pt>
                <c:pt idx="13694">
                  <c:v>45.140999999999998</c:v>
                </c:pt>
                <c:pt idx="13695">
                  <c:v>45.137</c:v>
                </c:pt>
                <c:pt idx="13696">
                  <c:v>45.134999999999998</c:v>
                </c:pt>
                <c:pt idx="13697">
                  <c:v>45.131999999999998</c:v>
                </c:pt>
                <c:pt idx="13698">
                  <c:v>45.140999999999998</c:v>
                </c:pt>
                <c:pt idx="13699">
                  <c:v>45.116999999999997</c:v>
                </c:pt>
                <c:pt idx="13700">
                  <c:v>45.11</c:v>
                </c:pt>
                <c:pt idx="13701">
                  <c:v>45.104999999999997</c:v>
                </c:pt>
                <c:pt idx="13702">
                  <c:v>45.104999999999997</c:v>
                </c:pt>
                <c:pt idx="13703">
                  <c:v>45.091999999999999</c:v>
                </c:pt>
                <c:pt idx="13704">
                  <c:v>45.085999999999999</c:v>
                </c:pt>
                <c:pt idx="13705">
                  <c:v>45.079000000000001</c:v>
                </c:pt>
                <c:pt idx="13706">
                  <c:v>45.085000000000001</c:v>
                </c:pt>
                <c:pt idx="13707">
                  <c:v>45.082999999999998</c:v>
                </c:pt>
                <c:pt idx="13708">
                  <c:v>45.088000000000001</c:v>
                </c:pt>
                <c:pt idx="13709">
                  <c:v>45.073999999999998</c:v>
                </c:pt>
                <c:pt idx="13710">
                  <c:v>45.069000000000003</c:v>
                </c:pt>
                <c:pt idx="13711">
                  <c:v>45.07</c:v>
                </c:pt>
                <c:pt idx="13712">
                  <c:v>45.06</c:v>
                </c:pt>
                <c:pt idx="13713">
                  <c:v>45.064999999999998</c:v>
                </c:pt>
                <c:pt idx="13714">
                  <c:v>45.067</c:v>
                </c:pt>
                <c:pt idx="13715">
                  <c:v>45.061</c:v>
                </c:pt>
                <c:pt idx="13716">
                  <c:v>45.051000000000002</c:v>
                </c:pt>
                <c:pt idx="13717">
                  <c:v>45.042000000000002</c:v>
                </c:pt>
                <c:pt idx="13718">
                  <c:v>45.04</c:v>
                </c:pt>
                <c:pt idx="13719">
                  <c:v>45.04</c:v>
                </c:pt>
                <c:pt idx="13720">
                  <c:v>45.030999999999999</c:v>
                </c:pt>
                <c:pt idx="13721">
                  <c:v>45.04</c:v>
                </c:pt>
                <c:pt idx="13722">
                  <c:v>45.033000000000001</c:v>
                </c:pt>
                <c:pt idx="13723">
                  <c:v>45.015999999999998</c:v>
                </c:pt>
                <c:pt idx="13724">
                  <c:v>45.018000000000001</c:v>
                </c:pt>
                <c:pt idx="13725">
                  <c:v>45.018000000000001</c:v>
                </c:pt>
                <c:pt idx="13726">
                  <c:v>45.006999999999998</c:v>
                </c:pt>
                <c:pt idx="13727">
                  <c:v>45</c:v>
                </c:pt>
                <c:pt idx="13728">
                  <c:v>44.993000000000002</c:v>
                </c:pt>
                <c:pt idx="13729">
                  <c:v>44.988</c:v>
                </c:pt>
                <c:pt idx="13730">
                  <c:v>44.993000000000002</c:v>
                </c:pt>
                <c:pt idx="13731">
                  <c:v>44.981999999999999</c:v>
                </c:pt>
                <c:pt idx="13732">
                  <c:v>44.981999999999999</c:v>
                </c:pt>
                <c:pt idx="13733">
                  <c:v>44.972000000000001</c:v>
                </c:pt>
                <c:pt idx="13734">
                  <c:v>44.968000000000004</c:v>
                </c:pt>
                <c:pt idx="13735">
                  <c:v>44.959000000000003</c:v>
                </c:pt>
                <c:pt idx="13736">
                  <c:v>44.959000000000003</c:v>
                </c:pt>
                <c:pt idx="13737">
                  <c:v>44.963999999999999</c:v>
                </c:pt>
                <c:pt idx="13738">
                  <c:v>44.963000000000001</c:v>
                </c:pt>
                <c:pt idx="13739">
                  <c:v>44.960999999999999</c:v>
                </c:pt>
                <c:pt idx="13740">
                  <c:v>44.960999999999999</c:v>
                </c:pt>
                <c:pt idx="13741">
                  <c:v>44.948</c:v>
                </c:pt>
                <c:pt idx="13742">
                  <c:v>44.932000000000002</c:v>
                </c:pt>
                <c:pt idx="13743">
                  <c:v>44.936</c:v>
                </c:pt>
                <c:pt idx="13744">
                  <c:v>44.932000000000002</c:v>
                </c:pt>
                <c:pt idx="13745">
                  <c:v>44.920999999999999</c:v>
                </c:pt>
                <c:pt idx="13746">
                  <c:v>44.924999999999997</c:v>
                </c:pt>
                <c:pt idx="13747">
                  <c:v>44.915999999999997</c:v>
                </c:pt>
                <c:pt idx="13748">
                  <c:v>44.918999999999997</c:v>
                </c:pt>
                <c:pt idx="13749">
                  <c:v>44.920999999999999</c:v>
                </c:pt>
                <c:pt idx="13750">
                  <c:v>44.906999999999996</c:v>
                </c:pt>
                <c:pt idx="13751">
                  <c:v>44.902000000000001</c:v>
                </c:pt>
                <c:pt idx="13752">
                  <c:v>44.896000000000001</c:v>
                </c:pt>
                <c:pt idx="13753">
                  <c:v>44.9</c:v>
                </c:pt>
                <c:pt idx="13754">
                  <c:v>44.887</c:v>
                </c:pt>
                <c:pt idx="13755">
                  <c:v>44.884999999999998</c:v>
                </c:pt>
                <c:pt idx="13756">
                  <c:v>44.88</c:v>
                </c:pt>
                <c:pt idx="13757">
                  <c:v>44.869</c:v>
                </c:pt>
                <c:pt idx="13758">
                  <c:v>44.868000000000002</c:v>
                </c:pt>
                <c:pt idx="13759">
                  <c:v>44.862000000000002</c:v>
                </c:pt>
                <c:pt idx="13760">
                  <c:v>44.862000000000002</c:v>
                </c:pt>
                <c:pt idx="13761">
                  <c:v>44.863999999999997</c:v>
                </c:pt>
                <c:pt idx="13762">
                  <c:v>44.854999999999997</c:v>
                </c:pt>
                <c:pt idx="13763">
                  <c:v>44.850999999999999</c:v>
                </c:pt>
                <c:pt idx="13764">
                  <c:v>44.853000000000002</c:v>
                </c:pt>
                <c:pt idx="13765">
                  <c:v>44.841999999999999</c:v>
                </c:pt>
                <c:pt idx="13766">
                  <c:v>44.845999999999997</c:v>
                </c:pt>
                <c:pt idx="13767">
                  <c:v>44.838999999999999</c:v>
                </c:pt>
                <c:pt idx="13768">
                  <c:v>44.826000000000001</c:v>
                </c:pt>
                <c:pt idx="13769">
                  <c:v>44.814999999999998</c:v>
                </c:pt>
                <c:pt idx="13770">
                  <c:v>44.817</c:v>
                </c:pt>
                <c:pt idx="13771">
                  <c:v>44.823</c:v>
                </c:pt>
                <c:pt idx="13772">
                  <c:v>44.817</c:v>
                </c:pt>
                <c:pt idx="13773">
                  <c:v>44.81</c:v>
                </c:pt>
                <c:pt idx="13774">
                  <c:v>44.808</c:v>
                </c:pt>
                <c:pt idx="13775">
                  <c:v>44.795999999999999</c:v>
                </c:pt>
                <c:pt idx="13776">
                  <c:v>44.792000000000002</c:v>
                </c:pt>
                <c:pt idx="13777">
                  <c:v>44.795999999999999</c:v>
                </c:pt>
                <c:pt idx="13778">
                  <c:v>44.79</c:v>
                </c:pt>
                <c:pt idx="13779">
                  <c:v>44.784999999999997</c:v>
                </c:pt>
                <c:pt idx="13780">
                  <c:v>44.78</c:v>
                </c:pt>
                <c:pt idx="13781">
                  <c:v>44.777999999999999</c:v>
                </c:pt>
                <c:pt idx="13782">
                  <c:v>44.767000000000003</c:v>
                </c:pt>
                <c:pt idx="13783">
                  <c:v>44.768999999999998</c:v>
                </c:pt>
                <c:pt idx="13784">
                  <c:v>44.768999999999998</c:v>
                </c:pt>
                <c:pt idx="13785">
                  <c:v>44.771000000000001</c:v>
                </c:pt>
                <c:pt idx="13786">
                  <c:v>44.758000000000003</c:v>
                </c:pt>
                <c:pt idx="13787">
                  <c:v>44.753</c:v>
                </c:pt>
                <c:pt idx="13788">
                  <c:v>44.746000000000002</c:v>
                </c:pt>
                <c:pt idx="13789">
                  <c:v>44.750999999999998</c:v>
                </c:pt>
                <c:pt idx="13790">
                  <c:v>44.747999999999998</c:v>
                </c:pt>
                <c:pt idx="13791">
                  <c:v>44.749000000000002</c:v>
                </c:pt>
                <c:pt idx="13792">
                  <c:v>44.74</c:v>
                </c:pt>
                <c:pt idx="13793">
                  <c:v>44.738999999999997</c:v>
                </c:pt>
                <c:pt idx="13794">
                  <c:v>44.731000000000002</c:v>
                </c:pt>
                <c:pt idx="13795">
                  <c:v>44.728000000000002</c:v>
                </c:pt>
                <c:pt idx="13796">
                  <c:v>44.725999999999999</c:v>
                </c:pt>
                <c:pt idx="13797">
                  <c:v>44.723999999999997</c:v>
                </c:pt>
                <c:pt idx="13798">
                  <c:v>44.716999999999999</c:v>
                </c:pt>
                <c:pt idx="13799">
                  <c:v>44.704000000000001</c:v>
                </c:pt>
                <c:pt idx="13800">
                  <c:v>44.703000000000003</c:v>
                </c:pt>
                <c:pt idx="13801">
                  <c:v>44.694000000000003</c:v>
                </c:pt>
                <c:pt idx="13802">
                  <c:v>44.694000000000003</c:v>
                </c:pt>
                <c:pt idx="13803">
                  <c:v>44.692</c:v>
                </c:pt>
                <c:pt idx="13804">
                  <c:v>44.69</c:v>
                </c:pt>
                <c:pt idx="13805">
                  <c:v>44.689</c:v>
                </c:pt>
                <c:pt idx="13806">
                  <c:v>44.677999999999997</c:v>
                </c:pt>
                <c:pt idx="13807">
                  <c:v>44.677999999999997</c:v>
                </c:pt>
                <c:pt idx="13808">
                  <c:v>44.667000000000002</c:v>
                </c:pt>
                <c:pt idx="13809">
                  <c:v>44.662999999999997</c:v>
                </c:pt>
                <c:pt idx="13810">
                  <c:v>44.654000000000003</c:v>
                </c:pt>
                <c:pt idx="13811">
                  <c:v>44.637999999999998</c:v>
                </c:pt>
                <c:pt idx="13812">
                  <c:v>44.642000000000003</c:v>
                </c:pt>
                <c:pt idx="13813">
                  <c:v>44.636000000000003</c:v>
                </c:pt>
                <c:pt idx="13814">
                  <c:v>44.642000000000003</c:v>
                </c:pt>
                <c:pt idx="13815">
                  <c:v>44.637999999999998</c:v>
                </c:pt>
                <c:pt idx="13816">
                  <c:v>44.631</c:v>
                </c:pt>
                <c:pt idx="13817">
                  <c:v>44.628</c:v>
                </c:pt>
                <c:pt idx="13818">
                  <c:v>44.62</c:v>
                </c:pt>
                <c:pt idx="13819">
                  <c:v>44.624000000000002</c:v>
                </c:pt>
                <c:pt idx="13820">
                  <c:v>44.619</c:v>
                </c:pt>
                <c:pt idx="13821">
                  <c:v>44.613</c:v>
                </c:pt>
                <c:pt idx="13822">
                  <c:v>44.612000000000002</c:v>
                </c:pt>
                <c:pt idx="13823">
                  <c:v>44.606000000000002</c:v>
                </c:pt>
                <c:pt idx="13824">
                  <c:v>44.606000000000002</c:v>
                </c:pt>
                <c:pt idx="13825">
                  <c:v>44.598999999999997</c:v>
                </c:pt>
                <c:pt idx="13826">
                  <c:v>44.594000000000001</c:v>
                </c:pt>
                <c:pt idx="13827">
                  <c:v>44.591999999999999</c:v>
                </c:pt>
                <c:pt idx="13828">
                  <c:v>44.59</c:v>
                </c:pt>
                <c:pt idx="13829">
                  <c:v>44.581000000000003</c:v>
                </c:pt>
                <c:pt idx="13830">
                  <c:v>44.578000000000003</c:v>
                </c:pt>
                <c:pt idx="13831">
                  <c:v>44.572000000000003</c:v>
                </c:pt>
                <c:pt idx="13832">
                  <c:v>44.567</c:v>
                </c:pt>
                <c:pt idx="13833">
                  <c:v>44.56</c:v>
                </c:pt>
                <c:pt idx="13834">
                  <c:v>44.554000000000002</c:v>
                </c:pt>
                <c:pt idx="13835">
                  <c:v>44.551000000000002</c:v>
                </c:pt>
                <c:pt idx="13836">
                  <c:v>44.548999999999999</c:v>
                </c:pt>
                <c:pt idx="13837">
                  <c:v>44.552999999999997</c:v>
                </c:pt>
                <c:pt idx="13838">
                  <c:v>44.548999999999999</c:v>
                </c:pt>
                <c:pt idx="13839">
                  <c:v>44.552999999999997</c:v>
                </c:pt>
                <c:pt idx="13840">
                  <c:v>44.543999999999997</c:v>
                </c:pt>
                <c:pt idx="13841">
                  <c:v>44.537999999999997</c:v>
                </c:pt>
                <c:pt idx="13842">
                  <c:v>44.542000000000002</c:v>
                </c:pt>
                <c:pt idx="13843">
                  <c:v>44.534999999999997</c:v>
                </c:pt>
                <c:pt idx="13844">
                  <c:v>44.530999999999999</c:v>
                </c:pt>
                <c:pt idx="13845">
                  <c:v>44.524000000000001</c:v>
                </c:pt>
                <c:pt idx="13846">
                  <c:v>44.512999999999998</c:v>
                </c:pt>
                <c:pt idx="13847">
                  <c:v>44.506</c:v>
                </c:pt>
                <c:pt idx="13848">
                  <c:v>44.51</c:v>
                </c:pt>
                <c:pt idx="13849">
                  <c:v>44.503</c:v>
                </c:pt>
                <c:pt idx="13850">
                  <c:v>44.494</c:v>
                </c:pt>
                <c:pt idx="13851">
                  <c:v>44.496000000000002</c:v>
                </c:pt>
                <c:pt idx="13852">
                  <c:v>44.491999999999997</c:v>
                </c:pt>
                <c:pt idx="13853">
                  <c:v>44.487000000000002</c:v>
                </c:pt>
                <c:pt idx="13854">
                  <c:v>44.478000000000002</c:v>
                </c:pt>
                <c:pt idx="13855">
                  <c:v>44.481000000000002</c:v>
                </c:pt>
                <c:pt idx="13856">
                  <c:v>44.475999999999999</c:v>
                </c:pt>
                <c:pt idx="13857">
                  <c:v>44.473999999999997</c:v>
                </c:pt>
                <c:pt idx="13858">
                  <c:v>44.470999999999997</c:v>
                </c:pt>
                <c:pt idx="13859">
                  <c:v>44.46</c:v>
                </c:pt>
                <c:pt idx="13860">
                  <c:v>44.46</c:v>
                </c:pt>
                <c:pt idx="13861">
                  <c:v>44.456000000000003</c:v>
                </c:pt>
                <c:pt idx="13862">
                  <c:v>44.457999999999998</c:v>
                </c:pt>
                <c:pt idx="13863">
                  <c:v>44.456000000000003</c:v>
                </c:pt>
                <c:pt idx="13864">
                  <c:v>44.454999999999998</c:v>
                </c:pt>
                <c:pt idx="13865">
                  <c:v>44.451000000000001</c:v>
                </c:pt>
                <c:pt idx="13866">
                  <c:v>44.439</c:v>
                </c:pt>
                <c:pt idx="13867">
                  <c:v>44.444000000000003</c:v>
                </c:pt>
                <c:pt idx="13868">
                  <c:v>44.433</c:v>
                </c:pt>
                <c:pt idx="13869">
                  <c:v>44.427999999999997</c:v>
                </c:pt>
                <c:pt idx="13870">
                  <c:v>44.421999999999997</c:v>
                </c:pt>
                <c:pt idx="13871">
                  <c:v>44.417000000000002</c:v>
                </c:pt>
                <c:pt idx="13872">
                  <c:v>44.414000000000001</c:v>
                </c:pt>
                <c:pt idx="13873">
                  <c:v>44.411999999999999</c:v>
                </c:pt>
                <c:pt idx="13874">
                  <c:v>44.408000000000001</c:v>
                </c:pt>
                <c:pt idx="13875">
                  <c:v>44.41</c:v>
                </c:pt>
                <c:pt idx="13876">
                  <c:v>44.402999999999999</c:v>
                </c:pt>
                <c:pt idx="13877">
                  <c:v>44.398000000000003</c:v>
                </c:pt>
                <c:pt idx="13878">
                  <c:v>44.396000000000001</c:v>
                </c:pt>
                <c:pt idx="13879">
                  <c:v>44.393999999999998</c:v>
                </c:pt>
                <c:pt idx="13880">
                  <c:v>44.389000000000003</c:v>
                </c:pt>
                <c:pt idx="13881">
                  <c:v>44.381999999999998</c:v>
                </c:pt>
                <c:pt idx="13882">
                  <c:v>44.383000000000003</c:v>
                </c:pt>
                <c:pt idx="13883">
                  <c:v>44.387</c:v>
                </c:pt>
                <c:pt idx="13884">
                  <c:v>44.389000000000003</c:v>
                </c:pt>
                <c:pt idx="13885">
                  <c:v>44.369</c:v>
                </c:pt>
                <c:pt idx="13886">
                  <c:v>44.362000000000002</c:v>
                </c:pt>
                <c:pt idx="13887">
                  <c:v>44.356999999999999</c:v>
                </c:pt>
                <c:pt idx="13888">
                  <c:v>44.36</c:v>
                </c:pt>
                <c:pt idx="13889">
                  <c:v>44.350999999999999</c:v>
                </c:pt>
                <c:pt idx="13890">
                  <c:v>44.353000000000002</c:v>
                </c:pt>
                <c:pt idx="13891">
                  <c:v>44.351999999999997</c:v>
                </c:pt>
                <c:pt idx="13892">
                  <c:v>44.337000000000003</c:v>
                </c:pt>
                <c:pt idx="13893">
                  <c:v>44.338999999999999</c:v>
                </c:pt>
                <c:pt idx="13894">
                  <c:v>44.334000000000003</c:v>
                </c:pt>
                <c:pt idx="13895">
                  <c:v>44.338999999999999</c:v>
                </c:pt>
                <c:pt idx="13896">
                  <c:v>44.335999999999999</c:v>
                </c:pt>
                <c:pt idx="13897">
                  <c:v>44.325000000000003</c:v>
                </c:pt>
                <c:pt idx="13898">
                  <c:v>44.323</c:v>
                </c:pt>
                <c:pt idx="13899">
                  <c:v>44.325000000000003</c:v>
                </c:pt>
                <c:pt idx="13900">
                  <c:v>44.32</c:v>
                </c:pt>
                <c:pt idx="13901">
                  <c:v>44.311999999999998</c:v>
                </c:pt>
                <c:pt idx="13902">
                  <c:v>44.302999999999997</c:v>
                </c:pt>
                <c:pt idx="13903">
                  <c:v>44.3</c:v>
                </c:pt>
                <c:pt idx="13904">
                  <c:v>44.292999999999999</c:v>
                </c:pt>
                <c:pt idx="13905">
                  <c:v>44.281999999999996</c:v>
                </c:pt>
                <c:pt idx="13906">
                  <c:v>44.290999999999997</c:v>
                </c:pt>
                <c:pt idx="13907">
                  <c:v>44.28</c:v>
                </c:pt>
                <c:pt idx="13908">
                  <c:v>44.274999999999999</c:v>
                </c:pt>
                <c:pt idx="13909">
                  <c:v>44.273000000000003</c:v>
                </c:pt>
                <c:pt idx="13910">
                  <c:v>44.271000000000001</c:v>
                </c:pt>
                <c:pt idx="13911">
                  <c:v>44.271999999999998</c:v>
                </c:pt>
                <c:pt idx="13912">
                  <c:v>44.259</c:v>
                </c:pt>
                <c:pt idx="13913">
                  <c:v>44.25</c:v>
                </c:pt>
                <c:pt idx="13914">
                  <c:v>44.25</c:v>
                </c:pt>
                <c:pt idx="13915">
                  <c:v>44.237000000000002</c:v>
                </c:pt>
                <c:pt idx="13916">
                  <c:v>44.231999999999999</c:v>
                </c:pt>
                <c:pt idx="13917">
                  <c:v>44.231999999999999</c:v>
                </c:pt>
                <c:pt idx="13918">
                  <c:v>44.235999999999997</c:v>
                </c:pt>
                <c:pt idx="13919">
                  <c:v>44.23</c:v>
                </c:pt>
                <c:pt idx="13920">
                  <c:v>44.228999999999999</c:v>
                </c:pt>
                <c:pt idx="13921">
                  <c:v>44.231000000000002</c:v>
                </c:pt>
                <c:pt idx="13922">
                  <c:v>44.226999999999997</c:v>
                </c:pt>
                <c:pt idx="13923">
                  <c:v>44.213999999999999</c:v>
                </c:pt>
                <c:pt idx="13924">
                  <c:v>44.218000000000004</c:v>
                </c:pt>
                <c:pt idx="13925">
                  <c:v>44.204000000000001</c:v>
                </c:pt>
                <c:pt idx="13926">
                  <c:v>44.204000000000001</c:v>
                </c:pt>
                <c:pt idx="13927">
                  <c:v>44.197000000000003</c:v>
                </c:pt>
                <c:pt idx="13928">
                  <c:v>44.191000000000003</c:v>
                </c:pt>
                <c:pt idx="13929">
                  <c:v>44.186</c:v>
                </c:pt>
                <c:pt idx="13930">
                  <c:v>44.183</c:v>
                </c:pt>
                <c:pt idx="13931">
                  <c:v>44.183</c:v>
                </c:pt>
                <c:pt idx="13932">
                  <c:v>44.174999999999997</c:v>
                </c:pt>
                <c:pt idx="13933">
                  <c:v>44.173999999999999</c:v>
                </c:pt>
                <c:pt idx="13934">
                  <c:v>44.17</c:v>
                </c:pt>
                <c:pt idx="13935">
                  <c:v>44.171999999999997</c:v>
                </c:pt>
                <c:pt idx="13936">
                  <c:v>44.173999999999999</c:v>
                </c:pt>
                <c:pt idx="13937">
                  <c:v>44.167000000000002</c:v>
                </c:pt>
                <c:pt idx="13938">
                  <c:v>44.158000000000001</c:v>
                </c:pt>
                <c:pt idx="13939">
                  <c:v>44.158000000000001</c:v>
                </c:pt>
                <c:pt idx="13940">
                  <c:v>44.151000000000003</c:v>
                </c:pt>
                <c:pt idx="13941">
                  <c:v>44.151000000000003</c:v>
                </c:pt>
                <c:pt idx="13942">
                  <c:v>44.143999999999998</c:v>
                </c:pt>
                <c:pt idx="13943">
                  <c:v>44.137999999999998</c:v>
                </c:pt>
                <c:pt idx="13944">
                  <c:v>44.14</c:v>
                </c:pt>
                <c:pt idx="13945">
                  <c:v>44.134999999999998</c:v>
                </c:pt>
                <c:pt idx="13946">
                  <c:v>44.128</c:v>
                </c:pt>
                <c:pt idx="13947">
                  <c:v>44.125999999999998</c:v>
                </c:pt>
                <c:pt idx="13948">
                  <c:v>44.125999999999998</c:v>
                </c:pt>
                <c:pt idx="13949">
                  <c:v>44.107999999999997</c:v>
                </c:pt>
                <c:pt idx="13950">
                  <c:v>44.103999999999999</c:v>
                </c:pt>
                <c:pt idx="13951">
                  <c:v>44.098999999999997</c:v>
                </c:pt>
                <c:pt idx="13952">
                  <c:v>44.112000000000002</c:v>
                </c:pt>
                <c:pt idx="13953">
                  <c:v>44.107999999999997</c:v>
                </c:pt>
                <c:pt idx="13954">
                  <c:v>44.094000000000001</c:v>
                </c:pt>
                <c:pt idx="13955">
                  <c:v>44.087000000000003</c:v>
                </c:pt>
                <c:pt idx="13956">
                  <c:v>44.09</c:v>
                </c:pt>
                <c:pt idx="13957">
                  <c:v>44.078000000000003</c:v>
                </c:pt>
                <c:pt idx="13958">
                  <c:v>44.072000000000003</c:v>
                </c:pt>
                <c:pt idx="13959">
                  <c:v>44.072000000000003</c:v>
                </c:pt>
                <c:pt idx="13960">
                  <c:v>44.069000000000003</c:v>
                </c:pt>
                <c:pt idx="13961">
                  <c:v>44.063000000000002</c:v>
                </c:pt>
                <c:pt idx="13962">
                  <c:v>44.061999999999998</c:v>
                </c:pt>
                <c:pt idx="13963">
                  <c:v>44.055999999999997</c:v>
                </c:pt>
                <c:pt idx="13964">
                  <c:v>44.051000000000002</c:v>
                </c:pt>
              </c:numCache>
            </c:numRef>
          </c:yVal>
          <c:smooth val="0"/>
          <c:extLst>
            <c:ext xmlns:c16="http://schemas.microsoft.com/office/drawing/2014/chart" uri="{C3380CC4-5D6E-409C-BE32-E72D297353CC}">
              <c16:uniqueId val="{00000001-D9E9-4BFD-8DD3-1AA54922F848}"/>
            </c:ext>
          </c:extLst>
        </c:ser>
        <c:ser>
          <c:idx val="2"/>
          <c:order val="2"/>
          <c:tx>
            <c:strRef>
              <c:f>'Versuch 1 Rohr 160x2_formatiert'!$D$1</c:f>
              <c:strCache>
                <c:ptCount val="1"/>
                <c:pt idx="0">
                  <c:v>K3 Rohr Temp +60° [°C]</c:v>
                </c:pt>
              </c:strCache>
            </c:strRef>
          </c:tx>
          <c:spPr>
            <a:ln w="19050" cap="rnd">
              <a:solidFill>
                <a:srgbClr val="FF0000"/>
              </a:solidFill>
              <a:round/>
            </a:ln>
            <a:effectLst/>
          </c:spPr>
          <c:marker>
            <c:symbol val="none"/>
          </c:marker>
          <c:xVal>
            <c:numRef>
              <c:f>'Versuch 1 Rohr 160x2_formatiert'!$A$2:$A$4802</c:f>
              <c:numCache>
                <c:formatCode>[$-F400]h:mm:ss\ AM/PM</c:formatCode>
                <c:ptCount val="4801"/>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numCache>
            </c:numRef>
          </c:xVal>
          <c:yVal>
            <c:numRef>
              <c:f>'Versuch 1 Rohr 160x2_formatiert'!$D$2:$D$13966</c:f>
              <c:numCache>
                <c:formatCode>General</c:formatCode>
                <c:ptCount val="13965"/>
                <c:pt idx="0">
                  <c:v>19.573</c:v>
                </c:pt>
                <c:pt idx="1">
                  <c:v>19.565999999999999</c:v>
                </c:pt>
                <c:pt idx="2">
                  <c:v>19.577999999999999</c:v>
                </c:pt>
                <c:pt idx="3">
                  <c:v>19.582000000000001</c:v>
                </c:pt>
                <c:pt idx="4">
                  <c:v>19.582000000000001</c:v>
                </c:pt>
                <c:pt idx="5">
                  <c:v>19.585999999999999</c:v>
                </c:pt>
                <c:pt idx="6">
                  <c:v>19.594000000000001</c:v>
                </c:pt>
                <c:pt idx="7">
                  <c:v>19.594999999999999</c:v>
                </c:pt>
                <c:pt idx="8">
                  <c:v>19.606999999999999</c:v>
                </c:pt>
                <c:pt idx="9">
                  <c:v>19.603000000000002</c:v>
                </c:pt>
                <c:pt idx="10">
                  <c:v>19.600000000000001</c:v>
                </c:pt>
                <c:pt idx="11">
                  <c:v>19.608000000000001</c:v>
                </c:pt>
                <c:pt idx="12">
                  <c:v>19.609000000000002</c:v>
                </c:pt>
                <c:pt idx="13">
                  <c:v>19.62</c:v>
                </c:pt>
                <c:pt idx="14">
                  <c:v>19.638999999999999</c:v>
                </c:pt>
                <c:pt idx="15">
                  <c:v>19.643000000000001</c:v>
                </c:pt>
                <c:pt idx="16">
                  <c:v>19.655000000000001</c:v>
                </c:pt>
                <c:pt idx="17">
                  <c:v>19.658999999999999</c:v>
                </c:pt>
                <c:pt idx="18">
                  <c:v>19.675000000000001</c:v>
                </c:pt>
                <c:pt idx="19">
                  <c:v>19.678999999999998</c:v>
                </c:pt>
                <c:pt idx="20">
                  <c:v>19.698</c:v>
                </c:pt>
                <c:pt idx="21">
                  <c:v>19.713000000000001</c:v>
                </c:pt>
                <c:pt idx="22">
                  <c:v>19.706</c:v>
                </c:pt>
                <c:pt idx="23">
                  <c:v>19.725000000000001</c:v>
                </c:pt>
                <c:pt idx="24">
                  <c:v>19.733000000000001</c:v>
                </c:pt>
                <c:pt idx="25">
                  <c:v>19.745000000000001</c:v>
                </c:pt>
                <c:pt idx="26">
                  <c:v>19.753</c:v>
                </c:pt>
                <c:pt idx="27">
                  <c:v>19.753</c:v>
                </c:pt>
                <c:pt idx="28">
                  <c:v>19.754000000000001</c:v>
                </c:pt>
                <c:pt idx="29">
                  <c:v>19.773</c:v>
                </c:pt>
                <c:pt idx="30">
                  <c:v>19.780999999999999</c:v>
                </c:pt>
                <c:pt idx="31">
                  <c:v>19.785</c:v>
                </c:pt>
                <c:pt idx="32">
                  <c:v>19.8</c:v>
                </c:pt>
                <c:pt idx="33">
                  <c:v>19.808</c:v>
                </c:pt>
                <c:pt idx="34">
                  <c:v>19.812000000000001</c:v>
                </c:pt>
                <c:pt idx="35">
                  <c:v>19.82</c:v>
                </c:pt>
                <c:pt idx="36">
                  <c:v>19.827999999999999</c:v>
                </c:pt>
                <c:pt idx="37">
                  <c:v>19.832000000000001</c:v>
                </c:pt>
                <c:pt idx="38">
                  <c:v>19.847999999999999</c:v>
                </c:pt>
                <c:pt idx="39">
                  <c:v>19.852</c:v>
                </c:pt>
                <c:pt idx="40">
                  <c:v>19.863</c:v>
                </c:pt>
                <c:pt idx="41">
                  <c:v>19.870999999999999</c:v>
                </c:pt>
                <c:pt idx="42">
                  <c:v>19.879000000000001</c:v>
                </c:pt>
                <c:pt idx="43">
                  <c:v>19.898</c:v>
                </c:pt>
                <c:pt idx="44">
                  <c:v>19.899000000000001</c:v>
                </c:pt>
                <c:pt idx="45">
                  <c:v>19.91</c:v>
                </c:pt>
                <c:pt idx="46">
                  <c:v>19.922000000000001</c:v>
                </c:pt>
                <c:pt idx="47">
                  <c:v>19.93</c:v>
                </c:pt>
                <c:pt idx="48">
                  <c:v>19.945</c:v>
                </c:pt>
                <c:pt idx="49">
                  <c:v>19.949000000000002</c:v>
                </c:pt>
                <c:pt idx="50">
                  <c:v>19.954000000000001</c:v>
                </c:pt>
                <c:pt idx="51">
                  <c:v>19.962</c:v>
                </c:pt>
                <c:pt idx="52">
                  <c:v>19.969000000000001</c:v>
                </c:pt>
                <c:pt idx="53">
                  <c:v>19.977</c:v>
                </c:pt>
                <c:pt idx="54">
                  <c:v>19.989000000000001</c:v>
                </c:pt>
                <c:pt idx="55">
                  <c:v>19.997</c:v>
                </c:pt>
                <c:pt idx="56">
                  <c:v>20.012</c:v>
                </c:pt>
                <c:pt idx="57">
                  <c:v>20.030999999999999</c:v>
                </c:pt>
                <c:pt idx="58">
                  <c:v>20.027999999999999</c:v>
                </c:pt>
                <c:pt idx="59">
                  <c:v>20.042999999999999</c:v>
                </c:pt>
                <c:pt idx="60">
                  <c:v>20.050999999999998</c:v>
                </c:pt>
                <c:pt idx="61">
                  <c:v>20.059000000000001</c:v>
                </c:pt>
                <c:pt idx="62">
                  <c:v>20.065999999999999</c:v>
                </c:pt>
                <c:pt idx="63">
                  <c:v>20.077999999999999</c:v>
                </c:pt>
                <c:pt idx="64">
                  <c:v>20.085999999999999</c:v>
                </c:pt>
                <c:pt idx="65">
                  <c:v>20.097000000000001</c:v>
                </c:pt>
                <c:pt idx="66">
                  <c:v>20.094000000000001</c:v>
                </c:pt>
                <c:pt idx="67">
                  <c:v>20.091000000000001</c:v>
                </c:pt>
                <c:pt idx="68">
                  <c:v>20.117000000000001</c:v>
                </c:pt>
                <c:pt idx="69">
                  <c:v>20.11</c:v>
                </c:pt>
                <c:pt idx="70">
                  <c:v>20.117999999999999</c:v>
                </c:pt>
                <c:pt idx="71">
                  <c:v>20.122</c:v>
                </c:pt>
                <c:pt idx="72">
                  <c:v>20.13</c:v>
                </c:pt>
                <c:pt idx="73">
                  <c:v>20.138000000000002</c:v>
                </c:pt>
                <c:pt idx="74">
                  <c:v>20.152999999999999</c:v>
                </c:pt>
                <c:pt idx="75">
                  <c:v>20.161000000000001</c:v>
                </c:pt>
                <c:pt idx="76">
                  <c:v>20.164999999999999</c:v>
                </c:pt>
                <c:pt idx="77">
                  <c:v>20.172000000000001</c:v>
                </c:pt>
                <c:pt idx="78">
                  <c:v>20.18</c:v>
                </c:pt>
                <c:pt idx="79">
                  <c:v>20.181000000000001</c:v>
                </c:pt>
                <c:pt idx="80">
                  <c:v>20.184999999999999</c:v>
                </c:pt>
                <c:pt idx="81">
                  <c:v>20.193000000000001</c:v>
                </c:pt>
                <c:pt idx="82">
                  <c:v>20.196999999999999</c:v>
                </c:pt>
                <c:pt idx="83">
                  <c:v>20.212</c:v>
                </c:pt>
                <c:pt idx="84">
                  <c:v>20.238</c:v>
                </c:pt>
                <c:pt idx="85">
                  <c:v>20.239000000000001</c:v>
                </c:pt>
                <c:pt idx="86">
                  <c:v>20.25</c:v>
                </c:pt>
                <c:pt idx="87">
                  <c:v>20.257999999999999</c:v>
                </c:pt>
                <c:pt idx="88">
                  <c:v>20.268999999999998</c:v>
                </c:pt>
                <c:pt idx="89">
                  <c:v>20.265999999999998</c:v>
                </c:pt>
                <c:pt idx="90">
                  <c:v>20.27</c:v>
                </c:pt>
                <c:pt idx="91">
                  <c:v>20.274000000000001</c:v>
                </c:pt>
                <c:pt idx="92">
                  <c:v>20.277999999999999</c:v>
                </c:pt>
                <c:pt idx="93">
                  <c:v>20.294</c:v>
                </c:pt>
                <c:pt idx="94">
                  <c:v>20.300999999999998</c:v>
                </c:pt>
                <c:pt idx="95">
                  <c:v>20.309000000000001</c:v>
                </c:pt>
                <c:pt idx="96">
                  <c:v>20.321000000000002</c:v>
                </c:pt>
                <c:pt idx="97">
                  <c:v>20.324999999999999</c:v>
                </c:pt>
                <c:pt idx="98">
                  <c:v>20.34</c:v>
                </c:pt>
                <c:pt idx="99">
                  <c:v>20.347999999999999</c:v>
                </c:pt>
                <c:pt idx="100">
                  <c:v>20.344000000000001</c:v>
                </c:pt>
                <c:pt idx="101">
                  <c:v>20.356000000000002</c:v>
                </c:pt>
                <c:pt idx="102">
                  <c:v>20.36</c:v>
                </c:pt>
                <c:pt idx="103">
                  <c:v>20.364000000000001</c:v>
                </c:pt>
                <c:pt idx="104">
                  <c:v>20.376000000000001</c:v>
                </c:pt>
                <c:pt idx="105">
                  <c:v>20.384</c:v>
                </c:pt>
                <c:pt idx="106">
                  <c:v>20.390999999999998</c:v>
                </c:pt>
                <c:pt idx="107">
                  <c:v>20.407</c:v>
                </c:pt>
                <c:pt idx="108">
                  <c:v>20.407</c:v>
                </c:pt>
                <c:pt idx="109">
                  <c:v>20.414999999999999</c:v>
                </c:pt>
                <c:pt idx="110">
                  <c:v>20.422999999999998</c:v>
                </c:pt>
                <c:pt idx="111">
                  <c:v>20.437999999999999</c:v>
                </c:pt>
                <c:pt idx="112">
                  <c:v>20.437999999999999</c:v>
                </c:pt>
                <c:pt idx="113">
                  <c:v>20.45</c:v>
                </c:pt>
                <c:pt idx="114">
                  <c:v>20.454000000000001</c:v>
                </c:pt>
                <c:pt idx="115">
                  <c:v>20.457999999999998</c:v>
                </c:pt>
                <c:pt idx="116">
                  <c:v>20.462</c:v>
                </c:pt>
                <c:pt idx="117">
                  <c:v>20.459</c:v>
                </c:pt>
                <c:pt idx="118">
                  <c:v>20.47</c:v>
                </c:pt>
                <c:pt idx="119">
                  <c:v>20.474</c:v>
                </c:pt>
                <c:pt idx="120">
                  <c:v>20.489000000000001</c:v>
                </c:pt>
                <c:pt idx="121">
                  <c:v>20.497</c:v>
                </c:pt>
                <c:pt idx="122">
                  <c:v>20.512</c:v>
                </c:pt>
                <c:pt idx="123">
                  <c:v>20.506</c:v>
                </c:pt>
                <c:pt idx="124">
                  <c:v>20.513000000000002</c:v>
                </c:pt>
                <c:pt idx="125">
                  <c:v>20.524999999999999</c:v>
                </c:pt>
                <c:pt idx="126">
                  <c:v>20.521000000000001</c:v>
                </c:pt>
                <c:pt idx="127">
                  <c:v>20.54</c:v>
                </c:pt>
                <c:pt idx="128">
                  <c:v>20.547999999999998</c:v>
                </c:pt>
                <c:pt idx="129">
                  <c:v>20.559000000000001</c:v>
                </c:pt>
                <c:pt idx="130">
                  <c:v>20.571000000000002</c:v>
                </c:pt>
                <c:pt idx="131">
                  <c:v>20.574999999999999</c:v>
                </c:pt>
                <c:pt idx="132">
                  <c:v>20.579000000000001</c:v>
                </c:pt>
                <c:pt idx="133">
                  <c:v>20.579000000000001</c:v>
                </c:pt>
                <c:pt idx="134">
                  <c:v>20.594999999999999</c:v>
                </c:pt>
                <c:pt idx="135">
                  <c:v>20.602</c:v>
                </c:pt>
                <c:pt idx="136">
                  <c:v>20.61</c:v>
                </c:pt>
                <c:pt idx="137">
                  <c:v>20.614000000000001</c:v>
                </c:pt>
                <c:pt idx="138">
                  <c:v>20.622</c:v>
                </c:pt>
                <c:pt idx="139">
                  <c:v>20.632999999999999</c:v>
                </c:pt>
                <c:pt idx="140">
                  <c:v>20.640999999999998</c:v>
                </c:pt>
                <c:pt idx="141">
                  <c:v>20.657</c:v>
                </c:pt>
                <c:pt idx="142">
                  <c:v>20.652999999999999</c:v>
                </c:pt>
                <c:pt idx="143">
                  <c:v>20.664999999999999</c:v>
                </c:pt>
                <c:pt idx="144">
                  <c:v>20.675999999999998</c:v>
                </c:pt>
                <c:pt idx="145">
                  <c:v>20.675999999999998</c:v>
                </c:pt>
                <c:pt idx="146">
                  <c:v>20.687999999999999</c:v>
                </c:pt>
                <c:pt idx="147">
                  <c:v>20.692</c:v>
                </c:pt>
                <c:pt idx="148">
                  <c:v>20.702999999999999</c:v>
                </c:pt>
                <c:pt idx="149">
                  <c:v>20.710999999999999</c:v>
                </c:pt>
                <c:pt idx="150">
                  <c:v>20.704000000000001</c:v>
                </c:pt>
                <c:pt idx="151">
                  <c:v>20.712</c:v>
                </c:pt>
                <c:pt idx="152">
                  <c:v>20.727</c:v>
                </c:pt>
                <c:pt idx="153">
                  <c:v>20.724</c:v>
                </c:pt>
                <c:pt idx="154">
                  <c:v>20.739000000000001</c:v>
                </c:pt>
                <c:pt idx="155">
                  <c:v>20.742999999999999</c:v>
                </c:pt>
                <c:pt idx="156">
                  <c:v>20.751000000000001</c:v>
                </c:pt>
                <c:pt idx="157">
                  <c:v>20.751000000000001</c:v>
                </c:pt>
                <c:pt idx="158">
                  <c:v>20.754999999999999</c:v>
                </c:pt>
                <c:pt idx="159">
                  <c:v>20.766999999999999</c:v>
                </c:pt>
                <c:pt idx="160">
                  <c:v>20.774999999999999</c:v>
                </c:pt>
                <c:pt idx="161">
                  <c:v>20.774999999999999</c:v>
                </c:pt>
                <c:pt idx="162">
                  <c:v>20.779</c:v>
                </c:pt>
                <c:pt idx="163">
                  <c:v>20.78</c:v>
                </c:pt>
                <c:pt idx="164">
                  <c:v>20.786999999999999</c:v>
                </c:pt>
                <c:pt idx="165">
                  <c:v>20.798999999999999</c:v>
                </c:pt>
                <c:pt idx="166">
                  <c:v>20.795000000000002</c:v>
                </c:pt>
                <c:pt idx="167">
                  <c:v>20.811</c:v>
                </c:pt>
                <c:pt idx="168">
                  <c:v>20.811</c:v>
                </c:pt>
                <c:pt idx="169">
                  <c:v>20.811</c:v>
                </c:pt>
                <c:pt idx="170">
                  <c:v>20.83</c:v>
                </c:pt>
                <c:pt idx="171">
                  <c:v>20.838000000000001</c:v>
                </c:pt>
                <c:pt idx="172">
                  <c:v>20.846</c:v>
                </c:pt>
                <c:pt idx="173">
                  <c:v>20.841999999999999</c:v>
                </c:pt>
                <c:pt idx="174">
                  <c:v>20.869</c:v>
                </c:pt>
                <c:pt idx="175">
                  <c:v>20.869</c:v>
                </c:pt>
                <c:pt idx="176">
                  <c:v>20.866</c:v>
                </c:pt>
                <c:pt idx="177">
                  <c:v>20.885000000000002</c:v>
                </c:pt>
                <c:pt idx="178">
                  <c:v>20.885000000000002</c:v>
                </c:pt>
                <c:pt idx="179">
                  <c:v>20.896000000000001</c:v>
                </c:pt>
                <c:pt idx="180">
                  <c:v>20.908000000000001</c:v>
                </c:pt>
                <c:pt idx="181">
                  <c:v>20.914999999999999</c:v>
                </c:pt>
                <c:pt idx="182">
                  <c:v>20.922999999999998</c:v>
                </c:pt>
                <c:pt idx="183">
                  <c:v>20.931000000000001</c:v>
                </c:pt>
                <c:pt idx="184">
                  <c:v>20.942</c:v>
                </c:pt>
                <c:pt idx="185">
                  <c:v>20.943000000000001</c:v>
                </c:pt>
                <c:pt idx="186">
                  <c:v>20.951000000000001</c:v>
                </c:pt>
                <c:pt idx="187">
                  <c:v>20.962</c:v>
                </c:pt>
                <c:pt idx="188">
                  <c:v>20.962</c:v>
                </c:pt>
                <c:pt idx="189">
                  <c:v>20.978000000000002</c:v>
                </c:pt>
                <c:pt idx="190">
                  <c:v>20.984999999999999</c:v>
                </c:pt>
                <c:pt idx="191">
                  <c:v>20.992999999999999</c:v>
                </c:pt>
                <c:pt idx="192">
                  <c:v>21.001000000000001</c:v>
                </c:pt>
                <c:pt idx="193">
                  <c:v>21.001000000000001</c:v>
                </c:pt>
                <c:pt idx="194">
                  <c:v>21.027000000000001</c:v>
                </c:pt>
                <c:pt idx="195">
                  <c:v>21.027999999999999</c:v>
                </c:pt>
                <c:pt idx="196">
                  <c:v>21.032</c:v>
                </c:pt>
                <c:pt idx="197">
                  <c:v>21.042999999999999</c:v>
                </c:pt>
                <c:pt idx="198">
                  <c:v>21.047999999999998</c:v>
                </c:pt>
                <c:pt idx="199">
                  <c:v>21.052</c:v>
                </c:pt>
                <c:pt idx="200">
                  <c:v>21.059000000000001</c:v>
                </c:pt>
                <c:pt idx="201">
                  <c:v>21.071000000000002</c:v>
                </c:pt>
                <c:pt idx="202">
                  <c:v>21.067</c:v>
                </c:pt>
                <c:pt idx="203">
                  <c:v>21.082999999999998</c:v>
                </c:pt>
                <c:pt idx="204">
                  <c:v>21.087</c:v>
                </c:pt>
                <c:pt idx="205">
                  <c:v>21.105</c:v>
                </c:pt>
                <c:pt idx="206">
                  <c:v>21.109000000000002</c:v>
                </c:pt>
                <c:pt idx="207">
                  <c:v>21.11</c:v>
                </c:pt>
                <c:pt idx="208">
                  <c:v>21.129000000000001</c:v>
                </c:pt>
                <c:pt idx="209">
                  <c:v>21.132999999999999</c:v>
                </c:pt>
                <c:pt idx="210">
                  <c:v>21.143999999999998</c:v>
                </c:pt>
                <c:pt idx="211">
                  <c:v>21.148</c:v>
                </c:pt>
                <c:pt idx="212">
                  <c:v>21.158999999999999</c:v>
                </c:pt>
                <c:pt idx="213">
                  <c:v>21.167000000000002</c:v>
                </c:pt>
                <c:pt idx="214">
                  <c:v>21.167999999999999</c:v>
                </c:pt>
                <c:pt idx="215">
                  <c:v>21.175000000000001</c:v>
                </c:pt>
                <c:pt idx="216">
                  <c:v>21.190999999999999</c:v>
                </c:pt>
                <c:pt idx="217">
                  <c:v>21.190999999999999</c:v>
                </c:pt>
                <c:pt idx="218">
                  <c:v>21.206</c:v>
                </c:pt>
                <c:pt idx="219">
                  <c:v>21.21</c:v>
                </c:pt>
                <c:pt idx="220">
                  <c:v>21.213999999999999</c:v>
                </c:pt>
                <c:pt idx="221">
                  <c:v>21.222000000000001</c:v>
                </c:pt>
                <c:pt idx="222">
                  <c:v>21.236999999999998</c:v>
                </c:pt>
                <c:pt idx="223">
                  <c:v>21.236999999999998</c:v>
                </c:pt>
                <c:pt idx="224">
                  <c:v>21.253</c:v>
                </c:pt>
                <c:pt idx="225">
                  <c:v>21.257000000000001</c:v>
                </c:pt>
                <c:pt idx="226">
                  <c:v>21.271000000000001</c:v>
                </c:pt>
                <c:pt idx="227">
                  <c:v>21.29</c:v>
                </c:pt>
                <c:pt idx="228">
                  <c:v>21.291</c:v>
                </c:pt>
                <c:pt idx="229">
                  <c:v>21.295000000000002</c:v>
                </c:pt>
                <c:pt idx="230">
                  <c:v>21.302</c:v>
                </c:pt>
                <c:pt idx="231">
                  <c:v>21.31</c:v>
                </c:pt>
                <c:pt idx="232">
                  <c:v>21.324999999999999</c:v>
                </c:pt>
                <c:pt idx="233">
                  <c:v>21.332999999999998</c:v>
                </c:pt>
                <c:pt idx="234">
                  <c:v>21.347999999999999</c:v>
                </c:pt>
                <c:pt idx="235">
                  <c:v>21.349</c:v>
                </c:pt>
                <c:pt idx="236">
                  <c:v>21.349</c:v>
                </c:pt>
                <c:pt idx="237">
                  <c:v>21.353000000000002</c:v>
                </c:pt>
                <c:pt idx="238">
                  <c:v>21.35</c:v>
                </c:pt>
                <c:pt idx="239">
                  <c:v>21.358000000000001</c:v>
                </c:pt>
                <c:pt idx="240">
                  <c:v>21.350999999999999</c:v>
                </c:pt>
                <c:pt idx="241">
                  <c:v>21.350999999999999</c:v>
                </c:pt>
                <c:pt idx="242">
                  <c:v>21.350999999999999</c:v>
                </c:pt>
                <c:pt idx="243">
                  <c:v>21.352</c:v>
                </c:pt>
                <c:pt idx="244">
                  <c:v>21.352</c:v>
                </c:pt>
                <c:pt idx="245">
                  <c:v>21.356000000000002</c:v>
                </c:pt>
                <c:pt idx="246">
                  <c:v>21.356999999999999</c:v>
                </c:pt>
                <c:pt idx="247">
                  <c:v>21.372</c:v>
                </c:pt>
                <c:pt idx="248">
                  <c:v>21.372</c:v>
                </c:pt>
                <c:pt idx="249">
                  <c:v>21.376000000000001</c:v>
                </c:pt>
                <c:pt idx="250">
                  <c:v>21.390999999999998</c:v>
                </c:pt>
                <c:pt idx="251">
                  <c:v>21.402999999999999</c:v>
                </c:pt>
                <c:pt idx="252">
                  <c:v>21.414000000000001</c:v>
                </c:pt>
                <c:pt idx="253">
                  <c:v>21.411000000000001</c:v>
                </c:pt>
                <c:pt idx="254">
                  <c:v>21.422000000000001</c:v>
                </c:pt>
                <c:pt idx="255">
                  <c:v>21.425999999999998</c:v>
                </c:pt>
                <c:pt idx="256">
                  <c:v>21.425999999999998</c:v>
                </c:pt>
                <c:pt idx="257">
                  <c:v>21.434000000000001</c:v>
                </c:pt>
                <c:pt idx="258">
                  <c:v>21.431000000000001</c:v>
                </c:pt>
                <c:pt idx="259">
                  <c:v>21.442</c:v>
                </c:pt>
                <c:pt idx="260">
                  <c:v>21.443000000000001</c:v>
                </c:pt>
                <c:pt idx="261">
                  <c:v>21.45</c:v>
                </c:pt>
                <c:pt idx="262">
                  <c:v>21.443000000000001</c:v>
                </c:pt>
                <c:pt idx="263">
                  <c:v>21.433</c:v>
                </c:pt>
                <c:pt idx="264">
                  <c:v>21.437000000000001</c:v>
                </c:pt>
                <c:pt idx="265">
                  <c:v>21.448</c:v>
                </c:pt>
                <c:pt idx="266">
                  <c:v>21.445</c:v>
                </c:pt>
                <c:pt idx="267">
                  <c:v>21.463999999999999</c:v>
                </c:pt>
                <c:pt idx="268">
                  <c:v>21.468</c:v>
                </c:pt>
                <c:pt idx="269">
                  <c:v>21.486000000000001</c:v>
                </c:pt>
                <c:pt idx="270">
                  <c:v>21.494</c:v>
                </c:pt>
                <c:pt idx="271">
                  <c:v>21.509</c:v>
                </c:pt>
                <c:pt idx="272">
                  <c:v>21.524000000000001</c:v>
                </c:pt>
                <c:pt idx="273">
                  <c:v>21.527999999999999</c:v>
                </c:pt>
                <c:pt idx="274">
                  <c:v>21.536000000000001</c:v>
                </c:pt>
                <c:pt idx="275">
                  <c:v>21.529</c:v>
                </c:pt>
                <c:pt idx="276">
                  <c:v>21.533000000000001</c:v>
                </c:pt>
                <c:pt idx="277">
                  <c:v>21.541</c:v>
                </c:pt>
                <c:pt idx="278">
                  <c:v>21.533999999999999</c:v>
                </c:pt>
                <c:pt idx="279">
                  <c:v>21.533999999999999</c:v>
                </c:pt>
                <c:pt idx="280">
                  <c:v>21.538</c:v>
                </c:pt>
                <c:pt idx="281">
                  <c:v>21.527999999999999</c:v>
                </c:pt>
                <c:pt idx="282">
                  <c:v>21.539000000000001</c:v>
                </c:pt>
                <c:pt idx="283">
                  <c:v>21.539000000000001</c:v>
                </c:pt>
                <c:pt idx="284">
                  <c:v>21.547000000000001</c:v>
                </c:pt>
                <c:pt idx="285">
                  <c:v>21.555</c:v>
                </c:pt>
                <c:pt idx="286">
                  <c:v>21.57</c:v>
                </c:pt>
                <c:pt idx="287">
                  <c:v>21.588999999999999</c:v>
                </c:pt>
                <c:pt idx="288">
                  <c:v>21.596</c:v>
                </c:pt>
                <c:pt idx="289">
                  <c:v>21.6</c:v>
                </c:pt>
                <c:pt idx="290">
                  <c:v>21.619</c:v>
                </c:pt>
                <c:pt idx="291">
                  <c:v>21.623000000000001</c:v>
                </c:pt>
                <c:pt idx="292">
                  <c:v>21.616</c:v>
                </c:pt>
                <c:pt idx="293">
                  <c:v>21.617000000000001</c:v>
                </c:pt>
                <c:pt idx="294">
                  <c:v>21.632000000000001</c:v>
                </c:pt>
                <c:pt idx="295">
                  <c:v>21.628</c:v>
                </c:pt>
                <c:pt idx="296">
                  <c:v>21.629000000000001</c:v>
                </c:pt>
                <c:pt idx="297">
                  <c:v>21.637</c:v>
                </c:pt>
                <c:pt idx="298">
                  <c:v>21.637</c:v>
                </c:pt>
                <c:pt idx="299">
                  <c:v>21.652000000000001</c:v>
                </c:pt>
                <c:pt idx="300">
                  <c:v>21.66</c:v>
                </c:pt>
                <c:pt idx="301">
                  <c:v>21.670999999999999</c:v>
                </c:pt>
                <c:pt idx="302">
                  <c:v>21.69</c:v>
                </c:pt>
                <c:pt idx="303">
                  <c:v>21.693999999999999</c:v>
                </c:pt>
                <c:pt idx="304">
                  <c:v>21.698</c:v>
                </c:pt>
                <c:pt idx="305">
                  <c:v>21.716999999999999</c:v>
                </c:pt>
                <c:pt idx="306">
                  <c:v>21.724</c:v>
                </c:pt>
                <c:pt idx="307">
                  <c:v>21.731999999999999</c:v>
                </c:pt>
                <c:pt idx="308">
                  <c:v>21.742999999999999</c:v>
                </c:pt>
                <c:pt idx="309">
                  <c:v>21.744</c:v>
                </c:pt>
                <c:pt idx="310">
                  <c:v>21.748000000000001</c:v>
                </c:pt>
                <c:pt idx="311">
                  <c:v>21.741</c:v>
                </c:pt>
                <c:pt idx="312">
                  <c:v>21.751999999999999</c:v>
                </c:pt>
                <c:pt idx="313">
                  <c:v>21.76</c:v>
                </c:pt>
                <c:pt idx="314">
                  <c:v>21.768000000000001</c:v>
                </c:pt>
                <c:pt idx="315">
                  <c:v>21.779</c:v>
                </c:pt>
                <c:pt idx="316">
                  <c:v>21.779</c:v>
                </c:pt>
                <c:pt idx="317">
                  <c:v>21.802</c:v>
                </c:pt>
                <c:pt idx="318">
                  <c:v>21.824000000000002</c:v>
                </c:pt>
                <c:pt idx="319">
                  <c:v>21.838999999999999</c:v>
                </c:pt>
                <c:pt idx="320">
                  <c:v>21.843</c:v>
                </c:pt>
                <c:pt idx="321">
                  <c:v>21.847000000000001</c:v>
                </c:pt>
                <c:pt idx="322">
                  <c:v>21.850999999999999</c:v>
                </c:pt>
                <c:pt idx="323">
                  <c:v>21.859000000000002</c:v>
                </c:pt>
                <c:pt idx="324">
                  <c:v>21.863</c:v>
                </c:pt>
                <c:pt idx="325">
                  <c:v>21.863</c:v>
                </c:pt>
                <c:pt idx="326">
                  <c:v>21.870999999999999</c:v>
                </c:pt>
                <c:pt idx="327">
                  <c:v>21.885999999999999</c:v>
                </c:pt>
                <c:pt idx="328">
                  <c:v>21.898</c:v>
                </c:pt>
                <c:pt idx="329">
                  <c:v>21.902000000000001</c:v>
                </c:pt>
                <c:pt idx="330">
                  <c:v>21.920999999999999</c:v>
                </c:pt>
                <c:pt idx="331">
                  <c:v>21.928000000000001</c:v>
                </c:pt>
                <c:pt idx="332">
                  <c:v>21.943000000000001</c:v>
                </c:pt>
                <c:pt idx="333">
                  <c:v>21.954999999999998</c:v>
                </c:pt>
                <c:pt idx="334">
                  <c:v>21.962</c:v>
                </c:pt>
                <c:pt idx="335">
                  <c:v>21.977</c:v>
                </c:pt>
                <c:pt idx="336">
                  <c:v>21.97</c:v>
                </c:pt>
                <c:pt idx="337">
                  <c:v>21.974</c:v>
                </c:pt>
                <c:pt idx="338">
                  <c:v>21.966999999999999</c:v>
                </c:pt>
                <c:pt idx="339">
                  <c:v>21.975000000000001</c:v>
                </c:pt>
                <c:pt idx="340">
                  <c:v>21.972000000000001</c:v>
                </c:pt>
                <c:pt idx="341">
                  <c:v>21.998000000000001</c:v>
                </c:pt>
                <c:pt idx="342">
                  <c:v>22.013000000000002</c:v>
                </c:pt>
                <c:pt idx="343">
                  <c:v>22.016999999999999</c:v>
                </c:pt>
                <c:pt idx="344">
                  <c:v>22.032</c:v>
                </c:pt>
                <c:pt idx="345">
                  <c:v>22.062000000000001</c:v>
                </c:pt>
                <c:pt idx="346">
                  <c:v>22.068999999999999</c:v>
                </c:pt>
                <c:pt idx="347">
                  <c:v>22.088000000000001</c:v>
                </c:pt>
                <c:pt idx="348">
                  <c:v>22.103000000000002</c:v>
                </c:pt>
                <c:pt idx="349">
                  <c:v>22.114000000000001</c:v>
                </c:pt>
                <c:pt idx="350">
                  <c:v>22.114999999999998</c:v>
                </c:pt>
                <c:pt idx="351">
                  <c:v>22.119</c:v>
                </c:pt>
                <c:pt idx="352">
                  <c:v>22.114999999999998</c:v>
                </c:pt>
                <c:pt idx="353">
                  <c:v>22.116</c:v>
                </c:pt>
                <c:pt idx="354">
                  <c:v>22.12</c:v>
                </c:pt>
                <c:pt idx="355">
                  <c:v>22.113</c:v>
                </c:pt>
                <c:pt idx="356">
                  <c:v>22.132000000000001</c:v>
                </c:pt>
                <c:pt idx="357">
                  <c:v>22.154</c:v>
                </c:pt>
                <c:pt idx="358">
                  <c:v>22.161000000000001</c:v>
                </c:pt>
                <c:pt idx="359">
                  <c:v>22.184000000000001</c:v>
                </c:pt>
                <c:pt idx="360">
                  <c:v>22.206</c:v>
                </c:pt>
                <c:pt idx="361">
                  <c:v>22.213999999999999</c:v>
                </c:pt>
                <c:pt idx="362">
                  <c:v>22.228999999999999</c:v>
                </c:pt>
                <c:pt idx="363">
                  <c:v>22.244</c:v>
                </c:pt>
                <c:pt idx="364">
                  <c:v>22.248000000000001</c:v>
                </c:pt>
                <c:pt idx="365">
                  <c:v>22.259</c:v>
                </c:pt>
                <c:pt idx="366">
                  <c:v>22.26</c:v>
                </c:pt>
                <c:pt idx="367">
                  <c:v>22.256</c:v>
                </c:pt>
                <c:pt idx="368">
                  <c:v>22.253</c:v>
                </c:pt>
                <c:pt idx="369">
                  <c:v>22.260999999999999</c:v>
                </c:pt>
                <c:pt idx="370">
                  <c:v>22.265000000000001</c:v>
                </c:pt>
                <c:pt idx="371">
                  <c:v>22.283000000000001</c:v>
                </c:pt>
                <c:pt idx="372">
                  <c:v>22.298999999999999</c:v>
                </c:pt>
                <c:pt idx="373">
                  <c:v>22.317</c:v>
                </c:pt>
                <c:pt idx="374">
                  <c:v>22.324999999999999</c:v>
                </c:pt>
                <c:pt idx="375">
                  <c:v>22.350999999999999</c:v>
                </c:pt>
                <c:pt idx="376">
                  <c:v>22.359000000000002</c:v>
                </c:pt>
                <c:pt idx="377">
                  <c:v>22.373999999999999</c:v>
                </c:pt>
                <c:pt idx="378">
                  <c:v>22.385000000000002</c:v>
                </c:pt>
                <c:pt idx="379">
                  <c:v>22.388999999999999</c:v>
                </c:pt>
                <c:pt idx="380">
                  <c:v>22.388999999999999</c:v>
                </c:pt>
                <c:pt idx="381">
                  <c:v>22.401</c:v>
                </c:pt>
                <c:pt idx="382">
                  <c:v>22.411999999999999</c:v>
                </c:pt>
                <c:pt idx="383">
                  <c:v>22.411999999999999</c:v>
                </c:pt>
                <c:pt idx="384">
                  <c:v>22.417000000000002</c:v>
                </c:pt>
                <c:pt idx="385">
                  <c:v>22.42</c:v>
                </c:pt>
                <c:pt idx="386">
                  <c:v>22.431999999999999</c:v>
                </c:pt>
                <c:pt idx="387">
                  <c:v>22.451000000000001</c:v>
                </c:pt>
                <c:pt idx="388">
                  <c:v>22.466000000000001</c:v>
                </c:pt>
                <c:pt idx="389">
                  <c:v>22.481000000000002</c:v>
                </c:pt>
                <c:pt idx="390">
                  <c:v>22.498999999999999</c:v>
                </c:pt>
                <c:pt idx="391">
                  <c:v>22.507000000000001</c:v>
                </c:pt>
                <c:pt idx="392">
                  <c:v>22.518000000000001</c:v>
                </c:pt>
                <c:pt idx="393">
                  <c:v>22.521999999999998</c:v>
                </c:pt>
                <c:pt idx="394">
                  <c:v>22.523</c:v>
                </c:pt>
                <c:pt idx="395">
                  <c:v>22.523</c:v>
                </c:pt>
                <c:pt idx="396">
                  <c:v>22.533999999999999</c:v>
                </c:pt>
                <c:pt idx="397">
                  <c:v>22.530999999999999</c:v>
                </c:pt>
                <c:pt idx="398">
                  <c:v>22.539000000000001</c:v>
                </c:pt>
                <c:pt idx="399">
                  <c:v>22.545999999999999</c:v>
                </c:pt>
                <c:pt idx="400">
                  <c:v>22.561</c:v>
                </c:pt>
                <c:pt idx="401">
                  <c:v>22.568999999999999</c:v>
                </c:pt>
                <c:pt idx="402">
                  <c:v>22.58</c:v>
                </c:pt>
                <c:pt idx="403">
                  <c:v>22.588000000000001</c:v>
                </c:pt>
                <c:pt idx="404">
                  <c:v>22.614000000000001</c:v>
                </c:pt>
                <c:pt idx="405">
                  <c:v>22.646999999999998</c:v>
                </c:pt>
                <c:pt idx="406">
                  <c:v>22.655000000000001</c:v>
                </c:pt>
                <c:pt idx="407">
                  <c:v>22.663</c:v>
                </c:pt>
                <c:pt idx="408">
                  <c:v>22.678000000000001</c:v>
                </c:pt>
                <c:pt idx="409">
                  <c:v>22.681999999999999</c:v>
                </c:pt>
                <c:pt idx="410">
                  <c:v>22.675000000000001</c:v>
                </c:pt>
                <c:pt idx="411">
                  <c:v>22.686</c:v>
                </c:pt>
                <c:pt idx="412">
                  <c:v>22.686</c:v>
                </c:pt>
                <c:pt idx="413">
                  <c:v>22.698</c:v>
                </c:pt>
                <c:pt idx="414">
                  <c:v>22.709</c:v>
                </c:pt>
                <c:pt idx="415">
                  <c:v>22.72</c:v>
                </c:pt>
                <c:pt idx="416">
                  <c:v>22.745999999999999</c:v>
                </c:pt>
                <c:pt idx="417">
                  <c:v>22.765000000000001</c:v>
                </c:pt>
                <c:pt idx="418">
                  <c:v>22.776</c:v>
                </c:pt>
                <c:pt idx="419">
                  <c:v>22.791</c:v>
                </c:pt>
                <c:pt idx="420">
                  <c:v>22.814</c:v>
                </c:pt>
                <c:pt idx="421">
                  <c:v>22.818000000000001</c:v>
                </c:pt>
                <c:pt idx="422">
                  <c:v>22.818000000000001</c:v>
                </c:pt>
                <c:pt idx="423">
                  <c:v>22.829000000000001</c:v>
                </c:pt>
                <c:pt idx="424">
                  <c:v>22.829000000000001</c:v>
                </c:pt>
                <c:pt idx="425">
                  <c:v>22.841000000000001</c:v>
                </c:pt>
                <c:pt idx="426">
                  <c:v>22.834</c:v>
                </c:pt>
                <c:pt idx="427">
                  <c:v>22.849</c:v>
                </c:pt>
                <c:pt idx="428">
                  <c:v>22.875</c:v>
                </c:pt>
                <c:pt idx="429">
                  <c:v>22.89</c:v>
                </c:pt>
                <c:pt idx="430">
                  <c:v>22.893999999999998</c:v>
                </c:pt>
                <c:pt idx="431">
                  <c:v>22.916</c:v>
                </c:pt>
                <c:pt idx="432">
                  <c:v>22.946000000000002</c:v>
                </c:pt>
                <c:pt idx="433">
                  <c:v>22.95</c:v>
                </c:pt>
                <c:pt idx="434">
                  <c:v>22.969000000000001</c:v>
                </c:pt>
                <c:pt idx="435">
                  <c:v>22.988</c:v>
                </c:pt>
                <c:pt idx="436">
                  <c:v>22.988</c:v>
                </c:pt>
                <c:pt idx="437">
                  <c:v>22.984000000000002</c:v>
                </c:pt>
                <c:pt idx="438">
                  <c:v>22.981000000000002</c:v>
                </c:pt>
                <c:pt idx="439">
                  <c:v>22.981000000000002</c:v>
                </c:pt>
                <c:pt idx="440">
                  <c:v>22.992999999999999</c:v>
                </c:pt>
                <c:pt idx="441">
                  <c:v>23.004000000000001</c:v>
                </c:pt>
                <c:pt idx="442">
                  <c:v>23.026</c:v>
                </c:pt>
                <c:pt idx="443">
                  <c:v>23.03</c:v>
                </c:pt>
                <c:pt idx="444">
                  <c:v>23.056999999999999</c:v>
                </c:pt>
                <c:pt idx="445">
                  <c:v>23.068000000000001</c:v>
                </c:pt>
                <c:pt idx="446">
                  <c:v>23.082999999999998</c:v>
                </c:pt>
                <c:pt idx="447">
                  <c:v>23.109000000000002</c:v>
                </c:pt>
                <c:pt idx="448">
                  <c:v>23.117000000000001</c:v>
                </c:pt>
                <c:pt idx="449">
                  <c:v>23.132000000000001</c:v>
                </c:pt>
                <c:pt idx="450">
                  <c:v>23.138999999999999</c:v>
                </c:pt>
                <c:pt idx="451">
                  <c:v>23.143000000000001</c:v>
                </c:pt>
                <c:pt idx="452">
                  <c:v>23.151</c:v>
                </c:pt>
                <c:pt idx="453">
                  <c:v>23.148</c:v>
                </c:pt>
                <c:pt idx="454">
                  <c:v>23.151</c:v>
                </c:pt>
                <c:pt idx="455">
                  <c:v>23.148</c:v>
                </c:pt>
                <c:pt idx="456">
                  <c:v>23.163</c:v>
                </c:pt>
                <c:pt idx="457">
                  <c:v>23.181999999999999</c:v>
                </c:pt>
                <c:pt idx="458">
                  <c:v>23.196999999999999</c:v>
                </c:pt>
                <c:pt idx="459">
                  <c:v>23.201000000000001</c:v>
                </c:pt>
                <c:pt idx="460">
                  <c:v>23.207999999999998</c:v>
                </c:pt>
                <c:pt idx="461">
                  <c:v>23.253</c:v>
                </c:pt>
                <c:pt idx="462">
                  <c:v>23.271000000000001</c:v>
                </c:pt>
                <c:pt idx="463">
                  <c:v>23.279</c:v>
                </c:pt>
                <c:pt idx="464">
                  <c:v>23.286999999999999</c:v>
                </c:pt>
                <c:pt idx="465">
                  <c:v>23.302</c:v>
                </c:pt>
                <c:pt idx="466">
                  <c:v>23.297999999999998</c:v>
                </c:pt>
                <c:pt idx="467">
                  <c:v>23.31</c:v>
                </c:pt>
                <c:pt idx="468">
                  <c:v>23.314</c:v>
                </c:pt>
                <c:pt idx="469">
                  <c:v>23.321000000000002</c:v>
                </c:pt>
                <c:pt idx="470">
                  <c:v>23.324999999999999</c:v>
                </c:pt>
                <c:pt idx="471">
                  <c:v>23.332999999999998</c:v>
                </c:pt>
                <c:pt idx="472">
                  <c:v>23.347999999999999</c:v>
                </c:pt>
                <c:pt idx="473">
                  <c:v>23.359000000000002</c:v>
                </c:pt>
                <c:pt idx="474">
                  <c:v>23.388999999999999</c:v>
                </c:pt>
                <c:pt idx="475">
                  <c:v>23.396000000000001</c:v>
                </c:pt>
                <c:pt idx="476">
                  <c:v>23.422000000000001</c:v>
                </c:pt>
                <c:pt idx="477">
                  <c:v>23.440999999999999</c:v>
                </c:pt>
                <c:pt idx="478">
                  <c:v>23.456</c:v>
                </c:pt>
                <c:pt idx="479">
                  <c:v>23.478999999999999</c:v>
                </c:pt>
                <c:pt idx="480">
                  <c:v>23.481999999999999</c:v>
                </c:pt>
                <c:pt idx="481">
                  <c:v>23.483000000000001</c:v>
                </c:pt>
                <c:pt idx="482">
                  <c:v>23.494</c:v>
                </c:pt>
                <c:pt idx="483">
                  <c:v>23.498000000000001</c:v>
                </c:pt>
                <c:pt idx="484">
                  <c:v>23.506</c:v>
                </c:pt>
                <c:pt idx="485">
                  <c:v>23.524000000000001</c:v>
                </c:pt>
                <c:pt idx="486">
                  <c:v>23.539000000000001</c:v>
                </c:pt>
                <c:pt idx="487">
                  <c:v>23.553999999999998</c:v>
                </c:pt>
                <c:pt idx="488">
                  <c:v>23.577000000000002</c:v>
                </c:pt>
                <c:pt idx="489">
                  <c:v>23.606000000000002</c:v>
                </c:pt>
                <c:pt idx="490">
                  <c:v>23.625</c:v>
                </c:pt>
                <c:pt idx="491">
                  <c:v>23.666</c:v>
                </c:pt>
                <c:pt idx="492">
                  <c:v>23.681000000000001</c:v>
                </c:pt>
                <c:pt idx="493">
                  <c:v>23.684999999999999</c:v>
                </c:pt>
                <c:pt idx="494">
                  <c:v>23.707000000000001</c:v>
                </c:pt>
                <c:pt idx="495">
                  <c:v>23.696000000000002</c:v>
                </c:pt>
                <c:pt idx="496">
                  <c:v>23.715</c:v>
                </c:pt>
                <c:pt idx="497">
                  <c:v>23.719000000000001</c:v>
                </c:pt>
                <c:pt idx="498">
                  <c:v>23.738</c:v>
                </c:pt>
                <c:pt idx="499">
                  <c:v>23.741</c:v>
                </c:pt>
                <c:pt idx="500">
                  <c:v>23.757000000000001</c:v>
                </c:pt>
                <c:pt idx="501">
                  <c:v>23.794</c:v>
                </c:pt>
                <c:pt idx="502">
                  <c:v>23.800999999999998</c:v>
                </c:pt>
                <c:pt idx="503">
                  <c:v>23.831</c:v>
                </c:pt>
                <c:pt idx="504">
                  <c:v>23.853000000000002</c:v>
                </c:pt>
                <c:pt idx="505">
                  <c:v>23.867999999999999</c:v>
                </c:pt>
                <c:pt idx="506">
                  <c:v>23.890999999999998</c:v>
                </c:pt>
                <c:pt idx="507">
                  <c:v>23.917000000000002</c:v>
                </c:pt>
                <c:pt idx="508">
                  <c:v>23.931999999999999</c:v>
                </c:pt>
                <c:pt idx="509">
                  <c:v>23.936</c:v>
                </c:pt>
                <c:pt idx="510">
                  <c:v>23.94</c:v>
                </c:pt>
                <c:pt idx="511">
                  <c:v>23.943000000000001</c:v>
                </c:pt>
                <c:pt idx="512">
                  <c:v>23.954999999999998</c:v>
                </c:pt>
                <c:pt idx="513">
                  <c:v>23.977</c:v>
                </c:pt>
                <c:pt idx="514">
                  <c:v>23.988</c:v>
                </c:pt>
                <c:pt idx="515">
                  <c:v>24.018000000000001</c:v>
                </c:pt>
                <c:pt idx="516">
                  <c:v>24.036999999999999</c:v>
                </c:pt>
                <c:pt idx="517">
                  <c:v>24.059000000000001</c:v>
                </c:pt>
                <c:pt idx="518">
                  <c:v>24.093</c:v>
                </c:pt>
                <c:pt idx="519">
                  <c:v>24.126000000000001</c:v>
                </c:pt>
                <c:pt idx="520">
                  <c:v>24.126000000000001</c:v>
                </c:pt>
                <c:pt idx="521">
                  <c:v>24.155999999999999</c:v>
                </c:pt>
                <c:pt idx="522">
                  <c:v>24.175000000000001</c:v>
                </c:pt>
                <c:pt idx="523">
                  <c:v>24.170999999999999</c:v>
                </c:pt>
                <c:pt idx="524">
                  <c:v>24.183</c:v>
                </c:pt>
                <c:pt idx="525">
                  <c:v>24.19</c:v>
                </c:pt>
                <c:pt idx="526">
                  <c:v>24.193999999999999</c:v>
                </c:pt>
                <c:pt idx="527">
                  <c:v>24.209</c:v>
                </c:pt>
                <c:pt idx="528">
                  <c:v>24.228000000000002</c:v>
                </c:pt>
                <c:pt idx="529">
                  <c:v>24.245999999999999</c:v>
                </c:pt>
                <c:pt idx="530">
                  <c:v>24.260999999999999</c:v>
                </c:pt>
                <c:pt idx="531">
                  <c:v>24.291</c:v>
                </c:pt>
                <c:pt idx="532">
                  <c:v>24.306000000000001</c:v>
                </c:pt>
                <c:pt idx="533">
                  <c:v>24.34</c:v>
                </c:pt>
                <c:pt idx="534">
                  <c:v>24.369</c:v>
                </c:pt>
                <c:pt idx="535">
                  <c:v>24.384</c:v>
                </c:pt>
                <c:pt idx="536">
                  <c:v>24.402999999999999</c:v>
                </c:pt>
                <c:pt idx="537">
                  <c:v>24.417999999999999</c:v>
                </c:pt>
                <c:pt idx="538">
                  <c:v>24.425000000000001</c:v>
                </c:pt>
                <c:pt idx="539">
                  <c:v>24.437000000000001</c:v>
                </c:pt>
                <c:pt idx="540">
                  <c:v>24.437000000000001</c:v>
                </c:pt>
                <c:pt idx="541">
                  <c:v>24.440999999999999</c:v>
                </c:pt>
                <c:pt idx="542">
                  <c:v>24.46</c:v>
                </c:pt>
                <c:pt idx="543">
                  <c:v>24.481999999999999</c:v>
                </c:pt>
                <c:pt idx="544">
                  <c:v>24.492999999999999</c:v>
                </c:pt>
                <c:pt idx="545">
                  <c:v>24.527000000000001</c:v>
                </c:pt>
                <c:pt idx="546">
                  <c:v>24.556000000000001</c:v>
                </c:pt>
                <c:pt idx="547">
                  <c:v>24.568000000000001</c:v>
                </c:pt>
                <c:pt idx="548">
                  <c:v>24.609000000000002</c:v>
                </c:pt>
                <c:pt idx="549">
                  <c:v>24.638000000000002</c:v>
                </c:pt>
                <c:pt idx="550">
                  <c:v>24.649000000000001</c:v>
                </c:pt>
                <c:pt idx="551">
                  <c:v>24.672000000000001</c:v>
                </c:pt>
                <c:pt idx="552">
                  <c:v>24.683</c:v>
                </c:pt>
                <c:pt idx="553">
                  <c:v>24.68</c:v>
                </c:pt>
                <c:pt idx="554">
                  <c:v>24.698</c:v>
                </c:pt>
                <c:pt idx="555">
                  <c:v>24.695</c:v>
                </c:pt>
                <c:pt idx="556">
                  <c:v>24.702999999999999</c:v>
                </c:pt>
                <c:pt idx="557">
                  <c:v>24.731999999999999</c:v>
                </c:pt>
                <c:pt idx="558">
                  <c:v>24.744</c:v>
                </c:pt>
                <c:pt idx="559">
                  <c:v>24.762</c:v>
                </c:pt>
                <c:pt idx="560">
                  <c:v>24.798999999999999</c:v>
                </c:pt>
                <c:pt idx="561">
                  <c:v>24.829000000000001</c:v>
                </c:pt>
                <c:pt idx="562">
                  <c:v>24.847999999999999</c:v>
                </c:pt>
                <c:pt idx="563">
                  <c:v>24.876999999999999</c:v>
                </c:pt>
                <c:pt idx="564">
                  <c:v>24.907</c:v>
                </c:pt>
                <c:pt idx="565">
                  <c:v>24.917999999999999</c:v>
                </c:pt>
                <c:pt idx="566">
                  <c:v>24.925999999999998</c:v>
                </c:pt>
                <c:pt idx="567">
                  <c:v>24.956</c:v>
                </c:pt>
                <c:pt idx="568">
                  <c:v>24.952000000000002</c:v>
                </c:pt>
                <c:pt idx="569">
                  <c:v>24.975000000000001</c:v>
                </c:pt>
                <c:pt idx="570">
                  <c:v>24.975000000000001</c:v>
                </c:pt>
                <c:pt idx="571">
                  <c:v>24.978999999999999</c:v>
                </c:pt>
                <c:pt idx="572">
                  <c:v>24.986000000000001</c:v>
                </c:pt>
                <c:pt idx="573">
                  <c:v>25.015999999999998</c:v>
                </c:pt>
                <c:pt idx="574">
                  <c:v>25.035</c:v>
                </c:pt>
                <c:pt idx="575">
                  <c:v>25.068000000000001</c:v>
                </c:pt>
                <c:pt idx="576">
                  <c:v>25.102</c:v>
                </c:pt>
                <c:pt idx="577">
                  <c:v>25.12</c:v>
                </c:pt>
                <c:pt idx="578">
                  <c:v>25.152999999999999</c:v>
                </c:pt>
                <c:pt idx="579">
                  <c:v>25.190999999999999</c:v>
                </c:pt>
                <c:pt idx="580">
                  <c:v>25.198</c:v>
                </c:pt>
                <c:pt idx="581">
                  <c:v>25.22</c:v>
                </c:pt>
                <c:pt idx="582">
                  <c:v>25.239000000000001</c:v>
                </c:pt>
                <c:pt idx="583">
                  <c:v>25.25</c:v>
                </c:pt>
                <c:pt idx="584">
                  <c:v>25.247</c:v>
                </c:pt>
                <c:pt idx="585">
                  <c:v>25.262</c:v>
                </c:pt>
                <c:pt idx="586">
                  <c:v>25.280999999999999</c:v>
                </c:pt>
                <c:pt idx="587">
                  <c:v>25.298999999999999</c:v>
                </c:pt>
                <c:pt idx="588">
                  <c:v>25.318000000000001</c:v>
                </c:pt>
                <c:pt idx="589">
                  <c:v>25.347999999999999</c:v>
                </c:pt>
                <c:pt idx="590">
                  <c:v>25.366</c:v>
                </c:pt>
                <c:pt idx="591">
                  <c:v>25.4</c:v>
                </c:pt>
                <c:pt idx="592">
                  <c:v>25.417999999999999</c:v>
                </c:pt>
                <c:pt idx="593">
                  <c:v>25.463000000000001</c:v>
                </c:pt>
                <c:pt idx="594">
                  <c:v>25.5</c:v>
                </c:pt>
                <c:pt idx="595">
                  <c:v>25.507000000000001</c:v>
                </c:pt>
                <c:pt idx="596">
                  <c:v>25.521999999999998</c:v>
                </c:pt>
                <c:pt idx="597">
                  <c:v>25.536999999999999</c:v>
                </c:pt>
                <c:pt idx="598">
                  <c:v>25.533999999999999</c:v>
                </c:pt>
                <c:pt idx="599">
                  <c:v>25.548999999999999</c:v>
                </c:pt>
                <c:pt idx="600">
                  <c:v>25.556999999999999</c:v>
                </c:pt>
                <c:pt idx="601">
                  <c:v>25.556999999999999</c:v>
                </c:pt>
                <c:pt idx="602">
                  <c:v>25.571999999999999</c:v>
                </c:pt>
                <c:pt idx="603">
                  <c:v>25.609000000000002</c:v>
                </c:pt>
                <c:pt idx="604">
                  <c:v>25.616</c:v>
                </c:pt>
                <c:pt idx="605">
                  <c:v>25.657</c:v>
                </c:pt>
                <c:pt idx="606">
                  <c:v>25.690999999999999</c:v>
                </c:pt>
                <c:pt idx="607">
                  <c:v>25.713000000000001</c:v>
                </c:pt>
                <c:pt idx="608">
                  <c:v>25.75</c:v>
                </c:pt>
                <c:pt idx="609">
                  <c:v>25.771999999999998</c:v>
                </c:pt>
                <c:pt idx="610">
                  <c:v>25.776</c:v>
                </c:pt>
                <c:pt idx="611">
                  <c:v>25.809000000000001</c:v>
                </c:pt>
                <c:pt idx="612">
                  <c:v>25.817</c:v>
                </c:pt>
                <c:pt idx="613">
                  <c:v>25.821000000000002</c:v>
                </c:pt>
                <c:pt idx="614">
                  <c:v>25.824999999999999</c:v>
                </c:pt>
                <c:pt idx="615">
                  <c:v>25.835999999999999</c:v>
                </c:pt>
                <c:pt idx="616">
                  <c:v>25.84</c:v>
                </c:pt>
                <c:pt idx="617">
                  <c:v>25.855</c:v>
                </c:pt>
                <c:pt idx="618">
                  <c:v>25.885000000000002</c:v>
                </c:pt>
                <c:pt idx="619">
                  <c:v>25.907</c:v>
                </c:pt>
                <c:pt idx="620">
                  <c:v>25.943999999999999</c:v>
                </c:pt>
                <c:pt idx="621">
                  <c:v>25.977</c:v>
                </c:pt>
                <c:pt idx="622">
                  <c:v>25.992000000000001</c:v>
                </c:pt>
                <c:pt idx="623">
                  <c:v>26.033000000000001</c:v>
                </c:pt>
                <c:pt idx="624">
                  <c:v>26.065999999999999</c:v>
                </c:pt>
                <c:pt idx="625">
                  <c:v>26.07</c:v>
                </c:pt>
                <c:pt idx="626">
                  <c:v>26.1</c:v>
                </c:pt>
                <c:pt idx="627">
                  <c:v>26.103999999999999</c:v>
                </c:pt>
                <c:pt idx="628">
                  <c:v>26.114999999999998</c:v>
                </c:pt>
                <c:pt idx="629">
                  <c:v>26.126999999999999</c:v>
                </c:pt>
                <c:pt idx="630">
                  <c:v>26.126999999999999</c:v>
                </c:pt>
                <c:pt idx="631">
                  <c:v>26.126999999999999</c:v>
                </c:pt>
                <c:pt idx="632">
                  <c:v>26.157</c:v>
                </c:pt>
                <c:pt idx="633">
                  <c:v>26.186</c:v>
                </c:pt>
                <c:pt idx="634">
                  <c:v>26.209</c:v>
                </c:pt>
                <c:pt idx="635">
                  <c:v>26.242000000000001</c:v>
                </c:pt>
                <c:pt idx="636">
                  <c:v>26.283000000000001</c:v>
                </c:pt>
                <c:pt idx="637">
                  <c:v>26.300999999999998</c:v>
                </c:pt>
                <c:pt idx="638">
                  <c:v>26.335000000000001</c:v>
                </c:pt>
                <c:pt idx="639">
                  <c:v>26.364000000000001</c:v>
                </c:pt>
                <c:pt idx="640">
                  <c:v>26.372</c:v>
                </c:pt>
                <c:pt idx="641">
                  <c:v>26.393999999999998</c:v>
                </c:pt>
                <c:pt idx="642">
                  <c:v>26.42</c:v>
                </c:pt>
                <c:pt idx="643">
                  <c:v>26.417000000000002</c:v>
                </c:pt>
                <c:pt idx="644">
                  <c:v>26.428000000000001</c:v>
                </c:pt>
                <c:pt idx="645">
                  <c:v>26.443000000000001</c:v>
                </c:pt>
                <c:pt idx="646">
                  <c:v>26.443000000000001</c:v>
                </c:pt>
                <c:pt idx="647">
                  <c:v>26.484000000000002</c:v>
                </c:pt>
                <c:pt idx="648">
                  <c:v>26.513999999999999</c:v>
                </c:pt>
                <c:pt idx="649">
                  <c:v>26.527999999999999</c:v>
                </c:pt>
                <c:pt idx="650">
                  <c:v>26.555</c:v>
                </c:pt>
                <c:pt idx="651">
                  <c:v>26.603000000000002</c:v>
                </c:pt>
                <c:pt idx="652">
                  <c:v>26.620999999999999</c:v>
                </c:pt>
                <c:pt idx="653">
                  <c:v>26.658000000000001</c:v>
                </c:pt>
                <c:pt idx="654">
                  <c:v>26.681000000000001</c:v>
                </c:pt>
                <c:pt idx="655">
                  <c:v>26.692</c:v>
                </c:pt>
                <c:pt idx="656">
                  <c:v>26.699000000000002</c:v>
                </c:pt>
                <c:pt idx="657">
                  <c:v>26.707000000000001</c:v>
                </c:pt>
                <c:pt idx="658">
                  <c:v>26.715</c:v>
                </c:pt>
                <c:pt idx="659">
                  <c:v>26.715</c:v>
                </c:pt>
                <c:pt idx="660">
                  <c:v>26.722000000000001</c:v>
                </c:pt>
                <c:pt idx="661">
                  <c:v>26.736999999999998</c:v>
                </c:pt>
                <c:pt idx="662">
                  <c:v>26.751999999999999</c:v>
                </c:pt>
                <c:pt idx="663">
                  <c:v>26.76</c:v>
                </c:pt>
                <c:pt idx="664">
                  <c:v>26.782</c:v>
                </c:pt>
                <c:pt idx="665">
                  <c:v>26.815999999999999</c:v>
                </c:pt>
                <c:pt idx="666">
                  <c:v>26.849</c:v>
                </c:pt>
                <c:pt idx="667">
                  <c:v>26.870999999999999</c:v>
                </c:pt>
                <c:pt idx="668">
                  <c:v>26.911999999999999</c:v>
                </c:pt>
                <c:pt idx="669">
                  <c:v>26.931000000000001</c:v>
                </c:pt>
                <c:pt idx="670">
                  <c:v>26.946000000000002</c:v>
                </c:pt>
                <c:pt idx="671">
                  <c:v>26.946000000000002</c:v>
                </c:pt>
                <c:pt idx="672">
                  <c:v>26.968</c:v>
                </c:pt>
                <c:pt idx="673">
                  <c:v>26.972000000000001</c:v>
                </c:pt>
                <c:pt idx="674">
                  <c:v>26.98</c:v>
                </c:pt>
                <c:pt idx="675">
                  <c:v>26.98</c:v>
                </c:pt>
                <c:pt idx="676">
                  <c:v>26.986999999999998</c:v>
                </c:pt>
                <c:pt idx="677">
                  <c:v>27.013000000000002</c:v>
                </c:pt>
                <c:pt idx="678">
                  <c:v>27.039000000000001</c:v>
                </c:pt>
                <c:pt idx="679">
                  <c:v>27.04</c:v>
                </c:pt>
                <c:pt idx="680">
                  <c:v>27.073</c:v>
                </c:pt>
                <c:pt idx="681">
                  <c:v>27.11</c:v>
                </c:pt>
                <c:pt idx="682">
                  <c:v>27.132000000000001</c:v>
                </c:pt>
                <c:pt idx="683">
                  <c:v>27.169</c:v>
                </c:pt>
                <c:pt idx="684">
                  <c:v>27.184000000000001</c:v>
                </c:pt>
                <c:pt idx="685">
                  <c:v>27.199000000000002</c:v>
                </c:pt>
                <c:pt idx="686">
                  <c:v>27.210999999999999</c:v>
                </c:pt>
                <c:pt idx="687">
                  <c:v>27.228999999999999</c:v>
                </c:pt>
                <c:pt idx="688">
                  <c:v>27.225999999999999</c:v>
                </c:pt>
                <c:pt idx="689">
                  <c:v>27.236999999999998</c:v>
                </c:pt>
                <c:pt idx="690">
                  <c:v>27.251999999999999</c:v>
                </c:pt>
                <c:pt idx="691">
                  <c:v>27.251999999999999</c:v>
                </c:pt>
                <c:pt idx="692">
                  <c:v>27.282</c:v>
                </c:pt>
                <c:pt idx="693">
                  <c:v>27.308</c:v>
                </c:pt>
                <c:pt idx="694">
                  <c:v>27.318999999999999</c:v>
                </c:pt>
                <c:pt idx="695">
                  <c:v>27.349</c:v>
                </c:pt>
                <c:pt idx="696">
                  <c:v>27.39</c:v>
                </c:pt>
                <c:pt idx="697">
                  <c:v>27.404</c:v>
                </c:pt>
                <c:pt idx="698">
                  <c:v>27.442</c:v>
                </c:pt>
                <c:pt idx="699">
                  <c:v>27.452999999999999</c:v>
                </c:pt>
                <c:pt idx="700">
                  <c:v>27.475000000000001</c:v>
                </c:pt>
                <c:pt idx="701">
                  <c:v>27.483000000000001</c:v>
                </c:pt>
                <c:pt idx="702">
                  <c:v>27.483000000000001</c:v>
                </c:pt>
                <c:pt idx="703">
                  <c:v>27.494</c:v>
                </c:pt>
                <c:pt idx="704">
                  <c:v>27.501999999999999</c:v>
                </c:pt>
                <c:pt idx="705">
                  <c:v>27.513000000000002</c:v>
                </c:pt>
                <c:pt idx="706">
                  <c:v>27.521000000000001</c:v>
                </c:pt>
                <c:pt idx="707">
                  <c:v>27.542999999999999</c:v>
                </c:pt>
                <c:pt idx="708">
                  <c:v>27.573</c:v>
                </c:pt>
                <c:pt idx="709">
                  <c:v>27.597999999999999</c:v>
                </c:pt>
                <c:pt idx="710">
                  <c:v>27.625</c:v>
                </c:pt>
                <c:pt idx="711">
                  <c:v>27.658000000000001</c:v>
                </c:pt>
                <c:pt idx="712">
                  <c:v>27.672999999999998</c:v>
                </c:pt>
                <c:pt idx="713">
                  <c:v>27.695</c:v>
                </c:pt>
                <c:pt idx="714">
                  <c:v>27.716999999999999</c:v>
                </c:pt>
                <c:pt idx="715">
                  <c:v>27.731999999999999</c:v>
                </c:pt>
                <c:pt idx="716">
                  <c:v>27.74</c:v>
                </c:pt>
                <c:pt idx="717">
                  <c:v>27.751000000000001</c:v>
                </c:pt>
                <c:pt idx="718">
                  <c:v>27.759</c:v>
                </c:pt>
                <c:pt idx="719">
                  <c:v>27.765999999999998</c:v>
                </c:pt>
                <c:pt idx="720">
                  <c:v>27.777999999999999</c:v>
                </c:pt>
                <c:pt idx="721">
                  <c:v>27.785</c:v>
                </c:pt>
                <c:pt idx="722">
                  <c:v>27.806999999999999</c:v>
                </c:pt>
                <c:pt idx="723">
                  <c:v>27.841000000000001</c:v>
                </c:pt>
                <c:pt idx="724">
                  <c:v>27.852</c:v>
                </c:pt>
                <c:pt idx="725">
                  <c:v>27.893000000000001</c:v>
                </c:pt>
                <c:pt idx="726">
                  <c:v>27.911000000000001</c:v>
                </c:pt>
                <c:pt idx="727">
                  <c:v>27.93</c:v>
                </c:pt>
                <c:pt idx="728">
                  <c:v>27.96</c:v>
                </c:pt>
                <c:pt idx="729">
                  <c:v>27.989000000000001</c:v>
                </c:pt>
                <c:pt idx="730">
                  <c:v>28.004000000000001</c:v>
                </c:pt>
                <c:pt idx="731">
                  <c:v>28.018999999999998</c:v>
                </c:pt>
                <c:pt idx="732">
                  <c:v>28.015999999999998</c:v>
                </c:pt>
                <c:pt idx="733">
                  <c:v>28.023</c:v>
                </c:pt>
                <c:pt idx="734">
                  <c:v>28.027000000000001</c:v>
                </c:pt>
                <c:pt idx="735">
                  <c:v>28.030999999999999</c:v>
                </c:pt>
                <c:pt idx="736">
                  <c:v>28.039000000000001</c:v>
                </c:pt>
                <c:pt idx="737">
                  <c:v>28.071999999999999</c:v>
                </c:pt>
                <c:pt idx="738">
                  <c:v>28.091000000000001</c:v>
                </c:pt>
                <c:pt idx="739">
                  <c:v>28.109000000000002</c:v>
                </c:pt>
                <c:pt idx="740">
                  <c:v>28.143000000000001</c:v>
                </c:pt>
                <c:pt idx="741">
                  <c:v>28.18</c:v>
                </c:pt>
                <c:pt idx="742">
                  <c:v>28.190999999999999</c:v>
                </c:pt>
                <c:pt idx="743">
                  <c:v>28.216999999999999</c:v>
                </c:pt>
                <c:pt idx="744">
                  <c:v>28.239000000000001</c:v>
                </c:pt>
                <c:pt idx="745">
                  <c:v>28.247</c:v>
                </c:pt>
                <c:pt idx="746">
                  <c:v>28.254000000000001</c:v>
                </c:pt>
                <c:pt idx="747">
                  <c:v>28.262</c:v>
                </c:pt>
                <c:pt idx="748">
                  <c:v>28.262</c:v>
                </c:pt>
                <c:pt idx="749">
                  <c:v>28.27</c:v>
                </c:pt>
                <c:pt idx="750">
                  <c:v>28.277000000000001</c:v>
                </c:pt>
                <c:pt idx="751">
                  <c:v>28.280999999999999</c:v>
                </c:pt>
                <c:pt idx="752">
                  <c:v>28.3</c:v>
                </c:pt>
                <c:pt idx="753">
                  <c:v>28.329000000000001</c:v>
                </c:pt>
                <c:pt idx="754">
                  <c:v>28.344000000000001</c:v>
                </c:pt>
                <c:pt idx="755">
                  <c:v>28.37</c:v>
                </c:pt>
                <c:pt idx="756">
                  <c:v>28.396000000000001</c:v>
                </c:pt>
                <c:pt idx="757">
                  <c:v>28.419</c:v>
                </c:pt>
                <c:pt idx="758">
                  <c:v>28.434000000000001</c:v>
                </c:pt>
                <c:pt idx="759">
                  <c:v>28.456</c:v>
                </c:pt>
                <c:pt idx="760">
                  <c:v>28.466999999999999</c:v>
                </c:pt>
                <c:pt idx="761">
                  <c:v>28.478000000000002</c:v>
                </c:pt>
                <c:pt idx="762">
                  <c:v>28.475000000000001</c:v>
                </c:pt>
                <c:pt idx="763">
                  <c:v>28.478999999999999</c:v>
                </c:pt>
                <c:pt idx="764">
                  <c:v>28.494</c:v>
                </c:pt>
                <c:pt idx="765">
                  <c:v>28.501000000000001</c:v>
                </c:pt>
                <c:pt idx="766">
                  <c:v>28.509</c:v>
                </c:pt>
                <c:pt idx="767">
                  <c:v>28.535</c:v>
                </c:pt>
                <c:pt idx="768">
                  <c:v>28.556999999999999</c:v>
                </c:pt>
                <c:pt idx="769">
                  <c:v>28.576000000000001</c:v>
                </c:pt>
                <c:pt idx="770">
                  <c:v>28.594000000000001</c:v>
                </c:pt>
                <c:pt idx="771">
                  <c:v>28.628</c:v>
                </c:pt>
                <c:pt idx="772">
                  <c:v>28.65</c:v>
                </c:pt>
                <c:pt idx="773">
                  <c:v>28.675999999999998</c:v>
                </c:pt>
                <c:pt idx="774">
                  <c:v>28.690999999999999</c:v>
                </c:pt>
                <c:pt idx="775">
                  <c:v>28.702000000000002</c:v>
                </c:pt>
                <c:pt idx="776">
                  <c:v>28.706</c:v>
                </c:pt>
                <c:pt idx="777">
                  <c:v>28.702999999999999</c:v>
                </c:pt>
                <c:pt idx="778">
                  <c:v>28.713999999999999</c:v>
                </c:pt>
                <c:pt idx="779">
                  <c:v>28.713999999999999</c:v>
                </c:pt>
                <c:pt idx="780">
                  <c:v>28.728999999999999</c:v>
                </c:pt>
                <c:pt idx="781">
                  <c:v>28.736000000000001</c:v>
                </c:pt>
                <c:pt idx="782">
                  <c:v>28.765999999999998</c:v>
                </c:pt>
                <c:pt idx="783">
                  <c:v>28.792000000000002</c:v>
                </c:pt>
                <c:pt idx="784">
                  <c:v>28.803000000000001</c:v>
                </c:pt>
                <c:pt idx="785">
                  <c:v>28.826000000000001</c:v>
                </c:pt>
                <c:pt idx="786">
                  <c:v>28.866</c:v>
                </c:pt>
                <c:pt idx="787">
                  <c:v>28.873999999999999</c:v>
                </c:pt>
                <c:pt idx="788">
                  <c:v>28.896000000000001</c:v>
                </c:pt>
                <c:pt idx="789">
                  <c:v>28.925999999999998</c:v>
                </c:pt>
                <c:pt idx="790">
                  <c:v>28.928999999999998</c:v>
                </c:pt>
                <c:pt idx="791">
                  <c:v>28.93</c:v>
                </c:pt>
                <c:pt idx="792">
                  <c:v>28.937000000000001</c:v>
                </c:pt>
                <c:pt idx="793">
                  <c:v>28.937000000000001</c:v>
                </c:pt>
                <c:pt idx="794">
                  <c:v>28.952000000000002</c:v>
                </c:pt>
                <c:pt idx="795">
                  <c:v>28.966999999999999</c:v>
                </c:pt>
                <c:pt idx="796">
                  <c:v>28.981999999999999</c:v>
                </c:pt>
                <c:pt idx="797">
                  <c:v>29.004999999999999</c:v>
                </c:pt>
                <c:pt idx="798">
                  <c:v>29.038</c:v>
                </c:pt>
                <c:pt idx="799">
                  <c:v>29.056000000000001</c:v>
                </c:pt>
                <c:pt idx="800">
                  <c:v>29.093</c:v>
                </c:pt>
                <c:pt idx="801">
                  <c:v>29.13</c:v>
                </c:pt>
                <c:pt idx="802">
                  <c:v>29.145</c:v>
                </c:pt>
                <c:pt idx="803">
                  <c:v>29.16</c:v>
                </c:pt>
                <c:pt idx="804">
                  <c:v>29.164000000000001</c:v>
                </c:pt>
                <c:pt idx="805">
                  <c:v>29.183</c:v>
                </c:pt>
                <c:pt idx="806">
                  <c:v>29.19</c:v>
                </c:pt>
                <c:pt idx="807">
                  <c:v>29.202000000000002</c:v>
                </c:pt>
                <c:pt idx="808">
                  <c:v>29.209</c:v>
                </c:pt>
                <c:pt idx="809">
                  <c:v>29.216999999999999</c:v>
                </c:pt>
                <c:pt idx="810">
                  <c:v>29.242999999999999</c:v>
                </c:pt>
                <c:pt idx="811">
                  <c:v>29.254000000000001</c:v>
                </c:pt>
                <c:pt idx="812">
                  <c:v>29.283000000000001</c:v>
                </c:pt>
                <c:pt idx="813">
                  <c:v>29.309000000000001</c:v>
                </c:pt>
                <c:pt idx="814">
                  <c:v>29.335000000000001</c:v>
                </c:pt>
                <c:pt idx="815">
                  <c:v>29.376000000000001</c:v>
                </c:pt>
                <c:pt idx="816">
                  <c:v>29.413</c:v>
                </c:pt>
                <c:pt idx="817">
                  <c:v>29.434999999999999</c:v>
                </c:pt>
                <c:pt idx="818">
                  <c:v>29.45</c:v>
                </c:pt>
                <c:pt idx="819">
                  <c:v>29.475999999999999</c:v>
                </c:pt>
                <c:pt idx="820">
                  <c:v>29.48</c:v>
                </c:pt>
                <c:pt idx="821">
                  <c:v>29.498999999999999</c:v>
                </c:pt>
                <c:pt idx="822">
                  <c:v>29.506</c:v>
                </c:pt>
                <c:pt idx="823">
                  <c:v>29.506</c:v>
                </c:pt>
                <c:pt idx="824">
                  <c:v>29.513999999999999</c:v>
                </c:pt>
                <c:pt idx="825">
                  <c:v>29.544</c:v>
                </c:pt>
                <c:pt idx="826">
                  <c:v>29.562000000000001</c:v>
                </c:pt>
                <c:pt idx="827">
                  <c:v>29.599</c:v>
                </c:pt>
                <c:pt idx="828">
                  <c:v>29.629000000000001</c:v>
                </c:pt>
                <c:pt idx="829">
                  <c:v>29.658000000000001</c:v>
                </c:pt>
                <c:pt idx="830">
                  <c:v>29.692</c:v>
                </c:pt>
                <c:pt idx="831">
                  <c:v>29.725000000000001</c:v>
                </c:pt>
                <c:pt idx="832">
                  <c:v>29.742999999999999</c:v>
                </c:pt>
                <c:pt idx="833">
                  <c:v>29.777000000000001</c:v>
                </c:pt>
                <c:pt idx="834">
                  <c:v>29.792000000000002</c:v>
                </c:pt>
                <c:pt idx="835">
                  <c:v>29.795999999999999</c:v>
                </c:pt>
                <c:pt idx="836">
                  <c:v>29.806999999999999</c:v>
                </c:pt>
                <c:pt idx="837">
                  <c:v>29.815000000000001</c:v>
                </c:pt>
                <c:pt idx="838">
                  <c:v>29.818000000000001</c:v>
                </c:pt>
                <c:pt idx="839">
                  <c:v>29.847999999999999</c:v>
                </c:pt>
                <c:pt idx="840">
                  <c:v>29.87</c:v>
                </c:pt>
                <c:pt idx="841">
                  <c:v>29.888999999999999</c:v>
                </c:pt>
                <c:pt idx="842">
                  <c:v>29.917999999999999</c:v>
                </c:pt>
                <c:pt idx="843">
                  <c:v>29.966999999999999</c:v>
                </c:pt>
                <c:pt idx="844">
                  <c:v>29.992000000000001</c:v>
                </c:pt>
                <c:pt idx="845">
                  <c:v>30.04</c:v>
                </c:pt>
                <c:pt idx="846">
                  <c:v>30.065999999999999</c:v>
                </c:pt>
                <c:pt idx="847">
                  <c:v>30.073</c:v>
                </c:pt>
                <c:pt idx="848">
                  <c:v>30.084</c:v>
                </c:pt>
                <c:pt idx="849">
                  <c:v>30.094999999999999</c:v>
                </c:pt>
                <c:pt idx="850">
                  <c:v>30.099</c:v>
                </c:pt>
                <c:pt idx="851">
                  <c:v>30.106999999999999</c:v>
                </c:pt>
                <c:pt idx="852">
                  <c:v>30.122</c:v>
                </c:pt>
                <c:pt idx="853">
                  <c:v>30.122</c:v>
                </c:pt>
                <c:pt idx="854">
                  <c:v>30.151</c:v>
                </c:pt>
                <c:pt idx="855">
                  <c:v>30.190999999999999</c:v>
                </c:pt>
                <c:pt idx="856">
                  <c:v>30.21</c:v>
                </c:pt>
                <c:pt idx="857">
                  <c:v>30.245999999999999</c:v>
                </c:pt>
                <c:pt idx="858">
                  <c:v>30.29</c:v>
                </c:pt>
                <c:pt idx="859">
                  <c:v>30.308</c:v>
                </c:pt>
                <c:pt idx="860">
                  <c:v>30.338000000000001</c:v>
                </c:pt>
                <c:pt idx="861">
                  <c:v>30.364000000000001</c:v>
                </c:pt>
                <c:pt idx="862">
                  <c:v>30.367000000000001</c:v>
                </c:pt>
                <c:pt idx="863">
                  <c:v>30.385999999999999</c:v>
                </c:pt>
                <c:pt idx="864">
                  <c:v>30.393000000000001</c:v>
                </c:pt>
                <c:pt idx="865">
                  <c:v>30.401</c:v>
                </c:pt>
                <c:pt idx="866">
                  <c:v>30.416</c:v>
                </c:pt>
                <c:pt idx="867">
                  <c:v>30.440999999999999</c:v>
                </c:pt>
                <c:pt idx="868">
                  <c:v>30.456</c:v>
                </c:pt>
                <c:pt idx="869">
                  <c:v>30.489000000000001</c:v>
                </c:pt>
                <c:pt idx="870">
                  <c:v>30.526</c:v>
                </c:pt>
                <c:pt idx="871">
                  <c:v>30.54</c:v>
                </c:pt>
                <c:pt idx="872">
                  <c:v>30.584</c:v>
                </c:pt>
                <c:pt idx="873">
                  <c:v>30.628</c:v>
                </c:pt>
                <c:pt idx="874">
                  <c:v>30.646000000000001</c:v>
                </c:pt>
                <c:pt idx="875">
                  <c:v>30.654</c:v>
                </c:pt>
                <c:pt idx="876">
                  <c:v>30.661000000000001</c:v>
                </c:pt>
                <c:pt idx="877">
                  <c:v>30.664999999999999</c:v>
                </c:pt>
                <c:pt idx="878">
                  <c:v>30.68</c:v>
                </c:pt>
                <c:pt idx="879">
                  <c:v>30.684000000000001</c:v>
                </c:pt>
                <c:pt idx="880">
                  <c:v>30.672999999999998</c:v>
                </c:pt>
                <c:pt idx="881">
                  <c:v>30.687999999999999</c:v>
                </c:pt>
                <c:pt idx="882">
                  <c:v>30.713999999999999</c:v>
                </c:pt>
                <c:pt idx="883">
                  <c:v>30.728000000000002</c:v>
                </c:pt>
                <c:pt idx="884">
                  <c:v>30.75</c:v>
                </c:pt>
                <c:pt idx="885">
                  <c:v>30.771999999999998</c:v>
                </c:pt>
                <c:pt idx="886">
                  <c:v>30.783000000000001</c:v>
                </c:pt>
                <c:pt idx="887">
                  <c:v>30.827000000000002</c:v>
                </c:pt>
                <c:pt idx="888">
                  <c:v>30.849</c:v>
                </c:pt>
                <c:pt idx="889">
                  <c:v>30.86</c:v>
                </c:pt>
                <c:pt idx="890">
                  <c:v>30.875</c:v>
                </c:pt>
                <c:pt idx="891">
                  <c:v>30.882999999999999</c:v>
                </c:pt>
                <c:pt idx="892">
                  <c:v>30.887</c:v>
                </c:pt>
                <c:pt idx="893">
                  <c:v>30.898</c:v>
                </c:pt>
                <c:pt idx="894">
                  <c:v>30.902000000000001</c:v>
                </c:pt>
                <c:pt idx="895">
                  <c:v>30.908999999999999</c:v>
                </c:pt>
                <c:pt idx="896">
                  <c:v>30.916</c:v>
                </c:pt>
                <c:pt idx="897">
                  <c:v>30.931000000000001</c:v>
                </c:pt>
                <c:pt idx="898">
                  <c:v>30.934999999999999</c:v>
                </c:pt>
                <c:pt idx="899">
                  <c:v>30.95</c:v>
                </c:pt>
                <c:pt idx="900">
                  <c:v>30.994</c:v>
                </c:pt>
                <c:pt idx="901">
                  <c:v>31.012</c:v>
                </c:pt>
                <c:pt idx="902">
                  <c:v>31.038</c:v>
                </c:pt>
                <c:pt idx="903">
                  <c:v>31.067</c:v>
                </c:pt>
                <c:pt idx="904">
                  <c:v>31.074999999999999</c:v>
                </c:pt>
                <c:pt idx="905">
                  <c:v>31.085999999999999</c:v>
                </c:pt>
                <c:pt idx="906">
                  <c:v>31.108000000000001</c:v>
                </c:pt>
                <c:pt idx="907">
                  <c:v>31.114999999999998</c:v>
                </c:pt>
                <c:pt idx="908">
                  <c:v>31.108000000000001</c:v>
                </c:pt>
                <c:pt idx="909">
                  <c:v>31.123000000000001</c:v>
                </c:pt>
                <c:pt idx="910">
                  <c:v>31.123000000000001</c:v>
                </c:pt>
                <c:pt idx="911">
                  <c:v>31.140999999999998</c:v>
                </c:pt>
                <c:pt idx="912">
                  <c:v>31.141999999999999</c:v>
                </c:pt>
                <c:pt idx="913">
                  <c:v>31.155999999999999</c:v>
                </c:pt>
                <c:pt idx="914">
                  <c:v>31.178000000000001</c:v>
                </c:pt>
                <c:pt idx="915">
                  <c:v>31.2</c:v>
                </c:pt>
                <c:pt idx="916">
                  <c:v>31.210999999999999</c:v>
                </c:pt>
                <c:pt idx="917">
                  <c:v>31.251999999999999</c:v>
                </c:pt>
                <c:pt idx="918">
                  <c:v>31.274000000000001</c:v>
                </c:pt>
                <c:pt idx="919">
                  <c:v>31.292000000000002</c:v>
                </c:pt>
                <c:pt idx="920">
                  <c:v>31.321000000000002</c:v>
                </c:pt>
                <c:pt idx="921">
                  <c:v>31.347000000000001</c:v>
                </c:pt>
                <c:pt idx="922">
                  <c:v>31.350999999999999</c:v>
                </c:pt>
                <c:pt idx="923">
                  <c:v>31.38</c:v>
                </c:pt>
                <c:pt idx="924">
                  <c:v>31.402000000000001</c:v>
                </c:pt>
                <c:pt idx="925">
                  <c:v>31.42</c:v>
                </c:pt>
                <c:pt idx="926">
                  <c:v>31.452999999999999</c:v>
                </c:pt>
                <c:pt idx="927">
                  <c:v>31.483000000000001</c:v>
                </c:pt>
                <c:pt idx="928">
                  <c:v>31.501000000000001</c:v>
                </c:pt>
                <c:pt idx="929">
                  <c:v>31.523</c:v>
                </c:pt>
                <c:pt idx="930">
                  <c:v>31.553000000000001</c:v>
                </c:pt>
                <c:pt idx="931">
                  <c:v>31.574000000000002</c:v>
                </c:pt>
                <c:pt idx="932">
                  <c:v>31.617999999999999</c:v>
                </c:pt>
                <c:pt idx="933">
                  <c:v>31.637</c:v>
                </c:pt>
                <c:pt idx="934">
                  <c:v>31.655000000000001</c:v>
                </c:pt>
                <c:pt idx="935">
                  <c:v>31.677</c:v>
                </c:pt>
                <c:pt idx="936">
                  <c:v>31.721</c:v>
                </c:pt>
                <c:pt idx="937">
                  <c:v>31.736000000000001</c:v>
                </c:pt>
                <c:pt idx="938">
                  <c:v>31.747</c:v>
                </c:pt>
                <c:pt idx="939">
                  <c:v>31.78</c:v>
                </c:pt>
                <c:pt idx="940">
                  <c:v>31.783999999999999</c:v>
                </c:pt>
                <c:pt idx="941">
                  <c:v>31.795000000000002</c:v>
                </c:pt>
                <c:pt idx="942">
                  <c:v>31.835000000000001</c:v>
                </c:pt>
                <c:pt idx="943">
                  <c:v>31.841999999999999</c:v>
                </c:pt>
                <c:pt idx="944">
                  <c:v>31.867999999999999</c:v>
                </c:pt>
                <c:pt idx="945">
                  <c:v>31.887</c:v>
                </c:pt>
                <c:pt idx="946">
                  <c:v>31.901</c:v>
                </c:pt>
                <c:pt idx="947">
                  <c:v>31.934000000000001</c:v>
                </c:pt>
                <c:pt idx="948">
                  <c:v>31.971</c:v>
                </c:pt>
                <c:pt idx="949">
                  <c:v>31.986000000000001</c:v>
                </c:pt>
                <c:pt idx="950">
                  <c:v>32.003999999999998</c:v>
                </c:pt>
                <c:pt idx="951">
                  <c:v>32.021999999999998</c:v>
                </c:pt>
                <c:pt idx="952">
                  <c:v>32.033000000000001</c:v>
                </c:pt>
                <c:pt idx="953">
                  <c:v>32.052</c:v>
                </c:pt>
                <c:pt idx="954">
                  <c:v>32.085000000000001</c:v>
                </c:pt>
                <c:pt idx="955">
                  <c:v>32.098999999999997</c:v>
                </c:pt>
                <c:pt idx="956">
                  <c:v>32.136000000000003</c:v>
                </c:pt>
                <c:pt idx="957">
                  <c:v>32.158000000000001</c:v>
                </c:pt>
                <c:pt idx="958">
                  <c:v>32.177</c:v>
                </c:pt>
                <c:pt idx="959">
                  <c:v>32.206000000000003</c:v>
                </c:pt>
                <c:pt idx="960">
                  <c:v>32.231999999999999</c:v>
                </c:pt>
                <c:pt idx="961">
                  <c:v>32.243000000000002</c:v>
                </c:pt>
                <c:pt idx="962">
                  <c:v>32.253999999999998</c:v>
                </c:pt>
                <c:pt idx="963">
                  <c:v>32.271999999999998</c:v>
                </c:pt>
                <c:pt idx="964">
                  <c:v>32.276000000000003</c:v>
                </c:pt>
                <c:pt idx="965">
                  <c:v>32.298000000000002</c:v>
                </c:pt>
                <c:pt idx="966">
                  <c:v>32.316000000000003</c:v>
                </c:pt>
                <c:pt idx="967">
                  <c:v>32.331000000000003</c:v>
                </c:pt>
                <c:pt idx="968">
                  <c:v>32.356999999999999</c:v>
                </c:pt>
                <c:pt idx="969">
                  <c:v>32.393000000000001</c:v>
                </c:pt>
                <c:pt idx="970">
                  <c:v>32.396999999999998</c:v>
                </c:pt>
                <c:pt idx="971">
                  <c:v>32.433999999999997</c:v>
                </c:pt>
                <c:pt idx="972">
                  <c:v>32.463000000000001</c:v>
                </c:pt>
                <c:pt idx="973">
                  <c:v>32.456000000000003</c:v>
                </c:pt>
                <c:pt idx="974">
                  <c:v>32.481999999999999</c:v>
                </c:pt>
                <c:pt idx="975">
                  <c:v>32.503999999999998</c:v>
                </c:pt>
                <c:pt idx="976">
                  <c:v>32.526000000000003</c:v>
                </c:pt>
                <c:pt idx="977">
                  <c:v>32.551000000000002</c:v>
                </c:pt>
                <c:pt idx="978">
                  <c:v>32.584000000000003</c:v>
                </c:pt>
                <c:pt idx="979">
                  <c:v>32.591999999999999</c:v>
                </c:pt>
                <c:pt idx="980">
                  <c:v>32.621000000000002</c:v>
                </c:pt>
                <c:pt idx="981">
                  <c:v>32.654000000000003</c:v>
                </c:pt>
                <c:pt idx="982">
                  <c:v>32.661000000000001</c:v>
                </c:pt>
                <c:pt idx="983">
                  <c:v>32.686999999999998</c:v>
                </c:pt>
                <c:pt idx="984">
                  <c:v>32.709000000000003</c:v>
                </c:pt>
                <c:pt idx="985">
                  <c:v>32.723999999999997</c:v>
                </c:pt>
                <c:pt idx="986">
                  <c:v>32.746000000000002</c:v>
                </c:pt>
                <c:pt idx="987">
                  <c:v>32.781999999999996</c:v>
                </c:pt>
                <c:pt idx="988">
                  <c:v>32.796999999999997</c:v>
                </c:pt>
                <c:pt idx="989">
                  <c:v>32.826000000000001</c:v>
                </c:pt>
                <c:pt idx="990">
                  <c:v>32.863</c:v>
                </c:pt>
                <c:pt idx="991">
                  <c:v>32.878</c:v>
                </c:pt>
                <c:pt idx="992">
                  <c:v>32.917999999999999</c:v>
                </c:pt>
                <c:pt idx="993">
                  <c:v>32.936999999999998</c:v>
                </c:pt>
                <c:pt idx="994">
                  <c:v>32.936999999999998</c:v>
                </c:pt>
                <c:pt idx="995">
                  <c:v>32.951000000000001</c:v>
                </c:pt>
                <c:pt idx="996">
                  <c:v>32.966000000000001</c:v>
                </c:pt>
                <c:pt idx="997">
                  <c:v>32.976999999999997</c:v>
                </c:pt>
                <c:pt idx="998">
                  <c:v>33.006</c:v>
                </c:pt>
                <c:pt idx="999">
                  <c:v>33.024999999999999</c:v>
                </c:pt>
                <c:pt idx="1000">
                  <c:v>33.031999999999996</c:v>
                </c:pt>
                <c:pt idx="1001">
                  <c:v>33.069000000000003</c:v>
                </c:pt>
                <c:pt idx="1002">
                  <c:v>33.091000000000001</c:v>
                </c:pt>
                <c:pt idx="1003">
                  <c:v>33.116999999999997</c:v>
                </c:pt>
                <c:pt idx="1004">
                  <c:v>33.15</c:v>
                </c:pt>
                <c:pt idx="1005">
                  <c:v>33.183</c:v>
                </c:pt>
                <c:pt idx="1006">
                  <c:v>33.19</c:v>
                </c:pt>
                <c:pt idx="1007">
                  <c:v>33.212000000000003</c:v>
                </c:pt>
                <c:pt idx="1008">
                  <c:v>33.252000000000002</c:v>
                </c:pt>
                <c:pt idx="1009">
                  <c:v>33.271000000000001</c:v>
                </c:pt>
                <c:pt idx="1010">
                  <c:v>33.295999999999999</c:v>
                </c:pt>
                <c:pt idx="1011">
                  <c:v>33.329000000000001</c:v>
                </c:pt>
                <c:pt idx="1012">
                  <c:v>33.340000000000003</c:v>
                </c:pt>
                <c:pt idx="1013">
                  <c:v>33.384</c:v>
                </c:pt>
                <c:pt idx="1014">
                  <c:v>33.420999999999999</c:v>
                </c:pt>
                <c:pt idx="1015">
                  <c:v>33.436</c:v>
                </c:pt>
                <c:pt idx="1016">
                  <c:v>33.454000000000001</c:v>
                </c:pt>
                <c:pt idx="1017">
                  <c:v>33.475999999999999</c:v>
                </c:pt>
                <c:pt idx="1018">
                  <c:v>33.475999999999999</c:v>
                </c:pt>
                <c:pt idx="1019">
                  <c:v>33.497999999999998</c:v>
                </c:pt>
                <c:pt idx="1020">
                  <c:v>33.520000000000003</c:v>
                </c:pt>
                <c:pt idx="1021">
                  <c:v>33.530999999999999</c:v>
                </c:pt>
                <c:pt idx="1022">
                  <c:v>33.561</c:v>
                </c:pt>
                <c:pt idx="1023">
                  <c:v>33.604999999999997</c:v>
                </c:pt>
                <c:pt idx="1024">
                  <c:v>33.619999999999997</c:v>
                </c:pt>
                <c:pt idx="1025">
                  <c:v>33.667000000000002</c:v>
                </c:pt>
                <c:pt idx="1026">
                  <c:v>33.700000000000003</c:v>
                </c:pt>
                <c:pt idx="1027">
                  <c:v>33.707000000000001</c:v>
                </c:pt>
                <c:pt idx="1028">
                  <c:v>33.732999999999997</c:v>
                </c:pt>
                <c:pt idx="1029">
                  <c:v>33.747999999999998</c:v>
                </c:pt>
                <c:pt idx="1030">
                  <c:v>33.773000000000003</c:v>
                </c:pt>
                <c:pt idx="1031">
                  <c:v>33.787999999999997</c:v>
                </c:pt>
                <c:pt idx="1032">
                  <c:v>33.820999999999998</c:v>
                </c:pt>
                <c:pt idx="1033">
                  <c:v>33.838999999999999</c:v>
                </c:pt>
                <c:pt idx="1034">
                  <c:v>33.872999999999998</c:v>
                </c:pt>
                <c:pt idx="1035">
                  <c:v>33.908999999999999</c:v>
                </c:pt>
                <c:pt idx="1036">
                  <c:v>33.917000000000002</c:v>
                </c:pt>
                <c:pt idx="1037">
                  <c:v>33.957000000000001</c:v>
                </c:pt>
                <c:pt idx="1038">
                  <c:v>33.985999999999997</c:v>
                </c:pt>
                <c:pt idx="1039">
                  <c:v>34.003999999999998</c:v>
                </c:pt>
                <c:pt idx="1040">
                  <c:v>34.027000000000001</c:v>
                </c:pt>
                <c:pt idx="1041">
                  <c:v>34.052</c:v>
                </c:pt>
                <c:pt idx="1042">
                  <c:v>34.070999999999998</c:v>
                </c:pt>
                <c:pt idx="1043">
                  <c:v>34.1</c:v>
                </c:pt>
                <c:pt idx="1044">
                  <c:v>34.14</c:v>
                </c:pt>
                <c:pt idx="1045">
                  <c:v>34.161999999999999</c:v>
                </c:pt>
                <c:pt idx="1046">
                  <c:v>34.183999999999997</c:v>
                </c:pt>
                <c:pt idx="1047">
                  <c:v>34.21</c:v>
                </c:pt>
                <c:pt idx="1048">
                  <c:v>34.216999999999999</c:v>
                </c:pt>
                <c:pt idx="1049">
                  <c:v>34.231999999999999</c:v>
                </c:pt>
                <c:pt idx="1050">
                  <c:v>34.243000000000002</c:v>
                </c:pt>
                <c:pt idx="1051">
                  <c:v>34.253999999999998</c:v>
                </c:pt>
                <c:pt idx="1052">
                  <c:v>34.28</c:v>
                </c:pt>
                <c:pt idx="1053">
                  <c:v>34.313000000000002</c:v>
                </c:pt>
                <c:pt idx="1054">
                  <c:v>34.308999999999997</c:v>
                </c:pt>
                <c:pt idx="1055">
                  <c:v>34.335000000000001</c:v>
                </c:pt>
                <c:pt idx="1056">
                  <c:v>34.363999999999997</c:v>
                </c:pt>
                <c:pt idx="1057">
                  <c:v>34.368000000000002</c:v>
                </c:pt>
                <c:pt idx="1058">
                  <c:v>34.393999999999998</c:v>
                </c:pt>
                <c:pt idx="1059">
                  <c:v>34.401000000000003</c:v>
                </c:pt>
                <c:pt idx="1060">
                  <c:v>34.408999999999999</c:v>
                </c:pt>
                <c:pt idx="1061">
                  <c:v>34.423000000000002</c:v>
                </c:pt>
                <c:pt idx="1062">
                  <c:v>34.442</c:v>
                </c:pt>
                <c:pt idx="1063">
                  <c:v>34.456000000000003</c:v>
                </c:pt>
                <c:pt idx="1064">
                  <c:v>34.470999999999997</c:v>
                </c:pt>
                <c:pt idx="1065">
                  <c:v>34.493000000000002</c:v>
                </c:pt>
                <c:pt idx="1066">
                  <c:v>34.503999999999998</c:v>
                </c:pt>
                <c:pt idx="1067">
                  <c:v>34.533999999999999</c:v>
                </c:pt>
                <c:pt idx="1068">
                  <c:v>34.545000000000002</c:v>
                </c:pt>
                <c:pt idx="1069">
                  <c:v>34.548000000000002</c:v>
                </c:pt>
                <c:pt idx="1070">
                  <c:v>34.558999999999997</c:v>
                </c:pt>
                <c:pt idx="1071">
                  <c:v>34.573999999999998</c:v>
                </c:pt>
                <c:pt idx="1072">
                  <c:v>34.573999999999998</c:v>
                </c:pt>
                <c:pt idx="1073">
                  <c:v>34.570999999999998</c:v>
                </c:pt>
                <c:pt idx="1074">
                  <c:v>34.575000000000003</c:v>
                </c:pt>
                <c:pt idx="1075">
                  <c:v>34.575000000000003</c:v>
                </c:pt>
                <c:pt idx="1076">
                  <c:v>34.590000000000003</c:v>
                </c:pt>
                <c:pt idx="1077">
                  <c:v>34.607999999999997</c:v>
                </c:pt>
                <c:pt idx="1078">
                  <c:v>34.622999999999998</c:v>
                </c:pt>
                <c:pt idx="1079">
                  <c:v>34.652000000000001</c:v>
                </c:pt>
                <c:pt idx="1080">
                  <c:v>34.67</c:v>
                </c:pt>
                <c:pt idx="1081">
                  <c:v>34.673999999999999</c:v>
                </c:pt>
                <c:pt idx="1082">
                  <c:v>34.707000000000001</c:v>
                </c:pt>
                <c:pt idx="1083">
                  <c:v>34.722000000000001</c:v>
                </c:pt>
                <c:pt idx="1084">
                  <c:v>34.728999999999999</c:v>
                </c:pt>
                <c:pt idx="1085">
                  <c:v>34.750999999999998</c:v>
                </c:pt>
                <c:pt idx="1086">
                  <c:v>34.74</c:v>
                </c:pt>
                <c:pt idx="1087">
                  <c:v>34.755000000000003</c:v>
                </c:pt>
                <c:pt idx="1088">
                  <c:v>34.762999999999998</c:v>
                </c:pt>
                <c:pt idx="1089">
                  <c:v>34.777000000000001</c:v>
                </c:pt>
                <c:pt idx="1090">
                  <c:v>34.784999999999997</c:v>
                </c:pt>
                <c:pt idx="1091">
                  <c:v>34.807000000000002</c:v>
                </c:pt>
                <c:pt idx="1092">
                  <c:v>34.835999999999999</c:v>
                </c:pt>
                <c:pt idx="1093">
                  <c:v>34.847000000000001</c:v>
                </c:pt>
                <c:pt idx="1094">
                  <c:v>34.869</c:v>
                </c:pt>
                <c:pt idx="1095">
                  <c:v>34.890999999999998</c:v>
                </c:pt>
                <c:pt idx="1096">
                  <c:v>34.902000000000001</c:v>
                </c:pt>
                <c:pt idx="1097">
                  <c:v>34.917000000000002</c:v>
                </c:pt>
                <c:pt idx="1098">
                  <c:v>34.935000000000002</c:v>
                </c:pt>
                <c:pt idx="1099">
                  <c:v>34.935000000000002</c:v>
                </c:pt>
                <c:pt idx="1100">
                  <c:v>34.939</c:v>
                </c:pt>
                <c:pt idx="1101">
                  <c:v>34.954000000000001</c:v>
                </c:pt>
                <c:pt idx="1102">
                  <c:v>34.965000000000003</c:v>
                </c:pt>
                <c:pt idx="1103">
                  <c:v>34.991</c:v>
                </c:pt>
                <c:pt idx="1104">
                  <c:v>35.012999999999998</c:v>
                </c:pt>
                <c:pt idx="1105">
                  <c:v>35.015999999999998</c:v>
                </c:pt>
                <c:pt idx="1106">
                  <c:v>35.048999999999999</c:v>
                </c:pt>
                <c:pt idx="1107">
                  <c:v>35.093000000000004</c:v>
                </c:pt>
                <c:pt idx="1108">
                  <c:v>35.107999999999997</c:v>
                </c:pt>
                <c:pt idx="1109">
                  <c:v>35.130000000000003</c:v>
                </c:pt>
                <c:pt idx="1110">
                  <c:v>35.158999999999999</c:v>
                </c:pt>
                <c:pt idx="1111">
                  <c:v>35.162999999999997</c:v>
                </c:pt>
                <c:pt idx="1112">
                  <c:v>35.203000000000003</c:v>
                </c:pt>
                <c:pt idx="1113">
                  <c:v>35.225000000000001</c:v>
                </c:pt>
                <c:pt idx="1114">
                  <c:v>35.244</c:v>
                </c:pt>
                <c:pt idx="1115">
                  <c:v>35.277000000000001</c:v>
                </c:pt>
                <c:pt idx="1116">
                  <c:v>35.305999999999997</c:v>
                </c:pt>
                <c:pt idx="1117">
                  <c:v>35.332000000000001</c:v>
                </c:pt>
                <c:pt idx="1118">
                  <c:v>35.345999999999997</c:v>
                </c:pt>
                <c:pt idx="1119">
                  <c:v>35.356999999999999</c:v>
                </c:pt>
                <c:pt idx="1120">
                  <c:v>35.372</c:v>
                </c:pt>
                <c:pt idx="1121">
                  <c:v>35.393999999999998</c:v>
                </c:pt>
                <c:pt idx="1122">
                  <c:v>35.415999999999997</c:v>
                </c:pt>
                <c:pt idx="1123">
                  <c:v>35.42</c:v>
                </c:pt>
                <c:pt idx="1124">
                  <c:v>35.445999999999998</c:v>
                </c:pt>
                <c:pt idx="1125">
                  <c:v>35.470999999999997</c:v>
                </c:pt>
                <c:pt idx="1126">
                  <c:v>35.481999999999999</c:v>
                </c:pt>
                <c:pt idx="1127">
                  <c:v>35.503999999999998</c:v>
                </c:pt>
                <c:pt idx="1128">
                  <c:v>35.540999999999997</c:v>
                </c:pt>
                <c:pt idx="1129">
                  <c:v>35.558999999999997</c:v>
                </c:pt>
                <c:pt idx="1130">
                  <c:v>35.563000000000002</c:v>
                </c:pt>
                <c:pt idx="1131">
                  <c:v>35.578000000000003</c:v>
                </c:pt>
                <c:pt idx="1132">
                  <c:v>35.582000000000001</c:v>
                </c:pt>
                <c:pt idx="1133">
                  <c:v>35.585000000000001</c:v>
                </c:pt>
                <c:pt idx="1134">
                  <c:v>35.593000000000004</c:v>
                </c:pt>
                <c:pt idx="1135">
                  <c:v>35.597000000000001</c:v>
                </c:pt>
                <c:pt idx="1136">
                  <c:v>35.6</c:v>
                </c:pt>
                <c:pt idx="1137">
                  <c:v>35.607999999999997</c:v>
                </c:pt>
                <c:pt idx="1138">
                  <c:v>35.612000000000002</c:v>
                </c:pt>
                <c:pt idx="1139">
                  <c:v>35.637</c:v>
                </c:pt>
                <c:pt idx="1140">
                  <c:v>35.648000000000003</c:v>
                </c:pt>
                <c:pt idx="1141">
                  <c:v>35.662999999999997</c:v>
                </c:pt>
                <c:pt idx="1142">
                  <c:v>35.680999999999997</c:v>
                </c:pt>
                <c:pt idx="1143">
                  <c:v>35.707000000000001</c:v>
                </c:pt>
                <c:pt idx="1144">
                  <c:v>35.718000000000004</c:v>
                </c:pt>
                <c:pt idx="1145">
                  <c:v>35.737000000000002</c:v>
                </c:pt>
                <c:pt idx="1146">
                  <c:v>35.762</c:v>
                </c:pt>
                <c:pt idx="1147">
                  <c:v>35.762</c:v>
                </c:pt>
                <c:pt idx="1148">
                  <c:v>35.773000000000003</c:v>
                </c:pt>
                <c:pt idx="1149">
                  <c:v>35.783999999999999</c:v>
                </c:pt>
                <c:pt idx="1150">
                  <c:v>35.780999999999999</c:v>
                </c:pt>
                <c:pt idx="1151">
                  <c:v>35.780999999999999</c:v>
                </c:pt>
                <c:pt idx="1152">
                  <c:v>35.780999999999999</c:v>
                </c:pt>
                <c:pt idx="1153">
                  <c:v>35.792000000000002</c:v>
                </c:pt>
                <c:pt idx="1154">
                  <c:v>35.802999999999997</c:v>
                </c:pt>
                <c:pt idx="1155">
                  <c:v>35.829000000000001</c:v>
                </c:pt>
                <c:pt idx="1156">
                  <c:v>35.844000000000001</c:v>
                </c:pt>
                <c:pt idx="1157">
                  <c:v>35.866</c:v>
                </c:pt>
                <c:pt idx="1158">
                  <c:v>35.895000000000003</c:v>
                </c:pt>
                <c:pt idx="1159">
                  <c:v>35.905999999999999</c:v>
                </c:pt>
                <c:pt idx="1160">
                  <c:v>35.927999999999997</c:v>
                </c:pt>
                <c:pt idx="1161">
                  <c:v>35.950000000000003</c:v>
                </c:pt>
                <c:pt idx="1162">
                  <c:v>35.960999999999999</c:v>
                </c:pt>
                <c:pt idx="1163">
                  <c:v>35.969000000000001</c:v>
                </c:pt>
                <c:pt idx="1164">
                  <c:v>35.982999999999997</c:v>
                </c:pt>
                <c:pt idx="1165">
                  <c:v>35.984000000000002</c:v>
                </c:pt>
                <c:pt idx="1166">
                  <c:v>35.994999999999997</c:v>
                </c:pt>
                <c:pt idx="1167">
                  <c:v>35.991</c:v>
                </c:pt>
                <c:pt idx="1168">
                  <c:v>36.006</c:v>
                </c:pt>
                <c:pt idx="1169">
                  <c:v>36.012999999999998</c:v>
                </c:pt>
                <c:pt idx="1170">
                  <c:v>36.027999999999999</c:v>
                </c:pt>
                <c:pt idx="1171">
                  <c:v>36.034999999999997</c:v>
                </c:pt>
                <c:pt idx="1172">
                  <c:v>36.057000000000002</c:v>
                </c:pt>
                <c:pt idx="1173">
                  <c:v>36.087000000000003</c:v>
                </c:pt>
                <c:pt idx="1174">
                  <c:v>36.094000000000001</c:v>
                </c:pt>
                <c:pt idx="1175">
                  <c:v>36.116</c:v>
                </c:pt>
                <c:pt idx="1176">
                  <c:v>36.142000000000003</c:v>
                </c:pt>
                <c:pt idx="1177">
                  <c:v>36.146000000000001</c:v>
                </c:pt>
                <c:pt idx="1178">
                  <c:v>36.152999999999999</c:v>
                </c:pt>
                <c:pt idx="1179">
                  <c:v>36.161000000000001</c:v>
                </c:pt>
                <c:pt idx="1180">
                  <c:v>36.156999999999996</c:v>
                </c:pt>
                <c:pt idx="1181">
                  <c:v>36.167999999999999</c:v>
                </c:pt>
                <c:pt idx="1182">
                  <c:v>36.186</c:v>
                </c:pt>
                <c:pt idx="1183">
                  <c:v>36.183</c:v>
                </c:pt>
                <c:pt idx="1184">
                  <c:v>36.19</c:v>
                </c:pt>
                <c:pt idx="1185">
                  <c:v>36.209000000000003</c:v>
                </c:pt>
                <c:pt idx="1186">
                  <c:v>36.222999999999999</c:v>
                </c:pt>
                <c:pt idx="1187">
                  <c:v>36.241999999999997</c:v>
                </c:pt>
                <c:pt idx="1188">
                  <c:v>36.256</c:v>
                </c:pt>
                <c:pt idx="1189">
                  <c:v>36.274999999999999</c:v>
                </c:pt>
                <c:pt idx="1190">
                  <c:v>36.299999999999997</c:v>
                </c:pt>
                <c:pt idx="1191">
                  <c:v>36.326000000000001</c:v>
                </c:pt>
                <c:pt idx="1192">
                  <c:v>36.337000000000003</c:v>
                </c:pt>
                <c:pt idx="1193">
                  <c:v>36.351999999999997</c:v>
                </c:pt>
                <c:pt idx="1194">
                  <c:v>36.363</c:v>
                </c:pt>
                <c:pt idx="1195">
                  <c:v>36.369999999999997</c:v>
                </c:pt>
                <c:pt idx="1196">
                  <c:v>36.371000000000002</c:v>
                </c:pt>
                <c:pt idx="1197">
                  <c:v>36.378</c:v>
                </c:pt>
                <c:pt idx="1198">
                  <c:v>36.389000000000003</c:v>
                </c:pt>
                <c:pt idx="1199">
                  <c:v>36.396999999999998</c:v>
                </c:pt>
                <c:pt idx="1200">
                  <c:v>36.408000000000001</c:v>
                </c:pt>
                <c:pt idx="1201">
                  <c:v>36.418999999999997</c:v>
                </c:pt>
                <c:pt idx="1202">
                  <c:v>36.433</c:v>
                </c:pt>
                <c:pt idx="1203">
                  <c:v>36.463000000000001</c:v>
                </c:pt>
                <c:pt idx="1204">
                  <c:v>36.481000000000002</c:v>
                </c:pt>
                <c:pt idx="1205">
                  <c:v>36.499000000000002</c:v>
                </c:pt>
                <c:pt idx="1206">
                  <c:v>36.536000000000001</c:v>
                </c:pt>
                <c:pt idx="1207">
                  <c:v>36.551000000000002</c:v>
                </c:pt>
                <c:pt idx="1208">
                  <c:v>36.558</c:v>
                </c:pt>
                <c:pt idx="1209">
                  <c:v>36.576999999999998</c:v>
                </c:pt>
                <c:pt idx="1210">
                  <c:v>36.597999999999999</c:v>
                </c:pt>
                <c:pt idx="1211">
                  <c:v>36.624000000000002</c:v>
                </c:pt>
                <c:pt idx="1212">
                  <c:v>36.643000000000001</c:v>
                </c:pt>
                <c:pt idx="1213">
                  <c:v>36.646000000000001</c:v>
                </c:pt>
                <c:pt idx="1214">
                  <c:v>36.661000000000001</c:v>
                </c:pt>
                <c:pt idx="1215">
                  <c:v>36.69</c:v>
                </c:pt>
                <c:pt idx="1216">
                  <c:v>36.683</c:v>
                </c:pt>
                <c:pt idx="1217">
                  <c:v>36.716000000000001</c:v>
                </c:pt>
                <c:pt idx="1218">
                  <c:v>36.741999999999997</c:v>
                </c:pt>
                <c:pt idx="1219">
                  <c:v>36.756</c:v>
                </c:pt>
                <c:pt idx="1220">
                  <c:v>36.786000000000001</c:v>
                </c:pt>
                <c:pt idx="1221">
                  <c:v>36.814999999999998</c:v>
                </c:pt>
                <c:pt idx="1222">
                  <c:v>36.83</c:v>
                </c:pt>
                <c:pt idx="1223">
                  <c:v>36.837000000000003</c:v>
                </c:pt>
                <c:pt idx="1224">
                  <c:v>36.844000000000001</c:v>
                </c:pt>
                <c:pt idx="1225">
                  <c:v>36.856000000000002</c:v>
                </c:pt>
                <c:pt idx="1226">
                  <c:v>36.859000000000002</c:v>
                </c:pt>
                <c:pt idx="1227">
                  <c:v>36.863</c:v>
                </c:pt>
                <c:pt idx="1228">
                  <c:v>36.866999999999997</c:v>
                </c:pt>
                <c:pt idx="1229">
                  <c:v>36.86</c:v>
                </c:pt>
                <c:pt idx="1230">
                  <c:v>36.863999999999997</c:v>
                </c:pt>
                <c:pt idx="1231">
                  <c:v>36.863999999999997</c:v>
                </c:pt>
                <c:pt idx="1232">
                  <c:v>36.856000000000002</c:v>
                </c:pt>
                <c:pt idx="1233">
                  <c:v>36.86</c:v>
                </c:pt>
                <c:pt idx="1234">
                  <c:v>36.871000000000002</c:v>
                </c:pt>
                <c:pt idx="1235">
                  <c:v>36.86</c:v>
                </c:pt>
                <c:pt idx="1236">
                  <c:v>36.853999999999999</c:v>
                </c:pt>
                <c:pt idx="1237">
                  <c:v>36.85</c:v>
                </c:pt>
                <c:pt idx="1238">
                  <c:v>36.853999999999999</c:v>
                </c:pt>
                <c:pt idx="1239">
                  <c:v>36.856999999999999</c:v>
                </c:pt>
                <c:pt idx="1240">
                  <c:v>36.865000000000002</c:v>
                </c:pt>
                <c:pt idx="1241">
                  <c:v>36.872</c:v>
                </c:pt>
                <c:pt idx="1242">
                  <c:v>36.869</c:v>
                </c:pt>
                <c:pt idx="1243">
                  <c:v>36.880000000000003</c:v>
                </c:pt>
                <c:pt idx="1244">
                  <c:v>36.890999999999998</c:v>
                </c:pt>
                <c:pt idx="1245">
                  <c:v>36.912999999999997</c:v>
                </c:pt>
                <c:pt idx="1246">
                  <c:v>36.912999999999997</c:v>
                </c:pt>
                <c:pt idx="1247">
                  <c:v>36.92</c:v>
                </c:pt>
                <c:pt idx="1248">
                  <c:v>36.930999999999997</c:v>
                </c:pt>
                <c:pt idx="1249">
                  <c:v>36.935000000000002</c:v>
                </c:pt>
                <c:pt idx="1250">
                  <c:v>36.954000000000001</c:v>
                </c:pt>
                <c:pt idx="1251">
                  <c:v>36.972000000000001</c:v>
                </c:pt>
                <c:pt idx="1252">
                  <c:v>36.972000000000001</c:v>
                </c:pt>
                <c:pt idx="1253">
                  <c:v>36.987000000000002</c:v>
                </c:pt>
                <c:pt idx="1254">
                  <c:v>36.991</c:v>
                </c:pt>
                <c:pt idx="1255">
                  <c:v>36.987000000000002</c:v>
                </c:pt>
                <c:pt idx="1256">
                  <c:v>36.991</c:v>
                </c:pt>
                <c:pt idx="1257">
                  <c:v>36.994999999999997</c:v>
                </c:pt>
                <c:pt idx="1258">
                  <c:v>36.991</c:v>
                </c:pt>
                <c:pt idx="1259">
                  <c:v>36.997999999999998</c:v>
                </c:pt>
                <c:pt idx="1260">
                  <c:v>36.999000000000002</c:v>
                </c:pt>
                <c:pt idx="1261">
                  <c:v>37.002000000000002</c:v>
                </c:pt>
                <c:pt idx="1262">
                  <c:v>37.006</c:v>
                </c:pt>
                <c:pt idx="1263">
                  <c:v>37.017000000000003</c:v>
                </c:pt>
                <c:pt idx="1264">
                  <c:v>37.017000000000003</c:v>
                </c:pt>
                <c:pt idx="1265">
                  <c:v>37.021000000000001</c:v>
                </c:pt>
                <c:pt idx="1266">
                  <c:v>37.029000000000003</c:v>
                </c:pt>
                <c:pt idx="1267">
                  <c:v>37.036000000000001</c:v>
                </c:pt>
                <c:pt idx="1268">
                  <c:v>37.051000000000002</c:v>
                </c:pt>
                <c:pt idx="1269">
                  <c:v>37.051000000000002</c:v>
                </c:pt>
                <c:pt idx="1270">
                  <c:v>37.058</c:v>
                </c:pt>
                <c:pt idx="1271">
                  <c:v>37.051000000000002</c:v>
                </c:pt>
                <c:pt idx="1272">
                  <c:v>37.055</c:v>
                </c:pt>
                <c:pt idx="1273">
                  <c:v>37.058999999999997</c:v>
                </c:pt>
                <c:pt idx="1274">
                  <c:v>37.066000000000003</c:v>
                </c:pt>
                <c:pt idx="1275">
                  <c:v>37.066000000000003</c:v>
                </c:pt>
                <c:pt idx="1276">
                  <c:v>37.076999999999998</c:v>
                </c:pt>
                <c:pt idx="1277">
                  <c:v>37.081000000000003</c:v>
                </c:pt>
                <c:pt idx="1278">
                  <c:v>37.076999999999998</c:v>
                </c:pt>
                <c:pt idx="1279">
                  <c:v>37.081000000000003</c:v>
                </c:pt>
                <c:pt idx="1280">
                  <c:v>37.088999999999999</c:v>
                </c:pt>
                <c:pt idx="1281">
                  <c:v>37.091999999999999</c:v>
                </c:pt>
                <c:pt idx="1282">
                  <c:v>37.106999999999999</c:v>
                </c:pt>
                <c:pt idx="1283">
                  <c:v>37.106999999999999</c:v>
                </c:pt>
                <c:pt idx="1284">
                  <c:v>37.115000000000002</c:v>
                </c:pt>
                <c:pt idx="1285">
                  <c:v>37.118000000000002</c:v>
                </c:pt>
                <c:pt idx="1286">
                  <c:v>37.133000000000003</c:v>
                </c:pt>
                <c:pt idx="1287">
                  <c:v>37.133000000000003</c:v>
                </c:pt>
                <c:pt idx="1288">
                  <c:v>37.140999999999998</c:v>
                </c:pt>
                <c:pt idx="1289">
                  <c:v>37.148000000000003</c:v>
                </c:pt>
                <c:pt idx="1290">
                  <c:v>37.158999999999999</c:v>
                </c:pt>
                <c:pt idx="1291">
                  <c:v>37.162999999999997</c:v>
                </c:pt>
                <c:pt idx="1292">
                  <c:v>37.177</c:v>
                </c:pt>
                <c:pt idx="1293">
                  <c:v>37.198999999999998</c:v>
                </c:pt>
                <c:pt idx="1294">
                  <c:v>37.207000000000001</c:v>
                </c:pt>
                <c:pt idx="1295">
                  <c:v>37.218000000000004</c:v>
                </c:pt>
                <c:pt idx="1296">
                  <c:v>37.24</c:v>
                </c:pt>
                <c:pt idx="1297">
                  <c:v>37.247</c:v>
                </c:pt>
                <c:pt idx="1298">
                  <c:v>37.255000000000003</c:v>
                </c:pt>
                <c:pt idx="1299">
                  <c:v>37.268999999999998</c:v>
                </c:pt>
                <c:pt idx="1300">
                  <c:v>37.262</c:v>
                </c:pt>
                <c:pt idx="1301">
                  <c:v>37.277000000000001</c:v>
                </c:pt>
                <c:pt idx="1302">
                  <c:v>37.292000000000002</c:v>
                </c:pt>
                <c:pt idx="1303">
                  <c:v>37.305999999999997</c:v>
                </c:pt>
                <c:pt idx="1304">
                  <c:v>37.317</c:v>
                </c:pt>
                <c:pt idx="1305">
                  <c:v>37.332000000000001</c:v>
                </c:pt>
                <c:pt idx="1306">
                  <c:v>37.335999999999999</c:v>
                </c:pt>
                <c:pt idx="1307">
                  <c:v>37.35</c:v>
                </c:pt>
                <c:pt idx="1308">
                  <c:v>37.350999999999999</c:v>
                </c:pt>
                <c:pt idx="1309">
                  <c:v>37.353999999999999</c:v>
                </c:pt>
                <c:pt idx="1310">
                  <c:v>37.362000000000002</c:v>
                </c:pt>
                <c:pt idx="1311">
                  <c:v>37.369</c:v>
                </c:pt>
                <c:pt idx="1312">
                  <c:v>37.387</c:v>
                </c:pt>
                <c:pt idx="1313">
                  <c:v>37.384</c:v>
                </c:pt>
                <c:pt idx="1314">
                  <c:v>37.390999999999998</c:v>
                </c:pt>
                <c:pt idx="1315">
                  <c:v>37.395000000000003</c:v>
                </c:pt>
                <c:pt idx="1316">
                  <c:v>37.387999999999998</c:v>
                </c:pt>
                <c:pt idx="1317">
                  <c:v>37.392000000000003</c:v>
                </c:pt>
                <c:pt idx="1318">
                  <c:v>37.395000000000003</c:v>
                </c:pt>
                <c:pt idx="1319">
                  <c:v>37.396000000000001</c:v>
                </c:pt>
                <c:pt idx="1320">
                  <c:v>37.392000000000003</c:v>
                </c:pt>
                <c:pt idx="1321">
                  <c:v>37.396000000000001</c:v>
                </c:pt>
                <c:pt idx="1322">
                  <c:v>37.4</c:v>
                </c:pt>
                <c:pt idx="1323">
                  <c:v>37.4</c:v>
                </c:pt>
                <c:pt idx="1324">
                  <c:v>37.4</c:v>
                </c:pt>
                <c:pt idx="1325">
                  <c:v>37.4</c:v>
                </c:pt>
                <c:pt idx="1326">
                  <c:v>37.393000000000001</c:v>
                </c:pt>
                <c:pt idx="1327">
                  <c:v>37.396000000000001</c:v>
                </c:pt>
                <c:pt idx="1328">
                  <c:v>37.393000000000001</c:v>
                </c:pt>
                <c:pt idx="1329">
                  <c:v>37.396999999999998</c:v>
                </c:pt>
                <c:pt idx="1330">
                  <c:v>37.396999999999998</c:v>
                </c:pt>
                <c:pt idx="1331">
                  <c:v>37.401000000000003</c:v>
                </c:pt>
                <c:pt idx="1332">
                  <c:v>37.408000000000001</c:v>
                </c:pt>
                <c:pt idx="1333">
                  <c:v>37.411999999999999</c:v>
                </c:pt>
                <c:pt idx="1334">
                  <c:v>37.411999999999999</c:v>
                </c:pt>
                <c:pt idx="1335">
                  <c:v>37.415999999999997</c:v>
                </c:pt>
                <c:pt idx="1336">
                  <c:v>37.411999999999999</c:v>
                </c:pt>
                <c:pt idx="1337">
                  <c:v>37.411999999999999</c:v>
                </c:pt>
                <c:pt idx="1338">
                  <c:v>37.430999999999997</c:v>
                </c:pt>
                <c:pt idx="1339">
                  <c:v>37.427</c:v>
                </c:pt>
                <c:pt idx="1340">
                  <c:v>37.442</c:v>
                </c:pt>
                <c:pt idx="1341">
                  <c:v>37.457000000000001</c:v>
                </c:pt>
                <c:pt idx="1342">
                  <c:v>37.457000000000001</c:v>
                </c:pt>
                <c:pt idx="1343">
                  <c:v>37.468000000000004</c:v>
                </c:pt>
                <c:pt idx="1344">
                  <c:v>37.478999999999999</c:v>
                </c:pt>
                <c:pt idx="1345">
                  <c:v>37.478999999999999</c:v>
                </c:pt>
                <c:pt idx="1346">
                  <c:v>37.49</c:v>
                </c:pt>
                <c:pt idx="1347">
                  <c:v>37.485999999999997</c:v>
                </c:pt>
                <c:pt idx="1348">
                  <c:v>37.478999999999999</c:v>
                </c:pt>
                <c:pt idx="1349">
                  <c:v>37.494</c:v>
                </c:pt>
                <c:pt idx="1350">
                  <c:v>37.494</c:v>
                </c:pt>
                <c:pt idx="1351">
                  <c:v>37.500999999999998</c:v>
                </c:pt>
                <c:pt idx="1352">
                  <c:v>37.494</c:v>
                </c:pt>
                <c:pt idx="1353">
                  <c:v>37.502000000000002</c:v>
                </c:pt>
                <c:pt idx="1354">
                  <c:v>37.505000000000003</c:v>
                </c:pt>
                <c:pt idx="1355">
                  <c:v>37.502000000000002</c:v>
                </c:pt>
                <c:pt idx="1356">
                  <c:v>37.509</c:v>
                </c:pt>
                <c:pt idx="1357">
                  <c:v>37.509</c:v>
                </c:pt>
                <c:pt idx="1358">
                  <c:v>37.517000000000003</c:v>
                </c:pt>
                <c:pt idx="1359">
                  <c:v>37.512999999999998</c:v>
                </c:pt>
                <c:pt idx="1360">
                  <c:v>37.517000000000003</c:v>
                </c:pt>
                <c:pt idx="1361">
                  <c:v>37.517000000000003</c:v>
                </c:pt>
                <c:pt idx="1362">
                  <c:v>37.521000000000001</c:v>
                </c:pt>
                <c:pt idx="1363">
                  <c:v>37.521000000000001</c:v>
                </c:pt>
                <c:pt idx="1364">
                  <c:v>37.514000000000003</c:v>
                </c:pt>
                <c:pt idx="1365">
                  <c:v>37.521000000000001</c:v>
                </c:pt>
                <c:pt idx="1366">
                  <c:v>37.514000000000003</c:v>
                </c:pt>
                <c:pt idx="1367">
                  <c:v>37.521000000000001</c:v>
                </c:pt>
                <c:pt idx="1368">
                  <c:v>37.518000000000001</c:v>
                </c:pt>
                <c:pt idx="1369">
                  <c:v>37.529000000000003</c:v>
                </c:pt>
                <c:pt idx="1370">
                  <c:v>37.536000000000001</c:v>
                </c:pt>
                <c:pt idx="1371">
                  <c:v>37.54</c:v>
                </c:pt>
                <c:pt idx="1372">
                  <c:v>37.558</c:v>
                </c:pt>
                <c:pt idx="1373">
                  <c:v>37.561999999999998</c:v>
                </c:pt>
                <c:pt idx="1374">
                  <c:v>37.569000000000003</c:v>
                </c:pt>
                <c:pt idx="1375">
                  <c:v>37.569000000000003</c:v>
                </c:pt>
                <c:pt idx="1376">
                  <c:v>37.58</c:v>
                </c:pt>
                <c:pt idx="1377">
                  <c:v>37.591000000000001</c:v>
                </c:pt>
                <c:pt idx="1378">
                  <c:v>37.584000000000003</c:v>
                </c:pt>
                <c:pt idx="1379">
                  <c:v>37.598999999999997</c:v>
                </c:pt>
                <c:pt idx="1380">
                  <c:v>37.598999999999997</c:v>
                </c:pt>
                <c:pt idx="1381">
                  <c:v>37.603000000000002</c:v>
                </c:pt>
                <c:pt idx="1382">
                  <c:v>37.61</c:v>
                </c:pt>
                <c:pt idx="1383">
                  <c:v>37.61</c:v>
                </c:pt>
                <c:pt idx="1384">
                  <c:v>37.61</c:v>
                </c:pt>
                <c:pt idx="1385">
                  <c:v>37.618000000000002</c:v>
                </c:pt>
                <c:pt idx="1386">
                  <c:v>37.613999999999997</c:v>
                </c:pt>
                <c:pt idx="1387">
                  <c:v>37.606999999999999</c:v>
                </c:pt>
                <c:pt idx="1388">
                  <c:v>37.622</c:v>
                </c:pt>
                <c:pt idx="1389">
                  <c:v>37.618000000000002</c:v>
                </c:pt>
                <c:pt idx="1390">
                  <c:v>37.622</c:v>
                </c:pt>
                <c:pt idx="1391">
                  <c:v>37.606999999999999</c:v>
                </c:pt>
                <c:pt idx="1392">
                  <c:v>37.606999999999999</c:v>
                </c:pt>
                <c:pt idx="1393">
                  <c:v>37.6</c:v>
                </c:pt>
                <c:pt idx="1394">
                  <c:v>37.6</c:v>
                </c:pt>
                <c:pt idx="1395">
                  <c:v>37.6</c:v>
                </c:pt>
                <c:pt idx="1396">
                  <c:v>37.600999999999999</c:v>
                </c:pt>
                <c:pt idx="1397">
                  <c:v>37.593000000000004</c:v>
                </c:pt>
                <c:pt idx="1398">
                  <c:v>37.590000000000003</c:v>
                </c:pt>
                <c:pt idx="1399">
                  <c:v>37.594000000000001</c:v>
                </c:pt>
                <c:pt idx="1400">
                  <c:v>37.597000000000001</c:v>
                </c:pt>
                <c:pt idx="1401">
                  <c:v>37.590000000000003</c:v>
                </c:pt>
                <c:pt idx="1402">
                  <c:v>37.590000000000003</c:v>
                </c:pt>
                <c:pt idx="1403">
                  <c:v>37.579000000000001</c:v>
                </c:pt>
                <c:pt idx="1404">
                  <c:v>37.564999999999998</c:v>
                </c:pt>
                <c:pt idx="1405">
                  <c:v>37.558</c:v>
                </c:pt>
                <c:pt idx="1406">
                  <c:v>37.554000000000002</c:v>
                </c:pt>
                <c:pt idx="1407">
                  <c:v>37.558</c:v>
                </c:pt>
                <c:pt idx="1408">
                  <c:v>37.551000000000002</c:v>
                </c:pt>
                <c:pt idx="1409">
                  <c:v>37.551000000000002</c:v>
                </c:pt>
                <c:pt idx="1410">
                  <c:v>37.536000000000001</c:v>
                </c:pt>
                <c:pt idx="1411">
                  <c:v>37.533000000000001</c:v>
                </c:pt>
                <c:pt idx="1412">
                  <c:v>37.543999999999997</c:v>
                </c:pt>
                <c:pt idx="1413">
                  <c:v>37.533000000000001</c:v>
                </c:pt>
                <c:pt idx="1414">
                  <c:v>37.529000000000003</c:v>
                </c:pt>
                <c:pt idx="1415">
                  <c:v>37.526000000000003</c:v>
                </c:pt>
                <c:pt idx="1416">
                  <c:v>37.526000000000003</c:v>
                </c:pt>
                <c:pt idx="1417">
                  <c:v>37.533000000000001</c:v>
                </c:pt>
                <c:pt idx="1418">
                  <c:v>37.536999999999999</c:v>
                </c:pt>
                <c:pt idx="1419">
                  <c:v>37.548000000000002</c:v>
                </c:pt>
                <c:pt idx="1420">
                  <c:v>37.540999999999997</c:v>
                </c:pt>
                <c:pt idx="1421">
                  <c:v>37.545000000000002</c:v>
                </c:pt>
                <c:pt idx="1422">
                  <c:v>37.545000000000002</c:v>
                </c:pt>
                <c:pt idx="1423">
                  <c:v>37.548999999999999</c:v>
                </c:pt>
                <c:pt idx="1424">
                  <c:v>37.552</c:v>
                </c:pt>
                <c:pt idx="1425">
                  <c:v>37.552</c:v>
                </c:pt>
                <c:pt idx="1426">
                  <c:v>37.555999999999997</c:v>
                </c:pt>
                <c:pt idx="1427">
                  <c:v>37.56</c:v>
                </c:pt>
                <c:pt idx="1428">
                  <c:v>37.567</c:v>
                </c:pt>
                <c:pt idx="1429">
                  <c:v>37.567</c:v>
                </c:pt>
                <c:pt idx="1430">
                  <c:v>37.578000000000003</c:v>
                </c:pt>
                <c:pt idx="1431">
                  <c:v>37.585999999999999</c:v>
                </c:pt>
                <c:pt idx="1432">
                  <c:v>37.585999999999999</c:v>
                </c:pt>
                <c:pt idx="1433">
                  <c:v>37.590000000000003</c:v>
                </c:pt>
                <c:pt idx="1434">
                  <c:v>37.600999999999999</c:v>
                </c:pt>
                <c:pt idx="1435">
                  <c:v>37.603999999999999</c:v>
                </c:pt>
                <c:pt idx="1436">
                  <c:v>37.615000000000002</c:v>
                </c:pt>
                <c:pt idx="1437">
                  <c:v>37.615000000000002</c:v>
                </c:pt>
                <c:pt idx="1438">
                  <c:v>37.622999999999998</c:v>
                </c:pt>
                <c:pt idx="1439">
                  <c:v>37.627000000000002</c:v>
                </c:pt>
                <c:pt idx="1440">
                  <c:v>37.630000000000003</c:v>
                </c:pt>
                <c:pt idx="1441">
                  <c:v>37.634</c:v>
                </c:pt>
                <c:pt idx="1442">
                  <c:v>37.640999999999998</c:v>
                </c:pt>
                <c:pt idx="1443">
                  <c:v>37.637999999999998</c:v>
                </c:pt>
                <c:pt idx="1444">
                  <c:v>37.642000000000003</c:v>
                </c:pt>
                <c:pt idx="1445">
                  <c:v>37.649000000000001</c:v>
                </c:pt>
                <c:pt idx="1446">
                  <c:v>37.649000000000001</c:v>
                </c:pt>
                <c:pt idx="1447">
                  <c:v>37.649000000000001</c:v>
                </c:pt>
                <c:pt idx="1448">
                  <c:v>37.656999999999996</c:v>
                </c:pt>
                <c:pt idx="1449">
                  <c:v>37.652999999999999</c:v>
                </c:pt>
                <c:pt idx="1450">
                  <c:v>37.652999999999999</c:v>
                </c:pt>
                <c:pt idx="1451">
                  <c:v>37.656999999999996</c:v>
                </c:pt>
                <c:pt idx="1452">
                  <c:v>37.667999999999999</c:v>
                </c:pt>
                <c:pt idx="1453">
                  <c:v>37.664000000000001</c:v>
                </c:pt>
                <c:pt idx="1454">
                  <c:v>37.667999999999999</c:v>
                </c:pt>
                <c:pt idx="1455">
                  <c:v>37.667999999999999</c:v>
                </c:pt>
                <c:pt idx="1456">
                  <c:v>37.679000000000002</c:v>
                </c:pt>
                <c:pt idx="1457">
                  <c:v>37.674999999999997</c:v>
                </c:pt>
                <c:pt idx="1458">
                  <c:v>37.679000000000002</c:v>
                </c:pt>
                <c:pt idx="1459">
                  <c:v>37.676000000000002</c:v>
                </c:pt>
                <c:pt idx="1460">
                  <c:v>37.676000000000002</c:v>
                </c:pt>
                <c:pt idx="1461">
                  <c:v>37.671999999999997</c:v>
                </c:pt>
                <c:pt idx="1462">
                  <c:v>37.683</c:v>
                </c:pt>
                <c:pt idx="1463">
                  <c:v>37.686999999999998</c:v>
                </c:pt>
                <c:pt idx="1464">
                  <c:v>37.686999999999998</c:v>
                </c:pt>
                <c:pt idx="1465">
                  <c:v>37.691000000000003</c:v>
                </c:pt>
                <c:pt idx="1466">
                  <c:v>37.701999999999998</c:v>
                </c:pt>
                <c:pt idx="1467">
                  <c:v>37.694000000000003</c:v>
                </c:pt>
                <c:pt idx="1468">
                  <c:v>37.691000000000003</c:v>
                </c:pt>
                <c:pt idx="1469">
                  <c:v>37.691000000000003</c:v>
                </c:pt>
                <c:pt idx="1470">
                  <c:v>37.695</c:v>
                </c:pt>
                <c:pt idx="1471">
                  <c:v>37.691000000000003</c:v>
                </c:pt>
                <c:pt idx="1472">
                  <c:v>37.701999999999998</c:v>
                </c:pt>
                <c:pt idx="1473">
                  <c:v>37.716999999999999</c:v>
                </c:pt>
                <c:pt idx="1474">
                  <c:v>37.709000000000003</c:v>
                </c:pt>
                <c:pt idx="1475">
                  <c:v>37.731000000000002</c:v>
                </c:pt>
                <c:pt idx="1476">
                  <c:v>37.728000000000002</c:v>
                </c:pt>
                <c:pt idx="1477">
                  <c:v>37.738999999999997</c:v>
                </c:pt>
                <c:pt idx="1478">
                  <c:v>37.738999999999997</c:v>
                </c:pt>
                <c:pt idx="1479">
                  <c:v>37.746000000000002</c:v>
                </c:pt>
                <c:pt idx="1480">
                  <c:v>37.738999999999997</c:v>
                </c:pt>
                <c:pt idx="1481">
                  <c:v>37.743000000000002</c:v>
                </c:pt>
                <c:pt idx="1482">
                  <c:v>37.75</c:v>
                </c:pt>
                <c:pt idx="1483">
                  <c:v>37.747</c:v>
                </c:pt>
                <c:pt idx="1484">
                  <c:v>37.768999999999998</c:v>
                </c:pt>
                <c:pt idx="1485">
                  <c:v>37.761000000000003</c:v>
                </c:pt>
                <c:pt idx="1486">
                  <c:v>37.761000000000003</c:v>
                </c:pt>
                <c:pt idx="1487">
                  <c:v>37.762</c:v>
                </c:pt>
                <c:pt idx="1488">
                  <c:v>37.765000000000001</c:v>
                </c:pt>
                <c:pt idx="1489">
                  <c:v>37.765000000000001</c:v>
                </c:pt>
                <c:pt idx="1490">
                  <c:v>37.776000000000003</c:v>
                </c:pt>
                <c:pt idx="1491">
                  <c:v>37.768999999999998</c:v>
                </c:pt>
                <c:pt idx="1492">
                  <c:v>37.765999999999998</c:v>
                </c:pt>
                <c:pt idx="1493">
                  <c:v>37.768999999999998</c:v>
                </c:pt>
                <c:pt idx="1494">
                  <c:v>37.765999999999998</c:v>
                </c:pt>
                <c:pt idx="1495">
                  <c:v>37.765999999999998</c:v>
                </c:pt>
                <c:pt idx="1496">
                  <c:v>37.755000000000003</c:v>
                </c:pt>
                <c:pt idx="1497">
                  <c:v>37.744</c:v>
                </c:pt>
                <c:pt idx="1498">
                  <c:v>37.750999999999998</c:v>
                </c:pt>
                <c:pt idx="1499">
                  <c:v>37.752000000000002</c:v>
                </c:pt>
                <c:pt idx="1500">
                  <c:v>37.747999999999998</c:v>
                </c:pt>
                <c:pt idx="1501">
                  <c:v>37.741</c:v>
                </c:pt>
                <c:pt idx="1502">
                  <c:v>37.747999999999998</c:v>
                </c:pt>
                <c:pt idx="1503">
                  <c:v>37.744999999999997</c:v>
                </c:pt>
                <c:pt idx="1504">
                  <c:v>37.737000000000002</c:v>
                </c:pt>
                <c:pt idx="1505">
                  <c:v>37.729999999999997</c:v>
                </c:pt>
                <c:pt idx="1506">
                  <c:v>37.726999999999997</c:v>
                </c:pt>
                <c:pt idx="1507">
                  <c:v>37.719000000000001</c:v>
                </c:pt>
                <c:pt idx="1508">
                  <c:v>37.709000000000003</c:v>
                </c:pt>
                <c:pt idx="1509">
                  <c:v>37.701999999999998</c:v>
                </c:pt>
                <c:pt idx="1510">
                  <c:v>37.701000000000001</c:v>
                </c:pt>
                <c:pt idx="1511">
                  <c:v>37.704999999999998</c:v>
                </c:pt>
                <c:pt idx="1512">
                  <c:v>37.704999999999998</c:v>
                </c:pt>
                <c:pt idx="1513">
                  <c:v>37.709000000000003</c:v>
                </c:pt>
                <c:pt idx="1514">
                  <c:v>37.72</c:v>
                </c:pt>
                <c:pt idx="1515">
                  <c:v>37.731000000000002</c:v>
                </c:pt>
                <c:pt idx="1516">
                  <c:v>37.723999999999997</c:v>
                </c:pt>
                <c:pt idx="1517">
                  <c:v>37.734999999999999</c:v>
                </c:pt>
                <c:pt idx="1518">
                  <c:v>37.738</c:v>
                </c:pt>
                <c:pt idx="1519">
                  <c:v>37.746000000000002</c:v>
                </c:pt>
                <c:pt idx="1520">
                  <c:v>37.753</c:v>
                </c:pt>
                <c:pt idx="1521">
                  <c:v>37.753</c:v>
                </c:pt>
                <c:pt idx="1522">
                  <c:v>37.753</c:v>
                </c:pt>
                <c:pt idx="1523">
                  <c:v>37.756999999999998</c:v>
                </c:pt>
                <c:pt idx="1524">
                  <c:v>37.753</c:v>
                </c:pt>
                <c:pt idx="1525">
                  <c:v>37.753</c:v>
                </c:pt>
                <c:pt idx="1526">
                  <c:v>37.753</c:v>
                </c:pt>
                <c:pt idx="1527">
                  <c:v>37.753</c:v>
                </c:pt>
                <c:pt idx="1528">
                  <c:v>37.756999999999998</c:v>
                </c:pt>
                <c:pt idx="1529">
                  <c:v>37.753999999999998</c:v>
                </c:pt>
                <c:pt idx="1530">
                  <c:v>37.75</c:v>
                </c:pt>
                <c:pt idx="1531">
                  <c:v>37.753999999999998</c:v>
                </c:pt>
                <c:pt idx="1532">
                  <c:v>37.761000000000003</c:v>
                </c:pt>
                <c:pt idx="1533">
                  <c:v>37.768999999999998</c:v>
                </c:pt>
                <c:pt idx="1534">
                  <c:v>37.771999999999998</c:v>
                </c:pt>
                <c:pt idx="1535">
                  <c:v>37.786999999999999</c:v>
                </c:pt>
                <c:pt idx="1536">
                  <c:v>37.793999999999997</c:v>
                </c:pt>
                <c:pt idx="1537">
                  <c:v>37.802</c:v>
                </c:pt>
                <c:pt idx="1538">
                  <c:v>37.813000000000002</c:v>
                </c:pt>
                <c:pt idx="1539">
                  <c:v>37.83</c:v>
                </c:pt>
                <c:pt idx="1540">
                  <c:v>37.835000000000001</c:v>
                </c:pt>
                <c:pt idx="1541">
                  <c:v>37.856999999999999</c:v>
                </c:pt>
                <c:pt idx="1542">
                  <c:v>37.853000000000002</c:v>
                </c:pt>
                <c:pt idx="1543">
                  <c:v>37.856999999999999</c:v>
                </c:pt>
                <c:pt idx="1544">
                  <c:v>37.845999999999997</c:v>
                </c:pt>
                <c:pt idx="1545">
                  <c:v>37.853000000000002</c:v>
                </c:pt>
                <c:pt idx="1546">
                  <c:v>37.845999999999997</c:v>
                </c:pt>
                <c:pt idx="1547">
                  <c:v>37.838999999999999</c:v>
                </c:pt>
                <c:pt idx="1548">
                  <c:v>37.845999999999997</c:v>
                </c:pt>
                <c:pt idx="1549">
                  <c:v>37.85</c:v>
                </c:pt>
                <c:pt idx="1550">
                  <c:v>37.838999999999999</c:v>
                </c:pt>
                <c:pt idx="1551">
                  <c:v>37.845999999999997</c:v>
                </c:pt>
                <c:pt idx="1552">
                  <c:v>37.845999999999997</c:v>
                </c:pt>
                <c:pt idx="1553">
                  <c:v>37.865000000000002</c:v>
                </c:pt>
                <c:pt idx="1554">
                  <c:v>37.887</c:v>
                </c:pt>
                <c:pt idx="1555">
                  <c:v>37.883000000000003</c:v>
                </c:pt>
                <c:pt idx="1556">
                  <c:v>37.901000000000003</c:v>
                </c:pt>
                <c:pt idx="1557">
                  <c:v>37.908999999999999</c:v>
                </c:pt>
                <c:pt idx="1558">
                  <c:v>37.927</c:v>
                </c:pt>
                <c:pt idx="1559">
                  <c:v>37.945</c:v>
                </c:pt>
                <c:pt idx="1560">
                  <c:v>37.975000000000001</c:v>
                </c:pt>
                <c:pt idx="1561">
                  <c:v>37.985999999999997</c:v>
                </c:pt>
                <c:pt idx="1562">
                  <c:v>37.993000000000002</c:v>
                </c:pt>
                <c:pt idx="1563">
                  <c:v>38.008000000000003</c:v>
                </c:pt>
                <c:pt idx="1564">
                  <c:v>38.003999999999998</c:v>
                </c:pt>
                <c:pt idx="1565">
                  <c:v>38.012</c:v>
                </c:pt>
                <c:pt idx="1566">
                  <c:v>38.015000000000001</c:v>
                </c:pt>
                <c:pt idx="1567">
                  <c:v>38.015000000000001</c:v>
                </c:pt>
                <c:pt idx="1568">
                  <c:v>38.015000000000001</c:v>
                </c:pt>
                <c:pt idx="1569">
                  <c:v>38.015000000000001</c:v>
                </c:pt>
                <c:pt idx="1570">
                  <c:v>38.015000000000001</c:v>
                </c:pt>
                <c:pt idx="1571">
                  <c:v>38.012</c:v>
                </c:pt>
                <c:pt idx="1572">
                  <c:v>38.018999999999998</c:v>
                </c:pt>
                <c:pt idx="1573">
                  <c:v>38.015999999999998</c:v>
                </c:pt>
                <c:pt idx="1574">
                  <c:v>38.027000000000001</c:v>
                </c:pt>
                <c:pt idx="1575">
                  <c:v>38.045000000000002</c:v>
                </c:pt>
                <c:pt idx="1576">
                  <c:v>38.048999999999999</c:v>
                </c:pt>
                <c:pt idx="1577">
                  <c:v>38.06</c:v>
                </c:pt>
                <c:pt idx="1578">
                  <c:v>38.078000000000003</c:v>
                </c:pt>
                <c:pt idx="1579">
                  <c:v>38.078000000000003</c:v>
                </c:pt>
                <c:pt idx="1580">
                  <c:v>38.103999999999999</c:v>
                </c:pt>
                <c:pt idx="1581">
                  <c:v>38.125</c:v>
                </c:pt>
                <c:pt idx="1582">
                  <c:v>38.125999999999998</c:v>
                </c:pt>
                <c:pt idx="1583">
                  <c:v>38.133000000000003</c:v>
                </c:pt>
                <c:pt idx="1584">
                  <c:v>38.148000000000003</c:v>
                </c:pt>
                <c:pt idx="1585">
                  <c:v>38.155000000000001</c:v>
                </c:pt>
                <c:pt idx="1586">
                  <c:v>38.17</c:v>
                </c:pt>
                <c:pt idx="1587">
                  <c:v>38.183999999999997</c:v>
                </c:pt>
                <c:pt idx="1588">
                  <c:v>38.192</c:v>
                </c:pt>
                <c:pt idx="1589">
                  <c:v>38.198999999999998</c:v>
                </c:pt>
                <c:pt idx="1590">
                  <c:v>38.203000000000003</c:v>
                </c:pt>
                <c:pt idx="1591">
                  <c:v>38.203000000000003</c:v>
                </c:pt>
                <c:pt idx="1592">
                  <c:v>38.228000000000002</c:v>
                </c:pt>
                <c:pt idx="1593">
                  <c:v>38.231999999999999</c:v>
                </c:pt>
                <c:pt idx="1594">
                  <c:v>38.238999999999997</c:v>
                </c:pt>
                <c:pt idx="1595">
                  <c:v>38.231999999999999</c:v>
                </c:pt>
                <c:pt idx="1596">
                  <c:v>38.24</c:v>
                </c:pt>
                <c:pt idx="1597">
                  <c:v>38.247</c:v>
                </c:pt>
                <c:pt idx="1598">
                  <c:v>38.247</c:v>
                </c:pt>
                <c:pt idx="1599">
                  <c:v>38.247</c:v>
                </c:pt>
                <c:pt idx="1600">
                  <c:v>38.247</c:v>
                </c:pt>
                <c:pt idx="1601">
                  <c:v>38.235999999999997</c:v>
                </c:pt>
                <c:pt idx="1602">
                  <c:v>38.244</c:v>
                </c:pt>
                <c:pt idx="1603">
                  <c:v>38.235999999999997</c:v>
                </c:pt>
                <c:pt idx="1604">
                  <c:v>38.24</c:v>
                </c:pt>
                <c:pt idx="1605">
                  <c:v>38.228999999999999</c:v>
                </c:pt>
                <c:pt idx="1606">
                  <c:v>38.225999999999999</c:v>
                </c:pt>
                <c:pt idx="1607">
                  <c:v>38.215000000000003</c:v>
                </c:pt>
                <c:pt idx="1608">
                  <c:v>38.207999999999998</c:v>
                </c:pt>
                <c:pt idx="1609">
                  <c:v>38.215000000000003</c:v>
                </c:pt>
                <c:pt idx="1610">
                  <c:v>38.219000000000001</c:v>
                </c:pt>
                <c:pt idx="1611">
                  <c:v>38.219000000000001</c:v>
                </c:pt>
                <c:pt idx="1612">
                  <c:v>38.215000000000003</c:v>
                </c:pt>
                <c:pt idx="1613">
                  <c:v>38.222999999999999</c:v>
                </c:pt>
                <c:pt idx="1614">
                  <c:v>38.225999999999999</c:v>
                </c:pt>
                <c:pt idx="1615">
                  <c:v>38.237000000000002</c:v>
                </c:pt>
                <c:pt idx="1616">
                  <c:v>38.241</c:v>
                </c:pt>
                <c:pt idx="1617">
                  <c:v>38.250999999999998</c:v>
                </c:pt>
                <c:pt idx="1618">
                  <c:v>38.256</c:v>
                </c:pt>
                <c:pt idx="1619">
                  <c:v>38.262999999999998</c:v>
                </c:pt>
                <c:pt idx="1620">
                  <c:v>38.256</c:v>
                </c:pt>
                <c:pt idx="1621">
                  <c:v>38.252000000000002</c:v>
                </c:pt>
                <c:pt idx="1622">
                  <c:v>38.252000000000002</c:v>
                </c:pt>
                <c:pt idx="1623">
                  <c:v>38.249000000000002</c:v>
                </c:pt>
                <c:pt idx="1624">
                  <c:v>38.253</c:v>
                </c:pt>
                <c:pt idx="1625">
                  <c:v>38.244999999999997</c:v>
                </c:pt>
                <c:pt idx="1626">
                  <c:v>38.238999999999997</c:v>
                </c:pt>
                <c:pt idx="1627">
                  <c:v>38.238</c:v>
                </c:pt>
                <c:pt idx="1628">
                  <c:v>38.231000000000002</c:v>
                </c:pt>
                <c:pt idx="1629">
                  <c:v>38.226999999999997</c:v>
                </c:pt>
                <c:pt idx="1630">
                  <c:v>38.226999999999997</c:v>
                </c:pt>
                <c:pt idx="1631">
                  <c:v>38.231000000000002</c:v>
                </c:pt>
                <c:pt idx="1632">
                  <c:v>38.234999999999999</c:v>
                </c:pt>
                <c:pt idx="1633">
                  <c:v>38.238</c:v>
                </c:pt>
                <c:pt idx="1634">
                  <c:v>38.234999999999999</c:v>
                </c:pt>
                <c:pt idx="1635">
                  <c:v>38.246000000000002</c:v>
                </c:pt>
                <c:pt idx="1636">
                  <c:v>38.241999999999997</c:v>
                </c:pt>
                <c:pt idx="1637">
                  <c:v>38.253</c:v>
                </c:pt>
                <c:pt idx="1638">
                  <c:v>38.268000000000001</c:v>
                </c:pt>
                <c:pt idx="1639">
                  <c:v>38.261000000000003</c:v>
                </c:pt>
                <c:pt idx="1640">
                  <c:v>38.271000000000001</c:v>
                </c:pt>
                <c:pt idx="1641">
                  <c:v>38.268000000000001</c:v>
                </c:pt>
                <c:pt idx="1642">
                  <c:v>38.264000000000003</c:v>
                </c:pt>
                <c:pt idx="1643">
                  <c:v>38.274999999999999</c:v>
                </c:pt>
                <c:pt idx="1644">
                  <c:v>38.273000000000003</c:v>
                </c:pt>
                <c:pt idx="1645">
                  <c:v>38.271999999999998</c:v>
                </c:pt>
                <c:pt idx="1646">
                  <c:v>38.261000000000003</c:v>
                </c:pt>
                <c:pt idx="1647">
                  <c:v>38.261000000000003</c:v>
                </c:pt>
                <c:pt idx="1648">
                  <c:v>38.253999999999998</c:v>
                </c:pt>
                <c:pt idx="1649">
                  <c:v>38.256999999999998</c:v>
                </c:pt>
                <c:pt idx="1650">
                  <c:v>38.262999999999998</c:v>
                </c:pt>
                <c:pt idx="1651">
                  <c:v>38.265000000000001</c:v>
                </c:pt>
                <c:pt idx="1652">
                  <c:v>38.265000000000001</c:v>
                </c:pt>
                <c:pt idx="1653">
                  <c:v>38.29</c:v>
                </c:pt>
                <c:pt idx="1654">
                  <c:v>38.308</c:v>
                </c:pt>
                <c:pt idx="1655">
                  <c:v>38.311999999999998</c:v>
                </c:pt>
                <c:pt idx="1656">
                  <c:v>38.341000000000001</c:v>
                </c:pt>
                <c:pt idx="1657">
                  <c:v>38.351999999999997</c:v>
                </c:pt>
                <c:pt idx="1658">
                  <c:v>38.371000000000002</c:v>
                </c:pt>
                <c:pt idx="1659">
                  <c:v>38.384999999999998</c:v>
                </c:pt>
                <c:pt idx="1660">
                  <c:v>38.4</c:v>
                </c:pt>
                <c:pt idx="1661">
                  <c:v>38.414000000000001</c:v>
                </c:pt>
                <c:pt idx="1662">
                  <c:v>38.433</c:v>
                </c:pt>
                <c:pt idx="1663">
                  <c:v>38.444000000000003</c:v>
                </c:pt>
                <c:pt idx="1664">
                  <c:v>38.451000000000001</c:v>
                </c:pt>
                <c:pt idx="1665">
                  <c:v>38.447000000000003</c:v>
                </c:pt>
                <c:pt idx="1666">
                  <c:v>38.454999999999998</c:v>
                </c:pt>
                <c:pt idx="1667">
                  <c:v>38.454999999999998</c:v>
                </c:pt>
                <c:pt idx="1668">
                  <c:v>38.454999999999998</c:v>
                </c:pt>
                <c:pt idx="1669">
                  <c:v>38.454999999999998</c:v>
                </c:pt>
                <c:pt idx="1670">
                  <c:v>38.459000000000003</c:v>
                </c:pt>
                <c:pt idx="1671">
                  <c:v>38.454999999999998</c:v>
                </c:pt>
                <c:pt idx="1672">
                  <c:v>38.462000000000003</c:v>
                </c:pt>
                <c:pt idx="1673">
                  <c:v>38.466000000000001</c:v>
                </c:pt>
                <c:pt idx="1674">
                  <c:v>38.472999999999999</c:v>
                </c:pt>
                <c:pt idx="1675">
                  <c:v>38.481000000000002</c:v>
                </c:pt>
                <c:pt idx="1676">
                  <c:v>38.503</c:v>
                </c:pt>
                <c:pt idx="1677">
                  <c:v>38.521000000000001</c:v>
                </c:pt>
                <c:pt idx="1678">
                  <c:v>38.539000000000001</c:v>
                </c:pt>
                <c:pt idx="1679">
                  <c:v>38.561</c:v>
                </c:pt>
                <c:pt idx="1680">
                  <c:v>38.594999999999999</c:v>
                </c:pt>
                <c:pt idx="1681">
                  <c:v>38.607999999999997</c:v>
                </c:pt>
                <c:pt idx="1682">
                  <c:v>38.634</c:v>
                </c:pt>
                <c:pt idx="1683">
                  <c:v>38.652000000000001</c:v>
                </c:pt>
                <c:pt idx="1684">
                  <c:v>38.659999999999997</c:v>
                </c:pt>
                <c:pt idx="1685">
                  <c:v>38.677999999999997</c:v>
                </c:pt>
                <c:pt idx="1686">
                  <c:v>38.689</c:v>
                </c:pt>
                <c:pt idx="1687">
                  <c:v>38.692</c:v>
                </c:pt>
                <c:pt idx="1688">
                  <c:v>38.695999999999998</c:v>
                </c:pt>
                <c:pt idx="1689">
                  <c:v>38.695999999999998</c:v>
                </c:pt>
                <c:pt idx="1690">
                  <c:v>38.700000000000003</c:v>
                </c:pt>
                <c:pt idx="1691">
                  <c:v>38.700000000000003</c:v>
                </c:pt>
                <c:pt idx="1692">
                  <c:v>38.707999999999998</c:v>
                </c:pt>
                <c:pt idx="1693">
                  <c:v>38.710999999999999</c:v>
                </c:pt>
                <c:pt idx="1694">
                  <c:v>38.728999999999999</c:v>
                </c:pt>
                <c:pt idx="1695">
                  <c:v>38.737000000000002</c:v>
                </c:pt>
                <c:pt idx="1696">
                  <c:v>38.750999999999998</c:v>
                </c:pt>
                <c:pt idx="1697">
                  <c:v>38.777000000000001</c:v>
                </c:pt>
                <c:pt idx="1698">
                  <c:v>38.795000000000002</c:v>
                </c:pt>
                <c:pt idx="1699">
                  <c:v>38.817</c:v>
                </c:pt>
                <c:pt idx="1700">
                  <c:v>38.838999999999999</c:v>
                </c:pt>
                <c:pt idx="1701">
                  <c:v>38.875</c:v>
                </c:pt>
                <c:pt idx="1702">
                  <c:v>38.89</c:v>
                </c:pt>
                <c:pt idx="1703">
                  <c:v>38.911999999999999</c:v>
                </c:pt>
                <c:pt idx="1704">
                  <c:v>38.923000000000002</c:v>
                </c:pt>
                <c:pt idx="1705">
                  <c:v>38.926000000000002</c:v>
                </c:pt>
                <c:pt idx="1706">
                  <c:v>38.927</c:v>
                </c:pt>
                <c:pt idx="1707">
                  <c:v>38.936999999999998</c:v>
                </c:pt>
                <c:pt idx="1708">
                  <c:v>38.941000000000003</c:v>
                </c:pt>
                <c:pt idx="1709">
                  <c:v>38.941000000000003</c:v>
                </c:pt>
                <c:pt idx="1710">
                  <c:v>38.938000000000002</c:v>
                </c:pt>
                <c:pt idx="1711">
                  <c:v>38.945</c:v>
                </c:pt>
                <c:pt idx="1712">
                  <c:v>38.945</c:v>
                </c:pt>
                <c:pt idx="1713">
                  <c:v>38.941000000000003</c:v>
                </c:pt>
                <c:pt idx="1714">
                  <c:v>38.941000000000003</c:v>
                </c:pt>
                <c:pt idx="1715">
                  <c:v>38.945</c:v>
                </c:pt>
                <c:pt idx="1716">
                  <c:v>38.970999999999997</c:v>
                </c:pt>
                <c:pt idx="1717">
                  <c:v>38.966999999999999</c:v>
                </c:pt>
                <c:pt idx="1718">
                  <c:v>38.984999999999999</c:v>
                </c:pt>
                <c:pt idx="1719">
                  <c:v>39</c:v>
                </c:pt>
                <c:pt idx="1720">
                  <c:v>38.993000000000002</c:v>
                </c:pt>
                <c:pt idx="1721">
                  <c:v>39.006999999999998</c:v>
                </c:pt>
                <c:pt idx="1722">
                  <c:v>39.008000000000003</c:v>
                </c:pt>
                <c:pt idx="1723">
                  <c:v>39.011000000000003</c:v>
                </c:pt>
                <c:pt idx="1724">
                  <c:v>39.036999999999999</c:v>
                </c:pt>
                <c:pt idx="1725">
                  <c:v>39.061999999999998</c:v>
                </c:pt>
                <c:pt idx="1726">
                  <c:v>39.058999999999997</c:v>
                </c:pt>
                <c:pt idx="1727">
                  <c:v>39.073</c:v>
                </c:pt>
                <c:pt idx="1728">
                  <c:v>39.076999999999998</c:v>
                </c:pt>
                <c:pt idx="1729">
                  <c:v>39.081000000000003</c:v>
                </c:pt>
                <c:pt idx="1730">
                  <c:v>39.103000000000002</c:v>
                </c:pt>
                <c:pt idx="1731">
                  <c:v>39.11</c:v>
                </c:pt>
                <c:pt idx="1732">
                  <c:v>39.113999999999997</c:v>
                </c:pt>
                <c:pt idx="1733">
                  <c:v>39.136000000000003</c:v>
                </c:pt>
                <c:pt idx="1734">
                  <c:v>39.139000000000003</c:v>
                </c:pt>
                <c:pt idx="1735">
                  <c:v>39.143000000000001</c:v>
                </c:pt>
                <c:pt idx="1736">
                  <c:v>39.161000000000001</c:v>
                </c:pt>
                <c:pt idx="1737">
                  <c:v>39.18</c:v>
                </c:pt>
                <c:pt idx="1738">
                  <c:v>39.186999999999998</c:v>
                </c:pt>
                <c:pt idx="1739">
                  <c:v>39.198</c:v>
                </c:pt>
                <c:pt idx="1740">
                  <c:v>39.22</c:v>
                </c:pt>
                <c:pt idx="1741">
                  <c:v>39.226999999999997</c:v>
                </c:pt>
                <c:pt idx="1742">
                  <c:v>39.231000000000002</c:v>
                </c:pt>
                <c:pt idx="1743">
                  <c:v>39.241999999999997</c:v>
                </c:pt>
                <c:pt idx="1744">
                  <c:v>39.246000000000002</c:v>
                </c:pt>
                <c:pt idx="1745">
                  <c:v>39.253</c:v>
                </c:pt>
                <c:pt idx="1746">
                  <c:v>39.264000000000003</c:v>
                </c:pt>
                <c:pt idx="1747">
                  <c:v>39.277999999999999</c:v>
                </c:pt>
                <c:pt idx="1748">
                  <c:v>39.29</c:v>
                </c:pt>
                <c:pt idx="1749">
                  <c:v>39.292999999999999</c:v>
                </c:pt>
                <c:pt idx="1750">
                  <c:v>39.304000000000002</c:v>
                </c:pt>
                <c:pt idx="1751">
                  <c:v>39.292999999999999</c:v>
                </c:pt>
                <c:pt idx="1752">
                  <c:v>39.296999999999997</c:v>
                </c:pt>
                <c:pt idx="1753">
                  <c:v>39.292999999999999</c:v>
                </c:pt>
                <c:pt idx="1754">
                  <c:v>39.293999999999997</c:v>
                </c:pt>
                <c:pt idx="1755">
                  <c:v>39.286000000000001</c:v>
                </c:pt>
                <c:pt idx="1756">
                  <c:v>39.286000000000001</c:v>
                </c:pt>
                <c:pt idx="1757">
                  <c:v>39.276000000000003</c:v>
                </c:pt>
                <c:pt idx="1758">
                  <c:v>39.267000000000003</c:v>
                </c:pt>
                <c:pt idx="1759">
                  <c:v>39.268000000000001</c:v>
                </c:pt>
                <c:pt idx="1760">
                  <c:v>39.276000000000003</c:v>
                </c:pt>
                <c:pt idx="1761">
                  <c:v>39.286999999999999</c:v>
                </c:pt>
                <c:pt idx="1762">
                  <c:v>39.286999999999999</c:v>
                </c:pt>
                <c:pt idx="1763">
                  <c:v>39.298000000000002</c:v>
                </c:pt>
                <c:pt idx="1764">
                  <c:v>39.305</c:v>
                </c:pt>
                <c:pt idx="1765">
                  <c:v>39.311999999999998</c:v>
                </c:pt>
                <c:pt idx="1766">
                  <c:v>39.32</c:v>
                </c:pt>
                <c:pt idx="1767">
                  <c:v>39.32</c:v>
                </c:pt>
                <c:pt idx="1768">
                  <c:v>39.326999999999998</c:v>
                </c:pt>
                <c:pt idx="1769">
                  <c:v>39.348999999999997</c:v>
                </c:pt>
                <c:pt idx="1770">
                  <c:v>39.363999999999997</c:v>
                </c:pt>
                <c:pt idx="1771">
                  <c:v>39.36</c:v>
                </c:pt>
                <c:pt idx="1772">
                  <c:v>39.363999999999997</c:v>
                </c:pt>
                <c:pt idx="1773">
                  <c:v>39.381999999999998</c:v>
                </c:pt>
                <c:pt idx="1774">
                  <c:v>39.381999999999998</c:v>
                </c:pt>
                <c:pt idx="1775">
                  <c:v>39.4</c:v>
                </c:pt>
                <c:pt idx="1776">
                  <c:v>39.396999999999998</c:v>
                </c:pt>
                <c:pt idx="1777">
                  <c:v>39.408000000000001</c:v>
                </c:pt>
                <c:pt idx="1778">
                  <c:v>39.4</c:v>
                </c:pt>
                <c:pt idx="1779">
                  <c:v>39.408000000000001</c:v>
                </c:pt>
                <c:pt idx="1780">
                  <c:v>39.404000000000003</c:v>
                </c:pt>
                <c:pt idx="1781">
                  <c:v>39.4</c:v>
                </c:pt>
                <c:pt idx="1782">
                  <c:v>39.411000000000001</c:v>
                </c:pt>
                <c:pt idx="1783">
                  <c:v>39.421999999999997</c:v>
                </c:pt>
                <c:pt idx="1784">
                  <c:v>39.441000000000003</c:v>
                </c:pt>
                <c:pt idx="1785">
                  <c:v>39.46</c:v>
                </c:pt>
                <c:pt idx="1786">
                  <c:v>39.466000000000001</c:v>
                </c:pt>
                <c:pt idx="1787">
                  <c:v>39.484999999999999</c:v>
                </c:pt>
                <c:pt idx="1788">
                  <c:v>39.506</c:v>
                </c:pt>
                <c:pt idx="1789">
                  <c:v>39.527999999999999</c:v>
                </c:pt>
                <c:pt idx="1790">
                  <c:v>39.549999999999997</c:v>
                </c:pt>
                <c:pt idx="1791">
                  <c:v>39.576000000000001</c:v>
                </c:pt>
                <c:pt idx="1792">
                  <c:v>39.587000000000003</c:v>
                </c:pt>
                <c:pt idx="1793">
                  <c:v>39.619</c:v>
                </c:pt>
                <c:pt idx="1794">
                  <c:v>39.631</c:v>
                </c:pt>
                <c:pt idx="1795">
                  <c:v>39.637999999999998</c:v>
                </c:pt>
                <c:pt idx="1796">
                  <c:v>39.642000000000003</c:v>
                </c:pt>
                <c:pt idx="1797">
                  <c:v>39.642000000000003</c:v>
                </c:pt>
                <c:pt idx="1798">
                  <c:v>39.637999999999998</c:v>
                </c:pt>
                <c:pt idx="1799">
                  <c:v>39.649000000000001</c:v>
                </c:pt>
                <c:pt idx="1800">
                  <c:v>39.659999999999997</c:v>
                </c:pt>
                <c:pt idx="1801">
                  <c:v>39.659999999999997</c:v>
                </c:pt>
                <c:pt idx="1802">
                  <c:v>39.667000000000002</c:v>
                </c:pt>
                <c:pt idx="1803">
                  <c:v>39.674999999999997</c:v>
                </c:pt>
                <c:pt idx="1804">
                  <c:v>39.686</c:v>
                </c:pt>
                <c:pt idx="1805">
                  <c:v>39.710999999999999</c:v>
                </c:pt>
                <c:pt idx="1806">
                  <c:v>39.737000000000002</c:v>
                </c:pt>
                <c:pt idx="1807">
                  <c:v>39.747999999999998</c:v>
                </c:pt>
                <c:pt idx="1808">
                  <c:v>39.755000000000003</c:v>
                </c:pt>
                <c:pt idx="1809">
                  <c:v>39.790999999999997</c:v>
                </c:pt>
                <c:pt idx="1810">
                  <c:v>39.802</c:v>
                </c:pt>
                <c:pt idx="1811">
                  <c:v>39.832000000000001</c:v>
                </c:pt>
                <c:pt idx="1812">
                  <c:v>39.856999999999999</c:v>
                </c:pt>
                <c:pt idx="1813">
                  <c:v>39.872</c:v>
                </c:pt>
                <c:pt idx="1814">
                  <c:v>39.905000000000001</c:v>
                </c:pt>
                <c:pt idx="1815">
                  <c:v>39.918999999999997</c:v>
                </c:pt>
                <c:pt idx="1816">
                  <c:v>39.927</c:v>
                </c:pt>
                <c:pt idx="1817">
                  <c:v>39.927</c:v>
                </c:pt>
                <c:pt idx="1818">
                  <c:v>39.938000000000002</c:v>
                </c:pt>
                <c:pt idx="1819">
                  <c:v>39.945</c:v>
                </c:pt>
                <c:pt idx="1820">
                  <c:v>39.945</c:v>
                </c:pt>
                <c:pt idx="1821">
                  <c:v>39.951999999999998</c:v>
                </c:pt>
                <c:pt idx="1822">
                  <c:v>39.948999999999998</c:v>
                </c:pt>
                <c:pt idx="1823">
                  <c:v>39.951999999999998</c:v>
                </c:pt>
                <c:pt idx="1824">
                  <c:v>39.966999999999999</c:v>
                </c:pt>
                <c:pt idx="1825">
                  <c:v>39.978000000000002</c:v>
                </c:pt>
                <c:pt idx="1826">
                  <c:v>40.006999999999998</c:v>
                </c:pt>
                <c:pt idx="1827">
                  <c:v>40.036000000000001</c:v>
                </c:pt>
                <c:pt idx="1828">
                  <c:v>40.043999999999997</c:v>
                </c:pt>
                <c:pt idx="1829">
                  <c:v>40.069000000000003</c:v>
                </c:pt>
                <c:pt idx="1830">
                  <c:v>40.091000000000001</c:v>
                </c:pt>
                <c:pt idx="1831">
                  <c:v>40.104999999999997</c:v>
                </c:pt>
                <c:pt idx="1832">
                  <c:v>40.127000000000002</c:v>
                </c:pt>
                <c:pt idx="1833">
                  <c:v>40.155999999999999</c:v>
                </c:pt>
                <c:pt idx="1834">
                  <c:v>40.170999999999999</c:v>
                </c:pt>
                <c:pt idx="1835">
                  <c:v>40.189</c:v>
                </c:pt>
                <c:pt idx="1836">
                  <c:v>40.203000000000003</c:v>
                </c:pt>
                <c:pt idx="1837">
                  <c:v>40.207000000000001</c:v>
                </c:pt>
                <c:pt idx="1838">
                  <c:v>40.225000000000001</c:v>
                </c:pt>
                <c:pt idx="1839">
                  <c:v>40.243000000000002</c:v>
                </c:pt>
                <c:pt idx="1840">
                  <c:v>40.232999999999997</c:v>
                </c:pt>
                <c:pt idx="1841">
                  <c:v>40.244</c:v>
                </c:pt>
                <c:pt idx="1842">
                  <c:v>40.250999999999998</c:v>
                </c:pt>
                <c:pt idx="1843">
                  <c:v>40.250999999999998</c:v>
                </c:pt>
                <c:pt idx="1844">
                  <c:v>40.262</c:v>
                </c:pt>
                <c:pt idx="1845">
                  <c:v>40.28</c:v>
                </c:pt>
                <c:pt idx="1846">
                  <c:v>40.290999999999997</c:v>
                </c:pt>
                <c:pt idx="1847">
                  <c:v>40.313000000000002</c:v>
                </c:pt>
                <c:pt idx="1848">
                  <c:v>40.331000000000003</c:v>
                </c:pt>
                <c:pt idx="1849">
                  <c:v>40.353000000000002</c:v>
                </c:pt>
                <c:pt idx="1850">
                  <c:v>40.366999999999997</c:v>
                </c:pt>
                <c:pt idx="1851">
                  <c:v>40.393000000000001</c:v>
                </c:pt>
                <c:pt idx="1852">
                  <c:v>40.406999999999996</c:v>
                </c:pt>
                <c:pt idx="1853">
                  <c:v>40.447000000000003</c:v>
                </c:pt>
                <c:pt idx="1854">
                  <c:v>40.469000000000001</c:v>
                </c:pt>
                <c:pt idx="1855">
                  <c:v>40.484000000000002</c:v>
                </c:pt>
                <c:pt idx="1856">
                  <c:v>40.497999999999998</c:v>
                </c:pt>
                <c:pt idx="1857">
                  <c:v>40.512999999999998</c:v>
                </c:pt>
                <c:pt idx="1858">
                  <c:v>40.527000000000001</c:v>
                </c:pt>
                <c:pt idx="1859">
                  <c:v>40.537999999999997</c:v>
                </c:pt>
                <c:pt idx="1860">
                  <c:v>40.537999999999997</c:v>
                </c:pt>
                <c:pt idx="1861">
                  <c:v>40.534999999999997</c:v>
                </c:pt>
                <c:pt idx="1862">
                  <c:v>40.534999999999997</c:v>
                </c:pt>
                <c:pt idx="1863">
                  <c:v>40.545999999999999</c:v>
                </c:pt>
                <c:pt idx="1864">
                  <c:v>40.545999999999999</c:v>
                </c:pt>
                <c:pt idx="1865">
                  <c:v>40.548999999999999</c:v>
                </c:pt>
                <c:pt idx="1866">
                  <c:v>40.578000000000003</c:v>
                </c:pt>
                <c:pt idx="1867">
                  <c:v>40.585999999999999</c:v>
                </c:pt>
                <c:pt idx="1868">
                  <c:v>40.618000000000002</c:v>
                </c:pt>
                <c:pt idx="1869">
                  <c:v>40.655000000000001</c:v>
                </c:pt>
                <c:pt idx="1870">
                  <c:v>40.658999999999999</c:v>
                </c:pt>
                <c:pt idx="1871">
                  <c:v>40.68</c:v>
                </c:pt>
                <c:pt idx="1872">
                  <c:v>40.701999999999998</c:v>
                </c:pt>
                <c:pt idx="1873">
                  <c:v>40.723999999999997</c:v>
                </c:pt>
                <c:pt idx="1874">
                  <c:v>40.76</c:v>
                </c:pt>
                <c:pt idx="1875">
                  <c:v>40.777999999999999</c:v>
                </c:pt>
                <c:pt idx="1876">
                  <c:v>40.789000000000001</c:v>
                </c:pt>
                <c:pt idx="1877">
                  <c:v>40.826000000000001</c:v>
                </c:pt>
                <c:pt idx="1878">
                  <c:v>40.844000000000001</c:v>
                </c:pt>
                <c:pt idx="1879">
                  <c:v>40.866</c:v>
                </c:pt>
                <c:pt idx="1880">
                  <c:v>40.895000000000003</c:v>
                </c:pt>
                <c:pt idx="1881">
                  <c:v>40.930999999999997</c:v>
                </c:pt>
                <c:pt idx="1882">
                  <c:v>40.935000000000002</c:v>
                </c:pt>
                <c:pt idx="1883">
                  <c:v>40.963999999999999</c:v>
                </c:pt>
                <c:pt idx="1884">
                  <c:v>40.981999999999999</c:v>
                </c:pt>
                <c:pt idx="1885">
                  <c:v>40.993000000000002</c:v>
                </c:pt>
                <c:pt idx="1886">
                  <c:v>41.015000000000001</c:v>
                </c:pt>
                <c:pt idx="1887">
                  <c:v>41.003999999999998</c:v>
                </c:pt>
                <c:pt idx="1888">
                  <c:v>41.011000000000003</c:v>
                </c:pt>
                <c:pt idx="1889">
                  <c:v>41.018000000000001</c:v>
                </c:pt>
                <c:pt idx="1890">
                  <c:v>41.018000000000001</c:v>
                </c:pt>
                <c:pt idx="1891">
                  <c:v>41.015000000000001</c:v>
                </c:pt>
                <c:pt idx="1892">
                  <c:v>41.011000000000003</c:v>
                </c:pt>
                <c:pt idx="1893">
                  <c:v>41.011000000000003</c:v>
                </c:pt>
                <c:pt idx="1894">
                  <c:v>41.011000000000003</c:v>
                </c:pt>
                <c:pt idx="1895">
                  <c:v>41.008000000000003</c:v>
                </c:pt>
                <c:pt idx="1896">
                  <c:v>40.997</c:v>
                </c:pt>
                <c:pt idx="1897">
                  <c:v>41</c:v>
                </c:pt>
                <c:pt idx="1898">
                  <c:v>40.993000000000002</c:v>
                </c:pt>
                <c:pt idx="1899">
                  <c:v>40.993000000000002</c:v>
                </c:pt>
                <c:pt idx="1900">
                  <c:v>40.993000000000002</c:v>
                </c:pt>
                <c:pt idx="1901">
                  <c:v>40.985999999999997</c:v>
                </c:pt>
                <c:pt idx="1902">
                  <c:v>40.99</c:v>
                </c:pt>
                <c:pt idx="1903">
                  <c:v>40.985999999999997</c:v>
                </c:pt>
                <c:pt idx="1904">
                  <c:v>40.985999999999997</c:v>
                </c:pt>
                <c:pt idx="1905">
                  <c:v>40.997</c:v>
                </c:pt>
                <c:pt idx="1906">
                  <c:v>40.997</c:v>
                </c:pt>
                <c:pt idx="1907">
                  <c:v>41.000999999999998</c:v>
                </c:pt>
                <c:pt idx="1908">
                  <c:v>41.008000000000003</c:v>
                </c:pt>
                <c:pt idx="1909">
                  <c:v>41.008000000000003</c:v>
                </c:pt>
                <c:pt idx="1910">
                  <c:v>41.023000000000003</c:v>
                </c:pt>
                <c:pt idx="1911">
                  <c:v>41.018999999999998</c:v>
                </c:pt>
                <c:pt idx="1912">
                  <c:v>41.023000000000003</c:v>
                </c:pt>
                <c:pt idx="1913">
                  <c:v>41.03</c:v>
                </c:pt>
                <c:pt idx="1914">
                  <c:v>41.036999999999999</c:v>
                </c:pt>
                <c:pt idx="1915">
                  <c:v>41.045000000000002</c:v>
                </c:pt>
                <c:pt idx="1916">
                  <c:v>41.048000000000002</c:v>
                </c:pt>
                <c:pt idx="1917">
                  <c:v>41.045000000000002</c:v>
                </c:pt>
                <c:pt idx="1918">
                  <c:v>41.052</c:v>
                </c:pt>
                <c:pt idx="1919">
                  <c:v>41.055999999999997</c:v>
                </c:pt>
                <c:pt idx="1920">
                  <c:v>41.055999999999997</c:v>
                </c:pt>
                <c:pt idx="1921">
                  <c:v>41.063000000000002</c:v>
                </c:pt>
                <c:pt idx="1922">
                  <c:v>41.070999999999998</c:v>
                </c:pt>
                <c:pt idx="1923">
                  <c:v>41.06</c:v>
                </c:pt>
                <c:pt idx="1924">
                  <c:v>41.055999999999997</c:v>
                </c:pt>
                <c:pt idx="1925">
                  <c:v>41.055999999999997</c:v>
                </c:pt>
                <c:pt idx="1926">
                  <c:v>41.06</c:v>
                </c:pt>
                <c:pt idx="1927">
                  <c:v>41.055999999999997</c:v>
                </c:pt>
                <c:pt idx="1928">
                  <c:v>41.06</c:v>
                </c:pt>
                <c:pt idx="1929">
                  <c:v>41.064</c:v>
                </c:pt>
                <c:pt idx="1930">
                  <c:v>41.055999999999997</c:v>
                </c:pt>
                <c:pt idx="1931">
                  <c:v>41.06</c:v>
                </c:pt>
                <c:pt idx="1932">
                  <c:v>41.06</c:v>
                </c:pt>
                <c:pt idx="1933">
                  <c:v>41.064</c:v>
                </c:pt>
                <c:pt idx="1934">
                  <c:v>41.079000000000001</c:v>
                </c:pt>
                <c:pt idx="1935">
                  <c:v>41.1</c:v>
                </c:pt>
                <c:pt idx="1936">
                  <c:v>41.110999999999997</c:v>
                </c:pt>
                <c:pt idx="1937">
                  <c:v>41.128999999999998</c:v>
                </c:pt>
                <c:pt idx="1938">
                  <c:v>41.14</c:v>
                </c:pt>
                <c:pt idx="1939">
                  <c:v>41.155000000000001</c:v>
                </c:pt>
                <c:pt idx="1940">
                  <c:v>41.161999999999999</c:v>
                </c:pt>
                <c:pt idx="1941">
                  <c:v>41.155000000000001</c:v>
                </c:pt>
                <c:pt idx="1942">
                  <c:v>41.155000000000001</c:v>
                </c:pt>
                <c:pt idx="1943">
                  <c:v>41.151000000000003</c:v>
                </c:pt>
                <c:pt idx="1944">
                  <c:v>41.158999999999999</c:v>
                </c:pt>
                <c:pt idx="1945">
                  <c:v>41.162999999999997</c:v>
                </c:pt>
                <c:pt idx="1946">
                  <c:v>41.165999999999997</c:v>
                </c:pt>
                <c:pt idx="1947">
                  <c:v>41.177</c:v>
                </c:pt>
                <c:pt idx="1948">
                  <c:v>41.183999999999997</c:v>
                </c:pt>
                <c:pt idx="1949">
                  <c:v>41.177</c:v>
                </c:pt>
                <c:pt idx="1950">
                  <c:v>41.180999999999997</c:v>
                </c:pt>
                <c:pt idx="1951">
                  <c:v>41.180999999999997</c:v>
                </c:pt>
                <c:pt idx="1952">
                  <c:v>41.188000000000002</c:v>
                </c:pt>
                <c:pt idx="1953">
                  <c:v>41.177</c:v>
                </c:pt>
                <c:pt idx="1954">
                  <c:v>41.195999999999998</c:v>
                </c:pt>
                <c:pt idx="1955">
                  <c:v>41.192</c:v>
                </c:pt>
                <c:pt idx="1956">
                  <c:v>41.206000000000003</c:v>
                </c:pt>
                <c:pt idx="1957">
                  <c:v>41.21</c:v>
                </c:pt>
                <c:pt idx="1958">
                  <c:v>41.235999999999997</c:v>
                </c:pt>
                <c:pt idx="1959">
                  <c:v>41.243000000000002</c:v>
                </c:pt>
                <c:pt idx="1960">
                  <c:v>41.253999999999998</c:v>
                </c:pt>
                <c:pt idx="1961">
                  <c:v>41.256999999999998</c:v>
                </c:pt>
                <c:pt idx="1962">
                  <c:v>41.261000000000003</c:v>
                </c:pt>
                <c:pt idx="1963">
                  <c:v>41.271999999999998</c:v>
                </c:pt>
                <c:pt idx="1964">
                  <c:v>41.253999999999998</c:v>
                </c:pt>
                <c:pt idx="1965">
                  <c:v>41.265000000000001</c:v>
                </c:pt>
                <c:pt idx="1966">
                  <c:v>41.265000000000001</c:v>
                </c:pt>
                <c:pt idx="1967">
                  <c:v>41.283000000000001</c:v>
                </c:pt>
                <c:pt idx="1968">
                  <c:v>41.293999999999997</c:v>
                </c:pt>
                <c:pt idx="1969">
                  <c:v>41.305</c:v>
                </c:pt>
                <c:pt idx="1970">
                  <c:v>41.316000000000003</c:v>
                </c:pt>
                <c:pt idx="1971">
                  <c:v>41.331000000000003</c:v>
                </c:pt>
                <c:pt idx="1972">
                  <c:v>41.338000000000001</c:v>
                </c:pt>
                <c:pt idx="1973">
                  <c:v>41.36</c:v>
                </c:pt>
                <c:pt idx="1974">
                  <c:v>41.389000000000003</c:v>
                </c:pt>
                <c:pt idx="1975">
                  <c:v>41.396000000000001</c:v>
                </c:pt>
                <c:pt idx="1976">
                  <c:v>41.406999999999996</c:v>
                </c:pt>
                <c:pt idx="1977">
                  <c:v>41.436</c:v>
                </c:pt>
                <c:pt idx="1978">
                  <c:v>41.442999999999998</c:v>
                </c:pt>
                <c:pt idx="1979">
                  <c:v>41.44</c:v>
                </c:pt>
                <c:pt idx="1980">
                  <c:v>41.451000000000001</c:v>
                </c:pt>
                <c:pt idx="1981">
                  <c:v>41.454000000000001</c:v>
                </c:pt>
                <c:pt idx="1982">
                  <c:v>41.442999999999998</c:v>
                </c:pt>
                <c:pt idx="1983">
                  <c:v>41.447000000000003</c:v>
                </c:pt>
                <c:pt idx="1984">
                  <c:v>41.447000000000003</c:v>
                </c:pt>
                <c:pt idx="1985">
                  <c:v>41.444000000000003</c:v>
                </c:pt>
                <c:pt idx="1986">
                  <c:v>41.454999999999998</c:v>
                </c:pt>
                <c:pt idx="1987">
                  <c:v>41.457999999999998</c:v>
                </c:pt>
                <c:pt idx="1988">
                  <c:v>41.462000000000003</c:v>
                </c:pt>
                <c:pt idx="1989">
                  <c:v>41.469000000000001</c:v>
                </c:pt>
                <c:pt idx="1990">
                  <c:v>41.48</c:v>
                </c:pt>
                <c:pt idx="1991">
                  <c:v>41.476999999999997</c:v>
                </c:pt>
                <c:pt idx="1992">
                  <c:v>41.48</c:v>
                </c:pt>
                <c:pt idx="1993">
                  <c:v>41.472999999999999</c:v>
                </c:pt>
                <c:pt idx="1994">
                  <c:v>41.472999999999999</c:v>
                </c:pt>
                <c:pt idx="1995">
                  <c:v>41.484000000000002</c:v>
                </c:pt>
                <c:pt idx="1996">
                  <c:v>41.48</c:v>
                </c:pt>
                <c:pt idx="1997">
                  <c:v>41.488</c:v>
                </c:pt>
                <c:pt idx="1998">
                  <c:v>41.491</c:v>
                </c:pt>
                <c:pt idx="1999">
                  <c:v>41.494999999999997</c:v>
                </c:pt>
                <c:pt idx="2000">
                  <c:v>41.494999999999997</c:v>
                </c:pt>
                <c:pt idx="2001">
                  <c:v>41.499000000000002</c:v>
                </c:pt>
                <c:pt idx="2002">
                  <c:v>41.51</c:v>
                </c:pt>
                <c:pt idx="2003">
                  <c:v>41.517000000000003</c:v>
                </c:pt>
                <c:pt idx="2004">
                  <c:v>41.527999999999999</c:v>
                </c:pt>
                <c:pt idx="2005">
                  <c:v>41.534999999999997</c:v>
                </c:pt>
                <c:pt idx="2006">
                  <c:v>41.539000000000001</c:v>
                </c:pt>
                <c:pt idx="2007">
                  <c:v>41.542999999999999</c:v>
                </c:pt>
                <c:pt idx="2008">
                  <c:v>41.542999999999999</c:v>
                </c:pt>
                <c:pt idx="2009">
                  <c:v>41.545999999999999</c:v>
                </c:pt>
                <c:pt idx="2010">
                  <c:v>41.554000000000002</c:v>
                </c:pt>
                <c:pt idx="2011">
                  <c:v>41.554000000000002</c:v>
                </c:pt>
                <c:pt idx="2012">
                  <c:v>41.567999999999998</c:v>
                </c:pt>
                <c:pt idx="2013">
                  <c:v>41.579000000000001</c:v>
                </c:pt>
                <c:pt idx="2014">
                  <c:v>41.582999999999998</c:v>
                </c:pt>
                <c:pt idx="2015">
                  <c:v>41.607999999999997</c:v>
                </c:pt>
                <c:pt idx="2016">
                  <c:v>41.616</c:v>
                </c:pt>
                <c:pt idx="2017">
                  <c:v>41.612000000000002</c:v>
                </c:pt>
                <c:pt idx="2018">
                  <c:v>41.619</c:v>
                </c:pt>
                <c:pt idx="2019">
                  <c:v>41.640999999999998</c:v>
                </c:pt>
                <c:pt idx="2020">
                  <c:v>41.645000000000003</c:v>
                </c:pt>
                <c:pt idx="2021">
                  <c:v>41.637</c:v>
                </c:pt>
                <c:pt idx="2022">
                  <c:v>41.648000000000003</c:v>
                </c:pt>
                <c:pt idx="2023">
                  <c:v>41.652000000000001</c:v>
                </c:pt>
                <c:pt idx="2024">
                  <c:v>41.658999999999999</c:v>
                </c:pt>
                <c:pt idx="2025">
                  <c:v>41.677</c:v>
                </c:pt>
                <c:pt idx="2026">
                  <c:v>41.685000000000002</c:v>
                </c:pt>
                <c:pt idx="2027">
                  <c:v>41.703000000000003</c:v>
                </c:pt>
                <c:pt idx="2028">
                  <c:v>41.713999999999999</c:v>
                </c:pt>
                <c:pt idx="2029">
                  <c:v>41.720999999999997</c:v>
                </c:pt>
                <c:pt idx="2030">
                  <c:v>41.738999999999997</c:v>
                </c:pt>
                <c:pt idx="2031">
                  <c:v>41.735999999999997</c:v>
                </c:pt>
                <c:pt idx="2032">
                  <c:v>41.753999999999998</c:v>
                </c:pt>
                <c:pt idx="2033">
                  <c:v>41.765000000000001</c:v>
                </c:pt>
                <c:pt idx="2034">
                  <c:v>41.765000000000001</c:v>
                </c:pt>
                <c:pt idx="2035">
                  <c:v>41.771999999999998</c:v>
                </c:pt>
                <c:pt idx="2036">
                  <c:v>41.776000000000003</c:v>
                </c:pt>
                <c:pt idx="2037">
                  <c:v>41.79</c:v>
                </c:pt>
                <c:pt idx="2038">
                  <c:v>41.798000000000002</c:v>
                </c:pt>
                <c:pt idx="2039">
                  <c:v>41.811999999999998</c:v>
                </c:pt>
                <c:pt idx="2040">
                  <c:v>41.83</c:v>
                </c:pt>
                <c:pt idx="2041">
                  <c:v>41.834000000000003</c:v>
                </c:pt>
                <c:pt idx="2042">
                  <c:v>41.844999999999999</c:v>
                </c:pt>
                <c:pt idx="2043">
                  <c:v>41.87</c:v>
                </c:pt>
                <c:pt idx="2044">
                  <c:v>41.878</c:v>
                </c:pt>
                <c:pt idx="2045">
                  <c:v>41.892000000000003</c:v>
                </c:pt>
                <c:pt idx="2046">
                  <c:v>41.9</c:v>
                </c:pt>
                <c:pt idx="2047">
                  <c:v>41.91</c:v>
                </c:pt>
                <c:pt idx="2048">
                  <c:v>41.917999999999999</c:v>
                </c:pt>
                <c:pt idx="2049">
                  <c:v>41.917999999999999</c:v>
                </c:pt>
                <c:pt idx="2050">
                  <c:v>41.924999999999997</c:v>
                </c:pt>
                <c:pt idx="2051">
                  <c:v>41.929000000000002</c:v>
                </c:pt>
                <c:pt idx="2052">
                  <c:v>41.954000000000001</c:v>
                </c:pt>
                <c:pt idx="2053">
                  <c:v>41.954000000000001</c:v>
                </c:pt>
                <c:pt idx="2054">
                  <c:v>41.972000000000001</c:v>
                </c:pt>
                <c:pt idx="2055">
                  <c:v>41.987000000000002</c:v>
                </c:pt>
                <c:pt idx="2056">
                  <c:v>41.994</c:v>
                </c:pt>
                <c:pt idx="2057">
                  <c:v>42.023000000000003</c:v>
                </c:pt>
                <c:pt idx="2058">
                  <c:v>42.055999999999997</c:v>
                </c:pt>
                <c:pt idx="2059">
                  <c:v>42.06</c:v>
                </c:pt>
                <c:pt idx="2060">
                  <c:v>42.081000000000003</c:v>
                </c:pt>
                <c:pt idx="2061">
                  <c:v>42.091999999999999</c:v>
                </c:pt>
                <c:pt idx="2062">
                  <c:v>42.106999999999999</c:v>
                </c:pt>
                <c:pt idx="2063">
                  <c:v>42.118000000000002</c:v>
                </c:pt>
                <c:pt idx="2064">
                  <c:v>42.125</c:v>
                </c:pt>
                <c:pt idx="2065">
                  <c:v>42.125</c:v>
                </c:pt>
                <c:pt idx="2066">
                  <c:v>42.131999999999998</c:v>
                </c:pt>
                <c:pt idx="2067">
                  <c:v>42.143000000000001</c:v>
                </c:pt>
                <c:pt idx="2068">
                  <c:v>42.161999999999999</c:v>
                </c:pt>
                <c:pt idx="2069">
                  <c:v>42.168999999999997</c:v>
                </c:pt>
                <c:pt idx="2070">
                  <c:v>42.191000000000003</c:v>
                </c:pt>
                <c:pt idx="2071">
                  <c:v>42.201999999999998</c:v>
                </c:pt>
                <c:pt idx="2072">
                  <c:v>42.222999999999999</c:v>
                </c:pt>
                <c:pt idx="2073">
                  <c:v>42.234000000000002</c:v>
                </c:pt>
                <c:pt idx="2074">
                  <c:v>42.256</c:v>
                </c:pt>
                <c:pt idx="2075">
                  <c:v>42.274000000000001</c:v>
                </c:pt>
                <c:pt idx="2076">
                  <c:v>42.292000000000002</c:v>
                </c:pt>
                <c:pt idx="2077">
                  <c:v>42.307000000000002</c:v>
                </c:pt>
                <c:pt idx="2078">
                  <c:v>42.320999999999998</c:v>
                </c:pt>
                <c:pt idx="2079">
                  <c:v>42.329000000000001</c:v>
                </c:pt>
                <c:pt idx="2080">
                  <c:v>42.34</c:v>
                </c:pt>
                <c:pt idx="2081">
                  <c:v>42.343000000000004</c:v>
                </c:pt>
                <c:pt idx="2082">
                  <c:v>42.360999999999997</c:v>
                </c:pt>
                <c:pt idx="2083">
                  <c:v>42.360999999999997</c:v>
                </c:pt>
                <c:pt idx="2084">
                  <c:v>42.372</c:v>
                </c:pt>
                <c:pt idx="2085">
                  <c:v>42.375999999999998</c:v>
                </c:pt>
                <c:pt idx="2086">
                  <c:v>42.383000000000003</c:v>
                </c:pt>
                <c:pt idx="2087">
                  <c:v>42.398000000000003</c:v>
                </c:pt>
                <c:pt idx="2088">
                  <c:v>42.43</c:v>
                </c:pt>
                <c:pt idx="2089">
                  <c:v>42.433999999999997</c:v>
                </c:pt>
                <c:pt idx="2090">
                  <c:v>42.463000000000001</c:v>
                </c:pt>
                <c:pt idx="2091">
                  <c:v>42.488999999999997</c:v>
                </c:pt>
                <c:pt idx="2092">
                  <c:v>42.499000000000002</c:v>
                </c:pt>
                <c:pt idx="2093">
                  <c:v>42.506999999999998</c:v>
                </c:pt>
                <c:pt idx="2094">
                  <c:v>42.521000000000001</c:v>
                </c:pt>
                <c:pt idx="2095">
                  <c:v>42.518000000000001</c:v>
                </c:pt>
                <c:pt idx="2096">
                  <c:v>42.539000000000001</c:v>
                </c:pt>
                <c:pt idx="2097">
                  <c:v>42.55</c:v>
                </c:pt>
                <c:pt idx="2098">
                  <c:v>42.564999999999998</c:v>
                </c:pt>
                <c:pt idx="2099">
                  <c:v>42.576000000000001</c:v>
                </c:pt>
                <c:pt idx="2100">
                  <c:v>42.594000000000001</c:v>
                </c:pt>
                <c:pt idx="2101">
                  <c:v>42.607999999999997</c:v>
                </c:pt>
                <c:pt idx="2102">
                  <c:v>42.634</c:v>
                </c:pt>
                <c:pt idx="2103">
                  <c:v>42.652000000000001</c:v>
                </c:pt>
                <c:pt idx="2104">
                  <c:v>42.652000000000001</c:v>
                </c:pt>
                <c:pt idx="2105">
                  <c:v>42.662999999999997</c:v>
                </c:pt>
                <c:pt idx="2106">
                  <c:v>42.67</c:v>
                </c:pt>
                <c:pt idx="2107">
                  <c:v>42.680999999999997</c:v>
                </c:pt>
                <c:pt idx="2108">
                  <c:v>42.698999999999998</c:v>
                </c:pt>
                <c:pt idx="2109">
                  <c:v>42.703000000000003</c:v>
                </c:pt>
                <c:pt idx="2110">
                  <c:v>42.718000000000004</c:v>
                </c:pt>
                <c:pt idx="2111">
                  <c:v>42.718000000000004</c:v>
                </c:pt>
                <c:pt idx="2112">
                  <c:v>42.743000000000002</c:v>
                </c:pt>
                <c:pt idx="2113">
                  <c:v>42.75</c:v>
                </c:pt>
                <c:pt idx="2114">
                  <c:v>42.758000000000003</c:v>
                </c:pt>
                <c:pt idx="2115">
                  <c:v>42.779000000000003</c:v>
                </c:pt>
                <c:pt idx="2116">
                  <c:v>42.779000000000003</c:v>
                </c:pt>
                <c:pt idx="2117">
                  <c:v>42.79</c:v>
                </c:pt>
                <c:pt idx="2118">
                  <c:v>42.805</c:v>
                </c:pt>
                <c:pt idx="2119">
                  <c:v>42.819000000000003</c:v>
                </c:pt>
                <c:pt idx="2120">
                  <c:v>42.823</c:v>
                </c:pt>
                <c:pt idx="2121">
                  <c:v>42.823</c:v>
                </c:pt>
                <c:pt idx="2122">
                  <c:v>42.823</c:v>
                </c:pt>
                <c:pt idx="2123">
                  <c:v>42.838000000000001</c:v>
                </c:pt>
                <c:pt idx="2124">
                  <c:v>42.87</c:v>
                </c:pt>
                <c:pt idx="2125">
                  <c:v>42.884999999999998</c:v>
                </c:pt>
                <c:pt idx="2126">
                  <c:v>42.902999999999999</c:v>
                </c:pt>
                <c:pt idx="2127">
                  <c:v>42.932000000000002</c:v>
                </c:pt>
                <c:pt idx="2128">
                  <c:v>42.95</c:v>
                </c:pt>
                <c:pt idx="2129">
                  <c:v>42.963999999999999</c:v>
                </c:pt>
                <c:pt idx="2130">
                  <c:v>43.003999999999998</c:v>
                </c:pt>
                <c:pt idx="2131">
                  <c:v>43.008000000000003</c:v>
                </c:pt>
                <c:pt idx="2132">
                  <c:v>43.043999999999997</c:v>
                </c:pt>
                <c:pt idx="2133">
                  <c:v>43.081000000000003</c:v>
                </c:pt>
                <c:pt idx="2134">
                  <c:v>43.094999999999999</c:v>
                </c:pt>
                <c:pt idx="2135">
                  <c:v>43.113</c:v>
                </c:pt>
                <c:pt idx="2136">
                  <c:v>43.134999999999998</c:v>
                </c:pt>
                <c:pt idx="2137">
                  <c:v>43.131999999999998</c:v>
                </c:pt>
                <c:pt idx="2138">
                  <c:v>43.139000000000003</c:v>
                </c:pt>
                <c:pt idx="2139">
                  <c:v>43.146000000000001</c:v>
                </c:pt>
                <c:pt idx="2140">
                  <c:v>43.152999999999999</c:v>
                </c:pt>
                <c:pt idx="2141">
                  <c:v>43.146000000000001</c:v>
                </c:pt>
                <c:pt idx="2142">
                  <c:v>43.146000000000001</c:v>
                </c:pt>
                <c:pt idx="2143">
                  <c:v>43.156999999999996</c:v>
                </c:pt>
                <c:pt idx="2144">
                  <c:v>43.161000000000001</c:v>
                </c:pt>
                <c:pt idx="2145">
                  <c:v>43.174999999999997</c:v>
                </c:pt>
                <c:pt idx="2146">
                  <c:v>43.19</c:v>
                </c:pt>
                <c:pt idx="2147">
                  <c:v>43.194000000000003</c:v>
                </c:pt>
                <c:pt idx="2148">
                  <c:v>43.215000000000003</c:v>
                </c:pt>
                <c:pt idx="2149">
                  <c:v>43.244</c:v>
                </c:pt>
                <c:pt idx="2150">
                  <c:v>43.247999999999998</c:v>
                </c:pt>
                <c:pt idx="2151">
                  <c:v>43.277000000000001</c:v>
                </c:pt>
                <c:pt idx="2152">
                  <c:v>43.287999999999997</c:v>
                </c:pt>
                <c:pt idx="2153">
                  <c:v>43.317</c:v>
                </c:pt>
                <c:pt idx="2154">
                  <c:v>43.335000000000001</c:v>
                </c:pt>
                <c:pt idx="2155">
                  <c:v>43.341999999999999</c:v>
                </c:pt>
                <c:pt idx="2156">
                  <c:v>43.356999999999999</c:v>
                </c:pt>
                <c:pt idx="2157">
                  <c:v>43.356999999999999</c:v>
                </c:pt>
                <c:pt idx="2158">
                  <c:v>43.363999999999997</c:v>
                </c:pt>
                <c:pt idx="2159">
                  <c:v>43.360999999999997</c:v>
                </c:pt>
                <c:pt idx="2160">
                  <c:v>43.368000000000002</c:v>
                </c:pt>
                <c:pt idx="2161">
                  <c:v>43.372</c:v>
                </c:pt>
                <c:pt idx="2162">
                  <c:v>43.375</c:v>
                </c:pt>
                <c:pt idx="2163">
                  <c:v>43.436999999999998</c:v>
                </c:pt>
                <c:pt idx="2164">
                  <c:v>43.372</c:v>
                </c:pt>
                <c:pt idx="2165">
                  <c:v>43.386000000000003</c:v>
                </c:pt>
                <c:pt idx="2166">
                  <c:v>43.404000000000003</c:v>
                </c:pt>
                <c:pt idx="2167">
                  <c:v>43.411999999999999</c:v>
                </c:pt>
                <c:pt idx="2168">
                  <c:v>43.423000000000002</c:v>
                </c:pt>
                <c:pt idx="2169">
                  <c:v>43.448</c:v>
                </c:pt>
                <c:pt idx="2170">
                  <c:v>43.451999999999998</c:v>
                </c:pt>
                <c:pt idx="2171">
                  <c:v>43.47</c:v>
                </c:pt>
                <c:pt idx="2172">
                  <c:v>43.484000000000002</c:v>
                </c:pt>
                <c:pt idx="2173">
                  <c:v>43.491999999999997</c:v>
                </c:pt>
                <c:pt idx="2174">
                  <c:v>43.494999999999997</c:v>
                </c:pt>
                <c:pt idx="2175">
                  <c:v>43.51</c:v>
                </c:pt>
                <c:pt idx="2176">
                  <c:v>43.506</c:v>
                </c:pt>
                <c:pt idx="2177">
                  <c:v>43.51</c:v>
                </c:pt>
                <c:pt idx="2178">
                  <c:v>43.521000000000001</c:v>
                </c:pt>
                <c:pt idx="2179">
                  <c:v>43.517000000000003</c:v>
                </c:pt>
                <c:pt idx="2180">
                  <c:v>43.527999999999999</c:v>
                </c:pt>
                <c:pt idx="2181">
                  <c:v>43.521000000000001</c:v>
                </c:pt>
                <c:pt idx="2182">
                  <c:v>43.521000000000001</c:v>
                </c:pt>
                <c:pt idx="2183">
                  <c:v>43.539000000000001</c:v>
                </c:pt>
                <c:pt idx="2184">
                  <c:v>43.552999999999997</c:v>
                </c:pt>
                <c:pt idx="2185">
                  <c:v>43.579000000000001</c:v>
                </c:pt>
                <c:pt idx="2186">
                  <c:v>43.607999999999997</c:v>
                </c:pt>
                <c:pt idx="2187">
                  <c:v>43.610999999999997</c:v>
                </c:pt>
                <c:pt idx="2188">
                  <c:v>43.615000000000002</c:v>
                </c:pt>
                <c:pt idx="2189">
                  <c:v>43.628999999999998</c:v>
                </c:pt>
                <c:pt idx="2190">
                  <c:v>43.633000000000003</c:v>
                </c:pt>
                <c:pt idx="2191">
                  <c:v>43.633000000000003</c:v>
                </c:pt>
                <c:pt idx="2192">
                  <c:v>43.637</c:v>
                </c:pt>
                <c:pt idx="2193">
                  <c:v>43.633000000000003</c:v>
                </c:pt>
                <c:pt idx="2194">
                  <c:v>43.64</c:v>
                </c:pt>
                <c:pt idx="2195">
                  <c:v>43.655000000000001</c:v>
                </c:pt>
                <c:pt idx="2196">
                  <c:v>43.655000000000001</c:v>
                </c:pt>
                <c:pt idx="2197">
                  <c:v>43.655000000000001</c:v>
                </c:pt>
                <c:pt idx="2198">
                  <c:v>43.673000000000002</c:v>
                </c:pt>
                <c:pt idx="2199">
                  <c:v>43.683999999999997</c:v>
                </c:pt>
                <c:pt idx="2200">
                  <c:v>43.701999999999998</c:v>
                </c:pt>
                <c:pt idx="2201">
                  <c:v>43.723999999999997</c:v>
                </c:pt>
                <c:pt idx="2202">
                  <c:v>43.738</c:v>
                </c:pt>
                <c:pt idx="2203">
                  <c:v>43.741999999999997</c:v>
                </c:pt>
                <c:pt idx="2204">
                  <c:v>43.76</c:v>
                </c:pt>
                <c:pt idx="2205">
                  <c:v>43.756999999999998</c:v>
                </c:pt>
                <c:pt idx="2206">
                  <c:v>43.764000000000003</c:v>
                </c:pt>
                <c:pt idx="2207">
                  <c:v>43.764000000000003</c:v>
                </c:pt>
                <c:pt idx="2208">
                  <c:v>43.771000000000001</c:v>
                </c:pt>
                <c:pt idx="2209">
                  <c:v>43.779000000000003</c:v>
                </c:pt>
                <c:pt idx="2210">
                  <c:v>43.779000000000003</c:v>
                </c:pt>
                <c:pt idx="2211">
                  <c:v>43.779000000000003</c:v>
                </c:pt>
                <c:pt idx="2212">
                  <c:v>43.792999999999999</c:v>
                </c:pt>
                <c:pt idx="2213">
                  <c:v>43.811</c:v>
                </c:pt>
                <c:pt idx="2214">
                  <c:v>43.84</c:v>
                </c:pt>
                <c:pt idx="2215">
                  <c:v>43.847999999999999</c:v>
                </c:pt>
                <c:pt idx="2216">
                  <c:v>43.872999999999998</c:v>
                </c:pt>
                <c:pt idx="2217">
                  <c:v>43.902000000000001</c:v>
                </c:pt>
                <c:pt idx="2218">
                  <c:v>43.912999999999997</c:v>
                </c:pt>
                <c:pt idx="2219">
                  <c:v>43.935000000000002</c:v>
                </c:pt>
                <c:pt idx="2220">
                  <c:v>43.938000000000002</c:v>
                </c:pt>
                <c:pt idx="2221">
                  <c:v>43.957000000000001</c:v>
                </c:pt>
                <c:pt idx="2222">
                  <c:v>43.953000000000003</c:v>
                </c:pt>
                <c:pt idx="2223">
                  <c:v>44.011000000000003</c:v>
                </c:pt>
                <c:pt idx="2224">
                  <c:v>43.968000000000004</c:v>
                </c:pt>
                <c:pt idx="2225">
                  <c:v>43.970999999999997</c:v>
                </c:pt>
                <c:pt idx="2226">
                  <c:v>43.978999999999999</c:v>
                </c:pt>
                <c:pt idx="2227">
                  <c:v>43.985999999999997</c:v>
                </c:pt>
                <c:pt idx="2228">
                  <c:v>43.997</c:v>
                </c:pt>
                <c:pt idx="2229">
                  <c:v>44.018000000000001</c:v>
                </c:pt>
                <c:pt idx="2230">
                  <c:v>44.029000000000003</c:v>
                </c:pt>
                <c:pt idx="2231">
                  <c:v>44.061999999999998</c:v>
                </c:pt>
                <c:pt idx="2232">
                  <c:v>44.091000000000001</c:v>
                </c:pt>
                <c:pt idx="2233">
                  <c:v>44.106000000000002</c:v>
                </c:pt>
                <c:pt idx="2234">
                  <c:v>44.134999999999998</c:v>
                </c:pt>
                <c:pt idx="2235">
                  <c:v>44.164000000000001</c:v>
                </c:pt>
                <c:pt idx="2236">
                  <c:v>44.177999999999997</c:v>
                </c:pt>
                <c:pt idx="2237">
                  <c:v>44.210999999999999</c:v>
                </c:pt>
                <c:pt idx="2238">
                  <c:v>44.235999999999997</c:v>
                </c:pt>
                <c:pt idx="2239">
                  <c:v>44.250999999999998</c:v>
                </c:pt>
                <c:pt idx="2240">
                  <c:v>44.271999999999998</c:v>
                </c:pt>
                <c:pt idx="2241">
                  <c:v>44.271999999999998</c:v>
                </c:pt>
                <c:pt idx="2242">
                  <c:v>44.273000000000003</c:v>
                </c:pt>
                <c:pt idx="2243">
                  <c:v>44.293999999999997</c:v>
                </c:pt>
                <c:pt idx="2244">
                  <c:v>44.305</c:v>
                </c:pt>
                <c:pt idx="2245">
                  <c:v>44.293999999999997</c:v>
                </c:pt>
                <c:pt idx="2246">
                  <c:v>44.311999999999998</c:v>
                </c:pt>
                <c:pt idx="2247">
                  <c:v>44.334000000000003</c:v>
                </c:pt>
                <c:pt idx="2248">
                  <c:v>44.341000000000001</c:v>
                </c:pt>
                <c:pt idx="2249">
                  <c:v>44.363</c:v>
                </c:pt>
                <c:pt idx="2250">
                  <c:v>44.366999999999997</c:v>
                </c:pt>
                <c:pt idx="2251">
                  <c:v>44.374000000000002</c:v>
                </c:pt>
                <c:pt idx="2252">
                  <c:v>44.378</c:v>
                </c:pt>
                <c:pt idx="2253">
                  <c:v>44.384999999999998</c:v>
                </c:pt>
                <c:pt idx="2254">
                  <c:v>44.389000000000003</c:v>
                </c:pt>
                <c:pt idx="2255">
                  <c:v>44.393000000000001</c:v>
                </c:pt>
                <c:pt idx="2256">
                  <c:v>44.396000000000001</c:v>
                </c:pt>
                <c:pt idx="2257">
                  <c:v>44.402999999999999</c:v>
                </c:pt>
                <c:pt idx="2258">
                  <c:v>44.411000000000001</c:v>
                </c:pt>
                <c:pt idx="2259">
                  <c:v>44.44</c:v>
                </c:pt>
                <c:pt idx="2260">
                  <c:v>44.454000000000001</c:v>
                </c:pt>
                <c:pt idx="2261">
                  <c:v>44.482999999999997</c:v>
                </c:pt>
                <c:pt idx="2262">
                  <c:v>44.512</c:v>
                </c:pt>
                <c:pt idx="2263">
                  <c:v>44.523000000000003</c:v>
                </c:pt>
                <c:pt idx="2264">
                  <c:v>44.548999999999999</c:v>
                </c:pt>
                <c:pt idx="2265">
                  <c:v>44.552</c:v>
                </c:pt>
                <c:pt idx="2266">
                  <c:v>44.555999999999997</c:v>
                </c:pt>
                <c:pt idx="2267">
                  <c:v>44.563000000000002</c:v>
                </c:pt>
                <c:pt idx="2268">
                  <c:v>44.57</c:v>
                </c:pt>
                <c:pt idx="2269">
                  <c:v>44.573999999999998</c:v>
                </c:pt>
                <c:pt idx="2270">
                  <c:v>44.603000000000002</c:v>
                </c:pt>
                <c:pt idx="2271">
                  <c:v>44.606999999999999</c:v>
                </c:pt>
                <c:pt idx="2272">
                  <c:v>44.631999999999998</c:v>
                </c:pt>
                <c:pt idx="2273">
                  <c:v>44.654000000000003</c:v>
                </c:pt>
                <c:pt idx="2274">
                  <c:v>44.686999999999998</c:v>
                </c:pt>
                <c:pt idx="2275">
                  <c:v>44.701000000000001</c:v>
                </c:pt>
                <c:pt idx="2276">
                  <c:v>44.726999999999997</c:v>
                </c:pt>
                <c:pt idx="2277">
                  <c:v>44.744999999999997</c:v>
                </c:pt>
                <c:pt idx="2278">
                  <c:v>44.756</c:v>
                </c:pt>
                <c:pt idx="2279">
                  <c:v>44.77</c:v>
                </c:pt>
                <c:pt idx="2280">
                  <c:v>44.798999999999999</c:v>
                </c:pt>
                <c:pt idx="2281">
                  <c:v>44.817</c:v>
                </c:pt>
                <c:pt idx="2282">
                  <c:v>44.828000000000003</c:v>
                </c:pt>
                <c:pt idx="2283">
                  <c:v>44.883000000000003</c:v>
                </c:pt>
                <c:pt idx="2284">
                  <c:v>44.85</c:v>
                </c:pt>
                <c:pt idx="2285">
                  <c:v>44.85</c:v>
                </c:pt>
                <c:pt idx="2286">
                  <c:v>44.853999999999999</c:v>
                </c:pt>
                <c:pt idx="2287">
                  <c:v>44.856999999999999</c:v>
                </c:pt>
                <c:pt idx="2288">
                  <c:v>44.856999999999999</c:v>
                </c:pt>
                <c:pt idx="2289">
                  <c:v>44.865000000000002</c:v>
                </c:pt>
                <c:pt idx="2290">
                  <c:v>44.860999999999997</c:v>
                </c:pt>
                <c:pt idx="2291">
                  <c:v>44.860999999999997</c:v>
                </c:pt>
                <c:pt idx="2292">
                  <c:v>44.872</c:v>
                </c:pt>
                <c:pt idx="2293">
                  <c:v>44.875999999999998</c:v>
                </c:pt>
                <c:pt idx="2294">
                  <c:v>44.878999999999998</c:v>
                </c:pt>
                <c:pt idx="2295">
                  <c:v>44.878999999999998</c:v>
                </c:pt>
                <c:pt idx="2296">
                  <c:v>44.887</c:v>
                </c:pt>
                <c:pt idx="2297">
                  <c:v>44.887</c:v>
                </c:pt>
                <c:pt idx="2298">
                  <c:v>44.89</c:v>
                </c:pt>
                <c:pt idx="2299">
                  <c:v>44.883000000000003</c:v>
                </c:pt>
                <c:pt idx="2300">
                  <c:v>44.875999999999998</c:v>
                </c:pt>
                <c:pt idx="2301">
                  <c:v>44.883000000000003</c:v>
                </c:pt>
                <c:pt idx="2302">
                  <c:v>44.883000000000003</c:v>
                </c:pt>
                <c:pt idx="2303">
                  <c:v>44.893999999999998</c:v>
                </c:pt>
                <c:pt idx="2304">
                  <c:v>44.883000000000003</c:v>
                </c:pt>
                <c:pt idx="2305">
                  <c:v>44.887</c:v>
                </c:pt>
                <c:pt idx="2306">
                  <c:v>44.893999999999998</c:v>
                </c:pt>
                <c:pt idx="2307">
                  <c:v>44.908999999999999</c:v>
                </c:pt>
                <c:pt idx="2308">
                  <c:v>44.911999999999999</c:v>
                </c:pt>
                <c:pt idx="2309">
                  <c:v>44.915999999999997</c:v>
                </c:pt>
                <c:pt idx="2310">
                  <c:v>44.908999999999999</c:v>
                </c:pt>
                <c:pt idx="2311">
                  <c:v>44.912999999999997</c:v>
                </c:pt>
                <c:pt idx="2312">
                  <c:v>44.912999999999997</c:v>
                </c:pt>
                <c:pt idx="2313">
                  <c:v>44.927</c:v>
                </c:pt>
                <c:pt idx="2314">
                  <c:v>44.923999999999999</c:v>
                </c:pt>
                <c:pt idx="2315">
                  <c:v>44.96</c:v>
                </c:pt>
                <c:pt idx="2316">
                  <c:v>44.963000000000001</c:v>
                </c:pt>
                <c:pt idx="2317">
                  <c:v>44.970999999999997</c:v>
                </c:pt>
                <c:pt idx="2318">
                  <c:v>44.975000000000001</c:v>
                </c:pt>
                <c:pt idx="2319">
                  <c:v>44.981999999999999</c:v>
                </c:pt>
                <c:pt idx="2320">
                  <c:v>44.988999999999997</c:v>
                </c:pt>
                <c:pt idx="2321">
                  <c:v>44.993000000000002</c:v>
                </c:pt>
                <c:pt idx="2322">
                  <c:v>45</c:v>
                </c:pt>
                <c:pt idx="2323">
                  <c:v>44.993000000000002</c:v>
                </c:pt>
                <c:pt idx="2324">
                  <c:v>45.015000000000001</c:v>
                </c:pt>
                <c:pt idx="2325">
                  <c:v>45.024999999999999</c:v>
                </c:pt>
                <c:pt idx="2326">
                  <c:v>45.033000000000001</c:v>
                </c:pt>
                <c:pt idx="2327">
                  <c:v>45.055</c:v>
                </c:pt>
                <c:pt idx="2328">
                  <c:v>45.084000000000003</c:v>
                </c:pt>
                <c:pt idx="2329">
                  <c:v>45.087000000000003</c:v>
                </c:pt>
                <c:pt idx="2330">
                  <c:v>45.122999999999998</c:v>
                </c:pt>
                <c:pt idx="2331">
                  <c:v>45.149000000000001</c:v>
                </c:pt>
                <c:pt idx="2332">
                  <c:v>45.155999999999999</c:v>
                </c:pt>
                <c:pt idx="2333">
                  <c:v>45.177999999999997</c:v>
                </c:pt>
                <c:pt idx="2334">
                  <c:v>45.203000000000003</c:v>
                </c:pt>
                <c:pt idx="2335">
                  <c:v>45.210999999999999</c:v>
                </c:pt>
                <c:pt idx="2336">
                  <c:v>45.228999999999999</c:v>
                </c:pt>
                <c:pt idx="2337">
                  <c:v>45.243000000000002</c:v>
                </c:pt>
                <c:pt idx="2338">
                  <c:v>45.247</c:v>
                </c:pt>
                <c:pt idx="2339">
                  <c:v>45.258000000000003</c:v>
                </c:pt>
                <c:pt idx="2340">
                  <c:v>45.273000000000003</c:v>
                </c:pt>
                <c:pt idx="2341">
                  <c:v>45.273000000000003</c:v>
                </c:pt>
                <c:pt idx="2342">
                  <c:v>45.286999999999999</c:v>
                </c:pt>
                <c:pt idx="2343">
                  <c:v>45.276000000000003</c:v>
                </c:pt>
                <c:pt idx="2344">
                  <c:v>45.286999999999999</c:v>
                </c:pt>
                <c:pt idx="2345">
                  <c:v>45.290999999999997</c:v>
                </c:pt>
                <c:pt idx="2346">
                  <c:v>45.286999999999999</c:v>
                </c:pt>
                <c:pt idx="2347">
                  <c:v>45.302</c:v>
                </c:pt>
                <c:pt idx="2348">
                  <c:v>45.298000000000002</c:v>
                </c:pt>
                <c:pt idx="2349">
                  <c:v>45.313000000000002</c:v>
                </c:pt>
                <c:pt idx="2350">
                  <c:v>45.313000000000002</c:v>
                </c:pt>
                <c:pt idx="2351">
                  <c:v>45.313000000000002</c:v>
                </c:pt>
                <c:pt idx="2352">
                  <c:v>45.338000000000001</c:v>
                </c:pt>
                <c:pt idx="2353">
                  <c:v>45.341999999999999</c:v>
                </c:pt>
                <c:pt idx="2354">
                  <c:v>45.356000000000002</c:v>
                </c:pt>
                <c:pt idx="2355">
                  <c:v>45.381999999999998</c:v>
                </c:pt>
                <c:pt idx="2356">
                  <c:v>45.384999999999998</c:v>
                </c:pt>
                <c:pt idx="2357">
                  <c:v>45.396000000000001</c:v>
                </c:pt>
                <c:pt idx="2358">
                  <c:v>45.429000000000002</c:v>
                </c:pt>
                <c:pt idx="2359">
                  <c:v>45.429000000000002</c:v>
                </c:pt>
                <c:pt idx="2360">
                  <c:v>45.436</c:v>
                </c:pt>
                <c:pt idx="2361">
                  <c:v>45.447000000000003</c:v>
                </c:pt>
                <c:pt idx="2362">
                  <c:v>45.447000000000003</c:v>
                </c:pt>
                <c:pt idx="2363">
                  <c:v>45.451000000000001</c:v>
                </c:pt>
                <c:pt idx="2364">
                  <c:v>45.447000000000003</c:v>
                </c:pt>
                <c:pt idx="2365">
                  <c:v>45.454000000000001</c:v>
                </c:pt>
                <c:pt idx="2366">
                  <c:v>45.447000000000003</c:v>
                </c:pt>
                <c:pt idx="2367">
                  <c:v>45.447000000000003</c:v>
                </c:pt>
                <c:pt idx="2368">
                  <c:v>45.451000000000001</c:v>
                </c:pt>
                <c:pt idx="2369">
                  <c:v>45.444000000000003</c:v>
                </c:pt>
                <c:pt idx="2370">
                  <c:v>45.429000000000002</c:v>
                </c:pt>
                <c:pt idx="2371">
                  <c:v>45.429000000000002</c:v>
                </c:pt>
                <c:pt idx="2372">
                  <c:v>45.436</c:v>
                </c:pt>
                <c:pt idx="2373">
                  <c:v>45.436</c:v>
                </c:pt>
                <c:pt idx="2374">
                  <c:v>45.436</c:v>
                </c:pt>
                <c:pt idx="2375">
                  <c:v>45.433</c:v>
                </c:pt>
                <c:pt idx="2376">
                  <c:v>45.421999999999997</c:v>
                </c:pt>
                <c:pt idx="2377">
                  <c:v>45.426000000000002</c:v>
                </c:pt>
                <c:pt idx="2378">
                  <c:v>45.426000000000002</c:v>
                </c:pt>
                <c:pt idx="2379">
                  <c:v>45.426000000000002</c:v>
                </c:pt>
                <c:pt idx="2380">
                  <c:v>45.433</c:v>
                </c:pt>
                <c:pt idx="2381">
                  <c:v>45.444000000000003</c:v>
                </c:pt>
                <c:pt idx="2382">
                  <c:v>45.451000000000001</c:v>
                </c:pt>
                <c:pt idx="2383">
                  <c:v>45.451000000000001</c:v>
                </c:pt>
                <c:pt idx="2384">
                  <c:v>45.466000000000001</c:v>
                </c:pt>
                <c:pt idx="2385">
                  <c:v>45.472999999999999</c:v>
                </c:pt>
                <c:pt idx="2386">
                  <c:v>45.462000000000003</c:v>
                </c:pt>
                <c:pt idx="2387">
                  <c:v>45.466000000000001</c:v>
                </c:pt>
                <c:pt idx="2388">
                  <c:v>45.476999999999997</c:v>
                </c:pt>
                <c:pt idx="2389">
                  <c:v>45.476999999999997</c:v>
                </c:pt>
                <c:pt idx="2390">
                  <c:v>45.476999999999997</c:v>
                </c:pt>
                <c:pt idx="2391">
                  <c:v>45.476999999999997</c:v>
                </c:pt>
                <c:pt idx="2392">
                  <c:v>45.484000000000002</c:v>
                </c:pt>
                <c:pt idx="2393">
                  <c:v>45.509</c:v>
                </c:pt>
                <c:pt idx="2394">
                  <c:v>45.530999999999999</c:v>
                </c:pt>
                <c:pt idx="2395">
                  <c:v>45.537999999999997</c:v>
                </c:pt>
                <c:pt idx="2396">
                  <c:v>45.555999999999997</c:v>
                </c:pt>
                <c:pt idx="2397">
                  <c:v>45.582000000000001</c:v>
                </c:pt>
                <c:pt idx="2398">
                  <c:v>45.6</c:v>
                </c:pt>
                <c:pt idx="2399">
                  <c:v>45.628999999999998</c:v>
                </c:pt>
                <c:pt idx="2400">
                  <c:v>45.651000000000003</c:v>
                </c:pt>
                <c:pt idx="2401">
                  <c:v>45.671999999999997</c:v>
                </c:pt>
                <c:pt idx="2402">
                  <c:v>45.698</c:v>
                </c:pt>
                <c:pt idx="2403">
                  <c:v>45.72</c:v>
                </c:pt>
                <c:pt idx="2404">
                  <c:v>45.738</c:v>
                </c:pt>
                <c:pt idx="2405">
                  <c:v>45.744999999999997</c:v>
                </c:pt>
                <c:pt idx="2406">
                  <c:v>45.762999999999998</c:v>
                </c:pt>
                <c:pt idx="2407">
                  <c:v>45.762999999999998</c:v>
                </c:pt>
                <c:pt idx="2408">
                  <c:v>45.756</c:v>
                </c:pt>
                <c:pt idx="2409">
                  <c:v>45.762999999999998</c:v>
                </c:pt>
                <c:pt idx="2410">
                  <c:v>45.767000000000003</c:v>
                </c:pt>
                <c:pt idx="2411">
                  <c:v>45.774000000000001</c:v>
                </c:pt>
                <c:pt idx="2412">
                  <c:v>45.792000000000002</c:v>
                </c:pt>
                <c:pt idx="2413">
                  <c:v>45.807000000000002</c:v>
                </c:pt>
                <c:pt idx="2414">
                  <c:v>45.843000000000004</c:v>
                </c:pt>
                <c:pt idx="2415">
                  <c:v>45.856999999999999</c:v>
                </c:pt>
                <c:pt idx="2416">
                  <c:v>45.896999999999998</c:v>
                </c:pt>
                <c:pt idx="2417">
                  <c:v>45.918999999999997</c:v>
                </c:pt>
                <c:pt idx="2418">
                  <c:v>45.944000000000003</c:v>
                </c:pt>
                <c:pt idx="2419">
                  <c:v>45.959000000000003</c:v>
                </c:pt>
                <c:pt idx="2420">
                  <c:v>45.999000000000002</c:v>
                </c:pt>
                <c:pt idx="2421">
                  <c:v>46.024000000000001</c:v>
                </c:pt>
                <c:pt idx="2422">
                  <c:v>46.039000000000001</c:v>
                </c:pt>
                <c:pt idx="2423">
                  <c:v>46.06</c:v>
                </c:pt>
                <c:pt idx="2424">
                  <c:v>46.075000000000003</c:v>
                </c:pt>
                <c:pt idx="2425">
                  <c:v>46.082000000000001</c:v>
                </c:pt>
                <c:pt idx="2426">
                  <c:v>46.088999999999999</c:v>
                </c:pt>
                <c:pt idx="2427">
                  <c:v>46.1</c:v>
                </c:pt>
                <c:pt idx="2428">
                  <c:v>46.107999999999997</c:v>
                </c:pt>
                <c:pt idx="2429">
                  <c:v>46.128999999999998</c:v>
                </c:pt>
                <c:pt idx="2430">
                  <c:v>46.125999999999998</c:v>
                </c:pt>
                <c:pt idx="2431">
                  <c:v>46.133000000000003</c:v>
                </c:pt>
                <c:pt idx="2432">
                  <c:v>46.158000000000001</c:v>
                </c:pt>
                <c:pt idx="2433">
                  <c:v>46.195</c:v>
                </c:pt>
                <c:pt idx="2434">
                  <c:v>46.198</c:v>
                </c:pt>
                <c:pt idx="2435">
                  <c:v>46.234000000000002</c:v>
                </c:pt>
                <c:pt idx="2436">
                  <c:v>46.274000000000001</c:v>
                </c:pt>
                <c:pt idx="2437">
                  <c:v>46.281999999999996</c:v>
                </c:pt>
                <c:pt idx="2438">
                  <c:v>46.311</c:v>
                </c:pt>
                <c:pt idx="2439">
                  <c:v>46.35</c:v>
                </c:pt>
                <c:pt idx="2440">
                  <c:v>46.365000000000002</c:v>
                </c:pt>
                <c:pt idx="2441">
                  <c:v>46.411999999999999</c:v>
                </c:pt>
                <c:pt idx="2442">
                  <c:v>46.433999999999997</c:v>
                </c:pt>
                <c:pt idx="2443">
                  <c:v>46.433999999999997</c:v>
                </c:pt>
                <c:pt idx="2444">
                  <c:v>46.445</c:v>
                </c:pt>
                <c:pt idx="2445">
                  <c:v>46.456000000000003</c:v>
                </c:pt>
                <c:pt idx="2446">
                  <c:v>46.466999999999999</c:v>
                </c:pt>
                <c:pt idx="2447">
                  <c:v>46.47</c:v>
                </c:pt>
                <c:pt idx="2448">
                  <c:v>46.459000000000003</c:v>
                </c:pt>
                <c:pt idx="2449">
                  <c:v>46.466999999999999</c:v>
                </c:pt>
                <c:pt idx="2450">
                  <c:v>46.47</c:v>
                </c:pt>
                <c:pt idx="2451">
                  <c:v>46.481000000000002</c:v>
                </c:pt>
                <c:pt idx="2452">
                  <c:v>46.488</c:v>
                </c:pt>
                <c:pt idx="2453">
                  <c:v>46.514000000000003</c:v>
                </c:pt>
                <c:pt idx="2454">
                  <c:v>46.524999999999999</c:v>
                </c:pt>
                <c:pt idx="2455">
                  <c:v>46.539000000000001</c:v>
                </c:pt>
                <c:pt idx="2456">
                  <c:v>46.536000000000001</c:v>
                </c:pt>
                <c:pt idx="2457">
                  <c:v>46.55</c:v>
                </c:pt>
                <c:pt idx="2458">
                  <c:v>46.557000000000002</c:v>
                </c:pt>
                <c:pt idx="2459">
                  <c:v>46.564999999999998</c:v>
                </c:pt>
                <c:pt idx="2460">
                  <c:v>46.561</c:v>
                </c:pt>
                <c:pt idx="2461">
                  <c:v>46.564999999999998</c:v>
                </c:pt>
                <c:pt idx="2462">
                  <c:v>46.567999999999998</c:v>
                </c:pt>
                <c:pt idx="2463">
                  <c:v>46.567999999999998</c:v>
                </c:pt>
                <c:pt idx="2464">
                  <c:v>46.567999999999998</c:v>
                </c:pt>
                <c:pt idx="2465">
                  <c:v>46.561</c:v>
                </c:pt>
                <c:pt idx="2466">
                  <c:v>46.575000000000003</c:v>
                </c:pt>
                <c:pt idx="2467">
                  <c:v>46.582999999999998</c:v>
                </c:pt>
                <c:pt idx="2468">
                  <c:v>46.594000000000001</c:v>
                </c:pt>
                <c:pt idx="2469">
                  <c:v>46.615000000000002</c:v>
                </c:pt>
                <c:pt idx="2470">
                  <c:v>46.634</c:v>
                </c:pt>
                <c:pt idx="2471">
                  <c:v>46.648000000000003</c:v>
                </c:pt>
                <c:pt idx="2472">
                  <c:v>46.665999999999997</c:v>
                </c:pt>
                <c:pt idx="2473">
                  <c:v>46.677</c:v>
                </c:pt>
                <c:pt idx="2474">
                  <c:v>46.683999999999997</c:v>
                </c:pt>
                <c:pt idx="2475">
                  <c:v>46.701999999999998</c:v>
                </c:pt>
                <c:pt idx="2476">
                  <c:v>46.71</c:v>
                </c:pt>
                <c:pt idx="2477">
                  <c:v>46.728000000000002</c:v>
                </c:pt>
                <c:pt idx="2478">
                  <c:v>46.728000000000002</c:v>
                </c:pt>
                <c:pt idx="2479">
                  <c:v>46.720999999999997</c:v>
                </c:pt>
                <c:pt idx="2480">
                  <c:v>46.738999999999997</c:v>
                </c:pt>
                <c:pt idx="2481">
                  <c:v>46.734999999999999</c:v>
                </c:pt>
                <c:pt idx="2482">
                  <c:v>46.746000000000002</c:v>
                </c:pt>
                <c:pt idx="2483">
                  <c:v>46.741999999999997</c:v>
                </c:pt>
                <c:pt idx="2484">
                  <c:v>46.738999999999997</c:v>
                </c:pt>
                <c:pt idx="2485">
                  <c:v>46.723999999999997</c:v>
                </c:pt>
                <c:pt idx="2486">
                  <c:v>46.738999999999997</c:v>
                </c:pt>
                <c:pt idx="2487">
                  <c:v>46.731000000000002</c:v>
                </c:pt>
                <c:pt idx="2488">
                  <c:v>46.731000000000002</c:v>
                </c:pt>
                <c:pt idx="2489">
                  <c:v>46.731000000000002</c:v>
                </c:pt>
                <c:pt idx="2490">
                  <c:v>46.731000000000002</c:v>
                </c:pt>
                <c:pt idx="2491">
                  <c:v>46.728000000000002</c:v>
                </c:pt>
                <c:pt idx="2492">
                  <c:v>46.723999999999997</c:v>
                </c:pt>
                <c:pt idx="2493">
                  <c:v>46.713000000000001</c:v>
                </c:pt>
                <c:pt idx="2494">
                  <c:v>46.71</c:v>
                </c:pt>
                <c:pt idx="2495">
                  <c:v>46.706000000000003</c:v>
                </c:pt>
                <c:pt idx="2496">
                  <c:v>46.698999999999998</c:v>
                </c:pt>
                <c:pt idx="2497">
                  <c:v>46.698999999999998</c:v>
                </c:pt>
                <c:pt idx="2498">
                  <c:v>46.703000000000003</c:v>
                </c:pt>
                <c:pt idx="2499">
                  <c:v>46.713000000000001</c:v>
                </c:pt>
                <c:pt idx="2500">
                  <c:v>46.723999999999997</c:v>
                </c:pt>
                <c:pt idx="2501">
                  <c:v>46.731999999999999</c:v>
                </c:pt>
                <c:pt idx="2502">
                  <c:v>46.75</c:v>
                </c:pt>
                <c:pt idx="2503">
                  <c:v>46.75</c:v>
                </c:pt>
                <c:pt idx="2504">
                  <c:v>46.753</c:v>
                </c:pt>
                <c:pt idx="2505">
                  <c:v>46.753</c:v>
                </c:pt>
                <c:pt idx="2506">
                  <c:v>46.753</c:v>
                </c:pt>
                <c:pt idx="2507">
                  <c:v>46.753</c:v>
                </c:pt>
                <c:pt idx="2508">
                  <c:v>46.756999999999998</c:v>
                </c:pt>
                <c:pt idx="2509">
                  <c:v>46.75</c:v>
                </c:pt>
                <c:pt idx="2510">
                  <c:v>46.741999999999997</c:v>
                </c:pt>
                <c:pt idx="2511">
                  <c:v>46.746000000000002</c:v>
                </c:pt>
                <c:pt idx="2512">
                  <c:v>46.753</c:v>
                </c:pt>
                <c:pt idx="2513">
                  <c:v>46.753</c:v>
                </c:pt>
                <c:pt idx="2514">
                  <c:v>46.761000000000003</c:v>
                </c:pt>
                <c:pt idx="2515">
                  <c:v>46.771000000000001</c:v>
                </c:pt>
                <c:pt idx="2516">
                  <c:v>46.779000000000003</c:v>
                </c:pt>
                <c:pt idx="2517">
                  <c:v>46.796999999999997</c:v>
                </c:pt>
                <c:pt idx="2518">
                  <c:v>46.808</c:v>
                </c:pt>
                <c:pt idx="2519">
                  <c:v>46.826000000000001</c:v>
                </c:pt>
                <c:pt idx="2520">
                  <c:v>46.832999999999998</c:v>
                </c:pt>
                <c:pt idx="2521">
                  <c:v>46.847999999999999</c:v>
                </c:pt>
                <c:pt idx="2522">
                  <c:v>46.847999999999999</c:v>
                </c:pt>
                <c:pt idx="2523">
                  <c:v>46.847999999999999</c:v>
                </c:pt>
                <c:pt idx="2524">
                  <c:v>46.859000000000002</c:v>
                </c:pt>
                <c:pt idx="2525">
                  <c:v>46.862000000000002</c:v>
                </c:pt>
                <c:pt idx="2526">
                  <c:v>46.847999999999999</c:v>
                </c:pt>
                <c:pt idx="2527">
                  <c:v>46.847999999999999</c:v>
                </c:pt>
                <c:pt idx="2528">
                  <c:v>46.854999999999997</c:v>
                </c:pt>
                <c:pt idx="2529">
                  <c:v>46.844000000000001</c:v>
                </c:pt>
                <c:pt idx="2530">
                  <c:v>46.854999999999997</c:v>
                </c:pt>
                <c:pt idx="2531">
                  <c:v>46.854999999999997</c:v>
                </c:pt>
                <c:pt idx="2532">
                  <c:v>46.862000000000002</c:v>
                </c:pt>
                <c:pt idx="2533">
                  <c:v>46.862000000000002</c:v>
                </c:pt>
                <c:pt idx="2534">
                  <c:v>46.866</c:v>
                </c:pt>
                <c:pt idx="2535">
                  <c:v>46.872999999999998</c:v>
                </c:pt>
                <c:pt idx="2536">
                  <c:v>46.881</c:v>
                </c:pt>
                <c:pt idx="2537">
                  <c:v>46.881</c:v>
                </c:pt>
                <c:pt idx="2538">
                  <c:v>46.881</c:v>
                </c:pt>
                <c:pt idx="2539">
                  <c:v>46.884</c:v>
                </c:pt>
                <c:pt idx="2540">
                  <c:v>46.881</c:v>
                </c:pt>
                <c:pt idx="2541">
                  <c:v>46.892000000000003</c:v>
                </c:pt>
                <c:pt idx="2542">
                  <c:v>46.902000000000001</c:v>
                </c:pt>
                <c:pt idx="2543">
                  <c:v>46.912999999999997</c:v>
                </c:pt>
                <c:pt idx="2544">
                  <c:v>46.927999999999997</c:v>
                </c:pt>
                <c:pt idx="2545">
                  <c:v>46.939</c:v>
                </c:pt>
                <c:pt idx="2546">
                  <c:v>46.957000000000001</c:v>
                </c:pt>
                <c:pt idx="2547">
                  <c:v>46.963999999999999</c:v>
                </c:pt>
                <c:pt idx="2548">
                  <c:v>46.968000000000004</c:v>
                </c:pt>
                <c:pt idx="2549">
                  <c:v>46.985999999999997</c:v>
                </c:pt>
                <c:pt idx="2550">
                  <c:v>46.997</c:v>
                </c:pt>
                <c:pt idx="2551">
                  <c:v>46.993000000000002</c:v>
                </c:pt>
                <c:pt idx="2552">
                  <c:v>46.993000000000002</c:v>
                </c:pt>
                <c:pt idx="2553">
                  <c:v>46.997</c:v>
                </c:pt>
                <c:pt idx="2554">
                  <c:v>47.008000000000003</c:v>
                </c:pt>
                <c:pt idx="2555">
                  <c:v>47</c:v>
                </c:pt>
                <c:pt idx="2556">
                  <c:v>47.015000000000001</c:v>
                </c:pt>
                <c:pt idx="2557">
                  <c:v>47.021999999999998</c:v>
                </c:pt>
                <c:pt idx="2558">
                  <c:v>47.048000000000002</c:v>
                </c:pt>
                <c:pt idx="2559">
                  <c:v>47.073</c:v>
                </c:pt>
                <c:pt idx="2560">
                  <c:v>47.087000000000003</c:v>
                </c:pt>
                <c:pt idx="2561">
                  <c:v>47.113</c:v>
                </c:pt>
                <c:pt idx="2562">
                  <c:v>47.131</c:v>
                </c:pt>
                <c:pt idx="2563">
                  <c:v>47.145000000000003</c:v>
                </c:pt>
                <c:pt idx="2564">
                  <c:v>47.149000000000001</c:v>
                </c:pt>
                <c:pt idx="2565">
                  <c:v>47.170999999999999</c:v>
                </c:pt>
                <c:pt idx="2566">
                  <c:v>47.185000000000002</c:v>
                </c:pt>
                <c:pt idx="2567">
                  <c:v>47.177999999999997</c:v>
                </c:pt>
                <c:pt idx="2568">
                  <c:v>47.192</c:v>
                </c:pt>
                <c:pt idx="2569">
                  <c:v>47.192</c:v>
                </c:pt>
                <c:pt idx="2570">
                  <c:v>47.189</c:v>
                </c:pt>
                <c:pt idx="2571">
                  <c:v>47.210999999999999</c:v>
                </c:pt>
                <c:pt idx="2572">
                  <c:v>47.210999999999999</c:v>
                </c:pt>
                <c:pt idx="2573">
                  <c:v>47.231999999999999</c:v>
                </c:pt>
                <c:pt idx="2574">
                  <c:v>47.253999999999998</c:v>
                </c:pt>
                <c:pt idx="2575">
                  <c:v>47.271999999999998</c:v>
                </c:pt>
                <c:pt idx="2576">
                  <c:v>47.298000000000002</c:v>
                </c:pt>
                <c:pt idx="2577">
                  <c:v>47.316000000000003</c:v>
                </c:pt>
                <c:pt idx="2578">
                  <c:v>47.326999999999998</c:v>
                </c:pt>
                <c:pt idx="2579">
                  <c:v>47.344999999999999</c:v>
                </c:pt>
                <c:pt idx="2580">
                  <c:v>47.366999999999997</c:v>
                </c:pt>
                <c:pt idx="2581">
                  <c:v>47.37</c:v>
                </c:pt>
                <c:pt idx="2582">
                  <c:v>47.392000000000003</c:v>
                </c:pt>
                <c:pt idx="2583">
                  <c:v>47.406999999999996</c:v>
                </c:pt>
                <c:pt idx="2584">
                  <c:v>47.414000000000001</c:v>
                </c:pt>
                <c:pt idx="2585">
                  <c:v>47.420999999999999</c:v>
                </c:pt>
                <c:pt idx="2586">
                  <c:v>47.432000000000002</c:v>
                </c:pt>
                <c:pt idx="2587">
                  <c:v>47.442999999999998</c:v>
                </c:pt>
                <c:pt idx="2588">
                  <c:v>47.454000000000001</c:v>
                </c:pt>
                <c:pt idx="2589">
                  <c:v>47.468000000000004</c:v>
                </c:pt>
                <c:pt idx="2590">
                  <c:v>47.478999999999999</c:v>
                </c:pt>
                <c:pt idx="2591">
                  <c:v>47.500999999999998</c:v>
                </c:pt>
                <c:pt idx="2592">
                  <c:v>47.523000000000003</c:v>
                </c:pt>
                <c:pt idx="2593">
                  <c:v>47.526000000000003</c:v>
                </c:pt>
                <c:pt idx="2594">
                  <c:v>47.561999999999998</c:v>
                </c:pt>
                <c:pt idx="2595">
                  <c:v>47.584000000000003</c:v>
                </c:pt>
                <c:pt idx="2596">
                  <c:v>47.594999999999999</c:v>
                </c:pt>
                <c:pt idx="2597">
                  <c:v>47.62</c:v>
                </c:pt>
                <c:pt idx="2598">
                  <c:v>47.631</c:v>
                </c:pt>
                <c:pt idx="2599">
                  <c:v>47.65</c:v>
                </c:pt>
                <c:pt idx="2600">
                  <c:v>47.656999999999996</c:v>
                </c:pt>
                <c:pt idx="2601">
                  <c:v>47.667999999999999</c:v>
                </c:pt>
                <c:pt idx="2602">
                  <c:v>47.679000000000002</c:v>
                </c:pt>
                <c:pt idx="2603">
                  <c:v>47.686</c:v>
                </c:pt>
                <c:pt idx="2604">
                  <c:v>47.7</c:v>
                </c:pt>
                <c:pt idx="2605">
                  <c:v>47.710999999999999</c:v>
                </c:pt>
                <c:pt idx="2606">
                  <c:v>47.722000000000001</c:v>
                </c:pt>
                <c:pt idx="2607">
                  <c:v>47.732999999999997</c:v>
                </c:pt>
                <c:pt idx="2608">
                  <c:v>47.744</c:v>
                </c:pt>
                <c:pt idx="2609">
                  <c:v>47.78</c:v>
                </c:pt>
                <c:pt idx="2610">
                  <c:v>47.802</c:v>
                </c:pt>
                <c:pt idx="2611">
                  <c:v>47.813000000000002</c:v>
                </c:pt>
                <c:pt idx="2612">
                  <c:v>47.845999999999997</c:v>
                </c:pt>
                <c:pt idx="2613">
                  <c:v>47.866999999999997</c:v>
                </c:pt>
                <c:pt idx="2614">
                  <c:v>47.881999999999998</c:v>
                </c:pt>
                <c:pt idx="2615">
                  <c:v>47.884999999999998</c:v>
                </c:pt>
                <c:pt idx="2616">
                  <c:v>47.904000000000003</c:v>
                </c:pt>
                <c:pt idx="2617">
                  <c:v>47.906999999999996</c:v>
                </c:pt>
                <c:pt idx="2618">
                  <c:v>47.917999999999999</c:v>
                </c:pt>
                <c:pt idx="2619">
                  <c:v>47.921999999999997</c:v>
                </c:pt>
                <c:pt idx="2620">
                  <c:v>47.921999999999997</c:v>
                </c:pt>
                <c:pt idx="2621">
                  <c:v>47.936</c:v>
                </c:pt>
                <c:pt idx="2622">
                  <c:v>47.947000000000003</c:v>
                </c:pt>
                <c:pt idx="2623">
                  <c:v>47.951000000000001</c:v>
                </c:pt>
                <c:pt idx="2624">
                  <c:v>47.962000000000003</c:v>
                </c:pt>
                <c:pt idx="2625">
                  <c:v>47.994</c:v>
                </c:pt>
                <c:pt idx="2626">
                  <c:v>48.012</c:v>
                </c:pt>
                <c:pt idx="2627">
                  <c:v>48.03</c:v>
                </c:pt>
                <c:pt idx="2628">
                  <c:v>48.052</c:v>
                </c:pt>
                <c:pt idx="2629">
                  <c:v>48.055999999999997</c:v>
                </c:pt>
                <c:pt idx="2630">
                  <c:v>48.07</c:v>
                </c:pt>
                <c:pt idx="2631">
                  <c:v>48.073999999999998</c:v>
                </c:pt>
                <c:pt idx="2632">
                  <c:v>48.078000000000003</c:v>
                </c:pt>
                <c:pt idx="2633">
                  <c:v>48.098999999999997</c:v>
                </c:pt>
                <c:pt idx="2634">
                  <c:v>48.106999999999999</c:v>
                </c:pt>
                <c:pt idx="2635">
                  <c:v>48.11</c:v>
                </c:pt>
                <c:pt idx="2636">
                  <c:v>48.11</c:v>
                </c:pt>
                <c:pt idx="2637">
                  <c:v>48.125</c:v>
                </c:pt>
                <c:pt idx="2638">
                  <c:v>48.121000000000002</c:v>
                </c:pt>
                <c:pt idx="2639">
                  <c:v>48.143000000000001</c:v>
                </c:pt>
                <c:pt idx="2640">
                  <c:v>48.164999999999999</c:v>
                </c:pt>
                <c:pt idx="2641">
                  <c:v>48.176000000000002</c:v>
                </c:pt>
                <c:pt idx="2642">
                  <c:v>48.201000000000001</c:v>
                </c:pt>
                <c:pt idx="2643">
                  <c:v>48.225999999999999</c:v>
                </c:pt>
                <c:pt idx="2644">
                  <c:v>48.244</c:v>
                </c:pt>
                <c:pt idx="2645">
                  <c:v>48.259</c:v>
                </c:pt>
                <c:pt idx="2646">
                  <c:v>48.292000000000002</c:v>
                </c:pt>
                <c:pt idx="2647">
                  <c:v>48.302</c:v>
                </c:pt>
                <c:pt idx="2648">
                  <c:v>48.320999999999998</c:v>
                </c:pt>
                <c:pt idx="2649">
                  <c:v>48.338999999999999</c:v>
                </c:pt>
                <c:pt idx="2650">
                  <c:v>48.35</c:v>
                </c:pt>
                <c:pt idx="2651">
                  <c:v>48.356999999999999</c:v>
                </c:pt>
                <c:pt idx="2652">
                  <c:v>48.368000000000002</c:v>
                </c:pt>
                <c:pt idx="2653">
                  <c:v>48.368000000000002</c:v>
                </c:pt>
                <c:pt idx="2654">
                  <c:v>48.375</c:v>
                </c:pt>
                <c:pt idx="2655">
                  <c:v>48.381999999999998</c:v>
                </c:pt>
                <c:pt idx="2656">
                  <c:v>48.378999999999998</c:v>
                </c:pt>
                <c:pt idx="2657">
                  <c:v>48.39</c:v>
                </c:pt>
                <c:pt idx="2658">
                  <c:v>48.411000000000001</c:v>
                </c:pt>
                <c:pt idx="2659">
                  <c:v>48.43</c:v>
                </c:pt>
                <c:pt idx="2660">
                  <c:v>48.454999999999998</c:v>
                </c:pt>
                <c:pt idx="2661">
                  <c:v>48.469000000000001</c:v>
                </c:pt>
                <c:pt idx="2662">
                  <c:v>48.484000000000002</c:v>
                </c:pt>
                <c:pt idx="2663">
                  <c:v>48.509</c:v>
                </c:pt>
                <c:pt idx="2664">
                  <c:v>48.542000000000002</c:v>
                </c:pt>
                <c:pt idx="2665">
                  <c:v>48.557000000000002</c:v>
                </c:pt>
                <c:pt idx="2666">
                  <c:v>48.578000000000003</c:v>
                </c:pt>
                <c:pt idx="2667">
                  <c:v>48.588999999999999</c:v>
                </c:pt>
                <c:pt idx="2668">
                  <c:v>48.595999999999997</c:v>
                </c:pt>
                <c:pt idx="2669">
                  <c:v>48.613999999999997</c:v>
                </c:pt>
                <c:pt idx="2670">
                  <c:v>48.615000000000002</c:v>
                </c:pt>
                <c:pt idx="2671">
                  <c:v>48.625</c:v>
                </c:pt>
                <c:pt idx="2672">
                  <c:v>48.622</c:v>
                </c:pt>
                <c:pt idx="2673">
                  <c:v>48.628999999999998</c:v>
                </c:pt>
                <c:pt idx="2674">
                  <c:v>48.633000000000003</c:v>
                </c:pt>
                <c:pt idx="2675">
                  <c:v>48.643999999999998</c:v>
                </c:pt>
                <c:pt idx="2676">
                  <c:v>48.651000000000003</c:v>
                </c:pt>
                <c:pt idx="2677">
                  <c:v>48.68</c:v>
                </c:pt>
                <c:pt idx="2678">
                  <c:v>48.701999999999998</c:v>
                </c:pt>
                <c:pt idx="2679">
                  <c:v>48.731000000000002</c:v>
                </c:pt>
                <c:pt idx="2680">
                  <c:v>48.752000000000002</c:v>
                </c:pt>
                <c:pt idx="2681">
                  <c:v>48.789000000000001</c:v>
                </c:pt>
                <c:pt idx="2682">
                  <c:v>48.835999999999999</c:v>
                </c:pt>
                <c:pt idx="2683">
                  <c:v>48.857999999999997</c:v>
                </c:pt>
                <c:pt idx="2684">
                  <c:v>48.89</c:v>
                </c:pt>
                <c:pt idx="2685">
                  <c:v>48.933999999999997</c:v>
                </c:pt>
                <c:pt idx="2686">
                  <c:v>48.945</c:v>
                </c:pt>
                <c:pt idx="2687">
                  <c:v>48.966000000000001</c:v>
                </c:pt>
                <c:pt idx="2688">
                  <c:v>48.984999999999999</c:v>
                </c:pt>
                <c:pt idx="2689">
                  <c:v>48.991999999999997</c:v>
                </c:pt>
                <c:pt idx="2690">
                  <c:v>48.999000000000002</c:v>
                </c:pt>
                <c:pt idx="2691">
                  <c:v>48.999000000000002</c:v>
                </c:pt>
                <c:pt idx="2692">
                  <c:v>48.999000000000002</c:v>
                </c:pt>
                <c:pt idx="2693">
                  <c:v>48.999000000000002</c:v>
                </c:pt>
                <c:pt idx="2694">
                  <c:v>48.999000000000002</c:v>
                </c:pt>
                <c:pt idx="2695">
                  <c:v>49.003</c:v>
                </c:pt>
                <c:pt idx="2696">
                  <c:v>49.017000000000003</c:v>
                </c:pt>
                <c:pt idx="2697">
                  <c:v>49.034999999999997</c:v>
                </c:pt>
                <c:pt idx="2698">
                  <c:v>49.042999999999999</c:v>
                </c:pt>
                <c:pt idx="2699">
                  <c:v>49.079000000000001</c:v>
                </c:pt>
                <c:pt idx="2700">
                  <c:v>49.100999999999999</c:v>
                </c:pt>
                <c:pt idx="2701">
                  <c:v>49.115000000000002</c:v>
                </c:pt>
                <c:pt idx="2702">
                  <c:v>49.151000000000003</c:v>
                </c:pt>
                <c:pt idx="2703">
                  <c:v>49.173000000000002</c:v>
                </c:pt>
                <c:pt idx="2704">
                  <c:v>49.198999999999998</c:v>
                </c:pt>
                <c:pt idx="2705">
                  <c:v>49.223999999999997</c:v>
                </c:pt>
                <c:pt idx="2706">
                  <c:v>49.246000000000002</c:v>
                </c:pt>
                <c:pt idx="2707">
                  <c:v>49.256999999999998</c:v>
                </c:pt>
                <c:pt idx="2708">
                  <c:v>49.271000000000001</c:v>
                </c:pt>
                <c:pt idx="2709">
                  <c:v>49.26</c:v>
                </c:pt>
                <c:pt idx="2710">
                  <c:v>49.274999999999999</c:v>
                </c:pt>
                <c:pt idx="2711">
                  <c:v>49.286000000000001</c:v>
                </c:pt>
                <c:pt idx="2712">
                  <c:v>49.292999999999999</c:v>
                </c:pt>
                <c:pt idx="2713">
                  <c:v>49.296999999999997</c:v>
                </c:pt>
                <c:pt idx="2714">
                  <c:v>49.286000000000001</c:v>
                </c:pt>
                <c:pt idx="2715">
                  <c:v>49.292999999999999</c:v>
                </c:pt>
                <c:pt idx="2716">
                  <c:v>49.286000000000001</c:v>
                </c:pt>
                <c:pt idx="2717">
                  <c:v>49.3</c:v>
                </c:pt>
                <c:pt idx="2718">
                  <c:v>49.326000000000001</c:v>
                </c:pt>
                <c:pt idx="2719">
                  <c:v>49.335999999999999</c:v>
                </c:pt>
                <c:pt idx="2720">
                  <c:v>49.369</c:v>
                </c:pt>
                <c:pt idx="2721">
                  <c:v>49.390999999999998</c:v>
                </c:pt>
                <c:pt idx="2722">
                  <c:v>49.398000000000003</c:v>
                </c:pt>
                <c:pt idx="2723">
                  <c:v>49.430999999999997</c:v>
                </c:pt>
                <c:pt idx="2724">
                  <c:v>49.438000000000002</c:v>
                </c:pt>
                <c:pt idx="2725">
                  <c:v>49.470999999999997</c:v>
                </c:pt>
                <c:pt idx="2726">
                  <c:v>49.514000000000003</c:v>
                </c:pt>
                <c:pt idx="2727">
                  <c:v>49.546999999999997</c:v>
                </c:pt>
                <c:pt idx="2728">
                  <c:v>49.554000000000002</c:v>
                </c:pt>
                <c:pt idx="2729">
                  <c:v>49.567999999999998</c:v>
                </c:pt>
                <c:pt idx="2730">
                  <c:v>49.579000000000001</c:v>
                </c:pt>
                <c:pt idx="2731">
                  <c:v>49.59</c:v>
                </c:pt>
                <c:pt idx="2732">
                  <c:v>49.604999999999997</c:v>
                </c:pt>
                <c:pt idx="2733">
                  <c:v>49.612000000000002</c:v>
                </c:pt>
                <c:pt idx="2734">
                  <c:v>49.616</c:v>
                </c:pt>
                <c:pt idx="2735">
                  <c:v>49.612000000000002</c:v>
                </c:pt>
                <c:pt idx="2736">
                  <c:v>49.619</c:v>
                </c:pt>
                <c:pt idx="2737">
                  <c:v>49.625999999999998</c:v>
                </c:pt>
                <c:pt idx="2738">
                  <c:v>49.645000000000003</c:v>
                </c:pt>
                <c:pt idx="2739">
                  <c:v>49.67</c:v>
                </c:pt>
                <c:pt idx="2740">
                  <c:v>49.677</c:v>
                </c:pt>
                <c:pt idx="2741">
                  <c:v>49.71</c:v>
                </c:pt>
                <c:pt idx="2742">
                  <c:v>49.738999999999997</c:v>
                </c:pt>
                <c:pt idx="2743">
                  <c:v>49.756999999999998</c:v>
                </c:pt>
                <c:pt idx="2744">
                  <c:v>49.792999999999999</c:v>
                </c:pt>
                <c:pt idx="2745">
                  <c:v>49.811</c:v>
                </c:pt>
                <c:pt idx="2746">
                  <c:v>49.819000000000003</c:v>
                </c:pt>
                <c:pt idx="2747">
                  <c:v>49.83</c:v>
                </c:pt>
                <c:pt idx="2748">
                  <c:v>49.837000000000003</c:v>
                </c:pt>
                <c:pt idx="2749">
                  <c:v>49.84</c:v>
                </c:pt>
                <c:pt idx="2750">
                  <c:v>49.847999999999999</c:v>
                </c:pt>
                <c:pt idx="2751">
                  <c:v>49.84</c:v>
                </c:pt>
                <c:pt idx="2752">
                  <c:v>49.832999999999998</c:v>
                </c:pt>
                <c:pt idx="2753">
                  <c:v>49.837000000000003</c:v>
                </c:pt>
                <c:pt idx="2754">
                  <c:v>49.847999999999999</c:v>
                </c:pt>
                <c:pt idx="2755">
                  <c:v>49.847999999999999</c:v>
                </c:pt>
                <c:pt idx="2756">
                  <c:v>49.844000000000001</c:v>
                </c:pt>
                <c:pt idx="2757">
                  <c:v>49.850999999999999</c:v>
                </c:pt>
                <c:pt idx="2758">
                  <c:v>49.854999999999997</c:v>
                </c:pt>
                <c:pt idx="2759">
                  <c:v>49.877000000000002</c:v>
                </c:pt>
                <c:pt idx="2760">
                  <c:v>49.890999999999998</c:v>
                </c:pt>
                <c:pt idx="2761">
                  <c:v>49.890999999999998</c:v>
                </c:pt>
                <c:pt idx="2762">
                  <c:v>49.915999999999997</c:v>
                </c:pt>
                <c:pt idx="2763">
                  <c:v>49.915999999999997</c:v>
                </c:pt>
                <c:pt idx="2764">
                  <c:v>49.912999999999997</c:v>
                </c:pt>
                <c:pt idx="2765">
                  <c:v>49.930999999999997</c:v>
                </c:pt>
                <c:pt idx="2766">
                  <c:v>49.935000000000002</c:v>
                </c:pt>
                <c:pt idx="2767">
                  <c:v>49.938000000000002</c:v>
                </c:pt>
                <c:pt idx="2768">
                  <c:v>49.938000000000002</c:v>
                </c:pt>
                <c:pt idx="2769">
                  <c:v>49.930999999999997</c:v>
                </c:pt>
                <c:pt idx="2770">
                  <c:v>49.927</c:v>
                </c:pt>
                <c:pt idx="2771">
                  <c:v>49.923999999999999</c:v>
                </c:pt>
                <c:pt idx="2772">
                  <c:v>49.930999999999997</c:v>
                </c:pt>
                <c:pt idx="2773">
                  <c:v>49.938000000000002</c:v>
                </c:pt>
                <c:pt idx="2774">
                  <c:v>49.942</c:v>
                </c:pt>
                <c:pt idx="2775">
                  <c:v>49.956000000000003</c:v>
                </c:pt>
                <c:pt idx="2776">
                  <c:v>49.966999999999999</c:v>
                </c:pt>
                <c:pt idx="2777">
                  <c:v>49.988999999999997</c:v>
                </c:pt>
                <c:pt idx="2778">
                  <c:v>50.014000000000003</c:v>
                </c:pt>
                <c:pt idx="2779">
                  <c:v>50.029000000000003</c:v>
                </c:pt>
                <c:pt idx="2780">
                  <c:v>50.042999999999999</c:v>
                </c:pt>
                <c:pt idx="2781">
                  <c:v>50.061</c:v>
                </c:pt>
                <c:pt idx="2782">
                  <c:v>50.064999999999998</c:v>
                </c:pt>
                <c:pt idx="2783">
                  <c:v>50.076000000000001</c:v>
                </c:pt>
                <c:pt idx="2784">
                  <c:v>50.087000000000003</c:v>
                </c:pt>
                <c:pt idx="2785">
                  <c:v>50.082999999999998</c:v>
                </c:pt>
                <c:pt idx="2786">
                  <c:v>50.087000000000003</c:v>
                </c:pt>
                <c:pt idx="2787">
                  <c:v>50.087000000000003</c:v>
                </c:pt>
                <c:pt idx="2788">
                  <c:v>50.079000000000001</c:v>
                </c:pt>
                <c:pt idx="2789">
                  <c:v>50.079000000000001</c:v>
                </c:pt>
                <c:pt idx="2790">
                  <c:v>50.076000000000001</c:v>
                </c:pt>
                <c:pt idx="2791">
                  <c:v>50.082999999999998</c:v>
                </c:pt>
                <c:pt idx="2792">
                  <c:v>50.076000000000001</c:v>
                </c:pt>
                <c:pt idx="2793">
                  <c:v>50.076000000000001</c:v>
                </c:pt>
                <c:pt idx="2794">
                  <c:v>50.076000000000001</c:v>
                </c:pt>
                <c:pt idx="2795">
                  <c:v>50.082999999999998</c:v>
                </c:pt>
                <c:pt idx="2796">
                  <c:v>50.082999999999998</c:v>
                </c:pt>
                <c:pt idx="2797">
                  <c:v>50.087000000000003</c:v>
                </c:pt>
                <c:pt idx="2798">
                  <c:v>50.082999999999998</c:v>
                </c:pt>
                <c:pt idx="2799">
                  <c:v>50.087000000000003</c:v>
                </c:pt>
                <c:pt idx="2800">
                  <c:v>50.087000000000003</c:v>
                </c:pt>
                <c:pt idx="2801">
                  <c:v>50.09</c:v>
                </c:pt>
                <c:pt idx="2802">
                  <c:v>50.09</c:v>
                </c:pt>
                <c:pt idx="2803">
                  <c:v>50.094000000000001</c:v>
                </c:pt>
                <c:pt idx="2804">
                  <c:v>50.09</c:v>
                </c:pt>
                <c:pt idx="2805">
                  <c:v>50.094000000000001</c:v>
                </c:pt>
                <c:pt idx="2806">
                  <c:v>50.100999999999999</c:v>
                </c:pt>
                <c:pt idx="2807">
                  <c:v>50.104999999999997</c:v>
                </c:pt>
                <c:pt idx="2808">
                  <c:v>50.097000000000001</c:v>
                </c:pt>
                <c:pt idx="2809">
                  <c:v>50.097000000000001</c:v>
                </c:pt>
                <c:pt idx="2810">
                  <c:v>50.104999999999997</c:v>
                </c:pt>
                <c:pt idx="2811">
                  <c:v>50.122999999999998</c:v>
                </c:pt>
                <c:pt idx="2812">
                  <c:v>50.125999999999998</c:v>
                </c:pt>
                <c:pt idx="2813">
                  <c:v>50.140999999999998</c:v>
                </c:pt>
                <c:pt idx="2814">
                  <c:v>50.133000000000003</c:v>
                </c:pt>
                <c:pt idx="2815">
                  <c:v>50.137</c:v>
                </c:pt>
                <c:pt idx="2816">
                  <c:v>50.148000000000003</c:v>
                </c:pt>
                <c:pt idx="2817">
                  <c:v>50.152000000000001</c:v>
                </c:pt>
                <c:pt idx="2818">
                  <c:v>50.152000000000001</c:v>
                </c:pt>
                <c:pt idx="2819">
                  <c:v>50.148000000000003</c:v>
                </c:pt>
                <c:pt idx="2820">
                  <c:v>50.151000000000003</c:v>
                </c:pt>
                <c:pt idx="2821">
                  <c:v>50.151000000000003</c:v>
                </c:pt>
                <c:pt idx="2822">
                  <c:v>50.158999999999999</c:v>
                </c:pt>
                <c:pt idx="2823">
                  <c:v>50.165999999999997</c:v>
                </c:pt>
                <c:pt idx="2824">
                  <c:v>50.177</c:v>
                </c:pt>
                <c:pt idx="2825">
                  <c:v>50.186999999999998</c:v>
                </c:pt>
                <c:pt idx="2826">
                  <c:v>50.186999999999998</c:v>
                </c:pt>
                <c:pt idx="2827">
                  <c:v>50.186999999999998</c:v>
                </c:pt>
                <c:pt idx="2828">
                  <c:v>50.195</c:v>
                </c:pt>
                <c:pt idx="2829">
                  <c:v>50.201999999999998</c:v>
                </c:pt>
                <c:pt idx="2830">
                  <c:v>50.209000000000003</c:v>
                </c:pt>
                <c:pt idx="2831">
                  <c:v>50.204999999999998</c:v>
                </c:pt>
                <c:pt idx="2832">
                  <c:v>50.216000000000001</c:v>
                </c:pt>
                <c:pt idx="2833">
                  <c:v>50.222999999999999</c:v>
                </c:pt>
                <c:pt idx="2834">
                  <c:v>50.226999999999997</c:v>
                </c:pt>
                <c:pt idx="2835">
                  <c:v>50.244999999999997</c:v>
                </c:pt>
                <c:pt idx="2836">
                  <c:v>50.256</c:v>
                </c:pt>
                <c:pt idx="2837">
                  <c:v>50.267000000000003</c:v>
                </c:pt>
                <c:pt idx="2838">
                  <c:v>50.27</c:v>
                </c:pt>
                <c:pt idx="2839">
                  <c:v>50.280999999999999</c:v>
                </c:pt>
                <c:pt idx="2840">
                  <c:v>50.298999999999999</c:v>
                </c:pt>
                <c:pt idx="2841">
                  <c:v>50.302999999999997</c:v>
                </c:pt>
                <c:pt idx="2842">
                  <c:v>50.314</c:v>
                </c:pt>
                <c:pt idx="2843">
                  <c:v>50.317</c:v>
                </c:pt>
                <c:pt idx="2844">
                  <c:v>50.320999999999998</c:v>
                </c:pt>
                <c:pt idx="2845">
                  <c:v>50.323999999999998</c:v>
                </c:pt>
                <c:pt idx="2846">
                  <c:v>50.338999999999999</c:v>
                </c:pt>
                <c:pt idx="2847">
                  <c:v>50.368000000000002</c:v>
                </c:pt>
                <c:pt idx="2848">
                  <c:v>50.386000000000003</c:v>
                </c:pt>
                <c:pt idx="2849">
                  <c:v>50.411000000000001</c:v>
                </c:pt>
                <c:pt idx="2850">
                  <c:v>50.436</c:v>
                </c:pt>
                <c:pt idx="2851">
                  <c:v>50.451000000000001</c:v>
                </c:pt>
                <c:pt idx="2852">
                  <c:v>50.465000000000003</c:v>
                </c:pt>
                <c:pt idx="2853">
                  <c:v>50.475999999999999</c:v>
                </c:pt>
                <c:pt idx="2854">
                  <c:v>50.482999999999997</c:v>
                </c:pt>
                <c:pt idx="2855">
                  <c:v>50.487000000000002</c:v>
                </c:pt>
                <c:pt idx="2856">
                  <c:v>50.487000000000002</c:v>
                </c:pt>
                <c:pt idx="2857">
                  <c:v>50.494</c:v>
                </c:pt>
                <c:pt idx="2858">
                  <c:v>50.505000000000003</c:v>
                </c:pt>
                <c:pt idx="2859">
                  <c:v>50.512</c:v>
                </c:pt>
                <c:pt idx="2860">
                  <c:v>50.523000000000003</c:v>
                </c:pt>
                <c:pt idx="2861">
                  <c:v>50.540999999999997</c:v>
                </c:pt>
                <c:pt idx="2862">
                  <c:v>50.576999999999998</c:v>
                </c:pt>
                <c:pt idx="2863">
                  <c:v>50.588000000000001</c:v>
                </c:pt>
                <c:pt idx="2864">
                  <c:v>50.613</c:v>
                </c:pt>
                <c:pt idx="2865">
                  <c:v>50.652999999999999</c:v>
                </c:pt>
                <c:pt idx="2866">
                  <c:v>50.667000000000002</c:v>
                </c:pt>
                <c:pt idx="2867">
                  <c:v>50.7</c:v>
                </c:pt>
                <c:pt idx="2868">
                  <c:v>50.731999999999999</c:v>
                </c:pt>
                <c:pt idx="2869">
                  <c:v>50.75</c:v>
                </c:pt>
                <c:pt idx="2870">
                  <c:v>50.779000000000003</c:v>
                </c:pt>
                <c:pt idx="2871">
                  <c:v>50.786000000000001</c:v>
                </c:pt>
                <c:pt idx="2872">
                  <c:v>50.792999999999999</c:v>
                </c:pt>
                <c:pt idx="2873">
                  <c:v>50.808</c:v>
                </c:pt>
                <c:pt idx="2874">
                  <c:v>50.808</c:v>
                </c:pt>
                <c:pt idx="2875">
                  <c:v>50.808</c:v>
                </c:pt>
                <c:pt idx="2876">
                  <c:v>50.819000000000003</c:v>
                </c:pt>
                <c:pt idx="2877">
                  <c:v>50.829000000000001</c:v>
                </c:pt>
                <c:pt idx="2878">
                  <c:v>50.837000000000003</c:v>
                </c:pt>
                <c:pt idx="2879">
                  <c:v>50.854999999999997</c:v>
                </c:pt>
                <c:pt idx="2880">
                  <c:v>50.872999999999998</c:v>
                </c:pt>
                <c:pt idx="2881">
                  <c:v>50.898000000000003</c:v>
                </c:pt>
                <c:pt idx="2882">
                  <c:v>50.915999999999997</c:v>
                </c:pt>
                <c:pt idx="2883">
                  <c:v>50.945</c:v>
                </c:pt>
                <c:pt idx="2884">
                  <c:v>50.963000000000001</c:v>
                </c:pt>
                <c:pt idx="2885">
                  <c:v>50.994999999999997</c:v>
                </c:pt>
                <c:pt idx="2886">
                  <c:v>51.039000000000001</c:v>
                </c:pt>
                <c:pt idx="2887">
                  <c:v>51.05</c:v>
                </c:pt>
                <c:pt idx="2888">
                  <c:v>51.085999999999999</c:v>
                </c:pt>
                <c:pt idx="2889">
                  <c:v>51.118000000000002</c:v>
                </c:pt>
                <c:pt idx="2890">
                  <c:v>51.136000000000003</c:v>
                </c:pt>
                <c:pt idx="2891">
                  <c:v>51.146999999999998</c:v>
                </c:pt>
                <c:pt idx="2892">
                  <c:v>51.158000000000001</c:v>
                </c:pt>
                <c:pt idx="2893">
                  <c:v>51.158000000000001</c:v>
                </c:pt>
                <c:pt idx="2894">
                  <c:v>51.176000000000002</c:v>
                </c:pt>
                <c:pt idx="2895">
                  <c:v>51.179000000000002</c:v>
                </c:pt>
                <c:pt idx="2896">
                  <c:v>51.179000000000002</c:v>
                </c:pt>
                <c:pt idx="2897">
                  <c:v>51.183</c:v>
                </c:pt>
                <c:pt idx="2898">
                  <c:v>51.204999999999998</c:v>
                </c:pt>
                <c:pt idx="2899">
                  <c:v>51.212000000000003</c:v>
                </c:pt>
                <c:pt idx="2900">
                  <c:v>51.215000000000003</c:v>
                </c:pt>
                <c:pt idx="2901">
                  <c:v>51.23</c:v>
                </c:pt>
                <c:pt idx="2902">
                  <c:v>51.222999999999999</c:v>
                </c:pt>
                <c:pt idx="2903">
                  <c:v>51.244</c:v>
                </c:pt>
                <c:pt idx="2904">
                  <c:v>51.241</c:v>
                </c:pt>
                <c:pt idx="2905">
                  <c:v>51.241</c:v>
                </c:pt>
                <c:pt idx="2906">
                  <c:v>51.247999999999998</c:v>
                </c:pt>
                <c:pt idx="2907">
                  <c:v>51.250999999999998</c:v>
                </c:pt>
                <c:pt idx="2908">
                  <c:v>51.259</c:v>
                </c:pt>
                <c:pt idx="2909">
                  <c:v>51.259</c:v>
                </c:pt>
                <c:pt idx="2910">
                  <c:v>51.298000000000002</c:v>
                </c:pt>
                <c:pt idx="2911">
                  <c:v>51.302</c:v>
                </c:pt>
                <c:pt idx="2912">
                  <c:v>51.326999999999998</c:v>
                </c:pt>
                <c:pt idx="2913">
                  <c:v>51.351999999999997</c:v>
                </c:pt>
                <c:pt idx="2914">
                  <c:v>51.351999999999997</c:v>
                </c:pt>
                <c:pt idx="2915">
                  <c:v>51.37</c:v>
                </c:pt>
                <c:pt idx="2916">
                  <c:v>51.389000000000003</c:v>
                </c:pt>
                <c:pt idx="2917">
                  <c:v>51.384999999999998</c:v>
                </c:pt>
                <c:pt idx="2918">
                  <c:v>51.396000000000001</c:v>
                </c:pt>
                <c:pt idx="2919">
                  <c:v>51.420999999999999</c:v>
                </c:pt>
                <c:pt idx="2920">
                  <c:v>51.420999999999999</c:v>
                </c:pt>
                <c:pt idx="2921">
                  <c:v>51.442</c:v>
                </c:pt>
                <c:pt idx="2922">
                  <c:v>51.460999999999999</c:v>
                </c:pt>
                <c:pt idx="2923">
                  <c:v>51.468000000000004</c:v>
                </c:pt>
                <c:pt idx="2924">
                  <c:v>51.5</c:v>
                </c:pt>
                <c:pt idx="2925">
                  <c:v>51.515000000000001</c:v>
                </c:pt>
                <c:pt idx="2926">
                  <c:v>51.524999999999999</c:v>
                </c:pt>
                <c:pt idx="2927">
                  <c:v>51.533000000000001</c:v>
                </c:pt>
                <c:pt idx="2928">
                  <c:v>51.536000000000001</c:v>
                </c:pt>
                <c:pt idx="2929">
                  <c:v>51.542999999999999</c:v>
                </c:pt>
                <c:pt idx="2930">
                  <c:v>51.54</c:v>
                </c:pt>
                <c:pt idx="2931">
                  <c:v>51.546999999999997</c:v>
                </c:pt>
                <c:pt idx="2932">
                  <c:v>51.551000000000002</c:v>
                </c:pt>
                <c:pt idx="2933">
                  <c:v>51.554000000000002</c:v>
                </c:pt>
                <c:pt idx="2934">
                  <c:v>51.554000000000002</c:v>
                </c:pt>
                <c:pt idx="2935">
                  <c:v>51.542999999999999</c:v>
                </c:pt>
                <c:pt idx="2936">
                  <c:v>51.551000000000002</c:v>
                </c:pt>
                <c:pt idx="2937">
                  <c:v>51.54</c:v>
                </c:pt>
                <c:pt idx="2938">
                  <c:v>51.54</c:v>
                </c:pt>
                <c:pt idx="2939">
                  <c:v>51.536000000000001</c:v>
                </c:pt>
                <c:pt idx="2940">
                  <c:v>51.533000000000001</c:v>
                </c:pt>
                <c:pt idx="2941">
                  <c:v>51.54</c:v>
                </c:pt>
                <c:pt idx="2942">
                  <c:v>51.529000000000003</c:v>
                </c:pt>
                <c:pt idx="2943">
                  <c:v>51.529000000000003</c:v>
                </c:pt>
                <c:pt idx="2944">
                  <c:v>51.524999999999999</c:v>
                </c:pt>
                <c:pt idx="2945">
                  <c:v>51.529000000000003</c:v>
                </c:pt>
                <c:pt idx="2946">
                  <c:v>51.524999999999999</c:v>
                </c:pt>
                <c:pt idx="2947">
                  <c:v>51.529000000000003</c:v>
                </c:pt>
                <c:pt idx="2948">
                  <c:v>51.518000000000001</c:v>
                </c:pt>
                <c:pt idx="2949">
                  <c:v>51.533000000000001</c:v>
                </c:pt>
                <c:pt idx="2950">
                  <c:v>51.536000000000001</c:v>
                </c:pt>
                <c:pt idx="2951">
                  <c:v>51.54</c:v>
                </c:pt>
                <c:pt idx="2952">
                  <c:v>51.554000000000002</c:v>
                </c:pt>
                <c:pt idx="2953">
                  <c:v>51.551000000000002</c:v>
                </c:pt>
                <c:pt idx="2954">
                  <c:v>51.569000000000003</c:v>
                </c:pt>
                <c:pt idx="2955">
                  <c:v>51.582999999999998</c:v>
                </c:pt>
                <c:pt idx="2956">
                  <c:v>51.582999999999998</c:v>
                </c:pt>
                <c:pt idx="2957">
                  <c:v>51.597999999999999</c:v>
                </c:pt>
                <c:pt idx="2958">
                  <c:v>51.604999999999997</c:v>
                </c:pt>
                <c:pt idx="2959">
                  <c:v>51.597999999999999</c:v>
                </c:pt>
                <c:pt idx="2960">
                  <c:v>51.607999999999997</c:v>
                </c:pt>
                <c:pt idx="2961">
                  <c:v>51.616</c:v>
                </c:pt>
                <c:pt idx="2962">
                  <c:v>51.625999999999998</c:v>
                </c:pt>
                <c:pt idx="2963">
                  <c:v>51.625999999999998</c:v>
                </c:pt>
                <c:pt idx="2964">
                  <c:v>51.625999999999998</c:v>
                </c:pt>
                <c:pt idx="2965">
                  <c:v>51.63</c:v>
                </c:pt>
                <c:pt idx="2966">
                  <c:v>51.637</c:v>
                </c:pt>
                <c:pt idx="2967">
                  <c:v>51.634</c:v>
                </c:pt>
                <c:pt idx="2968">
                  <c:v>51.640999999999998</c:v>
                </c:pt>
                <c:pt idx="2969">
                  <c:v>51.640999999999998</c:v>
                </c:pt>
                <c:pt idx="2970">
                  <c:v>51.658999999999999</c:v>
                </c:pt>
                <c:pt idx="2971">
                  <c:v>51.655000000000001</c:v>
                </c:pt>
                <c:pt idx="2972">
                  <c:v>51.658999999999999</c:v>
                </c:pt>
                <c:pt idx="2973">
                  <c:v>51.665999999999997</c:v>
                </c:pt>
                <c:pt idx="2974">
                  <c:v>51.67</c:v>
                </c:pt>
                <c:pt idx="2975">
                  <c:v>51.683999999999997</c:v>
                </c:pt>
                <c:pt idx="2976">
                  <c:v>51.695</c:v>
                </c:pt>
                <c:pt idx="2977">
                  <c:v>51.691000000000003</c:v>
                </c:pt>
                <c:pt idx="2978">
                  <c:v>51.698999999999998</c:v>
                </c:pt>
                <c:pt idx="2979">
                  <c:v>51.706000000000003</c:v>
                </c:pt>
                <c:pt idx="2980">
                  <c:v>51.706000000000003</c:v>
                </c:pt>
                <c:pt idx="2981">
                  <c:v>51.701999999999998</c:v>
                </c:pt>
                <c:pt idx="2982">
                  <c:v>51.691000000000003</c:v>
                </c:pt>
                <c:pt idx="2983">
                  <c:v>51.691000000000003</c:v>
                </c:pt>
                <c:pt idx="2984">
                  <c:v>51.688000000000002</c:v>
                </c:pt>
                <c:pt idx="2985">
                  <c:v>51.695</c:v>
                </c:pt>
                <c:pt idx="2986">
                  <c:v>51.691000000000003</c:v>
                </c:pt>
                <c:pt idx="2987">
                  <c:v>51.68</c:v>
                </c:pt>
                <c:pt idx="2988">
                  <c:v>51.677</c:v>
                </c:pt>
                <c:pt idx="2989">
                  <c:v>51.665999999999997</c:v>
                </c:pt>
                <c:pt idx="2990">
                  <c:v>51.665999999999997</c:v>
                </c:pt>
                <c:pt idx="2991">
                  <c:v>51.67</c:v>
                </c:pt>
                <c:pt idx="2992">
                  <c:v>51.67</c:v>
                </c:pt>
                <c:pt idx="2993">
                  <c:v>51.661999999999999</c:v>
                </c:pt>
                <c:pt idx="2994">
                  <c:v>51.661999999999999</c:v>
                </c:pt>
                <c:pt idx="2995">
                  <c:v>51.665999999999997</c:v>
                </c:pt>
                <c:pt idx="2996">
                  <c:v>51.643999999999998</c:v>
                </c:pt>
                <c:pt idx="2997">
                  <c:v>51.648000000000003</c:v>
                </c:pt>
                <c:pt idx="2998">
                  <c:v>51.640999999999998</c:v>
                </c:pt>
                <c:pt idx="2999">
                  <c:v>51.640999999999998</c:v>
                </c:pt>
                <c:pt idx="3000">
                  <c:v>51.640999999999998</c:v>
                </c:pt>
                <c:pt idx="3001">
                  <c:v>51.634</c:v>
                </c:pt>
                <c:pt idx="3002">
                  <c:v>51.625999999999998</c:v>
                </c:pt>
                <c:pt idx="3003">
                  <c:v>51.622999999999998</c:v>
                </c:pt>
                <c:pt idx="3004">
                  <c:v>51.616</c:v>
                </c:pt>
                <c:pt idx="3005">
                  <c:v>51.619</c:v>
                </c:pt>
                <c:pt idx="3006">
                  <c:v>51.619</c:v>
                </c:pt>
                <c:pt idx="3007">
                  <c:v>51.619</c:v>
                </c:pt>
                <c:pt idx="3008">
                  <c:v>51.607999999999997</c:v>
                </c:pt>
                <c:pt idx="3009">
                  <c:v>51.604999999999997</c:v>
                </c:pt>
                <c:pt idx="3010">
                  <c:v>51.594000000000001</c:v>
                </c:pt>
                <c:pt idx="3011">
                  <c:v>51.600999999999999</c:v>
                </c:pt>
                <c:pt idx="3012">
                  <c:v>51.59</c:v>
                </c:pt>
                <c:pt idx="3013">
                  <c:v>51.58</c:v>
                </c:pt>
                <c:pt idx="3014">
                  <c:v>51.58</c:v>
                </c:pt>
                <c:pt idx="3015">
                  <c:v>51.576000000000001</c:v>
                </c:pt>
                <c:pt idx="3016">
                  <c:v>51.569000000000003</c:v>
                </c:pt>
                <c:pt idx="3017">
                  <c:v>51.564999999999998</c:v>
                </c:pt>
                <c:pt idx="3018">
                  <c:v>51.558</c:v>
                </c:pt>
                <c:pt idx="3019">
                  <c:v>51.569000000000003</c:v>
                </c:pt>
                <c:pt idx="3020">
                  <c:v>51.572000000000003</c:v>
                </c:pt>
                <c:pt idx="3021">
                  <c:v>51.569000000000003</c:v>
                </c:pt>
                <c:pt idx="3022">
                  <c:v>51.58</c:v>
                </c:pt>
                <c:pt idx="3023">
                  <c:v>51.572000000000003</c:v>
                </c:pt>
                <c:pt idx="3024">
                  <c:v>51.582999999999998</c:v>
                </c:pt>
                <c:pt idx="3025">
                  <c:v>51.59</c:v>
                </c:pt>
                <c:pt idx="3026">
                  <c:v>51.600999999999999</c:v>
                </c:pt>
                <c:pt idx="3027">
                  <c:v>51.597999999999999</c:v>
                </c:pt>
                <c:pt idx="3028">
                  <c:v>51.600999999999999</c:v>
                </c:pt>
                <c:pt idx="3029">
                  <c:v>51.607999999999997</c:v>
                </c:pt>
                <c:pt idx="3030">
                  <c:v>51.619</c:v>
                </c:pt>
                <c:pt idx="3031">
                  <c:v>51.616</c:v>
                </c:pt>
                <c:pt idx="3032">
                  <c:v>51.622999999999998</c:v>
                </c:pt>
                <c:pt idx="3033">
                  <c:v>51.640999999999998</c:v>
                </c:pt>
                <c:pt idx="3034">
                  <c:v>51.634</c:v>
                </c:pt>
                <c:pt idx="3035">
                  <c:v>51.645000000000003</c:v>
                </c:pt>
                <c:pt idx="3036">
                  <c:v>51.648000000000003</c:v>
                </c:pt>
                <c:pt idx="3037">
                  <c:v>51.658999999999999</c:v>
                </c:pt>
                <c:pt idx="3038">
                  <c:v>51.665999999999997</c:v>
                </c:pt>
                <c:pt idx="3039">
                  <c:v>51.680999999999997</c:v>
                </c:pt>
                <c:pt idx="3040">
                  <c:v>51.688000000000002</c:v>
                </c:pt>
                <c:pt idx="3041">
                  <c:v>51.688000000000002</c:v>
                </c:pt>
                <c:pt idx="3042">
                  <c:v>51.695</c:v>
                </c:pt>
                <c:pt idx="3043">
                  <c:v>51.695</c:v>
                </c:pt>
                <c:pt idx="3044">
                  <c:v>51.706000000000003</c:v>
                </c:pt>
                <c:pt idx="3045">
                  <c:v>51.713000000000001</c:v>
                </c:pt>
                <c:pt idx="3046">
                  <c:v>51.723999999999997</c:v>
                </c:pt>
                <c:pt idx="3047">
                  <c:v>51.72</c:v>
                </c:pt>
                <c:pt idx="3048">
                  <c:v>51.72</c:v>
                </c:pt>
                <c:pt idx="3049">
                  <c:v>51.72</c:v>
                </c:pt>
                <c:pt idx="3050">
                  <c:v>51.731000000000002</c:v>
                </c:pt>
                <c:pt idx="3051">
                  <c:v>51.738</c:v>
                </c:pt>
                <c:pt idx="3052">
                  <c:v>51.749000000000002</c:v>
                </c:pt>
                <c:pt idx="3053">
                  <c:v>51.746000000000002</c:v>
                </c:pt>
                <c:pt idx="3054">
                  <c:v>51.76</c:v>
                </c:pt>
                <c:pt idx="3055">
                  <c:v>51.76</c:v>
                </c:pt>
                <c:pt idx="3056">
                  <c:v>51.764000000000003</c:v>
                </c:pt>
                <c:pt idx="3057">
                  <c:v>51.753</c:v>
                </c:pt>
                <c:pt idx="3058">
                  <c:v>51.756</c:v>
                </c:pt>
                <c:pt idx="3059">
                  <c:v>51.749000000000002</c:v>
                </c:pt>
                <c:pt idx="3060">
                  <c:v>51.738</c:v>
                </c:pt>
                <c:pt idx="3061">
                  <c:v>51.731000000000002</c:v>
                </c:pt>
                <c:pt idx="3062">
                  <c:v>51.731000000000002</c:v>
                </c:pt>
                <c:pt idx="3063">
                  <c:v>51.716999999999999</c:v>
                </c:pt>
                <c:pt idx="3064">
                  <c:v>51.723999999999997</c:v>
                </c:pt>
                <c:pt idx="3065">
                  <c:v>51.726999999999997</c:v>
                </c:pt>
                <c:pt idx="3066">
                  <c:v>51.706000000000003</c:v>
                </c:pt>
                <c:pt idx="3067">
                  <c:v>51.706000000000003</c:v>
                </c:pt>
                <c:pt idx="3068">
                  <c:v>51.706000000000003</c:v>
                </c:pt>
                <c:pt idx="3069">
                  <c:v>51.691000000000003</c:v>
                </c:pt>
                <c:pt idx="3070">
                  <c:v>51.695</c:v>
                </c:pt>
                <c:pt idx="3071">
                  <c:v>51.683999999999997</c:v>
                </c:pt>
                <c:pt idx="3072">
                  <c:v>51.688000000000002</c:v>
                </c:pt>
                <c:pt idx="3073">
                  <c:v>51.691000000000003</c:v>
                </c:pt>
                <c:pt idx="3074">
                  <c:v>51.688000000000002</c:v>
                </c:pt>
                <c:pt idx="3075">
                  <c:v>51.68</c:v>
                </c:pt>
                <c:pt idx="3076">
                  <c:v>51.683999999999997</c:v>
                </c:pt>
                <c:pt idx="3077">
                  <c:v>51.677</c:v>
                </c:pt>
                <c:pt idx="3078">
                  <c:v>51.683999999999997</c:v>
                </c:pt>
                <c:pt idx="3079">
                  <c:v>51.68</c:v>
                </c:pt>
                <c:pt idx="3080">
                  <c:v>51.691000000000003</c:v>
                </c:pt>
                <c:pt idx="3081">
                  <c:v>51.691000000000003</c:v>
                </c:pt>
                <c:pt idx="3082">
                  <c:v>51.691000000000003</c:v>
                </c:pt>
                <c:pt idx="3083">
                  <c:v>51.691000000000003</c:v>
                </c:pt>
                <c:pt idx="3084">
                  <c:v>51.688000000000002</c:v>
                </c:pt>
                <c:pt idx="3085">
                  <c:v>51.698</c:v>
                </c:pt>
                <c:pt idx="3086">
                  <c:v>51.695</c:v>
                </c:pt>
                <c:pt idx="3087">
                  <c:v>51.698</c:v>
                </c:pt>
                <c:pt idx="3088">
                  <c:v>51.691000000000003</c:v>
                </c:pt>
                <c:pt idx="3089">
                  <c:v>51.701999999999998</c:v>
                </c:pt>
                <c:pt idx="3090">
                  <c:v>51.701999999999998</c:v>
                </c:pt>
                <c:pt idx="3091">
                  <c:v>51.701999999999998</c:v>
                </c:pt>
                <c:pt idx="3092">
                  <c:v>51.716000000000001</c:v>
                </c:pt>
                <c:pt idx="3093">
                  <c:v>51.731000000000002</c:v>
                </c:pt>
                <c:pt idx="3094">
                  <c:v>51.731000000000002</c:v>
                </c:pt>
                <c:pt idx="3095">
                  <c:v>51.738</c:v>
                </c:pt>
                <c:pt idx="3096">
                  <c:v>51.738</c:v>
                </c:pt>
                <c:pt idx="3097">
                  <c:v>51.744999999999997</c:v>
                </c:pt>
                <c:pt idx="3098">
                  <c:v>51.744999999999997</c:v>
                </c:pt>
                <c:pt idx="3099">
                  <c:v>51.756</c:v>
                </c:pt>
                <c:pt idx="3100">
                  <c:v>51.762999999999998</c:v>
                </c:pt>
                <c:pt idx="3101">
                  <c:v>51.787999999999997</c:v>
                </c:pt>
                <c:pt idx="3102">
                  <c:v>51.798999999999999</c:v>
                </c:pt>
                <c:pt idx="3103">
                  <c:v>51.805999999999997</c:v>
                </c:pt>
                <c:pt idx="3104">
                  <c:v>51.835000000000001</c:v>
                </c:pt>
                <c:pt idx="3105">
                  <c:v>51.85</c:v>
                </c:pt>
                <c:pt idx="3106">
                  <c:v>51.878</c:v>
                </c:pt>
                <c:pt idx="3107">
                  <c:v>51.9</c:v>
                </c:pt>
                <c:pt idx="3108">
                  <c:v>51.929000000000002</c:v>
                </c:pt>
                <c:pt idx="3109">
                  <c:v>51.94</c:v>
                </c:pt>
                <c:pt idx="3110">
                  <c:v>51.957999999999998</c:v>
                </c:pt>
                <c:pt idx="3111">
                  <c:v>51.98</c:v>
                </c:pt>
                <c:pt idx="3112">
                  <c:v>51.98</c:v>
                </c:pt>
                <c:pt idx="3113">
                  <c:v>51.99</c:v>
                </c:pt>
                <c:pt idx="3114">
                  <c:v>51.997</c:v>
                </c:pt>
                <c:pt idx="3115">
                  <c:v>51.997</c:v>
                </c:pt>
                <c:pt idx="3116">
                  <c:v>52.005000000000003</c:v>
                </c:pt>
                <c:pt idx="3117">
                  <c:v>52.012</c:v>
                </c:pt>
                <c:pt idx="3118">
                  <c:v>52.012</c:v>
                </c:pt>
                <c:pt idx="3119">
                  <c:v>52.036999999999999</c:v>
                </c:pt>
                <c:pt idx="3120">
                  <c:v>52.052</c:v>
                </c:pt>
                <c:pt idx="3121">
                  <c:v>52.055</c:v>
                </c:pt>
                <c:pt idx="3122">
                  <c:v>52.07</c:v>
                </c:pt>
                <c:pt idx="3123">
                  <c:v>52.088000000000001</c:v>
                </c:pt>
                <c:pt idx="3124">
                  <c:v>52.097999999999999</c:v>
                </c:pt>
                <c:pt idx="3125">
                  <c:v>52.101999999999997</c:v>
                </c:pt>
                <c:pt idx="3126">
                  <c:v>52.124000000000002</c:v>
                </c:pt>
                <c:pt idx="3127">
                  <c:v>52.124000000000002</c:v>
                </c:pt>
                <c:pt idx="3128">
                  <c:v>52.131</c:v>
                </c:pt>
                <c:pt idx="3129">
                  <c:v>52.131</c:v>
                </c:pt>
                <c:pt idx="3130">
                  <c:v>52.137999999999998</c:v>
                </c:pt>
                <c:pt idx="3131">
                  <c:v>52.152999999999999</c:v>
                </c:pt>
                <c:pt idx="3132">
                  <c:v>52.177999999999997</c:v>
                </c:pt>
                <c:pt idx="3133">
                  <c:v>52.185000000000002</c:v>
                </c:pt>
                <c:pt idx="3134">
                  <c:v>52.195999999999998</c:v>
                </c:pt>
                <c:pt idx="3135">
                  <c:v>52.213999999999999</c:v>
                </c:pt>
                <c:pt idx="3136">
                  <c:v>52.220999999999997</c:v>
                </c:pt>
                <c:pt idx="3137">
                  <c:v>52.225000000000001</c:v>
                </c:pt>
                <c:pt idx="3138">
                  <c:v>52.228000000000002</c:v>
                </c:pt>
                <c:pt idx="3139">
                  <c:v>52.231999999999999</c:v>
                </c:pt>
                <c:pt idx="3140">
                  <c:v>52.243000000000002</c:v>
                </c:pt>
                <c:pt idx="3141">
                  <c:v>52.256999999999998</c:v>
                </c:pt>
                <c:pt idx="3142">
                  <c:v>52.256999999999998</c:v>
                </c:pt>
                <c:pt idx="3143">
                  <c:v>52.268000000000001</c:v>
                </c:pt>
                <c:pt idx="3144">
                  <c:v>52.286000000000001</c:v>
                </c:pt>
                <c:pt idx="3145">
                  <c:v>52.292999999999999</c:v>
                </c:pt>
                <c:pt idx="3146">
                  <c:v>52.308</c:v>
                </c:pt>
                <c:pt idx="3147">
                  <c:v>52.311</c:v>
                </c:pt>
                <c:pt idx="3148">
                  <c:v>52.317999999999998</c:v>
                </c:pt>
                <c:pt idx="3149">
                  <c:v>52.322000000000003</c:v>
                </c:pt>
                <c:pt idx="3150">
                  <c:v>52.325000000000003</c:v>
                </c:pt>
                <c:pt idx="3151">
                  <c:v>52.34</c:v>
                </c:pt>
                <c:pt idx="3152">
                  <c:v>52.335999999999999</c:v>
                </c:pt>
                <c:pt idx="3153">
                  <c:v>52.343000000000004</c:v>
                </c:pt>
                <c:pt idx="3154">
                  <c:v>52.357999999999997</c:v>
                </c:pt>
                <c:pt idx="3155">
                  <c:v>52.387</c:v>
                </c:pt>
                <c:pt idx="3156">
                  <c:v>52.415999999999997</c:v>
                </c:pt>
                <c:pt idx="3157">
                  <c:v>52.426000000000002</c:v>
                </c:pt>
                <c:pt idx="3158">
                  <c:v>52.448</c:v>
                </c:pt>
                <c:pt idx="3159">
                  <c:v>52.47</c:v>
                </c:pt>
                <c:pt idx="3160">
                  <c:v>52.488</c:v>
                </c:pt>
                <c:pt idx="3161">
                  <c:v>52.509</c:v>
                </c:pt>
                <c:pt idx="3162">
                  <c:v>52.534999999999997</c:v>
                </c:pt>
                <c:pt idx="3163">
                  <c:v>52.545000000000002</c:v>
                </c:pt>
                <c:pt idx="3164">
                  <c:v>52.581000000000003</c:v>
                </c:pt>
                <c:pt idx="3165">
                  <c:v>52.61</c:v>
                </c:pt>
                <c:pt idx="3166">
                  <c:v>52.618000000000002</c:v>
                </c:pt>
                <c:pt idx="3167">
                  <c:v>52.625</c:v>
                </c:pt>
                <c:pt idx="3168">
                  <c:v>52.631999999999998</c:v>
                </c:pt>
                <c:pt idx="3169">
                  <c:v>52.634999999999998</c:v>
                </c:pt>
                <c:pt idx="3170">
                  <c:v>52.643000000000001</c:v>
                </c:pt>
                <c:pt idx="3171">
                  <c:v>52.65</c:v>
                </c:pt>
                <c:pt idx="3172">
                  <c:v>52.661000000000001</c:v>
                </c:pt>
                <c:pt idx="3173">
                  <c:v>52.667999999999999</c:v>
                </c:pt>
                <c:pt idx="3174">
                  <c:v>52.689</c:v>
                </c:pt>
                <c:pt idx="3175">
                  <c:v>52.704000000000001</c:v>
                </c:pt>
                <c:pt idx="3176">
                  <c:v>52.718000000000004</c:v>
                </c:pt>
                <c:pt idx="3177">
                  <c:v>52.744</c:v>
                </c:pt>
                <c:pt idx="3178">
                  <c:v>52.762</c:v>
                </c:pt>
                <c:pt idx="3179">
                  <c:v>52.78</c:v>
                </c:pt>
                <c:pt idx="3180">
                  <c:v>52.798000000000002</c:v>
                </c:pt>
                <c:pt idx="3181">
                  <c:v>52.816000000000003</c:v>
                </c:pt>
                <c:pt idx="3182">
                  <c:v>52.847999999999999</c:v>
                </c:pt>
                <c:pt idx="3183">
                  <c:v>52.862000000000002</c:v>
                </c:pt>
                <c:pt idx="3184">
                  <c:v>52.87</c:v>
                </c:pt>
                <c:pt idx="3185">
                  <c:v>52.881</c:v>
                </c:pt>
                <c:pt idx="3186">
                  <c:v>52.899000000000001</c:v>
                </c:pt>
                <c:pt idx="3187">
                  <c:v>52.899000000000001</c:v>
                </c:pt>
                <c:pt idx="3188">
                  <c:v>52.908999999999999</c:v>
                </c:pt>
                <c:pt idx="3189">
                  <c:v>52.92</c:v>
                </c:pt>
                <c:pt idx="3190">
                  <c:v>52.912999999999997</c:v>
                </c:pt>
                <c:pt idx="3191">
                  <c:v>52.912999999999997</c:v>
                </c:pt>
                <c:pt idx="3192">
                  <c:v>52.930999999999997</c:v>
                </c:pt>
                <c:pt idx="3193">
                  <c:v>52.930999999999997</c:v>
                </c:pt>
                <c:pt idx="3194">
                  <c:v>52.953000000000003</c:v>
                </c:pt>
                <c:pt idx="3195">
                  <c:v>52.97</c:v>
                </c:pt>
                <c:pt idx="3196">
                  <c:v>52.973999999999997</c:v>
                </c:pt>
                <c:pt idx="3197">
                  <c:v>52.984999999999999</c:v>
                </c:pt>
                <c:pt idx="3198">
                  <c:v>52.991999999999997</c:v>
                </c:pt>
                <c:pt idx="3199">
                  <c:v>52.996000000000002</c:v>
                </c:pt>
                <c:pt idx="3200">
                  <c:v>53.003</c:v>
                </c:pt>
                <c:pt idx="3201">
                  <c:v>53.01</c:v>
                </c:pt>
                <c:pt idx="3202">
                  <c:v>53.017000000000003</c:v>
                </c:pt>
                <c:pt idx="3203">
                  <c:v>53.017000000000003</c:v>
                </c:pt>
                <c:pt idx="3204">
                  <c:v>53.024000000000001</c:v>
                </c:pt>
                <c:pt idx="3205">
                  <c:v>53.031999999999996</c:v>
                </c:pt>
                <c:pt idx="3206">
                  <c:v>53.039000000000001</c:v>
                </c:pt>
                <c:pt idx="3207">
                  <c:v>53.057000000000002</c:v>
                </c:pt>
                <c:pt idx="3208">
                  <c:v>53.057000000000002</c:v>
                </c:pt>
                <c:pt idx="3209">
                  <c:v>53.064</c:v>
                </c:pt>
                <c:pt idx="3210">
                  <c:v>53.075000000000003</c:v>
                </c:pt>
                <c:pt idx="3211">
                  <c:v>53.070999999999998</c:v>
                </c:pt>
                <c:pt idx="3212">
                  <c:v>53.085999999999999</c:v>
                </c:pt>
                <c:pt idx="3213">
                  <c:v>53.093000000000004</c:v>
                </c:pt>
                <c:pt idx="3214">
                  <c:v>53.103999999999999</c:v>
                </c:pt>
                <c:pt idx="3215">
                  <c:v>53.106999999999999</c:v>
                </c:pt>
                <c:pt idx="3216">
                  <c:v>53.110999999999997</c:v>
                </c:pt>
                <c:pt idx="3217">
                  <c:v>53.113999999999997</c:v>
                </c:pt>
                <c:pt idx="3218">
                  <c:v>53.128999999999998</c:v>
                </c:pt>
                <c:pt idx="3219">
                  <c:v>53.122</c:v>
                </c:pt>
                <c:pt idx="3220">
                  <c:v>53.128999999999998</c:v>
                </c:pt>
                <c:pt idx="3221">
                  <c:v>53.143000000000001</c:v>
                </c:pt>
                <c:pt idx="3222">
                  <c:v>53.154000000000003</c:v>
                </c:pt>
                <c:pt idx="3223">
                  <c:v>53.161000000000001</c:v>
                </c:pt>
                <c:pt idx="3224">
                  <c:v>53.164999999999999</c:v>
                </c:pt>
                <c:pt idx="3225">
                  <c:v>53.179000000000002</c:v>
                </c:pt>
                <c:pt idx="3226">
                  <c:v>53.174999999999997</c:v>
                </c:pt>
                <c:pt idx="3227">
                  <c:v>53.186</c:v>
                </c:pt>
                <c:pt idx="3228">
                  <c:v>53.2</c:v>
                </c:pt>
                <c:pt idx="3229">
                  <c:v>53.204000000000001</c:v>
                </c:pt>
                <c:pt idx="3230">
                  <c:v>53.215000000000003</c:v>
                </c:pt>
                <c:pt idx="3231">
                  <c:v>53.232999999999997</c:v>
                </c:pt>
                <c:pt idx="3232">
                  <c:v>53.228999999999999</c:v>
                </c:pt>
                <c:pt idx="3233">
                  <c:v>53.24</c:v>
                </c:pt>
                <c:pt idx="3234">
                  <c:v>53.250999999999998</c:v>
                </c:pt>
                <c:pt idx="3235">
                  <c:v>53.250999999999998</c:v>
                </c:pt>
                <c:pt idx="3236">
                  <c:v>53.265000000000001</c:v>
                </c:pt>
                <c:pt idx="3237">
                  <c:v>53.276000000000003</c:v>
                </c:pt>
                <c:pt idx="3238">
                  <c:v>53.271999999999998</c:v>
                </c:pt>
                <c:pt idx="3239">
                  <c:v>53.283000000000001</c:v>
                </c:pt>
                <c:pt idx="3240">
                  <c:v>53.293999999999997</c:v>
                </c:pt>
                <c:pt idx="3241">
                  <c:v>53.29</c:v>
                </c:pt>
                <c:pt idx="3242">
                  <c:v>53.301000000000002</c:v>
                </c:pt>
                <c:pt idx="3243">
                  <c:v>53.296999999999997</c:v>
                </c:pt>
                <c:pt idx="3244">
                  <c:v>53.293999999999997</c:v>
                </c:pt>
                <c:pt idx="3245">
                  <c:v>53.286000000000001</c:v>
                </c:pt>
                <c:pt idx="3246">
                  <c:v>53.29</c:v>
                </c:pt>
                <c:pt idx="3247">
                  <c:v>53.286000000000001</c:v>
                </c:pt>
                <c:pt idx="3248">
                  <c:v>53.276000000000003</c:v>
                </c:pt>
                <c:pt idx="3249">
                  <c:v>53.268000000000001</c:v>
                </c:pt>
                <c:pt idx="3250">
                  <c:v>53.274999999999999</c:v>
                </c:pt>
                <c:pt idx="3251">
                  <c:v>53.286000000000001</c:v>
                </c:pt>
                <c:pt idx="3252">
                  <c:v>53.274999999999999</c:v>
                </c:pt>
                <c:pt idx="3253">
                  <c:v>53.268000000000001</c:v>
                </c:pt>
                <c:pt idx="3254">
                  <c:v>53.264000000000003</c:v>
                </c:pt>
                <c:pt idx="3255">
                  <c:v>53.268000000000001</c:v>
                </c:pt>
                <c:pt idx="3256">
                  <c:v>53.271999999999998</c:v>
                </c:pt>
                <c:pt idx="3257">
                  <c:v>53.268000000000001</c:v>
                </c:pt>
                <c:pt idx="3258">
                  <c:v>53.268000000000001</c:v>
                </c:pt>
                <c:pt idx="3259">
                  <c:v>53.261000000000003</c:v>
                </c:pt>
                <c:pt idx="3260">
                  <c:v>53.261000000000003</c:v>
                </c:pt>
                <c:pt idx="3261">
                  <c:v>53.261000000000003</c:v>
                </c:pt>
                <c:pt idx="3262">
                  <c:v>53.25</c:v>
                </c:pt>
                <c:pt idx="3263">
                  <c:v>53.264000000000003</c:v>
                </c:pt>
                <c:pt idx="3264">
                  <c:v>53.261000000000003</c:v>
                </c:pt>
                <c:pt idx="3265">
                  <c:v>53.253</c:v>
                </c:pt>
                <c:pt idx="3266">
                  <c:v>53.256999999999998</c:v>
                </c:pt>
                <c:pt idx="3267">
                  <c:v>53.264000000000003</c:v>
                </c:pt>
                <c:pt idx="3268">
                  <c:v>53.271000000000001</c:v>
                </c:pt>
                <c:pt idx="3269">
                  <c:v>53.267000000000003</c:v>
                </c:pt>
                <c:pt idx="3270">
                  <c:v>53.264000000000003</c:v>
                </c:pt>
                <c:pt idx="3271">
                  <c:v>53.267000000000003</c:v>
                </c:pt>
                <c:pt idx="3272">
                  <c:v>53.264000000000003</c:v>
                </c:pt>
                <c:pt idx="3273">
                  <c:v>53.249000000000002</c:v>
                </c:pt>
                <c:pt idx="3274">
                  <c:v>53.26</c:v>
                </c:pt>
                <c:pt idx="3275">
                  <c:v>53.26</c:v>
                </c:pt>
                <c:pt idx="3276">
                  <c:v>53.26</c:v>
                </c:pt>
                <c:pt idx="3277">
                  <c:v>53.267000000000003</c:v>
                </c:pt>
                <c:pt idx="3278">
                  <c:v>53.274000000000001</c:v>
                </c:pt>
                <c:pt idx="3279">
                  <c:v>53.280999999999999</c:v>
                </c:pt>
                <c:pt idx="3280">
                  <c:v>53.295999999999999</c:v>
                </c:pt>
                <c:pt idx="3281">
                  <c:v>53.298999999999999</c:v>
                </c:pt>
                <c:pt idx="3282">
                  <c:v>53.295999999999999</c:v>
                </c:pt>
                <c:pt idx="3283">
                  <c:v>53.298999999999999</c:v>
                </c:pt>
                <c:pt idx="3284">
                  <c:v>53.307000000000002</c:v>
                </c:pt>
                <c:pt idx="3285">
                  <c:v>53.302999999999997</c:v>
                </c:pt>
                <c:pt idx="3286">
                  <c:v>53.305999999999997</c:v>
                </c:pt>
                <c:pt idx="3287">
                  <c:v>53.314</c:v>
                </c:pt>
                <c:pt idx="3288">
                  <c:v>53.31</c:v>
                </c:pt>
                <c:pt idx="3289">
                  <c:v>53.320999999999998</c:v>
                </c:pt>
                <c:pt idx="3290">
                  <c:v>53.332000000000001</c:v>
                </c:pt>
                <c:pt idx="3291">
                  <c:v>53.338999999999999</c:v>
                </c:pt>
                <c:pt idx="3292">
                  <c:v>53.341999999999999</c:v>
                </c:pt>
                <c:pt idx="3293">
                  <c:v>53.36</c:v>
                </c:pt>
                <c:pt idx="3294">
                  <c:v>53.371000000000002</c:v>
                </c:pt>
                <c:pt idx="3295">
                  <c:v>53.378</c:v>
                </c:pt>
                <c:pt idx="3296">
                  <c:v>53.386000000000003</c:v>
                </c:pt>
                <c:pt idx="3297">
                  <c:v>53.396000000000001</c:v>
                </c:pt>
                <c:pt idx="3298">
                  <c:v>53.406999999999996</c:v>
                </c:pt>
                <c:pt idx="3299">
                  <c:v>53.402999999999999</c:v>
                </c:pt>
                <c:pt idx="3300">
                  <c:v>53.411000000000001</c:v>
                </c:pt>
                <c:pt idx="3301">
                  <c:v>53.414000000000001</c:v>
                </c:pt>
                <c:pt idx="3302">
                  <c:v>53.420999999999999</c:v>
                </c:pt>
                <c:pt idx="3303">
                  <c:v>53.424999999999997</c:v>
                </c:pt>
                <c:pt idx="3304">
                  <c:v>53.424999999999997</c:v>
                </c:pt>
                <c:pt idx="3305">
                  <c:v>53.436</c:v>
                </c:pt>
                <c:pt idx="3306">
                  <c:v>53.445999999999998</c:v>
                </c:pt>
                <c:pt idx="3307">
                  <c:v>53.454000000000001</c:v>
                </c:pt>
                <c:pt idx="3308">
                  <c:v>53.468000000000004</c:v>
                </c:pt>
                <c:pt idx="3309">
                  <c:v>53.478999999999999</c:v>
                </c:pt>
                <c:pt idx="3310">
                  <c:v>53.478999999999999</c:v>
                </c:pt>
                <c:pt idx="3311">
                  <c:v>53.481999999999999</c:v>
                </c:pt>
                <c:pt idx="3312">
                  <c:v>53.493000000000002</c:v>
                </c:pt>
                <c:pt idx="3313">
                  <c:v>53.493000000000002</c:v>
                </c:pt>
                <c:pt idx="3314">
                  <c:v>53.497</c:v>
                </c:pt>
                <c:pt idx="3315">
                  <c:v>53.497</c:v>
                </c:pt>
                <c:pt idx="3316">
                  <c:v>53.511000000000003</c:v>
                </c:pt>
                <c:pt idx="3317">
                  <c:v>53.511000000000003</c:v>
                </c:pt>
                <c:pt idx="3318">
                  <c:v>53.531999999999996</c:v>
                </c:pt>
                <c:pt idx="3319">
                  <c:v>53.55</c:v>
                </c:pt>
                <c:pt idx="3320">
                  <c:v>53.542999999999999</c:v>
                </c:pt>
                <c:pt idx="3321">
                  <c:v>53.564999999999998</c:v>
                </c:pt>
                <c:pt idx="3322">
                  <c:v>53.576000000000001</c:v>
                </c:pt>
                <c:pt idx="3323">
                  <c:v>53.603999999999999</c:v>
                </c:pt>
                <c:pt idx="3324">
                  <c:v>53.615000000000002</c:v>
                </c:pt>
                <c:pt idx="3325">
                  <c:v>53.615000000000002</c:v>
                </c:pt>
                <c:pt idx="3326">
                  <c:v>53.622</c:v>
                </c:pt>
                <c:pt idx="3327">
                  <c:v>53.643999999999998</c:v>
                </c:pt>
                <c:pt idx="3328">
                  <c:v>53.643999999999998</c:v>
                </c:pt>
                <c:pt idx="3329">
                  <c:v>53.658000000000001</c:v>
                </c:pt>
                <c:pt idx="3330">
                  <c:v>53.665999999999997</c:v>
                </c:pt>
                <c:pt idx="3331">
                  <c:v>53.673000000000002</c:v>
                </c:pt>
                <c:pt idx="3332">
                  <c:v>53.676000000000002</c:v>
                </c:pt>
                <c:pt idx="3333">
                  <c:v>53.686999999999998</c:v>
                </c:pt>
                <c:pt idx="3334">
                  <c:v>53.691000000000003</c:v>
                </c:pt>
                <c:pt idx="3335">
                  <c:v>53.694000000000003</c:v>
                </c:pt>
                <c:pt idx="3336">
                  <c:v>53.709000000000003</c:v>
                </c:pt>
                <c:pt idx="3337">
                  <c:v>53.726999999999997</c:v>
                </c:pt>
                <c:pt idx="3338">
                  <c:v>53.741</c:v>
                </c:pt>
                <c:pt idx="3339">
                  <c:v>53.747999999999998</c:v>
                </c:pt>
                <c:pt idx="3340">
                  <c:v>53.77</c:v>
                </c:pt>
                <c:pt idx="3341">
                  <c:v>53.787999999999997</c:v>
                </c:pt>
                <c:pt idx="3342">
                  <c:v>53.798999999999999</c:v>
                </c:pt>
                <c:pt idx="3343">
                  <c:v>53.798000000000002</c:v>
                </c:pt>
                <c:pt idx="3344">
                  <c:v>53.823999999999998</c:v>
                </c:pt>
                <c:pt idx="3345">
                  <c:v>53.831000000000003</c:v>
                </c:pt>
                <c:pt idx="3346">
                  <c:v>53.838000000000001</c:v>
                </c:pt>
                <c:pt idx="3347">
                  <c:v>53.851999999999997</c:v>
                </c:pt>
                <c:pt idx="3348">
                  <c:v>53.848999999999997</c:v>
                </c:pt>
                <c:pt idx="3349">
                  <c:v>53.856000000000002</c:v>
                </c:pt>
                <c:pt idx="3350">
                  <c:v>53.859000000000002</c:v>
                </c:pt>
                <c:pt idx="3351">
                  <c:v>53.87</c:v>
                </c:pt>
                <c:pt idx="3352">
                  <c:v>53.884999999999998</c:v>
                </c:pt>
                <c:pt idx="3353">
                  <c:v>53.905999999999999</c:v>
                </c:pt>
                <c:pt idx="3354">
                  <c:v>53.930999999999997</c:v>
                </c:pt>
                <c:pt idx="3355">
                  <c:v>53.942</c:v>
                </c:pt>
                <c:pt idx="3356">
                  <c:v>53.966999999999999</c:v>
                </c:pt>
                <c:pt idx="3357">
                  <c:v>53.996000000000002</c:v>
                </c:pt>
                <c:pt idx="3358">
                  <c:v>54.006999999999998</c:v>
                </c:pt>
                <c:pt idx="3359">
                  <c:v>54.042999999999999</c:v>
                </c:pt>
                <c:pt idx="3360">
                  <c:v>54.079000000000001</c:v>
                </c:pt>
                <c:pt idx="3361">
                  <c:v>54.093000000000004</c:v>
                </c:pt>
                <c:pt idx="3362">
                  <c:v>54.133000000000003</c:v>
                </c:pt>
                <c:pt idx="3363">
                  <c:v>54.155000000000001</c:v>
                </c:pt>
                <c:pt idx="3364">
                  <c:v>54.168999999999997</c:v>
                </c:pt>
                <c:pt idx="3365">
                  <c:v>54.173000000000002</c:v>
                </c:pt>
                <c:pt idx="3366">
                  <c:v>54.186999999999998</c:v>
                </c:pt>
                <c:pt idx="3367">
                  <c:v>54.183</c:v>
                </c:pt>
                <c:pt idx="3368">
                  <c:v>54.194000000000003</c:v>
                </c:pt>
                <c:pt idx="3369">
                  <c:v>54.212000000000003</c:v>
                </c:pt>
                <c:pt idx="3370">
                  <c:v>54.212000000000003</c:v>
                </c:pt>
                <c:pt idx="3371">
                  <c:v>54.222999999999999</c:v>
                </c:pt>
                <c:pt idx="3372">
                  <c:v>54.237000000000002</c:v>
                </c:pt>
                <c:pt idx="3373">
                  <c:v>54.252000000000002</c:v>
                </c:pt>
                <c:pt idx="3374">
                  <c:v>54.273000000000003</c:v>
                </c:pt>
                <c:pt idx="3375">
                  <c:v>54.308999999999997</c:v>
                </c:pt>
                <c:pt idx="3376">
                  <c:v>54.323999999999998</c:v>
                </c:pt>
                <c:pt idx="3377">
                  <c:v>54.351999999999997</c:v>
                </c:pt>
                <c:pt idx="3378">
                  <c:v>54.384999999999998</c:v>
                </c:pt>
                <c:pt idx="3379">
                  <c:v>54.402999999999999</c:v>
                </c:pt>
                <c:pt idx="3380">
                  <c:v>54.432000000000002</c:v>
                </c:pt>
                <c:pt idx="3381">
                  <c:v>54.468000000000004</c:v>
                </c:pt>
                <c:pt idx="3382">
                  <c:v>54.478000000000002</c:v>
                </c:pt>
                <c:pt idx="3383">
                  <c:v>54.5</c:v>
                </c:pt>
                <c:pt idx="3384">
                  <c:v>54.521999999999998</c:v>
                </c:pt>
                <c:pt idx="3385">
                  <c:v>54.531999999999996</c:v>
                </c:pt>
                <c:pt idx="3386">
                  <c:v>54.542999999999999</c:v>
                </c:pt>
                <c:pt idx="3387">
                  <c:v>54.564999999999998</c:v>
                </c:pt>
                <c:pt idx="3388">
                  <c:v>54.554000000000002</c:v>
                </c:pt>
                <c:pt idx="3389">
                  <c:v>54.564999999999998</c:v>
                </c:pt>
                <c:pt idx="3390">
                  <c:v>54.575000000000003</c:v>
                </c:pt>
                <c:pt idx="3391">
                  <c:v>54.572000000000003</c:v>
                </c:pt>
                <c:pt idx="3392">
                  <c:v>54.597000000000001</c:v>
                </c:pt>
                <c:pt idx="3393">
                  <c:v>54.615000000000002</c:v>
                </c:pt>
                <c:pt idx="3394">
                  <c:v>54.636000000000003</c:v>
                </c:pt>
                <c:pt idx="3395">
                  <c:v>54.668999999999997</c:v>
                </c:pt>
                <c:pt idx="3396">
                  <c:v>54.704999999999998</c:v>
                </c:pt>
                <c:pt idx="3397">
                  <c:v>54.716000000000001</c:v>
                </c:pt>
                <c:pt idx="3398">
                  <c:v>54.759</c:v>
                </c:pt>
                <c:pt idx="3399">
                  <c:v>54.798999999999999</c:v>
                </c:pt>
                <c:pt idx="3400">
                  <c:v>54.82</c:v>
                </c:pt>
                <c:pt idx="3401">
                  <c:v>54.853000000000002</c:v>
                </c:pt>
                <c:pt idx="3402">
                  <c:v>54.884999999999998</c:v>
                </c:pt>
                <c:pt idx="3403">
                  <c:v>54.892000000000003</c:v>
                </c:pt>
                <c:pt idx="3404">
                  <c:v>54.917000000000002</c:v>
                </c:pt>
                <c:pt idx="3405">
                  <c:v>54.927999999999997</c:v>
                </c:pt>
                <c:pt idx="3406">
                  <c:v>54.935000000000002</c:v>
                </c:pt>
                <c:pt idx="3407">
                  <c:v>54.945999999999998</c:v>
                </c:pt>
                <c:pt idx="3408">
                  <c:v>54.945999999999998</c:v>
                </c:pt>
                <c:pt idx="3409">
                  <c:v>54.95</c:v>
                </c:pt>
                <c:pt idx="3410">
                  <c:v>54.953000000000003</c:v>
                </c:pt>
                <c:pt idx="3411">
                  <c:v>54.957000000000001</c:v>
                </c:pt>
                <c:pt idx="3412">
                  <c:v>54.963999999999999</c:v>
                </c:pt>
                <c:pt idx="3413">
                  <c:v>54.96</c:v>
                </c:pt>
                <c:pt idx="3414">
                  <c:v>54.966999999999999</c:v>
                </c:pt>
                <c:pt idx="3415">
                  <c:v>54.973999999999997</c:v>
                </c:pt>
                <c:pt idx="3416">
                  <c:v>54.973999999999997</c:v>
                </c:pt>
                <c:pt idx="3417">
                  <c:v>54.981999999999999</c:v>
                </c:pt>
                <c:pt idx="3418">
                  <c:v>54.973999999999997</c:v>
                </c:pt>
                <c:pt idx="3419">
                  <c:v>54.978000000000002</c:v>
                </c:pt>
                <c:pt idx="3420">
                  <c:v>54.988999999999997</c:v>
                </c:pt>
                <c:pt idx="3421">
                  <c:v>54.991999999999997</c:v>
                </c:pt>
                <c:pt idx="3422">
                  <c:v>54.991999999999997</c:v>
                </c:pt>
                <c:pt idx="3423">
                  <c:v>54.999000000000002</c:v>
                </c:pt>
                <c:pt idx="3424">
                  <c:v>55.003</c:v>
                </c:pt>
                <c:pt idx="3425">
                  <c:v>54.996000000000002</c:v>
                </c:pt>
                <c:pt idx="3426">
                  <c:v>55.003</c:v>
                </c:pt>
                <c:pt idx="3427">
                  <c:v>55.01</c:v>
                </c:pt>
                <c:pt idx="3428">
                  <c:v>55.01</c:v>
                </c:pt>
                <c:pt idx="3429">
                  <c:v>55.021000000000001</c:v>
                </c:pt>
                <c:pt idx="3430">
                  <c:v>55.012999999999998</c:v>
                </c:pt>
                <c:pt idx="3431">
                  <c:v>55.012999999999998</c:v>
                </c:pt>
                <c:pt idx="3432">
                  <c:v>55.037999999999997</c:v>
                </c:pt>
                <c:pt idx="3433">
                  <c:v>55.045999999999999</c:v>
                </c:pt>
                <c:pt idx="3434">
                  <c:v>55.075000000000003</c:v>
                </c:pt>
                <c:pt idx="3435">
                  <c:v>55.073999999999998</c:v>
                </c:pt>
                <c:pt idx="3436">
                  <c:v>55.073999999999998</c:v>
                </c:pt>
                <c:pt idx="3437">
                  <c:v>55.091999999999999</c:v>
                </c:pt>
                <c:pt idx="3438">
                  <c:v>55.113999999999997</c:v>
                </c:pt>
                <c:pt idx="3439">
                  <c:v>55.121000000000002</c:v>
                </c:pt>
                <c:pt idx="3440">
                  <c:v>55.121000000000002</c:v>
                </c:pt>
                <c:pt idx="3441">
                  <c:v>55.121000000000002</c:v>
                </c:pt>
                <c:pt idx="3442">
                  <c:v>55.128</c:v>
                </c:pt>
                <c:pt idx="3443">
                  <c:v>55.146000000000001</c:v>
                </c:pt>
                <c:pt idx="3444">
                  <c:v>55.156999999999996</c:v>
                </c:pt>
                <c:pt idx="3445">
                  <c:v>55.170999999999999</c:v>
                </c:pt>
                <c:pt idx="3446">
                  <c:v>55.2</c:v>
                </c:pt>
                <c:pt idx="3447">
                  <c:v>55.225000000000001</c:v>
                </c:pt>
                <c:pt idx="3448">
                  <c:v>55.235999999999997</c:v>
                </c:pt>
                <c:pt idx="3449">
                  <c:v>55.271999999999998</c:v>
                </c:pt>
                <c:pt idx="3450">
                  <c:v>55.296999999999997</c:v>
                </c:pt>
                <c:pt idx="3451">
                  <c:v>55.305</c:v>
                </c:pt>
                <c:pt idx="3452">
                  <c:v>55.319000000000003</c:v>
                </c:pt>
                <c:pt idx="3453">
                  <c:v>55.332999999999998</c:v>
                </c:pt>
                <c:pt idx="3454">
                  <c:v>55.347999999999999</c:v>
                </c:pt>
                <c:pt idx="3455">
                  <c:v>55.354999999999997</c:v>
                </c:pt>
                <c:pt idx="3456">
                  <c:v>55.369</c:v>
                </c:pt>
                <c:pt idx="3457">
                  <c:v>55.38</c:v>
                </c:pt>
                <c:pt idx="3458">
                  <c:v>55.38</c:v>
                </c:pt>
                <c:pt idx="3459">
                  <c:v>55.402000000000001</c:v>
                </c:pt>
                <c:pt idx="3460">
                  <c:v>55.408999999999999</c:v>
                </c:pt>
                <c:pt idx="3461">
                  <c:v>55.433999999999997</c:v>
                </c:pt>
                <c:pt idx="3462">
                  <c:v>55.466999999999999</c:v>
                </c:pt>
                <c:pt idx="3463">
                  <c:v>55.476999999999997</c:v>
                </c:pt>
                <c:pt idx="3464">
                  <c:v>55.51</c:v>
                </c:pt>
                <c:pt idx="3465">
                  <c:v>55.524000000000001</c:v>
                </c:pt>
                <c:pt idx="3466">
                  <c:v>55.545999999999999</c:v>
                </c:pt>
                <c:pt idx="3467">
                  <c:v>55.567</c:v>
                </c:pt>
                <c:pt idx="3468">
                  <c:v>55.595999999999997</c:v>
                </c:pt>
                <c:pt idx="3469">
                  <c:v>55.595999999999997</c:v>
                </c:pt>
                <c:pt idx="3470">
                  <c:v>55.6</c:v>
                </c:pt>
                <c:pt idx="3471">
                  <c:v>55.621000000000002</c:v>
                </c:pt>
                <c:pt idx="3472">
                  <c:v>55.616999999999997</c:v>
                </c:pt>
                <c:pt idx="3473">
                  <c:v>55.625</c:v>
                </c:pt>
                <c:pt idx="3474">
                  <c:v>55.628</c:v>
                </c:pt>
                <c:pt idx="3475">
                  <c:v>55.652999999999999</c:v>
                </c:pt>
                <c:pt idx="3476">
                  <c:v>55.656999999999996</c:v>
                </c:pt>
                <c:pt idx="3477">
                  <c:v>55.686</c:v>
                </c:pt>
                <c:pt idx="3478">
                  <c:v>55.692999999999998</c:v>
                </c:pt>
                <c:pt idx="3479">
                  <c:v>55.725000000000001</c:v>
                </c:pt>
                <c:pt idx="3480">
                  <c:v>55.753999999999998</c:v>
                </c:pt>
                <c:pt idx="3481">
                  <c:v>55.776000000000003</c:v>
                </c:pt>
                <c:pt idx="3482">
                  <c:v>55.801000000000002</c:v>
                </c:pt>
                <c:pt idx="3483">
                  <c:v>55.826000000000001</c:v>
                </c:pt>
                <c:pt idx="3484">
                  <c:v>55.837000000000003</c:v>
                </c:pt>
                <c:pt idx="3485">
                  <c:v>55.857999999999997</c:v>
                </c:pt>
                <c:pt idx="3486">
                  <c:v>55.869</c:v>
                </c:pt>
                <c:pt idx="3487">
                  <c:v>55.875999999999998</c:v>
                </c:pt>
                <c:pt idx="3488">
                  <c:v>55.893999999999998</c:v>
                </c:pt>
                <c:pt idx="3489">
                  <c:v>55.898000000000003</c:v>
                </c:pt>
                <c:pt idx="3490">
                  <c:v>55.901000000000003</c:v>
                </c:pt>
                <c:pt idx="3491">
                  <c:v>55.905000000000001</c:v>
                </c:pt>
                <c:pt idx="3492">
                  <c:v>55.911999999999999</c:v>
                </c:pt>
                <c:pt idx="3493">
                  <c:v>55.923000000000002</c:v>
                </c:pt>
                <c:pt idx="3494">
                  <c:v>55.93</c:v>
                </c:pt>
                <c:pt idx="3495">
                  <c:v>55.941000000000003</c:v>
                </c:pt>
                <c:pt idx="3496">
                  <c:v>55.959000000000003</c:v>
                </c:pt>
                <c:pt idx="3497">
                  <c:v>55.976999999999997</c:v>
                </c:pt>
                <c:pt idx="3498">
                  <c:v>55.997999999999998</c:v>
                </c:pt>
                <c:pt idx="3499">
                  <c:v>56.009</c:v>
                </c:pt>
                <c:pt idx="3500">
                  <c:v>56.02</c:v>
                </c:pt>
                <c:pt idx="3501">
                  <c:v>56.02</c:v>
                </c:pt>
                <c:pt idx="3502">
                  <c:v>56.015999999999998</c:v>
                </c:pt>
                <c:pt idx="3503">
                  <c:v>56.02</c:v>
                </c:pt>
                <c:pt idx="3504">
                  <c:v>56.042000000000002</c:v>
                </c:pt>
                <c:pt idx="3505">
                  <c:v>56.042000000000002</c:v>
                </c:pt>
                <c:pt idx="3506">
                  <c:v>56.037999999999997</c:v>
                </c:pt>
                <c:pt idx="3507">
                  <c:v>56.058999999999997</c:v>
                </c:pt>
                <c:pt idx="3508">
                  <c:v>56.058999999999997</c:v>
                </c:pt>
                <c:pt idx="3509">
                  <c:v>56.084000000000003</c:v>
                </c:pt>
                <c:pt idx="3510">
                  <c:v>56.11</c:v>
                </c:pt>
                <c:pt idx="3511">
                  <c:v>56.116999999999997</c:v>
                </c:pt>
                <c:pt idx="3512">
                  <c:v>56.12</c:v>
                </c:pt>
                <c:pt idx="3513">
                  <c:v>56.142000000000003</c:v>
                </c:pt>
                <c:pt idx="3514">
                  <c:v>56.146000000000001</c:v>
                </c:pt>
                <c:pt idx="3515">
                  <c:v>56.131</c:v>
                </c:pt>
                <c:pt idx="3516">
                  <c:v>56.146000000000001</c:v>
                </c:pt>
                <c:pt idx="3517">
                  <c:v>56.152999999999999</c:v>
                </c:pt>
                <c:pt idx="3518">
                  <c:v>56.162999999999997</c:v>
                </c:pt>
                <c:pt idx="3519">
                  <c:v>56.170999999999999</c:v>
                </c:pt>
                <c:pt idx="3520">
                  <c:v>56.173999999999999</c:v>
                </c:pt>
                <c:pt idx="3521">
                  <c:v>56.192</c:v>
                </c:pt>
                <c:pt idx="3522">
                  <c:v>56.21</c:v>
                </c:pt>
                <c:pt idx="3523">
                  <c:v>56.228000000000002</c:v>
                </c:pt>
                <c:pt idx="3524">
                  <c:v>56.261000000000003</c:v>
                </c:pt>
                <c:pt idx="3525">
                  <c:v>56.292999999999999</c:v>
                </c:pt>
                <c:pt idx="3526">
                  <c:v>56.307000000000002</c:v>
                </c:pt>
                <c:pt idx="3527">
                  <c:v>56.335999999999999</c:v>
                </c:pt>
                <c:pt idx="3528">
                  <c:v>56.372</c:v>
                </c:pt>
                <c:pt idx="3529">
                  <c:v>56.383000000000003</c:v>
                </c:pt>
                <c:pt idx="3530">
                  <c:v>56.405000000000001</c:v>
                </c:pt>
                <c:pt idx="3531">
                  <c:v>56.426000000000002</c:v>
                </c:pt>
                <c:pt idx="3532">
                  <c:v>56.43</c:v>
                </c:pt>
                <c:pt idx="3533">
                  <c:v>56.448</c:v>
                </c:pt>
                <c:pt idx="3534">
                  <c:v>56.448</c:v>
                </c:pt>
                <c:pt idx="3535">
                  <c:v>56.448</c:v>
                </c:pt>
                <c:pt idx="3536">
                  <c:v>56.457999999999998</c:v>
                </c:pt>
                <c:pt idx="3537">
                  <c:v>56.475999999999999</c:v>
                </c:pt>
                <c:pt idx="3538">
                  <c:v>56.484000000000002</c:v>
                </c:pt>
                <c:pt idx="3539">
                  <c:v>56.487000000000002</c:v>
                </c:pt>
                <c:pt idx="3540">
                  <c:v>56.509</c:v>
                </c:pt>
                <c:pt idx="3541">
                  <c:v>56.540999999999997</c:v>
                </c:pt>
                <c:pt idx="3542">
                  <c:v>56.563000000000002</c:v>
                </c:pt>
                <c:pt idx="3543">
                  <c:v>56.606000000000002</c:v>
                </c:pt>
                <c:pt idx="3544">
                  <c:v>56.616999999999997</c:v>
                </c:pt>
                <c:pt idx="3545">
                  <c:v>56.652999999999999</c:v>
                </c:pt>
                <c:pt idx="3546">
                  <c:v>56.667000000000002</c:v>
                </c:pt>
                <c:pt idx="3547">
                  <c:v>56.685000000000002</c:v>
                </c:pt>
                <c:pt idx="3548">
                  <c:v>56.7</c:v>
                </c:pt>
                <c:pt idx="3549">
                  <c:v>56.71</c:v>
                </c:pt>
                <c:pt idx="3550">
                  <c:v>56.71</c:v>
                </c:pt>
                <c:pt idx="3551">
                  <c:v>56.725000000000001</c:v>
                </c:pt>
                <c:pt idx="3552">
                  <c:v>56.734999999999999</c:v>
                </c:pt>
                <c:pt idx="3553">
                  <c:v>56.746000000000002</c:v>
                </c:pt>
                <c:pt idx="3554">
                  <c:v>56.753</c:v>
                </c:pt>
                <c:pt idx="3555">
                  <c:v>56.756999999999998</c:v>
                </c:pt>
                <c:pt idx="3556">
                  <c:v>56.771000000000001</c:v>
                </c:pt>
                <c:pt idx="3557">
                  <c:v>56.804000000000002</c:v>
                </c:pt>
                <c:pt idx="3558">
                  <c:v>56.829000000000001</c:v>
                </c:pt>
                <c:pt idx="3559">
                  <c:v>56.832999999999998</c:v>
                </c:pt>
                <c:pt idx="3560">
                  <c:v>56.857999999999997</c:v>
                </c:pt>
                <c:pt idx="3561">
                  <c:v>56.901000000000003</c:v>
                </c:pt>
                <c:pt idx="3562">
                  <c:v>56.914999999999999</c:v>
                </c:pt>
                <c:pt idx="3563">
                  <c:v>56.944000000000003</c:v>
                </c:pt>
                <c:pt idx="3564">
                  <c:v>56.962000000000003</c:v>
                </c:pt>
                <c:pt idx="3565">
                  <c:v>56.98</c:v>
                </c:pt>
                <c:pt idx="3566">
                  <c:v>56.997999999999998</c:v>
                </c:pt>
                <c:pt idx="3567">
                  <c:v>56.997999999999998</c:v>
                </c:pt>
                <c:pt idx="3568">
                  <c:v>57.005000000000003</c:v>
                </c:pt>
                <c:pt idx="3569">
                  <c:v>57.009</c:v>
                </c:pt>
                <c:pt idx="3570">
                  <c:v>57.027000000000001</c:v>
                </c:pt>
                <c:pt idx="3571">
                  <c:v>57.040999999999997</c:v>
                </c:pt>
                <c:pt idx="3572">
                  <c:v>57.055999999999997</c:v>
                </c:pt>
                <c:pt idx="3573">
                  <c:v>57.073999999999998</c:v>
                </c:pt>
                <c:pt idx="3574">
                  <c:v>57.088000000000001</c:v>
                </c:pt>
                <c:pt idx="3575">
                  <c:v>57.124000000000002</c:v>
                </c:pt>
                <c:pt idx="3576">
                  <c:v>57.152999999999999</c:v>
                </c:pt>
                <c:pt idx="3577">
                  <c:v>57.170999999999999</c:v>
                </c:pt>
                <c:pt idx="3578">
                  <c:v>57.203000000000003</c:v>
                </c:pt>
                <c:pt idx="3579">
                  <c:v>57.231999999999999</c:v>
                </c:pt>
                <c:pt idx="3580">
                  <c:v>57.253999999999998</c:v>
                </c:pt>
                <c:pt idx="3581">
                  <c:v>57.292999999999999</c:v>
                </c:pt>
                <c:pt idx="3582">
                  <c:v>57.317999999999998</c:v>
                </c:pt>
                <c:pt idx="3583">
                  <c:v>57.329000000000001</c:v>
                </c:pt>
                <c:pt idx="3584">
                  <c:v>57.350999999999999</c:v>
                </c:pt>
                <c:pt idx="3585">
                  <c:v>57.372</c:v>
                </c:pt>
                <c:pt idx="3586">
                  <c:v>57.375999999999998</c:v>
                </c:pt>
                <c:pt idx="3587">
                  <c:v>57.375999999999998</c:v>
                </c:pt>
                <c:pt idx="3588">
                  <c:v>57.396999999999998</c:v>
                </c:pt>
                <c:pt idx="3589">
                  <c:v>57.411999999999999</c:v>
                </c:pt>
                <c:pt idx="3590">
                  <c:v>57.411999999999999</c:v>
                </c:pt>
                <c:pt idx="3591">
                  <c:v>57.436999999999998</c:v>
                </c:pt>
                <c:pt idx="3592">
                  <c:v>57.436999999999998</c:v>
                </c:pt>
                <c:pt idx="3593">
                  <c:v>57.459000000000003</c:v>
                </c:pt>
                <c:pt idx="3594">
                  <c:v>57.491</c:v>
                </c:pt>
                <c:pt idx="3595">
                  <c:v>57.512999999999998</c:v>
                </c:pt>
                <c:pt idx="3596">
                  <c:v>57.540999999999997</c:v>
                </c:pt>
                <c:pt idx="3597">
                  <c:v>57.576999999999998</c:v>
                </c:pt>
                <c:pt idx="3598">
                  <c:v>57.606000000000002</c:v>
                </c:pt>
                <c:pt idx="3599">
                  <c:v>57.646000000000001</c:v>
                </c:pt>
                <c:pt idx="3600">
                  <c:v>57.670999999999999</c:v>
                </c:pt>
                <c:pt idx="3601">
                  <c:v>57.682000000000002</c:v>
                </c:pt>
                <c:pt idx="3602">
                  <c:v>57.713999999999999</c:v>
                </c:pt>
                <c:pt idx="3603">
                  <c:v>57.720999999999997</c:v>
                </c:pt>
                <c:pt idx="3604">
                  <c:v>57.734000000000002</c:v>
                </c:pt>
                <c:pt idx="3605">
                  <c:v>57.738999999999997</c:v>
                </c:pt>
                <c:pt idx="3606">
                  <c:v>57.765000000000001</c:v>
                </c:pt>
                <c:pt idx="3607">
                  <c:v>57.761000000000003</c:v>
                </c:pt>
                <c:pt idx="3608">
                  <c:v>57.771999999999998</c:v>
                </c:pt>
                <c:pt idx="3609">
                  <c:v>57.774999999999999</c:v>
                </c:pt>
                <c:pt idx="3610">
                  <c:v>57.771999999999998</c:v>
                </c:pt>
                <c:pt idx="3611">
                  <c:v>57.796999999999997</c:v>
                </c:pt>
                <c:pt idx="3612">
                  <c:v>57.814999999999998</c:v>
                </c:pt>
                <c:pt idx="3613">
                  <c:v>57.817999999999998</c:v>
                </c:pt>
                <c:pt idx="3614">
                  <c:v>57.847000000000001</c:v>
                </c:pt>
                <c:pt idx="3615">
                  <c:v>57.869</c:v>
                </c:pt>
                <c:pt idx="3616">
                  <c:v>57.883000000000003</c:v>
                </c:pt>
                <c:pt idx="3617">
                  <c:v>57.905000000000001</c:v>
                </c:pt>
                <c:pt idx="3618">
                  <c:v>57.926000000000002</c:v>
                </c:pt>
                <c:pt idx="3619">
                  <c:v>57.933</c:v>
                </c:pt>
                <c:pt idx="3620">
                  <c:v>57.954999999999998</c:v>
                </c:pt>
                <c:pt idx="3621">
                  <c:v>57.966000000000001</c:v>
                </c:pt>
                <c:pt idx="3622">
                  <c:v>57.969000000000001</c:v>
                </c:pt>
                <c:pt idx="3623">
                  <c:v>57.98</c:v>
                </c:pt>
                <c:pt idx="3624">
                  <c:v>58.005000000000003</c:v>
                </c:pt>
                <c:pt idx="3625">
                  <c:v>58.012999999999998</c:v>
                </c:pt>
                <c:pt idx="3626">
                  <c:v>58.02</c:v>
                </c:pt>
                <c:pt idx="3627">
                  <c:v>58.015999999999998</c:v>
                </c:pt>
                <c:pt idx="3628">
                  <c:v>58.023000000000003</c:v>
                </c:pt>
                <c:pt idx="3629">
                  <c:v>58.03</c:v>
                </c:pt>
                <c:pt idx="3630">
                  <c:v>58.036999999999999</c:v>
                </c:pt>
                <c:pt idx="3631">
                  <c:v>58.048000000000002</c:v>
                </c:pt>
                <c:pt idx="3632">
                  <c:v>58.045000000000002</c:v>
                </c:pt>
                <c:pt idx="3633">
                  <c:v>58.066000000000003</c:v>
                </c:pt>
                <c:pt idx="3634">
                  <c:v>58.066000000000003</c:v>
                </c:pt>
                <c:pt idx="3635">
                  <c:v>58.061999999999998</c:v>
                </c:pt>
                <c:pt idx="3636">
                  <c:v>58.066000000000003</c:v>
                </c:pt>
                <c:pt idx="3637">
                  <c:v>58.076999999999998</c:v>
                </c:pt>
                <c:pt idx="3638">
                  <c:v>58.087000000000003</c:v>
                </c:pt>
                <c:pt idx="3639">
                  <c:v>58.091000000000001</c:v>
                </c:pt>
                <c:pt idx="3640">
                  <c:v>58.094999999999999</c:v>
                </c:pt>
                <c:pt idx="3641">
                  <c:v>58.097999999999999</c:v>
                </c:pt>
                <c:pt idx="3642">
                  <c:v>58.097999999999999</c:v>
                </c:pt>
                <c:pt idx="3643">
                  <c:v>58.087000000000003</c:v>
                </c:pt>
                <c:pt idx="3644">
                  <c:v>58.076000000000001</c:v>
                </c:pt>
                <c:pt idx="3645">
                  <c:v>58.076000000000001</c:v>
                </c:pt>
                <c:pt idx="3646">
                  <c:v>58.076000000000001</c:v>
                </c:pt>
                <c:pt idx="3647">
                  <c:v>58.076000000000001</c:v>
                </c:pt>
                <c:pt idx="3648">
                  <c:v>58.072000000000003</c:v>
                </c:pt>
                <c:pt idx="3649">
                  <c:v>58.073999999999998</c:v>
                </c:pt>
                <c:pt idx="3650">
                  <c:v>58.069000000000003</c:v>
                </c:pt>
                <c:pt idx="3651">
                  <c:v>58.072000000000003</c:v>
                </c:pt>
                <c:pt idx="3652">
                  <c:v>58.069000000000003</c:v>
                </c:pt>
                <c:pt idx="3653">
                  <c:v>58.064999999999998</c:v>
                </c:pt>
                <c:pt idx="3654">
                  <c:v>58.067999999999998</c:v>
                </c:pt>
                <c:pt idx="3655">
                  <c:v>58.064999999999998</c:v>
                </c:pt>
                <c:pt idx="3656">
                  <c:v>58.064999999999998</c:v>
                </c:pt>
                <c:pt idx="3657">
                  <c:v>58.067999999999998</c:v>
                </c:pt>
                <c:pt idx="3658">
                  <c:v>58.067999999999998</c:v>
                </c:pt>
                <c:pt idx="3659">
                  <c:v>58.067999999999998</c:v>
                </c:pt>
                <c:pt idx="3660">
                  <c:v>58.079000000000001</c:v>
                </c:pt>
                <c:pt idx="3661">
                  <c:v>58.082000000000001</c:v>
                </c:pt>
                <c:pt idx="3662">
                  <c:v>58.110999999999997</c:v>
                </c:pt>
                <c:pt idx="3663">
                  <c:v>58.136000000000003</c:v>
                </c:pt>
                <c:pt idx="3664">
                  <c:v>58.143000000000001</c:v>
                </c:pt>
                <c:pt idx="3665">
                  <c:v>58.146999999999998</c:v>
                </c:pt>
                <c:pt idx="3666">
                  <c:v>58.15</c:v>
                </c:pt>
                <c:pt idx="3667">
                  <c:v>58.158000000000001</c:v>
                </c:pt>
                <c:pt idx="3668">
                  <c:v>58.156999999999996</c:v>
                </c:pt>
                <c:pt idx="3669">
                  <c:v>58.161000000000001</c:v>
                </c:pt>
                <c:pt idx="3670">
                  <c:v>58.174999999999997</c:v>
                </c:pt>
                <c:pt idx="3671">
                  <c:v>58.186</c:v>
                </c:pt>
                <c:pt idx="3672">
                  <c:v>58.210999999999999</c:v>
                </c:pt>
                <c:pt idx="3673">
                  <c:v>58.215000000000003</c:v>
                </c:pt>
                <c:pt idx="3674">
                  <c:v>58.225999999999999</c:v>
                </c:pt>
                <c:pt idx="3675">
                  <c:v>58.258000000000003</c:v>
                </c:pt>
                <c:pt idx="3676">
                  <c:v>58.268999999999998</c:v>
                </c:pt>
                <c:pt idx="3677">
                  <c:v>58.286999999999999</c:v>
                </c:pt>
                <c:pt idx="3678">
                  <c:v>58.298000000000002</c:v>
                </c:pt>
                <c:pt idx="3679">
                  <c:v>58.305</c:v>
                </c:pt>
                <c:pt idx="3680">
                  <c:v>58.311999999999998</c:v>
                </c:pt>
                <c:pt idx="3681">
                  <c:v>58.326000000000001</c:v>
                </c:pt>
                <c:pt idx="3682">
                  <c:v>58.326000000000001</c:v>
                </c:pt>
                <c:pt idx="3683">
                  <c:v>58.34</c:v>
                </c:pt>
                <c:pt idx="3684">
                  <c:v>58.337000000000003</c:v>
                </c:pt>
                <c:pt idx="3685">
                  <c:v>58.344000000000001</c:v>
                </c:pt>
                <c:pt idx="3686">
                  <c:v>58.344000000000001</c:v>
                </c:pt>
                <c:pt idx="3687">
                  <c:v>58.369</c:v>
                </c:pt>
                <c:pt idx="3688">
                  <c:v>58.372999999999998</c:v>
                </c:pt>
                <c:pt idx="3689">
                  <c:v>58.387</c:v>
                </c:pt>
                <c:pt idx="3690">
                  <c:v>58.405000000000001</c:v>
                </c:pt>
                <c:pt idx="3691">
                  <c:v>58.411999999999999</c:v>
                </c:pt>
                <c:pt idx="3692">
                  <c:v>58.418999999999997</c:v>
                </c:pt>
                <c:pt idx="3693">
                  <c:v>58.441000000000003</c:v>
                </c:pt>
                <c:pt idx="3694">
                  <c:v>58.444000000000003</c:v>
                </c:pt>
                <c:pt idx="3695">
                  <c:v>58.441000000000003</c:v>
                </c:pt>
                <c:pt idx="3696">
                  <c:v>58.454999999999998</c:v>
                </c:pt>
                <c:pt idx="3697">
                  <c:v>58.444000000000003</c:v>
                </c:pt>
                <c:pt idx="3698">
                  <c:v>58.451000000000001</c:v>
                </c:pt>
                <c:pt idx="3699">
                  <c:v>58.472999999999999</c:v>
                </c:pt>
                <c:pt idx="3700">
                  <c:v>58.476999999999997</c:v>
                </c:pt>
                <c:pt idx="3701">
                  <c:v>58.497999999999998</c:v>
                </c:pt>
                <c:pt idx="3702">
                  <c:v>58.527000000000001</c:v>
                </c:pt>
                <c:pt idx="3703">
                  <c:v>58.537999999999997</c:v>
                </c:pt>
                <c:pt idx="3704">
                  <c:v>58.555999999999997</c:v>
                </c:pt>
                <c:pt idx="3705">
                  <c:v>58.591999999999999</c:v>
                </c:pt>
                <c:pt idx="3706">
                  <c:v>58.606000000000002</c:v>
                </c:pt>
                <c:pt idx="3707">
                  <c:v>58.631</c:v>
                </c:pt>
                <c:pt idx="3708">
                  <c:v>58.664000000000001</c:v>
                </c:pt>
                <c:pt idx="3709">
                  <c:v>58.685000000000002</c:v>
                </c:pt>
                <c:pt idx="3710">
                  <c:v>58.703000000000003</c:v>
                </c:pt>
                <c:pt idx="3711">
                  <c:v>58.746000000000002</c:v>
                </c:pt>
                <c:pt idx="3712">
                  <c:v>58.756999999999998</c:v>
                </c:pt>
                <c:pt idx="3713">
                  <c:v>58.771999999999998</c:v>
                </c:pt>
                <c:pt idx="3714">
                  <c:v>58.79</c:v>
                </c:pt>
                <c:pt idx="3715">
                  <c:v>58.796999999999997</c:v>
                </c:pt>
                <c:pt idx="3716">
                  <c:v>58.804000000000002</c:v>
                </c:pt>
                <c:pt idx="3717">
                  <c:v>58.814999999999998</c:v>
                </c:pt>
                <c:pt idx="3718">
                  <c:v>58.817999999999998</c:v>
                </c:pt>
                <c:pt idx="3719">
                  <c:v>58.814</c:v>
                </c:pt>
                <c:pt idx="3720">
                  <c:v>58.817999999999998</c:v>
                </c:pt>
                <c:pt idx="3721">
                  <c:v>58.825000000000003</c:v>
                </c:pt>
                <c:pt idx="3722">
                  <c:v>58.817999999999998</c:v>
                </c:pt>
                <c:pt idx="3723">
                  <c:v>58.814</c:v>
                </c:pt>
                <c:pt idx="3724">
                  <c:v>58.814</c:v>
                </c:pt>
                <c:pt idx="3725">
                  <c:v>58.814</c:v>
                </c:pt>
                <c:pt idx="3726">
                  <c:v>58.825000000000003</c:v>
                </c:pt>
                <c:pt idx="3727">
                  <c:v>58.817999999999998</c:v>
                </c:pt>
                <c:pt idx="3728">
                  <c:v>58.828000000000003</c:v>
                </c:pt>
                <c:pt idx="3729">
                  <c:v>58.832000000000001</c:v>
                </c:pt>
                <c:pt idx="3730">
                  <c:v>58.832000000000001</c:v>
                </c:pt>
                <c:pt idx="3731">
                  <c:v>58.843000000000004</c:v>
                </c:pt>
                <c:pt idx="3732">
                  <c:v>58.853000000000002</c:v>
                </c:pt>
                <c:pt idx="3733">
                  <c:v>58.838999999999999</c:v>
                </c:pt>
                <c:pt idx="3734">
                  <c:v>58.853000000000002</c:v>
                </c:pt>
                <c:pt idx="3735">
                  <c:v>58.845999999999997</c:v>
                </c:pt>
                <c:pt idx="3736">
                  <c:v>58.856999999999999</c:v>
                </c:pt>
                <c:pt idx="3737">
                  <c:v>58.853000000000002</c:v>
                </c:pt>
                <c:pt idx="3738">
                  <c:v>58.853000000000002</c:v>
                </c:pt>
                <c:pt idx="3739">
                  <c:v>58.86</c:v>
                </c:pt>
                <c:pt idx="3740">
                  <c:v>58.853000000000002</c:v>
                </c:pt>
                <c:pt idx="3741">
                  <c:v>58.863</c:v>
                </c:pt>
                <c:pt idx="3742">
                  <c:v>58.866999999999997</c:v>
                </c:pt>
                <c:pt idx="3743">
                  <c:v>58.874000000000002</c:v>
                </c:pt>
                <c:pt idx="3744">
                  <c:v>58.866999999999997</c:v>
                </c:pt>
                <c:pt idx="3745">
                  <c:v>58.863</c:v>
                </c:pt>
                <c:pt idx="3746">
                  <c:v>58.87</c:v>
                </c:pt>
                <c:pt idx="3747">
                  <c:v>58.856000000000002</c:v>
                </c:pt>
                <c:pt idx="3748">
                  <c:v>58.851999999999997</c:v>
                </c:pt>
                <c:pt idx="3749">
                  <c:v>58.866999999999997</c:v>
                </c:pt>
                <c:pt idx="3750">
                  <c:v>58.851999999999997</c:v>
                </c:pt>
                <c:pt idx="3751">
                  <c:v>58.847999999999999</c:v>
                </c:pt>
                <c:pt idx="3752">
                  <c:v>58.851999999999997</c:v>
                </c:pt>
                <c:pt idx="3753">
                  <c:v>58.841000000000001</c:v>
                </c:pt>
                <c:pt idx="3754">
                  <c:v>58.856000000000002</c:v>
                </c:pt>
                <c:pt idx="3755">
                  <c:v>58.859000000000002</c:v>
                </c:pt>
                <c:pt idx="3756">
                  <c:v>58.863</c:v>
                </c:pt>
                <c:pt idx="3757">
                  <c:v>58.863</c:v>
                </c:pt>
                <c:pt idx="3758">
                  <c:v>58.866</c:v>
                </c:pt>
                <c:pt idx="3759">
                  <c:v>58.862000000000002</c:v>
                </c:pt>
                <c:pt idx="3760">
                  <c:v>58.87</c:v>
                </c:pt>
                <c:pt idx="3761">
                  <c:v>58.87</c:v>
                </c:pt>
                <c:pt idx="3762">
                  <c:v>58.866</c:v>
                </c:pt>
                <c:pt idx="3763">
                  <c:v>58.88</c:v>
                </c:pt>
                <c:pt idx="3764">
                  <c:v>58.884</c:v>
                </c:pt>
                <c:pt idx="3765">
                  <c:v>58.872999999999998</c:v>
                </c:pt>
                <c:pt idx="3766">
                  <c:v>58.875999999999998</c:v>
                </c:pt>
                <c:pt idx="3767">
                  <c:v>58.884</c:v>
                </c:pt>
                <c:pt idx="3768">
                  <c:v>58.898000000000003</c:v>
                </c:pt>
                <c:pt idx="3769">
                  <c:v>58.911000000000001</c:v>
                </c:pt>
                <c:pt idx="3770">
                  <c:v>58.92</c:v>
                </c:pt>
                <c:pt idx="3771">
                  <c:v>58.92</c:v>
                </c:pt>
                <c:pt idx="3772">
                  <c:v>58.927</c:v>
                </c:pt>
                <c:pt idx="3773">
                  <c:v>58.941000000000003</c:v>
                </c:pt>
                <c:pt idx="3774">
                  <c:v>58.951999999999998</c:v>
                </c:pt>
                <c:pt idx="3775">
                  <c:v>58.941000000000003</c:v>
                </c:pt>
                <c:pt idx="3776">
                  <c:v>58.951999999999998</c:v>
                </c:pt>
                <c:pt idx="3777">
                  <c:v>58.951999999999998</c:v>
                </c:pt>
                <c:pt idx="3778">
                  <c:v>58.945</c:v>
                </c:pt>
                <c:pt idx="3779">
                  <c:v>58.954999999999998</c:v>
                </c:pt>
                <c:pt idx="3780">
                  <c:v>58.97</c:v>
                </c:pt>
                <c:pt idx="3781">
                  <c:v>58.976999999999997</c:v>
                </c:pt>
                <c:pt idx="3782">
                  <c:v>58.984000000000002</c:v>
                </c:pt>
                <c:pt idx="3783">
                  <c:v>59.005000000000003</c:v>
                </c:pt>
                <c:pt idx="3784">
                  <c:v>59.015999999999998</c:v>
                </c:pt>
                <c:pt idx="3785">
                  <c:v>59.027000000000001</c:v>
                </c:pt>
                <c:pt idx="3786">
                  <c:v>59.030999999999999</c:v>
                </c:pt>
                <c:pt idx="3787">
                  <c:v>59.063000000000002</c:v>
                </c:pt>
                <c:pt idx="3788">
                  <c:v>59.091999999999999</c:v>
                </c:pt>
                <c:pt idx="3789">
                  <c:v>59.106000000000002</c:v>
                </c:pt>
                <c:pt idx="3790">
                  <c:v>59.11</c:v>
                </c:pt>
                <c:pt idx="3791">
                  <c:v>59.128</c:v>
                </c:pt>
                <c:pt idx="3792">
                  <c:v>59.134999999999998</c:v>
                </c:pt>
                <c:pt idx="3793">
                  <c:v>59.146000000000001</c:v>
                </c:pt>
                <c:pt idx="3794">
                  <c:v>59.16</c:v>
                </c:pt>
                <c:pt idx="3795">
                  <c:v>59.156999999999996</c:v>
                </c:pt>
                <c:pt idx="3796">
                  <c:v>59.16</c:v>
                </c:pt>
                <c:pt idx="3797">
                  <c:v>59.155999999999999</c:v>
                </c:pt>
                <c:pt idx="3798">
                  <c:v>59.155999999999999</c:v>
                </c:pt>
                <c:pt idx="3799">
                  <c:v>59.167000000000002</c:v>
                </c:pt>
                <c:pt idx="3800">
                  <c:v>59.177999999999997</c:v>
                </c:pt>
                <c:pt idx="3801">
                  <c:v>59.2</c:v>
                </c:pt>
                <c:pt idx="3802">
                  <c:v>59.228000000000002</c:v>
                </c:pt>
                <c:pt idx="3803">
                  <c:v>59.246000000000002</c:v>
                </c:pt>
                <c:pt idx="3804">
                  <c:v>59.279000000000003</c:v>
                </c:pt>
                <c:pt idx="3805">
                  <c:v>59.295000000000002</c:v>
                </c:pt>
                <c:pt idx="3806">
                  <c:v>59.322000000000003</c:v>
                </c:pt>
                <c:pt idx="3807">
                  <c:v>59.353999999999999</c:v>
                </c:pt>
                <c:pt idx="3808">
                  <c:v>59.381999999999998</c:v>
                </c:pt>
                <c:pt idx="3809">
                  <c:v>59.411999999999999</c:v>
                </c:pt>
                <c:pt idx="3810">
                  <c:v>59.433999999999997</c:v>
                </c:pt>
                <c:pt idx="3811">
                  <c:v>59.454999999999998</c:v>
                </c:pt>
                <c:pt idx="3812">
                  <c:v>59.466000000000001</c:v>
                </c:pt>
                <c:pt idx="3813">
                  <c:v>59.484000000000002</c:v>
                </c:pt>
                <c:pt idx="3814">
                  <c:v>59.484000000000002</c:v>
                </c:pt>
                <c:pt idx="3815">
                  <c:v>59.502000000000002</c:v>
                </c:pt>
                <c:pt idx="3816">
                  <c:v>59.499000000000002</c:v>
                </c:pt>
                <c:pt idx="3817">
                  <c:v>59.506999999999998</c:v>
                </c:pt>
                <c:pt idx="3818">
                  <c:v>59.52</c:v>
                </c:pt>
                <c:pt idx="3819">
                  <c:v>59.530999999999999</c:v>
                </c:pt>
                <c:pt idx="3820">
                  <c:v>59.54</c:v>
                </c:pt>
                <c:pt idx="3821">
                  <c:v>59.555999999999997</c:v>
                </c:pt>
                <c:pt idx="3822">
                  <c:v>59.578000000000003</c:v>
                </c:pt>
                <c:pt idx="3823">
                  <c:v>59.585000000000001</c:v>
                </c:pt>
                <c:pt idx="3824">
                  <c:v>59.61</c:v>
                </c:pt>
                <c:pt idx="3825">
                  <c:v>59.616999999999997</c:v>
                </c:pt>
                <c:pt idx="3826">
                  <c:v>59.631</c:v>
                </c:pt>
                <c:pt idx="3827">
                  <c:v>59.637999999999998</c:v>
                </c:pt>
                <c:pt idx="3828">
                  <c:v>59.652999999999999</c:v>
                </c:pt>
                <c:pt idx="3829">
                  <c:v>59.656999999999996</c:v>
                </c:pt>
                <c:pt idx="3830">
                  <c:v>59.667000000000002</c:v>
                </c:pt>
                <c:pt idx="3831">
                  <c:v>59.66</c:v>
                </c:pt>
                <c:pt idx="3832">
                  <c:v>59.670999999999999</c:v>
                </c:pt>
                <c:pt idx="3833">
                  <c:v>59.673999999999999</c:v>
                </c:pt>
                <c:pt idx="3834">
                  <c:v>59.677999999999997</c:v>
                </c:pt>
                <c:pt idx="3835">
                  <c:v>59.686999999999998</c:v>
                </c:pt>
                <c:pt idx="3836">
                  <c:v>59.703000000000003</c:v>
                </c:pt>
                <c:pt idx="3837">
                  <c:v>59.703000000000003</c:v>
                </c:pt>
                <c:pt idx="3838">
                  <c:v>59.71</c:v>
                </c:pt>
                <c:pt idx="3839">
                  <c:v>59.716999999999999</c:v>
                </c:pt>
                <c:pt idx="3840">
                  <c:v>59.728000000000002</c:v>
                </c:pt>
                <c:pt idx="3841">
                  <c:v>59.731999999999999</c:v>
                </c:pt>
                <c:pt idx="3842">
                  <c:v>59.741999999999997</c:v>
                </c:pt>
                <c:pt idx="3843">
                  <c:v>59.741999999999997</c:v>
                </c:pt>
                <c:pt idx="3844">
                  <c:v>59.756999999999998</c:v>
                </c:pt>
                <c:pt idx="3845">
                  <c:v>59.756999999999998</c:v>
                </c:pt>
                <c:pt idx="3846">
                  <c:v>59.771000000000001</c:v>
                </c:pt>
                <c:pt idx="3847">
                  <c:v>59.777999999999999</c:v>
                </c:pt>
                <c:pt idx="3848">
                  <c:v>59.781999999999996</c:v>
                </c:pt>
                <c:pt idx="3849">
                  <c:v>59.8</c:v>
                </c:pt>
                <c:pt idx="3850">
                  <c:v>59.817999999999998</c:v>
                </c:pt>
                <c:pt idx="3851">
                  <c:v>59.817999999999998</c:v>
                </c:pt>
                <c:pt idx="3852">
                  <c:v>59.832000000000001</c:v>
                </c:pt>
                <c:pt idx="3853">
                  <c:v>59.837000000000003</c:v>
                </c:pt>
                <c:pt idx="3854">
                  <c:v>59.845999999999997</c:v>
                </c:pt>
                <c:pt idx="3855">
                  <c:v>59.845999999999997</c:v>
                </c:pt>
                <c:pt idx="3856">
                  <c:v>59.854999999999997</c:v>
                </c:pt>
                <c:pt idx="3857">
                  <c:v>59.863999999999997</c:v>
                </c:pt>
                <c:pt idx="3858">
                  <c:v>59.863999999999997</c:v>
                </c:pt>
                <c:pt idx="3859">
                  <c:v>59.872999999999998</c:v>
                </c:pt>
                <c:pt idx="3860">
                  <c:v>59.896999999999998</c:v>
                </c:pt>
                <c:pt idx="3861">
                  <c:v>59.904000000000003</c:v>
                </c:pt>
                <c:pt idx="3862">
                  <c:v>59.924999999999997</c:v>
                </c:pt>
                <c:pt idx="3863">
                  <c:v>59.94</c:v>
                </c:pt>
                <c:pt idx="3864">
                  <c:v>59.957999999999998</c:v>
                </c:pt>
                <c:pt idx="3865">
                  <c:v>59.972000000000001</c:v>
                </c:pt>
                <c:pt idx="3866">
                  <c:v>59.994</c:v>
                </c:pt>
                <c:pt idx="3867">
                  <c:v>60.021999999999998</c:v>
                </c:pt>
                <c:pt idx="3868">
                  <c:v>60.036999999999999</c:v>
                </c:pt>
                <c:pt idx="3869">
                  <c:v>60.055</c:v>
                </c:pt>
                <c:pt idx="3870">
                  <c:v>60.058</c:v>
                </c:pt>
                <c:pt idx="3871">
                  <c:v>60.073999999999998</c:v>
                </c:pt>
                <c:pt idx="3872">
                  <c:v>60.082999999999998</c:v>
                </c:pt>
                <c:pt idx="3873">
                  <c:v>60.094000000000001</c:v>
                </c:pt>
                <c:pt idx="3874">
                  <c:v>60.097999999999999</c:v>
                </c:pt>
                <c:pt idx="3875">
                  <c:v>60.104999999999997</c:v>
                </c:pt>
                <c:pt idx="3876">
                  <c:v>60.112000000000002</c:v>
                </c:pt>
                <c:pt idx="3877">
                  <c:v>60.115000000000002</c:v>
                </c:pt>
                <c:pt idx="3878">
                  <c:v>60.115000000000002</c:v>
                </c:pt>
                <c:pt idx="3879">
                  <c:v>60.122</c:v>
                </c:pt>
                <c:pt idx="3880">
                  <c:v>60.14</c:v>
                </c:pt>
                <c:pt idx="3881">
                  <c:v>60.158000000000001</c:v>
                </c:pt>
                <c:pt idx="3882">
                  <c:v>60.186999999999998</c:v>
                </c:pt>
                <c:pt idx="3883">
                  <c:v>60.204999999999998</c:v>
                </c:pt>
                <c:pt idx="3884">
                  <c:v>60.225999999999999</c:v>
                </c:pt>
                <c:pt idx="3885">
                  <c:v>60.244</c:v>
                </c:pt>
                <c:pt idx="3886">
                  <c:v>60.256999999999998</c:v>
                </c:pt>
                <c:pt idx="3887">
                  <c:v>60.276000000000003</c:v>
                </c:pt>
                <c:pt idx="3888">
                  <c:v>60.308999999999997</c:v>
                </c:pt>
                <c:pt idx="3889">
                  <c:v>60.325000000000003</c:v>
                </c:pt>
                <c:pt idx="3890">
                  <c:v>60.341000000000001</c:v>
                </c:pt>
                <c:pt idx="3891">
                  <c:v>60.354999999999997</c:v>
                </c:pt>
                <c:pt idx="3892">
                  <c:v>60.366</c:v>
                </c:pt>
                <c:pt idx="3893">
                  <c:v>60.377000000000002</c:v>
                </c:pt>
                <c:pt idx="3894">
                  <c:v>60.38</c:v>
                </c:pt>
                <c:pt idx="3895">
                  <c:v>60.381999999999998</c:v>
                </c:pt>
                <c:pt idx="3896">
                  <c:v>60.387</c:v>
                </c:pt>
                <c:pt idx="3897">
                  <c:v>60.390999999999998</c:v>
                </c:pt>
                <c:pt idx="3898">
                  <c:v>60.406999999999996</c:v>
                </c:pt>
                <c:pt idx="3899">
                  <c:v>60.415999999999997</c:v>
                </c:pt>
                <c:pt idx="3900">
                  <c:v>60.423000000000002</c:v>
                </c:pt>
                <c:pt idx="3901">
                  <c:v>60.43</c:v>
                </c:pt>
                <c:pt idx="3902">
                  <c:v>60.436999999999998</c:v>
                </c:pt>
                <c:pt idx="3903">
                  <c:v>60.448</c:v>
                </c:pt>
                <c:pt idx="3904">
                  <c:v>60.454999999999998</c:v>
                </c:pt>
                <c:pt idx="3905">
                  <c:v>60.466000000000001</c:v>
                </c:pt>
                <c:pt idx="3906">
                  <c:v>60.469000000000001</c:v>
                </c:pt>
                <c:pt idx="3907">
                  <c:v>60.469000000000001</c:v>
                </c:pt>
                <c:pt idx="3908">
                  <c:v>60.472999999999999</c:v>
                </c:pt>
                <c:pt idx="3909">
                  <c:v>60.48</c:v>
                </c:pt>
                <c:pt idx="3910">
                  <c:v>60.491</c:v>
                </c:pt>
                <c:pt idx="3911">
                  <c:v>60.500999999999998</c:v>
                </c:pt>
                <c:pt idx="3912">
                  <c:v>60.515999999999998</c:v>
                </c:pt>
                <c:pt idx="3913">
                  <c:v>60.527999999999999</c:v>
                </c:pt>
                <c:pt idx="3914">
                  <c:v>60.548000000000002</c:v>
                </c:pt>
                <c:pt idx="3915">
                  <c:v>60.576999999999998</c:v>
                </c:pt>
                <c:pt idx="3916">
                  <c:v>60.593000000000004</c:v>
                </c:pt>
                <c:pt idx="3917">
                  <c:v>60.597999999999999</c:v>
                </c:pt>
                <c:pt idx="3918">
                  <c:v>60.609000000000002</c:v>
                </c:pt>
                <c:pt idx="3919">
                  <c:v>60.612000000000002</c:v>
                </c:pt>
                <c:pt idx="3920">
                  <c:v>60.622999999999998</c:v>
                </c:pt>
                <c:pt idx="3921">
                  <c:v>60.625999999999998</c:v>
                </c:pt>
                <c:pt idx="3922">
                  <c:v>60.634999999999998</c:v>
                </c:pt>
                <c:pt idx="3923">
                  <c:v>60.643999999999998</c:v>
                </c:pt>
                <c:pt idx="3924">
                  <c:v>60.658999999999999</c:v>
                </c:pt>
                <c:pt idx="3925">
                  <c:v>60.655000000000001</c:v>
                </c:pt>
                <c:pt idx="3926">
                  <c:v>60.661999999999999</c:v>
                </c:pt>
                <c:pt idx="3927">
                  <c:v>60.677</c:v>
                </c:pt>
                <c:pt idx="3928">
                  <c:v>60.689</c:v>
                </c:pt>
                <c:pt idx="3929">
                  <c:v>60.694000000000003</c:v>
                </c:pt>
                <c:pt idx="3930">
                  <c:v>60.719000000000001</c:v>
                </c:pt>
                <c:pt idx="3931">
                  <c:v>60.73</c:v>
                </c:pt>
                <c:pt idx="3932">
                  <c:v>60.737000000000002</c:v>
                </c:pt>
                <c:pt idx="3933">
                  <c:v>60.744</c:v>
                </c:pt>
                <c:pt idx="3934">
                  <c:v>60.746000000000002</c:v>
                </c:pt>
                <c:pt idx="3935">
                  <c:v>60.759</c:v>
                </c:pt>
                <c:pt idx="3936">
                  <c:v>60.762</c:v>
                </c:pt>
                <c:pt idx="3937">
                  <c:v>60.768999999999998</c:v>
                </c:pt>
                <c:pt idx="3938">
                  <c:v>60.776000000000003</c:v>
                </c:pt>
                <c:pt idx="3939">
                  <c:v>60.786999999999999</c:v>
                </c:pt>
                <c:pt idx="3940">
                  <c:v>60.793999999999997</c:v>
                </c:pt>
                <c:pt idx="3941">
                  <c:v>60.805</c:v>
                </c:pt>
                <c:pt idx="3942">
                  <c:v>60.826999999999998</c:v>
                </c:pt>
                <c:pt idx="3943">
                  <c:v>60.847999999999999</c:v>
                </c:pt>
                <c:pt idx="3944">
                  <c:v>60.866</c:v>
                </c:pt>
                <c:pt idx="3945">
                  <c:v>60.877000000000002</c:v>
                </c:pt>
                <c:pt idx="3946">
                  <c:v>60.886000000000003</c:v>
                </c:pt>
                <c:pt idx="3947">
                  <c:v>60.884</c:v>
                </c:pt>
                <c:pt idx="3948">
                  <c:v>60.902000000000001</c:v>
                </c:pt>
                <c:pt idx="3949">
                  <c:v>60.889000000000003</c:v>
                </c:pt>
                <c:pt idx="3950">
                  <c:v>60.902000000000001</c:v>
                </c:pt>
                <c:pt idx="3951">
                  <c:v>60.905000000000001</c:v>
                </c:pt>
                <c:pt idx="3952">
                  <c:v>60.908999999999999</c:v>
                </c:pt>
                <c:pt idx="3953">
                  <c:v>60.923000000000002</c:v>
                </c:pt>
                <c:pt idx="3954">
                  <c:v>60.927</c:v>
                </c:pt>
                <c:pt idx="3955">
                  <c:v>60.941000000000003</c:v>
                </c:pt>
                <c:pt idx="3956">
                  <c:v>60.944000000000003</c:v>
                </c:pt>
                <c:pt idx="3957">
                  <c:v>60.98</c:v>
                </c:pt>
                <c:pt idx="3958">
                  <c:v>60.987000000000002</c:v>
                </c:pt>
                <c:pt idx="3959">
                  <c:v>60.987000000000002</c:v>
                </c:pt>
                <c:pt idx="3960">
                  <c:v>60.994999999999997</c:v>
                </c:pt>
                <c:pt idx="3961">
                  <c:v>61.005000000000003</c:v>
                </c:pt>
                <c:pt idx="3962">
                  <c:v>61.009</c:v>
                </c:pt>
                <c:pt idx="3963">
                  <c:v>61.015999999999998</c:v>
                </c:pt>
                <c:pt idx="3964">
                  <c:v>61.018999999999998</c:v>
                </c:pt>
                <c:pt idx="3965">
                  <c:v>61.027000000000001</c:v>
                </c:pt>
                <c:pt idx="3966">
                  <c:v>61.023000000000003</c:v>
                </c:pt>
                <c:pt idx="3967">
                  <c:v>61.033999999999999</c:v>
                </c:pt>
                <c:pt idx="3968">
                  <c:v>61.040999999999997</c:v>
                </c:pt>
                <c:pt idx="3969">
                  <c:v>61.055</c:v>
                </c:pt>
                <c:pt idx="3970">
                  <c:v>61.073</c:v>
                </c:pt>
                <c:pt idx="3971">
                  <c:v>61.087000000000003</c:v>
                </c:pt>
                <c:pt idx="3972">
                  <c:v>61.109000000000002</c:v>
                </c:pt>
                <c:pt idx="3973">
                  <c:v>61.125</c:v>
                </c:pt>
                <c:pt idx="3974">
                  <c:v>61.127000000000002</c:v>
                </c:pt>
                <c:pt idx="3975">
                  <c:v>61.145000000000003</c:v>
                </c:pt>
                <c:pt idx="3976">
                  <c:v>61.154000000000003</c:v>
                </c:pt>
                <c:pt idx="3977">
                  <c:v>61.165999999999997</c:v>
                </c:pt>
                <c:pt idx="3978">
                  <c:v>61.177</c:v>
                </c:pt>
                <c:pt idx="3979">
                  <c:v>61.17</c:v>
                </c:pt>
                <c:pt idx="3980">
                  <c:v>61.191000000000003</c:v>
                </c:pt>
                <c:pt idx="3981">
                  <c:v>61.195</c:v>
                </c:pt>
                <c:pt idx="3982">
                  <c:v>61.198</c:v>
                </c:pt>
                <c:pt idx="3983">
                  <c:v>61.201999999999998</c:v>
                </c:pt>
                <c:pt idx="3984">
                  <c:v>61.226999999999997</c:v>
                </c:pt>
                <c:pt idx="3985">
                  <c:v>61.238</c:v>
                </c:pt>
                <c:pt idx="3986">
                  <c:v>61.247999999999998</c:v>
                </c:pt>
                <c:pt idx="3987">
                  <c:v>61.27</c:v>
                </c:pt>
                <c:pt idx="3988">
                  <c:v>61.283999999999999</c:v>
                </c:pt>
                <c:pt idx="3989">
                  <c:v>61.295000000000002</c:v>
                </c:pt>
                <c:pt idx="3990">
                  <c:v>61.313000000000002</c:v>
                </c:pt>
                <c:pt idx="3991">
                  <c:v>61.322000000000003</c:v>
                </c:pt>
                <c:pt idx="3992">
                  <c:v>61.331000000000003</c:v>
                </c:pt>
                <c:pt idx="3993">
                  <c:v>61.341000000000001</c:v>
                </c:pt>
                <c:pt idx="3994">
                  <c:v>61.338000000000001</c:v>
                </c:pt>
                <c:pt idx="3995">
                  <c:v>61.348999999999997</c:v>
                </c:pt>
                <c:pt idx="3996">
                  <c:v>61.338000000000001</c:v>
                </c:pt>
                <c:pt idx="3997">
                  <c:v>61.347000000000001</c:v>
                </c:pt>
                <c:pt idx="3998">
                  <c:v>61.351999999999997</c:v>
                </c:pt>
                <c:pt idx="3999">
                  <c:v>61.347999999999999</c:v>
                </c:pt>
                <c:pt idx="4000">
                  <c:v>61.360999999999997</c:v>
                </c:pt>
                <c:pt idx="4001">
                  <c:v>61.372999999999998</c:v>
                </c:pt>
                <c:pt idx="4002">
                  <c:v>61.384</c:v>
                </c:pt>
                <c:pt idx="4003">
                  <c:v>61.399000000000001</c:v>
                </c:pt>
                <c:pt idx="4004">
                  <c:v>61.402000000000001</c:v>
                </c:pt>
                <c:pt idx="4005">
                  <c:v>61.430999999999997</c:v>
                </c:pt>
                <c:pt idx="4006">
                  <c:v>61.423000000000002</c:v>
                </c:pt>
                <c:pt idx="4007">
                  <c:v>61.433999999999997</c:v>
                </c:pt>
                <c:pt idx="4008">
                  <c:v>61.441000000000003</c:v>
                </c:pt>
                <c:pt idx="4009">
                  <c:v>61.448999999999998</c:v>
                </c:pt>
                <c:pt idx="4010">
                  <c:v>61.456000000000003</c:v>
                </c:pt>
                <c:pt idx="4011">
                  <c:v>61.456000000000003</c:v>
                </c:pt>
                <c:pt idx="4012">
                  <c:v>61.457000000000001</c:v>
                </c:pt>
                <c:pt idx="4013">
                  <c:v>61.456000000000003</c:v>
                </c:pt>
                <c:pt idx="4014">
                  <c:v>61.466000000000001</c:v>
                </c:pt>
                <c:pt idx="4015">
                  <c:v>61.475000000000001</c:v>
                </c:pt>
                <c:pt idx="4016">
                  <c:v>61.488</c:v>
                </c:pt>
                <c:pt idx="4017">
                  <c:v>61.512999999999998</c:v>
                </c:pt>
                <c:pt idx="4018">
                  <c:v>61.515999999999998</c:v>
                </c:pt>
                <c:pt idx="4019">
                  <c:v>61.524000000000001</c:v>
                </c:pt>
                <c:pt idx="4020">
                  <c:v>61.527000000000001</c:v>
                </c:pt>
                <c:pt idx="4021">
                  <c:v>61.54</c:v>
                </c:pt>
                <c:pt idx="4022">
                  <c:v>61.552</c:v>
                </c:pt>
                <c:pt idx="4023">
                  <c:v>61.555999999999997</c:v>
                </c:pt>
                <c:pt idx="4024">
                  <c:v>61.563000000000002</c:v>
                </c:pt>
                <c:pt idx="4025">
                  <c:v>61.563000000000002</c:v>
                </c:pt>
                <c:pt idx="4026">
                  <c:v>61.576999999999998</c:v>
                </c:pt>
                <c:pt idx="4027">
                  <c:v>61.581000000000003</c:v>
                </c:pt>
                <c:pt idx="4028">
                  <c:v>61.591000000000001</c:v>
                </c:pt>
                <c:pt idx="4029">
                  <c:v>61.627000000000002</c:v>
                </c:pt>
                <c:pt idx="4030">
                  <c:v>61.646999999999998</c:v>
                </c:pt>
                <c:pt idx="4031">
                  <c:v>61.662999999999997</c:v>
                </c:pt>
                <c:pt idx="4032">
                  <c:v>61.695</c:v>
                </c:pt>
                <c:pt idx="4033">
                  <c:v>61.719000000000001</c:v>
                </c:pt>
                <c:pt idx="4034">
                  <c:v>61.734999999999999</c:v>
                </c:pt>
                <c:pt idx="4035">
                  <c:v>61.746000000000002</c:v>
                </c:pt>
                <c:pt idx="4036">
                  <c:v>61.755000000000003</c:v>
                </c:pt>
                <c:pt idx="4037">
                  <c:v>61.76</c:v>
                </c:pt>
                <c:pt idx="4038">
                  <c:v>61.774000000000001</c:v>
                </c:pt>
                <c:pt idx="4039">
                  <c:v>61.79</c:v>
                </c:pt>
                <c:pt idx="4040">
                  <c:v>61.792000000000002</c:v>
                </c:pt>
                <c:pt idx="4041">
                  <c:v>61.798999999999999</c:v>
                </c:pt>
                <c:pt idx="4042">
                  <c:v>61.81</c:v>
                </c:pt>
                <c:pt idx="4043">
                  <c:v>61.820999999999998</c:v>
                </c:pt>
                <c:pt idx="4044">
                  <c:v>61.831000000000003</c:v>
                </c:pt>
                <c:pt idx="4045">
                  <c:v>61.84</c:v>
                </c:pt>
                <c:pt idx="4046">
                  <c:v>61.86</c:v>
                </c:pt>
                <c:pt idx="4047">
                  <c:v>61.892000000000003</c:v>
                </c:pt>
                <c:pt idx="4048">
                  <c:v>61.906999999999996</c:v>
                </c:pt>
                <c:pt idx="4049">
                  <c:v>61.91</c:v>
                </c:pt>
                <c:pt idx="4050">
                  <c:v>61.920999999999999</c:v>
                </c:pt>
                <c:pt idx="4051">
                  <c:v>61.935000000000002</c:v>
                </c:pt>
                <c:pt idx="4052">
                  <c:v>61.945999999999998</c:v>
                </c:pt>
                <c:pt idx="4053">
                  <c:v>61.95</c:v>
                </c:pt>
                <c:pt idx="4054">
                  <c:v>61.953000000000003</c:v>
                </c:pt>
                <c:pt idx="4055">
                  <c:v>61.953000000000003</c:v>
                </c:pt>
                <c:pt idx="4056">
                  <c:v>61.963999999999999</c:v>
                </c:pt>
                <c:pt idx="4057">
                  <c:v>61.966999999999999</c:v>
                </c:pt>
                <c:pt idx="4058">
                  <c:v>61.970999999999997</c:v>
                </c:pt>
                <c:pt idx="4059">
                  <c:v>61.981999999999999</c:v>
                </c:pt>
                <c:pt idx="4060">
                  <c:v>61.988999999999997</c:v>
                </c:pt>
                <c:pt idx="4061">
                  <c:v>62.003</c:v>
                </c:pt>
                <c:pt idx="4062">
                  <c:v>62.021000000000001</c:v>
                </c:pt>
                <c:pt idx="4063">
                  <c:v>62.026000000000003</c:v>
                </c:pt>
                <c:pt idx="4064">
                  <c:v>62.017000000000003</c:v>
                </c:pt>
                <c:pt idx="4065">
                  <c:v>62.031999999999996</c:v>
                </c:pt>
                <c:pt idx="4066">
                  <c:v>62.036999999999999</c:v>
                </c:pt>
                <c:pt idx="4067">
                  <c:v>62.045999999999999</c:v>
                </c:pt>
                <c:pt idx="4068">
                  <c:v>62.05</c:v>
                </c:pt>
                <c:pt idx="4069">
                  <c:v>62.057000000000002</c:v>
                </c:pt>
                <c:pt idx="4070">
                  <c:v>62.064</c:v>
                </c:pt>
                <c:pt idx="4071">
                  <c:v>62.070999999999998</c:v>
                </c:pt>
                <c:pt idx="4072">
                  <c:v>62.085000000000001</c:v>
                </c:pt>
                <c:pt idx="4073">
                  <c:v>62.11</c:v>
                </c:pt>
                <c:pt idx="4074">
                  <c:v>62.128</c:v>
                </c:pt>
                <c:pt idx="4075">
                  <c:v>62.145000000000003</c:v>
                </c:pt>
                <c:pt idx="4076">
                  <c:v>62.161000000000001</c:v>
                </c:pt>
                <c:pt idx="4077">
                  <c:v>62.174999999999997</c:v>
                </c:pt>
                <c:pt idx="4078">
                  <c:v>62.177</c:v>
                </c:pt>
                <c:pt idx="4079">
                  <c:v>62.182000000000002</c:v>
                </c:pt>
                <c:pt idx="4080">
                  <c:v>62.197000000000003</c:v>
                </c:pt>
                <c:pt idx="4081">
                  <c:v>62.201999999999998</c:v>
                </c:pt>
                <c:pt idx="4082">
                  <c:v>62.207000000000001</c:v>
                </c:pt>
                <c:pt idx="4083">
                  <c:v>62.210999999999999</c:v>
                </c:pt>
                <c:pt idx="4084">
                  <c:v>62.213000000000001</c:v>
                </c:pt>
                <c:pt idx="4085">
                  <c:v>62.225000000000001</c:v>
                </c:pt>
                <c:pt idx="4086">
                  <c:v>62.238999999999997</c:v>
                </c:pt>
                <c:pt idx="4087">
                  <c:v>62.252000000000002</c:v>
                </c:pt>
                <c:pt idx="4088">
                  <c:v>62.281999999999996</c:v>
                </c:pt>
                <c:pt idx="4089">
                  <c:v>62.3</c:v>
                </c:pt>
                <c:pt idx="4090">
                  <c:v>62.326999999999998</c:v>
                </c:pt>
                <c:pt idx="4091">
                  <c:v>62.347000000000001</c:v>
                </c:pt>
                <c:pt idx="4092">
                  <c:v>62.372</c:v>
                </c:pt>
                <c:pt idx="4093">
                  <c:v>62.386000000000003</c:v>
                </c:pt>
                <c:pt idx="4094">
                  <c:v>62.408000000000001</c:v>
                </c:pt>
                <c:pt idx="4095">
                  <c:v>62.396999999999998</c:v>
                </c:pt>
                <c:pt idx="4096">
                  <c:v>62.411000000000001</c:v>
                </c:pt>
                <c:pt idx="4097">
                  <c:v>62.421999999999997</c:v>
                </c:pt>
                <c:pt idx="4098">
                  <c:v>62.436999999999998</c:v>
                </c:pt>
                <c:pt idx="4099">
                  <c:v>62.436</c:v>
                </c:pt>
                <c:pt idx="4100">
                  <c:v>62.451000000000001</c:v>
                </c:pt>
                <c:pt idx="4101">
                  <c:v>62.451000000000001</c:v>
                </c:pt>
                <c:pt idx="4102">
                  <c:v>62.46</c:v>
                </c:pt>
                <c:pt idx="4103">
                  <c:v>62.469000000000001</c:v>
                </c:pt>
                <c:pt idx="4104">
                  <c:v>62.500999999999998</c:v>
                </c:pt>
                <c:pt idx="4105">
                  <c:v>62.521999999999998</c:v>
                </c:pt>
                <c:pt idx="4106">
                  <c:v>62.551000000000002</c:v>
                </c:pt>
                <c:pt idx="4107">
                  <c:v>62.58</c:v>
                </c:pt>
                <c:pt idx="4108">
                  <c:v>62.591999999999999</c:v>
                </c:pt>
                <c:pt idx="4109">
                  <c:v>62.622999999999998</c:v>
                </c:pt>
                <c:pt idx="4110">
                  <c:v>62.661999999999999</c:v>
                </c:pt>
                <c:pt idx="4111">
                  <c:v>62.686999999999998</c:v>
                </c:pt>
                <c:pt idx="4112">
                  <c:v>62.716000000000001</c:v>
                </c:pt>
                <c:pt idx="4113">
                  <c:v>62.741</c:v>
                </c:pt>
                <c:pt idx="4114">
                  <c:v>62.753999999999998</c:v>
                </c:pt>
                <c:pt idx="4115">
                  <c:v>62.77</c:v>
                </c:pt>
                <c:pt idx="4116">
                  <c:v>62.783999999999999</c:v>
                </c:pt>
                <c:pt idx="4117">
                  <c:v>62.783999999999999</c:v>
                </c:pt>
                <c:pt idx="4118">
                  <c:v>62.787999999999997</c:v>
                </c:pt>
                <c:pt idx="4119">
                  <c:v>62.805999999999997</c:v>
                </c:pt>
                <c:pt idx="4120">
                  <c:v>62.813000000000002</c:v>
                </c:pt>
                <c:pt idx="4121">
                  <c:v>62.813000000000002</c:v>
                </c:pt>
                <c:pt idx="4122">
                  <c:v>62.838000000000001</c:v>
                </c:pt>
                <c:pt idx="4123">
                  <c:v>62.841000000000001</c:v>
                </c:pt>
                <c:pt idx="4124">
                  <c:v>62.851999999999997</c:v>
                </c:pt>
                <c:pt idx="4125">
                  <c:v>62.874000000000002</c:v>
                </c:pt>
                <c:pt idx="4126">
                  <c:v>62.893000000000001</c:v>
                </c:pt>
                <c:pt idx="4127">
                  <c:v>62.912999999999997</c:v>
                </c:pt>
                <c:pt idx="4128">
                  <c:v>62.942</c:v>
                </c:pt>
                <c:pt idx="4129">
                  <c:v>62.957999999999998</c:v>
                </c:pt>
                <c:pt idx="4130">
                  <c:v>62.97</c:v>
                </c:pt>
                <c:pt idx="4131">
                  <c:v>62.981000000000002</c:v>
                </c:pt>
                <c:pt idx="4132">
                  <c:v>62.988</c:v>
                </c:pt>
                <c:pt idx="4133">
                  <c:v>62.991999999999997</c:v>
                </c:pt>
                <c:pt idx="4134">
                  <c:v>62.999000000000002</c:v>
                </c:pt>
                <c:pt idx="4135">
                  <c:v>63.006</c:v>
                </c:pt>
                <c:pt idx="4136">
                  <c:v>63.006</c:v>
                </c:pt>
                <c:pt idx="4137">
                  <c:v>63.02</c:v>
                </c:pt>
                <c:pt idx="4138">
                  <c:v>63.026000000000003</c:v>
                </c:pt>
                <c:pt idx="4139">
                  <c:v>63.037999999999997</c:v>
                </c:pt>
                <c:pt idx="4140">
                  <c:v>63.067</c:v>
                </c:pt>
                <c:pt idx="4141">
                  <c:v>63.078000000000003</c:v>
                </c:pt>
                <c:pt idx="4142">
                  <c:v>63.085000000000001</c:v>
                </c:pt>
                <c:pt idx="4143">
                  <c:v>63.098999999999997</c:v>
                </c:pt>
                <c:pt idx="4144">
                  <c:v>63.119</c:v>
                </c:pt>
                <c:pt idx="4145">
                  <c:v>63.139000000000003</c:v>
                </c:pt>
                <c:pt idx="4146">
                  <c:v>63.134999999999998</c:v>
                </c:pt>
                <c:pt idx="4147">
                  <c:v>63.152999999999999</c:v>
                </c:pt>
                <c:pt idx="4148">
                  <c:v>63.155999999999999</c:v>
                </c:pt>
                <c:pt idx="4149">
                  <c:v>63.16</c:v>
                </c:pt>
                <c:pt idx="4150">
                  <c:v>63.155999999999999</c:v>
                </c:pt>
                <c:pt idx="4151">
                  <c:v>63.16</c:v>
                </c:pt>
                <c:pt idx="4152">
                  <c:v>63.155999999999999</c:v>
                </c:pt>
                <c:pt idx="4153">
                  <c:v>63.16</c:v>
                </c:pt>
                <c:pt idx="4154">
                  <c:v>63.162999999999997</c:v>
                </c:pt>
                <c:pt idx="4155">
                  <c:v>63.167000000000002</c:v>
                </c:pt>
                <c:pt idx="4156">
                  <c:v>63.158000000000001</c:v>
                </c:pt>
                <c:pt idx="4157">
                  <c:v>63.152000000000001</c:v>
                </c:pt>
                <c:pt idx="4158">
                  <c:v>63.155999999999999</c:v>
                </c:pt>
                <c:pt idx="4159">
                  <c:v>63.149000000000001</c:v>
                </c:pt>
                <c:pt idx="4160">
                  <c:v>63.149000000000001</c:v>
                </c:pt>
                <c:pt idx="4161">
                  <c:v>63.134</c:v>
                </c:pt>
                <c:pt idx="4162">
                  <c:v>63.12</c:v>
                </c:pt>
                <c:pt idx="4163">
                  <c:v>63.113</c:v>
                </c:pt>
                <c:pt idx="4164">
                  <c:v>63.106000000000002</c:v>
                </c:pt>
                <c:pt idx="4165">
                  <c:v>63.106999999999999</c:v>
                </c:pt>
                <c:pt idx="4166">
                  <c:v>63.097999999999999</c:v>
                </c:pt>
                <c:pt idx="4167">
                  <c:v>63.084000000000003</c:v>
                </c:pt>
                <c:pt idx="4168">
                  <c:v>63.08</c:v>
                </c:pt>
                <c:pt idx="4169">
                  <c:v>63.076999999999998</c:v>
                </c:pt>
                <c:pt idx="4170">
                  <c:v>63.073</c:v>
                </c:pt>
                <c:pt idx="4171">
                  <c:v>63.066000000000003</c:v>
                </c:pt>
                <c:pt idx="4172">
                  <c:v>63.055</c:v>
                </c:pt>
                <c:pt idx="4173">
                  <c:v>63.052</c:v>
                </c:pt>
                <c:pt idx="4174">
                  <c:v>63.057000000000002</c:v>
                </c:pt>
                <c:pt idx="4175">
                  <c:v>63.048000000000002</c:v>
                </c:pt>
                <c:pt idx="4176">
                  <c:v>63.036999999999999</c:v>
                </c:pt>
                <c:pt idx="4177">
                  <c:v>63.043999999999997</c:v>
                </c:pt>
                <c:pt idx="4178">
                  <c:v>63.033000000000001</c:v>
                </c:pt>
                <c:pt idx="4179">
                  <c:v>63.036999999999999</c:v>
                </c:pt>
                <c:pt idx="4180">
                  <c:v>63.027999999999999</c:v>
                </c:pt>
                <c:pt idx="4181">
                  <c:v>63.03</c:v>
                </c:pt>
                <c:pt idx="4182">
                  <c:v>63.023000000000003</c:v>
                </c:pt>
                <c:pt idx="4183">
                  <c:v>63.008000000000003</c:v>
                </c:pt>
                <c:pt idx="4184">
                  <c:v>63.008000000000003</c:v>
                </c:pt>
                <c:pt idx="4185">
                  <c:v>63.018999999999998</c:v>
                </c:pt>
                <c:pt idx="4186">
                  <c:v>63.017000000000003</c:v>
                </c:pt>
                <c:pt idx="4187">
                  <c:v>63.015000000000001</c:v>
                </c:pt>
                <c:pt idx="4188">
                  <c:v>63.008000000000003</c:v>
                </c:pt>
                <c:pt idx="4189">
                  <c:v>63.012999999999998</c:v>
                </c:pt>
                <c:pt idx="4190">
                  <c:v>63.003999999999998</c:v>
                </c:pt>
                <c:pt idx="4191">
                  <c:v>63.000999999999998</c:v>
                </c:pt>
                <c:pt idx="4192">
                  <c:v>62.985999999999997</c:v>
                </c:pt>
                <c:pt idx="4193">
                  <c:v>62.99</c:v>
                </c:pt>
                <c:pt idx="4194">
                  <c:v>62.99</c:v>
                </c:pt>
                <c:pt idx="4195">
                  <c:v>62.988</c:v>
                </c:pt>
                <c:pt idx="4196">
                  <c:v>62.981999999999999</c:v>
                </c:pt>
                <c:pt idx="4197">
                  <c:v>62.978999999999999</c:v>
                </c:pt>
                <c:pt idx="4198">
                  <c:v>62.975000000000001</c:v>
                </c:pt>
                <c:pt idx="4199">
                  <c:v>62.963999999999999</c:v>
                </c:pt>
                <c:pt idx="4200">
                  <c:v>62.960999999999999</c:v>
                </c:pt>
                <c:pt idx="4201">
                  <c:v>62.95</c:v>
                </c:pt>
                <c:pt idx="4202">
                  <c:v>62.932000000000002</c:v>
                </c:pt>
                <c:pt idx="4203">
                  <c:v>62.917999999999999</c:v>
                </c:pt>
                <c:pt idx="4204">
                  <c:v>62.914000000000001</c:v>
                </c:pt>
                <c:pt idx="4205">
                  <c:v>62.906999999999996</c:v>
                </c:pt>
                <c:pt idx="4206">
                  <c:v>62.896000000000001</c:v>
                </c:pt>
                <c:pt idx="4207">
                  <c:v>62.892000000000003</c:v>
                </c:pt>
                <c:pt idx="4208">
                  <c:v>62.884999999999998</c:v>
                </c:pt>
                <c:pt idx="4209">
                  <c:v>62.878</c:v>
                </c:pt>
                <c:pt idx="4210">
                  <c:v>62.874000000000002</c:v>
                </c:pt>
                <c:pt idx="4211">
                  <c:v>62.863999999999997</c:v>
                </c:pt>
                <c:pt idx="4212">
                  <c:v>62.86</c:v>
                </c:pt>
                <c:pt idx="4213">
                  <c:v>62.856000000000002</c:v>
                </c:pt>
                <c:pt idx="4214">
                  <c:v>62.853000000000002</c:v>
                </c:pt>
                <c:pt idx="4215">
                  <c:v>62.838000000000001</c:v>
                </c:pt>
                <c:pt idx="4216">
                  <c:v>62.826999999999998</c:v>
                </c:pt>
                <c:pt idx="4217">
                  <c:v>62.823999999999998</c:v>
                </c:pt>
                <c:pt idx="4218">
                  <c:v>62.805999999999997</c:v>
                </c:pt>
                <c:pt idx="4219">
                  <c:v>62.805999999999997</c:v>
                </c:pt>
                <c:pt idx="4220">
                  <c:v>62.798999999999999</c:v>
                </c:pt>
                <c:pt idx="4221">
                  <c:v>62.783999999999999</c:v>
                </c:pt>
                <c:pt idx="4222">
                  <c:v>62.771999999999998</c:v>
                </c:pt>
                <c:pt idx="4223">
                  <c:v>62.77</c:v>
                </c:pt>
                <c:pt idx="4224">
                  <c:v>62.759</c:v>
                </c:pt>
                <c:pt idx="4225">
                  <c:v>62.752000000000002</c:v>
                </c:pt>
                <c:pt idx="4226">
                  <c:v>62.747999999999998</c:v>
                </c:pt>
                <c:pt idx="4227">
                  <c:v>62.734000000000002</c:v>
                </c:pt>
                <c:pt idx="4228">
                  <c:v>62.73</c:v>
                </c:pt>
                <c:pt idx="4229">
                  <c:v>62.707999999999998</c:v>
                </c:pt>
                <c:pt idx="4230">
                  <c:v>62.707999999999998</c:v>
                </c:pt>
                <c:pt idx="4231">
                  <c:v>62.701000000000001</c:v>
                </c:pt>
                <c:pt idx="4232">
                  <c:v>62.704999999999998</c:v>
                </c:pt>
                <c:pt idx="4233">
                  <c:v>62.686999999999998</c:v>
                </c:pt>
                <c:pt idx="4234">
                  <c:v>62.677999999999997</c:v>
                </c:pt>
                <c:pt idx="4235">
                  <c:v>62.671999999999997</c:v>
                </c:pt>
                <c:pt idx="4236">
                  <c:v>62.658000000000001</c:v>
                </c:pt>
                <c:pt idx="4237">
                  <c:v>62.651000000000003</c:v>
                </c:pt>
                <c:pt idx="4238">
                  <c:v>62.646999999999998</c:v>
                </c:pt>
                <c:pt idx="4239">
                  <c:v>62.636000000000003</c:v>
                </c:pt>
                <c:pt idx="4240">
                  <c:v>62.636000000000003</c:v>
                </c:pt>
                <c:pt idx="4241">
                  <c:v>62.636000000000003</c:v>
                </c:pt>
                <c:pt idx="4242">
                  <c:v>62.636000000000003</c:v>
                </c:pt>
                <c:pt idx="4243">
                  <c:v>62.634</c:v>
                </c:pt>
                <c:pt idx="4244">
                  <c:v>62.633000000000003</c:v>
                </c:pt>
                <c:pt idx="4245">
                  <c:v>62.625</c:v>
                </c:pt>
                <c:pt idx="4246">
                  <c:v>62.622</c:v>
                </c:pt>
                <c:pt idx="4247">
                  <c:v>62.618000000000002</c:v>
                </c:pt>
                <c:pt idx="4248">
                  <c:v>62.603999999999999</c:v>
                </c:pt>
                <c:pt idx="4249">
                  <c:v>62.606999999999999</c:v>
                </c:pt>
                <c:pt idx="4250">
                  <c:v>62.603999999999999</c:v>
                </c:pt>
                <c:pt idx="4251">
                  <c:v>62.593000000000004</c:v>
                </c:pt>
                <c:pt idx="4252">
                  <c:v>62.588999999999999</c:v>
                </c:pt>
                <c:pt idx="4253">
                  <c:v>62.585000000000001</c:v>
                </c:pt>
                <c:pt idx="4254">
                  <c:v>62.570999999999998</c:v>
                </c:pt>
                <c:pt idx="4255">
                  <c:v>62.570999999999998</c:v>
                </c:pt>
                <c:pt idx="4256">
                  <c:v>62.575000000000003</c:v>
                </c:pt>
                <c:pt idx="4257">
                  <c:v>62.564</c:v>
                </c:pt>
                <c:pt idx="4258">
                  <c:v>62.569000000000003</c:v>
                </c:pt>
                <c:pt idx="4259">
                  <c:v>62.570999999999998</c:v>
                </c:pt>
                <c:pt idx="4260">
                  <c:v>62.564</c:v>
                </c:pt>
                <c:pt idx="4261">
                  <c:v>62.564</c:v>
                </c:pt>
                <c:pt idx="4262">
                  <c:v>62.552999999999997</c:v>
                </c:pt>
                <c:pt idx="4263">
                  <c:v>62.545999999999999</c:v>
                </c:pt>
                <c:pt idx="4264">
                  <c:v>62.537999999999997</c:v>
                </c:pt>
                <c:pt idx="4265">
                  <c:v>62.537999999999997</c:v>
                </c:pt>
                <c:pt idx="4266">
                  <c:v>62.524000000000001</c:v>
                </c:pt>
                <c:pt idx="4267">
                  <c:v>62.512999999999998</c:v>
                </c:pt>
                <c:pt idx="4268">
                  <c:v>62.512999999999998</c:v>
                </c:pt>
                <c:pt idx="4269">
                  <c:v>62.51</c:v>
                </c:pt>
                <c:pt idx="4270">
                  <c:v>62.506</c:v>
                </c:pt>
                <c:pt idx="4271">
                  <c:v>62.499000000000002</c:v>
                </c:pt>
                <c:pt idx="4272">
                  <c:v>62.494999999999997</c:v>
                </c:pt>
                <c:pt idx="4273">
                  <c:v>62.488</c:v>
                </c:pt>
                <c:pt idx="4274">
                  <c:v>62.484000000000002</c:v>
                </c:pt>
                <c:pt idx="4275">
                  <c:v>62.481000000000002</c:v>
                </c:pt>
                <c:pt idx="4276">
                  <c:v>62.473999999999997</c:v>
                </c:pt>
                <c:pt idx="4277">
                  <c:v>62.459000000000003</c:v>
                </c:pt>
                <c:pt idx="4278">
                  <c:v>62.463000000000001</c:v>
                </c:pt>
                <c:pt idx="4279">
                  <c:v>62.454999999999998</c:v>
                </c:pt>
                <c:pt idx="4280">
                  <c:v>62.451999999999998</c:v>
                </c:pt>
                <c:pt idx="4281">
                  <c:v>62.448</c:v>
                </c:pt>
                <c:pt idx="4282">
                  <c:v>62.433999999999997</c:v>
                </c:pt>
                <c:pt idx="4283">
                  <c:v>62.423000000000002</c:v>
                </c:pt>
                <c:pt idx="4284">
                  <c:v>62.427</c:v>
                </c:pt>
                <c:pt idx="4285">
                  <c:v>62.420999999999999</c:v>
                </c:pt>
                <c:pt idx="4286">
                  <c:v>62.411999999999999</c:v>
                </c:pt>
                <c:pt idx="4287">
                  <c:v>62.411999999999999</c:v>
                </c:pt>
                <c:pt idx="4288">
                  <c:v>62.402999999999999</c:v>
                </c:pt>
                <c:pt idx="4289">
                  <c:v>62.408999999999999</c:v>
                </c:pt>
                <c:pt idx="4290">
                  <c:v>62.393999999999998</c:v>
                </c:pt>
                <c:pt idx="4291">
                  <c:v>62.383000000000003</c:v>
                </c:pt>
                <c:pt idx="4292">
                  <c:v>62.365000000000002</c:v>
                </c:pt>
                <c:pt idx="4293">
                  <c:v>62.357999999999997</c:v>
                </c:pt>
                <c:pt idx="4294">
                  <c:v>62.354999999999997</c:v>
                </c:pt>
                <c:pt idx="4295">
                  <c:v>62.357999999999997</c:v>
                </c:pt>
                <c:pt idx="4296">
                  <c:v>62.347000000000001</c:v>
                </c:pt>
                <c:pt idx="4297">
                  <c:v>62.34</c:v>
                </c:pt>
                <c:pt idx="4298">
                  <c:v>62.322000000000003</c:v>
                </c:pt>
                <c:pt idx="4299">
                  <c:v>62.314999999999998</c:v>
                </c:pt>
                <c:pt idx="4300">
                  <c:v>62.304000000000002</c:v>
                </c:pt>
                <c:pt idx="4301">
                  <c:v>62.301000000000002</c:v>
                </c:pt>
                <c:pt idx="4302">
                  <c:v>62.292999999999999</c:v>
                </c:pt>
                <c:pt idx="4303">
                  <c:v>62.287999999999997</c:v>
                </c:pt>
                <c:pt idx="4304">
                  <c:v>62.279000000000003</c:v>
                </c:pt>
                <c:pt idx="4305">
                  <c:v>62.271999999999998</c:v>
                </c:pt>
                <c:pt idx="4306">
                  <c:v>62.265000000000001</c:v>
                </c:pt>
                <c:pt idx="4307">
                  <c:v>62.247</c:v>
                </c:pt>
                <c:pt idx="4308">
                  <c:v>62.238999999999997</c:v>
                </c:pt>
                <c:pt idx="4309">
                  <c:v>62.238</c:v>
                </c:pt>
                <c:pt idx="4310">
                  <c:v>62.238999999999997</c:v>
                </c:pt>
                <c:pt idx="4311">
                  <c:v>62.220999999999997</c:v>
                </c:pt>
                <c:pt idx="4312">
                  <c:v>62.209000000000003</c:v>
                </c:pt>
                <c:pt idx="4313">
                  <c:v>62.2</c:v>
                </c:pt>
                <c:pt idx="4314">
                  <c:v>62.189</c:v>
                </c:pt>
                <c:pt idx="4315">
                  <c:v>62.183999999999997</c:v>
                </c:pt>
                <c:pt idx="4316">
                  <c:v>62.174999999999997</c:v>
                </c:pt>
                <c:pt idx="4317">
                  <c:v>62.164000000000001</c:v>
                </c:pt>
                <c:pt idx="4318">
                  <c:v>62.168999999999997</c:v>
                </c:pt>
                <c:pt idx="4319">
                  <c:v>62.164000000000001</c:v>
                </c:pt>
                <c:pt idx="4320">
                  <c:v>62.16</c:v>
                </c:pt>
                <c:pt idx="4321">
                  <c:v>62.146999999999998</c:v>
                </c:pt>
                <c:pt idx="4322">
                  <c:v>62.137999999999998</c:v>
                </c:pt>
                <c:pt idx="4323">
                  <c:v>62.131</c:v>
                </c:pt>
                <c:pt idx="4324">
                  <c:v>62.116999999999997</c:v>
                </c:pt>
                <c:pt idx="4325">
                  <c:v>62.12</c:v>
                </c:pt>
                <c:pt idx="4326">
                  <c:v>62.113</c:v>
                </c:pt>
                <c:pt idx="4327">
                  <c:v>62.107999999999997</c:v>
                </c:pt>
                <c:pt idx="4328">
                  <c:v>62.098999999999997</c:v>
                </c:pt>
                <c:pt idx="4329">
                  <c:v>62.101999999999997</c:v>
                </c:pt>
                <c:pt idx="4330">
                  <c:v>62.091000000000001</c:v>
                </c:pt>
                <c:pt idx="4331">
                  <c:v>62.088000000000001</c:v>
                </c:pt>
                <c:pt idx="4332">
                  <c:v>62.081000000000003</c:v>
                </c:pt>
                <c:pt idx="4333">
                  <c:v>62.076999999999998</c:v>
                </c:pt>
                <c:pt idx="4334">
                  <c:v>62.08</c:v>
                </c:pt>
                <c:pt idx="4335">
                  <c:v>62.073</c:v>
                </c:pt>
                <c:pt idx="4336">
                  <c:v>62.064</c:v>
                </c:pt>
                <c:pt idx="4337">
                  <c:v>62.061999999999998</c:v>
                </c:pt>
                <c:pt idx="4338">
                  <c:v>62.058999999999997</c:v>
                </c:pt>
                <c:pt idx="4339">
                  <c:v>62.052</c:v>
                </c:pt>
                <c:pt idx="4340">
                  <c:v>62.051000000000002</c:v>
                </c:pt>
                <c:pt idx="4341">
                  <c:v>62.051000000000002</c:v>
                </c:pt>
                <c:pt idx="4342">
                  <c:v>62.051000000000002</c:v>
                </c:pt>
                <c:pt idx="4343">
                  <c:v>62.040999999999997</c:v>
                </c:pt>
                <c:pt idx="4344">
                  <c:v>62.048000000000002</c:v>
                </c:pt>
                <c:pt idx="4345">
                  <c:v>62.036999999999999</c:v>
                </c:pt>
                <c:pt idx="4346">
                  <c:v>62.03</c:v>
                </c:pt>
                <c:pt idx="4347">
                  <c:v>62.036999999999999</c:v>
                </c:pt>
                <c:pt idx="4348">
                  <c:v>62.031999999999996</c:v>
                </c:pt>
                <c:pt idx="4349">
                  <c:v>62.026000000000003</c:v>
                </c:pt>
                <c:pt idx="4350">
                  <c:v>62.018999999999998</c:v>
                </c:pt>
                <c:pt idx="4351">
                  <c:v>62.015000000000001</c:v>
                </c:pt>
                <c:pt idx="4352">
                  <c:v>62.005000000000003</c:v>
                </c:pt>
                <c:pt idx="4353">
                  <c:v>62.008000000000003</c:v>
                </c:pt>
                <c:pt idx="4354">
                  <c:v>62.008000000000003</c:v>
                </c:pt>
                <c:pt idx="4355">
                  <c:v>62.005000000000003</c:v>
                </c:pt>
                <c:pt idx="4356">
                  <c:v>61.997</c:v>
                </c:pt>
                <c:pt idx="4357">
                  <c:v>61.997</c:v>
                </c:pt>
                <c:pt idx="4358">
                  <c:v>61.982999999999997</c:v>
                </c:pt>
                <c:pt idx="4359">
                  <c:v>61.987000000000002</c:v>
                </c:pt>
                <c:pt idx="4360">
                  <c:v>61.988</c:v>
                </c:pt>
                <c:pt idx="4361">
                  <c:v>61.972000000000001</c:v>
                </c:pt>
                <c:pt idx="4362">
                  <c:v>61.975999999999999</c:v>
                </c:pt>
                <c:pt idx="4363">
                  <c:v>61.972000000000001</c:v>
                </c:pt>
                <c:pt idx="4364">
                  <c:v>61.972000000000001</c:v>
                </c:pt>
                <c:pt idx="4365">
                  <c:v>61.978999999999999</c:v>
                </c:pt>
                <c:pt idx="4366">
                  <c:v>61.976999999999997</c:v>
                </c:pt>
                <c:pt idx="4367">
                  <c:v>61.975999999999999</c:v>
                </c:pt>
                <c:pt idx="4368">
                  <c:v>61.972000000000001</c:v>
                </c:pt>
                <c:pt idx="4369">
                  <c:v>61.972000000000001</c:v>
                </c:pt>
                <c:pt idx="4370">
                  <c:v>61.968000000000004</c:v>
                </c:pt>
                <c:pt idx="4371">
                  <c:v>61.957999999999998</c:v>
                </c:pt>
                <c:pt idx="4372">
                  <c:v>61.956000000000003</c:v>
                </c:pt>
                <c:pt idx="4373">
                  <c:v>61.947000000000003</c:v>
                </c:pt>
                <c:pt idx="4374">
                  <c:v>61.947000000000003</c:v>
                </c:pt>
                <c:pt idx="4375">
                  <c:v>61.945</c:v>
                </c:pt>
                <c:pt idx="4376">
                  <c:v>61.94</c:v>
                </c:pt>
                <c:pt idx="4377">
                  <c:v>61.929000000000002</c:v>
                </c:pt>
                <c:pt idx="4378">
                  <c:v>61.924999999999997</c:v>
                </c:pt>
                <c:pt idx="4379">
                  <c:v>61.929000000000002</c:v>
                </c:pt>
                <c:pt idx="4380">
                  <c:v>61.924999999999997</c:v>
                </c:pt>
                <c:pt idx="4381">
                  <c:v>61.915999999999997</c:v>
                </c:pt>
                <c:pt idx="4382">
                  <c:v>61.911000000000001</c:v>
                </c:pt>
                <c:pt idx="4383">
                  <c:v>61.906999999999996</c:v>
                </c:pt>
                <c:pt idx="4384">
                  <c:v>61.872</c:v>
                </c:pt>
                <c:pt idx="4385">
                  <c:v>61.893000000000001</c:v>
                </c:pt>
                <c:pt idx="4386">
                  <c:v>61.872</c:v>
                </c:pt>
                <c:pt idx="4387">
                  <c:v>61.872999999999998</c:v>
                </c:pt>
                <c:pt idx="4388">
                  <c:v>61.856999999999999</c:v>
                </c:pt>
                <c:pt idx="4389">
                  <c:v>61.845999999999997</c:v>
                </c:pt>
                <c:pt idx="4390">
                  <c:v>61.838999999999999</c:v>
                </c:pt>
                <c:pt idx="4391">
                  <c:v>61.820999999999998</c:v>
                </c:pt>
                <c:pt idx="4392">
                  <c:v>61.814</c:v>
                </c:pt>
                <c:pt idx="4393">
                  <c:v>61.81</c:v>
                </c:pt>
                <c:pt idx="4394">
                  <c:v>61.792000000000002</c:v>
                </c:pt>
                <c:pt idx="4395">
                  <c:v>61.777999999999999</c:v>
                </c:pt>
                <c:pt idx="4396">
                  <c:v>61.773000000000003</c:v>
                </c:pt>
                <c:pt idx="4397">
                  <c:v>61.76</c:v>
                </c:pt>
                <c:pt idx="4398">
                  <c:v>61.746000000000002</c:v>
                </c:pt>
                <c:pt idx="4399">
                  <c:v>61.737000000000002</c:v>
                </c:pt>
                <c:pt idx="4400">
                  <c:v>61.726999999999997</c:v>
                </c:pt>
                <c:pt idx="4401">
                  <c:v>61.72</c:v>
                </c:pt>
                <c:pt idx="4402">
                  <c:v>61.713000000000001</c:v>
                </c:pt>
                <c:pt idx="4403">
                  <c:v>61.701999999999998</c:v>
                </c:pt>
                <c:pt idx="4404">
                  <c:v>61.688000000000002</c:v>
                </c:pt>
                <c:pt idx="4405">
                  <c:v>61.683999999999997</c:v>
                </c:pt>
                <c:pt idx="4406">
                  <c:v>61.677</c:v>
                </c:pt>
                <c:pt idx="4407">
                  <c:v>61.67</c:v>
                </c:pt>
                <c:pt idx="4408">
                  <c:v>61.661000000000001</c:v>
                </c:pt>
                <c:pt idx="4409">
                  <c:v>61.662999999999997</c:v>
                </c:pt>
                <c:pt idx="4410">
                  <c:v>61.655000000000001</c:v>
                </c:pt>
                <c:pt idx="4411">
                  <c:v>61.656999999999996</c:v>
                </c:pt>
                <c:pt idx="4412">
                  <c:v>61.655000000000001</c:v>
                </c:pt>
                <c:pt idx="4413">
                  <c:v>61.655000000000001</c:v>
                </c:pt>
                <c:pt idx="4414">
                  <c:v>61.658999999999999</c:v>
                </c:pt>
                <c:pt idx="4415">
                  <c:v>61.658999999999999</c:v>
                </c:pt>
                <c:pt idx="4416">
                  <c:v>61.648000000000003</c:v>
                </c:pt>
                <c:pt idx="4417">
                  <c:v>61.648000000000003</c:v>
                </c:pt>
                <c:pt idx="4418">
                  <c:v>61.652000000000001</c:v>
                </c:pt>
                <c:pt idx="4419">
                  <c:v>61.643999999999998</c:v>
                </c:pt>
                <c:pt idx="4420">
                  <c:v>61.640999999999998</c:v>
                </c:pt>
                <c:pt idx="4421">
                  <c:v>61.648000000000003</c:v>
                </c:pt>
                <c:pt idx="4422">
                  <c:v>61.643999999999998</c:v>
                </c:pt>
                <c:pt idx="4423">
                  <c:v>61.637</c:v>
                </c:pt>
                <c:pt idx="4424">
                  <c:v>61.634</c:v>
                </c:pt>
                <c:pt idx="4425">
                  <c:v>61.634</c:v>
                </c:pt>
                <c:pt idx="4426">
                  <c:v>61.639000000000003</c:v>
                </c:pt>
                <c:pt idx="4427">
                  <c:v>61.634</c:v>
                </c:pt>
                <c:pt idx="4428">
                  <c:v>61.634</c:v>
                </c:pt>
                <c:pt idx="4429">
                  <c:v>61.631999999999998</c:v>
                </c:pt>
                <c:pt idx="4430">
                  <c:v>61.625999999999998</c:v>
                </c:pt>
                <c:pt idx="4431">
                  <c:v>61.615000000000002</c:v>
                </c:pt>
                <c:pt idx="4432">
                  <c:v>61.61</c:v>
                </c:pt>
                <c:pt idx="4433">
                  <c:v>61.594000000000001</c:v>
                </c:pt>
                <c:pt idx="4434">
                  <c:v>61.58</c:v>
                </c:pt>
                <c:pt idx="4435">
                  <c:v>61.572000000000003</c:v>
                </c:pt>
                <c:pt idx="4436">
                  <c:v>61.554000000000002</c:v>
                </c:pt>
                <c:pt idx="4437">
                  <c:v>61.551000000000002</c:v>
                </c:pt>
                <c:pt idx="4438">
                  <c:v>61.548999999999999</c:v>
                </c:pt>
                <c:pt idx="4439">
                  <c:v>61.526000000000003</c:v>
                </c:pt>
                <c:pt idx="4440">
                  <c:v>61.515000000000001</c:v>
                </c:pt>
                <c:pt idx="4441">
                  <c:v>61.509</c:v>
                </c:pt>
                <c:pt idx="4442">
                  <c:v>61.5</c:v>
                </c:pt>
                <c:pt idx="4443">
                  <c:v>61.485999999999997</c:v>
                </c:pt>
                <c:pt idx="4444">
                  <c:v>61.475000000000001</c:v>
                </c:pt>
                <c:pt idx="4445">
                  <c:v>61.472000000000001</c:v>
                </c:pt>
                <c:pt idx="4446">
                  <c:v>61.460999999999999</c:v>
                </c:pt>
                <c:pt idx="4447">
                  <c:v>61.441000000000003</c:v>
                </c:pt>
                <c:pt idx="4448">
                  <c:v>61.435000000000002</c:v>
                </c:pt>
                <c:pt idx="4449">
                  <c:v>61.402999999999999</c:v>
                </c:pt>
                <c:pt idx="4450">
                  <c:v>61.401000000000003</c:v>
                </c:pt>
                <c:pt idx="4451">
                  <c:v>61.389000000000003</c:v>
                </c:pt>
                <c:pt idx="4452">
                  <c:v>61.396000000000001</c:v>
                </c:pt>
                <c:pt idx="4453">
                  <c:v>61.389000000000003</c:v>
                </c:pt>
                <c:pt idx="4454">
                  <c:v>61.384999999999998</c:v>
                </c:pt>
                <c:pt idx="4455">
                  <c:v>61.374000000000002</c:v>
                </c:pt>
                <c:pt idx="4456">
                  <c:v>61.372</c:v>
                </c:pt>
                <c:pt idx="4457">
                  <c:v>61.378</c:v>
                </c:pt>
                <c:pt idx="4458">
                  <c:v>61.374000000000002</c:v>
                </c:pt>
                <c:pt idx="4459">
                  <c:v>61.365000000000002</c:v>
                </c:pt>
                <c:pt idx="4460">
                  <c:v>61.366999999999997</c:v>
                </c:pt>
                <c:pt idx="4461">
                  <c:v>61.356000000000002</c:v>
                </c:pt>
                <c:pt idx="4462">
                  <c:v>61.357999999999997</c:v>
                </c:pt>
                <c:pt idx="4463">
                  <c:v>61.356000000000002</c:v>
                </c:pt>
                <c:pt idx="4464">
                  <c:v>61.36</c:v>
                </c:pt>
                <c:pt idx="4465">
                  <c:v>61.353999999999999</c:v>
                </c:pt>
                <c:pt idx="4466">
                  <c:v>61.359000000000002</c:v>
                </c:pt>
                <c:pt idx="4467">
                  <c:v>61.348999999999997</c:v>
                </c:pt>
                <c:pt idx="4468">
                  <c:v>61.343000000000004</c:v>
                </c:pt>
                <c:pt idx="4469">
                  <c:v>61.344999999999999</c:v>
                </c:pt>
                <c:pt idx="4470">
                  <c:v>61.323</c:v>
                </c:pt>
                <c:pt idx="4471">
                  <c:v>61.331000000000003</c:v>
                </c:pt>
                <c:pt idx="4472">
                  <c:v>61.326999999999998</c:v>
                </c:pt>
                <c:pt idx="4473">
                  <c:v>61.334000000000003</c:v>
                </c:pt>
                <c:pt idx="4474">
                  <c:v>61.338000000000001</c:v>
                </c:pt>
                <c:pt idx="4475">
                  <c:v>61.326999999999998</c:v>
                </c:pt>
                <c:pt idx="4476">
                  <c:v>61.316000000000003</c:v>
                </c:pt>
                <c:pt idx="4477">
                  <c:v>61.317999999999998</c:v>
                </c:pt>
                <c:pt idx="4478">
                  <c:v>61.32</c:v>
                </c:pt>
                <c:pt idx="4479">
                  <c:v>61.305</c:v>
                </c:pt>
                <c:pt idx="4480">
                  <c:v>61.302999999999997</c:v>
                </c:pt>
                <c:pt idx="4481">
                  <c:v>61.293999999999997</c:v>
                </c:pt>
                <c:pt idx="4482">
                  <c:v>61.308999999999997</c:v>
                </c:pt>
                <c:pt idx="4483">
                  <c:v>61.290999999999997</c:v>
                </c:pt>
                <c:pt idx="4484">
                  <c:v>61.293999999999997</c:v>
                </c:pt>
                <c:pt idx="4485">
                  <c:v>61.290999999999997</c:v>
                </c:pt>
                <c:pt idx="4486">
                  <c:v>61.289000000000001</c:v>
                </c:pt>
                <c:pt idx="4487">
                  <c:v>61.286999999999999</c:v>
                </c:pt>
                <c:pt idx="4488">
                  <c:v>61.28</c:v>
                </c:pt>
                <c:pt idx="4489">
                  <c:v>61.268999999999998</c:v>
                </c:pt>
                <c:pt idx="4490">
                  <c:v>61.262</c:v>
                </c:pt>
                <c:pt idx="4491">
                  <c:v>61.255000000000003</c:v>
                </c:pt>
                <c:pt idx="4492">
                  <c:v>61.253</c:v>
                </c:pt>
                <c:pt idx="4493">
                  <c:v>61.237000000000002</c:v>
                </c:pt>
                <c:pt idx="4494">
                  <c:v>61.228999999999999</c:v>
                </c:pt>
                <c:pt idx="4495">
                  <c:v>61.237000000000002</c:v>
                </c:pt>
                <c:pt idx="4496">
                  <c:v>61.225999999999999</c:v>
                </c:pt>
                <c:pt idx="4497">
                  <c:v>61.218000000000004</c:v>
                </c:pt>
                <c:pt idx="4498">
                  <c:v>61.206000000000003</c:v>
                </c:pt>
                <c:pt idx="4499">
                  <c:v>61.207999999999998</c:v>
                </c:pt>
                <c:pt idx="4500">
                  <c:v>61.19</c:v>
                </c:pt>
                <c:pt idx="4501">
                  <c:v>61.195</c:v>
                </c:pt>
                <c:pt idx="4502">
                  <c:v>61.192999999999998</c:v>
                </c:pt>
                <c:pt idx="4503">
                  <c:v>61.186</c:v>
                </c:pt>
                <c:pt idx="4504">
                  <c:v>61.174999999999997</c:v>
                </c:pt>
                <c:pt idx="4505">
                  <c:v>61.171999999999997</c:v>
                </c:pt>
                <c:pt idx="4506">
                  <c:v>61.164000000000001</c:v>
                </c:pt>
                <c:pt idx="4507">
                  <c:v>61.161999999999999</c:v>
                </c:pt>
                <c:pt idx="4508">
                  <c:v>61.152999999999999</c:v>
                </c:pt>
                <c:pt idx="4509">
                  <c:v>61.143000000000001</c:v>
                </c:pt>
                <c:pt idx="4510">
                  <c:v>61.134999999999998</c:v>
                </c:pt>
                <c:pt idx="4511">
                  <c:v>61.128</c:v>
                </c:pt>
                <c:pt idx="4512">
                  <c:v>61.11</c:v>
                </c:pt>
                <c:pt idx="4513">
                  <c:v>61.103000000000002</c:v>
                </c:pt>
                <c:pt idx="4514">
                  <c:v>61.091999999999999</c:v>
                </c:pt>
                <c:pt idx="4515">
                  <c:v>61.078000000000003</c:v>
                </c:pt>
                <c:pt idx="4516">
                  <c:v>61.076000000000001</c:v>
                </c:pt>
                <c:pt idx="4517">
                  <c:v>61.055999999999997</c:v>
                </c:pt>
                <c:pt idx="4518">
                  <c:v>61.048999999999999</c:v>
                </c:pt>
                <c:pt idx="4519">
                  <c:v>61.036000000000001</c:v>
                </c:pt>
                <c:pt idx="4520">
                  <c:v>61.024000000000001</c:v>
                </c:pt>
                <c:pt idx="4521">
                  <c:v>61.009</c:v>
                </c:pt>
                <c:pt idx="4522">
                  <c:v>60.988999999999997</c:v>
                </c:pt>
                <c:pt idx="4523">
                  <c:v>60.98</c:v>
                </c:pt>
                <c:pt idx="4524">
                  <c:v>60.959000000000003</c:v>
                </c:pt>
                <c:pt idx="4525">
                  <c:v>60.944000000000003</c:v>
                </c:pt>
                <c:pt idx="4526">
                  <c:v>60.926000000000002</c:v>
                </c:pt>
                <c:pt idx="4527">
                  <c:v>60.911999999999999</c:v>
                </c:pt>
                <c:pt idx="4528">
                  <c:v>60.902999999999999</c:v>
                </c:pt>
                <c:pt idx="4529">
                  <c:v>60.893999999999998</c:v>
                </c:pt>
                <c:pt idx="4530">
                  <c:v>60.869</c:v>
                </c:pt>
                <c:pt idx="4531">
                  <c:v>60.866999999999997</c:v>
                </c:pt>
                <c:pt idx="4532">
                  <c:v>60.853999999999999</c:v>
                </c:pt>
                <c:pt idx="4533">
                  <c:v>60.847000000000001</c:v>
                </c:pt>
                <c:pt idx="4534">
                  <c:v>60.831000000000003</c:v>
                </c:pt>
                <c:pt idx="4535">
                  <c:v>60.817999999999998</c:v>
                </c:pt>
                <c:pt idx="4536">
                  <c:v>60.804000000000002</c:v>
                </c:pt>
                <c:pt idx="4537">
                  <c:v>60.789000000000001</c:v>
                </c:pt>
                <c:pt idx="4538">
                  <c:v>60.781999999999996</c:v>
                </c:pt>
                <c:pt idx="4539">
                  <c:v>60.771000000000001</c:v>
                </c:pt>
                <c:pt idx="4540">
                  <c:v>60.756999999999998</c:v>
                </c:pt>
                <c:pt idx="4541">
                  <c:v>60.746000000000002</c:v>
                </c:pt>
                <c:pt idx="4542">
                  <c:v>60.734999999999999</c:v>
                </c:pt>
                <c:pt idx="4543">
                  <c:v>60.725999999999999</c:v>
                </c:pt>
                <c:pt idx="4544">
                  <c:v>60.71</c:v>
                </c:pt>
                <c:pt idx="4545">
                  <c:v>60.695999999999998</c:v>
                </c:pt>
                <c:pt idx="4546">
                  <c:v>60.69</c:v>
                </c:pt>
                <c:pt idx="4547">
                  <c:v>60.677999999999997</c:v>
                </c:pt>
                <c:pt idx="4548">
                  <c:v>60.67</c:v>
                </c:pt>
                <c:pt idx="4549">
                  <c:v>60.652000000000001</c:v>
                </c:pt>
                <c:pt idx="4550">
                  <c:v>60.649000000000001</c:v>
                </c:pt>
                <c:pt idx="4551">
                  <c:v>60.637999999999998</c:v>
                </c:pt>
                <c:pt idx="4552">
                  <c:v>60.625</c:v>
                </c:pt>
                <c:pt idx="4553">
                  <c:v>60.616</c:v>
                </c:pt>
                <c:pt idx="4554">
                  <c:v>60.594999999999999</c:v>
                </c:pt>
                <c:pt idx="4555">
                  <c:v>60.582000000000001</c:v>
                </c:pt>
                <c:pt idx="4556">
                  <c:v>60.573</c:v>
                </c:pt>
                <c:pt idx="4557">
                  <c:v>60.552</c:v>
                </c:pt>
                <c:pt idx="4558">
                  <c:v>60.542999999999999</c:v>
                </c:pt>
                <c:pt idx="4559">
                  <c:v>60.536999999999999</c:v>
                </c:pt>
                <c:pt idx="4560">
                  <c:v>60.523000000000003</c:v>
                </c:pt>
                <c:pt idx="4561">
                  <c:v>60.518999999999998</c:v>
                </c:pt>
                <c:pt idx="4562">
                  <c:v>60.512</c:v>
                </c:pt>
                <c:pt idx="4563">
                  <c:v>60.48</c:v>
                </c:pt>
                <c:pt idx="4564">
                  <c:v>60.475999999999999</c:v>
                </c:pt>
                <c:pt idx="4565">
                  <c:v>60.457999999999998</c:v>
                </c:pt>
                <c:pt idx="4566">
                  <c:v>60.451000000000001</c:v>
                </c:pt>
                <c:pt idx="4567">
                  <c:v>60.435000000000002</c:v>
                </c:pt>
                <c:pt idx="4568">
                  <c:v>60.436999999999998</c:v>
                </c:pt>
                <c:pt idx="4569">
                  <c:v>60.411000000000001</c:v>
                </c:pt>
                <c:pt idx="4570">
                  <c:v>60.417000000000002</c:v>
                </c:pt>
                <c:pt idx="4571">
                  <c:v>60.408000000000001</c:v>
                </c:pt>
                <c:pt idx="4572">
                  <c:v>60.386000000000003</c:v>
                </c:pt>
                <c:pt idx="4573">
                  <c:v>60.381</c:v>
                </c:pt>
                <c:pt idx="4574">
                  <c:v>60.372</c:v>
                </c:pt>
                <c:pt idx="4575">
                  <c:v>60.368000000000002</c:v>
                </c:pt>
                <c:pt idx="4576">
                  <c:v>60.356999999999999</c:v>
                </c:pt>
                <c:pt idx="4577">
                  <c:v>60.35</c:v>
                </c:pt>
                <c:pt idx="4578">
                  <c:v>60.343000000000004</c:v>
                </c:pt>
                <c:pt idx="4579">
                  <c:v>60.325000000000003</c:v>
                </c:pt>
                <c:pt idx="4580">
                  <c:v>60.31</c:v>
                </c:pt>
                <c:pt idx="4581">
                  <c:v>60.295999999999999</c:v>
                </c:pt>
                <c:pt idx="4582">
                  <c:v>60.286999999999999</c:v>
                </c:pt>
                <c:pt idx="4583">
                  <c:v>60.271000000000001</c:v>
                </c:pt>
                <c:pt idx="4584">
                  <c:v>60.26</c:v>
                </c:pt>
                <c:pt idx="4585">
                  <c:v>60.250999999999998</c:v>
                </c:pt>
                <c:pt idx="4586">
                  <c:v>60.234999999999999</c:v>
                </c:pt>
                <c:pt idx="4587">
                  <c:v>60.228000000000002</c:v>
                </c:pt>
                <c:pt idx="4588">
                  <c:v>60.228000000000002</c:v>
                </c:pt>
                <c:pt idx="4589">
                  <c:v>60.22</c:v>
                </c:pt>
                <c:pt idx="4590">
                  <c:v>60.213000000000001</c:v>
                </c:pt>
                <c:pt idx="4591">
                  <c:v>60.198999999999998</c:v>
                </c:pt>
                <c:pt idx="4592">
                  <c:v>60.192</c:v>
                </c:pt>
                <c:pt idx="4593">
                  <c:v>60.180999999999997</c:v>
                </c:pt>
                <c:pt idx="4594">
                  <c:v>60.171999999999997</c:v>
                </c:pt>
                <c:pt idx="4595">
                  <c:v>60.165999999999997</c:v>
                </c:pt>
                <c:pt idx="4596">
                  <c:v>60.155999999999999</c:v>
                </c:pt>
                <c:pt idx="4597">
                  <c:v>60.139000000000003</c:v>
                </c:pt>
                <c:pt idx="4598">
                  <c:v>60.13</c:v>
                </c:pt>
                <c:pt idx="4599">
                  <c:v>60.109000000000002</c:v>
                </c:pt>
                <c:pt idx="4600">
                  <c:v>60.104999999999997</c:v>
                </c:pt>
                <c:pt idx="4601">
                  <c:v>60.094000000000001</c:v>
                </c:pt>
                <c:pt idx="4602">
                  <c:v>60.091000000000001</c:v>
                </c:pt>
                <c:pt idx="4603">
                  <c:v>60.085000000000001</c:v>
                </c:pt>
                <c:pt idx="4604">
                  <c:v>60.073</c:v>
                </c:pt>
                <c:pt idx="4605">
                  <c:v>60.061999999999998</c:v>
                </c:pt>
                <c:pt idx="4606">
                  <c:v>60.048999999999999</c:v>
                </c:pt>
                <c:pt idx="4607">
                  <c:v>60.04</c:v>
                </c:pt>
                <c:pt idx="4608">
                  <c:v>60.03</c:v>
                </c:pt>
                <c:pt idx="4609">
                  <c:v>60.018999999999998</c:v>
                </c:pt>
                <c:pt idx="4610">
                  <c:v>60.012</c:v>
                </c:pt>
                <c:pt idx="4611">
                  <c:v>59.994</c:v>
                </c:pt>
                <c:pt idx="4612">
                  <c:v>59.994999999999997</c:v>
                </c:pt>
                <c:pt idx="4613">
                  <c:v>59.982999999999997</c:v>
                </c:pt>
                <c:pt idx="4614">
                  <c:v>59.972000000000001</c:v>
                </c:pt>
                <c:pt idx="4615">
                  <c:v>59.965000000000003</c:v>
                </c:pt>
                <c:pt idx="4616">
                  <c:v>59.960999999999999</c:v>
                </c:pt>
                <c:pt idx="4617">
                  <c:v>59.945999999999998</c:v>
                </c:pt>
                <c:pt idx="4618">
                  <c:v>59.936</c:v>
                </c:pt>
                <c:pt idx="4619">
                  <c:v>59.927999999999997</c:v>
                </c:pt>
                <c:pt idx="4620">
                  <c:v>59.920999999999999</c:v>
                </c:pt>
                <c:pt idx="4621">
                  <c:v>59.906999999999996</c:v>
                </c:pt>
                <c:pt idx="4622">
                  <c:v>59.902999999999999</c:v>
                </c:pt>
                <c:pt idx="4623">
                  <c:v>59.889000000000003</c:v>
                </c:pt>
                <c:pt idx="4624">
                  <c:v>59.878</c:v>
                </c:pt>
                <c:pt idx="4625">
                  <c:v>59.871000000000002</c:v>
                </c:pt>
                <c:pt idx="4626">
                  <c:v>59.856000000000002</c:v>
                </c:pt>
                <c:pt idx="4627">
                  <c:v>59.853999999999999</c:v>
                </c:pt>
                <c:pt idx="4628">
                  <c:v>59.848999999999997</c:v>
                </c:pt>
                <c:pt idx="4629">
                  <c:v>59.834000000000003</c:v>
                </c:pt>
                <c:pt idx="4630">
                  <c:v>59.825000000000003</c:v>
                </c:pt>
                <c:pt idx="4631">
                  <c:v>59.813000000000002</c:v>
                </c:pt>
                <c:pt idx="4632">
                  <c:v>59.802</c:v>
                </c:pt>
                <c:pt idx="4633">
                  <c:v>59.795000000000002</c:v>
                </c:pt>
                <c:pt idx="4634">
                  <c:v>59.786999999999999</c:v>
                </c:pt>
                <c:pt idx="4635">
                  <c:v>59.78</c:v>
                </c:pt>
                <c:pt idx="4636">
                  <c:v>59.776000000000003</c:v>
                </c:pt>
                <c:pt idx="4637">
                  <c:v>59.765999999999998</c:v>
                </c:pt>
                <c:pt idx="4638">
                  <c:v>59.750999999999998</c:v>
                </c:pt>
                <c:pt idx="4639">
                  <c:v>59.74</c:v>
                </c:pt>
                <c:pt idx="4640">
                  <c:v>59.719000000000001</c:v>
                </c:pt>
                <c:pt idx="4641">
                  <c:v>59.719000000000001</c:v>
                </c:pt>
                <c:pt idx="4642">
                  <c:v>59.709000000000003</c:v>
                </c:pt>
                <c:pt idx="4643">
                  <c:v>59.7</c:v>
                </c:pt>
                <c:pt idx="4644">
                  <c:v>59.682000000000002</c:v>
                </c:pt>
                <c:pt idx="4645">
                  <c:v>59.682000000000002</c:v>
                </c:pt>
                <c:pt idx="4646">
                  <c:v>59.674999999999997</c:v>
                </c:pt>
                <c:pt idx="4647">
                  <c:v>59.661000000000001</c:v>
                </c:pt>
                <c:pt idx="4648">
                  <c:v>59.652999999999999</c:v>
                </c:pt>
                <c:pt idx="4649">
                  <c:v>59.646000000000001</c:v>
                </c:pt>
                <c:pt idx="4650">
                  <c:v>59.643000000000001</c:v>
                </c:pt>
                <c:pt idx="4651">
                  <c:v>59.637</c:v>
                </c:pt>
                <c:pt idx="4652">
                  <c:v>59.631999999999998</c:v>
                </c:pt>
                <c:pt idx="4653">
                  <c:v>59.616999999999997</c:v>
                </c:pt>
                <c:pt idx="4654">
                  <c:v>59.604999999999997</c:v>
                </c:pt>
                <c:pt idx="4655">
                  <c:v>59.594999999999999</c:v>
                </c:pt>
                <c:pt idx="4656">
                  <c:v>59.588000000000001</c:v>
                </c:pt>
                <c:pt idx="4657">
                  <c:v>59.585000000000001</c:v>
                </c:pt>
                <c:pt idx="4658">
                  <c:v>59.576999999999998</c:v>
                </c:pt>
                <c:pt idx="4659">
                  <c:v>59.57</c:v>
                </c:pt>
                <c:pt idx="4660">
                  <c:v>59.563000000000002</c:v>
                </c:pt>
                <c:pt idx="4661">
                  <c:v>59.558999999999997</c:v>
                </c:pt>
                <c:pt idx="4662">
                  <c:v>59.545000000000002</c:v>
                </c:pt>
                <c:pt idx="4663">
                  <c:v>59.542999999999999</c:v>
                </c:pt>
                <c:pt idx="4664">
                  <c:v>59.53</c:v>
                </c:pt>
                <c:pt idx="4665">
                  <c:v>59.518999999999998</c:v>
                </c:pt>
                <c:pt idx="4666">
                  <c:v>59.518999999999998</c:v>
                </c:pt>
                <c:pt idx="4667">
                  <c:v>59.512</c:v>
                </c:pt>
                <c:pt idx="4668">
                  <c:v>59.494</c:v>
                </c:pt>
                <c:pt idx="4669">
                  <c:v>59.482999999999997</c:v>
                </c:pt>
                <c:pt idx="4670">
                  <c:v>59.475999999999999</c:v>
                </c:pt>
                <c:pt idx="4671">
                  <c:v>59.472000000000001</c:v>
                </c:pt>
                <c:pt idx="4672">
                  <c:v>59.460999999999999</c:v>
                </c:pt>
                <c:pt idx="4673">
                  <c:v>59.457999999999998</c:v>
                </c:pt>
                <c:pt idx="4674">
                  <c:v>59.447000000000003</c:v>
                </c:pt>
                <c:pt idx="4675">
                  <c:v>59.44</c:v>
                </c:pt>
                <c:pt idx="4676">
                  <c:v>59.436</c:v>
                </c:pt>
                <c:pt idx="4677">
                  <c:v>59.417999999999999</c:v>
                </c:pt>
                <c:pt idx="4678">
                  <c:v>59.415999999999997</c:v>
                </c:pt>
                <c:pt idx="4679">
                  <c:v>59.402999999999999</c:v>
                </c:pt>
                <c:pt idx="4680">
                  <c:v>59.4</c:v>
                </c:pt>
                <c:pt idx="4681">
                  <c:v>59.390999999999998</c:v>
                </c:pt>
                <c:pt idx="4682">
                  <c:v>59.392000000000003</c:v>
                </c:pt>
                <c:pt idx="4683">
                  <c:v>59.374000000000002</c:v>
                </c:pt>
                <c:pt idx="4684">
                  <c:v>59.372</c:v>
                </c:pt>
                <c:pt idx="4685">
                  <c:v>59.36</c:v>
                </c:pt>
                <c:pt idx="4686">
                  <c:v>59.353000000000002</c:v>
                </c:pt>
                <c:pt idx="4687">
                  <c:v>59.353999999999999</c:v>
                </c:pt>
                <c:pt idx="4688">
                  <c:v>59.338000000000001</c:v>
                </c:pt>
                <c:pt idx="4689">
                  <c:v>59.334000000000003</c:v>
                </c:pt>
                <c:pt idx="4690">
                  <c:v>59.326999999999998</c:v>
                </c:pt>
                <c:pt idx="4691">
                  <c:v>59.32</c:v>
                </c:pt>
                <c:pt idx="4692">
                  <c:v>59.302</c:v>
                </c:pt>
                <c:pt idx="4693">
                  <c:v>59.292999999999999</c:v>
                </c:pt>
                <c:pt idx="4694">
                  <c:v>59.273000000000003</c:v>
                </c:pt>
                <c:pt idx="4695">
                  <c:v>59.276000000000003</c:v>
                </c:pt>
                <c:pt idx="4696">
                  <c:v>59.274999999999999</c:v>
                </c:pt>
                <c:pt idx="4697">
                  <c:v>59.273000000000003</c:v>
                </c:pt>
                <c:pt idx="4698">
                  <c:v>59.258000000000003</c:v>
                </c:pt>
                <c:pt idx="4699">
                  <c:v>59.253</c:v>
                </c:pt>
                <c:pt idx="4700">
                  <c:v>59.24</c:v>
                </c:pt>
                <c:pt idx="4701">
                  <c:v>59.24</c:v>
                </c:pt>
                <c:pt idx="4702">
                  <c:v>59.237000000000002</c:v>
                </c:pt>
                <c:pt idx="4703">
                  <c:v>59.225999999999999</c:v>
                </c:pt>
                <c:pt idx="4704">
                  <c:v>59.222000000000001</c:v>
                </c:pt>
                <c:pt idx="4705">
                  <c:v>59.222000000000001</c:v>
                </c:pt>
                <c:pt idx="4706">
                  <c:v>59.207000000000001</c:v>
                </c:pt>
                <c:pt idx="4707">
                  <c:v>59.197000000000003</c:v>
                </c:pt>
                <c:pt idx="4708">
                  <c:v>59.192999999999998</c:v>
                </c:pt>
                <c:pt idx="4709">
                  <c:v>59.179000000000002</c:v>
                </c:pt>
                <c:pt idx="4710">
                  <c:v>59.164000000000001</c:v>
                </c:pt>
                <c:pt idx="4711">
                  <c:v>59.151000000000003</c:v>
                </c:pt>
                <c:pt idx="4712">
                  <c:v>59.15</c:v>
                </c:pt>
                <c:pt idx="4713">
                  <c:v>59.146000000000001</c:v>
                </c:pt>
                <c:pt idx="4714">
                  <c:v>59.131</c:v>
                </c:pt>
                <c:pt idx="4715">
                  <c:v>59.121000000000002</c:v>
                </c:pt>
                <c:pt idx="4716">
                  <c:v>59.11</c:v>
                </c:pt>
                <c:pt idx="4717">
                  <c:v>59.103999999999999</c:v>
                </c:pt>
                <c:pt idx="4718">
                  <c:v>59.101999999999997</c:v>
                </c:pt>
                <c:pt idx="4719">
                  <c:v>59.098999999999997</c:v>
                </c:pt>
                <c:pt idx="4720">
                  <c:v>59.082999999999998</c:v>
                </c:pt>
                <c:pt idx="4721">
                  <c:v>59.073</c:v>
                </c:pt>
                <c:pt idx="4722">
                  <c:v>59.07</c:v>
                </c:pt>
                <c:pt idx="4723">
                  <c:v>59.063000000000002</c:v>
                </c:pt>
                <c:pt idx="4724">
                  <c:v>59.055</c:v>
                </c:pt>
                <c:pt idx="4725">
                  <c:v>59.043999999999997</c:v>
                </c:pt>
                <c:pt idx="4726">
                  <c:v>59.042999999999999</c:v>
                </c:pt>
                <c:pt idx="4727">
                  <c:v>59.036999999999999</c:v>
                </c:pt>
                <c:pt idx="4728">
                  <c:v>59.03</c:v>
                </c:pt>
                <c:pt idx="4729">
                  <c:v>59.023000000000003</c:v>
                </c:pt>
                <c:pt idx="4730">
                  <c:v>59.015000000000001</c:v>
                </c:pt>
                <c:pt idx="4731">
                  <c:v>59.000999999999998</c:v>
                </c:pt>
                <c:pt idx="4732">
                  <c:v>58.994</c:v>
                </c:pt>
                <c:pt idx="4733">
                  <c:v>58.997</c:v>
                </c:pt>
                <c:pt idx="4734">
                  <c:v>58.982999999999997</c:v>
                </c:pt>
                <c:pt idx="4735">
                  <c:v>58.975999999999999</c:v>
                </c:pt>
                <c:pt idx="4736">
                  <c:v>58.965000000000003</c:v>
                </c:pt>
                <c:pt idx="4737">
                  <c:v>58.954000000000001</c:v>
                </c:pt>
                <c:pt idx="4738">
                  <c:v>58.95</c:v>
                </c:pt>
                <c:pt idx="4739">
                  <c:v>58.942999999999998</c:v>
                </c:pt>
                <c:pt idx="4740">
                  <c:v>58.936</c:v>
                </c:pt>
                <c:pt idx="4741">
                  <c:v>58.936</c:v>
                </c:pt>
                <c:pt idx="4742">
                  <c:v>58.927999999999997</c:v>
                </c:pt>
                <c:pt idx="4743">
                  <c:v>58.927999999999997</c:v>
                </c:pt>
                <c:pt idx="4744">
                  <c:v>58.911999999999999</c:v>
                </c:pt>
                <c:pt idx="4745">
                  <c:v>58.906999999999996</c:v>
                </c:pt>
                <c:pt idx="4746">
                  <c:v>58.899000000000001</c:v>
                </c:pt>
                <c:pt idx="4747">
                  <c:v>58.892000000000003</c:v>
                </c:pt>
                <c:pt idx="4748">
                  <c:v>58.889000000000003</c:v>
                </c:pt>
                <c:pt idx="4749">
                  <c:v>58.884999999999998</c:v>
                </c:pt>
                <c:pt idx="4750">
                  <c:v>58.866999999999997</c:v>
                </c:pt>
                <c:pt idx="4751">
                  <c:v>58.856000000000002</c:v>
                </c:pt>
                <c:pt idx="4752">
                  <c:v>58.848999999999997</c:v>
                </c:pt>
                <c:pt idx="4753">
                  <c:v>58.841000000000001</c:v>
                </c:pt>
                <c:pt idx="4754">
                  <c:v>58.844999999999999</c:v>
                </c:pt>
                <c:pt idx="4755">
                  <c:v>58.83</c:v>
                </c:pt>
                <c:pt idx="4756">
                  <c:v>58.829000000000001</c:v>
                </c:pt>
                <c:pt idx="4757">
                  <c:v>58.819000000000003</c:v>
                </c:pt>
                <c:pt idx="4758">
                  <c:v>58.816000000000003</c:v>
                </c:pt>
                <c:pt idx="4759">
                  <c:v>58.814</c:v>
                </c:pt>
                <c:pt idx="4760">
                  <c:v>58.801000000000002</c:v>
                </c:pt>
                <c:pt idx="4761">
                  <c:v>58.798000000000002</c:v>
                </c:pt>
                <c:pt idx="4762">
                  <c:v>58.784999999999997</c:v>
                </c:pt>
                <c:pt idx="4763">
                  <c:v>58.779000000000003</c:v>
                </c:pt>
                <c:pt idx="4764">
                  <c:v>58.79</c:v>
                </c:pt>
                <c:pt idx="4765">
                  <c:v>58.784999999999997</c:v>
                </c:pt>
                <c:pt idx="4766">
                  <c:v>58.771999999999998</c:v>
                </c:pt>
                <c:pt idx="4767">
                  <c:v>58.765000000000001</c:v>
                </c:pt>
                <c:pt idx="4768">
                  <c:v>58.762999999999998</c:v>
                </c:pt>
                <c:pt idx="4769">
                  <c:v>58.768000000000001</c:v>
                </c:pt>
                <c:pt idx="4770">
                  <c:v>58.753999999999998</c:v>
                </c:pt>
                <c:pt idx="4771">
                  <c:v>58.743000000000002</c:v>
                </c:pt>
                <c:pt idx="4772">
                  <c:v>58.747</c:v>
                </c:pt>
                <c:pt idx="4773">
                  <c:v>58.735999999999997</c:v>
                </c:pt>
                <c:pt idx="4774">
                  <c:v>58.737000000000002</c:v>
                </c:pt>
                <c:pt idx="4775">
                  <c:v>58.728000000000002</c:v>
                </c:pt>
                <c:pt idx="4776">
                  <c:v>58.713999999999999</c:v>
                </c:pt>
                <c:pt idx="4777">
                  <c:v>58.720999999999997</c:v>
                </c:pt>
                <c:pt idx="4778">
                  <c:v>58.716999999999999</c:v>
                </c:pt>
                <c:pt idx="4779">
                  <c:v>58.706000000000003</c:v>
                </c:pt>
                <c:pt idx="4780">
                  <c:v>58.694000000000003</c:v>
                </c:pt>
                <c:pt idx="4781">
                  <c:v>58.688000000000002</c:v>
                </c:pt>
                <c:pt idx="4782">
                  <c:v>58.688000000000002</c:v>
                </c:pt>
                <c:pt idx="4783">
                  <c:v>58.686</c:v>
                </c:pt>
                <c:pt idx="4784">
                  <c:v>58.673999999999999</c:v>
                </c:pt>
                <c:pt idx="4785">
                  <c:v>58.67</c:v>
                </c:pt>
                <c:pt idx="4786">
                  <c:v>58.667999999999999</c:v>
                </c:pt>
                <c:pt idx="4787">
                  <c:v>58.662999999999997</c:v>
                </c:pt>
                <c:pt idx="4788">
                  <c:v>58.648000000000003</c:v>
                </c:pt>
                <c:pt idx="4789">
                  <c:v>58.648000000000003</c:v>
                </c:pt>
                <c:pt idx="4790">
                  <c:v>58.637</c:v>
                </c:pt>
                <c:pt idx="4791">
                  <c:v>58.625999999999998</c:v>
                </c:pt>
                <c:pt idx="4792">
                  <c:v>58.634</c:v>
                </c:pt>
                <c:pt idx="4793">
                  <c:v>58.633000000000003</c:v>
                </c:pt>
                <c:pt idx="4794">
                  <c:v>58.633000000000003</c:v>
                </c:pt>
                <c:pt idx="4795">
                  <c:v>58.622999999999998</c:v>
                </c:pt>
                <c:pt idx="4796">
                  <c:v>58.615000000000002</c:v>
                </c:pt>
                <c:pt idx="4797">
                  <c:v>58.593000000000004</c:v>
                </c:pt>
                <c:pt idx="4798">
                  <c:v>58.594000000000001</c:v>
                </c:pt>
                <c:pt idx="4799">
                  <c:v>58.582999999999998</c:v>
                </c:pt>
                <c:pt idx="4800">
                  <c:v>58.585999999999999</c:v>
                </c:pt>
                <c:pt idx="4801">
                  <c:v>58.579000000000001</c:v>
                </c:pt>
                <c:pt idx="4802">
                  <c:v>58.572000000000003</c:v>
                </c:pt>
                <c:pt idx="4803">
                  <c:v>58.561</c:v>
                </c:pt>
                <c:pt idx="4804">
                  <c:v>58.557000000000002</c:v>
                </c:pt>
                <c:pt idx="4805">
                  <c:v>58.55</c:v>
                </c:pt>
                <c:pt idx="4806">
                  <c:v>58.539000000000001</c:v>
                </c:pt>
                <c:pt idx="4807">
                  <c:v>58.534999999999997</c:v>
                </c:pt>
                <c:pt idx="4808">
                  <c:v>58.539000000000001</c:v>
                </c:pt>
                <c:pt idx="4809">
                  <c:v>58.524000000000001</c:v>
                </c:pt>
                <c:pt idx="4810">
                  <c:v>58.521000000000001</c:v>
                </c:pt>
                <c:pt idx="4811">
                  <c:v>58.512999999999998</c:v>
                </c:pt>
                <c:pt idx="4812">
                  <c:v>58.51</c:v>
                </c:pt>
                <c:pt idx="4813">
                  <c:v>58.506</c:v>
                </c:pt>
                <c:pt idx="4814">
                  <c:v>58.491999999999997</c:v>
                </c:pt>
                <c:pt idx="4815">
                  <c:v>58.491999999999997</c:v>
                </c:pt>
                <c:pt idx="4816">
                  <c:v>58.491</c:v>
                </c:pt>
                <c:pt idx="4817">
                  <c:v>58.491</c:v>
                </c:pt>
                <c:pt idx="4818">
                  <c:v>58.481000000000002</c:v>
                </c:pt>
                <c:pt idx="4819">
                  <c:v>58.47</c:v>
                </c:pt>
                <c:pt idx="4820">
                  <c:v>58.466000000000001</c:v>
                </c:pt>
                <c:pt idx="4821">
                  <c:v>58.47</c:v>
                </c:pt>
                <c:pt idx="4822">
                  <c:v>58.459000000000003</c:v>
                </c:pt>
                <c:pt idx="4823">
                  <c:v>58.451000000000001</c:v>
                </c:pt>
                <c:pt idx="4824">
                  <c:v>58.448</c:v>
                </c:pt>
                <c:pt idx="4825">
                  <c:v>58.442</c:v>
                </c:pt>
                <c:pt idx="4826">
                  <c:v>58.436999999999998</c:v>
                </c:pt>
                <c:pt idx="4827">
                  <c:v>58.433</c:v>
                </c:pt>
                <c:pt idx="4828">
                  <c:v>58.423999999999999</c:v>
                </c:pt>
                <c:pt idx="4829">
                  <c:v>58.426000000000002</c:v>
                </c:pt>
                <c:pt idx="4830">
                  <c:v>58.418999999999997</c:v>
                </c:pt>
                <c:pt idx="4831">
                  <c:v>58.418999999999997</c:v>
                </c:pt>
                <c:pt idx="4832">
                  <c:v>58.414999999999999</c:v>
                </c:pt>
                <c:pt idx="4833">
                  <c:v>58.411000000000001</c:v>
                </c:pt>
                <c:pt idx="4834">
                  <c:v>58.408999999999999</c:v>
                </c:pt>
                <c:pt idx="4835">
                  <c:v>58.404000000000003</c:v>
                </c:pt>
                <c:pt idx="4836">
                  <c:v>58.396999999999998</c:v>
                </c:pt>
                <c:pt idx="4837">
                  <c:v>58.393000000000001</c:v>
                </c:pt>
                <c:pt idx="4838">
                  <c:v>58.378</c:v>
                </c:pt>
                <c:pt idx="4839">
                  <c:v>58.375</c:v>
                </c:pt>
                <c:pt idx="4840">
                  <c:v>58.371000000000002</c:v>
                </c:pt>
                <c:pt idx="4841">
                  <c:v>58.363999999999997</c:v>
                </c:pt>
                <c:pt idx="4842">
                  <c:v>58.363999999999997</c:v>
                </c:pt>
                <c:pt idx="4843">
                  <c:v>58.353000000000002</c:v>
                </c:pt>
                <c:pt idx="4844">
                  <c:v>58.353000000000002</c:v>
                </c:pt>
                <c:pt idx="4845">
                  <c:v>58.348999999999997</c:v>
                </c:pt>
                <c:pt idx="4846">
                  <c:v>58.347000000000001</c:v>
                </c:pt>
                <c:pt idx="4847">
                  <c:v>58.338000000000001</c:v>
                </c:pt>
                <c:pt idx="4848">
                  <c:v>58.326999999999998</c:v>
                </c:pt>
                <c:pt idx="4849">
                  <c:v>58.325000000000003</c:v>
                </c:pt>
                <c:pt idx="4850">
                  <c:v>58.323999999999998</c:v>
                </c:pt>
                <c:pt idx="4851">
                  <c:v>58.313000000000002</c:v>
                </c:pt>
                <c:pt idx="4852">
                  <c:v>58.32</c:v>
                </c:pt>
                <c:pt idx="4853">
                  <c:v>58.305</c:v>
                </c:pt>
                <c:pt idx="4854">
                  <c:v>58.290999999999997</c:v>
                </c:pt>
                <c:pt idx="4855">
                  <c:v>58.290999999999997</c:v>
                </c:pt>
                <c:pt idx="4856">
                  <c:v>58.286999999999999</c:v>
                </c:pt>
                <c:pt idx="4857">
                  <c:v>58.28</c:v>
                </c:pt>
                <c:pt idx="4858">
                  <c:v>58.276000000000003</c:v>
                </c:pt>
                <c:pt idx="4859">
                  <c:v>58.268999999999998</c:v>
                </c:pt>
                <c:pt idx="4860">
                  <c:v>58.262</c:v>
                </c:pt>
                <c:pt idx="4861">
                  <c:v>58.262999999999998</c:v>
                </c:pt>
                <c:pt idx="4862">
                  <c:v>58.250999999999998</c:v>
                </c:pt>
                <c:pt idx="4863">
                  <c:v>58.25</c:v>
                </c:pt>
                <c:pt idx="4864">
                  <c:v>58.241</c:v>
                </c:pt>
                <c:pt idx="4865">
                  <c:v>58.228999999999999</c:v>
                </c:pt>
                <c:pt idx="4866">
                  <c:v>58.218000000000004</c:v>
                </c:pt>
                <c:pt idx="4867">
                  <c:v>58.222999999999999</c:v>
                </c:pt>
                <c:pt idx="4868">
                  <c:v>58.21</c:v>
                </c:pt>
                <c:pt idx="4869">
                  <c:v>58.207000000000001</c:v>
                </c:pt>
                <c:pt idx="4870">
                  <c:v>58.204999999999998</c:v>
                </c:pt>
                <c:pt idx="4871">
                  <c:v>58.198999999999998</c:v>
                </c:pt>
                <c:pt idx="4872">
                  <c:v>58.195999999999998</c:v>
                </c:pt>
                <c:pt idx="4873">
                  <c:v>58.19</c:v>
                </c:pt>
                <c:pt idx="4874">
                  <c:v>58.185000000000002</c:v>
                </c:pt>
                <c:pt idx="4875">
                  <c:v>58.177999999999997</c:v>
                </c:pt>
                <c:pt idx="4876">
                  <c:v>58.176000000000002</c:v>
                </c:pt>
                <c:pt idx="4877">
                  <c:v>58.17</c:v>
                </c:pt>
                <c:pt idx="4878">
                  <c:v>58.165999999999997</c:v>
                </c:pt>
                <c:pt idx="4879">
                  <c:v>58.167999999999999</c:v>
                </c:pt>
                <c:pt idx="4880">
                  <c:v>58.158999999999999</c:v>
                </c:pt>
                <c:pt idx="4881">
                  <c:v>58.162999999999997</c:v>
                </c:pt>
                <c:pt idx="4882">
                  <c:v>58.156999999999996</c:v>
                </c:pt>
                <c:pt idx="4883">
                  <c:v>58.152000000000001</c:v>
                </c:pt>
                <c:pt idx="4884">
                  <c:v>58.155000000000001</c:v>
                </c:pt>
                <c:pt idx="4885">
                  <c:v>58.146000000000001</c:v>
                </c:pt>
                <c:pt idx="4886">
                  <c:v>58.140999999999998</c:v>
                </c:pt>
                <c:pt idx="4887">
                  <c:v>58.133000000000003</c:v>
                </c:pt>
                <c:pt idx="4888">
                  <c:v>58.128</c:v>
                </c:pt>
                <c:pt idx="4889">
                  <c:v>58.115000000000002</c:v>
                </c:pt>
                <c:pt idx="4890">
                  <c:v>58.115000000000002</c:v>
                </c:pt>
                <c:pt idx="4891">
                  <c:v>58.11</c:v>
                </c:pt>
                <c:pt idx="4892">
                  <c:v>58.103999999999999</c:v>
                </c:pt>
                <c:pt idx="4893">
                  <c:v>58.093000000000004</c:v>
                </c:pt>
                <c:pt idx="4894">
                  <c:v>58.091000000000001</c:v>
                </c:pt>
                <c:pt idx="4895">
                  <c:v>58.082000000000001</c:v>
                </c:pt>
                <c:pt idx="4896">
                  <c:v>58.079000000000001</c:v>
                </c:pt>
                <c:pt idx="4897">
                  <c:v>58.076999999999998</c:v>
                </c:pt>
                <c:pt idx="4898">
                  <c:v>58.079000000000001</c:v>
                </c:pt>
                <c:pt idx="4899">
                  <c:v>58.075000000000003</c:v>
                </c:pt>
                <c:pt idx="4900">
                  <c:v>58.073</c:v>
                </c:pt>
                <c:pt idx="4901">
                  <c:v>58.067999999999998</c:v>
                </c:pt>
                <c:pt idx="4902">
                  <c:v>58.064</c:v>
                </c:pt>
                <c:pt idx="4903">
                  <c:v>58.052999999999997</c:v>
                </c:pt>
                <c:pt idx="4904">
                  <c:v>58.048999999999999</c:v>
                </c:pt>
                <c:pt idx="4905">
                  <c:v>58.045999999999999</c:v>
                </c:pt>
                <c:pt idx="4906">
                  <c:v>58.042000000000002</c:v>
                </c:pt>
                <c:pt idx="4907">
                  <c:v>58.042000000000002</c:v>
                </c:pt>
                <c:pt idx="4908">
                  <c:v>58.030999999999999</c:v>
                </c:pt>
                <c:pt idx="4909">
                  <c:v>58.027000000000001</c:v>
                </c:pt>
                <c:pt idx="4910">
                  <c:v>58.024000000000001</c:v>
                </c:pt>
                <c:pt idx="4911">
                  <c:v>58.02</c:v>
                </c:pt>
                <c:pt idx="4912">
                  <c:v>58.012999999999998</c:v>
                </c:pt>
                <c:pt idx="4913">
                  <c:v>58.009</c:v>
                </c:pt>
                <c:pt idx="4914">
                  <c:v>57.997999999999998</c:v>
                </c:pt>
                <c:pt idx="4915">
                  <c:v>58.002000000000002</c:v>
                </c:pt>
                <c:pt idx="4916">
                  <c:v>57.991</c:v>
                </c:pt>
                <c:pt idx="4917">
                  <c:v>57.987000000000002</c:v>
                </c:pt>
                <c:pt idx="4918">
                  <c:v>57.982999999999997</c:v>
                </c:pt>
                <c:pt idx="4919">
                  <c:v>57.987000000000002</c:v>
                </c:pt>
                <c:pt idx="4920">
                  <c:v>57.975999999999999</c:v>
                </c:pt>
                <c:pt idx="4921">
                  <c:v>57.963000000000001</c:v>
                </c:pt>
                <c:pt idx="4922">
                  <c:v>57.957999999999998</c:v>
                </c:pt>
                <c:pt idx="4923">
                  <c:v>57.957999999999998</c:v>
                </c:pt>
                <c:pt idx="4924">
                  <c:v>57.947000000000003</c:v>
                </c:pt>
                <c:pt idx="4925">
                  <c:v>57.942999999999998</c:v>
                </c:pt>
                <c:pt idx="4926">
                  <c:v>57.936</c:v>
                </c:pt>
                <c:pt idx="4927">
                  <c:v>57.936</c:v>
                </c:pt>
                <c:pt idx="4928">
                  <c:v>57.932000000000002</c:v>
                </c:pt>
                <c:pt idx="4929">
                  <c:v>57.929000000000002</c:v>
                </c:pt>
                <c:pt idx="4930">
                  <c:v>57.92</c:v>
                </c:pt>
                <c:pt idx="4931">
                  <c:v>57.917999999999999</c:v>
                </c:pt>
                <c:pt idx="4932">
                  <c:v>57.924999999999997</c:v>
                </c:pt>
                <c:pt idx="4933">
                  <c:v>57.920999999999999</c:v>
                </c:pt>
                <c:pt idx="4934">
                  <c:v>57.914000000000001</c:v>
                </c:pt>
                <c:pt idx="4935">
                  <c:v>57.902999999999999</c:v>
                </c:pt>
                <c:pt idx="4936">
                  <c:v>57.896000000000001</c:v>
                </c:pt>
                <c:pt idx="4937">
                  <c:v>57.899000000000001</c:v>
                </c:pt>
                <c:pt idx="4938">
                  <c:v>57.887999999999998</c:v>
                </c:pt>
                <c:pt idx="4939">
                  <c:v>57.887</c:v>
                </c:pt>
                <c:pt idx="4940">
                  <c:v>57.884999999999998</c:v>
                </c:pt>
                <c:pt idx="4941">
                  <c:v>57.881</c:v>
                </c:pt>
                <c:pt idx="4942">
                  <c:v>57.875</c:v>
                </c:pt>
                <c:pt idx="4943">
                  <c:v>57.874000000000002</c:v>
                </c:pt>
                <c:pt idx="4944">
                  <c:v>57.87</c:v>
                </c:pt>
                <c:pt idx="4945">
                  <c:v>57.868000000000002</c:v>
                </c:pt>
                <c:pt idx="4946">
                  <c:v>57.862000000000002</c:v>
                </c:pt>
                <c:pt idx="4947">
                  <c:v>57.859000000000002</c:v>
                </c:pt>
                <c:pt idx="4948">
                  <c:v>57.862000000000002</c:v>
                </c:pt>
                <c:pt idx="4949">
                  <c:v>57.854999999999997</c:v>
                </c:pt>
                <c:pt idx="4950">
                  <c:v>57.850999999999999</c:v>
                </c:pt>
                <c:pt idx="4951">
                  <c:v>57.832999999999998</c:v>
                </c:pt>
                <c:pt idx="4952">
                  <c:v>57.84</c:v>
                </c:pt>
                <c:pt idx="4953">
                  <c:v>57.837000000000003</c:v>
                </c:pt>
                <c:pt idx="4954">
                  <c:v>57.832999999999998</c:v>
                </c:pt>
                <c:pt idx="4955">
                  <c:v>57.826000000000001</c:v>
                </c:pt>
                <c:pt idx="4956">
                  <c:v>57.826000000000001</c:v>
                </c:pt>
                <c:pt idx="4957">
                  <c:v>57.82</c:v>
                </c:pt>
                <c:pt idx="4958">
                  <c:v>57.808</c:v>
                </c:pt>
                <c:pt idx="4959">
                  <c:v>57.804000000000002</c:v>
                </c:pt>
                <c:pt idx="4960">
                  <c:v>57.804000000000002</c:v>
                </c:pt>
                <c:pt idx="4961">
                  <c:v>57.796999999999997</c:v>
                </c:pt>
                <c:pt idx="4962">
                  <c:v>57.786000000000001</c:v>
                </c:pt>
                <c:pt idx="4963">
                  <c:v>57.783999999999999</c:v>
                </c:pt>
                <c:pt idx="4964">
                  <c:v>57.781999999999996</c:v>
                </c:pt>
                <c:pt idx="4965">
                  <c:v>57.777999999999999</c:v>
                </c:pt>
                <c:pt idx="4966">
                  <c:v>57.777999999999999</c:v>
                </c:pt>
                <c:pt idx="4967">
                  <c:v>57.777999999999999</c:v>
                </c:pt>
                <c:pt idx="4968">
                  <c:v>57.781999999999996</c:v>
                </c:pt>
                <c:pt idx="4969">
                  <c:v>57.768999999999998</c:v>
                </c:pt>
                <c:pt idx="4970">
                  <c:v>57.76</c:v>
                </c:pt>
                <c:pt idx="4971">
                  <c:v>57.76</c:v>
                </c:pt>
                <c:pt idx="4972">
                  <c:v>57.753999999999998</c:v>
                </c:pt>
                <c:pt idx="4973">
                  <c:v>57.756</c:v>
                </c:pt>
                <c:pt idx="4974">
                  <c:v>57.741</c:v>
                </c:pt>
                <c:pt idx="4975">
                  <c:v>57.744999999999997</c:v>
                </c:pt>
                <c:pt idx="4976">
                  <c:v>57.741</c:v>
                </c:pt>
                <c:pt idx="4977">
                  <c:v>57.726999999999997</c:v>
                </c:pt>
                <c:pt idx="4978">
                  <c:v>57.726999999999997</c:v>
                </c:pt>
                <c:pt idx="4979">
                  <c:v>57.712000000000003</c:v>
                </c:pt>
                <c:pt idx="4980">
                  <c:v>57.719000000000001</c:v>
                </c:pt>
                <c:pt idx="4981">
                  <c:v>57.707000000000001</c:v>
                </c:pt>
                <c:pt idx="4982">
                  <c:v>57.716000000000001</c:v>
                </c:pt>
                <c:pt idx="4983">
                  <c:v>57.707999999999998</c:v>
                </c:pt>
                <c:pt idx="4984">
                  <c:v>57.707999999999998</c:v>
                </c:pt>
                <c:pt idx="4985">
                  <c:v>57.701000000000001</c:v>
                </c:pt>
                <c:pt idx="4986">
                  <c:v>57.707999999999998</c:v>
                </c:pt>
                <c:pt idx="4987">
                  <c:v>57.707999999999998</c:v>
                </c:pt>
                <c:pt idx="4988">
                  <c:v>57.704000000000001</c:v>
                </c:pt>
                <c:pt idx="4989">
                  <c:v>57.701000000000001</c:v>
                </c:pt>
                <c:pt idx="4990">
                  <c:v>57.701000000000001</c:v>
                </c:pt>
                <c:pt idx="4991">
                  <c:v>57.707999999999998</c:v>
                </c:pt>
                <c:pt idx="4992">
                  <c:v>57.704000000000001</c:v>
                </c:pt>
                <c:pt idx="4993">
                  <c:v>57.701999999999998</c:v>
                </c:pt>
                <c:pt idx="4994">
                  <c:v>57.69</c:v>
                </c:pt>
                <c:pt idx="4995">
                  <c:v>57.692999999999998</c:v>
                </c:pt>
                <c:pt idx="4996">
                  <c:v>57.682000000000002</c:v>
                </c:pt>
                <c:pt idx="4997">
                  <c:v>57.670999999999999</c:v>
                </c:pt>
                <c:pt idx="4998">
                  <c:v>57.667999999999999</c:v>
                </c:pt>
                <c:pt idx="4999">
                  <c:v>57.665999999999997</c:v>
                </c:pt>
                <c:pt idx="5000">
                  <c:v>57.652999999999999</c:v>
                </c:pt>
                <c:pt idx="5001">
                  <c:v>57.652999999999999</c:v>
                </c:pt>
                <c:pt idx="5002">
                  <c:v>57.643999999999998</c:v>
                </c:pt>
                <c:pt idx="5003">
                  <c:v>57.649000000000001</c:v>
                </c:pt>
                <c:pt idx="5004">
                  <c:v>57.642000000000003</c:v>
                </c:pt>
                <c:pt idx="5005">
                  <c:v>57.628999999999998</c:v>
                </c:pt>
                <c:pt idx="5006">
                  <c:v>57.631</c:v>
                </c:pt>
                <c:pt idx="5007">
                  <c:v>57.631</c:v>
                </c:pt>
                <c:pt idx="5008">
                  <c:v>57.627000000000002</c:v>
                </c:pt>
                <c:pt idx="5009">
                  <c:v>57.627000000000002</c:v>
                </c:pt>
                <c:pt idx="5010">
                  <c:v>57.613</c:v>
                </c:pt>
                <c:pt idx="5011">
                  <c:v>57.622</c:v>
                </c:pt>
                <c:pt idx="5012">
                  <c:v>57.622999999999998</c:v>
                </c:pt>
                <c:pt idx="5013">
                  <c:v>57.634</c:v>
                </c:pt>
                <c:pt idx="5014">
                  <c:v>57.631999999999998</c:v>
                </c:pt>
                <c:pt idx="5015">
                  <c:v>57.627000000000002</c:v>
                </c:pt>
                <c:pt idx="5016">
                  <c:v>57.622999999999998</c:v>
                </c:pt>
                <c:pt idx="5017">
                  <c:v>57.618000000000002</c:v>
                </c:pt>
                <c:pt idx="5018">
                  <c:v>57.616</c:v>
                </c:pt>
                <c:pt idx="5019">
                  <c:v>57.604999999999997</c:v>
                </c:pt>
                <c:pt idx="5020">
                  <c:v>57.59</c:v>
                </c:pt>
                <c:pt idx="5021">
                  <c:v>57.587000000000003</c:v>
                </c:pt>
                <c:pt idx="5022">
                  <c:v>57.59</c:v>
                </c:pt>
                <c:pt idx="5023">
                  <c:v>57.576000000000001</c:v>
                </c:pt>
                <c:pt idx="5024">
                  <c:v>57.572000000000003</c:v>
                </c:pt>
                <c:pt idx="5025">
                  <c:v>57.564999999999998</c:v>
                </c:pt>
                <c:pt idx="5026">
                  <c:v>57.561</c:v>
                </c:pt>
                <c:pt idx="5027">
                  <c:v>57.542999999999999</c:v>
                </c:pt>
                <c:pt idx="5028">
                  <c:v>57.542999999999999</c:v>
                </c:pt>
                <c:pt idx="5029">
                  <c:v>57.533999999999999</c:v>
                </c:pt>
                <c:pt idx="5030">
                  <c:v>57.531999999999996</c:v>
                </c:pt>
                <c:pt idx="5031">
                  <c:v>57.527999999999999</c:v>
                </c:pt>
                <c:pt idx="5032">
                  <c:v>57.517000000000003</c:v>
                </c:pt>
                <c:pt idx="5033">
                  <c:v>57.51</c:v>
                </c:pt>
                <c:pt idx="5034">
                  <c:v>57.506</c:v>
                </c:pt>
                <c:pt idx="5035">
                  <c:v>57.491999999999997</c:v>
                </c:pt>
                <c:pt idx="5036">
                  <c:v>57.488</c:v>
                </c:pt>
                <c:pt idx="5037">
                  <c:v>57.476999999999997</c:v>
                </c:pt>
                <c:pt idx="5038">
                  <c:v>57.466000000000001</c:v>
                </c:pt>
                <c:pt idx="5039">
                  <c:v>57.47</c:v>
                </c:pt>
                <c:pt idx="5040">
                  <c:v>57.466000000000001</c:v>
                </c:pt>
                <c:pt idx="5041">
                  <c:v>57.459000000000003</c:v>
                </c:pt>
                <c:pt idx="5042">
                  <c:v>57.459000000000003</c:v>
                </c:pt>
                <c:pt idx="5043">
                  <c:v>57.444000000000003</c:v>
                </c:pt>
                <c:pt idx="5044">
                  <c:v>57.448</c:v>
                </c:pt>
                <c:pt idx="5045">
                  <c:v>57.441000000000003</c:v>
                </c:pt>
                <c:pt idx="5046">
                  <c:v>57.426000000000002</c:v>
                </c:pt>
                <c:pt idx="5047">
                  <c:v>57.426000000000002</c:v>
                </c:pt>
                <c:pt idx="5048">
                  <c:v>57.411999999999999</c:v>
                </c:pt>
                <c:pt idx="5049">
                  <c:v>57.408000000000001</c:v>
                </c:pt>
                <c:pt idx="5050">
                  <c:v>57.401000000000003</c:v>
                </c:pt>
                <c:pt idx="5051">
                  <c:v>57.401000000000003</c:v>
                </c:pt>
                <c:pt idx="5052">
                  <c:v>57.401000000000003</c:v>
                </c:pt>
                <c:pt idx="5053">
                  <c:v>57.39</c:v>
                </c:pt>
                <c:pt idx="5054">
                  <c:v>57.39</c:v>
                </c:pt>
                <c:pt idx="5055">
                  <c:v>57.386000000000003</c:v>
                </c:pt>
                <c:pt idx="5056">
                  <c:v>57.384</c:v>
                </c:pt>
                <c:pt idx="5057">
                  <c:v>57.378999999999998</c:v>
                </c:pt>
                <c:pt idx="5058">
                  <c:v>57.363999999999997</c:v>
                </c:pt>
                <c:pt idx="5059">
                  <c:v>57.363999999999997</c:v>
                </c:pt>
                <c:pt idx="5060">
                  <c:v>57.356999999999999</c:v>
                </c:pt>
                <c:pt idx="5061">
                  <c:v>57.363999999999997</c:v>
                </c:pt>
                <c:pt idx="5062">
                  <c:v>57.356999999999999</c:v>
                </c:pt>
                <c:pt idx="5063">
                  <c:v>57.356999999999999</c:v>
                </c:pt>
                <c:pt idx="5064">
                  <c:v>57.353000000000002</c:v>
                </c:pt>
                <c:pt idx="5065">
                  <c:v>57.344000000000001</c:v>
                </c:pt>
                <c:pt idx="5066">
                  <c:v>57.338000000000001</c:v>
                </c:pt>
                <c:pt idx="5067">
                  <c:v>57.331000000000003</c:v>
                </c:pt>
                <c:pt idx="5068">
                  <c:v>57.322000000000003</c:v>
                </c:pt>
                <c:pt idx="5069">
                  <c:v>57.32</c:v>
                </c:pt>
                <c:pt idx="5070">
                  <c:v>57.323999999999998</c:v>
                </c:pt>
                <c:pt idx="5071">
                  <c:v>57.322000000000003</c:v>
                </c:pt>
                <c:pt idx="5072">
                  <c:v>57.313000000000002</c:v>
                </c:pt>
                <c:pt idx="5073">
                  <c:v>57.305</c:v>
                </c:pt>
                <c:pt idx="5074">
                  <c:v>57.308999999999997</c:v>
                </c:pt>
                <c:pt idx="5075">
                  <c:v>57.302</c:v>
                </c:pt>
                <c:pt idx="5076">
                  <c:v>57.293999999999997</c:v>
                </c:pt>
                <c:pt idx="5077">
                  <c:v>57.295999999999999</c:v>
                </c:pt>
                <c:pt idx="5078">
                  <c:v>57.286999999999999</c:v>
                </c:pt>
                <c:pt idx="5079">
                  <c:v>57.273000000000003</c:v>
                </c:pt>
                <c:pt idx="5080">
                  <c:v>57.281999999999996</c:v>
                </c:pt>
                <c:pt idx="5081">
                  <c:v>57.271999999999998</c:v>
                </c:pt>
                <c:pt idx="5082">
                  <c:v>57.265000000000001</c:v>
                </c:pt>
                <c:pt idx="5083">
                  <c:v>57.250999999999998</c:v>
                </c:pt>
                <c:pt idx="5084">
                  <c:v>57.243000000000002</c:v>
                </c:pt>
                <c:pt idx="5085">
                  <c:v>57.24</c:v>
                </c:pt>
                <c:pt idx="5086">
                  <c:v>57.231000000000002</c:v>
                </c:pt>
                <c:pt idx="5087">
                  <c:v>57.231999999999999</c:v>
                </c:pt>
                <c:pt idx="5088">
                  <c:v>57.235999999999997</c:v>
                </c:pt>
                <c:pt idx="5089">
                  <c:v>57.226999999999997</c:v>
                </c:pt>
                <c:pt idx="5090">
                  <c:v>57.225000000000001</c:v>
                </c:pt>
                <c:pt idx="5091">
                  <c:v>57.220999999999997</c:v>
                </c:pt>
                <c:pt idx="5092">
                  <c:v>57.216000000000001</c:v>
                </c:pt>
                <c:pt idx="5093">
                  <c:v>57.207000000000001</c:v>
                </c:pt>
                <c:pt idx="5094">
                  <c:v>57.198999999999998</c:v>
                </c:pt>
                <c:pt idx="5095">
                  <c:v>57.201000000000001</c:v>
                </c:pt>
                <c:pt idx="5096">
                  <c:v>57.198999999999998</c:v>
                </c:pt>
                <c:pt idx="5097">
                  <c:v>57.192</c:v>
                </c:pt>
                <c:pt idx="5098">
                  <c:v>57.185000000000002</c:v>
                </c:pt>
                <c:pt idx="5099">
                  <c:v>57.180999999999997</c:v>
                </c:pt>
                <c:pt idx="5100">
                  <c:v>57.185000000000002</c:v>
                </c:pt>
                <c:pt idx="5101">
                  <c:v>57.177</c:v>
                </c:pt>
                <c:pt idx="5102">
                  <c:v>57.177</c:v>
                </c:pt>
                <c:pt idx="5103">
                  <c:v>57.17</c:v>
                </c:pt>
                <c:pt idx="5104">
                  <c:v>57.162999999999997</c:v>
                </c:pt>
                <c:pt idx="5105">
                  <c:v>57.152000000000001</c:v>
                </c:pt>
                <c:pt idx="5106">
                  <c:v>57.155000000000001</c:v>
                </c:pt>
                <c:pt idx="5107">
                  <c:v>57.148000000000003</c:v>
                </c:pt>
                <c:pt idx="5108">
                  <c:v>57.148000000000003</c:v>
                </c:pt>
                <c:pt idx="5109">
                  <c:v>57.143999999999998</c:v>
                </c:pt>
                <c:pt idx="5110">
                  <c:v>57.133000000000003</c:v>
                </c:pt>
                <c:pt idx="5111">
                  <c:v>57.125999999999998</c:v>
                </c:pt>
                <c:pt idx="5112">
                  <c:v>57.115000000000002</c:v>
                </c:pt>
                <c:pt idx="5113">
                  <c:v>57.116999999999997</c:v>
                </c:pt>
                <c:pt idx="5114">
                  <c:v>57.112000000000002</c:v>
                </c:pt>
                <c:pt idx="5115">
                  <c:v>57.107999999999997</c:v>
                </c:pt>
                <c:pt idx="5116">
                  <c:v>57.103999999999999</c:v>
                </c:pt>
                <c:pt idx="5117">
                  <c:v>57.103999999999999</c:v>
                </c:pt>
                <c:pt idx="5118">
                  <c:v>57.097000000000001</c:v>
                </c:pt>
                <c:pt idx="5119">
                  <c:v>57.088000000000001</c:v>
                </c:pt>
                <c:pt idx="5120">
                  <c:v>57.09</c:v>
                </c:pt>
                <c:pt idx="5121">
                  <c:v>57.085999999999999</c:v>
                </c:pt>
                <c:pt idx="5122">
                  <c:v>57.085999999999999</c:v>
                </c:pt>
                <c:pt idx="5123">
                  <c:v>57.082000000000001</c:v>
                </c:pt>
                <c:pt idx="5124">
                  <c:v>57.067999999999998</c:v>
                </c:pt>
                <c:pt idx="5125">
                  <c:v>57.067999999999998</c:v>
                </c:pt>
                <c:pt idx="5126">
                  <c:v>57.052999999999997</c:v>
                </c:pt>
                <c:pt idx="5127">
                  <c:v>57.048999999999999</c:v>
                </c:pt>
                <c:pt idx="5128">
                  <c:v>57.051000000000002</c:v>
                </c:pt>
                <c:pt idx="5129">
                  <c:v>57.042000000000002</c:v>
                </c:pt>
                <c:pt idx="5130">
                  <c:v>57.037999999999997</c:v>
                </c:pt>
                <c:pt idx="5131">
                  <c:v>57.043999999999997</c:v>
                </c:pt>
                <c:pt idx="5132">
                  <c:v>57.037999999999997</c:v>
                </c:pt>
                <c:pt idx="5133">
                  <c:v>57.030999999999999</c:v>
                </c:pt>
                <c:pt idx="5134">
                  <c:v>57.034999999999997</c:v>
                </c:pt>
                <c:pt idx="5135">
                  <c:v>57.02</c:v>
                </c:pt>
                <c:pt idx="5136">
                  <c:v>57.015999999999998</c:v>
                </c:pt>
                <c:pt idx="5137">
                  <c:v>57.015999999999998</c:v>
                </c:pt>
                <c:pt idx="5138">
                  <c:v>57.009</c:v>
                </c:pt>
                <c:pt idx="5139">
                  <c:v>57.009</c:v>
                </c:pt>
                <c:pt idx="5140">
                  <c:v>57.015999999999998</c:v>
                </c:pt>
                <c:pt idx="5141">
                  <c:v>57.002000000000002</c:v>
                </c:pt>
                <c:pt idx="5142">
                  <c:v>57.005000000000003</c:v>
                </c:pt>
                <c:pt idx="5143">
                  <c:v>57.005000000000003</c:v>
                </c:pt>
                <c:pt idx="5144">
                  <c:v>56.994</c:v>
                </c:pt>
                <c:pt idx="5145">
                  <c:v>56.994</c:v>
                </c:pt>
                <c:pt idx="5146">
                  <c:v>56.988999999999997</c:v>
                </c:pt>
                <c:pt idx="5147">
                  <c:v>56.982999999999997</c:v>
                </c:pt>
                <c:pt idx="5148">
                  <c:v>56.98</c:v>
                </c:pt>
                <c:pt idx="5149">
                  <c:v>56.982999999999997</c:v>
                </c:pt>
                <c:pt idx="5150">
                  <c:v>56.98</c:v>
                </c:pt>
                <c:pt idx="5151">
                  <c:v>56.978999999999999</c:v>
                </c:pt>
                <c:pt idx="5152">
                  <c:v>56.975999999999999</c:v>
                </c:pt>
                <c:pt idx="5153">
                  <c:v>56.975999999999999</c:v>
                </c:pt>
                <c:pt idx="5154">
                  <c:v>56.965000000000003</c:v>
                </c:pt>
                <c:pt idx="5155">
                  <c:v>56.97</c:v>
                </c:pt>
                <c:pt idx="5156">
                  <c:v>56.960999999999999</c:v>
                </c:pt>
                <c:pt idx="5157">
                  <c:v>56.960999999999999</c:v>
                </c:pt>
                <c:pt idx="5158">
                  <c:v>56.957000000000001</c:v>
                </c:pt>
                <c:pt idx="5159">
                  <c:v>56.95</c:v>
                </c:pt>
                <c:pt idx="5160">
                  <c:v>56.957000000000001</c:v>
                </c:pt>
                <c:pt idx="5161">
                  <c:v>56.95</c:v>
                </c:pt>
                <c:pt idx="5162">
                  <c:v>56.960999999999999</c:v>
                </c:pt>
                <c:pt idx="5163">
                  <c:v>56.945999999999998</c:v>
                </c:pt>
                <c:pt idx="5164">
                  <c:v>56.939</c:v>
                </c:pt>
                <c:pt idx="5165">
                  <c:v>56.939</c:v>
                </c:pt>
                <c:pt idx="5166">
                  <c:v>56.939</c:v>
                </c:pt>
                <c:pt idx="5167">
                  <c:v>56.95</c:v>
                </c:pt>
                <c:pt idx="5168">
                  <c:v>56.935000000000002</c:v>
                </c:pt>
                <c:pt idx="5169">
                  <c:v>56.935000000000002</c:v>
                </c:pt>
                <c:pt idx="5170">
                  <c:v>56.93</c:v>
                </c:pt>
                <c:pt idx="5171">
                  <c:v>56.935000000000002</c:v>
                </c:pt>
                <c:pt idx="5172">
                  <c:v>56.923999999999999</c:v>
                </c:pt>
                <c:pt idx="5173">
                  <c:v>56.920999999999999</c:v>
                </c:pt>
                <c:pt idx="5174">
                  <c:v>56.917000000000002</c:v>
                </c:pt>
                <c:pt idx="5175">
                  <c:v>56.917000000000002</c:v>
                </c:pt>
                <c:pt idx="5176">
                  <c:v>56.92</c:v>
                </c:pt>
                <c:pt idx="5177">
                  <c:v>56.917000000000002</c:v>
                </c:pt>
                <c:pt idx="5178">
                  <c:v>56.917000000000002</c:v>
                </c:pt>
                <c:pt idx="5179">
                  <c:v>56.912999999999997</c:v>
                </c:pt>
                <c:pt idx="5180">
                  <c:v>56.92</c:v>
                </c:pt>
                <c:pt idx="5181">
                  <c:v>56.915999999999997</c:v>
                </c:pt>
                <c:pt idx="5182">
                  <c:v>56.915999999999997</c:v>
                </c:pt>
                <c:pt idx="5183">
                  <c:v>56.92</c:v>
                </c:pt>
                <c:pt idx="5184">
                  <c:v>56.905000000000001</c:v>
                </c:pt>
                <c:pt idx="5185">
                  <c:v>56.905000000000001</c:v>
                </c:pt>
                <c:pt idx="5186">
                  <c:v>56.905000000000001</c:v>
                </c:pt>
                <c:pt idx="5187">
                  <c:v>56.902000000000001</c:v>
                </c:pt>
                <c:pt idx="5188">
                  <c:v>56.911000000000001</c:v>
                </c:pt>
                <c:pt idx="5189">
                  <c:v>56.908999999999999</c:v>
                </c:pt>
                <c:pt idx="5190">
                  <c:v>56.905000000000001</c:v>
                </c:pt>
                <c:pt idx="5191">
                  <c:v>56.905000000000001</c:v>
                </c:pt>
                <c:pt idx="5192">
                  <c:v>56.898000000000003</c:v>
                </c:pt>
                <c:pt idx="5193">
                  <c:v>56.893999999999998</c:v>
                </c:pt>
                <c:pt idx="5194">
                  <c:v>56.902999999999999</c:v>
                </c:pt>
                <c:pt idx="5195">
                  <c:v>56.905000000000001</c:v>
                </c:pt>
                <c:pt idx="5196">
                  <c:v>56.901000000000003</c:v>
                </c:pt>
                <c:pt idx="5197">
                  <c:v>56.893999999999998</c:v>
                </c:pt>
                <c:pt idx="5198">
                  <c:v>56.896999999999998</c:v>
                </c:pt>
                <c:pt idx="5199">
                  <c:v>56.901000000000003</c:v>
                </c:pt>
                <c:pt idx="5200">
                  <c:v>56.899000000000001</c:v>
                </c:pt>
                <c:pt idx="5201">
                  <c:v>56.878999999999998</c:v>
                </c:pt>
                <c:pt idx="5202">
                  <c:v>56.904000000000003</c:v>
                </c:pt>
                <c:pt idx="5203">
                  <c:v>56.899000000000001</c:v>
                </c:pt>
                <c:pt idx="5204">
                  <c:v>56.896999999999998</c:v>
                </c:pt>
                <c:pt idx="5205">
                  <c:v>56.896999999999998</c:v>
                </c:pt>
                <c:pt idx="5206">
                  <c:v>56.904000000000003</c:v>
                </c:pt>
                <c:pt idx="5207">
                  <c:v>56.896999999999998</c:v>
                </c:pt>
                <c:pt idx="5208">
                  <c:v>56.896999999999998</c:v>
                </c:pt>
                <c:pt idx="5209">
                  <c:v>56.904000000000003</c:v>
                </c:pt>
                <c:pt idx="5210">
                  <c:v>56.904000000000003</c:v>
                </c:pt>
                <c:pt idx="5211">
                  <c:v>56.911000000000001</c:v>
                </c:pt>
                <c:pt idx="5212">
                  <c:v>56.915999999999997</c:v>
                </c:pt>
                <c:pt idx="5213">
                  <c:v>56.917999999999999</c:v>
                </c:pt>
                <c:pt idx="5214">
                  <c:v>56.94</c:v>
                </c:pt>
                <c:pt idx="5215">
                  <c:v>56.948999999999998</c:v>
                </c:pt>
                <c:pt idx="5216">
                  <c:v>56.954000000000001</c:v>
                </c:pt>
                <c:pt idx="5217">
                  <c:v>56.965000000000003</c:v>
                </c:pt>
                <c:pt idx="5218">
                  <c:v>56.975999999999999</c:v>
                </c:pt>
                <c:pt idx="5219">
                  <c:v>56.975999999999999</c:v>
                </c:pt>
                <c:pt idx="5220">
                  <c:v>56.975000000000001</c:v>
                </c:pt>
                <c:pt idx="5221">
                  <c:v>56.975000000000001</c:v>
                </c:pt>
                <c:pt idx="5222">
                  <c:v>56.978999999999999</c:v>
                </c:pt>
                <c:pt idx="5223">
                  <c:v>56.981999999999999</c:v>
                </c:pt>
                <c:pt idx="5224">
                  <c:v>56.991999999999997</c:v>
                </c:pt>
                <c:pt idx="5225">
                  <c:v>56.993000000000002</c:v>
                </c:pt>
                <c:pt idx="5226">
                  <c:v>56.997</c:v>
                </c:pt>
                <c:pt idx="5227">
                  <c:v>57.003999999999998</c:v>
                </c:pt>
                <c:pt idx="5228">
                  <c:v>56.993000000000002</c:v>
                </c:pt>
                <c:pt idx="5229">
                  <c:v>56.997</c:v>
                </c:pt>
                <c:pt idx="5230">
                  <c:v>56.991</c:v>
                </c:pt>
                <c:pt idx="5231">
                  <c:v>56.988999999999997</c:v>
                </c:pt>
                <c:pt idx="5232">
                  <c:v>56.996000000000002</c:v>
                </c:pt>
                <c:pt idx="5233">
                  <c:v>56.991</c:v>
                </c:pt>
                <c:pt idx="5234">
                  <c:v>56.985999999999997</c:v>
                </c:pt>
                <c:pt idx="5235">
                  <c:v>56.978000000000002</c:v>
                </c:pt>
                <c:pt idx="5236">
                  <c:v>56.978000000000002</c:v>
                </c:pt>
                <c:pt idx="5237">
                  <c:v>56.978000000000002</c:v>
                </c:pt>
                <c:pt idx="5238">
                  <c:v>56.970999999999997</c:v>
                </c:pt>
                <c:pt idx="5239">
                  <c:v>56.96</c:v>
                </c:pt>
                <c:pt idx="5240">
                  <c:v>56.96</c:v>
                </c:pt>
                <c:pt idx="5241">
                  <c:v>56.953000000000003</c:v>
                </c:pt>
                <c:pt idx="5242">
                  <c:v>56.953000000000003</c:v>
                </c:pt>
                <c:pt idx="5243">
                  <c:v>56.933999999999997</c:v>
                </c:pt>
                <c:pt idx="5244">
                  <c:v>56.951999999999998</c:v>
                </c:pt>
                <c:pt idx="5245">
                  <c:v>56.948999999999998</c:v>
                </c:pt>
                <c:pt idx="5246">
                  <c:v>56.938000000000002</c:v>
                </c:pt>
                <c:pt idx="5247">
                  <c:v>56.927</c:v>
                </c:pt>
                <c:pt idx="5248">
                  <c:v>56.92</c:v>
                </c:pt>
                <c:pt idx="5249">
                  <c:v>56.92</c:v>
                </c:pt>
                <c:pt idx="5250">
                  <c:v>56.915999999999997</c:v>
                </c:pt>
                <c:pt idx="5251">
                  <c:v>56.911999999999999</c:v>
                </c:pt>
                <c:pt idx="5252">
                  <c:v>56.905000000000001</c:v>
                </c:pt>
                <c:pt idx="5253">
                  <c:v>56.901000000000003</c:v>
                </c:pt>
                <c:pt idx="5254">
                  <c:v>56.892000000000003</c:v>
                </c:pt>
                <c:pt idx="5255">
                  <c:v>56.883000000000003</c:v>
                </c:pt>
                <c:pt idx="5256">
                  <c:v>56.883000000000003</c:v>
                </c:pt>
                <c:pt idx="5257">
                  <c:v>56.883000000000003</c:v>
                </c:pt>
                <c:pt idx="5258">
                  <c:v>56.883000000000003</c:v>
                </c:pt>
                <c:pt idx="5259">
                  <c:v>56.865000000000002</c:v>
                </c:pt>
                <c:pt idx="5260">
                  <c:v>56.868000000000002</c:v>
                </c:pt>
                <c:pt idx="5261">
                  <c:v>56.860999999999997</c:v>
                </c:pt>
                <c:pt idx="5262">
                  <c:v>56.857999999999997</c:v>
                </c:pt>
                <c:pt idx="5263">
                  <c:v>56.859000000000002</c:v>
                </c:pt>
                <c:pt idx="5264">
                  <c:v>56.853999999999999</c:v>
                </c:pt>
                <c:pt idx="5265">
                  <c:v>56.85</c:v>
                </c:pt>
                <c:pt idx="5266">
                  <c:v>56.844999999999999</c:v>
                </c:pt>
                <c:pt idx="5267">
                  <c:v>56.843000000000004</c:v>
                </c:pt>
                <c:pt idx="5268">
                  <c:v>56.835000000000001</c:v>
                </c:pt>
                <c:pt idx="5269">
                  <c:v>56.835000000000001</c:v>
                </c:pt>
                <c:pt idx="5270">
                  <c:v>56.838999999999999</c:v>
                </c:pt>
                <c:pt idx="5271">
                  <c:v>56.828000000000003</c:v>
                </c:pt>
                <c:pt idx="5272">
                  <c:v>56.832000000000001</c:v>
                </c:pt>
                <c:pt idx="5273">
                  <c:v>56.832000000000001</c:v>
                </c:pt>
                <c:pt idx="5274">
                  <c:v>56.831000000000003</c:v>
                </c:pt>
                <c:pt idx="5275">
                  <c:v>56.83</c:v>
                </c:pt>
                <c:pt idx="5276">
                  <c:v>56.838999999999999</c:v>
                </c:pt>
                <c:pt idx="5277">
                  <c:v>56.823999999999998</c:v>
                </c:pt>
                <c:pt idx="5278">
                  <c:v>56.822000000000003</c:v>
                </c:pt>
                <c:pt idx="5279">
                  <c:v>56.817</c:v>
                </c:pt>
                <c:pt idx="5280">
                  <c:v>56.826999999999998</c:v>
                </c:pt>
                <c:pt idx="5281">
                  <c:v>56.817999999999998</c:v>
                </c:pt>
                <c:pt idx="5282">
                  <c:v>56.817</c:v>
                </c:pt>
                <c:pt idx="5283">
                  <c:v>56.813000000000002</c:v>
                </c:pt>
                <c:pt idx="5284">
                  <c:v>56.808999999999997</c:v>
                </c:pt>
                <c:pt idx="5285">
                  <c:v>56.798000000000002</c:v>
                </c:pt>
                <c:pt idx="5286">
                  <c:v>56.795000000000002</c:v>
                </c:pt>
                <c:pt idx="5287">
                  <c:v>56.8</c:v>
                </c:pt>
                <c:pt idx="5288">
                  <c:v>56.798000000000002</c:v>
                </c:pt>
                <c:pt idx="5289">
                  <c:v>56.793999999999997</c:v>
                </c:pt>
                <c:pt idx="5290">
                  <c:v>56.790999999999997</c:v>
                </c:pt>
                <c:pt idx="5291">
                  <c:v>56.790999999999997</c:v>
                </c:pt>
                <c:pt idx="5292">
                  <c:v>56.790999999999997</c:v>
                </c:pt>
                <c:pt idx="5293">
                  <c:v>56.793999999999997</c:v>
                </c:pt>
                <c:pt idx="5294">
                  <c:v>56.790999999999997</c:v>
                </c:pt>
                <c:pt idx="5295">
                  <c:v>56.786999999999999</c:v>
                </c:pt>
                <c:pt idx="5296">
                  <c:v>56.790999999999997</c:v>
                </c:pt>
                <c:pt idx="5297">
                  <c:v>56.783000000000001</c:v>
                </c:pt>
                <c:pt idx="5298">
                  <c:v>56.783000000000001</c:v>
                </c:pt>
                <c:pt idx="5299">
                  <c:v>56.777999999999999</c:v>
                </c:pt>
                <c:pt idx="5300">
                  <c:v>56.779000000000003</c:v>
                </c:pt>
                <c:pt idx="5301">
                  <c:v>56.771999999999998</c:v>
                </c:pt>
                <c:pt idx="5302">
                  <c:v>56.776000000000003</c:v>
                </c:pt>
                <c:pt idx="5303">
                  <c:v>56.779000000000003</c:v>
                </c:pt>
                <c:pt idx="5304">
                  <c:v>56.776000000000003</c:v>
                </c:pt>
                <c:pt idx="5305">
                  <c:v>56.771999999999998</c:v>
                </c:pt>
                <c:pt idx="5306">
                  <c:v>56.768000000000001</c:v>
                </c:pt>
                <c:pt idx="5307">
                  <c:v>56.761000000000003</c:v>
                </c:pt>
                <c:pt idx="5308">
                  <c:v>56.765000000000001</c:v>
                </c:pt>
                <c:pt idx="5309">
                  <c:v>56.768000000000001</c:v>
                </c:pt>
                <c:pt idx="5310">
                  <c:v>56.765000000000001</c:v>
                </c:pt>
                <c:pt idx="5311">
                  <c:v>56.755000000000003</c:v>
                </c:pt>
                <c:pt idx="5312">
                  <c:v>56.75</c:v>
                </c:pt>
                <c:pt idx="5313">
                  <c:v>56.753999999999998</c:v>
                </c:pt>
                <c:pt idx="5314">
                  <c:v>56.752000000000002</c:v>
                </c:pt>
                <c:pt idx="5315">
                  <c:v>56.75</c:v>
                </c:pt>
                <c:pt idx="5316">
                  <c:v>56.738999999999997</c:v>
                </c:pt>
                <c:pt idx="5317">
                  <c:v>56.741999999999997</c:v>
                </c:pt>
                <c:pt idx="5318">
                  <c:v>56.741999999999997</c:v>
                </c:pt>
                <c:pt idx="5319">
                  <c:v>56.738999999999997</c:v>
                </c:pt>
                <c:pt idx="5320">
                  <c:v>56.732999999999997</c:v>
                </c:pt>
                <c:pt idx="5321">
                  <c:v>56.731999999999999</c:v>
                </c:pt>
                <c:pt idx="5322">
                  <c:v>56.728000000000002</c:v>
                </c:pt>
                <c:pt idx="5323">
                  <c:v>56.722000000000001</c:v>
                </c:pt>
                <c:pt idx="5324">
                  <c:v>56.723999999999997</c:v>
                </c:pt>
                <c:pt idx="5325">
                  <c:v>56.720999999999997</c:v>
                </c:pt>
                <c:pt idx="5326">
                  <c:v>56.72</c:v>
                </c:pt>
                <c:pt idx="5327">
                  <c:v>56.706000000000003</c:v>
                </c:pt>
                <c:pt idx="5328">
                  <c:v>56.706000000000003</c:v>
                </c:pt>
                <c:pt idx="5329">
                  <c:v>56.701999999999998</c:v>
                </c:pt>
                <c:pt idx="5330">
                  <c:v>56.701999999999998</c:v>
                </c:pt>
                <c:pt idx="5331">
                  <c:v>56.701999999999998</c:v>
                </c:pt>
                <c:pt idx="5332">
                  <c:v>56.7</c:v>
                </c:pt>
                <c:pt idx="5333">
                  <c:v>56.698</c:v>
                </c:pt>
                <c:pt idx="5334">
                  <c:v>56.695</c:v>
                </c:pt>
                <c:pt idx="5335">
                  <c:v>56.704000000000001</c:v>
                </c:pt>
                <c:pt idx="5336">
                  <c:v>56.701999999999998</c:v>
                </c:pt>
                <c:pt idx="5337">
                  <c:v>56.698</c:v>
                </c:pt>
                <c:pt idx="5338">
                  <c:v>56.707000000000001</c:v>
                </c:pt>
                <c:pt idx="5339">
                  <c:v>56.704999999999998</c:v>
                </c:pt>
                <c:pt idx="5340">
                  <c:v>56.701999999999998</c:v>
                </c:pt>
                <c:pt idx="5341">
                  <c:v>56.698</c:v>
                </c:pt>
                <c:pt idx="5342">
                  <c:v>56.698</c:v>
                </c:pt>
                <c:pt idx="5343">
                  <c:v>56.701999999999998</c:v>
                </c:pt>
                <c:pt idx="5344">
                  <c:v>56.695999999999998</c:v>
                </c:pt>
                <c:pt idx="5345">
                  <c:v>56.698</c:v>
                </c:pt>
                <c:pt idx="5346">
                  <c:v>56.694000000000003</c:v>
                </c:pt>
                <c:pt idx="5347">
                  <c:v>56.686999999999998</c:v>
                </c:pt>
                <c:pt idx="5348">
                  <c:v>56.683</c:v>
                </c:pt>
                <c:pt idx="5349">
                  <c:v>56.686999999999998</c:v>
                </c:pt>
                <c:pt idx="5350">
                  <c:v>56.686999999999998</c:v>
                </c:pt>
                <c:pt idx="5351">
                  <c:v>56.691000000000003</c:v>
                </c:pt>
                <c:pt idx="5352">
                  <c:v>56.686999999999998</c:v>
                </c:pt>
                <c:pt idx="5353">
                  <c:v>56.69</c:v>
                </c:pt>
                <c:pt idx="5354">
                  <c:v>56.686999999999998</c:v>
                </c:pt>
                <c:pt idx="5355">
                  <c:v>56.694000000000003</c:v>
                </c:pt>
                <c:pt idx="5356">
                  <c:v>56.69</c:v>
                </c:pt>
                <c:pt idx="5357">
                  <c:v>56.686999999999998</c:v>
                </c:pt>
                <c:pt idx="5358">
                  <c:v>56.697000000000003</c:v>
                </c:pt>
                <c:pt idx="5359">
                  <c:v>56.694000000000003</c:v>
                </c:pt>
                <c:pt idx="5360">
                  <c:v>56.686999999999998</c:v>
                </c:pt>
                <c:pt idx="5361">
                  <c:v>56.683</c:v>
                </c:pt>
                <c:pt idx="5362">
                  <c:v>56.67</c:v>
                </c:pt>
                <c:pt idx="5363">
                  <c:v>56.676000000000002</c:v>
                </c:pt>
                <c:pt idx="5364">
                  <c:v>56.676000000000002</c:v>
                </c:pt>
                <c:pt idx="5365">
                  <c:v>56.680999999999997</c:v>
                </c:pt>
                <c:pt idx="5366">
                  <c:v>56.686</c:v>
                </c:pt>
                <c:pt idx="5367">
                  <c:v>56.676000000000002</c:v>
                </c:pt>
                <c:pt idx="5368">
                  <c:v>56.677</c:v>
                </c:pt>
                <c:pt idx="5369">
                  <c:v>56.679000000000002</c:v>
                </c:pt>
                <c:pt idx="5370">
                  <c:v>56.692999999999998</c:v>
                </c:pt>
                <c:pt idx="5371">
                  <c:v>56.686</c:v>
                </c:pt>
                <c:pt idx="5372">
                  <c:v>56.682000000000002</c:v>
                </c:pt>
                <c:pt idx="5373">
                  <c:v>56.682000000000002</c:v>
                </c:pt>
                <c:pt idx="5374">
                  <c:v>56.683999999999997</c:v>
                </c:pt>
                <c:pt idx="5375">
                  <c:v>56.682000000000002</c:v>
                </c:pt>
                <c:pt idx="5376">
                  <c:v>56.671999999999997</c:v>
                </c:pt>
                <c:pt idx="5377">
                  <c:v>56.677</c:v>
                </c:pt>
                <c:pt idx="5378">
                  <c:v>56.69</c:v>
                </c:pt>
                <c:pt idx="5379">
                  <c:v>56.679000000000002</c:v>
                </c:pt>
                <c:pt idx="5380">
                  <c:v>56.68</c:v>
                </c:pt>
                <c:pt idx="5381">
                  <c:v>56.686</c:v>
                </c:pt>
                <c:pt idx="5382">
                  <c:v>56.689</c:v>
                </c:pt>
                <c:pt idx="5383">
                  <c:v>56.68</c:v>
                </c:pt>
                <c:pt idx="5384">
                  <c:v>56.677999999999997</c:v>
                </c:pt>
                <c:pt idx="5385">
                  <c:v>56.677999999999997</c:v>
                </c:pt>
                <c:pt idx="5386">
                  <c:v>56.670999999999999</c:v>
                </c:pt>
                <c:pt idx="5387">
                  <c:v>56.656999999999996</c:v>
                </c:pt>
                <c:pt idx="5388">
                  <c:v>56.664000000000001</c:v>
                </c:pt>
                <c:pt idx="5389">
                  <c:v>56.661999999999999</c:v>
                </c:pt>
                <c:pt idx="5390">
                  <c:v>56.667000000000002</c:v>
                </c:pt>
                <c:pt idx="5391">
                  <c:v>56.664000000000001</c:v>
                </c:pt>
                <c:pt idx="5392">
                  <c:v>56.670999999999999</c:v>
                </c:pt>
                <c:pt idx="5393">
                  <c:v>56.677999999999997</c:v>
                </c:pt>
                <c:pt idx="5394">
                  <c:v>56.677999999999997</c:v>
                </c:pt>
                <c:pt idx="5395">
                  <c:v>56.664999999999999</c:v>
                </c:pt>
                <c:pt idx="5396">
                  <c:v>56.680999999999997</c:v>
                </c:pt>
                <c:pt idx="5397">
                  <c:v>56.677999999999997</c:v>
                </c:pt>
                <c:pt idx="5398">
                  <c:v>56.676000000000002</c:v>
                </c:pt>
                <c:pt idx="5399">
                  <c:v>56.670999999999999</c:v>
                </c:pt>
                <c:pt idx="5400">
                  <c:v>56.667000000000002</c:v>
                </c:pt>
                <c:pt idx="5401">
                  <c:v>56.67</c:v>
                </c:pt>
                <c:pt idx="5402">
                  <c:v>56.67</c:v>
                </c:pt>
                <c:pt idx="5403">
                  <c:v>56.67</c:v>
                </c:pt>
                <c:pt idx="5404">
                  <c:v>56.662999999999997</c:v>
                </c:pt>
                <c:pt idx="5405">
                  <c:v>56.655999999999999</c:v>
                </c:pt>
                <c:pt idx="5406">
                  <c:v>56.655999999999999</c:v>
                </c:pt>
                <c:pt idx="5407">
                  <c:v>56.658000000000001</c:v>
                </c:pt>
                <c:pt idx="5408">
                  <c:v>56.655999999999999</c:v>
                </c:pt>
                <c:pt idx="5409">
                  <c:v>56.655999999999999</c:v>
                </c:pt>
                <c:pt idx="5410">
                  <c:v>56.645000000000003</c:v>
                </c:pt>
                <c:pt idx="5411">
                  <c:v>56.640999999999998</c:v>
                </c:pt>
                <c:pt idx="5412">
                  <c:v>56.640999999999998</c:v>
                </c:pt>
                <c:pt idx="5413">
                  <c:v>56.639000000000003</c:v>
                </c:pt>
                <c:pt idx="5414">
                  <c:v>56.645000000000003</c:v>
                </c:pt>
                <c:pt idx="5415">
                  <c:v>56.634</c:v>
                </c:pt>
                <c:pt idx="5416">
                  <c:v>56.634</c:v>
                </c:pt>
                <c:pt idx="5417">
                  <c:v>56.625999999999998</c:v>
                </c:pt>
                <c:pt idx="5418">
                  <c:v>56.637</c:v>
                </c:pt>
                <c:pt idx="5419">
                  <c:v>56.628</c:v>
                </c:pt>
                <c:pt idx="5420">
                  <c:v>56.63</c:v>
                </c:pt>
                <c:pt idx="5421">
                  <c:v>56.622999999999998</c:v>
                </c:pt>
                <c:pt idx="5422">
                  <c:v>56.619</c:v>
                </c:pt>
                <c:pt idx="5423">
                  <c:v>56.612000000000002</c:v>
                </c:pt>
                <c:pt idx="5424">
                  <c:v>56.615000000000002</c:v>
                </c:pt>
                <c:pt idx="5425">
                  <c:v>56.619</c:v>
                </c:pt>
                <c:pt idx="5426">
                  <c:v>56.615000000000002</c:v>
                </c:pt>
                <c:pt idx="5427">
                  <c:v>56.607999999999997</c:v>
                </c:pt>
                <c:pt idx="5428">
                  <c:v>56.610999999999997</c:v>
                </c:pt>
                <c:pt idx="5429">
                  <c:v>56.607999999999997</c:v>
                </c:pt>
                <c:pt idx="5430">
                  <c:v>56.600999999999999</c:v>
                </c:pt>
                <c:pt idx="5431">
                  <c:v>56.610999999999997</c:v>
                </c:pt>
                <c:pt idx="5432">
                  <c:v>56.607999999999997</c:v>
                </c:pt>
                <c:pt idx="5433">
                  <c:v>56.603999999999999</c:v>
                </c:pt>
                <c:pt idx="5434">
                  <c:v>56.609000000000002</c:v>
                </c:pt>
                <c:pt idx="5435">
                  <c:v>56.607999999999997</c:v>
                </c:pt>
                <c:pt idx="5436">
                  <c:v>56.597000000000001</c:v>
                </c:pt>
                <c:pt idx="5437">
                  <c:v>56.601999999999997</c:v>
                </c:pt>
                <c:pt idx="5438">
                  <c:v>56.597000000000001</c:v>
                </c:pt>
                <c:pt idx="5439">
                  <c:v>56.593000000000004</c:v>
                </c:pt>
                <c:pt idx="5440">
                  <c:v>56.588999999999999</c:v>
                </c:pt>
                <c:pt idx="5441">
                  <c:v>56.582000000000001</c:v>
                </c:pt>
                <c:pt idx="5442">
                  <c:v>56.578000000000003</c:v>
                </c:pt>
                <c:pt idx="5443">
                  <c:v>56.584000000000003</c:v>
                </c:pt>
                <c:pt idx="5444">
                  <c:v>56.582000000000001</c:v>
                </c:pt>
                <c:pt idx="5445">
                  <c:v>56.575000000000003</c:v>
                </c:pt>
                <c:pt idx="5446">
                  <c:v>56.567</c:v>
                </c:pt>
                <c:pt idx="5447">
                  <c:v>56.545999999999999</c:v>
                </c:pt>
                <c:pt idx="5448">
                  <c:v>56.542000000000002</c:v>
                </c:pt>
                <c:pt idx="5449">
                  <c:v>56.537999999999997</c:v>
                </c:pt>
                <c:pt idx="5450">
                  <c:v>56.537999999999997</c:v>
                </c:pt>
                <c:pt idx="5451">
                  <c:v>56.537999999999997</c:v>
                </c:pt>
                <c:pt idx="5452">
                  <c:v>56.530999999999999</c:v>
                </c:pt>
                <c:pt idx="5453">
                  <c:v>56.527000000000001</c:v>
                </c:pt>
                <c:pt idx="5454">
                  <c:v>56.527000000000001</c:v>
                </c:pt>
                <c:pt idx="5455">
                  <c:v>56.521999999999998</c:v>
                </c:pt>
                <c:pt idx="5456">
                  <c:v>56.517000000000003</c:v>
                </c:pt>
                <c:pt idx="5457">
                  <c:v>56.517000000000003</c:v>
                </c:pt>
                <c:pt idx="5458">
                  <c:v>56.515000000000001</c:v>
                </c:pt>
                <c:pt idx="5459">
                  <c:v>56.509</c:v>
                </c:pt>
                <c:pt idx="5460">
                  <c:v>56.502000000000002</c:v>
                </c:pt>
                <c:pt idx="5461">
                  <c:v>56.488999999999997</c:v>
                </c:pt>
                <c:pt idx="5462">
                  <c:v>56.494999999999997</c:v>
                </c:pt>
                <c:pt idx="5463">
                  <c:v>56.497999999999998</c:v>
                </c:pt>
                <c:pt idx="5464">
                  <c:v>56.491</c:v>
                </c:pt>
                <c:pt idx="5465">
                  <c:v>56.491</c:v>
                </c:pt>
                <c:pt idx="5466">
                  <c:v>56.48</c:v>
                </c:pt>
                <c:pt idx="5467">
                  <c:v>56.466000000000001</c:v>
                </c:pt>
                <c:pt idx="5468">
                  <c:v>56.466000000000001</c:v>
                </c:pt>
                <c:pt idx="5469">
                  <c:v>56.454999999999998</c:v>
                </c:pt>
                <c:pt idx="5470">
                  <c:v>56.453000000000003</c:v>
                </c:pt>
                <c:pt idx="5471">
                  <c:v>56.451000000000001</c:v>
                </c:pt>
                <c:pt idx="5472">
                  <c:v>56.454999999999998</c:v>
                </c:pt>
                <c:pt idx="5473">
                  <c:v>56.447000000000003</c:v>
                </c:pt>
                <c:pt idx="5474">
                  <c:v>56.436</c:v>
                </c:pt>
                <c:pt idx="5475">
                  <c:v>56.436</c:v>
                </c:pt>
                <c:pt idx="5476">
                  <c:v>56.436</c:v>
                </c:pt>
                <c:pt idx="5477">
                  <c:v>56.429000000000002</c:v>
                </c:pt>
                <c:pt idx="5478">
                  <c:v>56.433</c:v>
                </c:pt>
                <c:pt idx="5479">
                  <c:v>56.42</c:v>
                </c:pt>
                <c:pt idx="5480">
                  <c:v>56.421999999999997</c:v>
                </c:pt>
                <c:pt idx="5481">
                  <c:v>56.411000000000001</c:v>
                </c:pt>
                <c:pt idx="5482">
                  <c:v>56.405000000000001</c:v>
                </c:pt>
                <c:pt idx="5483">
                  <c:v>56.404000000000003</c:v>
                </c:pt>
                <c:pt idx="5484">
                  <c:v>56.4</c:v>
                </c:pt>
                <c:pt idx="5485">
                  <c:v>56.398000000000003</c:v>
                </c:pt>
                <c:pt idx="5486">
                  <c:v>56.4</c:v>
                </c:pt>
                <c:pt idx="5487">
                  <c:v>56.389000000000003</c:v>
                </c:pt>
                <c:pt idx="5488">
                  <c:v>56.387</c:v>
                </c:pt>
                <c:pt idx="5489">
                  <c:v>56.384999999999998</c:v>
                </c:pt>
                <c:pt idx="5490">
                  <c:v>56.389000000000003</c:v>
                </c:pt>
                <c:pt idx="5491">
                  <c:v>56.384999999999998</c:v>
                </c:pt>
                <c:pt idx="5492">
                  <c:v>56.389000000000003</c:v>
                </c:pt>
                <c:pt idx="5493">
                  <c:v>56.378</c:v>
                </c:pt>
                <c:pt idx="5494">
                  <c:v>56.372999999999998</c:v>
                </c:pt>
                <c:pt idx="5495">
                  <c:v>56.366999999999997</c:v>
                </c:pt>
                <c:pt idx="5496">
                  <c:v>56.353000000000002</c:v>
                </c:pt>
                <c:pt idx="5497">
                  <c:v>56.348999999999997</c:v>
                </c:pt>
                <c:pt idx="5498">
                  <c:v>56.353000000000002</c:v>
                </c:pt>
                <c:pt idx="5499">
                  <c:v>56.348999999999997</c:v>
                </c:pt>
                <c:pt idx="5500">
                  <c:v>56.344000000000001</c:v>
                </c:pt>
                <c:pt idx="5501">
                  <c:v>56.344999999999999</c:v>
                </c:pt>
                <c:pt idx="5502">
                  <c:v>56.331000000000003</c:v>
                </c:pt>
                <c:pt idx="5503">
                  <c:v>56.334000000000003</c:v>
                </c:pt>
                <c:pt idx="5504">
                  <c:v>56.338000000000001</c:v>
                </c:pt>
                <c:pt idx="5505">
                  <c:v>56.334000000000003</c:v>
                </c:pt>
                <c:pt idx="5506">
                  <c:v>56.323</c:v>
                </c:pt>
                <c:pt idx="5507">
                  <c:v>56.323</c:v>
                </c:pt>
                <c:pt idx="5508">
                  <c:v>56.326999999999998</c:v>
                </c:pt>
                <c:pt idx="5509">
                  <c:v>56.317999999999998</c:v>
                </c:pt>
                <c:pt idx="5510">
                  <c:v>56.316000000000003</c:v>
                </c:pt>
                <c:pt idx="5511">
                  <c:v>56.308999999999997</c:v>
                </c:pt>
                <c:pt idx="5512">
                  <c:v>56.302999999999997</c:v>
                </c:pt>
                <c:pt idx="5513">
                  <c:v>56.305</c:v>
                </c:pt>
                <c:pt idx="5514">
                  <c:v>56.293999999999997</c:v>
                </c:pt>
                <c:pt idx="5515">
                  <c:v>56.289000000000001</c:v>
                </c:pt>
                <c:pt idx="5516">
                  <c:v>56.290999999999997</c:v>
                </c:pt>
                <c:pt idx="5517">
                  <c:v>56.283000000000001</c:v>
                </c:pt>
                <c:pt idx="5518">
                  <c:v>56.283000000000001</c:v>
                </c:pt>
                <c:pt idx="5519">
                  <c:v>56.283000000000001</c:v>
                </c:pt>
                <c:pt idx="5520">
                  <c:v>56.28</c:v>
                </c:pt>
                <c:pt idx="5521">
                  <c:v>56.276000000000003</c:v>
                </c:pt>
                <c:pt idx="5522">
                  <c:v>56.268999999999998</c:v>
                </c:pt>
                <c:pt idx="5523">
                  <c:v>56.271999999999998</c:v>
                </c:pt>
                <c:pt idx="5524">
                  <c:v>56.268999999999998</c:v>
                </c:pt>
                <c:pt idx="5525">
                  <c:v>56.268999999999998</c:v>
                </c:pt>
                <c:pt idx="5526">
                  <c:v>56.265000000000001</c:v>
                </c:pt>
                <c:pt idx="5527">
                  <c:v>56.26</c:v>
                </c:pt>
                <c:pt idx="5528">
                  <c:v>56.261000000000003</c:v>
                </c:pt>
                <c:pt idx="5529">
                  <c:v>56.25</c:v>
                </c:pt>
                <c:pt idx="5530">
                  <c:v>56.252000000000002</c:v>
                </c:pt>
                <c:pt idx="5531">
                  <c:v>56.247</c:v>
                </c:pt>
                <c:pt idx="5532">
                  <c:v>56.243000000000002</c:v>
                </c:pt>
                <c:pt idx="5533">
                  <c:v>56.234000000000002</c:v>
                </c:pt>
                <c:pt idx="5534">
                  <c:v>56.238999999999997</c:v>
                </c:pt>
                <c:pt idx="5535">
                  <c:v>56.231999999999999</c:v>
                </c:pt>
                <c:pt idx="5536">
                  <c:v>56.225000000000001</c:v>
                </c:pt>
                <c:pt idx="5537">
                  <c:v>56.228000000000002</c:v>
                </c:pt>
                <c:pt idx="5538">
                  <c:v>56.231999999999999</c:v>
                </c:pt>
                <c:pt idx="5539">
                  <c:v>56.225000000000001</c:v>
                </c:pt>
                <c:pt idx="5540">
                  <c:v>56.213999999999999</c:v>
                </c:pt>
                <c:pt idx="5541">
                  <c:v>56.21</c:v>
                </c:pt>
                <c:pt idx="5542">
                  <c:v>56.212000000000003</c:v>
                </c:pt>
                <c:pt idx="5543">
                  <c:v>56.203000000000003</c:v>
                </c:pt>
                <c:pt idx="5544">
                  <c:v>56.203000000000003</c:v>
                </c:pt>
                <c:pt idx="5545">
                  <c:v>56.201000000000001</c:v>
                </c:pt>
                <c:pt idx="5546">
                  <c:v>56.195999999999998</c:v>
                </c:pt>
                <c:pt idx="5547">
                  <c:v>56.192</c:v>
                </c:pt>
                <c:pt idx="5548">
                  <c:v>56.195999999999998</c:v>
                </c:pt>
                <c:pt idx="5549">
                  <c:v>56.188000000000002</c:v>
                </c:pt>
                <c:pt idx="5550">
                  <c:v>56.188000000000002</c:v>
                </c:pt>
                <c:pt idx="5551">
                  <c:v>56.185000000000002</c:v>
                </c:pt>
                <c:pt idx="5552">
                  <c:v>56.180999999999997</c:v>
                </c:pt>
                <c:pt idx="5553">
                  <c:v>56.185000000000002</c:v>
                </c:pt>
                <c:pt idx="5554">
                  <c:v>56.177</c:v>
                </c:pt>
                <c:pt idx="5555">
                  <c:v>56.177</c:v>
                </c:pt>
                <c:pt idx="5556">
                  <c:v>56.180999999999997</c:v>
                </c:pt>
                <c:pt idx="5557">
                  <c:v>56.171999999999997</c:v>
                </c:pt>
                <c:pt idx="5558">
                  <c:v>56.165999999999997</c:v>
                </c:pt>
                <c:pt idx="5559">
                  <c:v>56.162999999999997</c:v>
                </c:pt>
                <c:pt idx="5560">
                  <c:v>56.158999999999999</c:v>
                </c:pt>
                <c:pt idx="5561">
                  <c:v>56.152000000000001</c:v>
                </c:pt>
                <c:pt idx="5562">
                  <c:v>56.155000000000001</c:v>
                </c:pt>
                <c:pt idx="5563">
                  <c:v>56.158999999999999</c:v>
                </c:pt>
                <c:pt idx="5564">
                  <c:v>56.152000000000001</c:v>
                </c:pt>
                <c:pt idx="5565">
                  <c:v>56.148000000000003</c:v>
                </c:pt>
                <c:pt idx="5566">
                  <c:v>56.136000000000003</c:v>
                </c:pt>
                <c:pt idx="5567">
                  <c:v>56.13</c:v>
                </c:pt>
                <c:pt idx="5568">
                  <c:v>56.13</c:v>
                </c:pt>
                <c:pt idx="5569">
                  <c:v>56.128</c:v>
                </c:pt>
                <c:pt idx="5570">
                  <c:v>56.13</c:v>
                </c:pt>
                <c:pt idx="5571">
                  <c:v>56.112000000000002</c:v>
                </c:pt>
                <c:pt idx="5572">
                  <c:v>56.116999999999997</c:v>
                </c:pt>
                <c:pt idx="5573">
                  <c:v>56.115000000000002</c:v>
                </c:pt>
                <c:pt idx="5574">
                  <c:v>56.115000000000002</c:v>
                </c:pt>
                <c:pt idx="5575">
                  <c:v>56.113999999999997</c:v>
                </c:pt>
                <c:pt idx="5576">
                  <c:v>56.104999999999997</c:v>
                </c:pt>
                <c:pt idx="5577">
                  <c:v>56.107999999999997</c:v>
                </c:pt>
                <c:pt idx="5578">
                  <c:v>56.100999999999999</c:v>
                </c:pt>
                <c:pt idx="5579">
                  <c:v>56.100999999999999</c:v>
                </c:pt>
                <c:pt idx="5580">
                  <c:v>56.100999999999999</c:v>
                </c:pt>
                <c:pt idx="5581">
                  <c:v>56.100999999999999</c:v>
                </c:pt>
                <c:pt idx="5582">
                  <c:v>56.103999999999999</c:v>
                </c:pt>
                <c:pt idx="5583">
                  <c:v>56.094000000000001</c:v>
                </c:pt>
                <c:pt idx="5584">
                  <c:v>56.098999999999997</c:v>
                </c:pt>
                <c:pt idx="5585">
                  <c:v>56.094000000000001</c:v>
                </c:pt>
                <c:pt idx="5586">
                  <c:v>56.085999999999999</c:v>
                </c:pt>
                <c:pt idx="5587">
                  <c:v>56.088000000000001</c:v>
                </c:pt>
                <c:pt idx="5588">
                  <c:v>56.082999999999998</c:v>
                </c:pt>
                <c:pt idx="5589">
                  <c:v>56.082999999999998</c:v>
                </c:pt>
                <c:pt idx="5590">
                  <c:v>56.082000000000001</c:v>
                </c:pt>
                <c:pt idx="5591">
                  <c:v>56.085999999999999</c:v>
                </c:pt>
                <c:pt idx="5592">
                  <c:v>56.075000000000003</c:v>
                </c:pt>
                <c:pt idx="5593">
                  <c:v>56.081000000000003</c:v>
                </c:pt>
                <c:pt idx="5594">
                  <c:v>56.072000000000003</c:v>
                </c:pt>
                <c:pt idx="5595">
                  <c:v>56.067999999999998</c:v>
                </c:pt>
                <c:pt idx="5596">
                  <c:v>56.066000000000003</c:v>
                </c:pt>
                <c:pt idx="5597">
                  <c:v>56.067999999999998</c:v>
                </c:pt>
                <c:pt idx="5598">
                  <c:v>56.05</c:v>
                </c:pt>
                <c:pt idx="5599">
                  <c:v>56.058999999999997</c:v>
                </c:pt>
                <c:pt idx="5600">
                  <c:v>56.05</c:v>
                </c:pt>
                <c:pt idx="5601">
                  <c:v>56.042000000000002</c:v>
                </c:pt>
                <c:pt idx="5602">
                  <c:v>56.05</c:v>
                </c:pt>
                <c:pt idx="5603">
                  <c:v>56.042000000000002</c:v>
                </c:pt>
                <c:pt idx="5604">
                  <c:v>56.039000000000001</c:v>
                </c:pt>
                <c:pt idx="5605">
                  <c:v>56.034999999999997</c:v>
                </c:pt>
                <c:pt idx="5606">
                  <c:v>56.030999999999999</c:v>
                </c:pt>
                <c:pt idx="5607">
                  <c:v>56.030999999999999</c:v>
                </c:pt>
                <c:pt idx="5608">
                  <c:v>56.026000000000003</c:v>
                </c:pt>
                <c:pt idx="5609">
                  <c:v>56.033000000000001</c:v>
                </c:pt>
                <c:pt idx="5610">
                  <c:v>56.027999999999999</c:v>
                </c:pt>
                <c:pt idx="5611">
                  <c:v>56.021000000000001</c:v>
                </c:pt>
                <c:pt idx="5612">
                  <c:v>56.021000000000001</c:v>
                </c:pt>
                <c:pt idx="5613">
                  <c:v>56.017000000000003</c:v>
                </c:pt>
                <c:pt idx="5614">
                  <c:v>56.02</c:v>
                </c:pt>
                <c:pt idx="5615">
                  <c:v>56.012999999999998</c:v>
                </c:pt>
                <c:pt idx="5616">
                  <c:v>56.017000000000003</c:v>
                </c:pt>
                <c:pt idx="5617">
                  <c:v>56.011000000000003</c:v>
                </c:pt>
                <c:pt idx="5618">
                  <c:v>56.009</c:v>
                </c:pt>
                <c:pt idx="5619">
                  <c:v>56.009</c:v>
                </c:pt>
                <c:pt idx="5620">
                  <c:v>56.006</c:v>
                </c:pt>
                <c:pt idx="5621">
                  <c:v>56.012999999999998</c:v>
                </c:pt>
                <c:pt idx="5622">
                  <c:v>55.994999999999997</c:v>
                </c:pt>
                <c:pt idx="5623">
                  <c:v>55.997999999999998</c:v>
                </c:pt>
                <c:pt idx="5624">
                  <c:v>56.002000000000002</c:v>
                </c:pt>
                <c:pt idx="5625">
                  <c:v>56.002000000000002</c:v>
                </c:pt>
                <c:pt idx="5626">
                  <c:v>56.002000000000002</c:v>
                </c:pt>
                <c:pt idx="5627">
                  <c:v>55.997999999999998</c:v>
                </c:pt>
                <c:pt idx="5628">
                  <c:v>55.997999999999998</c:v>
                </c:pt>
                <c:pt idx="5629">
                  <c:v>55.993000000000002</c:v>
                </c:pt>
                <c:pt idx="5630">
                  <c:v>55.98</c:v>
                </c:pt>
                <c:pt idx="5631">
                  <c:v>55.98</c:v>
                </c:pt>
                <c:pt idx="5632">
                  <c:v>55.981999999999999</c:v>
                </c:pt>
                <c:pt idx="5633">
                  <c:v>55.98</c:v>
                </c:pt>
                <c:pt idx="5634">
                  <c:v>55.98</c:v>
                </c:pt>
                <c:pt idx="5635">
                  <c:v>55.984999999999999</c:v>
                </c:pt>
                <c:pt idx="5636">
                  <c:v>55.982999999999997</c:v>
                </c:pt>
                <c:pt idx="5637">
                  <c:v>55.975999999999999</c:v>
                </c:pt>
                <c:pt idx="5638">
                  <c:v>55.973999999999997</c:v>
                </c:pt>
                <c:pt idx="5639">
                  <c:v>55.972000000000001</c:v>
                </c:pt>
                <c:pt idx="5640">
                  <c:v>55.969000000000001</c:v>
                </c:pt>
                <c:pt idx="5641">
                  <c:v>55.978000000000002</c:v>
                </c:pt>
                <c:pt idx="5642">
                  <c:v>55.98</c:v>
                </c:pt>
                <c:pt idx="5643">
                  <c:v>55.99</c:v>
                </c:pt>
                <c:pt idx="5644">
                  <c:v>55.972000000000001</c:v>
                </c:pt>
                <c:pt idx="5645">
                  <c:v>55.972000000000001</c:v>
                </c:pt>
                <c:pt idx="5646">
                  <c:v>55.960999999999999</c:v>
                </c:pt>
                <c:pt idx="5647">
                  <c:v>55.960999999999999</c:v>
                </c:pt>
                <c:pt idx="5648">
                  <c:v>55.965000000000003</c:v>
                </c:pt>
                <c:pt idx="5649">
                  <c:v>55.968000000000004</c:v>
                </c:pt>
                <c:pt idx="5650">
                  <c:v>55.960999999999999</c:v>
                </c:pt>
                <c:pt idx="5651">
                  <c:v>55.968000000000004</c:v>
                </c:pt>
                <c:pt idx="5652">
                  <c:v>55.965000000000003</c:v>
                </c:pt>
                <c:pt idx="5653">
                  <c:v>55.963000000000001</c:v>
                </c:pt>
                <c:pt idx="5654">
                  <c:v>55.975000000000001</c:v>
                </c:pt>
                <c:pt idx="5655">
                  <c:v>55.960999999999999</c:v>
                </c:pt>
                <c:pt idx="5656">
                  <c:v>55.966000000000001</c:v>
                </c:pt>
                <c:pt idx="5657">
                  <c:v>55.965000000000003</c:v>
                </c:pt>
                <c:pt idx="5658">
                  <c:v>55.963999999999999</c:v>
                </c:pt>
                <c:pt idx="5659">
                  <c:v>55.97</c:v>
                </c:pt>
                <c:pt idx="5660">
                  <c:v>55.960999999999999</c:v>
                </c:pt>
                <c:pt idx="5661">
                  <c:v>55.970999999999997</c:v>
                </c:pt>
                <c:pt idx="5662">
                  <c:v>55.97</c:v>
                </c:pt>
                <c:pt idx="5663">
                  <c:v>55.957000000000001</c:v>
                </c:pt>
                <c:pt idx="5664">
                  <c:v>55.96</c:v>
                </c:pt>
                <c:pt idx="5665">
                  <c:v>55.962000000000003</c:v>
                </c:pt>
                <c:pt idx="5666">
                  <c:v>55.963999999999999</c:v>
                </c:pt>
                <c:pt idx="5667">
                  <c:v>55.963999999999999</c:v>
                </c:pt>
                <c:pt idx="5668">
                  <c:v>55.954999999999998</c:v>
                </c:pt>
                <c:pt idx="5669">
                  <c:v>55.953000000000003</c:v>
                </c:pt>
                <c:pt idx="5670">
                  <c:v>55.953000000000003</c:v>
                </c:pt>
                <c:pt idx="5671">
                  <c:v>55.951000000000001</c:v>
                </c:pt>
                <c:pt idx="5672">
                  <c:v>55.942</c:v>
                </c:pt>
                <c:pt idx="5673">
                  <c:v>55.957000000000001</c:v>
                </c:pt>
                <c:pt idx="5674">
                  <c:v>55.953000000000003</c:v>
                </c:pt>
                <c:pt idx="5675">
                  <c:v>55.956000000000003</c:v>
                </c:pt>
                <c:pt idx="5676">
                  <c:v>55.96</c:v>
                </c:pt>
                <c:pt idx="5677">
                  <c:v>55.96</c:v>
                </c:pt>
                <c:pt idx="5678">
                  <c:v>55.956000000000003</c:v>
                </c:pt>
                <c:pt idx="5679">
                  <c:v>55.956000000000003</c:v>
                </c:pt>
                <c:pt idx="5680">
                  <c:v>55.962000000000003</c:v>
                </c:pt>
                <c:pt idx="5681">
                  <c:v>55.96</c:v>
                </c:pt>
                <c:pt idx="5682">
                  <c:v>55.948999999999998</c:v>
                </c:pt>
                <c:pt idx="5683">
                  <c:v>55.945</c:v>
                </c:pt>
                <c:pt idx="5684">
                  <c:v>55.942</c:v>
                </c:pt>
                <c:pt idx="5685">
                  <c:v>55.951999999999998</c:v>
                </c:pt>
                <c:pt idx="5686">
                  <c:v>55.956000000000003</c:v>
                </c:pt>
                <c:pt idx="5687">
                  <c:v>55.956000000000003</c:v>
                </c:pt>
                <c:pt idx="5688">
                  <c:v>55.951999999999998</c:v>
                </c:pt>
                <c:pt idx="5689">
                  <c:v>55.954000000000001</c:v>
                </c:pt>
                <c:pt idx="5690">
                  <c:v>55.945</c:v>
                </c:pt>
                <c:pt idx="5691">
                  <c:v>55.945</c:v>
                </c:pt>
                <c:pt idx="5692">
                  <c:v>55.942999999999998</c:v>
                </c:pt>
                <c:pt idx="5693">
                  <c:v>55.938000000000002</c:v>
                </c:pt>
                <c:pt idx="5694">
                  <c:v>55.951999999999998</c:v>
                </c:pt>
                <c:pt idx="5695">
                  <c:v>55.948</c:v>
                </c:pt>
                <c:pt idx="5696">
                  <c:v>55.951999999999998</c:v>
                </c:pt>
                <c:pt idx="5697">
                  <c:v>55.948</c:v>
                </c:pt>
                <c:pt idx="5698">
                  <c:v>55.948</c:v>
                </c:pt>
                <c:pt idx="5699">
                  <c:v>55.941000000000003</c:v>
                </c:pt>
                <c:pt idx="5700">
                  <c:v>55.936999999999998</c:v>
                </c:pt>
                <c:pt idx="5701">
                  <c:v>55.944000000000003</c:v>
                </c:pt>
                <c:pt idx="5702">
                  <c:v>55.941000000000003</c:v>
                </c:pt>
                <c:pt idx="5703">
                  <c:v>55.944000000000003</c:v>
                </c:pt>
                <c:pt idx="5704">
                  <c:v>55.942999999999998</c:v>
                </c:pt>
                <c:pt idx="5705">
                  <c:v>55.933</c:v>
                </c:pt>
                <c:pt idx="5706">
                  <c:v>55.941000000000003</c:v>
                </c:pt>
                <c:pt idx="5707">
                  <c:v>55.941000000000003</c:v>
                </c:pt>
                <c:pt idx="5708">
                  <c:v>55.933</c:v>
                </c:pt>
                <c:pt idx="5709">
                  <c:v>55.933</c:v>
                </c:pt>
                <c:pt idx="5710">
                  <c:v>55.935000000000002</c:v>
                </c:pt>
                <c:pt idx="5711">
                  <c:v>55.933</c:v>
                </c:pt>
                <c:pt idx="5712">
                  <c:v>55.948</c:v>
                </c:pt>
                <c:pt idx="5713">
                  <c:v>55.942</c:v>
                </c:pt>
                <c:pt idx="5714">
                  <c:v>55.94</c:v>
                </c:pt>
                <c:pt idx="5715">
                  <c:v>55.944000000000003</c:v>
                </c:pt>
                <c:pt idx="5716">
                  <c:v>55.94</c:v>
                </c:pt>
                <c:pt idx="5717">
                  <c:v>55.94</c:v>
                </c:pt>
                <c:pt idx="5718">
                  <c:v>55.929000000000002</c:v>
                </c:pt>
                <c:pt idx="5719">
                  <c:v>55.930999999999997</c:v>
                </c:pt>
                <c:pt idx="5720">
                  <c:v>55.933</c:v>
                </c:pt>
                <c:pt idx="5721">
                  <c:v>55.933</c:v>
                </c:pt>
                <c:pt idx="5722">
                  <c:v>55.929000000000002</c:v>
                </c:pt>
                <c:pt idx="5723">
                  <c:v>55.929000000000002</c:v>
                </c:pt>
                <c:pt idx="5724">
                  <c:v>55.929000000000002</c:v>
                </c:pt>
                <c:pt idx="5725">
                  <c:v>55.921999999999997</c:v>
                </c:pt>
                <c:pt idx="5726">
                  <c:v>55.924999999999997</c:v>
                </c:pt>
                <c:pt idx="5727">
                  <c:v>55.924999999999997</c:v>
                </c:pt>
                <c:pt idx="5728">
                  <c:v>55.927</c:v>
                </c:pt>
                <c:pt idx="5729">
                  <c:v>55.929000000000002</c:v>
                </c:pt>
                <c:pt idx="5730">
                  <c:v>55.920999999999999</c:v>
                </c:pt>
                <c:pt idx="5731">
                  <c:v>55.920999999999999</c:v>
                </c:pt>
                <c:pt idx="5732">
                  <c:v>55.920999999999999</c:v>
                </c:pt>
                <c:pt idx="5733">
                  <c:v>55.920999999999999</c:v>
                </c:pt>
                <c:pt idx="5734">
                  <c:v>55.927</c:v>
                </c:pt>
                <c:pt idx="5735">
                  <c:v>55.927999999999997</c:v>
                </c:pt>
                <c:pt idx="5736">
                  <c:v>55.924999999999997</c:v>
                </c:pt>
                <c:pt idx="5737">
                  <c:v>55.927999999999997</c:v>
                </c:pt>
                <c:pt idx="5738">
                  <c:v>55.932000000000002</c:v>
                </c:pt>
                <c:pt idx="5739">
                  <c:v>55.932000000000002</c:v>
                </c:pt>
                <c:pt idx="5740">
                  <c:v>55.918999999999997</c:v>
                </c:pt>
                <c:pt idx="5741">
                  <c:v>55.917000000000002</c:v>
                </c:pt>
                <c:pt idx="5742">
                  <c:v>55.920999999999999</c:v>
                </c:pt>
                <c:pt idx="5743">
                  <c:v>55.921999999999997</c:v>
                </c:pt>
                <c:pt idx="5744">
                  <c:v>55.935000000000002</c:v>
                </c:pt>
                <c:pt idx="5745">
                  <c:v>55.923999999999999</c:v>
                </c:pt>
                <c:pt idx="5746">
                  <c:v>55.923999999999999</c:v>
                </c:pt>
                <c:pt idx="5747">
                  <c:v>55.923999999999999</c:v>
                </c:pt>
                <c:pt idx="5748">
                  <c:v>55.927999999999997</c:v>
                </c:pt>
                <c:pt idx="5749">
                  <c:v>55.926000000000002</c:v>
                </c:pt>
                <c:pt idx="5750">
                  <c:v>55.927999999999997</c:v>
                </c:pt>
                <c:pt idx="5751">
                  <c:v>55.923999999999999</c:v>
                </c:pt>
                <c:pt idx="5752">
                  <c:v>55.921999999999997</c:v>
                </c:pt>
                <c:pt idx="5753">
                  <c:v>55.923999999999999</c:v>
                </c:pt>
                <c:pt idx="5754">
                  <c:v>55.927</c:v>
                </c:pt>
                <c:pt idx="5755">
                  <c:v>55.929000000000002</c:v>
                </c:pt>
                <c:pt idx="5756">
                  <c:v>55.938000000000002</c:v>
                </c:pt>
                <c:pt idx="5757">
                  <c:v>55.923999999999999</c:v>
                </c:pt>
                <c:pt idx="5758">
                  <c:v>55.923999999999999</c:v>
                </c:pt>
                <c:pt idx="5759">
                  <c:v>55.915999999999997</c:v>
                </c:pt>
                <c:pt idx="5760">
                  <c:v>55.927</c:v>
                </c:pt>
                <c:pt idx="5761">
                  <c:v>55.924999999999997</c:v>
                </c:pt>
                <c:pt idx="5762">
                  <c:v>55.93</c:v>
                </c:pt>
                <c:pt idx="5763">
                  <c:v>55.923000000000002</c:v>
                </c:pt>
                <c:pt idx="5764">
                  <c:v>55.92</c:v>
                </c:pt>
                <c:pt idx="5765">
                  <c:v>55.92</c:v>
                </c:pt>
                <c:pt idx="5766">
                  <c:v>55.911999999999999</c:v>
                </c:pt>
                <c:pt idx="5767">
                  <c:v>55.911999999999999</c:v>
                </c:pt>
                <c:pt idx="5768">
                  <c:v>55.923000000000002</c:v>
                </c:pt>
                <c:pt idx="5769">
                  <c:v>55.911999999999999</c:v>
                </c:pt>
                <c:pt idx="5770">
                  <c:v>55.923000000000002</c:v>
                </c:pt>
                <c:pt idx="5771">
                  <c:v>55.923000000000002</c:v>
                </c:pt>
                <c:pt idx="5772">
                  <c:v>55.926000000000002</c:v>
                </c:pt>
                <c:pt idx="5773">
                  <c:v>55.923000000000002</c:v>
                </c:pt>
                <c:pt idx="5774">
                  <c:v>55.924999999999997</c:v>
                </c:pt>
                <c:pt idx="5775">
                  <c:v>55.93</c:v>
                </c:pt>
                <c:pt idx="5776">
                  <c:v>55.920999999999999</c:v>
                </c:pt>
                <c:pt idx="5777">
                  <c:v>55.914999999999999</c:v>
                </c:pt>
                <c:pt idx="5778">
                  <c:v>55.926000000000002</c:v>
                </c:pt>
                <c:pt idx="5779">
                  <c:v>55.927999999999997</c:v>
                </c:pt>
                <c:pt idx="5780">
                  <c:v>55.918999999999997</c:v>
                </c:pt>
                <c:pt idx="5781">
                  <c:v>55.918999999999997</c:v>
                </c:pt>
                <c:pt idx="5782">
                  <c:v>55.912999999999997</c:v>
                </c:pt>
                <c:pt idx="5783">
                  <c:v>55.904000000000003</c:v>
                </c:pt>
                <c:pt idx="5784">
                  <c:v>55.908000000000001</c:v>
                </c:pt>
                <c:pt idx="5785">
                  <c:v>55.914999999999999</c:v>
                </c:pt>
                <c:pt idx="5786">
                  <c:v>55.908000000000001</c:v>
                </c:pt>
                <c:pt idx="5787">
                  <c:v>55.918999999999997</c:v>
                </c:pt>
                <c:pt idx="5788">
                  <c:v>55.917999999999999</c:v>
                </c:pt>
                <c:pt idx="5789">
                  <c:v>55.908999999999999</c:v>
                </c:pt>
                <c:pt idx="5790">
                  <c:v>55.911000000000001</c:v>
                </c:pt>
                <c:pt idx="5791">
                  <c:v>55.911000000000001</c:v>
                </c:pt>
                <c:pt idx="5792">
                  <c:v>55.911000000000001</c:v>
                </c:pt>
                <c:pt idx="5793">
                  <c:v>55.914000000000001</c:v>
                </c:pt>
                <c:pt idx="5794">
                  <c:v>55.914000000000001</c:v>
                </c:pt>
                <c:pt idx="5795">
                  <c:v>55.911000000000001</c:v>
                </c:pt>
                <c:pt idx="5796">
                  <c:v>55.902999999999999</c:v>
                </c:pt>
                <c:pt idx="5797">
                  <c:v>55.908999999999999</c:v>
                </c:pt>
                <c:pt idx="5798">
                  <c:v>55.914000000000001</c:v>
                </c:pt>
                <c:pt idx="5799">
                  <c:v>55.924999999999997</c:v>
                </c:pt>
                <c:pt idx="5800">
                  <c:v>55.917999999999999</c:v>
                </c:pt>
                <c:pt idx="5801">
                  <c:v>55.92</c:v>
                </c:pt>
                <c:pt idx="5802">
                  <c:v>55.924999999999997</c:v>
                </c:pt>
                <c:pt idx="5803">
                  <c:v>55.918999999999997</c:v>
                </c:pt>
                <c:pt idx="5804">
                  <c:v>55.915999999999997</c:v>
                </c:pt>
                <c:pt idx="5805">
                  <c:v>55.924999999999997</c:v>
                </c:pt>
                <c:pt idx="5806">
                  <c:v>55.918999999999997</c:v>
                </c:pt>
                <c:pt idx="5807">
                  <c:v>55.923000000000002</c:v>
                </c:pt>
                <c:pt idx="5808">
                  <c:v>55.924999999999997</c:v>
                </c:pt>
                <c:pt idx="5809">
                  <c:v>55.924999999999997</c:v>
                </c:pt>
                <c:pt idx="5810">
                  <c:v>55.920999999999999</c:v>
                </c:pt>
                <c:pt idx="5811">
                  <c:v>55.917000000000002</c:v>
                </c:pt>
                <c:pt idx="5812">
                  <c:v>55.917000000000002</c:v>
                </c:pt>
                <c:pt idx="5813">
                  <c:v>55.91</c:v>
                </c:pt>
                <c:pt idx="5814">
                  <c:v>55.905999999999999</c:v>
                </c:pt>
                <c:pt idx="5815">
                  <c:v>55.893999999999998</c:v>
                </c:pt>
                <c:pt idx="5816">
                  <c:v>55.899000000000001</c:v>
                </c:pt>
                <c:pt idx="5817">
                  <c:v>55.892000000000003</c:v>
                </c:pt>
                <c:pt idx="5818">
                  <c:v>55.893000000000001</c:v>
                </c:pt>
                <c:pt idx="5819">
                  <c:v>55.881999999999998</c:v>
                </c:pt>
                <c:pt idx="5820">
                  <c:v>55.884</c:v>
                </c:pt>
                <c:pt idx="5821">
                  <c:v>55.875</c:v>
                </c:pt>
                <c:pt idx="5822">
                  <c:v>55.884</c:v>
                </c:pt>
                <c:pt idx="5823">
                  <c:v>55.866</c:v>
                </c:pt>
                <c:pt idx="5824">
                  <c:v>55.866</c:v>
                </c:pt>
                <c:pt idx="5825">
                  <c:v>55.872999999999998</c:v>
                </c:pt>
                <c:pt idx="5826">
                  <c:v>55.862000000000002</c:v>
                </c:pt>
                <c:pt idx="5827">
                  <c:v>55.859000000000002</c:v>
                </c:pt>
                <c:pt idx="5828">
                  <c:v>55.866</c:v>
                </c:pt>
                <c:pt idx="5829">
                  <c:v>55.859000000000002</c:v>
                </c:pt>
                <c:pt idx="5830">
                  <c:v>55.859000000000002</c:v>
                </c:pt>
                <c:pt idx="5831">
                  <c:v>55.850999999999999</c:v>
                </c:pt>
                <c:pt idx="5832">
                  <c:v>55.854999999999997</c:v>
                </c:pt>
                <c:pt idx="5833">
                  <c:v>55.850999999999999</c:v>
                </c:pt>
                <c:pt idx="5834">
                  <c:v>55.850999999999999</c:v>
                </c:pt>
                <c:pt idx="5835">
                  <c:v>55.850999999999999</c:v>
                </c:pt>
                <c:pt idx="5836">
                  <c:v>55.850999999999999</c:v>
                </c:pt>
                <c:pt idx="5837">
                  <c:v>55.837000000000003</c:v>
                </c:pt>
                <c:pt idx="5838">
                  <c:v>55.837000000000003</c:v>
                </c:pt>
                <c:pt idx="5839">
                  <c:v>55.829000000000001</c:v>
                </c:pt>
                <c:pt idx="5840">
                  <c:v>55.826000000000001</c:v>
                </c:pt>
                <c:pt idx="5841">
                  <c:v>55.832999999999998</c:v>
                </c:pt>
                <c:pt idx="5842">
                  <c:v>55.829000000000001</c:v>
                </c:pt>
                <c:pt idx="5843">
                  <c:v>55.825000000000003</c:v>
                </c:pt>
                <c:pt idx="5844">
                  <c:v>55.814</c:v>
                </c:pt>
                <c:pt idx="5845">
                  <c:v>55.817999999999998</c:v>
                </c:pt>
                <c:pt idx="5846">
                  <c:v>55.817999999999998</c:v>
                </c:pt>
                <c:pt idx="5847">
                  <c:v>55.822000000000003</c:v>
                </c:pt>
                <c:pt idx="5848">
                  <c:v>55.813000000000002</c:v>
                </c:pt>
                <c:pt idx="5849">
                  <c:v>55.811</c:v>
                </c:pt>
                <c:pt idx="5850">
                  <c:v>55.811</c:v>
                </c:pt>
                <c:pt idx="5851">
                  <c:v>55.811999999999998</c:v>
                </c:pt>
                <c:pt idx="5852">
                  <c:v>55.81</c:v>
                </c:pt>
                <c:pt idx="5853">
                  <c:v>55.81</c:v>
                </c:pt>
                <c:pt idx="5854">
                  <c:v>55.816000000000003</c:v>
                </c:pt>
                <c:pt idx="5855">
                  <c:v>55.81</c:v>
                </c:pt>
                <c:pt idx="5856">
                  <c:v>55.81</c:v>
                </c:pt>
                <c:pt idx="5857">
                  <c:v>55.795999999999999</c:v>
                </c:pt>
                <c:pt idx="5858">
                  <c:v>55.784999999999997</c:v>
                </c:pt>
                <c:pt idx="5859">
                  <c:v>55.792000000000002</c:v>
                </c:pt>
                <c:pt idx="5860">
                  <c:v>55.796999999999997</c:v>
                </c:pt>
                <c:pt idx="5861">
                  <c:v>55.798999999999999</c:v>
                </c:pt>
                <c:pt idx="5862">
                  <c:v>55.795000000000002</c:v>
                </c:pt>
                <c:pt idx="5863">
                  <c:v>55.795000000000002</c:v>
                </c:pt>
                <c:pt idx="5864">
                  <c:v>55.783999999999999</c:v>
                </c:pt>
                <c:pt idx="5865">
                  <c:v>55.787999999999997</c:v>
                </c:pt>
                <c:pt idx="5866">
                  <c:v>55.79</c:v>
                </c:pt>
                <c:pt idx="5867">
                  <c:v>55.779000000000003</c:v>
                </c:pt>
                <c:pt idx="5868">
                  <c:v>55.773000000000003</c:v>
                </c:pt>
                <c:pt idx="5869">
                  <c:v>55.787999999999997</c:v>
                </c:pt>
                <c:pt idx="5870">
                  <c:v>55.777000000000001</c:v>
                </c:pt>
                <c:pt idx="5871">
                  <c:v>55.783999999999999</c:v>
                </c:pt>
                <c:pt idx="5872">
                  <c:v>55.781999999999996</c:v>
                </c:pt>
                <c:pt idx="5873">
                  <c:v>55.777999999999999</c:v>
                </c:pt>
                <c:pt idx="5874">
                  <c:v>55.783999999999999</c:v>
                </c:pt>
                <c:pt idx="5875">
                  <c:v>55.786999999999999</c:v>
                </c:pt>
                <c:pt idx="5876">
                  <c:v>55.783999999999999</c:v>
                </c:pt>
                <c:pt idx="5877">
                  <c:v>55.786999999999999</c:v>
                </c:pt>
                <c:pt idx="5878">
                  <c:v>55.783000000000001</c:v>
                </c:pt>
                <c:pt idx="5879">
                  <c:v>55.786999999999999</c:v>
                </c:pt>
                <c:pt idx="5880">
                  <c:v>55.783000000000001</c:v>
                </c:pt>
                <c:pt idx="5881">
                  <c:v>55.783000000000001</c:v>
                </c:pt>
                <c:pt idx="5882">
                  <c:v>55.789000000000001</c:v>
                </c:pt>
                <c:pt idx="5883">
                  <c:v>55.783000000000001</c:v>
                </c:pt>
                <c:pt idx="5884">
                  <c:v>55.792000000000002</c:v>
                </c:pt>
                <c:pt idx="5885">
                  <c:v>55.798999999999999</c:v>
                </c:pt>
                <c:pt idx="5886">
                  <c:v>55.801000000000002</c:v>
                </c:pt>
                <c:pt idx="5887">
                  <c:v>55.798999999999999</c:v>
                </c:pt>
                <c:pt idx="5888">
                  <c:v>55.795000000000002</c:v>
                </c:pt>
                <c:pt idx="5889">
                  <c:v>55.801000000000002</c:v>
                </c:pt>
                <c:pt idx="5890">
                  <c:v>55.798999999999999</c:v>
                </c:pt>
                <c:pt idx="5891">
                  <c:v>55.796999999999997</c:v>
                </c:pt>
                <c:pt idx="5892">
                  <c:v>55.796999999999997</c:v>
                </c:pt>
                <c:pt idx="5893">
                  <c:v>55.805999999999997</c:v>
                </c:pt>
                <c:pt idx="5894">
                  <c:v>55.8</c:v>
                </c:pt>
                <c:pt idx="5895">
                  <c:v>55.804000000000002</c:v>
                </c:pt>
                <c:pt idx="5896">
                  <c:v>55.804000000000002</c:v>
                </c:pt>
                <c:pt idx="5897">
                  <c:v>55.805999999999997</c:v>
                </c:pt>
                <c:pt idx="5898">
                  <c:v>55.811</c:v>
                </c:pt>
                <c:pt idx="5899">
                  <c:v>55.813000000000002</c:v>
                </c:pt>
                <c:pt idx="5900">
                  <c:v>55.814</c:v>
                </c:pt>
                <c:pt idx="5901">
                  <c:v>55.829000000000001</c:v>
                </c:pt>
                <c:pt idx="5902">
                  <c:v>55.82</c:v>
                </c:pt>
                <c:pt idx="5903">
                  <c:v>55.817999999999998</c:v>
                </c:pt>
                <c:pt idx="5904">
                  <c:v>55.825000000000003</c:v>
                </c:pt>
                <c:pt idx="5905">
                  <c:v>55.819000000000003</c:v>
                </c:pt>
                <c:pt idx="5906">
                  <c:v>55.814</c:v>
                </c:pt>
                <c:pt idx="5907">
                  <c:v>55.832000000000001</c:v>
                </c:pt>
                <c:pt idx="5908">
                  <c:v>55.825000000000003</c:v>
                </c:pt>
                <c:pt idx="5909">
                  <c:v>55.825000000000003</c:v>
                </c:pt>
                <c:pt idx="5910">
                  <c:v>55.832000000000001</c:v>
                </c:pt>
                <c:pt idx="5911">
                  <c:v>55.828000000000003</c:v>
                </c:pt>
                <c:pt idx="5912">
                  <c:v>55.83</c:v>
                </c:pt>
                <c:pt idx="5913">
                  <c:v>55.828000000000003</c:v>
                </c:pt>
                <c:pt idx="5914">
                  <c:v>55.83</c:v>
                </c:pt>
                <c:pt idx="5915">
                  <c:v>55.832999999999998</c:v>
                </c:pt>
                <c:pt idx="5916">
                  <c:v>55.835000000000001</c:v>
                </c:pt>
                <c:pt idx="5917">
                  <c:v>55.838000000000001</c:v>
                </c:pt>
                <c:pt idx="5918">
                  <c:v>55.823999999999998</c:v>
                </c:pt>
                <c:pt idx="5919">
                  <c:v>55.831000000000003</c:v>
                </c:pt>
                <c:pt idx="5920">
                  <c:v>55.84</c:v>
                </c:pt>
                <c:pt idx="5921">
                  <c:v>55.841999999999999</c:v>
                </c:pt>
                <c:pt idx="5922">
                  <c:v>55.834000000000003</c:v>
                </c:pt>
                <c:pt idx="5923">
                  <c:v>55.838000000000001</c:v>
                </c:pt>
                <c:pt idx="5924">
                  <c:v>55.834000000000003</c:v>
                </c:pt>
                <c:pt idx="5925">
                  <c:v>55.834000000000003</c:v>
                </c:pt>
                <c:pt idx="5926">
                  <c:v>55.83</c:v>
                </c:pt>
                <c:pt idx="5927">
                  <c:v>55.841000000000001</c:v>
                </c:pt>
                <c:pt idx="5928">
                  <c:v>55.834000000000003</c:v>
                </c:pt>
                <c:pt idx="5929">
                  <c:v>55.834000000000003</c:v>
                </c:pt>
                <c:pt idx="5930">
                  <c:v>55.847999999999999</c:v>
                </c:pt>
                <c:pt idx="5931">
                  <c:v>55.837000000000003</c:v>
                </c:pt>
                <c:pt idx="5932">
                  <c:v>55.841000000000001</c:v>
                </c:pt>
                <c:pt idx="5933">
                  <c:v>55.841000000000001</c:v>
                </c:pt>
                <c:pt idx="5934">
                  <c:v>55.850999999999999</c:v>
                </c:pt>
                <c:pt idx="5935">
                  <c:v>55.850999999999999</c:v>
                </c:pt>
                <c:pt idx="5936">
                  <c:v>55.848999999999997</c:v>
                </c:pt>
                <c:pt idx="5937">
                  <c:v>55.850999999999999</c:v>
                </c:pt>
                <c:pt idx="5938">
                  <c:v>55.854999999999997</c:v>
                </c:pt>
                <c:pt idx="5939">
                  <c:v>55.857999999999997</c:v>
                </c:pt>
                <c:pt idx="5940">
                  <c:v>55.853999999999999</c:v>
                </c:pt>
                <c:pt idx="5941">
                  <c:v>55.86</c:v>
                </c:pt>
                <c:pt idx="5942">
                  <c:v>55.856000000000002</c:v>
                </c:pt>
                <c:pt idx="5943">
                  <c:v>55.865000000000002</c:v>
                </c:pt>
                <c:pt idx="5944">
                  <c:v>55.857999999999997</c:v>
                </c:pt>
                <c:pt idx="5945">
                  <c:v>55.865000000000002</c:v>
                </c:pt>
                <c:pt idx="5946">
                  <c:v>55.865000000000002</c:v>
                </c:pt>
                <c:pt idx="5947">
                  <c:v>55.860999999999997</c:v>
                </c:pt>
                <c:pt idx="5948">
                  <c:v>55.878999999999998</c:v>
                </c:pt>
                <c:pt idx="5949">
                  <c:v>55.872</c:v>
                </c:pt>
                <c:pt idx="5950">
                  <c:v>55.866</c:v>
                </c:pt>
                <c:pt idx="5951">
                  <c:v>55.868000000000002</c:v>
                </c:pt>
                <c:pt idx="5952">
                  <c:v>55.868000000000002</c:v>
                </c:pt>
                <c:pt idx="5953">
                  <c:v>55.871000000000002</c:v>
                </c:pt>
                <c:pt idx="5954">
                  <c:v>55.87</c:v>
                </c:pt>
                <c:pt idx="5955">
                  <c:v>55.863999999999997</c:v>
                </c:pt>
                <c:pt idx="5956">
                  <c:v>55.863999999999997</c:v>
                </c:pt>
                <c:pt idx="5957">
                  <c:v>55.869</c:v>
                </c:pt>
                <c:pt idx="5958">
                  <c:v>55.878</c:v>
                </c:pt>
                <c:pt idx="5959">
                  <c:v>55.869</c:v>
                </c:pt>
                <c:pt idx="5960">
                  <c:v>55.874000000000002</c:v>
                </c:pt>
                <c:pt idx="5961">
                  <c:v>55.871000000000002</c:v>
                </c:pt>
                <c:pt idx="5962">
                  <c:v>55.874000000000002</c:v>
                </c:pt>
                <c:pt idx="5963">
                  <c:v>55.88</c:v>
                </c:pt>
                <c:pt idx="5964">
                  <c:v>55.881</c:v>
                </c:pt>
                <c:pt idx="5965">
                  <c:v>55.88</c:v>
                </c:pt>
                <c:pt idx="5966">
                  <c:v>55.878</c:v>
                </c:pt>
                <c:pt idx="5967">
                  <c:v>55.878</c:v>
                </c:pt>
                <c:pt idx="5968">
                  <c:v>55.883000000000003</c:v>
                </c:pt>
                <c:pt idx="5969">
                  <c:v>55.893999999999998</c:v>
                </c:pt>
                <c:pt idx="5970">
                  <c:v>55.895000000000003</c:v>
                </c:pt>
                <c:pt idx="5971">
                  <c:v>55.899000000000001</c:v>
                </c:pt>
                <c:pt idx="5972">
                  <c:v>55.896999999999998</c:v>
                </c:pt>
                <c:pt idx="5973">
                  <c:v>55.905999999999999</c:v>
                </c:pt>
                <c:pt idx="5974">
                  <c:v>55.904000000000003</c:v>
                </c:pt>
                <c:pt idx="5975">
                  <c:v>55.908000000000001</c:v>
                </c:pt>
                <c:pt idx="5976">
                  <c:v>55.908999999999999</c:v>
                </c:pt>
                <c:pt idx="5977">
                  <c:v>55.906999999999996</c:v>
                </c:pt>
                <c:pt idx="5978">
                  <c:v>55.904000000000003</c:v>
                </c:pt>
                <c:pt idx="5979">
                  <c:v>55.893999999999998</c:v>
                </c:pt>
                <c:pt idx="5980">
                  <c:v>55.906999999999996</c:v>
                </c:pt>
                <c:pt idx="5981">
                  <c:v>55.906999999999996</c:v>
                </c:pt>
                <c:pt idx="5982">
                  <c:v>55.911999999999999</c:v>
                </c:pt>
                <c:pt idx="5983">
                  <c:v>55.914000000000001</c:v>
                </c:pt>
                <c:pt idx="5984">
                  <c:v>55.917999999999999</c:v>
                </c:pt>
                <c:pt idx="5985">
                  <c:v>55.918999999999997</c:v>
                </c:pt>
                <c:pt idx="5986">
                  <c:v>55.918999999999997</c:v>
                </c:pt>
                <c:pt idx="5987">
                  <c:v>55.923999999999999</c:v>
                </c:pt>
                <c:pt idx="5988">
                  <c:v>55.93</c:v>
                </c:pt>
                <c:pt idx="5989">
                  <c:v>55.935000000000002</c:v>
                </c:pt>
                <c:pt idx="5990">
                  <c:v>55.944000000000003</c:v>
                </c:pt>
                <c:pt idx="5991">
                  <c:v>55.944000000000003</c:v>
                </c:pt>
                <c:pt idx="5992">
                  <c:v>55.948</c:v>
                </c:pt>
                <c:pt idx="5993">
                  <c:v>55.942</c:v>
                </c:pt>
                <c:pt idx="5994">
                  <c:v>55.944000000000003</c:v>
                </c:pt>
                <c:pt idx="5995">
                  <c:v>55.951000000000001</c:v>
                </c:pt>
                <c:pt idx="5996">
                  <c:v>55.956000000000003</c:v>
                </c:pt>
                <c:pt idx="5997">
                  <c:v>55.951000000000001</c:v>
                </c:pt>
                <c:pt idx="5998">
                  <c:v>55.954000000000001</c:v>
                </c:pt>
                <c:pt idx="5999">
                  <c:v>55.942999999999998</c:v>
                </c:pt>
                <c:pt idx="6000">
                  <c:v>55.954000000000001</c:v>
                </c:pt>
                <c:pt idx="6001">
                  <c:v>55.951999999999998</c:v>
                </c:pt>
                <c:pt idx="6002">
                  <c:v>55.960999999999999</c:v>
                </c:pt>
                <c:pt idx="6003">
                  <c:v>55.960999999999999</c:v>
                </c:pt>
                <c:pt idx="6004">
                  <c:v>55.966000000000001</c:v>
                </c:pt>
                <c:pt idx="6005">
                  <c:v>55.963999999999999</c:v>
                </c:pt>
                <c:pt idx="6006">
                  <c:v>55.963999999999999</c:v>
                </c:pt>
                <c:pt idx="6007">
                  <c:v>55.970999999999997</c:v>
                </c:pt>
                <c:pt idx="6008">
                  <c:v>55.968000000000004</c:v>
                </c:pt>
                <c:pt idx="6009">
                  <c:v>55.968000000000004</c:v>
                </c:pt>
                <c:pt idx="6010">
                  <c:v>55.976999999999997</c:v>
                </c:pt>
                <c:pt idx="6011">
                  <c:v>55.978000000000002</c:v>
                </c:pt>
                <c:pt idx="6012">
                  <c:v>55.981999999999999</c:v>
                </c:pt>
                <c:pt idx="6013">
                  <c:v>55.984000000000002</c:v>
                </c:pt>
                <c:pt idx="6014">
                  <c:v>55.991999999999997</c:v>
                </c:pt>
                <c:pt idx="6015">
                  <c:v>55.996000000000002</c:v>
                </c:pt>
                <c:pt idx="6016">
                  <c:v>56.000999999999998</c:v>
                </c:pt>
                <c:pt idx="6017">
                  <c:v>56.01</c:v>
                </c:pt>
                <c:pt idx="6018">
                  <c:v>56.021000000000001</c:v>
                </c:pt>
                <c:pt idx="6019">
                  <c:v>56.024999999999999</c:v>
                </c:pt>
                <c:pt idx="6020">
                  <c:v>56.018999999999998</c:v>
                </c:pt>
                <c:pt idx="6021">
                  <c:v>56.021000000000001</c:v>
                </c:pt>
                <c:pt idx="6022">
                  <c:v>56.017000000000003</c:v>
                </c:pt>
                <c:pt idx="6023">
                  <c:v>56.03</c:v>
                </c:pt>
                <c:pt idx="6024">
                  <c:v>56.027999999999999</c:v>
                </c:pt>
                <c:pt idx="6025">
                  <c:v>56.02</c:v>
                </c:pt>
                <c:pt idx="6026">
                  <c:v>56.02</c:v>
                </c:pt>
                <c:pt idx="6027">
                  <c:v>56.02</c:v>
                </c:pt>
                <c:pt idx="6028">
                  <c:v>56.027000000000001</c:v>
                </c:pt>
                <c:pt idx="6029">
                  <c:v>56.033999999999999</c:v>
                </c:pt>
                <c:pt idx="6030">
                  <c:v>56.027000000000001</c:v>
                </c:pt>
                <c:pt idx="6031">
                  <c:v>56.033999999999999</c:v>
                </c:pt>
                <c:pt idx="6032">
                  <c:v>56.037999999999997</c:v>
                </c:pt>
                <c:pt idx="6033">
                  <c:v>56.045000000000002</c:v>
                </c:pt>
                <c:pt idx="6034">
                  <c:v>56.045000000000002</c:v>
                </c:pt>
                <c:pt idx="6035">
                  <c:v>56.052</c:v>
                </c:pt>
                <c:pt idx="6036">
                  <c:v>56.058999999999997</c:v>
                </c:pt>
                <c:pt idx="6037">
                  <c:v>56.057000000000002</c:v>
                </c:pt>
                <c:pt idx="6038">
                  <c:v>56.05</c:v>
                </c:pt>
                <c:pt idx="6039">
                  <c:v>56.055</c:v>
                </c:pt>
                <c:pt idx="6040">
                  <c:v>56.055</c:v>
                </c:pt>
                <c:pt idx="6041">
                  <c:v>56.057000000000002</c:v>
                </c:pt>
                <c:pt idx="6042">
                  <c:v>56.061999999999998</c:v>
                </c:pt>
                <c:pt idx="6043">
                  <c:v>56.064</c:v>
                </c:pt>
                <c:pt idx="6044">
                  <c:v>56.070999999999998</c:v>
                </c:pt>
                <c:pt idx="6045">
                  <c:v>56.073</c:v>
                </c:pt>
                <c:pt idx="6046">
                  <c:v>56.076000000000001</c:v>
                </c:pt>
                <c:pt idx="6047">
                  <c:v>56.069000000000003</c:v>
                </c:pt>
                <c:pt idx="6048">
                  <c:v>56.072000000000003</c:v>
                </c:pt>
                <c:pt idx="6049">
                  <c:v>56.07</c:v>
                </c:pt>
                <c:pt idx="6050">
                  <c:v>56.072000000000003</c:v>
                </c:pt>
                <c:pt idx="6051">
                  <c:v>56.076000000000001</c:v>
                </c:pt>
                <c:pt idx="6052">
                  <c:v>56.07</c:v>
                </c:pt>
                <c:pt idx="6053">
                  <c:v>56.072000000000003</c:v>
                </c:pt>
                <c:pt idx="6054">
                  <c:v>56.082999999999998</c:v>
                </c:pt>
                <c:pt idx="6055">
                  <c:v>56.084000000000003</c:v>
                </c:pt>
                <c:pt idx="6056">
                  <c:v>56.076999999999998</c:v>
                </c:pt>
                <c:pt idx="6057">
                  <c:v>56.082000000000001</c:v>
                </c:pt>
                <c:pt idx="6058">
                  <c:v>56.09</c:v>
                </c:pt>
                <c:pt idx="6059">
                  <c:v>56.094999999999999</c:v>
                </c:pt>
                <c:pt idx="6060">
                  <c:v>56.1</c:v>
                </c:pt>
                <c:pt idx="6061">
                  <c:v>56.1</c:v>
                </c:pt>
                <c:pt idx="6062">
                  <c:v>56.103999999999999</c:v>
                </c:pt>
                <c:pt idx="6063">
                  <c:v>56.106999999999999</c:v>
                </c:pt>
                <c:pt idx="6064">
                  <c:v>56.112000000000002</c:v>
                </c:pt>
                <c:pt idx="6065">
                  <c:v>56.125</c:v>
                </c:pt>
                <c:pt idx="6066">
                  <c:v>56.121000000000002</c:v>
                </c:pt>
                <c:pt idx="6067">
                  <c:v>56.127000000000002</c:v>
                </c:pt>
                <c:pt idx="6068">
                  <c:v>56.131999999999998</c:v>
                </c:pt>
                <c:pt idx="6069">
                  <c:v>56.136000000000003</c:v>
                </c:pt>
                <c:pt idx="6070">
                  <c:v>56.134</c:v>
                </c:pt>
                <c:pt idx="6071">
                  <c:v>56.133000000000003</c:v>
                </c:pt>
                <c:pt idx="6072">
                  <c:v>56.142000000000003</c:v>
                </c:pt>
                <c:pt idx="6073">
                  <c:v>56.142000000000003</c:v>
                </c:pt>
                <c:pt idx="6074">
                  <c:v>56.149000000000001</c:v>
                </c:pt>
                <c:pt idx="6075">
                  <c:v>56.152999999999999</c:v>
                </c:pt>
                <c:pt idx="6076">
                  <c:v>56.143999999999998</c:v>
                </c:pt>
                <c:pt idx="6077">
                  <c:v>56.155999999999999</c:v>
                </c:pt>
                <c:pt idx="6078">
                  <c:v>56.16</c:v>
                </c:pt>
                <c:pt idx="6079">
                  <c:v>56.168999999999997</c:v>
                </c:pt>
                <c:pt idx="6080">
                  <c:v>56.17</c:v>
                </c:pt>
                <c:pt idx="6081">
                  <c:v>56.162999999999997</c:v>
                </c:pt>
                <c:pt idx="6082">
                  <c:v>56.167000000000002</c:v>
                </c:pt>
                <c:pt idx="6083">
                  <c:v>56.168999999999997</c:v>
                </c:pt>
                <c:pt idx="6084">
                  <c:v>56.177999999999997</c:v>
                </c:pt>
                <c:pt idx="6085">
                  <c:v>56.177</c:v>
                </c:pt>
                <c:pt idx="6086">
                  <c:v>56.173999999999999</c:v>
                </c:pt>
                <c:pt idx="6087">
                  <c:v>56.173999999999999</c:v>
                </c:pt>
                <c:pt idx="6088">
                  <c:v>56.177</c:v>
                </c:pt>
                <c:pt idx="6089">
                  <c:v>56.195</c:v>
                </c:pt>
                <c:pt idx="6090">
                  <c:v>56.195</c:v>
                </c:pt>
                <c:pt idx="6091">
                  <c:v>56.198999999999998</c:v>
                </c:pt>
                <c:pt idx="6092">
                  <c:v>56.206000000000003</c:v>
                </c:pt>
                <c:pt idx="6093">
                  <c:v>56.22</c:v>
                </c:pt>
                <c:pt idx="6094">
                  <c:v>56.213000000000001</c:v>
                </c:pt>
                <c:pt idx="6095">
                  <c:v>56.216000000000001</c:v>
                </c:pt>
                <c:pt idx="6096">
                  <c:v>56.213000000000001</c:v>
                </c:pt>
                <c:pt idx="6097">
                  <c:v>56.218000000000004</c:v>
                </c:pt>
                <c:pt idx="6098">
                  <c:v>56.218000000000004</c:v>
                </c:pt>
                <c:pt idx="6099">
                  <c:v>56.219000000000001</c:v>
                </c:pt>
                <c:pt idx="6100">
                  <c:v>56.216000000000001</c:v>
                </c:pt>
                <c:pt idx="6101">
                  <c:v>56.220999999999997</c:v>
                </c:pt>
                <c:pt idx="6102">
                  <c:v>56.222999999999999</c:v>
                </c:pt>
                <c:pt idx="6103">
                  <c:v>56.225999999999999</c:v>
                </c:pt>
                <c:pt idx="6104">
                  <c:v>56.241</c:v>
                </c:pt>
                <c:pt idx="6105">
                  <c:v>56.237000000000002</c:v>
                </c:pt>
                <c:pt idx="6106">
                  <c:v>56.247999999999998</c:v>
                </c:pt>
                <c:pt idx="6107">
                  <c:v>56.247999999999998</c:v>
                </c:pt>
                <c:pt idx="6108">
                  <c:v>56.255000000000003</c:v>
                </c:pt>
                <c:pt idx="6109">
                  <c:v>56.255000000000003</c:v>
                </c:pt>
                <c:pt idx="6110">
                  <c:v>56.256</c:v>
                </c:pt>
                <c:pt idx="6111">
                  <c:v>56.262</c:v>
                </c:pt>
                <c:pt idx="6112">
                  <c:v>56.258000000000003</c:v>
                </c:pt>
                <c:pt idx="6113">
                  <c:v>56.262999999999998</c:v>
                </c:pt>
                <c:pt idx="6114">
                  <c:v>56.262</c:v>
                </c:pt>
                <c:pt idx="6115">
                  <c:v>56.271999999999998</c:v>
                </c:pt>
                <c:pt idx="6116">
                  <c:v>56.276000000000003</c:v>
                </c:pt>
                <c:pt idx="6117">
                  <c:v>56.283000000000001</c:v>
                </c:pt>
                <c:pt idx="6118">
                  <c:v>56.279000000000003</c:v>
                </c:pt>
                <c:pt idx="6119">
                  <c:v>56.29</c:v>
                </c:pt>
                <c:pt idx="6120">
                  <c:v>56.293999999999997</c:v>
                </c:pt>
                <c:pt idx="6121">
                  <c:v>56.296999999999997</c:v>
                </c:pt>
                <c:pt idx="6122">
                  <c:v>56.298999999999999</c:v>
                </c:pt>
                <c:pt idx="6123">
                  <c:v>56.296999999999997</c:v>
                </c:pt>
                <c:pt idx="6124">
                  <c:v>56.298999999999999</c:v>
                </c:pt>
                <c:pt idx="6125">
                  <c:v>56.308999999999997</c:v>
                </c:pt>
                <c:pt idx="6126">
                  <c:v>56.311</c:v>
                </c:pt>
                <c:pt idx="6127">
                  <c:v>56.311</c:v>
                </c:pt>
                <c:pt idx="6128">
                  <c:v>56.314999999999998</c:v>
                </c:pt>
                <c:pt idx="6129">
                  <c:v>56.314</c:v>
                </c:pt>
                <c:pt idx="6130">
                  <c:v>56.326999999999998</c:v>
                </c:pt>
                <c:pt idx="6131">
                  <c:v>56.334000000000003</c:v>
                </c:pt>
                <c:pt idx="6132">
                  <c:v>56.35</c:v>
                </c:pt>
                <c:pt idx="6133">
                  <c:v>56.356000000000002</c:v>
                </c:pt>
                <c:pt idx="6134">
                  <c:v>56.360999999999997</c:v>
                </c:pt>
                <c:pt idx="6135">
                  <c:v>56.360999999999997</c:v>
                </c:pt>
                <c:pt idx="6136">
                  <c:v>56.354999999999997</c:v>
                </c:pt>
                <c:pt idx="6137">
                  <c:v>56.351999999999997</c:v>
                </c:pt>
                <c:pt idx="6138">
                  <c:v>56.363999999999997</c:v>
                </c:pt>
                <c:pt idx="6139">
                  <c:v>56.362000000000002</c:v>
                </c:pt>
                <c:pt idx="6140">
                  <c:v>56.368000000000002</c:v>
                </c:pt>
                <c:pt idx="6141">
                  <c:v>56.371000000000002</c:v>
                </c:pt>
                <c:pt idx="6142">
                  <c:v>56.366</c:v>
                </c:pt>
                <c:pt idx="6143">
                  <c:v>56.363999999999997</c:v>
                </c:pt>
                <c:pt idx="6144">
                  <c:v>56.366999999999997</c:v>
                </c:pt>
                <c:pt idx="6145">
                  <c:v>56.366999999999997</c:v>
                </c:pt>
                <c:pt idx="6146">
                  <c:v>56.369</c:v>
                </c:pt>
                <c:pt idx="6147">
                  <c:v>56.375</c:v>
                </c:pt>
                <c:pt idx="6148">
                  <c:v>56.371000000000002</c:v>
                </c:pt>
                <c:pt idx="6149">
                  <c:v>56.372</c:v>
                </c:pt>
                <c:pt idx="6150">
                  <c:v>56.366999999999997</c:v>
                </c:pt>
                <c:pt idx="6151">
                  <c:v>56.372</c:v>
                </c:pt>
                <c:pt idx="6152">
                  <c:v>56.375999999999998</c:v>
                </c:pt>
                <c:pt idx="6153">
                  <c:v>56.381</c:v>
                </c:pt>
                <c:pt idx="6154">
                  <c:v>56.375999999999998</c:v>
                </c:pt>
                <c:pt idx="6155">
                  <c:v>56.383000000000003</c:v>
                </c:pt>
                <c:pt idx="6156">
                  <c:v>56.381</c:v>
                </c:pt>
                <c:pt idx="6157">
                  <c:v>56.377000000000002</c:v>
                </c:pt>
                <c:pt idx="6158">
                  <c:v>56.377000000000002</c:v>
                </c:pt>
                <c:pt idx="6159">
                  <c:v>56.381</c:v>
                </c:pt>
                <c:pt idx="6160">
                  <c:v>56.387999999999998</c:v>
                </c:pt>
                <c:pt idx="6161">
                  <c:v>56.396999999999998</c:v>
                </c:pt>
                <c:pt idx="6162">
                  <c:v>56.395000000000003</c:v>
                </c:pt>
                <c:pt idx="6163">
                  <c:v>56.404000000000003</c:v>
                </c:pt>
                <c:pt idx="6164">
                  <c:v>56.411000000000001</c:v>
                </c:pt>
                <c:pt idx="6165">
                  <c:v>56.408999999999999</c:v>
                </c:pt>
                <c:pt idx="6166">
                  <c:v>56.417999999999999</c:v>
                </c:pt>
                <c:pt idx="6167">
                  <c:v>56.417999999999999</c:v>
                </c:pt>
                <c:pt idx="6168">
                  <c:v>56.415999999999997</c:v>
                </c:pt>
                <c:pt idx="6169">
                  <c:v>56.424999999999997</c:v>
                </c:pt>
                <c:pt idx="6170">
                  <c:v>56.427999999999997</c:v>
                </c:pt>
                <c:pt idx="6171">
                  <c:v>56.43</c:v>
                </c:pt>
                <c:pt idx="6172">
                  <c:v>56.432000000000002</c:v>
                </c:pt>
                <c:pt idx="6173">
                  <c:v>56.436999999999998</c:v>
                </c:pt>
                <c:pt idx="6174">
                  <c:v>56.441000000000003</c:v>
                </c:pt>
                <c:pt idx="6175">
                  <c:v>56.442999999999998</c:v>
                </c:pt>
                <c:pt idx="6176">
                  <c:v>56.451000000000001</c:v>
                </c:pt>
                <c:pt idx="6177">
                  <c:v>56.459000000000003</c:v>
                </c:pt>
                <c:pt idx="6178">
                  <c:v>56.462000000000003</c:v>
                </c:pt>
                <c:pt idx="6179">
                  <c:v>56.466999999999999</c:v>
                </c:pt>
                <c:pt idx="6180">
                  <c:v>56.462000000000003</c:v>
                </c:pt>
                <c:pt idx="6181">
                  <c:v>56.470999999999997</c:v>
                </c:pt>
                <c:pt idx="6182">
                  <c:v>56.473999999999997</c:v>
                </c:pt>
                <c:pt idx="6183">
                  <c:v>56.48</c:v>
                </c:pt>
                <c:pt idx="6184">
                  <c:v>56.488999999999997</c:v>
                </c:pt>
                <c:pt idx="6185">
                  <c:v>56.491</c:v>
                </c:pt>
                <c:pt idx="6186">
                  <c:v>56.500999999999998</c:v>
                </c:pt>
                <c:pt idx="6187">
                  <c:v>56.505000000000003</c:v>
                </c:pt>
                <c:pt idx="6188">
                  <c:v>56.505000000000003</c:v>
                </c:pt>
                <c:pt idx="6189">
                  <c:v>56.515000000000001</c:v>
                </c:pt>
                <c:pt idx="6190">
                  <c:v>56.521000000000001</c:v>
                </c:pt>
                <c:pt idx="6191">
                  <c:v>56.533000000000001</c:v>
                </c:pt>
                <c:pt idx="6192">
                  <c:v>56.533000000000001</c:v>
                </c:pt>
                <c:pt idx="6193">
                  <c:v>56.542000000000002</c:v>
                </c:pt>
                <c:pt idx="6194">
                  <c:v>56.54</c:v>
                </c:pt>
                <c:pt idx="6195">
                  <c:v>56.546999999999997</c:v>
                </c:pt>
                <c:pt idx="6196">
                  <c:v>56.536999999999999</c:v>
                </c:pt>
                <c:pt idx="6197">
                  <c:v>56.545000000000002</c:v>
                </c:pt>
                <c:pt idx="6198">
                  <c:v>56.558</c:v>
                </c:pt>
                <c:pt idx="6199">
                  <c:v>56.554000000000002</c:v>
                </c:pt>
                <c:pt idx="6200">
                  <c:v>56.555999999999997</c:v>
                </c:pt>
                <c:pt idx="6201">
                  <c:v>56.554000000000002</c:v>
                </c:pt>
                <c:pt idx="6202">
                  <c:v>56.569000000000003</c:v>
                </c:pt>
                <c:pt idx="6203">
                  <c:v>56.579000000000001</c:v>
                </c:pt>
                <c:pt idx="6204">
                  <c:v>56.579000000000001</c:v>
                </c:pt>
                <c:pt idx="6205">
                  <c:v>56.594000000000001</c:v>
                </c:pt>
                <c:pt idx="6206">
                  <c:v>56.601999999999997</c:v>
                </c:pt>
                <c:pt idx="6207">
                  <c:v>56.615000000000002</c:v>
                </c:pt>
                <c:pt idx="6208">
                  <c:v>56.606000000000002</c:v>
                </c:pt>
                <c:pt idx="6209">
                  <c:v>56.609000000000002</c:v>
                </c:pt>
                <c:pt idx="6210">
                  <c:v>56.610999999999997</c:v>
                </c:pt>
                <c:pt idx="6211">
                  <c:v>56.616999999999997</c:v>
                </c:pt>
                <c:pt idx="6212">
                  <c:v>56.625999999999998</c:v>
                </c:pt>
                <c:pt idx="6213">
                  <c:v>56.622</c:v>
                </c:pt>
                <c:pt idx="6214">
                  <c:v>56.627000000000002</c:v>
                </c:pt>
                <c:pt idx="6215">
                  <c:v>56.636000000000003</c:v>
                </c:pt>
                <c:pt idx="6216">
                  <c:v>56.646999999999998</c:v>
                </c:pt>
                <c:pt idx="6217">
                  <c:v>56.652000000000001</c:v>
                </c:pt>
                <c:pt idx="6218">
                  <c:v>56.655999999999999</c:v>
                </c:pt>
                <c:pt idx="6219">
                  <c:v>56.664999999999999</c:v>
                </c:pt>
                <c:pt idx="6220">
                  <c:v>56.67</c:v>
                </c:pt>
                <c:pt idx="6221">
                  <c:v>56.677</c:v>
                </c:pt>
                <c:pt idx="6222">
                  <c:v>56.686</c:v>
                </c:pt>
                <c:pt idx="6223">
                  <c:v>56.688000000000002</c:v>
                </c:pt>
                <c:pt idx="6224">
                  <c:v>56.697000000000003</c:v>
                </c:pt>
                <c:pt idx="6225">
                  <c:v>56.692999999999998</c:v>
                </c:pt>
                <c:pt idx="6226">
                  <c:v>56.698</c:v>
                </c:pt>
                <c:pt idx="6227">
                  <c:v>56.697000000000003</c:v>
                </c:pt>
                <c:pt idx="6228">
                  <c:v>56.697000000000003</c:v>
                </c:pt>
                <c:pt idx="6229">
                  <c:v>56.698</c:v>
                </c:pt>
                <c:pt idx="6230">
                  <c:v>56.701999999999998</c:v>
                </c:pt>
                <c:pt idx="6231">
                  <c:v>56.703000000000003</c:v>
                </c:pt>
                <c:pt idx="6232">
                  <c:v>56.698</c:v>
                </c:pt>
                <c:pt idx="6233">
                  <c:v>56.695999999999998</c:v>
                </c:pt>
                <c:pt idx="6234">
                  <c:v>56.7</c:v>
                </c:pt>
                <c:pt idx="6235">
                  <c:v>56.7</c:v>
                </c:pt>
                <c:pt idx="6236">
                  <c:v>56.71</c:v>
                </c:pt>
                <c:pt idx="6237">
                  <c:v>56.720999999999997</c:v>
                </c:pt>
                <c:pt idx="6238">
                  <c:v>56.728000000000002</c:v>
                </c:pt>
                <c:pt idx="6239">
                  <c:v>56.725999999999999</c:v>
                </c:pt>
                <c:pt idx="6240">
                  <c:v>56.734999999999999</c:v>
                </c:pt>
                <c:pt idx="6241">
                  <c:v>56.732999999999997</c:v>
                </c:pt>
                <c:pt idx="6242">
                  <c:v>56.734999999999999</c:v>
                </c:pt>
                <c:pt idx="6243">
                  <c:v>56.731000000000002</c:v>
                </c:pt>
                <c:pt idx="6244">
                  <c:v>56.73</c:v>
                </c:pt>
                <c:pt idx="6245">
                  <c:v>56.737000000000002</c:v>
                </c:pt>
                <c:pt idx="6246">
                  <c:v>56.731000000000002</c:v>
                </c:pt>
                <c:pt idx="6247">
                  <c:v>56.723999999999997</c:v>
                </c:pt>
                <c:pt idx="6248">
                  <c:v>56.731000000000002</c:v>
                </c:pt>
                <c:pt idx="6249">
                  <c:v>56.734000000000002</c:v>
                </c:pt>
                <c:pt idx="6250">
                  <c:v>56.74</c:v>
                </c:pt>
                <c:pt idx="6251">
                  <c:v>56.738</c:v>
                </c:pt>
                <c:pt idx="6252">
                  <c:v>56.741999999999997</c:v>
                </c:pt>
                <c:pt idx="6253">
                  <c:v>56.738</c:v>
                </c:pt>
                <c:pt idx="6254">
                  <c:v>56.743000000000002</c:v>
                </c:pt>
                <c:pt idx="6255">
                  <c:v>56.744999999999997</c:v>
                </c:pt>
                <c:pt idx="6256">
                  <c:v>56.747999999999998</c:v>
                </c:pt>
                <c:pt idx="6257">
                  <c:v>56.752000000000002</c:v>
                </c:pt>
                <c:pt idx="6258">
                  <c:v>56.755000000000003</c:v>
                </c:pt>
                <c:pt idx="6259">
                  <c:v>56.764000000000003</c:v>
                </c:pt>
                <c:pt idx="6260">
                  <c:v>56.761000000000003</c:v>
                </c:pt>
                <c:pt idx="6261">
                  <c:v>56.762999999999998</c:v>
                </c:pt>
                <c:pt idx="6262">
                  <c:v>56.761000000000003</c:v>
                </c:pt>
                <c:pt idx="6263">
                  <c:v>56.762</c:v>
                </c:pt>
                <c:pt idx="6264">
                  <c:v>56.759</c:v>
                </c:pt>
                <c:pt idx="6265">
                  <c:v>56.768000000000001</c:v>
                </c:pt>
                <c:pt idx="6266">
                  <c:v>56.773000000000003</c:v>
                </c:pt>
                <c:pt idx="6267">
                  <c:v>56.768999999999998</c:v>
                </c:pt>
                <c:pt idx="6268">
                  <c:v>56.774999999999999</c:v>
                </c:pt>
                <c:pt idx="6269">
                  <c:v>56.768999999999998</c:v>
                </c:pt>
                <c:pt idx="6270">
                  <c:v>56.768999999999998</c:v>
                </c:pt>
                <c:pt idx="6271">
                  <c:v>56.76</c:v>
                </c:pt>
                <c:pt idx="6272">
                  <c:v>56.762</c:v>
                </c:pt>
                <c:pt idx="6273">
                  <c:v>56.753999999999998</c:v>
                </c:pt>
                <c:pt idx="6274">
                  <c:v>56.752000000000002</c:v>
                </c:pt>
                <c:pt idx="6275">
                  <c:v>56.756</c:v>
                </c:pt>
                <c:pt idx="6276">
                  <c:v>56.758000000000003</c:v>
                </c:pt>
                <c:pt idx="6277">
                  <c:v>56.756</c:v>
                </c:pt>
                <c:pt idx="6278">
                  <c:v>56.75</c:v>
                </c:pt>
                <c:pt idx="6279">
                  <c:v>56.75</c:v>
                </c:pt>
                <c:pt idx="6280">
                  <c:v>56.743000000000002</c:v>
                </c:pt>
                <c:pt idx="6281">
                  <c:v>56.738999999999997</c:v>
                </c:pt>
                <c:pt idx="6282">
                  <c:v>56.738999999999997</c:v>
                </c:pt>
                <c:pt idx="6283">
                  <c:v>56.747999999999998</c:v>
                </c:pt>
                <c:pt idx="6284">
                  <c:v>56.746000000000002</c:v>
                </c:pt>
                <c:pt idx="6285">
                  <c:v>56.746000000000002</c:v>
                </c:pt>
                <c:pt idx="6286">
                  <c:v>56.746000000000002</c:v>
                </c:pt>
                <c:pt idx="6287">
                  <c:v>56.747999999999998</c:v>
                </c:pt>
                <c:pt idx="6288">
                  <c:v>56.741999999999997</c:v>
                </c:pt>
                <c:pt idx="6289">
                  <c:v>56.747999999999998</c:v>
                </c:pt>
                <c:pt idx="6290">
                  <c:v>56.746000000000002</c:v>
                </c:pt>
                <c:pt idx="6291">
                  <c:v>56.749000000000002</c:v>
                </c:pt>
                <c:pt idx="6292">
                  <c:v>56.741999999999997</c:v>
                </c:pt>
                <c:pt idx="6293">
                  <c:v>56.74</c:v>
                </c:pt>
                <c:pt idx="6294">
                  <c:v>56.738</c:v>
                </c:pt>
                <c:pt idx="6295">
                  <c:v>56.74</c:v>
                </c:pt>
                <c:pt idx="6296">
                  <c:v>56.738</c:v>
                </c:pt>
                <c:pt idx="6297">
                  <c:v>56.741999999999997</c:v>
                </c:pt>
                <c:pt idx="6298">
                  <c:v>56.741999999999997</c:v>
                </c:pt>
                <c:pt idx="6299">
                  <c:v>56.728999999999999</c:v>
                </c:pt>
                <c:pt idx="6300">
                  <c:v>56.73</c:v>
                </c:pt>
                <c:pt idx="6301">
                  <c:v>56.731999999999999</c:v>
                </c:pt>
                <c:pt idx="6302">
                  <c:v>56.726999999999997</c:v>
                </c:pt>
                <c:pt idx="6303">
                  <c:v>56.734000000000002</c:v>
                </c:pt>
                <c:pt idx="6304">
                  <c:v>56.73</c:v>
                </c:pt>
                <c:pt idx="6305">
                  <c:v>56.728000000000002</c:v>
                </c:pt>
                <c:pt idx="6306">
                  <c:v>56.73</c:v>
                </c:pt>
                <c:pt idx="6307">
                  <c:v>56.734000000000002</c:v>
                </c:pt>
                <c:pt idx="6308">
                  <c:v>56.728000000000002</c:v>
                </c:pt>
                <c:pt idx="6309">
                  <c:v>56.73</c:v>
                </c:pt>
                <c:pt idx="6310">
                  <c:v>56.734999999999999</c:v>
                </c:pt>
                <c:pt idx="6311">
                  <c:v>56.737000000000002</c:v>
                </c:pt>
                <c:pt idx="6312">
                  <c:v>56.737000000000002</c:v>
                </c:pt>
                <c:pt idx="6313">
                  <c:v>56.741999999999997</c:v>
                </c:pt>
                <c:pt idx="6314">
                  <c:v>56.738</c:v>
                </c:pt>
                <c:pt idx="6315">
                  <c:v>56.737000000000002</c:v>
                </c:pt>
                <c:pt idx="6316">
                  <c:v>56.74</c:v>
                </c:pt>
                <c:pt idx="6317">
                  <c:v>56.737000000000002</c:v>
                </c:pt>
                <c:pt idx="6318">
                  <c:v>56.735999999999997</c:v>
                </c:pt>
                <c:pt idx="6319">
                  <c:v>56.738</c:v>
                </c:pt>
                <c:pt idx="6320">
                  <c:v>56.74</c:v>
                </c:pt>
                <c:pt idx="6321">
                  <c:v>56.743000000000002</c:v>
                </c:pt>
                <c:pt idx="6322">
                  <c:v>56.738</c:v>
                </c:pt>
                <c:pt idx="6323">
                  <c:v>56.738</c:v>
                </c:pt>
                <c:pt idx="6324">
                  <c:v>56.735999999999997</c:v>
                </c:pt>
                <c:pt idx="6325">
                  <c:v>56.74</c:v>
                </c:pt>
                <c:pt idx="6326">
                  <c:v>56.743000000000002</c:v>
                </c:pt>
                <c:pt idx="6327">
                  <c:v>56.747</c:v>
                </c:pt>
                <c:pt idx="6328">
                  <c:v>56.743000000000002</c:v>
                </c:pt>
                <c:pt idx="6329">
                  <c:v>56.743000000000002</c:v>
                </c:pt>
                <c:pt idx="6330">
                  <c:v>56.743000000000002</c:v>
                </c:pt>
                <c:pt idx="6331">
                  <c:v>56.744999999999997</c:v>
                </c:pt>
                <c:pt idx="6332">
                  <c:v>56.747999999999998</c:v>
                </c:pt>
                <c:pt idx="6333">
                  <c:v>56.743000000000002</c:v>
                </c:pt>
                <c:pt idx="6334">
                  <c:v>56.746000000000002</c:v>
                </c:pt>
                <c:pt idx="6335">
                  <c:v>56.75</c:v>
                </c:pt>
                <c:pt idx="6336">
                  <c:v>56.75</c:v>
                </c:pt>
                <c:pt idx="6337">
                  <c:v>56.750999999999998</c:v>
                </c:pt>
                <c:pt idx="6338">
                  <c:v>56.747999999999998</c:v>
                </c:pt>
                <c:pt idx="6339">
                  <c:v>56.738999999999997</c:v>
                </c:pt>
                <c:pt idx="6340">
                  <c:v>56.744</c:v>
                </c:pt>
                <c:pt idx="6341">
                  <c:v>56.744</c:v>
                </c:pt>
                <c:pt idx="6342">
                  <c:v>56.741999999999997</c:v>
                </c:pt>
                <c:pt idx="6343">
                  <c:v>56.74</c:v>
                </c:pt>
                <c:pt idx="6344">
                  <c:v>56.744</c:v>
                </c:pt>
                <c:pt idx="6345">
                  <c:v>56.744999999999997</c:v>
                </c:pt>
                <c:pt idx="6346">
                  <c:v>56.750999999999998</c:v>
                </c:pt>
                <c:pt idx="6347">
                  <c:v>56.750999999999998</c:v>
                </c:pt>
                <c:pt idx="6348">
                  <c:v>56.749000000000002</c:v>
                </c:pt>
                <c:pt idx="6349">
                  <c:v>56.756</c:v>
                </c:pt>
                <c:pt idx="6350">
                  <c:v>56.752000000000002</c:v>
                </c:pt>
                <c:pt idx="6351">
                  <c:v>56.752000000000002</c:v>
                </c:pt>
                <c:pt idx="6352">
                  <c:v>56.747999999999998</c:v>
                </c:pt>
                <c:pt idx="6353">
                  <c:v>56.752000000000002</c:v>
                </c:pt>
                <c:pt idx="6354">
                  <c:v>56.755000000000003</c:v>
                </c:pt>
                <c:pt idx="6355">
                  <c:v>56.756999999999998</c:v>
                </c:pt>
                <c:pt idx="6356">
                  <c:v>56.753</c:v>
                </c:pt>
                <c:pt idx="6357">
                  <c:v>56.752000000000002</c:v>
                </c:pt>
                <c:pt idx="6358">
                  <c:v>56.755000000000003</c:v>
                </c:pt>
                <c:pt idx="6359">
                  <c:v>56.750999999999998</c:v>
                </c:pt>
                <c:pt idx="6360">
                  <c:v>56.750999999999998</c:v>
                </c:pt>
                <c:pt idx="6361">
                  <c:v>56.749000000000002</c:v>
                </c:pt>
                <c:pt idx="6362">
                  <c:v>56.74</c:v>
                </c:pt>
                <c:pt idx="6363">
                  <c:v>56.750999999999998</c:v>
                </c:pt>
                <c:pt idx="6364">
                  <c:v>56.741999999999997</c:v>
                </c:pt>
                <c:pt idx="6365">
                  <c:v>56.746000000000002</c:v>
                </c:pt>
                <c:pt idx="6366">
                  <c:v>56.744</c:v>
                </c:pt>
                <c:pt idx="6367">
                  <c:v>56.749000000000002</c:v>
                </c:pt>
                <c:pt idx="6368">
                  <c:v>56.750999999999998</c:v>
                </c:pt>
                <c:pt idx="6369">
                  <c:v>56.747</c:v>
                </c:pt>
                <c:pt idx="6370">
                  <c:v>56.758000000000003</c:v>
                </c:pt>
                <c:pt idx="6371">
                  <c:v>56.753999999999998</c:v>
                </c:pt>
                <c:pt idx="6372">
                  <c:v>56.753999999999998</c:v>
                </c:pt>
                <c:pt idx="6373">
                  <c:v>56.753999999999998</c:v>
                </c:pt>
                <c:pt idx="6374">
                  <c:v>56.752000000000002</c:v>
                </c:pt>
                <c:pt idx="6375">
                  <c:v>56.756999999999998</c:v>
                </c:pt>
                <c:pt idx="6376">
                  <c:v>56.743000000000002</c:v>
                </c:pt>
                <c:pt idx="6377">
                  <c:v>56.747999999999998</c:v>
                </c:pt>
                <c:pt idx="6378">
                  <c:v>56.75</c:v>
                </c:pt>
                <c:pt idx="6379">
                  <c:v>56.75</c:v>
                </c:pt>
                <c:pt idx="6380">
                  <c:v>56.746000000000002</c:v>
                </c:pt>
                <c:pt idx="6381">
                  <c:v>56.741999999999997</c:v>
                </c:pt>
                <c:pt idx="6382">
                  <c:v>56.744</c:v>
                </c:pt>
                <c:pt idx="6383">
                  <c:v>56.747999999999998</c:v>
                </c:pt>
                <c:pt idx="6384">
                  <c:v>56.75</c:v>
                </c:pt>
                <c:pt idx="6385">
                  <c:v>56.753</c:v>
                </c:pt>
                <c:pt idx="6386">
                  <c:v>56.750999999999998</c:v>
                </c:pt>
                <c:pt idx="6387">
                  <c:v>56.746000000000002</c:v>
                </c:pt>
                <c:pt idx="6388">
                  <c:v>56.744</c:v>
                </c:pt>
                <c:pt idx="6389">
                  <c:v>56.750999999999998</c:v>
                </c:pt>
                <c:pt idx="6390">
                  <c:v>56.746000000000002</c:v>
                </c:pt>
                <c:pt idx="6391">
                  <c:v>56.750999999999998</c:v>
                </c:pt>
                <c:pt idx="6392">
                  <c:v>56.753</c:v>
                </c:pt>
                <c:pt idx="6393">
                  <c:v>56.756</c:v>
                </c:pt>
                <c:pt idx="6394">
                  <c:v>56.752000000000002</c:v>
                </c:pt>
                <c:pt idx="6395">
                  <c:v>56.750999999999998</c:v>
                </c:pt>
                <c:pt idx="6396">
                  <c:v>56.762999999999998</c:v>
                </c:pt>
                <c:pt idx="6397">
                  <c:v>56.758000000000003</c:v>
                </c:pt>
                <c:pt idx="6398">
                  <c:v>56.753999999999998</c:v>
                </c:pt>
                <c:pt idx="6399">
                  <c:v>56.744999999999997</c:v>
                </c:pt>
                <c:pt idx="6400">
                  <c:v>56.761000000000003</c:v>
                </c:pt>
                <c:pt idx="6401">
                  <c:v>56.762999999999998</c:v>
                </c:pt>
                <c:pt idx="6402">
                  <c:v>56.77</c:v>
                </c:pt>
                <c:pt idx="6403">
                  <c:v>56.77</c:v>
                </c:pt>
                <c:pt idx="6404">
                  <c:v>56.774999999999999</c:v>
                </c:pt>
                <c:pt idx="6405">
                  <c:v>56.768999999999998</c:v>
                </c:pt>
                <c:pt idx="6406">
                  <c:v>56.768000000000001</c:v>
                </c:pt>
                <c:pt idx="6407">
                  <c:v>56.771000000000001</c:v>
                </c:pt>
                <c:pt idx="6408">
                  <c:v>56.765999999999998</c:v>
                </c:pt>
                <c:pt idx="6409">
                  <c:v>56.764000000000003</c:v>
                </c:pt>
                <c:pt idx="6410">
                  <c:v>56.764000000000003</c:v>
                </c:pt>
                <c:pt idx="6411">
                  <c:v>56.768999999999998</c:v>
                </c:pt>
                <c:pt idx="6412">
                  <c:v>56.758000000000003</c:v>
                </c:pt>
                <c:pt idx="6413">
                  <c:v>56.771999999999998</c:v>
                </c:pt>
                <c:pt idx="6414">
                  <c:v>56.783000000000001</c:v>
                </c:pt>
                <c:pt idx="6415">
                  <c:v>56.768999999999998</c:v>
                </c:pt>
                <c:pt idx="6416">
                  <c:v>56.779000000000003</c:v>
                </c:pt>
                <c:pt idx="6417">
                  <c:v>56.771999999999998</c:v>
                </c:pt>
                <c:pt idx="6418">
                  <c:v>56.779000000000003</c:v>
                </c:pt>
                <c:pt idx="6419">
                  <c:v>56.777000000000001</c:v>
                </c:pt>
                <c:pt idx="6420">
                  <c:v>56.774999999999999</c:v>
                </c:pt>
                <c:pt idx="6421">
                  <c:v>56.783000000000001</c:v>
                </c:pt>
                <c:pt idx="6422">
                  <c:v>56.79</c:v>
                </c:pt>
                <c:pt idx="6423">
                  <c:v>56.781999999999996</c:v>
                </c:pt>
                <c:pt idx="6424">
                  <c:v>56.787999999999997</c:v>
                </c:pt>
                <c:pt idx="6425">
                  <c:v>56.796999999999997</c:v>
                </c:pt>
                <c:pt idx="6426">
                  <c:v>56.786000000000001</c:v>
                </c:pt>
                <c:pt idx="6427">
                  <c:v>56.781999999999996</c:v>
                </c:pt>
                <c:pt idx="6428">
                  <c:v>56.78</c:v>
                </c:pt>
                <c:pt idx="6429">
                  <c:v>56.774999999999999</c:v>
                </c:pt>
                <c:pt idx="6430">
                  <c:v>56.784999999999997</c:v>
                </c:pt>
                <c:pt idx="6431">
                  <c:v>56.786999999999999</c:v>
                </c:pt>
                <c:pt idx="6432">
                  <c:v>56.789000000000001</c:v>
                </c:pt>
                <c:pt idx="6433">
                  <c:v>56.792000000000002</c:v>
                </c:pt>
                <c:pt idx="6434">
                  <c:v>56.795999999999999</c:v>
                </c:pt>
                <c:pt idx="6435">
                  <c:v>56.795999999999999</c:v>
                </c:pt>
                <c:pt idx="6436">
                  <c:v>56.795999999999999</c:v>
                </c:pt>
                <c:pt idx="6437">
                  <c:v>56.79</c:v>
                </c:pt>
                <c:pt idx="6438">
                  <c:v>56.795999999999999</c:v>
                </c:pt>
                <c:pt idx="6439">
                  <c:v>56.793999999999997</c:v>
                </c:pt>
                <c:pt idx="6440">
                  <c:v>56.79</c:v>
                </c:pt>
                <c:pt idx="6441">
                  <c:v>56.798999999999999</c:v>
                </c:pt>
                <c:pt idx="6442">
                  <c:v>56.801000000000002</c:v>
                </c:pt>
                <c:pt idx="6443">
                  <c:v>56.801000000000002</c:v>
                </c:pt>
                <c:pt idx="6444">
                  <c:v>56.795000000000002</c:v>
                </c:pt>
                <c:pt idx="6445">
                  <c:v>56.798999999999999</c:v>
                </c:pt>
                <c:pt idx="6446">
                  <c:v>56.802</c:v>
                </c:pt>
                <c:pt idx="6447">
                  <c:v>56.808999999999997</c:v>
                </c:pt>
                <c:pt idx="6448">
                  <c:v>56.813000000000002</c:v>
                </c:pt>
                <c:pt idx="6449">
                  <c:v>56.807000000000002</c:v>
                </c:pt>
                <c:pt idx="6450">
                  <c:v>56.808999999999997</c:v>
                </c:pt>
                <c:pt idx="6451">
                  <c:v>56.802</c:v>
                </c:pt>
                <c:pt idx="6452">
                  <c:v>56.808999999999997</c:v>
                </c:pt>
                <c:pt idx="6453">
                  <c:v>56.808999999999997</c:v>
                </c:pt>
                <c:pt idx="6454">
                  <c:v>56.811</c:v>
                </c:pt>
                <c:pt idx="6455">
                  <c:v>56.811999999999998</c:v>
                </c:pt>
                <c:pt idx="6456">
                  <c:v>56.808999999999997</c:v>
                </c:pt>
                <c:pt idx="6457">
                  <c:v>56.811999999999998</c:v>
                </c:pt>
                <c:pt idx="6458">
                  <c:v>56.81</c:v>
                </c:pt>
                <c:pt idx="6459">
                  <c:v>56.801000000000002</c:v>
                </c:pt>
                <c:pt idx="6460">
                  <c:v>56.798999999999999</c:v>
                </c:pt>
                <c:pt idx="6461">
                  <c:v>56.801000000000002</c:v>
                </c:pt>
                <c:pt idx="6462">
                  <c:v>56.808</c:v>
                </c:pt>
                <c:pt idx="6463">
                  <c:v>56.811999999999998</c:v>
                </c:pt>
                <c:pt idx="6464">
                  <c:v>56.814999999999998</c:v>
                </c:pt>
                <c:pt idx="6465">
                  <c:v>56.823</c:v>
                </c:pt>
                <c:pt idx="6466">
                  <c:v>56.819000000000003</c:v>
                </c:pt>
                <c:pt idx="6467">
                  <c:v>56.820999999999998</c:v>
                </c:pt>
                <c:pt idx="6468">
                  <c:v>56.822000000000003</c:v>
                </c:pt>
                <c:pt idx="6469">
                  <c:v>56.817</c:v>
                </c:pt>
                <c:pt idx="6470">
                  <c:v>56.813000000000002</c:v>
                </c:pt>
                <c:pt idx="6471">
                  <c:v>56.822000000000003</c:v>
                </c:pt>
                <c:pt idx="6472">
                  <c:v>56.826000000000001</c:v>
                </c:pt>
                <c:pt idx="6473">
                  <c:v>56.826000000000001</c:v>
                </c:pt>
                <c:pt idx="6474">
                  <c:v>56.829000000000001</c:v>
                </c:pt>
                <c:pt idx="6475">
                  <c:v>56.826999999999998</c:v>
                </c:pt>
                <c:pt idx="6476">
                  <c:v>56.826999999999998</c:v>
                </c:pt>
                <c:pt idx="6477">
                  <c:v>56.829000000000001</c:v>
                </c:pt>
                <c:pt idx="6478">
                  <c:v>56.832999999999998</c:v>
                </c:pt>
                <c:pt idx="6479">
                  <c:v>56.84</c:v>
                </c:pt>
                <c:pt idx="6480">
                  <c:v>56.843000000000004</c:v>
                </c:pt>
                <c:pt idx="6481">
                  <c:v>56.844999999999999</c:v>
                </c:pt>
                <c:pt idx="6482">
                  <c:v>56.838000000000001</c:v>
                </c:pt>
                <c:pt idx="6483">
                  <c:v>56.843000000000004</c:v>
                </c:pt>
                <c:pt idx="6484">
                  <c:v>56.841000000000001</c:v>
                </c:pt>
                <c:pt idx="6485">
                  <c:v>56.847000000000001</c:v>
                </c:pt>
                <c:pt idx="6486">
                  <c:v>56.853999999999999</c:v>
                </c:pt>
                <c:pt idx="6487">
                  <c:v>56.847999999999999</c:v>
                </c:pt>
                <c:pt idx="6488">
                  <c:v>56.860999999999997</c:v>
                </c:pt>
                <c:pt idx="6489">
                  <c:v>56.843000000000004</c:v>
                </c:pt>
                <c:pt idx="6490">
                  <c:v>56.847999999999999</c:v>
                </c:pt>
                <c:pt idx="6491">
                  <c:v>56.851999999999997</c:v>
                </c:pt>
                <c:pt idx="6492">
                  <c:v>56.85</c:v>
                </c:pt>
                <c:pt idx="6493">
                  <c:v>56.851999999999997</c:v>
                </c:pt>
                <c:pt idx="6494">
                  <c:v>56.854999999999997</c:v>
                </c:pt>
                <c:pt idx="6495">
                  <c:v>56.856999999999999</c:v>
                </c:pt>
                <c:pt idx="6496">
                  <c:v>56.863999999999997</c:v>
                </c:pt>
                <c:pt idx="6497">
                  <c:v>56.863999999999997</c:v>
                </c:pt>
                <c:pt idx="6498">
                  <c:v>56.86</c:v>
                </c:pt>
                <c:pt idx="6499">
                  <c:v>56.868000000000002</c:v>
                </c:pt>
                <c:pt idx="6500">
                  <c:v>56.871000000000002</c:v>
                </c:pt>
                <c:pt idx="6501">
                  <c:v>56.863999999999997</c:v>
                </c:pt>
                <c:pt idx="6502">
                  <c:v>56.863999999999997</c:v>
                </c:pt>
                <c:pt idx="6503">
                  <c:v>56.871000000000002</c:v>
                </c:pt>
                <c:pt idx="6504">
                  <c:v>56.878</c:v>
                </c:pt>
                <c:pt idx="6505">
                  <c:v>56.878</c:v>
                </c:pt>
                <c:pt idx="6506">
                  <c:v>56.874000000000002</c:v>
                </c:pt>
                <c:pt idx="6507">
                  <c:v>56.874000000000002</c:v>
                </c:pt>
                <c:pt idx="6508">
                  <c:v>56.871000000000002</c:v>
                </c:pt>
                <c:pt idx="6509">
                  <c:v>56.872</c:v>
                </c:pt>
                <c:pt idx="6510">
                  <c:v>56.874000000000002</c:v>
                </c:pt>
                <c:pt idx="6511">
                  <c:v>56.883000000000003</c:v>
                </c:pt>
                <c:pt idx="6512">
                  <c:v>56.89</c:v>
                </c:pt>
                <c:pt idx="6513">
                  <c:v>56.881</c:v>
                </c:pt>
                <c:pt idx="6514">
                  <c:v>56.887</c:v>
                </c:pt>
                <c:pt idx="6515">
                  <c:v>56.893999999999998</c:v>
                </c:pt>
                <c:pt idx="6516">
                  <c:v>56.899000000000001</c:v>
                </c:pt>
                <c:pt idx="6517">
                  <c:v>56.895000000000003</c:v>
                </c:pt>
                <c:pt idx="6518">
                  <c:v>56.896999999999998</c:v>
                </c:pt>
                <c:pt idx="6519">
                  <c:v>56.887999999999998</c:v>
                </c:pt>
                <c:pt idx="6520">
                  <c:v>56.89</c:v>
                </c:pt>
                <c:pt idx="6521">
                  <c:v>56.887999999999998</c:v>
                </c:pt>
                <c:pt idx="6522">
                  <c:v>56.892000000000003</c:v>
                </c:pt>
                <c:pt idx="6523">
                  <c:v>56.901000000000003</c:v>
                </c:pt>
                <c:pt idx="6524">
                  <c:v>56.91</c:v>
                </c:pt>
                <c:pt idx="6525">
                  <c:v>56.899000000000001</c:v>
                </c:pt>
                <c:pt idx="6526">
                  <c:v>56.899000000000001</c:v>
                </c:pt>
                <c:pt idx="6527">
                  <c:v>56.905999999999999</c:v>
                </c:pt>
                <c:pt idx="6528">
                  <c:v>56.908999999999999</c:v>
                </c:pt>
                <c:pt idx="6529">
                  <c:v>56.906999999999996</c:v>
                </c:pt>
                <c:pt idx="6530">
                  <c:v>56.911000000000001</c:v>
                </c:pt>
                <c:pt idx="6531">
                  <c:v>56.905999999999999</c:v>
                </c:pt>
                <c:pt idx="6532">
                  <c:v>56.911000000000001</c:v>
                </c:pt>
                <c:pt idx="6533">
                  <c:v>56.914999999999999</c:v>
                </c:pt>
                <c:pt idx="6534">
                  <c:v>56.915999999999997</c:v>
                </c:pt>
                <c:pt idx="6535">
                  <c:v>56.914000000000001</c:v>
                </c:pt>
                <c:pt idx="6536">
                  <c:v>56.917999999999999</c:v>
                </c:pt>
                <c:pt idx="6537">
                  <c:v>56.915999999999997</c:v>
                </c:pt>
                <c:pt idx="6538">
                  <c:v>56.920999999999999</c:v>
                </c:pt>
                <c:pt idx="6539">
                  <c:v>56.93</c:v>
                </c:pt>
                <c:pt idx="6540">
                  <c:v>56.93</c:v>
                </c:pt>
                <c:pt idx="6541">
                  <c:v>56.920999999999999</c:v>
                </c:pt>
                <c:pt idx="6542">
                  <c:v>56.932000000000002</c:v>
                </c:pt>
                <c:pt idx="6543">
                  <c:v>56.933999999999997</c:v>
                </c:pt>
                <c:pt idx="6544">
                  <c:v>56.927999999999997</c:v>
                </c:pt>
                <c:pt idx="6545">
                  <c:v>56.939</c:v>
                </c:pt>
                <c:pt idx="6546">
                  <c:v>56.933999999999997</c:v>
                </c:pt>
                <c:pt idx="6547">
                  <c:v>56.939</c:v>
                </c:pt>
                <c:pt idx="6548">
                  <c:v>56.939</c:v>
                </c:pt>
                <c:pt idx="6549">
                  <c:v>56.944000000000003</c:v>
                </c:pt>
                <c:pt idx="6550">
                  <c:v>56.944000000000003</c:v>
                </c:pt>
                <c:pt idx="6551">
                  <c:v>56.948</c:v>
                </c:pt>
                <c:pt idx="6552">
                  <c:v>56.948</c:v>
                </c:pt>
                <c:pt idx="6553">
                  <c:v>56.945999999999998</c:v>
                </c:pt>
                <c:pt idx="6554">
                  <c:v>56.945999999999998</c:v>
                </c:pt>
                <c:pt idx="6555">
                  <c:v>56.944000000000003</c:v>
                </c:pt>
                <c:pt idx="6556">
                  <c:v>56.947000000000003</c:v>
                </c:pt>
                <c:pt idx="6557">
                  <c:v>56.945999999999998</c:v>
                </c:pt>
                <c:pt idx="6558">
                  <c:v>56.944000000000003</c:v>
                </c:pt>
                <c:pt idx="6559">
                  <c:v>56.953000000000003</c:v>
                </c:pt>
                <c:pt idx="6560">
                  <c:v>56.96</c:v>
                </c:pt>
                <c:pt idx="6561">
                  <c:v>56.962000000000003</c:v>
                </c:pt>
                <c:pt idx="6562">
                  <c:v>56.963000000000001</c:v>
                </c:pt>
                <c:pt idx="6563">
                  <c:v>56.96</c:v>
                </c:pt>
                <c:pt idx="6564">
                  <c:v>56.960999999999999</c:v>
                </c:pt>
                <c:pt idx="6565">
                  <c:v>56.969000000000001</c:v>
                </c:pt>
                <c:pt idx="6566">
                  <c:v>56.963000000000001</c:v>
                </c:pt>
                <c:pt idx="6567">
                  <c:v>56.969000000000001</c:v>
                </c:pt>
                <c:pt idx="6568">
                  <c:v>56.973999999999997</c:v>
                </c:pt>
                <c:pt idx="6569">
                  <c:v>56.982999999999997</c:v>
                </c:pt>
                <c:pt idx="6570">
                  <c:v>56.982999999999997</c:v>
                </c:pt>
                <c:pt idx="6571">
                  <c:v>56.981000000000002</c:v>
                </c:pt>
                <c:pt idx="6572">
                  <c:v>56.985999999999997</c:v>
                </c:pt>
                <c:pt idx="6573">
                  <c:v>56.997</c:v>
                </c:pt>
                <c:pt idx="6574">
                  <c:v>56.985999999999997</c:v>
                </c:pt>
                <c:pt idx="6575">
                  <c:v>56.988</c:v>
                </c:pt>
                <c:pt idx="6576">
                  <c:v>56.99</c:v>
                </c:pt>
                <c:pt idx="6577">
                  <c:v>56.98</c:v>
                </c:pt>
                <c:pt idx="6578">
                  <c:v>56.984000000000002</c:v>
                </c:pt>
                <c:pt idx="6579">
                  <c:v>56.978000000000002</c:v>
                </c:pt>
                <c:pt idx="6580">
                  <c:v>56.985999999999997</c:v>
                </c:pt>
                <c:pt idx="6581">
                  <c:v>56.975000000000001</c:v>
                </c:pt>
                <c:pt idx="6582">
                  <c:v>56.978000000000002</c:v>
                </c:pt>
                <c:pt idx="6583">
                  <c:v>56.970999999999997</c:v>
                </c:pt>
                <c:pt idx="6584">
                  <c:v>56.972999999999999</c:v>
                </c:pt>
                <c:pt idx="6585">
                  <c:v>56.978000000000002</c:v>
                </c:pt>
                <c:pt idx="6586">
                  <c:v>56.973999999999997</c:v>
                </c:pt>
                <c:pt idx="6587">
                  <c:v>56.98</c:v>
                </c:pt>
                <c:pt idx="6588">
                  <c:v>56.978000000000002</c:v>
                </c:pt>
                <c:pt idx="6589">
                  <c:v>56.970999999999997</c:v>
                </c:pt>
                <c:pt idx="6590">
                  <c:v>56.966999999999999</c:v>
                </c:pt>
                <c:pt idx="6591">
                  <c:v>56.970999999999997</c:v>
                </c:pt>
                <c:pt idx="6592">
                  <c:v>56.978000000000002</c:v>
                </c:pt>
                <c:pt idx="6593">
                  <c:v>56.972000000000001</c:v>
                </c:pt>
                <c:pt idx="6594">
                  <c:v>56.973999999999997</c:v>
                </c:pt>
                <c:pt idx="6595">
                  <c:v>56.966999999999999</c:v>
                </c:pt>
                <c:pt idx="6596">
                  <c:v>56.963000000000001</c:v>
                </c:pt>
                <c:pt idx="6597">
                  <c:v>56.951999999999998</c:v>
                </c:pt>
                <c:pt idx="6598">
                  <c:v>56.942999999999998</c:v>
                </c:pt>
                <c:pt idx="6599">
                  <c:v>56.951999999999998</c:v>
                </c:pt>
                <c:pt idx="6600">
                  <c:v>56.956000000000003</c:v>
                </c:pt>
                <c:pt idx="6601">
                  <c:v>56.951999999999998</c:v>
                </c:pt>
                <c:pt idx="6602">
                  <c:v>56.951999999999998</c:v>
                </c:pt>
                <c:pt idx="6603">
                  <c:v>56.948</c:v>
                </c:pt>
                <c:pt idx="6604">
                  <c:v>56.941000000000003</c:v>
                </c:pt>
                <c:pt idx="6605">
                  <c:v>56.948</c:v>
                </c:pt>
                <c:pt idx="6606">
                  <c:v>56.948</c:v>
                </c:pt>
                <c:pt idx="6607">
                  <c:v>56.942</c:v>
                </c:pt>
                <c:pt idx="6608">
                  <c:v>56.944000000000003</c:v>
                </c:pt>
                <c:pt idx="6609">
                  <c:v>56.944000000000003</c:v>
                </c:pt>
                <c:pt idx="6610">
                  <c:v>56.948</c:v>
                </c:pt>
                <c:pt idx="6611">
                  <c:v>56.945999999999998</c:v>
                </c:pt>
                <c:pt idx="6612">
                  <c:v>56.948</c:v>
                </c:pt>
                <c:pt idx="6613">
                  <c:v>56.94</c:v>
                </c:pt>
                <c:pt idx="6614">
                  <c:v>56.951000000000001</c:v>
                </c:pt>
                <c:pt idx="6615">
                  <c:v>56.951000000000001</c:v>
                </c:pt>
                <c:pt idx="6616">
                  <c:v>56.948999999999998</c:v>
                </c:pt>
                <c:pt idx="6617">
                  <c:v>56.956000000000003</c:v>
                </c:pt>
                <c:pt idx="6618">
                  <c:v>56.954000000000001</c:v>
                </c:pt>
                <c:pt idx="6619">
                  <c:v>56.953000000000003</c:v>
                </c:pt>
                <c:pt idx="6620">
                  <c:v>56.948999999999998</c:v>
                </c:pt>
                <c:pt idx="6621">
                  <c:v>56.94</c:v>
                </c:pt>
                <c:pt idx="6622">
                  <c:v>56.945</c:v>
                </c:pt>
                <c:pt idx="6623">
                  <c:v>56.945</c:v>
                </c:pt>
                <c:pt idx="6624">
                  <c:v>56.942999999999998</c:v>
                </c:pt>
                <c:pt idx="6625">
                  <c:v>56.936</c:v>
                </c:pt>
                <c:pt idx="6626">
                  <c:v>56.932000000000002</c:v>
                </c:pt>
                <c:pt idx="6627">
                  <c:v>56.936</c:v>
                </c:pt>
                <c:pt idx="6628">
                  <c:v>56.938000000000002</c:v>
                </c:pt>
                <c:pt idx="6629">
                  <c:v>56.93</c:v>
                </c:pt>
                <c:pt idx="6630">
                  <c:v>56.932000000000002</c:v>
                </c:pt>
                <c:pt idx="6631">
                  <c:v>56.942999999999998</c:v>
                </c:pt>
                <c:pt idx="6632">
                  <c:v>56.941000000000003</c:v>
                </c:pt>
                <c:pt idx="6633">
                  <c:v>56.935000000000002</c:v>
                </c:pt>
                <c:pt idx="6634">
                  <c:v>56.939</c:v>
                </c:pt>
                <c:pt idx="6635">
                  <c:v>56.935000000000002</c:v>
                </c:pt>
                <c:pt idx="6636">
                  <c:v>56.927999999999997</c:v>
                </c:pt>
                <c:pt idx="6637">
                  <c:v>56.926000000000002</c:v>
                </c:pt>
                <c:pt idx="6638">
                  <c:v>56.936999999999998</c:v>
                </c:pt>
                <c:pt idx="6639">
                  <c:v>56.930999999999997</c:v>
                </c:pt>
                <c:pt idx="6640">
                  <c:v>56.935000000000002</c:v>
                </c:pt>
                <c:pt idx="6641">
                  <c:v>56.935000000000002</c:v>
                </c:pt>
                <c:pt idx="6642">
                  <c:v>56.945999999999998</c:v>
                </c:pt>
                <c:pt idx="6643">
                  <c:v>56.944000000000003</c:v>
                </c:pt>
                <c:pt idx="6644">
                  <c:v>56.948999999999998</c:v>
                </c:pt>
                <c:pt idx="6645">
                  <c:v>56.945</c:v>
                </c:pt>
                <c:pt idx="6646">
                  <c:v>56.942</c:v>
                </c:pt>
                <c:pt idx="6647">
                  <c:v>56.948999999999998</c:v>
                </c:pt>
                <c:pt idx="6648">
                  <c:v>56.945</c:v>
                </c:pt>
                <c:pt idx="6649">
                  <c:v>56.945</c:v>
                </c:pt>
                <c:pt idx="6650">
                  <c:v>56.948999999999998</c:v>
                </c:pt>
                <c:pt idx="6651">
                  <c:v>56.948999999999998</c:v>
                </c:pt>
                <c:pt idx="6652">
                  <c:v>56.942999999999998</c:v>
                </c:pt>
                <c:pt idx="6653">
                  <c:v>56.947000000000003</c:v>
                </c:pt>
                <c:pt idx="6654">
                  <c:v>56.948</c:v>
                </c:pt>
                <c:pt idx="6655">
                  <c:v>56.945</c:v>
                </c:pt>
                <c:pt idx="6656">
                  <c:v>56.95</c:v>
                </c:pt>
                <c:pt idx="6657">
                  <c:v>56.951999999999998</c:v>
                </c:pt>
                <c:pt idx="6658">
                  <c:v>56.951999999999998</c:v>
                </c:pt>
                <c:pt idx="6659">
                  <c:v>56.951999999999998</c:v>
                </c:pt>
                <c:pt idx="6660">
                  <c:v>56.954999999999998</c:v>
                </c:pt>
                <c:pt idx="6661">
                  <c:v>56.954999999999998</c:v>
                </c:pt>
                <c:pt idx="6662">
                  <c:v>56.957000000000001</c:v>
                </c:pt>
                <c:pt idx="6663">
                  <c:v>56.962000000000003</c:v>
                </c:pt>
                <c:pt idx="6664">
                  <c:v>56.957999999999998</c:v>
                </c:pt>
                <c:pt idx="6665">
                  <c:v>56.96</c:v>
                </c:pt>
                <c:pt idx="6666">
                  <c:v>56.954999999999998</c:v>
                </c:pt>
                <c:pt idx="6667">
                  <c:v>56.956000000000003</c:v>
                </c:pt>
                <c:pt idx="6668">
                  <c:v>56.963999999999999</c:v>
                </c:pt>
                <c:pt idx="6669">
                  <c:v>56.975999999999999</c:v>
                </c:pt>
                <c:pt idx="6670">
                  <c:v>56.978000000000002</c:v>
                </c:pt>
                <c:pt idx="6671">
                  <c:v>56.98</c:v>
                </c:pt>
                <c:pt idx="6672">
                  <c:v>56.975999999999999</c:v>
                </c:pt>
                <c:pt idx="6673">
                  <c:v>56.978999999999999</c:v>
                </c:pt>
                <c:pt idx="6674">
                  <c:v>56.975999999999999</c:v>
                </c:pt>
                <c:pt idx="6675">
                  <c:v>56.978999999999999</c:v>
                </c:pt>
                <c:pt idx="6676">
                  <c:v>56.981000000000002</c:v>
                </c:pt>
                <c:pt idx="6677">
                  <c:v>56.99</c:v>
                </c:pt>
                <c:pt idx="6678">
                  <c:v>56.99</c:v>
                </c:pt>
                <c:pt idx="6679">
                  <c:v>56.991999999999997</c:v>
                </c:pt>
                <c:pt idx="6680">
                  <c:v>56.991999999999997</c:v>
                </c:pt>
                <c:pt idx="6681">
                  <c:v>56.997</c:v>
                </c:pt>
                <c:pt idx="6682">
                  <c:v>57.000999999999998</c:v>
                </c:pt>
                <c:pt idx="6683">
                  <c:v>57.006</c:v>
                </c:pt>
                <c:pt idx="6684">
                  <c:v>57.003999999999998</c:v>
                </c:pt>
                <c:pt idx="6685">
                  <c:v>57.015000000000001</c:v>
                </c:pt>
                <c:pt idx="6686">
                  <c:v>57.006999999999998</c:v>
                </c:pt>
                <c:pt idx="6687">
                  <c:v>57.011000000000003</c:v>
                </c:pt>
                <c:pt idx="6688">
                  <c:v>57.024999999999999</c:v>
                </c:pt>
                <c:pt idx="6689">
                  <c:v>57.02</c:v>
                </c:pt>
                <c:pt idx="6690">
                  <c:v>57.014000000000003</c:v>
                </c:pt>
                <c:pt idx="6691">
                  <c:v>57.012999999999998</c:v>
                </c:pt>
                <c:pt idx="6692">
                  <c:v>57.018000000000001</c:v>
                </c:pt>
                <c:pt idx="6693">
                  <c:v>57.024999999999999</c:v>
                </c:pt>
                <c:pt idx="6694">
                  <c:v>57.031999999999996</c:v>
                </c:pt>
                <c:pt idx="6695">
                  <c:v>57.03</c:v>
                </c:pt>
                <c:pt idx="6696">
                  <c:v>57.024999999999999</c:v>
                </c:pt>
                <c:pt idx="6697">
                  <c:v>57.031999999999996</c:v>
                </c:pt>
                <c:pt idx="6698">
                  <c:v>57.033999999999999</c:v>
                </c:pt>
                <c:pt idx="6699">
                  <c:v>57.045999999999999</c:v>
                </c:pt>
                <c:pt idx="6700">
                  <c:v>57.042999999999999</c:v>
                </c:pt>
                <c:pt idx="6701">
                  <c:v>57.048000000000002</c:v>
                </c:pt>
                <c:pt idx="6702">
                  <c:v>57.05</c:v>
                </c:pt>
                <c:pt idx="6703">
                  <c:v>57.052999999999997</c:v>
                </c:pt>
                <c:pt idx="6704">
                  <c:v>57.055</c:v>
                </c:pt>
                <c:pt idx="6705">
                  <c:v>57.064</c:v>
                </c:pt>
                <c:pt idx="6706">
                  <c:v>57.064</c:v>
                </c:pt>
                <c:pt idx="6707">
                  <c:v>57.064999999999998</c:v>
                </c:pt>
                <c:pt idx="6708">
                  <c:v>57.070999999999998</c:v>
                </c:pt>
                <c:pt idx="6709">
                  <c:v>57.070999999999998</c:v>
                </c:pt>
                <c:pt idx="6710">
                  <c:v>57.078000000000003</c:v>
                </c:pt>
                <c:pt idx="6711">
                  <c:v>57.088999999999999</c:v>
                </c:pt>
                <c:pt idx="6712">
                  <c:v>57.088999999999999</c:v>
                </c:pt>
                <c:pt idx="6713">
                  <c:v>57.098999999999997</c:v>
                </c:pt>
                <c:pt idx="6714">
                  <c:v>57.091999999999999</c:v>
                </c:pt>
                <c:pt idx="6715">
                  <c:v>57.097000000000001</c:v>
                </c:pt>
                <c:pt idx="6716">
                  <c:v>57.106000000000002</c:v>
                </c:pt>
                <c:pt idx="6717">
                  <c:v>57.11</c:v>
                </c:pt>
                <c:pt idx="6718">
                  <c:v>57.11</c:v>
                </c:pt>
                <c:pt idx="6719">
                  <c:v>57.112000000000002</c:v>
                </c:pt>
                <c:pt idx="6720">
                  <c:v>57.113</c:v>
                </c:pt>
                <c:pt idx="6721">
                  <c:v>57.115000000000002</c:v>
                </c:pt>
                <c:pt idx="6722">
                  <c:v>57.12</c:v>
                </c:pt>
                <c:pt idx="6723">
                  <c:v>57.113</c:v>
                </c:pt>
                <c:pt idx="6724">
                  <c:v>57.118000000000002</c:v>
                </c:pt>
                <c:pt idx="6725">
                  <c:v>57.128999999999998</c:v>
                </c:pt>
                <c:pt idx="6726">
                  <c:v>57.134</c:v>
                </c:pt>
                <c:pt idx="6727">
                  <c:v>57.133000000000003</c:v>
                </c:pt>
                <c:pt idx="6728">
                  <c:v>57.136000000000003</c:v>
                </c:pt>
                <c:pt idx="6729">
                  <c:v>57.137999999999998</c:v>
                </c:pt>
                <c:pt idx="6730">
                  <c:v>57.146999999999998</c:v>
                </c:pt>
                <c:pt idx="6731">
                  <c:v>57.149000000000001</c:v>
                </c:pt>
                <c:pt idx="6732">
                  <c:v>57.155999999999999</c:v>
                </c:pt>
                <c:pt idx="6733">
                  <c:v>57.155999999999999</c:v>
                </c:pt>
                <c:pt idx="6734">
                  <c:v>57.156999999999996</c:v>
                </c:pt>
                <c:pt idx="6735">
                  <c:v>57.165999999999997</c:v>
                </c:pt>
                <c:pt idx="6736">
                  <c:v>57.164000000000001</c:v>
                </c:pt>
                <c:pt idx="6737">
                  <c:v>57.17</c:v>
                </c:pt>
                <c:pt idx="6738">
                  <c:v>57.173000000000002</c:v>
                </c:pt>
                <c:pt idx="6739">
                  <c:v>57.18</c:v>
                </c:pt>
                <c:pt idx="6740">
                  <c:v>57.183999999999997</c:v>
                </c:pt>
                <c:pt idx="6741">
                  <c:v>57.188000000000002</c:v>
                </c:pt>
                <c:pt idx="6742">
                  <c:v>57.177</c:v>
                </c:pt>
                <c:pt idx="6743">
                  <c:v>57.183999999999997</c:v>
                </c:pt>
                <c:pt idx="6744">
                  <c:v>57.191000000000003</c:v>
                </c:pt>
                <c:pt idx="6745">
                  <c:v>57.201999999999998</c:v>
                </c:pt>
                <c:pt idx="6746">
                  <c:v>57.203000000000003</c:v>
                </c:pt>
                <c:pt idx="6747">
                  <c:v>57.212000000000003</c:v>
                </c:pt>
                <c:pt idx="6748">
                  <c:v>57.212000000000003</c:v>
                </c:pt>
                <c:pt idx="6749">
                  <c:v>57.207000000000001</c:v>
                </c:pt>
                <c:pt idx="6750">
                  <c:v>57.209000000000003</c:v>
                </c:pt>
                <c:pt idx="6751">
                  <c:v>57.21</c:v>
                </c:pt>
                <c:pt idx="6752">
                  <c:v>57.220999999999997</c:v>
                </c:pt>
                <c:pt idx="6753">
                  <c:v>57.222999999999999</c:v>
                </c:pt>
                <c:pt idx="6754">
                  <c:v>57.228000000000002</c:v>
                </c:pt>
                <c:pt idx="6755">
                  <c:v>57.237000000000002</c:v>
                </c:pt>
                <c:pt idx="6756">
                  <c:v>57.237000000000002</c:v>
                </c:pt>
                <c:pt idx="6757">
                  <c:v>57.237000000000002</c:v>
                </c:pt>
                <c:pt idx="6758">
                  <c:v>57.24</c:v>
                </c:pt>
                <c:pt idx="6759">
                  <c:v>57.228999999999999</c:v>
                </c:pt>
                <c:pt idx="6760">
                  <c:v>57.24</c:v>
                </c:pt>
                <c:pt idx="6761">
                  <c:v>57.246000000000002</c:v>
                </c:pt>
                <c:pt idx="6762">
                  <c:v>57.247</c:v>
                </c:pt>
                <c:pt idx="6763">
                  <c:v>57.256</c:v>
                </c:pt>
                <c:pt idx="6764">
                  <c:v>57.26</c:v>
                </c:pt>
                <c:pt idx="6765">
                  <c:v>57.262</c:v>
                </c:pt>
                <c:pt idx="6766">
                  <c:v>57.262999999999998</c:v>
                </c:pt>
                <c:pt idx="6767">
                  <c:v>57.267000000000003</c:v>
                </c:pt>
                <c:pt idx="6768">
                  <c:v>57.261000000000003</c:v>
                </c:pt>
                <c:pt idx="6769">
                  <c:v>57.261000000000003</c:v>
                </c:pt>
                <c:pt idx="6770">
                  <c:v>57.265000000000001</c:v>
                </c:pt>
                <c:pt idx="6771">
                  <c:v>57.265000000000001</c:v>
                </c:pt>
                <c:pt idx="6772">
                  <c:v>57.268000000000001</c:v>
                </c:pt>
                <c:pt idx="6773">
                  <c:v>57.271999999999998</c:v>
                </c:pt>
                <c:pt idx="6774">
                  <c:v>57.283000000000001</c:v>
                </c:pt>
                <c:pt idx="6775">
                  <c:v>57.283000000000001</c:v>
                </c:pt>
                <c:pt idx="6776">
                  <c:v>57.287999999999997</c:v>
                </c:pt>
                <c:pt idx="6777">
                  <c:v>57.29</c:v>
                </c:pt>
                <c:pt idx="6778">
                  <c:v>57.277000000000001</c:v>
                </c:pt>
                <c:pt idx="6779">
                  <c:v>57.279000000000003</c:v>
                </c:pt>
                <c:pt idx="6780">
                  <c:v>57.281999999999996</c:v>
                </c:pt>
                <c:pt idx="6781">
                  <c:v>57.283999999999999</c:v>
                </c:pt>
                <c:pt idx="6782">
                  <c:v>57.289000000000001</c:v>
                </c:pt>
                <c:pt idx="6783">
                  <c:v>57.292999999999999</c:v>
                </c:pt>
                <c:pt idx="6784">
                  <c:v>57.3</c:v>
                </c:pt>
                <c:pt idx="6785">
                  <c:v>57.290999999999997</c:v>
                </c:pt>
                <c:pt idx="6786">
                  <c:v>57.302999999999997</c:v>
                </c:pt>
                <c:pt idx="6787">
                  <c:v>57.314</c:v>
                </c:pt>
                <c:pt idx="6788">
                  <c:v>57.317999999999998</c:v>
                </c:pt>
                <c:pt idx="6789">
                  <c:v>57.317999999999998</c:v>
                </c:pt>
                <c:pt idx="6790">
                  <c:v>57.325000000000003</c:v>
                </c:pt>
                <c:pt idx="6791">
                  <c:v>57.326999999999998</c:v>
                </c:pt>
                <c:pt idx="6792">
                  <c:v>57.325000000000003</c:v>
                </c:pt>
                <c:pt idx="6793">
                  <c:v>57.326000000000001</c:v>
                </c:pt>
                <c:pt idx="6794">
                  <c:v>57.33</c:v>
                </c:pt>
                <c:pt idx="6795">
                  <c:v>57.328000000000003</c:v>
                </c:pt>
                <c:pt idx="6796">
                  <c:v>57.341000000000001</c:v>
                </c:pt>
                <c:pt idx="6797">
                  <c:v>57.344000000000001</c:v>
                </c:pt>
                <c:pt idx="6798">
                  <c:v>57.341999999999999</c:v>
                </c:pt>
                <c:pt idx="6799">
                  <c:v>57.350999999999999</c:v>
                </c:pt>
                <c:pt idx="6800">
                  <c:v>57.354999999999997</c:v>
                </c:pt>
                <c:pt idx="6801">
                  <c:v>57.356999999999999</c:v>
                </c:pt>
                <c:pt idx="6802">
                  <c:v>57.366999999999997</c:v>
                </c:pt>
                <c:pt idx="6803">
                  <c:v>57.366999999999997</c:v>
                </c:pt>
                <c:pt idx="6804">
                  <c:v>57.366999999999997</c:v>
                </c:pt>
                <c:pt idx="6805">
                  <c:v>57.369</c:v>
                </c:pt>
                <c:pt idx="6806">
                  <c:v>57.38</c:v>
                </c:pt>
                <c:pt idx="6807">
                  <c:v>57.384999999999998</c:v>
                </c:pt>
                <c:pt idx="6808">
                  <c:v>57.389000000000003</c:v>
                </c:pt>
                <c:pt idx="6809">
                  <c:v>57.392000000000003</c:v>
                </c:pt>
                <c:pt idx="6810">
                  <c:v>57.392000000000003</c:v>
                </c:pt>
                <c:pt idx="6811">
                  <c:v>57.389000000000003</c:v>
                </c:pt>
                <c:pt idx="6812">
                  <c:v>57.392000000000003</c:v>
                </c:pt>
                <c:pt idx="6813">
                  <c:v>57.399000000000001</c:v>
                </c:pt>
                <c:pt idx="6814">
                  <c:v>57.401000000000003</c:v>
                </c:pt>
                <c:pt idx="6815">
                  <c:v>57.404000000000003</c:v>
                </c:pt>
                <c:pt idx="6816">
                  <c:v>57.41</c:v>
                </c:pt>
                <c:pt idx="6817">
                  <c:v>57.404000000000003</c:v>
                </c:pt>
                <c:pt idx="6818">
                  <c:v>57.417000000000002</c:v>
                </c:pt>
                <c:pt idx="6819">
                  <c:v>57.417000000000002</c:v>
                </c:pt>
                <c:pt idx="6820">
                  <c:v>57.42</c:v>
                </c:pt>
                <c:pt idx="6821">
                  <c:v>57.426000000000002</c:v>
                </c:pt>
                <c:pt idx="6822">
                  <c:v>57.427999999999997</c:v>
                </c:pt>
                <c:pt idx="6823">
                  <c:v>57.435000000000002</c:v>
                </c:pt>
                <c:pt idx="6824">
                  <c:v>57.44</c:v>
                </c:pt>
                <c:pt idx="6825">
                  <c:v>57.442</c:v>
                </c:pt>
                <c:pt idx="6826">
                  <c:v>57.451000000000001</c:v>
                </c:pt>
                <c:pt idx="6827">
                  <c:v>57.451999999999998</c:v>
                </c:pt>
                <c:pt idx="6828">
                  <c:v>57.456000000000003</c:v>
                </c:pt>
                <c:pt idx="6829">
                  <c:v>57.460999999999999</c:v>
                </c:pt>
                <c:pt idx="6830">
                  <c:v>57.463000000000001</c:v>
                </c:pt>
                <c:pt idx="6831">
                  <c:v>57.459000000000003</c:v>
                </c:pt>
                <c:pt idx="6832">
                  <c:v>57.468000000000004</c:v>
                </c:pt>
                <c:pt idx="6833">
                  <c:v>57.472000000000001</c:v>
                </c:pt>
                <c:pt idx="6834">
                  <c:v>57.473999999999997</c:v>
                </c:pt>
                <c:pt idx="6835">
                  <c:v>57.466000000000001</c:v>
                </c:pt>
                <c:pt idx="6836">
                  <c:v>57.466000000000001</c:v>
                </c:pt>
                <c:pt idx="6837">
                  <c:v>57.472999999999999</c:v>
                </c:pt>
                <c:pt idx="6838">
                  <c:v>57.478999999999999</c:v>
                </c:pt>
                <c:pt idx="6839">
                  <c:v>57.478999999999999</c:v>
                </c:pt>
                <c:pt idx="6840">
                  <c:v>57.476999999999997</c:v>
                </c:pt>
                <c:pt idx="6841">
                  <c:v>57.485999999999997</c:v>
                </c:pt>
                <c:pt idx="6842">
                  <c:v>57.491</c:v>
                </c:pt>
                <c:pt idx="6843">
                  <c:v>57.502000000000002</c:v>
                </c:pt>
                <c:pt idx="6844">
                  <c:v>57.496000000000002</c:v>
                </c:pt>
                <c:pt idx="6845">
                  <c:v>57.506999999999998</c:v>
                </c:pt>
                <c:pt idx="6846">
                  <c:v>57.515999999999998</c:v>
                </c:pt>
                <c:pt idx="6847">
                  <c:v>57.518000000000001</c:v>
                </c:pt>
                <c:pt idx="6848">
                  <c:v>57.514000000000003</c:v>
                </c:pt>
                <c:pt idx="6849">
                  <c:v>57.523000000000003</c:v>
                </c:pt>
                <c:pt idx="6850">
                  <c:v>57.515999999999998</c:v>
                </c:pt>
                <c:pt idx="6851">
                  <c:v>57.518000000000001</c:v>
                </c:pt>
                <c:pt idx="6852">
                  <c:v>57.518999999999998</c:v>
                </c:pt>
                <c:pt idx="6853">
                  <c:v>57.527999999999999</c:v>
                </c:pt>
                <c:pt idx="6854">
                  <c:v>57.512</c:v>
                </c:pt>
                <c:pt idx="6855">
                  <c:v>57.53</c:v>
                </c:pt>
                <c:pt idx="6856">
                  <c:v>57.531999999999996</c:v>
                </c:pt>
                <c:pt idx="6857">
                  <c:v>57.540999999999997</c:v>
                </c:pt>
                <c:pt idx="6858">
                  <c:v>57.551000000000002</c:v>
                </c:pt>
                <c:pt idx="6859">
                  <c:v>57.548000000000002</c:v>
                </c:pt>
                <c:pt idx="6860">
                  <c:v>57.548999999999999</c:v>
                </c:pt>
                <c:pt idx="6861">
                  <c:v>57.555</c:v>
                </c:pt>
                <c:pt idx="6862">
                  <c:v>57.567</c:v>
                </c:pt>
                <c:pt idx="6863">
                  <c:v>57.575000000000003</c:v>
                </c:pt>
                <c:pt idx="6864">
                  <c:v>57.58</c:v>
                </c:pt>
                <c:pt idx="6865">
                  <c:v>57.578000000000003</c:v>
                </c:pt>
                <c:pt idx="6866">
                  <c:v>57.587000000000003</c:v>
                </c:pt>
                <c:pt idx="6867">
                  <c:v>57.582999999999998</c:v>
                </c:pt>
                <c:pt idx="6868">
                  <c:v>57.587000000000003</c:v>
                </c:pt>
                <c:pt idx="6869">
                  <c:v>57.591999999999999</c:v>
                </c:pt>
                <c:pt idx="6870">
                  <c:v>57.607999999999997</c:v>
                </c:pt>
                <c:pt idx="6871">
                  <c:v>57.600999999999999</c:v>
                </c:pt>
                <c:pt idx="6872">
                  <c:v>57.607999999999997</c:v>
                </c:pt>
                <c:pt idx="6873">
                  <c:v>57.616</c:v>
                </c:pt>
                <c:pt idx="6874">
                  <c:v>57.622999999999998</c:v>
                </c:pt>
                <c:pt idx="6875">
                  <c:v>57.619</c:v>
                </c:pt>
                <c:pt idx="6876">
                  <c:v>57.622</c:v>
                </c:pt>
                <c:pt idx="6877">
                  <c:v>57.631</c:v>
                </c:pt>
                <c:pt idx="6878">
                  <c:v>57.637</c:v>
                </c:pt>
                <c:pt idx="6879">
                  <c:v>57.643999999999998</c:v>
                </c:pt>
                <c:pt idx="6880">
                  <c:v>57.649000000000001</c:v>
                </c:pt>
                <c:pt idx="6881">
                  <c:v>57.655999999999999</c:v>
                </c:pt>
                <c:pt idx="6882">
                  <c:v>57.658000000000001</c:v>
                </c:pt>
                <c:pt idx="6883">
                  <c:v>57.658000000000001</c:v>
                </c:pt>
                <c:pt idx="6884">
                  <c:v>57.662999999999997</c:v>
                </c:pt>
                <c:pt idx="6885">
                  <c:v>57.654000000000003</c:v>
                </c:pt>
                <c:pt idx="6886">
                  <c:v>57.677999999999997</c:v>
                </c:pt>
                <c:pt idx="6887">
                  <c:v>57.686999999999998</c:v>
                </c:pt>
                <c:pt idx="6888">
                  <c:v>57.694000000000003</c:v>
                </c:pt>
                <c:pt idx="6889">
                  <c:v>57.688000000000002</c:v>
                </c:pt>
                <c:pt idx="6890">
                  <c:v>57.69</c:v>
                </c:pt>
                <c:pt idx="6891">
                  <c:v>57.69</c:v>
                </c:pt>
                <c:pt idx="6892">
                  <c:v>57.695</c:v>
                </c:pt>
                <c:pt idx="6893">
                  <c:v>57.701000000000001</c:v>
                </c:pt>
                <c:pt idx="6894">
                  <c:v>57.715000000000003</c:v>
                </c:pt>
                <c:pt idx="6895">
                  <c:v>57.715000000000003</c:v>
                </c:pt>
                <c:pt idx="6896">
                  <c:v>57.718000000000004</c:v>
                </c:pt>
                <c:pt idx="6897">
                  <c:v>57.725999999999999</c:v>
                </c:pt>
                <c:pt idx="6898">
                  <c:v>57.725999999999999</c:v>
                </c:pt>
                <c:pt idx="6899">
                  <c:v>57.728999999999999</c:v>
                </c:pt>
                <c:pt idx="6900">
                  <c:v>57.750999999999998</c:v>
                </c:pt>
                <c:pt idx="6901">
                  <c:v>57.747</c:v>
                </c:pt>
                <c:pt idx="6902">
                  <c:v>57.750999999999998</c:v>
                </c:pt>
                <c:pt idx="6903">
                  <c:v>57.743000000000002</c:v>
                </c:pt>
                <c:pt idx="6904">
                  <c:v>57.758000000000003</c:v>
                </c:pt>
                <c:pt idx="6905">
                  <c:v>57.761000000000003</c:v>
                </c:pt>
                <c:pt idx="6906">
                  <c:v>57.768000000000001</c:v>
                </c:pt>
                <c:pt idx="6907">
                  <c:v>57.762999999999998</c:v>
                </c:pt>
                <c:pt idx="6908">
                  <c:v>57.768000000000001</c:v>
                </c:pt>
                <c:pt idx="6909">
                  <c:v>57.765000000000001</c:v>
                </c:pt>
                <c:pt idx="6910">
                  <c:v>57.77</c:v>
                </c:pt>
                <c:pt idx="6911">
                  <c:v>57.783999999999999</c:v>
                </c:pt>
                <c:pt idx="6912">
                  <c:v>57.79</c:v>
                </c:pt>
                <c:pt idx="6913">
                  <c:v>57.787999999999997</c:v>
                </c:pt>
                <c:pt idx="6914">
                  <c:v>57.787999999999997</c:v>
                </c:pt>
                <c:pt idx="6915">
                  <c:v>57.804000000000002</c:v>
                </c:pt>
                <c:pt idx="6916">
                  <c:v>57.808</c:v>
                </c:pt>
                <c:pt idx="6917">
                  <c:v>57.816000000000003</c:v>
                </c:pt>
                <c:pt idx="6918">
                  <c:v>57.817999999999998</c:v>
                </c:pt>
                <c:pt idx="6919">
                  <c:v>57.817999999999998</c:v>
                </c:pt>
                <c:pt idx="6920">
                  <c:v>57.825000000000003</c:v>
                </c:pt>
                <c:pt idx="6921">
                  <c:v>57.835999999999999</c:v>
                </c:pt>
                <c:pt idx="6922">
                  <c:v>57.84</c:v>
                </c:pt>
                <c:pt idx="6923">
                  <c:v>57.85</c:v>
                </c:pt>
                <c:pt idx="6924">
                  <c:v>57.838999999999999</c:v>
                </c:pt>
                <c:pt idx="6925">
                  <c:v>57.853999999999999</c:v>
                </c:pt>
                <c:pt idx="6926">
                  <c:v>57.856999999999999</c:v>
                </c:pt>
                <c:pt idx="6927">
                  <c:v>57.856999999999999</c:v>
                </c:pt>
                <c:pt idx="6928">
                  <c:v>57.865000000000002</c:v>
                </c:pt>
                <c:pt idx="6929">
                  <c:v>57.872</c:v>
                </c:pt>
                <c:pt idx="6930">
                  <c:v>57.881999999999998</c:v>
                </c:pt>
                <c:pt idx="6931">
                  <c:v>57.877000000000002</c:v>
                </c:pt>
                <c:pt idx="6932">
                  <c:v>57.887999999999998</c:v>
                </c:pt>
                <c:pt idx="6933">
                  <c:v>57.889000000000003</c:v>
                </c:pt>
                <c:pt idx="6934">
                  <c:v>57.889000000000003</c:v>
                </c:pt>
                <c:pt idx="6935">
                  <c:v>57.9</c:v>
                </c:pt>
                <c:pt idx="6936">
                  <c:v>57.904000000000003</c:v>
                </c:pt>
                <c:pt idx="6937">
                  <c:v>57.912999999999997</c:v>
                </c:pt>
                <c:pt idx="6938">
                  <c:v>57.917999999999999</c:v>
                </c:pt>
                <c:pt idx="6939">
                  <c:v>57.920999999999999</c:v>
                </c:pt>
                <c:pt idx="6940">
                  <c:v>57.929000000000002</c:v>
                </c:pt>
                <c:pt idx="6941">
                  <c:v>57.941000000000003</c:v>
                </c:pt>
                <c:pt idx="6942">
                  <c:v>57.936</c:v>
                </c:pt>
                <c:pt idx="6943">
                  <c:v>57.941000000000003</c:v>
                </c:pt>
                <c:pt idx="6944">
                  <c:v>57.945999999999998</c:v>
                </c:pt>
                <c:pt idx="6945">
                  <c:v>57.95</c:v>
                </c:pt>
                <c:pt idx="6946">
                  <c:v>57.953000000000003</c:v>
                </c:pt>
                <c:pt idx="6947">
                  <c:v>57.954999999999998</c:v>
                </c:pt>
                <c:pt idx="6948">
                  <c:v>57.953000000000003</c:v>
                </c:pt>
                <c:pt idx="6949">
                  <c:v>57.968000000000004</c:v>
                </c:pt>
                <c:pt idx="6950">
                  <c:v>57.972999999999999</c:v>
                </c:pt>
                <c:pt idx="6951">
                  <c:v>57.981999999999999</c:v>
                </c:pt>
                <c:pt idx="6952">
                  <c:v>57.978000000000002</c:v>
                </c:pt>
                <c:pt idx="6953">
                  <c:v>57.98</c:v>
                </c:pt>
                <c:pt idx="6954">
                  <c:v>57.988999999999997</c:v>
                </c:pt>
                <c:pt idx="6955">
                  <c:v>57.996000000000002</c:v>
                </c:pt>
                <c:pt idx="6956">
                  <c:v>57.997999999999998</c:v>
                </c:pt>
                <c:pt idx="6957">
                  <c:v>58.006999999999998</c:v>
                </c:pt>
                <c:pt idx="6958">
                  <c:v>58.006999999999998</c:v>
                </c:pt>
                <c:pt idx="6959">
                  <c:v>58.012</c:v>
                </c:pt>
                <c:pt idx="6960">
                  <c:v>58.014000000000003</c:v>
                </c:pt>
                <c:pt idx="6961">
                  <c:v>58.021000000000001</c:v>
                </c:pt>
                <c:pt idx="6962">
                  <c:v>58.026000000000003</c:v>
                </c:pt>
                <c:pt idx="6963">
                  <c:v>58.034999999999997</c:v>
                </c:pt>
                <c:pt idx="6964">
                  <c:v>58.036999999999999</c:v>
                </c:pt>
                <c:pt idx="6965">
                  <c:v>58.037999999999997</c:v>
                </c:pt>
                <c:pt idx="6966">
                  <c:v>58.045999999999999</c:v>
                </c:pt>
                <c:pt idx="6967">
                  <c:v>58.052999999999997</c:v>
                </c:pt>
                <c:pt idx="6968">
                  <c:v>58.058</c:v>
                </c:pt>
                <c:pt idx="6969">
                  <c:v>58.06</c:v>
                </c:pt>
                <c:pt idx="6970">
                  <c:v>58.063000000000002</c:v>
                </c:pt>
                <c:pt idx="6971">
                  <c:v>58.063000000000002</c:v>
                </c:pt>
                <c:pt idx="6972">
                  <c:v>58.06</c:v>
                </c:pt>
                <c:pt idx="6973">
                  <c:v>58.067</c:v>
                </c:pt>
                <c:pt idx="6974">
                  <c:v>58.064999999999998</c:v>
                </c:pt>
                <c:pt idx="6975">
                  <c:v>58.073999999999998</c:v>
                </c:pt>
                <c:pt idx="6976">
                  <c:v>58.073999999999998</c:v>
                </c:pt>
                <c:pt idx="6977">
                  <c:v>58.07</c:v>
                </c:pt>
                <c:pt idx="6978">
                  <c:v>58.073999999999998</c:v>
                </c:pt>
                <c:pt idx="6979">
                  <c:v>58.076999999999998</c:v>
                </c:pt>
                <c:pt idx="6980">
                  <c:v>58.09</c:v>
                </c:pt>
                <c:pt idx="6981">
                  <c:v>58.088000000000001</c:v>
                </c:pt>
                <c:pt idx="6982">
                  <c:v>58.085999999999999</c:v>
                </c:pt>
                <c:pt idx="6983">
                  <c:v>58.1</c:v>
                </c:pt>
                <c:pt idx="6984">
                  <c:v>58.098999999999997</c:v>
                </c:pt>
                <c:pt idx="6985">
                  <c:v>58.097000000000001</c:v>
                </c:pt>
                <c:pt idx="6986">
                  <c:v>58.097999999999999</c:v>
                </c:pt>
                <c:pt idx="6987">
                  <c:v>58.097999999999999</c:v>
                </c:pt>
                <c:pt idx="6988">
                  <c:v>58.095999999999997</c:v>
                </c:pt>
                <c:pt idx="6989">
                  <c:v>58.091000000000001</c:v>
                </c:pt>
                <c:pt idx="6990">
                  <c:v>58.094999999999999</c:v>
                </c:pt>
                <c:pt idx="6991">
                  <c:v>58.091000000000001</c:v>
                </c:pt>
                <c:pt idx="6992">
                  <c:v>58.095999999999997</c:v>
                </c:pt>
                <c:pt idx="6993">
                  <c:v>58.087000000000003</c:v>
                </c:pt>
                <c:pt idx="6994">
                  <c:v>58.088999999999999</c:v>
                </c:pt>
                <c:pt idx="6995">
                  <c:v>58.082999999999998</c:v>
                </c:pt>
                <c:pt idx="6996">
                  <c:v>58.082999999999998</c:v>
                </c:pt>
                <c:pt idx="6997">
                  <c:v>58.088999999999999</c:v>
                </c:pt>
                <c:pt idx="6998">
                  <c:v>58.094000000000001</c:v>
                </c:pt>
                <c:pt idx="6999">
                  <c:v>58.087000000000003</c:v>
                </c:pt>
                <c:pt idx="7000">
                  <c:v>58.091999999999999</c:v>
                </c:pt>
                <c:pt idx="7001">
                  <c:v>58.095999999999997</c:v>
                </c:pt>
                <c:pt idx="7002">
                  <c:v>58.094000000000001</c:v>
                </c:pt>
                <c:pt idx="7003">
                  <c:v>58.094000000000001</c:v>
                </c:pt>
                <c:pt idx="7004">
                  <c:v>58.082999999999998</c:v>
                </c:pt>
                <c:pt idx="7005">
                  <c:v>58.097000000000001</c:v>
                </c:pt>
                <c:pt idx="7006">
                  <c:v>58.103999999999999</c:v>
                </c:pt>
                <c:pt idx="7007">
                  <c:v>58.11</c:v>
                </c:pt>
                <c:pt idx="7008">
                  <c:v>58.1</c:v>
                </c:pt>
                <c:pt idx="7009">
                  <c:v>58.113</c:v>
                </c:pt>
                <c:pt idx="7010">
                  <c:v>58.12</c:v>
                </c:pt>
                <c:pt idx="7011">
                  <c:v>58.128999999999998</c:v>
                </c:pt>
                <c:pt idx="7012">
                  <c:v>58.131</c:v>
                </c:pt>
                <c:pt idx="7013">
                  <c:v>58.128999999999998</c:v>
                </c:pt>
                <c:pt idx="7014">
                  <c:v>58.136000000000003</c:v>
                </c:pt>
                <c:pt idx="7015">
                  <c:v>58.131</c:v>
                </c:pt>
                <c:pt idx="7016">
                  <c:v>58.14</c:v>
                </c:pt>
                <c:pt idx="7017">
                  <c:v>58.131999999999998</c:v>
                </c:pt>
                <c:pt idx="7018">
                  <c:v>58.134</c:v>
                </c:pt>
                <c:pt idx="7019">
                  <c:v>58.13</c:v>
                </c:pt>
                <c:pt idx="7020">
                  <c:v>58.136000000000003</c:v>
                </c:pt>
                <c:pt idx="7021">
                  <c:v>58.137</c:v>
                </c:pt>
                <c:pt idx="7022">
                  <c:v>58.145000000000003</c:v>
                </c:pt>
                <c:pt idx="7023">
                  <c:v>58.139000000000003</c:v>
                </c:pt>
                <c:pt idx="7024">
                  <c:v>58.146000000000001</c:v>
                </c:pt>
                <c:pt idx="7025">
                  <c:v>58.152000000000001</c:v>
                </c:pt>
                <c:pt idx="7026">
                  <c:v>58.146000000000001</c:v>
                </c:pt>
                <c:pt idx="7027">
                  <c:v>58.143999999999998</c:v>
                </c:pt>
                <c:pt idx="7028">
                  <c:v>58.148000000000003</c:v>
                </c:pt>
                <c:pt idx="7029">
                  <c:v>58.152999999999999</c:v>
                </c:pt>
                <c:pt idx="7030">
                  <c:v>58.146000000000001</c:v>
                </c:pt>
                <c:pt idx="7031">
                  <c:v>58.151000000000003</c:v>
                </c:pt>
                <c:pt idx="7032">
                  <c:v>58.146000000000001</c:v>
                </c:pt>
                <c:pt idx="7033">
                  <c:v>58.158000000000001</c:v>
                </c:pt>
                <c:pt idx="7034">
                  <c:v>58.156999999999996</c:v>
                </c:pt>
                <c:pt idx="7035">
                  <c:v>58.142000000000003</c:v>
                </c:pt>
                <c:pt idx="7036">
                  <c:v>58.151000000000003</c:v>
                </c:pt>
                <c:pt idx="7037">
                  <c:v>58.154000000000003</c:v>
                </c:pt>
                <c:pt idx="7038">
                  <c:v>58.16</c:v>
                </c:pt>
                <c:pt idx="7039">
                  <c:v>58.158000000000001</c:v>
                </c:pt>
                <c:pt idx="7040">
                  <c:v>58.155999999999999</c:v>
                </c:pt>
                <c:pt idx="7041">
                  <c:v>58.149000000000001</c:v>
                </c:pt>
                <c:pt idx="7042">
                  <c:v>58.152000000000001</c:v>
                </c:pt>
                <c:pt idx="7043">
                  <c:v>58.154000000000003</c:v>
                </c:pt>
                <c:pt idx="7044">
                  <c:v>58.155999999999999</c:v>
                </c:pt>
                <c:pt idx="7045">
                  <c:v>58.154000000000003</c:v>
                </c:pt>
                <c:pt idx="7046">
                  <c:v>58.15</c:v>
                </c:pt>
                <c:pt idx="7047">
                  <c:v>58.152000000000001</c:v>
                </c:pt>
                <c:pt idx="7048">
                  <c:v>58.15</c:v>
                </c:pt>
                <c:pt idx="7049">
                  <c:v>58.158999999999999</c:v>
                </c:pt>
                <c:pt idx="7050">
                  <c:v>58.158999999999999</c:v>
                </c:pt>
                <c:pt idx="7051">
                  <c:v>58.155000000000001</c:v>
                </c:pt>
                <c:pt idx="7052">
                  <c:v>58.156999999999996</c:v>
                </c:pt>
                <c:pt idx="7053">
                  <c:v>58.152000000000001</c:v>
                </c:pt>
                <c:pt idx="7054">
                  <c:v>58.152000000000001</c:v>
                </c:pt>
                <c:pt idx="7055">
                  <c:v>58.152999999999999</c:v>
                </c:pt>
                <c:pt idx="7056">
                  <c:v>58.161999999999999</c:v>
                </c:pt>
                <c:pt idx="7057">
                  <c:v>58.151000000000003</c:v>
                </c:pt>
                <c:pt idx="7058">
                  <c:v>58.149000000000001</c:v>
                </c:pt>
                <c:pt idx="7059">
                  <c:v>58.143999999999998</c:v>
                </c:pt>
                <c:pt idx="7060">
                  <c:v>58.148000000000003</c:v>
                </c:pt>
                <c:pt idx="7061">
                  <c:v>58.148000000000003</c:v>
                </c:pt>
                <c:pt idx="7062">
                  <c:v>58.146999999999998</c:v>
                </c:pt>
                <c:pt idx="7063">
                  <c:v>58.146000000000001</c:v>
                </c:pt>
                <c:pt idx="7064">
                  <c:v>58.137999999999998</c:v>
                </c:pt>
                <c:pt idx="7065">
                  <c:v>58.136000000000003</c:v>
                </c:pt>
                <c:pt idx="7066">
                  <c:v>58.134999999999998</c:v>
                </c:pt>
                <c:pt idx="7067">
                  <c:v>58.133000000000003</c:v>
                </c:pt>
                <c:pt idx="7068">
                  <c:v>58.133000000000003</c:v>
                </c:pt>
                <c:pt idx="7069">
                  <c:v>58.131</c:v>
                </c:pt>
                <c:pt idx="7070">
                  <c:v>58.134</c:v>
                </c:pt>
                <c:pt idx="7071">
                  <c:v>58.128999999999998</c:v>
                </c:pt>
                <c:pt idx="7072">
                  <c:v>58.131999999999998</c:v>
                </c:pt>
                <c:pt idx="7073">
                  <c:v>58.128999999999998</c:v>
                </c:pt>
                <c:pt idx="7074">
                  <c:v>58.125</c:v>
                </c:pt>
                <c:pt idx="7075">
                  <c:v>58.127000000000002</c:v>
                </c:pt>
                <c:pt idx="7076">
                  <c:v>58.127000000000002</c:v>
                </c:pt>
                <c:pt idx="7077">
                  <c:v>58.125</c:v>
                </c:pt>
                <c:pt idx="7078">
                  <c:v>58.125</c:v>
                </c:pt>
                <c:pt idx="7079">
                  <c:v>58.122999999999998</c:v>
                </c:pt>
                <c:pt idx="7080">
                  <c:v>58.125</c:v>
                </c:pt>
                <c:pt idx="7081">
                  <c:v>58.121000000000002</c:v>
                </c:pt>
                <c:pt idx="7082">
                  <c:v>58.119</c:v>
                </c:pt>
                <c:pt idx="7083">
                  <c:v>58.124000000000002</c:v>
                </c:pt>
                <c:pt idx="7084">
                  <c:v>58.124000000000002</c:v>
                </c:pt>
                <c:pt idx="7085">
                  <c:v>58.119</c:v>
                </c:pt>
                <c:pt idx="7086">
                  <c:v>58.12</c:v>
                </c:pt>
                <c:pt idx="7087">
                  <c:v>58.13</c:v>
                </c:pt>
                <c:pt idx="7088">
                  <c:v>58.122</c:v>
                </c:pt>
                <c:pt idx="7089">
                  <c:v>58.124000000000002</c:v>
                </c:pt>
                <c:pt idx="7090">
                  <c:v>58.124000000000002</c:v>
                </c:pt>
                <c:pt idx="7091">
                  <c:v>58.118000000000002</c:v>
                </c:pt>
                <c:pt idx="7092">
                  <c:v>58.124000000000002</c:v>
                </c:pt>
                <c:pt idx="7093">
                  <c:v>58.133000000000003</c:v>
                </c:pt>
                <c:pt idx="7094">
                  <c:v>58.128999999999998</c:v>
                </c:pt>
                <c:pt idx="7095">
                  <c:v>58.134</c:v>
                </c:pt>
                <c:pt idx="7096">
                  <c:v>58.134</c:v>
                </c:pt>
                <c:pt idx="7097">
                  <c:v>58.140999999999998</c:v>
                </c:pt>
                <c:pt idx="7098">
                  <c:v>58.140999999999998</c:v>
                </c:pt>
                <c:pt idx="7099">
                  <c:v>58.146999999999998</c:v>
                </c:pt>
                <c:pt idx="7100">
                  <c:v>58.146999999999998</c:v>
                </c:pt>
                <c:pt idx="7101">
                  <c:v>58.158999999999999</c:v>
                </c:pt>
                <c:pt idx="7102">
                  <c:v>58.148000000000003</c:v>
                </c:pt>
                <c:pt idx="7103">
                  <c:v>58.146999999999998</c:v>
                </c:pt>
                <c:pt idx="7104">
                  <c:v>58.148000000000003</c:v>
                </c:pt>
                <c:pt idx="7105">
                  <c:v>58.146000000000001</c:v>
                </c:pt>
                <c:pt idx="7106">
                  <c:v>58.152000000000001</c:v>
                </c:pt>
                <c:pt idx="7107">
                  <c:v>58.148000000000003</c:v>
                </c:pt>
                <c:pt idx="7108">
                  <c:v>58.148000000000003</c:v>
                </c:pt>
                <c:pt idx="7109">
                  <c:v>58.155000000000001</c:v>
                </c:pt>
                <c:pt idx="7110">
                  <c:v>58.155000000000001</c:v>
                </c:pt>
                <c:pt idx="7111">
                  <c:v>58.152999999999999</c:v>
                </c:pt>
                <c:pt idx="7112">
                  <c:v>58.15</c:v>
                </c:pt>
                <c:pt idx="7113">
                  <c:v>58.155000000000001</c:v>
                </c:pt>
                <c:pt idx="7114">
                  <c:v>58.148000000000003</c:v>
                </c:pt>
                <c:pt idx="7115">
                  <c:v>58.155000000000001</c:v>
                </c:pt>
                <c:pt idx="7116">
                  <c:v>58.168999999999997</c:v>
                </c:pt>
                <c:pt idx="7117">
                  <c:v>58.155999999999999</c:v>
                </c:pt>
                <c:pt idx="7118">
                  <c:v>58.155999999999999</c:v>
                </c:pt>
                <c:pt idx="7119">
                  <c:v>58.158000000000001</c:v>
                </c:pt>
                <c:pt idx="7120">
                  <c:v>58.152999999999999</c:v>
                </c:pt>
                <c:pt idx="7121">
                  <c:v>58.155999999999999</c:v>
                </c:pt>
                <c:pt idx="7122">
                  <c:v>58.164999999999999</c:v>
                </c:pt>
                <c:pt idx="7123">
                  <c:v>58.162999999999997</c:v>
                </c:pt>
                <c:pt idx="7124">
                  <c:v>58.155999999999999</c:v>
                </c:pt>
                <c:pt idx="7125">
                  <c:v>58.154000000000003</c:v>
                </c:pt>
                <c:pt idx="7126">
                  <c:v>58.155999999999999</c:v>
                </c:pt>
                <c:pt idx="7127">
                  <c:v>58.152000000000001</c:v>
                </c:pt>
                <c:pt idx="7128">
                  <c:v>58.158000000000001</c:v>
                </c:pt>
                <c:pt idx="7129">
                  <c:v>58.162999999999997</c:v>
                </c:pt>
                <c:pt idx="7130">
                  <c:v>58.155999999999999</c:v>
                </c:pt>
                <c:pt idx="7131">
                  <c:v>58.154000000000003</c:v>
                </c:pt>
                <c:pt idx="7132">
                  <c:v>58.15</c:v>
                </c:pt>
                <c:pt idx="7133">
                  <c:v>58.156999999999996</c:v>
                </c:pt>
                <c:pt idx="7134">
                  <c:v>58.154000000000003</c:v>
                </c:pt>
                <c:pt idx="7135">
                  <c:v>58.143999999999998</c:v>
                </c:pt>
                <c:pt idx="7136">
                  <c:v>58.137</c:v>
                </c:pt>
                <c:pt idx="7137">
                  <c:v>58.134999999999998</c:v>
                </c:pt>
                <c:pt idx="7138">
                  <c:v>58.134999999999998</c:v>
                </c:pt>
                <c:pt idx="7139">
                  <c:v>58.124000000000002</c:v>
                </c:pt>
                <c:pt idx="7140">
                  <c:v>58.128</c:v>
                </c:pt>
                <c:pt idx="7141">
                  <c:v>58.128</c:v>
                </c:pt>
                <c:pt idx="7142">
                  <c:v>58.116999999999997</c:v>
                </c:pt>
                <c:pt idx="7143">
                  <c:v>58.124000000000002</c:v>
                </c:pt>
                <c:pt idx="7144">
                  <c:v>58.125999999999998</c:v>
                </c:pt>
                <c:pt idx="7145">
                  <c:v>58.125999999999998</c:v>
                </c:pt>
                <c:pt idx="7146">
                  <c:v>58.12</c:v>
                </c:pt>
                <c:pt idx="7147">
                  <c:v>58.116999999999997</c:v>
                </c:pt>
                <c:pt idx="7148">
                  <c:v>58.106000000000002</c:v>
                </c:pt>
                <c:pt idx="7149">
                  <c:v>58.098999999999997</c:v>
                </c:pt>
                <c:pt idx="7150">
                  <c:v>58.094999999999999</c:v>
                </c:pt>
                <c:pt idx="7151">
                  <c:v>58.094999999999999</c:v>
                </c:pt>
                <c:pt idx="7152">
                  <c:v>58.106000000000002</c:v>
                </c:pt>
                <c:pt idx="7153">
                  <c:v>58.091000000000001</c:v>
                </c:pt>
                <c:pt idx="7154">
                  <c:v>58.085999999999999</c:v>
                </c:pt>
                <c:pt idx="7155">
                  <c:v>58.087000000000003</c:v>
                </c:pt>
                <c:pt idx="7156">
                  <c:v>58.093000000000004</c:v>
                </c:pt>
                <c:pt idx="7157">
                  <c:v>58.085000000000001</c:v>
                </c:pt>
                <c:pt idx="7158">
                  <c:v>58.073</c:v>
                </c:pt>
                <c:pt idx="7159">
                  <c:v>58.078000000000003</c:v>
                </c:pt>
                <c:pt idx="7160">
                  <c:v>58.078000000000003</c:v>
                </c:pt>
                <c:pt idx="7161">
                  <c:v>58.082999999999998</c:v>
                </c:pt>
                <c:pt idx="7162">
                  <c:v>58.082000000000001</c:v>
                </c:pt>
                <c:pt idx="7163">
                  <c:v>58.070999999999998</c:v>
                </c:pt>
                <c:pt idx="7164">
                  <c:v>58.069000000000003</c:v>
                </c:pt>
                <c:pt idx="7165">
                  <c:v>58.058</c:v>
                </c:pt>
                <c:pt idx="7166">
                  <c:v>58.046999999999997</c:v>
                </c:pt>
                <c:pt idx="7167">
                  <c:v>58.058</c:v>
                </c:pt>
                <c:pt idx="7168">
                  <c:v>58.055999999999997</c:v>
                </c:pt>
                <c:pt idx="7169">
                  <c:v>58.055999999999997</c:v>
                </c:pt>
                <c:pt idx="7170">
                  <c:v>58.054000000000002</c:v>
                </c:pt>
                <c:pt idx="7171">
                  <c:v>58.052</c:v>
                </c:pt>
                <c:pt idx="7172">
                  <c:v>58.054000000000002</c:v>
                </c:pt>
                <c:pt idx="7173">
                  <c:v>58.046999999999997</c:v>
                </c:pt>
                <c:pt idx="7174">
                  <c:v>58.045000000000002</c:v>
                </c:pt>
                <c:pt idx="7175">
                  <c:v>58.05</c:v>
                </c:pt>
                <c:pt idx="7176">
                  <c:v>58.057000000000002</c:v>
                </c:pt>
                <c:pt idx="7177">
                  <c:v>58.054000000000002</c:v>
                </c:pt>
                <c:pt idx="7178">
                  <c:v>58.048000000000002</c:v>
                </c:pt>
                <c:pt idx="7179">
                  <c:v>58.05</c:v>
                </c:pt>
                <c:pt idx="7180">
                  <c:v>58.042999999999999</c:v>
                </c:pt>
                <c:pt idx="7181">
                  <c:v>58.042000000000002</c:v>
                </c:pt>
                <c:pt idx="7182">
                  <c:v>58.045999999999999</c:v>
                </c:pt>
                <c:pt idx="7183">
                  <c:v>58.040999999999997</c:v>
                </c:pt>
                <c:pt idx="7184">
                  <c:v>58.051000000000002</c:v>
                </c:pt>
                <c:pt idx="7185">
                  <c:v>58.045999999999999</c:v>
                </c:pt>
                <c:pt idx="7186">
                  <c:v>58.048000000000002</c:v>
                </c:pt>
                <c:pt idx="7187">
                  <c:v>58.042000000000002</c:v>
                </c:pt>
                <c:pt idx="7188">
                  <c:v>58.042000000000002</c:v>
                </c:pt>
                <c:pt idx="7189">
                  <c:v>58.04</c:v>
                </c:pt>
                <c:pt idx="7190">
                  <c:v>58.036000000000001</c:v>
                </c:pt>
                <c:pt idx="7191">
                  <c:v>58.030999999999999</c:v>
                </c:pt>
                <c:pt idx="7192">
                  <c:v>58.024999999999999</c:v>
                </c:pt>
                <c:pt idx="7193">
                  <c:v>58.030999999999999</c:v>
                </c:pt>
                <c:pt idx="7194">
                  <c:v>58.033999999999999</c:v>
                </c:pt>
                <c:pt idx="7195">
                  <c:v>58.036000000000001</c:v>
                </c:pt>
                <c:pt idx="7196">
                  <c:v>58.027000000000001</c:v>
                </c:pt>
                <c:pt idx="7197">
                  <c:v>58.023000000000003</c:v>
                </c:pt>
                <c:pt idx="7198">
                  <c:v>58.023000000000003</c:v>
                </c:pt>
                <c:pt idx="7199">
                  <c:v>58.02</c:v>
                </c:pt>
                <c:pt idx="7200">
                  <c:v>58.012</c:v>
                </c:pt>
                <c:pt idx="7201">
                  <c:v>58.018999999999998</c:v>
                </c:pt>
                <c:pt idx="7202">
                  <c:v>58.021000000000001</c:v>
                </c:pt>
                <c:pt idx="7203">
                  <c:v>58.023000000000003</c:v>
                </c:pt>
                <c:pt idx="7204">
                  <c:v>58.021000000000001</c:v>
                </c:pt>
                <c:pt idx="7205">
                  <c:v>58.015999999999998</c:v>
                </c:pt>
                <c:pt idx="7206">
                  <c:v>58.015000000000001</c:v>
                </c:pt>
                <c:pt idx="7207">
                  <c:v>58.015000000000001</c:v>
                </c:pt>
                <c:pt idx="7208">
                  <c:v>58.01</c:v>
                </c:pt>
                <c:pt idx="7209">
                  <c:v>58.008000000000003</c:v>
                </c:pt>
                <c:pt idx="7210">
                  <c:v>58.01</c:v>
                </c:pt>
                <c:pt idx="7211">
                  <c:v>58.008000000000003</c:v>
                </c:pt>
                <c:pt idx="7212">
                  <c:v>58.003999999999998</c:v>
                </c:pt>
                <c:pt idx="7213">
                  <c:v>58.002000000000002</c:v>
                </c:pt>
                <c:pt idx="7214">
                  <c:v>58.003999999999998</c:v>
                </c:pt>
                <c:pt idx="7215">
                  <c:v>58.008000000000003</c:v>
                </c:pt>
                <c:pt idx="7216">
                  <c:v>58.003999999999998</c:v>
                </c:pt>
                <c:pt idx="7217">
                  <c:v>58.009</c:v>
                </c:pt>
                <c:pt idx="7218">
                  <c:v>58.008000000000003</c:v>
                </c:pt>
                <c:pt idx="7219">
                  <c:v>58.006999999999998</c:v>
                </c:pt>
                <c:pt idx="7220">
                  <c:v>58.012999999999998</c:v>
                </c:pt>
                <c:pt idx="7221">
                  <c:v>58</c:v>
                </c:pt>
                <c:pt idx="7222">
                  <c:v>58.006999999999998</c:v>
                </c:pt>
                <c:pt idx="7223">
                  <c:v>58.012999999999998</c:v>
                </c:pt>
                <c:pt idx="7224">
                  <c:v>58</c:v>
                </c:pt>
                <c:pt idx="7225">
                  <c:v>57.996000000000002</c:v>
                </c:pt>
                <c:pt idx="7226">
                  <c:v>58.009</c:v>
                </c:pt>
                <c:pt idx="7227">
                  <c:v>58.003</c:v>
                </c:pt>
                <c:pt idx="7228">
                  <c:v>58.006999999999998</c:v>
                </c:pt>
                <c:pt idx="7229">
                  <c:v>58.01</c:v>
                </c:pt>
                <c:pt idx="7230">
                  <c:v>58.006999999999998</c:v>
                </c:pt>
                <c:pt idx="7231">
                  <c:v>58.003</c:v>
                </c:pt>
                <c:pt idx="7232">
                  <c:v>58.008000000000003</c:v>
                </c:pt>
                <c:pt idx="7233">
                  <c:v>58.01</c:v>
                </c:pt>
                <c:pt idx="7234">
                  <c:v>58.006</c:v>
                </c:pt>
                <c:pt idx="7235">
                  <c:v>58.006</c:v>
                </c:pt>
                <c:pt idx="7236">
                  <c:v>58.012999999999998</c:v>
                </c:pt>
                <c:pt idx="7237">
                  <c:v>58.003999999999998</c:v>
                </c:pt>
                <c:pt idx="7238">
                  <c:v>58.012</c:v>
                </c:pt>
                <c:pt idx="7239">
                  <c:v>57.999000000000002</c:v>
                </c:pt>
                <c:pt idx="7240">
                  <c:v>58.01</c:v>
                </c:pt>
                <c:pt idx="7241">
                  <c:v>58.008000000000003</c:v>
                </c:pt>
                <c:pt idx="7242">
                  <c:v>58.012999999999998</c:v>
                </c:pt>
                <c:pt idx="7243">
                  <c:v>58.006</c:v>
                </c:pt>
                <c:pt idx="7244">
                  <c:v>58.009</c:v>
                </c:pt>
                <c:pt idx="7245">
                  <c:v>58.012999999999998</c:v>
                </c:pt>
                <c:pt idx="7246">
                  <c:v>58.002000000000002</c:v>
                </c:pt>
                <c:pt idx="7247">
                  <c:v>58.005000000000003</c:v>
                </c:pt>
                <c:pt idx="7248">
                  <c:v>58.009</c:v>
                </c:pt>
                <c:pt idx="7249">
                  <c:v>58.012999999999998</c:v>
                </c:pt>
                <c:pt idx="7250">
                  <c:v>58.012</c:v>
                </c:pt>
                <c:pt idx="7251">
                  <c:v>58.002000000000002</c:v>
                </c:pt>
                <c:pt idx="7252">
                  <c:v>58.009</c:v>
                </c:pt>
                <c:pt idx="7253">
                  <c:v>58.006999999999998</c:v>
                </c:pt>
                <c:pt idx="7254">
                  <c:v>58.009</c:v>
                </c:pt>
                <c:pt idx="7255">
                  <c:v>58.005000000000003</c:v>
                </c:pt>
                <c:pt idx="7256">
                  <c:v>58.012</c:v>
                </c:pt>
                <c:pt idx="7257">
                  <c:v>58.008000000000003</c:v>
                </c:pt>
                <c:pt idx="7258">
                  <c:v>58.014000000000003</c:v>
                </c:pt>
                <c:pt idx="7259">
                  <c:v>58.021000000000001</c:v>
                </c:pt>
                <c:pt idx="7260">
                  <c:v>58.015999999999998</c:v>
                </c:pt>
                <c:pt idx="7261">
                  <c:v>58.003</c:v>
                </c:pt>
                <c:pt idx="7262">
                  <c:v>58.006</c:v>
                </c:pt>
                <c:pt idx="7263">
                  <c:v>58.000999999999998</c:v>
                </c:pt>
                <c:pt idx="7264">
                  <c:v>58.003</c:v>
                </c:pt>
                <c:pt idx="7265">
                  <c:v>58.003</c:v>
                </c:pt>
                <c:pt idx="7266">
                  <c:v>58.003999999999998</c:v>
                </c:pt>
                <c:pt idx="7267">
                  <c:v>58.01</c:v>
                </c:pt>
                <c:pt idx="7268">
                  <c:v>58.012999999999998</c:v>
                </c:pt>
                <c:pt idx="7269">
                  <c:v>58.008000000000003</c:v>
                </c:pt>
                <c:pt idx="7270">
                  <c:v>58.008000000000003</c:v>
                </c:pt>
                <c:pt idx="7271">
                  <c:v>57.993000000000002</c:v>
                </c:pt>
                <c:pt idx="7272">
                  <c:v>57.993000000000002</c:v>
                </c:pt>
                <c:pt idx="7273">
                  <c:v>57.988</c:v>
                </c:pt>
                <c:pt idx="7274">
                  <c:v>57.991</c:v>
                </c:pt>
                <c:pt idx="7275">
                  <c:v>57.996000000000002</c:v>
                </c:pt>
                <c:pt idx="7276">
                  <c:v>57.988999999999997</c:v>
                </c:pt>
                <c:pt idx="7277">
                  <c:v>58</c:v>
                </c:pt>
                <c:pt idx="7278">
                  <c:v>58</c:v>
                </c:pt>
                <c:pt idx="7279">
                  <c:v>57.996000000000002</c:v>
                </c:pt>
                <c:pt idx="7280">
                  <c:v>57.996000000000002</c:v>
                </c:pt>
                <c:pt idx="7281">
                  <c:v>57.996000000000002</c:v>
                </c:pt>
                <c:pt idx="7282">
                  <c:v>58.000999999999998</c:v>
                </c:pt>
                <c:pt idx="7283">
                  <c:v>57.991999999999997</c:v>
                </c:pt>
                <c:pt idx="7284">
                  <c:v>57.988999999999997</c:v>
                </c:pt>
                <c:pt idx="7285">
                  <c:v>57.984999999999999</c:v>
                </c:pt>
                <c:pt idx="7286">
                  <c:v>57.988</c:v>
                </c:pt>
                <c:pt idx="7287">
                  <c:v>57.988</c:v>
                </c:pt>
                <c:pt idx="7288">
                  <c:v>57.988</c:v>
                </c:pt>
                <c:pt idx="7289">
                  <c:v>57.984999999999999</c:v>
                </c:pt>
                <c:pt idx="7290">
                  <c:v>57.988</c:v>
                </c:pt>
                <c:pt idx="7291">
                  <c:v>57.978999999999999</c:v>
                </c:pt>
                <c:pt idx="7292">
                  <c:v>57.981000000000002</c:v>
                </c:pt>
                <c:pt idx="7293">
                  <c:v>57.976999999999997</c:v>
                </c:pt>
                <c:pt idx="7294">
                  <c:v>57.976999999999997</c:v>
                </c:pt>
                <c:pt idx="7295">
                  <c:v>57.981000000000002</c:v>
                </c:pt>
                <c:pt idx="7296">
                  <c:v>57.984000000000002</c:v>
                </c:pt>
                <c:pt idx="7297">
                  <c:v>57.984000000000002</c:v>
                </c:pt>
                <c:pt idx="7298">
                  <c:v>57.970999999999997</c:v>
                </c:pt>
                <c:pt idx="7299">
                  <c:v>57.972999999999999</c:v>
                </c:pt>
                <c:pt idx="7300">
                  <c:v>57.970999999999997</c:v>
                </c:pt>
                <c:pt idx="7301">
                  <c:v>57.972999999999999</c:v>
                </c:pt>
                <c:pt idx="7302">
                  <c:v>57.972999999999999</c:v>
                </c:pt>
                <c:pt idx="7303">
                  <c:v>57.970999999999997</c:v>
                </c:pt>
                <c:pt idx="7304">
                  <c:v>57.972999999999999</c:v>
                </c:pt>
                <c:pt idx="7305">
                  <c:v>57.972999999999999</c:v>
                </c:pt>
                <c:pt idx="7306">
                  <c:v>57.978000000000002</c:v>
                </c:pt>
                <c:pt idx="7307">
                  <c:v>57.973999999999997</c:v>
                </c:pt>
                <c:pt idx="7308">
                  <c:v>57.98</c:v>
                </c:pt>
                <c:pt idx="7309">
                  <c:v>57.978000000000002</c:v>
                </c:pt>
                <c:pt idx="7310">
                  <c:v>57.978000000000002</c:v>
                </c:pt>
                <c:pt idx="7311">
                  <c:v>57.972000000000001</c:v>
                </c:pt>
                <c:pt idx="7312">
                  <c:v>57.972000000000001</c:v>
                </c:pt>
                <c:pt idx="7313">
                  <c:v>57.973999999999997</c:v>
                </c:pt>
                <c:pt idx="7314">
                  <c:v>57.972000000000001</c:v>
                </c:pt>
                <c:pt idx="7315">
                  <c:v>57.97</c:v>
                </c:pt>
                <c:pt idx="7316">
                  <c:v>57.968000000000004</c:v>
                </c:pt>
                <c:pt idx="7317">
                  <c:v>57.978999999999999</c:v>
                </c:pt>
                <c:pt idx="7318">
                  <c:v>57.975999999999999</c:v>
                </c:pt>
                <c:pt idx="7319">
                  <c:v>57.97</c:v>
                </c:pt>
                <c:pt idx="7320">
                  <c:v>57.972000000000001</c:v>
                </c:pt>
                <c:pt idx="7321">
                  <c:v>57.981000000000002</c:v>
                </c:pt>
                <c:pt idx="7322">
                  <c:v>57.972000000000001</c:v>
                </c:pt>
                <c:pt idx="7323">
                  <c:v>57.960999999999999</c:v>
                </c:pt>
                <c:pt idx="7324">
                  <c:v>57.963999999999999</c:v>
                </c:pt>
                <c:pt idx="7325">
                  <c:v>57.963000000000001</c:v>
                </c:pt>
                <c:pt idx="7326">
                  <c:v>57.963999999999999</c:v>
                </c:pt>
                <c:pt idx="7327">
                  <c:v>57.963999999999999</c:v>
                </c:pt>
                <c:pt idx="7328">
                  <c:v>57.957000000000001</c:v>
                </c:pt>
                <c:pt idx="7329">
                  <c:v>57.957000000000001</c:v>
                </c:pt>
                <c:pt idx="7330">
                  <c:v>57.962000000000003</c:v>
                </c:pt>
                <c:pt idx="7331">
                  <c:v>57.962000000000003</c:v>
                </c:pt>
                <c:pt idx="7332">
                  <c:v>57.963999999999999</c:v>
                </c:pt>
                <c:pt idx="7333">
                  <c:v>57.962000000000003</c:v>
                </c:pt>
                <c:pt idx="7334">
                  <c:v>57.957999999999998</c:v>
                </c:pt>
                <c:pt idx="7335">
                  <c:v>57.96</c:v>
                </c:pt>
                <c:pt idx="7336">
                  <c:v>57.963999999999999</c:v>
                </c:pt>
                <c:pt idx="7337">
                  <c:v>57.965000000000003</c:v>
                </c:pt>
                <c:pt idx="7338">
                  <c:v>57.966999999999999</c:v>
                </c:pt>
                <c:pt idx="7339">
                  <c:v>57.970999999999997</c:v>
                </c:pt>
                <c:pt idx="7340">
                  <c:v>57.966999999999999</c:v>
                </c:pt>
                <c:pt idx="7341">
                  <c:v>57.966999999999999</c:v>
                </c:pt>
                <c:pt idx="7342">
                  <c:v>57.966999999999999</c:v>
                </c:pt>
                <c:pt idx="7343">
                  <c:v>57.975999999999999</c:v>
                </c:pt>
                <c:pt idx="7344">
                  <c:v>57.978000000000002</c:v>
                </c:pt>
                <c:pt idx="7345">
                  <c:v>57.972000000000001</c:v>
                </c:pt>
                <c:pt idx="7346">
                  <c:v>57.968000000000004</c:v>
                </c:pt>
                <c:pt idx="7347">
                  <c:v>57.966999999999999</c:v>
                </c:pt>
                <c:pt idx="7348">
                  <c:v>57.97</c:v>
                </c:pt>
                <c:pt idx="7349">
                  <c:v>57.975000000000001</c:v>
                </c:pt>
                <c:pt idx="7350">
                  <c:v>57.97</c:v>
                </c:pt>
                <c:pt idx="7351">
                  <c:v>57.972000000000001</c:v>
                </c:pt>
                <c:pt idx="7352">
                  <c:v>57.984000000000002</c:v>
                </c:pt>
                <c:pt idx="7353">
                  <c:v>57.976999999999997</c:v>
                </c:pt>
                <c:pt idx="7354">
                  <c:v>57.972999999999999</c:v>
                </c:pt>
                <c:pt idx="7355">
                  <c:v>57.972999999999999</c:v>
                </c:pt>
                <c:pt idx="7356">
                  <c:v>57.97</c:v>
                </c:pt>
                <c:pt idx="7357">
                  <c:v>57.969000000000001</c:v>
                </c:pt>
                <c:pt idx="7358">
                  <c:v>57.962000000000003</c:v>
                </c:pt>
                <c:pt idx="7359">
                  <c:v>57.969000000000001</c:v>
                </c:pt>
                <c:pt idx="7360">
                  <c:v>57.963999999999999</c:v>
                </c:pt>
                <c:pt idx="7361">
                  <c:v>57.969000000000001</c:v>
                </c:pt>
                <c:pt idx="7362">
                  <c:v>57.969000000000001</c:v>
                </c:pt>
                <c:pt idx="7363">
                  <c:v>57.966999999999999</c:v>
                </c:pt>
                <c:pt idx="7364">
                  <c:v>57.956000000000003</c:v>
                </c:pt>
                <c:pt idx="7365">
                  <c:v>57.962000000000003</c:v>
                </c:pt>
                <c:pt idx="7366">
                  <c:v>57.953000000000003</c:v>
                </c:pt>
                <c:pt idx="7367">
                  <c:v>57.954999999999998</c:v>
                </c:pt>
                <c:pt idx="7368">
                  <c:v>57.965000000000003</c:v>
                </c:pt>
                <c:pt idx="7369">
                  <c:v>57.963000000000001</c:v>
                </c:pt>
                <c:pt idx="7370">
                  <c:v>57.962000000000003</c:v>
                </c:pt>
                <c:pt idx="7371">
                  <c:v>57.957999999999998</c:v>
                </c:pt>
                <c:pt idx="7372">
                  <c:v>57.96</c:v>
                </c:pt>
                <c:pt idx="7373">
                  <c:v>57.960999999999999</c:v>
                </c:pt>
                <c:pt idx="7374">
                  <c:v>57.960999999999999</c:v>
                </c:pt>
                <c:pt idx="7375">
                  <c:v>57.963000000000001</c:v>
                </c:pt>
                <c:pt idx="7376">
                  <c:v>57.959000000000003</c:v>
                </c:pt>
                <c:pt idx="7377">
                  <c:v>57.954000000000001</c:v>
                </c:pt>
                <c:pt idx="7378">
                  <c:v>57.954000000000001</c:v>
                </c:pt>
                <c:pt idx="7379">
                  <c:v>57.954000000000001</c:v>
                </c:pt>
                <c:pt idx="7380">
                  <c:v>57.965000000000003</c:v>
                </c:pt>
                <c:pt idx="7381">
                  <c:v>57.959000000000003</c:v>
                </c:pt>
                <c:pt idx="7382">
                  <c:v>57.954000000000001</c:v>
                </c:pt>
                <c:pt idx="7383">
                  <c:v>57.957000000000001</c:v>
                </c:pt>
                <c:pt idx="7384">
                  <c:v>57.959000000000003</c:v>
                </c:pt>
                <c:pt idx="7385">
                  <c:v>57.954999999999998</c:v>
                </c:pt>
                <c:pt idx="7386">
                  <c:v>57.953000000000003</c:v>
                </c:pt>
                <c:pt idx="7387">
                  <c:v>57.95</c:v>
                </c:pt>
                <c:pt idx="7388">
                  <c:v>57.951000000000001</c:v>
                </c:pt>
                <c:pt idx="7389">
                  <c:v>57.957000000000001</c:v>
                </c:pt>
                <c:pt idx="7390">
                  <c:v>57.963999999999999</c:v>
                </c:pt>
                <c:pt idx="7391">
                  <c:v>57.978000000000002</c:v>
                </c:pt>
                <c:pt idx="7392">
                  <c:v>57.970999999999997</c:v>
                </c:pt>
                <c:pt idx="7393">
                  <c:v>57.969000000000001</c:v>
                </c:pt>
                <c:pt idx="7394">
                  <c:v>57.969000000000001</c:v>
                </c:pt>
                <c:pt idx="7395">
                  <c:v>57.973999999999997</c:v>
                </c:pt>
                <c:pt idx="7396">
                  <c:v>57.973999999999997</c:v>
                </c:pt>
                <c:pt idx="7397">
                  <c:v>57.98</c:v>
                </c:pt>
                <c:pt idx="7398">
                  <c:v>57.978000000000002</c:v>
                </c:pt>
                <c:pt idx="7399">
                  <c:v>57.972000000000001</c:v>
                </c:pt>
                <c:pt idx="7400">
                  <c:v>57.975999999999999</c:v>
                </c:pt>
                <c:pt idx="7401">
                  <c:v>57.984999999999999</c:v>
                </c:pt>
                <c:pt idx="7402">
                  <c:v>57.981000000000002</c:v>
                </c:pt>
                <c:pt idx="7403">
                  <c:v>57.978000000000002</c:v>
                </c:pt>
                <c:pt idx="7404">
                  <c:v>57.976999999999997</c:v>
                </c:pt>
                <c:pt idx="7405">
                  <c:v>57.973999999999997</c:v>
                </c:pt>
                <c:pt idx="7406">
                  <c:v>57.973999999999997</c:v>
                </c:pt>
                <c:pt idx="7407">
                  <c:v>57.976999999999997</c:v>
                </c:pt>
                <c:pt idx="7408">
                  <c:v>57.981000000000002</c:v>
                </c:pt>
                <c:pt idx="7409">
                  <c:v>57.978999999999999</c:v>
                </c:pt>
                <c:pt idx="7410">
                  <c:v>57.973999999999997</c:v>
                </c:pt>
                <c:pt idx="7411">
                  <c:v>57.97</c:v>
                </c:pt>
                <c:pt idx="7412">
                  <c:v>57.972000000000001</c:v>
                </c:pt>
                <c:pt idx="7413">
                  <c:v>57.976999999999997</c:v>
                </c:pt>
                <c:pt idx="7414">
                  <c:v>57.972999999999999</c:v>
                </c:pt>
                <c:pt idx="7415">
                  <c:v>57.981000000000002</c:v>
                </c:pt>
                <c:pt idx="7416">
                  <c:v>57.972999999999999</c:v>
                </c:pt>
                <c:pt idx="7417">
                  <c:v>57.985999999999997</c:v>
                </c:pt>
                <c:pt idx="7418">
                  <c:v>57.981999999999999</c:v>
                </c:pt>
                <c:pt idx="7419">
                  <c:v>57.98</c:v>
                </c:pt>
                <c:pt idx="7420">
                  <c:v>57.98</c:v>
                </c:pt>
                <c:pt idx="7421">
                  <c:v>57.984000000000002</c:v>
                </c:pt>
                <c:pt idx="7422">
                  <c:v>57.984000000000002</c:v>
                </c:pt>
                <c:pt idx="7423">
                  <c:v>57.987000000000002</c:v>
                </c:pt>
                <c:pt idx="7424">
                  <c:v>57.991</c:v>
                </c:pt>
                <c:pt idx="7425">
                  <c:v>57.994</c:v>
                </c:pt>
                <c:pt idx="7426">
                  <c:v>57.991</c:v>
                </c:pt>
                <c:pt idx="7427">
                  <c:v>57.991</c:v>
                </c:pt>
                <c:pt idx="7428">
                  <c:v>57.997999999999998</c:v>
                </c:pt>
                <c:pt idx="7429">
                  <c:v>58</c:v>
                </c:pt>
                <c:pt idx="7430">
                  <c:v>58.003</c:v>
                </c:pt>
                <c:pt idx="7431">
                  <c:v>58.005000000000003</c:v>
                </c:pt>
                <c:pt idx="7432">
                  <c:v>57.994</c:v>
                </c:pt>
                <c:pt idx="7433">
                  <c:v>57.997</c:v>
                </c:pt>
                <c:pt idx="7434">
                  <c:v>57.987000000000002</c:v>
                </c:pt>
                <c:pt idx="7435">
                  <c:v>58.000999999999998</c:v>
                </c:pt>
                <c:pt idx="7436">
                  <c:v>57.996000000000002</c:v>
                </c:pt>
                <c:pt idx="7437">
                  <c:v>57.997</c:v>
                </c:pt>
                <c:pt idx="7438">
                  <c:v>57.997</c:v>
                </c:pt>
                <c:pt idx="7439">
                  <c:v>57.999000000000002</c:v>
                </c:pt>
                <c:pt idx="7440">
                  <c:v>57.997</c:v>
                </c:pt>
                <c:pt idx="7441">
                  <c:v>58.002000000000002</c:v>
                </c:pt>
                <c:pt idx="7442">
                  <c:v>57.991999999999997</c:v>
                </c:pt>
                <c:pt idx="7443">
                  <c:v>57.99</c:v>
                </c:pt>
                <c:pt idx="7444">
                  <c:v>57.991999999999997</c:v>
                </c:pt>
                <c:pt idx="7445">
                  <c:v>57.985999999999997</c:v>
                </c:pt>
                <c:pt idx="7446">
                  <c:v>57.993000000000002</c:v>
                </c:pt>
                <c:pt idx="7447">
                  <c:v>57.994999999999997</c:v>
                </c:pt>
                <c:pt idx="7448">
                  <c:v>57.997</c:v>
                </c:pt>
                <c:pt idx="7449">
                  <c:v>58</c:v>
                </c:pt>
                <c:pt idx="7450">
                  <c:v>57.997</c:v>
                </c:pt>
                <c:pt idx="7451">
                  <c:v>57.997999999999998</c:v>
                </c:pt>
                <c:pt idx="7452">
                  <c:v>58</c:v>
                </c:pt>
                <c:pt idx="7453">
                  <c:v>58.002000000000002</c:v>
                </c:pt>
                <c:pt idx="7454">
                  <c:v>58.003</c:v>
                </c:pt>
                <c:pt idx="7455">
                  <c:v>57.996000000000002</c:v>
                </c:pt>
                <c:pt idx="7456">
                  <c:v>58.003</c:v>
                </c:pt>
                <c:pt idx="7457">
                  <c:v>58.011000000000003</c:v>
                </c:pt>
                <c:pt idx="7458">
                  <c:v>58.006999999999998</c:v>
                </c:pt>
                <c:pt idx="7459">
                  <c:v>58.006999999999998</c:v>
                </c:pt>
                <c:pt idx="7460">
                  <c:v>58.005000000000003</c:v>
                </c:pt>
                <c:pt idx="7461">
                  <c:v>58.003</c:v>
                </c:pt>
                <c:pt idx="7462">
                  <c:v>58.005000000000003</c:v>
                </c:pt>
                <c:pt idx="7463">
                  <c:v>58.01</c:v>
                </c:pt>
                <c:pt idx="7464">
                  <c:v>58.017000000000003</c:v>
                </c:pt>
                <c:pt idx="7465">
                  <c:v>58.015999999999998</c:v>
                </c:pt>
                <c:pt idx="7466">
                  <c:v>58.01</c:v>
                </c:pt>
                <c:pt idx="7467">
                  <c:v>58.017000000000003</c:v>
                </c:pt>
                <c:pt idx="7468">
                  <c:v>58.021000000000001</c:v>
                </c:pt>
                <c:pt idx="7469">
                  <c:v>58.024000000000001</c:v>
                </c:pt>
                <c:pt idx="7470">
                  <c:v>58.017000000000003</c:v>
                </c:pt>
                <c:pt idx="7471">
                  <c:v>58.018999999999998</c:v>
                </c:pt>
                <c:pt idx="7472">
                  <c:v>58.024000000000001</c:v>
                </c:pt>
                <c:pt idx="7473">
                  <c:v>58.024000000000001</c:v>
                </c:pt>
                <c:pt idx="7474">
                  <c:v>58.027999999999999</c:v>
                </c:pt>
                <c:pt idx="7475">
                  <c:v>58.026000000000003</c:v>
                </c:pt>
                <c:pt idx="7476">
                  <c:v>58.030999999999999</c:v>
                </c:pt>
                <c:pt idx="7477">
                  <c:v>58.037999999999997</c:v>
                </c:pt>
                <c:pt idx="7478">
                  <c:v>58.034999999999997</c:v>
                </c:pt>
                <c:pt idx="7479">
                  <c:v>58.034999999999997</c:v>
                </c:pt>
                <c:pt idx="7480">
                  <c:v>58.030999999999999</c:v>
                </c:pt>
                <c:pt idx="7481">
                  <c:v>58.036000000000001</c:v>
                </c:pt>
                <c:pt idx="7482">
                  <c:v>58.030999999999999</c:v>
                </c:pt>
                <c:pt idx="7483">
                  <c:v>58.030999999999999</c:v>
                </c:pt>
                <c:pt idx="7484">
                  <c:v>58.036000000000001</c:v>
                </c:pt>
                <c:pt idx="7485">
                  <c:v>58.033999999999999</c:v>
                </c:pt>
                <c:pt idx="7486">
                  <c:v>58.036000000000001</c:v>
                </c:pt>
                <c:pt idx="7487">
                  <c:v>58.039000000000001</c:v>
                </c:pt>
                <c:pt idx="7488">
                  <c:v>58.037999999999997</c:v>
                </c:pt>
                <c:pt idx="7489">
                  <c:v>58.036000000000001</c:v>
                </c:pt>
                <c:pt idx="7490">
                  <c:v>58.03</c:v>
                </c:pt>
                <c:pt idx="7491">
                  <c:v>58.03</c:v>
                </c:pt>
                <c:pt idx="7492">
                  <c:v>58.031999999999996</c:v>
                </c:pt>
                <c:pt idx="7493">
                  <c:v>58.042999999999999</c:v>
                </c:pt>
                <c:pt idx="7494">
                  <c:v>58.048000000000002</c:v>
                </c:pt>
                <c:pt idx="7495">
                  <c:v>58.043999999999997</c:v>
                </c:pt>
                <c:pt idx="7496">
                  <c:v>58.043999999999997</c:v>
                </c:pt>
                <c:pt idx="7497">
                  <c:v>58.040999999999997</c:v>
                </c:pt>
                <c:pt idx="7498">
                  <c:v>58.045999999999999</c:v>
                </c:pt>
                <c:pt idx="7499">
                  <c:v>58.05</c:v>
                </c:pt>
                <c:pt idx="7500">
                  <c:v>58.051000000000002</c:v>
                </c:pt>
                <c:pt idx="7501">
                  <c:v>58.055</c:v>
                </c:pt>
                <c:pt idx="7502">
                  <c:v>58.06</c:v>
                </c:pt>
                <c:pt idx="7503">
                  <c:v>58.061999999999998</c:v>
                </c:pt>
                <c:pt idx="7504">
                  <c:v>58.064</c:v>
                </c:pt>
                <c:pt idx="7505">
                  <c:v>58.055</c:v>
                </c:pt>
                <c:pt idx="7506">
                  <c:v>58.055</c:v>
                </c:pt>
                <c:pt idx="7507">
                  <c:v>58.058</c:v>
                </c:pt>
                <c:pt idx="7508">
                  <c:v>58.054000000000002</c:v>
                </c:pt>
                <c:pt idx="7509">
                  <c:v>58.064999999999998</c:v>
                </c:pt>
                <c:pt idx="7510">
                  <c:v>58.069000000000003</c:v>
                </c:pt>
                <c:pt idx="7511">
                  <c:v>58.073999999999998</c:v>
                </c:pt>
                <c:pt idx="7512">
                  <c:v>58.072000000000003</c:v>
                </c:pt>
                <c:pt idx="7513">
                  <c:v>58.072000000000003</c:v>
                </c:pt>
                <c:pt idx="7514">
                  <c:v>58.079000000000001</c:v>
                </c:pt>
                <c:pt idx="7515">
                  <c:v>58.09</c:v>
                </c:pt>
                <c:pt idx="7516">
                  <c:v>58.081000000000003</c:v>
                </c:pt>
                <c:pt idx="7517">
                  <c:v>58.081000000000003</c:v>
                </c:pt>
                <c:pt idx="7518">
                  <c:v>58.082999999999998</c:v>
                </c:pt>
                <c:pt idx="7519">
                  <c:v>58.085999999999999</c:v>
                </c:pt>
                <c:pt idx="7520">
                  <c:v>58.084000000000003</c:v>
                </c:pt>
                <c:pt idx="7521">
                  <c:v>58.082000000000001</c:v>
                </c:pt>
                <c:pt idx="7522">
                  <c:v>58.082000000000001</c:v>
                </c:pt>
                <c:pt idx="7523">
                  <c:v>58.079000000000001</c:v>
                </c:pt>
                <c:pt idx="7524">
                  <c:v>58.070999999999998</c:v>
                </c:pt>
                <c:pt idx="7525">
                  <c:v>58.084000000000003</c:v>
                </c:pt>
                <c:pt idx="7526">
                  <c:v>58.085999999999999</c:v>
                </c:pt>
                <c:pt idx="7527">
                  <c:v>58.088999999999999</c:v>
                </c:pt>
                <c:pt idx="7528">
                  <c:v>58.087000000000003</c:v>
                </c:pt>
                <c:pt idx="7529">
                  <c:v>58.08</c:v>
                </c:pt>
                <c:pt idx="7530">
                  <c:v>58.082000000000001</c:v>
                </c:pt>
                <c:pt idx="7531">
                  <c:v>58.093000000000004</c:v>
                </c:pt>
                <c:pt idx="7532">
                  <c:v>58.094000000000001</c:v>
                </c:pt>
                <c:pt idx="7533">
                  <c:v>58.088999999999999</c:v>
                </c:pt>
                <c:pt idx="7534">
                  <c:v>58.087000000000003</c:v>
                </c:pt>
                <c:pt idx="7535">
                  <c:v>58.091999999999999</c:v>
                </c:pt>
                <c:pt idx="7536">
                  <c:v>58.088999999999999</c:v>
                </c:pt>
                <c:pt idx="7537">
                  <c:v>58.097999999999999</c:v>
                </c:pt>
                <c:pt idx="7538">
                  <c:v>58.104999999999997</c:v>
                </c:pt>
                <c:pt idx="7539">
                  <c:v>58.106999999999999</c:v>
                </c:pt>
                <c:pt idx="7540">
                  <c:v>58.094000000000001</c:v>
                </c:pt>
                <c:pt idx="7541">
                  <c:v>58.100999999999999</c:v>
                </c:pt>
                <c:pt idx="7542">
                  <c:v>58.103000000000002</c:v>
                </c:pt>
                <c:pt idx="7543">
                  <c:v>58.103000000000002</c:v>
                </c:pt>
                <c:pt idx="7544">
                  <c:v>58.107999999999997</c:v>
                </c:pt>
                <c:pt idx="7545">
                  <c:v>58.116999999999997</c:v>
                </c:pt>
                <c:pt idx="7546">
                  <c:v>58.112000000000002</c:v>
                </c:pt>
                <c:pt idx="7547">
                  <c:v>58.113</c:v>
                </c:pt>
                <c:pt idx="7548">
                  <c:v>58.12</c:v>
                </c:pt>
                <c:pt idx="7549">
                  <c:v>58.113</c:v>
                </c:pt>
                <c:pt idx="7550">
                  <c:v>58.110999999999997</c:v>
                </c:pt>
                <c:pt idx="7551">
                  <c:v>58.116999999999997</c:v>
                </c:pt>
                <c:pt idx="7552">
                  <c:v>58.124000000000002</c:v>
                </c:pt>
                <c:pt idx="7553">
                  <c:v>58.125999999999998</c:v>
                </c:pt>
                <c:pt idx="7554">
                  <c:v>58.134999999999998</c:v>
                </c:pt>
                <c:pt idx="7555">
                  <c:v>58.133000000000003</c:v>
                </c:pt>
                <c:pt idx="7556">
                  <c:v>58.14</c:v>
                </c:pt>
                <c:pt idx="7557">
                  <c:v>58.131</c:v>
                </c:pt>
                <c:pt idx="7558">
                  <c:v>58.134</c:v>
                </c:pt>
                <c:pt idx="7559">
                  <c:v>58.140999999999998</c:v>
                </c:pt>
                <c:pt idx="7560">
                  <c:v>58.145000000000003</c:v>
                </c:pt>
                <c:pt idx="7561">
                  <c:v>58.146999999999998</c:v>
                </c:pt>
                <c:pt idx="7562">
                  <c:v>58.146999999999998</c:v>
                </c:pt>
                <c:pt idx="7563">
                  <c:v>58.145000000000003</c:v>
                </c:pt>
                <c:pt idx="7564">
                  <c:v>58.152000000000001</c:v>
                </c:pt>
                <c:pt idx="7565">
                  <c:v>58.155999999999999</c:v>
                </c:pt>
                <c:pt idx="7566">
                  <c:v>58.158999999999999</c:v>
                </c:pt>
                <c:pt idx="7567">
                  <c:v>58.165999999999997</c:v>
                </c:pt>
                <c:pt idx="7568">
                  <c:v>58.167999999999999</c:v>
                </c:pt>
                <c:pt idx="7569">
                  <c:v>58.17</c:v>
                </c:pt>
                <c:pt idx="7570">
                  <c:v>58.170999999999999</c:v>
                </c:pt>
                <c:pt idx="7571">
                  <c:v>58.173000000000002</c:v>
                </c:pt>
                <c:pt idx="7572">
                  <c:v>58.173000000000002</c:v>
                </c:pt>
                <c:pt idx="7573">
                  <c:v>58.18</c:v>
                </c:pt>
                <c:pt idx="7574">
                  <c:v>58.177999999999997</c:v>
                </c:pt>
                <c:pt idx="7575">
                  <c:v>58.18</c:v>
                </c:pt>
                <c:pt idx="7576">
                  <c:v>58.176000000000002</c:v>
                </c:pt>
                <c:pt idx="7577">
                  <c:v>58.182000000000002</c:v>
                </c:pt>
                <c:pt idx="7578">
                  <c:v>58.191000000000003</c:v>
                </c:pt>
                <c:pt idx="7579">
                  <c:v>58.191000000000003</c:v>
                </c:pt>
                <c:pt idx="7580">
                  <c:v>58.192</c:v>
                </c:pt>
                <c:pt idx="7581">
                  <c:v>58.198</c:v>
                </c:pt>
                <c:pt idx="7582">
                  <c:v>58.203000000000003</c:v>
                </c:pt>
                <c:pt idx="7583">
                  <c:v>58.204999999999998</c:v>
                </c:pt>
                <c:pt idx="7584">
                  <c:v>58.212000000000003</c:v>
                </c:pt>
                <c:pt idx="7585">
                  <c:v>58.216000000000001</c:v>
                </c:pt>
                <c:pt idx="7586">
                  <c:v>58.220999999999997</c:v>
                </c:pt>
                <c:pt idx="7587">
                  <c:v>58.215000000000003</c:v>
                </c:pt>
                <c:pt idx="7588">
                  <c:v>58.225999999999999</c:v>
                </c:pt>
                <c:pt idx="7589">
                  <c:v>58.225999999999999</c:v>
                </c:pt>
                <c:pt idx="7590">
                  <c:v>58.225999999999999</c:v>
                </c:pt>
                <c:pt idx="7591">
                  <c:v>58.23</c:v>
                </c:pt>
                <c:pt idx="7592">
                  <c:v>58.231000000000002</c:v>
                </c:pt>
                <c:pt idx="7593">
                  <c:v>58.232999999999997</c:v>
                </c:pt>
                <c:pt idx="7594">
                  <c:v>58.232999999999997</c:v>
                </c:pt>
                <c:pt idx="7595">
                  <c:v>58.235999999999997</c:v>
                </c:pt>
                <c:pt idx="7596">
                  <c:v>58.247</c:v>
                </c:pt>
                <c:pt idx="7597">
                  <c:v>58.244999999999997</c:v>
                </c:pt>
                <c:pt idx="7598">
                  <c:v>58.249000000000002</c:v>
                </c:pt>
                <c:pt idx="7599">
                  <c:v>58.247</c:v>
                </c:pt>
                <c:pt idx="7600">
                  <c:v>58.250999999999998</c:v>
                </c:pt>
                <c:pt idx="7601">
                  <c:v>58.247</c:v>
                </c:pt>
                <c:pt idx="7602">
                  <c:v>58.25</c:v>
                </c:pt>
                <c:pt idx="7603">
                  <c:v>58.249000000000002</c:v>
                </c:pt>
                <c:pt idx="7604">
                  <c:v>58.249000000000002</c:v>
                </c:pt>
                <c:pt idx="7605">
                  <c:v>58.253999999999998</c:v>
                </c:pt>
                <c:pt idx="7606">
                  <c:v>58.256</c:v>
                </c:pt>
                <c:pt idx="7607">
                  <c:v>58.256999999999998</c:v>
                </c:pt>
                <c:pt idx="7608">
                  <c:v>58.253</c:v>
                </c:pt>
                <c:pt idx="7609">
                  <c:v>58.253999999999998</c:v>
                </c:pt>
                <c:pt idx="7610">
                  <c:v>58.261000000000003</c:v>
                </c:pt>
                <c:pt idx="7611">
                  <c:v>58.271000000000001</c:v>
                </c:pt>
                <c:pt idx="7612">
                  <c:v>58.265999999999998</c:v>
                </c:pt>
                <c:pt idx="7613">
                  <c:v>58.265999999999998</c:v>
                </c:pt>
                <c:pt idx="7614">
                  <c:v>58.271000000000001</c:v>
                </c:pt>
                <c:pt idx="7615">
                  <c:v>58.265999999999998</c:v>
                </c:pt>
                <c:pt idx="7616">
                  <c:v>58.271000000000001</c:v>
                </c:pt>
                <c:pt idx="7617">
                  <c:v>58.267000000000003</c:v>
                </c:pt>
                <c:pt idx="7618">
                  <c:v>58.271000000000001</c:v>
                </c:pt>
                <c:pt idx="7619">
                  <c:v>58.273000000000003</c:v>
                </c:pt>
                <c:pt idx="7620">
                  <c:v>58.277999999999999</c:v>
                </c:pt>
                <c:pt idx="7621">
                  <c:v>58.292000000000002</c:v>
                </c:pt>
                <c:pt idx="7622">
                  <c:v>58.301000000000002</c:v>
                </c:pt>
                <c:pt idx="7623">
                  <c:v>58.314</c:v>
                </c:pt>
                <c:pt idx="7624">
                  <c:v>58.311999999999998</c:v>
                </c:pt>
                <c:pt idx="7625">
                  <c:v>58.326000000000001</c:v>
                </c:pt>
                <c:pt idx="7626">
                  <c:v>58.328000000000003</c:v>
                </c:pt>
                <c:pt idx="7627">
                  <c:v>58.332999999999998</c:v>
                </c:pt>
                <c:pt idx="7628">
                  <c:v>58.338999999999999</c:v>
                </c:pt>
                <c:pt idx="7629">
                  <c:v>58.345999999999997</c:v>
                </c:pt>
                <c:pt idx="7630">
                  <c:v>58.35</c:v>
                </c:pt>
                <c:pt idx="7631">
                  <c:v>58.356999999999999</c:v>
                </c:pt>
                <c:pt idx="7632">
                  <c:v>58.363999999999997</c:v>
                </c:pt>
                <c:pt idx="7633">
                  <c:v>58.372999999999998</c:v>
                </c:pt>
                <c:pt idx="7634">
                  <c:v>58.375999999999998</c:v>
                </c:pt>
                <c:pt idx="7635">
                  <c:v>58.378</c:v>
                </c:pt>
                <c:pt idx="7636">
                  <c:v>58.38</c:v>
                </c:pt>
                <c:pt idx="7637">
                  <c:v>58.396000000000001</c:v>
                </c:pt>
                <c:pt idx="7638">
                  <c:v>58.392000000000003</c:v>
                </c:pt>
                <c:pt idx="7639">
                  <c:v>58.387</c:v>
                </c:pt>
                <c:pt idx="7640">
                  <c:v>58.392000000000003</c:v>
                </c:pt>
                <c:pt idx="7641">
                  <c:v>58.399000000000001</c:v>
                </c:pt>
                <c:pt idx="7642">
                  <c:v>58.39</c:v>
                </c:pt>
                <c:pt idx="7643">
                  <c:v>58.392000000000003</c:v>
                </c:pt>
                <c:pt idx="7644">
                  <c:v>58.392000000000003</c:v>
                </c:pt>
                <c:pt idx="7645">
                  <c:v>58.387999999999998</c:v>
                </c:pt>
                <c:pt idx="7646">
                  <c:v>58.387999999999998</c:v>
                </c:pt>
                <c:pt idx="7647">
                  <c:v>58.384999999999998</c:v>
                </c:pt>
                <c:pt idx="7648">
                  <c:v>58.383000000000003</c:v>
                </c:pt>
                <c:pt idx="7649">
                  <c:v>58.383000000000003</c:v>
                </c:pt>
                <c:pt idx="7650">
                  <c:v>58.37</c:v>
                </c:pt>
                <c:pt idx="7651">
                  <c:v>58.372999999999998</c:v>
                </c:pt>
                <c:pt idx="7652">
                  <c:v>58.372999999999998</c:v>
                </c:pt>
                <c:pt idx="7653">
                  <c:v>58.37</c:v>
                </c:pt>
                <c:pt idx="7654">
                  <c:v>58.362000000000002</c:v>
                </c:pt>
                <c:pt idx="7655">
                  <c:v>58.36</c:v>
                </c:pt>
                <c:pt idx="7656">
                  <c:v>58.359000000000002</c:v>
                </c:pt>
                <c:pt idx="7657">
                  <c:v>58.357999999999997</c:v>
                </c:pt>
                <c:pt idx="7658">
                  <c:v>58.362000000000002</c:v>
                </c:pt>
                <c:pt idx="7659">
                  <c:v>58.350999999999999</c:v>
                </c:pt>
                <c:pt idx="7660">
                  <c:v>58.353000000000002</c:v>
                </c:pt>
                <c:pt idx="7661">
                  <c:v>58.353000000000002</c:v>
                </c:pt>
                <c:pt idx="7662">
                  <c:v>58.347000000000001</c:v>
                </c:pt>
                <c:pt idx="7663">
                  <c:v>58.350999999999999</c:v>
                </c:pt>
                <c:pt idx="7664">
                  <c:v>58.351999999999997</c:v>
                </c:pt>
                <c:pt idx="7665">
                  <c:v>58.35</c:v>
                </c:pt>
                <c:pt idx="7666">
                  <c:v>58.353999999999999</c:v>
                </c:pt>
                <c:pt idx="7667">
                  <c:v>58.351999999999997</c:v>
                </c:pt>
                <c:pt idx="7668">
                  <c:v>58.347000000000001</c:v>
                </c:pt>
                <c:pt idx="7669">
                  <c:v>58.344999999999999</c:v>
                </c:pt>
                <c:pt idx="7670">
                  <c:v>58.347000000000001</c:v>
                </c:pt>
                <c:pt idx="7671">
                  <c:v>58.35</c:v>
                </c:pt>
                <c:pt idx="7672">
                  <c:v>58.347999999999999</c:v>
                </c:pt>
                <c:pt idx="7673">
                  <c:v>58.347999999999999</c:v>
                </c:pt>
                <c:pt idx="7674">
                  <c:v>58.35</c:v>
                </c:pt>
                <c:pt idx="7675">
                  <c:v>58.347999999999999</c:v>
                </c:pt>
                <c:pt idx="7676">
                  <c:v>58.347999999999999</c:v>
                </c:pt>
                <c:pt idx="7677">
                  <c:v>58.35</c:v>
                </c:pt>
                <c:pt idx="7678">
                  <c:v>58.35</c:v>
                </c:pt>
                <c:pt idx="7679">
                  <c:v>58.345999999999997</c:v>
                </c:pt>
                <c:pt idx="7680">
                  <c:v>58.341999999999999</c:v>
                </c:pt>
                <c:pt idx="7681">
                  <c:v>58.341999999999999</c:v>
                </c:pt>
                <c:pt idx="7682">
                  <c:v>58.350999999999999</c:v>
                </c:pt>
                <c:pt idx="7683">
                  <c:v>58.348999999999997</c:v>
                </c:pt>
                <c:pt idx="7684">
                  <c:v>58.354999999999997</c:v>
                </c:pt>
                <c:pt idx="7685">
                  <c:v>58.350999999999999</c:v>
                </c:pt>
                <c:pt idx="7686">
                  <c:v>58.344999999999999</c:v>
                </c:pt>
                <c:pt idx="7687">
                  <c:v>58.344999999999999</c:v>
                </c:pt>
                <c:pt idx="7688">
                  <c:v>58.353000000000002</c:v>
                </c:pt>
                <c:pt idx="7689">
                  <c:v>58.344999999999999</c:v>
                </c:pt>
                <c:pt idx="7690">
                  <c:v>58.356000000000002</c:v>
                </c:pt>
                <c:pt idx="7691">
                  <c:v>58.356000000000002</c:v>
                </c:pt>
                <c:pt idx="7692">
                  <c:v>58.351999999999997</c:v>
                </c:pt>
                <c:pt idx="7693">
                  <c:v>58.353999999999999</c:v>
                </c:pt>
                <c:pt idx="7694">
                  <c:v>58.356000000000002</c:v>
                </c:pt>
                <c:pt idx="7695">
                  <c:v>58.363</c:v>
                </c:pt>
                <c:pt idx="7696">
                  <c:v>58.365000000000002</c:v>
                </c:pt>
                <c:pt idx="7697">
                  <c:v>58.360999999999997</c:v>
                </c:pt>
                <c:pt idx="7698">
                  <c:v>58.366</c:v>
                </c:pt>
                <c:pt idx="7699">
                  <c:v>58.366</c:v>
                </c:pt>
                <c:pt idx="7700">
                  <c:v>58.359000000000002</c:v>
                </c:pt>
                <c:pt idx="7701">
                  <c:v>58.366</c:v>
                </c:pt>
                <c:pt idx="7702">
                  <c:v>58.369</c:v>
                </c:pt>
                <c:pt idx="7703">
                  <c:v>58.369</c:v>
                </c:pt>
                <c:pt idx="7704">
                  <c:v>58.372999999999998</c:v>
                </c:pt>
                <c:pt idx="7705">
                  <c:v>58.371000000000002</c:v>
                </c:pt>
                <c:pt idx="7706">
                  <c:v>58.375</c:v>
                </c:pt>
                <c:pt idx="7707">
                  <c:v>58.38</c:v>
                </c:pt>
                <c:pt idx="7708">
                  <c:v>58.389000000000003</c:v>
                </c:pt>
                <c:pt idx="7709">
                  <c:v>58.381999999999998</c:v>
                </c:pt>
                <c:pt idx="7710">
                  <c:v>58.387</c:v>
                </c:pt>
                <c:pt idx="7711">
                  <c:v>58.39</c:v>
                </c:pt>
                <c:pt idx="7712">
                  <c:v>58.393999999999998</c:v>
                </c:pt>
                <c:pt idx="7713">
                  <c:v>58.393999999999998</c:v>
                </c:pt>
                <c:pt idx="7714">
                  <c:v>58.387999999999998</c:v>
                </c:pt>
                <c:pt idx="7715">
                  <c:v>58.392000000000003</c:v>
                </c:pt>
                <c:pt idx="7716">
                  <c:v>58.393999999999998</c:v>
                </c:pt>
                <c:pt idx="7717">
                  <c:v>58.395000000000003</c:v>
                </c:pt>
                <c:pt idx="7718">
                  <c:v>58.387999999999998</c:v>
                </c:pt>
                <c:pt idx="7719">
                  <c:v>58.378999999999998</c:v>
                </c:pt>
                <c:pt idx="7720">
                  <c:v>58.386000000000003</c:v>
                </c:pt>
                <c:pt idx="7721">
                  <c:v>58.402000000000001</c:v>
                </c:pt>
                <c:pt idx="7722">
                  <c:v>58.408000000000001</c:v>
                </c:pt>
                <c:pt idx="7723">
                  <c:v>58.408999999999999</c:v>
                </c:pt>
                <c:pt idx="7724">
                  <c:v>58.406999999999996</c:v>
                </c:pt>
                <c:pt idx="7725">
                  <c:v>58.414999999999999</c:v>
                </c:pt>
                <c:pt idx="7726">
                  <c:v>58.423000000000002</c:v>
                </c:pt>
                <c:pt idx="7727">
                  <c:v>58.421999999999997</c:v>
                </c:pt>
                <c:pt idx="7728">
                  <c:v>58.424999999999997</c:v>
                </c:pt>
                <c:pt idx="7729">
                  <c:v>58.420999999999999</c:v>
                </c:pt>
                <c:pt idx="7730">
                  <c:v>58.420999999999999</c:v>
                </c:pt>
                <c:pt idx="7731">
                  <c:v>58.432000000000002</c:v>
                </c:pt>
                <c:pt idx="7732">
                  <c:v>58.424999999999997</c:v>
                </c:pt>
                <c:pt idx="7733">
                  <c:v>58.420999999999999</c:v>
                </c:pt>
                <c:pt idx="7734">
                  <c:v>58.420999999999999</c:v>
                </c:pt>
                <c:pt idx="7735">
                  <c:v>58.426000000000002</c:v>
                </c:pt>
                <c:pt idx="7736">
                  <c:v>58.43</c:v>
                </c:pt>
                <c:pt idx="7737">
                  <c:v>58.432000000000002</c:v>
                </c:pt>
                <c:pt idx="7738">
                  <c:v>58.436999999999998</c:v>
                </c:pt>
                <c:pt idx="7739">
                  <c:v>58.436999999999998</c:v>
                </c:pt>
                <c:pt idx="7740">
                  <c:v>58.445999999999998</c:v>
                </c:pt>
                <c:pt idx="7741">
                  <c:v>58.445999999999998</c:v>
                </c:pt>
                <c:pt idx="7742">
                  <c:v>58.445999999999998</c:v>
                </c:pt>
                <c:pt idx="7743">
                  <c:v>58.448999999999998</c:v>
                </c:pt>
                <c:pt idx="7744">
                  <c:v>58.457999999999998</c:v>
                </c:pt>
                <c:pt idx="7745">
                  <c:v>58.454000000000001</c:v>
                </c:pt>
                <c:pt idx="7746">
                  <c:v>58.46</c:v>
                </c:pt>
                <c:pt idx="7747">
                  <c:v>58.466999999999999</c:v>
                </c:pt>
                <c:pt idx="7748">
                  <c:v>58.466999999999999</c:v>
                </c:pt>
                <c:pt idx="7749">
                  <c:v>58.46</c:v>
                </c:pt>
                <c:pt idx="7750">
                  <c:v>58.460999999999999</c:v>
                </c:pt>
                <c:pt idx="7751">
                  <c:v>58.468000000000004</c:v>
                </c:pt>
                <c:pt idx="7752">
                  <c:v>58.47</c:v>
                </c:pt>
                <c:pt idx="7753">
                  <c:v>58.473999999999997</c:v>
                </c:pt>
                <c:pt idx="7754">
                  <c:v>58.468000000000004</c:v>
                </c:pt>
                <c:pt idx="7755">
                  <c:v>58.476999999999997</c:v>
                </c:pt>
                <c:pt idx="7756">
                  <c:v>58.476999999999997</c:v>
                </c:pt>
                <c:pt idx="7757">
                  <c:v>58.49</c:v>
                </c:pt>
                <c:pt idx="7758">
                  <c:v>58.488</c:v>
                </c:pt>
                <c:pt idx="7759">
                  <c:v>58.5</c:v>
                </c:pt>
                <c:pt idx="7760">
                  <c:v>58.497</c:v>
                </c:pt>
                <c:pt idx="7761">
                  <c:v>58.491</c:v>
                </c:pt>
                <c:pt idx="7762">
                  <c:v>58.496000000000002</c:v>
                </c:pt>
                <c:pt idx="7763">
                  <c:v>58.494</c:v>
                </c:pt>
                <c:pt idx="7764">
                  <c:v>58.509</c:v>
                </c:pt>
                <c:pt idx="7765">
                  <c:v>58.505000000000003</c:v>
                </c:pt>
                <c:pt idx="7766">
                  <c:v>58.514000000000003</c:v>
                </c:pt>
                <c:pt idx="7767">
                  <c:v>58.509</c:v>
                </c:pt>
                <c:pt idx="7768">
                  <c:v>58.518000000000001</c:v>
                </c:pt>
                <c:pt idx="7769">
                  <c:v>58.53</c:v>
                </c:pt>
                <c:pt idx="7770">
                  <c:v>58.526000000000003</c:v>
                </c:pt>
                <c:pt idx="7771">
                  <c:v>58.527999999999999</c:v>
                </c:pt>
                <c:pt idx="7772">
                  <c:v>58.534999999999997</c:v>
                </c:pt>
                <c:pt idx="7773">
                  <c:v>58.543999999999997</c:v>
                </c:pt>
                <c:pt idx="7774">
                  <c:v>58.539000000000001</c:v>
                </c:pt>
                <c:pt idx="7775">
                  <c:v>58.543999999999997</c:v>
                </c:pt>
                <c:pt idx="7776">
                  <c:v>58.548000000000002</c:v>
                </c:pt>
                <c:pt idx="7777">
                  <c:v>58.548000000000002</c:v>
                </c:pt>
                <c:pt idx="7778">
                  <c:v>58.555999999999997</c:v>
                </c:pt>
                <c:pt idx="7779">
                  <c:v>58.555</c:v>
                </c:pt>
                <c:pt idx="7780">
                  <c:v>58.558</c:v>
                </c:pt>
                <c:pt idx="7781">
                  <c:v>58.561999999999998</c:v>
                </c:pt>
                <c:pt idx="7782">
                  <c:v>58.561999999999998</c:v>
                </c:pt>
                <c:pt idx="7783">
                  <c:v>58.558</c:v>
                </c:pt>
                <c:pt idx="7784">
                  <c:v>58.573999999999998</c:v>
                </c:pt>
                <c:pt idx="7785">
                  <c:v>58.572000000000003</c:v>
                </c:pt>
                <c:pt idx="7786">
                  <c:v>58.579000000000001</c:v>
                </c:pt>
                <c:pt idx="7787">
                  <c:v>58.588000000000001</c:v>
                </c:pt>
                <c:pt idx="7788">
                  <c:v>58.585999999999999</c:v>
                </c:pt>
                <c:pt idx="7789">
                  <c:v>58.585999999999999</c:v>
                </c:pt>
                <c:pt idx="7790">
                  <c:v>58.591000000000001</c:v>
                </c:pt>
                <c:pt idx="7791">
                  <c:v>58.585999999999999</c:v>
                </c:pt>
                <c:pt idx="7792">
                  <c:v>58.601999999999997</c:v>
                </c:pt>
                <c:pt idx="7793">
                  <c:v>58.606999999999999</c:v>
                </c:pt>
                <c:pt idx="7794">
                  <c:v>58.606999999999999</c:v>
                </c:pt>
                <c:pt idx="7795">
                  <c:v>58.606999999999999</c:v>
                </c:pt>
                <c:pt idx="7796">
                  <c:v>58.603999999999999</c:v>
                </c:pt>
                <c:pt idx="7797">
                  <c:v>58.610999999999997</c:v>
                </c:pt>
                <c:pt idx="7798">
                  <c:v>58.618000000000002</c:v>
                </c:pt>
                <c:pt idx="7799">
                  <c:v>58.621000000000002</c:v>
                </c:pt>
                <c:pt idx="7800">
                  <c:v>58.625</c:v>
                </c:pt>
                <c:pt idx="7801">
                  <c:v>58.63</c:v>
                </c:pt>
                <c:pt idx="7802">
                  <c:v>58.643000000000001</c:v>
                </c:pt>
                <c:pt idx="7803">
                  <c:v>58.646000000000001</c:v>
                </c:pt>
                <c:pt idx="7804">
                  <c:v>58.646000000000001</c:v>
                </c:pt>
                <c:pt idx="7805">
                  <c:v>58.655000000000001</c:v>
                </c:pt>
                <c:pt idx="7806">
                  <c:v>58.656999999999996</c:v>
                </c:pt>
                <c:pt idx="7807">
                  <c:v>58.656999999999996</c:v>
                </c:pt>
                <c:pt idx="7808">
                  <c:v>58.66</c:v>
                </c:pt>
                <c:pt idx="7809">
                  <c:v>58.670999999999999</c:v>
                </c:pt>
                <c:pt idx="7810">
                  <c:v>58.674999999999997</c:v>
                </c:pt>
                <c:pt idx="7811">
                  <c:v>58.673000000000002</c:v>
                </c:pt>
                <c:pt idx="7812">
                  <c:v>58.682000000000002</c:v>
                </c:pt>
                <c:pt idx="7813">
                  <c:v>58.689</c:v>
                </c:pt>
                <c:pt idx="7814">
                  <c:v>58.685000000000002</c:v>
                </c:pt>
                <c:pt idx="7815">
                  <c:v>58.695999999999998</c:v>
                </c:pt>
                <c:pt idx="7816">
                  <c:v>58.692</c:v>
                </c:pt>
                <c:pt idx="7817">
                  <c:v>58.704999999999998</c:v>
                </c:pt>
                <c:pt idx="7818">
                  <c:v>58.703000000000003</c:v>
                </c:pt>
                <c:pt idx="7819">
                  <c:v>58.71</c:v>
                </c:pt>
                <c:pt idx="7820">
                  <c:v>58.716999999999999</c:v>
                </c:pt>
                <c:pt idx="7821">
                  <c:v>58.716999999999999</c:v>
                </c:pt>
                <c:pt idx="7822">
                  <c:v>58.723999999999997</c:v>
                </c:pt>
                <c:pt idx="7823">
                  <c:v>58.725999999999999</c:v>
                </c:pt>
                <c:pt idx="7824">
                  <c:v>58.734999999999999</c:v>
                </c:pt>
                <c:pt idx="7825">
                  <c:v>58.741999999999997</c:v>
                </c:pt>
                <c:pt idx="7826">
                  <c:v>58.749000000000002</c:v>
                </c:pt>
                <c:pt idx="7827">
                  <c:v>58.744999999999997</c:v>
                </c:pt>
                <c:pt idx="7828">
                  <c:v>58.747</c:v>
                </c:pt>
                <c:pt idx="7829">
                  <c:v>58.753999999999998</c:v>
                </c:pt>
                <c:pt idx="7830">
                  <c:v>58.759</c:v>
                </c:pt>
                <c:pt idx="7831">
                  <c:v>58.752000000000002</c:v>
                </c:pt>
                <c:pt idx="7832">
                  <c:v>58.761000000000003</c:v>
                </c:pt>
                <c:pt idx="7833">
                  <c:v>58.765999999999998</c:v>
                </c:pt>
                <c:pt idx="7834">
                  <c:v>58.777000000000001</c:v>
                </c:pt>
                <c:pt idx="7835">
                  <c:v>58.781999999999996</c:v>
                </c:pt>
                <c:pt idx="7836">
                  <c:v>58.783999999999999</c:v>
                </c:pt>
                <c:pt idx="7837">
                  <c:v>58.787999999999997</c:v>
                </c:pt>
                <c:pt idx="7838">
                  <c:v>58.790999999999997</c:v>
                </c:pt>
                <c:pt idx="7839">
                  <c:v>58.808999999999997</c:v>
                </c:pt>
                <c:pt idx="7840">
                  <c:v>58.813000000000002</c:v>
                </c:pt>
                <c:pt idx="7841">
                  <c:v>58.813000000000002</c:v>
                </c:pt>
                <c:pt idx="7842">
                  <c:v>58.811999999999998</c:v>
                </c:pt>
                <c:pt idx="7843">
                  <c:v>58.817999999999998</c:v>
                </c:pt>
                <c:pt idx="7844">
                  <c:v>58.826999999999998</c:v>
                </c:pt>
                <c:pt idx="7845">
                  <c:v>58.826999999999998</c:v>
                </c:pt>
                <c:pt idx="7846">
                  <c:v>58.826999999999998</c:v>
                </c:pt>
                <c:pt idx="7847">
                  <c:v>58.832000000000001</c:v>
                </c:pt>
                <c:pt idx="7848">
                  <c:v>58.83</c:v>
                </c:pt>
                <c:pt idx="7849">
                  <c:v>58.838999999999999</c:v>
                </c:pt>
                <c:pt idx="7850">
                  <c:v>58.841000000000001</c:v>
                </c:pt>
                <c:pt idx="7851">
                  <c:v>58.847999999999999</c:v>
                </c:pt>
                <c:pt idx="7852">
                  <c:v>58.847999999999999</c:v>
                </c:pt>
                <c:pt idx="7853">
                  <c:v>58.853000000000002</c:v>
                </c:pt>
                <c:pt idx="7854">
                  <c:v>58.854999999999997</c:v>
                </c:pt>
                <c:pt idx="7855">
                  <c:v>58.857999999999997</c:v>
                </c:pt>
                <c:pt idx="7856">
                  <c:v>58.856000000000002</c:v>
                </c:pt>
                <c:pt idx="7857">
                  <c:v>58.869</c:v>
                </c:pt>
                <c:pt idx="7858">
                  <c:v>58.875999999999998</c:v>
                </c:pt>
                <c:pt idx="7859">
                  <c:v>58.878</c:v>
                </c:pt>
                <c:pt idx="7860">
                  <c:v>58.883000000000003</c:v>
                </c:pt>
                <c:pt idx="7861">
                  <c:v>58.878999999999998</c:v>
                </c:pt>
                <c:pt idx="7862">
                  <c:v>58.884999999999998</c:v>
                </c:pt>
                <c:pt idx="7863">
                  <c:v>58.89</c:v>
                </c:pt>
                <c:pt idx="7864">
                  <c:v>58.893999999999998</c:v>
                </c:pt>
                <c:pt idx="7865">
                  <c:v>58.902999999999999</c:v>
                </c:pt>
                <c:pt idx="7866">
                  <c:v>58.908000000000001</c:v>
                </c:pt>
                <c:pt idx="7867">
                  <c:v>58.918999999999997</c:v>
                </c:pt>
                <c:pt idx="7868">
                  <c:v>58.917000000000002</c:v>
                </c:pt>
                <c:pt idx="7869">
                  <c:v>58.926000000000002</c:v>
                </c:pt>
                <c:pt idx="7870">
                  <c:v>58.926000000000002</c:v>
                </c:pt>
                <c:pt idx="7871">
                  <c:v>58.94</c:v>
                </c:pt>
                <c:pt idx="7872">
                  <c:v>58.936</c:v>
                </c:pt>
                <c:pt idx="7873">
                  <c:v>58.94</c:v>
                </c:pt>
                <c:pt idx="7874">
                  <c:v>58.948999999999998</c:v>
                </c:pt>
                <c:pt idx="7875">
                  <c:v>58.947000000000003</c:v>
                </c:pt>
                <c:pt idx="7876">
                  <c:v>58.948999999999998</c:v>
                </c:pt>
                <c:pt idx="7877">
                  <c:v>58.95</c:v>
                </c:pt>
                <c:pt idx="7878">
                  <c:v>58.957000000000001</c:v>
                </c:pt>
                <c:pt idx="7879">
                  <c:v>58.960999999999999</c:v>
                </c:pt>
                <c:pt idx="7880">
                  <c:v>58.960999999999999</c:v>
                </c:pt>
                <c:pt idx="7881">
                  <c:v>58.960999999999999</c:v>
                </c:pt>
                <c:pt idx="7882">
                  <c:v>58.963999999999999</c:v>
                </c:pt>
                <c:pt idx="7883">
                  <c:v>58.966000000000001</c:v>
                </c:pt>
                <c:pt idx="7884">
                  <c:v>58.978999999999999</c:v>
                </c:pt>
                <c:pt idx="7885">
                  <c:v>58.981999999999999</c:v>
                </c:pt>
                <c:pt idx="7886">
                  <c:v>58.988999999999997</c:v>
                </c:pt>
                <c:pt idx="7887">
                  <c:v>58.981999999999999</c:v>
                </c:pt>
                <c:pt idx="7888">
                  <c:v>58.987000000000002</c:v>
                </c:pt>
                <c:pt idx="7889">
                  <c:v>58.994</c:v>
                </c:pt>
                <c:pt idx="7890">
                  <c:v>59</c:v>
                </c:pt>
                <c:pt idx="7891">
                  <c:v>59.002000000000002</c:v>
                </c:pt>
                <c:pt idx="7892">
                  <c:v>59.000999999999998</c:v>
                </c:pt>
                <c:pt idx="7893">
                  <c:v>59.006999999999998</c:v>
                </c:pt>
                <c:pt idx="7894">
                  <c:v>59.01</c:v>
                </c:pt>
                <c:pt idx="7895">
                  <c:v>59.018999999999998</c:v>
                </c:pt>
                <c:pt idx="7896">
                  <c:v>59.014000000000003</c:v>
                </c:pt>
                <c:pt idx="7897">
                  <c:v>59.017000000000003</c:v>
                </c:pt>
                <c:pt idx="7898">
                  <c:v>59.021000000000001</c:v>
                </c:pt>
                <c:pt idx="7899">
                  <c:v>59.021000000000001</c:v>
                </c:pt>
                <c:pt idx="7900">
                  <c:v>59.024000000000001</c:v>
                </c:pt>
                <c:pt idx="7901">
                  <c:v>59.036999999999999</c:v>
                </c:pt>
                <c:pt idx="7902">
                  <c:v>59.034999999999997</c:v>
                </c:pt>
                <c:pt idx="7903">
                  <c:v>59.034999999999997</c:v>
                </c:pt>
                <c:pt idx="7904">
                  <c:v>59.037999999999997</c:v>
                </c:pt>
                <c:pt idx="7905">
                  <c:v>59.045999999999999</c:v>
                </c:pt>
                <c:pt idx="7906">
                  <c:v>59.054000000000002</c:v>
                </c:pt>
                <c:pt idx="7907">
                  <c:v>59.06</c:v>
                </c:pt>
                <c:pt idx="7908">
                  <c:v>59.063000000000002</c:v>
                </c:pt>
                <c:pt idx="7909">
                  <c:v>59.063000000000002</c:v>
                </c:pt>
                <c:pt idx="7910">
                  <c:v>59.072000000000003</c:v>
                </c:pt>
                <c:pt idx="7911">
                  <c:v>59.085000000000001</c:v>
                </c:pt>
                <c:pt idx="7912">
                  <c:v>59.091999999999999</c:v>
                </c:pt>
                <c:pt idx="7913">
                  <c:v>59.097000000000001</c:v>
                </c:pt>
                <c:pt idx="7914">
                  <c:v>59.088000000000001</c:v>
                </c:pt>
                <c:pt idx="7915">
                  <c:v>59.098999999999997</c:v>
                </c:pt>
                <c:pt idx="7916">
                  <c:v>59.106000000000002</c:v>
                </c:pt>
                <c:pt idx="7917">
                  <c:v>59.11</c:v>
                </c:pt>
                <c:pt idx="7918">
                  <c:v>59.113</c:v>
                </c:pt>
                <c:pt idx="7919">
                  <c:v>59.124000000000002</c:v>
                </c:pt>
                <c:pt idx="7920">
                  <c:v>59.127000000000002</c:v>
                </c:pt>
                <c:pt idx="7921">
                  <c:v>59.142000000000003</c:v>
                </c:pt>
                <c:pt idx="7922">
                  <c:v>59.143000000000001</c:v>
                </c:pt>
                <c:pt idx="7923">
                  <c:v>59.145000000000003</c:v>
                </c:pt>
                <c:pt idx="7924">
                  <c:v>59.154000000000003</c:v>
                </c:pt>
                <c:pt idx="7925">
                  <c:v>59.158000000000001</c:v>
                </c:pt>
                <c:pt idx="7926">
                  <c:v>59.158999999999999</c:v>
                </c:pt>
                <c:pt idx="7927">
                  <c:v>59.165999999999997</c:v>
                </c:pt>
                <c:pt idx="7928">
                  <c:v>59.17</c:v>
                </c:pt>
                <c:pt idx="7929">
                  <c:v>59.17</c:v>
                </c:pt>
                <c:pt idx="7930">
                  <c:v>59.177</c:v>
                </c:pt>
                <c:pt idx="7931">
                  <c:v>59.170999999999999</c:v>
                </c:pt>
                <c:pt idx="7932">
                  <c:v>59.177</c:v>
                </c:pt>
                <c:pt idx="7933">
                  <c:v>59.183999999999997</c:v>
                </c:pt>
                <c:pt idx="7934">
                  <c:v>59.189</c:v>
                </c:pt>
                <c:pt idx="7935">
                  <c:v>59.195</c:v>
                </c:pt>
                <c:pt idx="7936">
                  <c:v>59.195999999999998</c:v>
                </c:pt>
                <c:pt idx="7937">
                  <c:v>59.207000000000001</c:v>
                </c:pt>
                <c:pt idx="7938">
                  <c:v>59.216000000000001</c:v>
                </c:pt>
                <c:pt idx="7939">
                  <c:v>59.222999999999999</c:v>
                </c:pt>
                <c:pt idx="7940">
                  <c:v>59.231999999999999</c:v>
                </c:pt>
                <c:pt idx="7941">
                  <c:v>59.237000000000002</c:v>
                </c:pt>
                <c:pt idx="7942">
                  <c:v>59.246000000000002</c:v>
                </c:pt>
                <c:pt idx="7943">
                  <c:v>59.231999999999999</c:v>
                </c:pt>
                <c:pt idx="7944">
                  <c:v>59.241</c:v>
                </c:pt>
                <c:pt idx="7945">
                  <c:v>59.234000000000002</c:v>
                </c:pt>
                <c:pt idx="7946">
                  <c:v>59.250999999999998</c:v>
                </c:pt>
                <c:pt idx="7947">
                  <c:v>59.250999999999998</c:v>
                </c:pt>
                <c:pt idx="7948">
                  <c:v>59.262</c:v>
                </c:pt>
                <c:pt idx="7949">
                  <c:v>59.265999999999998</c:v>
                </c:pt>
                <c:pt idx="7950">
                  <c:v>59.268999999999998</c:v>
                </c:pt>
                <c:pt idx="7951">
                  <c:v>59.276000000000003</c:v>
                </c:pt>
                <c:pt idx="7952">
                  <c:v>59.277999999999999</c:v>
                </c:pt>
                <c:pt idx="7953">
                  <c:v>59.290999999999997</c:v>
                </c:pt>
                <c:pt idx="7954">
                  <c:v>59.290999999999997</c:v>
                </c:pt>
                <c:pt idx="7955">
                  <c:v>59.301000000000002</c:v>
                </c:pt>
                <c:pt idx="7956">
                  <c:v>59.301000000000002</c:v>
                </c:pt>
                <c:pt idx="7957">
                  <c:v>59.29</c:v>
                </c:pt>
                <c:pt idx="7958">
                  <c:v>59.314999999999998</c:v>
                </c:pt>
                <c:pt idx="7959">
                  <c:v>59.323</c:v>
                </c:pt>
                <c:pt idx="7960">
                  <c:v>59.319000000000003</c:v>
                </c:pt>
                <c:pt idx="7961">
                  <c:v>59.320999999999998</c:v>
                </c:pt>
                <c:pt idx="7962">
                  <c:v>59.329000000000001</c:v>
                </c:pt>
                <c:pt idx="7963">
                  <c:v>59.332999999999998</c:v>
                </c:pt>
                <c:pt idx="7964">
                  <c:v>59.341999999999999</c:v>
                </c:pt>
                <c:pt idx="7965">
                  <c:v>59.344000000000001</c:v>
                </c:pt>
                <c:pt idx="7966">
                  <c:v>59.350999999999999</c:v>
                </c:pt>
                <c:pt idx="7967">
                  <c:v>59.365000000000002</c:v>
                </c:pt>
                <c:pt idx="7968">
                  <c:v>59.369</c:v>
                </c:pt>
                <c:pt idx="7969">
                  <c:v>59.369</c:v>
                </c:pt>
                <c:pt idx="7970">
                  <c:v>59.378</c:v>
                </c:pt>
                <c:pt idx="7971">
                  <c:v>59.383000000000003</c:v>
                </c:pt>
                <c:pt idx="7972">
                  <c:v>59.39</c:v>
                </c:pt>
                <c:pt idx="7973">
                  <c:v>59.402999999999999</c:v>
                </c:pt>
                <c:pt idx="7974">
                  <c:v>59.418999999999997</c:v>
                </c:pt>
                <c:pt idx="7975">
                  <c:v>59.418999999999997</c:v>
                </c:pt>
                <c:pt idx="7976">
                  <c:v>59.421999999999997</c:v>
                </c:pt>
                <c:pt idx="7977">
                  <c:v>59.433</c:v>
                </c:pt>
                <c:pt idx="7978">
                  <c:v>59.429000000000002</c:v>
                </c:pt>
                <c:pt idx="7979">
                  <c:v>59.445</c:v>
                </c:pt>
                <c:pt idx="7980">
                  <c:v>59.447000000000003</c:v>
                </c:pt>
                <c:pt idx="7981">
                  <c:v>59.447000000000003</c:v>
                </c:pt>
                <c:pt idx="7982">
                  <c:v>59.46</c:v>
                </c:pt>
                <c:pt idx="7983">
                  <c:v>59.472000000000001</c:v>
                </c:pt>
                <c:pt idx="7984">
                  <c:v>59.472000000000001</c:v>
                </c:pt>
                <c:pt idx="7985">
                  <c:v>59.473999999999997</c:v>
                </c:pt>
                <c:pt idx="7986">
                  <c:v>59.469000000000001</c:v>
                </c:pt>
                <c:pt idx="7987">
                  <c:v>59.475999999999999</c:v>
                </c:pt>
                <c:pt idx="7988">
                  <c:v>59.482999999999997</c:v>
                </c:pt>
                <c:pt idx="7989">
                  <c:v>59.497</c:v>
                </c:pt>
                <c:pt idx="7990">
                  <c:v>59.500999999999998</c:v>
                </c:pt>
                <c:pt idx="7991">
                  <c:v>59.503999999999998</c:v>
                </c:pt>
                <c:pt idx="7992">
                  <c:v>59.515000000000001</c:v>
                </c:pt>
                <c:pt idx="7993">
                  <c:v>59.518000000000001</c:v>
                </c:pt>
                <c:pt idx="7994">
                  <c:v>59.524000000000001</c:v>
                </c:pt>
                <c:pt idx="7995">
                  <c:v>59.529000000000003</c:v>
                </c:pt>
                <c:pt idx="7996">
                  <c:v>59.533000000000001</c:v>
                </c:pt>
                <c:pt idx="7997">
                  <c:v>59.545000000000002</c:v>
                </c:pt>
                <c:pt idx="7998">
                  <c:v>59.558</c:v>
                </c:pt>
                <c:pt idx="7999">
                  <c:v>59.561</c:v>
                </c:pt>
                <c:pt idx="8000">
                  <c:v>59.57</c:v>
                </c:pt>
                <c:pt idx="8001">
                  <c:v>59.582999999999998</c:v>
                </c:pt>
                <c:pt idx="8002">
                  <c:v>59.582999999999998</c:v>
                </c:pt>
                <c:pt idx="8003">
                  <c:v>59.594000000000001</c:v>
                </c:pt>
                <c:pt idx="8004">
                  <c:v>59.597000000000001</c:v>
                </c:pt>
                <c:pt idx="8005">
                  <c:v>59.607999999999997</c:v>
                </c:pt>
                <c:pt idx="8006">
                  <c:v>59.613</c:v>
                </c:pt>
                <c:pt idx="8007">
                  <c:v>59.615000000000002</c:v>
                </c:pt>
                <c:pt idx="8008">
                  <c:v>59.610999999999997</c:v>
                </c:pt>
                <c:pt idx="8009">
                  <c:v>59.616999999999997</c:v>
                </c:pt>
                <c:pt idx="8010">
                  <c:v>59.625999999999998</c:v>
                </c:pt>
                <c:pt idx="8011">
                  <c:v>59.636000000000003</c:v>
                </c:pt>
                <c:pt idx="8012">
                  <c:v>59.64</c:v>
                </c:pt>
                <c:pt idx="8013">
                  <c:v>59.646999999999998</c:v>
                </c:pt>
                <c:pt idx="8014">
                  <c:v>59.643000000000001</c:v>
                </c:pt>
                <c:pt idx="8015">
                  <c:v>59.651000000000003</c:v>
                </c:pt>
                <c:pt idx="8016">
                  <c:v>59.654000000000003</c:v>
                </c:pt>
                <c:pt idx="8017">
                  <c:v>59.661000000000001</c:v>
                </c:pt>
                <c:pt idx="8018">
                  <c:v>59.677</c:v>
                </c:pt>
                <c:pt idx="8019">
                  <c:v>59.679000000000002</c:v>
                </c:pt>
                <c:pt idx="8020">
                  <c:v>59.686</c:v>
                </c:pt>
                <c:pt idx="8021">
                  <c:v>59.686</c:v>
                </c:pt>
                <c:pt idx="8022">
                  <c:v>59.692999999999998</c:v>
                </c:pt>
                <c:pt idx="8023">
                  <c:v>59.692999999999998</c:v>
                </c:pt>
                <c:pt idx="8024">
                  <c:v>59.704000000000001</c:v>
                </c:pt>
                <c:pt idx="8025">
                  <c:v>59.707999999999998</c:v>
                </c:pt>
                <c:pt idx="8026">
                  <c:v>59.707999999999998</c:v>
                </c:pt>
                <c:pt idx="8027">
                  <c:v>59.718000000000004</c:v>
                </c:pt>
                <c:pt idx="8028">
                  <c:v>59.725000000000001</c:v>
                </c:pt>
                <c:pt idx="8029">
                  <c:v>59.718000000000004</c:v>
                </c:pt>
                <c:pt idx="8030">
                  <c:v>59.722999999999999</c:v>
                </c:pt>
                <c:pt idx="8031">
                  <c:v>59.722000000000001</c:v>
                </c:pt>
                <c:pt idx="8032">
                  <c:v>59.718000000000004</c:v>
                </c:pt>
                <c:pt idx="8033">
                  <c:v>59.744999999999997</c:v>
                </c:pt>
                <c:pt idx="8034">
                  <c:v>59.756999999999998</c:v>
                </c:pt>
                <c:pt idx="8035">
                  <c:v>59.756999999999998</c:v>
                </c:pt>
                <c:pt idx="8036">
                  <c:v>59.774000000000001</c:v>
                </c:pt>
                <c:pt idx="8037">
                  <c:v>59.779000000000003</c:v>
                </c:pt>
                <c:pt idx="8038">
                  <c:v>59.783000000000001</c:v>
                </c:pt>
                <c:pt idx="8039">
                  <c:v>59.798999999999999</c:v>
                </c:pt>
                <c:pt idx="8040">
                  <c:v>59.814999999999998</c:v>
                </c:pt>
                <c:pt idx="8041">
                  <c:v>59.811</c:v>
                </c:pt>
                <c:pt idx="8042">
                  <c:v>59.816000000000003</c:v>
                </c:pt>
                <c:pt idx="8043">
                  <c:v>59.817999999999998</c:v>
                </c:pt>
                <c:pt idx="8044">
                  <c:v>59.825000000000003</c:v>
                </c:pt>
                <c:pt idx="8045">
                  <c:v>59.84</c:v>
                </c:pt>
                <c:pt idx="8046">
                  <c:v>59.843000000000004</c:v>
                </c:pt>
                <c:pt idx="8047">
                  <c:v>59.847000000000001</c:v>
                </c:pt>
                <c:pt idx="8048">
                  <c:v>59.844999999999999</c:v>
                </c:pt>
                <c:pt idx="8049">
                  <c:v>59.85</c:v>
                </c:pt>
                <c:pt idx="8050">
                  <c:v>59.853999999999999</c:v>
                </c:pt>
                <c:pt idx="8051">
                  <c:v>59.868000000000002</c:v>
                </c:pt>
                <c:pt idx="8052">
                  <c:v>59.875</c:v>
                </c:pt>
                <c:pt idx="8053">
                  <c:v>59.878999999999998</c:v>
                </c:pt>
                <c:pt idx="8054">
                  <c:v>59.893000000000001</c:v>
                </c:pt>
                <c:pt idx="8055">
                  <c:v>59.896999999999998</c:v>
                </c:pt>
                <c:pt idx="8056">
                  <c:v>59.9</c:v>
                </c:pt>
                <c:pt idx="8057">
                  <c:v>59.908999999999999</c:v>
                </c:pt>
                <c:pt idx="8058">
                  <c:v>59.914000000000001</c:v>
                </c:pt>
                <c:pt idx="8059">
                  <c:v>59.914000000000001</c:v>
                </c:pt>
                <c:pt idx="8060">
                  <c:v>59.932000000000002</c:v>
                </c:pt>
                <c:pt idx="8061">
                  <c:v>59.936</c:v>
                </c:pt>
                <c:pt idx="8062">
                  <c:v>59.947000000000003</c:v>
                </c:pt>
                <c:pt idx="8063">
                  <c:v>59.95</c:v>
                </c:pt>
                <c:pt idx="8064">
                  <c:v>59.95</c:v>
                </c:pt>
                <c:pt idx="8065">
                  <c:v>59.954000000000001</c:v>
                </c:pt>
                <c:pt idx="8066">
                  <c:v>59.968000000000004</c:v>
                </c:pt>
                <c:pt idx="8067">
                  <c:v>59.978999999999999</c:v>
                </c:pt>
                <c:pt idx="8068">
                  <c:v>59.981999999999999</c:v>
                </c:pt>
                <c:pt idx="8069">
                  <c:v>59.994999999999997</c:v>
                </c:pt>
                <c:pt idx="8070">
                  <c:v>60.003999999999998</c:v>
                </c:pt>
                <c:pt idx="8071">
                  <c:v>60.011000000000003</c:v>
                </c:pt>
                <c:pt idx="8072">
                  <c:v>60.021999999999998</c:v>
                </c:pt>
                <c:pt idx="8073">
                  <c:v>60.021999999999998</c:v>
                </c:pt>
                <c:pt idx="8074">
                  <c:v>60.024999999999999</c:v>
                </c:pt>
                <c:pt idx="8075">
                  <c:v>60.031999999999996</c:v>
                </c:pt>
                <c:pt idx="8076">
                  <c:v>60.024999999999999</c:v>
                </c:pt>
                <c:pt idx="8077">
                  <c:v>60.031999999999996</c:v>
                </c:pt>
                <c:pt idx="8078">
                  <c:v>60.05</c:v>
                </c:pt>
                <c:pt idx="8079">
                  <c:v>60.052999999999997</c:v>
                </c:pt>
                <c:pt idx="8080">
                  <c:v>60.067999999999998</c:v>
                </c:pt>
                <c:pt idx="8081">
                  <c:v>60.064</c:v>
                </c:pt>
                <c:pt idx="8082">
                  <c:v>60.075000000000003</c:v>
                </c:pt>
                <c:pt idx="8083">
                  <c:v>60.075000000000003</c:v>
                </c:pt>
                <c:pt idx="8084">
                  <c:v>60.091000000000001</c:v>
                </c:pt>
                <c:pt idx="8085">
                  <c:v>60.095999999999997</c:v>
                </c:pt>
                <c:pt idx="8086">
                  <c:v>60.088999999999999</c:v>
                </c:pt>
                <c:pt idx="8087">
                  <c:v>60.100999999999999</c:v>
                </c:pt>
                <c:pt idx="8088">
                  <c:v>60.1</c:v>
                </c:pt>
                <c:pt idx="8089">
                  <c:v>60.098999999999997</c:v>
                </c:pt>
                <c:pt idx="8090">
                  <c:v>60.107999999999997</c:v>
                </c:pt>
                <c:pt idx="8091">
                  <c:v>60.11</c:v>
                </c:pt>
                <c:pt idx="8092">
                  <c:v>60.116999999999997</c:v>
                </c:pt>
                <c:pt idx="8093">
                  <c:v>60.13</c:v>
                </c:pt>
                <c:pt idx="8094">
                  <c:v>60.146000000000001</c:v>
                </c:pt>
                <c:pt idx="8095">
                  <c:v>60.149000000000001</c:v>
                </c:pt>
                <c:pt idx="8096">
                  <c:v>60.152999999999999</c:v>
                </c:pt>
                <c:pt idx="8097">
                  <c:v>60.155999999999999</c:v>
                </c:pt>
                <c:pt idx="8098">
                  <c:v>60.162999999999997</c:v>
                </c:pt>
                <c:pt idx="8099">
                  <c:v>60.171999999999997</c:v>
                </c:pt>
                <c:pt idx="8100">
                  <c:v>60.192</c:v>
                </c:pt>
                <c:pt idx="8101">
                  <c:v>60.188000000000002</c:v>
                </c:pt>
                <c:pt idx="8102">
                  <c:v>60.195</c:v>
                </c:pt>
                <c:pt idx="8103">
                  <c:v>60.206000000000003</c:v>
                </c:pt>
                <c:pt idx="8104">
                  <c:v>60.206000000000003</c:v>
                </c:pt>
                <c:pt idx="8105">
                  <c:v>60.216999999999999</c:v>
                </c:pt>
                <c:pt idx="8106">
                  <c:v>60.223999999999997</c:v>
                </c:pt>
                <c:pt idx="8107">
                  <c:v>60.223999999999997</c:v>
                </c:pt>
                <c:pt idx="8108">
                  <c:v>60.231000000000002</c:v>
                </c:pt>
                <c:pt idx="8109">
                  <c:v>60.238</c:v>
                </c:pt>
                <c:pt idx="8110">
                  <c:v>60.244999999999997</c:v>
                </c:pt>
                <c:pt idx="8111">
                  <c:v>60.253999999999998</c:v>
                </c:pt>
                <c:pt idx="8112">
                  <c:v>60.265999999999998</c:v>
                </c:pt>
                <c:pt idx="8113">
                  <c:v>60.265999999999998</c:v>
                </c:pt>
                <c:pt idx="8114">
                  <c:v>60.279000000000003</c:v>
                </c:pt>
                <c:pt idx="8115">
                  <c:v>60.287999999999997</c:v>
                </c:pt>
                <c:pt idx="8116">
                  <c:v>60.298999999999999</c:v>
                </c:pt>
                <c:pt idx="8117">
                  <c:v>60.298000000000002</c:v>
                </c:pt>
                <c:pt idx="8118">
                  <c:v>60.305999999999997</c:v>
                </c:pt>
                <c:pt idx="8119">
                  <c:v>60.313000000000002</c:v>
                </c:pt>
                <c:pt idx="8120">
                  <c:v>60.311</c:v>
                </c:pt>
                <c:pt idx="8121">
                  <c:v>60.334000000000003</c:v>
                </c:pt>
                <c:pt idx="8122">
                  <c:v>60.33</c:v>
                </c:pt>
                <c:pt idx="8123">
                  <c:v>60.332000000000001</c:v>
                </c:pt>
                <c:pt idx="8124">
                  <c:v>60.347999999999999</c:v>
                </c:pt>
                <c:pt idx="8125">
                  <c:v>60.354999999999997</c:v>
                </c:pt>
                <c:pt idx="8126">
                  <c:v>60.366</c:v>
                </c:pt>
                <c:pt idx="8127">
                  <c:v>60.377000000000002</c:v>
                </c:pt>
                <c:pt idx="8128">
                  <c:v>60.38</c:v>
                </c:pt>
                <c:pt idx="8129">
                  <c:v>60.390999999999998</c:v>
                </c:pt>
                <c:pt idx="8130">
                  <c:v>60.398000000000003</c:v>
                </c:pt>
                <c:pt idx="8131">
                  <c:v>60.402000000000001</c:v>
                </c:pt>
                <c:pt idx="8132">
                  <c:v>60.408999999999999</c:v>
                </c:pt>
                <c:pt idx="8133">
                  <c:v>60.415999999999997</c:v>
                </c:pt>
                <c:pt idx="8134">
                  <c:v>60.418999999999997</c:v>
                </c:pt>
                <c:pt idx="8135">
                  <c:v>60.433999999999997</c:v>
                </c:pt>
                <c:pt idx="8136">
                  <c:v>60.441000000000003</c:v>
                </c:pt>
                <c:pt idx="8137">
                  <c:v>60.433999999999997</c:v>
                </c:pt>
                <c:pt idx="8138">
                  <c:v>60.448</c:v>
                </c:pt>
                <c:pt idx="8139">
                  <c:v>60.454999999999998</c:v>
                </c:pt>
                <c:pt idx="8140">
                  <c:v>60.451000000000001</c:v>
                </c:pt>
                <c:pt idx="8141">
                  <c:v>60.462000000000003</c:v>
                </c:pt>
                <c:pt idx="8142">
                  <c:v>60.462000000000003</c:v>
                </c:pt>
                <c:pt idx="8143">
                  <c:v>60.462000000000003</c:v>
                </c:pt>
                <c:pt idx="8144">
                  <c:v>60.478000000000002</c:v>
                </c:pt>
                <c:pt idx="8145">
                  <c:v>60.487000000000002</c:v>
                </c:pt>
                <c:pt idx="8146">
                  <c:v>60.497999999999998</c:v>
                </c:pt>
                <c:pt idx="8147">
                  <c:v>60.496000000000002</c:v>
                </c:pt>
                <c:pt idx="8148">
                  <c:v>60.497999999999998</c:v>
                </c:pt>
                <c:pt idx="8149">
                  <c:v>60.500999999999998</c:v>
                </c:pt>
                <c:pt idx="8150">
                  <c:v>60.505000000000003</c:v>
                </c:pt>
                <c:pt idx="8151">
                  <c:v>60.497</c:v>
                </c:pt>
                <c:pt idx="8152">
                  <c:v>60.508000000000003</c:v>
                </c:pt>
                <c:pt idx="8153">
                  <c:v>60.511000000000003</c:v>
                </c:pt>
                <c:pt idx="8154">
                  <c:v>60.526000000000003</c:v>
                </c:pt>
                <c:pt idx="8155">
                  <c:v>60.529000000000003</c:v>
                </c:pt>
                <c:pt idx="8156">
                  <c:v>60.54</c:v>
                </c:pt>
                <c:pt idx="8157">
                  <c:v>60.54</c:v>
                </c:pt>
                <c:pt idx="8158">
                  <c:v>60.543999999999997</c:v>
                </c:pt>
                <c:pt idx="8159">
                  <c:v>60.563000000000002</c:v>
                </c:pt>
                <c:pt idx="8160">
                  <c:v>60.561</c:v>
                </c:pt>
                <c:pt idx="8161">
                  <c:v>60.567999999999998</c:v>
                </c:pt>
                <c:pt idx="8162">
                  <c:v>60.573999999999998</c:v>
                </c:pt>
                <c:pt idx="8163">
                  <c:v>60.579000000000001</c:v>
                </c:pt>
                <c:pt idx="8164">
                  <c:v>60.585999999999999</c:v>
                </c:pt>
                <c:pt idx="8165">
                  <c:v>60.591000000000001</c:v>
                </c:pt>
                <c:pt idx="8166">
                  <c:v>60.597000000000001</c:v>
                </c:pt>
                <c:pt idx="8167">
                  <c:v>60.603999999999999</c:v>
                </c:pt>
                <c:pt idx="8168">
                  <c:v>60.601999999999997</c:v>
                </c:pt>
                <c:pt idx="8169">
                  <c:v>60.597000000000001</c:v>
                </c:pt>
                <c:pt idx="8170">
                  <c:v>60.603999999999999</c:v>
                </c:pt>
                <c:pt idx="8171">
                  <c:v>60.604999999999997</c:v>
                </c:pt>
                <c:pt idx="8172">
                  <c:v>60.606999999999999</c:v>
                </c:pt>
                <c:pt idx="8173">
                  <c:v>60.610999999999997</c:v>
                </c:pt>
                <c:pt idx="8174">
                  <c:v>60.618000000000002</c:v>
                </c:pt>
                <c:pt idx="8175">
                  <c:v>60.618000000000002</c:v>
                </c:pt>
                <c:pt idx="8176">
                  <c:v>60.613999999999997</c:v>
                </c:pt>
                <c:pt idx="8177">
                  <c:v>60.603000000000002</c:v>
                </c:pt>
                <c:pt idx="8178">
                  <c:v>60.606999999999999</c:v>
                </c:pt>
                <c:pt idx="8179">
                  <c:v>60.603000000000002</c:v>
                </c:pt>
                <c:pt idx="8180">
                  <c:v>60.604999999999997</c:v>
                </c:pt>
                <c:pt idx="8181">
                  <c:v>60.595999999999997</c:v>
                </c:pt>
                <c:pt idx="8182">
                  <c:v>60.598999999999997</c:v>
                </c:pt>
                <c:pt idx="8183">
                  <c:v>60.604999999999997</c:v>
                </c:pt>
                <c:pt idx="8184">
                  <c:v>60.61</c:v>
                </c:pt>
                <c:pt idx="8185">
                  <c:v>60.61</c:v>
                </c:pt>
                <c:pt idx="8186">
                  <c:v>60.612000000000002</c:v>
                </c:pt>
                <c:pt idx="8187">
                  <c:v>60.606000000000002</c:v>
                </c:pt>
                <c:pt idx="8188">
                  <c:v>60.61</c:v>
                </c:pt>
                <c:pt idx="8189">
                  <c:v>60.616999999999997</c:v>
                </c:pt>
                <c:pt idx="8190">
                  <c:v>60.62</c:v>
                </c:pt>
                <c:pt idx="8191">
                  <c:v>60.613</c:v>
                </c:pt>
                <c:pt idx="8192">
                  <c:v>60.62</c:v>
                </c:pt>
                <c:pt idx="8193">
                  <c:v>60.616999999999997</c:v>
                </c:pt>
                <c:pt idx="8194">
                  <c:v>60.62</c:v>
                </c:pt>
                <c:pt idx="8195">
                  <c:v>60.622</c:v>
                </c:pt>
                <c:pt idx="8196">
                  <c:v>60.613</c:v>
                </c:pt>
                <c:pt idx="8197">
                  <c:v>60.613</c:v>
                </c:pt>
                <c:pt idx="8198">
                  <c:v>60.622999999999998</c:v>
                </c:pt>
                <c:pt idx="8199">
                  <c:v>60.637999999999998</c:v>
                </c:pt>
                <c:pt idx="8200">
                  <c:v>60.637999999999998</c:v>
                </c:pt>
                <c:pt idx="8201">
                  <c:v>60.65</c:v>
                </c:pt>
                <c:pt idx="8202">
                  <c:v>60.658999999999999</c:v>
                </c:pt>
                <c:pt idx="8203">
                  <c:v>60.67</c:v>
                </c:pt>
                <c:pt idx="8204">
                  <c:v>60.679000000000002</c:v>
                </c:pt>
                <c:pt idx="8205">
                  <c:v>60.706000000000003</c:v>
                </c:pt>
                <c:pt idx="8206">
                  <c:v>60.701999999999998</c:v>
                </c:pt>
                <c:pt idx="8207">
                  <c:v>60.715000000000003</c:v>
                </c:pt>
                <c:pt idx="8208">
                  <c:v>60.734000000000002</c:v>
                </c:pt>
                <c:pt idx="8209">
                  <c:v>60.741</c:v>
                </c:pt>
                <c:pt idx="8210">
                  <c:v>60.768000000000001</c:v>
                </c:pt>
                <c:pt idx="8211">
                  <c:v>60.777000000000001</c:v>
                </c:pt>
                <c:pt idx="8212">
                  <c:v>60.787999999999997</c:v>
                </c:pt>
                <c:pt idx="8213">
                  <c:v>60.802</c:v>
                </c:pt>
                <c:pt idx="8214">
                  <c:v>60.813000000000002</c:v>
                </c:pt>
                <c:pt idx="8215">
                  <c:v>60.823</c:v>
                </c:pt>
                <c:pt idx="8216">
                  <c:v>60.847000000000001</c:v>
                </c:pt>
                <c:pt idx="8217">
                  <c:v>60.851999999999997</c:v>
                </c:pt>
                <c:pt idx="8218">
                  <c:v>60.856000000000002</c:v>
                </c:pt>
                <c:pt idx="8219">
                  <c:v>60.872</c:v>
                </c:pt>
                <c:pt idx="8220">
                  <c:v>60.859000000000002</c:v>
                </c:pt>
                <c:pt idx="8221">
                  <c:v>60.87</c:v>
                </c:pt>
                <c:pt idx="8222">
                  <c:v>60.875</c:v>
                </c:pt>
                <c:pt idx="8223">
                  <c:v>60.884</c:v>
                </c:pt>
                <c:pt idx="8224">
                  <c:v>60.884</c:v>
                </c:pt>
                <c:pt idx="8225">
                  <c:v>60.890999999999998</c:v>
                </c:pt>
                <c:pt idx="8226">
                  <c:v>60.884</c:v>
                </c:pt>
                <c:pt idx="8227">
                  <c:v>60.890999999999998</c:v>
                </c:pt>
                <c:pt idx="8228">
                  <c:v>60.902000000000001</c:v>
                </c:pt>
                <c:pt idx="8229">
                  <c:v>60.905000000000001</c:v>
                </c:pt>
                <c:pt idx="8230">
                  <c:v>60.902000000000001</c:v>
                </c:pt>
                <c:pt idx="8231">
                  <c:v>60.902000000000001</c:v>
                </c:pt>
                <c:pt idx="8232">
                  <c:v>60.893999999999998</c:v>
                </c:pt>
                <c:pt idx="8233">
                  <c:v>60.901000000000003</c:v>
                </c:pt>
                <c:pt idx="8234">
                  <c:v>60.898000000000003</c:v>
                </c:pt>
                <c:pt idx="8235">
                  <c:v>60.893999999999998</c:v>
                </c:pt>
                <c:pt idx="8236">
                  <c:v>60.893999999999998</c:v>
                </c:pt>
                <c:pt idx="8237">
                  <c:v>60.899000000000001</c:v>
                </c:pt>
                <c:pt idx="8238">
                  <c:v>60.898000000000003</c:v>
                </c:pt>
                <c:pt idx="8239">
                  <c:v>60.893999999999998</c:v>
                </c:pt>
                <c:pt idx="8240">
                  <c:v>60.896000000000001</c:v>
                </c:pt>
                <c:pt idx="8241">
                  <c:v>60.89</c:v>
                </c:pt>
                <c:pt idx="8242">
                  <c:v>60.893999999999998</c:v>
                </c:pt>
                <c:pt idx="8243">
                  <c:v>60.892000000000003</c:v>
                </c:pt>
                <c:pt idx="8244">
                  <c:v>60.89</c:v>
                </c:pt>
                <c:pt idx="8245">
                  <c:v>60.887</c:v>
                </c:pt>
                <c:pt idx="8246">
                  <c:v>60.887999999999998</c:v>
                </c:pt>
                <c:pt idx="8247">
                  <c:v>60.893999999999998</c:v>
                </c:pt>
                <c:pt idx="8248">
                  <c:v>60.883000000000003</c:v>
                </c:pt>
                <c:pt idx="8249">
                  <c:v>60.89</c:v>
                </c:pt>
                <c:pt idx="8250">
                  <c:v>60.883000000000003</c:v>
                </c:pt>
                <c:pt idx="8251">
                  <c:v>60.883000000000003</c:v>
                </c:pt>
                <c:pt idx="8252">
                  <c:v>60.872</c:v>
                </c:pt>
                <c:pt idx="8253">
                  <c:v>60.865000000000002</c:v>
                </c:pt>
                <c:pt idx="8254">
                  <c:v>60.872</c:v>
                </c:pt>
                <c:pt idx="8255">
                  <c:v>60.877000000000002</c:v>
                </c:pt>
                <c:pt idx="8256">
                  <c:v>60.875</c:v>
                </c:pt>
                <c:pt idx="8257">
                  <c:v>60.875</c:v>
                </c:pt>
                <c:pt idx="8258">
                  <c:v>60.884</c:v>
                </c:pt>
                <c:pt idx="8259">
                  <c:v>60.875</c:v>
                </c:pt>
                <c:pt idx="8260">
                  <c:v>60.875</c:v>
                </c:pt>
                <c:pt idx="8261">
                  <c:v>60.875</c:v>
                </c:pt>
                <c:pt idx="8262">
                  <c:v>60.881999999999998</c:v>
                </c:pt>
                <c:pt idx="8263">
                  <c:v>60.889000000000003</c:v>
                </c:pt>
                <c:pt idx="8264">
                  <c:v>60.893999999999998</c:v>
                </c:pt>
                <c:pt idx="8265">
                  <c:v>60.893000000000001</c:v>
                </c:pt>
                <c:pt idx="8266">
                  <c:v>60.889000000000003</c:v>
                </c:pt>
                <c:pt idx="8267">
                  <c:v>60.902999999999999</c:v>
                </c:pt>
                <c:pt idx="8268">
                  <c:v>60.906999999999996</c:v>
                </c:pt>
                <c:pt idx="8269">
                  <c:v>60.906999999999996</c:v>
                </c:pt>
                <c:pt idx="8270">
                  <c:v>60.915999999999997</c:v>
                </c:pt>
                <c:pt idx="8271">
                  <c:v>60.914000000000001</c:v>
                </c:pt>
                <c:pt idx="8272">
                  <c:v>60.914000000000001</c:v>
                </c:pt>
                <c:pt idx="8273">
                  <c:v>60.915999999999997</c:v>
                </c:pt>
                <c:pt idx="8274">
                  <c:v>60.920999999999999</c:v>
                </c:pt>
                <c:pt idx="8275">
                  <c:v>60.914000000000001</c:v>
                </c:pt>
                <c:pt idx="8276">
                  <c:v>60.927999999999997</c:v>
                </c:pt>
                <c:pt idx="8277">
                  <c:v>60.930999999999997</c:v>
                </c:pt>
                <c:pt idx="8278">
                  <c:v>60.935000000000002</c:v>
                </c:pt>
                <c:pt idx="8279">
                  <c:v>60.935000000000002</c:v>
                </c:pt>
                <c:pt idx="8280">
                  <c:v>60.927999999999997</c:v>
                </c:pt>
                <c:pt idx="8281">
                  <c:v>60.938000000000002</c:v>
                </c:pt>
                <c:pt idx="8282">
                  <c:v>60.947000000000003</c:v>
                </c:pt>
                <c:pt idx="8283">
                  <c:v>60.945999999999998</c:v>
                </c:pt>
                <c:pt idx="8284">
                  <c:v>60.942</c:v>
                </c:pt>
                <c:pt idx="8285">
                  <c:v>60.954000000000001</c:v>
                </c:pt>
                <c:pt idx="8286">
                  <c:v>60.96</c:v>
                </c:pt>
                <c:pt idx="8287">
                  <c:v>60.96</c:v>
                </c:pt>
                <c:pt idx="8288">
                  <c:v>60.968000000000004</c:v>
                </c:pt>
                <c:pt idx="8289">
                  <c:v>60.976999999999997</c:v>
                </c:pt>
                <c:pt idx="8290">
                  <c:v>60.976999999999997</c:v>
                </c:pt>
                <c:pt idx="8291">
                  <c:v>60.978999999999999</c:v>
                </c:pt>
                <c:pt idx="8292">
                  <c:v>60.973999999999997</c:v>
                </c:pt>
                <c:pt idx="8293">
                  <c:v>60.963000000000001</c:v>
                </c:pt>
                <c:pt idx="8294">
                  <c:v>60.959000000000003</c:v>
                </c:pt>
                <c:pt idx="8295">
                  <c:v>60.959000000000003</c:v>
                </c:pt>
                <c:pt idx="8296">
                  <c:v>60.963000000000001</c:v>
                </c:pt>
                <c:pt idx="8297">
                  <c:v>60.957000000000001</c:v>
                </c:pt>
                <c:pt idx="8298">
                  <c:v>60.963000000000001</c:v>
                </c:pt>
                <c:pt idx="8299">
                  <c:v>60.948</c:v>
                </c:pt>
                <c:pt idx="8300">
                  <c:v>60.954000000000001</c:v>
                </c:pt>
                <c:pt idx="8301">
                  <c:v>60.951999999999998</c:v>
                </c:pt>
                <c:pt idx="8302">
                  <c:v>60.951999999999998</c:v>
                </c:pt>
                <c:pt idx="8303">
                  <c:v>60.941000000000003</c:v>
                </c:pt>
                <c:pt idx="8304">
                  <c:v>60.933999999999997</c:v>
                </c:pt>
                <c:pt idx="8305">
                  <c:v>60.936999999999998</c:v>
                </c:pt>
                <c:pt idx="8306">
                  <c:v>60.926000000000002</c:v>
                </c:pt>
                <c:pt idx="8307">
                  <c:v>60.933999999999997</c:v>
                </c:pt>
                <c:pt idx="8308">
                  <c:v>60.923000000000002</c:v>
                </c:pt>
                <c:pt idx="8309">
                  <c:v>60.918999999999997</c:v>
                </c:pt>
                <c:pt idx="8310">
                  <c:v>60.908000000000001</c:v>
                </c:pt>
                <c:pt idx="8311">
                  <c:v>60.911999999999999</c:v>
                </c:pt>
                <c:pt idx="8312">
                  <c:v>60.912999999999997</c:v>
                </c:pt>
                <c:pt idx="8313">
                  <c:v>60.911999999999999</c:v>
                </c:pt>
                <c:pt idx="8314">
                  <c:v>60.911999999999999</c:v>
                </c:pt>
                <c:pt idx="8315">
                  <c:v>60.918999999999997</c:v>
                </c:pt>
                <c:pt idx="8316">
                  <c:v>60.918999999999997</c:v>
                </c:pt>
                <c:pt idx="8317">
                  <c:v>60.911000000000001</c:v>
                </c:pt>
                <c:pt idx="8318">
                  <c:v>60.902000000000001</c:v>
                </c:pt>
                <c:pt idx="8319">
                  <c:v>60.908000000000001</c:v>
                </c:pt>
                <c:pt idx="8320">
                  <c:v>60.9</c:v>
                </c:pt>
                <c:pt idx="8321">
                  <c:v>60.9</c:v>
                </c:pt>
                <c:pt idx="8322">
                  <c:v>60.893000000000001</c:v>
                </c:pt>
                <c:pt idx="8323">
                  <c:v>60.889000000000003</c:v>
                </c:pt>
                <c:pt idx="8324">
                  <c:v>60.898000000000003</c:v>
                </c:pt>
                <c:pt idx="8325">
                  <c:v>60.886000000000003</c:v>
                </c:pt>
                <c:pt idx="8326">
                  <c:v>60.889000000000003</c:v>
                </c:pt>
                <c:pt idx="8327">
                  <c:v>60.884</c:v>
                </c:pt>
                <c:pt idx="8328">
                  <c:v>60.886000000000003</c:v>
                </c:pt>
                <c:pt idx="8329">
                  <c:v>60.881999999999998</c:v>
                </c:pt>
                <c:pt idx="8330">
                  <c:v>60.886000000000003</c:v>
                </c:pt>
                <c:pt idx="8331">
                  <c:v>60.884999999999998</c:v>
                </c:pt>
                <c:pt idx="8332">
                  <c:v>60.881999999999998</c:v>
                </c:pt>
                <c:pt idx="8333">
                  <c:v>60.878</c:v>
                </c:pt>
                <c:pt idx="8334">
                  <c:v>60.881999999999998</c:v>
                </c:pt>
                <c:pt idx="8335">
                  <c:v>60.881999999999998</c:v>
                </c:pt>
                <c:pt idx="8336">
                  <c:v>60.874000000000002</c:v>
                </c:pt>
                <c:pt idx="8337">
                  <c:v>60.874000000000002</c:v>
                </c:pt>
                <c:pt idx="8338">
                  <c:v>60.874000000000002</c:v>
                </c:pt>
                <c:pt idx="8339">
                  <c:v>60.875999999999998</c:v>
                </c:pt>
                <c:pt idx="8340">
                  <c:v>60.878</c:v>
                </c:pt>
                <c:pt idx="8341">
                  <c:v>60.871000000000002</c:v>
                </c:pt>
                <c:pt idx="8342">
                  <c:v>60.875999999999998</c:v>
                </c:pt>
                <c:pt idx="8343">
                  <c:v>60.884999999999998</c:v>
                </c:pt>
                <c:pt idx="8344">
                  <c:v>60.878</c:v>
                </c:pt>
                <c:pt idx="8345">
                  <c:v>60.881</c:v>
                </c:pt>
                <c:pt idx="8346">
                  <c:v>60.884999999999998</c:v>
                </c:pt>
                <c:pt idx="8347">
                  <c:v>60.877000000000002</c:v>
                </c:pt>
                <c:pt idx="8348">
                  <c:v>60.881</c:v>
                </c:pt>
                <c:pt idx="8349">
                  <c:v>60.874000000000002</c:v>
                </c:pt>
                <c:pt idx="8350">
                  <c:v>60.877000000000002</c:v>
                </c:pt>
                <c:pt idx="8351">
                  <c:v>60.87</c:v>
                </c:pt>
                <c:pt idx="8352">
                  <c:v>60.866</c:v>
                </c:pt>
                <c:pt idx="8353">
                  <c:v>60.881</c:v>
                </c:pt>
                <c:pt idx="8354">
                  <c:v>60.884</c:v>
                </c:pt>
                <c:pt idx="8355">
                  <c:v>60.881</c:v>
                </c:pt>
                <c:pt idx="8356">
                  <c:v>60.881</c:v>
                </c:pt>
                <c:pt idx="8357">
                  <c:v>60.884</c:v>
                </c:pt>
                <c:pt idx="8358">
                  <c:v>60.884</c:v>
                </c:pt>
                <c:pt idx="8359">
                  <c:v>60.884</c:v>
                </c:pt>
                <c:pt idx="8360">
                  <c:v>60.872999999999998</c:v>
                </c:pt>
                <c:pt idx="8361">
                  <c:v>60.872999999999998</c:v>
                </c:pt>
                <c:pt idx="8362">
                  <c:v>60.87</c:v>
                </c:pt>
                <c:pt idx="8363">
                  <c:v>60.871000000000002</c:v>
                </c:pt>
                <c:pt idx="8364">
                  <c:v>60.869</c:v>
                </c:pt>
                <c:pt idx="8365">
                  <c:v>60.866</c:v>
                </c:pt>
                <c:pt idx="8366">
                  <c:v>60.86</c:v>
                </c:pt>
                <c:pt idx="8367">
                  <c:v>60.862000000000002</c:v>
                </c:pt>
                <c:pt idx="8368">
                  <c:v>60.866</c:v>
                </c:pt>
                <c:pt idx="8369">
                  <c:v>60.872999999999998</c:v>
                </c:pt>
                <c:pt idx="8370">
                  <c:v>60.88</c:v>
                </c:pt>
                <c:pt idx="8371">
                  <c:v>60.872999999999998</c:v>
                </c:pt>
                <c:pt idx="8372">
                  <c:v>60.875999999999998</c:v>
                </c:pt>
                <c:pt idx="8373">
                  <c:v>60.869</c:v>
                </c:pt>
                <c:pt idx="8374">
                  <c:v>60.88</c:v>
                </c:pt>
                <c:pt idx="8375">
                  <c:v>60.881</c:v>
                </c:pt>
                <c:pt idx="8376">
                  <c:v>60.88</c:v>
                </c:pt>
                <c:pt idx="8377">
                  <c:v>60.875999999999998</c:v>
                </c:pt>
                <c:pt idx="8378">
                  <c:v>60.878</c:v>
                </c:pt>
                <c:pt idx="8379">
                  <c:v>60.878999999999998</c:v>
                </c:pt>
                <c:pt idx="8380">
                  <c:v>60.89</c:v>
                </c:pt>
                <c:pt idx="8381">
                  <c:v>60.878</c:v>
                </c:pt>
                <c:pt idx="8382">
                  <c:v>60.893999999999998</c:v>
                </c:pt>
                <c:pt idx="8383">
                  <c:v>60.893999999999998</c:v>
                </c:pt>
                <c:pt idx="8384">
                  <c:v>60.875999999999998</c:v>
                </c:pt>
                <c:pt idx="8385">
                  <c:v>60.878999999999998</c:v>
                </c:pt>
                <c:pt idx="8386">
                  <c:v>60.89</c:v>
                </c:pt>
                <c:pt idx="8387">
                  <c:v>60.895000000000003</c:v>
                </c:pt>
                <c:pt idx="8388">
                  <c:v>60.896999999999998</c:v>
                </c:pt>
                <c:pt idx="8389">
                  <c:v>60.904000000000003</c:v>
                </c:pt>
                <c:pt idx="8390">
                  <c:v>60.904000000000003</c:v>
                </c:pt>
                <c:pt idx="8391">
                  <c:v>60.908000000000001</c:v>
                </c:pt>
                <c:pt idx="8392">
                  <c:v>60.901000000000003</c:v>
                </c:pt>
                <c:pt idx="8393">
                  <c:v>60.914999999999999</c:v>
                </c:pt>
                <c:pt idx="8394">
                  <c:v>60.926000000000002</c:v>
                </c:pt>
                <c:pt idx="8395">
                  <c:v>60.917999999999999</c:v>
                </c:pt>
                <c:pt idx="8396">
                  <c:v>60.92</c:v>
                </c:pt>
                <c:pt idx="8397">
                  <c:v>60.924999999999997</c:v>
                </c:pt>
                <c:pt idx="8398">
                  <c:v>60.921999999999997</c:v>
                </c:pt>
                <c:pt idx="8399">
                  <c:v>60.933999999999997</c:v>
                </c:pt>
                <c:pt idx="8400">
                  <c:v>60.94</c:v>
                </c:pt>
                <c:pt idx="8401">
                  <c:v>60.932000000000002</c:v>
                </c:pt>
                <c:pt idx="8402">
                  <c:v>60.938000000000002</c:v>
                </c:pt>
                <c:pt idx="8403">
                  <c:v>60.939</c:v>
                </c:pt>
                <c:pt idx="8404">
                  <c:v>60.932000000000002</c:v>
                </c:pt>
                <c:pt idx="8405">
                  <c:v>60.95</c:v>
                </c:pt>
                <c:pt idx="8406">
                  <c:v>60.954000000000001</c:v>
                </c:pt>
                <c:pt idx="8407">
                  <c:v>60.954000000000001</c:v>
                </c:pt>
                <c:pt idx="8408">
                  <c:v>60.957000000000001</c:v>
                </c:pt>
                <c:pt idx="8409">
                  <c:v>60.968000000000004</c:v>
                </c:pt>
                <c:pt idx="8410">
                  <c:v>60.968000000000004</c:v>
                </c:pt>
                <c:pt idx="8411">
                  <c:v>60.98</c:v>
                </c:pt>
                <c:pt idx="8412">
                  <c:v>60.997</c:v>
                </c:pt>
                <c:pt idx="8413">
                  <c:v>60.993000000000002</c:v>
                </c:pt>
                <c:pt idx="8414">
                  <c:v>61.005000000000003</c:v>
                </c:pt>
                <c:pt idx="8415">
                  <c:v>61.003999999999998</c:v>
                </c:pt>
                <c:pt idx="8416">
                  <c:v>61.003999999999998</c:v>
                </c:pt>
                <c:pt idx="8417">
                  <c:v>61.023000000000003</c:v>
                </c:pt>
                <c:pt idx="8418">
                  <c:v>61.011000000000003</c:v>
                </c:pt>
                <c:pt idx="8419">
                  <c:v>61.018000000000001</c:v>
                </c:pt>
                <c:pt idx="8420">
                  <c:v>61.029000000000003</c:v>
                </c:pt>
                <c:pt idx="8421">
                  <c:v>61.036000000000001</c:v>
                </c:pt>
                <c:pt idx="8422">
                  <c:v>61.036000000000001</c:v>
                </c:pt>
                <c:pt idx="8423">
                  <c:v>61.036999999999999</c:v>
                </c:pt>
                <c:pt idx="8424">
                  <c:v>61.045999999999999</c:v>
                </c:pt>
                <c:pt idx="8425">
                  <c:v>61.045999999999999</c:v>
                </c:pt>
                <c:pt idx="8426">
                  <c:v>61.052</c:v>
                </c:pt>
                <c:pt idx="8427">
                  <c:v>61.052999999999997</c:v>
                </c:pt>
                <c:pt idx="8428">
                  <c:v>61.05</c:v>
                </c:pt>
                <c:pt idx="8429">
                  <c:v>61.061999999999998</c:v>
                </c:pt>
                <c:pt idx="8430">
                  <c:v>61.057000000000002</c:v>
                </c:pt>
                <c:pt idx="8431">
                  <c:v>61.064</c:v>
                </c:pt>
                <c:pt idx="8432">
                  <c:v>61.073</c:v>
                </c:pt>
                <c:pt idx="8433">
                  <c:v>61.082000000000001</c:v>
                </c:pt>
                <c:pt idx="8434">
                  <c:v>61.085999999999999</c:v>
                </c:pt>
                <c:pt idx="8435">
                  <c:v>61.101999999999997</c:v>
                </c:pt>
                <c:pt idx="8436">
                  <c:v>61.103000000000002</c:v>
                </c:pt>
                <c:pt idx="8437">
                  <c:v>61.103000000000002</c:v>
                </c:pt>
                <c:pt idx="8438">
                  <c:v>61.103000000000002</c:v>
                </c:pt>
                <c:pt idx="8439">
                  <c:v>61.106999999999999</c:v>
                </c:pt>
                <c:pt idx="8440">
                  <c:v>61.106999999999999</c:v>
                </c:pt>
                <c:pt idx="8441">
                  <c:v>61.109000000000002</c:v>
                </c:pt>
                <c:pt idx="8442">
                  <c:v>61.121000000000002</c:v>
                </c:pt>
                <c:pt idx="8443">
                  <c:v>61.113999999999997</c:v>
                </c:pt>
                <c:pt idx="8444">
                  <c:v>61.116</c:v>
                </c:pt>
                <c:pt idx="8445">
                  <c:v>61.116999999999997</c:v>
                </c:pt>
                <c:pt idx="8446">
                  <c:v>61.125</c:v>
                </c:pt>
                <c:pt idx="8447">
                  <c:v>61.134999999999998</c:v>
                </c:pt>
                <c:pt idx="8448">
                  <c:v>61.139000000000003</c:v>
                </c:pt>
                <c:pt idx="8449">
                  <c:v>61.142000000000003</c:v>
                </c:pt>
                <c:pt idx="8450">
                  <c:v>61.156999999999996</c:v>
                </c:pt>
                <c:pt idx="8451">
                  <c:v>61.152999999999999</c:v>
                </c:pt>
                <c:pt idx="8452">
                  <c:v>61.149000000000001</c:v>
                </c:pt>
                <c:pt idx="8453">
                  <c:v>61.161999999999999</c:v>
                </c:pt>
                <c:pt idx="8454">
                  <c:v>61.170999999999999</c:v>
                </c:pt>
                <c:pt idx="8455">
                  <c:v>61.170999999999999</c:v>
                </c:pt>
                <c:pt idx="8456">
                  <c:v>61.168999999999997</c:v>
                </c:pt>
                <c:pt idx="8457">
                  <c:v>61.167000000000002</c:v>
                </c:pt>
                <c:pt idx="8458">
                  <c:v>61.167000000000002</c:v>
                </c:pt>
                <c:pt idx="8459">
                  <c:v>61.173999999999999</c:v>
                </c:pt>
                <c:pt idx="8460">
                  <c:v>61.177999999999997</c:v>
                </c:pt>
                <c:pt idx="8461">
                  <c:v>61.189</c:v>
                </c:pt>
                <c:pt idx="8462">
                  <c:v>61.194000000000003</c:v>
                </c:pt>
                <c:pt idx="8463">
                  <c:v>61.203000000000003</c:v>
                </c:pt>
                <c:pt idx="8464">
                  <c:v>61.195999999999998</c:v>
                </c:pt>
                <c:pt idx="8465">
                  <c:v>61.204999999999998</c:v>
                </c:pt>
                <c:pt idx="8466">
                  <c:v>61.203000000000003</c:v>
                </c:pt>
                <c:pt idx="8467">
                  <c:v>61.206000000000003</c:v>
                </c:pt>
                <c:pt idx="8468">
                  <c:v>61.213999999999999</c:v>
                </c:pt>
                <c:pt idx="8469">
                  <c:v>61.223999999999997</c:v>
                </c:pt>
                <c:pt idx="8470">
                  <c:v>61.223999999999997</c:v>
                </c:pt>
                <c:pt idx="8471">
                  <c:v>61.244</c:v>
                </c:pt>
                <c:pt idx="8472">
                  <c:v>61.249000000000002</c:v>
                </c:pt>
                <c:pt idx="8473">
                  <c:v>61.249000000000002</c:v>
                </c:pt>
                <c:pt idx="8474">
                  <c:v>61.258000000000003</c:v>
                </c:pt>
                <c:pt idx="8475">
                  <c:v>61.256</c:v>
                </c:pt>
                <c:pt idx="8476">
                  <c:v>61.249000000000002</c:v>
                </c:pt>
                <c:pt idx="8477">
                  <c:v>61.26</c:v>
                </c:pt>
                <c:pt idx="8478">
                  <c:v>61.271000000000001</c:v>
                </c:pt>
                <c:pt idx="8479">
                  <c:v>61.271000000000001</c:v>
                </c:pt>
                <c:pt idx="8480">
                  <c:v>61.277999999999999</c:v>
                </c:pt>
                <c:pt idx="8481">
                  <c:v>61.284999999999997</c:v>
                </c:pt>
                <c:pt idx="8482">
                  <c:v>61.284999999999997</c:v>
                </c:pt>
                <c:pt idx="8483">
                  <c:v>61.287999999999997</c:v>
                </c:pt>
                <c:pt idx="8484">
                  <c:v>61.298999999999999</c:v>
                </c:pt>
                <c:pt idx="8485">
                  <c:v>61.298999999999999</c:v>
                </c:pt>
                <c:pt idx="8486">
                  <c:v>61.308</c:v>
                </c:pt>
                <c:pt idx="8487">
                  <c:v>61.313000000000002</c:v>
                </c:pt>
                <c:pt idx="8488">
                  <c:v>61.305999999999997</c:v>
                </c:pt>
                <c:pt idx="8489">
                  <c:v>61.319000000000003</c:v>
                </c:pt>
                <c:pt idx="8490">
                  <c:v>61.328000000000003</c:v>
                </c:pt>
                <c:pt idx="8491">
                  <c:v>61.328000000000003</c:v>
                </c:pt>
                <c:pt idx="8492">
                  <c:v>61.329000000000001</c:v>
                </c:pt>
                <c:pt idx="8493">
                  <c:v>61.335000000000001</c:v>
                </c:pt>
                <c:pt idx="8494">
                  <c:v>61.338000000000001</c:v>
                </c:pt>
                <c:pt idx="8495">
                  <c:v>61.34</c:v>
                </c:pt>
                <c:pt idx="8496">
                  <c:v>61.348999999999997</c:v>
                </c:pt>
                <c:pt idx="8497">
                  <c:v>61.344999999999999</c:v>
                </c:pt>
                <c:pt idx="8498">
                  <c:v>61.356000000000002</c:v>
                </c:pt>
                <c:pt idx="8499">
                  <c:v>61.36</c:v>
                </c:pt>
                <c:pt idx="8500">
                  <c:v>61.36</c:v>
                </c:pt>
                <c:pt idx="8501">
                  <c:v>61.363</c:v>
                </c:pt>
                <c:pt idx="8502">
                  <c:v>61.37</c:v>
                </c:pt>
                <c:pt idx="8503">
                  <c:v>61.374000000000002</c:v>
                </c:pt>
                <c:pt idx="8504">
                  <c:v>61.383000000000003</c:v>
                </c:pt>
                <c:pt idx="8505">
                  <c:v>61.387999999999998</c:v>
                </c:pt>
                <c:pt idx="8506">
                  <c:v>61.381</c:v>
                </c:pt>
                <c:pt idx="8507">
                  <c:v>61.395000000000003</c:v>
                </c:pt>
                <c:pt idx="8508">
                  <c:v>61.405999999999999</c:v>
                </c:pt>
                <c:pt idx="8509">
                  <c:v>61.41</c:v>
                </c:pt>
                <c:pt idx="8510">
                  <c:v>61.414999999999999</c:v>
                </c:pt>
                <c:pt idx="8511">
                  <c:v>61.41</c:v>
                </c:pt>
                <c:pt idx="8512">
                  <c:v>61.423999999999999</c:v>
                </c:pt>
                <c:pt idx="8513">
                  <c:v>61.442</c:v>
                </c:pt>
                <c:pt idx="8514">
                  <c:v>61.430999999999997</c:v>
                </c:pt>
                <c:pt idx="8515">
                  <c:v>61.430999999999997</c:v>
                </c:pt>
                <c:pt idx="8516">
                  <c:v>61.436</c:v>
                </c:pt>
                <c:pt idx="8517">
                  <c:v>61.442</c:v>
                </c:pt>
                <c:pt idx="8518">
                  <c:v>61.453000000000003</c:v>
                </c:pt>
                <c:pt idx="8519">
                  <c:v>61.448999999999998</c:v>
                </c:pt>
                <c:pt idx="8520">
                  <c:v>61.46</c:v>
                </c:pt>
                <c:pt idx="8521">
                  <c:v>61.448999999999998</c:v>
                </c:pt>
                <c:pt idx="8522">
                  <c:v>61.475999999999999</c:v>
                </c:pt>
                <c:pt idx="8523">
                  <c:v>61.476999999999997</c:v>
                </c:pt>
                <c:pt idx="8524">
                  <c:v>61.481000000000002</c:v>
                </c:pt>
                <c:pt idx="8525">
                  <c:v>61.494999999999997</c:v>
                </c:pt>
                <c:pt idx="8526">
                  <c:v>61.491999999999997</c:v>
                </c:pt>
                <c:pt idx="8527">
                  <c:v>61.494999999999997</c:v>
                </c:pt>
                <c:pt idx="8528">
                  <c:v>61.497</c:v>
                </c:pt>
                <c:pt idx="8529">
                  <c:v>61.499000000000002</c:v>
                </c:pt>
                <c:pt idx="8530">
                  <c:v>61.506</c:v>
                </c:pt>
                <c:pt idx="8531">
                  <c:v>61.512999999999998</c:v>
                </c:pt>
                <c:pt idx="8532">
                  <c:v>61.517000000000003</c:v>
                </c:pt>
                <c:pt idx="8533">
                  <c:v>61.512999999999998</c:v>
                </c:pt>
                <c:pt idx="8534">
                  <c:v>61.511000000000003</c:v>
                </c:pt>
                <c:pt idx="8535">
                  <c:v>61.512999999999998</c:v>
                </c:pt>
                <c:pt idx="8536">
                  <c:v>61.530999999999999</c:v>
                </c:pt>
                <c:pt idx="8537">
                  <c:v>61.536000000000001</c:v>
                </c:pt>
                <c:pt idx="8538">
                  <c:v>61.534999999999997</c:v>
                </c:pt>
                <c:pt idx="8539">
                  <c:v>61.537999999999997</c:v>
                </c:pt>
                <c:pt idx="8540">
                  <c:v>61.533000000000001</c:v>
                </c:pt>
                <c:pt idx="8541">
                  <c:v>61.542000000000002</c:v>
                </c:pt>
                <c:pt idx="8542">
                  <c:v>61.542000000000002</c:v>
                </c:pt>
                <c:pt idx="8543">
                  <c:v>61.56</c:v>
                </c:pt>
                <c:pt idx="8544">
                  <c:v>61.567</c:v>
                </c:pt>
                <c:pt idx="8545">
                  <c:v>61.563000000000002</c:v>
                </c:pt>
                <c:pt idx="8546">
                  <c:v>61.57</c:v>
                </c:pt>
                <c:pt idx="8547">
                  <c:v>61.57</c:v>
                </c:pt>
                <c:pt idx="8548">
                  <c:v>61.57</c:v>
                </c:pt>
                <c:pt idx="8549">
                  <c:v>61.579000000000001</c:v>
                </c:pt>
                <c:pt idx="8550">
                  <c:v>61.576999999999998</c:v>
                </c:pt>
                <c:pt idx="8551">
                  <c:v>61.585000000000001</c:v>
                </c:pt>
                <c:pt idx="8552">
                  <c:v>61.579000000000001</c:v>
                </c:pt>
                <c:pt idx="8553">
                  <c:v>61.584000000000003</c:v>
                </c:pt>
                <c:pt idx="8554">
                  <c:v>61.588000000000001</c:v>
                </c:pt>
                <c:pt idx="8555">
                  <c:v>61.588000000000001</c:v>
                </c:pt>
                <c:pt idx="8556">
                  <c:v>61.598999999999997</c:v>
                </c:pt>
                <c:pt idx="8557">
                  <c:v>61.594999999999999</c:v>
                </c:pt>
                <c:pt idx="8558">
                  <c:v>61.598999999999997</c:v>
                </c:pt>
                <c:pt idx="8559">
                  <c:v>61.594999999999999</c:v>
                </c:pt>
                <c:pt idx="8560">
                  <c:v>61.598999999999997</c:v>
                </c:pt>
                <c:pt idx="8561">
                  <c:v>61.606000000000002</c:v>
                </c:pt>
                <c:pt idx="8562">
                  <c:v>61.613</c:v>
                </c:pt>
                <c:pt idx="8563">
                  <c:v>61.598999999999997</c:v>
                </c:pt>
                <c:pt idx="8564">
                  <c:v>61.610999999999997</c:v>
                </c:pt>
                <c:pt idx="8565">
                  <c:v>61.613</c:v>
                </c:pt>
                <c:pt idx="8566">
                  <c:v>61.613</c:v>
                </c:pt>
                <c:pt idx="8567">
                  <c:v>61.601999999999997</c:v>
                </c:pt>
                <c:pt idx="8568">
                  <c:v>61.613</c:v>
                </c:pt>
                <c:pt idx="8569">
                  <c:v>61.609000000000002</c:v>
                </c:pt>
                <c:pt idx="8570">
                  <c:v>61.610999999999997</c:v>
                </c:pt>
                <c:pt idx="8571">
                  <c:v>61.613</c:v>
                </c:pt>
                <c:pt idx="8572">
                  <c:v>61.609000000000002</c:v>
                </c:pt>
                <c:pt idx="8573">
                  <c:v>61.606000000000002</c:v>
                </c:pt>
                <c:pt idx="8574">
                  <c:v>61.594999999999999</c:v>
                </c:pt>
                <c:pt idx="8575">
                  <c:v>61.606000000000002</c:v>
                </c:pt>
                <c:pt idx="8576">
                  <c:v>61.606999999999999</c:v>
                </c:pt>
                <c:pt idx="8577">
                  <c:v>61.601999999999997</c:v>
                </c:pt>
                <c:pt idx="8578">
                  <c:v>61.606000000000002</c:v>
                </c:pt>
                <c:pt idx="8579">
                  <c:v>61.616</c:v>
                </c:pt>
                <c:pt idx="8580">
                  <c:v>61.616</c:v>
                </c:pt>
                <c:pt idx="8581">
                  <c:v>61.613</c:v>
                </c:pt>
                <c:pt idx="8582">
                  <c:v>61.610999999999997</c:v>
                </c:pt>
                <c:pt idx="8583">
                  <c:v>61.601999999999997</c:v>
                </c:pt>
                <c:pt idx="8584">
                  <c:v>61.609000000000002</c:v>
                </c:pt>
                <c:pt idx="8585">
                  <c:v>61.606000000000002</c:v>
                </c:pt>
                <c:pt idx="8586">
                  <c:v>61.604999999999997</c:v>
                </c:pt>
                <c:pt idx="8587">
                  <c:v>61.604999999999997</c:v>
                </c:pt>
                <c:pt idx="8588">
                  <c:v>61.601999999999997</c:v>
                </c:pt>
                <c:pt idx="8589">
                  <c:v>61.597999999999999</c:v>
                </c:pt>
                <c:pt idx="8590">
                  <c:v>61.591000000000001</c:v>
                </c:pt>
                <c:pt idx="8591">
                  <c:v>61.601999999999997</c:v>
                </c:pt>
                <c:pt idx="8592">
                  <c:v>61.591000000000001</c:v>
                </c:pt>
                <c:pt idx="8593">
                  <c:v>61.588000000000001</c:v>
                </c:pt>
                <c:pt idx="8594">
                  <c:v>61.584000000000003</c:v>
                </c:pt>
                <c:pt idx="8595">
                  <c:v>61.594999999999999</c:v>
                </c:pt>
                <c:pt idx="8596">
                  <c:v>61.591000000000001</c:v>
                </c:pt>
                <c:pt idx="8597">
                  <c:v>61.587000000000003</c:v>
                </c:pt>
                <c:pt idx="8598">
                  <c:v>61.584000000000003</c:v>
                </c:pt>
                <c:pt idx="8599">
                  <c:v>61.587000000000003</c:v>
                </c:pt>
                <c:pt idx="8600">
                  <c:v>61.587000000000003</c:v>
                </c:pt>
                <c:pt idx="8601">
                  <c:v>61.58</c:v>
                </c:pt>
                <c:pt idx="8602">
                  <c:v>61.591000000000001</c:v>
                </c:pt>
                <c:pt idx="8603">
                  <c:v>61.591000000000001</c:v>
                </c:pt>
                <c:pt idx="8604">
                  <c:v>61.584000000000003</c:v>
                </c:pt>
                <c:pt idx="8605">
                  <c:v>61.584000000000003</c:v>
                </c:pt>
                <c:pt idx="8606">
                  <c:v>61.584000000000003</c:v>
                </c:pt>
                <c:pt idx="8607">
                  <c:v>61.576000000000001</c:v>
                </c:pt>
                <c:pt idx="8608">
                  <c:v>61.584000000000003</c:v>
                </c:pt>
                <c:pt idx="8609">
                  <c:v>61.587000000000003</c:v>
                </c:pt>
                <c:pt idx="8610">
                  <c:v>61.587000000000003</c:v>
                </c:pt>
                <c:pt idx="8611">
                  <c:v>61.591000000000001</c:v>
                </c:pt>
                <c:pt idx="8612">
                  <c:v>61.588999999999999</c:v>
                </c:pt>
                <c:pt idx="8613">
                  <c:v>61.587000000000003</c:v>
                </c:pt>
                <c:pt idx="8614">
                  <c:v>61.58</c:v>
                </c:pt>
                <c:pt idx="8615">
                  <c:v>61.588999999999999</c:v>
                </c:pt>
                <c:pt idx="8616">
                  <c:v>61.587000000000003</c:v>
                </c:pt>
                <c:pt idx="8617">
                  <c:v>61.584000000000003</c:v>
                </c:pt>
                <c:pt idx="8618">
                  <c:v>61.587000000000003</c:v>
                </c:pt>
                <c:pt idx="8619">
                  <c:v>61.594000000000001</c:v>
                </c:pt>
                <c:pt idx="8620">
                  <c:v>61.587000000000003</c:v>
                </c:pt>
                <c:pt idx="8621">
                  <c:v>61.591000000000001</c:v>
                </c:pt>
                <c:pt idx="8622">
                  <c:v>61.582999999999998</c:v>
                </c:pt>
                <c:pt idx="8623">
                  <c:v>61.587000000000003</c:v>
                </c:pt>
                <c:pt idx="8624">
                  <c:v>61.595999999999997</c:v>
                </c:pt>
                <c:pt idx="8625">
                  <c:v>61.591000000000001</c:v>
                </c:pt>
                <c:pt idx="8626">
                  <c:v>61.597999999999999</c:v>
                </c:pt>
                <c:pt idx="8627">
                  <c:v>61.591999999999999</c:v>
                </c:pt>
                <c:pt idx="8628">
                  <c:v>61.594000000000001</c:v>
                </c:pt>
                <c:pt idx="8629">
                  <c:v>61.597999999999999</c:v>
                </c:pt>
                <c:pt idx="8630">
                  <c:v>61.594000000000001</c:v>
                </c:pt>
                <c:pt idx="8631">
                  <c:v>61.594000000000001</c:v>
                </c:pt>
                <c:pt idx="8632">
                  <c:v>61.597999999999999</c:v>
                </c:pt>
                <c:pt idx="8633">
                  <c:v>61.606999999999999</c:v>
                </c:pt>
                <c:pt idx="8634">
                  <c:v>61.600999999999999</c:v>
                </c:pt>
                <c:pt idx="8635">
                  <c:v>61.604999999999997</c:v>
                </c:pt>
                <c:pt idx="8636">
                  <c:v>61.598999999999997</c:v>
                </c:pt>
                <c:pt idx="8637">
                  <c:v>61.597999999999999</c:v>
                </c:pt>
                <c:pt idx="8638">
                  <c:v>61.59</c:v>
                </c:pt>
                <c:pt idx="8639">
                  <c:v>61.597999999999999</c:v>
                </c:pt>
                <c:pt idx="8640">
                  <c:v>61.600999999999999</c:v>
                </c:pt>
                <c:pt idx="8641">
                  <c:v>61.597999999999999</c:v>
                </c:pt>
                <c:pt idx="8642">
                  <c:v>61.598999999999997</c:v>
                </c:pt>
                <c:pt idx="8643">
                  <c:v>61.607999999999997</c:v>
                </c:pt>
                <c:pt idx="8644">
                  <c:v>61.604999999999997</c:v>
                </c:pt>
                <c:pt idx="8645">
                  <c:v>61.600999999999999</c:v>
                </c:pt>
                <c:pt idx="8646">
                  <c:v>61.600999999999999</c:v>
                </c:pt>
                <c:pt idx="8647">
                  <c:v>61.607999999999997</c:v>
                </c:pt>
                <c:pt idx="8648">
                  <c:v>61.616999999999997</c:v>
                </c:pt>
                <c:pt idx="8649">
                  <c:v>61.612000000000002</c:v>
                </c:pt>
                <c:pt idx="8650">
                  <c:v>61.615000000000002</c:v>
                </c:pt>
                <c:pt idx="8651">
                  <c:v>61.619</c:v>
                </c:pt>
                <c:pt idx="8652">
                  <c:v>61.615000000000002</c:v>
                </c:pt>
                <c:pt idx="8653">
                  <c:v>61.615000000000002</c:v>
                </c:pt>
                <c:pt idx="8654">
                  <c:v>61.619</c:v>
                </c:pt>
                <c:pt idx="8655">
                  <c:v>61.63</c:v>
                </c:pt>
                <c:pt idx="8656">
                  <c:v>61.63</c:v>
                </c:pt>
                <c:pt idx="8657">
                  <c:v>61.637</c:v>
                </c:pt>
                <c:pt idx="8658">
                  <c:v>61.637</c:v>
                </c:pt>
                <c:pt idx="8659">
                  <c:v>61.643999999999998</c:v>
                </c:pt>
                <c:pt idx="8660">
                  <c:v>61.642000000000003</c:v>
                </c:pt>
                <c:pt idx="8661">
                  <c:v>61.64</c:v>
                </c:pt>
                <c:pt idx="8662">
                  <c:v>61.64</c:v>
                </c:pt>
                <c:pt idx="8663">
                  <c:v>61.643999999999998</c:v>
                </c:pt>
                <c:pt idx="8664">
                  <c:v>61.643999999999998</c:v>
                </c:pt>
                <c:pt idx="8665">
                  <c:v>61.651000000000003</c:v>
                </c:pt>
                <c:pt idx="8666">
                  <c:v>61.652999999999999</c:v>
                </c:pt>
                <c:pt idx="8667">
                  <c:v>61.651000000000003</c:v>
                </c:pt>
                <c:pt idx="8668">
                  <c:v>61.651000000000003</c:v>
                </c:pt>
                <c:pt idx="8669">
                  <c:v>61.651000000000003</c:v>
                </c:pt>
                <c:pt idx="8670">
                  <c:v>61.655000000000001</c:v>
                </c:pt>
                <c:pt idx="8671">
                  <c:v>61.655000000000001</c:v>
                </c:pt>
                <c:pt idx="8672">
                  <c:v>61.661999999999999</c:v>
                </c:pt>
                <c:pt idx="8673">
                  <c:v>61.668999999999997</c:v>
                </c:pt>
                <c:pt idx="8674">
                  <c:v>61.661999999999999</c:v>
                </c:pt>
                <c:pt idx="8675">
                  <c:v>61.670999999999999</c:v>
                </c:pt>
                <c:pt idx="8676">
                  <c:v>61.676000000000002</c:v>
                </c:pt>
                <c:pt idx="8677">
                  <c:v>61.671999999999997</c:v>
                </c:pt>
                <c:pt idx="8678">
                  <c:v>61.667000000000002</c:v>
                </c:pt>
                <c:pt idx="8679">
                  <c:v>61.676000000000002</c:v>
                </c:pt>
                <c:pt idx="8680">
                  <c:v>61.68</c:v>
                </c:pt>
                <c:pt idx="8681">
                  <c:v>61.671999999999997</c:v>
                </c:pt>
                <c:pt idx="8682">
                  <c:v>61.671999999999997</c:v>
                </c:pt>
                <c:pt idx="8683">
                  <c:v>61.676000000000002</c:v>
                </c:pt>
                <c:pt idx="8684">
                  <c:v>61.676000000000002</c:v>
                </c:pt>
                <c:pt idx="8685">
                  <c:v>61.68</c:v>
                </c:pt>
                <c:pt idx="8686">
                  <c:v>61.668999999999997</c:v>
                </c:pt>
                <c:pt idx="8687">
                  <c:v>61.670999999999999</c:v>
                </c:pt>
                <c:pt idx="8688">
                  <c:v>61.661999999999999</c:v>
                </c:pt>
                <c:pt idx="8689">
                  <c:v>61.664999999999999</c:v>
                </c:pt>
                <c:pt idx="8690">
                  <c:v>61.670999999999999</c:v>
                </c:pt>
                <c:pt idx="8691">
                  <c:v>61.676000000000002</c:v>
                </c:pt>
                <c:pt idx="8692">
                  <c:v>61.676000000000002</c:v>
                </c:pt>
                <c:pt idx="8693">
                  <c:v>61.676000000000002</c:v>
                </c:pt>
                <c:pt idx="8694">
                  <c:v>61.68</c:v>
                </c:pt>
                <c:pt idx="8695">
                  <c:v>61.68</c:v>
                </c:pt>
                <c:pt idx="8696">
                  <c:v>61.680999999999997</c:v>
                </c:pt>
                <c:pt idx="8697">
                  <c:v>61.676000000000002</c:v>
                </c:pt>
                <c:pt idx="8698">
                  <c:v>61.676000000000002</c:v>
                </c:pt>
                <c:pt idx="8699">
                  <c:v>61.671999999999997</c:v>
                </c:pt>
                <c:pt idx="8700">
                  <c:v>61.671999999999997</c:v>
                </c:pt>
                <c:pt idx="8701">
                  <c:v>61.671999999999997</c:v>
                </c:pt>
                <c:pt idx="8702">
                  <c:v>61.661999999999999</c:v>
                </c:pt>
                <c:pt idx="8703">
                  <c:v>61.668999999999997</c:v>
                </c:pt>
                <c:pt idx="8704">
                  <c:v>61.661999999999999</c:v>
                </c:pt>
                <c:pt idx="8705">
                  <c:v>61.667000000000002</c:v>
                </c:pt>
                <c:pt idx="8706">
                  <c:v>61.671999999999997</c:v>
                </c:pt>
                <c:pt idx="8707">
                  <c:v>61.676000000000002</c:v>
                </c:pt>
                <c:pt idx="8708">
                  <c:v>61.676000000000002</c:v>
                </c:pt>
                <c:pt idx="8709">
                  <c:v>61.676000000000002</c:v>
                </c:pt>
                <c:pt idx="8710">
                  <c:v>61.683</c:v>
                </c:pt>
                <c:pt idx="8711">
                  <c:v>61.68</c:v>
                </c:pt>
                <c:pt idx="8712">
                  <c:v>61.686999999999998</c:v>
                </c:pt>
                <c:pt idx="8713">
                  <c:v>61.683</c:v>
                </c:pt>
                <c:pt idx="8714">
                  <c:v>61.686999999999998</c:v>
                </c:pt>
                <c:pt idx="8715">
                  <c:v>61.683</c:v>
                </c:pt>
                <c:pt idx="8716">
                  <c:v>61.683</c:v>
                </c:pt>
                <c:pt idx="8717">
                  <c:v>61.677999999999997</c:v>
                </c:pt>
                <c:pt idx="8718">
                  <c:v>61.679000000000002</c:v>
                </c:pt>
                <c:pt idx="8719">
                  <c:v>61.676000000000002</c:v>
                </c:pt>
                <c:pt idx="8720">
                  <c:v>61.668999999999997</c:v>
                </c:pt>
                <c:pt idx="8721">
                  <c:v>61.664999999999999</c:v>
                </c:pt>
                <c:pt idx="8722">
                  <c:v>61.671999999999997</c:v>
                </c:pt>
                <c:pt idx="8723">
                  <c:v>61.661999999999999</c:v>
                </c:pt>
                <c:pt idx="8724">
                  <c:v>61.658000000000001</c:v>
                </c:pt>
                <c:pt idx="8725">
                  <c:v>61.658000000000001</c:v>
                </c:pt>
                <c:pt idx="8726">
                  <c:v>61.66</c:v>
                </c:pt>
                <c:pt idx="8727">
                  <c:v>61.654000000000003</c:v>
                </c:pt>
                <c:pt idx="8728">
                  <c:v>61.654000000000003</c:v>
                </c:pt>
                <c:pt idx="8729">
                  <c:v>61.658000000000001</c:v>
                </c:pt>
                <c:pt idx="8730">
                  <c:v>61.658000000000001</c:v>
                </c:pt>
                <c:pt idx="8731">
                  <c:v>61.646999999999998</c:v>
                </c:pt>
                <c:pt idx="8732">
                  <c:v>61.658000000000001</c:v>
                </c:pt>
                <c:pt idx="8733">
                  <c:v>61.654000000000003</c:v>
                </c:pt>
                <c:pt idx="8734">
                  <c:v>61.658000000000001</c:v>
                </c:pt>
                <c:pt idx="8735">
                  <c:v>61.649000000000001</c:v>
                </c:pt>
                <c:pt idx="8736">
                  <c:v>61.643999999999998</c:v>
                </c:pt>
                <c:pt idx="8737">
                  <c:v>61.651000000000003</c:v>
                </c:pt>
                <c:pt idx="8738">
                  <c:v>61.645000000000003</c:v>
                </c:pt>
                <c:pt idx="8739">
                  <c:v>61.646999999999998</c:v>
                </c:pt>
                <c:pt idx="8740">
                  <c:v>61.646999999999998</c:v>
                </c:pt>
                <c:pt idx="8741">
                  <c:v>61.649000000000001</c:v>
                </c:pt>
                <c:pt idx="8742">
                  <c:v>61.658000000000001</c:v>
                </c:pt>
                <c:pt idx="8743">
                  <c:v>61.651000000000003</c:v>
                </c:pt>
                <c:pt idx="8744">
                  <c:v>61.658000000000001</c:v>
                </c:pt>
                <c:pt idx="8745">
                  <c:v>61.654000000000003</c:v>
                </c:pt>
                <c:pt idx="8746">
                  <c:v>61.651000000000003</c:v>
                </c:pt>
                <c:pt idx="8747">
                  <c:v>61.651000000000003</c:v>
                </c:pt>
                <c:pt idx="8748">
                  <c:v>61.646999999999998</c:v>
                </c:pt>
                <c:pt idx="8749">
                  <c:v>61.651000000000003</c:v>
                </c:pt>
                <c:pt idx="8750">
                  <c:v>61.654000000000003</c:v>
                </c:pt>
                <c:pt idx="8751">
                  <c:v>61.661000000000001</c:v>
                </c:pt>
                <c:pt idx="8752">
                  <c:v>61.661000000000001</c:v>
                </c:pt>
                <c:pt idx="8753">
                  <c:v>61.662999999999997</c:v>
                </c:pt>
                <c:pt idx="8754">
                  <c:v>61.664999999999999</c:v>
                </c:pt>
                <c:pt idx="8755">
                  <c:v>61.664999999999999</c:v>
                </c:pt>
                <c:pt idx="8756">
                  <c:v>61.67</c:v>
                </c:pt>
                <c:pt idx="8757">
                  <c:v>61.668999999999997</c:v>
                </c:pt>
                <c:pt idx="8758">
                  <c:v>61.671999999999997</c:v>
                </c:pt>
                <c:pt idx="8759">
                  <c:v>61.676000000000002</c:v>
                </c:pt>
                <c:pt idx="8760">
                  <c:v>61.676000000000002</c:v>
                </c:pt>
                <c:pt idx="8761">
                  <c:v>61.664999999999999</c:v>
                </c:pt>
                <c:pt idx="8762">
                  <c:v>61.676000000000002</c:v>
                </c:pt>
                <c:pt idx="8763">
                  <c:v>61.671999999999997</c:v>
                </c:pt>
                <c:pt idx="8764">
                  <c:v>61.671999999999997</c:v>
                </c:pt>
                <c:pt idx="8765">
                  <c:v>61.680999999999997</c:v>
                </c:pt>
                <c:pt idx="8766">
                  <c:v>61.676000000000002</c:v>
                </c:pt>
                <c:pt idx="8767">
                  <c:v>61.679000000000002</c:v>
                </c:pt>
                <c:pt idx="8768">
                  <c:v>61.686</c:v>
                </c:pt>
                <c:pt idx="8769">
                  <c:v>61.686</c:v>
                </c:pt>
                <c:pt idx="8770">
                  <c:v>61.686</c:v>
                </c:pt>
                <c:pt idx="8771">
                  <c:v>61.692</c:v>
                </c:pt>
                <c:pt idx="8772">
                  <c:v>61.694000000000003</c:v>
                </c:pt>
                <c:pt idx="8773">
                  <c:v>61.697000000000003</c:v>
                </c:pt>
                <c:pt idx="8774">
                  <c:v>61.692</c:v>
                </c:pt>
                <c:pt idx="8775">
                  <c:v>61.694000000000003</c:v>
                </c:pt>
                <c:pt idx="8776">
                  <c:v>61.697000000000003</c:v>
                </c:pt>
                <c:pt idx="8777">
                  <c:v>61.694000000000003</c:v>
                </c:pt>
                <c:pt idx="8778">
                  <c:v>61.697000000000003</c:v>
                </c:pt>
                <c:pt idx="8779">
                  <c:v>61.694000000000003</c:v>
                </c:pt>
                <c:pt idx="8780">
                  <c:v>61.697000000000003</c:v>
                </c:pt>
                <c:pt idx="8781">
                  <c:v>61.69</c:v>
                </c:pt>
                <c:pt idx="8782">
                  <c:v>61.69</c:v>
                </c:pt>
                <c:pt idx="8783">
                  <c:v>61.698999999999998</c:v>
                </c:pt>
                <c:pt idx="8784">
                  <c:v>61.697000000000003</c:v>
                </c:pt>
                <c:pt idx="8785">
                  <c:v>61.707999999999998</c:v>
                </c:pt>
                <c:pt idx="8786">
                  <c:v>61.710999999999999</c:v>
                </c:pt>
                <c:pt idx="8787">
                  <c:v>61.715000000000003</c:v>
                </c:pt>
                <c:pt idx="8788">
                  <c:v>61.710999999999999</c:v>
                </c:pt>
                <c:pt idx="8789">
                  <c:v>61.722000000000001</c:v>
                </c:pt>
                <c:pt idx="8790">
                  <c:v>61.722000000000001</c:v>
                </c:pt>
                <c:pt idx="8791">
                  <c:v>61.737000000000002</c:v>
                </c:pt>
                <c:pt idx="8792">
                  <c:v>61.728999999999999</c:v>
                </c:pt>
                <c:pt idx="8793">
                  <c:v>61.732999999999997</c:v>
                </c:pt>
                <c:pt idx="8794">
                  <c:v>61.728999999999999</c:v>
                </c:pt>
                <c:pt idx="8795">
                  <c:v>61.732999999999997</c:v>
                </c:pt>
                <c:pt idx="8796">
                  <c:v>61.74</c:v>
                </c:pt>
                <c:pt idx="8797">
                  <c:v>61.735999999999997</c:v>
                </c:pt>
                <c:pt idx="8798">
                  <c:v>61.741999999999997</c:v>
                </c:pt>
                <c:pt idx="8799">
                  <c:v>61.753999999999998</c:v>
                </c:pt>
                <c:pt idx="8800">
                  <c:v>61.753999999999998</c:v>
                </c:pt>
                <c:pt idx="8801">
                  <c:v>61.749000000000002</c:v>
                </c:pt>
                <c:pt idx="8802">
                  <c:v>61.750999999999998</c:v>
                </c:pt>
                <c:pt idx="8803">
                  <c:v>61.761000000000003</c:v>
                </c:pt>
                <c:pt idx="8804">
                  <c:v>61.758000000000003</c:v>
                </c:pt>
                <c:pt idx="8805">
                  <c:v>61.753999999999998</c:v>
                </c:pt>
                <c:pt idx="8806">
                  <c:v>61.747</c:v>
                </c:pt>
                <c:pt idx="8807">
                  <c:v>61.758000000000003</c:v>
                </c:pt>
                <c:pt idx="8808">
                  <c:v>61.758000000000003</c:v>
                </c:pt>
                <c:pt idx="8809">
                  <c:v>61.758000000000003</c:v>
                </c:pt>
                <c:pt idx="8810">
                  <c:v>61.765000000000001</c:v>
                </c:pt>
                <c:pt idx="8811">
                  <c:v>61.761000000000003</c:v>
                </c:pt>
                <c:pt idx="8812">
                  <c:v>61.768000000000001</c:v>
                </c:pt>
                <c:pt idx="8813">
                  <c:v>61.774000000000001</c:v>
                </c:pt>
                <c:pt idx="8814">
                  <c:v>61.776000000000003</c:v>
                </c:pt>
                <c:pt idx="8815">
                  <c:v>61.779000000000003</c:v>
                </c:pt>
                <c:pt idx="8816">
                  <c:v>61.780999999999999</c:v>
                </c:pt>
                <c:pt idx="8817">
                  <c:v>61.779000000000003</c:v>
                </c:pt>
                <c:pt idx="8818">
                  <c:v>61.776000000000003</c:v>
                </c:pt>
                <c:pt idx="8819">
                  <c:v>61.779000000000003</c:v>
                </c:pt>
                <c:pt idx="8820">
                  <c:v>61.771999999999998</c:v>
                </c:pt>
                <c:pt idx="8821">
                  <c:v>61.783000000000001</c:v>
                </c:pt>
                <c:pt idx="8822">
                  <c:v>61.777000000000001</c:v>
                </c:pt>
                <c:pt idx="8823">
                  <c:v>61.779000000000003</c:v>
                </c:pt>
                <c:pt idx="8824">
                  <c:v>61.783000000000001</c:v>
                </c:pt>
                <c:pt idx="8825">
                  <c:v>61.774000000000001</c:v>
                </c:pt>
                <c:pt idx="8826">
                  <c:v>61.783000000000001</c:v>
                </c:pt>
                <c:pt idx="8827">
                  <c:v>61.786000000000001</c:v>
                </c:pt>
                <c:pt idx="8828">
                  <c:v>61.792000000000002</c:v>
                </c:pt>
                <c:pt idx="8829">
                  <c:v>61.792999999999999</c:v>
                </c:pt>
                <c:pt idx="8830">
                  <c:v>61.796999999999997</c:v>
                </c:pt>
                <c:pt idx="8831">
                  <c:v>61.798999999999999</c:v>
                </c:pt>
                <c:pt idx="8832">
                  <c:v>61.8</c:v>
                </c:pt>
                <c:pt idx="8833">
                  <c:v>61.804000000000002</c:v>
                </c:pt>
                <c:pt idx="8834">
                  <c:v>61.792999999999999</c:v>
                </c:pt>
                <c:pt idx="8835">
                  <c:v>61.8</c:v>
                </c:pt>
                <c:pt idx="8836">
                  <c:v>61.804000000000002</c:v>
                </c:pt>
                <c:pt idx="8837">
                  <c:v>61.811</c:v>
                </c:pt>
                <c:pt idx="8838">
                  <c:v>61.814999999999998</c:v>
                </c:pt>
                <c:pt idx="8839">
                  <c:v>61.811</c:v>
                </c:pt>
                <c:pt idx="8840">
                  <c:v>61.811</c:v>
                </c:pt>
                <c:pt idx="8841">
                  <c:v>61.817999999999998</c:v>
                </c:pt>
                <c:pt idx="8842">
                  <c:v>61.817999999999998</c:v>
                </c:pt>
                <c:pt idx="8843">
                  <c:v>61.831000000000003</c:v>
                </c:pt>
                <c:pt idx="8844">
                  <c:v>61.829000000000001</c:v>
                </c:pt>
                <c:pt idx="8845">
                  <c:v>61.829000000000001</c:v>
                </c:pt>
                <c:pt idx="8846">
                  <c:v>61.826999999999998</c:v>
                </c:pt>
                <c:pt idx="8847">
                  <c:v>61.825000000000003</c:v>
                </c:pt>
                <c:pt idx="8848">
                  <c:v>61.817999999999998</c:v>
                </c:pt>
                <c:pt idx="8849">
                  <c:v>61.825000000000003</c:v>
                </c:pt>
                <c:pt idx="8850">
                  <c:v>61.825000000000003</c:v>
                </c:pt>
                <c:pt idx="8851">
                  <c:v>61.825000000000003</c:v>
                </c:pt>
                <c:pt idx="8852">
                  <c:v>61.817999999999998</c:v>
                </c:pt>
                <c:pt idx="8853">
                  <c:v>61.807000000000002</c:v>
                </c:pt>
                <c:pt idx="8854">
                  <c:v>61.811</c:v>
                </c:pt>
                <c:pt idx="8855">
                  <c:v>61.805999999999997</c:v>
                </c:pt>
                <c:pt idx="8856">
                  <c:v>61.804000000000002</c:v>
                </c:pt>
                <c:pt idx="8857">
                  <c:v>61.804000000000002</c:v>
                </c:pt>
                <c:pt idx="8858">
                  <c:v>61.781999999999996</c:v>
                </c:pt>
                <c:pt idx="8859">
                  <c:v>61.779000000000003</c:v>
                </c:pt>
                <c:pt idx="8860">
                  <c:v>61.779000000000003</c:v>
                </c:pt>
                <c:pt idx="8861">
                  <c:v>61.781999999999996</c:v>
                </c:pt>
                <c:pt idx="8862">
                  <c:v>61.786000000000001</c:v>
                </c:pt>
                <c:pt idx="8863">
                  <c:v>61.786000000000001</c:v>
                </c:pt>
                <c:pt idx="8864">
                  <c:v>61.783999999999999</c:v>
                </c:pt>
                <c:pt idx="8865">
                  <c:v>61.786000000000001</c:v>
                </c:pt>
                <c:pt idx="8866">
                  <c:v>61.789000000000001</c:v>
                </c:pt>
                <c:pt idx="8867">
                  <c:v>61.781999999999996</c:v>
                </c:pt>
                <c:pt idx="8868">
                  <c:v>61.781999999999996</c:v>
                </c:pt>
                <c:pt idx="8869">
                  <c:v>61.781999999999996</c:v>
                </c:pt>
                <c:pt idx="8870">
                  <c:v>61.781999999999996</c:v>
                </c:pt>
                <c:pt idx="8871">
                  <c:v>61.774999999999999</c:v>
                </c:pt>
                <c:pt idx="8872">
                  <c:v>61.771000000000001</c:v>
                </c:pt>
                <c:pt idx="8873">
                  <c:v>61.78</c:v>
                </c:pt>
                <c:pt idx="8874">
                  <c:v>61.771000000000001</c:v>
                </c:pt>
                <c:pt idx="8875">
                  <c:v>61.777999999999999</c:v>
                </c:pt>
                <c:pt idx="8876">
                  <c:v>61.773000000000003</c:v>
                </c:pt>
                <c:pt idx="8877">
                  <c:v>61.777999999999999</c:v>
                </c:pt>
                <c:pt idx="8878">
                  <c:v>61.781999999999996</c:v>
                </c:pt>
                <c:pt idx="8879">
                  <c:v>61.781999999999996</c:v>
                </c:pt>
                <c:pt idx="8880">
                  <c:v>61.789000000000001</c:v>
                </c:pt>
                <c:pt idx="8881">
                  <c:v>61.789000000000001</c:v>
                </c:pt>
                <c:pt idx="8882">
                  <c:v>61.786999999999999</c:v>
                </c:pt>
                <c:pt idx="8883">
                  <c:v>61.784999999999997</c:v>
                </c:pt>
                <c:pt idx="8884">
                  <c:v>61.789000000000001</c:v>
                </c:pt>
                <c:pt idx="8885">
                  <c:v>61.802</c:v>
                </c:pt>
                <c:pt idx="8886">
                  <c:v>61.789000000000001</c:v>
                </c:pt>
                <c:pt idx="8887">
                  <c:v>61.789000000000001</c:v>
                </c:pt>
                <c:pt idx="8888">
                  <c:v>61.798000000000002</c:v>
                </c:pt>
                <c:pt idx="8889">
                  <c:v>61.784999999999997</c:v>
                </c:pt>
                <c:pt idx="8890">
                  <c:v>61.784999999999997</c:v>
                </c:pt>
                <c:pt idx="8891">
                  <c:v>61.8</c:v>
                </c:pt>
                <c:pt idx="8892">
                  <c:v>61.795999999999999</c:v>
                </c:pt>
                <c:pt idx="8893">
                  <c:v>61.8</c:v>
                </c:pt>
                <c:pt idx="8894">
                  <c:v>61.8</c:v>
                </c:pt>
                <c:pt idx="8895">
                  <c:v>61.814</c:v>
                </c:pt>
                <c:pt idx="8896">
                  <c:v>61.802999999999997</c:v>
                </c:pt>
                <c:pt idx="8897">
                  <c:v>61.811999999999998</c:v>
                </c:pt>
                <c:pt idx="8898">
                  <c:v>61.81</c:v>
                </c:pt>
                <c:pt idx="8899">
                  <c:v>61.81</c:v>
                </c:pt>
                <c:pt idx="8900">
                  <c:v>61.816000000000003</c:v>
                </c:pt>
                <c:pt idx="8901">
                  <c:v>61.828000000000003</c:v>
                </c:pt>
                <c:pt idx="8902">
                  <c:v>61.832000000000001</c:v>
                </c:pt>
                <c:pt idx="8903">
                  <c:v>61.828000000000003</c:v>
                </c:pt>
                <c:pt idx="8904">
                  <c:v>61.835000000000001</c:v>
                </c:pt>
                <c:pt idx="8905">
                  <c:v>61.820999999999998</c:v>
                </c:pt>
                <c:pt idx="8906">
                  <c:v>61.834000000000003</c:v>
                </c:pt>
                <c:pt idx="8907">
                  <c:v>61.838999999999999</c:v>
                </c:pt>
                <c:pt idx="8908">
                  <c:v>61.838999999999999</c:v>
                </c:pt>
                <c:pt idx="8909">
                  <c:v>61.845999999999997</c:v>
                </c:pt>
                <c:pt idx="8910">
                  <c:v>61.85</c:v>
                </c:pt>
                <c:pt idx="8911">
                  <c:v>61.85</c:v>
                </c:pt>
                <c:pt idx="8912">
                  <c:v>61.853000000000002</c:v>
                </c:pt>
                <c:pt idx="8913">
                  <c:v>61.856999999999999</c:v>
                </c:pt>
                <c:pt idx="8914">
                  <c:v>61.85</c:v>
                </c:pt>
                <c:pt idx="8915">
                  <c:v>61.856999999999999</c:v>
                </c:pt>
                <c:pt idx="8916">
                  <c:v>61.86</c:v>
                </c:pt>
                <c:pt idx="8917">
                  <c:v>61.863999999999997</c:v>
                </c:pt>
                <c:pt idx="8918">
                  <c:v>61.857999999999997</c:v>
                </c:pt>
                <c:pt idx="8919">
                  <c:v>61.866999999999997</c:v>
                </c:pt>
                <c:pt idx="8920">
                  <c:v>61.866999999999997</c:v>
                </c:pt>
                <c:pt idx="8921">
                  <c:v>61.871000000000002</c:v>
                </c:pt>
                <c:pt idx="8922">
                  <c:v>61.875</c:v>
                </c:pt>
                <c:pt idx="8923">
                  <c:v>61.881999999999998</c:v>
                </c:pt>
                <c:pt idx="8924">
                  <c:v>61.887</c:v>
                </c:pt>
                <c:pt idx="8925">
                  <c:v>61.889000000000003</c:v>
                </c:pt>
                <c:pt idx="8926">
                  <c:v>61.896000000000001</c:v>
                </c:pt>
                <c:pt idx="8927">
                  <c:v>61.892000000000003</c:v>
                </c:pt>
                <c:pt idx="8928">
                  <c:v>61.892000000000003</c:v>
                </c:pt>
                <c:pt idx="8929">
                  <c:v>61.892000000000003</c:v>
                </c:pt>
                <c:pt idx="8930">
                  <c:v>61.896000000000001</c:v>
                </c:pt>
                <c:pt idx="8931">
                  <c:v>61.896000000000001</c:v>
                </c:pt>
                <c:pt idx="8932">
                  <c:v>61.9</c:v>
                </c:pt>
                <c:pt idx="8933">
                  <c:v>61.911999999999999</c:v>
                </c:pt>
                <c:pt idx="8934">
                  <c:v>61.906999999999996</c:v>
                </c:pt>
                <c:pt idx="8935">
                  <c:v>61.917999999999999</c:v>
                </c:pt>
                <c:pt idx="8936">
                  <c:v>61.927999999999997</c:v>
                </c:pt>
                <c:pt idx="8937">
                  <c:v>61.932000000000002</c:v>
                </c:pt>
                <c:pt idx="8938">
                  <c:v>61.935000000000002</c:v>
                </c:pt>
                <c:pt idx="8939">
                  <c:v>61.935000000000002</c:v>
                </c:pt>
                <c:pt idx="8940">
                  <c:v>61.935000000000002</c:v>
                </c:pt>
                <c:pt idx="8941">
                  <c:v>61.939</c:v>
                </c:pt>
                <c:pt idx="8942">
                  <c:v>61.945999999999998</c:v>
                </c:pt>
                <c:pt idx="8943">
                  <c:v>61.95</c:v>
                </c:pt>
                <c:pt idx="8944">
                  <c:v>61.95</c:v>
                </c:pt>
                <c:pt idx="8945">
                  <c:v>61.954999999999998</c:v>
                </c:pt>
                <c:pt idx="8946">
                  <c:v>61.95</c:v>
                </c:pt>
                <c:pt idx="8947">
                  <c:v>61.957000000000001</c:v>
                </c:pt>
                <c:pt idx="8948">
                  <c:v>61.966000000000001</c:v>
                </c:pt>
                <c:pt idx="8949">
                  <c:v>61.96</c:v>
                </c:pt>
                <c:pt idx="8950">
                  <c:v>61.96</c:v>
                </c:pt>
                <c:pt idx="8951">
                  <c:v>61.970999999999997</c:v>
                </c:pt>
                <c:pt idx="8952">
                  <c:v>61.975000000000001</c:v>
                </c:pt>
                <c:pt idx="8953">
                  <c:v>61.966999999999999</c:v>
                </c:pt>
                <c:pt idx="8954">
                  <c:v>61.975000000000001</c:v>
                </c:pt>
                <c:pt idx="8955">
                  <c:v>61.970999999999997</c:v>
                </c:pt>
                <c:pt idx="8956">
                  <c:v>61.981999999999999</c:v>
                </c:pt>
                <c:pt idx="8957">
                  <c:v>61.975999999999999</c:v>
                </c:pt>
                <c:pt idx="8958">
                  <c:v>61.975000000000001</c:v>
                </c:pt>
                <c:pt idx="8959">
                  <c:v>61.981999999999999</c:v>
                </c:pt>
                <c:pt idx="8960">
                  <c:v>61.981999999999999</c:v>
                </c:pt>
                <c:pt idx="8961">
                  <c:v>61.988999999999997</c:v>
                </c:pt>
                <c:pt idx="8962">
                  <c:v>61.984999999999999</c:v>
                </c:pt>
                <c:pt idx="8963">
                  <c:v>61.987000000000002</c:v>
                </c:pt>
                <c:pt idx="8964">
                  <c:v>61.988999999999997</c:v>
                </c:pt>
                <c:pt idx="8965">
                  <c:v>61.996000000000002</c:v>
                </c:pt>
                <c:pt idx="8966">
                  <c:v>61.994</c:v>
                </c:pt>
                <c:pt idx="8967">
                  <c:v>61.988999999999997</c:v>
                </c:pt>
                <c:pt idx="8968">
                  <c:v>61.988999999999997</c:v>
                </c:pt>
                <c:pt idx="8969">
                  <c:v>61.991</c:v>
                </c:pt>
                <c:pt idx="8970">
                  <c:v>61.996000000000002</c:v>
                </c:pt>
                <c:pt idx="8971">
                  <c:v>61.996000000000002</c:v>
                </c:pt>
                <c:pt idx="8972">
                  <c:v>61.996000000000002</c:v>
                </c:pt>
                <c:pt idx="8973">
                  <c:v>61.996000000000002</c:v>
                </c:pt>
                <c:pt idx="8974">
                  <c:v>61.991999999999997</c:v>
                </c:pt>
                <c:pt idx="8975">
                  <c:v>62.003</c:v>
                </c:pt>
                <c:pt idx="8976">
                  <c:v>62.003</c:v>
                </c:pt>
                <c:pt idx="8977">
                  <c:v>62.003</c:v>
                </c:pt>
                <c:pt idx="8978">
                  <c:v>62.008000000000003</c:v>
                </c:pt>
                <c:pt idx="8979">
                  <c:v>62.017000000000003</c:v>
                </c:pt>
                <c:pt idx="8980">
                  <c:v>62.021000000000001</c:v>
                </c:pt>
                <c:pt idx="8981">
                  <c:v>62.023000000000003</c:v>
                </c:pt>
                <c:pt idx="8982">
                  <c:v>62.024000000000001</c:v>
                </c:pt>
                <c:pt idx="8983">
                  <c:v>62.027999999999999</c:v>
                </c:pt>
                <c:pt idx="8984">
                  <c:v>62.031999999999996</c:v>
                </c:pt>
                <c:pt idx="8985">
                  <c:v>62.031999999999996</c:v>
                </c:pt>
                <c:pt idx="8986">
                  <c:v>62.034999999999997</c:v>
                </c:pt>
                <c:pt idx="8987">
                  <c:v>62.042000000000002</c:v>
                </c:pt>
                <c:pt idx="8988">
                  <c:v>62.039000000000001</c:v>
                </c:pt>
                <c:pt idx="8989">
                  <c:v>62.045999999999999</c:v>
                </c:pt>
                <c:pt idx="8990">
                  <c:v>62.048999999999999</c:v>
                </c:pt>
                <c:pt idx="8991">
                  <c:v>62.048999999999999</c:v>
                </c:pt>
                <c:pt idx="8992">
                  <c:v>62.052999999999997</c:v>
                </c:pt>
                <c:pt idx="8993">
                  <c:v>62.048999999999999</c:v>
                </c:pt>
                <c:pt idx="8994">
                  <c:v>62.048999999999999</c:v>
                </c:pt>
                <c:pt idx="8995">
                  <c:v>62.055999999999997</c:v>
                </c:pt>
                <c:pt idx="8996">
                  <c:v>62.06</c:v>
                </c:pt>
                <c:pt idx="8997">
                  <c:v>62.064</c:v>
                </c:pt>
                <c:pt idx="8998">
                  <c:v>62.064</c:v>
                </c:pt>
                <c:pt idx="8999">
                  <c:v>62.070999999999998</c:v>
                </c:pt>
                <c:pt idx="9000">
                  <c:v>62.063000000000002</c:v>
                </c:pt>
                <c:pt idx="9001">
                  <c:v>62.067</c:v>
                </c:pt>
                <c:pt idx="9002">
                  <c:v>62.081000000000003</c:v>
                </c:pt>
                <c:pt idx="9003">
                  <c:v>62.081000000000003</c:v>
                </c:pt>
                <c:pt idx="9004">
                  <c:v>62.085000000000001</c:v>
                </c:pt>
                <c:pt idx="9005">
                  <c:v>62.097000000000001</c:v>
                </c:pt>
                <c:pt idx="9006">
                  <c:v>62.095999999999997</c:v>
                </c:pt>
                <c:pt idx="9007">
                  <c:v>62.103000000000002</c:v>
                </c:pt>
                <c:pt idx="9008">
                  <c:v>62.115000000000002</c:v>
                </c:pt>
                <c:pt idx="9009">
                  <c:v>62.113999999999997</c:v>
                </c:pt>
                <c:pt idx="9010">
                  <c:v>62.11</c:v>
                </c:pt>
                <c:pt idx="9011">
                  <c:v>62.124000000000002</c:v>
                </c:pt>
                <c:pt idx="9012">
                  <c:v>62.131</c:v>
                </c:pt>
                <c:pt idx="9013">
                  <c:v>62.131</c:v>
                </c:pt>
                <c:pt idx="9014">
                  <c:v>62.14</c:v>
                </c:pt>
                <c:pt idx="9015">
                  <c:v>62.142000000000003</c:v>
                </c:pt>
                <c:pt idx="9016">
                  <c:v>62.149000000000001</c:v>
                </c:pt>
                <c:pt idx="9017">
                  <c:v>62.152999999999999</c:v>
                </c:pt>
                <c:pt idx="9018">
                  <c:v>62.164000000000001</c:v>
                </c:pt>
                <c:pt idx="9019">
                  <c:v>62.155999999999999</c:v>
                </c:pt>
                <c:pt idx="9020">
                  <c:v>62.164999999999999</c:v>
                </c:pt>
                <c:pt idx="9021">
                  <c:v>62.167000000000002</c:v>
                </c:pt>
                <c:pt idx="9022">
                  <c:v>62.167000000000002</c:v>
                </c:pt>
                <c:pt idx="9023">
                  <c:v>62.177999999999997</c:v>
                </c:pt>
                <c:pt idx="9024">
                  <c:v>62.185000000000002</c:v>
                </c:pt>
                <c:pt idx="9025">
                  <c:v>62.177999999999997</c:v>
                </c:pt>
                <c:pt idx="9026">
                  <c:v>62.19</c:v>
                </c:pt>
                <c:pt idx="9027">
                  <c:v>62.198999999999998</c:v>
                </c:pt>
                <c:pt idx="9028">
                  <c:v>62.206000000000003</c:v>
                </c:pt>
                <c:pt idx="9029">
                  <c:v>62.207999999999998</c:v>
                </c:pt>
                <c:pt idx="9030">
                  <c:v>62.21</c:v>
                </c:pt>
                <c:pt idx="9031">
                  <c:v>62.21</c:v>
                </c:pt>
                <c:pt idx="9032">
                  <c:v>62.215000000000003</c:v>
                </c:pt>
                <c:pt idx="9033">
                  <c:v>62.216999999999999</c:v>
                </c:pt>
                <c:pt idx="9034">
                  <c:v>62.21</c:v>
                </c:pt>
                <c:pt idx="9035">
                  <c:v>62.222000000000001</c:v>
                </c:pt>
                <c:pt idx="9036">
                  <c:v>62.223999999999997</c:v>
                </c:pt>
                <c:pt idx="9037">
                  <c:v>62.220999999999997</c:v>
                </c:pt>
                <c:pt idx="9038">
                  <c:v>62.228000000000002</c:v>
                </c:pt>
                <c:pt idx="9039">
                  <c:v>62.223999999999997</c:v>
                </c:pt>
                <c:pt idx="9040">
                  <c:v>62.223999999999997</c:v>
                </c:pt>
                <c:pt idx="9041">
                  <c:v>62.232999999999997</c:v>
                </c:pt>
                <c:pt idx="9042">
                  <c:v>62.231000000000002</c:v>
                </c:pt>
                <c:pt idx="9043">
                  <c:v>62.223999999999997</c:v>
                </c:pt>
                <c:pt idx="9044">
                  <c:v>62.234999999999999</c:v>
                </c:pt>
                <c:pt idx="9045">
                  <c:v>62.244999999999997</c:v>
                </c:pt>
                <c:pt idx="9046">
                  <c:v>62.253</c:v>
                </c:pt>
                <c:pt idx="9047">
                  <c:v>62.267000000000003</c:v>
                </c:pt>
                <c:pt idx="9048">
                  <c:v>62.274000000000001</c:v>
                </c:pt>
                <c:pt idx="9049">
                  <c:v>62.277999999999999</c:v>
                </c:pt>
                <c:pt idx="9050">
                  <c:v>62.283000000000001</c:v>
                </c:pt>
                <c:pt idx="9051">
                  <c:v>62.295999999999999</c:v>
                </c:pt>
                <c:pt idx="9052">
                  <c:v>62.298999999999999</c:v>
                </c:pt>
                <c:pt idx="9053">
                  <c:v>62.314999999999998</c:v>
                </c:pt>
                <c:pt idx="9054">
                  <c:v>62.323999999999998</c:v>
                </c:pt>
                <c:pt idx="9055">
                  <c:v>62.331000000000003</c:v>
                </c:pt>
                <c:pt idx="9056">
                  <c:v>62.332999999999998</c:v>
                </c:pt>
                <c:pt idx="9057">
                  <c:v>62.341999999999999</c:v>
                </c:pt>
                <c:pt idx="9058">
                  <c:v>62.348999999999997</c:v>
                </c:pt>
                <c:pt idx="9059">
                  <c:v>62.353000000000002</c:v>
                </c:pt>
                <c:pt idx="9060">
                  <c:v>62.36</c:v>
                </c:pt>
                <c:pt idx="9061">
                  <c:v>62.348999999999997</c:v>
                </c:pt>
                <c:pt idx="9062">
                  <c:v>62.36</c:v>
                </c:pt>
                <c:pt idx="9063">
                  <c:v>62.363</c:v>
                </c:pt>
                <c:pt idx="9064">
                  <c:v>62.363</c:v>
                </c:pt>
                <c:pt idx="9065">
                  <c:v>62.36</c:v>
                </c:pt>
                <c:pt idx="9066">
                  <c:v>62.353000000000002</c:v>
                </c:pt>
                <c:pt idx="9067">
                  <c:v>62.356000000000002</c:v>
                </c:pt>
                <c:pt idx="9068">
                  <c:v>62.353999999999999</c:v>
                </c:pt>
                <c:pt idx="9069">
                  <c:v>62.351999999999997</c:v>
                </c:pt>
                <c:pt idx="9070">
                  <c:v>62.348999999999997</c:v>
                </c:pt>
                <c:pt idx="9071">
                  <c:v>62.343000000000004</c:v>
                </c:pt>
                <c:pt idx="9072">
                  <c:v>62.334000000000003</c:v>
                </c:pt>
                <c:pt idx="9073">
                  <c:v>62.334000000000003</c:v>
                </c:pt>
                <c:pt idx="9074">
                  <c:v>62.338000000000001</c:v>
                </c:pt>
                <c:pt idx="9075">
                  <c:v>62.331000000000003</c:v>
                </c:pt>
                <c:pt idx="9076">
                  <c:v>62.326999999999998</c:v>
                </c:pt>
                <c:pt idx="9077">
                  <c:v>62.326999999999998</c:v>
                </c:pt>
                <c:pt idx="9078">
                  <c:v>62.326999999999998</c:v>
                </c:pt>
                <c:pt idx="9079">
                  <c:v>62.323999999999998</c:v>
                </c:pt>
                <c:pt idx="9080">
                  <c:v>62.332000000000001</c:v>
                </c:pt>
                <c:pt idx="9081">
                  <c:v>62.331000000000003</c:v>
                </c:pt>
                <c:pt idx="9082">
                  <c:v>62.331000000000003</c:v>
                </c:pt>
                <c:pt idx="9083">
                  <c:v>62.323</c:v>
                </c:pt>
                <c:pt idx="9084">
                  <c:v>62.334000000000003</c:v>
                </c:pt>
                <c:pt idx="9085">
                  <c:v>62.331000000000003</c:v>
                </c:pt>
                <c:pt idx="9086">
                  <c:v>62.326999999999998</c:v>
                </c:pt>
                <c:pt idx="9087">
                  <c:v>62.32</c:v>
                </c:pt>
                <c:pt idx="9088">
                  <c:v>62.316000000000003</c:v>
                </c:pt>
                <c:pt idx="9089">
                  <c:v>62.323</c:v>
                </c:pt>
                <c:pt idx="9090">
                  <c:v>62.323</c:v>
                </c:pt>
                <c:pt idx="9091">
                  <c:v>62.32</c:v>
                </c:pt>
                <c:pt idx="9092">
                  <c:v>62.316000000000003</c:v>
                </c:pt>
                <c:pt idx="9093">
                  <c:v>62.32</c:v>
                </c:pt>
                <c:pt idx="9094">
                  <c:v>62.331000000000003</c:v>
                </c:pt>
                <c:pt idx="9095">
                  <c:v>62.323</c:v>
                </c:pt>
                <c:pt idx="9096">
                  <c:v>62.32</c:v>
                </c:pt>
                <c:pt idx="9097">
                  <c:v>62.323</c:v>
                </c:pt>
                <c:pt idx="9098">
                  <c:v>62.320999999999998</c:v>
                </c:pt>
                <c:pt idx="9099">
                  <c:v>62.32</c:v>
                </c:pt>
                <c:pt idx="9100">
                  <c:v>62.316000000000003</c:v>
                </c:pt>
                <c:pt idx="9101">
                  <c:v>62.307000000000002</c:v>
                </c:pt>
                <c:pt idx="9102">
                  <c:v>62.32</c:v>
                </c:pt>
                <c:pt idx="9103">
                  <c:v>62.32</c:v>
                </c:pt>
                <c:pt idx="9104">
                  <c:v>62.328000000000003</c:v>
                </c:pt>
                <c:pt idx="9105">
                  <c:v>62.33</c:v>
                </c:pt>
                <c:pt idx="9106">
                  <c:v>62.33</c:v>
                </c:pt>
                <c:pt idx="9107">
                  <c:v>62.341000000000001</c:v>
                </c:pt>
                <c:pt idx="9108">
                  <c:v>62.33</c:v>
                </c:pt>
                <c:pt idx="9109">
                  <c:v>62.337000000000003</c:v>
                </c:pt>
                <c:pt idx="9110">
                  <c:v>62.341000000000001</c:v>
                </c:pt>
                <c:pt idx="9111">
                  <c:v>62.347999999999999</c:v>
                </c:pt>
                <c:pt idx="9112">
                  <c:v>62.366</c:v>
                </c:pt>
                <c:pt idx="9113">
                  <c:v>62.354999999999997</c:v>
                </c:pt>
                <c:pt idx="9114">
                  <c:v>62.351999999999997</c:v>
                </c:pt>
                <c:pt idx="9115">
                  <c:v>62.347999999999999</c:v>
                </c:pt>
                <c:pt idx="9116">
                  <c:v>62.356999999999999</c:v>
                </c:pt>
                <c:pt idx="9117">
                  <c:v>62.362000000000002</c:v>
                </c:pt>
                <c:pt idx="9118">
                  <c:v>62.359000000000002</c:v>
                </c:pt>
                <c:pt idx="9119">
                  <c:v>62.371000000000002</c:v>
                </c:pt>
                <c:pt idx="9120">
                  <c:v>62.372999999999998</c:v>
                </c:pt>
                <c:pt idx="9121">
                  <c:v>62.372999999999998</c:v>
                </c:pt>
                <c:pt idx="9122">
                  <c:v>62.395000000000003</c:v>
                </c:pt>
                <c:pt idx="9123">
                  <c:v>62.398000000000003</c:v>
                </c:pt>
                <c:pt idx="9124">
                  <c:v>62.393999999999998</c:v>
                </c:pt>
                <c:pt idx="9125">
                  <c:v>62.402000000000001</c:v>
                </c:pt>
                <c:pt idx="9126">
                  <c:v>62.405000000000001</c:v>
                </c:pt>
                <c:pt idx="9127">
                  <c:v>62.405000000000001</c:v>
                </c:pt>
                <c:pt idx="9128">
                  <c:v>62.406999999999996</c:v>
                </c:pt>
                <c:pt idx="9129">
                  <c:v>62.411999999999999</c:v>
                </c:pt>
                <c:pt idx="9130">
                  <c:v>62.418999999999997</c:v>
                </c:pt>
                <c:pt idx="9131">
                  <c:v>62.43</c:v>
                </c:pt>
                <c:pt idx="9132">
                  <c:v>62.445</c:v>
                </c:pt>
                <c:pt idx="9133">
                  <c:v>62.433999999999997</c:v>
                </c:pt>
                <c:pt idx="9134">
                  <c:v>62.451999999999998</c:v>
                </c:pt>
                <c:pt idx="9135">
                  <c:v>62.459000000000003</c:v>
                </c:pt>
                <c:pt idx="9136">
                  <c:v>62.466000000000001</c:v>
                </c:pt>
                <c:pt idx="9137">
                  <c:v>62.462000000000003</c:v>
                </c:pt>
                <c:pt idx="9138">
                  <c:v>62.466000000000001</c:v>
                </c:pt>
                <c:pt idx="9139">
                  <c:v>62.47</c:v>
                </c:pt>
                <c:pt idx="9140">
                  <c:v>62.468000000000004</c:v>
                </c:pt>
                <c:pt idx="9141">
                  <c:v>62.472999999999999</c:v>
                </c:pt>
                <c:pt idx="9142">
                  <c:v>62.476999999999997</c:v>
                </c:pt>
                <c:pt idx="9143">
                  <c:v>62.48</c:v>
                </c:pt>
                <c:pt idx="9144">
                  <c:v>62.48</c:v>
                </c:pt>
                <c:pt idx="9145">
                  <c:v>62.484000000000002</c:v>
                </c:pt>
                <c:pt idx="9146">
                  <c:v>62.494999999999997</c:v>
                </c:pt>
                <c:pt idx="9147">
                  <c:v>62.487000000000002</c:v>
                </c:pt>
                <c:pt idx="9148">
                  <c:v>62.494999999999997</c:v>
                </c:pt>
                <c:pt idx="9149">
                  <c:v>62.496000000000002</c:v>
                </c:pt>
                <c:pt idx="9150">
                  <c:v>62.505000000000003</c:v>
                </c:pt>
                <c:pt idx="9151">
                  <c:v>62.512</c:v>
                </c:pt>
                <c:pt idx="9152">
                  <c:v>62.509</c:v>
                </c:pt>
                <c:pt idx="9153">
                  <c:v>62.512</c:v>
                </c:pt>
                <c:pt idx="9154">
                  <c:v>62.518999999999998</c:v>
                </c:pt>
                <c:pt idx="9155">
                  <c:v>62.518999999999998</c:v>
                </c:pt>
                <c:pt idx="9156">
                  <c:v>62.515999999999998</c:v>
                </c:pt>
                <c:pt idx="9157">
                  <c:v>62.523000000000003</c:v>
                </c:pt>
                <c:pt idx="9158">
                  <c:v>62.53</c:v>
                </c:pt>
                <c:pt idx="9159">
                  <c:v>62.536999999999999</c:v>
                </c:pt>
                <c:pt idx="9160">
                  <c:v>62.543999999999997</c:v>
                </c:pt>
                <c:pt idx="9161">
                  <c:v>62.539000000000001</c:v>
                </c:pt>
                <c:pt idx="9162">
                  <c:v>62.543999999999997</c:v>
                </c:pt>
                <c:pt idx="9163">
                  <c:v>62.540999999999997</c:v>
                </c:pt>
                <c:pt idx="9164">
                  <c:v>62.561999999999998</c:v>
                </c:pt>
                <c:pt idx="9165">
                  <c:v>62.573</c:v>
                </c:pt>
                <c:pt idx="9166">
                  <c:v>62.573</c:v>
                </c:pt>
                <c:pt idx="9167">
                  <c:v>62.569000000000003</c:v>
                </c:pt>
                <c:pt idx="9168">
                  <c:v>62.573</c:v>
                </c:pt>
                <c:pt idx="9169">
                  <c:v>62.569000000000003</c:v>
                </c:pt>
                <c:pt idx="9170">
                  <c:v>62.576000000000001</c:v>
                </c:pt>
                <c:pt idx="9171">
                  <c:v>62.58</c:v>
                </c:pt>
                <c:pt idx="9172">
                  <c:v>62.58</c:v>
                </c:pt>
                <c:pt idx="9173">
                  <c:v>62.585000000000001</c:v>
                </c:pt>
                <c:pt idx="9174">
                  <c:v>62.58</c:v>
                </c:pt>
                <c:pt idx="9175">
                  <c:v>62.584000000000003</c:v>
                </c:pt>
                <c:pt idx="9176">
                  <c:v>62.576000000000001</c:v>
                </c:pt>
                <c:pt idx="9177">
                  <c:v>62.58</c:v>
                </c:pt>
                <c:pt idx="9178">
                  <c:v>62.576000000000001</c:v>
                </c:pt>
                <c:pt idx="9179">
                  <c:v>62.582999999999998</c:v>
                </c:pt>
                <c:pt idx="9180">
                  <c:v>62.576000000000001</c:v>
                </c:pt>
                <c:pt idx="9181">
                  <c:v>62.576000000000001</c:v>
                </c:pt>
                <c:pt idx="9182">
                  <c:v>62.569000000000003</c:v>
                </c:pt>
                <c:pt idx="9183">
                  <c:v>62.569000000000003</c:v>
                </c:pt>
                <c:pt idx="9184">
                  <c:v>62.569000000000003</c:v>
                </c:pt>
                <c:pt idx="9185">
                  <c:v>62.570999999999998</c:v>
                </c:pt>
                <c:pt idx="9186">
                  <c:v>62.569000000000003</c:v>
                </c:pt>
                <c:pt idx="9187">
                  <c:v>62.561999999999998</c:v>
                </c:pt>
                <c:pt idx="9188">
                  <c:v>62.563000000000002</c:v>
                </c:pt>
                <c:pt idx="9189">
                  <c:v>62.558</c:v>
                </c:pt>
                <c:pt idx="9190">
                  <c:v>62.554000000000002</c:v>
                </c:pt>
                <c:pt idx="9191">
                  <c:v>62.554000000000002</c:v>
                </c:pt>
                <c:pt idx="9192">
                  <c:v>62.554000000000002</c:v>
                </c:pt>
                <c:pt idx="9193">
                  <c:v>62.558</c:v>
                </c:pt>
                <c:pt idx="9194">
                  <c:v>62.552</c:v>
                </c:pt>
                <c:pt idx="9195">
                  <c:v>62.564999999999998</c:v>
                </c:pt>
                <c:pt idx="9196">
                  <c:v>62.558</c:v>
                </c:pt>
                <c:pt idx="9197">
                  <c:v>62.564999999999998</c:v>
                </c:pt>
                <c:pt idx="9198">
                  <c:v>62.564999999999998</c:v>
                </c:pt>
                <c:pt idx="9199">
                  <c:v>62.561</c:v>
                </c:pt>
                <c:pt idx="9200">
                  <c:v>62.561</c:v>
                </c:pt>
                <c:pt idx="9201">
                  <c:v>62.558</c:v>
                </c:pt>
                <c:pt idx="9202">
                  <c:v>62.558</c:v>
                </c:pt>
                <c:pt idx="9203">
                  <c:v>62.567</c:v>
                </c:pt>
                <c:pt idx="9204">
                  <c:v>62.567999999999998</c:v>
                </c:pt>
                <c:pt idx="9205">
                  <c:v>62.575000000000003</c:v>
                </c:pt>
                <c:pt idx="9206">
                  <c:v>62.584000000000003</c:v>
                </c:pt>
                <c:pt idx="9207">
                  <c:v>62.585999999999999</c:v>
                </c:pt>
                <c:pt idx="9208">
                  <c:v>62.59</c:v>
                </c:pt>
                <c:pt idx="9209">
                  <c:v>62.581000000000003</c:v>
                </c:pt>
                <c:pt idx="9210">
                  <c:v>62.59</c:v>
                </c:pt>
                <c:pt idx="9211">
                  <c:v>62.582999999999998</c:v>
                </c:pt>
                <c:pt idx="9212">
                  <c:v>62.581000000000003</c:v>
                </c:pt>
                <c:pt idx="9213">
                  <c:v>62.585999999999999</c:v>
                </c:pt>
                <c:pt idx="9214">
                  <c:v>62.585999999999999</c:v>
                </c:pt>
                <c:pt idx="9215">
                  <c:v>62.588000000000001</c:v>
                </c:pt>
                <c:pt idx="9216">
                  <c:v>62.579000000000001</c:v>
                </c:pt>
                <c:pt idx="9217">
                  <c:v>62.585999999999999</c:v>
                </c:pt>
                <c:pt idx="9218">
                  <c:v>62.585999999999999</c:v>
                </c:pt>
                <c:pt idx="9219">
                  <c:v>62.582000000000001</c:v>
                </c:pt>
                <c:pt idx="9220">
                  <c:v>62.585999999999999</c:v>
                </c:pt>
                <c:pt idx="9221">
                  <c:v>62.582000000000001</c:v>
                </c:pt>
                <c:pt idx="9222">
                  <c:v>62.572000000000003</c:v>
                </c:pt>
                <c:pt idx="9223">
                  <c:v>62.575000000000003</c:v>
                </c:pt>
                <c:pt idx="9224">
                  <c:v>62.573</c:v>
                </c:pt>
                <c:pt idx="9225">
                  <c:v>62.582000000000001</c:v>
                </c:pt>
                <c:pt idx="9226">
                  <c:v>62.575000000000003</c:v>
                </c:pt>
                <c:pt idx="9227">
                  <c:v>62.576999999999998</c:v>
                </c:pt>
                <c:pt idx="9228">
                  <c:v>62.570999999999998</c:v>
                </c:pt>
                <c:pt idx="9229">
                  <c:v>62.579000000000001</c:v>
                </c:pt>
                <c:pt idx="9230">
                  <c:v>62.575000000000003</c:v>
                </c:pt>
                <c:pt idx="9231">
                  <c:v>62.570999999999998</c:v>
                </c:pt>
                <c:pt idx="9232">
                  <c:v>62.575000000000003</c:v>
                </c:pt>
                <c:pt idx="9233">
                  <c:v>62.576999999999998</c:v>
                </c:pt>
                <c:pt idx="9234">
                  <c:v>62.575000000000003</c:v>
                </c:pt>
                <c:pt idx="9235">
                  <c:v>62.570999999999998</c:v>
                </c:pt>
                <c:pt idx="9236">
                  <c:v>62.573</c:v>
                </c:pt>
                <c:pt idx="9237">
                  <c:v>62.567999999999998</c:v>
                </c:pt>
                <c:pt idx="9238">
                  <c:v>62.570999999999998</c:v>
                </c:pt>
                <c:pt idx="9239">
                  <c:v>62.566000000000003</c:v>
                </c:pt>
                <c:pt idx="9240">
                  <c:v>62.575000000000003</c:v>
                </c:pt>
                <c:pt idx="9241">
                  <c:v>62.564</c:v>
                </c:pt>
                <c:pt idx="9242">
                  <c:v>62.566000000000003</c:v>
                </c:pt>
                <c:pt idx="9243">
                  <c:v>62.557000000000002</c:v>
                </c:pt>
                <c:pt idx="9244">
                  <c:v>62.56</c:v>
                </c:pt>
                <c:pt idx="9245">
                  <c:v>62.564</c:v>
                </c:pt>
                <c:pt idx="9246">
                  <c:v>62.56</c:v>
                </c:pt>
                <c:pt idx="9247">
                  <c:v>62.56</c:v>
                </c:pt>
                <c:pt idx="9248">
                  <c:v>62.55</c:v>
                </c:pt>
                <c:pt idx="9249">
                  <c:v>62.552999999999997</c:v>
                </c:pt>
                <c:pt idx="9250">
                  <c:v>62.548999999999999</c:v>
                </c:pt>
                <c:pt idx="9251">
                  <c:v>62.533000000000001</c:v>
                </c:pt>
                <c:pt idx="9252">
                  <c:v>62.539000000000001</c:v>
                </c:pt>
                <c:pt idx="9253">
                  <c:v>62.534999999999997</c:v>
                </c:pt>
                <c:pt idx="9254">
                  <c:v>62.536999999999999</c:v>
                </c:pt>
                <c:pt idx="9255">
                  <c:v>62.534999999999997</c:v>
                </c:pt>
                <c:pt idx="9256">
                  <c:v>62.537999999999997</c:v>
                </c:pt>
                <c:pt idx="9257">
                  <c:v>62.524000000000001</c:v>
                </c:pt>
                <c:pt idx="9258">
                  <c:v>62.524000000000001</c:v>
                </c:pt>
                <c:pt idx="9259">
                  <c:v>62.524000000000001</c:v>
                </c:pt>
                <c:pt idx="9260">
                  <c:v>62.526000000000003</c:v>
                </c:pt>
                <c:pt idx="9261">
                  <c:v>62.530999999999999</c:v>
                </c:pt>
                <c:pt idx="9262">
                  <c:v>62.524000000000001</c:v>
                </c:pt>
                <c:pt idx="9263">
                  <c:v>62.527999999999999</c:v>
                </c:pt>
                <c:pt idx="9264">
                  <c:v>62.527000000000001</c:v>
                </c:pt>
                <c:pt idx="9265">
                  <c:v>62.517000000000003</c:v>
                </c:pt>
                <c:pt idx="9266">
                  <c:v>62.527000000000001</c:v>
                </c:pt>
                <c:pt idx="9267">
                  <c:v>62.534999999999997</c:v>
                </c:pt>
                <c:pt idx="9268">
                  <c:v>62.537999999999997</c:v>
                </c:pt>
                <c:pt idx="9269">
                  <c:v>62.56</c:v>
                </c:pt>
                <c:pt idx="9270">
                  <c:v>62.56</c:v>
                </c:pt>
                <c:pt idx="9271">
                  <c:v>62.567</c:v>
                </c:pt>
                <c:pt idx="9272">
                  <c:v>62.573999999999998</c:v>
                </c:pt>
                <c:pt idx="9273">
                  <c:v>62.581000000000003</c:v>
                </c:pt>
                <c:pt idx="9274">
                  <c:v>62.591999999999999</c:v>
                </c:pt>
                <c:pt idx="9275">
                  <c:v>62.600999999999999</c:v>
                </c:pt>
                <c:pt idx="9276">
                  <c:v>62.594999999999999</c:v>
                </c:pt>
                <c:pt idx="9277">
                  <c:v>62.613</c:v>
                </c:pt>
                <c:pt idx="9278">
                  <c:v>62.628999999999998</c:v>
                </c:pt>
                <c:pt idx="9279">
                  <c:v>62.642000000000003</c:v>
                </c:pt>
                <c:pt idx="9280">
                  <c:v>62.649000000000001</c:v>
                </c:pt>
                <c:pt idx="9281">
                  <c:v>62.664000000000001</c:v>
                </c:pt>
                <c:pt idx="9282">
                  <c:v>62.667000000000002</c:v>
                </c:pt>
                <c:pt idx="9283">
                  <c:v>62.670999999999999</c:v>
                </c:pt>
                <c:pt idx="9284">
                  <c:v>62.671999999999997</c:v>
                </c:pt>
                <c:pt idx="9285">
                  <c:v>62.685000000000002</c:v>
                </c:pt>
                <c:pt idx="9286">
                  <c:v>62.673999999999999</c:v>
                </c:pt>
                <c:pt idx="9287">
                  <c:v>62.694000000000003</c:v>
                </c:pt>
                <c:pt idx="9288">
                  <c:v>62.692</c:v>
                </c:pt>
                <c:pt idx="9289">
                  <c:v>62.71</c:v>
                </c:pt>
                <c:pt idx="9290">
                  <c:v>62.716999999999999</c:v>
                </c:pt>
                <c:pt idx="9291">
                  <c:v>62.720999999999997</c:v>
                </c:pt>
                <c:pt idx="9292">
                  <c:v>62.720999999999997</c:v>
                </c:pt>
                <c:pt idx="9293">
                  <c:v>62.734999999999999</c:v>
                </c:pt>
                <c:pt idx="9294">
                  <c:v>62.746000000000002</c:v>
                </c:pt>
                <c:pt idx="9295">
                  <c:v>62.746000000000002</c:v>
                </c:pt>
                <c:pt idx="9296">
                  <c:v>62.758000000000003</c:v>
                </c:pt>
                <c:pt idx="9297">
                  <c:v>62.764000000000003</c:v>
                </c:pt>
                <c:pt idx="9298">
                  <c:v>62.767000000000003</c:v>
                </c:pt>
                <c:pt idx="9299">
                  <c:v>62.776000000000003</c:v>
                </c:pt>
                <c:pt idx="9300">
                  <c:v>62.774000000000001</c:v>
                </c:pt>
                <c:pt idx="9301">
                  <c:v>62.781999999999996</c:v>
                </c:pt>
                <c:pt idx="9302">
                  <c:v>62.793999999999997</c:v>
                </c:pt>
                <c:pt idx="9303">
                  <c:v>62.792000000000002</c:v>
                </c:pt>
                <c:pt idx="9304">
                  <c:v>62.795999999999999</c:v>
                </c:pt>
                <c:pt idx="9305">
                  <c:v>62.805</c:v>
                </c:pt>
                <c:pt idx="9306">
                  <c:v>62.814</c:v>
                </c:pt>
                <c:pt idx="9307">
                  <c:v>62.807000000000002</c:v>
                </c:pt>
                <c:pt idx="9308">
                  <c:v>62.816000000000003</c:v>
                </c:pt>
                <c:pt idx="9309">
                  <c:v>62.817</c:v>
                </c:pt>
                <c:pt idx="9310">
                  <c:v>62.820999999999998</c:v>
                </c:pt>
                <c:pt idx="9311">
                  <c:v>62.828000000000003</c:v>
                </c:pt>
                <c:pt idx="9312">
                  <c:v>62.838999999999999</c:v>
                </c:pt>
                <c:pt idx="9313">
                  <c:v>62.845999999999997</c:v>
                </c:pt>
                <c:pt idx="9314">
                  <c:v>62.850999999999999</c:v>
                </c:pt>
                <c:pt idx="9315">
                  <c:v>62.86</c:v>
                </c:pt>
                <c:pt idx="9316">
                  <c:v>62.856999999999999</c:v>
                </c:pt>
                <c:pt idx="9317">
                  <c:v>62.866999999999997</c:v>
                </c:pt>
                <c:pt idx="9318">
                  <c:v>62.874000000000002</c:v>
                </c:pt>
                <c:pt idx="9319">
                  <c:v>62.871000000000002</c:v>
                </c:pt>
                <c:pt idx="9320">
                  <c:v>62.878</c:v>
                </c:pt>
                <c:pt idx="9321">
                  <c:v>62.884999999999998</c:v>
                </c:pt>
                <c:pt idx="9322">
                  <c:v>62.892000000000003</c:v>
                </c:pt>
                <c:pt idx="9323">
                  <c:v>62.893999999999998</c:v>
                </c:pt>
                <c:pt idx="9324">
                  <c:v>62.902999999999999</c:v>
                </c:pt>
                <c:pt idx="9325">
                  <c:v>62.902999999999999</c:v>
                </c:pt>
                <c:pt idx="9326">
                  <c:v>62.908000000000001</c:v>
                </c:pt>
                <c:pt idx="9327">
                  <c:v>62.914000000000001</c:v>
                </c:pt>
                <c:pt idx="9328">
                  <c:v>62.920999999999999</c:v>
                </c:pt>
                <c:pt idx="9329">
                  <c:v>62.932000000000002</c:v>
                </c:pt>
                <c:pt idx="9330">
                  <c:v>62.935000000000002</c:v>
                </c:pt>
                <c:pt idx="9331">
                  <c:v>62.935000000000002</c:v>
                </c:pt>
                <c:pt idx="9332">
                  <c:v>62.944000000000003</c:v>
                </c:pt>
                <c:pt idx="9333">
                  <c:v>62.945999999999998</c:v>
                </c:pt>
                <c:pt idx="9334">
                  <c:v>62.948999999999998</c:v>
                </c:pt>
                <c:pt idx="9335">
                  <c:v>62.953000000000003</c:v>
                </c:pt>
                <c:pt idx="9336">
                  <c:v>62.957000000000001</c:v>
                </c:pt>
                <c:pt idx="9337">
                  <c:v>62.963999999999999</c:v>
                </c:pt>
                <c:pt idx="9338">
                  <c:v>62.966999999999999</c:v>
                </c:pt>
                <c:pt idx="9339">
                  <c:v>62.963999999999999</c:v>
                </c:pt>
                <c:pt idx="9340">
                  <c:v>62.963999999999999</c:v>
                </c:pt>
                <c:pt idx="9341">
                  <c:v>62.969000000000001</c:v>
                </c:pt>
                <c:pt idx="9342">
                  <c:v>62.973999999999997</c:v>
                </c:pt>
                <c:pt idx="9343">
                  <c:v>62.973999999999997</c:v>
                </c:pt>
                <c:pt idx="9344">
                  <c:v>62.981000000000002</c:v>
                </c:pt>
                <c:pt idx="9345">
                  <c:v>62.988999999999997</c:v>
                </c:pt>
                <c:pt idx="9346">
                  <c:v>62.981000000000002</c:v>
                </c:pt>
                <c:pt idx="9347">
                  <c:v>62.994</c:v>
                </c:pt>
                <c:pt idx="9348">
                  <c:v>62.999000000000002</c:v>
                </c:pt>
                <c:pt idx="9349">
                  <c:v>62.999000000000002</c:v>
                </c:pt>
                <c:pt idx="9350">
                  <c:v>63.008000000000003</c:v>
                </c:pt>
                <c:pt idx="9351">
                  <c:v>63.006</c:v>
                </c:pt>
                <c:pt idx="9352">
                  <c:v>63.01</c:v>
                </c:pt>
                <c:pt idx="9353">
                  <c:v>63.015000000000001</c:v>
                </c:pt>
                <c:pt idx="9354">
                  <c:v>63.017000000000003</c:v>
                </c:pt>
                <c:pt idx="9355">
                  <c:v>63.017000000000003</c:v>
                </c:pt>
                <c:pt idx="9356">
                  <c:v>63.026000000000003</c:v>
                </c:pt>
                <c:pt idx="9357">
                  <c:v>63.027999999999999</c:v>
                </c:pt>
                <c:pt idx="9358">
                  <c:v>63.021000000000001</c:v>
                </c:pt>
                <c:pt idx="9359">
                  <c:v>63.026000000000003</c:v>
                </c:pt>
                <c:pt idx="9360">
                  <c:v>63.039000000000001</c:v>
                </c:pt>
                <c:pt idx="9361">
                  <c:v>63.027999999999999</c:v>
                </c:pt>
                <c:pt idx="9362">
                  <c:v>63.037999999999997</c:v>
                </c:pt>
                <c:pt idx="9363">
                  <c:v>63.042000000000002</c:v>
                </c:pt>
                <c:pt idx="9364">
                  <c:v>63.048999999999999</c:v>
                </c:pt>
                <c:pt idx="9365">
                  <c:v>63.052999999999997</c:v>
                </c:pt>
                <c:pt idx="9366">
                  <c:v>63.045000000000002</c:v>
                </c:pt>
                <c:pt idx="9367">
                  <c:v>63.06</c:v>
                </c:pt>
                <c:pt idx="9368">
                  <c:v>63.06</c:v>
                </c:pt>
                <c:pt idx="9369">
                  <c:v>63.055999999999997</c:v>
                </c:pt>
                <c:pt idx="9370">
                  <c:v>63.055999999999997</c:v>
                </c:pt>
                <c:pt idx="9371">
                  <c:v>63.063000000000002</c:v>
                </c:pt>
                <c:pt idx="9372">
                  <c:v>63.06</c:v>
                </c:pt>
                <c:pt idx="9373">
                  <c:v>63.063000000000002</c:v>
                </c:pt>
                <c:pt idx="9374">
                  <c:v>63.063000000000002</c:v>
                </c:pt>
                <c:pt idx="9375">
                  <c:v>63.063000000000002</c:v>
                </c:pt>
                <c:pt idx="9376">
                  <c:v>63.052</c:v>
                </c:pt>
                <c:pt idx="9377">
                  <c:v>63.063000000000002</c:v>
                </c:pt>
                <c:pt idx="9378">
                  <c:v>63.063000000000002</c:v>
                </c:pt>
                <c:pt idx="9379">
                  <c:v>63.067</c:v>
                </c:pt>
                <c:pt idx="9380">
                  <c:v>63.067999999999998</c:v>
                </c:pt>
                <c:pt idx="9381">
                  <c:v>63.066000000000003</c:v>
                </c:pt>
                <c:pt idx="9382">
                  <c:v>63.073999999999998</c:v>
                </c:pt>
                <c:pt idx="9383">
                  <c:v>63.067999999999998</c:v>
                </c:pt>
                <c:pt idx="9384">
                  <c:v>63.063000000000002</c:v>
                </c:pt>
                <c:pt idx="9385">
                  <c:v>63.07</c:v>
                </c:pt>
                <c:pt idx="9386">
                  <c:v>63.079000000000001</c:v>
                </c:pt>
                <c:pt idx="9387">
                  <c:v>63.076999999999998</c:v>
                </c:pt>
                <c:pt idx="9388">
                  <c:v>63.081000000000003</c:v>
                </c:pt>
                <c:pt idx="9389">
                  <c:v>63.09</c:v>
                </c:pt>
                <c:pt idx="9390">
                  <c:v>63.091000000000001</c:v>
                </c:pt>
                <c:pt idx="9391">
                  <c:v>63.091000000000001</c:v>
                </c:pt>
                <c:pt idx="9392">
                  <c:v>63.091000000000001</c:v>
                </c:pt>
                <c:pt idx="9393">
                  <c:v>63.084000000000003</c:v>
                </c:pt>
                <c:pt idx="9394">
                  <c:v>63.084000000000003</c:v>
                </c:pt>
                <c:pt idx="9395">
                  <c:v>63.085999999999999</c:v>
                </c:pt>
                <c:pt idx="9396">
                  <c:v>63.076999999999998</c:v>
                </c:pt>
                <c:pt idx="9397">
                  <c:v>63.088000000000001</c:v>
                </c:pt>
                <c:pt idx="9398">
                  <c:v>63.095999999999997</c:v>
                </c:pt>
                <c:pt idx="9399">
                  <c:v>63.104999999999997</c:v>
                </c:pt>
                <c:pt idx="9400">
                  <c:v>63.094999999999999</c:v>
                </c:pt>
                <c:pt idx="9401">
                  <c:v>63.097999999999999</c:v>
                </c:pt>
                <c:pt idx="9402">
                  <c:v>63.091000000000001</c:v>
                </c:pt>
                <c:pt idx="9403">
                  <c:v>63.097999999999999</c:v>
                </c:pt>
                <c:pt idx="9404">
                  <c:v>63.087000000000003</c:v>
                </c:pt>
                <c:pt idx="9405">
                  <c:v>63.097999999999999</c:v>
                </c:pt>
                <c:pt idx="9406">
                  <c:v>63.094000000000001</c:v>
                </c:pt>
                <c:pt idx="9407">
                  <c:v>63.103000000000002</c:v>
                </c:pt>
                <c:pt idx="9408">
                  <c:v>63.104999999999997</c:v>
                </c:pt>
                <c:pt idx="9409">
                  <c:v>63.104999999999997</c:v>
                </c:pt>
                <c:pt idx="9410">
                  <c:v>63.104999999999997</c:v>
                </c:pt>
                <c:pt idx="9411">
                  <c:v>63.094000000000001</c:v>
                </c:pt>
                <c:pt idx="9412">
                  <c:v>63.094000000000001</c:v>
                </c:pt>
                <c:pt idx="9413">
                  <c:v>63.095999999999997</c:v>
                </c:pt>
                <c:pt idx="9414">
                  <c:v>63.091000000000001</c:v>
                </c:pt>
                <c:pt idx="9415">
                  <c:v>63.097999999999999</c:v>
                </c:pt>
                <c:pt idx="9416">
                  <c:v>63.094000000000001</c:v>
                </c:pt>
                <c:pt idx="9417">
                  <c:v>63.087000000000003</c:v>
                </c:pt>
                <c:pt idx="9418">
                  <c:v>63.091000000000001</c:v>
                </c:pt>
                <c:pt idx="9419">
                  <c:v>63.08</c:v>
                </c:pt>
                <c:pt idx="9420">
                  <c:v>63.076000000000001</c:v>
                </c:pt>
                <c:pt idx="9421">
                  <c:v>63.072000000000003</c:v>
                </c:pt>
                <c:pt idx="9422">
                  <c:v>63.070999999999998</c:v>
                </c:pt>
                <c:pt idx="9423">
                  <c:v>63.064999999999998</c:v>
                </c:pt>
                <c:pt idx="9424">
                  <c:v>63.064999999999998</c:v>
                </c:pt>
                <c:pt idx="9425">
                  <c:v>63.055999999999997</c:v>
                </c:pt>
                <c:pt idx="9426">
                  <c:v>63.036999999999999</c:v>
                </c:pt>
                <c:pt idx="9427">
                  <c:v>63.033000000000001</c:v>
                </c:pt>
                <c:pt idx="9428">
                  <c:v>63.030999999999999</c:v>
                </c:pt>
                <c:pt idx="9429">
                  <c:v>63.026000000000003</c:v>
                </c:pt>
                <c:pt idx="9430">
                  <c:v>63.029000000000003</c:v>
                </c:pt>
                <c:pt idx="9431">
                  <c:v>63.017000000000003</c:v>
                </c:pt>
                <c:pt idx="9432">
                  <c:v>63.011000000000003</c:v>
                </c:pt>
                <c:pt idx="9433">
                  <c:v>63.011000000000003</c:v>
                </c:pt>
                <c:pt idx="9434">
                  <c:v>62.982999999999997</c:v>
                </c:pt>
                <c:pt idx="9435">
                  <c:v>62.981999999999999</c:v>
                </c:pt>
                <c:pt idx="9436">
                  <c:v>62.975000000000001</c:v>
                </c:pt>
                <c:pt idx="9437">
                  <c:v>62.957000000000001</c:v>
                </c:pt>
                <c:pt idx="9438">
                  <c:v>62.957000000000001</c:v>
                </c:pt>
                <c:pt idx="9439">
                  <c:v>62.954000000000001</c:v>
                </c:pt>
                <c:pt idx="9440">
                  <c:v>62.947000000000003</c:v>
                </c:pt>
                <c:pt idx="9441">
                  <c:v>62.947000000000003</c:v>
                </c:pt>
                <c:pt idx="9442">
                  <c:v>62.942999999999998</c:v>
                </c:pt>
                <c:pt idx="9443">
                  <c:v>62.93</c:v>
                </c:pt>
                <c:pt idx="9444">
                  <c:v>62.924999999999997</c:v>
                </c:pt>
                <c:pt idx="9445">
                  <c:v>62.917999999999999</c:v>
                </c:pt>
                <c:pt idx="9446">
                  <c:v>62.915999999999997</c:v>
                </c:pt>
                <c:pt idx="9447">
                  <c:v>62.902999999999999</c:v>
                </c:pt>
                <c:pt idx="9448">
                  <c:v>62.902999999999999</c:v>
                </c:pt>
                <c:pt idx="9449">
                  <c:v>62.9</c:v>
                </c:pt>
                <c:pt idx="9450">
                  <c:v>62.892000000000003</c:v>
                </c:pt>
                <c:pt idx="9451">
                  <c:v>62.881999999999998</c:v>
                </c:pt>
                <c:pt idx="9452">
                  <c:v>62.875999999999998</c:v>
                </c:pt>
                <c:pt idx="9453">
                  <c:v>62.878</c:v>
                </c:pt>
                <c:pt idx="9454">
                  <c:v>62.863999999999997</c:v>
                </c:pt>
                <c:pt idx="9455">
                  <c:v>62.854999999999997</c:v>
                </c:pt>
                <c:pt idx="9456">
                  <c:v>62.845999999999997</c:v>
                </c:pt>
                <c:pt idx="9457">
                  <c:v>62.848999999999997</c:v>
                </c:pt>
                <c:pt idx="9458">
                  <c:v>62.835000000000001</c:v>
                </c:pt>
                <c:pt idx="9459">
                  <c:v>62.835000000000001</c:v>
                </c:pt>
                <c:pt idx="9460">
                  <c:v>62.831000000000003</c:v>
                </c:pt>
                <c:pt idx="9461">
                  <c:v>62.828000000000003</c:v>
                </c:pt>
                <c:pt idx="9462">
                  <c:v>62.817</c:v>
                </c:pt>
                <c:pt idx="9463">
                  <c:v>62.805999999999997</c:v>
                </c:pt>
                <c:pt idx="9464">
                  <c:v>62.804000000000002</c:v>
                </c:pt>
                <c:pt idx="9465">
                  <c:v>62.798999999999999</c:v>
                </c:pt>
                <c:pt idx="9466">
                  <c:v>62.802</c:v>
                </c:pt>
                <c:pt idx="9467">
                  <c:v>62.804000000000002</c:v>
                </c:pt>
                <c:pt idx="9468">
                  <c:v>62.795000000000002</c:v>
                </c:pt>
                <c:pt idx="9469">
                  <c:v>62.798999999999999</c:v>
                </c:pt>
                <c:pt idx="9470">
                  <c:v>62.783999999999999</c:v>
                </c:pt>
                <c:pt idx="9471">
                  <c:v>62.774000000000001</c:v>
                </c:pt>
                <c:pt idx="9472">
                  <c:v>62.77</c:v>
                </c:pt>
                <c:pt idx="9473">
                  <c:v>62.762999999999998</c:v>
                </c:pt>
                <c:pt idx="9474">
                  <c:v>62.756</c:v>
                </c:pt>
                <c:pt idx="9475">
                  <c:v>62.756</c:v>
                </c:pt>
                <c:pt idx="9476">
                  <c:v>62.744999999999997</c:v>
                </c:pt>
                <c:pt idx="9477">
                  <c:v>62.744999999999997</c:v>
                </c:pt>
                <c:pt idx="9478">
                  <c:v>62.738</c:v>
                </c:pt>
                <c:pt idx="9479">
                  <c:v>62.72</c:v>
                </c:pt>
                <c:pt idx="9480">
                  <c:v>62.712000000000003</c:v>
                </c:pt>
                <c:pt idx="9481">
                  <c:v>62.72</c:v>
                </c:pt>
                <c:pt idx="9482">
                  <c:v>62.704999999999998</c:v>
                </c:pt>
                <c:pt idx="9483">
                  <c:v>62.709000000000003</c:v>
                </c:pt>
                <c:pt idx="9484">
                  <c:v>62.701999999999998</c:v>
                </c:pt>
                <c:pt idx="9485">
                  <c:v>62.692999999999998</c:v>
                </c:pt>
                <c:pt idx="9486">
                  <c:v>62.683999999999997</c:v>
                </c:pt>
                <c:pt idx="9487">
                  <c:v>62.676000000000002</c:v>
                </c:pt>
                <c:pt idx="9488">
                  <c:v>62.670999999999999</c:v>
                </c:pt>
                <c:pt idx="9489">
                  <c:v>62.673000000000002</c:v>
                </c:pt>
                <c:pt idx="9490">
                  <c:v>62.661999999999999</c:v>
                </c:pt>
                <c:pt idx="9491">
                  <c:v>62.648000000000003</c:v>
                </c:pt>
                <c:pt idx="9492">
                  <c:v>62.637</c:v>
                </c:pt>
                <c:pt idx="9493">
                  <c:v>62.64</c:v>
                </c:pt>
                <c:pt idx="9494">
                  <c:v>62.621000000000002</c:v>
                </c:pt>
                <c:pt idx="9495">
                  <c:v>62.622</c:v>
                </c:pt>
                <c:pt idx="9496">
                  <c:v>62.63</c:v>
                </c:pt>
                <c:pt idx="9497">
                  <c:v>62.621000000000002</c:v>
                </c:pt>
                <c:pt idx="9498">
                  <c:v>62.607999999999997</c:v>
                </c:pt>
                <c:pt idx="9499">
                  <c:v>62.603999999999999</c:v>
                </c:pt>
                <c:pt idx="9500">
                  <c:v>62.597000000000001</c:v>
                </c:pt>
                <c:pt idx="9501">
                  <c:v>62.59</c:v>
                </c:pt>
                <c:pt idx="9502">
                  <c:v>62.59</c:v>
                </c:pt>
                <c:pt idx="9503">
                  <c:v>62.579000000000001</c:v>
                </c:pt>
                <c:pt idx="9504">
                  <c:v>62.576000000000001</c:v>
                </c:pt>
                <c:pt idx="9505">
                  <c:v>62.567999999999998</c:v>
                </c:pt>
                <c:pt idx="9506">
                  <c:v>62.558999999999997</c:v>
                </c:pt>
                <c:pt idx="9507">
                  <c:v>62.55</c:v>
                </c:pt>
                <c:pt idx="9508">
                  <c:v>62.542999999999999</c:v>
                </c:pt>
                <c:pt idx="9509">
                  <c:v>62.554000000000002</c:v>
                </c:pt>
                <c:pt idx="9510">
                  <c:v>62.542999999999999</c:v>
                </c:pt>
                <c:pt idx="9511">
                  <c:v>62.546999999999997</c:v>
                </c:pt>
                <c:pt idx="9512">
                  <c:v>62.533999999999999</c:v>
                </c:pt>
                <c:pt idx="9513">
                  <c:v>62.521999999999998</c:v>
                </c:pt>
                <c:pt idx="9514">
                  <c:v>62.531999999999996</c:v>
                </c:pt>
                <c:pt idx="9515">
                  <c:v>62.523000000000003</c:v>
                </c:pt>
                <c:pt idx="9516">
                  <c:v>62.518000000000001</c:v>
                </c:pt>
                <c:pt idx="9517">
                  <c:v>62.518000000000001</c:v>
                </c:pt>
                <c:pt idx="9518">
                  <c:v>62.511000000000003</c:v>
                </c:pt>
                <c:pt idx="9519">
                  <c:v>62.5</c:v>
                </c:pt>
                <c:pt idx="9520">
                  <c:v>62.503999999999998</c:v>
                </c:pt>
                <c:pt idx="9521">
                  <c:v>62.502000000000002</c:v>
                </c:pt>
                <c:pt idx="9522">
                  <c:v>62.496000000000002</c:v>
                </c:pt>
                <c:pt idx="9523">
                  <c:v>62.485999999999997</c:v>
                </c:pt>
                <c:pt idx="9524">
                  <c:v>62.481999999999999</c:v>
                </c:pt>
                <c:pt idx="9525">
                  <c:v>62.478000000000002</c:v>
                </c:pt>
                <c:pt idx="9526">
                  <c:v>62.481999999999999</c:v>
                </c:pt>
                <c:pt idx="9527">
                  <c:v>62.466000000000001</c:v>
                </c:pt>
                <c:pt idx="9528">
                  <c:v>62.46</c:v>
                </c:pt>
                <c:pt idx="9529">
                  <c:v>62.46</c:v>
                </c:pt>
                <c:pt idx="9530">
                  <c:v>62.45</c:v>
                </c:pt>
                <c:pt idx="9531">
                  <c:v>62.45</c:v>
                </c:pt>
                <c:pt idx="9532">
                  <c:v>62.445999999999998</c:v>
                </c:pt>
                <c:pt idx="9533">
                  <c:v>62.45</c:v>
                </c:pt>
                <c:pt idx="9534">
                  <c:v>62.453000000000003</c:v>
                </c:pt>
                <c:pt idx="9535">
                  <c:v>62.445999999999998</c:v>
                </c:pt>
                <c:pt idx="9536">
                  <c:v>62.439</c:v>
                </c:pt>
                <c:pt idx="9537">
                  <c:v>62.430999999999997</c:v>
                </c:pt>
                <c:pt idx="9538">
                  <c:v>62.427999999999997</c:v>
                </c:pt>
                <c:pt idx="9539">
                  <c:v>62.421999999999997</c:v>
                </c:pt>
                <c:pt idx="9540">
                  <c:v>62.417000000000002</c:v>
                </c:pt>
                <c:pt idx="9541">
                  <c:v>62.41</c:v>
                </c:pt>
                <c:pt idx="9542">
                  <c:v>62.402999999999999</c:v>
                </c:pt>
                <c:pt idx="9543">
                  <c:v>62.399000000000001</c:v>
                </c:pt>
                <c:pt idx="9544">
                  <c:v>62.392000000000003</c:v>
                </c:pt>
                <c:pt idx="9545">
                  <c:v>62.392000000000003</c:v>
                </c:pt>
                <c:pt idx="9546">
                  <c:v>62.384999999999998</c:v>
                </c:pt>
                <c:pt idx="9547">
                  <c:v>62.374000000000002</c:v>
                </c:pt>
                <c:pt idx="9548">
                  <c:v>62.377000000000002</c:v>
                </c:pt>
                <c:pt idx="9549">
                  <c:v>62.366999999999997</c:v>
                </c:pt>
                <c:pt idx="9550">
                  <c:v>62.366999999999997</c:v>
                </c:pt>
                <c:pt idx="9551">
                  <c:v>62.360999999999997</c:v>
                </c:pt>
                <c:pt idx="9552">
                  <c:v>62.363</c:v>
                </c:pt>
                <c:pt idx="9553">
                  <c:v>62.356000000000002</c:v>
                </c:pt>
                <c:pt idx="9554">
                  <c:v>62.348999999999997</c:v>
                </c:pt>
                <c:pt idx="9555">
                  <c:v>62.341999999999999</c:v>
                </c:pt>
                <c:pt idx="9556">
                  <c:v>62.338000000000001</c:v>
                </c:pt>
                <c:pt idx="9557">
                  <c:v>62.334000000000003</c:v>
                </c:pt>
                <c:pt idx="9558">
                  <c:v>62.32</c:v>
                </c:pt>
                <c:pt idx="9559">
                  <c:v>62.331000000000003</c:v>
                </c:pt>
                <c:pt idx="9560">
                  <c:v>62.323</c:v>
                </c:pt>
                <c:pt idx="9561">
                  <c:v>62.326999999999998</c:v>
                </c:pt>
                <c:pt idx="9562">
                  <c:v>62.316000000000003</c:v>
                </c:pt>
                <c:pt idx="9563">
                  <c:v>62.311</c:v>
                </c:pt>
                <c:pt idx="9564">
                  <c:v>62.308999999999997</c:v>
                </c:pt>
                <c:pt idx="9565">
                  <c:v>62.308999999999997</c:v>
                </c:pt>
                <c:pt idx="9566">
                  <c:v>62.296999999999997</c:v>
                </c:pt>
                <c:pt idx="9567">
                  <c:v>62.287999999999997</c:v>
                </c:pt>
                <c:pt idx="9568">
                  <c:v>62.290999999999997</c:v>
                </c:pt>
                <c:pt idx="9569">
                  <c:v>62.286000000000001</c:v>
                </c:pt>
                <c:pt idx="9570">
                  <c:v>62.28</c:v>
                </c:pt>
                <c:pt idx="9571">
                  <c:v>62.277000000000001</c:v>
                </c:pt>
                <c:pt idx="9572">
                  <c:v>62.265999999999998</c:v>
                </c:pt>
                <c:pt idx="9573">
                  <c:v>62.259</c:v>
                </c:pt>
                <c:pt idx="9574">
                  <c:v>62.259</c:v>
                </c:pt>
                <c:pt idx="9575">
                  <c:v>62.259</c:v>
                </c:pt>
                <c:pt idx="9576">
                  <c:v>62.255000000000003</c:v>
                </c:pt>
                <c:pt idx="9577">
                  <c:v>62.241</c:v>
                </c:pt>
                <c:pt idx="9578">
                  <c:v>62.241999999999997</c:v>
                </c:pt>
                <c:pt idx="9579">
                  <c:v>62.237000000000002</c:v>
                </c:pt>
                <c:pt idx="9580">
                  <c:v>62.23</c:v>
                </c:pt>
                <c:pt idx="9581">
                  <c:v>62.225999999999999</c:v>
                </c:pt>
                <c:pt idx="9582">
                  <c:v>62.225999999999999</c:v>
                </c:pt>
                <c:pt idx="9583">
                  <c:v>62.225999999999999</c:v>
                </c:pt>
                <c:pt idx="9584">
                  <c:v>62.219000000000001</c:v>
                </c:pt>
                <c:pt idx="9585">
                  <c:v>62.212000000000003</c:v>
                </c:pt>
                <c:pt idx="9586">
                  <c:v>62.212000000000003</c:v>
                </c:pt>
                <c:pt idx="9587">
                  <c:v>62.197000000000003</c:v>
                </c:pt>
                <c:pt idx="9588">
                  <c:v>62.194000000000003</c:v>
                </c:pt>
                <c:pt idx="9589">
                  <c:v>62.19</c:v>
                </c:pt>
                <c:pt idx="9590">
                  <c:v>62.198999999999998</c:v>
                </c:pt>
                <c:pt idx="9591">
                  <c:v>62.197000000000003</c:v>
                </c:pt>
                <c:pt idx="9592">
                  <c:v>62.183</c:v>
                </c:pt>
                <c:pt idx="9593">
                  <c:v>62.179000000000002</c:v>
                </c:pt>
                <c:pt idx="9594">
                  <c:v>62.176000000000002</c:v>
                </c:pt>
                <c:pt idx="9595">
                  <c:v>62.176000000000002</c:v>
                </c:pt>
                <c:pt idx="9596">
                  <c:v>62.164999999999999</c:v>
                </c:pt>
                <c:pt idx="9597">
                  <c:v>62.158000000000001</c:v>
                </c:pt>
                <c:pt idx="9598">
                  <c:v>62.146999999999998</c:v>
                </c:pt>
                <c:pt idx="9599">
                  <c:v>62.142000000000003</c:v>
                </c:pt>
                <c:pt idx="9600">
                  <c:v>62.136000000000003</c:v>
                </c:pt>
                <c:pt idx="9601">
                  <c:v>62.143000000000001</c:v>
                </c:pt>
                <c:pt idx="9602">
                  <c:v>62.128999999999998</c:v>
                </c:pt>
                <c:pt idx="9603">
                  <c:v>62.128999999999998</c:v>
                </c:pt>
                <c:pt idx="9604">
                  <c:v>62.128999999999998</c:v>
                </c:pt>
                <c:pt idx="9605">
                  <c:v>62.12</c:v>
                </c:pt>
                <c:pt idx="9606">
                  <c:v>62.125</c:v>
                </c:pt>
                <c:pt idx="9607">
                  <c:v>62.110999999999997</c:v>
                </c:pt>
                <c:pt idx="9608">
                  <c:v>62.097999999999999</c:v>
                </c:pt>
                <c:pt idx="9609">
                  <c:v>62.085999999999999</c:v>
                </c:pt>
                <c:pt idx="9610">
                  <c:v>62.093000000000004</c:v>
                </c:pt>
                <c:pt idx="9611">
                  <c:v>62.076999999999998</c:v>
                </c:pt>
                <c:pt idx="9612">
                  <c:v>62.075000000000003</c:v>
                </c:pt>
                <c:pt idx="9613">
                  <c:v>62.072000000000003</c:v>
                </c:pt>
                <c:pt idx="9614">
                  <c:v>62.067999999999998</c:v>
                </c:pt>
                <c:pt idx="9615">
                  <c:v>62.075000000000003</c:v>
                </c:pt>
                <c:pt idx="9616">
                  <c:v>62.075000000000003</c:v>
                </c:pt>
                <c:pt idx="9617">
                  <c:v>62.055</c:v>
                </c:pt>
                <c:pt idx="9618">
                  <c:v>62.045999999999999</c:v>
                </c:pt>
                <c:pt idx="9619">
                  <c:v>62.042999999999999</c:v>
                </c:pt>
                <c:pt idx="9620">
                  <c:v>62.036999999999999</c:v>
                </c:pt>
                <c:pt idx="9621">
                  <c:v>62.027999999999999</c:v>
                </c:pt>
                <c:pt idx="9622">
                  <c:v>62.027999999999999</c:v>
                </c:pt>
                <c:pt idx="9623">
                  <c:v>62.027000000000001</c:v>
                </c:pt>
                <c:pt idx="9624">
                  <c:v>62.017000000000003</c:v>
                </c:pt>
                <c:pt idx="9625">
                  <c:v>62.014000000000003</c:v>
                </c:pt>
                <c:pt idx="9626">
                  <c:v>62.006999999999998</c:v>
                </c:pt>
                <c:pt idx="9627">
                  <c:v>61.999000000000002</c:v>
                </c:pt>
                <c:pt idx="9628">
                  <c:v>62.003</c:v>
                </c:pt>
                <c:pt idx="9629">
                  <c:v>61.99</c:v>
                </c:pt>
                <c:pt idx="9630">
                  <c:v>61.984999999999999</c:v>
                </c:pt>
                <c:pt idx="9631">
                  <c:v>61.984999999999999</c:v>
                </c:pt>
                <c:pt idx="9632">
                  <c:v>61.975999999999999</c:v>
                </c:pt>
                <c:pt idx="9633">
                  <c:v>61.970999999999997</c:v>
                </c:pt>
                <c:pt idx="9634">
                  <c:v>61.970999999999997</c:v>
                </c:pt>
                <c:pt idx="9635">
                  <c:v>61.965000000000003</c:v>
                </c:pt>
                <c:pt idx="9636">
                  <c:v>61.956000000000003</c:v>
                </c:pt>
                <c:pt idx="9637">
                  <c:v>61.956000000000003</c:v>
                </c:pt>
                <c:pt idx="9638">
                  <c:v>61.954999999999998</c:v>
                </c:pt>
                <c:pt idx="9639">
                  <c:v>61.956000000000003</c:v>
                </c:pt>
                <c:pt idx="9640">
                  <c:v>61.945999999999998</c:v>
                </c:pt>
                <c:pt idx="9641">
                  <c:v>61.94</c:v>
                </c:pt>
                <c:pt idx="9642">
                  <c:v>61.942</c:v>
                </c:pt>
                <c:pt idx="9643">
                  <c:v>61.935000000000002</c:v>
                </c:pt>
                <c:pt idx="9644">
                  <c:v>61.933</c:v>
                </c:pt>
                <c:pt idx="9645">
                  <c:v>61.923999999999999</c:v>
                </c:pt>
                <c:pt idx="9646">
                  <c:v>61.927999999999997</c:v>
                </c:pt>
                <c:pt idx="9647">
                  <c:v>61.911000000000001</c:v>
                </c:pt>
                <c:pt idx="9648">
                  <c:v>61.902000000000001</c:v>
                </c:pt>
                <c:pt idx="9649">
                  <c:v>61.902000000000001</c:v>
                </c:pt>
                <c:pt idx="9650">
                  <c:v>61.904000000000003</c:v>
                </c:pt>
                <c:pt idx="9651">
                  <c:v>61.899000000000001</c:v>
                </c:pt>
                <c:pt idx="9652">
                  <c:v>61.887999999999998</c:v>
                </c:pt>
                <c:pt idx="9653">
                  <c:v>61.887999999999998</c:v>
                </c:pt>
                <c:pt idx="9654">
                  <c:v>61.877000000000002</c:v>
                </c:pt>
                <c:pt idx="9655">
                  <c:v>61.881</c:v>
                </c:pt>
                <c:pt idx="9656">
                  <c:v>61.865000000000002</c:v>
                </c:pt>
                <c:pt idx="9657">
                  <c:v>61.863</c:v>
                </c:pt>
                <c:pt idx="9658">
                  <c:v>61.859000000000002</c:v>
                </c:pt>
                <c:pt idx="9659">
                  <c:v>61.847999999999999</c:v>
                </c:pt>
                <c:pt idx="9660">
                  <c:v>61.841000000000001</c:v>
                </c:pt>
                <c:pt idx="9661">
                  <c:v>61.834000000000003</c:v>
                </c:pt>
                <c:pt idx="9662">
                  <c:v>61.826999999999998</c:v>
                </c:pt>
                <c:pt idx="9663">
                  <c:v>61.83</c:v>
                </c:pt>
                <c:pt idx="9664">
                  <c:v>61.823</c:v>
                </c:pt>
                <c:pt idx="9665">
                  <c:v>61.823</c:v>
                </c:pt>
                <c:pt idx="9666">
                  <c:v>61.816000000000003</c:v>
                </c:pt>
                <c:pt idx="9667">
                  <c:v>61.805</c:v>
                </c:pt>
                <c:pt idx="9668">
                  <c:v>61.807000000000002</c:v>
                </c:pt>
                <c:pt idx="9669">
                  <c:v>61.805</c:v>
                </c:pt>
                <c:pt idx="9670">
                  <c:v>61.798000000000002</c:v>
                </c:pt>
                <c:pt idx="9671">
                  <c:v>61.795999999999999</c:v>
                </c:pt>
                <c:pt idx="9672">
                  <c:v>61.793999999999997</c:v>
                </c:pt>
                <c:pt idx="9673">
                  <c:v>61.790999999999997</c:v>
                </c:pt>
                <c:pt idx="9674">
                  <c:v>61.781999999999996</c:v>
                </c:pt>
                <c:pt idx="9675">
                  <c:v>61.776000000000003</c:v>
                </c:pt>
                <c:pt idx="9676">
                  <c:v>61.768999999999998</c:v>
                </c:pt>
                <c:pt idx="9677">
                  <c:v>61.764000000000003</c:v>
                </c:pt>
                <c:pt idx="9678">
                  <c:v>61.765999999999998</c:v>
                </c:pt>
                <c:pt idx="9679">
                  <c:v>61.762</c:v>
                </c:pt>
                <c:pt idx="9680">
                  <c:v>61.749000000000002</c:v>
                </c:pt>
                <c:pt idx="9681">
                  <c:v>61.747999999999998</c:v>
                </c:pt>
                <c:pt idx="9682">
                  <c:v>61.755000000000003</c:v>
                </c:pt>
                <c:pt idx="9683">
                  <c:v>61.741999999999997</c:v>
                </c:pt>
                <c:pt idx="9684">
                  <c:v>61.74</c:v>
                </c:pt>
                <c:pt idx="9685">
                  <c:v>61.728999999999999</c:v>
                </c:pt>
                <c:pt idx="9686">
                  <c:v>61.725999999999999</c:v>
                </c:pt>
                <c:pt idx="9687">
                  <c:v>61.725999999999999</c:v>
                </c:pt>
                <c:pt idx="9688">
                  <c:v>61.715000000000003</c:v>
                </c:pt>
                <c:pt idx="9689">
                  <c:v>61.722000000000001</c:v>
                </c:pt>
                <c:pt idx="9690">
                  <c:v>61.715000000000003</c:v>
                </c:pt>
                <c:pt idx="9691">
                  <c:v>61.707999999999998</c:v>
                </c:pt>
                <c:pt idx="9692">
                  <c:v>61.701000000000001</c:v>
                </c:pt>
                <c:pt idx="9693">
                  <c:v>61.692999999999998</c:v>
                </c:pt>
                <c:pt idx="9694">
                  <c:v>61.686</c:v>
                </c:pt>
                <c:pt idx="9695">
                  <c:v>61.683</c:v>
                </c:pt>
                <c:pt idx="9696">
                  <c:v>61.679000000000002</c:v>
                </c:pt>
                <c:pt idx="9697">
                  <c:v>61.674999999999997</c:v>
                </c:pt>
                <c:pt idx="9698">
                  <c:v>61.67</c:v>
                </c:pt>
                <c:pt idx="9699">
                  <c:v>61.661000000000001</c:v>
                </c:pt>
                <c:pt idx="9700">
                  <c:v>61.654000000000003</c:v>
                </c:pt>
                <c:pt idx="9701">
                  <c:v>61.654000000000003</c:v>
                </c:pt>
                <c:pt idx="9702">
                  <c:v>61.65</c:v>
                </c:pt>
                <c:pt idx="9703">
                  <c:v>61.643000000000001</c:v>
                </c:pt>
                <c:pt idx="9704">
                  <c:v>61.637999999999998</c:v>
                </c:pt>
                <c:pt idx="9705">
                  <c:v>61.631999999999998</c:v>
                </c:pt>
                <c:pt idx="9706">
                  <c:v>61.625</c:v>
                </c:pt>
                <c:pt idx="9707">
                  <c:v>61.618000000000002</c:v>
                </c:pt>
                <c:pt idx="9708">
                  <c:v>61.610999999999997</c:v>
                </c:pt>
                <c:pt idx="9709">
                  <c:v>61.618000000000002</c:v>
                </c:pt>
                <c:pt idx="9710">
                  <c:v>61.609000000000002</c:v>
                </c:pt>
                <c:pt idx="9711">
                  <c:v>61.6</c:v>
                </c:pt>
                <c:pt idx="9712">
                  <c:v>61.603000000000002</c:v>
                </c:pt>
                <c:pt idx="9713">
                  <c:v>61.591999999999999</c:v>
                </c:pt>
                <c:pt idx="9714">
                  <c:v>61.588999999999999</c:v>
                </c:pt>
                <c:pt idx="9715">
                  <c:v>61.585000000000001</c:v>
                </c:pt>
                <c:pt idx="9716">
                  <c:v>61.578000000000003</c:v>
                </c:pt>
                <c:pt idx="9717">
                  <c:v>61.570999999999998</c:v>
                </c:pt>
                <c:pt idx="9718">
                  <c:v>61.564</c:v>
                </c:pt>
                <c:pt idx="9719">
                  <c:v>61.561999999999998</c:v>
                </c:pt>
                <c:pt idx="9720">
                  <c:v>61.555999999999997</c:v>
                </c:pt>
                <c:pt idx="9721">
                  <c:v>61.548999999999999</c:v>
                </c:pt>
                <c:pt idx="9722">
                  <c:v>61.537999999999997</c:v>
                </c:pt>
                <c:pt idx="9723">
                  <c:v>61.537999999999997</c:v>
                </c:pt>
                <c:pt idx="9724">
                  <c:v>61.527999999999999</c:v>
                </c:pt>
                <c:pt idx="9725">
                  <c:v>61.533000000000001</c:v>
                </c:pt>
                <c:pt idx="9726">
                  <c:v>61.527999999999999</c:v>
                </c:pt>
                <c:pt idx="9727">
                  <c:v>61.524000000000001</c:v>
                </c:pt>
                <c:pt idx="9728">
                  <c:v>61.515000000000001</c:v>
                </c:pt>
                <c:pt idx="9729">
                  <c:v>61.506</c:v>
                </c:pt>
                <c:pt idx="9730">
                  <c:v>61.512999999999998</c:v>
                </c:pt>
                <c:pt idx="9731">
                  <c:v>61.503999999999998</c:v>
                </c:pt>
                <c:pt idx="9732">
                  <c:v>61.494999999999997</c:v>
                </c:pt>
                <c:pt idx="9733">
                  <c:v>61.494999999999997</c:v>
                </c:pt>
                <c:pt idx="9734">
                  <c:v>61.476999999999997</c:v>
                </c:pt>
                <c:pt idx="9735">
                  <c:v>61.476999999999997</c:v>
                </c:pt>
                <c:pt idx="9736">
                  <c:v>61.481000000000002</c:v>
                </c:pt>
                <c:pt idx="9737">
                  <c:v>61.463999999999999</c:v>
                </c:pt>
                <c:pt idx="9738">
                  <c:v>61.459000000000003</c:v>
                </c:pt>
                <c:pt idx="9739">
                  <c:v>61.454999999999998</c:v>
                </c:pt>
                <c:pt idx="9740">
                  <c:v>61.445999999999998</c:v>
                </c:pt>
                <c:pt idx="9741">
                  <c:v>61.448</c:v>
                </c:pt>
                <c:pt idx="9742">
                  <c:v>61.436999999999998</c:v>
                </c:pt>
                <c:pt idx="9743">
                  <c:v>61.445</c:v>
                </c:pt>
                <c:pt idx="9744">
                  <c:v>61.445</c:v>
                </c:pt>
                <c:pt idx="9745">
                  <c:v>61.436999999999998</c:v>
                </c:pt>
                <c:pt idx="9746">
                  <c:v>61.43</c:v>
                </c:pt>
                <c:pt idx="9747">
                  <c:v>61.43</c:v>
                </c:pt>
                <c:pt idx="9748">
                  <c:v>61.43</c:v>
                </c:pt>
                <c:pt idx="9749">
                  <c:v>61.417999999999999</c:v>
                </c:pt>
                <c:pt idx="9750">
                  <c:v>61.423000000000002</c:v>
                </c:pt>
                <c:pt idx="9751">
                  <c:v>61.418999999999997</c:v>
                </c:pt>
                <c:pt idx="9752">
                  <c:v>61.41</c:v>
                </c:pt>
                <c:pt idx="9753">
                  <c:v>61.401000000000003</c:v>
                </c:pt>
                <c:pt idx="9754">
                  <c:v>61.398000000000003</c:v>
                </c:pt>
                <c:pt idx="9755">
                  <c:v>61.384999999999998</c:v>
                </c:pt>
                <c:pt idx="9756">
                  <c:v>61.375999999999998</c:v>
                </c:pt>
                <c:pt idx="9757">
                  <c:v>61.375999999999998</c:v>
                </c:pt>
                <c:pt idx="9758">
                  <c:v>61.374000000000002</c:v>
                </c:pt>
                <c:pt idx="9759">
                  <c:v>61.369</c:v>
                </c:pt>
                <c:pt idx="9760">
                  <c:v>61.357999999999997</c:v>
                </c:pt>
                <c:pt idx="9761">
                  <c:v>61.353000000000002</c:v>
                </c:pt>
                <c:pt idx="9762">
                  <c:v>61.34</c:v>
                </c:pt>
                <c:pt idx="9763">
                  <c:v>61.335999999999999</c:v>
                </c:pt>
                <c:pt idx="9764">
                  <c:v>61.331000000000003</c:v>
                </c:pt>
                <c:pt idx="9765">
                  <c:v>61.326000000000001</c:v>
                </c:pt>
                <c:pt idx="9766">
                  <c:v>61.317999999999998</c:v>
                </c:pt>
                <c:pt idx="9767">
                  <c:v>61.326000000000001</c:v>
                </c:pt>
                <c:pt idx="9768">
                  <c:v>61.317999999999998</c:v>
                </c:pt>
                <c:pt idx="9769">
                  <c:v>61.322000000000003</c:v>
                </c:pt>
                <c:pt idx="9770">
                  <c:v>61.308999999999997</c:v>
                </c:pt>
                <c:pt idx="9771">
                  <c:v>61.311</c:v>
                </c:pt>
                <c:pt idx="9772">
                  <c:v>61.304000000000002</c:v>
                </c:pt>
                <c:pt idx="9773">
                  <c:v>61.292000000000002</c:v>
                </c:pt>
                <c:pt idx="9774">
                  <c:v>61.292999999999999</c:v>
                </c:pt>
                <c:pt idx="9775">
                  <c:v>61.286000000000001</c:v>
                </c:pt>
                <c:pt idx="9776">
                  <c:v>61.279000000000003</c:v>
                </c:pt>
                <c:pt idx="9777">
                  <c:v>61.271999999999998</c:v>
                </c:pt>
                <c:pt idx="9778">
                  <c:v>61.274999999999999</c:v>
                </c:pt>
                <c:pt idx="9779">
                  <c:v>61.268000000000001</c:v>
                </c:pt>
                <c:pt idx="9780">
                  <c:v>61.253999999999998</c:v>
                </c:pt>
                <c:pt idx="9781">
                  <c:v>61.247</c:v>
                </c:pt>
                <c:pt idx="9782">
                  <c:v>61.247</c:v>
                </c:pt>
                <c:pt idx="9783">
                  <c:v>61.235999999999997</c:v>
                </c:pt>
                <c:pt idx="9784">
                  <c:v>61.243000000000002</c:v>
                </c:pt>
                <c:pt idx="9785">
                  <c:v>61.225000000000001</c:v>
                </c:pt>
                <c:pt idx="9786">
                  <c:v>61.225000000000001</c:v>
                </c:pt>
                <c:pt idx="9787">
                  <c:v>61.220999999999997</c:v>
                </c:pt>
                <c:pt idx="9788">
                  <c:v>61.216000000000001</c:v>
                </c:pt>
                <c:pt idx="9789">
                  <c:v>61.21</c:v>
                </c:pt>
                <c:pt idx="9790">
                  <c:v>61.210999999999999</c:v>
                </c:pt>
                <c:pt idx="9791">
                  <c:v>61.212000000000003</c:v>
                </c:pt>
                <c:pt idx="9792">
                  <c:v>61.195999999999998</c:v>
                </c:pt>
                <c:pt idx="9793">
                  <c:v>61.2</c:v>
                </c:pt>
                <c:pt idx="9794">
                  <c:v>61.189</c:v>
                </c:pt>
                <c:pt idx="9795">
                  <c:v>61.174999999999997</c:v>
                </c:pt>
                <c:pt idx="9796">
                  <c:v>61.173999999999999</c:v>
                </c:pt>
                <c:pt idx="9797">
                  <c:v>61.176000000000002</c:v>
                </c:pt>
                <c:pt idx="9798">
                  <c:v>61.182000000000002</c:v>
                </c:pt>
                <c:pt idx="9799">
                  <c:v>61.182000000000002</c:v>
                </c:pt>
                <c:pt idx="9800">
                  <c:v>61.164000000000001</c:v>
                </c:pt>
                <c:pt idx="9801">
                  <c:v>61.16</c:v>
                </c:pt>
                <c:pt idx="9802">
                  <c:v>61.167000000000002</c:v>
                </c:pt>
                <c:pt idx="9803">
                  <c:v>61.152999999999999</c:v>
                </c:pt>
                <c:pt idx="9804">
                  <c:v>61.137999999999998</c:v>
                </c:pt>
                <c:pt idx="9805">
                  <c:v>61.137999999999998</c:v>
                </c:pt>
                <c:pt idx="9806">
                  <c:v>61.134999999999998</c:v>
                </c:pt>
                <c:pt idx="9807">
                  <c:v>61.131</c:v>
                </c:pt>
                <c:pt idx="9808">
                  <c:v>61.127000000000002</c:v>
                </c:pt>
                <c:pt idx="9809">
                  <c:v>61.122</c:v>
                </c:pt>
                <c:pt idx="9810">
                  <c:v>61.12</c:v>
                </c:pt>
                <c:pt idx="9811">
                  <c:v>61.113</c:v>
                </c:pt>
                <c:pt idx="9812">
                  <c:v>61.103999999999999</c:v>
                </c:pt>
                <c:pt idx="9813">
                  <c:v>61.106000000000002</c:v>
                </c:pt>
                <c:pt idx="9814">
                  <c:v>61.091000000000001</c:v>
                </c:pt>
                <c:pt idx="9815">
                  <c:v>61.084000000000003</c:v>
                </c:pt>
                <c:pt idx="9816">
                  <c:v>61.084000000000003</c:v>
                </c:pt>
                <c:pt idx="9817">
                  <c:v>61.084000000000003</c:v>
                </c:pt>
                <c:pt idx="9818">
                  <c:v>61.073</c:v>
                </c:pt>
                <c:pt idx="9819">
                  <c:v>61.069000000000003</c:v>
                </c:pt>
                <c:pt idx="9820">
                  <c:v>61.061999999999998</c:v>
                </c:pt>
                <c:pt idx="9821">
                  <c:v>61.057000000000002</c:v>
                </c:pt>
                <c:pt idx="9822">
                  <c:v>61.051000000000002</c:v>
                </c:pt>
                <c:pt idx="9823">
                  <c:v>61.055</c:v>
                </c:pt>
                <c:pt idx="9824">
                  <c:v>61.043999999999997</c:v>
                </c:pt>
                <c:pt idx="9825">
                  <c:v>61.043999999999997</c:v>
                </c:pt>
                <c:pt idx="9826">
                  <c:v>61.033000000000001</c:v>
                </c:pt>
                <c:pt idx="9827">
                  <c:v>61.03</c:v>
                </c:pt>
                <c:pt idx="9828">
                  <c:v>61.03</c:v>
                </c:pt>
                <c:pt idx="9829">
                  <c:v>61.023000000000003</c:v>
                </c:pt>
                <c:pt idx="9830">
                  <c:v>61.008000000000003</c:v>
                </c:pt>
                <c:pt idx="9831">
                  <c:v>61.005000000000003</c:v>
                </c:pt>
                <c:pt idx="9832">
                  <c:v>60.994</c:v>
                </c:pt>
                <c:pt idx="9833">
                  <c:v>60.99</c:v>
                </c:pt>
                <c:pt idx="9834">
                  <c:v>60.982999999999997</c:v>
                </c:pt>
                <c:pt idx="9835">
                  <c:v>60.982999999999997</c:v>
                </c:pt>
                <c:pt idx="9836">
                  <c:v>60.976999999999997</c:v>
                </c:pt>
                <c:pt idx="9837">
                  <c:v>60.975999999999999</c:v>
                </c:pt>
                <c:pt idx="9838">
                  <c:v>60.968000000000004</c:v>
                </c:pt>
                <c:pt idx="9839">
                  <c:v>60.954000000000001</c:v>
                </c:pt>
                <c:pt idx="9840">
                  <c:v>60.954000000000001</c:v>
                </c:pt>
                <c:pt idx="9841">
                  <c:v>60.942999999999998</c:v>
                </c:pt>
                <c:pt idx="9842">
                  <c:v>60.938000000000002</c:v>
                </c:pt>
                <c:pt idx="9843">
                  <c:v>60.936</c:v>
                </c:pt>
                <c:pt idx="9844">
                  <c:v>60.924999999999997</c:v>
                </c:pt>
                <c:pt idx="9845">
                  <c:v>60.921999999999997</c:v>
                </c:pt>
                <c:pt idx="9846">
                  <c:v>60.914000000000001</c:v>
                </c:pt>
                <c:pt idx="9847">
                  <c:v>60.911000000000001</c:v>
                </c:pt>
                <c:pt idx="9848">
                  <c:v>60.902999999999999</c:v>
                </c:pt>
                <c:pt idx="9849">
                  <c:v>60.9</c:v>
                </c:pt>
                <c:pt idx="9850">
                  <c:v>60.896000000000001</c:v>
                </c:pt>
                <c:pt idx="9851">
                  <c:v>60.890999999999998</c:v>
                </c:pt>
                <c:pt idx="9852">
                  <c:v>60.881999999999998</c:v>
                </c:pt>
                <c:pt idx="9853">
                  <c:v>60.878</c:v>
                </c:pt>
                <c:pt idx="9854">
                  <c:v>60.875</c:v>
                </c:pt>
                <c:pt idx="9855">
                  <c:v>60.875</c:v>
                </c:pt>
                <c:pt idx="9856">
                  <c:v>60.863999999999997</c:v>
                </c:pt>
                <c:pt idx="9857">
                  <c:v>60.854999999999997</c:v>
                </c:pt>
                <c:pt idx="9858">
                  <c:v>60.848999999999997</c:v>
                </c:pt>
                <c:pt idx="9859">
                  <c:v>60.845999999999997</c:v>
                </c:pt>
                <c:pt idx="9860">
                  <c:v>60.841999999999999</c:v>
                </c:pt>
                <c:pt idx="9861">
                  <c:v>60.831000000000003</c:v>
                </c:pt>
                <c:pt idx="9862">
                  <c:v>60.831000000000003</c:v>
                </c:pt>
                <c:pt idx="9863">
                  <c:v>60.828000000000003</c:v>
                </c:pt>
                <c:pt idx="9864">
                  <c:v>60.82</c:v>
                </c:pt>
                <c:pt idx="9865">
                  <c:v>60.82</c:v>
                </c:pt>
                <c:pt idx="9866">
                  <c:v>60.817</c:v>
                </c:pt>
                <c:pt idx="9867">
                  <c:v>60.817</c:v>
                </c:pt>
                <c:pt idx="9868">
                  <c:v>60.813000000000002</c:v>
                </c:pt>
                <c:pt idx="9869">
                  <c:v>60.795000000000002</c:v>
                </c:pt>
                <c:pt idx="9870">
                  <c:v>60.787999999999997</c:v>
                </c:pt>
                <c:pt idx="9871">
                  <c:v>60.787999999999997</c:v>
                </c:pt>
                <c:pt idx="9872">
                  <c:v>60.783999999999999</c:v>
                </c:pt>
                <c:pt idx="9873">
                  <c:v>60.777000000000001</c:v>
                </c:pt>
                <c:pt idx="9874">
                  <c:v>60.774000000000001</c:v>
                </c:pt>
                <c:pt idx="9875">
                  <c:v>60.761000000000003</c:v>
                </c:pt>
                <c:pt idx="9876">
                  <c:v>60.755000000000003</c:v>
                </c:pt>
                <c:pt idx="9877">
                  <c:v>60.759</c:v>
                </c:pt>
                <c:pt idx="9878">
                  <c:v>60.746000000000002</c:v>
                </c:pt>
                <c:pt idx="9879">
                  <c:v>60.744999999999997</c:v>
                </c:pt>
                <c:pt idx="9880">
                  <c:v>60.737000000000002</c:v>
                </c:pt>
                <c:pt idx="9881">
                  <c:v>60.738999999999997</c:v>
                </c:pt>
                <c:pt idx="9882">
                  <c:v>60.737000000000002</c:v>
                </c:pt>
                <c:pt idx="9883">
                  <c:v>60.734000000000002</c:v>
                </c:pt>
                <c:pt idx="9884">
                  <c:v>60.719000000000001</c:v>
                </c:pt>
                <c:pt idx="9885">
                  <c:v>60.707999999999998</c:v>
                </c:pt>
                <c:pt idx="9886">
                  <c:v>60.707999999999998</c:v>
                </c:pt>
                <c:pt idx="9887">
                  <c:v>60.698999999999998</c:v>
                </c:pt>
                <c:pt idx="9888">
                  <c:v>60.69</c:v>
                </c:pt>
                <c:pt idx="9889">
                  <c:v>60.69</c:v>
                </c:pt>
                <c:pt idx="9890">
                  <c:v>60.686999999999998</c:v>
                </c:pt>
                <c:pt idx="9891">
                  <c:v>60.679000000000002</c:v>
                </c:pt>
                <c:pt idx="9892">
                  <c:v>60.671999999999997</c:v>
                </c:pt>
                <c:pt idx="9893">
                  <c:v>60.664999999999999</c:v>
                </c:pt>
                <c:pt idx="9894">
                  <c:v>60.654000000000003</c:v>
                </c:pt>
                <c:pt idx="9895">
                  <c:v>60.668999999999997</c:v>
                </c:pt>
                <c:pt idx="9896">
                  <c:v>60.654000000000003</c:v>
                </c:pt>
                <c:pt idx="9897">
                  <c:v>60.651000000000003</c:v>
                </c:pt>
                <c:pt idx="9898">
                  <c:v>60.643000000000001</c:v>
                </c:pt>
                <c:pt idx="9899">
                  <c:v>60.636000000000003</c:v>
                </c:pt>
                <c:pt idx="9900">
                  <c:v>60.633000000000003</c:v>
                </c:pt>
                <c:pt idx="9901">
                  <c:v>60.625</c:v>
                </c:pt>
                <c:pt idx="9902">
                  <c:v>60.622</c:v>
                </c:pt>
                <c:pt idx="9903">
                  <c:v>60.613999999999997</c:v>
                </c:pt>
                <c:pt idx="9904">
                  <c:v>60.603999999999999</c:v>
                </c:pt>
                <c:pt idx="9905">
                  <c:v>60.603000000000002</c:v>
                </c:pt>
                <c:pt idx="9906">
                  <c:v>60.595999999999997</c:v>
                </c:pt>
                <c:pt idx="9907">
                  <c:v>60.593000000000004</c:v>
                </c:pt>
                <c:pt idx="9908">
                  <c:v>60.582000000000001</c:v>
                </c:pt>
                <c:pt idx="9909">
                  <c:v>60.575000000000003</c:v>
                </c:pt>
                <c:pt idx="9910">
                  <c:v>60.575000000000003</c:v>
                </c:pt>
                <c:pt idx="9911">
                  <c:v>60.575000000000003</c:v>
                </c:pt>
                <c:pt idx="9912">
                  <c:v>60.582000000000001</c:v>
                </c:pt>
                <c:pt idx="9913">
                  <c:v>60.570999999999998</c:v>
                </c:pt>
                <c:pt idx="9914">
                  <c:v>60.555999999999997</c:v>
                </c:pt>
                <c:pt idx="9915">
                  <c:v>60.56</c:v>
                </c:pt>
                <c:pt idx="9916">
                  <c:v>60.552999999999997</c:v>
                </c:pt>
                <c:pt idx="9917">
                  <c:v>60.545999999999999</c:v>
                </c:pt>
                <c:pt idx="9918">
                  <c:v>60.537999999999997</c:v>
                </c:pt>
                <c:pt idx="9919">
                  <c:v>60.542000000000002</c:v>
                </c:pt>
                <c:pt idx="9920">
                  <c:v>60.527999999999999</c:v>
                </c:pt>
                <c:pt idx="9921">
                  <c:v>60.530999999999999</c:v>
                </c:pt>
                <c:pt idx="9922">
                  <c:v>60.524000000000001</c:v>
                </c:pt>
                <c:pt idx="9923">
                  <c:v>60.52</c:v>
                </c:pt>
                <c:pt idx="9924">
                  <c:v>60.515999999999998</c:v>
                </c:pt>
                <c:pt idx="9925">
                  <c:v>60.509</c:v>
                </c:pt>
                <c:pt idx="9926">
                  <c:v>60.502000000000002</c:v>
                </c:pt>
                <c:pt idx="9927">
                  <c:v>60.494999999999997</c:v>
                </c:pt>
                <c:pt idx="9928">
                  <c:v>60.494999999999997</c:v>
                </c:pt>
                <c:pt idx="9929">
                  <c:v>60.48</c:v>
                </c:pt>
                <c:pt idx="9930">
                  <c:v>60.487000000000002</c:v>
                </c:pt>
                <c:pt idx="9931">
                  <c:v>60.476999999999997</c:v>
                </c:pt>
                <c:pt idx="9932">
                  <c:v>60.472999999999999</c:v>
                </c:pt>
                <c:pt idx="9933">
                  <c:v>60.466000000000001</c:v>
                </c:pt>
                <c:pt idx="9934">
                  <c:v>60.459000000000003</c:v>
                </c:pt>
                <c:pt idx="9935">
                  <c:v>60.451000000000001</c:v>
                </c:pt>
                <c:pt idx="9936">
                  <c:v>60.454999999999998</c:v>
                </c:pt>
                <c:pt idx="9937">
                  <c:v>60.44</c:v>
                </c:pt>
                <c:pt idx="9938">
                  <c:v>60.436999999999998</c:v>
                </c:pt>
                <c:pt idx="9939">
                  <c:v>60.426000000000002</c:v>
                </c:pt>
                <c:pt idx="9940">
                  <c:v>60.418999999999997</c:v>
                </c:pt>
                <c:pt idx="9941">
                  <c:v>60.414999999999999</c:v>
                </c:pt>
                <c:pt idx="9942">
                  <c:v>60.411000000000001</c:v>
                </c:pt>
                <c:pt idx="9943">
                  <c:v>60.408000000000001</c:v>
                </c:pt>
                <c:pt idx="9944">
                  <c:v>60.390999999999998</c:v>
                </c:pt>
                <c:pt idx="9945">
                  <c:v>60.39</c:v>
                </c:pt>
                <c:pt idx="9946">
                  <c:v>60.386000000000003</c:v>
                </c:pt>
                <c:pt idx="9947">
                  <c:v>60.381999999999998</c:v>
                </c:pt>
                <c:pt idx="9948">
                  <c:v>60.375</c:v>
                </c:pt>
                <c:pt idx="9949">
                  <c:v>60.378999999999998</c:v>
                </c:pt>
                <c:pt idx="9950">
                  <c:v>60.375</c:v>
                </c:pt>
                <c:pt idx="9951">
                  <c:v>60.363999999999997</c:v>
                </c:pt>
                <c:pt idx="9952">
                  <c:v>60.356999999999999</c:v>
                </c:pt>
                <c:pt idx="9953">
                  <c:v>60.350999999999999</c:v>
                </c:pt>
                <c:pt idx="9954">
                  <c:v>60.353000000000002</c:v>
                </c:pt>
                <c:pt idx="9955">
                  <c:v>60.341999999999999</c:v>
                </c:pt>
                <c:pt idx="9956">
                  <c:v>60.338999999999999</c:v>
                </c:pt>
                <c:pt idx="9957">
                  <c:v>60.341999999999999</c:v>
                </c:pt>
                <c:pt idx="9958">
                  <c:v>60.331000000000003</c:v>
                </c:pt>
                <c:pt idx="9959">
                  <c:v>60.323999999999998</c:v>
                </c:pt>
                <c:pt idx="9960">
                  <c:v>60.317</c:v>
                </c:pt>
                <c:pt idx="9961">
                  <c:v>60.317</c:v>
                </c:pt>
                <c:pt idx="9962">
                  <c:v>60.301000000000002</c:v>
                </c:pt>
                <c:pt idx="9963">
                  <c:v>60.295000000000002</c:v>
                </c:pt>
                <c:pt idx="9964">
                  <c:v>60.302</c:v>
                </c:pt>
                <c:pt idx="9965">
                  <c:v>60.295000000000002</c:v>
                </c:pt>
                <c:pt idx="9966">
                  <c:v>60.283999999999999</c:v>
                </c:pt>
                <c:pt idx="9967">
                  <c:v>60.277000000000001</c:v>
                </c:pt>
                <c:pt idx="9968">
                  <c:v>60.262</c:v>
                </c:pt>
                <c:pt idx="9969">
                  <c:v>60.255000000000003</c:v>
                </c:pt>
                <c:pt idx="9970">
                  <c:v>60.262</c:v>
                </c:pt>
                <c:pt idx="9971">
                  <c:v>60.262</c:v>
                </c:pt>
                <c:pt idx="9972">
                  <c:v>60.265999999999998</c:v>
                </c:pt>
                <c:pt idx="9973">
                  <c:v>60.255000000000003</c:v>
                </c:pt>
                <c:pt idx="9974">
                  <c:v>60.237000000000002</c:v>
                </c:pt>
                <c:pt idx="9975">
                  <c:v>60.232999999999997</c:v>
                </c:pt>
                <c:pt idx="9976">
                  <c:v>60.237000000000002</c:v>
                </c:pt>
                <c:pt idx="9977">
                  <c:v>60.232999999999997</c:v>
                </c:pt>
                <c:pt idx="9978">
                  <c:v>60.228999999999999</c:v>
                </c:pt>
                <c:pt idx="9979">
                  <c:v>60.225999999999999</c:v>
                </c:pt>
                <c:pt idx="9980">
                  <c:v>60.218000000000004</c:v>
                </c:pt>
                <c:pt idx="9981">
                  <c:v>60.210999999999999</c:v>
                </c:pt>
                <c:pt idx="9982">
                  <c:v>60.215000000000003</c:v>
                </c:pt>
                <c:pt idx="9983">
                  <c:v>60.204000000000001</c:v>
                </c:pt>
                <c:pt idx="9984">
                  <c:v>60.189</c:v>
                </c:pt>
                <c:pt idx="9985">
                  <c:v>60.189</c:v>
                </c:pt>
                <c:pt idx="9986">
                  <c:v>60.177999999999997</c:v>
                </c:pt>
                <c:pt idx="9987">
                  <c:v>60.174999999999997</c:v>
                </c:pt>
                <c:pt idx="9988">
                  <c:v>60.164000000000001</c:v>
                </c:pt>
                <c:pt idx="9989">
                  <c:v>60.155999999999999</c:v>
                </c:pt>
                <c:pt idx="9990">
                  <c:v>60.155999999999999</c:v>
                </c:pt>
                <c:pt idx="9991">
                  <c:v>60.152999999999999</c:v>
                </c:pt>
                <c:pt idx="9992">
                  <c:v>60.145000000000003</c:v>
                </c:pt>
                <c:pt idx="9993">
                  <c:v>60.134</c:v>
                </c:pt>
                <c:pt idx="9994">
                  <c:v>60.137999999999998</c:v>
                </c:pt>
                <c:pt idx="9995">
                  <c:v>60.122999999999998</c:v>
                </c:pt>
                <c:pt idx="9996">
                  <c:v>60.127000000000002</c:v>
                </c:pt>
                <c:pt idx="9997">
                  <c:v>60.122999999999998</c:v>
                </c:pt>
                <c:pt idx="9998">
                  <c:v>60.100999999999999</c:v>
                </c:pt>
                <c:pt idx="9999">
                  <c:v>60.097999999999999</c:v>
                </c:pt>
                <c:pt idx="10000">
                  <c:v>60.097999999999999</c:v>
                </c:pt>
                <c:pt idx="10001">
                  <c:v>60.104999999999997</c:v>
                </c:pt>
                <c:pt idx="10002">
                  <c:v>60.09</c:v>
                </c:pt>
                <c:pt idx="10003">
                  <c:v>60.09</c:v>
                </c:pt>
                <c:pt idx="10004">
                  <c:v>60.082999999999998</c:v>
                </c:pt>
                <c:pt idx="10005">
                  <c:v>60.079000000000001</c:v>
                </c:pt>
                <c:pt idx="10006">
                  <c:v>60.076000000000001</c:v>
                </c:pt>
                <c:pt idx="10007">
                  <c:v>60.063000000000002</c:v>
                </c:pt>
                <c:pt idx="10008">
                  <c:v>60.054000000000002</c:v>
                </c:pt>
                <c:pt idx="10009">
                  <c:v>60.057000000000002</c:v>
                </c:pt>
                <c:pt idx="10010">
                  <c:v>60.036000000000001</c:v>
                </c:pt>
                <c:pt idx="10011">
                  <c:v>60.024999999999999</c:v>
                </c:pt>
                <c:pt idx="10012">
                  <c:v>60.027999999999999</c:v>
                </c:pt>
                <c:pt idx="10013">
                  <c:v>60.021000000000001</c:v>
                </c:pt>
                <c:pt idx="10014">
                  <c:v>60.006999999999998</c:v>
                </c:pt>
                <c:pt idx="10015">
                  <c:v>60.006999999999998</c:v>
                </c:pt>
                <c:pt idx="10016">
                  <c:v>60.000999999999998</c:v>
                </c:pt>
                <c:pt idx="10017">
                  <c:v>59.996000000000002</c:v>
                </c:pt>
                <c:pt idx="10018">
                  <c:v>59.991999999999997</c:v>
                </c:pt>
                <c:pt idx="10019">
                  <c:v>59.988</c:v>
                </c:pt>
                <c:pt idx="10020">
                  <c:v>59.984000000000002</c:v>
                </c:pt>
                <c:pt idx="10021">
                  <c:v>59.981000000000002</c:v>
                </c:pt>
                <c:pt idx="10022">
                  <c:v>59.966000000000001</c:v>
                </c:pt>
                <c:pt idx="10023">
                  <c:v>59.963000000000001</c:v>
                </c:pt>
                <c:pt idx="10024">
                  <c:v>59.954999999999998</c:v>
                </c:pt>
                <c:pt idx="10025">
                  <c:v>59.954999999999998</c:v>
                </c:pt>
                <c:pt idx="10026">
                  <c:v>59.941000000000003</c:v>
                </c:pt>
                <c:pt idx="10027">
                  <c:v>59.94</c:v>
                </c:pt>
                <c:pt idx="10028">
                  <c:v>59.933</c:v>
                </c:pt>
                <c:pt idx="10029">
                  <c:v>59.921999999999997</c:v>
                </c:pt>
                <c:pt idx="10030">
                  <c:v>59.921999999999997</c:v>
                </c:pt>
                <c:pt idx="10031">
                  <c:v>59.914999999999999</c:v>
                </c:pt>
                <c:pt idx="10032">
                  <c:v>59.917999999999999</c:v>
                </c:pt>
                <c:pt idx="10033">
                  <c:v>59.906999999999996</c:v>
                </c:pt>
                <c:pt idx="10034">
                  <c:v>59.9</c:v>
                </c:pt>
                <c:pt idx="10035">
                  <c:v>59.9</c:v>
                </c:pt>
                <c:pt idx="10036">
                  <c:v>59.893000000000001</c:v>
                </c:pt>
                <c:pt idx="10037">
                  <c:v>59.893000000000001</c:v>
                </c:pt>
                <c:pt idx="10038">
                  <c:v>59.878</c:v>
                </c:pt>
                <c:pt idx="10039">
                  <c:v>59.881999999999998</c:v>
                </c:pt>
                <c:pt idx="10040">
                  <c:v>59.874000000000002</c:v>
                </c:pt>
                <c:pt idx="10041">
                  <c:v>59.863</c:v>
                </c:pt>
                <c:pt idx="10042">
                  <c:v>59.86</c:v>
                </c:pt>
                <c:pt idx="10043">
                  <c:v>59.863</c:v>
                </c:pt>
                <c:pt idx="10044">
                  <c:v>59.859000000000002</c:v>
                </c:pt>
                <c:pt idx="10045">
                  <c:v>59.851999999999997</c:v>
                </c:pt>
                <c:pt idx="10046">
                  <c:v>59.844999999999999</c:v>
                </c:pt>
                <c:pt idx="10047">
                  <c:v>59.841000000000001</c:v>
                </c:pt>
                <c:pt idx="10048">
                  <c:v>59.841000000000001</c:v>
                </c:pt>
                <c:pt idx="10049">
                  <c:v>59.834000000000003</c:v>
                </c:pt>
                <c:pt idx="10050">
                  <c:v>59.823</c:v>
                </c:pt>
                <c:pt idx="10051">
                  <c:v>59.819000000000003</c:v>
                </c:pt>
                <c:pt idx="10052">
                  <c:v>59.801000000000002</c:v>
                </c:pt>
                <c:pt idx="10053">
                  <c:v>59.801000000000002</c:v>
                </c:pt>
                <c:pt idx="10054">
                  <c:v>59.804000000000002</c:v>
                </c:pt>
                <c:pt idx="10055">
                  <c:v>59.792999999999999</c:v>
                </c:pt>
                <c:pt idx="10056">
                  <c:v>59.786000000000001</c:v>
                </c:pt>
                <c:pt idx="10057">
                  <c:v>59.781999999999996</c:v>
                </c:pt>
                <c:pt idx="10058">
                  <c:v>59.771999999999998</c:v>
                </c:pt>
                <c:pt idx="10059">
                  <c:v>59.771000000000001</c:v>
                </c:pt>
                <c:pt idx="10060">
                  <c:v>59.768000000000001</c:v>
                </c:pt>
                <c:pt idx="10061">
                  <c:v>59.76</c:v>
                </c:pt>
                <c:pt idx="10062">
                  <c:v>59.756999999999998</c:v>
                </c:pt>
                <c:pt idx="10063">
                  <c:v>59.76</c:v>
                </c:pt>
                <c:pt idx="10064">
                  <c:v>59.756</c:v>
                </c:pt>
                <c:pt idx="10065">
                  <c:v>59.741999999999997</c:v>
                </c:pt>
                <c:pt idx="10066">
                  <c:v>59.738</c:v>
                </c:pt>
                <c:pt idx="10067">
                  <c:v>59.731000000000002</c:v>
                </c:pt>
                <c:pt idx="10068">
                  <c:v>59.716000000000001</c:v>
                </c:pt>
                <c:pt idx="10069">
                  <c:v>59.716000000000001</c:v>
                </c:pt>
                <c:pt idx="10070">
                  <c:v>59.709000000000003</c:v>
                </c:pt>
                <c:pt idx="10071">
                  <c:v>59.701000000000001</c:v>
                </c:pt>
                <c:pt idx="10072">
                  <c:v>59.694000000000003</c:v>
                </c:pt>
                <c:pt idx="10073">
                  <c:v>59.698</c:v>
                </c:pt>
                <c:pt idx="10074">
                  <c:v>59.686999999999998</c:v>
                </c:pt>
                <c:pt idx="10075">
                  <c:v>59.69</c:v>
                </c:pt>
                <c:pt idx="10076">
                  <c:v>59.679000000000002</c:v>
                </c:pt>
                <c:pt idx="10077">
                  <c:v>59.667999999999999</c:v>
                </c:pt>
                <c:pt idx="10078">
                  <c:v>59.667999999999999</c:v>
                </c:pt>
                <c:pt idx="10079">
                  <c:v>59.656999999999996</c:v>
                </c:pt>
                <c:pt idx="10080">
                  <c:v>59.65</c:v>
                </c:pt>
                <c:pt idx="10081">
                  <c:v>59.65</c:v>
                </c:pt>
                <c:pt idx="10082">
                  <c:v>59.65</c:v>
                </c:pt>
                <c:pt idx="10083">
                  <c:v>59.634999999999998</c:v>
                </c:pt>
                <c:pt idx="10084">
                  <c:v>59.634999999999998</c:v>
                </c:pt>
                <c:pt idx="10085">
                  <c:v>59.631</c:v>
                </c:pt>
                <c:pt idx="10086">
                  <c:v>59.631</c:v>
                </c:pt>
                <c:pt idx="10087">
                  <c:v>59.616999999999997</c:v>
                </c:pt>
                <c:pt idx="10088">
                  <c:v>59.606000000000002</c:v>
                </c:pt>
                <c:pt idx="10089">
                  <c:v>59.606000000000002</c:v>
                </c:pt>
                <c:pt idx="10090">
                  <c:v>59.598999999999997</c:v>
                </c:pt>
                <c:pt idx="10091">
                  <c:v>59.588000000000001</c:v>
                </c:pt>
                <c:pt idx="10092">
                  <c:v>59.58</c:v>
                </c:pt>
                <c:pt idx="10093">
                  <c:v>59.576000000000001</c:v>
                </c:pt>
                <c:pt idx="10094">
                  <c:v>59.569000000000003</c:v>
                </c:pt>
                <c:pt idx="10095">
                  <c:v>59.564999999999998</c:v>
                </c:pt>
                <c:pt idx="10096">
                  <c:v>59.569000000000003</c:v>
                </c:pt>
                <c:pt idx="10097">
                  <c:v>59.561999999999998</c:v>
                </c:pt>
                <c:pt idx="10098">
                  <c:v>59.546999999999997</c:v>
                </c:pt>
                <c:pt idx="10099">
                  <c:v>59.546999999999997</c:v>
                </c:pt>
                <c:pt idx="10100">
                  <c:v>59.536000000000001</c:v>
                </c:pt>
                <c:pt idx="10101">
                  <c:v>59.524999999999999</c:v>
                </c:pt>
                <c:pt idx="10102">
                  <c:v>59.531999999999996</c:v>
                </c:pt>
                <c:pt idx="10103">
                  <c:v>59.527999999999999</c:v>
                </c:pt>
                <c:pt idx="10104">
                  <c:v>59.521000000000001</c:v>
                </c:pt>
                <c:pt idx="10105">
                  <c:v>59.517000000000003</c:v>
                </c:pt>
                <c:pt idx="10106">
                  <c:v>59.514000000000003</c:v>
                </c:pt>
                <c:pt idx="10107">
                  <c:v>59.494999999999997</c:v>
                </c:pt>
                <c:pt idx="10108">
                  <c:v>59.491999999999997</c:v>
                </c:pt>
                <c:pt idx="10109">
                  <c:v>59.488</c:v>
                </c:pt>
                <c:pt idx="10110">
                  <c:v>59.476999999999997</c:v>
                </c:pt>
                <c:pt idx="10111">
                  <c:v>59.47</c:v>
                </c:pt>
                <c:pt idx="10112">
                  <c:v>59.466000000000001</c:v>
                </c:pt>
                <c:pt idx="10113">
                  <c:v>59.462000000000003</c:v>
                </c:pt>
                <c:pt idx="10114">
                  <c:v>59.466000000000001</c:v>
                </c:pt>
                <c:pt idx="10115">
                  <c:v>59.454999999999998</c:v>
                </c:pt>
                <c:pt idx="10116">
                  <c:v>59.451000000000001</c:v>
                </c:pt>
                <c:pt idx="10117">
                  <c:v>59.451000000000001</c:v>
                </c:pt>
                <c:pt idx="10118">
                  <c:v>59.444000000000003</c:v>
                </c:pt>
                <c:pt idx="10119">
                  <c:v>59.433</c:v>
                </c:pt>
                <c:pt idx="10120">
                  <c:v>59.414999999999999</c:v>
                </c:pt>
                <c:pt idx="10121">
                  <c:v>59.411000000000001</c:v>
                </c:pt>
                <c:pt idx="10122">
                  <c:v>59.414000000000001</c:v>
                </c:pt>
                <c:pt idx="10123">
                  <c:v>59.4</c:v>
                </c:pt>
                <c:pt idx="10124">
                  <c:v>59.402999999999999</c:v>
                </c:pt>
                <c:pt idx="10125">
                  <c:v>59.392000000000003</c:v>
                </c:pt>
                <c:pt idx="10126">
                  <c:v>59.389000000000003</c:v>
                </c:pt>
                <c:pt idx="10127">
                  <c:v>59.384999999999998</c:v>
                </c:pt>
                <c:pt idx="10128">
                  <c:v>59.374000000000002</c:v>
                </c:pt>
                <c:pt idx="10129">
                  <c:v>59.37</c:v>
                </c:pt>
                <c:pt idx="10130">
                  <c:v>59.363</c:v>
                </c:pt>
                <c:pt idx="10131">
                  <c:v>59.363</c:v>
                </c:pt>
                <c:pt idx="10132">
                  <c:v>59.359000000000002</c:v>
                </c:pt>
                <c:pt idx="10133">
                  <c:v>59.347999999999999</c:v>
                </c:pt>
                <c:pt idx="10134">
                  <c:v>59.344000000000001</c:v>
                </c:pt>
                <c:pt idx="10135">
                  <c:v>59.341000000000001</c:v>
                </c:pt>
                <c:pt idx="10136">
                  <c:v>59.344000000000001</c:v>
                </c:pt>
                <c:pt idx="10137">
                  <c:v>59.344000000000001</c:v>
                </c:pt>
                <c:pt idx="10138">
                  <c:v>59.34</c:v>
                </c:pt>
                <c:pt idx="10139">
                  <c:v>59.332999999999998</c:v>
                </c:pt>
                <c:pt idx="10140">
                  <c:v>59.317999999999998</c:v>
                </c:pt>
                <c:pt idx="10141">
                  <c:v>59.311</c:v>
                </c:pt>
                <c:pt idx="10142">
                  <c:v>59.311</c:v>
                </c:pt>
                <c:pt idx="10143">
                  <c:v>59.295999999999999</c:v>
                </c:pt>
                <c:pt idx="10144">
                  <c:v>59.292999999999999</c:v>
                </c:pt>
                <c:pt idx="10145">
                  <c:v>59.292000000000002</c:v>
                </c:pt>
                <c:pt idx="10146">
                  <c:v>59.280999999999999</c:v>
                </c:pt>
                <c:pt idx="10147">
                  <c:v>59.274000000000001</c:v>
                </c:pt>
                <c:pt idx="10148">
                  <c:v>59.267000000000003</c:v>
                </c:pt>
                <c:pt idx="10149">
                  <c:v>59.256</c:v>
                </c:pt>
                <c:pt idx="10150">
                  <c:v>59.256</c:v>
                </c:pt>
                <c:pt idx="10151">
                  <c:v>59.252000000000002</c:v>
                </c:pt>
                <c:pt idx="10152">
                  <c:v>59.237000000000002</c:v>
                </c:pt>
                <c:pt idx="10153">
                  <c:v>59.234000000000002</c:v>
                </c:pt>
                <c:pt idx="10154">
                  <c:v>59.23</c:v>
                </c:pt>
                <c:pt idx="10155">
                  <c:v>59.225999999999999</c:v>
                </c:pt>
                <c:pt idx="10156">
                  <c:v>59.222000000000001</c:v>
                </c:pt>
                <c:pt idx="10157">
                  <c:v>59.219000000000001</c:v>
                </c:pt>
                <c:pt idx="10158">
                  <c:v>59.207999999999998</c:v>
                </c:pt>
                <c:pt idx="10159">
                  <c:v>59.2</c:v>
                </c:pt>
                <c:pt idx="10160">
                  <c:v>59.197000000000003</c:v>
                </c:pt>
                <c:pt idx="10161">
                  <c:v>59.192999999999998</c:v>
                </c:pt>
                <c:pt idx="10162">
                  <c:v>59.182000000000002</c:v>
                </c:pt>
                <c:pt idx="10163">
                  <c:v>59.177999999999997</c:v>
                </c:pt>
                <c:pt idx="10164">
                  <c:v>59.173999999999999</c:v>
                </c:pt>
                <c:pt idx="10165">
                  <c:v>59.177999999999997</c:v>
                </c:pt>
                <c:pt idx="10166">
                  <c:v>59.16</c:v>
                </c:pt>
                <c:pt idx="10167">
                  <c:v>59.152000000000001</c:v>
                </c:pt>
                <c:pt idx="10168">
                  <c:v>59.149000000000001</c:v>
                </c:pt>
                <c:pt idx="10169">
                  <c:v>59.137999999999998</c:v>
                </c:pt>
                <c:pt idx="10170">
                  <c:v>59.137999999999998</c:v>
                </c:pt>
                <c:pt idx="10171">
                  <c:v>59.127000000000002</c:v>
                </c:pt>
                <c:pt idx="10172">
                  <c:v>59.122999999999998</c:v>
                </c:pt>
                <c:pt idx="10173">
                  <c:v>59.116</c:v>
                </c:pt>
                <c:pt idx="10174">
                  <c:v>59.115000000000002</c:v>
                </c:pt>
                <c:pt idx="10175">
                  <c:v>59.112000000000002</c:v>
                </c:pt>
                <c:pt idx="10176">
                  <c:v>59.107999999999997</c:v>
                </c:pt>
                <c:pt idx="10177">
                  <c:v>59.103999999999999</c:v>
                </c:pt>
                <c:pt idx="10178">
                  <c:v>59.110999999999997</c:v>
                </c:pt>
                <c:pt idx="10179">
                  <c:v>59.1</c:v>
                </c:pt>
                <c:pt idx="10180">
                  <c:v>59.093000000000004</c:v>
                </c:pt>
                <c:pt idx="10181">
                  <c:v>59.082000000000001</c:v>
                </c:pt>
                <c:pt idx="10182">
                  <c:v>59.088999999999999</c:v>
                </c:pt>
                <c:pt idx="10183">
                  <c:v>59.075000000000003</c:v>
                </c:pt>
                <c:pt idx="10184">
                  <c:v>59.067</c:v>
                </c:pt>
                <c:pt idx="10185">
                  <c:v>59.055999999999997</c:v>
                </c:pt>
                <c:pt idx="10186">
                  <c:v>59.048999999999999</c:v>
                </c:pt>
                <c:pt idx="10187">
                  <c:v>59.045000000000002</c:v>
                </c:pt>
                <c:pt idx="10188">
                  <c:v>59.037999999999997</c:v>
                </c:pt>
                <c:pt idx="10189">
                  <c:v>59.033999999999999</c:v>
                </c:pt>
                <c:pt idx="10190">
                  <c:v>59.027000000000001</c:v>
                </c:pt>
                <c:pt idx="10191">
                  <c:v>59.018999999999998</c:v>
                </c:pt>
                <c:pt idx="10192">
                  <c:v>59.009</c:v>
                </c:pt>
                <c:pt idx="10193">
                  <c:v>59.008000000000003</c:v>
                </c:pt>
                <c:pt idx="10194">
                  <c:v>59.008000000000003</c:v>
                </c:pt>
                <c:pt idx="10195">
                  <c:v>58.997</c:v>
                </c:pt>
                <c:pt idx="10196">
                  <c:v>58.99</c:v>
                </c:pt>
                <c:pt idx="10197">
                  <c:v>58.982999999999997</c:v>
                </c:pt>
                <c:pt idx="10198">
                  <c:v>58.978999999999999</c:v>
                </c:pt>
                <c:pt idx="10199">
                  <c:v>58.972000000000001</c:v>
                </c:pt>
                <c:pt idx="10200">
                  <c:v>58.968000000000004</c:v>
                </c:pt>
                <c:pt idx="10201">
                  <c:v>58.960999999999999</c:v>
                </c:pt>
                <c:pt idx="10202">
                  <c:v>58.95</c:v>
                </c:pt>
                <c:pt idx="10203">
                  <c:v>58.945999999999998</c:v>
                </c:pt>
                <c:pt idx="10204">
                  <c:v>58.945999999999998</c:v>
                </c:pt>
                <c:pt idx="10205">
                  <c:v>58.942</c:v>
                </c:pt>
                <c:pt idx="10206">
                  <c:v>58.935000000000002</c:v>
                </c:pt>
                <c:pt idx="10207">
                  <c:v>58.92</c:v>
                </c:pt>
                <c:pt idx="10208">
                  <c:v>58.92</c:v>
                </c:pt>
                <c:pt idx="10209">
                  <c:v>58.912999999999997</c:v>
                </c:pt>
                <c:pt idx="10210">
                  <c:v>58.908999999999999</c:v>
                </c:pt>
                <c:pt idx="10211">
                  <c:v>58.911999999999999</c:v>
                </c:pt>
                <c:pt idx="10212">
                  <c:v>58.901000000000003</c:v>
                </c:pt>
                <c:pt idx="10213">
                  <c:v>58.901000000000003</c:v>
                </c:pt>
                <c:pt idx="10214">
                  <c:v>58.89</c:v>
                </c:pt>
                <c:pt idx="10215">
                  <c:v>58.872</c:v>
                </c:pt>
                <c:pt idx="10216">
                  <c:v>58.875999999999998</c:v>
                </c:pt>
                <c:pt idx="10217">
                  <c:v>58.865000000000002</c:v>
                </c:pt>
                <c:pt idx="10218">
                  <c:v>58.860999999999997</c:v>
                </c:pt>
                <c:pt idx="10219">
                  <c:v>58.853999999999999</c:v>
                </c:pt>
                <c:pt idx="10220">
                  <c:v>58.845999999999997</c:v>
                </c:pt>
                <c:pt idx="10221">
                  <c:v>58.838999999999999</c:v>
                </c:pt>
                <c:pt idx="10222">
                  <c:v>58.838999999999999</c:v>
                </c:pt>
                <c:pt idx="10223">
                  <c:v>58.835000000000001</c:v>
                </c:pt>
                <c:pt idx="10224">
                  <c:v>58.823999999999998</c:v>
                </c:pt>
                <c:pt idx="10225">
                  <c:v>58.828000000000003</c:v>
                </c:pt>
                <c:pt idx="10226">
                  <c:v>58.817</c:v>
                </c:pt>
                <c:pt idx="10227">
                  <c:v>58.808999999999997</c:v>
                </c:pt>
                <c:pt idx="10228">
                  <c:v>58.805999999999997</c:v>
                </c:pt>
                <c:pt idx="10229">
                  <c:v>58.786999999999999</c:v>
                </c:pt>
                <c:pt idx="10230">
                  <c:v>58.793999999999997</c:v>
                </c:pt>
                <c:pt idx="10231">
                  <c:v>58.783999999999999</c:v>
                </c:pt>
                <c:pt idx="10232">
                  <c:v>58.78</c:v>
                </c:pt>
                <c:pt idx="10233">
                  <c:v>58.776000000000003</c:v>
                </c:pt>
                <c:pt idx="10234">
                  <c:v>58.776000000000003</c:v>
                </c:pt>
                <c:pt idx="10235">
                  <c:v>58.765000000000001</c:v>
                </c:pt>
                <c:pt idx="10236">
                  <c:v>58.753999999999998</c:v>
                </c:pt>
                <c:pt idx="10237">
                  <c:v>58.753999999999998</c:v>
                </c:pt>
                <c:pt idx="10238">
                  <c:v>58.743000000000002</c:v>
                </c:pt>
                <c:pt idx="10239">
                  <c:v>58.743000000000002</c:v>
                </c:pt>
                <c:pt idx="10240">
                  <c:v>58.731999999999999</c:v>
                </c:pt>
                <c:pt idx="10241">
                  <c:v>58.731999999999999</c:v>
                </c:pt>
                <c:pt idx="10242">
                  <c:v>58.728000000000002</c:v>
                </c:pt>
                <c:pt idx="10243">
                  <c:v>58.723999999999997</c:v>
                </c:pt>
                <c:pt idx="10244">
                  <c:v>58.728000000000002</c:v>
                </c:pt>
                <c:pt idx="10245">
                  <c:v>58.716999999999999</c:v>
                </c:pt>
                <c:pt idx="10246">
                  <c:v>58.71</c:v>
                </c:pt>
                <c:pt idx="10247">
                  <c:v>58.695</c:v>
                </c:pt>
                <c:pt idx="10248">
                  <c:v>58.691000000000003</c:v>
                </c:pt>
                <c:pt idx="10249">
                  <c:v>58.686999999999998</c:v>
                </c:pt>
                <c:pt idx="10250">
                  <c:v>58.676000000000002</c:v>
                </c:pt>
                <c:pt idx="10251">
                  <c:v>58.673000000000002</c:v>
                </c:pt>
                <c:pt idx="10252">
                  <c:v>58.664999999999999</c:v>
                </c:pt>
                <c:pt idx="10253">
                  <c:v>58.658000000000001</c:v>
                </c:pt>
                <c:pt idx="10254">
                  <c:v>58.654000000000003</c:v>
                </c:pt>
                <c:pt idx="10255">
                  <c:v>58.646999999999998</c:v>
                </c:pt>
                <c:pt idx="10256">
                  <c:v>58.64</c:v>
                </c:pt>
                <c:pt idx="10257">
                  <c:v>58.631999999999998</c:v>
                </c:pt>
                <c:pt idx="10258">
                  <c:v>58.621000000000002</c:v>
                </c:pt>
                <c:pt idx="10259">
                  <c:v>58.625</c:v>
                </c:pt>
                <c:pt idx="10260">
                  <c:v>58.621000000000002</c:v>
                </c:pt>
                <c:pt idx="10261">
                  <c:v>58.613999999999997</c:v>
                </c:pt>
                <c:pt idx="10262">
                  <c:v>58.613999999999997</c:v>
                </c:pt>
                <c:pt idx="10263">
                  <c:v>58.616999999999997</c:v>
                </c:pt>
                <c:pt idx="10264">
                  <c:v>58.61</c:v>
                </c:pt>
                <c:pt idx="10265">
                  <c:v>58.584000000000003</c:v>
                </c:pt>
                <c:pt idx="10266">
                  <c:v>58.576999999999998</c:v>
                </c:pt>
                <c:pt idx="10267">
                  <c:v>58.58</c:v>
                </c:pt>
                <c:pt idx="10268">
                  <c:v>58.573</c:v>
                </c:pt>
                <c:pt idx="10269">
                  <c:v>58.569000000000003</c:v>
                </c:pt>
                <c:pt idx="10270">
                  <c:v>58.566000000000003</c:v>
                </c:pt>
                <c:pt idx="10271">
                  <c:v>58.555</c:v>
                </c:pt>
                <c:pt idx="10272">
                  <c:v>58.551000000000002</c:v>
                </c:pt>
                <c:pt idx="10273">
                  <c:v>58.558</c:v>
                </c:pt>
                <c:pt idx="10274">
                  <c:v>58.542999999999999</c:v>
                </c:pt>
                <c:pt idx="10275">
                  <c:v>58.529000000000003</c:v>
                </c:pt>
                <c:pt idx="10276">
                  <c:v>58.518000000000001</c:v>
                </c:pt>
                <c:pt idx="10277">
                  <c:v>58.506999999999998</c:v>
                </c:pt>
                <c:pt idx="10278">
                  <c:v>58.51</c:v>
                </c:pt>
                <c:pt idx="10279">
                  <c:v>58.506999999999998</c:v>
                </c:pt>
                <c:pt idx="10280">
                  <c:v>58.503</c:v>
                </c:pt>
                <c:pt idx="10281">
                  <c:v>58.488</c:v>
                </c:pt>
                <c:pt idx="10282">
                  <c:v>58.488</c:v>
                </c:pt>
                <c:pt idx="10283">
                  <c:v>58.484999999999999</c:v>
                </c:pt>
                <c:pt idx="10284">
                  <c:v>58.47</c:v>
                </c:pt>
                <c:pt idx="10285">
                  <c:v>58.466000000000001</c:v>
                </c:pt>
                <c:pt idx="10286">
                  <c:v>58.466000000000001</c:v>
                </c:pt>
                <c:pt idx="10287">
                  <c:v>58.459000000000003</c:v>
                </c:pt>
                <c:pt idx="10288">
                  <c:v>58.454999999999998</c:v>
                </c:pt>
                <c:pt idx="10289">
                  <c:v>58.451000000000001</c:v>
                </c:pt>
                <c:pt idx="10290">
                  <c:v>58.436999999999998</c:v>
                </c:pt>
                <c:pt idx="10291">
                  <c:v>58.429000000000002</c:v>
                </c:pt>
                <c:pt idx="10292">
                  <c:v>58.417999999999999</c:v>
                </c:pt>
                <c:pt idx="10293">
                  <c:v>58.406999999999996</c:v>
                </c:pt>
                <c:pt idx="10294">
                  <c:v>58.411000000000001</c:v>
                </c:pt>
                <c:pt idx="10295">
                  <c:v>58.393000000000001</c:v>
                </c:pt>
                <c:pt idx="10296">
                  <c:v>58.402999999999999</c:v>
                </c:pt>
                <c:pt idx="10297">
                  <c:v>58.392000000000003</c:v>
                </c:pt>
                <c:pt idx="10298">
                  <c:v>58.389000000000003</c:v>
                </c:pt>
                <c:pt idx="10299">
                  <c:v>58.378</c:v>
                </c:pt>
                <c:pt idx="10300">
                  <c:v>58.366999999999997</c:v>
                </c:pt>
                <c:pt idx="10301">
                  <c:v>58.381</c:v>
                </c:pt>
                <c:pt idx="10302">
                  <c:v>58.363</c:v>
                </c:pt>
                <c:pt idx="10303">
                  <c:v>58.359000000000002</c:v>
                </c:pt>
                <c:pt idx="10304">
                  <c:v>58.363</c:v>
                </c:pt>
                <c:pt idx="10305">
                  <c:v>58.351999999999997</c:v>
                </c:pt>
                <c:pt idx="10306">
                  <c:v>58.351999999999997</c:v>
                </c:pt>
                <c:pt idx="10307">
                  <c:v>58.337000000000003</c:v>
                </c:pt>
                <c:pt idx="10308">
                  <c:v>58.337000000000003</c:v>
                </c:pt>
                <c:pt idx="10309">
                  <c:v>58.34</c:v>
                </c:pt>
                <c:pt idx="10310">
                  <c:v>58.322000000000003</c:v>
                </c:pt>
                <c:pt idx="10311">
                  <c:v>58.307000000000002</c:v>
                </c:pt>
                <c:pt idx="10312">
                  <c:v>58.314999999999998</c:v>
                </c:pt>
                <c:pt idx="10313">
                  <c:v>58.3</c:v>
                </c:pt>
                <c:pt idx="10314">
                  <c:v>58.3</c:v>
                </c:pt>
                <c:pt idx="10315">
                  <c:v>58.295999999999999</c:v>
                </c:pt>
                <c:pt idx="10316">
                  <c:v>58.280999999999999</c:v>
                </c:pt>
                <c:pt idx="10317">
                  <c:v>58.274000000000001</c:v>
                </c:pt>
                <c:pt idx="10318">
                  <c:v>58.277999999999999</c:v>
                </c:pt>
                <c:pt idx="10319">
                  <c:v>58.259</c:v>
                </c:pt>
                <c:pt idx="10320">
                  <c:v>58.259</c:v>
                </c:pt>
                <c:pt idx="10321">
                  <c:v>58.252000000000002</c:v>
                </c:pt>
                <c:pt idx="10322">
                  <c:v>58.252000000000002</c:v>
                </c:pt>
                <c:pt idx="10323">
                  <c:v>58.241</c:v>
                </c:pt>
                <c:pt idx="10324">
                  <c:v>58.234000000000002</c:v>
                </c:pt>
                <c:pt idx="10325">
                  <c:v>58.237000000000002</c:v>
                </c:pt>
                <c:pt idx="10326">
                  <c:v>58.232999999999997</c:v>
                </c:pt>
                <c:pt idx="10327">
                  <c:v>58.23</c:v>
                </c:pt>
                <c:pt idx="10328">
                  <c:v>58.215000000000003</c:v>
                </c:pt>
                <c:pt idx="10329">
                  <c:v>58.207999999999998</c:v>
                </c:pt>
                <c:pt idx="10330">
                  <c:v>58.204000000000001</c:v>
                </c:pt>
                <c:pt idx="10331">
                  <c:v>58.204000000000001</c:v>
                </c:pt>
                <c:pt idx="10332">
                  <c:v>58.195999999999998</c:v>
                </c:pt>
                <c:pt idx="10333">
                  <c:v>58.185000000000002</c:v>
                </c:pt>
                <c:pt idx="10334">
                  <c:v>58.174999999999997</c:v>
                </c:pt>
                <c:pt idx="10335">
                  <c:v>58.170999999999999</c:v>
                </c:pt>
                <c:pt idx="10336">
                  <c:v>58.170999999999999</c:v>
                </c:pt>
                <c:pt idx="10337">
                  <c:v>58.162999999999997</c:v>
                </c:pt>
                <c:pt idx="10338">
                  <c:v>58.149000000000001</c:v>
                </c:pt>
                <c:pt idx="10339">
                  <c:v>58.155999999999999</c:v>
                </c:pt>
                <c:pt idx="10340">
                  <c:v>58.13</c:v>
                </c:pt>
                <c:pt idx="10341">
                  <c:v>58.140999999999998</c:v>
                </c:pt>
                <c:pt idx="10342">
                  <c:v>58.13</c:v>
                </c:pt>
                <c:pt idx="10343">
                  <c:v>58.125999999999998</c:v>
                </c:pt>
                <c:pt idx="10344">
                  <c:v>58.122999999999998</c:v>
                </c:pt>
                <c:pt idx="10345">
                  <c:v>58.122</c:v>
                </c:pt>
                <c:pt idx="10346">
                  <c:v>58.100999999999999</c:v>
                </c:pt>
                <c:pt idx="10347">
                  <c:v>58.100999999999999</c:v>
                </c:pt>
                <c:pt idx="10348">
                  <c:v>58.097000000000001</c:v>
                </c:pt>
                <c:pt idx="10349">
                  <c:v>58.088999999999999</c:v>
                </c:pt>
                <c:pt idx="10350">
                  <c:v>58.075000000000003</c:v>
                </c:pt>
                <c:pt idx="10351">
                  <c:v>58.078000000000003</c:v>
                </c:pt>
                <c:pt idx="10352">
                  <c:v>58.075000000000003</c:v>
                </c:pt>
                <c:pt idx="10353">
                  <c:v>58.06</c:v>
                </c:pt>
                <c:pt idx="10354">
                  <c:v>58.048999999999999</c:v>
                </c:pt>
                <c:pt idx="10355">
                  <c:v>58.048999999999999</c:v>
                </c:pt>
                <c:pt idx="10356">
                  <c:v>58.033999999999999</c:v>
                </c:pt>
                <c:pt idx="10357">
                  <c:v>58.033999999999999</c:v>
                </c:pt>
                <c:pt idx="10358">
                  <c:v>58.03</c:v>
                </c:pt>
                <c:pt idx="10359">
                  <c:v>58.037999999999997</c:v>
                </c:pt>
                <c:pt idx="10360">
                  <c:v>58.033999999999999</c:v>
                </c:pt>
                <c:pt idx="10361">
                  <c:v>58.015999999999998</c:v>
                </c:pt>
                <c:pt idx="10362">
                  <c:v>58.012</c:v>
                </c:pt>
                <c:pt idx="10363">
                  <c:v>58.023000000000003</c:v>
                </c:pt>
                <c:pt idx="10364">
                  <c:v>58.015000000000001</c:v>
                </c:pt>
                <c:pt idx="10365">
                  <c:v>57.997</c:v>
                </c:pt>
                <c:pt idx="10366">
                  <c:v>57.99</c:v>
                </c:pt>
                <c:pt idx="10367">
                  <c:v>57.985999999999997</c:v>
                </c:pt>
                <c:pt idx="10368">
                  <c:v>57.975000000000001</c:v>
                </c:pt>
                <c:pt idx="10369">
                  <c:v>57.970999999999997</c:v>
                </c:pt>
                <c:pt idx="10370">
                  <c:v>57.963999999999999</c:v>
                </c:pt>
                <c:pt idx="10371">
                  <c:v>57.956000000000003</c:v>
                </c:pt>
                <c:pt idx="10372">
                  <c:v>57.96</c:v>
                </c:pt>
                <c:pt idx="10373">
                  <c:v>57.953000000000003</c:v>
                </c:pt>
                <c:pt idx="10374">
                  <c:v>57.942</c:v>
                </c:pt>
                <c:pt idx="10375">
                  <c:v>57.942</c:v>
                </c:pt>
                <c:pt idx="10376">
                  <c:v>57.933999999999997</c:v>
                </c:pt>
                <c:pt idx="10377">
                  <c:v>57.927</c:v>
                </c:pt>
                <c:pt idx="10378">
                  <c:v>57.933999999999997</c:v>
                </c:pt>
                <c:pt idx="10379">
                  <c:v>57.923000000000002</c:v>
                </c:pt>
                <c:pt idx="10380">
                  <c:v>57.923000000000002</c:v>
                </c:pt>
                <c:pt idx="10381">
                  <c:v>57.923000000000002</c:v>
                </c:pt>
                <c:pt idx="10382">
                  <c:v>57.911999999999999</c:v>
                </c:pt>
                <c:pt idx="10383">
                  <c:v>57.896999999999998</c:v>
                </c:pt>
                <c:pt idx="10384">
                  <c:v>57.893000000000001</c:v>
                </c:pt>
                <c:pt idx="10385">
                  <c:v>57.881999999999998</c:v>
                </c:pt>
                <c:pt idx="10386">
                  <c:v>57.868000000000002</c:v>
                </c:pt>
                <c:pt idx="10387">
                  <c:v>57.878</c:v>
                </c:pt>
                <c:pt idx="10388">
                  <c:v>57.878</c:v>
                </c:pt>
                <c:pt idx="10389">
                  <c:v>57.863999999999997</c:v>
                </c:pt>
                <c:pt idx="10390">
                  <c:v>57.863999999999997</c:v>
                </c:pt>
                <c:pt idx="10391">
                  <c:v>57.844999999999999</c:v>
                </c:pt>
                <c:pt idx="10392">
                  <c:v>57.838000000000001</c:v>
                </c:pt>
                <c:pt idx="10393">
                  <c:v>57.831000000000003</c:v>
                </c:pt>
                <c:pt idx="10394">
                  <c:v>57.831000000000003</c:v>
                </c:pt>
                <c:pt idx="10395">
                  <c:v>57.823</c:v>
                </c:pt>
                <c:pt idx="10396">
                  <c:v>57.816000000000003</c:v>
                </c:pt>
                <c:pt idx="10397">
                  <c:v>57.805</c:v>
                </c:pt>
                <c:pt idx="10398">
                  <c:v>57.793999999999997</c:v>
                </c:pt>
                <c:pt idx="10399">
                  <c:v>57.801000000000002</c:v>
                </c:pt>
                <c:pt idx="10400">
                  <c:v>57.796999999999997</c:v>
                </c:pt>
                <c:pt idx="10401">
                  <c:v>57.783000000000001</c:v>
                </c:pt>
                <c:pt idx="10402">
                  <c:v>57.783000000000001</c:v>
                </c:pt>
                <c:pt idx="10403">
                  <c:v>57.771999999999998</c:v>
                </c:pt>
                <c:pt idx="10404">
                  <c:v>57.756999999999998</c:v>
                </c:pt>
                <c:pt idx="10405">
                  <c:v>57.75</c:v>
                </c:pt>
                <c:pt idx="10406">
                  <c:v>57.756999999999998</c:v>
                </c:pt>
                <c:pt idx="10407">
                  <c:v>57.753</c:v>
                </c:pt>
                <c:pt idx="10408">
                  <c:v>57.756999999999998</c:v>
                </c:pt>
                <c:pt idx="10409">
                  <c:v>57.728000000000002</c:v>
                </c:pt>
                <c:pt idx="10410">
                  <c:v>57.726999999999997</c:v>
                </c:pt>
                <c:pt idx="10411">
                  <c:v>57.722999999999999</c:v>
                </c:pt>
                <c:pt idx="10412">
                  <c:v>57.72</c:v>
                </c:pt>
                <c:pt idx="10413">
                  <c:v>57.716000000000001</c:v>
                </c:pt>
                <c:pt idx="10414">
                  <c:v>57.704999999999998</c:v>
                </c:pt>
                <c:pt idx="10415">
                  <c:v>57.701000000000001</c:v>
                </c:pt>
                <c:pt idx="10416">
                  <c:v>57.676000000000002</c:v>
                </c:pt>
                <c:pt idx="10417">
                  <c:v>57.676000000000002</c:v>
                </c:pt>
                <c:pt idx="10418">
                  <c:v>57.679000000000002</c:v>
                </c:pt>
                <c:pt idx="10419">
                  <c:v>57.664999999999999</c:v>
                </c:pt>
                <c:pt idx="10420">
                  <c:v>57.654000000000003</c:v>
                </c:pt>
                <c:pt idx="10421">
                  <c:v>57.661000000000001</c:v>
                </c:pt>
                <c:pt idx="10422">
                  <c:v>57.656999999999996</c:v>
                </c:pt>
                <c:pt idx="10423">
                  <c:v>57.646000000000001</c:v>
                </c:pt>
                <c:pt idx="10424">
                  <c:v>57.642000000000003</c:v>
                </c:pt>
                <c:pt idx="10425">
                  <c:v>57.628</c:v>
                </c:pt>
                <c:pt idx="10426">
                  <c:v>57.624000000000002</c:v>
                </c:pt>
                <c:pt idx="10427">
                  <c:v>57.613</c:v>
                </c:pt>
                <c:pt idx="10428">
                  <c:v>57.609000000000002</c:v>
                </c:pt>
                <c:pt idx="10429">
                  <c:v>57.597999999999999</c:v>
                </c:pt>
                <c:pt idx="10430">
                  <c:v>57.597999999999999</c:v>
                </c:pt>
                <c:pt idx="10431">
                  <c:v>57.58</c:v>
                </c:pt>
                <c:pt idx="10432">
                  <c:v>57.58</c:v>
                </c:pt>
                <c:pt idx="10433">
                  <c:v>57.58</c:v>
                </c:pt>
                <c:pt idx="10434">
                  <c:v>57.576000000000001</c:v>
                </c:pt>
                <c:pt idx="10435">
                  <c:v>57.576000000000001</c:v>
                </c:pt>
                <c:pt idx="10436">
                  <c:v>57.567999999999998</c:v>
                </c:pt>
                <c:pt idx="10437">
                  <c:v>57.561</c:v>
                </c:pt>
                <c:pt idx="10438">
                  <c:v>57.561</c:v>
                </c:pt>
                <c:pt idx="10439">
                  <c:v>57.557000000000002</c:v>
                </c:pt>
                <c:pt idx="10440">
                  <c:v>57.542999999999999</c:v>
                </c:pt>
                <c:pt idx="10441">
                  <c:v>57.542999999999999</c:v>
                </c:pt>
                <c:pt idx="10442">
                  <c:v>57.534999999999997</c:v>
                </c:pt>
                <c:pt idx="10443">
                  <c:v>57.527999999999999</c:v>
                </c:pt>
                <c:pt idx="10444">
                  <c:v>57.527999999999999</c:v>
                </c:pt>
                <c:pt idx="10445">
                  <c:v>57.524000000000001</c:v>
                </c:pt>
                <c:pt idx="10446">
                  <c:v>57.509</c:v>
                </c:pt>
                <c:pt idx="10447">
                  <c:v>57.502000000000002</c:v>
                </c:pt>
                <c:pt idx="10448">
                  <c:v>57.502000000000002</c:v>
                </c:pt>
                <c:pt idx="10449">
                  <c:v>57.487000000000002</c:v>
                </c:pt>
                <c:pt idx="10450">
                  <c:v>57.484000000000002</c:v>
                </c:pt>
                <c:pt idx="10451">
                  <c:v>57.482999999999997</c:v>
                </c:pt>
                <c:pt idx="10452">
                  <c:v>57.472000000000001</c:v>
                </c:pt>
                <c:pt idx="10453">
                  <c:v>57.469000000000001</c:v>
                </c:pt>
                <c:pt idx="10454">
                  <c:v>57.457999999999998</c:v>
                </c:pt>
                <c:pt idx="10455">
                  <c:v>57.454000000000001</c:v>
                </c:pt>
                <c:pt idx="10456">
                  <c:v>57.457999999999998</c:v>
                </c:pt>
                <c:pt idx="10457">
                  <c:v>57.454000000000001</c:v>
                </c:pt>
                <c:pt idx="10458">
                  <c:v>57.439</c:v>
                </c:pt>
                <c:pt idx="10459">
                  <c:v>57.439</c:v>
                </c:pt>
                <c:pt idx="10460">
                  <c:v>57.427999999999997</c:v>
                </c:pt>
                <c:pt idx="10461">
                  <c:v>57.420999999999999</c:v>
                </c:pt>
                <c:pt idx="10462">
                  <c:v>57.417000000000002</c:v>
                </c:pt>
                <c:pt idx="10463">
                  <c:v>57.417000000000002</c:v>
                </c:pt>
                <c:pt idx="10464">
                  <c:v>57.395000000000003</c:v>
                </c:pt>
                <c:pt idx="10465">
                  <c:v>57.395000000000003</c:v>
                </c:pt>
                <c:pt idx="10466">
                  <c:v>57.387</c:v>
                </c:pt>
                <c:pt idx="10467">
                  <c:v>57.387</c:v>
                </c:pt>
                <c:pt idx="10468">
                  <c:v>57.390999999999998</c:v>
                </c:pt>
                <c:pt idx="10469">
                  <c:v>57.372999999999998</c:v>
                </c:pt>
                <c:pt idx="10470">
                  <c:v>57.365000000000002</c:v>
                </c:pt>
                <c:pt idx="10471">
                  <c:v>57.353999999999999</c:v>
                </c:pt>
                <c:pt idx="10472">
                  <c:v>57.35</c:v>
                </c:pt>
                <c:pt idx="10473">
                  <c:v>57.338999999999999</c:v>
                </c:pt>
                <c:pt idx="10474">
                  <c:v>57.347000000000001</c:v>
                </c:pt>
                <c:pt idx="10475">
                  <c:v>57.338999999999999</c:v>
                </c:pt>
                <c:pt idx="10476">
                  <c:v>57.325000000000003</c:v>
                </c:pt>
                <c:pt idx="10477">
                  <c:v>57.332000000000001</c:v>
                </c:pt>
                <c:pt idx="10478">
                  <c:v>57.323999999999998</c:v>
                </c:pt>
                <c:pt idx="10479">
                  <c:v>57.305999999999997</c:v>
                </c:pt>
                <c:pt idx="10480">
                  <c:v>57.305999999999997</c:v>
                </c:pt>
                <c:pt idx="10481">
                  <c:v>57.305999999999997</c:v>
                </c:pt>
                <c:pt idx="10482">
                  <c:v>57.295000000000002</c:v>
                </c:pt>
                <c:pt idx="10483">
                  <c:v>57.295000000000002</c:v>
                </c:pt>
                <c:pt idx="10484">
                  <c:v>57.295000000000002</c:v>
                </c:pt>
                <c:pt idx="10485">
                  <c:v>57.290999999999997</c:v>
                </c:pt>
                <c:pt idx="10486">
                  <c:v>57.276000000000003</c:v>
                </c:pt>
                <c:pt idx="10487">
                  <c:v>57.273000000000003</c:v>
                </c:pt>
                <c:pt idx="10488">
                  <c:v>57.258000000000003</c:v>
                </c:pt>
                <c:pt idx="10489">
                  <c:v>57.261000000000003</c:v>
                </c:pt>
                <c:pt idx="10490">
                  <c:v>57.258000000000003</c:v>
                </c:pt>
                <c:pt idx="10491">
                  <c:v>57.243000000000002</c:v>
                </c:pt>
                <c:pt idx="10492">
                  <c:v>57.243000000000002</c:v>
                </c:pt>
                <c:pt idx="10493">
                  <c:v>57.231999999999999</c:v>
                </c:pt>
                <c:pt idx="10494">
                  <c:v>57.225000000000001</c:v>
                </c:pt>
                <c:pt idx="10495">
                  <c:v>57.220999999999997</c:v>
                </c:pt>
                <c:pt idx="10496">
                  <c:v>57.216999999999999</c:v>
                </c:pt>
                <c:pt idx="10497">
                  <c:v>57.203000000000003</c:v>
                </c:pt>
                <c:pt idx="10498">
                  <c:v>57.206000000000003</c:v>
                </c:pt>
                <c:pt idx="10499">
                  <c:v>57.192</c:v>
                </c:pt>
                <c:pt idx="10500">
                  <c:v>57.188000000000002</c:v>
                </c:pt>
                <c:pt idx="10501">
                  <c:v>57.191000000000003</c:v>
                </c:pt>
                <c:pt idx="10502">
                  <c:v>57.191000000000003</c:v>
                </c:pt>
                <c:pt idx="10503">
                  <c:v>57.188000000000002</c:v>
                </c:pt>
                <c:pt idx="10504">
                  <c:v>57.177</c:v>
                </c:pt>
                <c:pt idx="10505">
                  <c:v>57.158000000000001</c:v>
                </c:pt>
                <c:pt idx="10506">
                  <c:v>57.161999999999999</c:v>
                </c:pt>
                <c:pt idx="10507">
                  <c:v>57.164999999999999</c:v>
                </c:pt>
                <c:pt idx="10508">
                  <c:v>57.146999999999998</c:v>
                </c:pt>
                <c:pt idx="10509">
                  <c:v>57.143000000000001</c:v>
                </c:pt>
                <c:pt idx="10510">
                  <c:v>57.14</c:v>
                </c:pt>
                <c:pt idx="10511">
                  <c:v>57.125</c:v>
                </c:pt>
                <c:pt idx="10512">
                  <c:v>57.125</c:v>
                </c:pt>
                <c:pt idx="10513">
                  <c:v>57.113999999999997</c:v>
                </c:pt>
                <c:pt idx="10514">
                  <c:v>57.113999999999997</c:v>
                </c:pt>
                <c:pt idx="10515">
                  <c:v>57.106000000000002</c:v>
                </c:pt>
                <c:pt idx="10516">
                  <c:v>57.098999999999997</c:v>
                </c:pt>
                <c:pt idx="10517">
                  <c:v>57.091999999999999</c:v>
                </c:pt>
                <c:pt idx="10518">
                  <c:v>57.081000000000003</c:v>
                </c:pt>
                <c:pt idx="10519">
                  <c:v>57.084000000000003</c:v>
                </c:pt>
                <c:pt idx="10520">
                  <c:v>57.076999999999998</c:v>
                </c:pt>
                <c:pt idx="10521">
                  <c:v>57.073</c:v>
                </c:pt>
                <c:pt idx="10522">
                  <c:v>57.07</c:v>
                </c:pt>
                <c:pt idx="10523">
                  <c:v>57.061999999999998</c:v>
                </c:pt>
                <c:pt idx="10524">
                  <c:v>57.055</c:v>
                </c:pt>
                <c:pt idx="10525">
                  <c:v>57.051000000000002</c:v>
                </c:pt>
                <c:pt idx="10526">
                  <c:v>57.033000000000001</c:v>
                </c:pt>
                <c:pt idx="10527">
                  <c:v>57.018000000000001</c:v>
                </c:pt>
                <c:pt idx="10528">
                  <c:v>57.021999999999998</c:v>
                </c:pt>
                <c:pt idx="10529">
                  <c:v>57.018000000000001</c:v>
                </c:pt>
                <c:pt idx="10530">
                  <c:v>57.018000000000001</c:v>
                </c:pt>
                <c:pt idx="10531">
                  <c:v>57.018000000000001</c:v>
                </c:pt>
                <c:pt idx="10532">
                  <c:v>57</c:v>
                </c:pt>
                <c:pt idx="10533">
                  <c:v>56.988999999999997</c:v>
                </c:pt>
                <c:pt idx="10534">
                  <c:v>56.996000000000002</c:v>
                </c:pt>
                <c:pt idx="10535">
                  <c:v>56.973999999999997</c:v>
                </c:pt>
                <c:pt idx="10536">
                  <c:v>56.973999999999997</c:v>
                </c:pt>
                <c:pt idx="10537">
                  <c:v>56.973999999999997</c:v>
                </c:pt>
                <c:pt idx="10538">
                  <c:v>56.966000000000001</c:v>
                </c:pt>
                <c:pt idx="10539">
                  <c:v>56.959000000000003</c:v>
                </c:pt>
                <c:pt idx="10540">
                  <c:v>56.954999999999998</c:v>
                </c:pt>
                <c:pt idx="10541">
                  <c:v>56.944000000000003</c:v>
                </c:pt>
                <c:pt idx="10542">
                  <c:v>56.936999999999998</c:v>
                </c:pt>
                <c:pt idx="10543">
                  <c:v>56.936999999999998</c:v>
                </c:pt>
                <c:pt idx="10544">
                  <c:v>56.936999999999998</c:v>
                </c:pt>
                <c:pt idx="10545">
                  <c:v>56.933</c:v>
                </c:pt>
                <c:pt idx="10546">
                  <c:v>56.926000000000002</c:v>
                </c:pt>
                <c:pt idx="10547">
                  <c:v>56.914999999999999</c:v>
                </c:pt>
                <c:pt idx="10548">
                  <c:v>56.904000000000003</c:v>
                </c:pt>
                <c:pt idx="10549">
                  <c:v>56.9</c:v>
                </c:pt>
                <c:pt idx="10550">
                  <c:v>56.9</c:v>
                </c:pt>
                <c:pt idx="10551">
                  <c:v>56.892000000000003</c:v>
                </c:pt>
                <c:pt idx="10552">
                  <c:v>56.892000000000003</c:v>
                </c:pt>
                <c:pt idx="10553">
                  <c:v>56.881</c:v>
                </c:pt>
                <c:pt idx="10554">
                  <c:v>56.87</c:v>
                </c:pt>
                <c:pt idx="10555">
                  <c:v>56.87</c:v>
                </c:pt>
                <c:pt idx="10556">
                  <c:v>56.859000000000002</c:v>
                </c:pt>
                <c:pt idx="10557">
                  <c:v>56.859000000000002</c:v>
                </c:pt>
                <c:pt idx="10558">
                  <c:v>56.851999999999997</c:v>
                </c:pt>
                <c:pt idx="10559">
                  <c:v>56.847999999999999</c:v>
                </c:pt>
                <c:pt idx="10560">
                  <c:v>56.841000000000001</c:v>
                </c:pt>
                <c:pt idx="10561">
                  <c:v>56.841000000000001</c:v>
                </c:pt>
                <c:pt idx="10562">
                  <c:v>56.826000000000001</c:v>
                </c:pt>
                <c:pt idx="10563">
                  <c:v>56.822000000000003</c:v>
                </c:pt>
                <c:pt idx="10564">
                  <c:v>56.822000000000003</c:v>
                </c:pt>
                <c:pt idx="10565">
                  <c:v>56.807000000000002</c:v>
                </c:pt>
                <c:pt idx="10566">
                  <c:v>56.8</c:v>
                </c:pt>
                <c:pt idx="10567">
                  <c:v>56.8</c:v>
                </c:pt>
                <c:pt idx="10568">
                  <c:v>56.795999999999999</c:v>
                </c:pt>
                <c:pt idx="10569">
                  <c:v>56.784999999999997</c:v>
                </c:pt>
                <c:pt idx="10570">
                  <c:v>56.781999999999996</c:v>
                </c:pt>
                <c:pt idx="10571">
                  <c:v>56.780999999999999</c:v>
                </c:pt>
                <c:pt idx="10572">
                  <c:v>56.777999999999999</c:v>
                </c:pt>
                <c:pt idx="10573">
                  <c:v>56.774000000000001</c:v>
                </c:pt>
                <c:pt idx="10574">
                  <c:v>56.77</c:v>
                </c:pt>
                <c:pt idx="10575">
                  <c:v>56.752000000000002</c:v>
                </c:pt>
                <c:pt idx="10576">
                  <c:v>56.741</c:v>
                </c:pt>
                <c:pt idx="10577">
                  <c:v>56.744999999999997</c:v>
                </c:pt>
                <c:pt idx="10578">
                  <c:v>56.737000000000002</c:v>
                </c:pt>
                <c:pt idx="10579">
                  <c:v>56.732999999999997</c:v>
                </c:pt>
                <c:pt idx="10580">
                  <c:v>56.725999999999999</c:v>
                </c:pt>
                <c:pt idx="10581">
                  <c:v>56.712000000000003</c:v>
                </c:pt>
                <c:pt idx="10582">
                  <c:v>56.710999999999999</c:v>
                </c:pt>
                <c:pt idx="10583">
                  <c:v>56.704000000000001</c:v>
                </c:pt>
                <c:pt idx="10584">
                  <c:v>56.7</c:v>
                </c:pt>
                <c:pt idx="10585">
                  <c:v>56.697000000000003</c:v>
                </c:pt>
                <c:pt idx="10586">
                  <c:v>56.682000000000002</c:v>
                </c:pt>
                <c:pt idx="10587">
                  <c:v>56.674999999999997</c:v>
                </c:pt>
                <c:pt idx="10588">
                  <c:v>56.664000000000001</c:v>
                </c:pt>
                <c:pt idx="10589">
                  <c:v>56.66</c:v>
                </c:pt>
                <c:pt idx="10590">
                  <c:v>56.645000000000003</c:v>
                </c:pt>
                <c:pt idx="10591">
                  <c:v>56.645000000000003</c:v>
                </c:pt>
                <c:pt idx="10592">
                  <c:v>56.649000000000001</c:v>
                </c:pt>
                <c:pt idx="10593">
                  <c:v>56.637999999999998</c:v>
                </c:pt>
                <c:pt idx="10594">
                  <c:v>56.634</c:v>
                </c:pt>
                <c:pt idx="10595">
                  <c:v>56.62</c:v>
                </c:pt>
                <c:pt idx="10596">
                  <c:v>56.612000000000002</c:v>
                </c:pt>
                <c:pt idx="10597">
                  <c:v>56.604999999999997</c:v>
                </c:pt>
                <c:pt idx="10598">
                  <c:v>56.600999999999999</c:v>
                </c:pt>
                <c:pt idx="10599">
                  <c:v>56.597000000000001</c:v>
                </c:pt>
                <c:pt idx="10600">
                  <c:v>56.59</c:v>
                </c:pt>
                <c:pt idx="10601">
                  <c:v>56.575000000000003</c:v>
                </c:pt>
                <c:pt idx="10602">
                  <c:v>56.579000000000001</c:v>
                </c:pt>
                <c:pt idx="10603">
                  <c:v>56.575000000000003</c:v>
                </c:pt>
                <c:pt idx="10604">
                  <c:v>56.575000000000003</c:v>
                </c:pt>
                <c:pt idx="10605">
                  <c:v>56.570999999999998</c:v>
                </c:pt>
                <c:pt idx="10606">
                  <c:v>56.564</c:v>
                </c:pt>
                <c:pt idx="10607">
                  <c:v>56.555999999999997</c:v>
                </c:pt>
                <c:pt idx="10608">
                  <c:v>56.548999999999999</c:v>
                </c:pt>
                <c:pt idx="10609">
                  <c:v>56.537999999999997</c:v>
                </c:pt>
                <c:pt idx="10610">
                  <c:v>56.533999999999999</c:v>
                </c:pt>
                <c:pt idx="10611">
                  <c:v>56.530999999999999</c:v>
                </c:pt>
                <c:pt idx="10612">
                  <c:v>56.527000000000001</c:v>
                </c:pt>
                <c:pt idx="10613">
                  <c:v>56.515999999999998</c:v>
                </c:pt>
                <c:pt idx="10614">
                  <c:v>56.512</c:v>
                </c:pt>
                <c:pt idx="10615">
                  <c:v>56.505000000000003</c:v>
                </c:pt>
                <c:pt idx="10616">
                  <c:v>56.494</c:v>
                </c:pt>
                <c:pt idx="10617">
                  <c:v>56.487000000000002</c:v>
                </c:pt>
                <c:pt idx="10618">
                  <c:v>56.482999999999997</c:v>
                </c:pt>
                <c:pt idx="10619">
                  <c:v>56.482999999999997</c:v>
                </c:pt>
                <c:pt idx="10620">
                  <c:v>56.475000000000001</c:v>
                </c:pt>
                <c:pt idx="10621">
                  <c:v>56.472000000000001</c:v>
                </c:pt>
                <c:pt idx="10622">
                  <c:v>56.463999999999999</c:v>
                </c:pt>
                <c:pt idx="10623">
                  <c:v>56.46</c:v>
                </c:pt>
                <c:pt idx="10624">
                  <c:v>56.45</c:v>
                </c:pt>
                <c:pt idx="10625">
                  <c:v>56.439</c:v>
                </c:pt>
                <c:pt idx="10626">
                  <c:v>56.430999999999997</c:v>
                </c:pt>
                <c:pt idx="10627">
                  <c:v>56.430999999999997</c:v>
                </c:pt>
                <c:pt idx="10628">
                  <c:v>56.415999999999997</c:v>
                </c:pt>
                <c:pt idx="10629">
                  <c:v>56.412999999999997</c:v>
                </c:pt>
                <c:pt idx="10630">
                  <c:v>56.408999999999999</c:v>
                </c:pt>
                <c:pt idx="10631">
                  <c:v>56.412999999999997</c:v>
                </c:pt>
                <c:pt idx="10632">
                  <c:v>56.405000000000001</c:v>
                </c:pt>
                <c:pt idx="10633">
                  <c:v>56.390999999999998</c:v>
                </c:pt>
                <c:pt idx="10634">
                  <c:v>56.387</c:v>
                </c:pt>
                <c:pt idx="10635">
                  <c:v>56.383000000000003</c:v>
                </c:pt>
                <c:pt idx="10636">
                  <c:v>56.372</c:v>
                </c:pt>
                <c:pt idx="10637">
                  <c:v>56.368000000000002</c:v>
                </c:pt>
                <c:pt idx="10638">
                  <c:v>56.365000000000002</c:v>
                </c:pt>
                <c:pt idx="10639">
                  <c:v>56.353999999999999</c:v>
                </c:pt>
                <c:pt idx="10640">
                  <c:v>56.356999999999999</c:v>
                </c:pt>
                <c:pt idx="10641">
                  <c:v>56.343000000000004</c:v>
                </c:pt>
                <c:pt idx="10642">
                  <c:v>56.343000000000004</c:v>
                </c:pt>
                <c:pt idx="10643">
                  <c:v>56.338999999999999</c:v>
                </c:pt>
                <c:pt idx="10644">
                  <c:v>56.328000000000003</c:v>
                </c:pt>
                <c:pt idx="10645">
                  <c:v>56.317</c:v>
                </c:pt>
                <c:pt idx="10646">
                  <c:v>56.317</c:v>
                </c:pt>
                <c:pt idx="10647">
                  <c:v>56.302</c:v>
                </c:pt>
                <c:pt idx="10648">
                  <c:v>56.302</c:v>
                </c:pt>
                <c:pt idx="10649">
                  <c:v>56.290999999999997</c:v>
                </c:pt>
                <c:pt idx="10650">
                  <c:v>56.290999999999997</c:v>
                </c:pt>
                <c:pt idx="10651">
                  <c:v>56.290999999999997</c:v>
                </c:pt>
                <c:pt idx="10652">
                  <c:v>56.28</c:v>
                </c:pt>
                <c:pt idx="10653">
                  <c:v>56.268999999999998</c:v>
                </c:pt>
                <c:pt idx="10654">
                  <c:v>56.271999999999998</c:v>
                </c:pt>
                <c:pt idx="10655">
                  <c:v>56.268999999999998</c:v>
                </c:pt>
                <c:pt idx="10656">
                  <c:v>56.271999999999998</c:v>
                </c:pt>
                <c:pt idx="10657">
                  <c:v>56.265000000000001</c:v>
                </c:pt>
                <c:pt idx="10658">
                  <c:v>56.256999999999998</c:v>
                </c:pt>
                <c:pt idx="10659">
                  <c:v>56.25</c:v>
                </c:pt>
                <c:pt idx="10660">
                  <c:v>56.25</c:v>
                </c:pt>
                <c:pt idx="10661">
                  <c:v>56.241999999999997</c:v>
                </c:pt>
                <c:pt idx="10662">
                  <c:v>56.223999999999997</c:v>
                </c:pt>
                <c:pt idx="10663">
                  <c:v>56.223999999999997</c:v>
                </c:pt>
                <c:pt idx="10664">
                  <c:v>56.21</c:v>
                </c:pt>
                <c:pt idx="10665">
                  <c:v>56.206000000000003</c:v>
                </c:pt>
                <c:pt idx="10666">
                  <c:v>56.206000000000003</c:v>
                </c:pt>
                <c:pt idx="10667">
                  <c:v>56.195</c:v>
                </c:pt>
                <c:pt idx="10668">
                  <c:v>56.18</c:v>
                </c:pt>
                <c:pt idx="10669">
                  <c:v>56.176000000000002</c:v>
                </c:pt>
                <c:pt idx="10670">
                  <c:v>56.173000000000002</c:v>
                </c:pt>
                <c:pt idx="10671">
                  <c:v>56.171999999999997</c:v>
                </c:pt>
                <c:pt idx="10672">
                  <c:v>56.168999999999997</c:v>
                </c:pt>
                <c:pt idx="10673">
                  <c:v>56.15</c:v>
                </c:pt>
                <c:pt idx="10674">
                  <c:v>56.15</c:v>
                </c:pt>
                <c:pt idx="10675">
                  <c:v>56.143000000000001</c:v>
                </c:pt>
                <c:pt idx="10676">
                  <c:v>56.143000000000001</c:v>
                </c:pt>
                <c:pt idx="10677">
                  <c:v>56.134999999999998</c:v>
                </c:pt>
                <c:pt idx="10678">
                  <c:v>56.131999999999998</c:v>
                </c:pt>
                <c:pt idx="10679">
                  <c:v>56.121000000000002</c:v>
                </c:pt>
                <c:pt idx="10680">
                  <c:v>56.116999999999997</c:v>
                </c:pt>
                <c:pt idx="10681">
                  <c:v>56.11</c:v>
                </c:pt>
                <c:pt idx="10682">
                  <c:v>56.098999999999997</c:v>
                </c:pt>
                <c:pt idx="10683">
                  <c:v>56.088000000000001</c:v>
                </c:pt>
                <c:pt idx="10684">
                  <c:v>56.088000000000001</c:v>
                </c:pt>
                <c:pt idx="10685">
                  <c:v>56.073</c:v>
                </c:pt>
                <c:pt idx="10686">
                  <c:v>56.061999999999998</c:v>
                </c:pt>
                <c:pt idx="10687">
                  <c:v>56.061999999999998</c:v>
                </c:pt>
                <c:pt idx="10688">
                  <c:v>56.058</c:v>
                </c:pt>
                <c:pt idx="10689">
                  <c:v>56.061999999999998</c:v>
                </c:pt>
                <c:pt idx="10690">
                  <c:v>56.046999999999997</c:v>
                </c:pt>
                <c:pt idx="10691">
                  <c:v>56.04</c:v>
                </c:pt>
                <c:pt idx="10692">
                  <c:v>56.04</c:v>
                </c:pt>
                <c:pt idx="10693">
                  <c:v>56.036000000000001</c:v>
                </c:pt>
                <c:pt idx="10694">
                  <c:v>56.024999999999999</c:v>
                </c:pt>
                <c:pt idx="10695">
                  <c:v>56.024999999999999</c:v>
                </c:pt>
                <c:pt idx="10696">
                  <c:v>56.021000000000001</c:v>
                </c:pt>
                <c:pt idx="10697">
                  <c:v>56.014000000000003</c:v>
                </c:pt>
                <c:pt idx="10698">
                  <c:v>56.017000000000003</c:v>
                </c:pt>
                <c:pt idx="10699">
                  <c:v>56.006</c:v>
                </c:pt>
                <c:pt idx="10700">
                  <c:v>55.994999999999997</c:v>
                </c:pt>
                <c:pt idx="10701">
                  <c:v>55.988</c:v>
                </c:pt>
                <c:pt idx="10702">
                  <c:v>55.984000000000002</c:v>
                </c:pt>
                <c:pt idx="10703">
                  <c:v>55.972999999999999</c:v>
                </c:pt>
                <c:pt idx="10704">
                  <c:v>55.962000000000003</c:v>
                </c:pt>
                <c:pt idx="10705">
                  <c:v>55.969000000000001</c:v>
                </c:pt>
                <c:pt idx="10706">
                  <c:v>55.957999999999998</c:v>
                </c:pt>
                <c:pt idx="10707">
                  <c:v>55.954999999999998</c:v>
                </c:pt>
                <c:pt idx="10708">
                  <c:v>55.962000000000003</c:v>
                </c:pt>
                <c:pt idx="10709">
                  <c:v>55.94</c:v>
                </c:pt>
                <c:pt idx="10710">
                  <c:v>55.929000000000002</c:v>
                </c:pt>
                <c:pt idx="10711">
                  <c:v>55.917999999999999</c:v>
                </c:pt>
                <c:pt idx="10712">
                  <c:v>55.914000000000001</c:v>
                </c:pt>
                <c:pt idx="10713">
                  <c:v>55.906999999999996</c:v>
                </c:pt>
                <c:pt idx="10714">
                  <c:v>55.906999999999996</c:v>
                </c:pt>
                <c:pt idx="10715">
                  <c:v>55.906999999999996</c:v>
                </c:pt>
                <c:pt idx="10716">
                  <c:v>55.899000000000001</c:v>
                </c:pt>
                <c:pt idx="10717">
                  <c:v>55.899000000000001</c:v>
                </c:pt>
                <c:pt idx="10718">
                  <c:v>55.899000000000001</c:v>
                </c:pt>
                <c:pt idx="10719">
                  <c:v>55.895000000000003</c:v>
                </c:pt>
                <c:pt idx="10720">
                  <c:v>55.887999999999998</c:v>
                </c:pt>
                <c:pt idx="10721">
                  <c:v>55.881</c:v>
                </c:pt>
                <c:pt idx="10722">
                  <c:v>55.87</c:v>
                </c:pt>
                <c:pt idx="10723">
                  <c:v>55.866</c:v>
                </c:pt>
                <c:pt idx="10724">
                  <c:v>55.862000000000002</c:v>
                </c:pt>
                <c:pt idx="10725">
                  <c:v>55.850999999999999</c:v>
                </c:pt>
                <c:pt idx="10726">
                  <c:v>55.847000000000001</c:v>
                </c:pt>
                <c:pt idx="10727">
                  <c:v>55.844000000000001</c:v>
                </c:pt>
                <c:pt idx="10728">
                  <c:v>55.843000000000004</c:v>
                </c:pt>
                <c:pt idx="10729">
                  <c:v>55.822000000000003</c:v>
                </c:pt>
                <c:pt idx="10730">
                  <c:v>55.811</c:v>
                </c:pt>
                <c:pt idx="10731">
                  <c:v>55.807000000000002</c:v>
                </c:pt>
                <c:pt idx="10732">
                  <c:v>55.807000000000002</c:v>
                </c:pt>
                <c:pt idx="10733">
                  <c:v>55.807000000000002</c:v>
                </c:pt>
                <c:pt idx="10734">
                  <c:v>55.802999999999997</c:v>
                </c:pt>
                <c:pt idx="10735">
                  <c:v>55.802999999999997</c:v>
                </c:pt>
                <c:pt idx="10736">
                  <c:v>55.780999999999999</c:v>
                </c:pt>
                <c:pt idx="10737">
                  <c:v>55.774000000000001</c:v>
                </c:pt>
                <c:pt idx="10738">
                  <c:v>55.777000000000001</c:v>
                </c:pt>
                <c:pt idx="10739">
                  <c:v>55.765999999999998</c:v>
                </c:pt>
                <c:pt idx="10740">
                  <c:v>55.762</c:v>
                </c:pt>
                <c:pt idx="10741">
                  <c:v>55.755000000000003</c:v>
                </c:pt>
                <c:pt idx="10742">
                  <c:v>55.744</c:v>
                </c:pt>
                <c:pt idx="10743">
                  <c:v>55.737000000000002</c:v>
                </c:pt>
                <c:pt idx="10744">
                  <c:v>55.732999999999997</c:v>
                </c:pt>
                <c:pt idx="10745">
                  <c:v>55.718000000000004</c:v>
                </c:pt>
                <c:pt idx="10746">
                  <c:v>55.707000000000001</c:v>
                </c:pt>
                <c:pt idx="10747">
                  <c:v>55.704000000000001</c:v>
                </c:pt>
                <c:pt idx="10748">
                  <c:v>55.7</c:v>
                </c:pt>
                <c:pt idx="10749">
                  <c:v>55.692</c:v>
                </c:pt>
                <c:pt idx="10750">
                  <c:v>55.692</c:v>
                </c:pt>
                <c:pt idx="10751">
                  <c:v>55.685000000000002</c:v>
                </c:pt>
                <c:pt idx="10752">
                  <c:v>55.677999999999997</c:v>
                </c:pt>
                <c:pt idx="10753">
                  <c:v>55.67</c:v>
                </c:pt>
                <c:pt idx="10754">
                  <c:v>55.667000000000002</c:v>
                </c:pt>
                <c:pt idx="10755">
                  <c:v>55.665999999999997</c:v>
                </c:pt>
                <c:pt idx="10756">
                  <c:v>55.673999999999999</c:v>
                </c:pt>
                <c:pt idx="10757">
                  <c:v>55.655000000000001</c:v>
                </c:pt>
                <c:pt idx="10758">
                  <c:v>55.652000000000001</c:v>
                </c:pt>
                <c:pt idx="10759">
                  <c:v>55.640999999999998</c:v>
                </c:pt>
                <c:pt idx="10760">
                  <c:v>55.637</c:v>
                </c:pt>
                <c:pt idx="10761">
                  <c:v>55.633000000000003</c:v>
                </c:pt>
                <c:pt idx="10762">
                  <c:v>55.625999999999998</c:v>
                </c:pt>
                <c:pt idx="10763">
                  <c:v>55.615000000000002</c:v>
                </c:pt>
                <c:pt idx="10764">
                  <c:v>55.603999999999999</c:v>
                </c:pt>
                <c:pt idx="10765">
                  <c:v>55.606999999999999</c:v>
                </c:pt>
                <c:pt idx="10766">
                  <c:v>55.6</c:v>
                </c:pt>
                <c:pt idx="10767">
                  <c:v>55.593000000000004</c:v>
                </c:pt>
                <c:pt idx="10768">
                  <c:v>55.595999999999997</c:v>
                </c:pt>
                <c:pt idx="10769">
                  <c:v>55.585000000000001</c:v>
                </c:pt>
                <c:pt idx="10770">
                  <c:v>55.578000000000003</c:v>
                </c:pt>
                <c:pt idx="10771">
                  <c:v>55.573999999999998</c:v>
                </c:pt>
                <c:pt idx="10772">
                  <c:v>55.563000000000002</c:v>
                </c:pt>
                <c:pt idx="10773">
                  <c:v>55.558999999999997</c:v>
                </c:pt>
                <c:pt idx="10774">
                  <c:v>55.548000000000002</c:v>
                </c:pt>
                <c:pt idx="10775">
                  <c:v>55.545000000000002</c:v>
                </c:pt>
                <c:pt idx="10776">
                  <c:v>55.540999999999997</c:v>
                </c:pt>
                <c:pt idx="10777">
                  <c:v>55.540999999999997</c:v>
                </c:pt>
                <c:pt idx="10778">
                  <c:v>55.526000000000003</c:v>
                </c:pt>
                <c:pt idx="10779">
                  <c:v>55.511000000000003</c:v>
                </c:pt>
                <c:pt idx="10780">
                  <c:v>55.518999999999998</c:v>
                </c:pt>
                <c:pt idx="10781">
                  <c:v>55.511000000000003</c:v>
                </c:pt>
                <c:pt idx="10782">
                  <c:v>55.506999999999998</c:v>
                </c:pt>
                <c:pt idx="10783">
                  <c:v>55.503999999999998</c:v>
                </c:pt>
                <c:pt idx="10784">
                  <c:v>55.493000000000002</c:v>
                </c:pt>
                <c:pt idx="10785">
                  <c:v>55.484999999999999</c:v>
                </c:pt>
                <c:pt idx="10786">
                  <c:v>55.481999999999999</c:v>
                </c:pt>
                <c:pt idx="10787">
                  <c:v>55.478000000000002</c:v>
                </c:pt>
                <c:pt idx="10788">
                  <c:v>55.478000000000002</c:v>
                </c:pt>
                <c:pt idx="10789">
                  <c:v>55.47</c:v>
                </c:pt>
                <c:pt idx="10790">
                  <c:v>55.47</c:v>
                </c:pt>
                <c:pt idx="10791">
                  <c:v>55.456000000000003</c:v>
                </c:pt>
                <c:pt idx="10792">
                  <c:v>55.459000000000003</c:v>
                </c:pt>
                <c:pt idx="10793">
                  <c:v>55.444000000000003</c:v>
                </c:pt>
                <c:pt idx="10794">
                  <c:v>55.436999999999998</c:v>
                </c:pt>
                <c:pt idx="10795">
                  <c:v>55.433</c:v>
                </c:pt>
                <c:pt idx="10796">
                  <c:v>55.418999999999997</c:v>
                </c:pt>
                <c:pt idx="10797">
                  <c:v>55.404000000000003</c:v>
                </c:pt>
                <c:pt idx="10798">
                  <c:v>55.411000000000001</c:v>
                </c:pt>
                <c:pt idx="10799">
                  <c:v>55.4</c:v>
                </c:pt>
                <c:pt idx="10800">
                  <c:v>55.393000000000001</c:v>
                </c:pt>
                <c:pt idx="10801">
                  <c:v>55.396000000000001</c:v>
                </c:pt>
                <c:pt idx="10802">
                  <c:v>55.384999999999998</c:v>
                </c:pt>
                <c:pt idx="10803">
                  <c:v>55.375</c:v>
                </c:pt>
                <c:pt idx="10804">
                  <c:v>55.374000000000002</c:v>
                </c:pt>
                <c:pt idx="10805">
                  <c:v>55.371000000000002</c:v>
                </c:pt>
                <c:pt idx="10806">
                  <c:v>55.366999999999997</c:v>
                </c:pt>
                <c:pt idx="10807">
                  <c:v>55.36</c:v>
                </c:pt>
                <c:pt idx="10808">
                  <c:v>55.351999999999997</c:v>
                </c:pt>
                <c:pt idx="10809">
                  <c:v>55.344999999999999</c:v>
                </c:pt>
                <c:pt idx="10810">
                  <c:v>55.341000000000001</c:v>
                </c:pt>
                <c:pt idx="10811">
                  <c:v>55.33</c:v>
                </c:pt>
                <c:pt idx="10812">
                  <c:v>55.319000000000003</c:v>
                </c:pt>
                <c:pt idx="10813">
                  <c:v>55.323</c:v>
                </c:pt>
                <c:pt idx="10814">
                  <c:v>55.322000000000003</c:v>
                </c:pt>
                <c:pt idx="10815">
                  <c:v>55.314999999999998</c:v>
                </c:pt>
                <c:pt idx="10816">
                  <c:v>55.311</c:v>
                </c:pt>
                <c:pt idx="10817">
                  <c:v>55.3</c:v>
                </c:pt>
                <c:pt idx="10818">
                  <c:v>55.292999999999999</c:v>
                </c:pt>
                <c:pt idx="10819">
                  <c:v>55.292999999999999</c:v>
                </c:pt>
                <c:pt idx="10820">
                  <c:v>55.281999999999996</c:v>
                </c:pt>
                <c:pt idx="10821">
                  <c:v>55.274000000000001</c:v>
                </c:pt>
                <c:pt idx="10822">
                  <c:v>55.26</c:v>
                </c:pt>
                <c:pt idx="10823">
                  <c:v>55.26</c:v>
                </c:pt>
                <c:pt idx="10824">
                  <c:v>55.252000000000002</c:v>
                </c:pt>
                <c:pt idx="10825">
                  <c:v>55.26</c:v>
                </c:pt>
                <c:pt idx="10826">
                  <c:v>55.252000000000002</c:v>
                </c:pt>
                <c:pt idx="10827">
                  <c:v>55.241</c:v>
                </c:pt>
                <c:pt idx="10828">
                  <c:v>55.238</c:v>
                </c:pt>
                <c:pt idx="10829">
                  <c:v>55.222999999999999</c:v>
                </c:pt>
                <c:pt idx="10830">
                  <c:v>55.222999999999999</c:v>
                </c:pt>
                <c:pt idx="10831">
                  <c:v>55.212000000000003</c:v>
                </c:pt>
                <c:pt idx="10832">
                  <c:v>55.201000000000001</c:v>
                </c:pt>
                <c:pt idx="10833">
                  <c:v>55.197000000000003</c:v>
                </c:pt>
                <c:pt idx="10834">
                  <c:v>55.186</c:v>
                </c:pt>
                <c:pt idx="10835">
                  <c:v>55.170999999999999</c:v>
                </c:pt>
                <c:pt idx="10836">
                  <c:v>55.182000000000002</c:v>
                </c:pt>
                <c:pt idx="10837">
                  <c:v>55.177999999999997</c:v>
                </c:pt>
                <c:pt idx="10838">
                  <c:v>55.164000000000001</c:v>
                </c:pt>
                <c:pt idx="10839">
                  <c:v>55.156999999999996</c:v>
                </c:pt>
                <c:pt idx="10840">
                  <c:v>55.142000000000003</c:v>
                </c:pt>
                <c:pt idx="10841">
                  <c:v>55.145000000000003</c:v>
                </c:pt>
                <c:pt idx="10842">
                  <c:v>55.131</c:v>
                </c:pt>
                <c:pt idx="10843">
                  <c:v>55.137999999999998</c:v>
                </c:pt>
                <c:pt idx="10844">
                  <c:v>55.127000000000002</c:v>
                </c:pt>
                <c:pt idx="10845">
                  <c:v>55.127000000000002</c:v>
                </c:pt>
                <c:pt idx="10846">
                  <c:v>55.119</c:v>
                </c:pt>
                <c:pt idx="10847">
                  <c:v>55.116</c:v>
                </c:pt>
                <c:pt idx="10848">
                  <c:v>55.112000000000002</c:v>
                </c:pt>
                <c:pt idx="10849">
                  <c:v>55.100999999999999</c:v>
                </c:pt>
                <c:pt idx="10850">
                  <c:v>55.100999999999999</c:v>
                </c:pt>
                <c:pt idx="10851">
                  <c:v>55.085999999999999</c:v>
                </c:pt>
                <c:pt idx="10852">
                  <c:v>55.085999999999999</c:v>
                </c:pt>
                <c:pt idx="10853">
                  <c:v>55.082000000000001</c:v>
                </c:pt>
                <c:pt idx="10854">
                  <c:v>55.070999999999998</c:v>
                </c:pt>
                <c:pt idx="10855">
                  <c:v>55.067999999999998</c:v>
                </c:pt>
                <c:pt idx="10856">
                  <c:v>55.064</c:v>
                </c:pt>
                <c:pt idx="10857">
                  <c:v>55.052999999999997</c:v>
                </c:pt>
                <c:pt idx="10858">
                  <c:v>55.048999999999999</c:v>
                </c:pt>
                <c:pt idx="10859">
                  <c:v>55.048999999999999</c:v>
                </c:pt>
                <c:pt idx="10860">
                  <c:v>55.037999999999997</c:v>
                </c:pt>
                <c:pt idx="10861">
                  <c:v>55.037999999999997</c:v>
                </c:pt>
                <c:pt idx="10862">
                  <c:v>55.033999999999999</c:v>
                </c:pt>
                <c:pt idx="10863">
                  <c:v>55.023000000000003</c:v>
                </c:pt>
                <c:pt idx="10864">
                  <c:v>55.018999999999998</c:v>
                </c:pt>
                <c:pt idx="10865">
                  <c:v>55.018999999999998</c:v>
                </c:pt>
                <c:pt idx="10866">
                  <c:v>55.000999999999998</c:v>
                </c:pt>
                <c:pt idx="10867">
                  <c:v>54.997</c:v>
                </c:pt>
                <c:pt idx="10868">
                  <c:v>54.99</c:v>
                </c:pt>
                <c:pt idx="10869">
                  <c:v>54.985999999999997</c:v>
                </c:pt>
                <c:pt idx="10870">
                  <c:v>54.981999999999999</c:v>
                </c:pt>
                <c:pt idx="10871">
                  <c:v>54.968000000000004</c:v>
                </c:pt>
                <c:pt idx="10872">
                  <c:v>54.963999999999999</c:v>
                </c:pt>
                <c:pt idx="10873">
                  <c:v>54.963999999999999</c:v>
                </c:pt>
                <c:pt idx="10874">
                  <c:v>54.953000000000003</c:v>
                </c:pt>
                <c:pt idx="10875">
                  <c:v>54.953000000000003</c:v>
                </c:pt>
                <c:pt idx="10876">
                  <c:v>54.942</c:v>
                </c:pt>
                <c:pt idx="10877">
                  <c:v>54.938000000000002</c:v>
                </c:pt>
                <c:pt idx="10878">
                  <c:v>54.938000000000002</c:v>
                </c:pt>
                <c:pt idx="10879">
                  <c:v>54.930999999999997</c:v>
                </c:pt>
                <c:pt idx="10880">
                  <c:v>54.908999999999999</c:v>
                </c:pt>
                <c:pt idx="10881">
                  <c:v>54.911999999999999</c:v>
                </c:pt>
                <c:pt idx="10882">
                  <c:v>54.908999999999999</c:v>
                </c:pt>
                <c:pt idx="10883">
                  <c:v>54.901000000000003</c:v>
                </c:pt>
                <c:pt idx="10884">
                  <c:v>54.896999999999998</c:v>
                </c:pt>
                <c:pt idx="10885">
                  <c:v>54.89</c:v>
                </c:pt>
                <c:pt idx="10886">
                  <c:v>54.896999999999998</c:v>
                </c:pt>
                <c:pt idx="10887">
                  <c:v>54.89</c:v>
                </c:pt>
                <c:pt idx="10888">
                  <c:v>54.878999999999998</c:v>
                </c:pt>
                <c:pt idx="10889">
                  <c:v>54.875</c:v>
                </c:pt>
                <c:pt idx="10890">
                  <c:v>54.868000000000002</c:v>
                </c:pt>
                <c:pt idx="10891">
                  <c:v>54.863999999999997</c:v>
                </c:pt>
                <c:pt idx="10892">
                  <c:v>54.856000000000002</c:v>
                </c:pt>
                <c:pt idx="10893">
                  <c:v>54.853000000000002</c:v>
                </c:pt>
                <c:pt idx="10894">
                  <c:v>54.844999999999999</c:v>
                </c:pt>
                <c:pt idx="10895">
                  <c:v>54.841999999999999</c:v>
                </c:pt>
                <c:pt idx="10896">
                  <c:v>54.834000000000003</c:v>
                </c:pt>
                <c:pt idx="10897">
                  <c:v>54.83</c:v>
                </c:pt>
                <c:pt idx="10898">
                  <c:v>54.816000000000003</c:v>
                </c:pt>
                <c:pt idx="10899">
                  <c:v>54.808</c:v>
                </c:pt>
                <c:pt idx="10900">
                  <c:v>54.816000000000003</c:v>
                </c:pt>
                <c:pt idx="10901">
                  <c:v>54.808</c:v>
                </c:pt>
                <c:pt idx="10902">
                  <c:v>54.796999999999997</c:v>
                </c:pt>
                <c:pt idx="10903">
                  <c:v>54.79</c:v>
                </c:pt>
                <c:pt idx="10904">
                  <c:v>54.783000000000001</c:v>
                </c:pt>
                <c:pt idx="10905">
                  <c:v>54.768000000000001</c:v>
                </c:pt>
                <c:pt idx="10906">
                  <c:v>54.768000000000001</c:v>
                </c:pt>
                <c:pt idx="10907">
                  <c:v>54.764000000000003</c:v>
                </c:pt>
                <c:pt idx="10908">
                  <c:v>54.746000000000002</c:v>
                </c:pt>
                <c:pt idx="10909">
                  <c:v>54.753</c:v>
                </c:pt>
                <c:pt idx="10910">
                  <c:v>54.741999999999997</c:v>
                </c:pt>
                <c:pt idx="10911">
                  <c:v>54.734999999999999</c:v>
                </c:pt>
                <c:pt idx="10912">
                  <c:v>54.734999999999999</c:v>
                </c:pt>
                <c:pt idx="10913">
                  <c:v>54.731000000000002</c:v>
                </c:pt>
                <c:pt idx="10914">
                  <c:v>54.72</c:v>
                </c:pt>
                <c:pt idx="10915">
                  <c:v>54.712000000000003</c:v>
                </c:pt>
                <c:pt idx="10916">
                  <c:v>54.694000000000003</c:v>
                </c:pt>
                <c:pt idx="10917">
                  <c:v>54.683</c:v>
                </c:pt>
                <c:pt idx="10918">
                  <c:v>54.686999999999998</c:v>
                </c:pt>
                <c:pt idx="10919">
                  <c:v>54.69</c:v>
                </c:pt>
                <c:pt idx="10920">
                  <c:v>54.679000000000002</c:v>
                </c:pt>
                <c:pt idx="10921">
                  <c:v>54.671999999999997</c:v>
                </c:pt>
                <c:pt idx="10922">
                  <c:v>54.667999999999999</c:v>
                </c:pt>
                <c:pt idx="10923">
                  <c:v>54.667999999999999</c:v>
                </c:pt>
                <c:pt idx="10924">
                  <c:v>54.656999999999996</c:v>
                </c:pt>
                <c:pt idx="10925">
                  <c:v>54.652999999999999</c:v>
                </c:pt>
                <c:pt idx="10926">
                  <c:v>54.646000000000001</c:v>
                </c:pt>
                <c:pt idx="10927">
                  <c:v>54.637999999999998</c:v>
                </c:pt>
                <c:pt idx="10928">
                  <c:v>54.634999999999998</c:v>
                </c:pt>
                <c:pt idx="10929">
                  <c:v>54.627000000000002</c:v>
                </c:pt>
                <c:pt idx="10930">
                  <c:v>54.62</c:v>
                </c:pt>
                <c:pt idx="10931">
                  <c:v>54.62</c:v>
                </c:pt>
                <c:pt idx="10932">
                  <c:v>54.612000000000002</c:v>
                </c:pt>
                <c:pt idx="10933">
                  <c:v>54.604999999999997</c:v>
                </c:pt>
                <c:pt idx="10934">
                  <c:v>54.600999999999999</c:v>
                </c:pt>
                <c:pt idx="10935">
                  <c:v>54.59</c:v>
                </c:pt>
                <c:pt idx="10936">
                  <c:v>54.582999999999998</c:v>
                </c:pt>
                <c:pt idx="10937">
                  <c:v>54.576000000000001</c:v>
                </c:pt>
                <c:pt idx="10938">
                  <c:v>54.572000000000003</c:v>
                </c:pt>
                <c:pt idx="10939">
                  <c:v>54.572000000000003</c:v>
                </c:pt>
                <c:pt idx="10940">
                  <c:v>54.572000000000003</c:v>
                </c:pt>
                <c:pt idx="10941">
                  <c:v>54.552999999999997</c:v>
                </c:pt>
                <c:pt idx="10942">
                  <c:v>54.552999999999997</c:v>
                </c:pt>
                <c:pt idx="10943">
                  <c:v>54.542000000000002</c:v>
                </c:pt>
                <c:pt idx="10944">
                  <c:v>54.542000000000002</c:v>
                </c:pt>
                <c:pt idx="10945">
                  <c:v>54.534999999999997</c:v>
                </c:pt>
                <c:pt idx="10946">
                  <c:v>54.527000000000001</c:v>
                </c:pt>
                <c:pt idx="10947">
                  <c:v>54.512999999999998</c:v>
                </c:pt>
                <c:pt idx="10948">
                  <c:v>54.502000000000002</c:v>
                </c:pt>
                <c:pt idx="10949">
                  <c:v>54.505000000000003</c:v>
                </c:pt>
                <c:pt idx="10950">
                  <c:v>54.497999999999998</c:v>
                </c:pt>
                <c:pt idx="10951">
                  <c:v>54.500999999999998</c:v>
                </c:pt>
                <c:pt idx="10952">
                  <c:v>54.494</c:v>
                </c:pt>
                <c:pt idx="10953">
                  <c:v>54.482999999999997</c:v>
                </c:pt>
                <c:pt idx="10954">
                  <c:v>54.475999999999999</c:v>
                </c:pt>
                <c:pt idx="10955">
                  <c:v>54.472000000000001</c:v>
                </c:pt>
                <c:pt idx="10956">
                  <c:v>54.463999999999999</c:v>
                </c:pt>
                <c:pt idx="10957">
                  <c:v>54.453000000000003</c:v>
                </c:pt>
                <c:pt idx="10958">
                  <c:v>54.460999999999999</c:v>
                </c:pt>
                <c:pt idx="10959">
                  <c:v>54.457000000000001</c:v>
                </c:pt>
                <c:pt idx="10960">
                  <c:v>54.445999999999998</c:v>
                </c:pt>
                <c:pt idx="10961">
                  <c:v>54.445999999999998</c:v>
                </c:pt>
                <c:pt idx="10962">
                  <c:v>54.435000000000002</c:v>
                </c:pt>
                <c:pt idx="10963">
                  <c:v>54.430999999999997</c:v>
                </c:pt>
                <c:pt idx="10964">
                  <c:v>54.412999999999997</c:v>
                </c:pt>
                <c:pt idx="10965">
                  <c:v>54.408999999999999</c:v>
                </c:pt>
                <c:pt idx="10966">
                  <c:v>54.402000000000001</c:v>
                </c:pt>
                <c:pt idx="10967">
                  <c:v>54.390999999999998</c:v>
                </c:pt>
                <c:pt idx="10968">
                  <c:v>54.38</c:v>
                </c:pt>
                <c:pt idx="10969">
                  <c:v>54.375999999999998</c:v>
                </c:pt>
                <c:pt idx="10970">
                  <c:v>54.360999999999997</c:v>
                </c:pt>
                <c:pt idx="10971">
                  <c:v>54.357999999999997</c:v>
                </c:pt>
                <c:pt idx="10972">
                  <c:v>54.353999999999999</c:v>
                </c:pt>
                <c:pt idx="10973">
                  <c:v>54.35</c:v>
                </c:pt>
                <c:pt idx="10974">
                  <c:v>54.343000000000004</c:v>
                </c:pt>
                <c:pt idx="10975">
                  <c:v>54.335000000000001</c:v>
                </c:pt>
                <c:pt idx="10976">
                  <c:v>54.335000000000001</c:v>
                </c:pt>
                <c:pt idx="10977">
                  <c:v>54.331000000000003</c:v>
                </c:pt>
                <c:pt idx="10978">
                  <c:v>54.328000000000003</c:v>
                </c:pt>
                <c:pt idx="10979">
                  <c:v>54.317</c:v>
                </c:pt>
                <c:pt idx="10980">
                  <c:v>54.308999999999997</c:v>
                </c:pt>
                <c:pt idx="10981">
                  <c:v>54.313000000000002</c:v>
                </c:pt>
                <c:pt idx="10982">
                  <c:v>54.308999999999997</c:v>
                </c:pt>
                <c:pt idx="10983">
                  <c:v>54.298000000000002</c:v>
                </c:pt>
                <c:pt idx="10984">
                  <c:v>54.301000000000002</c:v>
                </c:pt>
                <c:pt idx="10985">
                  <c:v>54.298000000000002</c:v>
                </c:pt>
                <c:pt idx="10986">
                  <c:v>54.286999999999999</c:v>
                </c:pt>
                <c:pt idx="10987">
                  <c:v>54.283000000000001</c:v>
                </c:pt>
                <c:pt idx="10988">
                  <c:v>54.279000000000003</c:v>
                </c:pt>
                <c:pt idx="10989">
                  <c:v>54.271999999999998</c:v>
                </c:pt>
                <c:pt idx="10990">
                  <c:v>54.261000000000003</c:v>
                </c:pt>
                <c:pt idx="10991">
                  <c:v>54.264000000000003</c:v>
                </c:pt>
                <c:pt idx="10992">
                  <c:v>54.246000000000002</c:v>
                </c:pt>
                <c:pt idx="10993">
                  <c:v>54.25</c:v>
                </c:pt>
                <c:pt idx="10994">
                  <c:v>54.241999999999997</c:v>
                </c:pt>
                <c:pt idx="10995">
                  <c:v>54.238</c:v>
                </c:pt>
                <c:pt idx="10996">
                  <c:v>54.234999999999999</c:v>
                </c:pt>
                <c:pt idx="10997">
                  <c:v>54.22</c:v>
                </c:pt>
                <c:pt idx="10998">
                  <c:v>54.22</c:v>
                </c:pt>
                <c:pt idx="10999">
                  <c:v>54.209000000000003</c:v>
                </c:pt>
                <c:pt idx="11000">
                  <c:v>54.198</c:v>
                </c:pt>
                <c:pt idx="11001">
                  <c:v>54.198</c:v>
                </c:pt>
                <c:pt idx="11002">
                  <c:v>54.18</c:v>
                </c:pt>
                <c:pt idx="11003">
                  <c:v>54.186999999999998</c:v>
                </c:pt>
                <c:pt idx="11004">
                  <c:v>54.186999999999998</c:v>
                </c:pt>
                <c:pt idx="11005">
                  <c:v>54.176000000000002</c:v>
                </c:pt>
                <c:pt idx="11006">
                  <c:v>54.167999999999999</c:v>
                </c:pt>
                <c:pt idx="11007">
                  <c:v>54.164999999999999</c:v>
                </c:pt>
                <c:pt idx="11008">
                  <c:v>54.156999999999996</c:v>
                </c:pt>
                <c:pt idx="11009">
                  <c:v>54.143000000000001</c:v>
                </c:pt>
                <c:pt idx="11010">
                  <c:v>54.152999999999999</c:v>
                </c:pt>
                <c:pt idx="11011">
                  <c:v>54.146000000000001</c:v>
                </c:pt>
                <c:pt idx="11012">
                  <c:v>54.139000000000003</c:v>
                </c:pt>
                <c:pt idx="11013">
                  <c:v>54.131</c:v>
                </c:pt>
                <c:pt idx="11014">
                  <c:v>54.12</c:v>
                </c:pt>
                <c:pt idx="11015">
                  <c:v>54.12</c:v>
                </c:pt>
                <c:pt idx="11016">
                  <c:v>54.109000000000002</c:v>
                </c:pt>
                <c:pt idx="11017">
                  <c:v>54.101999999999997</c:v>
                </c:pt>
                <c:pt idx="11018">
                  <c:v>54.094000000000001</c:v>
                </c:pt>
                <c:pt idx="11019">
                  <c:v>54.082999999999998</c:v>
                </c:pt>
                <c:pt idx="11020">
                  <c:v>54.08</c:v>
                </c:pt>
                <c:pt idx="11021">
                  <c:v>54.069000000000003</c:v>
                </c:pt>
                <c:pt idx="11022">
                  <c:v>54.067999999999998</c:v>
                </c:pt>
                <c:pt idx="11023">
                  <c:v>54.064999999999998</c:v>
                </c:pt>
                <c:pt idx="11024">
                  <c:v>54.057000000000002</c:v>
                </c:pt>
                <c:pt idx="11025">
                  <c:v>54.054000000000002</c:v>
                </c:pt>
                <c:pt idx="11026">
                  <c:v>54.052999999999997</c:v>
                </c:pt>
                <c:pt idx="11027">
                  <c:v>54.034999999999997</c:v>
                </c:pt>
                <c:pt idx="11028">
                  <c:v>54.034999999999997</c:v>
                </c:pt>
                <c:pt idx="11029">
                  <c:v>54.030999999999999</c:v>
                </c:pt>
                <c:pt idx="11030">
                  <c:v>54.024000000000001</c:v>
                </c:pt>
                <c:pt idx="11031">
                  <c:v>54.017000000000003</c:v>
                </c:pt>
                <c:pt idx="11032">
                  <c:v>54.002000000000002</c:v>
                </c:pt>
                <c:pt idx="11033">
                  <c:v>54.005000000000003</c:v>
                </c:pt>
                <c:pt idx="11034">
                  <c:v>54.002000000000002</c:v>
                </c:pt>
                <c:pt idx="11035">
                  <c:v>53.997999999999998</c:v>
                </c:pt>
                <c:pt idx="11036">
                  <c:v>53.975999999999999</c:v>
                </c:pt>
                <c:pt idx="11037">
                  <c:v>53.987000000000002</c:v>
                </c:pt>
                <c:pt idx="11038">
                  <c:v>53.975999999999999</c:v>
                </c:pt>
                <c:pt idx="11039">
                  <c:v>53.972000000000001</c:v>
                </c:pt>
                <c:pt idx="11040">
                  <c:v>53.965000000000003</c:v>
                </c:pt>
                <c:pt idx="11041">
                  <c:v>53.965000000000003</c:v>
                </c:pt>
                <c:pt idx="11042">
                  <c:v>53.957000000000001</c:v>
                </c:pt>
                <c:pt idx="11043">
                  <c:v>53.963999999999999</c:v>
                </c:pt>
                <c:pt idx="11044">
                  <c:v>53.957000000000001</c:v>
                </c:pt>
                <c:pt idx="11045">
                  <c:v>53.942</c:v>
                </c:pt>
                <c:pt idx="11046">
                  <c:v>53.935000000000002</c:v>
                </c:pt>
                <c:pt idx="11047">
                  <c:v>53.917000000000002</c:v>
                </c:pt>
                <c:pt idx="11048">
                  <c:v>53.923999999999999</c:v>
                </c:pt>
                <c:pt idx="11049">
                  <c:v>53.915999999999997</c:v>
                </c:pt>
                <c:pt idx="11050">
                  <c:v>53.908999999999999</c:v>
                </c:pt>
                <c:pt idx="11051">
                  <c:v>53.893999999999998</c:v>
                </c:pt>
                <c:pt idx="11052">
                  <c:v>53.898000000000003</c:v>
                </c:pt>
                <c:pt idx="11053">
                  <c:v>53.893999999999998</c:v>
                </c:pt>
                <c:pt idx="11054">
                  <c:v>53.88</c:v>
                </c:pt>
                <c:pt idx="11055">
                  <c:v>53.875999999999998</c:v>
                </c:pt>
                <c:pt idx="11056">
                  <c:v>53.872</c:v>
                </c:pt>
                <c:pt idx="11057">
                  <c:v>53.868000000000002</c:v>
                </c:pt>
                <c:pt idx="11058">
                  <c:v>53.856999999999999</c:v>
                </c:pt>
                <c:pt idx="11059">
                  <c:v>53.85</c:v>
                </c:pt>
                <c:pt idx="11060">
                  <c:v>53.85</c:v>
                </c:pt>
                <c:pt idx="11061">
                  <c:v>53.838999999999999</c:v>
                </c:pt>
                <c:pt idx="11062">
                  <c:v>53.838999999999999</c:v>
                </c:pt>
                <c:pt idx="11063">
                  <c:v>53.845999999999997</c:v>
                </c:pt>
                <c:pt idx="11064">
                  <c:v>53.823999999999998</c:v>
                </c:pt>
                <c:pt idx="11065">
                  <c:v>53.82</c:v>
                </c:pt>
                <c:pt idx="11066">
                  <c:v>53.805999999999997</c:v>
                </c:pt>
                <c:pt idx="11067">
                  <c:v>53.805999999999997</c:v>
                </c:pt>
                <c:pt idx="11068">
                  <c:v>53.795000000000002</c:v>
                </c:pt>
                <c:pt idx="11069">
                  <c:v>53.793999999999997</c:v>
                </c:pt>
                <c:pt idx="11070">
                  <c:v>53.793999999999997</c:v>
                </c:pt>
                <c:pt idx="11071">
                  <c:v>53.790999999999997</c:v>
                </c:pt>
                <c:pt idx="11072">
                  <c:v>53.79</c:v>
                </c:pt>
                <c:pt idx="11073">
                  <c:v>53.779000000000003</c:v>
                </c:pt>
                <c:pt idx="11074">
                  <c:v>53.765000000000001</c:v>
                </c:pt>
                <c:pt idx="11075">
                  <c:v>53.768000000000001</c:v>
                </c:pt>
                <c:pt idx="11076">
                  <c:v>53.756999999999998</c:v>
                </c:pt>
                <c:pt idx="11077">
                  <c:v>53.756999999999998</c:v>
                </c:pt>
                <c:pt idx="11078">
                  <c:v>53.753</c:v>
                </c:pt>
                <c:pt idx="11079">
                  <c:v>53.741999999999997</c:v>
                </c:pt>
                <c:pt idx="11080">
                  <c:v>53.738999999999997</c:v>
                </c:pt>
                <c:pt idx="11081">
                  <c:v>53.72</c:v>
                </c:pt>
                <c:pt idx="11082">
                  <c:v>53.716999999999999</c:v>
                </c:pt>
                <c:pt idx="11083">
                  <c:v>53.713000000000001</c:v>
                </c:pt>
                <c:pt idx="11084">
                  <c:v>53.709000000000003</c:v>
                </c:pt>
                <c:pt idx="11085">
                  <c:v>53.709000000000003</c:v>
                </c:pt>
                <c:pt idx="11086">
                  <c:v>53.701999999999998</c:v>
                </c:pt>
                <c:pt idx="11087">
                  <c:v>53.694000000000003</c:v>
                </c:pt>
                <c:pt idx="11088">
                  <c:v>53.694000000000003</c:v>
                </c:pt>
                <c:pt idx="11089">
                  <c:v>53.69</c:v>
                </c:pt>
                <c:pt idx="11090">
                  <c:v>53.686999999999998</c:v>
                </c:pt>
                <c:pt idx="11091">
                  <c:v>53.667999999999999</c:v>
                </c:pt>
                <c:pt idx="11092">
                  <c:v>53.674999999999997</c:v>
                </c:pt>
                <c:pt idx="11093">
                  <c:v>53.656999999999996</c:v>
                </c:pt>
                <c:pt idx="11094">
                  <c:v>53.646000000000001</c:v>
                </c:pt>
                <c:pt idx="11095">
                  <c:v>53.656999999999996</c:v>
                </c:pt>
                <c:pt idx="11096">
                  <c:v>53.646000000000001</c:v>
                </c:pt>
                <c:pt idx="11097">
                  <c:v>53.642000000000003</c:v>
                </c:pt>
                <c:pt idx="11098">
                  <c:v>53.639000000000003</c:v>
                </c:pt>
                <c:pt idx="11099">
                  <c:v>53.634999999999998</c:v>
                </c:pt>
                <c:pt idx="11100">
                  <c:v>53.627000000000002</c:v>
                </c:pt>
                <c:pt idx="11101">
                  <c:v>53.616</c:v>
                </c:pt>
                <c:pt idx="11102">
                  <c:v>53.609000000000002</c:v>
                </c:pt>
                <c:pt idx="11103">
                  <c:v>53.591000000000001</c:v>
                </c:pt>
                <c:pt idx="11104">
                  <c:v>53.597999999999999</c:v>
                </c:pt>
                <c:pt idx="11105">
                  <c:v>53.591000000000001</c:v>
                </c:pt>
                <c:pt idx="11106">
                  <c:v>53.58</c:v>
                </c:pt>
                <c:pt idx="11107">
                  <c:v>53.572000000000003</c:v>
                </c:pt>
                <c:pt idx="11108">
                  <c:v>53.558</c:v>
                </c:pt>
                <c:pt idx="11109">
                  <c:v>53.561</c:v>
                </c:pt>
                <c:pt idx="11110">
                  <c:v>53.557000000000002</c:v>
                </c:pt>
                <c:pt idx="11111">
                  <c:v>53.545999999999999</c:v>
                </c:pt>
                <c:pt idx="11112">
                  <c:v>53.552999999999997</c:v>
                </c:pt>
                <c:pt idx="11113">
                  <c:v>53.542999999999999</c:v>
                </c:pt>
                <c:pt idx="11114">
                  <c:v>53.531999999999996</c:v>
                </c:pt>
                <c:pt idx="11115">
                  <c:v>53.527999999999999</c:v>
                </c:pt>
                <c:pt idx="11116">
                  <c:v>53.52</c:v>
                </c:pt>
                <c:pt idx="11117">
                  <c:v>53.524000000000001</c:v>
                </c:pt>
                <c:pt idx="11118">
                  <c:v>53.509</c:v>
                </c:pt>
                <c:pt idx="11119">
                  <c:v>53.505000000000003</c:v>
                </c:pt>
                <c:pt idx="11120">
                  <c:v>53.497999999999998</c:v>
                </c:pt>
                <c:pt idx="11121">
                  <c:v>53.487000000000002</c:v>
                </c:pt>
                <c:pt idx="11122">
                  <c:v>53.491</c:v>
                </c:pt>
                <c:pt idx="11123">
                  <c:v>53.48</c:v>
                </c:pt>
                <c:pt idx="11124">
                  <c:v>53.478999999999999</c:v>
                </c:pt>
                <c:pt idx="11125">
                  <c:v>53.475999999999999</c:v>
                </c:pt>
                <c:pt idx="11126">
                  <c:v>53.468000000000004</c:v>
                </c:pt>
                <c:pt idx="11127">
                  <c:v>53.45</c:v>
                </c:pt>
                <c:pt idx="11128">
                  <c:v>53.445999999999998</c:v>
                </c:pt>
                <c:pt idx="11129">
                  <c:v>53.445999999999998</c:v>
                </c:pt>
                <c:pt idx="11130">
                  <c:v>53.442</c:v>
                </c:pt>
                <c:pt idx="11131">
                  <c:v>53.442</c:v>
                </c:pt>
                <c:pt idx="11132">
                  <c:v>53.435000000000002</c:v>
                </c:pt>
                <c:pt idx="11133">
                  <c:v>53.427</c:v>
                </c:pt>
                <c:pt idx="11134">
                  <c:v>53.430999999999997</c:v>
                </c:pt>
                <c:pt idx="11135">
                  <c:v>53.412999999999997</c:v>
                </c:pt>
                <c:pt idx="11136">
                  <c:v>53.412999999999997</c:v>
                </c:pt>
                <c:pt idx="11137">
                  <c:v>53.408999999999999</c:v>
                </c:pt>
                <c:pt idx="11138">
                  <c:v>53.398000000000003</c:v>
                </c:pt>
                <c:pt idx="11139">
                  <c:v>53.398000000000003</c:v>
                </c:pt>
                <c:pt idx="11140">
                  <c:v>53.39</c:v>
                </c:pt>
                <c:pt idx="11141">
                  <c:v>53.387</c:v>
                </c:pt>
                <c:pt idx="11142">
                  <c:v>53.387</c:v>
                </c:pt>
                <c:pt idx="11143">
                  <c:v>53.375999999999998</c:v>
                </c:pt>
                <c:pt idx="11144">
                  <c:v>53.365000000000002</c:v>
                </c:pt>
                <c:pt idx="11145">
                  <c:v>53.363999999999997</c:v>
                </c:pt>
                <c:pt idx="11146">
                  <c:v>53.356999999999999</c:v>
                </c:pt>
                <c:pt idx="11147">
                  <c:v>53.35</c:v>
                </c:pt>
                <c:pt idx="11148">
                  <c:v>53.341999999999999</c:v>
                </c:pt>
                <c:pt idx="11149">
                  <c:v>53.338999999999999</c:v>
                </c:pt>
                <c:pt idx="11150">
                  <c:v>53.328000000000003</c:v>
                </c:pt>
                <c:pt idx="11151">
                  <c:v>53.326999999999998</c:v>
                </c:pt>
                <c:pt idx="11152">
                  <c:v>53.331000000000003</c:v>
                </c:pt>
                <c:pt idx="11153">
                  <c:v>53.32</c:v>
                </c:pt>
                <c:pt idx="11154">
                  <c:v>53.308999999999997</c:v>
                </c:pt>
                <c:pt idx="11155">
                  <c:v>53.302</c:v>
                </c:pt>
                <c:pt idx="11156">
                  <c:v>53.293999999999997</c:v>
                </c:pt>
                <c:pt idx="11157">
                  <c:v>53.293999999999997</c:v>
                </c:pt>
                <c:pt idx="11158">
                  <c:v>53.28</c:v>
                </c:pt>
                <c:pt idx="11159">
                  <c:v>53.271999999999998</c:v>
                </c:pt>
                <c:pt idx="11160">
                  <c:v>53.271999999999998</c:v>
                </c:pt>
                <c:pt idx="11161">
                  <c:v>53.268000000000001</c:v>
                </c:pt>
                <c:pt idx="11162">
                  <c:v>53.264000000000003</c:v>
                </c:pt>
                <c:pt idx="11163">
                  <c:v>53.25</c:v>
                </c:pt>
                <c:pt idx="11164">
                  <c:v>53.246000000000002</c:v>
                </c:pt>
                <c:pt idx="11165">
                  <c:v>53.253</c:v>
                </c:pt>
                <c:pt idx="11166">
                  <c:v>53.234999999999999</c:v>
                </c:pt>
                <c:pt idx="11167">
                  <c:v>53.231000000000002</c:v>
                </c:pt>
                <c:pt idx="11168">
                  <c:v>53.223999999999997</c:v>
                </c:pt>
                <c:pt idx="11169">
                  <c:v>53.22</c:v>
                </c:pt>
                <c:pt idx="11170">
                  <c:v>53.209000000000003</c:v>
                </c:pt>
                <c:pt idx="11171">
                  <c:v>53.194000000000003</c:v>
                </c:pt>
                <c:pt idx="11172">
                  <c:v>53.198</c:v>
                </c:pt>
                <c:pt idx="11173">
                  <c:v>53.191000000000003</c:v>
                </c:pt>
                <c:pt idx="11174">
                  <c:v>53.183</c:v>
                </c:pt>
                <c:pt idx="11175">
                  <c:v>53.176000000000002</c:v>
                </c:pt>
                <c:pt idx="11176">
                  <c:v>53.179000000000002</c:v>
                </c:pt>
                <c:pt idx="11177">
                  <c:v>53.167999999999999</c:v>
                </c:pt>
                <c:pt idx="11178">
                  <c:v>53.171999999999997</c:v>
                </c:pt>
                <c:pt idx="11179">
                  <c:v>53.164000000000001</c:v>
                </c:pt>
                <c:pt idx="11180">
                  <c:v>53.152999999999999</c:v>
                </c:pt>
                <c:pt idx="11181">
                  <c:v>53.146000000000001</c:v>
                </c:pt>
                <c:pt idx="11182">
                  <c:v>53.134999999999998</c:v>
                </c:pt>
                <c:pt idx="11183">
                  <c:v>53.131</c:v>
                </c:pt>
                <c:pt idx="11184">
                  <c:v>53.131</c:v>
                </c:pt>
                <c:pt idx="11185">
                  <c:v>53.131</c:v>
                </c:pt>
                <c:pt idx="11186">
                  <c:v>53.116</c:v>
                </c:pt>
                <c:pt idx="11187">
                  <c:v>53.116</c:v>
                </c:pt>
                <c:pt idx="11188">
                  <c:v>53.113</c:v>
                </c:pt>
                <c:pt idx="11189">
                  <c:v>53.109000000000002</c:v>
                </c:pt>
                <c:pt idx="11190">
                  <c:v>53.097999999999999</c:v>
                </c:pt>
                <c:pt idx="11191">
                  <c:v>53.091000000000001</c:v>
                </c:pt>
                <c:pt idx="11192">
                  <c:v>53.09</c:v>
                </c:pt>
                <c:pt idx="11193">
                  <c:v>53.082999999999998</c:v>
                </c:pt>
                <c:pt idx="11194">
                  <c:v>53.072000000000003</c:v>
                </c:pt>
                <c:pt idx="11195">
                  <c:v>53.075000000000003</c:v>
                </c:pt>
                <c:pt idx="11196">
                  <c:v>53.064</c:v>
                </c:pt>
                <c:pt idx="11197">
                  <c:v>53.061</c:v>
                </c:pt>
                <c:pt idx="11198">
                  <c:v>53.05</c:v>
                </c:pt>
                <c:pt idx="11199">
                  <c:v>53.052999999999997</c:v>
                </c:pt>
                <c:pt idx="11200">
                  <c:v>53.042000000000002</c:v>
                </c:pt>
                <c:pt idx="11201">
                  <c:v>53.034999999999997</c:v>
                </c:pt>
                <c:pt idx="11202">
                  <c:v>53.027000000000001</c:v>
                </c:pt>
                <c:pt idx="11203">
                  <c:v>53.02</c:v>
                </c:pt>
                <c:pt idx="11204">
                  <c:v>53.009</c:v>
                </c:pt>
                <c:pt idx="11205">
                  <c:v>52.997999999999998</c:v>
                </c:pt>
                <c:pt idx="11206">
                  <c:v>52.997999999999998</c:v>
                </c:pt>
                <c:pt idx="11207">
                  <c:v>52.987000000000002</c:v>
                </c:pt>
                <c:pt idx="11208">
                  <c:v>52.987000000000002</c:v>
                </c:pt>
                <c:pt idx="11209">
                  <c:v>52.982999999999997</c:v>
                </c:pt>
                <c:pt idx="11210">
                  <c:v>52.972000000000001</c:v>
                </c:pt>
                <c:pt idx="11211">
                  <c:v>52.978999999999999</c:v>
                </c:pt>
                <c:pt idx="11212">
                  <c:v>52.972000000000001</c:v>
                </c:pt>
                <c:pt idx="11213">
                  <c:v>52.965000000000003</c:v>
                </c:pt>
                <c:pt idx="11214">
                  <c:v>52.960999999999999</c:v>
                </c:pt>
                <c:pt idx="11215">
                  <c:v>52.957000000000001</c:v>
                </c:pt>
                <c:pt idx="11216">
                  <c:v>52.95</c:v>
                </c:pt>
                <c:pt idx="11217">
                  <c:v>52.939</c:v>
                </c:pt>
                <c:pt idx="11218">
                  <c:v>52.948999999999998</c:v>
                </c:pt>
                <c:pt idx="11219">
                  <c:v>52.938000000000002</c:v>
                </c:pt>
                <c:pt idx="11220">
                  <c:v>52.933999999999997</c:v>
                </c:pt>
                <c:pt idx="11221">
                  <c:v>52.933999999999997</c:v>
                </c:pt>
                <c:pt idx="11222">
                  <c:v>52.908999999999999</c:v>
                </c:pt>
                <c:pt idx="11223">
                  <c:v>52.905000000000001</c:v>
                </c:pt>
                <c:pt idx="11224">
                  <c:v>52.901000000000003</c:v>
                </c:pt>
                <c:pt idx="11225">
                  <c:v>52.89</c:v>
                </c:pt>
                <c:pt idx="11226">
                  <c:v>52.883000000000003</c:v>
                </c:pt>
                <c:pt idx="11227">
                  <c:v>52.883000000000003</c:v>
                </c:pt>
                <c:pt idx="11228">
                  <c:v>52.872</c:v>
                </c:pt>
                <c:pt idx="11229">
                  <c:v>52.878999999999998</c:v>
                </c:pt>
                <c:pt idx="11230">
                  <c:v>52.863999999999997</c:v>
                </c:pt>
                <c:pt idx="11231">
                  <c:v>52.868000000000002</c:v>
                </c:pt>
                <c:pt idx="11232">
                  <c:v>52.856999999999999</c:v>
                </c:pt>
                <c:pt idx="11233">
                  <c:v>52.841999999999999</c:v>
                </c:pt>
                <c:pt idx="11234">
                  <c:v>52.841999999999999</c:v>
                </c:pt>
                <c:pt idx="11235">
                  <c:v>52.831000000000003</c:v>
                </c:pt>
                <c:pt idx="11236">
                  <c:v>52.838000000000001</c:v>
                </c:pt>
                <c:pt idx="11237">
                  <c:v>52.831000000000003</c:v>
                </c:pt>
                <c:pt idx="11238">
                  <c:v>52.826999999999998</c:v>
                </c:pt>
                <c:pt idx="11239">
                  <c:v>52.813000000000002</c:v>
                </c:pt>
                <c:pt idx="11240">
                  <c:v>52.805</c:v>
                </c:pt>
                <c:pt idx="11241">
                  <c:v>52.793999999999997</c:v>
                </c:pt>
                <c:pt idx="11242">
                  <c:v>52.798000000000002</c:v>
                </c:pt>
                <c:pt idx="11243">
                  <c:v>52.783000000000001</c:v>
                </c:pt>
                <c:pt idx="11244">
                  <c:v>52.793999999999997</c:v>
                </c:pt>
                <c:pt idx="11245">
                  <c:v>52.786000000000001</c:v>
                </c:pt>
                <c:pt idx="11246">
                  <c:v>52.771999999999998</c:v>
                </c:pt>
                <c:pt idx="11247">
                  <c:v>52.764000000000003</c:v>
                </c:pt>
                <c:pt idx="11248">
                  <c:v>52.768000000000001</c:v>
                </c:pt>
                <c:pt idx="11249">
                  <c:v>52.753</c:v>
                </c:pt>
                <c:pt idx="11250">
                  <c:v>52.753</c:v>
                </c:pt>
                <c:pt idx="11251">
                  <c:v>52.749000000000002</c:v>
                </c:pt>
                <c:pt idx="11252">
                  <c:v>52.738</c:v>
                </c:pt>
                <c:pt idx="11253">
                  <c:v>52.731000000000002</c:v>
                </c:pt>
                <c:pt idx="11254">
                  <c:v>52.731000000000002</c:v>
                </c:pt>
                <c:pt idx="11255">
                  <c:v>52.722999999999999</c:v>
                </c:pt>
                <c:pt idx="11256">
                  <c:v>52.704999999999998</c:v>
                </c:pt>
                <c:pt idx="11257">
                  <c:v>52.712000000000003</c:v>
                </c:pt>
                <c:pt idx="11258">
                  <c:v>52.701000000000001</c:v>
                </c:pt>
                <c:pt idx="11259">
                  <c:v>52.69</c:v>
                </c:pt>
                <c:pt idx="11260">
                  <c:v>52.69</c:v>
                </c:pt>
                <c:pt idx="11261">
                  <c:v>52.683</c:v>
                </c:pt>
                <c:pt idx="11262">
                  <c:v>52.671999999999997</c:v>
                </c:pt>
                <c:pt idx="11263">
                  <c:v>52.671999999999997</c:v>
                </c:pt>
                <c:pt idx="11264">
                  <c:v>52.661000000000001</c:v>
                </c:pt>
                <c:pt idx="11265">
                  <c:v>52.65</c:v>
                </c:pt>
                <c:pt idx="11266">
                  <c:v>52.65</c:v>
                </c:pt>
                <c:pt idx="11267">
                  <c:v>52.649000000000001</c:v>
                </c:pt>
                <c:pt idx="11268">
                  <c:v>52.637999999999998</c:v>
                </c:pt>
                <c:pt idx="11269">
                  <c:v>52.634999999999998</c:v>
                </c:pt>
                <c:pt idx="11270">
                  <c:v>52.627000000000002</c:v>
                </c:pt>
                <c:pt idx="11271">
                  <c:v>52.62</c:v>
                </c:pt>
                <c:pt idx="11272">
                  <c:v>52.622999999999998</c:v>
                </c:pt>
                <c:pt idx="11273">
                  <c:v>52.616</c:v>
                </c:pt>
                <c:pt idx="11274">
                  <c:v>52.609000000000002</c:v>
                </c:pt>
                <c:pt idx="11275">
                  <c:v>52.612000000000002</c:v>
                </c:pt>
                <c:pt idx="11276">
                  <c:v>52.59</c:v>
                </c:pt>
                <c:pt idx="11277">
                  <c:v>52.594000000000001</c:v>
                </c:pt>
                <c:pt idx="11278">
                  <c:v>52.582999999999998</c:v>
                </c:pt>
                <c:pt idx="11279">
                  <c:v>52.582999999999998</c:v>
                </c:pt>
                <c:pt idx="11280">
                  <c:v>52.582000000000001</c:v>
                </c:pt>
                <c:pt idx="11281">
                  <c:v>52.575000000000003</c:v>
                </c:pt>
                <c:pt idx="11282">
                  <c:v>52.564</c:v>
                </c:pt>
                <c:pt idx="11283">
                  <c:v>52.567</c:v>
                </c:pt>
                <c:pt idx="11284">
                  <c:v>52.56</c:v>
                </c:pt>
                <c:pt idx="11285">
                  <c:v>52.56</c:v>
                </c:pt>
                <c:pt idx="11286">
                  <c:v>52.56</c:v>
                </c:pt>
                <c:pt idx="11287">
                  <c:v>52.548999999999999</c:v>
                </c:pt>
                <c:pt idx="11288">
                  <c:v>52.540999999999997</c:v>
                </c:pt>
                <c:pt idx="11289">
                  <c:v>52.53</c:v>
                </c:pt>
                <c:pt idx="11290">
                  <c:v>52.527000000000001</c:v>
                </c:pt>
                <c:pt idx="11291">
                  <c:v>52.515999999999998</c:v>
                </c:pt>
                <c:pt idx="11292">
                  <c:v>52.505000000000003</c:v>
                </c:pt>
                <c:pt idx="11293">
                  <c:v>52.505000000000003</c:v>
                </c:pt>
                <c:pt idx="11294">
                  <c:v>52.497</c:v>
                </c:pt>
                <c:pt idx="11295">
                  <c:v>52.49</c:v>
                </c:pt>
                <c:pt idx="11296">
                  <c:v>52.485999999999997</c:v>
                </c:pt>
                <c:pt idx="11297">
                  <c:v>52.478999999999999</c:v>
                </c:pt>
                <c:pt idx="11298">
                  <c:v>52.46</c:v>
                </c:pt>
                <c:pt idx="11299">
                  <c:v>52.475000000000001</c:v>
                </c:pt>
                <c:pt idx="11300">
                  <c:v>52.46</c:v>
                </c:pt>
                <c:pt idx="11301">
                  <c:v>52.445</c:v>
                </c:pt>
                <c:pt idx="11302">
                  <c:v>52.445</c:v>
                </c:pt>
                <c:pt idx="11303">
                  <c:v>52.445</c:v>
                </c:pt>
                <c:pt idx="11304">
                  <c:v>52.441000000000003</c:v>
                </c:pt>
                <c:pt idx="11305">
                  <c:v>52.433999999999997</c:v>
                </c:pt>
                <c:pt idx="11306">
                  <c:v>52.427</c:v>
                </c:pt>
                <c:pt idx="11307">
                  <c:v>52.423000000000002</c:v>
                </c:pt>
                <c:pt idx="11308">
                  <c:v>52.418999999999997</c:v>
                </c:pt>
                <c:pt idx="11309">
                  <c:v>52.405000000000001</c:v>
                </c:pt>
                <c:pt idx="11310">
                  <c:v>52.401000000000003</c:v>
                </c:pt>
                <c:pt idx="11311">
                  <c:v>52.396999999999998</c:v>
                </c:pt>
                <c:pt idx="11312">
                  <c:v>52.386000000000003</c:v>
                </c:pt>
                <c:pt idx="11313">
                  <c:v>52.375</c:v>
                </c:pt>
                <c:pt idx="11314">
                  <c:v>52.375</c:v>
                </c:pt>
                <c:pt idx="11315">
                  <c:v>52.375</c:v>
                </c:pt>
                <c:pt idx="11316">
                  <c:v>52.371000000000002</c:v>
                </c:pt>
                <c:pt idx="11317">
                  <c:v>52.36</c:v>
                </c:pt>
                <c:pt idx="11318">
                  <c:v>52.36</c:v>
                </c:pt>
                <c:pt idx="11319">
                  <c:v>52.344999999999999</c:v>
                </c:pt>
                <c:pt idx="11320">
                  <c:v>52.344999999999999</c:v>
                </c:pt>
                <c:pt idx="11321">
                  <c:v>52.334000000000003</c:v>
                </c:pt>
                <c:pt idx="11322">
                  <c:v>52.33</c:v>
                </c:pt>
                <c:pt idx="11323">
                  <c:v>52.319000000000003</c:v>
                </c:pt>
                <c:pt idx="11324">
                  <c:v>52.311999999999998</c:v>
                </c:pt>
                <c:pt idx="11325">
                  <c:v>52.308</c:v>
                </c:pt>
                <c:pt idx="11326">
                  <c:v>52.308</c:v>
                </c:pt>
                <c:pt idx="11327">
                  <c:v>52.301000000000002</c:v>
                </c:pt>
                <c:pt idx="11328">
                  <c:v>52.292999999999999</c:v>
                </c:pt>
                <c:pt idx="11329">
                  <c:v>52.29</c:v>
                </c:pt>
                <c:pt idx="11330">
                  <c:v>52.279000000000003</c:v>
                </c:pt>
                <c:pt idx="11331">
                  <c:v>52.268000000000001</c:v>
                </c:pt>
                <c:pt idx="11332">
                  <c:v>52.271000000000001</c:v>
                </c:pt>
                <c:pt idx="11333">
                  <c:v>52.264000000000003</c:v>
                </c:pt>
                <c:pt idx="11334">
                  <c:v>52.264000000000003</c:v>
                </c:pt>
                <c:pt idx="11335">
                  <c:v>52.26</c:v>
                </c:pt>
                <c:pt idx="11336">
                  <c:v>52.252000000000002</c:v>
                </c:pt>
                <c:pt idx="11337">
                  <c:v>52.241</c:v>
                </c:pt>
                <c:pt idx="11338">
                  <c:v>52.247999999999998</c:v>
                </c:pt>
                <c:pt idx="11339">
                  <c:v>52.244999999999997</c:v>
                </c:pt>
                <c:pt idx="11340">
                  <c:v>52.234000000000002</c:v>
                </c:pt>
                <c:pt idx="11341">
                  <c:v>52.225999999999999</c:v>
                </c:pt>
                <c:pt idx="11342">
                  <c:v>52.232999999999997</c:v>
                </c:pt>
                <c:pt idx="11343">
                  <c:v>52.219000000000001</c:v>
                </c:pt>
                <c:pt idx="11344">
                  <c:v>52.215000000000003</c:v>
                </c:pt>
                <c:pt idx="11345">
                  <c:v>52.204000000000001</c:v>
                </c:pt>
                <c:pt idx="11346">
                  <c:v>52.189</c:v>
                </c:pt>
                <c:pt idx="11347">
                  <c:v>52.192999999999998</c:v>
                </c:pt>
                <c:pt idx="11348">
                  <c:v>52.177999999999997</c:v>
                </c:pt>
                <c:pt idx="11349">
                  <c:v>52.173999999999999</c:v>
                </c:pt>
                <c:pt idx="11350">
                  <c:v>52.170999999999999</c:v>
                </c:pt>
                <c:pt idx="11351">
                  <c:v>52.162999999999997</c:v>
                </c:pt>
                <c:pt idx="11352">
                  <c:v>52.162999999999997</c:v>
                </c:pt>
                <c:pt idx="11353">
                  <c:v>52.152000000000001</c:v>
                </c:pt>
                <c:pt idx="11354">
                  <c:v>52.148000000000003</c:v>
                </c:pt>
                <c:pt idx="11355">
                  <c:v>52.145000000000003</c:v>
                </c:pt>
                <c:pt idx="11356">
                  <c:v>52.140999999999998</c:v>
                </c:pt>
                <c:pt idx="11357">
                  <c:v>52.13</c:v>
                </c:pt>
                <c:pt idx="11358">
                  <c:v>52.13</c:v>
                </c:pt>
                <c:pt idx="11359">
                  <c:v>52.125999999999998</c:v>
                </c:pt>
                <c:pt idx="11360">
                  <c:v>52.122</c:v>
                </c:pt>
                <c:pt idx="11361">
                  <c:v>52.115000000000002</c:v>
                </c:pt>
                <c:pt idx="11362">
                  <c:v>52.107999999999997</c:v>
                </c:pt>
                <c:pt idx="11363">
                  <c:v>52.1</c:v>
                </c:pt>
                <c:pt idx="11364">
                  <c:v>52.1</c:v>
                </c:pt>
                <c:pt idx="11365">
                  <c:v>52.095999999999997</c:v>
                </c:pt>
                <c:pt idx="11366">
                  <c:v>52.085000000000001</c:v>
                </c:pt>
                <c:pt idx="11367">
                  <c:v>52.085000000000001</c:v>
                </c:pt>
                <c:pt idx="11368">
                  <c:v>52.078000000000003</c:v>
                </c:pt>
                <c:pt idx="11369">
                  <c:v>52.073999999999998</c:v>
                </c:pt>
                <c:pt idx="11370">
                  <c:v>52.073999999999998</c:v>
                </c:pt>
                <c:pt idx="11371">
                  <c:v>52.07</c:v>
                </c:pt>
                <c:pt idx="11372">
                  <c:v>52.055</c:v>
                </c:pt>
                <c:pt idx="11373">
                  <c:v>52.043999999999997</c:v>
                </c:pt>
                <c:pt idx="11374">
                  <c:v>52.043999999999997</c:v>
                </c:pt>
                <c:pt idx="11375">
                  <c:v>52.036999999999999</c:v>
                </c:pt>
                <c:pt idx="11376">
                  <c:v>52.026000000000003</c:v>
                </c:pt>
                <c:pt idx="11377">
                  <c:v>52.033000000000001</c:v>
                </c:pt>
                <c:pt idx="11378">
                  <c:v>52.026000000000003</c:v>
                </c:pt>
                <c:pt idx="11379">
                  <c:v>52.006999999999998</c:v>
                </c:pt>
                <c:pt idx="11380">
                  <c:v>52.006999999999998</c:v>
                </c:pt>
                <c:pt idx="11381">
                  <c:v>52.011000000000003</c:v>
                </c:pt>
                <c:pt idx="11382">
                  <c:v>52.01</c:v>
                </c:pt>
                <c:pt idx="11383">
                  <c:v>52</c:v>
                </c:pt>
                <c:pt idx="11384">
                  <c:v>51.988</c:v>
                </c:pt>
                <c:pt idx="11385">
                  <c:v>51.984999999999999</c:v>
                </c:pt>
                <c:pt idx="11386">
                  <c:v>51.981000000000002</c:v>
                </c:pt>
                <c:pt idx="11387">
                  <c:v>51.97</c:v>
                </c:pt>
                <c:pt idx="11388">
                  <c:v>51.966000000000001</c:v>
                </c:pt>
                <c:pt idx="11389">
                  <c:v>51.959000000000003</c:v>
                </c:pt>
                <c:pt idx="11390">
                  <c:v>51.954999999999998</c:v>
                </c:pt>
                <c:pt idx="11391">
                  <c:v>51.951000000000001</c:v>
                </c:pt>
                <c:pt idx="11392">
                  <c:v>51.944000000000003</c:v>
                </c:pt>
                <c:pt idx="11393">
                  <c:v>51.936999999999998</c:v>
                </c:pt>
                <c:pt idx="11394">
                  <c:v>51.942999999999998</c:v>
                </c:pt>
                <c:pt idx="11395">
                  <c:v>51.936</c:v>
                </c:pt>
                <c:pt idx="11396">
                  <c:v>51.924999999999997</c:v>
                </c:pt>
                <c:pt idx="11397">
                  <c:v>51.917999999999999</c:v>
                </c:pt>
                <c:pt idx="11398">
                  <c:v>51.914000000000001</c:v>
                </c:pt>
                <c:pt idx="11399">
                  <c:v>51.91</c:v>
                </c:pt>
                <c:pt idx="11400">
                  <c:v>51.899000000000001</c:v>
                </c:pt>
                <c:pt idx="11401">
                  <c:v>51.902999999999999</c:v>
                </c:pt>
                <c:pt idx="11402">
                  <c:v>51.884999999999998</c:v>
                </c:pt>
                <c:pt idx="11403">
                  <c:v>51.877000000000002</c:v>
                </c:pt>
                <c:pt idx="11404">
                  <c:v>51.872999999999998</c:v>
                </c:pt>
                <c:pt idx="11405">
                  <c:v>51.866</c:v>
                </c:pt>
                <c:pt idx="11406">
                  <c:v>51.854999999999997</c:v>
                </c:pt>
                <c:pt idx="11407">
                  <c:v>51.844000000000001</c:v>
                </c:pt>
                <c:pt idx="11408">
                  <c:v>51.847999999999999</c:v>
                </c:pt>
                <c:pt idx="11409">
                  <c:v>51.84</c:v>
                </c:pt>
                <c:pt idx="11410">
                  <c:v>51.844000000000001</c:v>
                </c:pt>
                <c:pt idx="11411">
                  <c:v>51.829000000000001</c:v>
                </c:pt>
                <c:pt idx="11412">
                  <c:v>51.822000000000003</c:v>
                </c:pt>
                <c:pt idx="11413">
                  <c:v>51.825000000000003</c:v>
                </c:pt>
                <c:pt idx="11414">
                  <c:v>51.814</c:v>
                </c:pt>
                <c:pt idx="11415">
                  <c:v>51.802999999999997</c:v>
                </c:pt>
                <c:pt idx="11416">
                  <c:v>51.807000000000002</c:v>
                </c:pt>
                <c:pt idx="11417">
                  <c:v>51.795999999999999</c:v>
                </c:pt>
                <c:pt idx="11418">
                  <c:v>51.783999999999999</c:v>
                </c:pt>
                <c:pt idx="11419">
                  <c:v>51.780999999999999</c:v>
                </c:pt>
                <c:pt idx="11420">
                  <c:v>51.77</c:v>
                </c:pt>
                <c:pt idx="11421">
                  <c:v>51.765999999999998</c:v>
                </c:pt>
                <c:pt idx="11422">
                  <c:v>51.765999999999998</c:v>
                </c:pt>
                <c:pt idx="11423">
                  <c:v>51.759</c:v>
                </c:pt>
                <c:pt idx="11424">
                  <c:v>51.750999999999998</c:v>
                </c:pt>
                <c:pt idx="11425">
                  <c:v>51.747</c:v>
                </c:pt>
                <c:pt idx="11426">
                  <c:v>51.744</c:v>
                </c:pt>
                <c:pt idx="11427">
                  <c:v>51.725000000000001</c:v>
                </c:pt>
                <c:pt idx="11428">
                  <c:v>51.728999999999999</c:v>
                </c:pt>
                <c:pt idx="11429">
                  <c:v>51.718000000000004</c:v>
                </c:pt>
                <c:pt idx="11430">
                  <c:v>51.713999999999999</c:v>
                </c:pt>
                <c:pt idx="11431">
                  <c:v>51.71</c:v>
                </c:pt>
                <c:pt idx="11432">
                  <c:v>51.706000000000003</c:v>
                </c:pt>
                <c:pt idx="11433">
                  <c:v>51.706000000000003</c:v>
                </c:pt>
                <c:pt idx="11434">
                  <c:v>51.698999999999998</c:v>
                </c:pt>
                <c:pt idx="11435">
                  <c:v>51.698999999999998</c:v>
                </c:pt>
                <c:pt idx="11436">
                  <c:v>51.688000000000002</c:v>
                </c:pt>
                <c:pt idx="11437">
                  <c:v>51.688000000000002</c:v>
                </c:pt>
                <c:pt idx="11438">
                  <c:v>51.686999999999998</c:v>
                </c:pt>
                <c:pt idx="11439">
                  <c:v>51.668999999999997</c:v>
                </c:pt>
                <c:pt idx="11440">
                  <c:v>51.664999999999999</c:v>
                </c:pt>
                <c:pt idx="11441">
                  <c:v>51.664999999999999</c:v>
                </c:pt>
                <c:pt idx="11442">
                  <c:v>51.658000000000001</c:v>
                </c:pt>
                <c:pt idx="11443">
                  <c:v>51.643000000000001</c:v>
                </c:pt>
                <c:pt idx="11444">
                  <c:v>51.643000000000001</c:v>
                </c:pt>
                <c:pt idx="11445">
                  <c:v>51.636000000000003</c:v>
                </c:pt>
                <c:pt idx="11446">
                  <c:v>51.628</c:v>
                </c:pt>
                <c:pt idx="11447">
                  <c:v>51.625</c:v>
                </c:pt>
                <c:pt idx="11448">
                  <c:v>51.61</c:v>
                </c:pt>
                <c:pt idx="11449">
                  <c:v>51.606000000000002</c:v>
                </c:pt>
                <c:pt idx="11450">
                  <c:v>51.616999999999997</c:v>
                </c:pt>
                <c:pt idx="11451">
                  <c:v>51.598999999999997</c:v>
                </c:pt>
                <c:pt idx="11452">
                  <c:v>51.601999999999997</c:v>
                </c:pt>
                <c:pt idx="11453">
                  <c:v>51.588000000000001</c:v>
                </c:pt>
                <c:pt idx="11454">
                  <c:v>51.587000000000003</c:v>
                </c:pt>
                <c:pt idx="11455">
                  <c:v>51.594000000000001</c:v>
                </c:pt>
                <c:pt idx="11456">
                  <c:v>51.569000000000003</c:v>
                </c:pt>
                <c:pt idx="11457">
                  <c:v>51.564999999999998</c:v>
                </c:pt>
                <c:pt idx="11458">
                  <c:v>51.564999999999998</c:v>
                </c:pt>
                <c:pt idx="11459">
                  <c:v>51.558</c:v>
                </c:pt>
                <c:pt idx="11460">
                  <c:v>51.554000000000002</c:v>
                </c:pt>
                <c:pt idx="11461">
                  <c:v>51.546999999999997</c:v>
                </c:pt>
                <c:pt idx="11462">
                  <c:v>51.542999999999999</c:v>
                </c:pt>
                <c:pt idx="11463">
                  <c:v>51.539000000000001</c:v>
                </c:pt>
                <c:pt idx="11464">
                  <c:v>51.542000000000002</c:v>
                </c:pt>
                <c:pt idx="11465">
                  <c:v>51.530999999999999</c:v>
                </c:pt>
                <c:pt idx="11466">
                  <c:v>51.530999999999999</c:v>
                </c:pt>
                <c:pt idx="11467">
                  <c:v>51.524000000000001</c:v>
                </c:pt>
                <c:pt idx="11468">
                  <c:v>51.512999999999998</c:v>
                </c:pt>
                <c:pt idx="11469">
                  <c:v>51.497999999999998</c:v>
                </c:pt>
                <c:pt idx="11470">
                  <c:v>51.497999999999998</c:v>
                </c:pt>
                <c:pt idx="11471">
                  <c:v>51.491</c:v>
                </c:pt>
                <c:pt idx="11472">
                  <c:v>51.482999999999997</c:v>
                </c:pt>
                <c:pt idx="11473">
                  <c:v>51.482999999999997</c:v>
                </c:pt>
                <c:pt idx="11474">
                  <c:v>51.478999999999999</c:v>
                </c:pt>
                <c:pt idx="11475">
                  <c:v>51.475999999999999</c:v>
                </c:pt>
                <c:pt idx="11476">
                  <c:v>51.468000000000004</c:v>
                </c:pt>
                <c:pt idx="11477">
                  <c:v>51.460999999999999</c:v>
                </c:pt>
                <c:pt idx="11478">
                  <c:v>51.453000000000003</c:v>
                </c:pt>
                <c:pt idx="11479">
                  <c:v>51.453000000000003</c:v>
                </c:pt>
                <c:pt idx="11480">
                  <c:v>51.439</c:v>
                </c:pt>
                <c:pt idx="11481">
                  <c:v>51.427999999999997</c:v>
                </c:pt>
                <c:pt idx="11482">
                  <c:v>51.423999999999999</c:v>
                </c:pt>
                <c:pt idx="11483">
                  <c:v>51.412999999999997</c:v>
                </c:pt>
                <c:pt idx="11484">
                  <c:v>51.42</c:v>
                </c:pt>
                <c:pt idx="11485">
                  <c:v>51.427</c:v>
                </c:pt>
                <c:pt idx="11486">
                  <c:v>51.42</c:v>
                </c:pt>
                <c:pt idx="11487">
                  <c:v>51.405000000000001</c:v>
                </c:pt>
                <c:pt idx="11488">
                  <c:v>51.405000000000001</c:v>
                </c:pt>
                <c:pt idx="11489">
                  <c:v>51.393999999999998</c:v>
                </c:pt>
                <c:pt idx="11490">
                  <c:v>51.396999999999998</c:v>
                </c:pt>
                <c:pt idx="11491">
                  <c:v>51.383000000000003</c:v>
                </c:pt>
                <c:pt idx="11492">
                  <c:v>51.383000000000003</c:v>
                </c:pt>
                <c:pt idx="11493">
                  <c:v>51.378999999999998</c:v>
                </c:pt>
                <c:pt idx="11494">
                  <c:v>51.381999999999998</c:v>
                </c:pt>
                <c:pt idx="11495">
                  <c:v>51.375</c:v>
                </c:pt>
                <c:pt idx="11496">
                  <c:v>51.363999999999997</c:v>
                </c:pt>
                <c:pt idx="11497">
                  <c:v>51.348999999999997</c:v>
                </c:pt>
                <c:pt idx="11498">
                  <c:v>51.341999999999999</c:v>
                </c:pt>
                <c:pt idx="11499">
                  <c:v>51.341999999999999</c:v>
                </c:pt>
                <c:pt idx="11500">
                  <c:v>51.341999999999999</c:v>
                </c:pt>
                <c:pt idx="11501">
                  <c:v>51.331000000000003</c:v>
                </c:pt>
                <c:pt idx="11502">
                  <c:v>51.33</c:v>
                </c:pt>
                <c:pt idx="11503">
                  <c:v>51.316000000000003</c:v>
                </c:pt>
                <c:pt idx="11504">
                  <c:v>51.305</c:v>
                </c:pt>
                <c:pt idx="11505">
                  <c:v>51.301000000000002</c:v>
                </c:pt>
                <c:pt idx="11506">
                  <c:v>51.305</c:v>
                </c:pt>
                <c:pt idx="11507">
                  <c:v>51.286000000000001</c:v>
                </c:pt>
                <c:pt idx="11508">
                  <c:v>51.292999999999999</c:v>
                </c:pt>
                <c:pt idx="11509">
                  <c:v>51.286000000000001</c:v>
                </c:pt>
                <c:pt idx="11510">
                  <c:v>51.281999999999996</c:v>
                </c:pt>
                <c:pt idx="11511">
                  <c:v>51.286000000000001</c:v>
                </c:pt>
                <c:pt idx="11512">
                  <c:v>51.289000000000001</c:v>
                </c:pt>
                <c:pt idx="11513">
                  <c:v>51.271000000000001</c:v>
                </c:pt>
                <c:pt idx="11514">
                  <c:v>51.271000000000001</c:v>
                </c:pt>
                <c:pt idx="11515">
                  <c:v>51.277999999999999</c:v>
                </c:pt>
                <c:pt idx="11516">
                  <c:v>51.256</c:v>
                </c:pt>
                <c:pt idx="11517">
                  <c:v>51.241</c:v>
                </c:pt>
                <c:pt idx="11518">
                  <c:v>51.234000000000002</c:v>
                </c:pt>
                <c:pt idx="11519">
                  <c:v>51.237000000000002</c:v>
                </c:pt>
                <c:pt idx="11520">
                  <c:v>51.23</c:v>
                </c:pt>
                <c:pt idx="11521">
                  <c:v>51.219000000000001</c:v>
                </c:pt>
                <c:pt idx="11522">
                  <c:v>51.215000000000003</c:v>
                </c:pt>
                <c:pt idx="11523">
                  <c:v>51.204000000000001</c:v>
                </c:pt>
                <c:pt idx="11524">
                  <c:v>51.204000000000001</c:v>
                </c:pt>
                <c:pt idx="11525">
                  <c:v>51.19</c:v>
                </c:pt>
                <c:pt idx="11526">
                  <c:v>51.189</c:v>
                </c:pt>
                <c:pt idx="11527">
                  <c:v>51.192999999999998</c:v>
                </c:pt>
                <c:pt idx="11528">
                  <c:v>51.192999999999998</c:v>
                </c:pt>
                <c:pt idx="11529">
                  <c:v>51.180999999999997</c:v>
                </c:pt>
                <c:pt idx="11530">
                  <c:v>51.177999999999997</c:v>
                </c:pt>
                <c:pt idx="11531">
                  <c:v>51.167000000000002</c:v>
                </c:pt>
                <c:pt idx="11532">
                  <c:v>51.152000000000001</c:v>
                </c:pt>
                <c:pt idx="11533">
                  <c:v>51.152000000000001</c:v>
                </c:pt>
                <c:pt idx="11534">
                  <c:v>51.137</c:v>
                </c:pt>
                <c:pt idx="11535">
                  <c:v>51.13</c:v>
                </c:pt>
                <c:pt idx="11536">
                  <c:v>51.125999999999998</c:v>
                </c:pt>
                <c:pt idx="11537">
                  <c:v>51.133000000000003</c:v>
                </c:pt>
                <c:pt idx="11538">
                  <c:v>51.122</c:v>
                </c:pt>
                <c:pt idx="11539">
                  <c:v>51.110999999999997</c:v>
                </c:pt>
                <c:pt idx="11540">
                  <c:v>51.1</c:v>
                </c:pt>
                <c:pt idx="11541">
                  <c:v>51.088999999999999</c:v>
                </c:pt>
                <c:pt idx="11542">
                  <c:v>51.095999999999997</c:v>
                </c:pt>
                <c:pt idx="11543">
                  <c:v>51.085000000000001</c:v>
                </c:pt>
                <c:pt idx="11544">
                  <c:v>51.078000000000003</c:v>
                </c:pt>
                <c:pt idx="11545">
                  <c:v>51.082000000000001</c:v>
                </c:pt>
                <c:pt idx="11546">
                  <c:v>51.078000000000003</c:v>
                </c:pt>
                <c:pt idx="11547">
                  <c:v>51.07</c:v>
                </c:pt>
                <c:pt idx="11548">
                  <c:v>51.073999999999998</c:v>
                </c:pt>
                <c:pt idx="11549">
                  <c:v>51.063000000000002</c:v>
                </c:pt>
                <c:pt idx="11550">
                  <c:v>51.058999999999997</c:v>
                </c:pt>
                <c:pt idx="11551">
                  <c:v>51.052</c:v>
                </c:pt>
                <c:pt idx="11552">
                  <c:v>51.04</c:v>
                </c:pt>
                <c:pt idx="11553">
                  <c:v>51.04</c:v>
                </c:pt>
                <c:pt idx="11554">
                  <c:v>51.036999999999999</c:v>
                </c:pt>
                <c:pt idx="11555">
                  <c:v>51.029000000000003</c:v>
                </c:pt>
                <c:pt idx="11556">
                  <c:v>51.021999999999998</c:v>
                </c:pt>
                <c:pt idx="11557">
                  <c:v>51.021999999999998</c:v>
                </c:pt>
                <c:pt idx="11558">
                  <c:v>51.006999999999998</c:v>
                </c:pt>
                <c:pt idx="11559">
                  <c:v>50.996000000000002</c:v>
                </c:pt>
                <c:pt idx="11560">
                  <c:v>50.991999999999997</c:v>
                </c:pt>
                <c:pt idx="11561">
                  <c:v>50.991999999999997</c:v>
                </c:pt>
                <c:pt idx="11562">
                  <c:v>50.984999999999999</c:v>
                </c:pt>
                <c:pt idx="11563">
                  <c:v>50.976999999999997</c:v>
                </c:pt>
                <c:pt idx="11564">
                  <c:v>50.966000000000001</c:v>
                </c:pt>
                <c:pt idx="11565">
                  <c:v>50.962000000000003</c:v>
                </c:pt>
                <c:pt idx="11566">
                  <c:v>50.959000000000003</c:v>
                </c:pt>
                <c:pt idx="11567">
                  <c:v>50.951000000000001</c:v>
                </c:pt>
                <c:pt idx="11568">
                  <c:v>50.947000000000003</c:v>
                </c:pt>
                <c:pt idx="11569">
                  <c:v>50.944000000000003</c:v>
                </c:pt>
                <c:pt idx="11570">
                  <c:v>50.933</c:v>
                </c:pt>
                <c:pt idx="11571">
                  <c:v>50.94</c:v>
                </c:pt>
                <c:pt idx="11572">
                  <c:v>50.936</c:v>
                </c:pt>
                <c:pt idx="11573">
                  <c:v>50.94</c:v>
                </c:pt>
                <c:pt idx="11574">
                  <c:v>50.924999999999997</c:v>
                </c:pt>
                <c:pt idx="11575">
                  <c:v>50.932000000000002</c:v>
                </c:pt>
                <c:pt idx="11576">
                  <c:v>50.914000000000001</c:v>
                </c:pt>
                <c:pt idx="11577">
                  <c:v>50.902999999999999</c:v>
                </c:pt>
                <c:pt idx="11578">
                  <c:v>50.902999999999999</c:v>
                </c:pt>
                <c:pt idx="11579">
                  <c:v>50.899000000000001</c:v>
                </c:pt>
                <c:pt idx="11580">
                  <c:v>50.895000000000003</c:v>
                </c:pt>
                <c:pt idx="11581">
                  <c:v>50.887999999999998</c:v>
                </c:pt>
                <c:pt idx="11582">
                  <c:v>50.88</c:v>
                </c:pt>
                <c:pt idx="11583">
                  <c:v>50.884</c:v>
                </c:pt>
                <c:pt idx="11584">
                  <c:v>50.869</c:v>
                </c:pt>
                <c:pt idx="11585">
                  <c:v>50.857999999999997</c:v>
                </c:pt>
                <c:pt idx="11586">
                  <c:v>50.860999999999997</c:v>
                </c:pt>
                <c:pt idx="11587">
                  <c:v>50.860999999999997</c:v>
                </c:pt>
                <c:pt idx="11588">
                  <c:v>50.847000000000001</c:v>
                </c:pt>
                <c:pt idx="11589">
                  <c:v>50.835999999999999</c:v>
                </c:pt>
                <c:pt idx="11590">
                  <c:v>50.838999999999999</c:v>
                </c:pt>
                <c:pt idx="11591">
                  <c:v>50.838999999999999</c:v>
                </c:pt>
                <c:pt idx="11592">
                  <c:v>50.828000000000003</c:v>
                </c:pt>
                <c:pt idx="11593">
                  <c:v>50.820999999999998</c:v>
                </c:pt>
                <c:pt idx="11594">
                  <c:v>50.817</c:v>
                </c:pt>
                <c:pt idx="11595">
                  <c:v>50.802</c:v>
                </c:pt>
                <c:pt idx="11596">
                  <c:v>50.802</c:v>
                </c:pt>
                <c:pt idx="11597">
                  <c:v>50.798000000000002</c:v>
                </c:pt>
                <c:pt idx="11598">
                  <c:v>50.793999999999997</c:v>
                </c:pt>
                <c:pt idx="11599">
                  <c:v>50.790999999999997</c:v>
                </c:pt>
                <c:pt idx="11600">
                  <c:v>50.786999999999999</c:v>
                </c:pt>
                <c:pt idx="11601">
                  <c:v>50.771999999999998</c:v>
                </c:pt>
                <c:pt idx="11602">
                  <c:v>50.768999999999998</c:v>
                </c:pt>
                <c:pt idx="11603">
                  <c:v>50.771999999999998</c:v>
                </c:pt>
                <c:pt idx="11604">
                  <c:v>50.765000000000001</c:v>
                </c:pt>
                <c:pt idx="11605">
                  <c:v>50.761000000000003</c:v>
                </c:pt>
                <c:pt idx="11606">
                  <c:v>50.746000000000002</c:v>
                </c:pt>
                <c:pt idx="11607">
                  <c:v>50.738999999999997</c:v>
                </c:pt>
                <c:pt idx="11608">
                  <c:v>50.731000000000002</c:v>
                </c:pt>
                <c:pt idx="11609">
                  <c:v>50.728000000000002</c:v>
                </c:pt>
                <c:pt idx="11610">
                  <c:v>50.723999999999997</c:v>
                </c:pt>
                <c:pt idx="11611">
                  <c:v>50.723999999999997</c:v>
                </c:pt>
                <c:pt idx="11612">
                  <c:v>50.716000000000001</c:v>
                </c:pt>
                <c:pt idx="11613">
                  <c:v>50.716000000000001</c:v>
                </c:pt>
                <c:pt idx="11614">
                  <c:v>50.704999999999998</c:v>
                </c:pt>
                <c:pt idx="11615">
                  <c:v>50.701000000000001</c:v>
                </c:pt>
                <c:pt idx="11616">
                  <c:v>50.694000000000003</c:v>
                </c:pt>
                <c:pt idx="11617">
                  <c:v>50.683</c:v>
                </c:pt>
                <c:pt idx="11618">
                  <c:v>50.69</c:v>
                </c:pt>
                <c:pt idx="11619">
                  <c:v>50.671999999999997</c:v>
                </c:pt>
                <c:pt idx="11620">
                  <c:v>50.679000000000002</c:v>
                </c:pt>
                <c:pt idx="11621">
                  <c:v>50.661000000000001</c:v>
                </c:pt>
                <c:pt idx="11622">
                  <c:v>50.66</c:v>
                </c:pt>
                <c:pt idx="11623">
                  <c:v>50.652999999999999</c:v>
                </c:pt>
                <c:pt idx="11624">
                  <c:v>50.652999999999999</c:v>
                </c:pt>
                <c:pt idx="11625">
                  <c:v>50.642000000000003</c:v>
                </c:pt>
                <c:pt idx="11626">
                  <c:v>50.631</c:v>
                </c:pt>
                <c:pt idx="11627">
                  <c:v>50.631</c:v>
                </c:pt>
                <c:pt idx="11628">
                  <c:v>50.62</c:v>
                </c:pt>
                <c:pt idx="11629">
                  <c:v>50.62</c:v>
                </c:pt>
                <c:pt idx="11630">
                  <c:v>50.619</c:v>
                </c:pt>
                <c:pt idx="11631">
                  <c:v>50.607999999999997</c:v>
                </c:pt>
                <c:pt idx="11632">
                  <c:v>50.612000000000002</c:v>
                </c:pt>
                <c:pt idx="11633">
                  <c:v>50.594000000000001</c:v>
                </c:pt>
                <c:pt idx="11634">
                  <c:v>50.59</c:v>
                </c:pt>
                <c:pt idx="11635">
                  <c:v>50.585999999999999</c:v>
                </c:pt>
                <c:pt idx="11636">
                  <c:v>50.585999999999999</c:v>
                </c:pt>
                <c:pt idx="11637">
                  <c:v>50.575000000000003</c:v>
                </c:pt>
                <c:pt idx="11638">
                  <c:v>50.578000000000003</c:v>
                </c:pt>
                <c:pt idx="11639">
                  <c:v>50.570999999999998</c:v>
                </c:pt>
                <c:pt idx="11640">
                  <c:v>50.563000000000002</c:v>
                </c:pt>
                <c:pt idx="11641">
                  <c:v>50.552999999999997</c:v>
                </c:pt>
                <c:pt idx="11642">
                  <c:v>50.537999999999997</c:v>
                </c:pt>
                <c:pt idx="11643">
                  <c:v>50.545000000000002</c:v>
                </c:pt>
                <c:pt idx="11644">
                  <c:v>50.533999999999999</c:v>
                </c:pt>
                <c:pt idx="11645">
                  <c:v>50.540999999999997</c:v>
                </c:pt>
                <c:pt idx="11646">
                  <c:v>50.53</c:v>
                </c:pt>
                <c:pt idx="11647">
                  <c:v>50.523000000000003</c:v>
                </c:pt>
                <c:pt idx="11648">
                  <c:v>50.521999999999998</c:v>
                </c:pt>
                <c:pt idx="11649">
                  <c:v>50.508000000000003</c:v>
                </c:pt>
                <c:pt idx="11650">
                  <c:v>50.511000000000003</c:v>
                </c:pt>
                <c:pt idx="11651">
                  <c:v>50.497</c:v>
                </c:pt>
                <c:pt idx="11652">
                  <c:v>50.493000000000002</c:v>
                </c:pt>
                <c:pt idx="11653">
                  <c:v>50.496000000000002</c:v>
                </c:pt>
                <c:pt idx="11654">
                  <c:v>50.481999999999999</c:v>
                </c:pt>
                <c:pt idx="11655">
                  <c:v>50.481000000000002</c:v>
                </c:pt>
                <c:pt idx="11656">
                  <c:v>50.478000000000002</c:v>
                </c:pt>
                <c:pt idx="11657">
                  <c:v>50.47</c:v>
                </c:pt>
                <c:pt idx="11658">
                  <c:v>50.463000000000001</c:v>
                </c:pt>
                <c:pt idx="11659">
                  <c:v>50.459000000000003</c:v>
                </c:pt>
                <c:pt idx="11660">
                  <c:v>50.454999999999998</c:v>
                </c:pt>
                <c:pt idx="11661">
                  <c:v>50.444000000000003</c:v>
                </c:pt>
                <c:pt idx="11662">
                  <c:v>50.441000000000003</c:v>
                </c:pt>
                <c:pt idx="11663">
                  <c:v>50.436999999999998</c:v>
                </c:pt>
                <c:pt idx="11664">
                  <c:v>50.447000000000003</c:v>
                </c:pt>
                <c:pt idx="11665">
                  <c:v>50.436</c:v>
                </c:pt>
                <c:pt idx="11666">
                  <c:v>50.447000000000003</c:v>
                </c:pt>
                <c:pt idx="11667">
                  <c:v>50.44</c:v>
                </c:pt>
                <c:pt idx="11668">
                  <c:v>50.429000000000002</c:v>
                </c:pt>
                <c:pt idx="11669">
                  <c:v>50.420999999999999</c:v>
                </c:pt>
                <c:pt idx="11670">
                  <c:v>50.406999999999996</c:v>
                </c:pt>
                <c:pt idx="11671">
                  <c:v>50.402999999999999</c:v>
                </c:pt>
                <c:pt idx="11672">
                  <c:v>50.396000000000001</c:v>
                </c:pt>
                <c:pt idx="11673">
                  <c:v>50.392000000000003</c:v>
                </c:pt>
                <c:pt idx="11674">
                  <c:v>50.384</c:v>
                </c:pt>
                <c:pt idx="11675">
                  <c:v>50.384</c:v>
                </c:pt>
                <c:pt idx="11676">
                  <c:v>50.359000000000002</c:v>
                </c:pt>
                <c:pt idx="11677">
                  <c:v>50.366</c:v>
                </c:pt>
                <c:pt idx="11678">
                  <c:v>50.362000000000002</c:v>
                </c:pt>
                <c:pt idx="11679">
                  <c:v>50.350999999999999</c:v>
                </c:pt>
                <c:pt idx="11680">
                  <c:v>50.362000000000002</c:v>
                </c:pt>
                <c:pt idx="11681">
                  <c:v>50.347000000000001</c:v>
                </c:pt>
                <c:pt idx="11682">
                  <c:v>50.34</c:v>
                </c:pt>
                <c:pt idx="11683">
                  <c:v>50.335999999999999</c:v>
                </c:pt>
                <c:pt idx="11684">
                  <c:v>50.329000000000001</c:v>
                </c:pt>
                <c:pt idx="11685">
                  <c:v>50.325000000000003</c:v>
                </c:pt>
                <c:pt idx="11686">
                  <c:v>50.317</c:v>
                </c:pt>
                <c:pt idx="11687">
                  <c:v>50.314</c:v>
                </c:pt>
                <c:pt idx="11688">
                  <c:v>50.31</c:v>
                </c:pt>
                <c:pt idx="11689">
                  <c:v>50.305999999999997</c:v>
                </c:pt>
                <c:pt idx="11690">
                  <c:v>50.295000000000002</c:v>
                </c:pt>
                <c:pt idx="11691">
                  <c:v>50.290999999999997</c:v>
                </c:pt>
                <c:pt idx="11692">
                  <c:v>50.290999999999997</c:v>
                </c:pt>
                <c:pt idx="11693">
                  <c:v>50.28</c:v>
                </c:pt>
                <c:pt idx="11694">
                  <c:v>50.268999999999998</c:v>
                </c:pt>
                <c:pt idx="11695">
                  <c:v>50.268999999999998</c:v>
                </c:pt>
                <c:pt idx="11696">
                  <c:v>50.265000000000001</c:v>
                </c:pt>
                <c:pt idx="11697">
                  <c:v>50.265000000000001</c:v>
                </c:pt>
                <c:pt idx="11698">
                  <c:v>50.253999999999998</c:v>
                </c:pt>
                <c:pt idx="11699">
                  <c:v>50.253999999999998</c:v>
                </c:pt>
                <c:pt idx="11700">
                  <c:v>50.25</c:v>
                </c:pt>
                <c:pt idx="11701">
                  <c:v>50.25</c:v>
                </c:pt>
                <c:pt idx="11702">
                  <c:v>50.238999999999997</c:v>
                </c:pt>
                <c:pt idx="11703">
                  <c:v>50.231000000000002</c:v>
                </c:pt>
                <c:pt idx="11704">
                  <c:v>50.228000000000002</c:v>
                </c:pt>
                <c:pt idx="11705">
                  <c:v>50.22</c:v>
                </c:pt>
                <c:pt idx="11706">
                  <c:v>50.209000000000003</c:v>
                </c:pt>
                <c:pt idx="11707">
                  <c:v>50.206000000000003</c:v>
                </c:pt>
                <c:pt idx="11708">
                  <c:v>50.204999999999998</c:v>
                </c:pt>
                <c:pt idx="11709">
                  <c:v>50.198</c:v>
                </c:pt>
                <c:pt idx="11710">
                  <c:v>50.194000000000003</c:v>
                </c:pt>
                <c:pt idx="11711">
                  <c:v>50.183</c:v>
                </c:pt>
                <c:pt idx="11712">
                  <c:v>50.176000000000002</c:v>
                </c:pt>
                <c:pt idx="11713">
                  <c:v>50.171999999999997</c:v>
                </c:pt>
                <c:pt idx="11714">
                  <c:v>50.164999999999999</c:v>
                </c:pt>
                <c:pt idx="11715">
                  <c:v>50.167999999999999</c:v>
                </c:pt>
                <c:pt idx="11716">
                  <c:v>50.164000000000001</c:v>
                </c:pt>
                <c:pt idx="11717">
                  <c:v>50.164000000000001</c:v>
                </c:pt>
                <c:pt idx="11718">
                  <c:v>50.152999999999999</c:v>
                </c:pt>
                <c:pt idx="11719">
                  <c:v>50.152999999999999</c:v>
                </c:pt>
                <c:pt idx="11720">
                  <c:v>50.142000000000003</c:v>
                </c:pt>
                <c:pt idx="11721">
                  <c:v>50.149000000000001</c:v>
                </c:pt>
                <c:pt idx="11722">
                  <c:v>50.137999999999998</c:v>
                </c:pt>
                <c:pt idx="11723">
                  <c:v>50.137999999999998</c:v>
                </c:pt>
                <c:pt idx="11724">
                  <c:v>50.127000000000002</c:v>
                </c:pt>
                <c:pt idx="11725">
                  <c:v>50.119</c:v>
                </c:pt>
                <c:pt idx="11726">
                  <c:v>50.116</c:v>
                </c:pt>
                <c:pt idx="11727">
                  <c:v>50.100999999999999</c:v>
                </c:pt>
                <c:pt idx="11728">
                  <c:v>50.100999999999999</c:v>
                </c:pt>
                <c:pt idx="11729">
                  <c:v>50.100999999999999</c:v>
                </c:pt>
                <c:pt idx="11730">
                  <c:v>50.085999999999999</c:v>
                </c:pt>
                <c:pt idx="11731">
                  <c:v>50.082000000000001</c:v>
                </c:pt>
                <c:pt idx="11732">
                  <c:v>50.075000000000003</c:v>
                </c:pt>
                <c:pt idx="11733">
                  <c:v>50.075000000000003</c:v>
                </c:pt>
                <c:pt idx="11734">
                  <c:v>50.067</c:v>
                </c:pt>
                <c:pt idx="11735">
                  <c:v>50.063000000000002</c:v>
                </c:pt>
                <c:pt idx="11736">
                  <c:v>50.052</c:v>
                </c:pt>
                <c:pt idx="11737">
                  <c:v>50.055999999999997</c:v>
                </c:pt>
                <c:pt idx="11738">
                  <c:v>50.045000000000002</c:v>
                </c:pt>
                <c:pt idx="11739">
                  <c:v>50.040999999999997</c:v>
                </c:pt>
                <c:pt idx="11740">
                  <c:v>50.033999999999999</c:v>
                </c:pt>
                <c:pt idx="11741">
                  <c:v>50.023000000000003</c:v>
                </c:pt>
                <c:pt idx="11742">
                  <c:v>50.015000000000001</c:v>
                </c:pt>
                <c:pt idx="11743">
                  <c:v>50.015000000000001</c:v>
                </c:pt>
                <c:pt idx="11744">
                  <c:v>50.008000000000003</c:v>
                </c:pt>
                <c:pt idx="11745">
                  <c:v>49.997</c:v>
                </c:pt>
                <c:pt idx="11746">
                  <c:v>50</c:v>
                </c:pt>
                <c:pt idx="11747">
                  <c:v>49.978000000000002</c:v>
                </c:pt>
                <c:pt idx="11748">
                  <c:v>49.984999999999999</c:v>
                </c:pt>
                <c:pt idx="11749">
                  <c:v>49.984999999999999</c:v>
                </c:pt>
                <c:pt idx="11750">
                  <c:v>49.984999999999999</c:v>
                </c:pt>
                <c:pt idx="11751">
                  <c:v>49.973999999999997</c:v>
                </c:pt>
                <c:pt idx="11752">
                  <c:v>49.97</c:v>
                </c:pt>
                <c:pt idx="11753">
                  <c:v>49.966000000000001</c:v>
                </c:pt>
                <c:pt idx="11754">
                  <c:v>49.951999999999998</c:v>
                </c:pt>
                <c:pt idx="11755">
                  <c:v>49.954999999999998</c:v>
                </c:pt>
                <c:pt idx="11756">
                  <c:v>49.948</c:v>
                </c:pt>
                <c:pt idx="11757">
                  <c:v>49.933</c:v>
                </c:pt>
                <c:pt idx="11758">
                  <c:v>49.933</c:v>
                </c:pt>
                <c:pt idx="11759">
                  <c:v>49.926000000000002</c:v>
                </c:pt>
                <c:pt idx="11760">
                  <c:v>49.917999999999999</c:v>
                </c:pt>
                <c:pt idx="11761">
                  <c:v>49.914000000000001</c:v>
                </c:pt>
                <c:pt idx="11762">
                  <c:v>49.917999999999999</c:v>
                </c:pt>
                <c:pt idx="11763">
                  <c:v>49.91</c:v>
                </c:pt>
                <c:pt idx="11764">
                  <c:v>49.91</c:v>
                </c:pt>
                <c:pt idx="11765">
                  <c:v>49.899000000000001</c:v>
                </c:pt>
                <c:pt idx="11766">
                  <c:v>49.895000000000003</c:v>
                </c:pt>
                <c:pt idx="11767">
                  <c:v>49.887999999999998</c:v>
                </c:pt>
                <c:pt idx="11768">
                  <c:v>49.890999999999998</c:v>
                </c:pt>
                <c:pt idx="11769">
                  <c:v>49.869</c:v>
                </c:pt>
                <c:pt idx="11770">
                  <c:v>49.872999999999998</c:v>
                </c:pt>
                <c:pt idx="11771">
                  <c:v>49.869</c:v>
                </c:pt>
                <c:pt idx="11772">
                  <c:v>49.865000000000002</c:v>
                </c:pt>
                <c:pt idx="11773">
                  <c:v>49.853999999999999</c:v>
                </c:pt>
                <c:pt idx="11774">
                  <c:v>49.843000000000004</c:v>
                </c:pt>
                <c:pt idx="11775">
                  <c:v>49.853999999999999</c:v>
                </c:pt>
                <c:pt idx="11776">
                  <c:v>49.843000000000004</c:v>
                </c:pt>
                <c:pt idx="11777">
                  <c:v>49.832000000000001</c:v>
                </c:pt>
                <c:pt idx="11778">
                  <c:v>49.838999999999999</c:v>
                </c:pt>
                <c:pt idx="11779">
                  <c:v>49.823999999999998</c:v>
                </c:pt>
                <c:pt idx="11780">
                  <c:v>49.823999999999998</c:v>
                </c:pt>
                <c:pt idx="11781">
                  <c:v>49.813000000000002</c:v>
                </c:pt>
                <c:pt idx="11782">
                  <c:v>49.813000000000002</c:v>
                </c:pt>
                <c:pt idx="11783">
                  <c:v>49.798000000000002</c:v>
                </c:pt>
                <c:pt idx="11784">
                  <c:v>49.802</c:v>
                </c:pt>
                <c:pt idx="11785">
                  <c:v>49.798000000000002</c:v>
                </c:pt>
                <c:pt idx="11786">
                  <c:v>49.793999999999997</c:v>
                </c:pt>
                <c:pt idx="11787">
                  <c:v>49.779000000000003</c:v>
                </c:pt>
                <c:pt idx="11788">
                  <c:v>49.771999999999998</c:v>
                </c:pt>
                <c:pt idx="11789">
                  <c:v>49.774999999999999</c:v>
                </c:pt>
                <c:pt idx="11790">
                  <c:v>49.764000000000003</c:v>
                </c:pt>
                <c:pt idx="11791">
                  <c:v>49.756999999999998</c:v>
                </c:pt>
                <c:pt idx="11792">
                  <c:v>49.756999999999998</c:v>
                </c:pt>
                <c:pt idx="11793">
                  <c:v>49.756999999999998</c:v>
                </c:pt>
                <c:pt idx="11794">
                  <c:v>49.749000000000002</c:v>
                </c:pt>
                <c:pt idx="11795">
                  <c:v>49.744999999999997</c:v>
                </c:pt>
                <c:pt idx="11796">
                  <c:v>49.738</c:v>
                </c:pt>
                <c:pt idx="11797">
                  <c:v>49.73</c:v>
                </c:pt>
                <c:pt idx="11798">
                  <c:v>49.716000000000001</c:v>
                </c:pt>
                <c:pt idx="11799">
                  <c:v>49.719000000000001</c:v>
                </c:pt>
                <c:pt idx="11800">
                  <c:v>49.707999999999998</c:v>
                </c:pt>
                <c:pt idx="11801">
                  <c:v>49.704000000000001</c:v>
                </c:pt>
                <c:pt idx="11802">
                  <c:v>49.704000000000001</c:v>
                </c:pt>
                <c:pt idx="11803">
                  <c:v>49.692999999999998</c:v>
                </c:pt>
                <c:pt idx="11804">
                  <c:v>49.689</c:v>
                </c:pt>
                <c:pt idx="11805">
                  <c:v>49.68</c:v>
                </c:pt>
                <c:pt idx="11806">
                  <c:v>49.677999999999997</c:v>
                </c:pt>
                <c:pt idx="11807">
                  <c:v>49.670999999999999</c:v>
                </c:pt>
                <c:pt idx="11808">
                  <c:v>49.66</c:v>
                </c:pt>
                <c:pt idx="11809">
                  <c:v>49.667000000000002</c:v>
                </c:pt>
                <c:pt idx="11810">
                  <c:v>49.658999999999999</c:v>
                </c:pt>
                <c:pt idx="11811">
                  <c:v>49.655000000000001</c:v>
                </c:pt>
                <c:pt idx="11812">
                  <c:v>49.655000000000001</c:v>
                </c:pt>
                <c:pt idx="11813">
                  <c:v>49.633000000000003</c:v>
                </c:pt>
                <c:pt idx="11814">
                  <c:v>49.64</c:v>
                </c:pt>
                <c:pt idx="11815">
                  <c:v>49.633000000000003</c:v>
                </c:pt>
                <c:pt idx="11816">
                  <c:v>49.622</c:v>
                </c:pt>
                <c:pt idx="11817">
                  <c:v>49.613999999999997</c:v>
                </c:pt>
                <c:pt idx="11818">
                  <c:v>49.618000000000002</c:v>
                </c:pt>
                <c:pt idx="11819">
                  <c:v>49.606999999999999</c:v>
                </c:pt>
                <c:pt idx="11820">
                  <c:v>49.610999999999997</c:v>
                </c:pt>
                <c:pt idx="11821">
                  <c:v>49.61</c:v>
                </c:pt>
                <c:pt idx="11822">
                  <c:v>49.606000000000002</c:v>
                </c:pt>
                <c:pt idx="11823">
                  <c:v>49.594999999999999</c:v>
                </c:pt>
                <c:pt idx="11824">
                  <c:v>49.588000000000001</c:v>
                </c:pt>
                <c:pt idx="11825">
                  <c:v>49.588000000000001</c:v>
                </c:pt>
                <c:pt idx="11826">
                  <c:v>49.576999999999998</c:v>
                </c:pt>
                <c:pt idx="11827">
                  <c:v>49.573</c:v>
                </c:pt>
                <c:pt idx="11828">
                  <c:v>49.569000000000003</c:v>
                </c:pt>
                <c:pt idx="11829">
                  <c:v>49.572000000000003</c:v>
                </c:pt>
                <c:pt idx="11830">
                  <c:v>49.561999999999998</c:v>
                </c:pt>
                <c:pt idx="11831">
                  <c:v>49.554000000000002</c:v>
                </c:pt>
                <c:pt idx="11832">
                  <c:v>49.554000000000002</c:v>
                </c:pt>
                <c:pt idx="11833">
                  <c:v>49.539000000000001</c:v>
                </c:pt>
                <c:pt idx="11834">
                  <c:v>49.531999999999996</c:v>
                </c:pt>
                <c:pt idx="11835">
                  <c:v>49.52</c:v>
                </c:pt>
                <c:pt idx="11836">
                  <c:v>49.517000000000003</c:v>
                </c:pt>
                <c:pt idx="11837">
                  <c:v>49.517000000000003</c:v>
                </c:pt>
                <c:pt idx="11838">
                  <c:v>49.52</c:v>
                </c:pt>
                <c:pt idx="11839">
                  <c:v>49.509</c:v>
                </c:pt>
                <c:pt idx="11840">
                  <c:v>49.497999999999998</c:v>
                </c:pt>
                <c:pt idx="11841">
                  <c:v>49.48</c:v>
                </c:pt>
                <c:pt idx="11842">
                  <c:v>49.487000000000002</c:v>
                </c:pt>
                <c:pt idx="11843">
                  <c:v>49.478999999999999</c:v>
                </c:pt>
                <c:pt idx="11844">
                  <c:v>49.475999999999999</c:v>
                </c:pt>
                <c:pt idx="11845">
                  <c:v>49.472000000000001</c:v>
                </c:pt>
                <c:pt idx="11846">
                  <c:v>49.465000000000003</c:v>
                </c:pt>
                <c:pt idx="11847">
                  <c:v>49.463999999999999</c:v>
                </c:pt>
                <c:pt idx="11848">
                  <c:v>49.457000000000001</c:v>
                </c:pt>
                <c:pt idx="11849">
                  <c:v>49.448999999999998</c:v>
                </c:pt>
                <c:pt idx="11850">
                  <c:v>49.448999999999998</c:v>
                </c:pt>
                <c:pt idx="11851">
                  <c:v>49.442</c:v>
                </c:pt>
                <c:pt idx="11852">
                  <c:v>49.445</c:v>
                </c:pt>
                <c:pt idx="11853">
                  <c:v>49.433999999999997</c:v>
                </c:pt>
                <c:pt idx="11854">
                  <c:v>49.42</c:v>
                </c:pt>
                <c:pt idx="11855">
                  <c:v>49.418999999999997</c:v>
                </c:pt>
                <c:pt idx="11856">
                  <c:v>49.411999999999999</c:v>
                </c:pt>
                <c:pt idx="11857">
                  <c:v>49.411999999999999</c:v>
                </c:pt>
                <c:pt idx="11858">
                  <c:v>49.404000000000003</c:v>
                </c:pt>
                <c:pt idx="11859">
                  <c:v>49.404000000000003</c:v>
                </c:pt>
                <c:pt idx="11860">
                  <c:v>49.404000000000003</c:v>
                </c:pt>
                <c:pt idx="11861">
                  <c:v>49.393000000000001</c:v>
                </c:pt>
                <c:pt idx="11862">
                  <c:v>49.381999999999998</c:v>
                </c:pt>
                <c:pt idx="11863">
                  <c:v>49.384999999999998</c:v>
                </c:pt>
                <c:pt idx="11864">
                  <c:v>49.374000000000002</c:v>
                </c:pt>
                <c:pt idx="11865">
                  <c:v>49.363</c:v>
                </c:pt>
                <c:pt idx="11866">
                  <c:v>49.366999999999997</c:v>
                </c:pt>
                <c:pt idx="11867">
                  <c:v>49.354999999999997</c:v>
                </c:pt>
                <c:pt idx="11868">
                  <c:v>49.351999999999997</c:v>
                </c:pt>
                <c:pt idx="11869">
                  <c:v>49.347999999999999</c:v>
                </c:pt>
                <c:pt idx="11870">
                  <c:v>49.347999999999999</c:v>
                </c:pt>
                <c:pt idx="11871">
                  <c:v>49.337000000000003</c:v>
                </c:pt>
                <c:pt idx="11872">
                  <c:v>49.331000000000003</c:v>
                </c:pt>
                <c:pt idx="11873">
                  <c:v>49.325000000000003</c:v>
                </c:pt>
                <c:pt idx="11874">
                  <c:v>49.314</c:v>
                </c:pt>
                <c:pt idx="11875">
                  <c:v>49.307000000000002</c:v>
                </c:pt>
                <c:pt idx="11876">
                  <c:v>49.3</c:v>
                </c:pt>
                <c:pt idx="11877">
                  <c:v>49.298999999999999</c:v>
                </c:pt>
                <c:pt idx="11878">
                  <c:v>49.295999999999999</c:v>
                </c:pt>
                <c:pt idx="11879">
                  <c:v>49.301000000000002</c:v>
                </c:pt>
                <c:pt idx="11880">
                  <c:v>49.287999999999997</c:v>
                </c:pt>
                <c:pt idx="11881">
                  <c:v>49.281999999999996</c:v>
                </c:pt>
                <c:pt idx="11882">
                  <c:v>49.277000000000001</c:v>
                </c:pt>
                <c:pt idx="11883">
                  <c:v>49.268999999999998</c:v>
                </c:pt>
                <c:pt idx="11884">
                  <c:v>49.262</c:v>
                </c:pt>
                <c:pt idx="11885">
                  <c:v>49.258000000000003</c:v>
                </c:pt>
                <c:pt idx="11886">
                  <c:v>49.253999999999998</c:v>
                </c:pt>
                <c:pt idx="11887">
                  <c:v>49.252000000000002</c:v>
                </c:pt>
                <c:pt idx="11888">
                  <c:v>49.247</c:v>
                </c:pt>
                <c:pt idx="11889">
                  <c:v>49.246000000000002</c:v>
                </c:pt>
                <c:pt idx="11890">
                  <c:v>49.237000000000002</c:v>
                </c:pt>
                <c:pt idx="11891">
                  <c:v>49.228000000000002</c:v>
                </c:pt>
                <c:pt idx="11892">
                  <c:v>49.231999999999999</c:v>
                </c:pt>
                <c:pt idx="11893">
                  <c:v>49.219000000000001</c:v>
                </c:pt>
                <c:pt idx="11894">
                  <c:v>49.216000000000001</c:v>
                </c:pt>
                <c:pt idx="11895">
                  <c:v>49.209000000000003</c:v>
                </c:pt>
                <c:pt idx="11896">
                  <c:v>49.204999999999998</c:v>
                </c:pt>
                <c:pt idx="11897">
                  <c:v>49.201999999999998</c:v>
                </c:pt>
                <c:pt idx="11898">
                  <c:v>49.19</c:v>
                </c:pt>
                <c:pt idx="11899">
                  <c:v>49.183</c:v>
                </c:pt>
                <c:pt idx="11900">
                  <c:v>49.179000000000002</c:v>
                </c:pt>
                <c:pt idx="11901">
                  <c:v>49.171999999999997</c:v>
                </c:pt>
                <c:pt idx="11902">
                  <c:v>49.171999999999997</c:v>
                </c:pt>
                <c:pt idx="11903">
                  <c:v>49.171999999999997</c:v>
                </c:pt>
                <c:pt idx="11904">
                  <c:v>49.177999999999997</c:v>
                </c:pt>
                <c:pt idx="11905">
                  <c:v>49.174999999999997</c:v>
                </c:pt>
                <c:pt idx="11906">
                  <c:v>49.170999999999999</c:v>
                </c:pt>
                <c:pt idx="11907">
                  <c:v>49.155999999999999</c:v>
                </c:pt>
                <c:pt idx="11908">
                  <c:v>49.152999999999999</c:v>
                </c:pt>
                <c:pt idx="11909">
                  <c:v>49.151000000000003</c:v>
                </c:pt>
                <c:pt idx="11910">
                  <c:v>49.140999999999998</c:v>
                </c:pt>
                <c:pt idx="11911">
                  <c:v>49.131999999999998</c:v>
                </c:pt>
                <c:pt idx="11912">
                  <c:v>49.13</c:v>
                </c:pt>
                <c:pt idx="11913">
                  <c:v>49.133000000000003</c:v>
                </c:pt>
                <c:pt idx="11914">
                  <c:v>49.124000000000002</c:v>
                </c:pt>
                <c:pt idx="11915">
                  <c:v>49.119</c:v>
                </c:pt>
                <c:pt idx="11916">
                  <c:v>49.110999999999997</c:v>
                </c:pt>
                <c:pt idx="11917">
                  <c:v>49.1</c:v>
                </c:pt>
                <c:pt idx="11918">
                  <c:v>49.093000000000004</c:v>
                </c:pt>
                <c:pt idx="11919">
                  <c:v>49.1</c:v>
                </c:pt>
                <c:pt idx="11920">
                  <c:v>49.091999999999999</c:v>
                </c:pt>
                <c:pt idx="11921">
                  <c:v>49.088999999999999</c:v>
                </c:pt>
                <c:pt idx="11922">
                  <c:v>49.081000000000003</c:v>
                </c:pt>
                <c:pt idx="11923">
                  <c:v>49.072000000000003</c:v>
                </c:pt>
                <c:pt idx="11924">
                  <c:v>49.064</c:v>
                </c:pt>
                <c:pt idx="11925">
                  <c:v>49.058999999999997</c:v>
                </c:pt>
                <c:pt idx="11926">
                  <c:v>49.05</c:v>
                </c:pt>
                <c:pt idx="11927">
                  <c:v>49.066000000000003</c:v>
                </c:pt>
                <c:pt idx="11928">
                  <c:v>49.046999999999997</c:v>
                </c:pt>
                <c:pt idx="11929">
                  <c:v>49.048999999999999</c:v>
                </c:pt>
                <c:pt idx="11930">
                  <c:v>49.04</c:v>
                </c:pt>
                <c:pt idx="11931">
                  <c:v>49.036000000000001</c:v>
                </c:pt>
                <c:pt idx="11932">
                  <c:v>49.031999999999996</c:v>
                </c:pt>
                <c:pt idx="11933">
                  <c:v>49.024999999999999</c:v>
                </c:pt>
                <c:pt idx="11934">
                  <c:v>49.014000000000003</c:v>
                </c:pt>
                <c:pt idx="11935">
                  <c:v>49.003999999999998</c:v>
                </c:pt>
                <c:pt idx="11936">
                  <c:v>49.002000000000002</c:v>
                </c:pt>
                <c:pt idx="11937">
                  <c:v>48.999000000000002</c:v>
                </c:pt>
                <c:pt idx="11938">
                  <c:v>48.988999999999997</c:v>
                </c:pt>
                <c:pt idx="11939">
                  <c:v>48.987000000000002</c:v>
                </c:pt>
                <c:pt idx="11940">
                  <c:v>48.987000000000002</c:v>
                </c:pt>
                <c:pt idx="11941">
                  <c:v>48.978000000000002</c:v>
                </c:pt>
                <c:pt idx="11942">
                  <c:v>48.975999999999999</c:v>
                </c:pt>
                <c:pt idx="11943">
                  <c:v>48.975999999999999</c:v>
                </c:pt>
                <c:pt idx="11944">
                  <c:v>48.966999999999999</c:v>
                </c:pt>
                <c:pt idx="11945">
                  <c:v>48.968000000000004</c:v>
                </c:pt>
                <c:pt idx="11946">
                  <c:v>48.960999999999999</c:v>
                </c:pt>
                <c:pt idx="11947">
                  <c:v>48.95</c:v>
                </c:pt>
                <c:pt idx="11948">
                  <c:v>48.935000000000002</c:v>
                </c:pt>
                <c:pt idx="11949">
                  <c:v>48.935000000000002</c:v>
                </c:pt>
                <c:pt idx="11950">
                  <c:v>48.930999999999997</c:v>
                </c:pt>
                <c:pt idx="11951">
                  <c:v>48.927</c:v>
                </c:pt>
                <c:pt idx="11952">
                  <c:v>48.915999999999997</c:v>
                </c:pt>
                <c:pt idx="11953">
                  <c:v>48.911999999999999</c:v>
                </c:pt>
                <c:pt idx="11954">
                  <c:v>48.91</c:v>
                </c:pt>
                <c:pt idx="11955">
                  <c:v>48.905000000000001</c:v>
                </c:pt>
                <c:pt idx="11956">
                  <c:v>48.901000000000003</c:v>
                </c:pt>
                <c:pt idx="11957">
                  <c:v>48.901000000000003</c:v>
                </c:pt>
                <c:pt idx="11958">
                  <c:v>48.893000000000001</c:v>
                </c:pt>
                <c:pt idx="11959">
                  <c:v>48.890999999999998</c:v>
                </c:pt>
                <c:pt idx="11960">
                  <c:v>48.886000000000003</c:v>
                </c:pt>
                <c:pt idx="11961">
                  <c:v>48.886000000000003</c:v>
                </c:pt>
                <c:pt idx="11962">
                  <c:v>48.874000000000002</c:v>
                </c:pt>
                <c:pt idx="11963">
                  <c:v>48.874000000000002</c:v>
                </c:pt>
                <c:pt idx="11964">
                  <c:v>48.86</c:v>
                </c:pt>
                <c:pt idx="11965">
                  <c:v>48.859000000000002</c:v>
                </c:pt>
                <c:pt idx="11966">
                  <c:v>48.844999999999999</c:v>
                </c:pt>
                <c:pt idx="11967">
                  <c:v>48.834000000000003</c:v>
                </c:pt>
                <c:pt idx="11968">
                  <c:v>48.835000000000001</c:v>
                </c:pt>
                <c:pt idx="11969">
                  <c:v>48.831000000000003</c:v>
                </c:pt>
                <c:pt idx="11970">
                  <c:v>48.822000000000003</c:v>
                </c:pt>
                <c:pt idx="11971">
                  <c:v>48.814999999999998</c:v>
                </c:pt>
                <c:pt idx="11972">
                  <c:v>48.822000000000003</c:v>
                </c:pt>
                <c:pt idx="11973">
                  <c:v>48.811</c:v>
                </c:pt>
                <c:pt idx="11974">
                  <c:v>48.802999999999997</c:v>
                </c:pt>
                <c:pt idx="11975">
                  <c:v>48.795999999999999</c:v>
                </c:pt>
                <c:pt idx="11976">
                  <c:v>48.792000000000002</c:v>
                </c:pt>
                <c:pt idx="11977">
                  <c:v>48.792000000000002</c:v>
                </c:pt>
                <c:pt idx="11978">
                  <c:v>48.787999999999997</c:v>
                </c:pt>
                <c:pt idx="11979">
                  <c:v>48.787999999999997</c:v>
                </c:pt>
                <c:pt idx="11980">
                  <c:v>48.779000000000003</c:v>
                </c:pt>
                <c:pt idx="11981">
                  <c:v>48.762</c:v>
                </c:pt>
                <c:pt idx="11982">
                  <c:v>48.762</c:v>
                </c:pt>
                <c:pt idx="11983">
                  <c:v>48.756</c:v>
                </c:pt>
                <c:pt idx="11984">
                  <c:v>48.753999999999998</c:v>
                </c:pt>
                <c:pt idx="11985">
                  <c:v>48.750999999999998</c:v>
                </c:pt>
                <c:pt idx="11986">
                  <c:v>48.744999999999997</c:v>
                </c:pt>
                <c:pt idx="11987">
                  <c:v>48.743000000000002</c:v>
                </c:pt>
                <c:pt idx="11988">
                  <c:v>48.728000000000002</c:v>
                </c:pt>
                <c:pt idx="11989">
                  <c:v>48.723999999999997</c:v>
                </c:pt>
                <c:pt idx="11990">
                  <c:v>48.723999999999997</c:v>
                </c:pt>
                <c:pt idx="11991">
                  <c:v>48.723999999999997</c:v>
                </c:pt>
                <c:pt idx="11992">
                  <c:v>48.718000000000004</c:v>
                </c:pt>
                <c:pt idx="11993">
                  <c:v>48.713000000000001</c:v>
                </c:pt>
                <c:pt idx="11994">
                  <c:v>48.704999999999998</c:v>
                </c:pt>
                <c:pt idx="11995">
                  <c:v>48.692999999999998</c:v>
                </c:pt>
                <c:pt idx="11996">
                  <c:v>48.68</c:v>
                </c:pt>
                <c:pt idx="11997">
                  <c:v>48.68</c:v>
                </c:pt>
                <c:pt idx="11998">
                  <c:v>48.685000000000002</c:v>
                </c:pt>
                <c:pt idx="11999">
                  <c:v>48.680999999999997</c:v>
                </c:pt>
                <c:pt idx="12000">
                  <c:v>48.674999999999997</c:v>
                </c:pt>
                <c:pt idx="12001">
                  <c:v>48.673000000000002</c:v>
                </c:pt>
                <c:pt idx="12002">
                  <c:v>48.670999999999999</c:v>
                </c:pt>
                <c:pt idx="12003">
                  <c:v>48.66</c:v>
                </c:pt>
                <c:pt idx="12004">
                  <c:v>48.655000000000001</c:v>
                </c:pt>
                <c:pt idx="12005">
                  <c:v>48.649000000000001</c:v>
                </c:pt>
                <c:pt idx="12006">
                  <c:v>48.642000000000003</c:v>
                </c:pt>
                <c:pt idx="12007">
                  <c:v>48.637999999999998</c:v>
                </c:pt>
                <c:pt idx="12008">
                  <c:v>48.63</c:v>
                </c:pt>
                <c:pt idx="12009">
                  <c:v>48.634</c:v>
                </c:pt>
                <c:pt idx="12010">
                  <c:v>48.621000000000002</c:v>
                </c:pt>
                <c:pt idx="12011">
                  <c:v>48.619</c:v>
                </c:pt>
                <c:pt idx="12012">
                  <c:v>48.603999999999999</c:v>
                </c:pt>
                <c:pt idx="12013">
                  <c:v>48.613</c:v>
                </c:pt>
                <c:pt idx="12014">
                  <c:v>48.601999999999997</c:v>
                </c:pt>
                <c:pt idx="12015">
                  <c:v>48.588999999999999</c:v>
                </c:pt>
                <c:pt idx="12016">
                  <c:v>48.597999999999999</c:v>
                </c:pt>
                <c:pt idx="12017">
                  <c:v>48.6</c:v>
                </c:pt>
                <c:pt idx="12018">
                  <c:v>48.591999999999999</c:v>
                </c:pt>
                <c:pt idx="12019">
                  <c:v>48.581000000000003</c:v>
                </c:pt>
                <c:pt idx="12020">
                  <c:v>48.576999999999998</c:v>
                </c:pt>
                <c:pt idx="12021">
                  <c:v>48.57</c:v>
                </c:pt>
                <c:pt idx="12022">
                  <c:v>48.57</c:v>
                </c:pt>
                <c:pt idx="12023">
                  <c:v>48.558999999999997</c:v>
                </c:pt>
                <c:pt idx="12024">
                  <c:v>48.558</c:v>
                </c:pt>
                <c:pt idx="12025">
                  <c:v>48.546999999999997</c:v>
                </c:pt>
                <c:pt idx="12026">
                  <c:v>48.546999999999997</c:v>
                </c:pt>
                <c:pt idx="12027">
                  <c:v>48.542999999999999</c:v>
                </c:pt>
                <c:pt idx="12028">
                  <c:v>48.533999999999999</c:v>
                </c:pt>
                <c:pt idx="12029">
                  <c:v>48.53</c:v>
                </c:pt>
                <c:pt idx="12030">
                  <c:v>48.524999999999999</c:v>
                </c:pt>
                <c:pt idx="12031">
                  <c:v>48.524999999999999</c:v>
                </c:pt>
                <c:pt idx="12032">
                  <c:v>48.524000000000001</c:v>
                </c:pt>
                <c:pt idx="12033">
                  <c:v>48.51</c:v>
                </c:pt>
                <c:pt idx="12034">
                  <c:v>48.511000000000003</c:v>
                </c:pt>
                <c:pt idx="12035">
                  <c:v>48.509</c:v>
                </c:pt>
                <c:pt idx="12036">
                  <c:v>48.506</c:v>
                </c:pt>
                <c:pt idx="12037">
                  <c:v>48.491</c:v>
                </c:pt>
                <c:pt idx="12038">
                  <c:v>48.484999999999999</c:v>
                </c:pt>
                <c:pt idx="12039">
                  <c:v>48.475999999999999</c:v>
                </c:pt>
                <c:pt idx="12040">
                  <c:v>48.47</c:v>
                </c:pt>
                <c:pt idx="12041">
                  <c:v>48.466999999999999</c:v>
                </c:pt>
                <c:pt idx="12042">
                  <c:v>48.468000000000004</c:v>
                </c:pt>
                <c:pt idx="12043">
                  <c:v>48.463999999999999</c:v>
                </c:pt>
                <c:pt idx="12044">
                  <c:v>48.451999999999998</c:v>
                </c:pt>
                <c:pt idx="12045">
                  <c:v>48.453000000000003</c:v>
                </c:pt>
                <c:pt idx="12046">
                  <c:v>48.436999999999998</c:v>
                </c:pt>
                <c:pt idx="12047">
                  <c:v>48.445999999999998</c:v>
                </c:pt>
                <c:pt idx="12048">
                  <c:v>48.442</c:v>
                </c:pt>
                <c:pt idx="12049">
                  <c:v>48.432000000000002</c:v>
                </c:pt>
                <c:pt idx="12050">
                  <c:v>48.43</c:v>
                </c:pt>
                <c:pt idx="12051">
                  <c:v>48.418999999999997</c:v>
                </c:pt>
                <c:pt idx="12052">
                  <c:v>48.408000000000001</c:v>
                </c:pt>
                <c:pt idx="12053">
                  <c:v>48.401000000000003</c:v>
                </c:pt>
                <c:pt idx="12054">
                  <c:v>48.393999999999998</c:v>
                </c:pt>
                <c:pt idx="12055">
                  <c:v>48.399000000000001</c:v>
                </c:pt>
                <c:pt idx="12056">
                  <c:v>48.396999999999998</c:v>
                </c:pt>
                <c:pt idx="12057">
                  <c:v>48.381999999999998</c:v>
                </c:pt>
                <c:pt idx="12058">
                  <c:v>48.387</c:v>
                </c:pt>
                <c:pt idx="12059">
                  <c:v>48.378</c:v>
                </c:pt>
                <c:pt idx="12060">
                  <c:v>48.374000000000002</c:v>
                </c:pt>
                <c:pt idx="12061">
                  <c:v>48.372</c:v>
                </c:pt>
                <c:pt idx="12062">
                  <c:v>48.37</c:v>
                </c:pt>
                <c:pt idx="12063">
                  <c:v>48.37</c:v>
                </c:pt>
                <c:pt idx="12064">
                  <c:v>48.360999999999997</c:v>
                </c:pt>
                <c:pt idx="12065">
                  <c:v>48.359000000000002</c:v>
                </c:pt>
                <c:pt idx="12066">
                  <c:v>48.34</c:v>
                </c:pt>
                <c:pt idx="12067">
                  <c:v>48.341999999999999</c:v>
                </c:pt>
                <c:pt idx="12068">
                  <c:v>48.335999999999999</c:v>
                </c:pt>
                <c:pt idx="12069">
                  <c:v>48.332999999999998</c:v>
                </c:pt>
                <c:pt idx="12070">
                  <c:v>48.329000000000001</c:v>
                </c:pt>
                <c:pt idx="12071">
                  <c:v>48.325000000000003</c:v>
                </c:pt>
                <c:pt idx="12072">
                  <c:v>48.307000000000002</c:v>
                </c:pt>
                <c:pt idx="12073">
                  <c:v>48.311999999999998</c:v>
                </c:pt>
                <c:pt idx="12074">
                  <c:v>48.298999999999999</c:v>
                </c:pt>
                <c:pt idx="12075">
                  <c:v>48.298999999999999</c:v>
                </c:pt>
                <c:pt idx="12076">
                  <c:v>48.295000000000002</c:v>
                </c:pt>
                <c:pt idx="12077">
                  <c:v>48.290999999999997</c:v>
                </c:pt>
                <c:pt idx="12078">
                  <c:v>48.277000000000001</c:v>
                </c:pt>
                <c:pt idx="12079">
                  <c:v>48.277999999999999</c:v>
                </c:pt>
                <c:pt idx="12080">
                  <c:v>48.276000000000003</c:v>
                </c:pt>
                <c:pt idx="12081">
                  <c:v>48.265000000000001</c:v>
                </c:pt>
                <c:pt idx="12082">
                  <c:v>48.262999999999998</c:v>
                </c:pt>
                <c:pt idx="12083">
                  <c:v>48.265000000000001</c:v>
                </c:pt>
                <c:pt idx="12084">
                  <c:v>48.25</c:v>
                </c:pt>
                <c:pt idx="12085">
                  <c:v>48.253999999999998</c:v>
                </c:pt>
                <c:pt idx="12086">
                  <c:v>48.241999999999997</c:v>
                </c:pt>
                <c:pt idx="12087">
                  <c:v>48.238999999999997</c:v>
                </c:pt>
                <c:pt idx="12088">
                  <c:v>48.232999999999997</c:v>
                </c:pt>
                <c:pt idx="12089">
                  <c:v>48.225999999999999</c:v>
                </c:pt>
                <c:pt idx="12090">
                  <c:v>48.216000000000001</c:v>
                </c:pt>
                <c:pt idx="12091">
                  <c:v>48.213999999999999</c:v>
                </c:pt>
                <c:pt idx="12092">
                  <c:v>48.213999999999999</c:v>
                </c:pt>
                <c:pt idx="12093">
                  <c:v>48.201000000000001</c:v>
                </c:pt>
                <c:pt idx="12094">
                  <c:v>48.197000000000003</c:v>
                </c:pt>
                <c:pt idx="12095">
                  <c:v>48.192</c:v>
                </c:pt>
                <c:pt idx="12096">
                  <c:v>48.186</c:v>
                </c:pt>
                <c:pt idx="12097">
                  <c:v>48.180999999999997</c:v>
                </c:pt>
                <c:pt idx="12098">
                  <c:v>48.170999999999999</c:v>
                </c:pt>
                <c:pt idx="12099">
                  <c:v>48.177999999999997</c:v>
                </c:pt>
                <c:pt idx="12100">
                  <c:v>48.170999999999999</c:v>
                </c:pt>
                <c:pt idx="12101">
                  <c:v>48.161999999999999</c:v>
                </c:pt>
                <c:pt idx="12102">
                  <c:v>48.162999999999997</c:v>
                </c:pt>
                <c:pt idx="12103">
                  <c:v>48.161000000000001</c:v>
                </c:pt>
                <c:pt idx="12104">
                  <c:v>48.156999999999996</c:v>
                </c:pt>
                <c:pt idx="12105">
                  <c:v>48.155000000000001</c:v>
                </c:pt>
                <c:pt idx="12106">
                  <c:v>48.143999999999998</c:v>
                </c:pt>
                <c:pt idx="12107">
                  <c:v>48.137</c:v>
                </c:pt>
                <c:pt idx="12108">
                  <c:v>48.137</c:v>
                </c:pt>
                <c:pt idx="12109">
                  <c:v>48.137999999999998</c:v>
                </c:pt>
                <c:pt idx="12110">
                  <c:v>48.127000000000002</c:v>
                </c:pt>
                <c:pt idx="12111">
                  <c:v>48.122</c:v>
                </c:pt>
                <c:pt idx="12112">
                  <c:v>48.121000000000002</c:v>
                </c:pt>
                <c:pt idx="12113">
                  <c:v>48.112000000000002</c:v>
                </c:pt>
                <c:pt idx="12114">
                  <c:v>48.11</c:v>
                </c:pt>
                <c:pt idx="12115">
                  <c:v>48.113999999999997</c:v>
                </c:pt>
                <c:pt idx="12116">
                  <c:v>48.098999999999997</c:v>
                </c:pt>
                <c:pt idx="12117">
                  <c:v>48.091999999999999</c:v>
                </c:pt>
                <c:pt idx="12118">
                  <c:v>48.085999999999999</c:v>
                </c:pt>
                <c:pt idx="12119">
                  <c:v>48.082000000000001</c:v>
                </c:pt>
                <c:pt idx="12120">
                  <c:v>48.08</c:v>
                </c:pt>
                <c:pt idx="12121">
                  <c:v>48.08</c:v>
                </c:pt>
                <c:pt idx="12122">
                  <c:v>48.069000000000003</c:v>
                </c:pt>
                <c:pt idx="12123">
                  <c:v>48.076000000000001</c:v>
                </c:pt>
                <c:pt idx="12124">
                  <c:v>48.063000000000002</c:v>
                </c:pt>
                <c:pt idx="12125">
                  <c:v>48.061</c:v>
                </c:pt>
                <c:pt idx="12126">
                  <c:v>48.054000000000002</c:v>
                </c:pt>
                <c:pt idx="12127">
                  <c:v>48.048000000000002</c:v>
                </c:pt>
                <c:pt idx="12128">
                  <c:v>48.043999999999997</c:v>
                </c:pt>
                <c:pt idx="12129">
                  <c:v>48.034999999999997</c:v>
                </c:pt>
                <c:pt idx="12130">
                  <c:v>48.033000000000001</c:v>
                </c:pt>
                <c:pt idx="12131">
                  <c:v>48.029000000000003</c:v>
                </c:pt>
                <c:pt idx="12132">
                  <c:v>48.02</c:v>
                </c:pt>
                <c:pt idx="12133">
                  <c:v>48.023000000000003</c:v>
                </c:pt>
                <c:pt idx="12134">
                  <c:v>48.012</c:v>
                </c:pt>
                <c:pt idx="12135">
                  <c:v>48.008000000000003</c:v>
                </c:pt>
                <c:pt idx="12136">
                  <c:v>47.997</c:v>
                </c:pt>
                <c:pt idx="12137">
                  <c:v>47.993000000000002</c:v>
                </c:pt>
                <c:pt idx="12138">
                  <c:v>47.993000000000002</c:v>
                </c:pt>
                <c:pt idx="12139">
                  <c:v>47.988999999999997</c:v>
                </c:pt>
                <c:pt idx="12140">
                  <c:v>47.981999999999999</c:v>
                </c:pt>
                <c:pt idx="12141">
                  <c:v>47.978000000000002</c:v>
                </c:pt>
                <c:pt idx="12142">
                  <c:v>47.978000000000002</c:v>
                </c:pt>
                <c:pt idx="12143">
                  <c:v>47.963000000000001</c:v>
                </c:pt>
                <c:pt idx="12144">
                  <c:v>47.963000000000001</c:v>
                </c:pt>
                <c:pt idx="12145">
                  <c:v>47.959000000000003</c:v>
                </c:pt>
                <c:pt idx="12146">
                  <c:v>47.942999999999998</c:v>
                </c:pt>
                <c:pt idx="12147">
                  <c:v>47.941000000000003</c:v>
                </c:pt>
                <c:pt idx="12148">
                  <c:v>47.941000000000003</c:v>
                </c:pt>
                <c:pt idx="12149">
                  <c:v>47.933</c:v>
                </c:pt>
                <c:pt idx="12150">
                  <c:v>47.933</c:v>
                </c:pt>
                <c:pt idx="12151">
                  <c:v>47.927</c:v>
                </c:pt>
                <c:pt idx="12152">
                  <c:v>47.924999999999997</c:v>
                </c:pt>
                <c:pt idx="12153">
                  <c:v>47.914000000000001</c:v>
                </c:pt>
                <c:pt idx="12154">
                  <c:v>47.911999999999999</c:v>
                </c:pt>
                <c:pt idx="12155">
                  <c:v>47.902999999999999</c:v>
                </c:pt>
                <c:pt idx="12156">
                  <c:v>47.892000000000003</c:v>
                </c:pt>
                <c:pt idx="12157">
                  <c:v>47.892000000000003</c:v>
                </c:pt>
                <c:pt idx="12158">
                  <c:v>47.881</c:v>
                </c:pt>
                <c:pt idx="12159">
                  <c:v>47.884</c:v>
                </c:pt>
                <c:pt idx="12160">
                  <c:v>47.88</c:v>
                </c:pt>
                <c:pt idx="12161">
                  <c:v>47.871000000000002</c:v>
                </c:pt>
                <c:pt idx="12162">
                  <c:v>47.862000000000002</c:v>
                </c:pt>
                <c:pt idx="12163">
                  <c:v>47.857999999999997</c:v>
                </c:pt>
                <c:pt idx="12164">
                  <c:v>47.860999999999997</c:v>
                </c:pt>
                <c:pt idx="12165">
                  <c:v>47.857999999999997</c:v>
                </c:pt>
                <c:pt idx="12166">
                  <c:v>47.853999999999999</c:v>
                </c:pt>
                <c:pt idx="12167">
                  <c:v>47.85</c:v>
                </c:pt>
                <c:pt idx="12168">
                  <c:v>47.85</c:v>
                </c:pt>
                <c:pt idx="12169">
                  <c:v>47.841999999999999</c:v>
                </c:pt>
                <c:pt idx="12170">
                  <c:v>47.841999999999999</c:v>
                </c:pt>
                <c:pt idx="12171">
                  <c:v>47.841999999999999</c:v>
                </c:pt>
                <c:pt idx="12172">
                  <c:v>47.825000000000003</c:v>
                </c:pt>
                <c:pt idx="12173">
                  <c:v>47.825000000000003</c:v>
                </c:pt>
                <c:pt idx="12174">
                  <c:v>47.82</c:v>
                </c:pt>
                <c:pt idx="12175">
                  <c:v>47.814</c:v>
                </c:pt>
                <c:pt idx="12176">
                  <c:v>47.805</c:v>
                </c:pt>
                <c:pt idx="12177">
                  <c:v>47.805</c:v>
                </c:pt>
                <c:pt idx="12178">
                  <c:v>47.792999999999999</c:v>
                </c:pt>
                <c:pt idx="12179">
                  <c:v>47.79</c:v>
                </c:pt>
                <c:pt idx="12180">
                  <c:v>47.789000000000001</c:v>
                </c:pt>
                <c:pt idx="12181">
                  <c:v>47.781999999999996</c:v>
                </c:pt>
                <c:pt idx="12182">
                  <c:v>47.777999999999999</c:v>
                </c:pt>
                <c:pt idx="12183">
                  <c:v>47.777999999999999</c:v>
                </c:pt>
                <c:pt idx="12184">
                  <c:v>47.774000000000001</c:v>
                </c:pt>
                <c:pt idx="12185">
                  <c:v>47.759</c:v>
                </c:pt>
                <c:pt idx="12186">
                  <c:v>47.752000000000002</c:v>
                </c:pt>
                <c:pt idx="12187">
                  <c:v>47.746000000000002</c:v>
                </c:pt>
                <c:pt idx="12188">
                  <c:v>47.744</c:v>
                </c:pt>
                <c:pt idx="12189">
                  <c:v>47.732999999999997</c:v>
                </c:pt>
                <c:pt idx="12190">
                  <c:v>47.741999999999997</c:v>
                </c:pt>
                <c:pt idx="12191">
                  <c:v>47.737000000000002</c:v>
                </c:pt>
                <c:pt idx="12192">
                  <c:v>47.728999999999999</c:v>
                </c:pt>
                <c:pt idx="12193">
                  <c:v>47.722000000000001</c:v>
                </c:pt>
                <c:pt idx="12194">
                  <c:v>47.713999999999999</c:v>
                </c:pt>
                <c:pt idx="12195">
                  <c:v>47.720999999999997</c:v>
                </c:pt>
                <c:pt idx="12196">
                  <c:v>47.712000000000003</c:v>
                </c:pt>
                <c:pt idx="12197">
                  <c:v>47.706000000000003</c:v>
                </c:pt>
                <c:pt idx="12198">
                  <c:v>47.695</c:v>
                </c:pt>
                <c:pt idx="12199">
                  <c:v>47.697000000000003</c:v>
                </c:pt>
                <c:pt idx="12200">
                  <c:v>47.689</c:v>
                </c:pt>
                <c:pt idx="12201">
                  <c:v>47.68</c:v>
                </c:pt>
                <c:pt idx="12202">
                  <c:v>47.683999999999997</c:v>
                </c:pt>
                <c:pt idx="12203">
                  <c:v>47.673000000000002</c:v>
                </c:pt>
                <c:pt idx="12204">
                  <c:v>47.664999999999999</c:v>
                </c:pt>
                <c:pt idx="12205">
                  <c:v>47.667000000000002</c:v>
                </c:pt>
                <c:pt idx="12206">
                  <c:v>47.658000000000001</c:v>
                </c:pt>
                <c:pt idx="12207">
                  <c:v>47.65</c:v>
                </c:pt>
                <c:pt idx="12208">
                  <c:v>47.652000000000001</c:v>
                </c:pt>
                <c:pt idx="12209">
                  <c:v>47.646000000000001</c:v>
                </c:pt>
                <c:pt idx="12210">
                  <c:v>47.642000000000003</c:v>
                </c:pt>
                <c:pt idx="12211">
                  <c:v>47.637</c:v>
                </c:pt>
                <c:pt idx="12212">
                  <c:v>47.636000000000003</c:v>
                </c:pt>
                <c:pt idx="12213">
                  <c:v>47.631</c:v>
                </c:pt>
                <c:pt idx="12214">
                  <c:v>47.625</c:v>
                </c:pt>
                <c:pt idx="12215">
                  <c:v>47.622999999999998</c:v>
                </c:pt>
                <c:pt idx="12216">
                  <c:v>47.619</c:v>
                </c:pt>
                <c:pt idx="12217">
                  <c:v>47.61</c:v>
                </c:pt>
                <c:pt idx="12218">
                  <c:v>47.603000000000002</c:v>
                </c:pt>
                <c:pt idx="12219">
                  <c:v>47.600999999999999</c:v>
                </c:pt>
                <c:pt idx="12220">
                  <c:v>47.594999999999999</c:v>
                </c:pt>
                <c:pt idx="12221">
                  <c:v>47.584000000000003</c:v>
                </c:pt>
                <c:pt idx="12222">
                  <c:v>47.578000000000003</c:v>
                </c:pt>
                <c:pt idx="12223">
                  <c:v>47.58</c:v>
                </c:pt>
                <c:pt idx="12224">
                  <c:v>47.572000000000003</c:v>
                </c:pt>
                <c:pt idx="12225">
                  <c:v>47.567</c:v>
                </c:pt>
                <c:pt idx="12226">
                  <c:v>47.564999999999998</c:v>
                </c:pt>
                <c:pt idx="12227">
                  <c:v>47.561</c:v>
                </c:pt>
                <c:pt idx="12228">
                  <c:v>47.552</c:v>
                </c:pt>
                <c:pt idx="12229">
                  <c:v>47.552999999999997</c:v>
                </c:pt>
                <c:pt idx="12230">
                  <c:v>47.543999999999997</c:v>
                </c:pt>
                <c:pt idx="12231">
                  <c:v>47.54</c:v>
                </c:pt>
                <c:pt idx="12232">
                  <c:v>47.529000000000003</c:v>
                </c:pt>
                <c:pt idx="12233">
                  <c:v>47.523000000000003</c:v>
                </c:pt>
                <c:pt idx="12234">
                  <c:v>47.524999999999999</c:v>
                </c:pt>
                <c:pt idx="12235">
                  <c:v>47.514000000000003</c:v>
                </c:pt>
                <c:pt idx="12236">
                  <c:v>47.51</c:v>
                </c:pt>
                <c:pt idx="12237">
                  <c:v>47.496000000000002</c:v>
                </c:pt>
                <c:pt idx="12238">
                  <c:v>47.497</c:v>
                </c:pt>
                <c:pt idx="12239">
                  <c:v>47.485999999999997</c:v>
                </c:pt>
                <c:pt idx="12240">
                  <c:v>47.48</c:v>
                </c:pt>
                <c:pt idx="12241">
                  <c:v>47.485999999999997</c:v>
                </c:pt>
                <c:pt idx="12242">
                  <c:v>47.481999999999999</c:v>
                </c:pt>
                <c:pt idx="12243">
                  <c:v>47.472999999999999</c:v>
                </c:pt>
                <c:pt idx="12244">
                  <c:v>47.472000000000001</c:v>
                </c:pt>
                <c:pt idx="12245">
                  <c:v>47.466999999999999</c:v>
                </c:pt>
                <c:pt idx="12246">
                  <c:v>47.475999999999999</c:v>
                </c:pt>
                <c:pt idx="12247">
                  <c:v>47.466000000000001</c:v>
                </c:pt>
                <c:pt idx="12248">
                  <c:v>47.459000000000003</c:v>
                </c:pt>
                <c:pt idx="12249">
                  <c:v>47.453000000000003</c:v>
                </c:pt>
                <c:pt idx="12250">
                  <c:v>47.445999999999998</c:v>
                </c:pt>
                <c:pt idx="12251">
                  <c:v>47.438000000000002</c:v>
                </c:pt>
                <c:pt idx="12252">
                  <c:v>47.430999999999997</c:v>
                </c:pt>
                <c:pt idx="12253">
                  <c:v>47.435000000000002</c:v>
                </c:pt>
                <c:pt idx="12254">
                  <c:v>47.423000000000002</c:v>
                </c:pt>
                <c:pt idx="12255">
                  <c:v>47.42</c:v>
                </c:pt>
                <c:pt idx="12256">
                  <c:v>47.414000000000001</c:v>
                </c:pt>
                <c:pt idx="12257">
                  <c:v>47.405999999999999</c:v>
                </c:pt>
                <c:pt idx="12258">
                  <c:v>47.404000000000003</c:v>
                </c:pt>
                <c:pt idx="12259">
                  <c:v>47.395000000000003</c:v>
                </c:pt>
                <c:pt idx="12260">
                  <c:v>47.393000000000001</c:v>
                </c:pt>
                <c:pt idx="12261">
                  <c:v>47.386000000000003</c:v>
                </c:pt>
                <c:pt idx="12262">
                  <c:v>47.386000000000003</c:v>
                </c:pt>
                <c:pt idx="12263">
                  <c:v>47.374000000000002</c:v>
                </c:pt>
                <c:pt idx="12264">
                  <c:v>47.366999999999997</c:v>
                </c:pt>
                <c:pt idx="12265">
                  <c:v>47.366999999999997</c:v>
                </c:pt>
                <c:pt idx="12266">
                  <c:v>47.365000000000002</c:v>
                </c:pt>
                <c:pt idx="12267">
                  <c:v>47.363</c:v>
                </c:pt>
                <c:pt idx="12268">
                  <c:v>47.35</c:v>
                </c:pt>
                <c:pt idx="12269">
                  <c:v>47.341999999999999</c:v>
                </c:pt>
                <c:pt idx="12270">
                  <c:v>47.34</c:v>
                </c:pt>
                <c:pt idx="12271">
                  <c:v>47.337000000000003</c:v>
                </c:pt>
                <c:pt idx="12272">
                  <c:v>47.338000000000001</c:v>
                </c:pt>
                <c:pt idx="12273">
                  <c:v>47.329000000000001</c:v>
                </c:pt>
                <c:pt idx="12274">
                  <c:v>47.329000000000001</c:v>
                </c:pt>
                <c:pt idx="12275">
                  <c:v>47.317999999999998</c:v>
                </c:pt>
                <c:pt idx="12276">
                  <c:v>47.307000000000002</c:v>
                </c:pt>
                <c:pt idx="12277">
                  <c:v>47.305999999999997</c:v>
                </c:pt>
                <c:pt idx="12278">
                  <c:v>47.298999999999999</c:v>
                </c:pt>
                <c:pt idx="12279">
                  <c:v>47.298999999999999</c:v>
                </c:pt>
                <c:pt idx="12280">
                  <c:v>47.290999999999997</c:v>
                </c:pt>
                <c:pt idx="12281">
                  <c:v>47.283999999999999</c:v>
                </c:pt>
                <c:pt idx="12282">
                  <c:v>47.283999999999999</c:v>
                </c:pt>
                <c:pt idx="12283">
                  <c:v>47.28</c:v>
                </c:pt>
                <c:pt idx="12284">
                  <c:v>47.276000000000003</c:v>
                </c:pt>
                <c:pt idx="12285">
                  <c:v>47.271999999999998</c:v>
                </c:pt>
                <c:pt idx="12286">
                  <c:v>47.267000000000003</c:v>
                </c:pt>
                <c:pt idx="12287">
                  <c:v>47.265999999999998</c:v>
                </c:pt>
                <c:pt idx="12288">
                  <c:v>47.261000000000003</c:v>
                </c:pt>
                <c:pt idx="12289">
                  <c:v>47.255000000000003</c:v>
                </c:pt>
                <c:pt idx="12290">
                  <c:v>47.253</c:v>
                </c:pt>
                <c:pt idx="12291">
                  <c:v>47.241999999999997</c:v>
                </c:pt>
                <c:pt idx="12292">
                  <c:v>47.24</c:v>
                </c:pt>
                <c:pt idx="12293">
                  <c:v>47.24</c:v>
                </c:pt>
                <c:pt idx="12294">
                  <c:v>47.234000000000002</c:v>
                </c:pt>
                <c:pt idx="12295">
                  <c:v>47.231999999999999</c:v>
                </c:pt>
                <c:pt idx="12296">
                  <c:v>47.225000000000001</c:v>
                </c:pt>
                <c:pt idx="12297">
                  <c:v>47.222999999999999</c:v>
                </c:pt>
                <c:pt idx="12298">
                  <c:v>47.223999999999997</c:v>
                </c:pt>
                <c:pt idx="12299">
                  <c:v>47.213000000000001</c:v>
                </c:pt>
                <c:pt idx="12300">
                  <c:v>47.204000000000001</c:v>
                </c:pt>
                <c:pt idx="12301">
                  <c:v>47.2</c:v>
                </c:pt>
                <c:pt idx="12302">
                  <c:v>47.197000000000003</c:v>
                </c:pt>
                <c:pt idx="12303">
                  <c:v>47.195999999999998</c:v>
                </c:pt>
                <c:pt idx="12304">
                  <c:v>47.191000000000003</c:v>
                </c:pt>
                <c:pt idx="12305">
                  <c:v>47.183</c:v>
                </c:pt>
                <c:pt idx="12306">
                  <c:v>47.177999999999997</c:v>
                </c:pt>
                <c:pt idx="12307">
                  <c:v>47.167999999999999</c:v>
                </c:pt>
                <c:pt idx="12308">
                  <c:v>47.158999999999999</c:v>
                </c:pt>
                <c:pt idx="12309">
                  <c:v>47.152000000000001</c:v>
                </c:pt>
                <c:pt idx="12310">
                  <c:v>47.156999999999996</c:v>
                </c:pt>
                <c:pt idx="12311">
                  <c:v>47.152999999999999</c:v>
                </c:pt>
                <c:pt idx="12312">
                  <c:v>47.151000000000003</c:v>
                </c:pt>
                <c:pt idx="12313">
                  <c:v>47.142000000000003</c:v>
                </c:pt>
                <c:pt idx="12314">
                  <c:v>47.133000000000003</c:v>
                </c:pt>
                <c:pt idx="12315">
                  <c:v>47.125</c:v>
                </c:pt>
                <c:pt idx="12316">
                  <c:v>47.119</c:v>
                </c:pt>
                <c:pt idx="12317">
                  <c:v>47.116</c:v>
                </c:pt>
                <c:pt idx="12318">
                  <c:v>47.11</c:v>
                </c:pt>
                <c:pt idx="12319">
                  <c:v>47.112000000000002</c:v>
                </c:pt>
                <c:pt idx="12320">
                  <c:v>47.115000000000002</c:v>
                </c:pt>
                <c:pt idx="12321">
                  <c:v>47.106000000000002</c:v>
                </c:pt>
                <c:pt idx="12322">
                  <c:v>47.101999999999997</c:v>
                </c:pt>
                <c:pt idx="12323">
                  <c:v>47.093000000000004</c:v>
                </c:pt>
                <c:pt idx="12324">
                  <c:v>47.08</c:v>
                </c:pt>
                <c:pt idx="12325">
                  <c:v>47.08</c:v>
                </c:pt>
                <c:pt idx="12326">
                  <c:v>47.073999999999998</c:v>
                </c:pt>
                <c:pt idx="12327">
                  <c:v>47.064999999999998</c:v>
                </c:pt>
                <c:pt idx="12328">
                  <c:v>47.064999999999998</c:v>
                </c:pt>
                <c:pt idx="12329">
                  <c:v>47.064</c:v>
                </c:pt>
                <c:pt idx="12330">
                  <c:v>47.061</c:v>
                </c:pt>
                <c:pt idx="12331">
                  <c:v>47.052999999999997</c:v>
                </c:pt>
                <c:pt idx="12332">
                  <c:v>47.048999999999999</c:v>
                </c:pt>
                <c:pt idx="12333">
                  <c:v>47.042000000000002</c:v>
                </c:pt>
                <c:pt idx="12334">
                  <c:v>47.042000000000002</c:v>
                </c:pt>
                <c:pt idx="12335">
                  <c:v>47.04</c:v>
                </c:pt>
                <c:pt idx="12336">
                  <c:v>47.033999999999999</c:v>
                </c:pt>
                <c:pt idx="12337">
                  <c:v>47.024999999999999</c:v>
                </c:pt>
                <c:pt idx="12338">
                  <c:v>47.023000000000003</c:v>
                </c:pt>
                <c:pt idx="12339">
                  <c:v>47.015000000000001</c:v>
                </c:pt>
                <c:pt idx="12340">
                  <c:v>47.012</c:v>
                </c:pt>
                <c:pt idx="12341">
                  <c:v>47.003999999999998</c:v>
                </c:pt>
                <c:pt idx="12342">
                  <c:v>46.993000000000002</c:v>
                </c:pt>
                <c:pt idx="12343">
                  <c:v>46.988999999999997</c:v>
                </c:pt>
                <c:pt idx="12344">
                  <c:v>46.984000000000002</c:v>
                </c:pt>
                <c:pt idx="12345">
                  <c:v>46.978000000000002</c:v>
                </c:pt>
                <c:pt idx="12346">
                  <c:v>46.969000000000001</c:v>
                </c:pt>
                <c:pt idx="12347">
                  <c:v>46.963000000000001</c:v>
                </c:pt>
                <c:pt idx="12348">
                  <c:v>46.966000000000001</c:v>
                </c:pt>
                <c:pt idx="12349">
                  <c:v>46.97</c:v>
                </c:pt>
                <c:pt idx="12350">
                  <c:v>46.963999999999999</c:v>
                </c:pt>
                <c:pt idx="12351">
                  <c:v>46.962000000000003</c:v>
                </c:pt>
                <c:pt idx="12352">
                  <c:v>46.951000000000001</c:v>
                </c:pt>
                <c:pt idx="12353">
                  <c:v>46.945999999999998</c:v>
                </c:pt>
                <c:pt idx="12354">
                  <c:v>46.936</c:v>
                </c:pt>
                <c:pt idx="12355">
                  <c:v>46.927</c:v>
                </c:pt>
                <c:pt idx="12356">
                  <c:v>46.923000000000002</c:v>
                </c:pt>
                <c:pt idx="12357">
                  <c:v>46.924999999999997</c:v>
                </c:pt>
                <c:pt idx="12358">
                  <c:v>46.920999999999999</c:v>
                </c:pt>
                <c:pt idx="12359">
                  <c:v>46.914999999999999</c:v>
                </c:pt>
                <c:pt idx="12360">
                  <c:v>46.902999999999999</c:v>
                </c:pt>
                <c:pt idx="12361">
                  <c:v>46.908000000000001</c:v>
                </c:pt>
                <c:pt idx="12362">
                  <c:v>46.905999999999999</c:v>
                </c:pt>
                <c:pt idx="12363">
                  <c:v>46.898000000000003</c:v>
                </c:pt>
                <c:pt idx="12364">
                  <c:v>46.890999999999998</c:v>
                </c:pt>
                <c:pt idx="12365">
                  <c:v>46.881999999999998</c:v>
                </c:pt>
                <c:pt idx="12366">
                  <c:v>46.88</c:v>
                </c:pt>
                <c:pt idx="12367">
                  <c:v>46.881</c:v>
                </c:pt>
                <c:pt idx="12368">
                  <c:v>46.866999999999997</c:v>
                </c:pt>
                <c:pt idx="12369">
                  <c:v>46.868000000000002</c:v>
                </c:pt>
                <c:pt idx="12370">
                  <c:v>46.863999999999997</c:v>
                </c:pt>
                <c:pt idx="12371">
                  <c:v>46.854999999999997</c:v>
                </c:pt>
                <c:pt idx="12372">
                  <c:v>46.86</c:v>
                </c:pt>
                <c:pt idx="12373">
                  <c:v>46.848999999999997</c:v>
                </c:pt>
                <c:pt idx="12374">
                  <c:v>46.848999999999997</c:v>
                </c:pt>
                <c:pt idx="12375">
                  <c:v>46.841999999999999</c:v>
                </c:pt>
                <c:pt idx="12376">
                  <c:v>46.834000000000003</c:v>
                </c:pt>
                <c:pt idx="12377">
                  <c:v>46.834000000000003</c:v>
                </c:pt>
                <c:pt idx="12378">
                  <c:v>46.826999999999998</c:v>
                </c:pt>
                <c:pt idx="12379">
                  <c:v>46.825000000000003</c:v>
                </c:pt>
                <c:pt idx="12380">
                  <c:v>46.805999999999997</c:v>
                </c:pt>
                <c:pt idx="12381">
                  <c:v>46.811999999999998</c:v>
                </c:pt>
                <c:pt idx="12382">
                  <c:v>46.808999999999997</c:v>
                </c:pt>
                <c:pt idx="12383">
                  <c:v>46.802</c:v>
                </c:pt>
                <c:pt idx="12384">
                  <c:v>46.789000000000001</c:v>
                </c:pt>
                <c:pt idx="12385">
                  <c:v>46.789000000000001</c:v>
                </c:pt>
                <c:pt idx="12386">
                  <c:v>46.777999999999999</c:v>
                </c:pt>
                <c:pt idx="12387">
                  <c:v>46.784999999999997</c:v>
                </c:pt>
                <c:pt idx="12388">
                  <c:v>46.776000000000003</c:v>
                </c:pt>
                <c:pt idx="12389">
                  <c:v>46.771999999999998</c:v>
                </c:pt>
                <c:pt idx="12390">
                  <c:v>46.77</c:v>
                </c:pt>
                <c:pt idx="12391">
                  <c:v>46.762</c:v>
                </c:pt>
                <c:pt idx="12392">
                  <c:v>46.750999999999998</c:v>
                </c:pt>
                <c:pt idx="12393">
                  <c:v>46.74</c:v>
                </c:pt>
                <c:pt idx="12394">
                  <c:v>46.741999999999997</c:v>
                </c:pt>
                <c:pt idx="12395">
                  <c:v>46.743000000000002</c:v>
                </c:pt>
                <c:pt idx="12396">
                  <c:v>46.725000000000001</c:v>
                </c:pt>
                <c:pt idx="12397">
                  <c:v>46.716000000000001</c:v>
                </c:pt>
                <c:pt idx="12398">
                  <c:v>46.712000000000003</c:v>
                </c:pt>
                <c:pt idx="12399">
                  <c:v>46.707000000000001</c:v>
                </c:pt>
                <c:pt idx="12400">
                  <c:v>46.706000000000003</c:v>
                </c:pt>
                <c:pt idx="12401">
                  <c:v>46.706000000000003</c:v>
                </c:pt>
                <c:pt idx="12402">
                  <c:v>46.698999999999998</c:v>
                </c:pt>
                <c:pt idx="12403">
                  <c:v>46.697000000000003</c:v>
                </c:pt>
                <c:pt idx="12404">
                  <c:v>46.689</c:v>
                </c:pt>
                <c:pt idx="12405">
                  <c:v>46.694000000000003</c:v>
                </c:pt>
                <c:pt idx="12406">
                  <c:v>46.686999999999998</c:v>
                </c:pt>
                <c:pt idx="12407">
                  <c:v>46.683</c:v>
                </c:pt>
                <c:pt idx="12408">
                  <c:v>46.679000000000002</c:v>
                </c:pt>
                <c:pt idx="12409">
                  <c:v>46.673999999999999</c:v>
                </c:pt>
                <c:pt idx="12410">
                  <c:v>46.671999999999997</c:v>
                </c:pt>
                <c:pt idx="12411">
                  <c:v>46.671999999999997</c:v>
                </c:pt>
                <c:pt idx="12412">
                  <c:v>46.665999999999997</c:v>
                </c:pt>
                <c:pt idx="12413">
                  <c:v>46.66</c:v>
                </c:pt>
                <c:pt idx="12414">
                  <c:v>46.66</c:v>
                </c:pt>
                <c:pt idx="12415">
                  <c:v>46.658000000000001</c:v>
                </c:pt>
                <c:pt idx="12416">
                  <c:v>46.652999999999999</c:v>
                </c:pt>
                <c:pt idx="12417">
                  <c:v>46.645000000000003</c:v>
                </c:pt>
                <c:pt idx="12418">
                  <c:v>46.640999999999998</c:v>
                </c:pt>
                <c:pt idx="12419">
                  <c:v>46.628</c:v>
                </c:pt>
                <c:pt idx="12420">
                  <c:v>46.625999999999998</c:v>
                </c:pt>
                <c:pt idx="12421">
                  <c:v>46.619</c:v>
                </c:pt>
                <c:pt idx="12422">
                  <c:v>46.613</c:v>
                </c:pt>
                <c:pt idx="12423">
                  <c:v>46.619</c:v>
                </c:pt>
                <c:pt idx="12424">
                  <c:v>46.610999999999997</c:v>
                </c:pt>
                <c:pt idx="12425">
                  <c:v>46.601999999999997</c:v>
                </c:pt>
                <c:pt idx="12426">
                  <c:v>46.595999999999997</c:v>
                </c:pt>
                <c:pt idx="12427">
                  <c:v>46.597999999999999</c:v>
                </c:pt>
                <c:pt idx="12428">
                  <c:v>46.588999999999999</c:v>
                </c:pt>
                <c:pt idx="12429">
                  <c:v>46.585000000000001</c:v>
                </c:pt>
                <c:pt idx="12430">
                  <c:v>46.585999999999999</c:v>
                </c:pt>
                <c:pt idx="12431">
                  <c:v>46.582999999999998</c:v>
                </c:pt>
                <c:pt idx="12432">
                  <c:v>46.566000000000003</c:v>
                </c:pt>
                <c:pt idx="12433">
                  <c:v>46.567999999999998</c:v>
                </c:pt>
                <c:pt idx="12434">
                  <c:v>46.555</c:v>
                </c:pt>
                <c:pt idx="12435">
                  <c:v>46.558</c:v>
                </c:pt>
                <c:pt idx="12436">
                  <c:v>46.552999999999997</c:v>
                </c:pt>
                <c:pt idx="12437">
                  <c:v>46.542999999999999</c:v>
                </c:pt>
                <c:pt idx="12438">
                  <c:v>46.54</c:v>
                </c:pt>
                <c:pt idx="12439">
                  <c:v>46.533999999999999</c:v>
                </c:pt>
                <c:pt idx="12440">
                  <c:v>46.539000000000001</c:v>
                </c:pt>
                <c:pt idx="12441">
                  <c:v>46.534999999999997</c:v>
                </c:pt>
                <c:pt idx="12442">
                  <c:v>46.53</c:v>
                </c:pt>
                <c:pt idx="12443">
                  <c:v>46.524000000000001</c:v>
                </c:pt>
                <c:pt idx="12444">
                  <c:v>46.52</c:v>
                </c:pt>
                <c:pt idx="12445">
                  <c:v>46.526000000000003</c:v>
                </c:pt>
                <c:pt idx="12446">
                  <c:v>46.512999999999998</c:v>
                </c:pt>
                <c:pt idx="12447">
                  <c:v>46.509</c:v>
                </c:pt>
                <c:pt idx="12448">
                  <c:v>46.503</c:v>
                </c:pt>
                <c:pt idx="12449">
                  <c:v>46.503</c:v>
                </c:pt>
                <c:pt idx="12450">
                  <c:v>46.497999999999998</c:v>
                </c:pt>
                <c:pt idx="12451">
                  <c:v>46.488</c:v>
                </c:pt>
                <c:pt idx="12452">
                  <c:v>46.482999999999997</c:v>
                </c:pt>
                <c:pt idx="12453">
                  <c:v>46.478999999999999</c:v>
                </c:pt>
                <c:pt idx="12454">
                  <c:v>46.475000000000001</c:v>
                </c:pt>
                <c:pt idx="12455">
                  <c:v>46.469000000000001</c:v>
                </c:pt>
                <c:pt idx="12456">
                  <c:v>46.466999999999999</c:v>
                </c:pt>
                <c:pt idx="12457">
                  <c:v>46.463999999999999</c:v>
                </c:pt>
                <c:pt idx="12458">
                  <c:v>46.453000000000003</c:v>
                </c:pt>
                <c:pt idx="12459">
                  <c:v>46.456000000000003</c:v>
                </c:pt>
                <c:pt idx="12460">
                  <c:v>46.448999999999998</c:v>
                </c:pt>
                <c:pt idx="12461">
                  <c:v>46.441000000000003</c:v>
                </c:pt>
                <c:pt idx="12462">
                  <c:v>46.433999999999997</c:v>
                </c:pt>
                <c:pt idx="12463">
                  <c:v>46.423999999999999</c:v>
                </c:pt>
                <c:pt idx="12464">
                  <c:v>46.414999999999999</c:v>
                </c:pt>
                <c:pt idx="12465">
                  <c:v>46.408000000000001</c:v>
                </c:pt>
                <c:pt idx="12466">
                  <c:v>46.414999999999999</c:v>
                </c:pt>
                <c:pt idx="12467">
                  <c:v>46.405999999999999</c:v>
                </c:pt>
                <c:pt idx="12468">
                  <c:v>46.404000000000003</c:v>
                </c:pt>
                <c:pt idx="12469">
                  <c:v>46.398000000000003</c:v>
                </c:pt>
                <c:pt idx="12470">
                  <c:v>46.390999999999998</c:v>
                </c:pt>
                <c:pt idx="12471">
                  <c:v>46.389000000000003</c:v>
                </c:pt>
                <c:pt idx="12472">
                  <c:v>46.377000000000002</c:v>
                </c:pt>
                <c:pt idx="12473">
                  <c:v>46.378999999999998</c:v>
                </c:pt>
                <c:pt idx="12474">
                  <c:v>46.366</c:v>
                </c:pt>
                <c:pt idx="12475">
                  <c:v>46.359000000000002</c:v>
                </c:pt>
                <c:pt idx="12476">
                  <c:v>46.363999999999997</c:v>
                </c:pt>
                <c:pt idx="12477">
                  <c:v>46.357999999999997</c:v>
                </c:pt>
                <c:pt idx="12478">
                  <c:v>46.354999999999997</c:v>
                </c:pt>
                <c:pt idx="12479">
                  <c:v>46.356000000000002</c:v>
                </c:pt>
                <c:pt idx="12480">
                  <c:v>46.343000000000004</c:v>
                </c:pt>
                <c:pt idx="12481">
                  <c:v>46.347000000000001</c:v>
                </c:pt>
                <c:pt idx="12482">
                  <c:v>46.343000000000004</c:v>
                </c:pt>
                <c:pt idx="12483">
                  <c:v>46.332000000000001</c:v>
                </c:pt>
                <c:pt idx="12484">
                  <c:v>46.325000000000003</c:v>
                </c:pt>
                <c:pt idx="12485">
                  <c:v>46.322000000000003</c:v>
                </c:pt>
                <c:pt idx="12486">
                  <c:v>46.32</c:v>
                </c:pt>
                <c:pt idx="12487">
                  <c:v>46.32</c:v>
                </c:pt>
                <c:pt idx="12488">
                  <c:v>46.316000000000003</c:v>
                </c:pt>
                <c:pt idx="12489">
                  <c:v>46.302</c:v>
                </c:pt>
                <c:pt idx="12490">
                  <c:v>46.302</c:v>
                </c:pt>
                <c:pt idx="12491">
                  <c:v>46.3</c:v>
                </c:pt>
                <c:pt idx="12492">
                  <c:v>46.301000000000002</c:v>
                </c:pt>
                <c:pt idx="12493">
                  <c:v>46.29</c:v>
                </c:pt>
                <c:pt idx="12494">
                  <c:v>46.283000000000001</c:v>
                </c:pt>
                <c:pt idx="12495">
                  <c:v>46.283000000000001</c:v>
                </c:pt>
                <c:pt idx="12496">
                  <c:v>46.268000000000001</c:v>
                </c:pt>
                <c:pt idx="12497">
                  <c:v>46.265999999999998</c:v>
                </c:pt>
                <c:pt idx="12498">
                  <c:v>46.271000000000001</c:v>
                </c:pt>
                <c:pt idx="12499">
                  <c:v>46.262</c:v>
                </c:pt>
                <c:pt idx="12500">
                  <c:v>46.264000000000003</c:v>
                </c:pt>
                <c:pt idx="12501">
                  <c:v>46.256</c:v>
                </c:pt>
                <c:pt idx="12502">
                  <c:v>46.247</c:v>
                </c:pt>
                <c:pt idx="12503">
                  <c:v>46.24</c:v>
                </c:pt>
                <c:pt idx="12504">
                  <c:v>46.241</c:v>
                </c:pt>
                <c:pt idx="12505">
                  <c:v>46.225999999999999</c:v>
                </c:pt>
                <c:pt idx="12506">
                  <c:v>46.225999999999999</c:v>
                </c:pt>
                <c:pt idx="12507">
                  <c:v>46.207999999999998</c:v>
                </c:pt>
                <c:pt idx="12508">
                  <c:v>46.213000000000001</c:v>
                </c:pt>
                <c:pt idx="12509">
                  <c:v>46.215000000000003</c:v>
                </c:pt>
                <c:pt idx="12510">
                  <c:v>46.215000000000003</c:v>
                </c:pt>
                <c:pt idx="12511">
                  <c:v>46.210999999999999</c:v>
                </c:pt>
                <c:pt idx="12512">
                  <c:v>46.204999999999998</c:v>
                </c:pt>
                <c:pt idx="12513">
                  <c:v>46.207000000000001</c:v>
                </c:pt>
                <c:pt idx="12514">
                  <c:v>46.203000000000003</c:v>
                </c:pt>
                <c:pt idx="12515">
                  <c:v>46.197000000000003</c:v>
                </c:pt>
                <c:pt idx="12516">
                  <c:v>46.192</c:v>
                </c:pt>
                <c:pt idx="12517">
                  <c:v>46.192999999999998</c:v>
                </c:pt>
                <c:pt idx="12518">
                  <c:v>46.19</c:v>
                </c:pt>
                <c:pt idx="12519">
                  <c:v>46.183999999999997</c:v>
                </c:pt>
                <c:pt idx="12520">
                  <c:v>46.182000000000002</c:v>
                </c:pt>
                <c:pt idx="12521">
                  <c:v>46.165999999999997</c:v>
                </c:pt>
                <c:pt idx="12522">
                  <c:v>46.161999999999999</c:v>
                </c:pt>
                <c:pt idx="12523">
                  <c:v>46.16</c:v>
                </c:pt>
                <c:pt idx="12524">
                  <c:v>46.154000000000003</c:v>
                </c:pt>
                <c:pt idx="12525">
                  <c:v>46.146999999999998</c:v>
                </c:pt>
                <c:pt idx="12526">
                  <c:v>46.146999999999998</c:v>
                </c:pt>
                <c:pt idx="12527">
                  <c:v>46.134999999999998</c:v>
                </c:pt>
                <c:pt idx="12528">
                  <c:v>46.125</c:v>
                </c:pt>
                <c:pt idx="12529">
                  <c:v>46.121000000000002</c:v>
                </c:pt>
                <c:pt idx="12530">
                  <c:v>46.12</c:v>
                </c:pt>
                <c:pt idx="12531">
                  <c:v>46.109000000000002</c:v>
                </c:pt>
                <c:pt idx="12532">
                  <c:v>46.109000000000002</c:v>
                </c:pt>
                <c:pt idx="12533">
                  <c:v>46.1</c:v>
                </c:pt>
                <c:pt idx="12534">
                  <c:v>46.097999999999999</c:v>
                </c:pt>
                <c:pt idx="12535">
                  <c:v>46.094000000000001</c:v>
                </c:pt>
                <c:pt idx="12536">
                  <c:v>46.088999999999999</c:v>
                </c:pt>
                <c:pt idx="12537">
                  <c:v>46.087000000000003</c:v>
                </c:pt>
                <c:pt idx="12538">
                  <c:v>46.085000000000001</c:v>
                </c:pt>
                <c:pt idx="12539">
                  <c:v>46.076999999999998</c:v>
                </c:pt>
                <c:pt idx="12540">
                  <c:v>46.067999999999998</c:v>
                </c:pt>
                <c:pt idx="12541">
                  <c:v>46.073</c:v>
                </c:pt>
                <c:pt idx="12542">
                  <c:v>46.064</c:v>
                </c:pt>
                <c:pt idx="12543">
                  <c:v>46.064</c:v>
                </c:pt>
                <c:pt idx="12544">
                  <c:v>46.057000000000002</c:v>
                </c:pt>
                <c:pt idx="12545">
                  <c:v>46.051000000000002</c:v>
                </c:pt>
                <c:pt idx="12546">
                  <c:v>46.045000000000002</c:v>
                </c:pt>
                <c:pt idx="12547">
                  <c:v>46.048999999999999</c:v>
                </c:pt>
                <c:pt idx="12548">
                  <c:v>46.037999999999997</c:v>
                </c:pt>
                <c:pt idx="12549">
                  <c:v>46.036999999999999</c:v>
                </c:pt>
                <c:pt idx="12550">
                  <c:v>46.03</c:v>
                </c:pt>
                <c:pt idx="12551">
                  <c:v>46.024000000000001</c:v>
                </c:pt>
                <c:pt idx="12552">
                  <c:v>46.026000000000003</c:v>
                </c:pt>
                <c:pt idx="12553">
                  <c:v>46.021999999999998</c:v>
                </c:pt>
                <c:pt idx="12554">
                  <c:v>46.02</c:v>
                </c:pt>
                <c:pt idx="12555">
                  <c:v>46.003999999999998</c:v>
                </c:pt>
                <c:pt idx="12556">
                  <c:v>46.009</c:v>
                </c:pt>
                <c:pt idx="12557">
                  <c:v>46.011000000000003</c:v>
                </c:pt>
                <c:pt idx="12558">
                  <c:v>46.003</c:v>
                </c:pt>
                <c:pt idx="12559">
                  <c:v>45.996000000000002</c:v>
                </c:pt>
                <c:pt idx="12560">
                  <c:v>45.99</c:v>
                </c:pt>
                <c:pt idx="12561">
                  <c:v>45.991999999999997</c:v>
                </c:pt>
                <c:pt idx="12562">
                  <c:v>45.978999999999999</c:v>
                </c:pt>
                <c:pt idx="12563">
                  <c:v>45.972000000000001</c:v>
                </c:pt>
                <c:pt idx="12564">
                  <c:v>45.97</c:v>
                </c:pt>
                <c:pt idx="12565">
                  <c:v>45.962000000000003</c:v>
                </c:pt>
                <c:pt idx="12566">
                  <c:v>45.954999999999998</c:v>
                </c:pt>
                <c:pt idx="12567">
                  <c:v>45.954999999999998</c:v>
                </c:pt>
                <c:pt idx="12568">
                  <c:v>45.947000000000003</c:v>
                </c:pt>
                <c:pt idx="12569">
                  <c:v>45.933</c:v>
                </c:pt>
                <c:pt idx="12570">
                  <c:v>45.932000000000002</c:v>
                </c:pt>
                <c:pt idx="12571">
                  <c:v>45.932000000000002</c:v>
                </c:pt>
                <c:pt idx="12572">
                  <c:v>45.933999999999997</c:v>
                </c:pt>
                <c:pt idx="12573">
                  <c:v>45.932000000000002</c:v>
                </c:pt>
                <c:pt idx="12574">
                  <c:v>45.923000000000002</c:v>
                </c:pt>
                <c:pt idx="12575">
                  <c:v>45.923999999999999</c:v>
                </c:pt>
                <c:pt idx="12576">
                  <c:v>45.917000000000002</c:v>
                </c:pt>
                <c:pt idx="12577">
                  <c:v>45.905999999999999</c:v>
                </c:pt>
                <c:pt idx="12578">
                  <c:v>45.905999999999999</c:v>
                </c:pt>
                <c:pt idx="12579">
                  <c:v>45.902000000000001</c:v>
                </c:pt>
                <c:pt idx="12580">
                  <c:v>45.898000000000003</c:v>
                </c:pt>
                <c:pt idx="12581">
                  <c:v>45.890999999999998</c:v>
                </c:pt>
                <c:pt idx="12582">
                  <c:v>45.875999999999998</c:v>
                </c:pt>
                <c:pt idx="12583">
                  <c:v>45.88</c:v>
                </c:pt>
                <c:pt idx="12584">
                  <c:v>45.881</c:v>
                </c:pt>
                <c:pt idx="12585">
                  <c:v>45.875999999999998</c:v>
                </c:pt>
                <c:pt idx="12586">
                  <c:v>45.872</c:v>
                </c:pt>
                <c:pt idx="12587">
                  <c:v>45.856999999999999</c:v>
                </c:pt>
                <c:pt idx="12588">
                  <c:v>45.85</c:v>
                </c:pt>
                <c:pt idx="12589">
                  <c:v>45.850999999999999</c:v>
                </c:pt>
                <c:pt idx="12590">
                  <c:v>45.841999999999999</c:v>
                </c:pt>
                <c:pt idx="12591">
                  <c:v>45.845999999999997</c:v>
                </c:pt>
                <c:pt idx="12592">
                  <c:v>45.84</c:v>
                </c:pt>
                <c:pt idx="12593">
                  <c:v>45.835999999999999</c:v>
                </c:pt>
                <c:pt idx="12594">
                  <c:v>45.834000000000003</c:v>
                </c:pt>
                <c:pt idx="12595">
                  <c:v>45.832000000000001</c:v>
                </c:pt>
                <c:pt idx="12596">
                  <c:v>45.826999999999998</c:v>
                </c:pt>
                <c:pt idx="12597">
                  <c:v>45.823</c:v>
                </c:pt>
                <c:pt idx="12598">
                  <c:v>45.814999999999998</c:v>
                </c:pt>
                <c:pt idx="12599">
                  <c:v>45.808</c:v>
                </c:pt>
                <c:pt idx="12600">
                  <c:v>45.808</c:v>
                </c:pt>
                <c:pt idx="12601">
                  <c:v>45.804000000000002</c:v>
                </c:pt>
                <c:pt idx="12602">
                  <c:v>45.8</c:v>
                </c:pt>
                <c:pt idx="12603">
                  <c:v>45.789000000000001</c:v>
                </c:pt>
                <c:pt idx="12604">
                  <c:v>45.793999999999997</c:v>
                </c:pt>
                <c:pt idx="12605">
                  <c:v>45.783000000000001</c:v>
                </c:pt>
                <c:pt idx="12606">
                  <c:v>45.771000000000001</c:v>
                </c:pt>
                <c:pt idx="12607">
                  <c:v>45.78</c:v>
                </c:pt>
                <c:pt idx="12608">
                  <c:v>45.776000000000003</c:v>
                </c:pt>
                <c:pt idx="12609">
                  <c:v>45.767000000000003</c:v>
                </c:pt>
                <c:pt idx="12610">
                  <c:v>45.762999999999998</c:v>
                </c:pt>
                <c:pt idx="12611">
                  <c:v>45.753</c:v>
                </c:pt>
                <c:pt idx="12612">
                  <c:v>45.755000000000003</c:v>
                </c:pt>
                <c:pt idx="12613">
                  <c:v>45.746000000000002</c:v>
                </c:pt>
                <c:pt idx="12614">
                  <c:v>45.749000000000002</c:v>
                </c:pt>
                <c:pt idx="12615">
                  <c:v>45.74</c:v>
                </c:pt>
                <c:pt idx="12616">
                  <c:v>45.74</c:v>
                </c:pt>
                <c:pt idx="12617">
                  <c:v>45.728999999999999</c:v>
                </c:pt>
                <c:pt idx="12618">
                  <c:v>45.725000000000001</c:v>
                </c:pt>
                <c:pt idx="12619">
                  <c:v>45.726999999999997</c:v>
                </c:pt>
                <c:pt idx="12620">
                  <c:v>45.718000000000004</c:v>
                </c:pt>
                <c:pt idx="12621">
                  <c:v>45.720999999999997</c:v>
                </c:pt>
                <c:pt idx="12622">
                  <c:v>45.713999999999999</c:v>
                </c:pt>
                <c:pt idx="12623">
                  <c:v>45.704000000000001</c:v>
                </c:pt>
                <c:pt idx="12624">
                  <c:v>45.698999999999998</c:v>
                </c:pt>
                <c:pt idx="12625">
                  <c:v>45.701000000000001</c:v>
                </c:pt>
                <c:pt idx="12626">
                  <c:v>45.695</c:v>
                </c:pt>
                <c:pt idx="12627">
                  <c:v>45.691000000000003</c:v>
                </c:pt>
                <c:pt idx="12628">
                  <c:v>45.695</c:v>
                </c:pt>
                <c:pt idx="12629">
                  <c:v>45.683</c:v>
                </c:pt>
                <c:pt idx="12630">
                  <c:v>45.673000000000002</c:v>
                </c:pt>
                <c:pt idx="12631">
                  <c:v>45.676000000000002</c:v>
                </c:pt>
                <c:pt idx="12632">
                  <c:v>45.67</c:v>
                </c:pt>
                <c:pt idx="12633">
                  <c:v>45.667999999999999</c:v>
                </c:pt>
                <c:pt idx="12634">
                  <c:v>45.654000000000003</c:v>
                </c:pt>
                <c:pt idx="12635">
                  <c:v>45.65</c:v>
                </c:pt>
                <c:pt idx="12636">
                  <c:v>45.652999999999999</c:v>
                </c:pt>
                <c:pt idx="12637">
                  <c:v>45.65</c:v>
                </c:pt>
                <c:pt idx="12638">
                  <c:v>45.642000000000003</c:v>
                </c:pt>
                <c:pt idx="12639">
                  <c:v>45.642000000000003</c:v>
                </c:pt>
                <c:pt idx="12640">
                  <c:v>45.633000000000003</c:v>
                </c:pt>
                <c:pt idx="12641">
                  <c:v>45.633000000000003</c:v>
                </c:pt>
                <c:pt idx="12642">
                  <c:v>45.622999999999998</c:v>
                </c:pt>
                <c:pt idx="12643">
                  <c:v>45.622999999999998</c:v>
                </c:pt>
                <c:pt idx="12644">
                  <c:v>45.613999999999997</c:v>
                </c:pt>
                <c:pt idx="12645">
                  <c:v>45.607999999999997</c:v>
                </c:pt>
                <c:pt idx="12646">
                  <c:v>45.600999999999999</c:v>
                </c:pt>
                <c:pt idx="12647">
                  <c:v>45.600999999999999</c:v>
                </c:pt>
                <c:pt idx="12648">
                  <c:v>45.593000000000004</c:v>
                </c:pt>
                <c:pt idx="12649">
                  <c:v>45.59</c:v>
                </c:pt>
                <c:pt idx="12650">
                  <c:v>45.591000000000001</c:v>
                </c:pt>
                <c:pt idx="12651">
                  <c:v>45.585999999999999</c:v>
                </c:pt>
                <c:pt idx="12652">
                  <c:v>45.582000000000001</c:v>
                </c:pt>
                <c:pt idx="12653">
                  <c:v>45.58</c:v>
                </c:pt>
                <c:pt idx="12654">
                  <c:v>45.567</c:v>
                </c:pt>
                <c:pt idx="12655">
                  <c:v>45.558</c:v>
                </c:pt>
                <c:pt idx="12656">
                  <c:v>45.558</c:v>
                </c:pt>
                <c:pt idx="12657">
                  <c:v>45.548999999999999</c:v>
                </c:pt>
                <c:pt idx="12658">
                  <c:v>45.542999999999999</c:v>
                </c:pt>
                <c:pt idx="12659">
                  <c:v>45.545000000000002</c:v>
                </c:pt>
                <c:pt idx="12660">
                  <c:v>45.536999999999999</c:v>
                </c:pt>
                <c:pt idx="12661">
                  <c:v>45.53</c:v>
                </c:pt>
                <c:pt idx="12662">
                  <c:v>45.527999999999999</c:v>
                </c:pt>
                <c:pt idx="12663">
                  <c:v>45.53</c:v>
                </c:pt>
                <c:pt idx="12664">
                  <c:v>45.524000000000001</c:v>
                </c:pt>
                <c:pt idx="12665">
                  <c:v>45.526000000000003</c:v>
                </c:pt>
                <c:pt idx="12666">
                  <c:v>45.524999999999999</c:v>
                </c:pt>
                <c:pt idx="12667">
                  <c:v>45.515999999999998</c:v>
                </c:pt>
                <c:pt idx="12668">
                  <c:v>45.512</c:v>
                </c:pt>
                <c:pt idx="12669">
                  <c:v>45.514000000000003</c:v>
                </c:pt>
                <c:pt idx="12670">
                  <c:v>45.500999999999998</c:v>
                </c:pt>
                <c:pt idx="12671">
                  <c:v>45.500999999999998</c:v>
                </c:pt>
                <c:pt idx="12672">
                  <c:v>45.496000000000002</c:v>
                </c:pt>
                <c:pt idx="12673">
                  <c:v>45.491999999999997</c:v>
                </c:pt>
                <c:pt idx="12674">
                  <c:v>45.491999999999997</c:v>
                </c:pt>
                <c:pt idx="12675">
                  <c:v>45.484000000000002</c:v>
                </c:pt>
                <c:pt idx="12676">
                  <c:v>45.475000000000001</c:v>
                </c:pt>
                <c:pt idx="12677">
                  <c:v>45.470999999999997</c:v>
                </c:pt>
                <c:pt idx="12678">
                  <c:v>45.469000000000001</c:v>
                </c:pt>
                <c:pt idx="12679">
                  <c:v>45.46</c:v>
                </c:pt>
                <c:pt idx="12680">
                  <c:v>45.454000000000001</c:v>
                </c:pt>
                <c:pt idx="12681">
                  <c:v>45.451000000000001</c:v>
                </c:pt>
                <c:pt idx="12682">
                  <c:v>45.44</c:v>
                </c:pt>
                <c:pt idx="12683">
                  <c:v>45.441000000000003</c:v>
                </c:pt>
                <c:pt idx="12684">
                  <c:v>45.427999999999997</c:v>
                </c:pt>
                <c:pt idx="12685">
                  <c:v>45.433999999999997</c:v>
                </c:pt>
                <c:pt idx="12686">
                  <c:v>45.436999999999998</c:v>
                </c:pt>
                <c:pt idx="12687">
                  <c:v>45.427999999999997</c:v>
                </c:pt>
                <c:pt idx="12688">
                  <c:v>45.426000000000002</c:v>
                </c:pt>
                <c:pt idx="12689">
                  <c:v>45.417000000000002</c:v>
                </c:pt>
                <c:pt idx="12690">
                  <c:v>45.408999999999999</c:v>
                </c:pt>
                <c:pt idx="12691">
                  <c:v>45.396999999999998</c:v>
                </c:pt>
                <c:pt idx="12692">
                  <c:v>45.393000000000001</c:v>
                </c:pt>
                <c:pt idx="12693">
                  <c:v>45.387</c:v>
                </c:pt>
                <c:pt idx="12694">
                  <c:v>45.390999999999998</c:v>
                </c:pt>
                <c:pt idx="12695">
                  <c:v>45.387</c:v>
                </c:pt>
                <c:pt idx="12696">
                  <c:v>45.38</c:v>
                </c:pt>
                <c:pt idx="12697">
                  <c:v>45.383000000000003</c:v>
                </c:pt>
                <c:pt idx="12698">
                  <c:v>45.366999999999997</c:v>
                </c:pt>
                <c:pt idx="12699">
                  <c:v>45.368000000000002</c:v>
                </c:pt>
                <c:pt idx="12700">
                  <c:v>45.360999999999997</c:v>
                </c:pt>
                <c:pt idx="12701">
                  <c:v>45.360999999999997</c:v>
                </c:pt>
                <c:pt idx="12702">
                  <c:v>45.363999999999997</c:v>
                </c:pt>
                <c:pt idx="12703">
                  <c:v>45.359000000000002</c:v>
                </c:pt>
                <c:pt idx="12704">
                  <c:v>45.350999999999999</c:v>
                </c:pt>
                <c:pt idx="12705">
                  <c:v>45.348999999999997</c:v>
                </c:pt>
                <c:pt idx="12706">
                  <c:v>45.334000000000003</c:v>
                </c:pt>
                <c:pt idx="12707">
                  <c:v>45.329000000000001</c:v>
                </c:pt>
                <c:pt idx="12708">
                  <c:v>45.326999999999998</c:v>
                </c:pt>
                <c:pt idx="12709">
                  <c:v>45.323</c:v>
                </c:pt>
                <c:pt idx="12710">
                  <c:v>45.319000000000003</c:v>
                </c:pt>
                <c:pt idx="12711">
                  <c:v>45.319000000000003</c:v>
                </c:pt>
                <c:pt idx="12712">
                  <c:v>45.314</c:v>
                </c:pt>
                <c:pt idx="12713">
                  <c:v>45.305999999999997</c:v>
                </c:pt>
                <c:pt idx="12714">
                  <c:v>45.304000000000002</c:v>
                </c:pt>
                <c:pt idx="12715">
                  <c:v>45.301000000000002</c:v>
                </c:pt>
                <c:pt idx="12716">
                  <c:v>45.292999999999999</c:v>
                </c:pt>
                <c:pt idx="12717">
                  <c:v>45.289000000000001</c:v>
                </c:pt>
                <c:pt idx="12718">
                  <c:v>45.292999999999999</c:v>
                </c:pt>
                <c:pt idx="12719">
                  <c:v>45.283999999999999</c:v>
                </c:pt>
                <c:pt idx="12720">
                  <c:v>45.274000000000001</c:v>
                </c:pt>
                <c:pt idx="12721">
                  <c:v>45.268999999999998</c:v>
                </c:pt>
                <c:pt idx="12722">
                  <c:v>45.265000000000001</c:v>
                </c:pt>
                <c:pt idx="12723">
                  <c:v>45.259</c:v>
                </c:pt>
                <c:pt idx="12724">
                  <c:v>45.256</c:v>
                </c:pt>
                <c:pt idx="12725">
                  <c:v>45.253999999999998</c:v>
                </c:pt>
                <c:pt idx="12726">
                  <c:v>45.247999999999998</c:v>
                </c:pt>
                <c:pt idx="12727">
                  <c:v>45.241</c:v>
                </c:pt>
                <c:pt idx="12728">
                  <c:v>45.238999999999997</c:v>
                </c:pt>
                <c:pt idx="12729">
                  <c:v>45.232999999999997</c:v>
                </c:pt>
                <c:pt idx="12730">
                  <c:v>45.228999999999999</c:v>
                </c:pt>
                <c:pt idx="12731">
                  <c:v>45.225999999999999</c:v>
                </c:pt>
                <c:pt idx="12732">
                  <c:v>45.225999999999999</c:v>
                </c:pt>
                <c:pt idx="12733">
                  <c:v>45.22</c:v>
                </c:pt>
                <c:pt idx="12734">
                  <c:v>45.210999999999999</c:v>
                </c:pt>
                <c:pt idx="12735">
                  <c:v>45.207000000000001</c:v>
                </c:pt>
                <c:pt idx="12736">
                  <c:v>45.209000000000003</c:v>
                </c:pt>
                <c:pt idx="12737">
                  <c:v>45.203000000000003</c:v>
                </c:pt>
                <c:pt idx="12738">
                  <c:v>45.203000000000003</c:v>
                </c:pt>
                <c:pt idx="12739">
                  <c:v>45.194000000000003</c:v>
                </c:pt>
                <c:pt idx="12740">
                  <c:v>45.192</c:v>
                </c:pt>
                <c:pt idx="12741">
                  <c:v>45.192</c:v>
                </c:pt>
                <c:pt idx="12742">
                  <c:v>45.192</c:v>
                </c:pt>
                <c:pt idx="12743">
                  <c:v>45.186</c:v>
                </c:pt>
                <c:pt idx="12744">
                  <c:v>45.183999999999997</c:v>
                </c:pt>
                <c:pt idx="12745">
                  <c:v>45.173000000000002</c:v>
                </c:pt>
                <c:pt idx="12746">
                  <c:v>45.170999999999999</c:v>
                </c:pt>
                <c:pt idx="12747">
                  <c:v>45.168999999999997</c:v>
                </c:pt>
                <c:pt idx="12748">
                  <c:v>45.162999999999997</c:v>
                </c:pt>
                <c:pt idx="12749">
                  <c:v>45.152000000000001</c:v>
                </c:pt>
                <c:pt idx="12750">
                  <c:v>45.154000000000003</c:v>
                </c:pt>
                <c:pt idx="12751">
                  <c:v>45.143000000000001</c:v>
                </c:pt>
                <c:pt idx="12752">
                  <c:v>45.145000000000003</c:v>
                </c:pt>
                <c:pt idx="12753">
                  <c:v>45.139000000000003</c:v>
                </c:pt>
                <c:pt idx="12754">
                  <c:v>45.134</c:v>
                </c:pt>
                <c:pt idx="12755">
                  <c:v>45.128</c:v>
                </c:pt>
                <c:pt idx="12756">
                  <c:v>45.124000000000002</c:v>
                </c:pt>
                <c:pt idx="12757">
                  <c:v>45.122</c:v>
                </c:pt>
                <c:pt idx="12758">
                  <c:v>45.115000000000002</c:v>
                </c:pt>
                <c:pt idx="12759">
                  <c:v>45.116999999999997</c:v>
                </c:pt>
                <c:pt idx="12760">
                  <c:v>45.116</c:v>
                </c:pt>
                <c:pt idx="12761">
                  <c:v>45.104999999999997</c:v>
                </c:pt>
                <c:pt idx="12762">
                  <c:v>45.097999999999999</c:v>
                </c:pt>
                <c:pt idx="12763">
                  <c:v>45.091999999999999</c:v>
                </c:pt>
                <c:pt idx="12764">
                  <c:v>45.085000000000001</c:v>
                </c:pt>
                <c:pt idx="12765">
                  <c:v>45.079000000000001</c:v>
                </c:pt>
                <c:pt idx="12766">
                  <c:v>45.082999999999998</c:v>
                </c:pt>
                <c:pt idx="12767">
                  <c:v>45.07</c:v>
                </c:pt>
                <c:pt idx="12768">
                  <c:v>45.057000000000002</c:v>
                </c:pt>
                <c:pt idx="12769">
                  <c:v>45.057000000000002</c:v>
                </c:pt>
                <c:pt idx="12770">
                  <c:v>45.064</c:v>
                </c:pt>
                <c:pt idx="12771">
                  <c:v>45.06</c:v>
                </c:pt>
                <c:pt idx="12772">
                  <c:v>45.05</c:v>
                </c:pt>
                <c:pt idx="12773">
                  <c:v>45.048999999999999</c:v>
                </c:pt>
                <c:pt idx="12774">
                  <c:v>45.042000000000002</c:v>
                </c:pt>
                <c:pt idx="12775">
                  <c:v>45.042000000000002</c:v>
                </c:pt>
                <c:pt idx="12776">
                  <c:v>45.030999999999999</c:v>
                </c:pt>
                <c:pt idx="12777">
                  <c:v>45.023000000000003</c:v>
                </c:pt>
                <c:pt idx="12778">
                  <c:v>45.029000000000003</c:v>
                </c:pt>
                <c:pt idx="12779">
                  <c:v>45.02</c:v>
                </c:pt>
                <c:pt idx="12780">
                  <c:v>45.027000000000001</c:v>
                </c:pt>
                <c:pt idx="12781">
                  <c:v>45.015999999999998</c:v>
                </c:pt>
                <c:pt idx="12782">
                  <c:v>45.012</c:v>
                </c:pt>
                <c:pt idx="12783">
                  <c:v>45.003999999999998</c:v>
                </c:pt>
                <c:pt idx="12784">
                  <c:v>45.003</c:v>
                </c:pt>
                <c:pt idx="12785">
                  <c:v>45.002000000000002</c:v>
                </c:pt>
                <c:pt idx="12786">
                  <c:v>44.993000000000002</c:v>
                </c:pt>
                <c:pt idx="12787">
                  <c:v>44.993000000000002</c:v>
                </c:pt>
                <c:pt idx="12788">
                  <c:v>44.994999999999997</c:v>
                </c:pt>
                <c:pt idx="12789">
                  <c:v>44.985999999999997</c:v>
                </c:pt>
                <c:pt idx="12790">
                  <c:v>44.981999999999999</c:v>
                </c:pt>
                <c:pt idx="12791">
                  <c:v>44.973999999999997</c:v>
                </c:pt>
                <c:pt idx="12792">
                  <c:v>44.96</c:v>
                </c:pt>
                <c:pt idx="12793">
                  <c:v>44.957999999999998</c:v>
                </c:pt>
                <c:pt idx="12794">
                  <c:v>44.959000000000003</c:v>
                </c:pt>
                <c:pt idx="12795">
                  <c:v>44.956000000000003</c:v>
                </c:pt>
                <c:pt idx="12796">
                  <c:v>44.95</c:v>
                </c:pt>
                <c:pt idx="12797">
                  <c:v>44.936999999999998</c:v>
                </c:pt>
                <c:pt idx="12798">
                  <c:v>44.936999999999998</c:v>
                </c:pt>
                <c:pt idx="12799">
                  <c:v>44.939</c:v>
                </c:pt>
                <c:pt idx="12800">
                  <c:v>44.923999999999999</c:v>
                </c:pt>
                <c:pt idx="12801">
                  <c:v>44.936999999999998</c:v>
                </c:pt>
                <c:pt idx="12802">
                  <c:v>44.927999999999997</c:v>
                </c:pt>
                <c:pt idx="12803">
                  <c:v>44.912999999999997</c:v>
                </c:pt>
                <c:pt idx="12804">
                  <c:v>44.906999999999996</c:v>
                </c:pt>
                <c:pt idx="12805">
                  <c:v>44.904000000000003</c:v>
                </c:pt>
                <c:pt idx="12806">
                  <c:v>44.9</c:v>
                </c:pt>
                <c:pt idx="12807">
                  <c:v>44.896000000000001</c:v>
                </c:pt>
                <c:pt idx="12808">
                  <c:v>44.887</c:v>
                </c:pt>
                <c:pt idx="12809">
                  <c:v>44.884999999999998</c:v>
                </c:pt>
                <c:pt idx="12810">
                  <c:v>44.877000000000002</c:v>
                </c:pt>
                <c:pt idx="12811">
                  <c:v>44.881</c:v>
                </c:pt>
                <c:pt idx="12812">
                  <c:v>44.875</c:v>
                </c:pt>
                <c:pt idx="12813">
                  <c:v>44.877000000000002</c:v>
                </c:pt>
                <c:pt idx="12814">
                  <c:v>44.87</c:v>
                </c:pt>
                <c:pt idx="12815">
                  <c:v>44.859000000000002</c:v>
                </c:pt>
                <c:pt idx="12816">
                  <c:v>44.862000000000002</c:v>
                </c:pt>
                <c:pt idx="12817">
                  <c:v>44.856999999999999</c:v>
                </c:pt>
                <c:pt idx="12818">
                  <c:v>44.850999999999999</c:v>
                </c:pt>
                <c:pt idx="12819">
                  <c:v>44.847000000000001</c:v>
                </c:pt>
                <c:pt idx="12820">
                  <c:v>44.847000000000001</c:v>
                </c:pt>
                <c:pt idx="12821">
                  <c:v>44.838000000000001</c:v>
                </c:pt>
                <c:pt idx="12822">
                  <c:v>44.835999999999999</c:v>
                </c:pt>
                <c:pt idx="12823">
                  <c:v>44.829000000000001</c:v>
                </c:pt>
                <c:pt idx="12824">
                  <c:v>44.825000000000003</c:v>
                </c:pt>
                <c:pt idx="12825">
                  <c:v>44.820999999999998</c:v>
                </c:pt>
                <c:pt idx="12826">
                  <c:v>44.814</c:v>
                </c:pt>
                <c:pt idx="12827">
                  <c:v>44.805999999999997</c:v>
                </c:pt>
                <c:pt idx="12828">
                  <c:v>44.805999999999997</c:v>
                </c:pt>
                <c:pt idx="12829">
                  <c:v>44.804000000000002</c:v>
                </c:pt>
                <c:pt idx="12830">
                  <c:v>44.798999999999999</c:v>
                </c:pt>
                <c:pt idx="12831">
                  <c:v>44.787999999999997</c:v>
                </c:pt>
                <c:pt idx="12832">
                  <c:v>44.787999999999997</c:v>
                </c:pt>
                <c:pt idx="12833">
                  <c:v>44.790999999999997</c:v>
                </c:pt>
                <c:pt idx="12834">
                  <c:v>44.790999999999997</c:v>
                </c:pt>
                <c:pt idx="12835">
                  <c:v>44.78</c:v>
                </c:pt>
                <c:pt idx="12836">
                  <c:v>44.776000000000003</c:v>
                </c:pt>
                <c:pt idx="12837">
                  <c:v>44.771999999999998</c:v>
                </c:pt>
                <c:pt idx="12838">
                  <c:v>44.765000000000001</c:v>
                </c:pt>
                <c:pt idx="12839">
                  <c:v>44.765000000000001</c:v>
                </c:pt>
                <c:pt idx="12840">
                  <c:v>44.753999999999998</c:v>
                </c:pt>
                <c:pt idx="12841">
                  <c:v>44.75</c:v>
                </c:pt>
                <c:pt idx="12842">
                  <c:v>44.747999999999998</c:v>
                </c:pt>
                <c:pt idx="12843">
                  <c:v>44.743000000000002</c:v>
                </c:pt>
                <c:pt idx="12844">
                  <c:v>44.731999999999999</c:v>
                </c:pt>
                <c:pt idx="12845">
                  <c:v>44.73</c:v>
                </c:pt>
                <c:pt idx="12846">
                  <c:v>44.728000000000002</c:v>
                </c:pt>
                <c:pt idx="12847">
                  <c:v>44.719000000000001</c:v>
                </c:pt>
                <c:pt idx="12848">
                  <c:v>44.716999999999999</c:v>
                </c:pt>
                <c:pt idx="12849">
                  <c:v>44.709000000000003</c:v>
                </c:pt>
                <c:pt idx="12850">
                  <c:v>44.706000000000003</c:v>
                </c:pt>
                <c:pt idx="12851">
                  <c:v>44.709000000000003</c:v>
                </c:pt>
                <c:pt idx="12852">
                  <c:v>44.701999999999998</c:v>
                </c:pt>
                <c:pt idx="12853">
                  <c:v>44.686999999999998</c:v>
                </c:pt>
                <c:pt idx="12854">
                  <c:v>44.698</c:v>
                </c:pt>
                <c:pt idx="12855">
                  <c:v>44.69</c:v>
                </c:pt>
                <c:pt idx="12856">
                  <c:v>44.683</c:v>
                </c:pt>
                <c:pt idx="12857">
                  <c:v>44.664999999999999</c:v>
                </c:pt>
                <c:pt idx="12858">
                  <c:v>44.667999999999999</c:v>
                </c:pt>
                <c:pt idx="12859">
                  <c:v>44.664999999999999</c:v>
                </c:pt>
                <c:pt idx="12860">
                  <c:v>44.658999999999999</c:v>
                </c:pt>
                <c:pt idx="12861">
                  <c:v>44.661000000000001</c:v>
                </c:pt>
                <c:pt idx="12862">
                  <c:v>44.652000000000001</c:v>
                </c:pt>
                <c:pt idx="12863">
                  <c:v>44.65</c:v>
                </c:pt>
                <c:pt idx="12864">
                  <c:v>44.649000000000001</c:v>
                </c:pt>
                <c:pt idx="12865">
                  <c:v>44.64</c:v>
                </c:pt>
                <c:pt idx="12866">
                  <c:v>44.637</c:v>
                </c:pt>
                <c:pt idx="12867">
                  <c:v>44.631</c:v>
                </c:pt>
                <c:pt idx="12868">
                  <c:v>44.636000000000003</c:v>
                </c:pt>
                <c:pt idx="12869">
                  <c:v>44.634</c:v>
                </c:pt>
                <c:pt idx="12870">
                  <c:v>44.637999999999998</c:v>
                </c:pt>
                <c:pt idx="12871">
                  <c:v>44.618000000000002</c:v>
                </c:pt>
                <c:pt idx="12872">
                  <c:v>44.612000000000002</c:v>
                </c:pt>
                <c:pt idx="12873">
                  <c:v>44.616</c:v>
                </c:pt>
                <c:pt idx="12874">
                  <c:v>44.612000000000002</c:v>
                </c:pt>
                <c:pt idx="12875">
                  <c:v>44.616999999999997</c:v>
                </c:pt>
                <c:pt idx="12876">
                  <c:v>44.603999999999999</c:v>
                </c:pt>
                <c:pt idx="12877">
                  <c:v>44.600999999999999</c:v>
                </c:pt>
                <c:pt idx="12878">
                  <c:v>44.593000000000004</c:v>
                </c:pt>
                <c:pt idx="12879">
                  <c:v>44.582000000000001</c:v>
                </c:pt>
                <c:pt idx="12880">
                  <c:v>44.57</c:v>
                </c:pt>
                <c:pt idx="12881">
                  <c:v>44.566000000000003</c:v>
                </c:pt>
                <c:pt idx="12882">
                  <c:v>44.56</c:v>
                </c:pt>
                <c:pt idx="12883">
                  <c:v>44.56</c:v>
                </c:pt>
                <c:pt idx="12884">
                  <c:v>44.564</c:v>
                </c:pt>
                <c:pt idx="12885">
                  <c:v>44.555999999999997</c:v>
                </c:pt>
                <c:pt idx="12886">
                  <c:v>44.548999999999999</c:v>
                </c:pt>
                <c:pt idx="12887">
                  <c:v>44.546999999999997</c:v>
                </c:pt>
                <c:pt idx="12888">
                  <c:v>44.527000000000001</c:v>
                </c:pt>
                <c:pt idx="12889">
                  <c:v>44.537999999999997</c:v>
                </c:pt>
                <c:pt idx="12890">
                  <c:v>44.53</c:v>
                </c:pt>
                <c:pt idx="12891">
                  <c:v>44.536999999999999</c:v>
                </c:pt>
                <c:pt idx="12892">
                  <c:v>44.531999999999996</c:v>
                </c:pt>
                <c:pt idx="12893">
                  <c:v>44.524999999999999</c:v>
                </c:pt>
                <c:pt idx="12894">
                  <c:v>44.523000000000003</c:v>
                </c:pt>
                <c:pt idx="12895">
                  <c:v>44.512999999999998</c:v>
                </c:pt>
                <c:pt idx="12896">
                  <c:v>44.517000000000003</c:v>
                </c:pt>
                <c:pt idx="12897">
                  <c:v>44.511000000000003</c:v>
                </c:pt>
                <c:pt idx="12898">
                  <c:v>44.503999999999998</c:v>
                </c:pt>
                <c:pt idx="12899">
                  <c:v>44.491</c:v>
                </c:pt>
                <c:pt idx="12900">
                  <c:v>44.5</c:v>
                </c:pt>
                <c:pt idx="12901">
                  <c:v>44.493000000000002</c:v>
                </c:pt>
                <c:pt idx="12902">
                  <c:v>44.491</c:v>
                </c:pt>
                <c:pt idx="12903">
                  <c:v>44.488999999999997</c:v>
                </c:pt>
                <c:pt idx="12904">
                  <c:v>44.482999999999997</c:v>
                </c:pt>
                <c:pt idx="12905">
                  <c:v>44.478000000000002</c:v>
                </c:pt>
                <c:pt idx="12906">
                  <c:v>44.473999999999997</c:v>
                </c:pt>
                <c:pt idx="12907">
                  <c:v>44.466999999999999</c:v>
                </c:pt>
                <c:pt idx="12908">
                  <c:v>44.460999999999999</c:v>
                </c:pt>
                <c:pt idx="12909">
                  <c:v>44.459000000000003</c:v>
                </c:pt>
                <c:pt idx="12910">
                  <c:v>44.454000000000001</c:v>
                </c:pt>
                <c:pt idx="12911">
                  <c:v>44.454999999999998</c:v>
                </c:pt>
                <c:pt idx="12912">
                  <c:v>44.448</c:v>
                </c:pt>
                <c:pt idx="12913">
                  <c:v>44.448</c:v>
                </c:pt>
                <c:pt idx="12914">
                  <c:v>44.445999999999998</c:v>
                </c:pt>
                <c:pt idx="12915">
                  <c:v>44.426000000000002</c:v>
                </c:pt>
                <c:pt idx="12916">
                  <c:v>44.429000000000002</c:v>
                </c:pt>
                <c:pt idx="12917">
                  <c:v>44.426000000000002</c:v>
                </c:pt>
                <c:pt idx="12918">
                  <c:v>44.426000000000002</c:v>
                </c:pt>
                <c:pt idx="12919">
                  <c:v>44.424999999999997</c:v>
                </c:pt>
                <c:pt idx="12920">
                  <c:v>44.417999999999999</c:v>
                </c:pt>
                <c:pt idx="12921">
                  <c:v>44.411000000000001</c:v>
                </c:pt>
                <c:pt idx="12922">
                  <c:v>44.406999999999996</c:v>
                </c:pt>
                <c:pt idx="12923">
                  <c:v>44.393999999999998</c:v>
                </c:pt>
                <c:pt idx="12924">
                  <c:v>44.399000000000001</c:v>
                </c:pt>
                <c:pt idx="12925">
                  <c:v>44.392000000000003</c:v>
                </c:pt>
                <c:pt idx="12926">
                  <c:v>44.383000000000003</c:v>
                </c:pt>
                <c:pt idx="12927">
                  <c:v>44.384999999999998</c:v>
                </c:pt>
                <c:pt idx="12928">
                  <c:v>44.381</c:v>
                </c:pt>
                <c:pt idx="12929">
                  <c:v>44.377000000000002</c:v>
                </c:pt>
                <c:pt idx="12930">
                  <c:v>44.377000000000002</c:v>
                </c:pt>
                <c:pt idx="12931">
                  <c:v>44.375</c:v>
                </c:pt>
                <c:pt idx="12932">
                  <c:v>44.377000000000002</c:v>
                </c:pt>
                <c:pt idx="12933">
                  <c:v>44.366</c:v>
                </c:pt>
                <c:pt idx="12934">
                  <c:v>44.368000000000002</c:v>
                </c:pt>
                <c:pt idx="12935">
                  <c:v>44.357999999999997</c:v>
                </c:pt>
                <c:pt idx="12936">
                  <c:v>44.350999999999999</c:v>
                </c:pt>
                <c:pt idx="12937">
                  <c:v>44.350999999999999</c:v>
                </c:pt>
                <c:pt idx="12938">
                  <c:v>44.348999999999997</c:v>
                </c:pt>
                <c:pt idx="12939">
                  <c:v>44.347000000000001</c:v>
                </c:pt>
                <c:pt idx="12940">
                  <c:v>44.341999999999999</c:v>
                </c:pt>
                <c:pt idx="12941">
                  <c:v>44.335999999999999</c:v>
                </c:pt>
                <c:pt idx="12942">
                  <c:v>44.332000000000001</c:v>
                </c:pt>
                <c:pt idx="12943">
                  <c:v>44.319000000000003</c:v>
                </c:pt>
                <c:pt idx="12944">
                  <c:v>44.320999999999998</c:v>
                </c:pt>
                <c:pt idx="12945">
                  <c:v>44.320999999999998</c:v>
                </c:pt>
                <c:pt idx="12946">
                  <c:v>44.311999999999998</c:v>
                </c:pt>
                <c:pt idx="12947">
                  <c:v>44.304000000000002</c:v>
                </c:pt>
                <c:pt idx="12948">
                  <c:v>44.305999999999997</c:v>
                </c:pt>
                <c:pt idx="12949">
                  <c:v>44.298999999999999</c:v>
                </c:pt>
                <c:pt idx="12950">
                  <c:v>44.292999999999999</c:v>
                </c:pt>
                <c:pt idx="12951">
                  <c:v>44.287999999999997</c:v>
                </c:pt>
                <c:pt idx="12952">
                  <c:v>44.281999999999996</c:v>
                </c:pt>
                <c:pt idx="12953">
                  <c:v>44.281999999999996</c:v>
                </c:pt>
                <c:pt idx="12954">
                  <c:v>44.277000000000001</c:v>
                </c:pt>
                <c:pt idx="12955">
                  <c:v>44.271000000000001</c:v>
                </c:pt>
                <c:pt idx="12956">
                  <c:v>44.256</c:v>
                </c:pt>
                <c:pt idx="12957">
                  <c:v>44.255000000000003</c:v>
                </c:pt>
                <c:pt idx="12958">
                  <c:v>44.258000000000003</c:v>
                </c:pt>
                <c:pt idx="12959">
                  <c:v>44.249000000000002</c:v>
                </c:pt>
                <c:pt idx="12960">
                  <c:v>44.24</c:v>
                </c:pt>
                <c:pt idx="12961">
                  <c:v>44.238</c:v>
                </c:pt>
                <c:pt idx="12962">
                  <c:v>44.23</c:v>
                </c:pt>
                <c:pt idx="12963">
                  <c:v>44.231999999999999</c:v>
                </c:pt>
                <c:pt idx="12964">
                  <c:v>44.235999999999997</c:v>
                </c:pt>
                <c:pt idx="12965">
                  <c:v>44.237000000000002</c:v>
                </c:pt>
                <c:pt idx="12966">
                  <c:v>44.228000000000002</c:v>
                </c:pt>
                <c:pt idx="12967">
                  <c:v>44.222999999999999</c:v>
                </c:pt>
                <c:pt idx="12968">
                  <c:v>44.215000000000003</c:v>
                </c:pt>
                <c:pt idx="12969">
                  <c:v>44.213000000000001</c:v>
                </c:pt>
                <c:pt idx="12970">
                  <c:v>44.206000000000003</c:v>
                </c:pt>
                <c:pt idx="12971">
                  <c:v>44.201999999999998</c:v>
                </c:pt>
                <c:pt idx="12972">
                  <c:v>44.206000000000003</c:v>
                </c:pt>
                <c:pt idx="12973">
                  <c:v>44.192999999999998</c:v>
                </c:pt>
                <c:pt idx="12974">
                  <c:v>44.182000000000002</c:v>
                </c:pt>
                <c:pt idx="12975">
                  <c:v>44.183999999999997</c:v>
                </c:pt>
                <c:pt idx="12976">
                  <c:v>44.176000000000002</c:v>
                </c:pt>
                <c:pt idx="12977">
                  <c:v>44.176000000000002</c:v>
                </c:pt>
                <c:pt idx="12978">
                  <c:v>44.173000000000002</c:v>
                </c:pt>
                <c:pt idx="12979">
                  <c:v>44.171999999999997</c:v>
                </c:pt>
                <c:pt idx="12980">
                  <c:v>44.162999999999997</c:v>
                </c:pt>
                <c:pt idx="12981">
                  <c:v>44.167999999999999</c:v>
                </c:pt>
                <c:pt idx="12982">
                  <c:v>44.152000000000001</c:v>
                </c:pt>
                <c:pt idx="12983">
                  <c:v>44.155999999999999</c:v>
                </c:pt>
                <c:pt idx="12984">
                  <c:v>44.154000000000003</c:v>
                </c:pt>
                <c:pt idx="12985">
                  <c:v>44.148000000000003</c:v>
                </c:pt>
                <c:pt idx="12986">
                  <c:v>44.146000000000001</c:v>
                </c:pt>
                <c:pt idx="12987">
                  <c:v>44.143000000000001</c:v>
                </c:pt>
                <c:pt idx="12988">
                  <c:v>44.139000000000003</c:v>
                </c:pt>
                <c:pt idx="12989">
                  <c:v>44.128</c:v>
                </c:pt>
                <c:pt idx="12990">
                  <c:v>44.121000000000002</c:v>
                </c:pt>
                <c:pt idx="12991">
                  <c:v>44.13</c:v>
                </c:pt>
                <c:pt idx="12992">
                  <c:v>44.12</c:v>
                </c:pt>
                <c:pt idx="12993">
                  <c:v>44.109000000000002</c:v>
                </c:pt>
                <c:pt idx="12994">
                  <c:v>44.110999999999997</c:v>
                </c:pt>
                <c:pt idx="12995">
                  <c:v>44.106999999999999</c:v>
                </c:pt>
                <c:pt idx="12996">
                  <c:v>44.094999999999999</c:v>
                </c:pt>
                <c:pt idx="12997">
                  <c:v>44.093000000000004</c:v>
                </c:pt>
                <c:pt idx="12998">
                  <c:v>44.091000000000001</c:v>
                </c:pt>
                <c:pt idx="12999">
                  <c:v>44.082999999999998</c:v>
                </c:pt>
                <c:pt idx="13000">
                  <c:v>44.076000000000001</c:v>
                </c:pt>
                <c:pt idx="13001">
                  <c:v>44.08</c:v>
                </c:pt>
                <c:pt idx="13002">
                  <c:v>44.072000000000003</c:v>
                </c:pt>
                <c:pt idx="13003">
                  <c:v>44.073999999999998</c:v>
                </c:pt>
                <c:pt idx="13004">
                  <c:v>44.072000000000003</c:v>
                </c:pt>
                <c:pt idx="13005">
                  <c:v>44.061</c:v>
                </c:pt>
                <c:pt idx="13006">
                  <c:v>44.055999999999997</c:v>
                </c:pt>
                <c:pt idx="13007">
                  <c:v>44.05</c:v>
                </c:pt>
                <c:pt idx="13008">
                  <c:v>44.05</c:v>
                </c:pt>
                <c:pt idx="13009">
                  <c:v>44.043999999999997</c:v>
                </c:pt>
                <c:pt idx="13010">
                  <c:v>44.043999999999997</c:v>
                </c:pt>
                <c:pt idx="13011">
                  <c:v>44.039000000000001</c:v>
                </c:pt>
                <c:pt idx="13012">
                  <c:v>44.039000000000001</c:v>
                </c:pt>
                <c:pt idx="13013">
                  <c:v>44.036999999999999</c:v>
                </c:pt>
                <c:pt idx="13014">
                  <c:v>44.024000000000001</c:v>
                </c:pt>
                <c:pt idx="13015">
                  <c:v>44.030999999999999</c:v>
                </c:pt>
                <c:pt idx="13016">
                  <c:v>44.024000000000001</c:v>
                </c:pt>
                <c:pt idx="13017">
                  <c:v>44.015999999999998</c:v>
                </c:pt>
                <c:pt idx="13018">
                  <c:v>44.018000000000001</c:v>
                </c:pt>
                <c:pt idx="13019">
                  <c:v>44.011000000000003</c:v>
                </c:pt>
                <c:pt idx="13020">
                  <c:v>44.009</c:v>
                </c:pt>
                <c:pt idx="13021">
                  <c:v>43.996000000000002</c:v>
                </c:pt>
                <c:pt idx="13022">
                  <c:v>43.988999999999997</c:v>
                </c:pt>
                <c:pt idx="13023">
                  <c:v>43.99</c:v>
                </c:pt>
                <c:pt idx="13024">
                  <c:v>43.975999999999999</c:v>
                </c:pt>
                <c:pt idx="13025">
                  <c:v>43.978000000000002</c:v>
                </c:pt>
                <c:pt idx="13026">
                  <c:v>43.978999999999999</c:v>
                </c:pt>
                <c:pt idx="13027">
                  <c:v>43.981000000000002</c:v>
                </c:pt>
                <c:pt idx="13028">
                  <c:v>43.973999999999997</c:v>
                </c:pt>
                <c:pt idx="13029">
                  <c:v>43.972000000000001</c:v>
                </c:pt>
                <c:pt idx="13030">
                  <c:v>43.972000000000001</c:v>
                </c:pt>
                <c:pt idx="13031">
                  <c:v>43.960999999999999</c:v>
                </c:pt>
                <c:pt idx="13032">
                  <c:v>43.957000000000001</c:v>
                </c:pt>
                <c:pt idx="13033">
                  <c:v>43.945999999999998</c:v>
                </c:pt>
                <c:pt idx="13034">
                  <c:v>43.944000000000003</c:v>
                </c:pt>
                <c:pt idx="13035">
                  <c:v>43.942</c:v>
                </c:pt>
                <c:pt idx="13036">
                  <c:v>43.942</c:v>
                </c:pt>
                <c:pt idx="13037">
                  <c:v>43.930999999999997</c:v>
                </c:pt>
                <c:pt idx="13038">
                  <c:v>43.927999999999997</c:v>
                </c:pt>
                <c:pt idx="13039">
                  <c:v>43.921999999999997</c:v>
                </c:pt>
                <c:pt idx="13040">
                  <c:v>43.92</c:v>
                </c:pt>
                <c:pt idx="13041">
                  <c:v>43.92</c:v>
                </c:pt>
                <c:pt idx="13042">
                  <c:v>43.917999999999999</c:v>
                </c:pt>
                <c:pt idx="13043">
                  <c:v>43.902000000000001</c:v>
                </c:pt>
                <c:pt idx="13044">
                  <c:v>43.905000000000001</c:v>
                </c:pt>
                <c:pt idx="13045">
                  <c:v>43.906999999999996</c:v>
                </c:pt>
                <c:pt idx="13046">
                  <c:v>43.908999999999999</c:v>
                </c:pt>
                <c:pt idx="13047">
                  <c:v>43.905000000000001</c:v>
                </c:pt>
                <c:pt idx="13048">
                  <c:v>43.902999999999999</c:v>
                </c:pt>
                <c:pt idx="13049">
                  <c:v>43.893999999999998</c:v>
                </c:pt>
                <c:pt idx="13050">
                  <c:v>43.89</c:v>
                </c:pt>
                <c:pt idx="13051">
                  <c:v>43.89</c:v>
                </c:pt>
                <c:pt idx="13052">
                  <c:v>43.884999999999998</c:v>
                </c:pt>
                <c:pt idx="13053">
                  <c:v>43.878999999999998</c:v>
                </c:pt>
                <c:pt idx="13054">
                  <c:v>43.872999999999998</c:v>
                </c:pt>
                <c:pt idx="13055">
                  <c:v>43.863999999999997</c:v>
                </c:pt>
                <c:pt idx="13056">
                  <c:v>43.863999999999997</c:v>
                </c:pt>
                <c:pt idx="13057">
                  <c:v>43.863999999999997</c:v>
                </c:pt>
                <c:pt idx="13058">
                  <c:v>43.853000000000002</c:v>
                </c:pt>
                <c:pt idx="13059">
                  <c:v>43.853000000000002</c:v>
                </c:pt>
                <c:pt idx="13060">
                  <c:v>43.841999999999999</c:v>
                </c:pt>
                <c:pt idx="13061">
                  <c:v>43.838000000000001</c:v>
                </c:pt>
                <c:pt idx="13062">
                  <c:v>43.845999999999997</c:v>
                </c:pt>
                <c:pt idx="13063">
                  <c:v>43.831000000000003</c:v>
                </c:pt>
                <c:pt idx="13064">
                  <c:v>43.825000000000003</c:v>
                </c:pt>
                <c:pt idx="13065">
                  <c:v>43.826999999999998</c:v>
                </c:pt>
                <c:pt idx="13066">
                  <c:v>43.829000000000001</c:v>
                </c:pt>
                <c:pt idx="13067">
                  <c:v>43.822000000000003</c:v>
                </c:pt>
                <c:pt idx="13068">
                  <c:v>43.816000000000003</c:v>
                </c:pt>
                <c:pt idx="13069">
                  <c:v>43.805</c:v>
                </c:pt>
                <c:pt idx="13070">
                  <c:v>43.798000000000002</c:v>
                </c:pt>
                <c:pt idx="13071">
                  <c:v>43.793999999999997</c:v>
                </c:pt>
                <c:pt idx="13072">
                  <c:v>43.780999999999999</c:v>
                </c:pt>
                <c:pt idx="13073">
                  <c:v>43.784999999999997</c:v>
                </c:pt>
                <c:pt idx="13074">
                  <c:v>43.786999999999999</c:v>
                </c:pt>
                <c:pt idx="13075">
                  <c:v>43.777000000000001</c:v>
                </c:pt>
                <c:pt idx="13076">
                  <c:v>43.771999999999998</c:v>
                </c:pt>
                <c:pt idx="13077">
                  <c:v>43.764000000000003</c:v>
                </c:pt>
                <c:pt idx="13078">
                  <c:v>43.761000000000003</c:v>
                </c:pt>
                <c:pt idx="13079">
                  <c:v>43.759</c:v>
                </c:pt>
                <c:pt idx="13080">
                  <c:v>43.75</c:v>
                </c:pt>
                <c:pt idx="13081">
                  <c:v>43.753</c:v>
                </c:pt>
                <c:pt idx="13082">
                  <c:v>43.746000000000002</c:v>
                </c:pt>
                <c:pt idx="13083">
                  <c:v>43.741999999999997</c:v>
                </c:pt>
                <c:pt idx="13084">
                  <c:v>43.741999999999997</c:v>
                </c:pt>
                <c:pt idx="13085">
                  <c:v>43.731000000000002</c:v>
                </c:pt>
                <c:pt idx="13086">
                  <c:v>43.734999999999999</c:v>
                </c:pt>
                <c:pt idx="13087">
                  <c:v>43.732999999999997</c:v>
                </c:pt>
                <c:pt idx="13088">
                  <c:v>43.72</c:v>
                </c:pt>
                <c:pt idx="13089">
                  <c:v>43.726999999999997</c:v>
                </c:pt>
                <c:pt idx="13090">
                  <c:v>43.718000000000004</c:v>
                </c:pt>
                <c:pt idx="13091">
                  <c:v>43.704999999999998</c:v>
                </c:pt>
                <c:pt idx="13092">
                  <c:v>43.709000000000003</c:v>
                </c:pt>
                <c:pt idx="13093">
                  <c:v>43.703000000000003</c:v>
                </c:pt>
                <c:pt idx="13094">
                  <c:v>43.701000000000001</c:v>
                </c:pt>
                <c:pt idx="13095">
                  <c:v>43.694000000000003</c:v>
                </c:pt>
                <c:pt idx="13096">
                  <c:v>43.694000000000003</c:v>
                </c:pt>
                <c:pt idx="13097">
                  <c:v>43.685000000000002</c:v>
                </c:pt>
                <c:pt idx="13098">
                  <c:v>43.686999999999998</c:v>
                </c:pt>
                <c:pt idx="13099">
                  <c:v>43.679000000000002</c:v>
                </c:pt>
                <c:pt idx="13100">
                  <c:v>43.679000000000002</c:v>
                </c:pt>
                <c:pt idx="13101">
                  <c:v>43.679000000000002</c:v>
                </c:pt>
                <c:pt idx="13102">
                  <c:v>43.665999999999997</c:v>
                </c:pt>
                <c:pt idx="13103">
                  <c:v>43.665999999999997</c:v>
                </c:pt>
                <c:pt idx="13104">
                  <c:v>43.664000000000001</c:v>
                </c:pt>
                <c:pt idx="13105">
                  <c:v>43.665999999999997</c:v>
                </c:pt>
                <c:pt idx="13106">
                  <c:v>43.655000000000001</c:v>
                </c:pt>
                <c:pt idx="13107">
                  <c:v>43.646000000000001</c:v>
                </c:pt>
                <c:pt idx="13108">
                  <c:v>43.643999999999998</c:v>
                </c:pt>
                <c:pt idx="13109">
                  <c:v>43.633000000000003</c:v>
                </c:pt>
                <c:pt idx="13110">
                  <c:v>43.631</c:v>
                </c:pt>
                <c:pt idx="13111">
                  <c:v>43.631</c:v>
                </c:pt>
                <c:pt idx="13112">
                  <c:v>43.625999999999998</c:v>
                </c:pt>
                <c:pt idx="13113">
                  <c:v>43.616999999999997</c:v>
                </c:pt>
                <c:pt idx="13114">
                  <c:v>43.606999999999999</c:v>
                </c:pt>
                <c:pt idx="13115">
                  <c:v>43.597999999999999</c:v>
                </c:pt>
                <c:pt idx="13116">
                  <c:v>43.604999999999997</c:v>
                </c:pt>
                <c:pt idx="13117">
                  <c:v>43.604999999999997</c:v>
                </c:pt>
                <c:pt idx="13118">
                  <c:v>43.603999999999999</c:v>
                </c:pt>
                <c:pt idx="13119">
                  <c:v>43.601999999999997</c:v>
                </c:pt>
                <c:pt idx="13120">
                  <c:v>43.595999999999997</c:v>
                </c:pt>
                <c:pt idx="13121">
                  <c:v>43.591000000000001</c:v>
                </c:pt>
                <c:pt idx="13122">
                  <c:v>43.582999999999998</c:v>
                </c:pt>
                <c:pt idx="13123">
                  <c:v>43.587000000000003</c:v>
                </c:pt>
                <c:pt idx="13124">
                  <c:v>43.579000000000001</c:v>
                </c:pt>
                <c:pt idx="13125">
                  <c:v>43.579000000000001</c:v>
                </c:pt>
                <c:pt idx="13126">
                  <c:v>43.572000000000003</c:v>
                </c:pt>
                <c:pt idx="13127">
                  <c:v>43.57</c:v>
                </c:pt>
                <c:pt idx="13128">
                  <c:v>43.564999999999998</c:v>
                </c:pt>
                <c:pt idx="13129">
                  <c:v>43.558999999999997</c:v>
                </c:pt>
                <c:pt idx="13130">
                  <c:v>43.561</c:v>
                </c:pt>
                <c:pt idx="13131">
                  <c:v>43.554000000000002</c:v>
                </c:pt>
                <c:pt idx="13132">
                  <c:v>43.548000000000002</c:v>
                </c:pt>
                <c:pt idx="13133">
                  <c:v>43.540999999999997</c:v>
                </c:pt>
                <c:pt idx="13134">
                  <c:v>43.534999999999997</c:v>
                </c:pt>
                <c:pt idx="13135">
                  <c:v>43.53</c:v>
                </c:pt>
                <c:pt idx="13136">
                  <c:v>43.526000000000003</c:v>
                </c:pt>
                <c:pt idx="13137">
                  <c:v>43.524000000000001</c:v>
                </c:pt>
                <c:pt idx="13138">
                  <c:v>43.515000000000001</c:v>
                </c:pt>
                <c:pt idx="13139">
                  <c:v>43.518999999999998</c:v>
                </c:pt>
                <c:pt idx="13140">
                  <c:v>43.512999999999998</c:v>
                </c:pt>
                <c:pt idx="13141">
                  <c:v>43.506</c:v>
                </c:pt>
                <c:pt idx="13142">
                  <c:v>43.502000000000002</c:v>
                </c:pt>
                <c:pt idx="13143">
                  <c:v>43.491</c:v>
                </c:pt>
                <c:pt idx="13144">
                  <c:v>43.491</c:v>
                </c:pt>
                <c:pt idx="13145">
                  <c:v>43.484000000000002</c:v>
                </c:pt>
                <c:pt idx="13146">
                  <c:v>43.491</c:v>
                </c:pt>
                <c:pt idx="13147">
                  <c:v>43.487000000000002</c:v>
                </c:pt>
                <c:pt idx="13148">
                  <c:v>43.481999999999999</c:v>
                </c:pt>
                <c:pt idx="13149">
                  <c:v>43.48</c:v>
                </c:pt>
                <c:pt idx="13150">
                  <c:v>43.48</c:v>
                </c:pt>
                <c:pt idx="13151">
                  <c:v>43.472000000000001</c:v>
                </c:pt>
                <c:pt idx="13152">
                  <c:v>43.472000000000001</c:v>
                </c:pt>
                <c:pt idx="13153">
                  <c:v>43.469000000000001</c:v>
                </c:pt>
                <c:pt idx="13154">
                  <c:v>43.460999999999999</c:v>
                </c:pt>
                <c:pt idx="13155">
                  <c:v>43.457999999999998</c:v>
                </c:pt>
                <c:pt idx="13156">
                  <c:v>43.451999999999998</c:v>
                </c:pt>
                <c:pt idx="13157">
                  <c:v>43.447000000000003</c:v>
                </c:pt>
                <c:pt idx="13158">
                  <c:v>43.442999999999998</c:v>
                </c:pt>
                <c:pt idx="13159">
                  <c:v>43.442999999999998</c:v>
                </c:pt>
                <c:pt idx="13160">
                  <c:v>43.436</c:v>
                </c:pt>
                <c:pt idx="13161">
                  <c:v>43.439</c:v>
                </c:pt>
                <c:pt idx="13162">
                  <c:v>43.439</c:v>
                </c:pt>
                <c:pt idx="13163">
                  <c:v>43.436999999999998</c:v>
                </c:pt>
                <c:pt idx="13164">
                  <c:v>43.432000000000002</c:v>
                </c:pt>
                <c:pt idx="13165">
                  <c:v>43.423999999999999</c:v>
                </c:pt>
                <c:pt idx="13166">
                  <c:v>43.418999999999997</c:v>
                </c:pt>
                <c:pt idx="13167">
                  <c:v>43.420999999999999</c:v>
                </c:pt>
                <c:pt idx="13168">
                  <c:v>43.412999999999997</c:v>
                </c:pt>
                <c:pt idx="13169">
                  <c:v>43.404000000000003</c:v>
                </c:pt>
                <c:pt idx="13170">
                  <c:v>43.399000000000001</c:v>
                </c:pt>
                <c:pt idx="13171">
                  <c:v>43.402000000000001</c:v>
                </c:pt>
                <c:pt idx="13172">
                  <c:v>43.393000000000001</c:v>
                </c:pt>
                <c:pt idx="13173">
                  <c:v>43.390999999999998</c:v>
                </c:pt>
                <c:pt idx="13174">
                  <c:v>43.386000000000003</c:v>
                </c:pt>
                <c:pt idx="13175">
                  <c:v>43.381999999999998</c:v>
                </c:pt>
                <c:pt idx="13176">
                  <c:v>43.384</c:v>
                </c:pt>
                <c:pt idx="13177">
                  <c:v>43.378</c:v>
                </c:pt>
                <c:pt idx="13178">
                  <c:v>43.371000000000002</c:v>
                </c:pt>
                <c:pt idx="13179">
                  <c:v>43.362000000000002</c:v>
                </c:pt>
                <c:pt idx="13180">
                  <c:v>43.366999999999997</c:v>
                </c:pt>
                <c:pt idx="13181">
                  <c:v>43.357999999999997</c:v>
                </c:pt>
                <c:pt idx="13182">
                  <c:v>43.350999999999999</c:v>
                </c:pt>
                <c:pt idx="13183">
                  <c:v>43.350999999999999</c:v>
                </c:pt>
                <c:pt idx="13184">
                  <c:v>43.344999999999999</c:v>
                </c:pt>
                <c:pt idx="13185">
                  <c:v>43.335999999999999</c:v>
                </c:pt>
                <c:pt idx="13186">
                  <c:v>43.34</c:v>
                </c:pt>
                <c:pt idx="13187">
                  <c:v>43.344999999999999</c:v>
                </c:pt>
                <c:pt idx="13188">
                  <c:v>43.338999999999999</c:v>
                </c:pt>
                <c:pt idx="13189">
                  <c:v>43.332000000000001</c:v>
                </c:pt>
                <c:pt idx="13190">
                  <c:v>43.334000000000003</c:v>
                </c:pt>
                <c:pt idx="13191">
                  <c:v>43.332000000000001</c:v>
                </c:pt>
                <c:pt idx="13192">
                  <c:v>43.328000000000003</c:v>
                </c:pt>
                <c:pt idx="13193">
                  <c:v>43.317</c:v>
                </c:pt>
                <c:pt idx="13194">
                  <c:v>43.31</c:v>
                </c:pt>
                <c:pt idx="13195">
                  <c:v>43.311999999999998</c:v>
                </c:pt>
                <c:pt idx="13196">
                  <c:v>43.302999999999997</c:v>
                </c:pt>
                <c:pt idx="13197">
                  <c:v>43.298999999999999</c:v>
                </c:pt>
                <c:pt idx="13198">
                  <c:v>43.295000000000002</c:v>
                </c:pt>
                <c:pt idx="13199">
                  <c:v>43.295000000000002</c:v>
                </c:pt>
                <c:pt idx="13200">
                  <c:v>43.295000000000002</c:v>
                </c:pt>
                <c:pt idx="13201">
                  <c:v>43.286000000000001</c:v>
                </c:pt>
                <c:pt idx="13202">
                  <c:v>43.279000000000003</c:v>
                </c:pt>
                <c:pt idx="13203">
                  <c:v>43.277000000000001</c:v>
                </c:pt>
                <c:pt idx="13204">
                  <c:v>43.279000000000003</c:v>
                </c:pt>
                <c:pt idx="13205">
                  <c:v>43.273000000000003</c:v>
                </c:pt>
                <c:pt idx="13206">
                  <c:v>43.273000000000003</c:v>
                </c:pt>
                <c:pt idx="13207">
                  <c:v>43.259</c:v>
                </c:pt>
                <c:pt idx="13208">
                  <c:v>43.26</c:v>
                </c:pt>
                <c:pt idx="13209">
                  <c:v>43.258000000000003</c:v>
                </c:pt>
                <c:pt idx="13210">
                  <c:v>43.256</c:v>
                </c:pt>
                <c:pt idx="13211">
                  <c:v>43.238</c:v>
                </c:pt>
                <c:pt idx="13212">
                  <c:v>43.24</c:v>
                </c:pt>
                <c:pt idx="13213">
                  <c:v>43.241999999999997</c:v>
                </c:pt>
                <c:pt idx="13214">
                  <c:v>43.238</c:v>
                </c:pt>
                <c:pt idx="13215">
                  <c:v>43.232999999999997</c:v>
                </c:pt>
                <c:pt idx="13216">
                  <c:v>43.226999999999997</c:v>
                </c:pt>
                <c:pt idx="13217">
                  <c:v>43.226999999999997</c:v>
                </c:pt>
                <c:pt idx="13218">
                  <c:v>43.218000000000004</c:v>
                </c:pt>
                <c:pt idx="13219">
                  <c:v>43.22</c:v>
                </c:pt>
                <c:pt idx="13220">
                  <c:v>43.209000000000003</c:v>
                </c:pt>
                <c:pt idx="13221">
                  <c:v>43.203000000000003</c:v>
                </c:pt>
                <c:pt idx="13222">
                  <c:v>43.204999999999998</c:v>
                </c:pt>
                <c:pt idx="13223">
                  <c:v>43.204999999999998</c:v>
                </c:pt>
                <c:pt idx="13224">
                  <c:v>43.207000000000001</c:v>
                </c:pt>
                <c:pt idx="13225">
                  <c:v>43.194000000000003</c:v>
                </c:pt>
                <c:pt idx="13226">
                  <c:v>43.194000000000003</c:v>
                </c:pt>
                <c:pt idx="13227">
                  <c:v>43.192</c:v>
                </c:pt>
                <c:pt idx="13228">
                  <c:v>43.183</c:v>
                </c:pt>
                <c:pt idx="13229">
                  <c:v>43.180999999999997</c:v>
                </c:pt>
                <c:pt idx="13230">
                  <c:v>43.177</c:v>
                </c:pt>
                <c:pt idx="13231">
                  <c:v>43.179000000000002</c:v>
                </c:pt>
                <c:pt idx="13232">
                  <c:v>43.174999999999997</c:v>
                </c:pt>
                <c:pt idx="13233">
                  <c:v>43.165999999999997</c:v>
                </c:pt>
                <c:pt idx="13234">
                  <c:v>43.164000000000001</c:v>
                </c:pt>
                <c:pt idx="13235">
                  <c:v>43.161000000000001</c:v>
                </c:pt>
                <c:pt idx="13236">
                  <c:v>43.152000000000001</c:v>
                </c:pt>
                <c:pt idx="13237">
                  <c:v>43.15</c:v>
                </c:pt>
                <c:pt idx="13238">
                  <c:v>43.143999999999998</c:v>
                </c:pt>
                <c:pt idx="13239">
                  <c:v>43.137</c:v>
                </c:pt>
                <c:pt idx="13240">
                  <c:v>43.134999999999998</c:v>
                </c:pt>
                <c:pt idx="13241">
                  <c:v>43.128</c:v>
                </c:pt>
                <c:pt idx="13242">
                  <c:v>43.125999999999998</c:v>
                </c:pt>
                <c:pt idx="13243">
                  <c:v>43.122</c:v>
                </c:pt>
                <c:pt idx="13244">
                  <c:v>43.119</c:v>
                </c:pt>
                <c:pt idx="13245">
                  <c:v>43.125999999999998</c:v>
                </c:pt>
                <c:pt idx="13246">
                  <c:v>43.115000000000002</c:v>
                </c:pt>
                <c:pt idx="13247">
                  <c:v>43.106000000000002</c:v>
                </c:pt>
                <c:pt idx="13248">
                  <c:v>43.1</c:v>
                </c:pt>
                <c:pt idx="13249">
                  <c:v>43.1</c:v>
                </c:pt>
                <c:pt idx="13250">
                  <c:v>43.1</c:v>
                </c:pt>
                <c:pt idx="13251">
                  <c:v>43.088999999999999</c:v>
                </c:pt>
                <c:pt idx="13252">
                  <c:v>43.087000000000003</c:v>
                </c:pt>
                <c:pt idx="13253">
                  <c:v>43.091000000000001</c:v>
                </c:pt>
                <c:pt idx="13254">
                  <c:v>43.078000000000003</c:v>
                </c:pt>
                <c:pt idx="13255">
                  <c:v>43.08</c:v>
                </c:pt>
                <c:pt idx="13256">
                  <c:v>43.078000000000003</c:v>
                </c:pt>
                <c:pt idx="13257">
                  <c:v>43.078000000000003</c:v>
                </c:pt>
                <c:pt idx="13258">
                  <c:v>43.073999999999998</c:v>
                </c:pt>
                <c:pt idx="13259">
                  <c:v>43.069000000000003</c:v>
                </c:pt>
                <c:pt idx="13260">
                  <c:v>43.067</c:v>
                </c:pt>
                <c:pt idx="13261">
                  <c:v>43.063000000000002</c:v>
                </c:pt>
                <c:pt idx="13262">
                  <c:v>43.06</c:v>
                </c:pt>
                <c:pt idx="13263">
                  <c:v>43.048999999999999</c:v>
                </c:pt>
                <c:pt idx="13264">
                  <c:v>43.042999999999999</c:v>
                </c:pt>
                <c:pt idx="13265">
                  <c:v>43.039000000000001</c:v>
                </c:pt>
                <c:pt idx="13266">
                  <c:v>43.037999999999997</c:v>
                </c:pt>
                <c:pt idx="13267">
                  <c:v>43.040999999999997</c:v>
                </c:pt>
                <c:pt idx="13268">
                  <c:v>43.033999999999999</c:v>
                </c:pt>
                <c:pt idx="13269">
                  <c:v>43.027000000000001</c:v>
                </c:pt>
                <c:pt idx="13270">
                  <c:v>43.023000000000003</c:v>
                </c:pt>
                <c:pt idx="13271">
                  <c:v>43.015999999999998</c:v>
                </c:pt>
                <c:pt idx="13272">
                  <c:v>43.005000000000003</c:v>
                </c:pt>
                <c:pt idx="13273">
                  <c:v>43.006</c:v>
                </c:pt>
                <c:pt idx="13274">
                  <c:v>43.000999999999998</c:v>
                </c:pt>
                <c:pt idx="13275">
                  <c:v>43.000999999999998</c:v>
                </c:pt>
                <c:pt idx="13276">
                  <c:v>42.999000000000002</c:v>
                </c:pt>
                <c:pt idx="13277">
                  <c:v>42.994</c:v>
                </c:pt>
                <c:pt idx="13278">
                  <c:v>42.985999999999997</c:v>
                </c:pt>
                <c:pt idx="13279">
                  <c:v>42.982999999999997</c:v>
                </c:pt>
                <c:pt idx="13280">
                  <c:v>42.976999999999997</c:v>
                </c:pt>
                <c:pt idx="13281">
                  <c:v>42.972000000000001</c:v>
                </c:pt>
                <c:pt idx="13282">
                  <c:v>42.975000000000001</c:v>
                </c:pt>
                <c:pt idx="13283">
                  <c:v>42.963999999999999</c:v>
                </c:pt>
                <c:pt idx="13284">
                  <c:v>42.963999999999999</c:v>
                </c:pt>
                <c:pt idx="13285">
                  <c:v>42.966000000000001</c:v>
                </c:pt>
                <c:pt idx="13286">
                  <c:v>42.954999999999998</c:v>
                </c:pt>
                <c:pt idx="13287">
                  <c:v>42.945999999999998</c:v>
                </c:pt>
                <c:pt idx="13288">
                  <c:v>42.951000000000001</c:v>
                </c:pt>
                <c:pt idx="13289">
                  <c:v>42.951000000000001</c:v>
                </c:pt>
                <c:pt idx="13290">
                  <c:v>42.942</c:v>
                </c:pt>
                <c:pt idx="13291">
                  <c:v>42.942</c:v>
                </c:pt>
                <c:pt idx="13292">
                  <c:v>42.939</c:v>
                </c:pt>
                <c:pt idx="13293">
                  <c:v>42.938000000000002</c:v>
                </c:pt>
                <c:pt idx="13294">
                  <c:v>42.927999999999997</c:v>
                </c:pt>
                <c:pt idx="13295">
                  <c:v>42.92</c:v>
                </c:pt>
                <c:pt idx="13296">
                  <c:v>42.908999999999999</c:v>
                </c:pt>
                <c:pt idx="13297">
                  <c:v>42.917000000000002</c:v>
                </c:pt>
                <c:pt idx="13298">
                  <c:v>42.911000000000001</c:v>
                </c:pt>
                <c:pt idx="13299">
                  <c:v>42.912999999999997</c:v>
                </c:pt>
                <c:pt idx="13300">
                  <c:v>42.906999999999996</c:v>
                </c:pt>
                <c:pt idx="13301">
                  <c:v>42.908999999999999</c:v>
                </c:pt>
                <c:pt idx="13302">
                  <c:v>42.902000000000001</c:v>
                </c:pt>
                <c:pt idx="13303">
                  <c:v>42.893000000000001</c:v>
                </c:pt>
                <c:pt idx="13304">
                  <c:v>42.889000000000003</c:v>
                </c:pt>
                <c:pt idx="13305">
                  <c:v>42.893999999999998</c:v>
                </c:pt>
                <c:pt idx="13306">
                  <c:v>42.883000000000003</c:v>
                </c:pt>
                <c:pt idx="13307">
                  <c:v>42.88</c:v>
                </c:pt>
                <c:pt idx="13308">
                  <c:v>42.872999999999998</c:v>
                </c:pt>
                <c:pt idx="13309">
                  <c:v>42.872</c:v>
                </c:pt>
                <c:pt idx="13310">
                  <c:v>42.869</c:v>
                </c:pt>
                <c:pt idx="13311">
                  <c:v>42.875999999999998</c:v>
                </c:pt>
                <c:pt idx="13312">
                  <c:v>42.871000000000002</c:v>
                </c:pt>
                <c:pt idx="13313">
                  <c:v>42.866999999999997</c:v>
                </c:pt>
                <c:pt idx="13314">
                  <c:v>42.869</c:v>
                </c:pt>
                <c:pt idx="13315">
                  <c:v>42.860999999999997</c:v>
                </c:pt>
                <c:pt idx="13316">
                  <c:v>42.856000000000002</c:v>
                </c:pt>
                <c:pt idx="13317">
                  <c:v>42.860999999999997</c:v>
                </c:pt>
                <c:pt idx="13318">
                  <c:v>42.85</c:v>
                </c:pt>
                <c:pt idx="13319">
                  <c:v>42.835999999999999</c:v>
                </c:pt>
                <c:pt idx="13320">
                  <c:v>42.832000000000001</c:v>
                </c:pt>
                <c:pt idx="13321">
                  <c:v>42.829000000000001</c:v>
                </c:pt>
                <c:pt idx="13322">
                  <c:v>42.829000000000001</c:v>
                </c:pt>
                <c:pt idx="13323">
                  <c:v>42.817999999999998</c:v>
                </c:pt>
                <c:pt idx="13324">
                  <c:v>42.816000000000003</c:v>
                </c:pt>
                <c:pt idx="13325">
                  <c:v>42.808</c:v>
                </c:pt>
                <c:pt idx="13326">
                  <c:v>42.802999999999997</c:v>
                </c:pt>
                <c:pt idx="13327">
                  <c:v>42.811999999999998</c:v>
                </c:pt>
                <c:pt idx="13328">
                  <c:v>42.802999999999997</c:v>
                </c:pt>
                <c:pt idx="13329">
                  <c:v>42.792000000000002</c:v>
                </c:pt>
                <c:pt idx="13330">
                  <c:v>42.786000000000001</c:v>
                </c:pt>
                <c:pt idx="13331">
                  <c:v>42.784999999999997</c:v>
                </c:pt>
                <c:pt idx="13332">
                  <c:v>42.780999999999999</c:v>
                </c:pt>
                <c:pt idx="13333">
                  <c:v>42.776000000000003</c:v>
                </c:pt>
                <c:pt idx="13334">
                  <c:v>42.768000000000001</c:v>
                </c:pt>
                <c:pt idx="13335">
                  <c:v>42.765999999999998</c:v>
                </c:pt>
                <c:pt idx="13336">
                  <c:v>42.756999999999998</c:v>
                </c:pt>
                <c:pt idx="13337">
                  <c:v>42.75</c:v>
                </c:pt>
                <c:pt idx="13338">
                  <c:v>42.755000000000003</c:v>
                </c:pt>
                <c:pt idx="13339">
                  <c:v>42.756999999999998</c:v>
                </c:pt>
                <c:pt idx="13340">
                  <c:v>42.75</c:v>
                </c:pt>
                <c:pt idx="13341">
                  <c:v>42.747999999999998</c:v>
                </c:pt>
                <c:pt idx="13342">
                  <c:v>42.75</c:v>
                </c:pt>
                <c:pt idx="13343">
                  <c:v>42.747999999999998</c:v>
                </c:pt>
                <c:pt idx="13344">
                  <c:v>42.744</c:v>
                </c:pt>
                <c:pt idx="13345">
                  <c:v>42.731999999999999</c:v>
                </c:pt>
                <c:pt idx="13346">
                  <c:v>42.732999999999997</c:v>
                </c:pt>
                <c:pt idx="13347">
                  <c:v>42.719000000000001</c:v>
                </c:pt>
                <c:pt idx="13348">
                  <c:v>42.715000000000003</c:v>
                </c:pt>
                <c:pt idx="13349">
                  <c:v>42.712000000000003</c:v>
                </c:pt>
                <c:pt idx="13350">
                  <c:v>42.715000000000003</c:v>
                </c:pt>
                <c:pt idx="13351">
                  <c:v>42.706000000000003</c:v>
                </c:pt>
                <c:pt idx="13352">
                  <c:v>42.704000000000001</c:v>
                </c:pt>
                <c:pt idx="13353">
                  <c:v>42.697000000000003</c:v>
                </c:pt>
                <c:pt idx="13354">
                  <c:v>42.701999999999998</c:v>
                </c:pt>
                <c:pt idx="13355">
                  <c:v>42.691000000000003</c:v>
                </c:pt>
                <c:pt idx="13356">
                  <c:v>42.689</c:v>
                </c:pt>
                <c:pt idx="13357">
                  <c:v>42.683999999999997</c:v>
                </c:pt>
                <c:pt idx="13358">
                  <c:v>42.68</c:v>
                </c:pt>
                <c:pt idx="13359">
                  <c:v>42.674999999999997</c:v>
                </c:pt>
                <c:pt idx="13360">
                  <c:v>42.674999999999997</c:v>
                </c:pt>
                <c:pt idx="13361">
                  <c:v>42.668999999999997</c:v>
                </c:pt>
                <c:pt idx="13362">
                  <c:v>42.664000000000001</c:v>
                </c:pt>
                <c:pt idx="13363">
                  <c:v>42.664000000000001</c:v>
                </c:pt>
                <c:pt idx="13364">
                  <c:v>42.648000000000003</c:v>
                </c:pt>
                <c:pt idx="13365">
                  <c:v>42.649000000000001</c:v>
                </c:pt>
                <c:pt idx="13366">
                  <c:v>42.642000000000003</c:v>
                </c:pt>
                <c:pt idx="13367">
                  <c:v>42.642000000000003</c:v>
                </c:pt>
                <c:pt idx="13368">
                  <c:v>42.642000000000003</c:v>
                </c:pt>
                <c:pt idx="13369">
                  <c:v>42.643999999999998</c:v>
                </c:pt>
                <c:pt idx="13370">
                  <c:v>42.637</c:v>
                </c:pt>
                <c:pt idx="13371">
                  <c:v>42.631</c:v>
                </c:pt>
                <c:pt idx="13372">
                  <c:v>42.631</c:v>
                </c:pt>
                <c:pt idx="13373">
                  <c:v>42.618000000000002</c:v>
                </c:pt>
                <c:pt idx="13374">
                  <c:v>42.616</c:v>
                </c:pt>
                <c:pt idx="13375">
                  <c:v>42.615000000000002</c:v>
                </c:pt>
                <c:pt idx="13376">
                  <c:v>42.609000000000002</c:v>
                </c:pt>
                <c:pt idx="13377">
                  <c:v>42.601999999999997</c:v>
                </c:pt>
                <c:pt idx="13378">
                  <c:v>42.601999999999997</c:v>
                </c:pt>
                <c:pt idx="13379">
                  <c:v>42.593000000000004</c:v>
                </c:pt>
                <c:pt idx="13380">
                  <c:v>42.591000000000001</c:v>
                </c:pt>
                <c:pt idx="13381">
                  <c:v>42.595999999999997</c:v>
                </c:pt>
                <c:pt idx="13382">
                  <c:v>42.587000000000003</c:v>
                </c:pt>
                <c:pt idx="13383">
                  <c:v>42.58</c:v>
                </c:pt>
                <c:pt idx="13384">
                  <c:v>42.584000000000003</c:v>
                </c:pt>
                <c:pt idx="13385">
                  <c:v>42.569000000000003</c:v>
                </c:pt>
                <c:pt idx="13386">
                  <c:v>42.573</c:v>
                </c:pt>
                <c:pt idx="13387">
                  <c:v>42.573999999999998</c:v>
                </c:pt>
                <c:pt idx="13388">
                  <c:v>42.564</c:v>
                </c:pt>
                <c:pt idx="13389">
                  <c:v>42.555</c:v>
                </c:pt>
                <c:pt idx="13390">
                  <c:v>42.558</c:v>
                </c:pt>
                <c:pt idx="13391">
                  <c:v>42.552999999999997</c:v>
                </c:pt>
                <c:pt idx="13392">
                  <c:v>42.554000000000002</c:v>
                </c:pt>
                <c:pt idx="13393">
                  <c:v>42.542999999999999</c:v>
                </c:pt>
                <c:pt idx="13394">
                  <c:v>42.54</c:v>
                </c:pt>
                <c:pt idx="13395">
                  <c:v>42.529000000000003</c:v>
                </c:pt>
                <c:pt idx="13396">
                  <c:v>42.530999999999999</c:v>
                </c:pt>
                <c:pt idx="13397">
                  <c:v>42.524999999999999</c:v>
                </c:pt>
                <c:pt idx="13398">
                  <c:v>42.529000000000003</c:v>
                </c:pt>
                <c:pt idx="13399">
                  <c:v>42.527000000000001</c:v>
                </c:pt>
                <c:pt idx="13400">
                  <c:v>42.523000000000003</c:v>
                </c:pt>
                <c:pt idx="13401">
                  <c:v>42.521000000000001</c:v>
                </c:pt>
                <c:pt idx="13402">
                  <c:v>42.515999999999998</c:v>
                </c:pt>
                <c:pt idx="13403">
                  <c:v>42.512</c:v>
                </c:pt>
                <c:pt idx="13404">
                  <c:v>42.506999999999998</c:v>
                </c:pt>
                <c:pt idx="13405">
                  <c:v>42.509</c:v>
                </c:pt>
                <c:pt idx="13406">
                  <c:v>42.505000000000003</c:v>
                </c:pt>
                <c:pt idx="13407">
                  <c:v>42.503</c:v>
                </c:pt>
                <c:pt idx="13408">
                  <c:v>42.494</c:v>
                </c:pt>
                <c:pt idx="13409">
                  <c:v>42.488999999999997</c:v>
                </c:pt>
                <c:pt idx="13410">
                  <c:v>42.484999999999999</c:v>
                </c:pt>
                <c:pt idx="13411">
                  <c:v>42.481000000000002</c:v>
                </c:pt>
                <c:pt idx="13412">
                  <c:v>42.475999999999999</c:v>
                </c:pt>
                <c:pt idx="13413">
                  <c:v>42.473999999999997</c:v>
                </c:pt>
                <c:pt idx="13414">
                  <c:v>42.475999999999999</c:v>
                </c:pt>
                <c:pt idx="13415">
                  <c:v>42.478999999999999</c:v>
                </c:pt>
                <c:pt idx="13416">
                  <c:v>42.473999999999997</c:v>
                </c:pt>
                <c:pt idx="13417">
                  <c:v>42.465000000000003</c:v>
                </c:pt>
                <c:pt idx="13418">
                  <c:v>42.465000000000003</c:v>
                </c:pt>
                <c:pt idx="13419">
                  <c:v>42.456000000000003</c:v>
                </c:pt>
                <c:pt idx="13420">
                  <c:v>42.45</c:v>
                </c:pt>
                <c:pt idx="13421">
                  <c:v>42.451999999999998</c:v>
                </c:pt>
                <c:pt idx="13422">
                  <c:v>42.448999999999998</c:v>
                </c:pt>
                <c:pt idx="13423">
                  <c:v>42.439</c:v>
                </c:pt>
                <c:pt idx="13424">
                  <c:v>42.436</c:v>
                </c:pt>
                <c:pt idx="13425">
                  <c:v>42.438000000000002</c:v>
                </c:pt>
                <c:pt idx="13426">
                  <c:v>42.429000000000002</c:v>
                </c:pt>
                <c:pt idx="13427">
                  <c:v>42.432000000000002</c:v>
                </c:pt>
                <c:pt idx="13428">
                  <c:v>42.433999999999997</c:v>
                </c:pt>
                <c:pt idx="13429">
                  <c:v>42.423000000000002</c:v>
                </c:pt>
                <c:pt idx="13430">
                  <c:v>42.427</c:v>
                </c:pt>
                <c:pt idx="13431">
                  <c:v>42.408999999999999</c:v>
                </c:pt>
                <c:pt idx="13432">
                  <c:v>42.399000000000001</c:v>
                </c:pt>
                <c:pt idx="13433">
                  <c:v>42.389000000000003</c:v>
                </c:pt>
                <c:pt idx="13434">
                  <c:v>42.383000000000003</c:v>
                </c:pt>
                <c:pt idx="13435">
                  <c:v>42.383000000000003</c:v>
                </c:pt>
                <c:pt idx="13436">
                  <c:v>42.387</c:v>
                </c:pt>
                <c:pt idx="13437">
                  <c:v>42.378999999999998</c:v>
                </c:pt>
                <c:pt idx="13438">
                  <c:v>42.39</c:v>
                </c:pt>
                <c:pt idx="13439">
                  <c:v>42.383000000000003</c:v>
                </c:pt>
                <c:pt idx="13440">
                  <c:v>42.372</c:v>
                </c:pt>
                <c:pt idx="13441">
                  <c:v>42.372</c:v>
                </c:pt>
                <c:pt idx="13442">
                  <c:v>42.368000000000002</c:v>
                </c:pt>
                <c:pt idx="13443">
                  <c:v>42.372</c:v>
                </c:pt>
                <c:pt idx="13444">
                  <c:v>42.365000000000002</c:v>
                </c:pt>
                <c:pt idx="13445">
                  <c:v>42.359000000000002</c:v>
                </c:pt>
                <c:pt idx="13446">
                  <c:v>42.353999999999999</c:v>
                </c:pt>
                <c:pt idx="13447">
                  <c:v>42.351999999999997</c:v>
                </c:pt>
                <c:pt idx="13448">
                  <c:v>42.348999999999997</c:v>
                </c:pt>
                <c:pt idx="13449">
                  <c:v>42.35</c:v>
                </c:pt>
                <c:pt idx="13450">
                  <c:v>42.347999999999999</c:v>
                </c:pt>
                <c:pt idx="13451">
                  <c:v>42.338000000000001</c:v>
                </c:pt>
                <c:pt idx="13452">
                  <c:v>42.332000000000001</c:v>
                </c:pt>
                <c:pt idx="13453">
                  <c:v>42.326999999999998</c:v>
                </c:pt>
                <c:pt idx="13454">
                  <c:v>42.323</c:v>
                </c:pt>
                <c:pt idx="13455">
                  <c:v>42.325000000000003</c:v>
                </c:pt>
                <c:pt idx="13456">
                  <c:v>42.320999999999998</c:v>
                </c:pt>
                <c:pt idx="13457">
                  <c:v>42.31</c:v>
                </c:pt>
                <c:pt idx="13458">
                  <c:v>42.314</c:v>
                </c:pt>
                <c:pt idx="13459">
                  <c:v>42.308999999999997</c:v>
                </c:pt>
                <c:pt idx="13460">
                  <c:v>42.292000000000002</c:v>
                </c:pt>
                <c:pt idx="13461">
                  <c:v>42.292000000000002</c:v>
                </c:pt>
                <c:pt idx="13462">
                  <c:v>42.295999999999999</c:v>
                </c:pt>
                <c:pt idx="13463">
                  <c:v>42.293999999999997</c:v>
                </c:pt>
                <c:pt idx="13464">
                  <c:v>42.287999999999997</c:v>
                </c:pt>
                <c:pt idx="13465">
                  <c:v>42.287999999999997</c:v>
                </c:pt>
                <c:pt idx="13466">
                  <c:v>42.283000000000001</c:v>
                </c:pt>
                <c:pt idx="13467">
                  <c:v>42.27</c:v>
                </c:pt>
                <c:pt idx="13468">
                  <c:v>42.27</c:v>
                </c:pt>
                <c:pt idx="13469">
                  <c:v>42.27</c:v>
                </c:pt>
                <c:pt idx="13470">
                  <c:v>42.27</c:v>
                </c:pt>
                <c:pt idx="13471">
                  <c:v>42.27</c:v>
                </c:pt>
                <c:pt idx="13472">
                  <c:v>42.27</c:v>
                </c:pt>
                <c:pt idx="13473">
                  <c:v>42.267000000000003</c:v>
                </c:pt>
                <c:pt idx="13474">
                  <c:v>42.253999999999998</c:v>
                </c:pt>
                <c:pt idx="13475">
                  <c:v>42.249000000000002</c:v>
                </c:pt>
                <c:pt idx="13476">
                  <c:v>42.249000000000002</c:v>
                </c:pt>
                <c:pt idx="13477">
                  <c:v>42.238999999999997</c:v>
                </c:pt>
                <c:pt idx="13478">
                  <c:v>42.23</c:v>
                </c:pt>
                <c:pt idx="13479">
                  <c:v>42.226999999999997</c:v>
                </c:pt>
                <c:pt idx="13480">
                  <c:v>42.228000000000002</c:v>
                </c:pt>
                <c:pt idx="13481">
                  <c:v>42.220999999999997</c:v>
                </c:pt>
                <c:pt idx="13482">
                  <c:v>42.212000000000003</c:v>
                </c:pt>
                <c:pt idx="13483">
                  <c:v>42.212000000000003</c:v>
                </c:pt>
                <c:pt idx="13484">
                  <c:v>42.203000000000003</c:v>
                </c:pt>
                <c:pt idx="13485">
                  <c:v>42.201000000000001</c:v>
                </c:pt>
                <c:pt idx="13486">
                  <c:v>42.198</c:v>
                </c:pt>
                <c:pt idx="13487">
                  <c:v>42.19</c:v>
                </c:pt>
                <c:pt idx="13488">
                  <c:v>42.19</c:v>
                </c:pt>
                <c:pt idx="13489">
                  <c:v>42.192</c:v>
                </c:pt>
                <c:pt idx="13490">
                  <c:v>42.186999999999998</c:v>
                </c:pt>
                <c:pt idx="13491">
                  <c:v>42.183</c:v>
                </c:pt>
                <c:pt idx="13492">
                  <c:v>42.180999999999997</c:v>
                </c:pt>
                <c:pt idx="13493">
                  <c:v>42.171999999999997</c:v>
                </c:pt>
                <c:pt idx="13494">
                  <c:v>42.168999999999997</c:v>
                </c:pt>
                <c:pt idx="13495">
                  <c:v>42.162999999999997</c:v>
                </c:pt>
                <c:pt idx="13496">
                  <c:v>42.158999999999999</c:v>
                </c:pt>
                <c:pt idx="13497">
                  <c:v>42.15</c:v>
                </c:pt>
                <c:pt idx="13498">
                  <c:v>42.162999999999997</c:v>
                </c:pt>
                <c:pt idx="13499">
                  <c:v>42.15</c:v>
                </c:pt>
                <c:pt idx="13500">
                  <c:v>42.143000000000001</c:v>
                </c:pt>
                <c:pt idx="13501">
                  <c:v>42.149000000000001</c:v>
                </c:pt>
                <c:pt idx="13502">
                  <c:v>42.14</c:v>
                </c:pt>
                <c:pt idx="13503">
                  <c:v>42.128999999999998</c:v>
                </c:pt>
                <c:pt idx="13504">
                  <c:v>42.134</c:v>
                </c:pt>
                <c:pt idx="13505">
                  <c:v>42.127000000000002</c:v>
                </c:pt>
                <c:pt idx="13506">
                  <c:v>42.125</c:v>
                </c:pt>
                <c:pt idx="13507">
                  <c:v>42.125</c:v>
                </c:pt>
                <c:pt idx="13508">
                  <c:v>42.122999999999998</c:v>
                </c:pt>
                <c:pt idx="13509">
                  <c:v>42.118000000000002</c:v>
                </c:pt>
                <c:pt idx="13510">
                  <c:v>42.12</c:v>
                </c:pt>
                <c:pt idx="13511">
                  <c:v>42.12</c:v>
                </c:pt>
                <c:pt idx="13512">
                  <c:v>42.118000000000002</c:v>
                </c:pt>
                <c:pt idx="13513">
                  <c:v>42.112000000000002</c:v>
                </c:pt>
                <c:pt idx="13514">
                  <c:v>42.100999999999999</c:v>
                </c:pt>
                <c:pt idx="13515">
                  <c:v>42.103000000000002</c:v>
                </c:pt>
                <c:pt idx="13516">
                  <c:v>42.1</c:v>
                </c:pt>
                <c:pt idx="13517">
                  <c:v>42.095999999999997</c:v>
                </c:pt>
                <c:pt idx="13518">
                  <c:v>42.091999999999999</c:v>
                </c:pt>
                <c:pt idx="13519">
                  <c:v>42.087000000000003</c:v>
                </c:pt>
                <c:pt idx="13520">
                  <c:v>42.082999999999998</c:v>
                </c:pt>
                <c:pt idx="13521">
                  <c:v>42.070999999999998</c:v>
                </c:pt>
                <c:pt idx="13522">
                  <c:v>42.072000000000003</c:v>
                </c:pt>
                <c:pt idx="13523">
                  <c:v>42.063000000000002</c:v>
                </c:pt>
                <c:pt idx="13524">
                  <c:v>42.070999999999998</c:v>
                </c:pt>
                <c:pt idx="13525">
                  <c:v>42.052</c:v>
                </c:pt>
                <c:pt idx="13526">
                  <c:v>42.055999999999997</c:v>
                </c:pt>
                <c:pt idx="13527">
                  <c:v>42.042000000000002</c:v>
                </c:pt>
                <c:pt idx="13528">
                  <c:v>42.04</c:v>
                </c:pt>
                <c:pt idx="13529">
                  <c:v>42.037999999999997</c:v>
                </c:pt>
                <c:pt idx="13530">
                  <c:v>42.042000000000002</c:v>
                </c:pt>
                <c:pt idx="13531">
                  <c:v>42.045000000000002</c:v>
                </c:pt>
                <c:pt idx="13532">
                  <c:v>42.033999999999999</c:v>
                </c:pt>
                <c:pt idx="13533">
                  <c:v>42.042000000000002</c:v>
                </c:pt>
                <c:pt idx="13534">
                  <c:v>42.024999999999999</c:v>
                </c:pt>
                <c:pt idx="13535">
                  <c:v>42.018000000000001</c:v>
                </c:pt>
                <c:pt idx="13536">
                  <c:v>42.015999999999998</c:v>
                </c:pt>
                <c:pt idx="13537">
                  <c:v>42.009</c:v>
                </c:pt>
                <c:pt idx="13538">
                  <c:v>42.005000000000003</c:v>
                </c:pt>
                <c:pt idx="13539">
                  <c:v>41.994</c:v>
                </c:pt>
                <c:pt idx="13540">
                  <c:v>41.996000000000002</c:v>
                </c:pt>
                <c:pt idx="13541">
                  <c:v>41.996000000000002</c:v>
                </c:pt>
                <c:pt idx="13542">
                  <c:v>41.994</c:v>
                </c:pt>
                <c:pt idx="13543">
                  <c:v>41.996000000000002</c:v>
                </c:pt>
                <c:pt idx="13544">
                  <c:v>41.994</c:v>
                </c:pt>
                <c:pt idx="13545">
                  <c:v>41.98</c:v>
                </c:pt>
                <c:pt idx="13546">
                  <c:v>41.987000000000002</c:v>
                </c:pt>
                <c:pt idx="13547">
                  <c:v>41.98</c:v>
                </c:pt>
                <c:pt idx="13548">
                  <c:v>41.972999999999999</c:v>
                </c:pt>
                <c:pt idx="13549">
                  <c:v>41.970999999999997</c:v>
                </c:pt>
                <c:pt idx="13550">
                  <c:v>41.972999999999999</c:v>
                </c:pt>
                <c:pt idx="13551">
                  <c:v>41.969000000000001</c:v>
                </c:pt>
                <c:pt idx="13552">
                  <c:v>41.963999999999999</c:v>
                </c:pt>
                <c:pt idx="13553">
                  <c:v>41.956000000000003</c:v>
                </c:pt>
                <c:pt idx="13554">
                  <c:v>41.951000000000001</c:v>
                </c:pt>
                <c:pt idx="13555">
                  <c:v>41.948999999999998</c:v>
                </c:pt>
                <c:pt idx="13556">
                  <c:v>41.936999999999998</c:v>
                </c:pt>
                <c:pt idx="13557">
                  <c:v>41.936</c:v>
                </c:pt>
                <c:pt idx="13558">
                  <c:v>41.929000000000002</c:v>
                </c:pt>
                <c:pt idx="13559">
                  <c:v>41.938000000000002</c:v>
                </c:pt>
                <c:pt idx="13560">
                  <c:v>41.933</c:v>
                </c:pt>
                <c:pt idx="13561">
                  <c:v>41.938000000000002</c:v>
                </c:pt>
                <c:pt idx="13562">
                  <c:v>41.926000000000002</c:v>
                </c:pt>
                <c:pt idx="13563">
                  <c:v>41.929000000000002</c:v>
                </c:pt>
                <c:pt idx="13564">
                  <c:v>41.921999999999997</c:v>
                </c:pt>
                <c:pt idx="13565">
                  <c:v>41.917000000000002</c:v>
                </c:pt>
                <c:pt idx="13566">
                  <c:v>41.914999999999999</c:v>
                </c:pt>
                <c:pt idx="13567">
                  <c:v>41.908999999999999</c:v>
                </c:pt>
                <c:pt idx="13568">
                  <c:v>41.9</c:v>
                </c:pt>
                <c:pt idx="13569">
                  <c:v>41.896999999999998</c:v>
                </c:pt>
                <c:pt idx="13570">
                  <c:v>41.895000000000003</c:v>
                </c:pt>
                <c:pt idx="13571">
                  <c:v>41.899000000000001</c:v>
                </c:pt>
                <c:pt idx="13572">
                  <c:v>41.893000000000001</c:v>
                </c:pt>
                <c:pt idx="13573">
                  <c:v>41.893000000000001</c:v>
                </c:pt>
                <c:pt idx="13574">
                  <c:v>41.886000000000003</c:v>
                </c:pt>
                <c:pt idx="13575">
                  <c:v>41.871000000000002</c:v>
                </c:pt>
                <c:pt idx="13576">
                  <c:v>41.881</c:v>
                </c:pt>
                <c:pt idx="13577">
                  <c:v>41.881</c:v>
                </c:pt>
                <c:pt idx="13578">
                  <c:v>41.871000000000002</c:v>
                </c:pt>
                <c:pt idx="13579">
                  <c:v>41.872999999999998</c:v>
                </c:pt>
                <c:pt idx="13580">
                  <c:v>41.87</c:v>
                </c:pt>
                <c:pt idx="13581">
                  <c:v>41.860999999999997</c:v>
                </c:pt>
                <c:pt idx="13582">
                  <c:v>41.863999999999997</c:v>
                </c:pt>
                <c:pt idx="13583">
                  <c:v>41.854999999999997</c:v>
                </c:pt>
                <c:pt idx="13584">
                  <c:v>41.85</c:v>
                </c:pt>
                <c:pt idx="13585">
                  <c:v>41.851999999999997</c:v>
                </c:pt>
                <c:pt idx="13586">
                  <c:v>41.843000000000004</c:v>
                </c:pt>
                <c:pt idx="13587">
                  <c:v>41.843000000000004</c:v>
                </c:pt>
                <c:pt idx="13588">
                  <c:v>41.838999999999999</c:v>
                </c:pt>
                <c:pt idx="13589">
                  <c:v>41.838999999999999</c:v>
                </c:pt>
                <c:pt idx="13590">
                  <c:v>41.835000000000001</c:v>
                </c:pt>
                <c:pt idx="13591">
                  <c:v>41.825000000000003</c:v>
                </c:pt>
                <c:pt idx="13592">
                  <c:v>41.819000000000003</c:v>
                </c:pt>
                <c:pt idx="13593">
                  <c:v>41.820999999999998</c:v>
                </c:pt>
                <c:pt idx="13594">
                  <c:v>41.826000000000001</c:v>
                </c:pt>
                <c:pt idx="13595">
                  <c:v>41.820999999999998</c:v>
                </c:pt>
                <c:pt idx="13596">
                  <c:v>41.814</c:v>
                </c:pt>
                <c:pt idx="13597">
                  <c:v>41.814</c:v>
                </c:pt>
                <c:pt idx="13598">
                  <c:v>41.81</c:v>
                </c:pt>
                <c:pt idx="13599">
                  <c:v>41.792000000000002</c:v>
                </c:pt>
                <c:pt idx="13600">
                  <c:v>41.796999999999997</c:v>
                </c:pt>
                <c:pt idx="13601">
                  <c:v>41.792000000000002</c:v>
                </c:pt>
                <c:pt idx="13602">
                  <c:v>41.792000000000002</c:v>
                </c:pt>
                <c:pt idx="13603">
                  <c:v>41.789000000000001</c:v>
                </c:pt>
                <c:pt idx="13604">
                  <c:v>41.784999999999997</c:v>
                </c:pt>
                <c:pt idx="13605">
                  <c:v>41.777999999999999</c:v>
                </c:pt>
                <c:pt idx="13606">
                  <c:v>41.776000000000003</c:v>
                </c:pt>
                <c:pt idx="13607">
                  <c:v>41.768999999999998</c:v>
                </c:pt>
                <c:pt idx="13608">
                  <c:v>41.77</c:v>
                </c:pt>
                <c:pt idx="13609">
                  <c:v>41.762999999999998</c:v>
                </c:pt>
                <c:pt idx="13610">
                  <c:v>41.753999999999998</c:v>
                </c:pt>
                <c:pt idx="13611">
                  <c:v>41.749000000000002</c:v>
                </c:pt>
                <c:pt idx="13612">
                  <c:v>41.750999999999998</c:v>
                </c:pt>
                <c:pt idx="13613">
                  <c:v>41.750999999999998</c:v>
                </c:pt>
                <c:pt idx="13614">
                  <c:v>41.741999999999997</c:v>
                </c:pt>
                <c:pt idx="13615">
                  <c:v>41.743000000000002</c:v>
                </c:pt>
                <c:pt idx="13616">
                  <c:v>41.738</c:v>
                </c:pt>
                <c:pt idx="13617">
                  <c:v>41.744999999999997</c:v>
                </c:pt>
                <c:pt idx="13618">
                  <c:v>41.731000000000002</c:v>
                </c:pt>
                <c:pt idx="13619">
                  <c:v>41.732999999999997</c:v>
                </c:pt>
                <c:pt idx="13620">
                  <c:v>41.723999999999997</c:v>
                </c:pt>
                <c:pt idx="13621">
                  <c:v>41.718000000000004</c:v>
                </c:pt>
                <c:pt idx="13622">
                  <c:v>41.718000000000004</c:v>
                </c:pt>
                <c:pt idx="13623">
                  <c:v>41.72</c:v>
                </c:pt>
                <c:pt idx="13624">
                  <c:v>41.716000000000001</c:v>
                </c:pt>
                <c:pt idx="13625">
                  <c:v>41.713000000000001</c:v>
                </c:pt>
                <c:pt idx="13626">
                  <c:v>41.706000000000003</c:v>
                </c:pt>
                <c:pt idx="13627">
                  <c:v>41.710999999999999</c:v>
                </c:pt>
                <c:pt idx="13628">
                  <c:v>41.704000000000001</c:v>
                </c:pt>
                <c:pt idx="13629">
                  <c:v>41.698</c:v>
                </c:pt>
                <c:pt idx="13630">
                  <c:v>41.701999999999998</c:v>
                </c:pt>
                <c:pt idx="13631">
                  <c:v>41.695</c:v>
                </c:pt>
                <c:pt idx="13632">
                  <c:v>41.691000000000003</c:v>
                </c:pt>
                <c:pt idx="13633">
                  <c:v>41.686</c:v>
                </c:pt>
                <c:pt idx="13634">
                  <c:v>41.682000000000002</c:v>
                </c:pt>
                <c:pt idx="13635">
                  <c:v>41.68</c:v>
                </c:pt>
                <c:pt idx="13636">
                  <c:v>41.682000000000002</c:v>
                </c:pt>
                <c:pt idx="13637">
                  <c:v>41.682000000000002</c:v>
                </c:pt>
                <c:pt idx="13638">
                  <c:v>41.668999999999997</c:v>
                </c:pt>
                <c:pt idx="13639">
                  <c:v>41.668999999999997</c:v>
                </c:pt>
                <c:pt idx="13640">
                  <c:v>41.655000000000001</c:v>
                </c:pt>
                <c:pt idx="13641">
                  <c:v>41.658999999999999</c:v>
                </c:pt>
                <c:pt idx="13642">
                  <c:v>41.65</c:v>
                </c:pt>
                <c:pt idx="13643">
                  <c:v>41.646000000000001</c:v>
                </c:pt>
                <c:pt idx="13644">
                  <c:v>41.643999999999998</c:v>
                </c:pt>
                <c:pt idx="13645">
                  <c:v>41.639000000000003</c:v>
                </c:pt>
                <c:pt idx="13646">
                  <c:v>41.639000000000003</c:v>
                </c:pt>
                <c:pt idx="13647">
                  <c:v>41.63</c:v>
                </c:pt>
                <c:pt idx="13648">
                  <c:v>41.628</c:v>
                </c:pt>
                <c:pt idx="13649">
                  <c:v>41.622999999999998</c:v>
                </c:pt>
                <c:pt idx="13650">
                  <c:v>41.63</c:v>
                </c:pt>
                <c:pt idx="13651">
                  <c:v>41.616999999999997</c:v>
                </c:pt>
                <c:pt idx="13652">
                  <c:v>41.615000000000002</c:v>
                </c:pt>
                <c:pt idx="13653">
                  <c:v>41.615000000000002</c:v>
                </c:pt>
                <c:pt idx="13654">
                  <c:v>41.604999999999997</c:v>
                </c:pt>
                <c:pt idx="13655">
                  <c:v>41.600999999999999</c:v>
                </c:pt>
                <c:pt idx="13656">
                  <c:v>41.594000000000001</c:v>
                </c:pt>
                <c:pt idx="13657">
                  <c:v>41.594000000000001</c:v>
                </c:pt>
                <c:pt idx="13658">
                  <c:v>41.594000000000001</c:v>
                </c:pt>
                <c:pt idx="13659">
                  <c:v>41.59</c:v>
                </c:pt>
                <c:pt idx="13660">
                  <c:v>41.585000000000001</c:v>
                </c:pt>
                <c:pt idx="13661">
                  <c:v>41.582999999999998</c:v>
                </c:pt>
                <c:pt idx="13662">
                  <c:v>41.582999999999998</c:v>
                </c:pt>
                <c:pt idx="13663">
                  <c:v>41.572000000000003</c:v>
                </c:pt>
                <c:pt idx="13664">
                  <c:v>41.567</c:v>
                </c:pt>
                <c:pt idx="13665">
                  <c:v>41.564999999999998</c:v>
                </c:pt>
                <c:pt idx="13666">
                  <c:v>41.561</c:v>
                </c:pt>
                <c:pt idx="13667">
                  <c:v>41.56</c:v>
                </c:pt>
                <c:pt idx="13668">
                  <c:v>41.561</c:v>
                </c:pt>
                <c:pt idx="13669">
                  <c:v>41.56</c:v>
                </c:pt>
                <c:pt idx="13670">
                  <c:v>41.552</c:v>
                </c:pt>
                <c:pt idx="13671">
                  <c:v>41.551000000000002</c:v>
                </c:pt>
                <c:pt idx="13672">
                  <c:v>41.54</c:v>
                </c:pt>
                <c:pt idx="13673">
                  <c:v>41.533000000000001</c:v>
                </c:pt>
                <c:pt idx="13674">
                  <c:v>41.524999999999999</c:v>
                </c:pt>
                <c:pt idx="13675">
                  <c:v>41.527000000000001</c:v>
                </c:pt>
                <c:pt idx="13676">
                  <c:v>41.521999999999998</c:v>
                </c:pt>
                <c:pt idx="13677">
                  <c:v>41.521999999999998</c:v>
                </c:pt>
                <c:pt idx="13678">
                  <c:v>41.515999999999998</c:v>
                </c:pt>
                <c:pt idx="13679">
                  <c:v>41.515000000000001</c:v>
                </c:pt>
                <c:pt idx="13680">
                  <c:v>41.515000000000001</c:v>
                </c:pt>
                <c:pt idx="13681">
                  <c:v>41.515999999999998</c:v>
                </c:pt>
                <c:pt idx="13682">
                  <c:v>41.506999999999998</c:v>
                </c:pt>
                <c:pt idx="13683">
                  <c:v>41.515000000000001</c:v>
                </c:pt>
                <c:pt idx="13684">
                  <c:v>41.503999999999998</c:v>
                </c:pt>
                <c:pt idx="13685">
                  <c:v>41.497999999999998</c:v>
                </c:pt>
                <c:pt idx="13686">
                  <c:v>41.497</c:v>
                </c:pt>
                <c:pt idx="13687">
                  <c:v>41.488999999999997</c:v>
                </c:pt>
                <c:pt idx="13688">
                  <c:v>41.481999999999999</c:v>
                </c:pt>
                <c:pt idx="13689">
                  <c:v>41.481999999999999</c:v>
                </c:pt>
                <c:pt idx="13690">
                  <c:v>41.485999999999997</c:v>
                </c:pt>
                <c:pt idx="13691">
                  <c:v>41.48</c:v>
                </c:pt>
                <c:pt idx="13692">
                  <c:v>41.475000000000001</c:v>
                </c:pt>
                <c:pt idx="13693">
                  <c:v>41.472999999999999</c:v>
                </c:pt>
                <c:pt idx="13694">
                  <c:v>41.476999999999997</c:v>
                </c:pt>
                <c:pt idx="13695">
                  <c:v>41.470999999999997</c:v>
                </c:pt>
                <c:pt idx="13696">
                  <c:v>41.476999999999997</c:v>
                </c:pt>
                <c:pt idx="13697">
                  <c:v>41.47</c:v>
                </c:pt>
                <c:pt idx="13698">
                  <c:v>41.472000000000001</c:v>
                </c:pt>
                <c:pt idx="13699">
                  <c:v>41.459000000000003</c:v>
                </c:pt>
                <c:pt idx="13700">
                  <c:v>41.448</c:v>
                </c:pt>
                <c:pt idx="13701">
                  <c:v>41.442999999999998</c:v>
                </c:pt>
                <c:pt idx="13702">
                  <c:v>41.442999999999998</c:v>
                </c:pt>
                <c:pt idx="13703">
                  <c:v>41.433999999999997</c:v>
                </c:pt>
                <c:pt idx="13704">
                  <c:v>41.427999999999997</c:v>
                </c:pt>
                <c:pt idx="13705">
                  <c:v>41.420999999999999</c:v>
                </c:pt>
                <c:pt idx="13706">
                  <c:v>41.427999999999997</c:v>
                </c:pt>
                <c:pt idx="13707">
                  <c:v>41.432000000000002</c:v>
                </c:pt>
                <c:pt idx="13708">
                  <c:v>41.427999999999997</c:v>
                </c:pt>
                <c:pt idx="13709">
                  <c:v>41.423000000000002</c:v>
                </c:pt>
                <c:pt idx="13710">
                  <c:v>41.41</c:v>
                </c:pt>
                <c:pt idx="13711">
                  <c:v>41.415999999999997</c:v>
                </c:pt>
                <c:pt idx="13712">
                  <c:v>41.414000000000001</c:v>
                </c:pt>
                <c:pt idx="13713">
                  <c:v>41.414000000000001</c:v>
                </c:pt>
                <c:pt idx="13714">
                  <c:v>41.414000000000001</c:v>
                </c:pt>
                <c:pt idx="13715">
                  <c:v>41.408999999999999</c:v>
                </c:pt>
                <c:pt idx="13716">
                  <c:v>41.4</c:v>
                </c:pt>
                <c:pt idx="13717">
                  <c:v>41.396000000000001</c:v>
                </c:pt>
                <c:pt idx="13718">
                  <c:v>41.389000000000003</c:v>
                </c:pt>
                <c:pt idx="13719">
                  <c:v>41.396000000000001</c:v>
                </c:pt>
                <c:pt idx="13720">
                  <c:v>41.38</c:v>
                </c:pt>
                <c:pt idx="13721">
                  <c:v>41.390999999999998</c:v>
                </c:pt>
                <c:pt idx="13722">
                  <c:v>41.381999999999998</c:v>
                </c:pt>
                <c:pt idx="13723">
                  <c:v>41.375</c:v>
                </c:pt>
                <c:pt idx="13724">
                  <c:v>41.372999999999998</c:v>
                </c:pt>
                <c:pt idx="13725">
                  <c:v>41.371000000000002</c:v>
                </c:pt>
                <c:pt idx="13726">
                  <c:v>41.366</c:v>
                </c:pt>
                <c:pt idx="13727">
                  <c:v>41.354999999999997</c:v>
                </c:pt>
                <c:pt idx="13728">
                  <c:v>41.356999999999999</c:v>
                </c:pt>
                <c:pt idx="13729">
                  <c:v>41.347999999999999</c:v>
                </c:pt>
                <c:pt idx="13730">
                  <c:v>41.347999999999999</c:v>
                </c:pt>
                <c:pt idx="13731">
                  <c:v>41.345999999999997</c:v>
                </c:pt>
                <c:pt idx="13732">
                  <c:v>41.341999999999999</c:v>
                </c:pt>
                <c:pt idx="13733">
                  <c:v>41.331000000000003</c:v>
                </c:pt>
                <c:pt idx="13734">
                  <c:v>41.323999999999998</c:v>
                </c:pt>
                <c:pt idx="13735">
                  <c:v>41.323999999999998</c:v>
                </c:pt>
                <c:pt idx="13736">
                  <c:v>41.323999999999998</c:v>
                </c:pt>
                <c:pt idx="13737">
                  <c:v>41.328000000000003</c:v>
                </c:pt>
                <c:pt idx="13738">
                  <c:v>41.33</c:v>
                </c:pt>
                <c:pt idx="13739">
                  <c:v>41.320999999999998</c:v>
                </c:pt>
                <c:pt idx="13740">
                  <c:v>41.314</c:v>
                </c:pt>
                <c:pt idx="13741">
                  <c:v>41.31</c:v>
                </c:pt>
                <c:pt idx="13742">
                  <c:v>41.301000000000002</c:v>
                </c:pt>
                <c:pt idx="13743">
                  <c:v>41.302999999999997</c:v>
                </c:pt>
                <c:pt idx="13744">
                  <c:v>41.296999999999997</c:v>
                </c:pt>
                <c:pt idx="13745">
                  <c:v>41.295999999999999</c:v>
                </c:pt>
                <c:pt idx="13746">
                  <c:v>41.295999999999999</c:v>
                </c:pt>
                <c:pt idx="13747">
                  <c:v>41.283000000000001</c:v>
                </c:pt>
                <c:pt idx="13748">
                  <c:v>41.292000000000002</c:v>
                </c:pt>
                <c:pt idx="13749">
                  <c:v>41.280999999999999</c:v>
                </c:pt>
                <c:pt idx="13750">
                  <c:v>41.28</c:v>
                </c:pt>
                <c:pt idx="13751">
                  <c:v>41.274000000000001</c:v>
                </c:pt>
                <c:pt idx="13752">
                  <c:v>41.274000000000001</c:v>
                </c:pt>
                <c:pt idx="13753">
                  <c:v>41.271999999999998</c:v>
                </c:pt>
                <c:pt idx="13754">
                  <c:v>41.262999999999998</c:v>
                </c:pt>
                <c:pt idx="13755">
                  <c:v>41.262999999999998</c:v>
                </c:pt>
                <c:pt idx="13756">
                  <c:v>41.258000000000003</c:v>
                </c:pt>
                <c:pt idx="13757">
                  <c:v>41.249000000000002</c:v>
                </c:pt>
                <c:pt idx="13758">
                  <c:v>41.246000000000002</c:v>
                </c:pt>
                <c:pt idx="13759">
                  <c:v>41.241999999999997</c:v>
                </c:pt>
                <c:pt idx="13760">
                  <c:v>41.246000000000002</c:v>
                </c:pt>
                <c:pt idx="13761">
                  <c:v>41.246000000000002</c:v>
                </c:pt>
                <c:pt idx="13762">
                  <c:v>41.237000000000002</c:v>
                </c:pt>
                <c:pt idx="13763">
                  <c:v>41.234999999999999</c:v>
                </c:pt>
                <c:pt idx="13764">
                  <c:v>41.234999999999999</c:v>
                </c:pt>
                <c:pt idx="13765">
                  <c:v>41.225999999999999</c:v>
                </c:pt>
                <c:pt idx="13766">
                  <c:v>41.23</c:v>
                </c:pt>
                <c:pt idx="13767">
                  <c:v>41.213000000000001</c:v>
                </c:pt>
                <c:pt idx="13768">
                  <c:v>41.213000000000001</c:v>
                </c:pt>
                <c:pt idx="13769">
                  <c:v>41.207999999999998</c:v>
                </c:pt>
                <c:pt idx="13770">
                  <c:v>41.206000000000003</c:v>
                </c:pt>
                <c:pt idx="13771">
                  <c:v>41.207999999999998</c:v>
                </c:pt>
                <c:pt idx="13772">
                  <c:v>41.21</c:v>
                </c:pt>
                <c:pt idx="13773">
                  <c:v>41.206000000000003</c:v>
                </c:pt>
                <c:pt idx="13774">
                  <c:v>41.197000000000003</c:v>
                </c:pt>
                <c:pt idx="13775">
                  <c:v>41.19</c:v>
                </c:pt>
                <c:pt idx="13776">
                  <c:v>41.180999999999997</c:v>
                </c:pt>
                <c:pt idx="13777">
                  <c:v>41.185000000000002</c:v>
                </c:pt>
                <c:pt idx="13778">
                  <c:v>41.180999999999997</c:v>
                </c:pt>
                <c:pt idx="13779">
                  <c:v>41.177999999999997</c:v>
                </c:pt>
                <c:pt idx="13780">
                  <c:v>41.176000000000002</c:v>
                </c:pt>
                <c:pt idx="13781">
                  <c:v>41.173999999999999</c:v>
                </c:pt>
                <c:pt idx="13782">
                  <c:v>41.16</c:v>
                </c:pt>
                <c:pt idx="13783">
                  <c:v>41.167000000000002</c:v>
                </c:pt>
                <c:pt idx="13784">
                  <c:v>41.171999999999997</c:v>
                </c:pt>
                <c:pt idx="13785">
                  <c:v>41.170999999999999</c:v>
                </c:pt>
                <c:pt idx="13786">
                  <c:v>41.155999999999999</c:v>
                </c:pt>
                <c:pt idx="13787">
                  <c:v>41.149000000000001</c:v>
                </c:pt>
                <c:pt idx="13788">
                  <c:v>41.134999999999998</c:v>
                </c:pt>
                <c:pt idx="13789">
                  <c:v>41.152999999999999</c:v>
                </c:pt>
                <c:pt idx="13790">
                  <c:v>41.149000000000001</c:v>
                </c:pt>
                <c:pt idx="13791">
                  <c:v>41.149000000000001</c:v>
                </c:pt>
                <c:pt idx="13792">
                  <c:v>41.143999999999998</c:v>
                </c:pt>
                <c:pt idx="13793">
                  <c:v>41.14</c:v>
                </c:pt>
                <c:pt idx="13794">
                  <c:v>41.131</c:v>
                </c:pt>
                <c:pt idx="13795">
                  <c:v>41.13</c:v>
                </c:pt>
                <c:pt idx="13796">
                  <c:v>41.124000000000002</c:v>
                </c:pt>
                <c:pt idx="13797">
                  <c:v>41.128</c:v>
                </c:pt>
                <c:pt idx="13798">
                  <c:v>41.124000000000002</c:v>
                </c:pt>
                <c:pt idx="13799">
                  <c:v>41.107999999999997</c:v>
                </c:pt>
                <c:pt idx="13800">
                  <c:v>41.106000000000002</c:v>
                </c:pt>
                <c:pt idx="13801">
                  <c:v>41.106000000000002</c:v>
                </c:pt>
                <c:pt idx="13802">
                  <c:v>41.106000000000002</c:v>
                </c:pt>
                <c:pt idx="13803">
                  <c:v>41.098999999999997</c:v>
                </c:pt>
                <c:pt idx="13804">
                  <c:v>41.104999999999997</c:v>
                </c:pt>
                <c:pt idx="13805">
                  <c:v>41.100999999999999</c:v>
                </c:pt>
                <c:pt idx="13806">
                  <c:v>41.091999999999999</c:v>
                </c:pt>
                <c:pt idx="13807">
                  <c:v>41.087000000000003</c:v>
                </c:pt>
                <c:pt idx="13808">
                  <c:v>41.081000000000003</c:v>
                </c:pt>
                <c:pt idx="13809">
                  <c:v>41.078000000000003</c:v>
                </c:pt>
                <c:pt idx="13810">
                  <c:v>41.069000000000003</c:v>
                </c:pt>
                <c:pt idx="13811">
                  <c:v>41.055999999999997</c:v>
                </c:pt>
                <c:pt idx="13812">
                  <c:v>41.06</c:v>
                </c:pt>
                <c:pt idx="13813">
                  <c:v>41.054000000000002</c:v>
                </c:pt>
                <c:pt idx="13814">
                  <c:v>41.054000000000002</c:v>
                </c:pt>
                <c:pt idx="13815">
                  <c:v>41.052999999999997</c:v>
                </c:pt>
                <c:pt idx="13816">
                  <c:v>41.051000000000002</c:v>
                </c:pt>
                <c:pt idx="13817">
                  <c:v>41.046999999999997</c:v>
                </c:pt>
                <c:pt idx="13818">
                  <c:v>41.048999999999999</c:v>
                </c:pt>
                <c:pt idx="13819">
                  <c:v>41.045999999999999</c:v>
                </c:pt>
                <c:pt idx="13820">
                  <c:v>41.04</c:v>
                </c:pt>
                <c:pt idx="13821">
                  <c:v>41.030999999999999</c:v>
                </c:pt>
                <c:pt idx="13822">
                  <c:v>41.03</c:v>
                </c:pt>
                <c:pt idx="13823">
                  <c:v>41.030999999999999</c:v>
                </c:pt>
                <c:pt idx="13824">
                  <c:v>41.034999999999997</c:v>
                </c:pt>
                <c:pt idx="13825">
                  <c:v>41.027999999999999</c:v>
                </c:pt>
                <c:pt idx="13826">
                  <c:v>41.018999999999998</c:v>
                </c:pt>
                <c:pt idx="13827">
                  <c:v>41.021000000000001</c:v>
                </c:pt>
                <c:pt idx="13828">
                  <c:v>41.012</c:v>
                </c:pt>
                <c:pt idx="13829">
                  <c:v>41.008000000000003</c:v>
                </c:pt>
                <c:pt idx="13830">
                  <c:v>41.01</c:v>
                </c:pt>
                <c:pt idx="13831">
                  <c:v>40.999000000000002</c:v>
                </c:pt>
                <c:pt idx="13832">
                  <c:v>40.996000000000002</c:v>
                </c:pt>
                <c:pt idx="13833">
                  <c:v>40.996000000000002</c:v>
                </c:pt>
                <c:pt idx="13834">
                  <c:v>40.99</c:v>
                </c:pt>
                <c:pt idx="13835">
                  <c:v>40.981000000000002</c:v>
                </c:pt>
                <c:pt idx="13836">
                  <c:v>40.984999999999999</c:v>
                </c:pt>
                <c:pt idx="13837">
                  <c:v>40.988999999999997</c:v>
                </c:pt>
                <c:pt idx="13838">
                  <c:v>40.982999999999997</c:v>
                </c:pt>
                <c:pt idx="13839">
                  <c:v>40.981999999999999</c:v>
                </c:pt>
                <c:pt idx="13840">
                  <c:v>40.98</c:v>
                </c:pt>
                <c:pt idx="13841">
                  <c:v>40.972999999999999</c:v>
                </c:pt>
                <c:pt idx="13842">
                  <c:v>40.973999999999997</c:v>
                </c:pt>
                <c:pt idx="13843">
                  <c:v>40.975999999999999</c:v>
                </c:pt>
                <c:pt idx="13844">
                  <c:v>40.969000000000001</c:v>
                </c:pt>
                <c:pt idx="13845">
                  <c:v>40.96</c:v>
                </c:pt>
                <c:pt idx="13846">
                  <c:v>40.951000000000001</c:v>
                </c:pt>
                <c:pt idx="13847">
                  <c:v>40.951000000000001</c:v>
                </c:pt>
                <c:pt idx="13848">
                  <c:v>40.950000000000003</c:v>
                </c:pt>
                <c:pt idx="13849">
                  <c:v>40.945999999999998</c:v>
                </c:pt>
                <c:pt idx="13850">
                  <c:v>40.935000000000002</c:v>
                </c:pt>
                <c:pt idx="13851">
                  <c:v>40.932000000000002</c:v>
                </c:pt>
                <c:pt idx="13852">
                  <c:v>40.933</c:v>
                </c:pt>
                <c:pt idx="13853">
                  <c:v>40.933999999999997</c:v>
                </c:pt>
                <c:pt idx="13854">
                  <c:v>40.932000000000002</c:v>
                </c:pt>
                <c:pt idx="13855">
                  <c:v>40.920999999999999</c:v>
                </c:pt>
                <c:pt idx="13856">
                  <c:v>40.924999999999997</c:v>
                </c:pt>
                <c:pt idx="13857">
                  <c:v>40.924999999999997</c:v>
                </c:pt>
                <c:pt idx="13858">
                  <c:v>40.915999999999997</c:v>
                </c:pt>
                <c:pt idx="13859">
                  <c:v>40.911999999999999</c:v>
                </c:pt>
                <c:pt idx="13860">
                  <c:v>40.909999999999997</c:v>
                </c:pt>
                <c:pt idx="13861">
                  <c:v>40.911999999999999</c:v>
                </c:pt>
                <c:pt idx="13862">
                  <c:v>40.906999999999996</c:v>
                </c:pt>
                <c:pt idx="13863">
                  <c:v>40.911000000000001</c:v>
                </c:pt>
                <c:pt idx="13864">
                  <c:v>40.906999999999996</c:v>
                </c:pt>
                <c:pt idx="13865">
                  <c:v>40.902000000000001</c:v>
                </c:pt>
                <c:pt idx="13866">
                  <c:v>40.896000000000001</c:v>
                </c:pt>
                <c:pt idx="13867">
                  <c:v>40.896000000000001</c:v>
                </c:pt>
                <c:pt idx="13868">
                  <c:v>40.886000000000003</c:v>
                </c:pt>
                <c:pt idx="13869">
                  <c:v>40.878</c:v>
                </c:pt>
                <c:pt idx="13870">
                  <c:v>40.871000000000002</c:v>
                </c:pt>
                <c:pt idx="13871">
                  <c:v>40.871000000000002</c:v>
                </c:pt>
                <c:pt idx="13872">
                  <c:v>40.871000000000002</c:v>
                </c:pt>
                <c:pt idx="13873">
                  <c:v>40.871000000000002</c:v>
                </c:pt>
                <c:pt idx="13874">
                  <c:v>40.866</c:v>
                </c:pt>
                <c:pt idx="13875">
                  <c:v>40.863999999999997</c:v>
                </c:pt>
                <c:pt idx="13876">
                  <c:v>40.863</c:v>
                </c:pt>
                <c:pt idx="13877">
                  <c:v>40.859000000000002</c:v>
                </c:pt>
                <c:pt idx="13878">
                  <c:v>40.865000000000002</c:v>
                </c:pt>
                <c:pt idx="13879">
                  <c:v>40.856999999999999</c:v>
                </c:pt>
                <c:pt idx="13880">
                  <c:v>40.851999999999997</c:v>
                </c:pt>
                <c:pt idx="13881">
                  <c:v>40.843000000000004</c:v>
                </c:pt>
                <c:pt idx="13882">
                  <c:v>40.838999999999999</c:v>
                </c:pt>
                <c:pt idx="13883">
                  <c:v>40.848999999999997</c:v>
                </c:pt>
                <c:pt idx="13884">
                  <c:v>40.843000000000004</c:v>
                </c:pt>
                <c:pt idx="13885">
                  <c:v>40.834000000000003</c:v>
                </c:pt>
                <c:pt idx="13886">
                  <c:v>40.826999999999998</c:v>
                </c:pt>
                <c:pt idx="13887">
                  <c:v>40.829000000000001</c:v>
                </c:pt>
                <c:pt idx="13888">
                  <c:v>40.829000000000001</c:v>
                </c:pt>
                <c:pt idx="13889">
                  <c:v>40.829000000000001</c:v>
                </c:pt>
                <c:pt idx="13890">
                  <c:v>40.829000000000001</c:v>
                </c:pt>
                <c:pt idx="13891">
                  <c:v>40.826000000000001</c:v>
                </c:pt>
                <c:pt idx="13892">
                  <c:v>40.814999999999998</c:v>
                </c:pt>
                <c:pt idx="13893">
                  <c:v>40.808</c:v>
                </c:pt>
                <c:pt idx="13894">
                  <c:v>40.801000000000002</c:v>
                </c:pt>
                <c:pt idx="13895">
                  <c:v>40.808</c:v>
                </c:pt>
                <c:pt idx="13896">
                  <c:v>40.808</c:v>
                </c:pt>
                <c:pt idx="13897">
                  <c:v>40.798999999999999</c:v>
                </c:pt>
                <c:pt idx="13898">
                  <c:v>40.801000000000002</c:v>
                </c:pt>
                <c:pt idx="13899">
                  <c:v>40.801000000000002</c:v>
                </c:pt>
                <c:pt idx="13900">
                  <c:v>40.795999999999999</c:v>
                </c:pt>
                <c:pt idx="13901">
                  <c:v>40.79</c:v>
                </c:pt>
                <c:pt idx="13902">
                  <c:v>40.783000000000001</c:v>
                </c:pt>
                <c:pt idx="13903">
                  <c:v>40.779000000000003</c:v>
                </c:pt>
                <c:pt idx="13904">
                  <c:v>40.770000000000003</c:v>
                </c:pt>
                <c:pt idx="13905">
                  <c:v>40.771999999999998</c:v>
                </c:pt>
                <c:pt idx="13906">
                  <c:v>40.767000000000003</c:v>
                </c:pt>
                <c:pt idx="13907">
                  <c:v>40.76</c:v>
                </c:pt>
                <c:pt idx="13908">
                  <c:v>40.753999999999998</c:v>
                </c:pt>
                <c:pt idx="13909">
                  <c:v>40.756</c:v>
                </c:pt>
                <c:pt idx="13910">
                  <c:v>40.750999999999998</c:v>
                </c:pt>
                <c:pt idx="13911">
                  <c:v>40.750999999999998</c:v>
                </c:pt>
                <c:pt idx="13912">
                  <c:v>40.744</c:v>
                </c:pt>
                <c:pt idx="13913">
                  <c:v>40.732999999999997</c:v>
                </c:pt>
                <c:pt idx="13914">
                  <c:v>40.737000000000002</c:v>
                </c:pt>
                <c:pt idx="13915">
                  <c:v>40.728000000000002</c:v>
                </c:pt>
                <c:pt idx="13916">
                  <c:v>40.723999999999997</c:v>
                </c:pt>
                <c:pt idx="13917">
                  <c:v>40.722000000000001</c:v>
                </c:pt>
                <c:pt idx="13918">
                  <c:v>40.723999999999997</c:v>
                </c:pt>
                <c:pt idx="13919">
                  <c:v>40.725000000000001</c:v>
                </c:pt>
                <c:pt idx="13920">
                  <c:v>40.722999999999999</c:v>
                </c:pt>
                <c:pt idx="13921">
                  <c:v>40.716999999999999</c:v>
                </c:pt>
                <c:pt idx="13922">
                  <c:v>40.71</c:v>
                </c:pt>
                <c:pt idx="13923">
                  <c:v>40.709000000000003</c:v>
                </c:pt>
                <c:pt idx="13924">
                  <c:v>40.707000000000001</c:v>
                </c:pt>
                <c:pt idx="13925">
                  <c:v>40.694000000000003</c:v>
                </c:pt>
                <c:pt idx="13926">
                  <c:v>40.691000000000003</c:v>
                </c:pt>
                <c:pt idx="13927">
                  <c:v>40.689</c:v>
                </c:pt>
                <c:pt idx="13928">
                  <c:v>40.686999999999998</c:v>
                </c:pt>
                <c:pt idx="13929">
                  <c:v>40.683999999999997</c:v>
                </c:pt>
                <c:pt idx="13930">
                  <c:v>40.677999999999997</c:v>
                </c:pt>
                <c:pt idx="13931">
                  <c:v>40.674999999999997</c:v>
                </c:pt>
                <c:pt idx="13932">
                  <c:v>40.677</c:v>
                </c:pt>
                <c:pt idx="13933">
                  <c:v>40.677</c:v>
                </c:pt>
                <c:pt idx="13934">
                  <c:v>40.667999999999999</c:v>
                </c:pt>
                <c:pt idx="13935">
                  <c:v>40.67</c:v>
                </c:pt>
                <c:pt idx="13936">
                  <c:v>40.67</c:v>
                </c:pt>
                <c:pt idx="13937">
                  <c:v>40.664000000000001</c:v>
                </c:pt>
                <c:pt idx="13938">
                  <c:v>40.655000000000001</c:v>
                </c:pt>
                <c:pt idx="13939">
                  <c:v>40.658999999999999</c:v>
                </c:pt>
                <c:pt idx="13940">
                  <c:v>40.655999999999999</c:v>
                </c:pt>
                <c:pt idx="13941">
                  <c:v>40.652000000000001</c:v>
                </c:pt>
                <c:pt idx="13942">
                  <c:v>40.65</c:v>
                </c:pt>
                <c:pt idx="13943">
                  <c:v>40.64</c:v>
                </c:pt>
                <c:pt idx="13944">
                  <c:v>40.649000000000001</c:v>
                </c:pt>
                <c:pt idx="13945">
                  <c:v>40.634</c:v>
                </c:pt>
                <c:pt idx="13946">
                  <c:v>40.628999999999998</c:v>
                </c:pt>
                <c:pt idx="13947">
                  <c:v>40.627000000000002</c:v>
                </c:pt>
                <c:pt idx="13948">
                  <c:v>40.627000000000002</c:v>
                </c:pt>
                <c:pt idx="13949">
                  <c:v>40.613</c:v>
                </c:pt>
                <c:pt idx="13950">
                  <c:v>40.613</c:v>
                </c:pt>
                <c:pt idx="13951">
                  <c:v>40.616999999999997</c:v>
                </c:pt>
                <c:pt idx="13952">
                  <c:v>40.610999999999997</c:v>
                </c:pt>
                <c:pt idx="13953">
                  <c:v>40.616999999999997</c:v>
                </c:pt>
                <c:pt idx="13954">
                  <c:v>40.601999999999997</c:v>
                </c:pt>
                <c:pt idx="13955">
                  <c:v>40.601999999999997</c:v>
                </c:pt>
                <c:pt idx="13956">
                  <c:v>40.603000000000002</c:v>
                </c:pt>
                <c:pt idx="13957">
                  <c:v>40.585999999999999</c:v>
                </c:pt>
                <c:pt idx="13958">
                  <c:v>40.582999999999998</c:v>
                </c:pt>
                <c:pt idx="13959">
                  <c:v>40.585000000000001</c:v>
                </c:pt>
                <c:pt idx="13960">
                  <c:v>40.576999999999998</c:v>
                </c:pt>
                <c:pt idx="13961">
                  <c:v>40.579000000000001</c:v>
                </c:pt>
                <c:pt idx="13962">
                  <c:v>40.57</c:v>
                </c:pt>
                <c:pt idx="13963">
                  <c:v>40.572000000000003</c:v>
                </c:pt>
                <c:pt idx="13964">
                  <c:v>40.564999999999998</c:v>
                </c:pt>
              </c:numCache>
            </c:numRef>
          </c:yVal>
          <c:smooth val="0"/>
          <c:extLst>
            <c:ext xmlns:c16="http://schemas.microsoft.com/office/drawing/2014/chart" uri="{C3380CC4-5D6E-409C-BE32-E72D297353CC}">
              <c16:uniqueId val="{00000002-D9E9-4BFD-8DD3-1AA54922F848}"/>
            </c:ext>
          </c:extLst>
        </c:ser>
        <c:ser>
          <c:idx val="3"/>
          <c:order val="3"/>
          <c:tx>
            <c:strRef>
              <c:f>'Versuch 1 Rohr 160x2_formatiert'!$E$1</c:f>
              <c:strCache>
                <c:ptCount val="1"/>
                <c:pt idx="0">
                  <c:v>K4 Dämmung Temp Mitte [°C]</c:v>
                </c:pt>
              </c:strCache>
            </c:strRef>
          </c:tx>
          <c:spPr>
            <a:ln w="19050" cap="rnd">
              <a:solidFill>
                <a:schemeClr val="accent4"/>
              </a:solidFill>
              <a:round/>
            </a:ln>
            <a:effectLst/>
          </c:spPr>
          <c:marker>
            <c:symbol val="none"/>
          </c:marker>
          <c:xVal>
            <c:numRef>
              <c:f>'Versuch 1 Rohr 160x2_formatiert'!$A$2:$A$4802</c:f>
              <c:numCache>
                <c:formatCode>[$-F400]h:mm:ss\ AM/PM</c:formatCode>
                <c:ptCount val="4801"/>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numCache>
            </c:numRef>
          </c:xVal>
          <c:yVal>
            <c:numRef>
              <c:f>'Versuch 1 Rohr 160x2_formatiert'!$E$2:$E$13966</c:f>
              <c:numCache>
                <c:formatCode>General</c:formatCode>
                <c:ptCount val="13965"/>
                <c:pt idx="0">
                  <c:v>19.829000000000001</c:v>
                </c:pt>
                <c:pt idx="1">
                  <c:v>19.829999999999998</c:v>
                </c:pt>
                <c:pt idx="2">
                  <c:v>19.834</c:v>
                </c:pt>
                <c:pt idx="3">
                  <c:v>19.831</c:v>
                </c:pt>
                <c:pt idx="4">
                  <c:v>19.831</c:v>
                </c:pt>
                <c:pt idx="5">
                  <c:v>19.843</c:v>
                </c:pt>
                <c:pt idx="6">
                  <c:v>19.84</c:v>
                </c:pt>
                <c:pt idx="7">
                  <c:v>19.84</c:v>
                </c:pt>
                <c:pt idx="8">
                  <c:v>19.829999999999998</c:v>
                </c:pt>
                <c:pt idx="9">
                  <c:v>19.818999999999999</c:v>
                </c:pt>
                <c:pt idx="10">
                  <c:v>19.834</c:v>
                </c:pt>
                <c:pt idx="11">
                  <c:v>19.827000000000002</c:v>
                </c:pt>
                <c:pt idx="12">
                  <c:v>19.832000000000001</c:v>
                </c:pt>
                <c:pt idx="13">
                  <c:v>19.832000000000001</c:v>
                </c:pt>
                <c:pt idx="14">
                  <c:v>19.855</c:v>
                </c:pt>
                <c:pt idx="15">
                  <c:v>19.852</c:v>
                </c:pt>
                <c:pt idx="16">
                  <c:v>19.859000000000002</c:v>
                </c:pt>
                <c:pt idx="17">
                  <c:v>19.856000000000002</c:v>
                </c:pt>
                <c:pt idx="18">
                  <c:v>19.856999999999999</c:v>
                </c:pt>
                <c:pt idx="19">
                  <c:v>19.861000000000001</c:v>
                </c:pt>
                <c:pt idx="20">
                  <c:v>19.869</c:v>
                </c:pt>
                <c:pt idx="21">
                  <c:v>19.861999999999998</c:v>
                </c:pt>
                <c:pt idx="22">
                  <c:v>19.87</c:v>
                </c:pt>
                <c:pt idx="23">
                  <c:v>19.87</c:v>
                </c:pt>
                <c:pt idx="24">
                  <c:v>19.863</c:v>
                </c:pt>
                <c:pt idx="25">
                  <c:v>19.879000000000001</c:v>
                </c:pt>
                <c:pt idx="26">
                  <c:v>19.856999999999999</c:v>
                </c:pt>
                <c:pt idx="27">
                  <c:v>19.864999999999998</c:v>
                </c:pt>
                <c:pt idx="28">
                  <c:v>19.853999999999999</c:v>
                </c:pt>
                <c:pt idx="29">
                  <c:v>19.866</c:v>
                </c:pt>
                <c:pt idx="30">
                  <c:v>19.855</c:v>
                </c:pt>
                <c:pt idx="31">
                  <c:v>19.863</c:v>
                </c:pt>
                <c:pt idx="32">
                  <c:v>19.86</c:v>
                </c:pt>
                <c:pt idx="33">
                  <c:v>19.86</c:v>
                </c:pt>
                <c:pt idx="34">
                  <c:v>19.856999999999999</c:v>
                </c:pt>
                <c:pt idx="35">
                  <c:v>19.856999999999999</c:v>
                </c:pt>
                <c:pt idx="36">
                  <c:v>19.861999999999998</c:v>
                </c:pt>
                <c:pt idx="37">
                  <c:v>19.861999999999998</c:v>
                </c:pt>
                <c:pt idx="38">
                  <c:v>19.861999999999998</c:v>
                </c:pt>
                <c:pt idx="39">
                  <c:v>19.847999999999999</c:v>
                </c:pt>
                <c:pt idx="40">
                  <c:v>19.86</c:v>
                </c:pt>
                <c:pt idx="41">
                  <c:v>19.870999999999999</c:v>
                </c:pt>
                <c:pt idx="42">
                  <c:v>19.856999999999999</c:v>
                </c:pt>
                <c:pt idx="43">
                  <c:v>19.872</c:v>
                </c:pt>
                <c:pt idx="44">
                  <c:v>19.869</c:v>
                </c:pt>
                <c:pt idx="45">
                  <c:v>19.87</c:v>
                </c:pt>
                <c:pt idx="46">
                  <c:v>19.87</c:v>
                </c:pt>
                <c:pt idx="47">
                  <c:v>19.885000000000002</c:v>
                </c:pt>
                <c:pt idx="48">
                  <c:v>19.882000000000001</c:v>
                </c:pt>
                <c:pt idx="49">
                  <c:v>19.882000000000001</c:v>
                </c:pt>
                <c:pt idx="50">
                  <c:v>19.882999999999999</c:v>
                </c:pt>
                <c:pt idx="51">
                  <c:v>19.88</c:v>
                </c:pt>
                <c:pt idx="52">
                  <c:v>19.888000000000002</c:v>
                </c:pt>
                <c:pt idx="53">
                  <c:v>19.881</c:v>
                </c:pt>
                <c:pt idx="54">
                  <c:v>19.881</c:v>
                </c:pt>
                <c:pt idx="55">
                  <c:v>19.885000000000002</c:v>
                </c:pt>
                <c:pt idx="56">
                  <c:v>19.896999999999998</c:v>
                </c:pt>
                <c:pt idx="57">
                  <c:v>19.908999999999999</c:v>
                </c:pt>
                <c:pt idx="58">
                  <c:v>19.901</c:v>
                </c:pt>
                <c:pt idx="59">
                  <c:v>19.902000000000001</c:v>
                </c:pt>
                <c:pt idx="60">
                  <c:v>19.899000000000001</c:v>
                </c:pt>
                <c:pt idx="61">
                  <c:v>19.907</c:v>
                </c:pt>
                <c:pt idx="62">
                  <c:v>19.902999999999999</c:v>
                </c:pt>
                <c:pt idx="63">
                  <c:v>19.911999999999999</c:v>
                </c:pt>
                <c:pt idx="64">
                  <c:v>19.911999999999999</c:v>
                </c:pt>
                <c:pt idx="65">
                  <c:v>19.916</c:v>
                </c:pt>
                <c:pt idx="66">
                  <c:v>19.908999999999999</c:v>
                </c:pt>
                <c:pt idx="67">
                  <c:v>19.905999999999999</c:v>
                </c:pt>
                <c:pt idx="68">
                  <c:v>19.914000000000001</c:v>
                </c:pt>
                <c:pt idx="69">
                  <c:v>19.899000000000001</c:v>
                </c:pt>
                <c:pt idx="70">
                  <c:v>19.911000000000001</c:v>
                </c:pt>
                <c:pt idx="71">
                  <c:v>19.914999999999999</c:v>
                </c:pt>
                <c:pt idx="72">
                  <c:v>19.911999999999999</c:v>
                </c:pt>
                <c:pt idx="73">
                  <c:v>19.911999999999999</c:v>
                </c:pt>
                <c:pt idx="74">
                  <c:v>19.923999999999999</c:v>
                </c:pt>
                <c:pt idx="75">
                  <c:v>19.917000000000002</c:v>
                </c:pt>
                <c:pt idx="76">
                  <c:v>19.925000000000001</c:v>
                </c:pt>
                <c:pt idx="77">
                  <c:v>19.925000000000001</c:v>
                </c:pt>
                <c:pt idx="78">
                  <c:v>19.93</c:v>
                </c:pt>
                <c:pt idx="79">
                  <c:v>19.93</c:v>
                </c:pt>
                <c:pt idx="80">
                  <c:v>19.927</c:v>
                </c:pt>
                <c:pt idx="81">
                  <c:v>19.927</c:v>
                </c:pt>
                <c:pt idx="82">
                  <c:v>19.931000000000001</c:v>
                </c:pt>
                <c:pt idx="83">
                  <c:v>19.943000000000001</c:v>
                </c:pt>
                <c:pt idx="84">
                  <c:v>19.943000000000001</c:v>
                </c:pt>
                <c:pt idx="85">
                  <c:v>19.951000000000001</c:v>
                </c:pt>
                <c:pt idx="86">
                  <c:v>19.948</c:v>
                </c:pt>
                <c:pt idx="87">
                  <c:v>19.948</c:v>
                </c:pt>
                <c:pt idx="88">
                  <c:v>19.952000000000002</c:v>
                </c:pt>
                <c:pt idx="89">
                  <c:v>19.957000000000001</c:v>
                </c:pt>
                <c:pt idx="90">
                  <c:v>19.952999999999999</c:v>
                </c:pt>
                <c:pt idx="91">
                  <c:v>19.954000000000001</c:v>
                </c:pt>
                <c:pt idx="92">
                  <c:v>19.951000000000001</c:v>
                </c:pt>
                <c:pt idx="93">
                  <c:v>19.966000000000001</c:v>
                </c:pt>
                <c:pt idx="94">
                  <c:v>19.966000000000001</c:v>
                </c:pt>
                <c:pt idx="95">
                  <c:v>19.978000000000002</c:v>
                </c:pt>
                <c:pt idx="96">
                  <c:v>19.966999999999999</c:v>
                </c:pt>
                <c:pt idx="97">
                  <c:v>19.978999999999999</c:v>
                </c:pt>
                <c:pt idx="98">
                  <c:v>19.986999999999998</c:v>
                </c:pt>
                <c:pt idx="99">
                  <c:v>19.975999999999999</c:v>
                </c:pt>
                <c:pt idx="100">
                  <c:v>19.984000000000002</c:v>
                </c:pt>
                <c:pt idx="101">
                  <c:v>19.984000000000002</c:v>
                </c:pt>
                <c:pt idx="102">
                  <c:v>19.989000000000001</c:v>
                </c:pt>
                <c:pt idx="103">
                  <c:v>19.992000000000001</c:v>
                </c:pt>
                <c:pt idx="104">
                  <c:v>19.992999999999999</c:v>
                </c:pt>
                <c:pt idx="105">
                  <c:v>20.001000000000001</c:v>
                </c:pt>
                <c:pt idx="106">
                  <c:v>20.001000000000001</c:v>
                </c:pt>
                <c:pt idx="107">
                  <c:v>20.001999999999999</c:v>
                </c:pt>
                <c:pt idx="108">
                  <c:v>20.010000000000002</c:v>
                </c:pt>
                <c:pt idx="109">
                  <c:v>20.010000000000002</c:v>
                </c:pt>
                <c:pt idx="110">
                  <c:v>20.018000000000001</c:v>
                </c:pt>
                <c:pt idx="111">
                  <c:v>20.015000000000001</c:v>
                </c:pt>
                <c:pt idx="112">
                  <c:v>20.015000000000001</c:v>
                </c:pt>
                <c:pt idx="113">
                  <c:v>20.023</c:v>
                </c:pt>
                <c:pt idx="114">
                  <c:v>20.012</c:v>
                </c:pt>
                <c:pt idx="115">
                  <c:v>20.027000000000001</c:v>
                </c:pt>
                <c:pt idx="116">
                  <c:v>20.024000000000001</c:v>
                </c:pt>
                <c:pt idx="117">
                  <c:v>20.024000000000001</c:v>
                </c:pt>
                <c:pt idx="118">
                  <c:v>20.024999999999999</c:v>
                </c:pt>
                <c:pt idx="119">
                  <c:v>20.036000000000001</c:v>
                </c:pt>
                <c:pt idx="120">
                  <c:v>20.036999999999999</c:v>
                </c:pt>
                <c:pt idx="121">
                  <c:v>20.044</c:v>
                </c:pt>
                <c:pt idx="122">
                  <c:v>20.045000000000002</c:v>
                </c:pt>
                <c:pt idx="123">
                  <c:v>20.053000000000001</c:v>
                </c:pt>
                <c:pt idx="124">
                  <c:v>20.045999999999999</c:v>
                </c:pt>
                <c:pt idx="125">
                  <c:v>20.053999999999998</c:v>
                </c:pt>
                <c:pt idx="126">
                  <c:v>20.053999999999998</c:v>
                </c:pt>
                <c:pt idx="127">
                  <c:v>20.058</c:v>
                </c:pt>
                <c:pt idx="128">
                  <c:v>20.065999999999999</c:v>
                </c:pt>
                <c:pt idx="129">
                  <c:v>20.065999999999999</c:v>
                </c:pt>
                <c:pt idx="130">
                  <c:v>20.088999999999999</c:v>
                </c:pt>
                <c:pt idx="131">
                  <c:v>20.088999999999999</c:v>
                </c:pt>
                <c:pt idx="132">
                  <c:v>20.082000000000001</c:v>
                </c:pt>
                <c:pt idx="133">
                  <c:v>20.09</c:v>
                </c:pt>
                <c:pt idx="134">
                  <c:v>20.097999999999999</c:v>
                </c:pt>
                <c:pt idx="135">
                  <c:v>20.097999999999999</c:v>
                </c:pt>
                <c:pt idx="136">
                  <c:v>20.106000000000002</c:v>
                </c:pt>
                <c:pt idx="137">
                  <c:v>20.096</c:v>
                </c:pt>
                <c:pt idx="138">
                  <c:v>20.103000000000002</c:v>
                </c:pt>
                <c:pt idx="139">
                  <c:v>20.114999999999998</c:v>
                </c:pt>
                <c:pt idx="140">
                  <c:v>20.119</c:v>
                </c:pt>
                <c:pt idx="141">
                  <c:v>20.116</c:v>
                </c:pt>
                <c:pt idx="142">
                  <c:v>20.116</c:v>
                </c:pt>
                <c:pt idx="143">
                  <c:v>20.123999999999999</c:v>
                </c:pt>
                <c:pt idx="144">
                  <c:v>20.123999999999999</c:v>
                </c:pt>
                <c:pt idx="145">
                  <c:v>20.128</c:v>
                </c:pt>
                <c:pt idx="146">
                  <c:v>20.143000000000001</c:v>
                </c:pt>
                <c:pt idx="147">
                  <c:v>20.143999999999998</c:v>
                </c:pt>
                <c:pt idx="148">
                  <c:v>20.148</c:v>
                </c:pt>
                <c:pt idx="149">
                  <c:v>20.148</c:v>
                </c:pt>
                <c:pt idx="150">
                  <c:v>20.140999999999998</c:v>
                </c:pt>
                <c:pt idx="151">
                  <c:v>20.145</c:v>
                </c:pt>
                <c:pt idx="152">
                  <c:v>20.152999999999999</c:v>
                </c:pt>
                <c:pt idx="153">
                  <c:v>20.161000000000001</c:v>
                </c:pt>
                <c:pt idx="154">
                  <c:v>20.169</c:v>
                </c:pt>
                <c:pt idx="155">
                  <c:v>20.177</c:v>
                </c:pt>
                <c:pt idx="156">
                  <c:v>20.170000000000002</c:v>
                </c:pt>
                <c:pt idx="157">
                  <c:v>20.181000000000001</c:v>
                </c:pt>
                <c:pt idx="158">
                  <c:v>20.189</c:v>
                </c:pt>
                <c:pt idx="159">
                  <c:v>20.2</c:v>
                </c:pt>
                <c:pt idx="160">
                  <c:v>20.201000000000001</c:v>
                </c:pt>
                <c:pt idx="161">
                  <c:v>20.204999999999998</c:v>
                </c:pt>
                <c:pt idx="162">
                  <c:v>20.209</c:v>
                </c:pt>
                <c:pt idx="163">
                  <c:v>20.202000000000002</c:v>
                </c:pt>
                <c:pt idx="164">
                  <c:v>20.206</c:v>
                </c:pt>
                <c:pt idx="165">
                  <c:v>20.213999999999999</c:v>
                </c:pt>
                <c:pt idx="166">
                  <c:v>20.228999999999999</c:v>
                </c:pt>
                <c:pt idx="167">
                  <c:v>20.236999999999998</c:v>
                </c:pt>
                <c:pt idx="168">
                  <c:v>20.215</c:v>
                </c:pt>
                <c:pt idx="169">
                  <c:v>20.222999999999999</c:v>
                </c:pt>
                <c:pt idx="170">
                  <c:v>20.245000000000001</c:v>
                </c:pt>
                <c:pt idx="171">
                  <c:v>20.245999999999999</c:v>
                </c:pt>
                <c:pt idx="172">
                  <c:v>20.257000000000001</c:v>
                </c:pt>
                <c:pt idx="173">
                  <c:v>20.257000000000001</c:v>
                </c:pt>
                <c:pt idx="174">
                  <c:v>20.291</c:v>
                </c:pt>
                <c:pt idx="175">
                  <c:v>20.265999999999998</c:v>
                </c:pt>
                <c:pt idx="176">
                  <c:v>20.265999999999998</c:v>
                </c:pt>
                <c:pt idx="177">
                  <c:v>20.280999999999999</c:v>
                </c:pt>
                <c:pt idx="178">
                  <c:v>20.274000000000001</c:v>
                </c:pt>
                <c:pt idx="179">
                  <c:v>20.286000000000001</c:v>
                </c:pt>
                <c:pt idx="180">
                  <c:v>20.292999999999999</c:v>
                </c:pt>
                <c:pt idx="181">
                  <c:v>20.300999999999998</c:v>
                </c:pt>
                <c:pt idx="182">
                  <c:v>20.300999999999998</c:v>
                </c:pt>
                <c:pt idx="183">
                  <c:v>20.302</c:v>
                </c:pt>
                <c:pt idx="184">
                  <c:v>20.317</c:v>
                </c:pt>
                <c:pt idx="185">
                  <c:v>20.309999999999999</c:v>
                </c:pt>
                <c:pt idx="186">
                  <c:v>20.318000000000001</c:v>
                </c:pt>
                <c:pt idx="187">
                  <c:v>20.332999999999998</c:v>
                </c:pt>
                <c:pt idx="188">
                  <c:v>20.329999999999998</c:v>
                </c:pt>
                <c:pt idx="189">
                  <c:v>20.315000000000001</c:v>
                </c:pt>
                <c:pt idx="190">
                  <c:v>20.338000000000001</c:v>
                </c:pt>
                <c:pt idx="191">
                  <c:v>20.349</c:v>
                </c:pt>
                <c:pt idx="192">
                  <c:v>20.361000000000001</c:v>
                </c:pt>
                <c:pt idx="193">
                  <c:v>20.353999999999999</c:v>
                </c:pt>
                <c:pt idx="194">
                  <c:v>20.373000000000001</c:v>
                </c:pt>
                <c:pt idx="195">
                  <c:v>20.361999999999998</c:v>
                </c:pt>
                <c:pt idx="196">
                  <c:v>20.373000000000001</c:v>
                </c:pt>
                <c:pt idx="197">
                  <c:v>20.381</c:v>
                </c:pt>
                <c:pt idx="198">
                  <c:v>20.382000000000001</c:v>
                </c:pt>
                <c:pt idx="199">
                  <c:v>20.388999999999999</c:v>
                </c:pt>
                <c:pt idx="200">
                  <c:v>20.396999999999998</c:v>
                </c:pt>
                <c:pt idx="201">
                  <c:v>20.385999999999999</c:v>
                </c:pt>
                <c:pt idx="202">
                  <c:v>20.393999999999998</c:v>
                </c:pt>
                <c:pt idx="203">
                  <c:v>20.408999999999999</c:v>
                </c:pt>
                <c:pt idx="204">
                  <c:v>20.417000000000002</c:v>
                </c:pt>
                <c:pt idx="205">
                  <c:v>20.417000000000002</c:v>
                </c:pt>
                <c:pt idx="206">
                  <c:v>20.425000000000001</c:v>
                </c:pt>
                <c:pt idx="207">
                  <c:v>20.425000000000001</c:v>
                </c:pt>
                <c:pt idx="208">
                  <c:v>20.428999999999998</c:v>
                </c:pt>
                <c:pt idx="209">
                  <c:v>20.440999999999999</c:v>
                </c:pt>
                <c:pt idx="210">
                  <c:v>20.434000000000001</c:v>
                </c:pt>
                <c:pt idx="211">
                  <c:v>20.449000000000002</c:v>
                </c:pt>
                <c:pt idx="212">
                  <c:v>20.446000000000002</c:v>
                </c:pt>
                <c:pt idx="213">
                  <c:v>20.45</c:v>
                </c:pt>
                <c:pt idx="214">
                  <c:v>20.460999999999999</c:v>
                </c:pt>
                <c:pt idx="215">
                  <c:v>20.465</c:v>
                </c:pt>
                <c:pt idx="216">
                  <c:v>20.469000000000001</c:v>
                </c:pt>
                <c:pt idx="217">
                  <c:v>20.477</c:v>
                </c:pt>
                <c:pt idx="218">
                  <c:v>20.481000000000002</c:v>
                </c:pt>
                <c:pt idx="219">
                  <c:v>20.489000000000001</c:v>
                </c:pt>
                <c:pt idx="220">
                  <c:v>20.481999999999999</c:v>
                </c:pt>
                <c:pt idx="221">
                  <c:v>20.478999999999999</c:v>
                </c:pt>
                <c:pt idx="222">
                  <c:v>20.49</c:v>
                </c:pt>
                <c:pt idx="223">
                  <c:v>20.486999999999998</c:v>
                </c:pt>
                <c:pt idx="224">
                  <c:v>20.501999999999999</c:v>
                </c:pt>
                <c:pt idx="225">
                  <c:v>20.498999999999999</c:v>
                </c:pt>
                <c:pt idx="226">
                  <c:v>20.513999999999999</c:v>
                </c:pt>
                <c:pt idx="227">
                  <c:v>20.51</c:v>
                </c:pt>
                <c:pt idx="228">
                  <c:v>20.507000000000001</c:v>
                </c:pt>
                <c:pt idx="229">
                  <c:v>20.518000000000001</c:v>
                </c:pt>
                <c:pt idx="230">
                  <c:v>20.526</c:v>
                </c:pt>
                <c:pt idx="231">
                  <c:v>20.523</c:v>
                </c:pt>
                <c:pt idx="232">
                  <c:v>20.527000000000001</c:v>
                </c:pt>
                <c:pt idx="233">
                  <c:v>20.535</c:v>
                </c:pt>
                <c:pt idx="234">
                  <c:v>20.545999999999999</c:v>
                </c:pt>
                <c:pt idx="235">
                  <c:v>20.542999999999999</c:v>
                </c:pt>
                <c:pt idx="236">
                  <c:v>20.54</c:v>
                </c:pt>
                <c:pt idx="237">
                  <c:v>20.555</c:v>
                </c:pt>
                <c:pt idx="238">
                  <c:v>20.555</c:v>
                </c:pt>
                <c:pt idx="239">
                  <c:v>20.559000000000001</c:v>
                </c:pt>
                <c:pt idx="240">
                  <c:v>20.556000000000001</c:v>
                </c:pt>
                <c:pt idx="241">
                  <c:v>20.571000000000002</c:v>
                </c:pt>
                <c:pt idx="242">
                  <c:v>20.568000000000001</c:v>
                </c:pt>
                <c:pt idx="243">
                  <c:v>20.565000000000001</c:v>
                </c:pt>
                <c:pt idx="244">
                  <c:v>20.576000000000001</c:v>
                </c:pt>
                <c:pt idx="245">
                  <c:v>20.606000000000002</c:v>
                </c:pt>
                <c:pt idx="246">
                  <c:v>20.591000000000001</c:v>
                </c:pt>
                <c:pt idx="247">
                  <c:v>20.599</c:v>
                </c:pt>
                <c:pt idx="248">
                  <c:v>20.596</c:v>
                </c:pt>
                <c:pt idx="249">
                  <c:v>20.603000000000002</c:v>
                </c:pt>
                <c:pt idx="250">
                  <c:v>20.606999999999999</c:v>
                </c:pt>
                <c:pt idx="251">
                  <c:v>20.611000000000001</c:v>
                </c:pt>
                <c:pt idx="252">
                  <c:v>20.611999999999998</c:v>
                </c:pt>
                <c:pt idx="253">
                  <c:v>20.62</c:v>
                </c:pt>
                <c:pt idx="254">
                  <c:v>20.623999999999999</c:v>
                </c:pt>
                <c:pt idx="255">
                  <c:v>20.623999999999999</c:v>
                </c:pt>
                <c:pt idx="256">
                  <c:v>20.628</c:v>
                </c:pt>
                <c:pt idx="257">
                  <c:v>20.632000000000001</c:v>
                </c:pt>
                <c:pt idx="258">
                  <c:v>20.635999999999999</c:v>
                </c:pt>
                <c:pt idx="259">
                  <c:v>20.651</c:v>
                </c:pt>
                <c:pt idx="260">
                  <c:v>20.655000000000001</c:v>
                </c:pt>
                <c:pt idx="261">
                  <c:v>20.658999999999999</c:v>
                </c:pt>
                <c:pt idx="262">
                  <c:v>20.663</c:v>
                </c:pt>
                <c:pt idx="263">
                  <c:v>20.655999999999999</c:v>
                </c:pt>
                <c:pt idx="264">
                  <c:v>20.675000000000001</c:v>
                </c:pt>
                <c:pt idx="265">
                  <c:v>20.667999999999999</c:v>
                </c:pt>
                <c:pt idx="266">
                  <c:v>20.669</c:v>
                </c:pt>
                <c:pt idx="267">
                  <c:v>20.687000000000001</c:v>
                </c:pt>
                <c:pt idx="268">
                  <c:v>20.684000000000001</c:v>
                </c:pt>
                <c:pt idx="269">
                  <c:v>20.687999999999999</c:v>
                </c:pt>
                <c:pt idx="270">
                  <c:v>20.692</c:v>
                </c:pt>
                <c:pt idx="271">
                  <c:v>20.7</c:v>
                </c:pt>
                <c:pt idx="272">
                  <c:v>20.707999999999998</c:v>
                </c:pt>
                <c:pt idx="273">
                  <c:v>20.715</c:v>
                </c:pt>
                <c:pt idx="274">
                  <c:v>20.719000000000001</c:v>
                </c:pt>
                <c:pt idx="275">
                  <c:v>20.716000000000001</c:v>
                </c:pt>
                <c:pt idx="276">
                  <c:v>20.72</c:v>
                </c:pt>
                <c:pt idx="277">
                  <c:v>20.724</c:v>
                </c:pt>
                <c:pt idx="278">
                  <c:v>20.728000000000002</c:v>
                </c:pt>
                <c:pt idx="279">
                  <c:v>20.736000000000001</c:v>
                </c:pt>
                <c:pt idx="280">
                  <c:v>20.744</c:v>
                </c:pt>
                <c:pt idx="281">
                  <c:v>20.744</c:v>
                </c:pt>
                <c:pt idx="282">
                  <c:v>20.748000000000001</c:v>
                </c:pt>
                <c:pt idx="283">
                  <c:v>20.756</c:v>
                </c:pt>
                <c:pt idx="284">
                  <c:v>20.751999999999999</c:v>
                </c:pt>
                <c:pt idx="285">
                  <c:v>20.748999999999999</c:v>
                </c:pt>
                <c:pt idx="286">
                  <c:v>20.768000000000001</c:v>
                </c:pt>
                <c:pt idx="287">
                  <c:v>20.768000000000001</c:v>
                </c:pt>
                <c:pt idx="288">
                  <c:v>20.771999999999998</c:v>
                </c:pt>
                <c:pt idx="289">
                  <c:v>20.783999999999999</c:v>
                </c:pt>
                <c:pt idx="290">
                  <c:v>20.788</c:v>
                </c:pt>
                <c:pt idx="291">
                  <c:v>20.792000000000002</c:v>
                </c:pt>
                <c:pt idx="292">
                  <c:v>20.795999999999999</c:v>
                </c:pt>
                <c:pt idx="293">
                  <c:v>20.780999999999999</c:v>
                </c:pt>
                <c:pt idx="294">
                  <c:v>20.808</c:v>
                </c:pt>
                <c:pt idx="295">
                  <c:v>20.811</c:v>
                </c:pt>
                <c:pt idx="296">
                  <c:v>20.812000000000001</c:v>
                </c:pt>
                <c:pt idx="297">
                  <c:v>20.812000000000001</c:v>
                </c:pt>
                <c:pt idx="298">
                  <c:v>20.827000000000002</c:v>
                </c:pt>
                <c:pt idx="299">
                  <c:v>20.831</c:v>
                </c:pt>
                <c:pt idx="300">
                  <c:v>20.843</c:v>
                </c:pt>
                <c:pt idx="301">
                  <c:v>20.85</c:v>
                </c:pt>
                <c:pt idx="302">
                  <c:v>20.858000000000001</c:v>
                </c:pt>
                <c:pt idx="303">
                  <c:v>20.859000000000002</c:v>
                </c:pt>
                <c:pt idx="304">
                  <c:v>20.863</c:v>
                </c:pt>
                <c:pt idx="305">
                  <c:v>20.878</c:v>
                </c:pt>
                <c:pt idx="306">
                  <c:v>20.882000000000001</c:v>
                </c:pt>
                <c:pt idx="307">
                  <c:v>20.893000000000001</c:v>
                </c:pt>
                <c:pt idx="308">
                  <c:v>20.905000000000001</c:v>
                </c:pt>
                <c:pt idx="309">
                  <c:v>20.916</c:v>
                </c:pt>
                <c:pt idx="310">
                  <c:v>20.927</c:v>
                </c:pt>
                <c:pt idx="311">
                  <c:v>20.931000000000001</c:v>
                </c:pt>
                <c:pt idx="312">
                  <c:v>20.931999999999999</c:v>
                </c:pt>
                <c:pt idx="313">
                  <c:v>20.943000000000001</c:v>
                </c:pt>
                <c:pt idx="314">
                  <c:v>20.951000000000001</c:v>
                </c:pt>
                <c:pt idx="315">
                  <c:v>20.954999999999998</c:v>
                </c:pt>
                <c:pt idx="316">
                  <c:v>20.962</c:v>
                </c:pt>
                <c:pt idx="317">
                  <c:v>20.981000000000002</c:v>
                </c:pt>
                <c:pt idx="318">
                  <c:v>21</c:v>
                </c:pt>
                <c:pt idx="319">
                  <c:v>21.007999999999999</c:v>
                </c:pt>
                <c:pt idx="320">
                  <c:v>21.023</c:v>
                </c:pt>
                <c:pt idx="321">
                  <c:v>21.038</c:v>
                </c:pt>
                <c:pt idx="322">
                  <c:v>21.038</c:v>
                </c:pt>
                <c:pt idx="323">
                  <c:v>21.053000000000001</c:v>
                </c:pt>
                <c:pt idx="324">
                  <c:v>21.082999999999998</c:v>
                </c:pt>
                <c:pt idx="325">
                  <c:v>21.094999999999999</c:v>
                </c:pt>
                <c:pt idx="326">
                  <c:v>21.11</c:v>
                </c:pt>
                <c:pt idx="327">
                  <c:v>21.132000000000001</c:v>
                </c:pt>
                <c:pt idx="328">
                  <c:v>21.129000000000001</c:v>
                </c:pt>
                <c:pt idx="329">
                  <c:v>21.155000000000001</c:v>
                </c:pt>
                <c:pt idx="330">
                  <c:v>21.177</c:v>
                </c:pt>
                <c:pt idx="331">
                  <c:v>21.173999999999999</c:v>
                </c:pt>
                <c:pt idx="332">
                  <c:v>21.196000000000002</c:v>
                </c:pt>
                <c:pt idx="333">
                  <c:v>21.222999999999999</c:v>
                </c:pt>
                <c:pt idx="334">
                  <c:v>21.234000000000002</c:v>
                </c:pt>
                <c:pt idx="335">
                  <c:v>21.26</c:v>
                </c:pt>
                <c:pt idx="336">
                  <c:v>21.286000000000001</c:v>
                </c:pt>
                <c:pt idx="337">
                  <c:v>21.283000000000001</c:v>
                </c:pt>
                <c:pt idx="338">
                  <c:v>21.309000000000001</c:v>
                </c:pt>
                <c:pt idx="339">
                  <c:v>21.338999999999999</c:v>
                </c:pt>
                <c:pt idx="340">
                  <c:v>21.35</c:v>
                </c:pt>
                <c:pt idx="341">
                  <c:v>21.390999999999998</c:v>
                </c:pt>
                <c:pt idx="342">
                  <c:v>21.420999999999999</c:v>
                </c:pt>
                <c:pt idx="343">
                  <c:v>21.434999999999999</c:v>
                </c:pt>
                <c:pt idx="344">
                  <c:v>21.465</c:v>
                </c:pt>
                <c:pt idx="345">
                  <c:v>21.51</c:v>
                </c:pt>
                <c:pt idx="346">
                  <c:v>21.532</c:v>
                </c:pt>
                <c:pt idx="347">
                  <c:v>21.558</c:v>
                </c:pt>
                <c:pt idx="348">
                  <c:v>21.599</c:v>
                </c:pt>
                <c:pt idx="349">
                  <c:v>21.617999999999999</c:v>
                </c:pt>
                <c:pt idx="350">
                  <c:v>21.658000000000001</c:v>
                </c:pt>
                <c:pt idx="351">
                  <c:v>21.696000000000002</c:v>
                </c:pt>
                <c:pt idx="352">
                  <c:v>21.718</c:v>
                </c:pt>
                <c:pt idx="353">
                  <c:v>21.754999999999999</c:v>
                </c:pt>
                <c:pt idx="354">
                  <c:v>21.803000000000001</c:v>
                </c:pt>
                <c:pt idx="355">
                  <c:v>21.811</c:v>
                </c:pt>
                <c:pt idx="356">
                  <c:v>21.847999999999999</c:v>
                </c:pt>
                <c:pt idx="357">
                  <c:v>21.907</c:v>
                </c:pt>
                <c:pt idx="358">
                  <c:v>21.925999999999998</c:v>
                </c:pt>
                <c:pt idx="359">
                  <c:v>21.981999999999999</c:v>
                </c:pt>
                <c:pt idx="360">
                  <c:v>22.033000000000001</c:v>
                </c:pt>
                <c:pt idx="361">
                  <c:v>22.045000000000002</c:v>
                </c:pt>
                <c:pt idx="362">
                  <c:v>22.093</c:v>
                </c:pt>
                <c:pt idx="363">
                  <c:v>22.148</c:v>
                </c:pt>
                <c:pt idx="364">
                  <c:v>22.173999999999999</c:v>
                </c:pt>
                <c:pt idx="365">
                  <c:v>22.225999999999999</c:v>
                </c:pt>
                <c:pt idx="366">
                  <c:v>22.277999999999999</c:v>
                </c:pt>
                <c:pt idx="367">
                  <c:v>22.297000000000001</c:v>
                </c:pt>
                <c:pt idx="368">
                  <c:v>22.352</c:v>
                </c:pt>
                <c:pt idx="369">
                  <c:v>22.408000000000001</c:v>
                </c:pt>
                <c:pt idx="370">
                  <c:v>22.43</c:v>
                </c:pt>
                <c:pt idx="371">
                  <c:v>22.492999999999999</c:v>
                </c:pt>
                <c:pt idx="372">
                  <c:v>22.556000000000001</c:v>
                </c:pt>
                <c:pt idx="373">
                  <c:v>22.585999999999999</c:v>
                </c:pt>
                <c:pt idx="374">
                  <c:v>22.638000000000002</c:v>
                </c:pt>
                <c:pt idx="375">
                  <c:v>22.701000000000001</c:v>
                </c:pt>
                <c:pt idx="376">
                  <c:v>22.73</c:v>
                </c:pt>
                <c:pt idx="377">
                  <c:v>22.782</c:v>
                </c:pt>
                <c:pt idx="378">
                  <c:v>22.852</c:v>
                </c:pt>
                <c:pt idx="379">
                  <c:v>22.870999999999999</c:v>
                </c:pt>
                <c:pt idx="380">
                  <c:v>22.934000000000001</c:v>
                </c:pt>
                <c:pt idx="381">
                  <c:v>23.015000000000001</c:v>
                </c:pt>
                <c:pt idx="382">
                  <c:v>23.048999999999999</c:v>
                </c:pt>
                <c:pt idx="383">
                  <c:v>23.114999999999998</c:v>
                </c:pt>
                <c:pt idx="384">
                  <c:v>23.181999999999999</c:v>
                </c:pt>
                <c:pt idx="385">
                  <c:v>23.196999999999999</c:v>
                </c:pt>
                <c:pt idx="386">
                  <c:v>23.274000000000001</c:v>
                </c:pt>
                <c:pt idx="387">
                  <c:v>23.352</c:v>
                </c:pt>
                <c:pt idx="388">
                  <c:v>23.4</c:v>
                </c:pt>
                <c:pt idx="389">
                  <c:v>23.445</c:v>
                </c:pt>
                <c:pt idx="390">
                  <c:v>23.507000000000001</c:v>
                </c:pt>
                <c:pt idx="391">
                  <c:v>23.562999999999999</c:v>
                </c:pt>
                <c:pt idx="392">
                  <c:v>23.614999999999998</c:v>
                </c:pt>
                <c:pt idx="393">
                  <c:v>23.684999999999999</c:v>
                </c:pt>
                <c:pt idx="394">
                  <c:v>23.722000000000001</c:v>
                </c:pt>
                <c:pt idx="395">
                  <c:v>23.789000000000001</c:v>
                </c:pt>
                <c:pt idx="396">
                  <c:v>23.866</c:v>
                </c:pt>
                <c:pt idx="397">
                  <c:v>23.899000000000001</c:v>
                </c:pt>
                <c:pt idx="398">
                  <c:v>23.977</c:v>
                </c:pt>
                <c:pt idx="399">
                  <c:v>24.055</c:v>
                </c:pt>
                <c:pt idx="400">
                  <c:v>24.094999999999999</c:v>
                </c:pt>
                <c:pt idx="401">
                  <c:v>24.161999999999999</c:v>
                </c:pt>
                <c:pt idx="402">
                  <c:v>24.228999999999999</c:v>
                </c:pt>
                <c:pt idx="403">
                  <c:v>24.277000000000001</c:v>
                </c:pt>
                <c:pt idx="404">
                  <c:v>24.353999999999999</c:v>
                </c:pt>
                <c:pt idx="405">
                  <c:v>24.443000000000001</c:v>
                </c:pt>
                <c:pt idx="406">
                  <c:v>24.491</c:v>
                </c:pt>
                <c:pt idx="407">
                  <c:v>24.558</c:v>
                </c:pt>
                <c:pt idx="408">
                  <c:v>24.641999999999999</c:v>
                </c:pt>
                <c:pt idx="409">
                  <c:v>24.69</c:v>
                </c:pt>
                <c:pt idx="410">
                  <c:v>24.768000000000001</c:v>
                </c:pt>
                <c:pt idx="411">
                  <c:v>24.846</c:v>
                </c:pt>
                <c:pt idx="412">
                  <c:v>24.89</c:v>
                </c:pt>
                <c:pt idx="413">
                  <c:v>24.957000000000001</c:v>
                </c:pt>
                <c:pt idx="414">
                  <c:v>25.045000000000002</c:v>
                </c:pt>
                <c:pt idx="415">
                  <c:v>25.093</c:v>
                </c:pt>
                <c:pt idx="416">
                  <c:v>25.164000000000001</c:v>
                </c:pt>
                <c:pt idx="417">
                  <c:v>25.248999999999999</c:v>
                </c:pt>
                <c:pt idx="418">
                  <c:v>25.289000000000001</c:v>
                </c:pt>
                <c:pt idx="419">
                  <c:v>25.367000000000001</c:v>
                </c:pt>
                <c:pt idx="420">
                  <c:v>25.463000000000001</c:v>
                </c:pt>
                <c:pt idx="421">
                  <c:v>25.492000000000001</c:v>
                </c:pt>
                <c:pt idx="422">
                  <c:v>25.585000000000001</c:v>
                </c:pt>
                <c:pt idx="423">
                  <c:v>25.67</c:v>
                </c:pt>
                <c:pt idx="424">
                  <c:v>25.718</c:v>
                </c:pt>
                <c:pt idx="425">
                  <c:v>25.806000000000001</c:v>
                </c:pt>
                <c:pt idx="426">
                  <c:v>25.873000000000001</c:v>
                </c:pt>
                <c:pt idx="427">
                  <c:v>25.917000000000002</c:v>
                </c:pt>
                <c:pt idx="428">
                  <c:v>26.006</c:v>
                </c:pt>
                <c:pt idx="429">
                  <c:v>26.094999999999999</c:v>
                </c:pt>
                <c:pt idx="430">
                  <c:v>26.132000000000001</c:v>
                </c:pt>
                <c:pt idx="431">
                  <c:v>26.22</c:v>
                </c:pt>
                <c:pt idx="432">
                  <c:v>26.312999999999999</c:v>
                </c:pt>
                <c:pt idx="433">
                  <c:v>26.356999999999999</c:v>
                </c:pt>
                <c:pt idx="434">
                  <c:v>26.449000000000002</c:v>
                </c:pt>
                <c:pt idx="435">
                  <c:v>26.538</c:v>
                </c:pt>
                <c:pt idx="436">
                  <c:v>26.574999999999999</c:v>
                </c:pt>
                <c:pt idx="437">
                  <c:v>26.655999999999999</c:v>
                </c:pt>
                <c:pt idx="438">
                  <c:v>26.751999999999999</c:v>
                </c:pt>
                <c:pt idx="439">
                  <c:v>26.792999999999999</c:v>
                </c:pt>
                <c:pt idx="440">
                  <c:v>26.885000000000002</c:v>
                </c:pt>
                <c:pt idx="441">
                  <c:v>26.984999999999999</c:v>
                </c:pt>
                <c:pt idx="442">
                  <c:v>27.029</c:v>
                </c:pt>
                <c:pt idx="443">
                  <c:v>27.114999999999998</c:v>
                </c:pt>
                <c:pt idx="444">
                  <c:v>27.228999999999999</c:v>
                </c:pt>
                <c:pt idx="445">
                  <c:v>27.262</c:v>
                </c:pt>
                <c:pt idx="446">
                  <c:v>27.355</c:v>
                </c:pt>
                <c:pt idx="447">
                  <c:v>27.454000000000001</c:v>
                </c:pt>
                <c:pt idx="448">
                  <c:v>27.488</c:v>
                </c:pt>
                <c:pt idx="449">
                  <c:v>27.587</c:v>
                </c:pt>
                <c:pt idx="450">
                  <c:v>27.687000000000001</c:v>
                </c:pt>
                <c:pt idx="451">
                  <c:v>27.728000000000002</c:v>
                </c:pt>
                <c:pt idx="452">
                  <c:v>27.824000000000002</c:v>
                </c:pt>
                <c:pt idx="453">
                  <c:v>27.92</c:v>
                </c:pt>
                <c:pt idx="454">
                  <c:v>27.971</c:v>
                </c:pt>
                <c:pt idx="455">
                  <c:v>28.064</c:v>
                </c:pt>
                <c:pt idx="456">
                  <c:v>28.163</c:v>
                </c:pt>
                <c:pt idx="457">
                  <c:v>28.215</c:v>
                </c:pt>
                <c:pt idx="458">
                  <c:v>28.306999999999999</c:v>
                </c:pt>
                <c:pt idx="459">
                  <c:v>28.402999999999999</c:v>
                </c:pt>
                <c:pt idx="460">
                  <c:v>28.454999999999998</c:v>
                </c:pt>
                <c:pt idx="461">
                  <c:v>28.558</c:v>
                </c:pt>
                <c:pt idx="462">
                  <c:v>28.651</c:v>
                </c:pt>
                <c:pt idx="463">
                  <c:v>28.695</c:v>
                </c:pt>
                <c:pt idx="464">
                  <c:v>28.786999999999999</c:v>
                </c:pt>
                <c:pt idx="465">
                  <c:v>28.893999999999998</c:v>
                </c:pt>
                <c:pt idx="466">
                  <c:v>28.931000000000001</c:v>
                </c:pt>
                <c:pt idx="467">
                  <c:v>29.035</c:v>
                </c:pt>
                <c:pt idx="468">
                  <c:v>29.138000000000002</c:v>
                </c:pt>
                <c:pt idx="469">
                  <c:v>29.181999999999999</c:v>
                </c:pt>
                <c:pt idx="470">
                  <c:v>29.286000000000001</c:v>
                </c:pt>
                <c:pt idx="471">
                  <c:v>29.385000000000002</c:v>
                </c:pt>
                <c:pt idx="472">
                  <c:v>29.433</c:v>
                </c:pt>
                <c:pt idx="473">
                  <c:v>29.518000000000001</c:v>
                </c:pt>
                <c:pt idx="474">
                  <c:v>29.622</c:v>
                </c:pt>
                <c:pt idx="475">
                  <c:v>29.677</c:v>
                </c:pt>
                <c:pt idx="476">
                  <c:v>29.762</c:v>
                </c:pt>
                <c:pt idx="477">
                  <c:v>29.869</c:v>
                </c:pt>
                <c:pt idx="478">
                  <c:v>29.91</c:v>
                </c:pt>
                <c:pt idx="479">
                  <c:v>30.006</c:v>
                </c:pt>
                <c:pt idx="480">
                  <c:v>30.108000000000001</c:v>
                </c:pt>
                <c:pt idx="481">
                  <c:v>30.152000000000001</c:v>
                </c:pt>
                <c:pt idx="482">
                  <c:v>30.24</c:v>
                </c:pt>
                <c:pt idx="483">
                  <c:v>30.349</c:v>
                </c:pt>
                <c:pt idx="484">
                  <c:v>30.388999999999999</c:v>
                </c:pt>
                <c:pt idx="485">
                  <c:v>30.484999999999999</c:v>
                </c:pt>
                <c:pt idx="486">
                  <c:v>30.587</c:v>
                </c:pt>
                <c:pt idx="487">
                  <c:v>30.638000000000002</c:v>
                </c:pt>
                <c:pt idx="488">
                  <c:v>30.718</c:v>
                </c:pt>
                <c:pt idx="489">
                  <c:v>30.821000000000002</c:v>
                </c:pt>
                <c:pt idx="490">
                  <c:v>30.876000000000001</c:v>
                </c:pt>
                <c:pt idx="491">
                  <c:v>30.96</c:v>
                </c:pt>
                <c:pt idx="492">
                  <c:v>31.065999999999999</c:v>
                </c:pt>
                <c:pt idx="493">
                  <c:v>31.113</c:v>
                </c:pt>
                <c:pt idx="494">
                  <c:v>31.219000000000001</c:v>
                </c:pt>
                <c:pt idx="495">
                  <c:v>31.311</c:v>
                </c:pt>
                <c:pt idx="496">
                  <c:v>31.369</c:v>
                </c:pt>
                <c:pt idx="497">
                  <c:v>31.468</c:v>
                </c:pt>
                <c:pt idx="498">
                  <c:v>31.581</c:v>
                </c:pt>
                <c:pt idx="499">
                  <c:v>31.617999999999999</c:v>
                </c:pt>
                <c:pt idx="500">
                  <c:v>31.72</c:v>
                </c:pt>
                <c:pt idx="501">
                  <c:v>31.826000000000001</c:v>
                </c:pt>
                <c:pt idx="502">
                  <c:v>31.87</c:v>
                </c:pt>
                <c:pt idx="503">
                  <c:v>31.968</c:v>
                </c:pt>
                <c:pt idx="504">
                  <c:v>32.067</c:v>
                </c:pt>
                <c:pt idx="505">
                  <c:v>32.122</c:v>
                </c:pt>
                <c:pt idx="506">
                  <c:v>32.231999999999999</c:v>
                </c:pt>
                <c:pt idx="507">
                  <c:v>32.351999999999997</c:v>
                </c:pt>
                <c:pt idx="508">
                  <c:v>32.402999999999999</c:v>
                </c:pt>
                <c:pt idx="509">
                  <c:v>32.506</c:v>
                </c:pt>
                <c:pt idx="510">
                  <c:v>32.625999999999998</c:v>
                </c:pt>
                <c:pt idx="511">
                  <c:v>32.677</c:v>
                </c:pt>
                <c:pt idx="512">
                  <c:v>32.793999999999997</c:v>
                </c:pt>
                <c:pt idx="513">
                  <c:v>32.918999999999997</c:v>
                </c:pt>
                <c:pt idx="514">
                  <c:v>32.966000000000001</c:v>
                </c:pt>
                <c:pt idx="515">
                  <c:v>33.090000000000003</c:v>
                </c:pt>
                <c:pt idx="516">
                  <c:v>33.213999999999999</c:v>
                </c:pt>
                <c:pt idx="517">
                  <c:v>33.268999999999998</c:v>
                </c:pt>
                <c:pt idx="518">
                  <c:v>33.393000000000001</c:v>
                </c:pt>
                <c:pt idx="519">
                  <c:v>33.524999999999999</c:v>
                </c:pt>
                <c:pt idx="520">
                  <c:v>33.591000000000001</c:v>
                </c:pt>
                <c:pt idx="521">
                  <c:v>33.715000000000003</c:v>
                </c:pt>
                <c:pt idx="522">
                  <c:v>33.856999999999999</c:v>
                </c:pt>
                <c:pt idx="523">
                  <c:v>33.927</c:v>
                </c:pt>
                <c:pt idx="524">
                  <c:v>34.061999999999998</c:v>
                </c:pt>
                <c:pt idx="525">
                  <c:v>34.215000000000003</c:v>
                </c:pt>
                <c:pt idx="526">
                  <c:v>34.287999999999997</c:v>
                </c:pt>
                <c:pt idx="527">
                  <c:v>34.433999999999997</c:v>
                </c:pt>
                <c:pt idx="528">
                  <c:v>34.584000000000003</c:v>
                </c:pt>
                <c:pt idx="529">
                  <c:v>34.664000000000001</c:v>
                </c:pt>
                <c:pt idx="530">
                  <c:v>34.807000000000002</c:v>
                </c:pt>
                <c:pt idx="531">
                  <c:v>34.96</c:v>
                </c:pt>
                <c:pt idx="532">
                  <c:v>35.036999999999999</c:v>
                </c:pt>
                <c:pt idx="533">
                  <c:v>35.19</c:v>
                </c:pt>
                <c:pt idx="534">
                  <c:v>35.353999999999999</c:v>
                </c:pt>
                <c:pt idx="535">
                  <c:v>35.438000000000002</c:v>
                </c:pt>
                <c:pt idx="536">
                  <c:v>35.591000000000001</c:v>
                </c:pt>
                <c:pt idx="537">
                  <c:v>35.774000000000001</c:v>
                </c:pt>
                <c:pt idx="538">
                  <c:v>35.857999999999997</c:v>
                </c:pt>
                <c:pt idx="539">
                  <c:v>36.018999999999998</c:v>
                </c:pt>
                <c:pt idx="540">
                  <c:v>36.207999999999998</c:v>
                </c:pt>
                <c:pt idx="541">
                  <c:v>36.302999999999997</c:v>
                </c:pt>
                <c:pt idx="542">
                  <c:v>36.468000000000004</c:v>
                </c:pt>
                <c:pt idx="543">
                  <c:v>36.671999999999997</c:v>
                </c:pt>
                <c:pt idx="544">
                  <c:v>36.756</c:v>
                </c:pt>
                <c:pt idx="545">
                  <c:v>36.945999999999998</c:v>
                </c:pt>
                <c:pt idx="546">
                  <c:v>37.131999999999998</c:v>
                </c:pt>
                <c:pt idx="547">
                  <c:v>37.226999999999997</c:v>
                </c:pt>
                <c:pt idx="548">
                  <c:v>37.415999999999997</c:v>
                </c:pt>
                <c:pt idx="549">
                  <c:v>37.616999999999997</c:v>
                </c:pt>
                <c:pt idx="550">
                  <c:v>37.716000000000001</c:v>
                </c:pt>
                <c:pt idx="551">
                  <c:v>37.908999999999999</c:v>
                </c:pt>
                <c:pt idx="552">
                  <c:v>38.113</c:v>
                </c:pt>
                <c:pt idx="553">
                  <c:v>38.216000000000001</c:v>
                </c:pt>
                <c:pt idx="554">
                  <c:v>38.415999999999997</c:v>
                </c:pt>
                <c:pt idx="555">
                  <c:v>38.621000000000002</c:v>
                </c:pt>
                <c:pt idx="556">
                  <c:v>38.722999999999999</c:v>
                </c:pt>
                <c:pt idx="557">
                  <c:v>38.92</c:v>
                </c:pt>
                <c:pt idx="558">
                  <c:v>39.146000000000001</c:v>
                </c:pt>
                <c:pt idx="559">
                  <c:v>39.252000000000002</c:v>
                </c:pt>
                <c:pt idx="560">
                  <c:v>39.456000000000003</c:v>
                </c:pt>
                <c:pt idx="561">
                  <c:v>39.686</c:v>
                </c:pt>
                <c:pt idx="562">
                  <c:v>39.787999999999997</c:v>
                </c:pt>
                <c:pt idx="563">
                  <c:v>39.988999999999997</c:v>
                </c:pt>
                <c:pt idx="564">
                  <c:v>40.225000000000001</c:v>
                </c:pt>
                <c:pt idx="565">
                  <c:v>40.326999999999998</c:v>
                </c:pt>
                <c:pt idx="566">
                  <c:v>40.555</c:v>
                </c:pt>
                <c:pt idx="567">
                  <c:v>40.780999999999999</c:v>
                </c:pt>
                <c:pt idx="568">
                  <c:v>40.889000000000003</c:v>
                </c:pt>
                <c:pt idx="569">
                  <c:v>41.110999999999997</c:v>
                </c:pt>
                <c:pt idx="570">
                  <c:v>41.347000000000001</c:v>
                </c:pt>
                <c:pt idx="571">
                  <c:v>41.463000000000001</c:v>
                </c:pt>
                <c:pt idx="572">
                  <c:v>41.680999999999997</c:v>
                </c:pt>
                <c:pt idx="573">
                  <c:v>41.923999999999999</c:v>
                </c:pt>
                <c:pt idx="574">
                  <c:v>42.033000000000001</c:v>
                </c:pt>
                <c:pt idx="575">
                  <c:v>42.268999999999998</c:v>
                </c:pt>
                <c:pt idx="576">
                  <c:v>42.509</c:v>
                </c:pt>
                <c:pt idx="577">
                  <c:v>42.613999999999997</c:v>
                </c:pt>
                <c:pt idx="578">
                  <c:v>42.845999999999997</c:v>
                </c:pt>
                <c:pt idx="579">
                  <c:v>43.082000000000001</c:v>
                </c:pt>
                <c:pt idx="580">
                  <c:v>43.191000000000003</c:v>
                </c:pt>
                <c:pt idx="581">
                  <c:v>43.438000000000002</c:v>
                </c:pt>
                <c:pt idx="582">
                  <c:v>43.688000000000002</c:v>
                </c:pt>
                <c:pt idx="583">
                  <c:v>43.796999999999997</c:v>
                </c:pt>
                <c:pt idx="584">
                  <c:v>44.04</c:v>
                </c:pt>
                <c:pt idx="585">
                  <c:v>44.290999999999997</c:v>
                </c:pt>
                <c:pt idx="586">
                  <c:v>44.411000000000001</c:v>
                </c:pt>
                <c:pt idx="587">
                  <c:v>44.636000000000003</c:v>
                </c:pt>
                <c:pt idx="588">
                  <c:v>44.872</c:v>
                </c:pt>
                <c:pt idx="589">
                  <c:v>45.003</c:v>
                </c:pt>
                <c:pt idx="590">
                  <c:v>45.246000000000002</c:v>
                </c:pt>
                <c:pt idx="591">
                  <c:v>45.488999999999997</c:v>
                </c:pt>
                <c:pt idx="592">
                  <c:v>45.609000000000002</c:v>
                </c:pt>
                <c:pt idx="593">
                  <c:v>45.851999999999997</c:v>
                </c:pt>
                <c:pt idx="594">
                  <c:v>46.101999999999997</c:v>
                </c:pt>
                <c:pt idx="595">
                  <c:v>46.232999999999997</c:v>
                </c:pt>
                <c:pt idx="596">
                  <c:v>46.472999999999999</c:v>
                </c:pt>
                <c:pt idx="597">
                  <c:v>46.722999999999999</c:v>
                </c:pt>
                <c:pt idx="598">
                  <c:v>46.856999999999999</c:v>
                </c:pt>
                <c:pt idx="599">
                  <c:v>47.115000000000002</c:v>
                </c:pt>
                <c:pt idx="600">
                  <c:v>47.347000000000001</c:v>
                </c:pt>
                <c:pt idx="601">
                  <c:v>47.470999999999997</c:v>
                </c:pt>
                <c:pt idx="602">
                  <c:v>47.720999999999997</c:v>
                </c:pt>
                <c:pt idx="603">
                  <c:v>47.972000000000001</c:v>
                </c:pt>
                <c:pt idx="604">
                  <c:v>48.098999999999997</c:v>
                </c:pt>
                <c:pt idx="605">
                  <c:v>48.345999999999997</c:v>
                </c:pt>
                <c:pt idx="606">
                  <c:v>48.603000000000002</c:v>
                </c:pt>
                <c:pt idx="607">
                  <c:v>48.726999999999997</c:v>
                </c:pt>
                <c:pt idx="608">
                  <c:v>48.981000000000002</c:v>
                </c:pt>
                <c:pt idx="609">
                  <c:v>49.238999999999997</c:v>
                </c:pt>
                <c:pt idx="610">
                  <c:v>49.347999999999999</c:v>
                </c:pt>
                <c:pt idx="611">
                  <c:v>49.604999999999997</c:v>
                </c:pt>
                <c:pt idx="612">
                  <c:v>49.856000000000002</c:v>
                </c:pt>
                <c:pt idx="613">
                  <c:v>49.982999999999997</c:v>
                </c:pt>
                <c:pt idx="614">
                  <c:v>50.235999999999997</c:v>
                </c:pt>
                <c:pt idx="615">
                  <c:v>50.478000000000002</c:v>
                </c:pt>
                <c:pt idx="616">
                  <c:v>50.6</c:v>
                </c:pt>
                <c:pt idx="617">
                  <c:v>50.841999999999999</c:v>
                </c:pt>
                <c:pt idx="618">
                  <c:v>51.084000000000003</c:v>
                </c:pt>
                <c:pt idx="619">
                  <c:v>51.225000000000001</c:v>
                </c:pt>
                <c:pt idx="620">
                  <c:v>51.466999999999999</c:v>
                </c:pt>
                <c:pt idx="621">
                  <c:v>51.72</c:v>
                </c:pt>
                <c:pt idx="622">
                  <c:v>51.838999999999999</c:v>
                </c:pt>
                <c:pt idx="623">
                  <c:v>52.085000000000001</c:v>
                </c:pt>
                <c:pt idx="624">
                  <c:v>52.334000000000003</c:v>
                </c:pt>
                <c:pt idx="625">
                  <c:v>52.453000000000003</c:v>
                </c:pt>
                <c:pt idx="626">
                  <c:v>52.706000000000003</c:v>
                </c:pt>
                <c:pt idx="627">
                  <c:v>52.945</c:v>
                </c:pt>
                <c:pt idx="628">
                  <c:v>53.070999999999998</c:v>
                </c:pt>
                <c:pt idx="629">
                  <c:v>53.313000000000002</c:v>
                </c:pt>
                <c:pt idx="630">
                  <c:v>53.552</c:v>
                </c:pt>
                <c:pt idx="631">
                  <c:v>53.670999999999999</c:v>
                </c:pt>
                <c:pt idx="632">
                  <c:v>53.912999999999997</c:v>
                </c:pt>
                <c:pt idx="633">
                  <c:v>54.158999999999999</c:v>
                </c:pt>
                <c:pt idx="634">
                  <c:v>54.280999999999999</c:v>
                </c:pt>
                <c:pt idx="635">
                  <c:v>54.523000000000003</c:v>
                </c:pt>
                <c:pt idx="636">
                  <c:v>54.765000000000001</c:v>
                </c:pt>
                <c:pt idx="637">
                  <c:v>54.877000000000002</c:v>
                </c:pt>
                <c:pt idx="638">
                  <c:v>55.116</c:v>
                </c:pt>
                <c:pt idx="639">
                  <c:v>55.357999999999997</c:v>
                </c:pt>
                <c:pt idx="640">
                  <c:v>55.47</c:v>
                </c:pt>
                <c:pt idx="641">
                  <c:v>55.707999999999998</c:v>
                </c:pt>
                <c:pt idx="642">
                  <c:v>55.965000000000003</c:v>
                </c:pt>
                <c:pt idx="643">
                  <c:v>56.069000000000003</c:v>
                </c:pt>
                <c:pt idx="644">
                  <c:v>56.308</c:v>
                </c:pt>
                <c:pt idx="645">
                  <c:v>56.545999999999999</c:v>
                </c:pt>
                <c:pt idx="646">
                  <c:v>56.658000000000001</c:v>
                </c:pt>
                <c:pt idx="647">
                  <c:v>56.9</c:v>
                </c:pt>
                <c:pt idx="648">
                  <c:v>57.142000000000003</c:v>
                </c:pt>
                <c:pt idx="649">
                  <c:v>57.247</c:v>
                </c:pt>
                <c:pt idx="650">
                  <c:v>57.473999999999997</c:v>
                </c:pt>
                <c:pt idx="651">
                  <c:v>57.716000000000001</c:v>
                </c:pt>
                <c:pt idx="652">
                  <c:v>57.832000000000001</c:v>
                </c:pt>
                <c:pt idx="653">
                  <c:v>58.055999999999997</c:v>
                </c:pt>
                <c:pt idx="654">
                  <c:v>58.290999999999997</c:v>
                </c:pt>
                <c:pt idx="655">
                  <c:v>58.405999999999999</c:v>
                </c:pt>
                <c:pt idx="656">
                  <c:v>58.622999999999998</c:v>
                </c:pt>
                <c:pt idx="657">
                  <c:v>58.853999999999999</c:v>
                </c:pt>
                <c:pt idx="658">
                  <c:v>58.97</c:v>
                </c:pt>
                <c:pt idx="659">
                  <c:v>59.194000000000003</c:v>
                </c:pt>
                <c:pt idx="660">
                  <c:v>59.421999999999997</c:v>
                </c:pt>
                <c:pt idx="661">
                  <c:v>59.53</c:v>
                </c:pt>
                <c:pt idx="662">
                  <c:v>59.75</c:v>
                </c:pt>
                <c:pt idx="663">
                  <c:v>59.978000000000002</c:v>
                </c:pt>
                <c:pt idx="664">
                  <c:v>60.097000000000001</c:v>
                </c:pt>
                <c:pt idx="665">
                  <c:v>60.311999999999998</c:v>
                </c:pt>
                <c:pt idx="666">
                  <c:v>60.539000000000001</c:v>
                </c:pt>
                <c:pt idx="667">
                  <c:v>60.656999999999996</c:v>
                </c:pt>
                <c:pt idx="668">
                  <c:v>60.88</c:v>
                </c:pt>
                <c:pt idx="669">
                  <c:v>61.103000000000002</c:v>
                </c:pt>
                <c:pt idx="670">
                  <c:v>61.204000000000001</c:v>
                </c:pt>
                <c:pt idx="671">
                  <c:v>61.423000000000002</c:v>
                </c:pt>
                <c:pt idx="672">
                  <c:v>61.642000000000003</c:v>
                </c:pt>
                <c:pt idx="673">
                  <c:v>61.758000000000003</c:v>
                </c:pt>
                <c:pt idx="674">
                  <c:v>61.966000000000001</c:v>
                </c:pt>
                <c:pt idx="675">
                  <c:v>62.185000000000002</c:v>
                </c:pt>
                <c:pt idx="676">
                  <c:v>62.286000000000001</c:v>
                </c:pt>
                <c:pt idx="677">
                  <c:v>62.512999999999998</c:v>
                </c:pt>
                <c:pt idx="678">
                  <c:v>62.7</c:v>
                </c:pt>
                <c:pt idx="679">
                  <c:v>62.804000000000002</c:v>
                </c:pt>
                <c:pt idx="680">
                  <c:v>63.012</c:v>
                </c:pt>
                <c:pt idx="681">
                  <c:v>63.228000000000002</c:v>
                </c:pt>
                <c:pt idx="682">
                  <c:v>63.332000000000001</c:v>
                </c:pt>
                <c:pt idx="683">
                  <c:v>63.540999999999997</c:v>
                </c:pt>
                <c:pt idx="684">
                  <c:v>63.741999999999997</c:v>
                </c:pt>
                <c:pt idx="685">
                  <c:v>63.847000000000001</c:v>
                </c:pt>
                <c:pt idx="686">
                  <c:v>64.040999999999997</c:v>
                </c:pt>
                <c:pt idx="687">
                  <c:v>64.245999999999995</c:v>
                </c:pt>
                <c:pt idx="688">
                  <c:v>64.343000000000004</c:v>
                </c:pt>
                <c:pt idx="689">
                  <c:v>64.537000000000006</c:v>
                </c:pt>
                <c:pt idx="690">
                  <c:v>64.730999999999995</c:v>
                </c:pt>
                <c:pt idx="691">
                  <c:v>64.820999999999998</c:v>
                </c:pt>
                <c:pt idx="692">
                  <c:v>65.015000000000001</c:v>
                </c:pt>
                <c:pt idx="693">
                  <c:v>65.194999999999993</c:v>
                </c:pt>
                <c:pt idx="694">
                  <c:v>65.289000000000001</c:v>
                </c:pt>
                <c:pt idx="695">
                  <c:v>65.474999999999994</c:v>
                </c:pt>
                <c:pt idx="696">
                  <c:v>65.655000000000001</c:v>
                </c:pt>
                <c:pt idx="697">
                  <c:v>65.741</c:v>
                </c:pt>
                <c:pt idx="698">
                  <c:v>65.921000000000006</c:v>
                </c:pt>
                <c:pt idx="699">
                  <c:v>66.097999999999999</c:v>
                </c:pt>
                <c:pt idx="700">
                  <c:v>66.191000000000003</c:v>
                </c:pt>
                <c:pt idx="701">
                  <c:v>66.36</c:v>
                </c:pt>
                <c:pt idx="702">
                  <c:v>66.525999999999996</c:v>
                </c:pt>
                <c:pt idx="703">
                  <c:v>66.614999999999995</c:v>
                </c:pt>
                <c:pt idx="704">
                  <c:v>66.777000000000001</c:v>
                </c:pt>
                <c:pt idx="705">
                  <c:v>66.945999999999998</c:v>
                </c:pt>
                <c:pt idx="706">
                  <c:v>67.022000000000006</c:v>
                </c:pt>
                <c:pt idx="707">
                  <c:v>67.176000000000002</c:v>
                </c:pt>
                <c:pt idx="708">
                  <c:v>67.349000000000004</c:v>
                </c:pt>
                <c:pt idx="709">
                  <c:v>67.432000000000002</c:v>
                </c:pt>
                <c:pt idx="710">
                  <c:v>67.578999999999994</c:v>
                </c:pt>
                <c:pt idx="711">
                  <c:v>67.738</c:v>
                </c:pt>
                <c:pt idx="712">
                  <c:v>67.805999999999997</c:v>
                </c:pt>
                <c:pt idx="713">
                  <c:v>67.953000000000003</c:v>
                </c:pt>
                <c:pt idx="714">
                  <c:v>68.100999999999999</c:v>
                </c:pt>
                <c:pt idx="715">
                  <c:v>68.173000000000002</c:v>
                </c:pt>
                <c:pt idx="716">
                  <c:v>68.326999999999998</c:v>
                </c:pt>
                <c:pt idx="717">
                  <c:v>68.468000000000004</c:v>
                </c:pt>
                <c:pt idx="718">
                  <c:v>68.543000000000006</c:v>
                </c:pt>
                <c:pt idx="719">
                  <c:v>68.676000000000002</c:v>
                </c:pt>
                <c:pt idx="720">
                  <c:v>68.816999999999993</c:v>
                </c:pt>
                <c:pt idx="721">
                  <c:v>68.896000000000001</c:v>
                </c:pt>
                <c:pt idx="722">
                  <c:v>69.033000000000001</c:v>
                </c:pt>
                <c:pt idx="723">
                  <c:v>69.165999999999997</c:v>
                </c:pt>
                <c:pt idx="724">
                  <c:v>69.23</c:v>
                </c:pt>
                <c:pt idx="725">
                  <c:v>69.367000000000004</c:v>
                </c:pt>
                <c:pt idx="726">
                  <c:v>69.492999999999995</c:v>
                </c:pt>
                <c:pt idx="727">
                  <c:v>69.569000000000003</c:v>
                </c:pt>
                <c:pt idx="728">
                  <c:v>69.686999999999998</c:v>
                </c:pt>
                <c:pt idx="729">
                  <c:v>69.819999999999993</c:v>
                </c:pt>
                <c:pt idx="730">
                  <c:v>69.888999999999996</c:v>
                </c:pt>
                <c:pt idx="731">
                  <c:v>70.015000000000001</c:v>
                </c:pt>
                <c:pt idx="732">
                  <c:v>70.129000000000005</c:v>
                </c:pt>
                <c:pt idx="733">
                  <c:v>70.200999999999993</c:v>
                </c:pt>
                <c:pt idx="734">
                  <c:v>70.319999999999993</c:v>
                </c:pt>
                <c:pt idx="735">
                  <c:v>70.430999999999997</c:v>
                </c:pt>
                <c:pt idx="736">
                  <c:v>70.495999999999995</c:v>
                </c:pt>
                <c:pt idx="737">
                  <c:v>70.617999999999995</c:v>
                </c:pt>
                <c:pt idx="738">
                  <c:v>70.728999999999999</c:v>
                </c:pt>
                <c:pt idx="739">
                  <c:v>70.793999999999997</c:v>
                </c:pt>
                <c:pt idx="740">
                  <c:v>70.900999999999996</c:v>
                </c:pt>
                <c:pt idx="741">
                  <c:v>71.016000000000005</c:v>
                </c:pt>
                <c:pt idx="742">
                  <c:v>71.073999999999998</c:v>
                </c:pt>
                <c:pt idx="743">
                  <c:v>71.180999999999997</c:v>
                </c:pt>
                <c:pt idx="744">
                  <c:v>71.3</c:v>
                </c:pt>
                <c:pt idx="745">
                  <c:v>71.335999999999999</c:v>
                </c:pt>
                <c:pt idx="746">
                  <c:v>71.44</c:v>
                </c:pt>
                <c:pt idx="747">
                  <c:v>71.540000000000006</c:v>
                </c:pt>
                <c:pt idx="748">
                  <c:v>71.597999999999999</c:v>
                </c:pt>
                <c:pt idx="749">
                  <c:v>71.698999999999998</c:v>
                </c:pt>
                <c:pt idx="750">
                  <c:v>71.81</c:v>
                </c:pt>
                <c:pt idx="751">
                  <c:v>71.849000000000004</c:v>
                </c:pt>
                <c:pt idx="752">
                  <c:v>71.945999999999998</c:v>
                </c:pt>
                <c:pt idx="753">
                  <c:v>72.054000000000002</c:v>
                </c:pt>
                <c:pt idx="754">
                  <c:v>72.111000000000004</c:v>
                </c:pt>
                <c:pt idx="755">
                  <c:v>72.197999999999993</c:v>
                </c:pt>
                <c:pt idx="756">
                  <c:v>72.298000000000002</c:v>
                </c:pt>
                <c:pt idx="757">
                  <c:v>72.337999999999994</c:v>
                </c:pt>
                <c:pt idx="758">
                  <c:v>72.427999999999997</c:v>
                </c:pt>
                <c:pt idx="759">
                  <c:v>72.516999999999996</c:v>
                </c:pt>
                <c:pt idx="760">
                  <c:v>72.567999999999998</c:v>
                </c:pt>
                <c:pt idx="761">
                  <c:v>72.650000000000006</c:v>
                </c:pt>
                <c:pt idx="762">
                  <c:v>72.754999999999995</c:v>
                </c:pt>
                <c:pt idx="763">
                  <c:v>72.787000000000006</c:v>
                </c:pt>
                <c:pt idx="764">
                  <c:v>72.88</c:v>
                </c:pt>
                <c:pt idx="765">
                  <c:v>72.959000000000003</c:v>
                </c:pt>
                <c:pt idx="766">
                  <c:v>72.998999999999995</c:v>
                </c:pt>
                <c:pt idx="767">
                  <c:v>73.087999999999994</c:v>
                </c:pt>
                <c:pt idx="768">
                  <c:v>73.192999999999998</c:v>
                </c:pt>
                <c:pt idx="769">
                  <c:v>73.213999999999999</c:v>
                </c:pt>
                <c:pt idx="770">
                  <c:v>73.293000000000006</c:v>
                </c:pt>
                <c:pt idx="771">
                  <c:v>73.376000000000005</c:v>
                </c:pt>
                <c:pt idx="772">
                  <c:v>73.405000000000001</c:v>
                </c:pt>
                <c:pt idx="773">
                  <c:v>73.486999999999995</c:v>
                </c:pt>
                <c:pt idx="774">
                  <c:v>73.558999999999997</c:v>
                </c:pt>
                <c:pt idx="775">
                  <c:v>73.599000000000004</c:v>
                </c:pt>
                <c:pt idx="776">
                  <c:v>73.674000000000007</c:v>
                </c:pt>
                <c:pt idx="777">
                  <c:v>73.75</c:v>
                </c:pt>
                <c:pt idx="778">
                  <c:v>73.771000000000001</c:v>
                </c:pt>
                <c:pt idx="779">
                  <c:v>73.858000000000004</c:v>
                </c:pt>
                <c:pt idx="780">
                  <c:v>73.911000000000001</c:v>
                </c:pt>
                <c:pt idx="781">
                  <c:v>73.947000000000003</c:v>
                </c:pt>
                <c:pt idx="782">
                  <c:v>74.03</c:v>
                </c:pt>
                <c:pt idx="783">
                  <c:v>74.105000000000004</c:v>
                </c:pt>
                <c:pt idx="784">
                  <c:v>74.116</c:v>
                </c:pt>
                <c:pt idx="785">
                  <c:v>74.177999999999997</c:v>
                </c:pt>
                <c:pt idx="786">
                  <c:v>74.231999999999999</c:v>
                </c:pt>
                <c:pt idx="787">
                  <c:v>74.257000000000005</c:v>
                </c:pt>
                <c:pt idx="788">
                  <c:v>74.317999999999998</c:v>
                </c:pt>
                <c:pt idx="789">
                  <c:v>74.382000000000005</c:v>
                </c:pt>
                <c:pt idx="790">
                  <c:v>74.403999999999996</c:v>
                </c:pt>
                <c:pt idx="791">
                  <c:v>74.462000000000003</c:v>
                </c:pt>
                <c:pt idx="792">
                  <c:v>74.501000000000005</c:v>
                </c:pt>
                <c:pt idx="793">
                  <c:v>74.537000000000006</c:v>
                </c:pt>
                <c:pt idx="794">
                  <c:v>74.594999999999999</c:v>
                </c:pt>
                <c:pt idx="795">
                  <c:v>74.631</c:v>
                </c:pt>
                <c:pt idx="796">
                  <c:v>74.656000000000006</c:v>
                </c:pt>
                <c:pt idx="797">
                  <c:v>74.691999999999993</c:v>
                </c:pt>
                <c:pt idx="798">
                  <c:v>74.742999999999995</c:v>
                </c:pt>
                <c:pt idx="799">
                  <c:v>74.760000000000005</c:v>
                </c:pt>
                <c:pt idx="800">
                  <c:v>74.811000000000007</c:v>
                </c:pt>
                <c:pt idx="801">
                  <c:v>74.858000000000004</c:v>
                </c:pt>
                <c:pt idx="802">
                  <c:v>74.876000000000005</c:v>
                </c:pt>
                <c:pt idx="803">
                  <c:v>74.912000000000006</c:v>
                </c:pt>
                <c:pt idx="804">
                  <c:v>74.947999999999993</c:v>
                </c:pt>
                <c:pt idx="805">
                  <c:v>74.989000000000004</c:v>
                </c:pt>
                <c:pt idx="806">
                  <c:v>75.027000000000001</c:v>
                </c:pt>
                <c:pt idx="807">
                  <c:v>75.073999999999998</c:v>
                </c:pt>
                <c:pt idx="808">
                  <c:v>75.091999999999999</c:v>
                </c:pt>
                <c:pt idx="809">
                  <c:v>75.135000000000005</c:v>
                </c:pt>
                <c:pt idx="810">
                  <c:v>75.174999999999997</c:v>
                </c:pt>
                <c:pt idx="811">
                  <c:v>75.192999999999998</c:v>
                </c:pt>
                <c:pt idx="812">
                  <c:v>75.239000000000004</c:v>
                </c:pt>
                <c:pt idx="813">
                  <c:v>75.278999999999996</c:v>
                </c:pt>
                <c:pt idx="814">
                  <c:v>75.304000000000002</c:v>
                </c:pt>
                <c:pt idx="815">
                  <c:v>75.346999999999994</c:v>
                </c:pt>
                <c:pt idx="816">
                  <c:v>75.387</c:v>
                </c:pt>
                <c:pt idx="817">
                  <c:v>75.42</c:v>
                </c:pt>
                <c:pt idx="818">
                  <c:v>75.456000000000003</c:v>
                </c:pt>
                <c:pt idx="819">
                  <c:v>75.509</c:v>
                </c:pt>
                <c:pt idx="820">
                  <c:v>75.528000000000006</c:v>
                </c:pt>
                <c:pt idx="821">
                  <c:v>75.584999999999994</c:v>
                </c:pt>
                <c:pt idx="822">
                  <c:v>75.646000000000001</c:v>
                </c:pt>
                <c:pt idx="823">
                  <c:v>75.664000000000001</c:v>
                </c:pt>
                <c:pt idx="824">
                  <c:v>75.7</c:v>
                </c:pt>
                <c:pt idx="825">
                  <c:v>75.760999999999996</c:v>
                </c:pt>
                <c:pt idx="826">
                  <c:v>75.793999999999997</c:v>
                </c:pt>
                <c:pt idx="827">
                  <c:v>75.843999999999994</c:v>
                </c:pt>
                <c:pt idx="828">
                  <c:v>75.897999999999996</c:v>
                </c:pt>
                <c:pt idx="829">
                  <c:v>75.933999999999997</c:v>
                </c:pt>
                <c:pt idx="830">
                  <c:v>75.980999999999995</c:v>
                </c:pt>
                <c:pt idx="831">
                  <c:v>76.045000000000002</c:v>
                </c:pt>
                <c:pt idx="832">
                  <c:v>76.084999999999994</c:v>
                </c:pt>
                <c:pt idx="833">
                  <c:v>76.153000000000006</c:v>
                </c:pt>
                <c:pt idx="834">
                  <c:v>76.231999999999999</c:v>
                </c:pt>
                <c:pt idx="835">
                  <c:v>76.257999999999996</c:v>
                </c:pt>
                <c:pt idx="836">
                  <c:v>76.328999999999994</c:v>
                </c:pt>
                <c:pt idx="837">
                  <c:v>76.400999999999996</c:v>
                </c:pt>
                <c:pt idx="838">
                  <c:v>76.441000000000003</c:v>
                </c:pt>
                <c:pt idx="839">
                  <c:v>76.52</c:v>
                </c:pt>
                <c:pt idx="840">
                  <c:v>76.599000000000004</c:v>
                </c:pt>
                <c:pt idx="841">
                  <c:v>76.638000000000005</c:v>
                </c:pt>
                <c:pt idx="842">
                  <c:v>76.721000000000004</c:v>
                </c:pt>
                <c:pt idx="843">
                  <c:v>76.817999999999998</c:v>
                </c:pt>
                <c:pt idx="844">
                  <c:v>76.853999999999999</c:v>
                </c:pt>
                <c:pt idx="845">
                  <c:v>76.950999999999993</c:v>
                </c:pt>
                <c:pt idx="846">
                  <c:v>77.037000000000006</c:v>
                </c:pt>
                <c:pt idx="847">
                  <c:v>77.087000000000003</c:v>
                </c:pt>
                <c:pt idx="848">
                  <c:v>77.180000000000007</c:v>
                </c:pt>
                <c:pt idx="849">
                  <c:v>77.277000000000001</c:v>
                </c:pt>
                <c:pt idx="850">
                  <c:v>77.323999999999998</c:v>
                </c:pt>
                <c:pt idx="851">
                  <c:v>77.435000000000002</c:v>
                </c:pt>
                <c:pt idx="852">
                  <c:v>77.543000000000006</c:v>
                </c:pt>
                <c:pt idx="853">
                  <c:v>77.581999999999994</c:v>
                </c:pt>
                <c:pt idx="854">
                  <c:v>77.694000000000003</c:v>
                </c:pt>
                <c:pt idx="855">
                  <c:v>77.816000000000003</c:v>
                </c:pt>
                <c:pt idx="856">
                  <c:v>77.876999999999995</c:v>
                </c:pt>
                <c:pt idx="857">
                  <c:v>78.001999999999995</c:v>
                </c:pt>
                <c:pt idx="858">
                  <c:v>78.114000000000004</c:v>
                </c:pt>
                <c:pt idx="859">
                  <c:v>78.174999999999997</c:v>
                </c:pt>
                <c:pt idx="860">
                  <c:v>78.304000000000002</c:v>
                </c:pt>
                <c:pt idx="861">
                  <c:v>78.44</c:v>
                </c:pt>
                <c:pt idx="862">
                  <c:v>78.504999999999995</c:v>
                </c:pt>
                <c:pt idx="863">
                  <c:v>78.644999999999996</c:v>
                </c:pt>
                <c:pt idx="864">
                  <c:v>78.784999999999997</c:v>
                </c:pt>
                <c:pt idx="865">
                  <c:v>78.852999999999994</c:v>
                </c:pt>
                <c:pt idx="866">
                  <c:v>79.013999999999996</c:v>
                </c:pt>
                <c:pt idx="867">
                  <c:v>79.165000000000006</c:v>
                </c:pt>
                <c:pt idx="868">
                  <c:v>79.244</c:v>
                </c:pt>
                <c:pt idx="869">
                  <c:v>79.397999999999996</c:v>
                </c:pt>
                <c:pt idx="870">
                  <c:v>79.569999999999993</c:v>
                </c:pt>
                <c:pt idx="871">
                  <c:v>79.641999999999996</c:v>
                </c:pt>
                <c:pt idx="872">
                  <c:v>79.807000000000002</c:v>
                </c:pt>
                <c:pt idx="873">
                  <c:v>79.974999999999994</c:v>
                </c:pt>
                <c:pt idx="874">
                  <c:v>80.064999999999998</c:v>
                </c:pt>
                <c:pt idx="875">
                  <c:v>80.230999999999995</c:v>
                </c:pt>
                <c:pt idx="876">
                  <c:v>80.385000000000005</c:v>
                </c:pt>
                <c:pt idx="877">
                  <c:v>80.471999999999994</c:v>
                </c:pt>
                <c:pt idx="878">
                  <c:v>80.647999999999996</c:v>
                </c:pt>
                <c:pt idx="879">
                  <c:v>80.816999999999993</c:v>
                </c:pt>
                <c:pt idx="880">
                  <c:v>80.888999999999996</c:v>
                </c:pt>
                <c:pt idx="881">
                  <c:v>81.072000000000003</c:v>
                </c:pt>
                <c:pt idx="882">
                  <c:v>81.236999999999995</c:v>
                </c:pt>
                <c:pt idx="883">
                  <c:v>81.331000000000003</c:v>
                </c:pt>
                <c:pt idx="884">
                  <c:v>81.489000000000004</c:v>
                </c:pt>
                <c:pt idx="885">
                  <c:v>81.653999999999996</c:v>
                </c:pt>
                <c:pt idx="886">
                  <c:v>81.733000000000004</c:v>
                </c:pt>
                <c:pt idx="887">
                  <c:v>81.899000000000001</c:v>
                </c:pt>
                <c:pt idx="888">
                  <c:v>82.057000000000002</c:v>
                </c:pt>
                <c:pt idx="889">
                  <c:v>82.14</c:v>
                </c:pt>
                <c:pt idx="890">
                  <c:v>82.302000000000007</c:v>
                </c:pt>
                <c:pt idx="891">
                  <c:v>82.448999999999998</c:v>
                </c:pt>
                <c:pt idx="892">
                  <c:v>82.521000000000001</c:v>
                </c:pt>
                <c:pt idx="893">
                  <c:v>82.69</c:v>
                </c:pt>
                <c:pt idx="894">
                  <c:v>82.837000000000003</c:v>
                </c:pt>
                <c:pt idx="895">
                  <c:v>82.912999999999997</c:v>
                </c:pt>
                <c:pt idx="896">
                  <c:v>83.063999999999993</c:v>
                </c:pt>
                <c:pt idx="897">
                  <c:v>83.215000000000003</c:v>
                </c:pt>
                <c:pt idx="898">
                  <c:v>83.275999999999996</c:v>
                </c:pt>
                <c:pt idx="899">
                  <c:v>83.409000000000006</c:v>
                </c:pt>
                <c:pt idx="900">
                  <c:v>83.566999999999993</c:v>
                </c:pt>
                <c:pt idx="901">
                  <c:v>83.635999999999996</c:v>
                </c:pt>
                <c:pt idx="902">
                  <c:v>83.765000000000001</c:v>
                </c:pt>
                <c:pt idx="903">
                  <c:v>83.902000000000001</c:v>
                </c:pt>
                <c:pt idx="904">
                  <c:v>83.965999999999994</c:v>
                </c:pt>
                <c:pt idx="905">
                  <c:v>84.091999999999999</c:v>
                </c:pt>
                <c:pt idx="906">
                  <c:v>84.228999999999999</c:v>
                </c:pt>
                <c:pt idx="907">
                  <c:v>84.286000000000001</c:v>
                </c:pt>
                <c:pt idx="908">
                  <c:v>84.412000000000006</c:v>
                </c:pt>
                <c:pt idx="909">
                  <c:v>84.542000000000002</c:v>
                </c:pt>
                <c:pt idx="910">
                  <c:v>84.591999999999999</c:v>
                </c:pt>
                <c:pt idx="911">
                  <c:v>84.724999999999994</c:v>
                </c:pt>
                <c:pt idx="912">
                  <c:v>84.832999999999998</c:v>
                </c:pt>
                <c:pt idx="913">
                  <c:v>84.891000000000005</c:v>
                </c:pt>
                <c:pt idx="914">
                  <c:v>85.001999999999995</c:v>
                </c:pt>
                <c:pt idx="915">
                  <c:v>85.11</c:v>
                </c:pt>
                <c:pt idx="916">
                  <c:v>85.168000000000006</c:v>
                </c:pt>
                <c:pt idx="917">
                  <c:v>85.275999999999996</c:v>
                </c:pt>
                <c:pt idx="918">
                  <c:v>85.369</c:v>
                </c:pt>
                <c:pt idx="919">
                  <c:v>85.423000000000002</c:v>
                </c:pt>
                <c:pt idx="920">
                  <c:v>85.534999999999997</c:v>
                </c:pt>
                <c:pt idx="921">
                  <c:v>85.638999999999996</c:v>
                </c:pt>
                <c:pt idx="922">
                  <c:v>85.686000000000007</c:v>
                </c:pt>
                <c:pt idx="923">
                  <c:v>85.783000000000001</c:v>
                </c:pt>
                <c:pt idx="924">
                  <c:v>85.873000000000005</c:v>
                </c:pt>
                <c:pt idx="925">
                  <c:v>85.92</c:v>
                </c:pt>
                <c:pt idx="926">
                  <c:v>86.013000000000005</c:v>
                </c:pt>
                <c:pt idx="927">
                  <c:v>86.106999999999999</c:v>
                </c:pt>
                <c:pt idx="928">
                  <c:v>86.146000000000001</c:v>
                </c:pt>
                <c:pt idx="929">
                  <c:v>86.224999999999994</c:v>
                </c:pt>
                <c:pt idx="930">
                  <c:v>86.308000000000007</c:v>
                </c:pt>
                <c:pt idx="931">
                  <c:v>86.343999999999994</c:v>
                </c:pt>
                <c:pt idx="932">
                  <c:v>86.430999999999997</c:v>
                </c:pt>
                <c:pt idx="933">
                  <c:v>86.492000000000004</c:v>
                </c:pt>
                <c:pt idx="934">
                  <c:v>86.531000000000006</c:v>
                </c:pt>
                <c:pt idx="935">
                  <c:v>86.596000000000004</c:v>
                </c:pt>
                <c:pt idx="936">
                  <c:v>86.665000000000006</c:v>
                </c:pt>
                <c:pt idx="937">
                  <c:v>86.69</c:v>
                </c:pt>
                <c:pt idx="938">
                  <c:v>86.744</c:v>
                </c:pt>
                <c:pt idx="939">
                  <c:v>86.808999999999997</c:v>
                </c:pt>
                <c:pt idx="940">
                  <c:v>86.837999999999994</c:v>
                </c:pt>
                <c:pt idx="941">
                  <c:v>86.894999999999996</c:v>
                </c:pt>
                <c:pt idx="942">
                  <c:v>86.963999999999999</c:v>
                </c:pt>
                <c:pt idx="943">
                  <c:v>86.989000000000004</c:v>
                </c:pt>
                <c:pt idx="944">
                  <c:v>87.039000000000001</c:v>
                </c:pt>
                <c:pt idx="945">
                  <c:v>87.085999999999999</c:v>
                </c:pt>
                <c:pt idx="946">
                  <c:v>87.111999999999995</c:v>
                </c:pt>
                <c:pt idx="947">
                  <c:v>87.150999999999996</c:v>
                </c:pt>
                <c:pt idx="948">
                  <c:v>87.194999999999993</c:v>
                </c:pt>
                <c:pt idx="949">
                  <c:v>87.227000000000004</c:v>
                </c:pt>
                <c:pt idx="950">
                  <c:v>87.266999999999996</c:v>
                </c:pt>
                <c:pt idx="951">
                  <c:v>87.302999999999997</c:v>
                </c:pt>
                <c:pt idx="952">
                  <c:v>87.328000000000003</c:v>
                </c:pt>
                <c:pt idx="953">
                  <c:v>87.356999999999999</c:v>
                </c:pt>
                <c:pt idx="954">
                  <c:v>87.396000000000001</c:v>
                </c:pt>
                <c:pt idx="955">
                  <c:v>87.411000000000001</c:v>
                </c:pt>
                <c:pt idx="956">
                  <c:v>87.460999999999999</c:v>
                </c:pt>
                <c:pt idx="957">
                  <c:v>87.486999999999995</c:v>
                </c:pt>
                <c:pt idx="958">
                  <c:v>87.509</c:v>
                </c:pt>
                <c:pt idx="959">
                  <c:v>87.537000000000006</c:v>
                </c:pt>
                <c:pt idx="960">
                  <c:v>87.57</c:v>
                </c:pt>
                <c:pt idx="961">
                  <c:v>87.587999999999994</c:v>
                </c:pt>
                <c:pt idx="962">
                  <c:v>87.628</c:v>
                </c:pt>
                <c:pt idx="963">
                  <c:v>87.664000000000001</c:v>
                </c:pt>
                <c:pt idx="964">
                  <c:v>87.671000000000006</c:v>
                </c:pt>
                <c:pt idx="965">
                  <c:v>87.7</c:v>
                </c:pt>
                <c:pt idx="966">
                  <c:v>87.728999999999999</c:v>
                </c:pt>
                <c:pt idx="967">
                  <c:v>87.733000000000004</c:v>
                </c:pt>
                <c:pt idx="968">
                  <c:v>87.772000000000006</c:v>
                </c:pt>
                <c:pt idx="969">
                  <c:v>87.798000000000002</c:v>
                </c:pt>
                <c:pt idx="970">
                  <c:v>87.816000000000003</c:v>
                </c:pt>
                <c:pt idx="971">
                  <c:v>87.844999999999999</c:v>
                </c:pt>
                <c:pt idx="972">
                  <c:v>87.87</c:v>
                </c:pt>
                <c:pt idx="973">
                  <c:v>87.881</c:v>
                </c:pt>
                <c:pt idx="974">
                  <c:v>87.899000000000001</c:v>
                </c:pt>
                <c:pt idx="975">
                  <c:v>87.924000000000007</c:v>
                </c:pt>
                <c:pt idx="976">
                  <c:v>87.945999999999998</c:v>
                </c:pt>
                <c:pt idx="977">
                  <c:v>87.968000000000004</c:v>
                </c:pt>
                <c:pt idx="978">
                  <c:v>88</c:v>
                </c:pt>
                <c:pt idx="979">
                  <c:v>88.007000000000005</c:v>
                </c:pt>
                <c:pt idx="980">
                  <c:v>88.018000000000001</c:v>
                </c:pt>
                <c:pt idx="981">
                  <c:v>88.046999999999997</c:v>
                </c:pt>
                <c:pt idx="982">
                  <c:v>88.051000000000002</c:v>
                </c:pt>
                <c:pt idx="983">
                  <c:v>88.075999999999993</c:v>
                </c:pt>
                <c:pt idx="984">
                  <c:v>88.097999999999999</c:v>
                </c:pt>
                <c:pt idx="985">
                  <c:v>88.111999999999995</c:v>
                </c:pt>
                <c:pt idx="986">
                  <c:v>88.134</c:v>
                </c:pt>
                <c:pt idx="987">
                  <c:v>88.162999999999997</c:v>
                </c:pt>
                <c:pt idx="988">
                  <c:v>88.162999999999997</c:v>
                </c:pt>
                <c:pt idx="989">
                  <c:v>88.191999999999993</c:v>
                </c:pt>
                <c:pt idx="990">
                  <c:v>88.221000000000004</c:v>
                </c:pt>
                <c:pt idx="991">
                  <c:v>88.224999999999994</c:v>
                </c:pt>
                <c:pt idx="992">
                  <c:v>88.247</c:v>
                </c:pt>
                <c:pt idx="993">
                  <c:v>88.265000000000001</c:v>
                </c:pt>
                <c:pt idx="994">
                  <c:v>88.275999999999996</c:v>
                </c:pt>
                <c:pt idx="995">
                  <c:v>88.301000000000002</c:v>
                </c:pt>
                <c:pt idx="996">
                  <c:v>88.325999999999993</c:v>
                </c:pt>
                <c:pt idx="997">
                  <c:v>88.337000000000003</c:v>
                </c:pt>
                <c:pt idx="998">
                  <c:v>88.37</c:v>
                </c:pt>
                <c:pt idx="999">
                  <c:v>88.394999999999996</c:v>
                </c:pt>
                <c:pt idx="1000">
                  <c:v>88.391000000000005</c:v>
                </c:pt>
                <c:pt idx="1001">
                  <c:v>88.424000000000007</c:v>
                </c:pt>
                <c:pt idx="1002">
                  <c:v>88.438999999999993</c:v>
                </c:pt>
                <c:pt idx="1003">
                  <c:v>88.456999999999994</c:v>
                </c:pt>
                <c:pt idx="1004">
                  <c:v>88.474999999999994</c:v>
                </c:pt>
                <c:pt idx="1005">
                  <c:v>88.5</c:v>
                </c:pt>
                <c:pt idx="1006">
                  <c:v>88.510999999999996</c:v>
                </c:pt>
                <c:pt idx="1007">
                  <c:v>88.536000000000001</c:v>
                </c:pt>
                <c:pt idx="1008">
                  <c:v>88.564999999999998</c:v>
                </c:pt>
                <c:pt idx="1009">
                  <c:v>88.569000000000003</c:v>
                </c:pt>
                <c:pt idx="1010">
                  <c:v>88.593999999999994</c:v>
                </c:pt>
                <c:pt idx="1011">
                  <c:v>88.62</c:v>
                </c:pt>
                <c:pt idx="1012">
                  <c:v>88.634</c:v>
                </c:pt>
                <c:pt idx="1013">
                  <c:v>88.667000000000002</c:v>
                </c:pt>
                <c:pt idx="1014">
                  <c:v>88.706000000000003</c:v>
                </c:pt>
                <c:pt idx="1015">
                  <c:v>88.721000000000004</c:v>
                </c:pt>
                <c:pt idx="1016">
                  <c:v>88.75</c:v>
                </c:pt>
                <c:pt idx="1017">
                  <c:v>88.789000000000001</c:v>
                </c:pt>
                <c:pt idx="1018">
                  <c:v>88.814999999999998</c:v>
                </c:pt>
                <c:pt idx="1019">
                  <c:v>88.850999999999999</c:v>
                </c:pt>
                <c:pt idx="1020">
                  <c:v>88.882999999999996</c:v>
                </c:pt>
                <c:pt idx="1021">
                  <c:v>88.905000000000001</c:v>
                </c:pt>
                <c:pt idx="1022">
                  <c:v>88.944999999999993</c:v>
                </c:pt>
                <c:pt idx="1023">
                  <c:v>88.992000000000004</c:v>
                </c:pt>
                <c:pt idx="1024">
                  <c:v>89.006</c:v>
                </c:pt>
                <c:pt idx="1025">
                  <c:v>89.06</c:v>
                </c:pt>
                <c:pt idx="1026">
                  <c:v>89.106999999999999</c:v>
                </c:pt>
                <c:pt idx="1027">
                  <c:v>89.117999999999995</c:v>
                </c:pt>
                <c:pt idx="1028">
                  <c:v>89.165000000000006</c:v>
                </c:pt>
                <c:pt idx="1029">
                  <c:v>89.207999999999998</c:v>
                </c:pt>
                <c:pt idx="1030">
                  <c:v>89.236999999999995</c:v>
                </c:pt>
                <c:pt idx="1031">
                  <c:v>89.28</c:v>
                </c:pt>
                <c:pt idx="1032">
                  <c:v>89.331000000000003</c:v>
                </c:pt>
                <c:pt idx="1033">
                  <c:v>89.366</c:v>
                </c:pt>
                <c:pt idx="1034">
                  <c:v>89.427999999999997</c:v>
                </c:pt>
                <c:pt idx="1035">
                  <c:v>89.492999999999995</c:v>
                </c:pt>
                <c:pt idx="1036">
                  <c:v>89.521000000000001</c:v>
                </c:pt>
                <c:pt idx="1037">
                  <c:v>89.582999999999998</c:v>
                </c:pt>
                <c:pt idx="1038">
                  <c:v>89.650999999999996</c:v>
                </c:pt>
                <c:pt idx="1039">
                  <c:v>89.683000000000007</c:v>
                </c:pt>
                <c:pt idx="1040">
                  <c:v>89.745000000000005</c:v>
                </c:pt>
                <c:pt idx="1041">
                  <c:v>89.82</c:v>
                </c:pt>
                <c:pt idx="1042">
                  <c:v>89.855999999999995</c:v>
                </c:pt>
                <c:pt idx="1043">
                  <c:v>89.968000000000004</c:v>
                </c:pt>
                <c:pt idx="1044">
                  <c:v>90.04</c:v>
                </c:pt>
                <c:pt idx="1045">
                  <c:v>90.087000000000003</c:v>
                </c:pt>
                <c:pt idx="1046">
                  <c:v>90.144000000000005</c:v>
                </c:pt>
                <c:pt idx="1047">
                  <c:v>90.234999999999999</c:v>
                </c:pt>
                <c:pt idx="1048">
                  <c:v>90.266999999999996</c:v>
                </c:pt>
                <c:pt idx="1049">
                  <c:v>90.367999999999995</c:v>
                </c:pt>
                <c:pt idx="1050">
                  <c:v>90.457999999999998</c:v>
                </c:pt>
                <c:pt idx="1051">
                  <c:v>90.512</c:v>
                </c:pt>
                <c:pt idx="1052">
                  <c:v>90.61</c:v>
                </c:pt>
                <c:pt idx="1053">
                  <c:v>90.718000000000004</c:v>
                </c:pt>
                <c:pt idx="1054">
                  <c:v>90.765000000000001</c:v>
                </c:pt>
                <c:pt idx="1055">
                  <c:v>90.873000000000005</c:v>
                </c:pt>
                <c:pt idx="1056">
                  <c:v>90.974000000000004</c:v>
                </c:pt>
                <c:pt idx="1057">
                  <c:v>91.016999999999996</c:v>
                </c:pt>
                <c:pt idx="1058">
                  <c:v>91.122</c:v>
                </c:pt>
                <c:pt idx="1059">
                  <c:v>91.225999999999999</c:v>
                </c:pt>
                <c:pt idx="1060">
                  <c:v>91.290999999999997</c:v>
                </c:pt>
                <c:pt idx="1061">
                  <c:v>91.396000000000001</c:v>
                </c:pt>
                <c:pt idx="1062">
                  <c:v>91.504000000000005</c:v>
                </c:pt>
                <c:pt idx="1063">
                  <c:v>91.564999999999998</c:v>
                </c:pt>
                <c:pt idx="1064">
                  <c:v>91.709000000000003</c:v>
                </c:pt>
                <c:pt idx="1065">
                  <c:v>91.882000000000005</c:v>
                </c:pt>
                <c:pt idx="1066">
                  <c:v>91.944000000000003</c:v>
                </c:pt>
                <c:pt idx="1067">
                  <c:v>92.055000000000007</c:v>
                </c:pt>
                <c:pt idx="1068">
                  <c:v>92.167000000000002</c:v>
                </c:pt>
                <c:pt idx="1069">
                  <c:v>92.213999999999999</c:v>
                </c:pt>
                <c:pt idx="1070">
                  <c:v>92.328999999999994</c:v>
                </c:pt>
                <c:pt idx="1071">
                  <c:v>92.444999999999993</c:v>
                </c:pt>
                <c:pt idx="1072">
                  <c:v>92.51</c:v>
                </c:pt>
                <c:pt idx="1073">
                  <c:v>92.643000000000001</c:v>
                </c:pt>
                <c:pt idx="1074">
                  <c:v>92.855000000000004</c:v>
                </c:pt>
                <c:pt idx="1075">
                  <c:v>92.974000000000004</c:v>
                </c:pt>
                <c:pt idx="1076">
                  <c:v>93.222999999999999</c:v>
                </c:pt>
                <c:pt idx="1077">
                  <c:v>93.435000000000002</c:v>
                </c:pt>
                <c:pt idx="1078">
                  <c:v>93.515000000000001</c:v>
                </c:pt>
                <c:pt idx="1079">
                  <c:v>93.662000000000006</c:v>
                </c:pt>
                <c:pt idx="1080">
                  <c:v>93.778000000000006</c:v>
                </c:pt>
                <c:pt idx="1081">
                  <c:v>93.834999999999994</c:v>
                </c:pt>
                <c:pt idx="1082">
                  <c:v>93.915000000000006</c:v>
                </c:pt>
                <c:pt idx="1083">
                  <c:v>93.983000000000004</c:v>
                </c:pt>
                <c:pt idx="1084">
                  <c:v>94.009</c:v>
                </c:pt>
                <c:pt idx="1085">
                  <c:v>94.063000000000002</c:v>
                </c:pt>
                <c:pt idx="1086">
                  <c:v>94.084999999999994</c:v>
                </c:pt>
                <c:pt idx="1087">
                  <c:v>94.11</c:v>
                </c:pt>
                <c:pt idx="1088">
                  <c:v>94.11</c:v>
                </c:pt>
                <c:pt idx="1089">
                  <c:v>94.132000000000005</c:v>
                </c:pt>
                <c:pt idx="1090">
                  <c:v>94.125</c:v>
                </c:pt>
                <c:pt idx="1091">
                  <c:v>94.143000000000001</c:v>
                </c:pt>
                <c:pt idx="1092">
                  <c:v>94.161000000000001</c:v>
                </c:pt>
                <c:pt idx="1093">
                  <c:v>94.158000000000001</c:v>
                </c:pt>
                <c:pt idx="1094">
                  <c:v>94.158000000000001</c:v>
                </c:pt>
                <c:pt idx="1095">
                  <c:v>94.111000000000004</c:v>
                </c:pt>
                <c:pt idx="1096">
                  <c:v>94.119</c:v>
                </c:pt>
                <c:pt idx="1097">
                  <c:v>94.114999999999995</c:v>
                </c:pt>
                <c:pt idx="1098">
                  <c:v>94.114999999999995</c:v>
                </c:pt>
                <c:pt idx="1099">
                  <c:v>94.114999999999995</c:v>
                </c:pt>
                <c:pt idx="1100">
                  <c:v>94.064999999999998</c:v>
                </c:pt>
                <c:pt idx="1101">
                  <c:v>94.054000000000002</c:v>
                </c:pt>
                <c:pt idx="1102">
                  <c:v>94.055000000000007</c:v>
                </c:pt>
                <c:pt idx="1103">
                  <c:v>94.043999999999997</c:v>
                </c:pt>
                <c:pt idx="1104">
                  <c:v>94.022999999999996</c:v>
                </c:pt>
                <c:pt idx="1105">
                  <c:v>94.001000000000005</c:v>
                </c:pt>
                <c:pt idx="1106">
                  <c:v>93.975999999999999</c:v>
                </c:pt>
                <c:pt idx="1107">
                  <c:v>93.94</c:v>
                </c:pt>
                <c:pt idx="1108">
                  <c:v>93.900999999999996</c:v>
                </c:pt>
                <c:pt idx="1109">
                  <c:v>93.846999999999994</c:v>
                </c:pt>
                <c:pt idx="1110">
                  <c:v>93.793000000000006</c:v>
                </c:pt>
                <c:pt idx="1111">
                  <c:v>93.757000000000005</c:v>
                </c:pt>
                <c:pt idx="1112">
                  <c:v>93.71</c:v>
                </c:pt>
                <c:pt idx="1113">
                  <c:v>93.656999999999996</c:v>
                </c:pt>
                <c:pt idx="1114">
                  <c:v>93.620999999999995</c:v>
                </c:pt>
                <c:pt idx="1115">
                  <c:v>93.584999999999994</c:v>
                </c:pt>
                <c:pt idx="1116">
                  <c:v>93.542000000000002</c:v>
                </c:pt>
                <c:pt idx="1117">
                  <c:v>93.513000000000005</c:v>
                </c:pt>
                <c:pt idx="1118">
                  <c:v>93.477000000000004</c:v>
                </c:pt>
                <c:pt idx="1119">
                  <c:v>93.417000000000002</c:v>
                </c:pt>
                <c:pt idx="1120">
                  <c:v>93.399000000000001</c:v>
                </c:pt>
                <c:pt idx="1121">
                  <c:v>93.373999999999995</c:v>
                </c:pt>
                <c:pt idx="1122">
                  <c:v>93.326999999999998</c:v>
                </c:pt>
                <c:pt idx="1123">
                  <c:v>93.305999999999997</c:v>
                </c:pt>
                <c:pt idx="1124">
                  <c:v>93.277000000000001</c:v>
                </c:pt>
                <c:pt idx="1125">
                  <c:v>93.23</c:v>
                </c:pt>
                <c:pt idx="1126">
                  <c:v>93.22</c:v>
                </c:pt>
                <c:pt idx="1127">
                  <c:v>93.201999999999998</c:v>
                </c:pt>
                <c:pt idx="1128">
                  <c:v>93.191000000000003</c:v>
                </c:pt>
                <c:pt idx="1129">
                  <c:v>93.188000000000002</c:v>
                </c:pt>
                <c:pt idx="1130">
                  <c:v>93.180999999999997</c:v>
                </c:pt>
                <c:pt idx="1131">
                  <c:v>93.173000000000002</c:v>
                </c:pt>
                <c:pt idx="1132">
                  <c:v>93.165999999999997</c:v>
                </c:pt>
                <c:pt idx="1133">
                  <c:v>93.174000000000007</c:v>
                </c:pt>
                <c:pt idx="1134">
                  <c:v>93.177999999999997</c:v>
                </c:pt>
                <c:pt idx="1135">
                  <c:v>93.185000000000002</c:v>
                </c:pt>
                <c:pt idx="1136">
                  <c:v>93.191999999999993</c:v>
                </c:pt>
                <c:pt idx="1137">
                  <c:v>93.195999999999998</c:v>
                </c:pt>
                <c:pt idx="1138">
                  <c:v>93.2</c:v>
                </c:pt>
                <c:pt idx="1139">
                  <c:v>93.218000000000004</c:v>
                </c:pt>
                <c:pt idx="1140">
                  <c:v>93.224999999999994</c:v>
                </c:pt>
                <c:pt idx="1141">
                  <c:v>93.233000000000004</c:v>
                </c:pt>
                <c:pt idx="1142">
                  <c:v>93.251000000000005</c:v>
                </c:pt>
                <c:pt idx="1143">
                  <c:v>93.272000000000006</c:v>
                </c:pt>
                <c:pt idx="1144">
                  <c:v>93.28</c:v>
                </c:pt>
                <c:pt idx="1145">
                  <c:v>93.301000000000002</c:v>
                </c:pt>
                <c:pt idx="1146">
                  <c:v>93.311999999999998</c:v>
                </c:pt>
                <c:pt idx="1147">
                  <c:v>93.326999999999998</c:v>
                </c:pt>
                <c:pt idx="1148">
                  <c:v>93.334000000000003</c:v>
                </c:pt>
                <c:pt idx="1149">
                  <c:v>93.352000000000004</c:v>
                </c:pt>
                <c:pt idx="1150">
                  <c:v>93.349000000000004</c:v>
                </c:pt>
                <c:pt idx="1151">
                  <c:v>93.378</c:v>
                </c:pt>
                <c:pt idx="1152">
                  <c:v>93.391999999999996</c:v>
                </c:pt>
                <c:pt idx="1153">
                  <c:v>93.396000000000001</c:v>
                </c:pt>
                <c:pt idx="1154">
                  <c:v>93.414000000000001</c:v>
                </c:pt>
                <c:pt idx="1155">
                  <c:v>93.44</c:v>
                </c:pt>
                <c:pt idx="1156">
                  <c:v>93.453999999999994</c:v>
                </c:pt>
                <c:pt idx="1157">
                  <c:v>93.486999999999995</c:v>
                </c:pt>
                <c:pt idx="1158">
                  <c:v>93.507999999999996</c:v>
                </c:pt>
                <c:pt idx="1159">
                  <c:v>93.522999999999996</c:v>
                </c:pt>
                <c:pt idx="1160">
                  <c:v>93.552000000000007</c:v>
                </c:pt>
                <c:pt idx="1161">
                  <c:v>93.57</c:v>
                </c:pt>
                <c:pt idx="1162">
                  <c:v>93.584999999999994</c:v>
                </c:pt>
                <c:pt idx="1163">
                  <c:v>93.61</c:v>
                </c:pt>
                <c:pt idx="1164">
                  <c:v>93.638999999999996</c:v>
                </c:pt>
                <c:pt idx="1165">
                  <c:v>93.656999999999996</c:v>
                </c:pt>
                <c:pt idx="1166">
                  <c:v>93.686000000000007</c:v>
                </c:pt>
                <c:pt idx="1167">
                  <c:v>93.715000000000003</c:v>
                </c:pt>
                <c:pt idx="1168">
                  <c:v>93.733000000000004</c:v>
                </c:pt>
                <c:pt idx="1169">
                  <c:v>93.757999999999996</c:v>
                </c:pt>
                <c:pt idx="1170">
                  <c:v>93.790999999999997</c:v>
                </c:pt>
                <c:pt idx="1171">
                  <c:v>93.813000000000002</c:v>
                </c:pt>
                <c:pt idx="1172">
                  <c:v>93.834000000000003</c:v>
                </c:pt>
                <c:pt idx="1173">
                  <c:v>93.873999999999995</c:v>
                </c:pt>
                <c:pt idx="1174">
                  <c:v>93.885000000000005</c:v>
                </c:pt>
                <c:pt idx="1175">
                  <c:v>93.918000000000006</c:v>
                </c:pt>
                <c:pt idx="1176">
                  <c:v>93.947000000000003</c:v>
                </c:pt>
                <c:pt idx="1177">
                  <c:v>93.960999999999999</c:v>
                </c:pt>
                <c:pt idx="1178">
                  <c:v>94.001000000000005</c:v>
                </c:pt>
                <c:pt idx="1179">
                  <c:v>94.025999999999996</c:v>
                </c:pt>
                <c:pt idx="1180">
                  <c:v>94.03</c:v>
                </c:pt>
                <c:pt idx="1181">
                  <c:v>94.076999999999998</c:v>
                </c:pt>
                <c:pt idx="1182">
                  <c:v>94.11</c:v>
                </c:pt>
                <c:pt idx="1183">
                  <c:v>94.12</c:v>
                </c:pt>
                <c:pt idx="1184">
                  <c:v>94.156999999999996</c:v>
                </c:pt>
                <c:pt idx="1185">
                  <c:v>94.182000000000002</c:v>
                </c:pt>
                <c:pt idx="1186">
                  <c:v>94.203999999999994</c:v>
                </c:pt>
                <c:pt idx="1187">
                  <c:v>94.228999999999999</c:v>
                </c:pt>
                <c:pt idx="1188">
                  <c:v>94.265000000000001</c:v>
                </c:pt>
                <c:pt idx="1189">
                  <c:v>94.275999999999996</c:v>
                </c:pt>
                <c:pt idx="1190">
                  <c:v>94.308999999999997</c:v>
                </c:pt>
                <c:pt idx="1191">
                  <c:v>94.340999999999994</c:v>
                </c:pt>
                <c:pt idx="1192">
                  <c:v>94.352000000000004</c:v>
                </c:pt>
                <c:pt idx="1193">
                  <c:v>94.391999999999996</c:v>
                </c:pt>
                <c:pt idx="1194">
                  <c:v>94.417000000000002</c:v>
                </c:pt>
                <c:pt idx="1195">
                  <c:v>94.435000000000002</c:v>
                </c:pt>
                <c:pt idx="1196">
                  <c:v>94.456999999999994</c:v>
                </c:pt>
                <c:pt idx="1197">
                  <c:v>94.486000000000004</c:v>
                </c:pt>
                <c:pt idx="1198">
                  <c:v>94.504000000000005</c:v>
                </c:pt>
                <c:pt idx="1199">
                  <c:v>94.519000000000005</c:v>
                </c:pt>
                <c:pt idx="1200">
                  <c:v>94.543999999999997</c:v>
                </c:pt>
                <c:pt idx="1201">
                  <c:v>94.558000000000007</c:v>
                </c:pt>
                <c:pt idx="1202">
                  <c:v>94.576999999999998</c:v>
                </c:pt>
                <c:pt idx="1203">
                  <c:v>94.613</c:v>
                </c:pt>
                <c:pt idx="1204">
                  <c:v>94.626999999999995</c:v>
                </c:pt>
                <c:pt idx="1205">
                  <c:v>94.644999999999996</c:v>
                </c:pt>
                <c:pt idx="1206">
                  <c:v>94.677999999999997</c:v>
                </c:pt>
                <c:pt idx="1207">
                  <c:v>94.691999999999993</c:v>
                </c:pt>
                <c:pt idx="1208">
                  <c:v>94.706999999999994</c:v>
                </c:pt>
                <c:pt idx="1209">
                  <c:v>94.718000000000004</c:v>
                </c:pt>
                <c:pt idx="1210">
                  <c:v>94.736000000000004</c:v>
                </c:pt>
                <c:pt idx="1211">
                  <c:v>94.760999999999996</c:v>
                </c:pt>
                <c:pt idx="1212">
                  <c:v>94.775999999999996</c:v>
                </c:pt>
                <c:pt idx="1213">
                  <c:v>94.775999999999996</c:v>
                </c:pt>
                <c:pt idx="1214">
                  <c:v>94.790999999999997</c:v>
                </c:pt>
                <c:pt idx="1215">
                  <c:v>94.811999999999998</c:v>
                </c:pt>
                <c:pt idx="1216">
                  <c:v>94.822999999999993</c:v>
                </c:pt>
                <c:pt idx="1217">
                  <c:v>94.834000000000003</c:v>
                </c:pt>
                <c:pt idx="1218">
                  <c:v>94.855999999999995</c:v>
                </c:pt>
                <c:pt idx="1219">
                  <c:v>94.867000000000004</c:v>
                </c:pt>
                <c:pt idx="1220">
                  <c:v>94.888999999999996</c:v>
                </c:pt>
                <c:pt idx="1221">
                  <c:v>94.91</c:v>
                </c:pt>
                <c:pt idx="1222">
                  <c:v>94.918000000000006</c:v>
                </c:pt>
                <c:pt idx="1223">
                  <c:v>94.921000000000006</c:v>
                </c:pt>
                <c:pt idx="1224">
                  <c:v>94.936000000000007</c:v>
                </c:pt>
                <c:pt idx="1225">
                  <c:v>94.947000000000003</c:v>
                </c:pt>
                <c:pt idx="1226">
                  <c:v>94.960999999999999</c:v>
                </c:pt>
                <c:pt idx="1227">
                  <c:v>94.98</c:v>
                </c:pt>
                <c:pt idx="1228">
                  <c:v>94.975999999999999</c:v>
                </c:pt>
                <c:pt idx="1229">
                  <c:v>94.986999999999995</c:v>
                </c:pt>
                <c:pt idx="1230">
                  <c:v>95.001999999999995</c:v>
                </c:pt>
                <c:pt idx="1231">
                  <c:v>94.998000000000005</c:v>
                </c:pt>
                <c:pt idx="1232">
                  <c:v>95.009</c:v>
                </c:pt>
                <c:pt idx="1233">
                  <c:v>95.024000000000001</c:v>
                </c:pt>
                <c:pt idx="1234">
                  <c:v>95.037999999999997</c:v>
                </c:pt>
                <c:pt idx="1235">
                  <c:v>95.034999999999997</c:v>
                </c:pt>
                <c:pt idx="1236">
                  <c:v>95.046000000000006</c:v>
                </c:pt>
                <c:pt idx="1237">
                  <c:v>95.042000000000002</c:v>
                </c:pt>
                <c:pt idx="1238">
                  <c:v>95.046000000000006</c:v>
                </c:pt>
                <c:pt idx="1239">
                  <c:v>95.042000000000002</c:v>
                </c:pt>
                <c:pt idx="1240">
                  <c:v>95.052999999999997</c:v>
                </c:pt>
                <c:pt idx="1241">
                  <c:v>95.052999999999997</c:v>
                </c:pt>
                <c:pt idx="1242">
                  <c:v>95.046000000000006</c:v>
                </c:pt>
                <c:pt idx="1243">
                  <c:v>95.046999999999997</c:v>
                </c:pt>
                <c:pt idx="1244">
                  <c:v>95.05</c:v>
                </c:pt>
                <c:pt idx="1245">
                  <c:v>95.043000000000006</c:v>
                </c:pt>
                <c:pt idx="1246">
                  <c:v>95.025000000000006</c:v>
                </c:pt>
                <c:pt idx="1247">
                  <c:v>95.033000000000001</c:v>
                </c:pt>
                <c:pt idx="1248">
                  <c:v>95.022000000000006</c:v>
                </c:pt>
                <c:pt idx="1249">
                  <c:v>95.015000000000001</c:v>
                </c:pt>
                <c:pt idx="1250">
                  <c:v>95.004000000000005</c:v>
                </c:pt>
                <c:pt idx="1251">
                  <c:v>95.010999999999996</c:v>
                </c:pt>
                <c:pt idx="1252">
                  <c:v>94.997</c:v>
                </c:pt>
                <c:pt idx="1253">
                  <c:v>94.997</c:v>
                </c:pt>
                <c:pt idx="1254">
                  <c:v>94.971999999999994</c:v>
                </c:pt>
                <c:pt idx="1255">
                  <c:v>94.965000000000003</c:v>
                </c:pt>
                <c:pt idx="1256">
                  <c:v>94.936999999999998</c:v>
                </c:pt>
                <c:pt idx="1257">
                  <c:v>94.929000000000002</c:v>
                </c:pt>
                <c:pt idx="1258">
                  <c:v>94.918999999999997</c:v>
                </c:pt>
                <c:pt idx="1259">
                  <c:v>94.887</c:v>
                </c:pt>
                <c:pt idx="1260">
                  <c:v>94.869</c:v>
                </c:pt>
                <c:pt idx="1261">
                  <c:v>94.869</c:v>
                </c:pt>
                <c:pt idx="1262">
                  <c:v>94.84</c:v>
                </c:pt>
                <c:pt idx="1263">
                  <c:v>94.814999999999998</c:v>
                </c:pt>
                <c:pt idx="1264">
                  <c:v>94.801000000000002</c:v>
                </c:pt>
                <c:pt idx="1265">
                  <c:v>94.778999999999996</c:v>
                </c:pt>
                <c:pt idx="1266">
                  <c:v>94.74</c:v>
                </c:pt>
                <c:pt idx="1267">
                  <c:v>94.725999999999999</c:v>
                </c:pt>
                <c:pt idx="1268">
                  <c:v>94.710999999999999</c:v>
                </c:pt>
                <c:pt idx="1269">
                  <c:v>94.668000000000006</c:v>
                </c:pt>
                <c:pt idx="1270">
                  <c:v>94.653999999999996</c:v>
                </c:pt>
                <c:pt idx="1271">
                  <c:v>94.611000000000004</c:v>
                </c:pt>
                <c:pt idx="1272">
                  <c:v>94.563999999999993</c:v>
                </c:pt>
                <c:pt idx="1273">
                  <c:v>94.539000000000001</c:v>
                </c:pt>
                <c:pt idx="1274">
                  <c:v>94.51</c:v>
                </c:pt>
                <c:pt idx="1275">
                  <c:v>94.456999999999994</c:v>
                </c:pt>
                <c:pt idx="1276">
                  <c:v>94.435000000000002</c:v>
                </c:pt>
                <c:pt idx="1277">
                  <c:v>94.391999999999996</c:v>
                </c:pt>
                <c:pt idx="1278">
                  <c:v>94.334999999999994</c:v>
                </c:pt>
                <c:pt idx="1279">
                  <c:v>94.305999999999997</c:v>
                </c:pt>
                <c:pt idx="1280">
                  <c:v>94.256</c:v>
                </c:pt>
                <c:pt idx="1281">
                  <c:v>94.212999999999994</c:v>
                </c:pt>
                <c:pt idx="1282">
                  <c:v>94.191000000000003</c:v>
                </c:pt>
                <c:pt idx="1283">
                  <c:v>94.123000000000005</c:v>
                </c:pt>
                <c:pt idx="1284">
                  <c:v>94.064999999999998</c:v>
                </c:pt>
                <c:pt idx="1285">
                  <c:v>94.043999999999997</c:v>
                </c:pt>
                <c:pt idx="1286">
                  <c:v>93.957999999999998</c:v>
                </c:pt>
                <c:pt idx="1287">
                  <c:v>93.903999999999996</c:v>
                </c:pt>
                <c:pt idx="1288">
                  <c:v>93.879000000000005</c:v>
                </c:pt>
                <c:pt idx="1289">
                  <c:v>93.81</c:v>
                </c:pt>
                <c:pt idx="1290">
                  <c:v>93.745999999999995</c:v>
                </c:pt>
                <c:pt idx="1291">
                  <c:v>93.698999999999998</c:v>
                </c:pt>
                <c:pt idx="1292">
                  <c:v>93.626999999999995</c:v>
                </c:pt>
                <c:pt idx="1293">
                  <c:v>93.563000000000002</c:v>
                </c:pt>
                <c:pt idx="1294">
                  <c:v>93.53</c:v>
                </c:pt>
                <c:pt idx="1295">
                  <c:v>93.444000000000003</c:v>
                </c:pt>
                <c:pt idx="1296">
                  <c:v>93.372</c:v>
                </c:pt>
                <c:pt idx="1297">
                  <c:v>93.34</c:v>
                </c:pt>
                <c:pt idx="1298">
                  <c:v>93.239000000000004</c:v>
                </c:pt>
                <c:pt idx="1299">
                  <c:v>93.153000000000006</c:v>
                </c:pt>
                <c:pt idx="1300">
                  <c:v>93.099000000000004</c:v>
                </c:pt>
                <c:pt idx="1301">
                  <c:v>93.009</c:v>
                </c:pt>
                <c:pt idx="1302">
                  <c:v>92.933999999999997</c:v>
                </c:pt>
                <c:pt idx="1303">
                  <c:v>92.891000000000005</c:v>
                </c:pt>
                <c:pt idx="1304">
                  <c:v>92.793999999999997</c:v>
                </c:pt>
                <c:pt idx="1305">
                  <c:v>92.706999999999994</c:v>
                </c:pt>
                <c:pt idx="1306">
                  <c:v>92.664000000000001</c:v>
                </c:pt>
                <c:pt idx="1307">
                  <c:v>92.555999999999997</c:v>
                </c:pt>
                <c:pt idx="1308">
                  <c:v>92.459000000000003</c:v>
                </c:pt>
                <c:pt idx="1309">
                  <c:v>92.415999999999997</c:v>
                </c:pt>
                <c:pt idx="1310">
                  <c:v>92.316000000000003</c:v>
                </c:pt>
                <c:pt idx="1311">
                  <c:v>92.215000000000003</c:v>
                </c:pt>
                <c:pt idx="1312">
                  <c:v>92.168000000000006</c:v>
                </c:pt>
                <c:pt idx="1313">
                  <c:v>92.06</c:v>
                </c:pt>
                <c:pt idx="1314">
                  <c:v>91.948999999999998</c:v>
                </c:pt>
                <c:pt idx="1315">
                  <c:v>91.906000000000006</c:v>
                </c:pt>
                <c:pt idx="1316">
                  <c:v>91.787000000000006</c:v>
                </c:pt>
                <c:pt idx="1317">
                  <c:v>91.679000000000002</c:v>
                </c:pt>
                <c:pt idx="1318">
                  <c:v>91.632999999999996</c:v>
                </c:pt>
                <c:pt idx="1319">
                  <c:v>91.525000000000006</c:v>
                </c:pt>
                <c:pt idx="1320">
                  <c:v>91.406000000000006</c:v>
                </c:pt>
                <c:pt idx="1321">
                  <c:v>91.358999999999995</c:v>
                </c:pt>
                <c:pt idx="1322">
                  <c:v>91.241</c:v>
                </c:pt>
                <c:pt idx="1323">
                  <c:v>91.126000000000005</c:v>
                </c:pt>
                <c:pt idx="1324">
                  <c:v>91.064999999999998</c:v>
                </c:pt>
                <c:pt idx="1325">
                  <c:v>90.953000000000003</c:v>
                </c:pt>
                <c:pt idx="1326">
                  <c:v>90.823999999999998</c:v>
                </c:pt>
                <c:pt idx="1327">
                  <c:v>90.77</c:v>
                </c:pt>
                <c:pt idx="1328">
                  <c:v>90.644000000000005</c:v>
                </c:pt>
                <c:pt idx="1329">
                  <c:v>90.525000000000006</c:v>
                </c:pt>
                <c:pt idx="1330">
                  <c:v>90.456999999999994</c:v>
                </c:pt>
                <c:pt idx="1331">
                  <c:v>90.337999999999994</c:v>
                </c:pt>
                <c:pt idx="1332">
                  <c:v>90.215999999999994</c:v>
                </c:pt>
                <c:pt idx="1333">
                  <c:v>90.159000000000006</c:v>
                </c:pt>
                <c:pt idx="1334">
                  <c:v>90.033000000000001</c:v>
                </c:pt>
                <c:pt idx="1335">
                  <c:v>89.903999999999996</c:v>
                </c:pt>
                <c:pt idx="1336">
                  <c:v>89.846000000000004</c:v>
                </c:pt>
                <c:pt idx="1337">
                  <c:v>89.713999999999999</c:v>
                </c:pt>
                <c:pt idx="1338">
                  <c:v>89.587999999999994</c:v>
                </c:pt>
                <c:pt idx="1339">
                  <c:v>89.527000000000001</c:v>
                </c:pt>
                <c:pt idx="1340">
                  <c:v>89.394000000000005</c:v>
                </c:pt>
                <c:pt idx="1341">
                  <c:v>89.272000000000006</c:v>
                </c:pt>
                <c:pt idx="1342">
                  <c:v>89.207999999999998</c:v>
                </c:pt>
                <c:pt idx="1343">
                  <c:v>89.078999999999994</c:v>
                </c:pt>
                <c:pt idx="1344">
                  <c:v>88.932000000000002</c:v>
                </c:pt>
                <c:pt idx="1345">
                  <c:v>88.870999999999995</c:v>
                </c:pt>
                <c:pt idx="1346">
                  <c:v>88.741</c:v>
                </c:pt>
                <c:pt idx="1347">
                  <c:v>88.597999999999999</c:v>
                </c:pt>
                <c:pt idx="1348">
                  <c:v>88.522999999999996</c:v>
                </c:pt>
                <c:pt idx="1349">
                  <c:v>88.39</c:v>
                </c:pt>
                <c:pt idx="1350">
                  <c:v>88.25</c:v>
                </c:pt>
                <c:pt idx="1351">
                  <c:v>88.188999999999993</c:v>
                </c:pt>
                <c:pt idx="1352">
                  <c:v>88.046000000000006</c:v>
                </c:pt>
                <c:pt idx="1353">
                  <c:v>87.897999999999996</c:v>
                </c:pt>
                <c:pt idx="1354">
                  <c:v>87.844999999999999</c:v>
                </c:pt>
                <c:pt idx="1355">
                  <c:v>87.697999999999993</c:v>
                </c:pt>
                <c:pt idx="1356">
                  <c:v>87.558000000000007</c:v>
                </c:pt>
                <c:pt idx="1357">
                  <c:v>87.489000000000004</c:v>
                </c:pt>
                <c:pt idx="1358">
                  <c:v>87.352999999999994</c:v>
                </c:pt>
                <c:pt idx="1359">
                  <c:v>87.201999999999998</c:v>
                </c:pt>
                <c:pt idx="1360">
                  <c:v>87.138000000000005</c:v>
                </c:pt>
                <c:pt idx="1361">
                  <c:v>86.991</c:v>
                </c:pt>
                <c:pt idx="1362">
                  <c:v>86.850999999999999</c:v>
                </c:pt>
                <c:pt idx="1363">
                  <c:v>86.778999999999996</c:v>
                </c:pt>
                <c:pt idx="1364">
                  <c:v>86.632000000000005</c:v>
                </c:pt>
                <c:pt idx="1365">
                  <c:v>86.484999999999999</c:v>
                </c:pt>
                <c:pt idx="1366">
                  <c:v>86.412999999999997</c:v>
                </c:pt>
                <c:pt idx="1367">
                  <c:v>86.27</c:v>
                </c:pt>
                <c:pt idx="1368">
                  <c:v>86.122</c:v>
                </c:pt>
                <c:pt idx="1369">
                  <c:v>86.054000000000002</c:v>
                </c:pt>
                <c:pt idx="1370">
                  <c:v>85.906999999999996</c:v>
                </c:pt>
                <c:pt idx="1371">
                  <c:v>85.76</c:v>
                </c:pt>
                <c:pt idx="1372">
                  <c:v>85.691999999999993</c:v>
                </c:pt>
                <c:pt idx="1373">
                  <c:v>85.549000000000007</c:v>
                </c:pt>
                <c:pt idx="1374">
                  <c:v>85.400999999999996</c:v>
                </c:pt>
                <c:pt idx="1375">
                  <c:v>85.325999999999993</c:v>
                </c:pt>
                <c:pt idx="1376">
                  <c:v>85.186000000000007</c:v>
                </c:pt>
                <c:pt idx="1377">
                  <c:v>85.046000000000006</c:v>
                </c:pt>
                <c:pt idx="1378">
                  <c:v>84.96</c:v>
                </c:pt>
                <c:pt idx="1379">
                  <c:v>84.826999999999998</c:v>
                </c:pt>
                <c:pt idx="1380">
                  <c:v>84.665999999999997</c:v>
                </c:pt>
                <c:pt idx="1381">
                  <c:v>84.605000000000004</c:v>
                </c:pt>
                <c:pt idx="1382">
                  <c:v>84.447000000000003</c:v>
                </c:pt>
                <c:pt idx="1383">
                  <c:v>84.313999999999993</c:v>
                </c:pt>
                <c:pt idx="1384">
                  <c:v>84.245999999999995</c:v>
                </c:pt>
                <c:pt idx="1385">
                  <c:v>84.099000000000004</c:v>
                </c:pt>
                <c:pt idx="1386">
                  <c:v>83.947999999999993</c:v>
                </c:pt>
                <c:pt idx="1387">
                  <c:v>83.873000000000005</c:v>
                </c:pt>
                <c:pt idx="1388">
                  <c:v>83.736999999999995</c:v>
                </c:pt>
                <c:pt idx="1389">
                  <c:v>83.585999999999999</c:v>
                </c:pt>
                <c:pt idx="1390">
                  <c:v>83.518000000000001</c:v>
                </c:pt>
                <c:pt idx="1391">
                  <c:v>83.364000000000004</c:v>
                </c:pt>
                <c:pt idx="1392">
                  <c:v>83.212999999999994</c:v>
                </c:pt>
                <c:pt idx="1393">
                  <c:v>83.144999999999996</c:v>
                </c:pt>
                <c:pt idx="1394">
                  <c:v>83.001000000000005</c:v>
                </c:pt>
                <c:pt idx="1395">
                  <c:v>82.858000000000004</c:v>
                </c:pt>
                <c:pt idx="1396">
                  <c:v>82.786000000000001</c:v>
                </c:pt>
                <c:pt idx="1397">
                  <c:v>82.635000000000005</c:v>
                </c:pt>
                <c:pt idx="1398">
                  <c:v>82.492000000000004</c:v>
                </c:pt>
                <c:pt idx="1399">
                  <c:v>82.430999999999997</c:v>
                </c:pt>
                <c:pt idx="1400">
                  <c:v>82.287000000000006</c:v>
                </c:pt>
                <c:pt idx="1401">
                  <c:v>82.14</c:v>
                </c:pt>
                <c:pt idx="1402">
                  <c:v>82.067999999999998</c:v>
                </c:pt>
                <c:pt idx="1403">
                  <c:v>81.924999999999997</c:v>
                </c:pt>
                <c:pt idx="1404">
                  <c:v>81.766999999999996</c:v>
                </c:pt>
                <c:pt idx="1405">
                  <c:v>81.694999999999993</c:v>
                </c:pt>
                <c:pt idx="1406">
                  <c:v>81.548000000000002</c:v>
                </c:pt>
                <c:pt idx="1407">
                  <c:v>81.400999999999996</c:v>
                </c:pt>
                <c:pt idx="1408">
                  <c:v>81.332999999999998</c:v>
                </c:pt>
                <c:pt idx="1409">
                  <c:v>81.186000000000007</c:v>
                </c:pt>
                <c:pt idx="1410">
                  <c:v>81.034999999999997</c:v>
                </c:pt>
                <c:pt idx="1411">
                  <c:v>80.966999999999999</c:v>
                </c:pt>
                <c:pt idx="1412">
                  <c:v>80.837999999999994</c:v>
                </c:pt>
                <c:pt idx="1413">
                  <c:v>80.680000000000007</c:v>
                </c:pt>
                <c:pt idx="1414">
                  <c:v>80.611999999999995</c:v>
                </c:pt>
                <c:pt idx="1415">
                  <c:v>80.475999999999999</c:v>
                </c:pt>
                <c:pt idx="1416">
                  <c:v>80.325000000000003</c:v>
                </c:pt>
                <c:pt idx="1417">
                  <c:v>80.253</c:v>
                </c:pt>
                <c:pt idx="1418">
                  <c:v>80.113</c:v>
                </c:pt>
                <c:pt idx="1419">
                  <c:v>79.972999999999999</c:v>
                </c:pt>
                <c:pt idx="1420">
                  <c:v>79.902000000000001</c:v>
                </c:pt>
                <c:pt idx="1421">
                  <c:v>79.754999999999995</c:v>
                </c:pt>
                <c:pt idx="1422">
                  <c:v>79.605000000000004</c:v>
                </c:pt>
                <c:pt idx="1423">
                  <c:v>79.543999999999997</c:v>
                </c:pt>
                <c:pt idx="1424">
                  <c:v>79.400999999999996</c:v>
                </c:pt>
                <c:pt idx="1425">
                  <c:v>79.25</c:v>
                </c:pt>
                <c:pt idx="1426">
                  <c:v>79.174999999999997</c:v>
                </c:pt>
                <c:pt idx="1427">
                  <c:v>79.036000000000001</c:v>
                </c:pt>
                <c:pt idx="1428">
                  <c:v>78.891999999999996</c:v>
                </c:pt>
                <c:pt idx="1429">
                  <c:v>78.831999999999994</c:v>
                </c:pt>
                <c:pt idx="1430">
                  <c:v>78.685000000000002</c:v>
                </c:pt>
                <c:pt idx="1431">
                  <c:v>78.549000000000007</c:v>
                </c:pt>
                <c:pt idx="1432">
                  <c:v>78.480999999999995</c:v>
                </c:pt>
                <c:pt idx="1433">
                  <c:v>78.344999999999999</c:v>
                </c:pt>
                <c:pt idx="1434">
                  <c:v>78.209000000000003</c:v>
                </c:pt>
                <c:pt idx="1435">
                  <c:v>78.141000000000005</c:v>
                </c:pt>
                <c:pt idx="1436">
                  <c:v>78.001000000000005</c:v>
                </c:pt>
                <c:pt idx="1437">
                  <c:v>77.861000000000004</c:v>
                </c:pt>
                <c:pt idx="1438">
                  <c:v>77.801000000000002</c:v>
                </c:pt>
                <c:pt idx="1439">
                  <c:v>77.656999999999996</c:v>
                </c:pt>
                <c:pt idx="1440">
                  <c:v>77.513999999999996</c:v>
                </c:pt>
                <c:pt idx="1441">
                  <c:v>77.45</c:v>
                </c:pt>
                <c:pt idx="1442">
                  <c:v>77.316999999999993</c:v>
                </c:pt>
                <c:pt idx="1443">
                  <c:v>77.180999999999997</c:v>
                </c:pt>
                <c:pt idx="1444">
                  <c:v>77.113</c:v>
                </c:pt>
                <c:pt idx="1445">
                  <c:v>76.97</c:v>
                </c:pt>
                <c:pt idx="1446">
                  <c:v>76.837999999999994</c:v>
                </c:pt>
                <c:pt idx="1447">
                  <c:v>76.759</c:v>
                </c:pt>
                <c:pt idx="1448">
                  <c:v>76.63</c:v>
                </c:pt>
                <c:pt idx="1449">
                  <c:v>76.474000000000004</c:v>
                </c:pt>
                <c:pt idx="1450">
                  <c:v>76.423000000000002</c:v>
                </c:pt>
                <c:pt idx="1451">
                  <c:v>76.290000000000006</c:v>
                </c:pt>
                <c:pt idx="1452">
                  <c:v>76.158000000000001</c:v>
                </c:pt>
                <c:pt idx="1453">
                  <c:v>76.096999999999994</c:v>
                </c:pt>
                <c:pt idx="1454">
                  <c:v>75.932000000000002</c:v>
                </c:pt>
                <c:pt idx="1455">
                  <c:v>75.825000000000003</c:v>
                </c:pt>
                <c:pt idx="1456">
                  <c:v>75.760000000000005</c:v>
                </c:pt>
                <c:pt idx="1457">
                  <c:v>75.623999999999995</c:v>
                </c:pt>
                <c:pt idx="1458">
                  <c:v>75.488</c:v>
                </c:pt>
                <c:pt idx="1459">
                  <c:v>75.430999999999997</c:v>
                </c:pt>
                <c:pt idx="1460">
                  <c:v>75.284000000000006</c:v>
                </c:pt>
                <c:pt idx="1461">
                  <c:v>75.152000000000001</c:v>
                </c:pt>
                <c:pt idx="1462">
                  <c:v>75.087999999999994</c:v>
                </c:pt>
                <c:pt idx="1463">
                  <c:v>74.941000000000003</c:v>
                </c:pt>
                <c:pt idx="1464">
                  <c:v>74.825999999999993</c:v>
                </c:pt>
                <c:pt idx="1465">
                  <c:v>74.772999999999996</c:v>
                </c:pt>
                <c:pt idx="1466">
                  <c:v>74.637</c:v>
                </c:pt>
                <c:pt idx="1467">
                  <c:v>74.486000000000004</c:v>
                </c:pt>
                <c:pt idx="1468">
                  <c:v>74.442999999999998</c:v>
                </c:pt>
                <c:pt idx="1469">
                  <c:v>74.307000000000002</c:v>
                </c:pt>
                <c:pt idx="1470">
                  <c:v>74.174999999999997</c:v>
                </c:pt>
                <c:pt idx="1471">
                  <c:v>74.106999999999999</c:v>
                </c:pt>
                <c:pt idx="1472">
                  <c:v>73.980999999999995</c:v>
                </c:pt>
                <c:pt idx="1473">
                  <c:v>73.86</c:v>
                </c:pt>
                <c:pt idx="1474">
                  <c:v>73.787999999999997</c:v>
                </c:pt>
                <c:pt idx="1475">
                  <c:v>73.665999999999997</c:v>
                </c:pt>
                <c:pt idx="1476">
                  <c:v>73.534000000000006</c:v>
                </c:pt>
                <c:pt idx="1477">
                  <c:v>73.48</c:v>
                </c:pt>
                <c:pt idx="1478">
                  <c:v>73.33</c:v>
                </c:pt>
                <c:pt idx="1479">
                  <c:v>73.215000000000003</c:v>
                </c:pt>
                <c:pt idx="1480">
                  <c:v>73.168999999999997</c:v>
                </c:pt>
                <c:pt idx="1481">
                  <c:v>73.010999999999996</c:v>
                </c:pt>
                <c:pt idx="1482">
                  <c:v>72.897000000000006</c:v>
                </c:pt>
                <c:pt idx="1483">
                  <c:v>72.84</c:v>
                </c:pt>
                <c:pt idx="1484">
                  <c:v>72.724999999999994</c:v>
                </c:pt>
                <c:pt idx="1485">
                  <c:v>72.588999999999999</c:v>
                </c:pt>
                <c:pt idx="1486">
                  <c:v>72.531999999999996</c:v>
                </c:pt>
                <c:pt idx="1487">
                  <c:v>72.396000000000001</c:v>
                </c:pt>
                <c:pt idx="1488">
                  <c:v>72.284999999999997</c:v>
                </c:pt>
                <c:pt idx="1489">
                  <c:v>72.22</c:v>
                </c:pt>
                <c:pt idx="1490">
                  <c:v>72.105999999999995</c:v>
                </c:pt>
                <c:pt idx="1491">
                  <c:v>71.98</c:v>
                </c:pt>
                <c:pt idx="1492">
                  <c:v>71.915999999999997</c:v>
                </c:pt>
                <c:pt idx="1493">
                  <c:v>71.787000000000006</c:v>
                </c:pt>
                <c:pt idx="1494">
                  <c:v>71.668999999999997</c:v>
                </c:pt>
                <c:pt idx="1495">
                  <c:v>71.608000000000004</c:v>
                </c:pt>
                <c:pt idx="1496">
                  <c:v>71.501000000000005</c:v>
                </c:pt>
                <c:pt idx="1497">
                  <c:v>71.372</c:v>
                </c:pt>
                <c:pt idx="1498">
                  <c:v>71.314999999999998</c:v>
                </c:pt>
                <c:pt idx="1499">
                  <c:v>71.2</c:v>
                </c:pt>
                <c:pt idx="1500">
                  <c:v>71.075000000000003</c:v>
                </c:pt>
                <c:pt idx="1501">
                  <c:v>71.028000000000006</c:v>
                </c:pt>
                <c:pt idx="1502">
                  <c:v>70.91</c:v>
                </c:pt>
                <c:pt idx="1503">
                  <c:v>70.792000000000002</c:v>
                </c:pt>
                <c:pt idx="1504">
                  <c:v>70.742000000000004</c:v>
                </c:pt>
                <c:pt idx="1505">
                  <c:v>70.62</c:v>
                </c:pt>
                <c:pt idx="1506">
                  <c:v>70.498999999999995</c:v>
                </c:pt>
                <c:pt idx="1507">
                  <c:v>70.441000000000003</c:v>
                </c:pt>
                <c:pt idx="1508">
                  <c:v>70.33</c:v>
                </c:pt>
                <c:pt idx="1509">
                  <c:v>70.188000000000002</c:v>
                </c:pt>
                <c:pt idx="1510">
                  <c:v>70.141000000000005</c:v>
                </c:pt>
                <c:pt idx="1511">
                  <c:v>70.037000000000006</c:v>
                </c:pt>
                <c:pt idx="1512">
                  <c:v>69.911000000000001</c:v>
                </c:pt>
                <c:pt idx="1513">
                  <c:v>69.861000000000004</c:v>
                </c:pt>
                <c:pt idx="1514">
                  <c:v>69.739000000000004</c:v>
                </c:pt>
                <c:pt idx="1515">
                  <c:v>69.646000000000001</c:v>
                </c:pt>
                <c:pt idx="1516">
                  <c:v>69.573999999999998</c:v>
                </c:pt>
                <c:pt idx="1517">
                  <c:v>69.47</c:v>
                </c:pt>
                <c:pt idx="1518">
                  <c:v>69.355000000000004</c:v>
                </c:pt>
                <c:pt idx="1519">
                  <c:v>69.298000000000002</c:v>
                </c:pt>
                <c:pt idx="1520">
                  <c:v>69.194000000000003</c:v>
                </c:pt>
                <c:pt idx="1521">
                  <c:v>69.078999999999994</c:v>
                </c:pt>
                <c:pt idx="1522">
                  <c:v>69.018000000000001</c:v>
                </c:pt>
                <c:pt idx="1523">
                  <c:v>68.903000000000006</c:v>
                </c:pt>
                <c:pt idx="1524">
                  <c:v>68.796000000000006</c:v>
                </c:pt>
                <c:pt idx="1525">
                  <c:v>68.738</c:v>
                </c:pt>
                <c:pt idx="1526">
                  <c:v>68.623000000000005</c:v>
                </c:pt>
                <c:pt idx="1527">
                  <c:v>68.516000000000005</c:v>
                </c:pt>
                <c:pt idx="1528">
                  <c:v>68.462000000000003</c:v>
                </c:pt>
                <c:pt idx="1529">
                  <c:v>68.361000000000004</c:v>
                </c:pt>
                <c:pt idx="1530">
                  <c:v>68.239000000000004</c:v>
                </c:pt>
                <c:pt idx="1531">
                  <c:v>68.192999999999998</c:v>
                </c:pt>
                <c:pt idx="1532">
                  <c:v>68.084999999999994</c:v>
                </c:pt>
                <c:pt idx="1533">
                  <c:v>67.977999999999994</c:v>
                </c:pt>
                <c:pt idx="1534">
                  <c:v>67.92</c:v>
                </c:pt>
                <c:pt idx="1535">
                  <c:v>67.813000000000002</c:v>
                </c:pt>
                <c:pt idx="1536">
                  <c:v>67.700999999999993</c:v>
                </c:pt>
                <c:pt idx="1537">
                  <c:v>67.655000000000001</c:v>
                </c:pt>
                <c:pt idx="1538">
                  <c:v>67.536000000000001</c:v>
                </c:pt>
                <c:pt idx="1539">
                  <c:v>67.424000000000007</c:v>
                </c:pt>
                <c:pt idx="1540">
                  <c:v>67.385999999999996</c:v>
                </c:pt>
                <c:pt idx="1541">
                  <c:v>67.289000000000001</c:v>
                </c:pt>
                <c:pt idx="1542">
                  <c:v>67.177999999999997</c:v>
                </c:pt>
                <c:pt idx="1543">
                  <c:v>67.12</c:v>
                </c:pt>
                <c:pt idx="1544">
                  <c:v>67.004999999999995</c:v>
                </c:pt>
                <c:pt idx="1545">
                  <c:v>66.905000000000001</c:v>
                </c:pt>
                <c:pt idx="1546">
                  <c:v>66.843999999999994</c:v>
                </c:pt>
                <c:pt idx="1547">
                  <c:v>66.739999999999995</c:v>
                </c:pt>
                <c:pt idx="1548">
                  <c:v>66.643000000000001</c:v>
                </c:pt>
                <c:pt idx="1549">
                  <c:v>66.596000000000004</c:v>
                </c:pt>
                <c:pt idx="1550">
                  <c:v>66.492000000000004</c:v>
                </c:pt>
                <c:pt idx="1551">
                  <c:v>66.391999999999996</c:v>
                </c:pt>
                <c:pt idx="1552">
                  <c:v>66.344999999999999</c:v>
                </c:pt>
                <c:pt idx="1553">
                  <c:v>66.259</c:v>
                </c:pt>
                <c:pt idx="1554">
                  <c:v>66.155000000000001</c:v>
                </c:pt>
                <c:pt idx="1555">
                  <c:v>66.111999999999995</c:v>
                </c:pt>
                <c:pt idx="1556">
                  <c:v>66.010999999999996</c:v>
                </c:pt>
                <c:pt idx="1557">
                  <c:v>65.921999999999997</c:v>
                </c:pt>
                <c:pt idx="1558">
                  <c:v>65.882000000000005</c:v>
                </c:pt>
                <c:pt idx="1559">
                  <c:v>65.793000000000006</c:v>
                </c:pt>
                <c:pt idx="1560">
                  <c:v>65.706999999999994</c:v>
                </c:pt>
                <c:pt idx="1561">
                  <c:v>65.66</c:v>
                </c:pt>
                <c:pt idx="1562">
                  <c:v>65.569999999999993</c:v>
                </c:pt>
                <c:pt idx="1563">
                  <c:v>65.492000000000004</c:v>
                </c:pt>
                <c:pt idx="1564">
                  <c:v>65.444999999999993</c:v>
                </c:pt>
                <c:pt idx="1565">
                  <c:v>65.355000000000004</c:v>
                </c:pt>
                <c:pt idx="1566">
                  <c:v>65.275999999999996</c:v>
                </c:pt>
                <c:pt idx="1567">
                  <c:v>65.23</c:v>
                </c:pt>
                <c:pt idx="1568">
                  <c:v>65.153999999999996</c:v>
                </c:pt>
                <c:pt idx="1569">
                  <c:v>65.072000000000003</c:v>
                </c:pt>
                <c:pt idx="1570">
                  <c:v>65.036000000000001</c:v>
                </c:pt>
                <c:pt idx="1571">
                  <c:v>64.960999999999999</c:v>
                </c:pt>
                <c:pt idx="1572">
                  <c:v>64.885000000000005</c:v>
                </c:pt>
                <c:pt idx="1573">
                  <c:v>64.852999999999994</c:v>
                </c:pt>
                <c:pt idx="1574">
                  <c:v>64.784999999999997</c:v>
                </c:pt>
                <c:pt idx="1575">
                  <c:v>64.727000000000004</c:v>
                </c:pt>
                <c:pt idx="1576">
                  <c:v>64.694999999999993</c:v>
                </c:pt>
                <c:pt idx="1577">
                  <c:v>64.626999999999995</c:v>
                </c:pt>
                <c:pt idx="1578">
                  <c:v>64.558999999999997</c:v>
                </c:pt>
                <c:pt idx="1579">
                  <c:v>64.527000000000001</c:v>
                </c:pt>
                <c:pt idx="1580">
                  <c:v>64.48</c:v>
                </c:pt>
                <c:pt idx="1581">
                  <c:v>64.423000000000002</c:v>
                </c:pt>
                <c:pt idx="1582">
                  <c:v>64.394000000000005</c:v>
                </c:pt>
                <c:pt idx="1583">
                  <c:v>64.337000000000003</c:v>
                </c:pt>
                <c:pt idx="1584">
                  <c:v>64.275999999999996</c:v>
                </c:pt>
                <c:pt idx="1585">
                  <c:v>64.262</c:v>
                </c:pt>
                <c:pt idx="1586">
                  <c:v>64.210999999999999</c:v>
                </c:pt>
                <c:pt idx="1587">
                  <c:v>64.171999999999997</c:v>
                </c:pt>
                <c:pt idx="1588">
                  <c:v>64.158000000000001</c:v>
                </c:pt>
                <c:pt idx="1589">
                  <c:v>64.106999999999999</c:v>
                </c:pt>
                <c:pt idx="1590">
                  <c:v>64.067999999999998</c:v>
                </c:pt>
                <c:pt idx="1591">
                  <c:v>64.05</c:v>
                </c:pt>
                <c:pt idx="1592">
                  <c:v>64.025000000000006</c:v>
                </c:pt>
                <c:pt idx="1593">
                  <c:v>63.981999999999999</c:v>
                </c:pt>
                <c:pt idx="1594">
                  <c:v>63.978000000000002</c:v>
                </c:pt>
                <c:pt idx="1595">
                  <c:v>63.953000000000003</c:v>
                </c:pt>
                <c:pt idx="1596">
                  <c:v>63.932000000000002</c:v>
                </c:pt>
                <c:pt idx="1597">
                  <c:v>63.914000000000001</c:v>
                </c:pt>
                <c:pt idx="1598">
                  <c:v>63.896000000000001</c:v>
                </c:pt>
                <c:pt idx="1599">
                  <c:v>63.881</c:v>
                </c:pt>
                <c:pt idx="1600">
                  <c:v>63.875</c:v>
                </c:pt>
                <c:pt idx="1601">
                  <c:v>63.871000000000002</c:v>
                </c:pt>
                <c:pt idx="1602">
                  <c:v>63.856999999999999</c:v>
                </c:pt>
                <c:pt idx="1603">
                  <c:v>63.863999999999997</c:v>
                </c:pt>
                <c:pt idx="1604">
                  <c:v>63.860999999999997</c:v>
                </c:pt>
                <c:pt idx="1605">
                  <c:v>63.845999999999997</c:v>
                </c:pt>
                <c:pt idx="1606">
                  <c:v>63.85</c:v>
                </c:pt>
                <c:pt idx="1607">
                  <c:v>63.835999999999999</c:v>
                </c:pt>
                <c:pt idx="1608">
                  <c:v>63.85</c:v>
                </c:pt>
                <c:pt idx="1609">
                  <c:v>63.860999999999997</c:v>
                </c:pt>
                <c:pt idx="1610">
                  <c:v>63.865000000000002</c:v>
                </c:pt>
                <c:pt idx="1611">
                  <c:v>63.875</c:v>
                </c:pt>
                <c:pt idx="1612">
                  <c:v>63.872</c:v>
                </c:pt>
                <c:pt idx="1613">
                  <c:v>63.89</c:v>
                </c:pt>
                <c:pt idx="1614">
                  <c:v>63.896999999999998</c:v>
                </c:pt>
                <c:pt idx="1615">
                  <c:v>63.908000000000001</c:v>
                </c:pt>
                <c:pt idx="1616">
                  <c:v>63.923000000000002</c:v>
                </c:pt>
                <c:pt idx="1617">
                  <c:v>63.941000000000003</c:v>
                </c:pt>
                <c:pt idx="1618">
                  <c:v>63.948</c:v>
                </c:pt>
                <c:pt idx="1619">
                  <c:v>63.962000000000003</c:v>
                </c:pt>
                <c:pt idx="1620">
                  <c:v>63.984000000000002</c:v>
                </c:pt>
                <c:pt idx="1621">
                  <c:v>63.994999999999997</c:v>
                </c:pt>
                <c:pt idx="1622">
                  <c:v>64.013000000000005</c:v>
                </c:pt>
                <c:pt idx="1623">
                  <c:v>64.040999999999997</c:v>
                </c:pt>
                <c:pt idx="1624">
                  <c:v>64.052000000000007</c:v>
                </c:pt>
                <c:pt idx="1625">
                  <c:v>64.063000000000002</c:v>
                </c:pt>
                <c:pt idx="1626">
                  <c:v>64.096000000000004</c:v>
                </c:pt>
                <c:pt idx="1627">
                  <c:v>64.11</c:v>
                </c:pt>
                <c:pt idx="1628">
                  <c:v>64.128</c:v>
                </c:pt>
                <c:pt idx="1629">
                  <c:v>64.146000000000001</c:v>
                </c:pt>
                <c:pt idx="1630">
                  <c:v>64.16</c:v>
                </c:pt>
                <c:pt idx="1631">
                  <c:v>64.186000000000007</c:v>
                </c:pt>
                <c:pt idx="1632">
                  <c:v>64.203999999999994</c:v>
                </c:pt>
                <c:pt idx="1633">
                  <c:v>64.224999999999994</c:v>
                </c:pt>
                <c:pt idx="1634">
                  <c:v>64.25</c:v>
                </c:pt>
                <c:pt idx="1635">
                  <c:v>64.257999999999996</c:v>
                </c:pt>
                <c:pt idx="1636">
                  <c:v>64.268000000000001</c:v>
                </c:pt>
                <c:pt idx="1637">
                  <c:v>64.293999999999997</c:v>
                </c:pt>
                <c:pt idx="1638">
                  <c:v>64.322000000000003</c:v>
                </c:pt>
                <c:pt idx="1639">
                  <c:v>64.33</c:v>
                </c:pt>
                <c:pt idx="1640">
                  <c:v>64.34</c:v>
                </c:pt>
                <c:pt idx="1641">
                  <c:v>64.361000000000004</c:v>
                </c:pt>
                <c:pt idx="1642">
                  <c:v>64.364999999999995</c:v>
                </c:pt>
                <c:pt idx="1643">
                  <c:v>64.394000000000005</c:v>
                </c:pt>
                <c:pt idx="1644">
                  <c:v>64.412000000000006</c:v>
                </c:pt>
                <c:pt idx="1645">
                  <c:v>64.415999999999997</c:v>
                </c:pt>
                <c:pt idx="1646">
                  <c:v>64.433999999999997</c:v>
                </c:pt>
                <c:pt idx="1647">
                  <c:v>64.441000000000003</c:v>
                </c:pt>
                <c:pt idx="1648">
                  <c:v>64.451999999999998</c:v>
                </c:pt>
                <c:pt idx="1649">
                  <c:v>64.474000000000004</c:v>
                </c:pt>
                <c:pt idx="1650">
                  <c:v>64.497</c:v>
                </c:pt>
                <c:pt idx="1651">
                  <c:v>64.503</c:v>
                </c:pt>
                <c:pt idx="1652">
                  <c:v>64.506</c:v>
                </c:pt>
                <c:pt idx="1653">
                  <c:v>64.524000000000001</c:v>
                </c:pt>
                <c:pt idx="1654">
                  <c:v>64.534999999999997</c:v>
                </c:pt>
                <c:pt idx="1655">
                  <c:v>64.534999999999997</c:v>
                </c:pt>
                <c:pt idx="1656">
                  <c:v>64.552999999999997</c:v>
                </c:pt>
                <c:pt idx="1657">
                  <c:v>64.563999999999993</c:v>
                </c:pt>
                <c:pt idx="1658">
                  <c:v>64.56</c:v>
                </c:pt>
                <c:pt idx="1659">
                  <c:v>64.566999999999993</c:v>
                </c:pt>
                <c:pt idx="1660">
                  <c:v>64.578000000000003</c:v>
                </c:pt>
                <c:pt idx="1661">
                  <c:v>64.581999999999994</c:v>
                </c:pt>
                <c:pt idx="1662">
                  <c:v>64.570999999999998</c:v>
                </c:pt>
                <c:pt idx="1663">
                  <c:v>64.588999999999999</c:v>
                </c:pt>
                <c:pt idx="1664">
                  <c:v>64.588999999999999</c:v>
                </c:pt>
                <c:pt idx="1665">
                  <c:v>64.578000000000003</c:v>
                </c:pt>
                <c:pt idx="1666">
                  <c:v>64.596000000000004</c:v>
                </c:pt>
                <c:pt idx="1667">
                  <c:v>64.593000000000004</c:v>
                </c:pt>
                <c:pt idx="1668">
                  <c:v>64.596000000000004</c:v>
                </c:pt>
                <c:pt idx="1669">
                  <c:v>64.588999999999999</c:v>
                </c:pt>
                <c:pt idx="1670">
                  <c:v>64.596999999999994</c:v>
                </c:pt>
                <c:pt idx="1671">
                  <c:v>64.593000000000004</c:v>
                </c:pt>
                <c:pt idx="1672">
                  <c:v>64.588999999999999</c:v>
                </c:pt>
                <c:pt idx="1673">
                  <c:v>64.59</c:v>
                </c:pt>
                <c:pt idx="1674">
                  <c:v>64.593000000000004</c:v>
                </c:pt>
                <c:pt idx="1675">
                  <c:v>64.585999999999999</c:v>
                </c:pt>
                <c:pt idx="1676">
                  <c:v>64.582999999999998</c:v>
                </c:pt>
                <c:pt idx="1677">
                  <c:v>64.564999999999998</c:v>
                </c:pt>
                <c:pt idx="1678">
                  <c:v>64.575000000000003</c:v>
                </c:pt>
                <c:pt idx="1679">
                  <c:v>64.585999999999999</c:v>
                </c:pt>
                <c:pt idx="1680">
                  <c:v>64.593000000000004</c:v>
                </c:pt>
                <c:pt idx="1681">
                  <c:v>64.593000000000004</c:v>
                </c:pt>
                <c:pt idx="1682">
                  <c:v>64.596999999999994</c:v>
                </c:pt>
                <c:pt idx="1683">
                  <c:v>64.611000000000004</c:v>
                </c:pt>
                <c:pt idx="1684">
                  <c:v>64.600999999999999</c:v>
                </c:pt>
                <c:pt idx="1685">
                  <c:v>64.608000000000004</c:v>
                </c:pt>
                <c:pt idx="1686">
                  <c:v>64.626000000000005</c:v>
                </c:pt>
                <c:pt idx="1687">
                  <c:v>64.626000000000005</c:v>
                </c:pt>
                <c:pt idx="1688">
                  <c:v>64.63</c:v>
                </c:pt>
                <c:pt idx="1689">
                  <c:v>64.641000000000005</c:v>
                </c:pt>
                <c:pt idx="1690">
                  <c:v>64.641000000000005</c:v>
                </c:pt>
                <c:pt idx="1691">
                  <c:v>64.655000000000001</c:v>
                </c:pt>
                <c:pt idx="1692">
                  <c:v>64.677000000000007</c:v>
                </c:pt>
                <c:pt idx="1693">
                  <c:v>64.680000000000007</c:v>
                </c:pt>
                <c:pt idx="1694">
                  <c:v>64.704999999999998</c:v>
                </c:pt>
                <c:pt idx="1695">
                  <c:v>64.715999999999994</c:v>
                </c:pt>
                <c:pt idx="1696">
                  <c:v>64.733999999999995</c:v>
                </c:pt>
                <c:pt idx="1697">
                  <c:v>64.751999999999995</c:v>
                </c:pt>
                <c:pt idx="1698">
                  <c:v>64.795000000000002</c:v>
                </c:pt>
                <c:pt idx="1699">
                  <c:v>64.795000000000002</c:v>
                </c:pt>
                <c:pt idx="1700">
                  <c:v>64.819999999999993</c:v>
                </c:pt>
                <c:pt idx="1701">
                  <c:v>64.873999999999995</c:v>
                </c:pt>
                <c:pt idx="1702">
                  <c:v>64.885000000000005</c:v>
                </c:pt>
                <c:pt idx="1703">
                  <c:v>64.924999999999997</c:v>
                </c:pt>
                <c:pt idx="1704">
                  <c:v>64.963999999999999</c:v>
                </c:pt>
                <c:pt idx="1705">
                  <c:v>64.981999999999999</c:v>
                </c:pt>
                <c:pt idx="1706">
                  <c:v>65.028999999999996</c:v>
                </c:pt>
                <c:pt idx="1707">
                  <c:v>65.085999999999999</c:v>
                </c:pt>
                <c:pt idx="1708">
                  <c:v>65.103999999999999</c:v>
                </c:pt>
                <c:pt idx="1709">
                  <c:v>65.162000000000006</c:v>
                </c:pt>
                <c:pt idx="1710">
                  <c:v>65.218999999999994</c:v>
                </c:pt>
                <c:pt idx="1711">
                  <c:v>65.248000000000005</c:v>
                </c:pt>
                <c:pt idx="1712">
                  <c:v>65.313000000000002</c:v>
                </c:pt>
                <c:pt idx="1713">
                  <c:v>65.381</c:v>
                </c:pt>
                <c:pt idx="1714">
                  <c:v>65.417000000000002</c:v>
                </c:pt>
                <c:pt idx="1715">
                  <c:v>65.484999999999999</c:v>
                </c:pt>
                <c:pt idx="1716">
                  <c:v>65.581000000000003</c:v>
                </c:pt>
                <c:pt idx="1717">
                  <c:v>65.608000000000004</c:v>
                </c:pt>
                <c:pt idx="1718">
                  <c:v>65.69</c:v>
                </c:pt>
                <c:pt idx="1719">
                  <c:v>65.775999999999996</c:v>
                </c:pt>
                <c:pt idx="1720">
                  <c:v>65.805000000000007</c:v>
                </c:pt>
                <c:pt idx="1721">
                  <c:v>65.891000000000005</c:v>
                </c:pt>
                <c:pt idx="1722">
                  <c:v>65.980999999999995</c:v>
                </c:pt>
                <c:pt idx="1723">
                  <c:v>66.021000000000001</c:v>
                </c:pt>
                <c:pt idx="1724">
                  <c:v>66.125</c:v>
                </c:pt>
                <c:pt idx="1725">
                  <c:v>66.244</c:v>
                </c:pt>
                <c:pt idx="1726">
                  <c:v>66.28</c:v>
                </c:pt>
                <c:pt idx="1727">
                  <c:v>66.38</c:v>
                </c:pt>
                <c:pt idx="1728">
                  <c:v>66.495000000000005</c:v>
                </c:pt>
                <c:pt idx="1729">
                  <c:v>66.537999999999997</c:v>
                </c:pt>
                <c:pt idx="1730">
                  <c:v>66.653000000000006</c:v>
                </c:pt>
                <c:pt idx="1731">
                  <c:v>66.765000000000001</c:v>
                </c:pt>
                <c:pt idx="1732">
                  <c:v>66.822000000000003</c:v>
                </c:pt>
                <c:pt idx="1733">
                  <c:v>66.936999999999998</c:v>
                </c:pt>
                <c:pt idx="1734">
                  <c:v>67.057000000000002</c:v>
                </c:pt>
                <c:pt idx="1735">
                  <c:v>67.102000000000004</c:v>
                </c:pt>
                <c:pt idx="1736">
                  <c:v>67.227999999999994</c:v>
                </c:pt>
                <c:pt idx="1737">
                  <c:v>67.349999999999994</c:v>
                </c:pt>
                <c:pt idx="1738">
                  <c:v>67.418000000000006</c:v>
                </c:pt>
                <c:pt idx="1739">
                  <c:v>67.537000000000006</c:v>
                </c:pt>
                <c:pt idx="1740">
                  <c:v>67.67</c:v>
                </c:pt>
                <c:pt idx="1741">
                  <c:v>67.724000000000004</c:v>
                </c:pt>
                <c:pt idx="1742">
                  <c:v>67.841999999999999</c:v>
                </c:pt>
                <c:pt idx="1743">
                  <c:v>67.974999999999994</c:v>
                </c:pt>
                <c:pt idx="1744">
                  <c:v>68.033000000000001</c:v>
                </c:pt>
                <c:pt idx="1745">
                  <c:v>68.155000000000001</c:v>
                </c:pt>
                <c:pt idx="1746">
                  <c:v>68.287999999999997</c:v>
                </c:pt>
                <c:pt idx="1747">
                  <c:v>68.352999999999994</c:v>
                </c:pt>
                <c:pt idx="1748">
                  <c:v>68.489000000000004</c:v>
                </c:pt>
                <c:pt idx="1749">
                  <c:v>68.611000000000004</c:v>
                </c:pt>
                <c:pt idx="1750">
                  <c:v>68.676000000000002</c:v>
                </c:pt>
                <c:pt idx="1751">
                  <c:v>68.790999999999997</c:v>
                </c:pt>
                <c:pt idx="1752">
                  <c:v>68.912999999999997</c:v>
                </c:pt>
                <c:pt idx="1753">
                  <c:v>68.977999999999994</c:v>
                </c:pt>
                <c:pt idx="1754">
                  <c:v>69.114000000000004</c:v>
                </c:pt>
                <c:pt idx="1755">
                  <c:v>69.239999999999995</c:v>
                </c:pt>
                <c:pt idx="1756">
                  <c:v>69.305000000000007</c:v>
                </c:pt>
                <c:pt idx="1757">
                  <c:v>69.415999999999997</c:v>
                </c:pt>
                <c:pt idx="1758">
                  <c:v>69.552999999999997</c:v>
                </c:pt>
                <c:pt idx="1759">
                  <c:v>69.599000000000004</c:v>
                </c:pt>
                <c:pt idx="1760">
                  <c:v>69.721000000000004</c:v>
                </c:pt>
                <c:pt idx="1761">
                  <c:v>69.850999999999999</c:v>
                </c:pt>
                <c:pt idx="1762">
                  <c:v>69.908000000000001</c:v>
                </c:pt>
                <c:pt idx="1763">
                  <c:v>70.02</c:v>
                </c:pt>
                <c:pt idx="1764">
                  <c:v>70.141000000000005</c:v>
                </c:pt>
                <c:pt idx="1765">
                  <c:v>70.201999999999998</c:v>
                </c:pt>
                <c:pt idx="1766">
                  <c:v>70.305999999999997</c:v>
                </c:pt>
                <c:pt idx="1767">
                  <c:v>70.41</c:v>
                </c:pt>
                <c:pt idx="1768">
                  <c:v>70.468000000000004</c:v>
                </c:pt>
                <c:pt idx="1769">
                  <c:v>70.575000000000003</c:v>
                </c:pt>
                <c:pt idx="1770">
                  <c:v>70.679000000000002</c:v>
                </c:pt>
                <c:pt idx="1771">
                  <c:v>70.724999999999994</c:v>
                </c:pt>
                <c:pt idx="1772">
                  <c:v>70.832999999999998</c:v>
                </c:pt>
                <c:pt idx="1773">
                  <c:v>70.930000000000007</c:v>
                </c:pt>
                <c:pt idx="1774">
                  <c:v>70.98</c:v>
                </c:pt>
                <c:pt idx="1775">
                  <c:v>71.08</c:v>
                </c:pt>
                <c:pt idx="1776">
                  <c:v>71.180999999999997</c:v>
                </c:pt>
                <c:pt idx="1777">
                  <c:v>71.215999999999994</c:v>
                </c:pt>
                <c:pt idx="1778">
                  <c:v>71.299000000000007</c:v>
                </c:pt>
                <c:pt idx="1779">
                  <c:v>71.396000000000001</c:v>
                </c:pt>
                <c:pt idx="1780">
                  <c:v>71.424000000000007</c:v>
                </c:pt>
                <c:pt idx="1781">
                  <c:v>71.498999999999995</c:v>
                </c:pt>
                <c:pt idx="1782">
                  <c:v>71.578000000000003</c:v>
                </c:pt>
                <c:pt idx="1783">
                  <c:v>71.617999999999995</c:v>
                </c:pt>
                <c:pt idx="1784">
                  <c:v>71.692999999999998</c:v>
                </c:pt>
                <c:pt idx="1785">
                  <c:v>71.772000000000006</c:v>
                </c:pt>
                <c:pt idx="1786">
                  <c:v>71.796999999999997</c:v>
                </c:pt>
                <c:pt idx="1787">
                  <c:v>71.869</c:v>
                </c:pt>
                <c:pt idx="1788">
                  <c:v>71.944000000000003</c:v>
                </c:pt>
                <c:pt idx="1789">
                  <c:v>71.975999999999999</c:v>
                </c:pt>
                <c:pt idx="1790">
                  <c:v>72.048000000000002</c:v>
                </c:pt>
                <c:pt idx="1791">
                  <c:v>72.113</c:v>
                </c:pt>
                <c:pt idx="1792">
                  <c:v>72.147999999999996</c:v>
                </c:pt>
                <c:pt idx="1793">
                  <c:v>72.209000000000003</c:v>
                </c:pt>
                <c:pt idx="1794">
                  <c:v>72.274000000000001</c:v>
                </c:pt>
                <c:pt idx="1795">
                  <c:v>72.302999999999997</c:v>
                </c:pt>
                <c:pt idx="1796">
                  <c:v>72.352999999999994</c:v>
                </c:pt>
                <c:pt idx="1797">
                  <c:v>72.406999999999996</c:v>
                </c:pt>
                <c:pt idx="1798">
                  <c:v>72.424000000000007</c:v>
                </c:pt>
                <c:pt idx="1799">
                  <c:v>72.492999999999995</c:v>
                </c:pt>
                <c:pt idx="1800">
                  <c:v>72.554000000000002</c:v>
                </c:pt>
                <c:pt idx="1801">
                  <c:v>72.578999999999994</c:v>
                </c:pt>
                <c:pt idx="1802">
                  <c:v>72.632000000000005</c:v>
                </c:pt>
                <c:pt idx="1803">
                  <c:v>72.697000000000003</c:v>
                </c:pt>
                <c:pt idx="1804">
                  <c:v>72.725999999999999</c:v>
                </c:pt>
                <c:pt idx="1805">
                  <c:v>72.778999999999996</c:v>
                </c:pt>
                <c:pt idx="1806">
                  <c:v>72.832999999999998</c:v>
                </c:pt>
                <c:pt idx="1807">
                  <c:v>72.861999999999995</c:v>
                </c:pt>
                <c:pt idx="1808">
                  <c:v>72.908000000000001</c:v>
                </c:pt>
                <c:pt idx="1809">
                  <c:v>72.972999999999999</c:v>
                </c:pt>
                <c:pt idx="1810">
                  <c:v>72.998000000000005</c:v>
                </c:pt>
                <c:pt idx="1811">
                  <c:v>73.063000000000002</c:v>
                </c:pt>
                <c:pt idx="1812">
                  <c:v>73.138000000000005</c:v>
                </c:pt>
                <c:pt idx="1813">
                  <c:v>73.167000000000002</c:v>
                </c:pt>
                <c:pt idx="1814">
                  <c:v>73.238</c:v>
                </c:pt>
                <c:pt idx="1815">
                  <c:v>73.31</c:v>
                </c:pt>
                <c:pt idx="1816">
                  <c:v>73.334999999999994</c:v>
                </c:pt>
                <c:pt idx="1817">
                  <c:v>73.41</c:v>
                </c:pt>
                <c:pt idx="1818">
                  <c:v>73.463999999999999</c:v>
                </c:pt>
                <c:pt idx="1819">
                  <c:v>73.525000000000006</c:v>
                </c:pt>
                <c:pt idx="1820">
                  <c:v>73.599999999999994</c:v>
                </c:pt>
                <c:pt idx="1821">
                  <c:v>73.679000000000002</c:v>
                </c:pt>
                <c:pt idx="1822">
                  <c:v>73.718999999999994</c:v>
                </c:pt>
                <c:pt idx="1823">
                  <c:v>73.805000000000007</c:v>
                </c:pt>
                <c:pt idx="1824">
                  <c:v>73.882999999999996</c:v>
                </c:pt>
                <c:pt idx="1825">
                  <c:v>73.930000000000007</c:v>
                </c:pt>
                <c:pt idx="1826">
                  <c:v>74.027000000000001</c:v>
                </c:pt>
                <c:pt idx="1827">
                  <c:v>74.131</c:v>
                </c:pt>
                <c:pt idx="1828">
                  <c:v>74.17</c:v>
                </c:pt>
                <c:pt idx="1829">
                  <c:v>74.274000000000001</c:v>
                </c:pt>
                <c:pt idx="1830">
                  <c:v>74.378</c:v>
                </c:pt>
                <c:pt idx="1831">
                  <c:v>74.424999999999997</c:v>
                </c:pt>
                <c:pt idx="1832">
                  <c:v>74.525000000000006</c:v>
                </c:pt>
                <c:pt idx="1833">
                  <c:v>74.64</c:v>
                </c:pt>
                <c:pt idx="1834">
                  <c:v>74.700999999999993</c:v>
                </c:pt>
                <c:pt idx="1835">
                  <c:v>74.814999999999998</c:v>
                </c:pt>
                <c:pt idx="1836">
                  <c:v>74.930000000000007</c:v>
                </c:pt>
                <c:pt idx="1837">
                  <c:v>74.983999999999995</c:v>
                </c:pt>
                <c:pt idx="1838">
                  <c:v>75.116</c:v>
                </c:pt>
                <c:pt idx="1839">
                  <c:v>75.248999999999995</c:v>
                </c:pt>
                <c:pt idx="1840">
                  <c:v>75.31</c:v>
                </c:pt>
                <c:pt idx="1841">
                  <c:v>75.438999999999993</c:v>
                </c:pt>
                <c:pt idx="1842">
                  <c:v>75.570999999999998</c:v>
                </c:pt>
                <c:pt idx="1843">
                  <c:v>75.647000000000006</c:v>
                </c:pt>
                <c:pt idx="1844">
                  <c:v>75.783000000000001</c:v>
                </c:pt>
                <c:pt idx="1845">
                  <c:v>75.926000000000002</c:v>
                </c:pt>
                <c:pt idx="1846">
                  <c:v>76.001999999999995</c:v>
                </c:pt>
                <c:pt idx="1847">
                  <c:v>76.138000000000005</c:v>
                </c:pt>
                <c:pt idx="1848">
                  <c:v>76.292000000000002</c:v>
                </c:pt>
                <c:pt idx="1849">
                  <c:v>76.364000000000004</c:v>
                </c:pt>
                <c:pt idx="1850">
                  <c:v>76.507000000000005</c:v>
                </c:pt>
                <c:pt idx="1851">
                  <c:v>76.661000000000001</c:v>
                </c:pt>
                <c:pt idx="1852">
                  <c:v>76.736000000000004</c:v>
                </c:pt>
                <c:pt idx="1853">
                  <c:v>76.897000000000006</c:v>
                </c:pt>
                <c:pt idx="1854">
                  <c:v>77.066000000000003</c:v>
                </c:pt>
                <c:pt idx="1855">
                  <c:v>77.138000000000005</c:v>
                </c:pt>
                <c:pt idx="1856">
                  <c:v>77.295000000000002</c:v>
                </c:pt>
                <c:pt idx="1857">
                  <c:v>77.466999999999999</c:v>
                </c:pt>
                <c:pt idx="1858">
                  <c:v>77.56</c:v>
                </c:pt>
                <c:pt idx="1859">
                  <c:v>77.731999999999999</c:v>
                </c:pt>
                <c:pt idx="1860">
                  <c:v>77.908000000000001</c:v>
                </c:pt>
                <c:pt idx="1861">
                  <c:v>77.983000000000004</c:v>
                </c:pt>
                <c:pt idx="1862">
                  <c:v>78.162000000000006</c:v>
                </c:pt>
                <c:pt idx="1863">
                  <c:v>78.344999999999999</c:v>
                </c:pt>
                <c:pt idx="1864">
                  <c:v>78.430999999999997</c:v>
                </c:pt>
                <c:pt idx="1865">
                  <c:v>78.602999999999994</c:v>
                </c:pt>
                <c:pt idx="1866">
                  <c:v>78.796999999999997</c:v>
                </c:pt>
                <c:pt idx="1867">
                  <c:v>78.882999999999996</c:v>
                </c:pt>
                <c:pt idx="1868">
                  <c:v>79.064999999999998</c:v>
                </c:pt>
                <c:pt idx="1869">
                  <c:v>79.259</c:v>
                </c:pt>
                <c:pt idx="1870">
                  <c:v>79.340999999999994</c:v>
                </c:pt>
                <c:pt idx="1871">
                  <c:v>79.52</c:v>
                </c:pt>
                <c:pt idx="1872">
                  <c:v>79.706999999999994</c:v>
                </c:pt>
                <c:pt idx="1873">
                  <c:v>79.8</c:v>
                </c:pt>
                <c:pt idx="1874">
                  <c:v>79.989999999999995</c:v>
                </c:pt>
                <c:pt idx="1875">
                  <c:v>80.177000000000007</c:v>
                </c:pt>
                <c:pt idx="1876">
                  <c:v>80.277000000000001</c:v>
                </c:pt>
                <c:pt idx="1877">
                  <c:v>80.471000000000004</c:v>
                </c:pt>
                <c:pt idx="1878">
                  <c:v>80.665000000000006</c:v>
                </c:pt>
                <c:pt idx="1879">
                  <c:v>80.769000000000005</c:v>
                </c:pt>
                <c:pt idx="1880">
                  <c:v>80.966999999999999</c:v>
                </c:pt>
                <c:pt idx="1881">
                  <c:v>81.171000000000006</c:v>
                </c:pt>
                <c:pt idx="1882">
                  <c:v>81.268000000000001</c:v>
                </c:pt>
                <c:pt idx="1883">
                  <c:v>81.47</c:v>
                </c:pt>
                <c:pt idx="1884">
                  <c:v>81.667000000000002</c:v>
                </c:pt>
                <c:pt idx="1885">
                  <c:v>81.768000000000001</c:v>
                </c:pt>
                <c:pt idx="1886">
                  <c:v>81.971999999999994</c:v>
                </c:pt>
                <c:pt idx="1887">
                  <c:v>82.177000000000007</c:v>
                </c:pt>
                <c:pt idx="1888">
                  <c:v>82.281000000000006</c:v>
                </c:pt>
                <c:pt idx="1889">
                  <c:v>82.492999999999995</c:v>
                </c:pt>
                <c:pt idx="1890">
                  <c:v>82.715999999999994</c:v>
                </c:pt>
                <c:pt idx="1891">
                  <c:v>82.813000000000002</c:v>
                </c:pt>
                <c:pt idx="1892">
                  <c:v>83.021000000000001</c:v>
                </c:pt>
                <c:pt idx="1893">
                  <c:v>83.24</c:v>
                </c:pt>
                <c:pt idx="1894">
                  <c:v>83.340999999999994</c:v>
                </c:pt>
                <c:pt idx="1895">
                  <c:v>83.555999999999997</c:v>
                </c:pt>
                <c:pt idx="1896">
                  <c:v>83.765000000000001</c:v>
                </c:pt>
                <c:pt idx="1897">
                  <c:v>83.864999999999995</c:v>
                </c:pt>
                <c:pt idx="1898">
                  <c:v>84.063000000000002</c:v>
                </c:pt>
                <c:pt idx="1899">
                  <c:v>84.284999999999997</c:v>
                </c:pt>
                <c:pt idx="1900">
                  <c:v>84.385999999999996</c:v>
                </c:pt>
                <c:pt idx="1901">
                  <c:v>84.590999999999994</c:v>
                </c:pt>
                <c:pt idx="1902">
                  <c:v>84.802999999999997</c:v>
                </c:pt>
                <c:pt idx="1903">
                  <c:v>84.903000000000006</c:v>
                </c:pt>
                <c:pt idx="1904">
                  <c:v>85.096999999999994</c:v>
                </c:pt>
                <c:pt idx="1905">
                  <c:v>85.32</c:v>
                </c:pt>
                <c:pt idx="1906">
                  <c:v>85.412999999999997</c:v>
                </c:pt>
                <c:pt idx="1907">
                  <c:v>85.617999999999995</c:v>
                </c:pt>
                <c:pt idx="1908">
                  <c:v>85.819000000000003</c:v>
                </c:pt>
                <c:pt idx="1909">
                  <c:v>85.915999999999997</c:v>
                </c:pt>
                <c:pt idx="1910">
                  <c:v>86.123999999999995</c:v>
                </c:pt>
                <c:pt idx="1911">
                  <c:v>86.311000000000007</c:v>
                </c:pt>
                <c:pt idx="1912">
                  <c:v>86.415000000000006</c:v>
                </c:pt>
                <c:pt idx="1913">
                  <c:v>86.613</c:v>
                </c:pt>
                <c:pt idx="1914">
                  <c:v>86.799000000000007</c:v>
                </c:pt>
                <c:pt idx="1915">
                  <c:v>86.906999999999996</c:v>
                </c:pt>
                <c:pt idx="1916">
                  <c:v>87.097999999999999</c:v>
                </c:pt>
                <c:pt idx="1917">
                  <c:v>87.274000000000001</c:v>
                </c:pt>
                <c:pt idx="1918">
                  <c:v>87.378</c:v>
                </c:pt>
                <c:pt idx="1919">
                  <c:v>87.554000000000002</c:v>
                </c:pt>
                <c:pt idx="1920">
                  <c:v>87.736999999999995</c:v>
                </c:pt>
                <c:pt idx="1921">
                  <c:v>87.822999999999993</c:v>
                </c:pt>
                <c:pt idx="1922">
                  <c:v>88.003</c:v>
                </c:pt>
                <c:pt idx="1923">
                  <c:v>88.179000000000002</c:v>
                </c:pt>
                <c:pt idx="1924">
                  <c:v>88.257999999999996</c:v>
                </c:pt>
                <c:pt idx="1925">
                  <c:v>88.423000000000002</c:v>
                </c:pt>
                <c:pt idx="1926">
                  <c:v>88.599000000000004</c:v>
                </c:pt>
                <c:pt idx="1927">
                  <c:v>88.667000000000002</c:v>
                </c:pt>
                <c:pt idx="1928">
                  <c:v>88.831999999999994</c:v>
                </c:pt>
                <c:pt idx="1929">
                  <c:v>88.994</c:v>
                </c:pt>
                <c:pt idx="1930">
                  <c:v>89.061999999999998</c:v>
                </c:pt>
                <c:pt idx="1931">
                  <c:v>89.21</c:v>
                </c:pt>
                <c:pt idx="1932">
                  <c:v>89.352999999999994</c:v>
                </c:pt>
                <c:pt idx="1933">
                  <c:v>89.424999999999997</c:v>
                </c:pt>
                <c:pt idx="1934">
                  <c:v>89.555000000000007</c:v>
                </c:pt>
                <c:pt idx="1935">
                  <c:v>89.697999999999993</c:v>
                </c:pt>
                <c:pt idx="1936">
                  <c:v>89.763000000000005</c:v>
                </c:pt>
                <c:pt idx="1937">
                  <c:v>89.885000000000005</c:v>
                </c:pt>
                <c:pt idx="1938">
                  <c:v>90.004000000000005</c:v>
                </c:pt>
                <c:pt idx="1939">
                  <c:v>90.058000000000007</c:v>
                </c:pt>
                <c:pt idx="1940">
                  <c:v>90.183999999999997</c:v>
                </c:pt>
                <c:pt idx="1941">
                  <c:v>90.281000000000006</c:v>
                </c:pt>
                <c:pt idx="1942">
                  <c:v>90.328000000000003</c:v>
                </c:pt>
                <c:pt idx="1943">
                  <c:v>90.429000000000002</c:v>
                </c:pt>
                <c:pt idx="1944">
                  <c:v>90.528999999999996</c:v>
                </c:pt>
                <c:pt idx="1945">
                  <c:v>90.564999999999998</c:v>
                </c:pt>
                <c:pt idx="1946">
                  <c:v>90.665999999999997</c:v>
                </c:pt>
                <c:pt idx="1947">
                  <c:v>90.745999999999995</c:v>
                </c:pt>
                <c:pt idx="1948">
                  <c:v>90.781999999999996</c:v>
                </c:pt>
                <c:pt idx="1949">
                  <c:v>90.856999999999999</c:v>
                </c:pt>
                <c:pt idx="1950">
                  <c:v>90.933000000000007</c:v>
                </c:pt>
                <c:pt idx="1951">
                  <c:v>90.968999999999994</c:v>
                </c:pt>
                <c:pt idx="1952">
                  <c:v>91.034000000000006</c:v>
                </c:pt>
                <c:pt idx="1953">
                  <c:v>91.087999999999994</c:v>
                </c:pt>
                <c:pt idx="1954">
                  <c:v>91.117000000000004</c:v>
                </c:pt>
                <c:pt idx="1955">
                  <c:v>91.167000000000002</c:v>
                </c:pt>
                <c:pt idx="1956">
                  <c:v>91.224999999999994</c:v>
                </c:pt>
                <c:pt idx="1957">
                  <c:v>91.245999999999995</c:v>
                </c:pt>
                <c:pt idx="1958">
                  <c:v>91.296999999999997</c:v>
                </c:pt>
                <c:pt idx="1959">
                  <c:v>91.335999999999999</c:v>
                </c:pt>
                <c:pt idx="1960">
                  <c:v>91.353999999999999</c:v>
                </c:pt>
                <c:pt idx="1961">
                  <c:v>91.382999999999996</c:v>
                </c:pt>
                <c:pt idx="1962">
                  <c:v>91.418999999999997</c:v>
                </c:pt>
                <c:pt idx="1963">
                  <c:v>91.427000000000007</c:v>
                </c:pt>
                <c:pt idx="1964">
                  <c:v>91.441000000000003</c:v>
                </c:pt>
                <c:pt idx="1965">
                  <c:v>91.465999999999994</c:v>
                </c:pt>
                <c:pt idx="1966">
                  <c:v>91.472999999999999</c:v>
                </c:pt>
                <c:pt idx="1967">
                  <c:v>91.491</c:v>
                </c:pt>
                <c:pt idx="1968">
                  <c:v>91.501999999999995</c:v>
                </c:pt>
                <c:pt idx="1969">
                  <c:v>91.506</c:v>
                </c:pt>
                <c:pt idx="1970">
                  <c:v>91.506</c:v>
                </c:pt>
                <c:pt idx="1971">
                  <c:v>91.51</c:v>
                </c:pt>
                <c:pt idx="1972">
                  <c:v>91.51</c:v>
                </c:pt>
                <c:pt idx="1973">
                  <c:v>91.513000000000005</c:v>
                </c:pt>
                <c:pt idx="1974">
                  <c:v>91.503</c:v>
                </c:pt>
                <c:pt idx="1975">
                  <c:v>91.492000000000004</c:v>
                </c:pt>
                <c:pt idx="1976">
                  <c:v>91.477000000000004</c:v>
                </c:pt>
                <c:pt idx="1977">
                  <c:v>91.474000000000004</c:v>
                </c:pt>
                <c:pt idx="1978">
                  <c:v>91.466999999999999</c:v>
                </c:pt>
                <c:pt idx="1979">
                  <c:v>91.444999999999993</c:v>
                </c:pt>
                <c:pt idx="1980">
                  <c:v>91.424000000000007</c:v>
                </c:pt>
                <c:pt idx="1981">
                  <c:v>91.42</c:v>
                </c:pt>
                <c:pt idx="1982">
                  <c:v>91.388000000000005</c:v>
                </c:pt>
                <c:pt idx="1983">
                  <c:v>91.352000000000004</c:v>
                </c:pt>
                <c:pt idx="1984">
                  <c:v>91.340999999999994</c:v>
                </c:pt>
                <c:pt idx="1985">
                  <c:v>91.298000000000002</c:v>
                </c:pt>
                <c:pt idx="1986">
                  <c:v>91.277000000000001</c:v>
                </c:pt>
                <c:pt idx="1987">
                  <c:v>91.254999999999995</c:v>
                </c:pt>
                <c:pt idx="1988">
                  <c:v>91.225999999999999</c:v>
                </c:pt>
                <c:pt idx="1989">
                  <c:v>91.197000000000003</c:v>
                </c:pt>
                <c:pt idx="1990">
                  <c:v>91.176000000000002</c:v>
                </c:pt>
                <c:pt idx="1991">
                  <c:v>91.132999999999996</c:v>
                </c:pt>
                <c:pt idx="1992">
                  <c:v>91.085999999999999</c:v>
                </c:pt>
                <c:pt idx="1993">
                  <c:v>91.057000000000002</c:v>
                </c:pt>
                <c:pt idx="1994">
                  <c:v>91.013999999999996</c:v>
                </c:pt>
                <c:pt idx="1995">
                  <c:v>90.963999999999999</c:v>
                </c:pt>
                <c:pt idx="1996">
                  <c:v>90.938999999999993</c:v>
                </c:pt>
                <c:pt idx="1997">
                  <c:v>90.891999999999996</c:v>
                </c:pt>
                <c:pt idx="1998">
                  <c:v>90.834000000000003</c:v>
                </c:pt>
                <c:pt idx="1999">
                  <c:v>90.813000000000002</c:v>
                </c:pt>
                <c:pt idx="2000">
                  <c:v>90.759</c:v>
                </c:pt>
                <c:pt idx="2001">
                  <c:v>90.704999999999998</c:v>
                </c:pt>
                <c:pt idx="2002">
                  <c:v>90.68</c:v>
                </c:pt>
                <c:pt idx="2003">
                  <c:v>90.622</c:v>
                </c:pt>
                <c:pt idx="2004">
                  <c:v>90.561000000000007</c:v>
                </c:pt>
                <c:pt idx="2005">
                  <c:v>90.536000000000001</c:v>
                </c:pt>
                <c:pt idx="2006">
                  <c:v>90.471000000000004</c:v>
                </c:pt>
                <c:pt idx="2007">
                  <c:v>90.406999999999996</c:v>
                </c:pt>
                <c:pt idx="2008">
                  <c:v>90.370999999999995</c:v>
                </c:pt>
                <c:pt idx="2009">
                  <c:v>90.305999999999997</c:v>
                </c:pt>
                <c:pt idx="2010">
                  <c:v>90.241</c:v>
                </c:pt>
                <c:pt idx="2011">
                  <c:v>90.200999999999993</c:v>
                </c:pt>
                <c:pt idx="2012">
                  <c:v>90.150999999999996</c:v>
                </c:pt>
                <c:pt idx="2013">
                  <c:v>90.075999999999993</c:v>
                </c:pt>
                <c:pt idx="2014">
                  <c:v>90.046999999999997</c:v>
                </c:pt>
                <c:pt idx="2015">
                  <c:v>89.989000000000004</c:v>
                </c:pt>
                <c:pt idx="2016">
                  <c:v>89.921000000000006</c:v>
                </c:pt>
                <c:pt idx="2017">
                  <c:v>89.888999999999996</c:v>
                </c:pt>
                <c:pt idx="2018">
                  <c:v>89.820999999999998</c:v>
                </c:pt>
                <c:pt idx="2019">
                  <c:v>89.774000000000001</c:v>
                </c:pt>
                <c:pt idx="2020">
                  <c:v>89.730999999999995</c:v>
                </c:pt>
                <c:pt idx="2021">
                  <c:v>89.656000000000006</c:v>
                </c:pt>
                <c:pt idx="2022">
                  <c:v>89.594999999999999</c:v>
                </c:pt>
                <c:pt idx="2023">
                  <c:v>89.555000000000007</c:v>
                </c:pt>
                <c:pt idx="2024">
                  <c:v>89.498000000000005</c:v>
                </c:pt>
                <c:pt idx="2025">
                  <c:v>89.44</c:v>
                </c:pt>
                <c:pt idx="2026">
                  <c:v>89.397000000000006</c:v>
                </c:pt>
                <c:pt idx="2027">
                  <c:v>89.34</c:v>
                </c:pt>
                <c:pt idx="2028">
                  <c:v>89.286000000000001</c:v>
                </c:pt>
                <c:pt idx="2029">
                  <c:v>89.254000000000005</c:v>
                </c:pt>
                <c:pt idx="2030">
                  <c:v>89.206999999999994</c:v>
                </c:pt>
                <c:pt idx="2031">
                  <c:v>89.138999999999996</c:v>
                </c:pt>
                <c:pt idx="2032">
                  <c:v>89.125</c:v>
                </c:pt>
                <c:pt idx="2033">
                  <c:v>89.066999999999993</c:v>
                </c:pt>
                <c:pt idx="2034">
                  <c:v>89.01</c:v>
                </c:pt>
                <c:pt idx="2035">
                  <c:v>88.988</c:v>
                </c:pt>
                <c:pt idx="2036">
                  <c:v>88.933999999999997</c:v>
                </c:pt>
                <c:pt idx="2037">
                  <c:v>88.884</c:v>
                </c:pt>
                <c:pt idx="2038">
                  <c:v>88.866</c:v>
                </c:pt>
                <c:pt idx="2039">
                  <c:v>88.805000000000007</c:v>
                </c:pt>
                <c:pt idx="2040">
                  <c:v>88.754999999999995</c:v>
                </c:pt>
                <c:pt idx="2041">
                  <c:v>88.73</c:v>
                </c:pt>
                <c:pt idx="2042">
                  <c:v>88.683000000000007</c:v>
                </c:pt>
                <c:pt idx="2043">
                  <c:v>88.64</c:v>
                </c:pt>
                <c:pt idx="2044">
                  <c:v>88.626000000000005</c:v>
                </c:pt>
                <c:pt idx="2045">
                  <c:v>88.578999999999994</c:v>
                </c:pt>
                <c:pt idx="2046">
                  <c:v>88.536000000000001</c:v>
                </c:pt>
                <c:pt idx="2047">
                  <c:v>88.515000000000001</c:v>
                </c:pt>
                <c:pt idx="2048">
                  <c:v>88.483000000000004</c:v>
                </c:pt>
                <c:pt idx="2049">
                  <c:v>88.44</c:v>
                </c:pt>
                <c:pt idx="2050">
                  <c:v>88.429000000000002</c:v>
                </c:pt>
                <c:pt idx="2051">
                  <c:v>88.393000000000001</c:v>
                </c:pt>
                <c:pt idx="2052">
                  <c:v>88.367999999999995</c:v>
                </c:pt>
                <c:pt idx="2053">
                  <c:v>88.35</c:v>
                </c:pt>
                <c:pt idx="2054">
                  <c:v>88.325000000000003</c:v>
                </c:pt>
                <c:pt idx="2055">
                  <c:v>88.293000000000006</c:v>
                </c:pt>
                <c:pt idx="2056">
                  <c:v>88.281999999999996</c:v>
                </c:pt>
                <c:pt idx="2057">
                  <c:v>88.25</c:v>
                </c:pt>
                <c:pt idx="2058">
                  <c:v>88.239000000000004</c:v>
                </c:pt>
                <c:pt idx="2059">
                  <c:v>88.227999999999994</c:v>
                </c:pt>
                <c:pt idx="2060">
                  <c:v>88.216999999999999</c:v>
                </c:pt>
                <c:pt idx="2061">
                  <c:v>88.191999999999993</c:v>
                </c:pt>
                <c:pt idx="2062">
                  <c:v>88.188999999999993</c:v>
                </c:pt>
                <c:pt idx="2063">
                  <c:v>88.177999999999997</c:v>
                </c:pt>
                <c:pt idx="2064">
                  <c:v>88.156000000000006</c:v>
                </c:pt>
                <c:pt idx="2065">
                  <c:v>88.146000000000001</c:v>
                </c:pt>
                <c:pt idx="2066">
                  <c:v>88.128</c:v>
                </c:pt>
                <c:pt idx="2067">
                  <c:v>88.135000000000005</c:v>
                </c:pt>
                <c:pt idx="2068">
                  <c:v>88.123999999999995</c:v>
                </c:pt>
                <c:pt idx="2069">
                  <c:v>88.117000000000004</c:v>
                </c:pt>
                <c:pt idx="2070">
                  <c:v>88.105999999999995</c:v>
                </c:pt>
                <c:pt idx="2071">
                  <c:v>88.106999999999999</c:v>
                </c:pt>
                <c:pt idx="2072">
                  <c:v>88.091999999999999</c:v>
                </c:pt>
                <c:pt idx="2073">
                  <c:v>88.081000000000003</c:v>
                </c:pt>
                <c:pt idx="2074">
                  <c:v>88.091999999999999</c:v>
                </c:pt>
                <c:pt idx="2075">
                  <c:v>88.091999999999999</c:v>
                </c:pt>
                <c:pt idx="2076">
                  <c:v>88.091999999999999</c:v>
                </c:pt>
                <c:pt idx="2077">
                  <c:v>88.088999999999999</c:v>
                </c:pt>
                <c:pt idx="2078">
                  <c:v>88.084999999999994</c:v>
                </c:pt>
                <c:pt idx="2079">
                  <c:v>88.1</c:v>
                </c:pt>
                <c:pt idx="2080">
                  <c:v>88.096000000000004</c:v>
                </c:pt>
                <c:pt idx="2081">
                  <c:v>88.1</c:v>
                </c:pt>
                <c:pt idx="2082">
                  <c:v>88.106999999999999</c:v>
                </c:pt>
                <c:pt idx="2083">
                  <c:v>88.117999999999995</c:v>
                </c:pt>
                <c:pt idx="2084">
                  <c:v>88.125</c:v>
                </c:pt>
                <c:pt idx="2085">
                  <c:v>88.147000000000006</c:v>
                </c:pt>
                <c:pt idx="2086">
                  <c:v>88.153999999999996</c:v>
                </c:pt>
                <c:pt idx="2087">
                  <c:v>88.174999999999997</c:v>
                </c:pt>
                <c:pt idx="2088">
                  <c:v>88.207999999999998</c:v>
                </c:pt>
                <c:pt idx="2089">
                  <c:v>88.215000000000003</c:v>
                </c:pt>
                <c:pt idx="2090">
                  <c:v>88.251000000000005</c:v>
                </c:pt>
                <c:pt idx="2091">
                  <c:v>88.287000000000006</c:v>
                </c:pt>
                <c:pt idx="2092">
                  <c:v>88.301000000000002</c:v>
                </c:pt>
                <c:pt idx="2093">
                  <c:v>88.33</c:v>
                </c:pt>
                <c:pt idx="2094">
                  <c:v>88.358999999999995</c:v>
                </c:pt>
                <c:pt idx="2095">
                  <c:v>88.373000000000005</c:v>
                </c:pt>
                <c:pt idx="2096">
                  <c:v>88.415999999999997</c:v>
                </c:pt>
                <c:pt idx="2097">
                  <c:v>88.441000000000003</c:v>
                </c:pt>
                <c:pt idx="2098">
                  <c:v>88.462999999999994</c:v>
                </c:pt>
                <c:pt idx="2099">
                  <c:v>88.495000000000005</c:v>
                </c:pt>
                <c:pt idx="2100">
                  <c:v>88.534999999999997</c:v>
                </c:pt>
                <c:pt idx="2101">
                  <c:v>88.546000000000006</c:v>
                </c:pt>
                <c:pt idx="2102">
                  <c:v>88.578000000000003</c:v>
                </c:pt>
                <c:pt idx="2103">
                  <c:v>88.61</c:v>
                </c:pt>
                <c:pt idx="2104">
                  <c:v>88.628</c:v>
                </c:pt>
                <c:pt idx="2105">
                  <c:v>88.653000000000006</c:v>
                </c:pt>
                <c:pt idx="2106">
                  <c:v>88.688999999999993</c:v>
                </c:pt>
                <c:pt idx="2107">
                  <c:v>88.706999999999994</c:v>
                </c:pt>
                <c:pt idx="2108">
                  <c:v>88.747</c:v>
                </c:pt>
                <c:pt idx="2109">
                  <c:v>88.775999999999996</c:v>
                </c:pt>
                <c:pt idx="2110">
                  <c:v>88.801000000000002</c:v>
                </c:pt>
                <c:pt idx="2111">
                  <c:v>88.825999999999993</c:v>
                </c:pt>
                <c:pt idx="2112">
                  <c:v>88.858000000000004</c:v>
                </c:pt>
                <c:pt idx="2113">
                  <c:v>88.882999999999996</c:v>
                </c:pt>
                <c:pt idx="2114">
                  <c:v>88.915999999999997</c:v>
                </c:pt>
                <c:pt idx="2115">
                  <c:v>88.954999999999998</c:v>
                </c:pt>
                <c:pt idx="2116">
                  <c:v>88.97</c:v>
                </c:pt>
                <c:pt idx="2117">
                  <c:v>89.013000000000005</c:v>
                </c:pt>
                <c:pt idx="2118">
                  <c:v>89.06</c:v>
                </c:pt>
                <c:pt idx="2119">
                  <c:v>89.087999999999994</c:v>
                </c:pt>
                <c:pt idx="2120">
                  <c:v>89.120999999999995</c:v>
                </c:pt>
                <c:pt idx="2121">
                  <c:v>89.167000000000002</c:v>
                </c:pt>
                <c:pt idx="2122">
                  <c:v>89.182000000000002</c:v>
                </c:pt>
                <c:pt idx="2123">
                  <c:v>89.231999999999999</c:v>
                </c:pt>
                <c:pt idx="2124">
                  <c:v>89.281999999999996</c:v>
                </c:pt>
                <c:pt idx="2125">
                  <c:v>89.311000000000007</c:v>
                </c:pt>
                <c:pt idx="2126">
                  <c:v>89.350999999999999</c:v>
                </c:pt>
                <c:pt idx="2127">
                  <c:v>89.39</c:v>
                </c:pt>
                <c:pt idx="2128">
                  <c:v>89.418999999999997</c:v>
                </c:pt>
                <c:pt idx="2129">
                  <c:v>89.462000000000003</c:v>
                </c:pt>
                <c:pt idx="2130">
                  <c:v>89.494</c:v>
                </c:pt>
                <c:pt idx="2131">
                  <c:v>89.509</c:v>
                </c:pt>
                <c:pt idx="2132">
                  <c:v>89.555000000000007</c:v>
                </c:pt>
                <c:pt idx="2133">
                  <c:v>89.602000000000004</c:v>
                </c:pt>
                <c:pt idx="2134">
                  <c:v>89.613</c:v>
                </c:pt>
                <c:pt idx="2135">
                  <c:v>89.680999999999997</c:v>
                </c:pt>
                <c:pt idx="2136">
                  <c:v>89.730999999999995</c:v>
                </c:pt>
                <c:pt idx="2137">
                  <c:v>89.753</c:v>
                </c:pt>
                <c:pt idx="2138">
                  <c:v>89.807000000000002</c:v>
                </c:pt>
                <c:pt idx="2139">
                  <c:v>89.853999999999999</c:v>
                </c:pt>
                <c:pt idx="2140">
                  <c:v>89.882000000000005</c:v>
                </c:pt>
                <c:pt idx="2141">
                  <c:v>89.911000000000001</c:v>
                </c:pt>
                <c:pt idx="2142">
                  <c:v>89.953999999999994</c:v>
                </c:pt>
                <c:pt idx="2143">
                  <c:v>89.962000000000003</c:v>
                </c:pt>
                <c:pt idx="2144">
                  <c:v>90.004999999999995</c:v>
                </c:pt>
                <c:pt idx="2145">
                  <c:v>90.043999999999997</c:v>
                </c:pt>
                <c:pt idx="2146">
                  <c:v>90.069000000000003</c:v>
                </c:pt>
                <c:pt idx="2147">
                  <c:v>90.113</c:v>
                </c:pt>
                <c:pt idx="2148">
                  <c:v>90.17</c:v>
                </c:pt>
                <c:pt idx="2149">
                  <c:v>90.203000000000003</c:v>
                </c:pt>
                <c:pt idx="2150">
                  <c:v>90.242999999999995</c:v>
                </c:pt>
                <c:pt idx="2151">
                  <c:v>90.304000000000002</c:v>
                </c:pt>
                <c:pt idx="2152">
                  <c:v>90.328999999999994</c:v>
                </c:pt>
                <c:pt idx="2153">
                  <c:v>90.382999999999996</c:v>
                </c:pt>
                <c:pt idx="2154">
                  <c:v>90.433000000000007</c:v>
                </c:pt>
                <c:pt idx="2155">
                  <c:v>90.475999999999999</c:v>
                </c:pt>
                <c:pt idx="2156">
                  <c:v>90.52</c:v>
                </c:pt>
                <c:pt idx="2157">
                  <c:v>90.558999999999997</c:v>
                </c:pt>
                <c:pt idx="2158">
                  <c:v>90.581000000000003</c:v>
                </c:pt>
                <c:pt idx="2159">
                  <c:v>90.617000000000004</c:v>
                </c:pt>
                <c:pt idx="2160">
                  <c:v>90.667000000000002</c:v>
                </c:pt>
                <c:pt idx="2161">
                  <c:v>90.692999999999998</c:v>
                </c:pt>
                <c:pt idx="2162">
                  <c:v>90.754000000000005</c:v>
                </c:pt>
                <c:pt idx="2163">
                  <c:v>90.796999999999997</c:v>
                </c:pt>
                <c:pt idx="2164">
                  <c:v>90.814999999999998</c:v>
                </c:pt>
                <c:pt idx="2165">
                  <c:v>90.869</c:v>
                </c:pt>
                <c:pt idx="2166">
                  <c:v>90.905000000000001</c:v>
                </c:pt>
                <c:pt idx="2167">
                  <c:v>90.93</c:v>
                </c:pt>
                <c:pt idx="2168">
                  <c:v>90.97</c:v>
                </c:pt>
                <c:pt idx="2169">
                  <c:v>91.02</c:v>
                </c:pt>
                <c:pt idx="2170">
                  <c:v>91.042000000000002</c:v>
                </c:pt>
                <c:pt idx="2171">
                  <c:v>91.091999999999999</c:v>
                </c:pt>
                <c:pt idx="2172">
                  <c:v>91.135999999999996</c:v>
                </c:pt>
                <c:pt idx="2173">
                  <c:v>91.164000000000001</c:v>
                </c:pt>
                <c:pt idx="2174">
                  <c:v>91.207999999999998</c:v>
                </c:pt>
                <c:pt idx="2175">
                  <c:v>91.251000000000005</c:v>
                </c:pt>
                <c:pt idx="2176">
                  <c:v>91.269000000000005</c:v>
                </c:pt>
                <c:pt idx="2177">
                  <c:v>91.319000000000003</c:v>
                </c:pt>
                <c:pt idx="2178">
                  <c:v>91.373000000000005</c:v>
                </c:pt>
                <c:pt idx="2179">
                  <c:v>91.402000000000001</c:v>
                </c:pt>
                <c:pt idx="2180">
                  <c:v>91.462999999999994</c:v>
                </c:pt>
                <c:pt idx="2181">
                  <c:v>91.506</c:v>
                </c:pt>
                <c:pt idx="2182">
                  <c:v>91.521000000000001</c:v>
                </c:pt>
                <c:pt idx="2183">
                  <c:v>91.567999999999998</c:v>
                </c:pt>
                <c:pt idx="2184">
                  <c:v>91.611000000000004</c:v>
                </c:pt>
                <c:pt idx="2185">
                  <c:v>91.622</c:v>
                </c:pt>
                <c:pt idx="2186">
                  <c:v>91.679000000000002</c:v>
                </c:pt>
                <c:pt idx="2187">
                  <c:v>91.712000000000003</c:v>
                </c:pt>
                <c:pt idx="2188">
                  <c:v>91.721999999999994</c:v>
                </c:pt>
                <c:pt idx="2189">
                  <c:v>91.74</c:v>
                </c:pt>
                <c:pt idx="2190">
                  <c:v>91.751000000000005</c:v>
                </c:pt>
                <c:pt idx="2191">
                  <c:v>91.748000000000005</c:v>
                </c:pt>
                <c:pt idx="2192">
                  <c:v>91.766000000000005</c:v>
                </c:pt>
                <c:pt idx="2193">
                  <c:v>91.777000000000001</c:v>
                </c:pt>
                <c:pt idx="2194">
                  <c:v>91.78</c:v>
                </c:pt>
                <c:pt idx="2195">
                  <c:v>91.813000000000002</c:v>
                </c:pt>
                <c:pt idx="2196">
                  <c:v>91.852000000000004</c:v>
                </c:pt>
                <c:pt idx="2197">
                  <c:v>91.87</c:v>
                </c:pt>
                <c:pt idx="2198">
                  <c:v>91.930999999999997</c:v>
                </c:pt>
                <c:pt idx="2199">
                  <c:v>91.977999999999994</c:v>
                </c:pt>
                <c:pt idx="2200">
                  <c:v>92</c:v>
                </c:pt>
                <c:pt idx="2201">
                  <c:v>92.046999999999997</c:v>
                </c:pt>
                <c:pt idx="2202">
                  <c:v>92.078999999999994</c:v>
                </c:pt>
                <c:pt idx="2203">
                  <c:v>92.09</c:v>
                </c:pt>
                <c:pt idx="2204">
                  <c:v>92.111999999999995</c:v>
                </c:pt>
                <c:pt idx="2205">
                  <c:v>92.13</c:v>
                </c:pt>
                <c:pt idx="2206">
                  <c:v>92.137</c:v>
                </c:pt>
                <c:pt idx="2207">
                  <c:v>92.168999999999997</c:v>
                </c:pt>
                <c:pt idx="2208">
                  <c:v>92.197999999999993</c:v>
                </c:pt>
                <c:pt idx="2209">
                  <c:v>92.209000000000003</c:v>
                </c:pt>
                <c:pt idx="2210">
                  <c:v>92.215999999999994</c:v>
                </c:pt>
                <c:pt idx="2211">
                  <c:v>92.201999999999998</c:v>
                </c:pt>
                <c:pt idx="2212">
                  <c:v>92.197999999999993</c:v>
                </c:pt>
                <c:pt idx="2213">
                  <c:v>92.201999999999998</c:v>
                </c:pt>
                <c:pt idx="2214">
                  <c:v>92.209000000000003</c:v>
                </c:pt>
                <c:pt idx="2215">
                  <c:v>92.204999999999998</c:v>
                </c:pt>
                <c:pt idx="2216">
                  <c:v>92.209000000000003</c:v>
                </c:pt>
                <c:pt idx="2217">
                  <c:v>92.22</c:v>
                </c:pt>
                <c:pt idx="2218">
                  <c:v>92.222999999999999</c:v>
                </c:pt>
                <c:pt idx="2219">
                  <c:v>92.233999999999995</c:v>
                </c:pt>
                <c:pt idx="2220">
                  <c:v>92.241</c:v>
                </c:pt>
                <c:pt idx="2221">
                  <c:v>92.26</c:v>
                </c:pt>
                <c:pt idx="2222">
                  <c:v>92.256</c:v>
                </c:pt>
                <c:pt idx="2223">
                  <c:v>92.274000000000001</c:v>
                </c:pt>
                <c:pt idx="2224">
                  <c:v>92.284999999999997</c:v>
                </c:pt>
                <c:pt idx="2225">
                  <c:v>92.287999999999997</c:v>
                </c:pt>
                <c:pt idx="2226">
                  <c:v>92.302999999999997</c:v>
                </c:pt>
                <c:pt idx="2227">
                  <c:v>92.31</c:v>
                </c:pt>
                <c:pt idx="2228">
                  <c:v>92.316999999999993</c:v>
                </c:pt>
                <c:pt idx="2229">
                  <c:v>92.334999999999994</c:v>
                </c:pt>
                <c:pt idx="2230">
                  <c:v>92.328000000000003</c:v>
                </c:pt>
                <c:pt idx="2231">
                  <c:v>92.352999999999994</c:v>
                </c:pt>
                <c:pt idx="2232">
                  <c:v>92.367999999999995</c:v>
                </c:pt>
                <c:pt idx="2233">
                  <c:v>92.379000000000005</c:v>
                </c:pt>
                <c:pt idx="2234">
                  <c:v>92.397000000000006</c:v>
                </c:pt>
                <c:pt idx="2235">
                  <c:v>92.388999999999996</c:v>
                </c:pt>
                <c:pt idx="2236">
                  <c:v>92.4</c:v>
                </c:pt>
                <c:pt idx="2237">
                  <c:v>92.411000000000001</c:v>
                </c:pt>
                <c:pt idx="2238">
                  <c:v>92.426000000000002</c:v>
                </c:pt>
                <c:pt idx="2239">
                  <c:v>92.436000000000007</c:v>
                </c:pt>
                <c:pt idx="2240">
                  <c:v>92.457999999999998</c:v>
                </c:pt>
                <c:pt idx="2241">
                  <c:v>92.465000000000003</c:v>
                </c:pt>
                <c:pt idx="2242">
                  <c:v>92.465000000000003</c:v>
                </c:pt>
                <c:pt idx="2243">
                  <c:v>92.48</c:v>
                </c:pt>
                <c:pt idx="2244">
                  <c:v>92.486999999999995</c:v>
                </c:pt>
                <c:pt idx="2245">
                  <c:v>92.49</c:v>
                </c:pt>
                <c:pt idx="2246">
                  <c:v>92.501000000000005</c:v>
                </c:pt>
                <c:pt idx="2247">
                  <c:v>92.516000000000005</c:v>
                </c:pt>
                <c:pt idx="2248">
                  <c:v>92.543999999999997</c:v>
                </c:pt>
                <c:pt idx="2249">
                  <c:v>92.548000000000002</c:v>
                </c:pt>
                <c:pt idx="2250">
                  <c:v>92.57</c:v>
                </c:pt>
                <c:pt idx="2251">
                  <c:v>92.572999999999993</c:v>
                </c:pt>
                <c:pt idx="2252">
                  <c:v>92.602000000000004</c:v>
                </c:pt>
                <c:pt idx="2253">
                  <c:v>92.617000000000004</c:v>
                </c:pt>
                <c:pt idx="2254">
                  <c:v>92.638000000000005</c:v>
                </c:pt>
                <c:pt idx="2255">
                  <c:v>92.653000000000006</c:v>
                </c:pt>
                <c:pt idx="2256">
                  <c:v>92.671000000000006</c:v>
                </c:pt>
                <c:pt idx="2257">
                  <c:v>92.677999999999997</c:v>
                </c:pt>
                <c:pt idx="2258">
                  <c:v>92.674000000000007</c:v>
                </c:pt>
                <c:pt idx="2259">
                  <c:v>92.706999999999994</c:v>
                </c:pt>
                <c:pt idx="2260">
                  <c:v>92.718000000000004</c:v>
                </c:pt>
                <c:pt idx="2261">
                  <c:v>92.736000000000004</c:v>
                </c:pt>
                <c:pt idx="2262">
                  <c:v>92.768000000000001</c:v>
                </c:pt>
                <c:pt idx="2263">
                  <c:v>92.775000000000006</c:v>
                </c:pt>
                <c:pt idx="2264">
                  <c:v>92.8</c:v>
                </c:pt>
                <c:pt idx="2265">
                  <c:v>92.822000000000003</c:v>
                </c:pt>
                <c:pt idx="2266">
                  <c:v>92.819000000000003</c:v>
                </c:pt>
                <c:pt idx="2267">
                  <c:v>92.84</c:v>
                </c:pt>
                <c:pt idx="2268">
                  <c:v>92.864999999999995</c:v>
                </c:pt>
                <c:pt idx="2269">
                  <c:v>92.88</c:v>
                </c:pt>
                <c:pt idx="2270">
                  <c:v>92.897999999999996</c:v>
                </c:pt>
                <c:pt idx="2271">
                  <c:v>92.909000000000006</c:v>
                </c:pt>
                <c:pt idx="2272">
                  <c:v>92.927000000000007</c:v>
                </c:pt>
                <c:pt idx="2273">
                  <c:v>92.944999999999993</c:v>
                </c:pt>
                <c:pt idx="2274">
                  <c:v>92.977000000000004</c:v>
                </c:pt>
                <c:pt idx="2275">
                  <c:v>92.991</c:v>
                </c:pt>
                <c:pt idx="2276">
                  <c:v>93.013000000000005</c:v>
                </c:pt>
                <c:pt idx="2277">
                  <c:v>93.031000000000006</c:v>
                </c:pt>
                <c:pt idx="2278">
                  <c:v>93.042000000000002</c:v>
                </c:pt>
                <c:pt idx="2279">
                  <c:v>93.06</c:v>
                </c:pt>
                <c:pt idx="2280">
                  <c:v>93.084999999999994</c:v>
                </c:pt>
                <c:pt idx="2281">
                  <c:v>93.096000000000004</c:v>
                </c:pt>
                <c:pt idx="2282">
                  <c:v>93.081999999999994</c:v>
                </c:pt>
                <c:pt idx="2283">
                  <c:v>93.102999999999994</c:v>
                </c:pt>
                <c:pt idx="2284">
                  <c:v>93.111000000000004</c:v>
                </c:pt>
                <c:pt idx="2285">
                  <c:v>93.120999999999995</c:v>
                </c:pt>
                <c:pt idx="2286">
                  <c:v>93.138999999999996</c:v>
                </c:pt>
                <c:pt idx="2287">
                  <c:v>93.156999999999996</c:v>
                </c:pt>
                <c:pt idx="2288">
                  <c:v>93.179000000000002</c:v>
                </c:pt>
                <c:pt idx="2289">
                  <c:v>93.192999999999998</c:v>
                </c:pt>
                <c:pt idx="2290">
                  <c:v>93.210999999999999</c:v>
                </c:pt>
                <c:pt idx="2291">
                  <c:v>93.215000000000003</c:v>
                </c:pt>
                <c:pt idx="2292">
                  <c:v>93.233000000000004</c:v>
                </c:pt>
                <c:pt idx="2293">
                  <c:v>93.251000000000005</c:v>
                </c:pt>
                <c:pt idx="2294">
                  <c:v>93.269000000000005</c:v>
                </c:pt>
                <c:pt idx="2295">
                  <c:v>93.287000000000006</c:v>
                </c:pt>
                <c:pt idx="2296">
                  <c:v>93.305000000000007</c:v>
                </c:pt>
                <c:pt idx="2297">
                  <c:v>93.322999999999993</c:v>
                </c:pt>
                <c:pt idx="2298">
                  <c:v>93.337999999999994</c:v>
                </c:pt>
                <c:pt idx="2299">
                  <c:v>93.358999999999995</c:v>
                </c:pt>
                <c:pt idx="2300">
                  <c:v>93.37</c:v>
                </c:pt>
                <c:pt idx="2301">
                  <c:v>93.403000000000006</c:v>
                </c:pt>
                <c:pt idx="2302">
                  <c:v>93.412999999999997</c:v>
                </c:pt>
                <c:pt idx="2303">
                  <c:v>93.441999999999993</c:v>
                </c:pt>
                <c:pt idx="2304">
                  <c:v>93.456999999999994</c:v>
                </c:pt>
                <c:pt idx="2305">
                  <c:v>93.468000000000004</c:v>
                </c:pt>
                <c:pt idx="2306">
                  <c:v>93.495999999999995</c:v>
                </c:pt>
                <c:pt idx="2307">
                  <c:v>93.525000000000006</c:v>
                </c:pt>
                <c:pt idx="2308">
                  <c:v>93.536000000000001</c:v>
                </c:pt>
                <c:pt idx="2309">
                  <c:v>93.564999999999998</c:v>
                </c:pt>
                <c:pt idx="2310">
                  <c:v>93.578999999999994</c:v>
                </c:pt>
                <c:pt idx="2311">
                  <c:v>93.596999999999994</c:v>
                </c:pt>
                <c:pt idx="2312">
                  <c:v>93.611999999999995</c:v>
                </c:pt>
                <c:pt idx="2313">
                  <c:v>93.647999999999996</c:v>
                </c:pt>
                <c:pt idx="2314">
                  <c:v>93.662000000000006</c:v>
                </c:pt>
                <c:pt idx="2315">
                  <c:v>93.697999999999993</c:v>
                </c:pt>
                <c:pt idx="2316">
                  <c:v>93.727000000000004</c:v>
                </c:pt>
                <c:pt idx="2317">
                  <c:v>93.741</c:v>
                </c:pt>
                <c:pt idx="2318">
                  <c:v>93.77</c:v>
                </c:pt>
                <c:pt idx="2319">
                  <c:v>93.805999999999997</c:v>
                </c:pt>
                <c:pt idx="2320">
                  <c:v>93.823999999999998</c:v>
                </c:pt>
                <c:pt idx="2321">
                  <c:v>93.852999999999994</c:v>
                </c:pt>
                <c:pt idx="2322">
                  <c:v>93.885999999999996</c:v>
                </c:pt>
                <c:pt idx="2323">
                  <c:v>93.903999999999996</c:v>
                </c:pt>
                <c:pt idx="2324">
                  <c:v>93.947000000000003</c:v>
                </c:pt>
                <c:pt idx="2325">
                  <c:v>93.971999999999994</c:v>
                </c:pt>
                <c:pt idx="2326">
                  <c:v>93.986000000000004</c:v>
                </c:pt>
                <c:pt idx="2327">
                  <c:v>94.019000000000005</c:v>
                </c:pt>
                <c:pt idx="2328">
                  <c:v>94.043999999999997</c:v>
                </c:pt>
                <c:pt idx="2329">
                  <c:v>94.055000000000007</c:v>
                </c:pt>
                <c:pt idx="2330">
                  <c:v>94.097999999999999</c:v>
                </c:pt>
                <c:pt idx="2331">
                  <c:v>94.12</c:v>
                </c:pt>
                <c:pt idx="2332">
                  <c:v>94.138000000000005</c:v>
                </c:pt>
                <c:pt idx="2333">
                  <c:v>94.174000000000007</c:v>
                </c:pt>
                <c:pt idx="2334">
                  <c:v>94.206000000000003</c:v>
                </c:pt>
                <c:pt idx="2335">
                  <c:v>94.216999999999999</c:v>
                </c:pt>
                <c:pt idx="2336">
                  <c:v>94.263999999999996</c:v>
                </c:pt>
                <c:pt idx="2337">
                  <c:v>94.289000000000001</c:v>
                </c:pt>
                <c:pt idx="2338">
                  <c:v>94.311000000000007</c:v>
                </c:pt>
                <c:pt idx="2339">
                  <c:v>94.335999999999999</c:v>
                </c:pt>
                <c:pt idx="2340">
                  <c:v>94.372</c:v>
                </c:pt>
                <c:pt idx="2341">
                  <c:v>94.394000000000005</c:v>
                </c:pt>
                <c:pt idx="2342">
                  <c:v>94.426000000000002</c:v>
                </c:pt>
                <c:pt idx="2343">
                  <c:v>94.426000000000002</c:v>
                </c:pt>
                <c:pt idx="2344">
                  <c:v>94.441000000000003</c:v>
                </c:pt>
                <c:pt idx="2345">
                  <c:v>94.465999999999994</c:v>
                </c:pt>
                <c:pt idx="2346">
                  <c:v>94.459000000000003</c:v>
                </c:pt>
                <c:pt idx="2347">
                  <c:v>94.495000000000005</c:v>
                </c:pt>
                <c:pt idx="2348">
                  <c:v>94.501999999999995</c:v>
                </c:pt>
                <c:pt idx="2349">
                  <c:v>94.522999999999996</c:v>
                </c:pt>
                <c:pt idx="2350">
                  <c:v>94.531000000000006</c:v>
                </c:pt>
                <c:pt idx="2351">
                  <c:v>94.549000000000007</c:v>
                </c:pt>
                <c:pt idx="2352">
                  <c:v>94.578000000000003</c:v>
                </c:pt>
                <c:pt idx="2353">
                  <c:v>94.57</c:v>
                </c:pt>
                <c:pt idx="2354">
                  <c:v>94.584999999999994</c:v>
                </c:pt>
                <c:pt idx="2355">
                  <c:v>94.591999999999999</c:v>
                </c:pt>
                <c:pt idx="2356">
                  <c:v>94.614000000000004</c:v>
                </c:pt>
                <c:pt idx="2357">
                  <c:v>94.61</c:v>
                </c:pt>
                <c:pt idx="2358">
                  <c:v>94.635000000000005</c:v>
                </c:pt>
                <c:pt idx="2359">
                  <c:v>94.625</c:v>
                </c:pt>
                <c:pt idx="2360">
                  <c:v>94.65</c:v>
                </c:pt>
                <c:pt idx="2361">
                  <c:v>94.653000000000006</c:v>
                </c:pt>
                <c:pt idx="2362">
                  <c:v>94.661000000000001</c:v>
                </c:pt>
                <c:pt idx="2363">
                  <c:v>94.671000000000006</c:v>
                </c:pt>
                <c:pt idx="2364">
                  <c:v>94.674999999999997</c:v>
                </c:pt>
                <c:pt idx="2365">
                  <c:v>94.674999999999997</c:v>
                </c:pt>
                <c:pt idx="2366">
                  <c:v>94.686000000000007</c:v>
                </c:pt>
                <c:pt idx="2367">
                  <c:v>94.688999999999993</c:v>
                </c:pt>
                <c:pt idx="2368">
                  <c:v>94.697000000000003</c:v>
                </c:pt>
                <c:pt idx="2369">
                  <c:v>94.69</c:v>
                </c:pt>
                <c:pt idx="2370">
                  <c:v>94.69</c:v>
                </c:pt>
                <c:pt idx="2371">
                  <c:v>94.682000000000002</c:v>
                </c:pt>
                <c:pt idx="2372">
                  <c:v>94.668000000000006</c:v>
                </c:pt>
                <c:pt idx="2373">
                  <c:v>94.692999999999998</c:v>
                </c:pt>
                <c:pt idx="2374">
                  <c:v>94.703999999999994</c:v>
                </c:pt>
                <c:pt idx="2375">
                  <c:v>94.686000000000007</c:v>
                </c:pt>
                <c:pt idx="2376">
                  <c:v>94.686000000000007</c:v>
                </c:pt>
                <c:pt idx="2377">
                  <c:v>94.671999999999997</c:v>
                </c:pt>
                <c:pt idx="2378">
                  <c:v>94.665000000000006</c:v>
                </c:pt>
                <c:pt idx="2379">
                  <c:v>94.661000000000001</c:v>
                </c:pt>
                <c:pt idx="2380">
                  <c:v>94.656999999999996</c:v>
                </c:pt>
                <c:pt idx="2381">
                  <c:v>94.643000000000001</c:v>
                </c:pt>
                <c:pt idx="2382">
                  <c:v>94.643000000000001</c:v>
                </c:pt>
                <c:pt idx="2383">
                  <c:v>94.620999999999995</c:v>
                </c:pt>
                <c:pt idx="2384">
                  <c:v>94.614000000000004</c:v>
                </c:pt>
                <c:pt idx="2385">
                  <c:v>94.593000000000004</c:v>
                </c:pt>
                <c:pt idx="2386">
                  <c:v>94.585999999999999</c:v>
                </c:pt>
                <c:pt idx="2387">
                  <c:v>94.563999999999993</c:v>
                </c:pt>
                <c:pt idx="2388">
                  <c:v>94.546000000000006</c:v>
                </c:pt>
                <c:pt idx="2389">
                  <c:v>94.534999999999997</c:v>
                </c:pt>
                <c:pt idx="2390">
                  <c:v>94.503</c:v>
                </c:pt>
                <c:pt idx="2391">
                  <c:v>94.495999999999995</c:v>
                </c:pt>
                <c:pt idx="2392">
                  <c:v>94.477999999999994</c:v>
                </c:pt>
                <c:pt idx="2393">
                  <c:v>94.46</c:v>
                </c:pt>
                <c:pt idx="2394">
                  <c:v>94.427000000000007</c:v>
                </c:pt>
                <c:pt idx="2395">
                  <c:v>94.406000000000006</c:v>
                </c:pt>
                <c:pt idx="2396">
                  <c:v>94.38</c:v>
                </c:pt>
                <c:pt idx="2397">
                  <c:v>94.355000000000004</c:v>
                </c:pt>
                <c:pt idx="2398">
                  <c:v>94.337000000000003</c:v>
                </c:pt>
                <c:pt idx="2399">
                  <c:v>94.28</c:v>
                </c:pt>
                <c:pt idx="2400">
                  <c:v>94.257999999999996</c:v>
                </c:pt>
                <c:pt idx="2401">
                  <c:v>94.236999999999995</c:v>
                </c:pt>
                <c:pt idx="2402">
                  <c:v>94.192999999999998</c:v>
                </c:pt>
                <c:pt idx="2403">
                  <c:v>94.168000000000006</c:v>
                </c:pt>
                <c:pt idx="2404">
                  <c:v>94.147000000000006</c:v>
                </c:pt>
                <c:pt idx="2405">
                  <c:v>94.117999999999995</c:v>
                </c:pt>
                <c:pt idx="2406">
                  <c:v>94.078000000000003</c:v>
                </c:pt>
                <c:pt idx="2407">
                  <c:v>94.052999999999997</c:v>
                </c:pt>
                <c:pt idx="2408">
                  <c:v>94.016999999999996</c:v>
                </c:pt>
                <c:pt idx="2409">
                  <c:v>93.974000000000004</c:v>
                </c:pt>
                <c:pt idx="2410">
                  <c:v>93.956000000000003</c:v>
                </c:pt>
                <c:pt idx="2411">
                  <c:v>93.927000000000007</c:v>
                </c:pt>
                <c:pt idx="2412">
                  <c:v>93.873000000000005</c:v>
                </c:pt>
                <c:pt idx="2413">
                  <c:v>93.850999999999999</c:v>
                </c:pt>
                <c:pt idx="2414">
                  <c:v>93.83</c:v>
                </c:pt>
                <c:pt idx="2415">
                  <c:v>93.775999999999996</c:v>
                </c:pt>
                <c:pt idx="2416">
                  <c:v>93.769000000000005</c:v>
                </c:pt>
                <c:pt idx="2417">
                  <c:v>93.733000000000004</c:v>
                </c:pt>
                <c:pt idx="2418">
                  <c:v>93.686000000000007</c:v>
                </c:pt>
                <c:pt idx="2419">
                  <c:v>93.674999999999997</c:v>
                </c:pt>
                <c:pt idx="2420">
                  <c:v>93.65</c:v>
                </c:pt>
                <c:pt idx="2421">
                  <c:v>93.606999999999999</c:v>
                </c:pt>
                <c:pt idx="2422">
                  <c:v>93.584999999999994</c:v>
                </c:pt>
                <c:pt idx="2423">
                  <c:v>93.563000000000002</c:v>
                </c:pt>
                <c:pt idx="2424">
                  <c:v>93.537999999999997</c:v>
                </c:pt>
                <c:pt idx="2425">
                  <c:v>93.531000000000006</c:v>
                </c:pt>
                <c:pt idx="2426">
                  <c:v>93.509</c:v>
                </c:pt>
                <c:pt idx="2427">
                  <c:v>93.491</c:v>
                </c:pt>
                <c:pt idx="2428">
                  <c:v>93.477000000000004</c:v>
                </c:pt>
                <c:pt idx="2429">
                  <c:v>93.472999999999999</c:v>
                </c:pt>
                <c:pt idx="2430">
                  <c:v>93.451999999999998</c:v>
                </c:pt>
                <c:pt idx="2431">
                  <c:v>93.444999999999993</c:v>
                </c:pt>
                <c:pt idx="2432">
                  <c:v>93.444999999999993</c:v>
                </c:pt>
                <c:pt idx="2433">
                  <c:v>93.444999999999993</c:v>
                </c:pt>
                <c:pt idx="2434">
                  <c:v>93.436999999999998</c:v>
                </c:pt>
                <c:pt idx="2435">
                  <c:v>93.447999999999993</c:v>
                </c:pt>
                <c:pt idx="2436">
                  <c:v>93.462999999999994</c:v>
                </c:pt>
                <c:pt idx="2437">
                  <c:v>93.47</c:v>
                </c:pt>
                <c:pt idx="2438">
                  <c:v>93.472999999999999</c:v>
                </c:pt>
                <c:pt idx="2439">
                  <c:v>93.491</c:v>
                </c:pt>
                <c:pt idx="2440">
                  <c:v>93.498999999999995</c:v>
                </c:pt>
                <c:pt idx="2441">
                  <c:v>93.528000000000006</c:v>
                </c:pt>
                <c:pt idx="2442">
                  <c:v>93.546000000000006</c:v>
                </c:pt>
                <c:pt idx="2443">
                  <c:v>93.563999999999993</c:v>
                </c:pt>
                <c:pt idx="2444">
                  <c:v>93.6</c:v>
                </c:pt>
                <c:pt idx="2445">
                  <c:v>93.65</c:v>
                </c:pt>
                <c:pt idx="2446">
                  <c:v>93.671999999999997</c:v>
                </c:pt>
                <c:pt idx="2447">
                  <c:v>93.725999999999999</c:v>
                </c:pt>
                <c:pt idx="2448">
                  <c:v>93.769000000000005</c:v>
                </c:pt>
                <c:pt idx="2449">
                  <c:v>93.793999999999997</c:v>
                </c:pt>
                <c:pt idx="2450">
                  <c:v>93.858999999999995</c:v>
                </c:pt>
                <c:pt idx="2451">
                  <c:v>93.92</c:v>
                </c:pt>
                <c:pt idx="2452">
                  <c:v>93.948999999999998</c:v>
                </c:pt>
                <c:pt idx="2453">
                  <c:v>94.021000000000001</c:v>
                </c:pt>
                <c:pt idx="2454">
                  <c:v>94.081999999999994</c:v>
                </c:pt>
                <c:pt idx="2455">
                  <c:v>94.125</c:v>
                </c:pt>
                <c:pt idx="2456">
                  <c:v>94.192999999999998</c:v>
                </c:pt>
                <c:pt idx="2457">
                  <c:v>94.272999999999996</c:v>
                </c:pt>
                <c:pt idx="2458">
                  <c:v>94.316000000000003</c:v>
                </c:pt>
                <c:pt idx="2459">
                  <c:v>94.391000000000005</c:v>
                </c:pt>
                <c:pt idx="2460">
                  <c:v>94.46</c:v>
                </c:pt>
                <c:pt idx="2461">
                  <c:v>94.498999999999995</c:v>
                </c:pt>
                <c:pt idx="2462">
                  <c:v>94.578999999999994</c:v>
                </c:pt>
                <c:pt idx="2463">
                  <c:v>94.647000000000006</c:v>
                </c:pt>
                <c:pt idx="2464">
                  <c:v>94.686999999999998</c:v>
                </c:pt>
                <c:pt idx="2465">
                  <c:v>94.759</c:v>
                </c:pt>
                <c:pt idx="2466">
                  <c:v>94.837999999999994</c:v>
                </c:pt>
                <c:pt idx="2467">
                  <c:v>94.87</c:v>
                </c:pt>
                <c:pt idx="2468">
                  <c:v>94.963999999999999</c:v>
                </c:pt>
                <c:pt idx="2469">
                  <c:v>95.064999999999998</c:v>
                </c:pt>
                <c:pt idx="2470">
                  <c:v>95.114999999999995</c:v>
                </c:pt>
                <c:pt idx="2471">
                  <c:v>95.222999999999999</c:v>
                </c:pt>
                <c:pt idx="2472">
                  <c:v>95.316999999999993</c:v>
                </c:pt>
                <c:pt idx="2473">
                  <c:v>95.373999999999995</c:v>
                </c:pt>
                <c:pt idx="2474">
                  <c:v>95.478999999999999</c:v>
                </c:pt>
                <c:pt idx="2475">
                  <c:v>95.593999999999994</c:v>
                </c:pt>
                <c:pt idx="2476">
                  <c:v>95.644000000000005</c:v>
                </c:pt>
                <c:pt idx="2477">
                  <c:v>95.756</c:v>
                </c:pt>
                <c:pt idx="2478">
                  <c:v>95.864000000000004</c:v>
                </c:pt>
                <c:pt idx="2479">
                  <c:v>95.911000000000001</c:v>
                </c:pt>
                <c:pt idx="2480">
                  <c:v>96.025999999999996</c:v>
                </c:pt>
                <c:pt idx="2481">
                  <c:v>96.137</c:v>
                </c:pt>
                <c:pt idx="2482">
                  <c:v>96.201999999999998</c:v>
                </c:pt>
                <c:pt idx="2483">
                  <c:v>96.316999999999993</c:v>
                </c:pt>
                <c:pt idx="2484">
                  <c:v>96.421999999999997</c:v>
                </c:pt>
                <c:pt idx="2485">
                  <c:v>96.475999999999999</c:v>
                </c:pt>
                <c:pt idx="2486">
                  <c:v>96.593999999999994</c:v>
                </c:pt>
                <c:pt idx="2487">
                  <c:v>96.698999999999998</c:v>
                </c:pt>
                <c:pt idx="2488">
                  <c:v>96.753</c:v>
                </c:pt>
                <c:pt idx="2489">
                  <c:v>96.861000000000004</c:v>
                </c:pt>
                <c:pt idx="2490">
                  <c:v>96.957999999999998</c:v>
                </c:pt>
                <c:pt idx="2491">
                  <c:v>97.016000000000005</c:v>
                </c:pt>
                <c:pt idx="2492">
                  <c:v>97.113</c:v>
                </c:pt>
                <c:pt idx="2493">
                  <c:v>97.198999999999998</c:v>
                </c:pt>
                <c:pt idx="2494">
                  <c:v>97.234999999999999</c:v>
                </c:pt>
                <c:pt idx="2495">
                  <c:v>97.328999999999994</c:v>
                </c:pt>
                <c:pt idx="2496">
                  <c:v>97.418999999999997</c:v>
                </c:pt>
                <c:pt idx="2497">
                  <c:v>97.472999999999999</c:v>
                </c:pt>
                <c:pt idx="2498">
                  <c:v>97.558999999999997</c:v>
                </c:pt>
                <c:pt idx="2499">
                  <c:v>97.66</c:v>
                </c:pt>
                <c:pt idx="2500">
                  <c:v>97.698999999999998</c:v>
                </c:pt>
                <c:pt idx="2501">
                  <c:v>97.793000000000006</c:v>
                </c:pt>
                <c:pt idx="2502">
                  <c:v>97.89</c:v>
                </c:pt>
                <c:pt idx="2503">
                  <c:v>97.93</c:v>
                </c:pt>
                <c:pt idx="2504">
                  <c:v>98.009</c:v>
                </c:pt>
                <c:pt idx="2505">
                  <c:v>98.091999999999999</c:v>
                </c:pt>
                <c:pt idx="2506">
                  <c:v>98.128</c:v>
                </c:pt>
                <c:pt idx="2507">
                  <c:v>98.213999999999999</c:v>
                </c:pt>
                <c:pt idx="2508">
                  <c:v>98.296999999999997</c:v>
                </c:pt>
                <c:pt idx="2509">
                  <c:v>98.34</c:v>
                </c:pt>
                <c:pt idx="2510">
                  <c:v>98.415999999999997</c:v>
                </c:pt>
                <c:pt idx="2511">
                  <c:v>98.491</c:v>
                </c:pt>
                <c:pt idx="2512">
                  <c:v>98.513000000000005</c:v>
                </c:pt>
                <c:pt idx="2513">
                  <c:v>98.581000000000003</c:v>
                </c:pt>
                <c:pt idx="2514">
                  <c:v>98.646000000000001</c:v>
                </c:pt>
                <c:pt idx="2515">
                  <c:v>98.674999999999997</c:v>
                </c:pt>
                <c:pt idx="2516">
                  <c:v>98.747</c:v>
                </c:pt>
                <c:pt idx="2517">
                  <c:v>98.814999999999998</c:v>
                </c:pt>
                <c:pt idx="2518">
                  <c:v>98.84</c:v>
                </c:pt>
                <c:pt idx="2519">
                  <c:v>98.905000000000001</c:v>
                </c:pt>
                <c:pt idx="2520">
                  <c:v>98.951999999999998</c:v>
                </c:pt>
                <c:pt idx="2521">
                  <c:v>98.984999999999999</c:v>
                </c:pt>
                <c:pt idx="2522">
                  <c:v>99.039000000000001</c:v>
                </c:pt>
                <c:pt idx="2523">
                  <c:v>99.070999999999998</c:v>
                </c:pt>
                <c:pt idx="2524">
                  <c:v>99.111000000000004</c:v>
                </c:pt>
                <c:pt idx="2525">
                  <c:v>99.153999999999996</c:v>
                </c:pt>
                <c:pt idx="2526">
                  <c:v>99.194000000000003</c:v>
                </c:pt>
                <c:pt idx="2527">
                  <c:v>99.203999999999994</c:v>
                </c:pt>
                <c:pt idx="2528">
                  <c:v>99.257999999999996</c:v>
                </c:pt>
                <c:pt idx="2529">
                  <c:v>99.283000000000001</c:v>
                </c:pt>
                <c:pt idx="2530">
                  <c:v>99.293999999999997</c:v>
                </c:pt>
                <c:pt idx="2531">
                  <c:v>99.326999999999998</c:v>
                </c:pt>
                <c:pt idx="2532">
                  <c:v>99.352000000000004</c:v>
                </c:pt>
                <c:pt idx="2533">
                  <c:v>99.373000000000005</c:v>
                </c:pt>
                <c:pt idx="2534">
                  <c:v>99.402000000000001</c:v>
                </c:pt>
                <c:pt idx="2535">
                  <c:v>99.42</c:v>
                </c:pt>
                <c:pt idx="2536">
                  <c:v>99.430999999999997</c:v>
                </c:pt>
                <c:pt idx="2537">
                  <c:v>99.456000000000003</c:v>
                </c:pt>
                <c:pt idx="2538">
                  <c:v>99.463999999999999</c:v>
                </c:pt>
                <c:pt idx="2539">
                  <c:v>99.474000000000004</c:v>
                </c:pt>
                <c:pt idx="2540">
                  <c:v>99.481999999999999</c:v>
                </c:pt>
                <c:pt idx="2541">
                  <c:v>99.495999999999995</c:v>
                </c:pt>
                <c:pt idx="2542">
                  <c:v>99.495999999999995</c:v>
                </c:pt>
                <c:pt idx="2543">
                  <c:v>99.495999999999995</c:v>
                </c:pt>
                <c:pt idx="2544">
                  <c:v>99.495999999999995</c:v>
                </c:pt>
                <c:pt idx="2545">
                  <c:v>99.495999999999995</c:v>
                </c:pt>
                <c:pt idx="2546">
                  <c:v>99.495999999999995</c:v>
                </c:pt>
                <c:pt idx="2547">
                  <c:v>99.489000000000004</c:v>
                </c:pt>
                <c:pt idx="2548">
                  <c:v>99.492999999999995</c:v>
                </c:pt>
                <c:pt idx="2549">
                  <c:v>99.5</c:v>
                </c:pt>
                <c:pt idx="2550">
                  <c:v>99.492999999999995</c:v>
                </c:pt>
                <c:pt idx="2551">
                  <c:v>99.474999999999994</c:v>
                </c:pt>
                <c:pt idx="2552">
                  <c:v>99.474999999999994</c:v>
                </c:pt>
                <c:pt idx="2553">
                  <c:v>99.46</c:v>
                </c:pt>
                <c:pt idx="2554">
                  <c:v>99.448999999999998</c:v>
                </c:pt>
                <c:pt idx="2555">
                  <c:v>99.421000000000006</c:v>
                </c:pt>
                <c:pt idx="2556">
                  <c:v>99.417000000000002</c:v>
                </c:pt>
                <c:pt idx="2557">
                  <c:v>99.403000000000006</c:v>
                </c:pt>
                <c:pt idx="2558">
                  <c:v>99.385000000000005</c:v>
                </c:pt>
                <c:pt idx="2559">
                  <c:v>99.367000000000004</c:v>
                </c:pt>
                <c:pt idx="2560">
                  <c:v>99.363</c:v>
                </c:pt>
                <c:pt idx="2561">
                  <c:v>99.344999999999999</c:v>
                </c:pt>
                <c:pt idx="2562">
                  <c:v>99.302000000000007</c:v>
                </c:pt>
                <c:pt idx="2563">
                  <c:v>99.305000000000007</c:v>
                </c:pt>
                <c:pt idx="2564">
                  <c:v>99.275999999999996</c:v>
                </c:pt>
                <c:pt idx="2565">
                  <c:v>99.225999999999999</c:v>
                </c:pt>
                <c:pt idx="2566">
                  <c:v>99.23</c:v>
                </c:pt>
                <c:pt idx="2567">
                  <c:v>99.19</c:v>
                </c:pt>
                <c:pt idx="2568">
                  <c:v>99.165000000000006</c:v>
                </c:pt>
                <c:pt idx="2569">
                  <c:v>99.147000000000006</c:v>
                </c:pt>
                <c:pt idx="2570">
                  <c:v>99.114000000000004</c:v>
                </c:pt>
                <c:pt idx="2571">
                  <c:v>99.085999999999999</c:v>
                </c:pt>
                <c:pt idx="2572">
                  <c:v>99.063999999999993</c:v>
                </c:pt>
                <c:pt idx="2573">
                  <c:v>99.039000000000001</c:v>
                </c:pt>
                <c:pt idx="2574">
                  <c:v>98.988</c:v>
                </c:pt>
                <c:pt idx="2575">
                  <c:v>98.984999999999999</c:v>
                </c:pt>
                <c:pt idx="2576">
                  <c:v>98.956000000000003</c:v>
                </c:pt>
                <c:pt idx="2577">
                  <c:v>98.912999999999997</c:v>
                </c:pt>
                <c:pt idx="2578">
                  <c:v>98.888000000000005</c:v>
                </c:pt>
                <c:pt idx="2579">
                  <c:v>98.858999999999995</c:v>
                </c:pt>
                <c:pt idx="2580">
                  <c:v>98.801000000000002</c:v>
                </c:pt>
                <c:pt idx="2581">
                  <c:v>98.790999999999997</c:v>
                </c:pt>
                <c:pt idx="2582">
                  <c:v>98.754999999999995</c:v>
                </c:pt>
                <c:pt idx="2583">
                  <c:v>98.718999999999994</c:v>
                </c:pt>
                <c:pt idx="2584">
                  <c:v>98.697000000000003</c:v>
                </c:pt>
                <c:pt idx="2585">
                  <c:v>98.658000000000001</c:v>
                </c:pt>
                <c:pt idx="2586">
                  <c:v>98.620999999999995</c:v>
                </c:pt>
                <c:pt idx="2587">
                  <c:v>98.606999999999999</c:v>
                </c:pt>
                <c:pt idx="2588">
                  <c:v>98.567999999999998</c:v>
                </c:pt>
                <c:pt idx="2589">
                  <c:v>98.524000000000001</c:v>
                </c:pt>
                <c:pt idx="2590">
                  <c:v>98.503</c:v>
                </c:pt>
                <c:pt idx="2591">
                  <c:v>98.466999999999999</c:v>
                </c:pt>
                <c:pt idx="2592">
                  <c:v>98.433999999999997</c:v>
                </c:pt>
                <c:pt idx="2593">
                  <c:v>98.397999999999996</c:v>
                </c:pt>
                <c:pt idx="2594">
                  <c:v>98.376999999999995</c:v>
                </c:pt>
                <c:pt idx="2595">
                  <c:v>98.340999999999994</c:v>
                </c:pt>
                <c:pt idx="2596">
                  <c:v>98.322999999999993</c:v>
                </c:pt>
                <c:pt idx="2597">
                  <c:v>98.293999999999997</c:v>
                </c:pt>
                <c:pt idx="2598">
                  <c:v>98.262</c:v>
                </c:pt>
                <c:pt idx="2599">
                  <c:v>98.247</c:v>
                </c:pt>
                <c:pt idx="2600">
                  <c:v>98.215000000000003</c:v>
                </c:pt>
                <c:pt idx="2601">
                  <c:v>98.197000000000003</c:v>
                </c:pt>
                <c:pt idx="2602">
                  <c:v>98.174999999999997</c:v>
                </c:pt>
                <c:pt idx="2603">
                  <c:v>98.153999999999996</c:v>
                </c:pt>
                <c:pt idx="2604">
                  <c:v>98.135999999999996</c:v>
                </c:pt>
                <c:pt idx="2605">
                  <c:v>98.114000000000004</c:v>
                </c:pt>
                <c:pt idx="2606">
                  <c:v>98.088999999999999</c:v>
                </c:pt>
                <c:pt idx="2607">
                  <c:v>98.067999999999998</c:v>
                </c:pt>
                <c:pt idx="2608">
                  <c:v>98.057000000000002</c:v>
                </c:pt>
                <c:pt idx="2609">
                  <c:v>98.046000000000006</c:v>
                </c:pt>
                <c:pt idx="2610">
                  <c:v>98.028000000000006</c:v>
                </c:pt>
                <c:pt idx="2611">
                  <c:v>98.016999999999996</c:v>
                </c:pt>
                <c:pt idx="2612">
                  <c:v>98.003</c:v>
                </c:pt>
                <c:pt idx="2613">
                  <c:v>97.995999999999995</c:v>
                </c:pt>
                <c:pt idx="2614">
                  <c:v>97.980999999999995</c:v>
                </c:pt>
                <c:pt idx="2615">
                  <c:v>97.980999999999995</c:v>
                </c:pt>
                <c:pt idx="2616">
                  <c:v>97.977999999999994</c:v>
                </c:pt>
                <c:pt idx="2617">
                  <c:v>97.956000000000003</c:v>
                </c:pt>
                <c:pt idx="2618">
                  <c:v>97.96</c:v>
                </c:pt>
                <c:pt idx="2619">
                  <c:v>97.96</c:v>
                </c:pt>
                <c:pt idx="2620">
                  <c:v>97.96</c:v>
                </c:pt>
                <c:pt idx="2621">
                  <c:v>97.966999999999999</c:v>
                </c:pt>
                <c:pt idx="2622">
                  <c:v>97.974000000000004</c:v>
                </c:pt>
                <c:pt idx="2623">
                  <c:v>97.97</c:v>
                </c:pt>
                <c:pt idx="2624">
                  <c:v>97.974000000000004</c:v>
                </c:pt>
                <c:pt idx="2625">
                  <c:v>97.995999999999995</c:v>
                </c:pt>
                <c:pt idx="2626">
                  <c:v>98.003</c:v>
                </c:pt>
                <c:pt idx="2627">
                  <c:v>98.016999999999996</c:v>
                </c:pt>
                <c:pt idx="2628">
                  <c:v>98.031999999999996</c:v>
                </c:pt>
                <c:pt idx="2629">
                  <c:v>98.042000000000002</c:v>
                </c:pt>
                <c:pt idx="2630">
                  <c:v>98.063999999999993</c:v>
                </c:pt>
                <c:pt idx="2631">
                  <c:v>98.078000000000003</c:v>
                </c:pt>
                <c:pt idx="2632">
                  <c:v>98.096000000000004</c:v>
                </c:pt>
                <c:pt idx="2633">
                  <c:v>98.135999999999996</c:v>
                </c:pt>
                <c:pt idx="2634">
                  <c:v>98.176000000000002</c:v>
                </c:pt>
                <c:pt idx="2635">
                  <c:v>98.183000000000007</c:v>
                </c:pt>
                <c:pt idx="2636">
                  <c:v>98.225999999999999</c:v>
                </c:pt>
                <c:pt idx="2637">
                  <c:v>98.269000000000005</c:v>
                </c:pt>
                <c:pt idx="2638">
                  <c:v>98.272999999999996</c:v>
                </c:pt>
                <c:pt idx="2639">
                  <c:v>98.32</c:v>
                </c:pt>
                <c:pt idx="2640">
                  <c:v>98.363</c:v>
                </c:pt>
                <c:pt idx="2641">
                  <c:v>98.388000000000005</c:v>
                </c:pt>
                <c:pt idx="2642">
                  <c:v>98.427999999999997</c:v>
                </c:pt>
                <c:pt idx="2643">
                  <c:v>98.484999999999999</c:v>
                </c:pt>
                <c:pt idx="2644">
                  <c:v>98.507000000000005</c:v>
                </c:pt>
                <c:pt idx="2645">
                  <c:v>98.557000000000002</c:v>
                </c:pt>
                <c:pt idx="2646">
                  <c:v>98.611000000000004</c:v>
                </c:pt>
                <c:pt idx="2647">
                  <c:v>98.650999999999996</c:v>
                </c:pt>
                <c:pt idx="2648">
                  <c:v>98.704999999999998</c:v>
                </c:pt>
                <c:pt idx="2649">
                  <c:v>98.766000000000005</c:v>
                </c:pt>
                <c:pt idx="2650">
                  <c:v>98.798000000000002</c:v>
                </c:pt>
                <c:pt idx="2651">
                  <c:v>98.849000000000004</c:v>
                </c:pt>
                <c:pt idx="2652">
                  <c:v>98.927999999999997</c:v>
                </c:pt>
                <c:pt idx="2653">
                  <c:v>98.96</c:v>
                </c:pt>
                <c:pt idx="2654">
                  <c:v>99.028999999999996</c:v>
                </c:pt>
                <c:pt idx="2655">
                  <c:v>99.100999999999999</c:v>
                </c:pt>
                <c:pt idx="2656">
                  <c:v>99.147999999999996</c:v>
                </c:pt>
                <c:pt idx="2657">
                  <c:v>99.215999999999994</c:v>
                </c:pt>
                <c:pt idx="2658">
                  <c:v>99.299000000000007</c:v>
                </c:pt>
                <c:pt idx="2659">
                  <c:v>99.346000000000004</c:v>
                </c:pt>
                <c:pt idx="2660">
                  <c:v>99.436000000000007</c:v>
                </c:pt>
                <c:pt idx="2661">
                  <c:v>99.497</c:v>
                </c:pt>
                <c:pt idx="2662">
                  <c:v>99.536000000000001</c:v>
                </c:pt>
                <c:pt idx="2663">
                  <c:v>99.600999999999999</c:v>
                </c:pt>
                <c:pt idx="2664">
                  <c:v>99.68</c:v>
                </c:pt>
                <c:pt idx="2665">
                  <c:v>99.709000000000003</c:v>
                </c:pt>
                <c:pt idx="2666">
                  <c:v>99.778000000000006</c:v>
                </c:pt>
                <c:pt idx="2667">
                  <c:v>99.834999999999994</c:v>
                </c:pt>
                <c:pt idx="2668">
                  <c:v>99.864000000000004</c:v>
                </c:pt>
                <c:pt idx="2669">
                  <c:v>99.936000000000007</c:v>
                </c:pt>
                <c:pt idx="2670">
                  <c:v>100.008</c:v>
                </c:pt>
                <c:pt idx="2671">
                  <c:v>100.048</c:v>
                </c:pt>
                <c:pt idx="2672">
                  <c:v>100.13800000000001</c:v>
                </c:pt>
                <c:pt idx="2673">
                  <c:v>100.235</c:v>
                </c:pt>
                <c:pt idx="2674">
                  <c:v>100.289</c:v>
                </c:pt>
                <c:pt idx="2675">
                  <c:v>100.36499999999999</c:v>
                </c:pt>
                <c:pt idx="2676">
                  <c:v>100.455</c:v>
                </c:pt>
                <c:pt idx="2677">
                  <c:v>100.51</c:v>
                </c:pt>
                <c:pt idx="2678">
                  <c:v>100.611</c:v>
                </c:pt>
                <c:pt idx="2679">
                  <c:v>100.697</c:v>
                </c:pt>
                <c:pt idx="2680">
                  <c:v>100.71899999999999</c:v>
                </c:pt>
                <c:pt idx="2681">
                  <c:v>100.80200000000001</c:v>
                </c:pt>
                <c:pt idx="2682">
                  <c:v>100.907</c:v>
                </c:pt>
                <c:pt idx="2683">
                  <c:v>100.953</c:v>
                </c:pt>
                <c:pt idx="2684">
                  <c:v>101.069</c:v>
                </c:pt>
                <c:pt idx="2685">
                  <c:v>101.15900000000001</c:v>
                </c:pt>
                <c:pt idx="2686">
                  <c:v>101.19499999999999</c:v>
                </c:pt>
                <c:pt idx="2687">
                  <c:v>101.289</c:v>
                </c:pt>
                <c:pt idx="2688">
                  <c:v>101.383</c:v>
                </c:pt>
                <c:pt idx="2689">
                  <c:v>101.44799999999999</c:v>
                </c:pt>
                <c:pt idx="2690">
                  <c:v>101.56699999999999</c:v>
                </c:pt>
                <c:pt idx="2691">
                  <c:v>101.675</c:v>
                </c:pt>
                <c:pt idx="2692">
                  <c:v>101.72199999999999</c:v>
                </c:pt>
                <c:pt idx="2693">
                  <c:v>101.82299999999999</c:v>
                </c:pt>
                <c:pt idx="2694">
                  <c:v>101.877</c:v>
                </c:pt>
                <c:pt idx="2695">
                  <c:v>101.931</c:v>
                </c:pt>
                <c:pt idx="2696">
                  <c:v>102.02500000000001</c:v>
                </c:pt>
                <c:pt idx="2697">
                  <c:v>102.137</c:v>
                </c:pt>
                <c:pt idx="2698">
                  <c:v>102.191</c:v>
                </c:pt>
                <c:pt idx="2699">
                  <c:v>102.324</c:v>
                </c:pt>
                <c:pt idx="2700">
                  <c:v>102.43600000000001</c:v>
                </c:pt>
                <c:pt idx="2701">
                  <c:v>102.505</c:v>
                </c:pt>
                <c:pt idx="2702">
                  <c:v>102.65300000000001</c:v>
                </c:pt>
                <c:pt idx="2703">
                  <c:v>102.783</c:v>
                </c:pt>
                <c:pt idx="2704">
                  <c:v>102.82299999999999</c:v>
                </c:pt>
                <c:pt idx="2705">
                  <c:v>102.934</c:v>
                </c:pt>
                <c:pt idx="2706">
                  <c:v>103.086</c:v>
                </c:pt>
                <c:pt idx="2707">
                  <c:v>103.158</c:v>
                </c:pt>
                <c:pt idx="2708">
                  <c:v>103.292</c:v>
                </c:pt>
                <c:pt idx="2709">
                  <c:v>103.389</c:v>
                </c:pt>
                <c:pt idx="2710">
                  <c:v>103.461</c:v>
                </c:pt>
                <c:pt idx="2711">
                  <c:v>103.58</c:v>
                </c:pt>
                <c:pt idx="2712">
                  <c:v>103.717</c:v>
                </c:pt>
                <c:pt idx="2713">
                  <c:v>103.779</c:v>
                </c:pt>
                <c:pt idx="2714">
                  <c:v>103.88</c:v>
                </c:pt>
                <c:pt idx="2715">
                  <c:v>103.98099999999999</c:v>
                </c:pt>
                <c:pt idx="2716">
                  <c:v>104.035</c:v>
                </c:pt>
                <c:pt idx="2717">
                  <c:v>104.161</c:v>
                </c:pt>
                <c:pt idx="2718">
                  <c:v>104.28400000000001</c:v>
                </c:pt>
                <c:pt idx="2719">
                  <c:v>104.342</c:v>
                </c:pt>
                <c:pt idx="2720">
                  <c:v>104.464</c:v>
                </c:pt>
                <c:pt idx="2721">
                  <c:v>104.60899999999999</c:v>
                </c:pt>
                <c:pt idx="2722">
                  <c:v>104.67</c:v>
                </c:pt>
                <c:pt idx="2723">
                  <c:v>104.79300000000001</c:v>
                </c:pt>
                <c:pt idx="2724">
                  <c:v>104.919</c:v>
                </c:pt>
                <c:pt idx="2725">
                  <c:v>104.998</c:v>
                </c:pt>
                <c:pt idx="2726">
                  <c:v>105.128</c:v>
                </c:pt>
                <c:pt idx="2727">
                  <c:v>105.276</c:v>
                </c:pt>
                <c:pt idx="2728">
                  <c:v>105.334</c:v>
                </c:pt>
                <c:pt idx="2729">
                  <c:v>105.471</c:v>
                </c:pt>
                <c:pt idx="2730">
                  <c:v>105.601</c:v>
                </c:pt>
                <c:pt idx="2731">
                  <c:v>105.676</c:v>
                </c:pt>
                <c:pt idx="2732">
                  <c:v>105.83499999999999</c:v>
                </c:pt>
                <c:pt idx="2733">
                  <c:v>105.99</c:v>
                </c:pt>
                <c:pt idx="2734">
                  <c:v>106.07</c:v>
                </c:pt>
                <c:pt idx="2735">
                  <c:v>106.203</c:v>
                </c:pt>
                <c:pt idx="2736">
                  <c:v>106.351</c:v>
                </c:pt>
                <c:pt idx="2737">
                  <c:v>106.438</c:v>
                </c:pt>
                <c:pt idx="2738">
                  <c:v>106.58199999999999</c:v>
                </c:pt>
                <c:pt idx="2739">
                  <c:v>106.723</c:v>
                </c:pt>
                <c:pt idx="2740">
                  <c:v>106.80200000000001</c:v>
                </c:pt>
                <c:pt idx="2741">
                  <c:v>106.943</c:v>
                </c:pt>
                <c:pt idx="2742">
                  <c:v>107.102</c:v>
                </c:pt>
                <c:pt idx="2743">
                  <c:v>107.17400000000001</c:v>
                </c:pt>
                <c:pt idx="2744">
                  <c:v>107.34</c:v>
                </c:pt>
                <c:pt idx="2745">
                  <c:v>107.491</c:v>
                </c:pt>
                <c:pt idx="2746">
                  <c:v>107.56</c:v>
                </c:pt>
                <c:pt idx="2747">
                  <c:v>107.70099999999999</c:v>
                </c:pt>
                <c:pt idx="2748">
                  <c:v>107.84099999999999</c:v>
                </c:pt>
                <c:pt idx="2749">
                  <c:v>107.91</c:v>
                </c:pt>
                <c:pt idx="2750">
                  <c:v>108.065</c:v>
                </c:pt>
                <c:pt idx="2751">
                  <c:v>108.202</c:v>
                </c:pt>
                <c:pt idx="2752">
                  <c:v>108.27800000000001</c:v>
                </c:pt>
                <c:pt idx="2753">
                  <c:v>108.429</c:v>
                </c:pt>
                <c:pt idx="2754">
                  <c:v>108.60299999999999</c:v>
                </c:pt>
                <c:pt idx="2755">
                  <c:v>108.678</c:v>
                </c:pt>
                <c:pt idx="2756">
                  <c:v>108.84099999999999</c:v>
                </c:pt>
                <c:pt idx="2757">
                  <c:v>108.999</c:v>
                </c:pt>
                <c:pt idx="2758">
                  <c:v>109.07899999999999</c:v>
                </c:pt>
                <c:pt idx="2759">
                  <c:v>109.248</c:v>
                </c:pt>
                <c:pt idx="2760">
                  <c:v>109.41800000000001</c:v>
                </c:pt>
                <c:pt idx="2761">
                  <c:v>109.497</c:v>
                </c:pt>
                <c:pt idx="2762">
                  <c:v>109.649</c:v>
                </c:pt>
                <c:pt idx="2763">
                  <c:v>109.80800000000001</c:v>
                </c:pt>
                <c:pt idx="2764">
                  <c:v>109.887</c:v>
                </c:pt>
                <c:pt idx="2765">
                  <c:v>110.06100000000001</c:v>
                </c:pt>
                <c:pt idx="2766">
                  <c:v>110.235</c:v>
                </c:pt>
                <c:pt idx="2767">
                  <c:v>110.318</c:v>
                </c:pt>
                <c:pt idx="2768">
                  <c:v>110.499</c:v>
                </c:pt>
                <c:pt idx="2769">
                  <c:v>110.67</c:v>
                </c:pt>
                <c:pt idx="2770">
                  <c:v>110.749</c:v>
                </c:pt>
                <c:pt idx="2771">
                  <c:v>110.92700000000001</c:v>
                </c:pt>
                <c:pt idx="2772">
                  <c:v>111.101</c:v>
                </c:pt>
                <c:pt idx="2773">
                  <c:v>111.188</c:v>
                </c:pt>
                <c:pt idx="2774">
                  <c:v>111.34099999999999</c:v>
                </c:pt>
                <c:pt idx="2775">
                  <c:v>111.511</c:v>
                </c:pt>
                <c:pt idx="2776">
                  <c:v>111.59399999999999</c:v>
                </c:pt>
                <c:pt idx="2777">
                  <c:v>111.761</c:v>
                </c:pt>
                <c:pt idx="2778">
                  <c:v>111.92400000000001</c:v>
                </c:pt>
                <c:pt idx="2779">
                  <c:v>112.011</c:v>
                </c:pt>
                <c:pt idx="2780">
                  <c:v>112.167</c:v>
                </c:pt>
                <c:pt idx="2781">
                  <c:v>112.316</c:v>
                </c:pt>
                <c:pt idx="2782">
                  <c:v>112.40600000000001</c:v>
                </c:pt>
                <c:pt idx="2783">
                  <c:v>112.541</c:v>
                </c:pt>
                <c:pt idx="2784">
                  <c:v>112.682</c:v>
                </c:pt>
                <c:pt idx="2785">
                  <c:v>112.744</c:v>
                </c:pt>
                <c:pt idx="2786">
                  <c:v>112.874</c:v>
                </c:pt>
                <c:pt idx="2787">
                  <c:v>113.008</c:v>
                </c:pt>
                <c:pt idx="2788">
                  <c:v>113.084</c:v>
                </c:pt>
                <c:pt idx="2789">
                  <c:v>113.211</c:v>
                </c:pt>
                <c:pt idx="2790">
                  <c:v>113.342</c:v>
                </c:pt>
                <c:pt idx="2791">
                  <c:v>113.40300000000001</c:v>
                </c:pt>
                <c:pt idx="2792">
                  <c:v>113.523</c:v>
                </c:pt>
                <c:pt idx="2793">
                  <c:v>113.657</c:v>
                </c:pt>
                <c:pt idx="2794">
                  <c:v>113.723</c:v>
                </c:pt>
                <c:pt idx="2795">
                  <c:v>113.849</c:v>
                </c:pt>
                <c:pt idx="2796">
                  <c:v>113.98</c:v>
                </c:pt>
                <c:pt idx="2797">
                  <c:v>114.045</c:v>
                </c:pt>
                <c:pt idx="2798">
                  <c:v>114.158</c:v>
                </c:pt>
                <c:pt idx="2799">
                  <c:v>114.28400000000001</c:v>
                </c:pt>
                <c:pt idx="2800">
                  <c:v>114.33499999999999</c:v>
                </c:pt>
                <c:pt idx="2801">
                  <c:v>114.437</c:v>
                </c:pt>
                <c:pt idx="2802">
                  <c:v>114.54900000000001</c:v>
                </c:pt>
                <c:pt idx="2803">
                  <c:v>114.607</c:v>
                </c:pt>
                <c:pt idx="2804">
                  <c:v>114.69799999999999</c:v>
                </c:pt>
                <c:pt idx="2805">
                  <c:v>114.81399999999999</c:v>
                </c:pt>
                <c:pt idx="2806">
                  <c:v>114.86799999999999</c:v>
                </c:pt>
                <c:pt idx="2807">
                  <c:v>114.98099999999999</c:v>
                </c:pt>
                <c:pt idx="2808">
                  <c:v>115.053</c:v>
                </c:pt>
                <c:pt idx="2809">
                  <c:v>115.1</c:v>
                </c:pt>
                <c:pt idx="2810">
                  <c:v>115.184</c:v>
                </c:pt>
                <c:pt idx="2811">
                  <c:v>115.274</c:v>
                </c:pt>
                <c:pt idx="2812">
                  <c:v>115.32899999999999</c:v>
                </c:pt>
                <c:pt idx="2813">
                  <c:v>115.408</c:v>
                </c:pt>
                <c:pt idx="2814">
                  <c:v>115.488</c:v>
                </c:pt>
                <c:pt idx="2815">
                  <c:v>115.524</c:v>
                </c:pt>
                <c:pt idx="2816">
                  <c:v>115.601</c:v>
                </c:pt>
                <c:pt idx="2817">
                  <c:v>115.67700000000001</c:v>
                </c:pt>
                <c:pt idx="2818">
                  <c:v>115.709</c:v>
                </c:pt>
                <c:pt idx="2819">
                  <c:v>115.77500000000001</c:v>
                </c:pt>
                <c:pt idx="2820">
                  <c:v>115.83199999999999</c:v>
                </c:pt>
                <c:pt idx="2821">
                  <c:v>115.861</c:v>
                </c:pt>
                <c:pt idx="2822">
                  <c:v>115.919</c:v>
                </c:pt>
                <c:pt idx="2823">
                  <c:v>115.974</c:v>
                </c:pt>
                <c:pt idx="2824">
                  <c:v>116.01</c:v>
                </c:pt>
                <c:pt idx="2825">
                  <c:v>116.065</c:v>
                </c:pt>
                <c:pt idx="2826">
                  <c:v>116.119</c:v>
                </c:pt>
                <c:pt idx="2827">
                  <c:v>116.14400000000001</c:v>
                </c:pt>
                <c:pt idx="2828">
                  <c:v>116.199</c:v>
                </c:pt>
                <c:pt idx="2829">
                  <c:v>116.246</c:v>
                </c:pt>
                <c:pt idx="2830">
                  <c:v>116.27800000000001</c:v>
                </c:pt>
                <c:pt idx="2831">
                  <c:v>116.3</c:v>
                </c:pt>
                <c:pt idx="2832">
                  <c:v>116.351</c:v>
                </c:pt>
                <c:pt idx="2833">
                  <c:v>116.38</c:v>
                </c:pt>
                <c:pt idx="2834">
                  <c:v>116.40900000000001</c:v>
                </c:pt>
                <c:pt idx="2835">
                  <c:v>116.44499999999999</c:v>
                </c:pt>
                <c:pt idx="2836">
                  <c:v>116.46</c:v>
                </c:pt>
                <c:pt idx="2837">
                  <c:v>116.492</c:v>
                </c:pt>
                <c:pt idx="2838">
                  <c:v>116.51</c:v>
                </c:pt>
                <c:pt idx="2839">
                  <c:v>116.532</c:v>
                </c:pt>
                <c:pt idx="2840">
                  <c:v>116.554</c:v>
                </c:pt>
                <c:pt idx="2841">
                  <c:v>116.583</c:v>
                </c:pt>
                <c:pt idx="2842">
                  <c:v>116.59</c:v>
                </c:pt>
                <c:pt idx="2843">
                  <c:v>116.605</c:v>
                </c:pt>
                <c:pt idx="2844">
                  <c:v>116.623</c:v>
                </c:pt>
                <c:pt idx="2845">
                  <c:v>116.634</c:v>
                </c:pt>
                <c:pt idx="2846">
                  <c:v>116.637</c:v>
                </c:pt>
                <c:pt idx="2847">
                  <c:v>116.65900000000001</c:v>
                </c:pt>
                <c:pt idx="2848">
                  <c:v>116.663</c:v>
                </c:pt>
                <c:pt idx="2849">
                  <c:v>116.666</c:v>
                </c:pt>
                <c:pt idx="2850">
                  <c:v>116.67</c:v>
                </c:pt>
                <c:pt idx="2851">
                  <c:v>116.673</c:v>
                </c:pt>
                <c:pt idx="2852">
                  <c:v>116.673</c:v>
                </c:pt>
                <c:pt idx="2853">
                  <c:v>116.684</c:v>
                </c:pt>
                <c:pt idx="2854">
                  <c:v>116.684</c:v>
                </c:pt>
                <c:pt idx="2855">
                  <c:v>116.67</c:v>
                </c:pt>
                <c:pt idx="2856">
                  <c:v>116.666</c:v>
                </c:pt>
                <c:pt idx="2857">
                  <c:v>116.66200000000001</c:v>
                </c:pt>
                <c:pt idx="2858">
                  <c:v>116.648</c:v>
                </c:pt>
                <c:pt idx="2859">
                  <c:v>116.64100000000001</c:v>
                </c:pt>
                <c:pt idx="2860">
                  <c:v>116.64100000000001</c:v>
                </c:pt>
                <c:pt idx="2861">
                  <c:v>116.63</c:v>
                </c:pt>
                <c:pt idx="2862">
                  <c:v>116.61199999999999</c:v>
                </c:pt>
                <c:pt idx="2863">
                  <c:v>116.604</c:v>
                </c:pt>
                <c:pt idx="2864">
                  <c:v>116.575</c:v>
                </c:pt>
                <c:pt idx="2865">
                  <c:v>116.565</c:v>
                </c:pt>
                <c:pt idx="2866">
                  <c:v>116.56100000000001</c:v>
                </c:pt>
                <c:pt idx="2867">
                  <c:v>116.536</c:v>
                </c:pt>
                <c:pt idx="2868">
                  <c:v>116.521</c:v>
                </c:pt>
                <c:pt idx="2869">
                  <c:v>116.50700000000001</c:v>
                </c:pt>
                <c:pt idx="2870">
                  <c:v>116.492</c:v>
                </c:pt>
                <c:pt idx="2871">
                  <c:v>116.46299999999999</c:v>
                </c:pt>
                <c:pt idx="2872">
                  <c:v>116.456</c:v>
                </c:pt>
                <c:pt idx="2873">
                  <c:v>116.441</c:v>
                </c:pt>
                <c:pt idx="2874">
                  <c:v>116.40900000000001</c:v>
                </c:pt>
                <c:pt idx="2875">
                  <c:v>116.398</c:v>
                </c:pt>
                <c:pt idx="2876">
                  <c:v>116.383</c:v>
                </c:pt>
                <c:pt idx="2877">
                  <c:v>116.372</c:v>
                </c:pt>
                <c:pt idx="2878">
                  <c:v>116.372</c:v>
                </c:pt>
                <c:pt idx="2879">
                  <c:v>116.34699999999999</c:v>
                </c:pt>
                <c:pt idx="2880">
                  <c:v>116.336</c:v>
                </c:pt>
                <c:pt idx="2881">
                  <c:v>116.336</c:v>
                </c:pt>
                <c:pt idx="2882">
                  <c:v>116.322</c:v>
                </c:pt>
                <c:pt idx="2883">
                  <c:v>116.307</c:v>
                </c:pt>
                <c:pt idx="2884">
                  <c:v>116.304</c:v>
                </c:pt>
                <c:pt idx="2885">
                  <c:v>116.29600000000001</c:v>
                </c:pt>
                <c:pt idx="2886">
                  <c:v>116.285</c:v>
                </c:pt>
                <c:pt idx="2887">
                  <c:v>116.285</c:v>
                </c:pt>
                <c:pt idx="2888">
                  <c:v>116.285</c:v>
                </c:pt>
                <c:pt idx="2889">
                  <c:v>116.27800000000001</c:v>
                </c:pt>
                <c:pt idx="2890">
                  <c:v>116.27800000000001</c:v>
                </c:pt>
                <c:pt idx="2891">
                  <c:v>116.274</c:v>
                </c:pt>
                <c:pt idx="2892">
                  <c:v>116.282</c:v>
                </c:pt>
                <c:pt idx="2893">
                  <c:v>116.285</c:v>
                </c:pt>
                <c:pt idx="2894">
                  <c:v>116.285</c:v>
                </c:pt>
                <c:pt idx="2895">
                  <c:v>116.29300000000001</c:v>
                </c:pt>
                <c:pt idx="2896">
                  <c:v>116.285</c:v>
                </c:pt>
                <c:pt idx="2897">
                  <c:v>116.31100000000001</c:v>
                </c:pt>
                <c:pt idx="2898">
                  <c:v>116.325</c:v>
                </c:pt>
                <c:pt idx="2899">
                  <c:v>116.325</c:v>
                </c:pt>
                <c:pt idx="2900">
                  <c:v>116.34</c:v>
                </c:pt>
                <c:pt idx="2901">
                  <c:v>116.358</c:v>
                </c:pt>
                <c:pt idx="2902">
                  <c:v>116.36499999999999</c:v>
                </c:pt>
                <c:pt idx="2903">
                  <c:v>116.387</c:v>
                </c:pt>
                <c:pt idx="2904">
                  <c:v>116.39</c:v>
                </c:pt>
                <c:pt idx="2905">
                  <c:v>116.405</c:v>
                </c:pt>
                <c:pt idx="2906">
                  <c:v>116.419</c:v>
                </c:pt>
                <c:pt idx="2907">
                  <c:v>116.452</c:v>
                </c:pt>
                <c:pt idx="2908">
                  <c:v>116.46299999999999</c:v>
                </c:pt>
                <c:pt idx="2909">
                  <c:v>116.48099999999999</c:v>
                </c:pt>
                <c:pt idx="2910">
                  <c:v>116.521</c:v>
                </c:pt>
                <c:pt idx="2911">
                  <c:v>116.539</c:v>
                </c:pt>
                <c:pt idx="2912">
                  <c:v>116.568</c:v>
                </c:pt>
                <c:pt idx="2913">
                  <c:v>116.601</c:v>
                </c:pt>
                <c:pt idx="2914">
                  <c:v>116.619</c:v>
                </c:pt>
                <c:pt idx="2915">
                  <c:v>116.651</c:v>
                </c:pt>
                <c:pt idx="2916">
                  <c:v>116.691</c:v>
                </c:pt>
                <c:pt idx="2917">
                  <c:v>116.702</c:v>
                </c:pt>
                <c:pt idx="2918">
                  <c:v>116.742</c:v>
                </c:pt>
                <c:pt idx="2919">
                  <c:v>116.789</c:v>
                </c:pt>
                <c:pt idx="2920">
                  <c:v>116.81100000000001</c:v>
                </c:pt>
                <c:pt idx="2921">
                  <c:v>116.851</c:v>
                </c:pt>
                <c:pt idx="2922">
                  <c:v>116.89100000000001</c:v>
                </c:pt>
                <c:pt idx="2923">
                  <c:v>116.91200000000001</c:v>
                </c:pt>
                <c:pt idx="2924">
                  <c:v>116.956</c:v>
                </c:pt>
                <c:pt idx="2925">
                  <c:v>117.003</c:v>
                </c:pt>
                <c:pt idx="2926">
                  <c:v>117.039</c:v>
                </c:pt>
                <c:pt idx="2927">
                  <c:v>117.075</c:v>
                </c:pt>
                <c:pt idx="2928">
                  <c:v>117.133</c:v>
                </c:pt>
                <c:pt idx="2929">
                  <c:v>117.16200000000001</c:v>
                </c:pt>
                <c:pt idx="2930">
                  <c:v>117.202</c:v>
                </c:pt>
                <c:pt idx="2931">
                  <c:v>117.271</c:v>
                </c:pt>
                <c:pt idx="2932">
                  <c:v>117.289</c:v>
                </c:pt>
                <c:pt idx="2933">
                  <c:v>117.351</c:v>
                </c:pt>
                <c:pt idx="2934">
                  <c:v>117.402</c:v>
                </c:pt>
                <c:pt idx="2935">
                  <c:v>117.42400000000001</c:v>
                </c:pt>
                <c:pt idx="2936">
                  <c:v>117.48099999999999</c:v>
                </c:pt>
                <c:pt idx="2937">
                  <c:v>117.518</c:v>
                </c:pt>
                <c:pt idx="2938">
                  <c:v>117.55</c:v>
                </c:pt>
                <c:pt idx="2939">
                  <c:v>117.598</c:v>
                </c:pt>
                <c:pt idx="2940">
                  <c:v>117.648</c:v>
                </c:pt>
                <c:pt idx="2941">
                  <c:v>117.67</c:v>
                </c:pt>
                <c:pt idx="2942">
                  <c:v>117.721</c:v>
                </c:pt>
                <c:pt idx="2943">
                  <c:v>117.764</c:v>
                </c:pt>
                <c:pt idx="2944">
                  <c:v>117.786</c:v>
                </c:pt>
                <c:pt idx="2945">
                  <c:v>117.82899999999999</c:v>
                </c:pt>
                <c:pt idx="2946">
                  <c:v>117.877</c:v>
                </c:pt>
                <c:pt idx="2947">
                  <c:v>117.898</c:v>
                </c:pt>
                <c:pt idx="2948">
                  <c:v>117.938</c:v>
                </c:pt>
                <c:pt idx="2949">
                  <c:v>117.974</c:v>
                </c:pt>
                <c:pt idx="2950">
                  <c:v>117.99299999999999</c:v>
                </c:pt>
                <c:pt idx="2951">
                  <c:v>118.033</c:v>
                </c:pt>
                <c:pt idx="2952">
                  <c:v>118.062</c:v>
                </c:pt>
                <c:pt idx="2953">
                  <c:v>118.09399999999999</c:v>
                </c:pt>
                <c:pt idx="2954">
                  <c:v>118.134</c:v>
                </c:pt>
                <c:pt idx="2955">
                  <c:v>118.17400000000001</c:v>
                </c:pt>
                <c:pt idx="2956">
                  <c:v>118.188</c:v>
                </c:pt>
                <c:pt idx="2957">
                  <c:v>118.22799999999999</c:v>
                </c:pt>
                <c:pt idx="2958">
                  <c:v>118.261</c:v>
                </c:pt>
                <c:pt idx="2959">
                  <c:v>118.27200000000001</c:v>
                </c:pt>
                <c:pt idx="2960">
                  <c:v>118.297</c:v>
                </c:pt>
                <c:pt idx="2961">
                  <c:v>118.34099999999999</c:v>
                </c:pt>
                <c:pt idx="2962">
                  <c:v>118.355</c:v>
                </c:pt>
                <c:pt idx="2963">
                  <c:v>118.377</c:v>
                </c:pt>
                <c:pt idx="2964">
                  <c:v>118.402</c:v>
                </c:pt>
                <c:pt idx="2965">
                  <c:v>118.417</c:v>
                </c:pt>
                <c:pt idx="2966">
                  <c:v>118.449</c:v>
                </c:pt>
                <c:pt idx="2967">
                  <c:v>118.45699999999999</c:v>
                </c:pt>
                <c:pt idx="2968">
                  <c:v>118.47499999999999</c:v>
                </c:pt>
                <c:pt idx="2969">
                  <c:v>118.489</c:v>
                </c:pt>
                <c:pt idx="2970">
                  <c:v>118.511</c:v>
                </c:pt>
                <c:pt idx="2971">
                  <c:v>118.52200000000001</c:v>
                </c:pt>
                <c:pt idx="2972">
                  <c:v>118.544</c:v>
                </c:pt>
                <c:pt idx="2973">
                  <c:v>118.551</c:v>
                </c:pt>
                <c:pt idx="2974">
                  <c:v>118.55800000000001</c:v>
                </c:pt>
                <c:pt idx="2975">
                  <c:v>118.565</c:v>
                </c:pt>
                <c:pt idx="2976">
                  <c:v>118.58</c:v>
                </c:pt>
                <c:pt idx="2977">
                  <c:v>118.587</c:v>
                </c:pt>
                <c:pt idx="2978">
                  <c:v>118.602</c:v>
                </c:pt>
                <c:pt idx="2979">
                  <c:v>118.60899999999999</c:v>
                </c:pt>
                <c:pt idx="2980">
                  <c:v>118.602</c:v>
                </c:pt>
                <c:pt idx="2981">
                  <c:v>118.60899999999999</c:v>
                </c:pt>
                <c:pt idx="2982">
                  <c:v>118.602</c:v>
                </c:pt>
                <c:pt idx="2983">
                  <c:v>118.605</c:v>
                </c:pt>
                <c:pt idx="2984">
                  <c:v>118.59399999999999</c:v>
                </c:pt>
                <c:pt idx="2985">
                  <c:v>118.59399999999999</c:v>
                </c:pt>
                <c:pt idx="2986">
                  <c:v>118.59399999999999</c:v>
                </c:pt>
                <c:pt idx="2987">
                  <c:v>118.57599999999999</c:v>
                </c:pt>
                <c:pt idx="2988">
                  <c:v>118.565</c:v>
                </c:pt>
                <c:pt idx="2989">
                  <c:v>118.551</c:v>
                </c:pt>
                <c:pt idx="2990">
                  <c:v>118.54</c:v>
                </c:pt>
                <c:pt idx="2991">
                  <c:v>118.526</c:v>
                </c:pt>
                <c:pt idx="2992">
                  <c:v>118.526</c:v>
                </c:pt>
                <c:pt idx="2993">
                  <c:v>118.497</c:v>
                </c:pt>
                <c:pt idx="2994">
                  <c:v>118.489</c:v>
                </c:pt>
                <c:pt idx="2995">
                  <c:v>118.464</c:v>
                </c:pt>
                <c:pt idx="2996">
                  <c:v>118.431</c:v>
                </c:pt>
                <c:pt idx="2997">
                  <c:v>118.41</c:v>
                </c:pt>
                <c:pt idx="2998">
                  <c:v>118.39100000000001</c:v>
                </c:pt>
                <c:pt idx="2999">
                  <c:v>118.355</c:v>
                </c:pt>
                <c:pt idx="3000">
                  <c:v>118.32599999999999</c:v>
                </c:pt>
                <c:pt idx="3001">
                  <c:v>118.312</c:v>
                </c:pt>
                <c:pt idx="3002">
                  <c:v>118.27200000000001</c:v>
                </c:pt>
                <c:pt idx="3003">
                  <c:v>118.217</c:v>
                </c:pt>
                <c:pt idx="3004">
                  <c:v>118.203</c:v>
                </c:pt>
                <c:pt idx="3005">
                  <c:v>118.16</c:v>
                </c:pt>
                <c:pt idx="3006">
                  <c:v>118.116</c:v>
                </c:pt>
                <c:pt idx="3007">
                  <c:v>118.098</c:v>
                </c:pt>
                <c:pt idx="3008">
                  <c:v>118.033</c:v>
                </c:pt>
                <c:pt idx="3009">
                  <c:v>118</c:v>
                </c:pt>
                <c:pt idx="3010">
                  <c:v>117.967</c:v>
                </c:pt>
                <c:pt idx="3011">
                  <c:v>117.902</c:v>
                </c:pt>
                <c:pt idx="3012">
                  <c:v>117.851</c:v>
                </c:pt>
                <c:pt idx="3013">
                  <c:v>117.815</c:v>
                </c:pt>
                <c:pt idx="3014">
                  <c:v>117.75</c:v>
                </c:pt>
                <c:pt idx="3015">
                  <c:v>117.685</c:v>
                </c:pt>
                <c:pt idx="3016">
                  <c:v>117.648</c:v>
                </c:pt>
                <c:pt idx="3017">
                  <c:v>117.57899999999999</c:v>
                </c:pt>
                <c:pt idx="3018">
                  <c:v>117.514</c:v>
                </c:pt>
                <c:pt idx="3019">
                  <c:v>117.471</c:v>
                </c:pt>
                <c:pt idx="3020">
                  <c:v>117.402</c:v>
                </c:pt>
                <c:pt idx="3021">
                  <c:v>117.32599999999999</c:v>
                </c:pt>
                <c:pt idx="3022">
                  <c:v>117.297</c:v>
                </c:pt>
                <c:pt idx="3023">
                  <c:v>117.21</c:v>
                </c:pt>
                <c:pt idx="3024">
                  <c:v>117.126</c:v>
                </c:pt>
                <c:pt idx="3025">
                  <c:v>117.104</c:v>
                </c:pt>
                <c:pt idx="3026">
                  <c:v>117.017</c:v>
                </c:pt>
                <c:pt idx="3027">
                  <c:v>116.923</c:v>
                </c:pt>
                <c:pt idx="3028">
                  <c:v>116.88</c:v>
                </c:pt>
                <c:pt idx="3029">
                  <c:v>116.785</c:v>
                </c:pt>
                <c:pt idx="3030">
                  <c:v>116.69799999999999</c:v>
                </c:pt>
                <c:pt idx="3031">
                  <c:v>116.64400000000001</c:v>
                </c:pt>
                <c:pt idx="3032">
                  <c:v>116.553</c:v>
                </c:pt>
                <c:pt idx="3033">
                  <c:v>116.46299999999999</c:v>
                </c:pt>
                <c:pt idx="3034">
                  <c:v>116.41200000000001</c:v>
                </c:pt>
                <c:pt idx="3035">
                  <c:v>116.31399999999999</c:v>
                </c:pt>
                <c:pt idx="3036">
                  <c:v>116.21299999999999</c:v>
                </c:pt>
                <c:pt idx="3037">
                  <c:v>116.169</c:v>
                </c:pt>
                <c:pt idx="3038">
                  <c:v>116.06</c:v>
                </c:pt>
                <c:pt idx="3039">
                  <c:v>115.97</c:v>
                </c:pt>
                <c:pt idx="3040">
                  <c:v>115.91200000000001</c:v>
                </c:pt>
                <c:pt idx="3041">
                  <c:v>115.803</c:v>
                </c:pt>
                <c:pt idx="3042">
                  <c:v>115.694</c:v>
                </c:pt>
                <c:pt idx="3043">
                  <c:v>115.64</c:v>
                </c:pt>
                <c:pt idx="3044">
                  <c:v>115.535</c:v>
                </c:pt>
                <c:pt idx="3045">
                  <c:v>115.411</c:v>
                </c:pt>
                <c:pt idx="3046">
                  <c:v>115.364</c:v>
                </c:pt>
                <c:pt idx="3047">
                  <c:v>115.241</c:v>
                </c:pt>
                <c:pt idx="3048">
                  <c:v>115.114</c:v>
                </c:pt>
                <c:pt idx="3049">
                  <c:v>115.056</c:v>
                </c:pt>
                <c:pt idx="3050">
                  <c:v>114.943</c:v>
                </c:pt>
                <c:pt idx="3051">
                  <c:v>114.831</c:v>
                </c:pt>
                <c:pt idx="3052">
                  <c:v>114.777</c:v>
                </c:pt>
                <c:pt idx="3053">
                  <c:v>114.654</c:v>
                </c:pt>
                <c:pt idx="3054">
                  <c:v>114.53700000000001</c:v>
                </c:pt>
                <c:pt idx="3055">
                  <c:v>114.47199999999999</c:v>
                </c:pt>
                <c:pt idx="3056">
                  <c:v>114.349</c:v>
                </c:pt>
                <c:pt idx="3057">
                  <c:v>114.211</c:v>
                </c:pt>
                <c:pt idx="3058">
                  <c:v>114.157</c:v>
                </c:pt>
                <c:pt idx="3059">
                  <c:v>114.023</c:v>
                </c:pt>
                <c:pt idx="3060">
                  <c:v>113.88500000000001</c:v>
                </c:pt>
                <c:pt idx="3061">
                  <c:v>113.82299999999999</c:v>
                </c:pt>
                <c:pt idx="3062">
                  <c:v>113.68899999999999</c:v>
                </c:pt>
                <c:pt idx="3063">
                  <c:v>113.55500000000001</c:v>
                </c:pt>
                <c:pt idx="3064">
                  <c:v>113.497</c:v>
                </c:pt>
                <c:pt idx="3065">
                  <c:v>113.35899999999999</c:v>
                </c:pt>
                <c:pt idx="3066">
                  <c:v>113.218</c:v>
                </c:pt>
                <c:pt idx="3067">
                  <c:v>113.16</c:v>
                </c:pt>
                <c:pt idx="3068">
                  <c:v>113.018</c:v>
                </c:pt>
                <c:pt idx="3069">
                  <c:v>112.884</c:v>
                </c:pt>
                <c:pt idx="3070">
                  <c:v>112.812</c:v>
                </c:pt>
                <c:pt idx="3071">
                  <c:v>112.667</c:v>
                </c:pt>
                <c:pt idx="3072">
                  <c:v>112.54300000000001</c:v>
                </c:pt>
                <c:pt idx="3073">
                  <c:v>112.482</c:v>
                </c:pt>
                <c:pt idx="3074">
                  <c:v>112.337</c:v>
                </c:pt>
                <c:pt idx="3075">
                  <c:v>112.19499999999999</c:v>
                </c:pt>
                <c:pt idx="3076">
                  <c:v>112.123</c:v>
                </c:pt>
                <c:pt idx="3077">
                  <c:v>111.97799999999999</c:v>
                </c:pt>
                <c:pt idx="3078">
                  <c:v>111.84399999999999</c:v>
                </c:pt>
                <c:pt idx="3079">
                  <c:v>111.77500000000001</c:v>
                </c:pt>
                <c:pt idx="3080">
                  <c:v>111.63</c:v>
                </c:pt>
                <c:pt idx="3081">
                  <c:v>111.485</c:v>
                </c:pt>
                <c:pt idx="3082">
                  <c:v>111.383</c:v>
                </c:pt>
                <c:pt idx="3083">
                  <c:v>111.256</c:v>
                </c:pt>
                <c:pt idx="3084">
                  <c:v>111.11799999999999</c:v>
                </c:pt>
                <c:pt idx="3085">
                  <c:v>111.039</c:v>
                </c:pt>
                <c:pt idx="3086">
                  <c:v>110.904</c:v>
                </c:pt>
                <c:pt idx="3087">
                  <c:v>110.741</c:v>
                </c:pt>
                <c:pt idx="3088">
                  <c:v>110.672</c:v>
                </c:pt>
                <c:pt idx="3089">
                  <c:v>110.53100000000001</c:v>
                </c:pt>
                <c:pt idx="3090">
                  <c:v>110.371</c:v>
                </c:pt>
                <c:pt idx="3091">
                  <c:v>110.295</c:v>
                </c:pt>
                <c:pt idx="3092">
                  <c:v>110.16500000000001</c:v>
                </c:pt>
                <c:pt idx="3093">
                  <c:v>110.012</c:v>
                </c:pt>
                <c:pt idx="3094">
                  <c:v>109.926</c:v>
                </c:pt>
                <c:pt idx="3095">
                  <c:v>109.789</c:v>
                </c:pt>
                <c:pt idx="3096">
                  <c:v>109.637</c:v>
                </c:pt>
                <c:pt idx="3097">
                  <c:v>109.56100000000001</c:v>
                </c:pt>
                <c:pt idx="3098">
                  <c:v>109.40600000000001</c:v>
                </c:pt>
                <c:pt idx="3099">
                  <c:v>109.265</c:v>
                </c:pt>
                <c:pt idx="3100">
                  <c:v>109.19</c:v>
                </c:pt>
                <c:pt idx="3101">
                  <c:v>109.038</c:v>
                </c:pt>
                <c:pt idx="3102">
                  <c:v>108.879</c:v>
                </c:pt>
                <c:pt idx="3103">
                  <c:v>108.8</c:v>
                </c:pt>
                <c:pt idx="3104">
                  <c:v>108.663</c:v>
                </c:pt>
                <c:pt idx="3105">
                  <c:v>108.511</c:v>
                </c:pt>
                <c:pt idx="3106">
                  <c:v>108.425</c:v>
                </c:pt>
                <c:pt idx="3107">
                  <c:v>108.273</c:v>
                </c:pt>
                <c:pt idx="3108">
                  <c:v>108.129</c:v>
                </c:pt>
                <c:pt idx="3109">
                  <c:v>108.057</c:v>
                </c:pt>
                <c:pt idx="3110">
                  <c:v>107.898</c:v>
                </c:pt>
                <c:pt idx="3111">
                  <c:v>107.75700000000001</c:v>
                </c:pt>
                <c:pt idx="3112">
                  <c:v>107.678</c:v>
                </c:pt>
                <c:pt idx="3113">
                  <c:v>107.53700000000001</c:v>
                </c:pt>
                <c:pt idx="3114">
                  <c:v>107.38500000000001</c:v>
                </c:pt>
                <c:pt idx="3115">
                  <c:v>107.306</c:v>
                </c:pt>
                <c:pt idx="3116">
                  <c:v>107.16500000000001</c:v>
                </c:pt>
                <c:pt idx="3117">
                  <c:v>107.017</c:v>
                </c:pt>
                <c:pt idx="3118">
                  <c:v>106.953</c:v>
                </c:pt>
                <c:pt idx="3119">
                  <c:v>106.819</c:v>
                </c:pt>
                <c:pt idx="3120">
                  <c:v>106.685</c:v>
                </c:pt>
                <c:pt idx="3121">
                  <c:v>106.617</c:v>
                </c:pt>
                <c:pt idx="3122">
                  <c:v>106.483</c:v>
                </c:pt>
                <c:pt idx="3123">
                  <c:v>106.364</c:v>
                </c:pt>
                <c:pt idx="3124">
                  <c:v>106.292</c:v>
                </c:pt>
                <c:pt idx="3125">
                  <c:v>106.169</c:v>
                </c:pt>
                <c:pt idx="3126">
                  <c:v>106.06100000000001</c:v>
                </c:pt>
                <c:pt idx="3127">
                  <c:v>105.97799999999999</c:v>
                </c:pt>
                <c:pt idx="3128">
                  <c:v>105.87</c:v>
                </c:pt>
                <c:pt idx="3129">
                  <c:v>105.758</c:v>
                </c:pt>
                <c:pt idx="3130">
                  <c:v>105.715</c:v>
                </c:pt>
                <c:pt idx="3131">
                  <c:v>105.614</c:v>
                </c:pt>
                <c:pt idx="3132">
                  <c:v>105.51600000000001</c:v>
                </c:pt>
                <c:pt idx="3133">
                  <c:v>105.47</c:v>
                </c:pt>
                <c:pt idx="3134">
                  <c:v>105.376</c:v>
                </c:pt>
                <c:pt idx="3135">
                  <c:v>105.29600000000001</c:v>
                </c:pt>
                <c:pt idx="3136">
                  <c:v>105.25700000000001</c:v>
                </c:pt>
                <c:pt idx="3137">
                  <c:v>105.184</c:v>
                </c:pt>
                <c:pt idx="3138">
                  <c:v>105.119</c:v>
                </c:pt>
                <c:pt idx="3139">
                  <c:v>105.083</c:v>
                </c:pt>
                <c:pt idx="3140">
                  <c:v>105.018</c:v>
                </c:pt>
                <c:pt idx="3141">
                  <c:v>104.964</c:v>
                </c:pt>
                <c:pt idx="3142">
                  <c:v>104.946</c:v>
                </c:pt>
                <c:pt idx="3143">
                  <c:v>104.88500000000001</c:v>
                </c:pt>
                <c:pt idx="3144">
                  <c:v>104.845</c:v>
                </c:pt>
                <c:pt idx="3145">
                  <c:v>104.845</c:v>
                </c:pt>
                <c:pt idx="3146">
                  <c:v>104.795</c:v>
                </c:pt>
                <c:pt idx="3147">
                  <c:v>104.755</c:v>
                </c:pt>
                <c:pt idx="3148">
                  <c:v>104.751</c:v>
                </c:pt>
                <c:pt idx="3149">
                  <c:v>104.712</c:v>
                </c:pt>
                <c:pt idx="3150">
                  <c:v>104.69</c:v>
                </c:pt>
                <c:pt idx="3151">
                  <c:v>104.694</c:v>
                </c:pt>
                <c:pt idx="3152">
                  <c:v>104.672</c:v>
                </c:pt>
                <c:pt idx="3153">
                  <c:v>104.661</c:v>
                </c:pt>
                <c:pt idx="3154">
                  <c:v>104.68300000000001</c:v>
                </c:pt>
                <c:pt idx="3155">
                  <c:v>104.657</c:v>
                </c:pt>
                <c:pt idx="3156">
                  <c:v>104.657</c:v>
                </c:pt>
                <c:pt idx="3157">
                  <c:v>104.661</c:v>
                </c:pt>
                <c:pt idx="3158">
                  <c:v>104.657</c:v>
                </c:pt>
                <c:pt idx="3159">
                  <c:v>104.654</c:v>
                </c:pt>
                <c:pt idx="3160">
                  <c:v>104.672</c:v>
                </c:pt>
                <c:pt idx="3161">
                  <c:v>104.672</c:v>
                </c:pt>
                <c:pt idx="3162">
                  <c:v>104.68300000000001</c:v>
                </c:pt>
                <c:pt idx="3163">
                  <c:v>104.693</c:v>
                </c:pt>
                <c:pt idx="3164">
                  <c:v>104.70099999999999</c:v>
                </c:pt>
                <c:pt idx="3165">
                  <c:v>104.73699999999999</c:v>
                </c:pt>
                <c:pt idx="3166">
                  <c:v>104.751</c:v>
                </c:pt>
                <c:pt idx="3167">
                  <c:v>104.762</c:v>
                </c:pt>
                <c:pt idx="3168">
                  <c:v>104.798</c:v>
                </c:pt>
                <c:pt idx="3169">
                  <c:v>104.80500000000001</c:v>
                </c:pt>
                <c:pt idx="3170">
                  <c:v>104.83799999999999</c:v>
                </c:pt>
                <c:pt idx="3171">
                  <c:v>104.87</c:v>
                </c:pt>
                <c:pt idx="3172">
                  <c:v>104.895</c:v>
                </c:pt>
                <c:pt idx="3173">
                  <c:v>104.928</c:v>
                </c:pt>
                <c:pt idx="3174">
                  <c:v>104.967</c:v>
                </c:pt>
                <c:pt idx="3175">
                  <c:v>104.99299999999999</c:v>
                </c:pt>
                <c:pt idx="3176">
                  <c:v>105.021</c:v>
                </c:pt>
                <c:pt idx="3177">
                  <c:v>105.07599999999999</c:v>
                </c:pt>
                <c:pt idx="3178">
                  <c:v>105.104</c:v>
                </c:pt>
                <c:pt idx="3179">
                  <c:v>105.151</c:v>
                </c:pt>
                <c:pt idx="3180">
                  <c:v>105.19799999999999</c:v>
                </c:pt>
                <c:pt idx="3181">
                  <c:v>105.23399999999999</c:v>
                </c:pt>
                <c:pt idx="3182">
                  <c:v>105.28100000000001</c:v>
                </c:pt>
                <c:pt idx="3183">
                  <c:v>105.35</c:v>
                </c:pt>
                <c:pt idx="3184">
                  <c:v>105.38200000000001</c:v>
                </c:pt>
                <c:pt idx="3185">
                  <c:v>105.443</c:v>
                </c:pt>
                <c:pt idx="3186">
                  <c:v>105.53</c:v>
                </c:pt>
                <c:pt idx="3187">
                  <c:v>105.548</c:v>
                </c:pt>
                <c:pt idx="3188">
                  <c:v>105.62</c:v>
                </c:pt>
                <c:pt idx="3189">
                  <c:v>105.696</c:v>
                </c:pt>
                <c:pt idx="3190">
                  <c:v>105.732</c:v>
                </c:pt>
                <c:pt idx="3191">
                  <c:v>105.81100000000001</c:v>
                </c:pt>
                <c:pt idx="3192">
                  <c:v>105.898</c:v>
                </c:pt>
                <c:pt idx="3193">
                  <c:v>105.941</c:v>
                </c:pt>
                <c:pt idx="3194">
                  <c:v>106.035</c:v>
                </c:pt>
                <c:pt idx="3195">
                  <c:v>106.125</c:v>
                </c:pt>
                <c:pt idx="3196">
                  <c:v>106.16800000000001</c:v>
                </c:pt>
                <c:pt idx="3197">
                  <c:v>106.259</c:v>
                </c:pt>
                <c:pt idx="3198">
                  <c:v>106.367</c:v>
                </c:pt>
                <c:pt idx="3199">
                  <c:v>106.414</c:v>
                </c:pt>
                <c:pt idx="3200">
                  <c:v>106.52200000000001</c:v>
                </c:pt>
                <c:pt idx="3201">
                  <c:v>106.627</c:v>
                </c:pt>
                <c:pt idx="3202">
                  <c:v>106.684</c:v>
                </c:pt>
                <c:pt idx="3203">
                  <c:v>106.782</c:v>
                </c:pt>
                <c:pt idx="3204">
                  <c:v>106.901</c:v>
                </c:pt>
                <c:pt idx="3205">
                  <c:v>106.955</c:v>
                </c:pt>
                <c:pt idx="3206">
                  <c:v>107.092</c:v>
                </c:pt>
                <c:pt idx="3207">
                  <c:v>107.214</c:v>
                </c:pt>
                <c:pt idx="3208">
                  <c:v>107.27200000000001</c:v>
                </c:pt>
                <c:pt idx="3209">
                  <c:v>107.399</c:v>
                </c:pt>
                <c:pt idx="3210">
                  <c:v>107.532</c:v>
                </c:pt>
                <c:pt idx="3211">
                  <c:v>107.59</c:v>
                </c:pt>
                <c:pt idx="3212">
                  <c:v>107.723</c:v>
                </c:pt>
                <c:pt idx="3213">
                  <c:v>107.864</c:v>
                </c:pt>
                <c:pt idx="3214">
                  <c:v>107.93600000000001</c:v>
                </c:pt>
                <c:pt idx="3215">
                  <c:v>108.069</c:v>
                </c:pt>
                <c:pt idx="3216">
                  <c:v>108.206</c:v>
                </c:pt>
                <c:pt idx="3217">
                  <c:v>108.271</c:v>
                </c:pt>
                <c:pt idx="3218">
                  <c:v>108.416</c:v>
                </c:pt>
                <c:pt idx="3219">
                  <c:v>108.54900000000001</c:v>
                </c:pt>
                <c:pt idx="3220">
                  <c:v>108.61799999999999</c:v>
                </c:pt>
                <c:pt idx="3221">
                  <c:v>108.755</c:v>
                </c:pt>
                <c:pt idx="3222">
                  <c:v>108.899</c:v>
                </c:pt>
                <c:pt idx="3223">
                  <c:v>108.971</c:v>
                </c:pt>
                <c:pt idx="3224">
                  <c:v>109.105</c:v>
                </c:pt>
                <c:pt idx="3225">
                  <c:v>109.242</c:v>
                </c:pt>
                <c:pt idx="3226">
                  <c:v>109.31399999999999</c:v>
                </c:pt>
                <c:pt idx="3227">
                  <c:v>109.444</c:v>
                </c:pt>
                <c:pt idx="3228">
                  <c:v>109.584</c:v>
                </c:pt>
                <c:pt idx="3229">
                  <c:v>109.65600000000001</c:v>
                </c:pt>
                <c:pt idx="3230">
                  <c:v>109.77500000000001</c:v>
                </c:pt>
                <c:pt idx="3231">
                  <c:v>109.92</c:v>
                </c:pt>
                <c:pt idx="3232">
                  <c:v>109.985</c:v>
                </c:pt>
                <c:pt idx="3233">
                  <c:v>110.11499999999999</c:v>
                </c:pt>
                <c:pt idx="3234">
                  <c:v>110.23099999999999</c:v>
                </c:pt>
                <c:pt idx="3235">
                  <c:v>110.304</c:v>
                </c:pt>
                <c:pt idx="3236">
                  <c:v>110.419</c:v>
                </c:pt>
                <c:pt idx="3237">
                  <c:v>110.536</c:v>
                </c:pt>
                <c:pt idx="3238">
                  <c:v>110.586</c:v>
                </c:pt>
                <c:pt idx="3239">
                  <c:v>110.69499999999999</c:v>
                </c:pt>
                <c:pt idx="3240">
                  <c:v>110.818</c:v>
                </c:pt>
                <c:pt idx="3241">
                  <c:v>110.86499999999999</c:v>
                </c:pt>
                <c:pt idx="3242">
                  <c:v>110.97</c:v>
                </c:pt>
                <c:pt idx="3243">
                  <c:v>111.072</c:v>
                </c:pt>
                <c:pt idx="3244">
                  <c:v>111.119</c:v>
                </c:pt>
                <c:pt idx="3245">
                  <c:v>111.206</c:v>
                </c:pt>
                <c:pt idx="3246">
                  <c:v>111.3</c:v>
                </c:pt>
                <c:pt idx="3247">
                  <c:v>111.336</c:v>
                </c:pt>
                <c:pt idx="3248">
                  <c:v>111.423</c:v>
                </c:pt>
                <c:pt idx="3249">
                  <c:v>111.503</c:v>
                </c:pt>
                <c:pt idx="3250">
                  <c:v>111.536</c:v>
                </c:pt>
                <c:pt idx="3251">
                  <c:v>111.61499999999999</c:v>
                </c:pt>
                <c:pt idx="3252">
                  <c:v>111.688</c:v>
                </c:pt>
                <c:pt idx="3253">
                  <c:v>111.71299999999999</c:v>
                </c:pt>
                <c:pt idx="3254">
                  <c:v>111.786</c:v>
                </c:pt>
                <c:pt idx="3255">
                  <c:v>111.858</c:v>
                </c:pt>
                <c:pt idx="3256">
                  <c:v>111.884</c:v>
                </c:pt>
                <c:pt idx="3257">
                  <c:v>111.931</c:v>
                </c:pt>
                <c:pt idx="3258">
                  <c:v>111.996</c:v>
                </c:pt>
                <c:pt idx="3259">
                  <c:v>112.01</c:v>
                </c:pt>
                <c:pt idx="3260">
                  <c:v>112.054</c:v>
                </c:pt>
                <c:pt idx="3261">
                  <c:v>112.09</c:v>
                </c:pt>
                <c:pt idx="3262">
                  <c:v>112.104</c:v>
                </c:pt>
                <c:pt idx="3263">
                  <c:v>112.14100000000001</c:v>
                </c:pt>
                <c:pt idx="3264">
                  <c:v>112.16200000000001</c:v>
                </c:pt>
                <c:pt idx="3265">
                  <c:v>112.16200000000001</c:v>
                </c:pt>
                <c:pt idx="3266">
                  <c:v>112.188</c:v>
                </c:pt>
                <c:pt idx="3267">
                  <c:v>112.217</c:v>
                </c:pt>
                <c:pt idx="3268">
                  <c:v>112.227</c:v>
                </c:pt>
                <c:pt idx="3269">
                  <c:v>112.227</c:v>
                </c:pt>
                <c:pt idx="3270">
                  <c:v>112.256</c:v>
                </c:pt>
                <c:pt idx="3271">
                  <c:v>112.249</c:v>
                </c:pt>
                <c:pt idx="3272">
                  <c:v>112.253</c:v>
                </c:pt>
                <c:pt idx="3273">
                  <c:v>112.245</c:v>
                </c:pt>
                <c:pt idx="3274">
                  <c:v>112.245</c:v>
                </c:pt>
                <c:pt idx="3275">
                  <c:v>112.23399999999999</c:v>
                </c:pt>
                <c:pt idx="3276">
                  <c:v>112.223</c:v>
                </c:pt>
                <c:pt idx="3277">
                  <c:v>112.21299999999999</c:v>
                </c:pt>
                <c:pt idx="3278">
                  <c:v>112.19799999999999</c:v>
                </c:pt>
                <c:pt idx="3279">
                  <c:v>112.18300000000001</c:v>
                </c:pt>
                <c:pt idx="3280">
                  <c:v>112.176</c:v>
                </c:pt>
                <c:pt idx="3281">
                  <c:v>112.136</c:v>
                </c:pt>
                <c:pt idx="3282">
                  <c:v>112.122</c:v>
                </c:pt>
                <c:pt idx="3283">
                  <c:v>112.10299999999999</c:v>
                </c:pt>
                <c:pt idx="3284">
                  <c:v>112.074</c:v>
                </c:pt>
                <c:pt idx="3285">
                  <c:v>112.038</c:v>
                </c:pt>
                <c:pt idx="3286">
                  <c:v>112.02</c:v>
                </c:pt>
                <c:pt idx="3287">
                  <c:v>111.947</c:v>
                </c:pt>
                <c:pt idx="3288">
                  <c:v>111.93300000000001</c:v>
                </c:pt>
                <c:pt idx="3289">
                  <c:v>111.904</c:v>
                </c:pt>
                <c:pt idx="3290">
                  <c:v>111.86</c:v>
                </c:pt>
                <c:pt idx="3291">
                  <c:v>111.813</c:v>
                </c:pt>
                <c:pt idx="3292">
                  <c:v>111.78400000000001</c:v>
                </c:pt>
                <c:pt idx="3293">
                  <c:v>111.71899999999999</c:v>
                </c:pt>
                <c:pt idx="3294">
                  <c:v>111.657</c:v>
                </c:pt>
                <c:pt idx="3295">
                  <c:v>111.643</c:v>
                </c:pt>
                <c:pt idx="3296">
                  <c:v>111.574</c:v>
                </c:pt>
                <c:pt idx="3297">
                  <c:v>111.51600000000001</c:v>
                </c:pt>
                <c:pt idx="3298">
                  <c:v>111.48699999999999</c:v>
                </c:pt>
                <c:pt idx="3299">
                  <c:v>111.41800000000001</c:v>
                </c:pt>
                <c:pt idx="3300">
                  <c:v>111.36</c:v>
                </c:pt>
                <c:pt idx="3301">
                  <c:v>111.316</c:v>
                </c:pt>
                <c:pt idx="3302">
                  <c:v>111.251</c:v>
                </c:pt>
                <c:pt idx="3303">
                  <c:v>111.182</c:v>
                </c:pt>
                <c:pt idx="3304">
                  <c:v>111.13800000000001</c:v>
                </c:pt>
                <c:pt idx="3305">
                  <c:v>111.051</c:v>
                </c:pt>
                <c:pt idx="3306">
                  <c:v>110.99</c:v>
                </c:pt>
                <c:pt idx="3307">
                  <c:v>110.95699999999999</c:v>
                </c:pt>
                <c:pt idx="3308">
                  <c:v>110.87</c:v>
                </c:pt>
                <c:pt idx="3309">
                  <c:v>110.797</c:v>
                </c:pt>
                <c:pt idx="3310">
                  <c:v>110.754</c:v>
                </c:pt>
                <c:pt idx="3311">
                  <c:v>110.685</c:v>
                </c:pt>
                <c:pt idx="3312">
                  <c:v>110.598</c:v>
                </c:pt>
                <c:pt idx="3313">
                  <c:v>110.554</c:v>
                </c:pt>
                <c:pt idx="3314">
                  <c:v>110.482</c:v>
                </c:pt>
                <c:pt idx="3315">
                  <c:v>110.402</c:v>
                </c:pt>
                <c:pt idx="3316">
                  <c:v>110.369</c:v>
                </c:pt>
                <c:pt idx="3317">
                  <c:v>110.297</c:v>
                </c:pt>
                <c:pt idx="3318">
                  <c:v>110.235</c:v>
                </c:pt>
                <c:pt idx="3319">
                  <c:v>110.202</c:v>
                </c:pt>
                <c:pt idx="3320">
                  <c:v>110.11499999999999</c:v>
                </c:pt>
                <c:pt idx="3321">
                  <c:v>110.05</c:v>
                </c:pt>
                <c:pt idx="3322">
                  <c:v>110.01</c:v>
                </c:pt>
                <c:pt idx="3323">
                  <c:v>109.938</c:v>
                </c:pt>
                <c:pt idx="3324">
                  <c:v>109.858</c:v>
                </c:pt>
                <c:pt idx="3325">
                  <c:v>109.82899999999999</c:v>
                </c:pt>
                <c:pt idx="3326">
                  <c:v>109.764</c:v>
                </c:pt>
                <c:pt idx="3327">
                  <c:v>109.699</c:v>
                </c:pt>
                <c:pt idx="3328">
                  <c:v>109.667</c:v>
                </c:pt>
                <c:pt idx="3329">
                  <c:v>109.613</c:v>
                </c:pt>
                <c:pt idx="3330">
                  <c:v>109.559</c:v>
                </c:pt>
                <c:pt idx="3331">
                  <c:v>109.523</c:v>
                </c:pt>
                <c:pt idx="3332">
                  <c:v>109.476</c:v>
                </c:pt>
                <c:pt idx="3333">
                  <c:v>109.425</c:v>
                </c:pt>
                <c:pt idx="3334">
                  <c:v>109.392</c:v>
                </c:pt>
                <c:pt idx="3335">
                  <c:v>109.349</c:v>
                </c:pt>
                <c:pt idx="3336">
                  <c:v>109.288</c:v>
                </c:pt>
                <c:pt idx="3337">
                  <c:v>109.273</c:v>
                </c:pt>
                <c:pt idx="3338">
                  <c:v>109.21599999999999</c:v>
                </c:pt>
                <c:pt idx="3339">
                  <c:v>109.172</c:v>
                </c:pt>
                <c:pt idx="3340">
                  <c:v>109.154</c:v>
                </c:pt>
                <c:pt idx="3341">
                  <c:v>109.114</c:v>
                </c:pt>
                <c:pt idx="3342">
                  <c:v>109.06</c:v>
                </c:pt>
                <c:pt idx="3343">
                  <c:v>109.042</c:v>
                </c:pt>
                <c:pt idx="3344">
                  <c:v>109.01300000000001</c:v>
                </c:pt>
                <c:pt idx="3345">
                  <c:v>108.98399999999999</c:v>
                </c:pt>
                <c:pt idx="3346">
                  <c:v>108.974</c:v>
                </c:pt>
                <c:pt idx="3347">
                  <c:v>108.952</c:v>
                </c:pt>
                <c:pt idx="3348">
                  <c:v>108.916</c:v>
                </c:pt>
                <c:pt idx="3349">
                  <c:v>108.916</c:v>
                </c:pt>
                <c:pt idx="3350">
                  <c:v>108.89400000000001</c:v>
                </c:pt>
                <c:pt idx="3351">
                  <c:v>108.869</c:v>
                </c:pt>
                <c:pt idx="3352">
                  <c:v>108.854</c:v>
                </c:pt>
                <c:pt idx="3353">
                  <c:v>108.86499999999999</c:v>
                </c:pt>
                <c:pt idx="3354">
                  <c:v>108.84699999999999</c:v>
                </c:pt>
                <c:pt idx="3355">
                  <c:v>108.843</c:v>
                </c:pt>
                <c:pt idx="3356">
                  <c:v>108.836</c:v>
                </c:pt>
                <c:pt idx="3357">
                  <c:v>108.825</c:v>
                </c:pt>
                <c:pt idx="3358">
                  <c:v>108.818</c:v>
                </c:pt>
                <c:pt idx="3359">
                  <c:v>108.83199999999999</c:v>
                </c:pt>
                <c:pt idx="3360">
                  <c:v>108.825</c:v>
                </c:pt>
                <c:pt idx="3361">
                  <c:v>108.83199999999999</c:v>
                </c:pt>
                <c:pt idx="3362">
                  <c:v>108.846</c:v>
                </c:pt>
                <c:pt idx="3363">
                  <c:v>108.85299999999999</c:v>
                </c:pt>
                <c:pt idx="3364">
                  <c:v>108.857</c:v>
                </c:pt>
                <c:pt idx="3365">
                  <c:v>108.879</c:v>
                </c:pt>
                <c:pt idx="3366">
                  <c:v>108.88200000000001</c:v>
                </c:pt>
                <c:pt idx="3367">
                  <c:v>108.893</c:v>
                </c:pt>
                <c:pt idx="3368">
                  <c:v>108.922</c:v>
                </c:pt>
                <c:pt idx="3369">
                  <c:v>108.95099999999999</c:v>
                </c:pt>
                <c:pt idx="3370">
                  <c:v>108.961</c:v>
                </c:pt>
                <c:pt idx="3371">
                  <c:v>108.976</c:v>
                </c:pt>
                <c:pt idx="3372">
                  <c:v>109.01900000000001</c:v>
                </c:pt>
                <c:pt idx="3373">
                  <c:v>109.033</c:v>
                </c:pt>
                <c:pt idx="3374">
                  <c:v>109.077</c:v>
                </c:pt>
                <c:pt idx="3375">
                  <c:v>109.10899999999999</c:v>
                </c:pt>
                <c:pt idx="3376">
                  <c:v>109.142</c:v>
                </c:pt>
                <c:pt idx="3377">
                  <c:v>109.181</c:v>
                </c:pt>
                <c:pt idx="3378">
                  <c:v>109.221</c:v>
                </c:pt>
                <c:pt idx="3379">
                  <c:v>109.25</c:v>
                </c:pt>
                <c:pt idx="3380">
                  <c:v>109.297</c:v>
                </c:pt>
                <c:pt idx="3381">
                  <c:v>109.354</c:v>
                </c:pt>
                <c:pt idx="3382">
                  <c:v>109.379</c:v>
                </c:pt>
                <c:pt idx="3383">
                  <c:v>109.44799999999999</c:v>
                </c:pt>
                <c:pt idx="3384">
                  <c:v>109.498</c:v>
                </c:pt>
                <c:pt idx="3385">
                  <c:v>109.53400000000001</c:v>
                </c:pt>
                <c:pt idx="3386">
                  <c:v>109.599</c:v>
                </c:pt>
                <c:pt idx="3387">
                  <c:v>109.693</c:v>
                </c:pt>
                <c:pt idx="3388">
                  <c:v>109.72199999999999</c:v>
                </c:pt>
                <c:pt idx="3389">
                  <c:v>109.812</c:v>
                </c:pt>
                <c:pt idx="3390">
                  <c:v>109.884</c:v>
                </c:pt>
                <c:pt idx="3391">
                  <c:v>109.92</c:v>
                </c:pt>
                <c:pt idx="3392">
                  <c:v>110.014</c:v>
                </c:pt>
                <c:pt idx="3393">
                  <c:v>110.101</c:v>
                </c:pt>
                <c:pt idx="3394">
                  <c:v>110.15900000000001</c:v>
                </c:pt>
                <c:pt idx="3395">
                  <c:v>110.253</c:v>
                </c:pt>
                <c:pt idx="3396">
                  <c:v>110.354</c:v>
                </c:pt>
                <c:pt idx="3397">
                  <c:v>110.40900000000001</c:v>
                </c:pt>
                <c:pt idx="3398">
                  <c:v>110.51</c:v>
                </c:pt>
                <c:pt idx="3399">
                  <c:v>110.63</c:v>
                </c:pt>
                <c:pt idx="3400">
                  <c:v>110.691</c:v>
                </c:pt>
                <c:pt idx="3401">
                  <c:v>110.8</c:v>
                </c:pt>
                <c:pt idx="3402">
                  <c:v>110.92</c:v>
                </c:pt>
                <c:pt idx="3403">
                  <c:v>110.992</c:v>
                </c:pt>
                <c:pt idx="3404">
                  <c:v>111.123</c:v>
                </c:pt>
                <c:pt idx="3405">
                  <c:v>111.25</c:v>
                </c:pt>
                <c:pt idx="3406">
                  <c:v>111.31100000000001</c:v>
                </c:pt>
                <c:pt idx="3407">
                  <c:v>111.44499999999999</c:v>
                </c:pt>
                <c:pt idx="3408">
                  <c:v>111.59</c:v>
                </c:pt>
                <c:pt idx="3409">
                  <c:v>111.65900000000001</c:v>
                </c:pt>
                <c:pt idx="3410">
                  <c:v>111.797</c:v>
                </c:pt>
                <c:pt idx="3411">
                  <c:v>111.949</c:v>
                </c:pt>
                <c:pt idx="3412">
                  <c:v>112.021</c:v>
                </c:pt>
                <c:pt idx="3413">
                  <c:v>112.17400000000001</c:v>
                </c:pt>
                <c:pt idx="3414">
                  <c:v>112.333</c:v>
                </c:pt>
                <c:pt idx="3415">
                  <c:v>112.416</c:v>
                </c:pt>
                <c:pt idx="3416">
                  <c:v>112.583</c:v>
                </c:pt>
                <c:pt idx="3417">
                  <c:v>112.75</c:v>
                </c:pt>
                <c:pt idx="3418">
                  <c:v>112.83</c:v>
                </c:pt>
                <c:pt idx="3419">
                  <c:v>113</c:v>
                </c:pt>
                <c:pt idx="3420">
                  <c:v>113.17400000000001</c:v>
                </c:pt>
                <c:pt idx="3421">
                  <c:v>113.25700000000001</c:v>
                </c:pt>
                <c:pt idx="3422">
                  <c:v>113.435</c:v>
                </c:pt>
                <c:pt idx="3423">
                  <c:v>113.62</c:v>
                </c:pt>
                <c:pt idx="3424">
                  <c:v>113.71</c:v>
                </c:pt>
                <c:pt idx="3425">
                  <c:v>113.899</c:v>
                </c:pt>
                <c:pt idx="3426">
                  <c:v>114.084</c:v>
                </c:pt>
                <c:pt idx="3427">
                  <c:v>114.178</c:v>
                </c:pt>
                <c:pt idx="3428">
                  <c:v>114.37</c:v>
                </c:pt>
                <c:pt idx="3429">
                  <c:v>114.566</c:v>
                </c:pt>
                <c:pt idx="3430">
                  <c:v>114.65300000000001</c:v>
                </c:pt>
                <c:pt idx="3431">
                  <c:v>114.848</c:v>
                </c:pt>
                <c:pt idx="3432">
                  <c:v>115.051</c:v>
                </c:pt>
                <c:pt idx="3433">
                  <c:v>115.16</c:v>
                </c:pt>
                <c:pt idx="3434">
                  <c:v>115.367</c:v>
                </c:pt>
                <c:pt idx="3435">
                  <c:v>115.562</c:v>
                </c:pt>
                <c:pt idx="3436">
                  <c:v>115.66</c:v>
                </c:pt>
                <c:pt idx="3437">
                  <c:v>115.877</c:v>
                </c:pt>
                <c:pt idx="3438">
                  <c:v>116.09099999999999</c:v>
                </c:pt>
                <c:pt idx="3439">
                  <c:v>116.2</c:v>
                </c:pt>
                <c:pt idx="3440">
                  <c:v>116.40300000000001</c:v>
                </c:pt>
                <c:pt idx="3441">
                  <c:v>116.61</c:v>
                </c:pt>
                <c:pt idx="3442">
                  <c:v>116.708</c:v>
                </c:pt>
                <c:pt idx="3443">
                  <c:v>116.91800000000001</c:v>
                </c:pt>
                <c:pt idx="3444">
                  <c:v>117.121</c:v>
                </c:pt>
                <c:pt idx="3445">
                  <c:v>117.226</c:v>
                </c:pt>
                <c:pt idx="3446">
                  <c:v>117.432</c:v>
                </c:pt>
                <c:pt idx="3447">
                  <c:v>117.628</c:v>
                </c:pt>
                <c:pt idx="3448">
                  <c:v>117.73</c:v>
                </c:pt>
                <c:pt idx="3449">
                  <c:v>117.94</c:v>
                </c:pt>
                <c:pt idx="3450">
                  <c:v>118.143</c:v>
                </c:pt>
                <c:pt idx="3451">
                  <c:v>118.252</c:v>
                </c:pt>
                <c:pt idx="3452">
                  <c:v>118.462</c:v>
                </c:pt>
                <c:pt idx="3453">
                  <c:v>118.621</c:v>
                </c:pt>
                <c:pt idx="3454">
                  <c:v>118.726</c:v>
                </c:pt>
                <c:pt idx="3455">
                  <c:v>118.91500000000001</c:v>
                </c:pt>
                <c:pt idx="3456">
                  <c:v>119.107</c:v>
                </c:pt>
                <c:pt idx="3457">
                  <c:v>119.194</c:v>
                </c:pt>
                <c:pt idx="3458">
                  <c:v>119.372</c:v>
                </c:pt>
                <c:pt idx="3459">
                  <c:v>119.54600000000001</c:v>
                </c:pt>
                <c:pt idx="3460">
                  <c:v>119.636</c:v>
                </c:pt>
                <c:pt idx="3461">
                  <c:v>119.821</c:v>
                </c:pt>
                <c:pt idx="3462">
                  <c:v>119.992</c:v>
                </c:pt>
                <c:pt idx="3463">
                  <c:v>120.072</c:v>
                </c:pt>
                <c:pt idx="3464">
                  <c:v>120.24</c:v>
                </c:pt>
                <c:pt idx="3465">
                  <c:v>120.39700000000001</c:v>
                </c:pt>
                <c:pt idx="3466">
                  <c:v>120.492</c:v>
                </c:pt>
                <c:pt idx="3467">
                  <c:v>120.663</c:v>
                </c:pt>
                <c:pt idx="3468">
                  <c:v>120.824</c:v>
                </c:pt>
                <c:pt idx="3469">
                  <c:v>120.9</c:v>
                </c:pt>
                <c:pt idx="3470">
                  <c:v>121.05</c:v>
                </c:pt>
                <c:pt idx="3471">
                  <c:v>121.2</c:v>
                </c:pt>
                <c:pt idx="3472">
                  <c:v>121.28400000000001</c:v>
                </c:pt>
                <c:pt idx="3473">
                  <c:v>121.43300000000001</c:v>
                </c:pt>
                <c:pt idx="3474">
                  <c:v>121.57899999999999</c:v>
                </c:pt>
                <c:pt idx="3475">
                  <c:v>121.663</c:v>
                </c:pt>
                <c:pt idx="3476">
                  <c:v>121.80200000000001</c:v>
                </c:pt>
                <c:pt idx="3477">
                  <c:v>121.952</c:v>
                </c:pt>
                <c:pt idx="3478">
                  <c:v>122.018</c:v>
                </c:pt>
                <c:pt idx="3479">
                  <c:v>122.17100000000001</c:v>
                </c:pt>
                <c:pt idx="3480">
                  <c:v>122.30200000000001</c:v>
                </c:pt>
                <c:pt idx="3481">
                  <c:v>122.375</c:v>
                </c:pt>
                <c:pt idx="3482">
                  <c:v>122.514</c:v>
                </c:pt>
                <c:pt idx="3483">
                  <c:v>122.63800000000001</c:v>
                </c:pt>
                <c:pt idx="3484">
                  <c:v>122.70399999999999</c:v>
                </c:pt>
                <c:pt idx="3485">
                  <c:v>122.839</c:v>
                </c:pt>
                <c:pt idx="3486">
                  <c:v>122.959</c:v>
                </c:pt>
                <c:pt idx="3487">
                  <c:v>123.02500000000001</c:v>
                </c:pt>
                <c:pt idx="3488">
                  <c:v>123.157</c:v>
                </c:pt>
                <c:pt idx="3489">
                  <c:v>123.28100000000001</c:v>
                </c:pt>
                <c:pt idx="3490">
                  <c:v>123.33499999999999</c:v>
                </c:pt>
                <c:pt idx="3491">
                  <c:v>123.459</c:v>
                </c:pt>
                <c:pt idx="3492">
                  <c:v>123.57599999999999</c:v>
                </c:pt>
                <c:pt idx="3493">
                  <c:v>123.63800000000001</c:v>
                </c:pt>
                <c:pt idx="3494">
                  <c:v>123.759</c:v>
                </c:pt>
                <c:pt idx="3495">
                  <c:v>123.86799999999999</c:v>
                </c:pt>
                <c:pt idx="3496">
                  <c:v>123.938</c:v>
                </c:pt>
                <c:pt idx="3497">
                  <c:v>124.05800000000001</c:v>
                </c:pt>
                <c:pt idx="3498">
                  <c:v>124.179</c:v>
                </c:pt>
                <c:pt idx="3499">
                  <c:v>124.23</c:v>
                </c:pt>
                <c:pt idx="3500">
                  <c:v>124.354</c:v>
                </c:pt>
                <c:pt idx="3501">
                  <c:v>124.46299999999999</c:v>
                </c:pt>
                <c:pt idx="3502">
                  <c:v>124.511</c:v>
                </c:pt>
                <c:pt idx="3503">
                  <c:v>124.62</c:v>
                </c:pt>
                <c:pt idx="3504">
                  <c:v>124.744</c:v>
                </c:pt>
                <c:pt idx="3505">
                  <c:v>124.792</c:v>
                </c:pt>
                <c:pt idx="3506">
                  <c:v>124.89400000000001</c:v>
                </c:pt>
                <c:pt idx="3507">
                  <c:v>125.018</c:v>
                </c:pt>
                <c:pt idx="3508">
                  <c:v>125.07299999999999</c:v>
                </c:pt>
                <c:pt idx="3509">
                  <c:v>125.18600000000001</c:v>
                </c:pt>
                <c:pt idx="3510">
                  <c:v>125.31399999999999</c:v>
                </c:pt>
                <c:pt idx="3511">
                  <c:v>125.346</c:v>
                </c:pt>
                <c:pt idx="3512">
                  <c:v>125.44499999999999</c:v>
                </c:pt>
                <c:pt idx="3513">
                  <c:v>125.55500000000001</c:v>
                </c:pt>
                <c:pt idx="3514">
                  <c:v>125.602</c:v>
                </c:pt>
                <c:pt idx="3515">
                  <c:v>125.69</c:v>
                </c:pt>
                <c:pt idx="3516">
                  <c:v>125.79600000000001</c:v>
                </c:pt>
                <c:pt idx="3517">
                  <c:v>125.85</c:v>
                </c:pt>
                <c:pt idx="3518">
                  <c:v>125.94199999999999</c:v>
                </c:pt>
                <c:pt idx="3519">
                  <c:v>126.05500000000001</c:v>
                </c:pt>
                <c:pt idx="3520">
                  <c:v>126.09099999999999</c:v>
                </c:pt>
                <c:pt idx="3521">
                  <c:v>126.18600000000001</c:v>
                </c:pt>
                <c:pt idx="3522">
                  <c:v>126.288</c:v>
                </c:pt>
                <c:pt idx="3523">
                  <c:v>126.343</c:v>
                </c:pt>
                <c:pt idx="3524">
                  <c:v>126.438</c:v>
                </c:pt>
                <c:pt idx="3525">
                  <c:v>126.529</c:v>
                </c:pt>
                <c:pt idx="3526">
                  <c:v>126.57299999999999</c:v>
                </c:pt>
                <c:pt idx="3527">
                  <c:v>126.672</c:v>
                </c:pt>
                <c:pt idx="3528">
                  <c:v>126.759</c:v>
                </c:pt>
                <c:pt idx="3529">
                  <c:v>126.803</c:v>
                </c:pt>
                <c:pt idx="3530">
                  <c:v>126.887</c:v>
                </c:pt>
                <c:pt idx="3531">
                  <c:v>126.974</c:v>
                </c:pt>
                <c:pt idx="3532">
                  <c:v>127.018</c:v>
                </c:pt>
                <c:pt idx="3533">
                  <c:v>127.09099999999999</c:v>
                </c:pt>
                <c:pt idx="3534">
                  <c:v>127.175</c:v>
                </c:pt>
                <c:pt idx="3535">
                  <c:v>127.215</c:v>
                </c:pt>
                <c:pt idx="3536">
                  <c:v>127.29600000000001</c:v>
                </c:pt>
                <c:pt idx="3537">
                  <c:v>127.38</c:v>
                </c:pt>
                <c:pt idx="3538">
                  <c:v>127.416</c:v>
                </c:pt>
                <c:pt idx="3539">
                  <c:v>127.49299999999999</c:v>
                </c:pt>
                <c:pt idx="3540">
                  <c:v>127.569</c:v>
                </c:pt>
                <c:pt idx="3541">
                  <c:v>127.60599999999999</c:v>
                </c:pt>
                <c:pt idx="3542">
                  <c:v>127.682</c:v>
                </c:pt>
                <c:pt idx="3543">
                  <c:v>127.76300000000001</c:v>
                </c:pt>
                <c:pt idx="3544">
                  <c:v>127.792</c:v>
                </c:pt>
                <c:pt idx="3545">
                  <c:v>127.854</c:v>
                </c:pt>
                <c:pt idx="3546">
                  <c:v>127.923</c:v>
                </c:pt>
                <c:pt idx="3547">
                  <c:v>127.956</c:v>
                </c:pt>
                <c:pt idx="3548">
                  <c:v>128.029</c:v>
                </c:pt>
                <c:pt idx="3549">
                  <c:v>128.08000000000001</c:v>
                </c:pt>
                <c:pt idx="3550">
                  <c:v>128.10900000000001</c:v>
                </c:pt>
                <c:pt idx="3551">
                  <c:v>128.179</c:v>
                </c:pt>
                <c:pt idx="3552">
                  <c:v>128.24100000000001</c:v>
                </c:pt>
                <c:pt idx="3553">
                  <c:v>128.27000000000001</c:v>
                </c:pt>
                <c:pt idx="3554">
                  <c:v>128.34700000000001</c:v>
                </c:pt>
                <c:pt idx="3555">
                  <c:v>128.38999999999999</c:v>
                </c:pt>
                <c:pt idx="3556">
                  <c:v>128.42699999999999</c:v>
                </c:pt>
                <c:pt idx="3557">
                  <c:v>128.489</c:v>
                </c:pt>
                <c:pt idx="3558">
                  <c:v>128.53299999999999</c:v>
                </c:pt>
                <c:pt idx="3559">
                  <c:v>128.566</c:v>
                </c:pt>
                <c:pt idx="3560">
                  <c:v>128.61600000000001</c:v>
                </c:pt>
                <c:pt idx="3561">
                  <c:v>128.68600000000001</c:v>
                </c:pt>
                <c:pt idx="3562">
                  <c:v>128.708</c:v>
                </c:pt>
                <c:pt idx="3563">
                  <c:v>128.762</c:v>
                </c:pt>
                <c:pt idx="3564">
                  <c:v>128.82400000000001</c:v>
                </c:pt>
                <c:pt idx="3565">
                  <c:v>128.85400000000001</c:v>
                </c:pt>
                <c:pt idx="3566">
                  <c:v>128.923</c:v>
                </c:pt>
                <c:pt idx="3567">
                  <c:v>128.97800000000001</c:v>
                </c:pt>
                <c:pt idx="3568">
                  <c:v>129</c:v>
                </c:pt>
                <c:pt idx="3569">
                  <c:v>129.06200000000001</c:v>
                </c:pt>
                <c:pt idx="3570">
                  <c:v>129.113</c:v>
                </c:pt>
                <c:pt idx="3571">
                  <c:v>129.149</c:v>
                </c:pt>
                <c:pt idx="3572">
                  <c:v>129.21100000000001</c:v>
                </c:pt>
                <c:pt idx="3573">
                  <c:v>129.27000000000001</c:v>
                </c:pt>
                <c:pt idx="3574">
                  <c:v>129.291</c:v>
                </c:pt>
                <c:pt idx="3575">
                  <c:v>129.35400000000001</c:v>
                </c:pt>
                <c:pt idx="3576">
                  <c:v>129.41200000000001</c:v>
                </c:pt>
                <c:pt idx="3577">
                  <c:v>129.43700000000001</c:v>
                </c:pt>
                <c:pt idx="3578">
                  <c:v>129.50299999999999</c:v>
                </c:pt>
                <c:pt idx="3579">
                  <c:v>129.53899999999999</c:v>
                </c:pt>
                <c:pt idx="3580">
                  <c:v>129.58000000000001</c:v>
                </c:pt>
                <c:pt idx="3581">
                  <c:v>129.642</c:v>
                </c:pt>
                <c:pt idx="3582">
                  <c:v>129.69300000000001</c:v>
                </c:pt>
                <c:pt idx="3583">
                  <c:v>129.715</c:v>
                </c:pt>
                <c:pt idx="3584">
                  <c:v>129.77699999999999</c:v>
                </c:pt>
                <c:pt idx="3585">
                  <c:v>129.83500000000001</c:v>
                </c:pt>
                <c:pt idx="3586">
                  <c:v>129.86799999999999</c:v>
                </c:pt>
                <c:pt idx="3587">
                  <c:v>129.92599999999999</c:v>
                </c:pt>
                <c:pt idx="3588">
                  <c:v>129.97399999999999</c:v>
                </c:pt>
                <c:pt idx="3589">
                  <c:v>130.04300000000001</c:v>
                </c:pt>
                <c:pt idx="3590">
                  <c:v>130.08000000000001</c:v>
                </c:pt>
                <c:pt idx="3591">
                  <c:v>130.131</c:v>
                </c:pt>
                <c:pt idx="3592">
                  <c:v>130.16</c:v>
                </c:pt>
                <c:pt idx="3593">
                  <c:v>130.21899999999999</c:v>
                </c:pt>
                <c:pt idx="3594">
                  <c:v>130.28399999999999</c:v>
                </c:pt>
                <c:pt idx="3595">
                  <c:v>130.31399999999999</c:v>
                </c:pt>
                <c:pt idx="3596">
                  <c:v>130.38</c:v>
                </c:pt>
                <c:pt idx="3597">
                  <c:v>130.44499999999999</c:v>
                </c:pt>
                <c:pt idx="3598">
                  <c:v>130.48599999999999</c:v>
                </c:pt>
                <c:pt idx="3599">
                  <c:v>130.55500000000001</c:v>
                </c:pt>
                <c:pt idx="3600">
                  <c:v>130.62100000000001</c:v>
                </c:pt>
                <c:pt idx="3601">
                  <c:v>130.63900000000001</c:v>
                </c:pt>
                <c:pt idx="3602">
                  <c:v>130.71600000000001</c:v>
                </c:pt>
                <c:pt idx="3603">
                  <c:v>130.786</c:v>
                </c:pt>
                <c:pt idx="3604">
                  <c:v>130.83099999999999</c:v>
                </c:pt>
                <c:pt idx="3605">
                  <c:v>130.88800000000001</c:v>
                </c:pt>
                <c:pt idx="3606">
                  <c:v>130.958</c:v>
                </c:pt>
                <c:pt idx="3607">
                  <c:v>130.983</c:v>
                </c:pt>
                <c:pt idx="3608">
                  <c:v>131.05600000000001</c:v>
                </c:pt>
                <c:pt idx="3609">
                  <c:v>131.119</c:v>
                </c:pt>
                <c:pt idx="3610">
                  <c:v>131.15100000000001</c:v>
                </c:pt>
                <c:pt idx="3611">
                  <c:v>131.221</c:v>
                </c:pt>
                <c:pt idx="3612">
                  <c:v>131.279</c:v>
                </c:pt>
                <c:pt idx="3613">
                  <c:v>131.316</c:v>
                </c:pt>
                <c:pt idx="3614">
                  <c:v>131.38200000000001</c:v>
                </c:pt>
                <c:pt idx="3615">
                  <c:v>131.44800000000001</c:v>
                </c:pt>
                <c:pt idx="3616">
                  <c:v>131.48099999999999</c:v>
                </c:pt>
                <c:pt idx="3617">
                  <c:v>131.56100000000001</c:v>
                </c:pt>
                <c:pt idx="3618">
                  <c:v>131.63399999999999</c:v>
                </c:pt>
                <c:pt idx="3619">
                  <c:v>131.67099999999999</c:v>
                </c:pt>
                <c:pt idx="3620">
                  <c:v>131.744</c:v>
                </c:pt>
                <c:pt idx="3621">
                  <c:v>131.81299999999999</c:v>
                </c:pt>
                <c:pt idx="3622">
                  <c:v>131.84299999999999</c:v>
                </c:pt>
                <c:pt idx="3623">
                  <c:v>131.91900000000001</c:v>
                </c:pt>
                <c:pt idx="3624">
                  <c:v>131.99600000000001</c:v>
                </c:pt>
                <c:pt idx="3625">
                  <c:v>132.03700000000001</c:v>
                </c:pt>
                <c:pt idx="3626">
                  <c:v>132.113</c:v>
                </c:pt>
                <c:pt idx="3627">
                  <c:v>132.18299999999999</c:v>
                </c:pt>
                <c:pt idx="3628">
                  <c:v>132.22300000000001</c:v>
                </c:pt>
                <c:pt idx="3629">
                  <c:v>132.29599999999999</c:v>
                </c:pt>
                <c:pt idx="3630">
                  <c:v>132.37700000000001</c:v>
                </c:pt>
                <c:pt idx="3631">
                  <c:v>132.41</c:v>
                </c:pt>
                <c:pt idx="3632">
                  <c:v>132.49</c:v>
                </c:pt>
                <c:pt idx="3633">
                  <c:v>132.571</c:v>
                </c:pt>
                <c:pt idx="3634">
                  <c:v>132.60400000000001</c:v>
                </c:pt>
                <c:pt idx="3635">
                  <c:v>132.66900000000001</c:v>
                </c:pt>
                <c:pt idx="3636">
                  <c:v>132.74600000000001</c:v>
                </c:pt>
                <c:pt idx="3637">
                  <c:v>132.786</c:v>
                </c:pt>
                <c:pt idx="3638">
                  <c:v>132.863</c:v>
                </c:pt>
                <c:pt idx="3639">
                  <c:v>132.94</c:v>
                </c:pt>
                <c:pt idx="3640">
                  <c:v>132.97300000000001</c:v>
                </c:pt>
                <c:pt idx="3641">
                  <c:v>133.05699999999999</c:v>
                </c:pt>
                <c:pt idx="3642">
                  <c:v>133.12299999999999</c:v>
                </c:pt>
                <c:pt idx="3643">
                  <c:v>133.15199999999999</c:v>
                </c:pt>
                <c:pt idx="3644">
                  <c:v>133.22200000000001</c:v>
                </c:pt>
                <c:pt idx="3645">
                  <c:v>133.291</c:v>
                </c:pt>
                <c:pt idx="3646">
                  <c:v>133.31700000000001</c:v>
                </c:pt>
                <c:pt idx="3647">
                  <c:v>133.386</c:v>
                </c:pt>
                <c:pt idx="3648">
                  <c:v>133.459</c:v>
                </c:pt>
                <c:pt idx="3649">
                  <c:v>133.49600000000001</c:v>
                </c:pt>
                <c:pt idx="3650">
                  <c:v>133.54300000000001</c:v>
                </c:pt>
                <c:pt idx="3651">
                  <c:v>133.60900000000001</c:v>
                </c:pt>
                <c:pt idx="3652">
                  <c:v>133.631</c:v>
                </c:pt>
                <c:pt idx="3653">
                  <c:v>133.68199999999999</c:v>
                </c:pt>
                <c:pt idx="3654">
                  <c:v>133.73400000000001</c:v>
                </c:pt>
                <c:pt idx="3655">
                  <c:v>133.76599999999999</c:v>
                </c:pt>
                <c:pt idx="3656">
                  <c:v>133.81399999999999</c:v>
                </c:pt>
                <c:pt idx="3657">
                  <c:v>133.86099999999999</c:v>
                </c:pt>
                <c:pt idx="3658">
                  <c:v>133.89400000000001</c:v>
                </c:pt>
                <c:pt idx="3659">
                  <c:v>133.91999999999999</c:v>
                </c:pt>
                <c:pt idx="3660">
                  <c:v>133.96700000000001</c:v>
                </c:pt>
                <c:pt idx="3661">
                  <c:v>133.98599999999999</c:v>
                </c:pt>
                <c:pt idx="3662">
                  <c:v>134.04</c:v>
                </c:pt>
                <c:pt idx="3663">
                  <c:v>134.077</c:v>
                </c:pt>
                <c:pt idx="3664">
                  <c:v>134.08600000000001</c:v>
                </c:pt>
                <c:pt idx="3665">
                  <c:v>134.11699999999999</c:v>
                </c:pt>
                <c:pt idx="3666">
                  <c:v>134.15</c:v>
                </c:pt>
                <c:pt idx="3667">
                  <c:v>134.161</c:v>
                </c:pt>
                <c:pt idx="3668">
                  <c:v>134.16399999999999</c:v>
                </c:pt>
                <c:pt idx="3669">
                  <c:v>134.16800000000001</c:v>
                </c:pt>
                <c:pt idx="3670">
                  <c:v>134.172</c:v>
                </c:pt>
                <c:pt idx="3671">
                  <c:v>134.19399999999999</c:v>
                </c:pt>
                <c:pt idx="3672">
                  <c:v>134.19</c:v>
                </c:pt>
                <c:pt idx="3673">
                  <c:v>134.21199999999999</c:v>
                </c:pt>
                <c:pt idx="3674">
                  <c:v>134.20400000000001</c:v>
                </c:pt>
                <c:pt idx="3675">
                  <c:v>134.208</c:v>
                </c:pt>
                <c:pt idx="3676">
                  <c:v>134.18600000000001</c:v>
                </c:pt>
                <c:pt idx="3677">
                  <c:v>134.19300000000001</c:v>
                </c:pt>
                <c:pt idx="3678">
                  <c:v>134.18600000000001</c:v>
                </c:pt>
                <c:pt idx="3679">
                  <c:v>134.18199999999999</c:v>
                </c:pt>
                <c:pt idx="3680">
                  <c:v>134.178</c:v>
                </c:pt>
                <c:pt idx="3681">
                  <c:v>134.16300000000001</c:v>
                </c:pt>
                <c:pt idx="3682">
                  <c:v>134.167</c:v>
                </c:pt>
                <c:pt idx="3683">
                  <c:v>134.14500000000001</c:v>
                </c:pt>
                <c:pt idx="3684">
                  <c:v>134.13399999999999</c:v>
                </c:pt>
                <c:pt idx="3685">
                  <c:v>134.11600000000001</c:v>
                </c:pt>
                <c:pt idx="3686">
                  <c:v>134.08600000000001</c:v>
                </c:pt>
                <c:pt idx="3687">
                  <c:v>134.07499999999999</c:v>
                </c:pt>
                <c:pt idx="3688">
                  <c:v>134.042</c:v>
                </c:pt>
                <c:pt idx="3689">
                  <c:v>134.03100000000001</c:v>
                </c:pt>
                <c:pt idx="3690">
                  <c:v>134.00200000000001</c:v>
                </c:pt>
                <c:pt idx="3691">
                  <c:v>133.983</c:v>
                </c:pt>
                <c:pt idx="3692">
                  <c:v>133.958</c:v>
                </c:pt>
                <c:pt idx="3693">
                  <c:v>133.93199999999999</c:v>
                </c:pt>
                <c:pt idx="3694">
                  <c:v>133.905</c:v>
                </c:pt>
                <c:pt idx="3695">
                  <c:v>133.88499999999999</c:v>
                </c:pt>
                <c:pt idx="3696">
                  <c:v>133.84800000000001</c:v>
                </c:pt>
                <c:pt idx="3697">
                  <c:v>133.833</c:v>
                </c:pt>
                <c:pt idx="3698">
                  <c:v>133.78899999999999</c:v>
                </c:pt>
                <c:pt idx="3699">
                  <c:v>133.78200000000001</c:v>
                </c:pt>
                <c:pt idx="3700">
                  <c:v>133.749</c:v>
                </c:pt>
                <c:pt idx="3701">
                  <c:v>133.72999999999999</c:v>
                </c:pt>
                <c:pt idx="3702">
                  <c:v>133.708</c:v>
                </c:pt>
                <c:pt idx="3703">
                  <c:v>133.68600000000001</c:v>
                </c:pt>
                <c:pt idx="3704">
                  <c:v>133.66</c:v>
                </c:pt>
                <c:pt idx="3705">
                  <c:v>133.64599999999999</c:v>
                </c:pt>
                <c:pt idx="3706">
                  <c:v>133.62700000000001</c:v>
                </c:pt>
                <c:pt idx="3707">
                  <c:v>133.602</c:v>
                </c:pt>
                <c:pt idx="3708">
                  <c:v>133.565</c:v>
                </c:pt>
                <c:pt idx="3709">
                  <c:v>133.55000000000001</c:v>
                </c:pt>
                <c:pt idx="3710">
                  <c:v>133.53200000000001</c:v>
                </c:pt>
                <c:pt idx="3711">
                  <c:v>133.51400000000001</c:v>
                </c:pt>
                <c:pt idx="3712">
                  <c:v>133.495</c:v>
                </c:pt>
                <c:pt idx="3713">
                  <c:v>133.48400000000001</c:v>
                </c:pt>
                <c:pt idx="3714">
                  <c:v>133.46600000000001</c:v>
                </c:pt>
                <c:pt idx="3715">
                  <c:v>133.45099999999999</c:v>
                </c:pt>
                <c:pt idx="3716">
                  <c:v>133.44</c:v>
                </c:pt>
                <c:pt idx="3717">
                  <c:v>133.42500000000001</c:v>
                </c:pt>
                <c:pt idx="3718">
                  <c:v>133.41800000000001</c:v>
                </c:pt>
                <c:pt idx="3719">
                  <c:v>133.4</c:v>
                </c:pt>
                <c:pt idx="3720">
                  <c:v>133.392</c:v>
                </c:pt>
                <c:pt idx="3721">
                  <c:v>133.392</c:v>
                </c:pt>
                <c:pt idx="3722">
                  <c:v>133.38499999999999</c:v>
                </c:pt>
                <c:pt idx="3723">
                  <c:v>133.37</c:v>
                </c:pt>
                <c:pt idx="3724">
                  <c:v>133.363</c:v>
                </c:pt>
                <c:pt idx="3725">
                  <c:v>133.37</c:v>
                </c:pt>
                <c:pt idx="3726">
                  <c:v>133.36600000000001</c:v>
                </c:pt>
                <c:pt idx="3727">
                  <c:v>133.36600000000001</c:v>
                </c:pt>
                <c:pt idx="3728">
                  <c:v>133.37</c:v>
                </c:pt>
                <c:pt idx="3729">
                  <c:v>133.35900000000001</c:v>
                </c:pt>
                <c:pt idx="3730">
                  <c:v>133.38800000000001</c:v>
                </c:pt>
                <c:pt idx="3731">
                  <c:v>133.40600000000001</c:v>
                </c:pt>
                <c:pt idx="3732">
                  <c:v>133.43199999999999</c:v>
                </c:pt>
                <c:pt idx="3733">
                  <c:v>133.44300000000001</c:v>
                </c:pt>
                <c:pt idx="3734">
                  <c:v>133.46100000000001</c:v>
                </c:pt>
                <c:pt idx="3735">
                  <c:v>133.49</c:v>
                </c:pt>
                <c:pt idx="3736">
                  <c:v>133.51900000000001</c:v>
                </c:pt>
                <c:pt idx="3737">
                  <c:v>133.548</c:v>
                </c:pt>
                <c:pt idx="3738">
                  <c:v>133.58099999999999</c:v>
                </c:pt>
                <c:pt idx="3739">
                  <c:v>133.60300000000001</c:v>
                </c:pt>
                <c:pt idx="3740">
                  <c:v>133.643</c:v>
                </c:pt>
                <c:pt idx="3741">
                  <c:v>133.69800000000001</c:v>
                </c:pt>
                <c:pt idx="3742">
                  <c:v>133.71700000000001</c:v>
                </c:pt>
                <c:pt idx="3743">
                  <c:v>133.77500000000001</c:v>
                </c:pt>
                <c:pt idx="3744">
                  <c:v>133.81899999999999</c:v>
                </c:pt>
                <c:pt idx="3745">
                  <c:v>133.85599999999999</c:v>
                </c:pt>
                <c:pt idx="3746">
                  <c:v>133.91800000000001</c:v>
                </c:pt>
                <c:pt idx="3747">
                  <c:v>133.96199999999999</c:v>
                </c:pt>
                <c:pt idx="3748">
                  <c:v>133.99799999999999</c:v>
                </c:pt>
                <c:pt idx="3749">
                  <c:v>134.06399999999999</c:v>
                </c:pt>
                <c:pt idx="3750">
                  <c:v>134.11500000000001</c:v>
                </c:pt>
                <c:pt idx="3751">
                  <c:v>134.14099999999999</c:v>
                </c:pt>
                <c:pt idx="3752">
                  <c:v>134.214</c:v>
                </c:pt>
                <c:pt idx="3753">
                  <c:v>134.27600000000001</c:v>
                </c:pt>
                <c:pt idx="3754">
                  <c:v>134.30500000000001</c:v>
                </c:pt>
                <c:pt idx="3755">
                  <c:v>134.37100000000001</c:v>
                </c:pt>
                <c:pt idx="3756">
                  <c:v>134.42599999999999</c:v>
                </c:pt>
                <c:pt idx="3757">
                  <c:v>134.452</c:v>
                </c:pt>
                <c:pt idx="3758">
                  <c:v>134.50299999999999</c:v>
                </c:pt>
                <c:pt idx="3759">
                  <c:v>134.565</c:v>
                </c:pt>
                <c:pt idx="3760">
                  <c:v>134.602</c:v>
                </c:pt>
                <c:pt idx="3761">
                  <c:v>134.65299999999999</c:v>
                </c:pt>
                <c:pt idx="3762">
                  <c:v>134.70400000000001</c:v>
                </c:pt>
                <c:pt idx="3763">
                  <c:v>134.74100000000001</c:v>
                </c:pt>
                <c:pt idx="3764">
                  <c:v>134.78800000000001</c:v>
                </c:pt>
                <c:pt idx="3765">
                  <c:v>134.839</c:v>
                </c:pt>
                <c:pt idx="3766">
                  <c:v>134.85400000000001</c:v>
                </c:pt>
                <c:pt idx="3767">
                  <c:v>134.905</c:v>
                </c:pt>
                <c:pt idx="3768">
                  <c:v>134.94900000000001</c:v>
                </c:pt>
                <c:pt idx="3769">
                  <c:v>134.98500000000001</c:v>
                </c:pt>
                <c:pt idx="3770">
                  <c:v>135.00700000000001</c:v>
                </c:pt>
                <c:pt idx="3771">
                  <c:v>135.048</c:v>
                </c:pt>
                <c:pt idx="3772">
                  <c:v>135.05099999999999</c:v>
                </c:pt>
                <c:pt idx="3773">
                  <c:v>135.09100000000001</c:v>
                </c:pt>
                <c:pt idx="3774">
                  <c:v>135.12100000000001</c:v>
                </c:pt>
                <c:pt idx="3775">
                  <c:v>135.15</c:v>
                </c:pt>
                <c:pt idx="3776">
                  <c:v>135.15</c:v>
                </c:pt>
                <c:pt idx="3777">
                  <c:v>135.16399999999999</c:v>
                </c:pt>
                <c:pt idx="3778">
                  <c:v>135.172</c:v>
                </c:pt>
                <c:pt idx="3779">
                  <c:v>135.19</c:v>
                </c:pt>
                <c:pt idx="3780">
                  <c:v>135.21199999999999</c:v>
                </c:pt>
                <c:pt idx="3781">
                  <c:v>135.215</c:v>
                </c:pt>
                <c:pt idx="3782">
                  <c:v>135.21199999999999</c:v>
                </c:pt>
                <c:pt idx="3783">
                  <c:v>135.21199999999999</c:v>
                </c:pt>
                <c:pt idx="3784">
                  <c:v>135.21299999999999</c:v>
                </c:pt>
                <c:pt idx="3785">
                  <c:v>135.20099999999999</c:v>
                </c:pt>
                <c:pt idx="3786">
                  <c:v>135.20099999999999</c:v>
                </c:pt>
                <c:pt idx="3787">
                  <c:v>135.18799999999999</c:v>
                </c:pt>
                <c:pt idx="3788">
                  <c:v>135.18199999999999</c:v>
                </c:pt>
                <c:pt idx="3789">
                  <c:v>135.17500000000001</c:v>
                </c:pt>
                <c:pt idx="3790">
                  <c:v>135.15299999999999</c:v>
                </c:pt>
                <c:pt idx="3791">
                  <c:v>135.14500000000001</c:v>
                </c:pt>
                <c:pt idx="3792">
                  <c:v>135.11600000000001</c:v>
                </c:pt>
                <c:pt idx="3793">
                  <c:v>135.113</c:v>
                </c:pt>
                <c:pt idx="3794">
                  <c:v>135.09399999999999</c:v>
                </c:pt>
                <c:pt idx="3795">
                  <c:v>135.06100000000001</c:v>
                </c:pt>
                <c:pt idx="3796">
                  <c:v>135.04300000000001</c:v>
                </c:pt>
                <c:pt idx="3797">
                  <c:v>135.006</c:v>
                </c:pt>
                <c:pt idx="3798">
                  <c:v>134.96600000000001</c:v>
                </c:pt>
                <c:pt idx="3799">
                  <c:v>134.93799999999999</c:v>
                </c:pt>
                <c:pt idx="3800">
                  <c:v>134.90700000000001</c:v>
                </c:pt>
                <c:pt idx="3801">
                  <c:v>134.87</c:v>
                </c:pt>
                <c:pt idx="3802">
                  <c:v>134.84800000000001</c:v>
                </c:pt>
                <c:pt idx="3803">
                  <c:v>134.81899999999999</c:v>
                </c:pt>
                <c:pt idx="3804">
                  <c:v>134.77500000000001</c:v>
                </c:pt>
                <c:pt idx="3805">
                  <c:v>134.73699999999999</c:v>
                </c:pt>
                <c:pt idx="3806">
                  <c:v>134.71299999999999</c:v>
                </c:pt>
                <c:pt idx="3807">
                  <c:v>134.66499999999999</c:v>
                </c:pt>
                <c:pt idx="3808">
                  <c:v>134.63900000000001</c:v>
                </c:pt>
                <c:pt idx="3809">
                  <c:v>134.60300000000001</c:v>
                </c:pt>
                <c:pt idx="3810">
                  <c:v>134.55099999999999</c:v>
                </c:pt>
                <c:pt idx="3811">
                  <c:v>134.53700000000001</c:v>
                </c:pt>
                <c:pt idx="3812">
                  <c:v>134.49700000000001</c:v>
                </c:pt>
                <c:pt idx="3813">
                  <c:v>134.44200000000001</c:v>
                </c:pt>
                <c:pt idx="3814">
                  <c:v>134.423</c:v>
                </c:pt>
                <c:pt idx="3815">
                  <c:v>134.387</c:v>
                </c:pt>
                <c:pt idx="3816">
                  <c:v>134.328</c:v>
                </c:pt>
                <c:pt idx="3817">
                  <c:v>134.30600000000001</c:v>
                </c:pt>
                <c:pt idx="3818">
                  <c:v>134.28399999999999</c:v>
                </c:pt>
                <c:pt idx="3819">
                  <c:v>134.23599999999999</c:v>
                </c:pt>
                <c:pt idx="3820">
                  <c:v>134.21100000000001</c:v>
                </c:pt>
                <c:pt idx="3821">
                  <c:v>134.19200000000001</c:v>
                </c:pt>
                <c:pt idx="3822">
                  <c:v>134.14500000000001</c:v>
                </c:pt>
                <c:pt idx="3823">
                  <c:v>134.11500000000001</c:v>
                </c:pt>
                <c:pt idx="3824">
                  <c:v>134.09700000000001</c:v>
                </c:pt>
                <c:pt idx="3825">
                  <c:v>134.06399999999999</c:v>
                </c:pt>
                <c:pt idx="3826">
                  <c:v>134.05099999999999</c:v>
                </c:pt>
                <c:pt idx="3827">
                  <c:v>134.03100000000001</c:v>
                </c:pt>
                <c:pt idx="3828">
                  <c:v>134.023</c:v>
                </c:pt>
                <c:pt idx="3829">
                  <c:v>134.011</c:v>
                </c:pt>
                <c:pt idx="3830">
                  <c:v>134.005</c:v>
                </c:pt>
                <c:pt idx="3831">
                  <c:v>133.98699999999999</c:v>
                </c:pt>
                <c:pt idx="3832">
                  <c:v>133.98699999999999</c:v>
                </c:pt>
                <c:pt idx="3833">
                  <c:v>133.97200000000001</c:v>
                </c:pt>
                <c:pt idx="3834">
                  <c:v>133.97900000000001</c:v>
                </c:pt>
                <c:pt idx="3835">
                  <c:v>133.977</c:v>
                </c:pt>
                <c:pt idx="3836">
                  <c:v>133.98599999999999</c:v>
                </c:pt>
                <c:pt idx="3837">
                  <c:v>133.99700000000001</c:v>
                </c:pt>
                <c:pt idx="3838">
                  <c:v>134.006</c:v>
                </c:pt>
                <c:pt idx="3839">
                  <c:v>134.01499999999999</c:v>
                </c:pt>
                <c:pt idx="3840">
                  <c:v>134.04499999999999</c:v>
                </c:pt>
                <c:pt idx="3841">
                  <c:v>134.06299999999999</c:v>
                </c:pt>
                <c:pt idx="3842">
                  <c:v>134.078</c:v>
                </c:pt>
                <c:pt idx="3843">
                  <c:v>134.10300000000001</c:v>
                </c:pt>
                <c:pt idx="3844">
                  <c:v>134.13800000000001</c:v>
                </c:pt>
                <c:pt idx="3845">
                  <c:v>134.16200000000001</c:v>
                </c:pt>
                <c:pt idx="3846">
                  <c:v>134.19800000000001</c:v>
                </c:pt>
                <c:pt idx="3847">
                  <c:v>134.226</c:v>
                </c:pt>
                <c:pt idx="3848">
                  <c:v>134.25700000000001</c:v>
                </c:pt>
                <c:pt idx="3849">
                  <c:v>134.30099999999999</c:v>
                </c:pt>
                <c:pt idx="3850">
                  <c:v>134.352</c:v>
                </c:pt>
                <c:pt idx="3851">
                  <c:v>134.363</c:v>
                </c:pt>
                <c:pt idx="3852">
                  <c:v>134.417</c:v>
                </c:pt>
                <c:pt idx="3853">
                  <c:v>134.46700000000001</c:v>
                </c:pt>
                <c:pt idx="3854">
                  <c:v>134.50899999999999</c:v>
                </c:pt>
                <c:pt idx="3855">
                  <c:v>134.56</c:v>
                </c:pt>
                <c:pt idx="3856">
                  <c:v>134.6</c:v>
                </c:pt>
                <c:pt idx="3857">
                  <c:v>134.655</c:v>
                </c:pt>
                <c:pt idx="3858">
                  <c:v>134.70599999999999</c:v>
                </c:pt>
                <c:pt idx="3859">
                  <c:v>134.74299999999999</c:v>
                </c:pt>
                <c:pt idx="3860">
                  <c:v>134.791</c:v>
                </c:pt>
                <c:pt idx="3861">
                  <c:v>134.84899999999999</c:v>
                </c:pt>
                <c:pt idx="3862">
                  <c:v>134.89500000000001</c:v>
                </c:pt>
                <c:pt idx="3863">
                  <c:v>134.93299999999999</c:v>
                </c:pt>
                <c:pt idx="3864">
                  <c:v>134.988</c:v>
                </c:pt>
                <c:pt idx="3865">
                  <c:v>135.03</c:v>
                </c:pt>
                <c:pt idx="3866">
                  <c:v>135.06800000000001</c:v>
                </c:pt>
                <c:pt idx="3867">
                  <c:v>135.13800000000001</c:v>
                </c:pt>
                <c:pt idx="3868">
                  <c:v>135.173</c:v>
                </c:pt>
                <c:pt idx="3869">
                  <c:v>135.215</c:v>
                </c:pt>
                <c:pt idx="3870">
                  <c:v>135.25899999999999</c:v>
                </c:pt>
                <c:pt idx="3871">
                  <c:v>135.31</c:v>
                </c:pt>
                <c:pt idx="3872">
                  <c:v>135.35</c:v>
                </c:pt>
                <c:pt idx="3873">
                  <c:v>135.398</c:v>
                </c:pt>
                <c:pt idx="3874">
                  <c:v>135.45099999999999</c:v>
                </c:pt>
                <c:pt idx="3875">
                  <c:v>135.48500000000001</c:v>
                </c:pt>
                <c:pt idx="3876">
                  <c:v>135.54</c:v>
                </c:pt>
                <c:pt idx="3877">
                  <c:v>135.59</c:v>
                </c:pt>
                <c:pt idx="3878">
                  <c:v>135.62100000000001</c:v>
                </c:pt>
                <c:pt idx="3879">
                  <c:v>135.672</c:v>
                </c:pt>
                <c:pt idx="3880">
                  <c:v>135.714</c:v>
                </c:pt>
                <c:pt idx="3881">
                  <c:v>135.75200000000001</c:v>
                </c:pt>
                <c:pt idx="3882">
                  <c:v>135.804</c:v>
                </c:pt>
                <c:pt idx="3883">
                  <c:v>135.846</c:v>
                </c:pt>
                <c:pt idx="3884">
                  <c:v>135.88</c:v>
                </c:pt>
                <c:pt idx="3885">
                  <c:v>135.92099999999999</c:v>
                </c:pt>
                <c:pt idx="3886">
                  <c:v>135.94999999999999</c:v>
                </c:pt>
                <c:pt idx="3887">
                  <c:v>135.983</c:v>
                </c:pt>
                <c:pt idx="3888">
                  <c:v>136.03</c:v>
                </c:pt>
                <c:pt idx="3889">
                  <c:v>136.06299999999999</c:v>
                </c:pt>
                <c:pt idx="3890">
                  <c:v>136.09200000000001</c:v>
                </c:pt>
                <c:pt idx="3891">
                  <c:v>136.13999999999999</c:v>
                </c:pt>
                <c:pt idx="3892">
                  <c:v>136.17099999999999</c:v>
                </c:pt>
                <c:pt idx="3893">
                  <c:v>136.209</c:v>
                </c:pt>
                <c:pt idx="3894">
                  <c:v>136.24199999999999</c:v>
                </c:pt>
                <c:pt idx="3895">
                  <c:v>136.27500000000001</c:v>
                </c:pt>
                <c:pt idx="3896">
                  <c:v>136.315</c:v>
                </c:pt>
                <c:pt idx="3897">
                  <c:v>136.35900000000001</c:v>
                </c:pt>
                <c:pt idx="3898">
                  <c:v>136.392</c:v>
                </c:pt>
                <c:pt idx="3899">
                  <c:v>136.41800000000001</c:v>
                </c:pt>
                <c:pt idx="3900">
                  <c:v>136.45099999999999</c:v>
                </c:pt>
                <c:pt idx="3901">
                  <c:v>136.48400000000001</c:v>
                </c:pt>
                <c:pt idx="3902">
                  <c:v>136.51300000000001</c:v>
                </c:pt>
                <c:pt idx="3903">
                  <c:v>136.56</c:v>
                </c:pt>
                <c:pt idx="3904">
                  <c:v>136.59100000000001</c:v>
                </c:pt>
                <c:pt idx="3905">
                  <c:v>136.626</c:v>
                </c:pt>
                <c:pt idx="3906">
                  <c:v>136.66300000000001</c:v>
                </c:pt>
                <c:pt idx="3907">
                  <c:v>136.68799999999999</c:v>
                </c:pt>
                <c:pt idx="3908">
                  <c:v>136.72900000000001</c:v>
                </c:pt>
                <c:pt idx="3909">
                  <c:v>136.773</c:v>
                </c:pt>
                <c:pt idx="3910">
                  <c:v>136.81100000000001</c:v>
                </c:pt>
                <c:pt idx="3911">
                  <c:v>136.84200000000001</c:v>
                </c:pt>
                <c:pt idx="3912">
                  <c:v>136.893</c:v>
                </c:pt>
                <c:pt idx="3913">
                  <c:v>136.922</c:v>
                </c:pt>
                <c:pt idx="3914">
                  <c:v>136.959</c:v>
                </c:pt>
                <c:pt idx="3915">
                  <c:v>137.006</c:v>
                </c:pt>
                <c:pt idx="3916">
                  <c:v>137.05600000000001</c:v>
                </c:pt>
                <c:pt idx="3917">
                  <c:v>137.08699999999999</c:v>
                </c:pt>
                <c:pt idx="3918">
                  <c:v>137.13399999999999</c:v>
                </c:pt>
                <c:pt idx="3919">
                  <c:v>137.173</c:v>
                </c:pt>
                <c:pt idx="3920">
                  <c:v>137.215</c:v>
                </c:pt>
                <c:pt idx="3921">
                  <c:v>137.26599999999999</c:v>
                </c:pt>
                <c:pt idx="3922">
                  <c:v>137.30799999999999</c:v>
                </c:pt>
                <c:pt idx="3923">
                  <c:v>137.357</c:v>
                </c:pt>
                <c:pt idx="3924">
                  <c:v>137.416</c:v>
                </c:pt>
                <c:pt idx="3925">
                  <c:v>137.45099999999999</c:v>
                </c:pt>
                <c:pt idx="3926">
                  <c:v>137.48500000000001</c:v>
                </c:pt>
                <c:pt idx="3927">
                  <c:v>137.53700000000001</c:v>
                </c:pt>
                <c:pt idx="3928">
                  <c:v>137.57300000000001</c:v>
                </c:pt>
                <c:pt idx="3929">
                  <c:v>137.60599999999999</c:v>
                </c:pt>
                <c:pt idx="3930">
                  <c:v>137.661</c:v>
                </c:pt>
                <c:pt idx="3931">
                  <c:v>137.70500000000001</c:v>
                </c:pt>
                <c:pt idx="3932">
                  <c:v>137.749</c:v>
                </c:pt>
                <c:pt idx="3933">
                  <c:v>137.79300000000001</c:v>
                </c:pt>
                <c:pt idx="3934">
                  <c:v>137.84</c:v>
                </c:pt>
                <c:pt idx="3935">
                  <c:v>137.87299999999999</c:v>
                </c:pt>
                <c:pt idx="3936">
                  <c:v>137.92099999999999</c:v>
                </c:pt>
                <c:pt idx="3937">
                  <c:v>137.97</c:v>
                </c:pt>
                <c:pt idx="3938">
                  <c:v>138.001</c:v>
                </c:pt>
                <c:pt idx="3939">
                  <c:v>138.05600000000001</c:v>
                </c:pt>
                <c:pt idx="3940">
                  <c:v>138.09299999999999</c:v>
                </c:pt>
                <c:pt idx="3941">
                  <c:v>138.126</c:v>
                </c:pt>
                <c:pt idx="3942">
                  <c:v>138.18</c:v>
                </c:pt>
                <c:pt idx="3943">
                  <c:v>138.226</c:v>
                </c:pt>
                <c:pt idx="3944">
                  <c:v>138.261</c:v>
                </c:pt>
                <c:pt idx="3945">
                  <c:v>138.31200000000001</c:v>
                </c:pt>
                <c:pt idx="3946">
                  <c:v>138.35400000000001</c:v>
                </c:pt>
                <c:pt idx="3947">
                  <c:v>138.38200000000001</c:v>
                </c:pt>
                <c:pt idx="3948">
                  <c:v>138.43299999999999</c:v>
                </c:pt>
                <c:pt idx="3949">
                  <c:v>138.458</c:v>
                </c:pt>
                <c:pt idx="3950">
                  <c:v>138.488</c:v>
                </c:pt>
                <c:pt idx="3951">
                  <c:v>138.54599999999999</c:v>
                </c:pt>
                <c:pt idx="3952">
                  <c:v>138.56800000000001</c:v>
                </c:pt>
                <c:pt idx="3953">
                  <c:v>138.59700000000001</c:v>
                </c:pt>
                <c:pt idx="3954">
                  <c:v>138.637</c:v>
                </c:pt>
                <c:pt idx="3955">
                  <c:v>138.66999999999999</c:v>
                </c:pt>
                <c:pt idx="3956">
                  <c:v>138.69200000000001</c:v>
                </c:pt>
                <c:pt idx="3957">
                  <c:v>138.74299999999999</c:v>
                </c:pt>
                <c:pt idx="3958">
                  <c:v>138.78</c:v>
                </c:pt>
                <c:pt idx="3959">
                  <c:v>138.773</c:v>
                </c:pt>
                <c:pt idx="3960">
                  <c:v>138.82400000000001</c:v>
                </c:pt>
                <c:pt idx="3961">
                  <c:v>138.84800000000001</c:v>
                </c:pt>
                <c:pt idx="3962">
                  <c:v>138.87100000000001</c:v>
                </c:pt>
                <c:pt idx="3963">
                  <c:v>138.89699999999999</c:v>
                </c:pt>
                <c:pt idx="3964">
                  <c:v>138.93</c:v>
                </c:pt>
                <c:pt idx="3965">
                  <c:v>138.941</c:v>
                </c:pt>
                <c:pt idx="3966">
                  <c:v>138.97</c:v>
                </c:pt>
                <c:pt idx="3967">
                  <c:v>138.99</c:v>
                </c:pt>
                <c:pt idx="3968">
                  <c:v>139.02099999999999</c:v>
                </c:pt>
                <c:pt idx="3969">
                  <c:v>139.03899999999999</c:v>
                </c:pt>
                <c:pt idx="3970">
                  <c:v>139.06299999999999</c:v>
                </c:pt>
                <c:pt idx="3971">
                  <c:v>139.072</c:v>
                </c:pt>
                <c:pt idx="3972">
                  <c:v>139.10900000000001</c:v>
                </c:pt>
                <c:pt idx="3973">
                  <c:v>139.11799999999999</c:v>
                </c:pt>
                <c:pt idx="3974">
                  <c:v>139.12299999999999</c:v>
                </c:pt>
                <c:pt idx="3975">
                  <c:v>139.14500000000001</c:v>
                </c:pt>
                <c:pt idx="3976">
                  <c:v>139.16399999999999</c:v>
                </c:pt>
                <c:pt idx="3977">
                  <c:v>139.178</c:v>
                </c:pt>
                <c:pt idx="3978">
                  <c:v>139.18600000000001</c:v>
                </c:pt>
                <c:pt idx="3979">
                  <c:v>139.19300000000001</c:v>
                </c:pt>
                <c:pt idx="3980">
                  <c:v>139.20699999999999</c:v>
                </c:pt>
                <c:pt idx="3981">
                  <c:v>139.21100000000001</c:v>
                </c:pt>
                <c:pt idx="3982">
                  <c:v>139.22</c:v>
                </c:pt>
                <c:pt idx="3983">
                  <c:v>139.22900000000001</c:v>
                </c:pt>
                <c:pt idx="3984">
                  <c:v>139.233</c:v>
                </c:pt>
                <c:pt idx="3985">
                  <c:v>139.22900000000001</c:v>
                </c:pt>
                <c:pt idx="3986">
                  <c:v>139.22900000000001</c:v>
                </c:pt>
                <c:pt idx="3987">
                  <c:v>139.226</c:v>
                </c:pt>
                <c:pt idx="3988">
                  <c:v>139.233</c:v>
                </c:pt>
                <c:pt idx="3989">
                  <c:v>139.23599999999999</c:v>
                </c:pt>
                <c:pt idx="3990">
                  <c:v>139.233</c:v>
                </c:pt>
                <c:pt idx="3991">
                  <c:v>139.23400000000001</c:v>
                </c:pt>
                <c:pt idx="3992">
                  <c:v>139.233</c:v>
                </c:pt>
                <c:pt idx="3993">
                  <c:v>139.22200000000001</c:v>
                </c:pt>
                <c:pt idx="3994">
                  <c:v>139.214</c:v>
                </c:pt>
                <c:pt idx="3995">
                  <c:v>139.21</c:v>
                </c:pt>
                <c:pt idx="3996">
                  <c:v>139.19999999999999</c:v>
                </c:pt>
                <c:pt idx="3997">
                  <c:v>139.18700000000001</c:v>
                </c:pt>
                <c:pt idx="3998">
                  <c:v>139.185</c:v>
                </c:pt>
                <c:pt idx="3999">
                  <c:v>139.155</c:v>
                </c:pt>
                <c:pt idx="4000">
                  <c:v>139.155</c:v>
                </c:pt>
                <c:pt idx="4001">
                  <c:v>139.137</c:v>
                </c:pt>
                <c:pt idx="4002">
                  <c:v>139.126</c:v>
                </c:pt>
                <c:pt idx="4003">
                  <c:v>139.11699999999999</c:v>
                </c:pt>
                <c:pt idx="4004">
                  <c:v>139.10400000000001</c:v>
                </c:pt>
                <c:pt idx="4005">
                  <c:v>139.08600000000001</c:v>
                </c:pt>
                <c:pt idx="4006">
                  <c:v>139.07499999999999</c:v>
                </c:pt>
                <c:pt idx="4007">
                  <c:v>139.06299999999999</c:v>
                </c:pt>
                <c:pt idx="4008">
                  <c:v>139.04900000000001</c:v>
                </c:pt>
                <c:pt idx="4009">
                  <c:v>139.029</c:v>
                </c:pt>
                <c:pt idx="4010">
                  <c:v>139.01599999999999</c:v>
                </c:pt>
                <c:pt idx="4011">
                  <c:v>139.001</c:v>
                </c:pt>
                <c:pt idx="4012">
                  <c:v>138.97200000000001</c:v>
                </c:pt>
                <c:pt idx="4013">
                  <c:v>138.953</c:v>
                </c:pt>
                <c:pt idx="4014">
                  <c:v>138.935</c:v>
                </c:pt>
                <c:pt idx="4015">
                  <c:v>138.91300000000001</c:v>
                </c:pt>
                <c:pt idx="4016">
                  <c:v>138.898</c:v>
                </c:pt>
                <c:pt idx="4017">
                  <c:v>138.876</c:v>
                </c:pt>
                <c:pt idx="4018">
                  <c:v>138.851</c:v>
                </c:pt>
                <c:pt idx="4019">
                  <c:v>138.81800000000001</c:v>
                </c:pt>
                <c:pt idx="4020">
                  <c:v>138.792</c:v>
                </c:pt>
                <c:pt idx="4021">
                  <c:v>138.785</c:v>
                </c:pt>
                <c:pt idx="4022">
                  <c:v>138.76300000000001</c:v>
                </c:pt>
                <c:pt idx="4023">
                  <c:v>138.733</c:v>
                </c:pt>
                <c:pt idx="4024">
                  <c:v>138.708</c:v>
                </c:pt>
                <c:pt idx="4025">
                  <c:v>138.68199999999999</c:v>
                </c:pt>
                <c:pt idx="4026">
                  <c:v>138.667</c:v>
                </c:pt>
                <c:pt idx="4027">
                  <c:v>138.63999999999999</c:v>
                </c:pt>
                <c:pt idx="4028">
                  <c:v>138.60499999999999</c:v>
                </c:pt>
                <c:pt idx="4029">
                  <c:v>138.59</c:v>
                </c:pt>
                <c:pt idx="4030">
                  <c:v>138.57900000000001</c:v>
                </c:pt>
                <c:pt idx="4031">
                  <c:v>138.54599999999999</c:v>
                </c:pt>
                <c:pt idx="4032">
                  <c:v>138.506</c:v>
                </c:pt>
                <c:pt idx="4033">
                  <c:v>138.48599999999999</c:v>
                </c:pt>
                <c:pt idx="4034">
                  <c:v>138.458</c:v>
                </c:pt>
                <c:pt idx="4035">
                  <c:v>138.429</c:v>
                </c:pt>
                <c:pt idx="4036">
                  <c:v>138.38900000000001</c:v>
                </c:pt>
                <c:pt idx="4037">
                  <c:v>138.363</c:v>
                </c:pt>
                <c:pt idx="4038">
                  <c:v>138.33799999999999</c:v>
                </c:pt>
                <c:pt idx="4039">
                  <c:v>138.31399999999999</c:v>
                </c:pt>
                <c:pt idx="4040">
                  <c:v>138.29300000000001</c:v>
                </c:pt>
                <c:pt idx="4041">
                  <c:v>138.25299999999999</c:v>
                </c:pt>
                <c:pt idx="4042">
                  <c:v>138.238</c:v>
                </c:pt>
                <c:pt idx="4043">
                  <c:v>138.21299999999999</c:v>
                </c:pt>
                <c:pt idx="4044">
                  <c:v>138.16900000000001</c:v>
                </c:pt>
                <c:pt idx="4045">
                  <c:v>138.14500000000001</c:v>
                </c:pt>
                <c:pt idx="4046">
                  <c:v>138.11000000000001</c:v>
                </c:pt>
                <c:pt idx="4047">
                  <c:v>138.08099999999999</c:v>
                </c:pt>
                <c:pt idx="4048">
                  <c:v>138.04400000000001</c:v>
                </c:pt>
                <c:pt idx="4049">
                  <c:v>138.01900000000001</c:v>
                </c:pt>
                <c:pt idx="4050">
                  <c:v>137.97800000000001</c:v>
                </c:pt>
                <c:pt idx="4051">
                  <c:v>137.958</c:v>
                </c:pt>
                <c:pt idx="4052">
                  <c:v>137.934</c:v>
                </c:pt>
                <c:pt idx="4053">
                  <c:v>137.90100000000001</c:v>
                </c:pt>
                <c:pt idx="4054">
                  <c:v>137.87200000000001</c:v>
                </c:pt>
                <c:pt idx="4055">
                  <c:v>137.84299999999999</c:v>
                </c:pt>
                <c:pt idx="4056">
                  <c:v>137.81299999999999</c:v>
                </c:pt>
                <c:pt idx="4057">
                  <c:v>137.79300000000001</c:v>
                </c:pt>
                <c:pt idx="4058">
                  <c:v>137.75800000000001</c:v>
                </c:pt>
                <c:pt idx="4059">
                  <c:v>137.733</c:v>
                </c:pt>
                <c:pt idx="4060">
                  <c:v>137.70500000000001</c:v>
                </c:pt>
                <c:pt idx="4061">
                  <c:v>137.685</c:v>
                </c:pt>
                <c:pt idx="4062">
                  <c:v>137.65899999999999</c:v>
                </c:pt>
                <c:pt idx="4063">
                  <c:v>137.643</c:v>
                </c:pt>
                <c:pt idx="4064">
                  <c:v>137.61500000000001</c:v>
                </c:pt>
                <c:pt idx="4065">
                  <c:v>137.59299999999999</c:v>
                </c:pt>
                <c:pt idx="4066">
                  <c:v>137.566</c:v>
                </c:pt>
                <c:pt idx="4067">
                  <c:v>137.553</c:v>
                </c:pt>
                <c:pt idx="4068">
                  <c:v>137.53100000000001</c:v>
                </c:pt>
                <c:pt idx="4069">
                  <c:v>137.511</c:v>
                </c:pt>
                <c:pt idx="4070">
                  <c:v>137.50200000000001</c:v>
                </c:pt>
                <c:pt idx="4071">
                  <c:v>137.47999999999999</c:v>
                </c:pt>
                <c:pt idx="4072">
                  <c:v>137.46299999999999</c:v>
                </c:pt>
                <c:pt idx="4073">
                  <c:v>137.45400000000001</c:v>
                </c:pt>
                <c:pt idx="4074">
                  <c:v>137.428</c:v>
                </c:pt>
                <c:pt idx="4075">
                  <c:v>137.42599999999999</c:v>
                </c:pt>
                <c:pt idx="4076">
                  <c:v>137.41399999999999</c:v>
                </c:pt>
                <c:pt idx="4077">
                  <c:v>137.39099999999999</c:v>
                </c:pt>
                <c:pt idx="4078">
                  <c:v>137.375</c:v>
                </c:pt>
                <c:pt idx="4079">
                  <c:v>137.36199999999999</c:v>
                </c:pt>
                <c:pt idx="4080">
                  <c:v>137.34399999999999</c:v>
                </c:pt>
                <c:pt idx="4081">
                  <c:v>137.33699999999999</c:v>
                </c:pt>
                <c:pt idx="4082">
                  <c:v>137.322</c:v>
                </c:pt>
                <c:pt idx="4083">
                  <c:v>137.30699999999999</c:v>
                </c:pt>
                <c:pt idx="4084">
                  <c:v>137.29400000000001</c:v>
                </c:pt>
                <c:pt idx="4085">
                  <c:v>137.292</c:v>
                </c:pt>
                <c:pt idx="4086">
                  <c:v>137.27000000000001</c:v>
                </c:pt>
                <c:pt idx="4087">
                  <c:v>137.25899999999999</c:v>
                </c:pt>
                <c:pt idx="4088">
                  <c:v>137.25899999999999</c:v>
                </c:pt>
                <c:pt idx="4089">
                  <c:v>137.245</c:v>
                </c:pt>
                <c:pt idx="4090">
                  <c:v>137.239</c:v>
                </c:pt>
                <c:pt idx="4091">
                  <c:v>137.22999999999999</c:v>
                </c:pt>
                <c:pt idx="4092">
                  <c:v>137.208</c:v>
                </c:pt>
                <c:pt idx="4093">
                  <c:v>137.20400000000001</c:v>
                </c:pt>
                <c:pt idx="4094">
                  <c:v>137.197</c:v>
                </c:pt>
                <c:pt idx="4095">
                  <c:v>137.17500000000001</c:v>
                </c:pt>
                <c:pt idx="4096">
                  <c:v>137.16399999999999</c:v>
                </c:pt>
                <c:pt idx="4097">
                  <c:v>137.15700000000001</c:v>
                </c:pt>
                <c:pt idx="4098">
                  <c:v>137.15299999999999</c:v>
                </c:pt>
                <c:pt idx="4099">
                  <c:v>137.14599999999999</c:v>
                </c:pt>
                <c:pt idx="4100">
                  <c:v>137.142</c:v>
                </c:pt>
                <c:pt idx="4101">
                  <c:v>137.131</c:v>
                </c:pt>
                <c:pt idx="4102">
                  <c:v>137.125</c:v>
                </c:pt>
                <c:pt idx="4103">
                  <c:v>137.12</c:v>
                </c:pt>
                <c:pt idx="4104">
                  <c:v>137.11199999999999</c:v>
                </c:pt>
                <c:pt idx="4105">
                  <c:v>137.108</c:v>
                </c:pt>
                <c:pt idx="4106">
                  <c:v>137.101</c:v>
                </c:pt>
                <c:pt idx="4107">
                  <c:v>137.09399999999999</c:v>
                </c:pt>
                <c:pt idx="4108">
                  <c:v>137.08500000000001</c:v>
                </c:pt>
                <c:pt idx="4109">
                  <c:v>137.07900000000001</c:v>
                </c:pt>
                <c:pt idx="4110">
                  <c:v>137.07499999999999</c:v>
                </c:pt>
                <c:pt idx="4111">
                  <c:v>137.077</c:v>
                </c:pt>
                <c:pt idx="4112">
                  <c:v>137.072</c:v>
                </c:pt>
                <c:pt idx="4113">
                  <c:v>137.06399999999999</c:v>
                </c:pt>
                <c:pt idx="4114">
                  <c:v>137.05699999999999</c:v>
                </c:pt>
                <c:pt idx="4115">
                  <c:v>137.053</c:v>
                </c:pt>
                <c:pt idx="4116">
                  <c:v>137.053</c:v>
                </c:pt>
                <c:pt idx="4117">
                  <c:v>137.048</c:v>
                </c:pt>
                <c:pt idx="4118">
                  <c:v>137.05000000000001</c:v>
                </c:pt>
                <c:pt idx="4119">
                  <c:v>137.053</c:v>
                </c:pt>
                <c:pt idx="4120">
                  <c:v>137.053</c:v>
                </c:pt>
                <c:pt idx="4121">
                  <c:v>137.06100000000001</c:v>
                </c:pt>
                <c:pt idx="4122">
                  <c:v>137.06800000000001</c:v>
                </c:pt>
                <c:pt idx="4123">
                  <c:v>137.06800000000001</c:v>
                </c:pt>
                <c:pt idx="4124">
                  <c:v>137.07499999999999</c:v>
                </c:pt>
                <c:pt idx="4125">
                  <c:v>137.07900000000001</c:v>
                </c:pt>
                <c:pt idx="4126">
                  <c:v>137.08099999999999</c:v>
                </c:pt>
                <c:pt idx="4127">
                  <c:v>137.10400000000001</c:v>
                </c:pt>
                <c:pt idx="4128">
                  <c:v>137.11099999999999</c:v>
                </c:pt>
                <c:pt idx="4129">
                  <c:v>137.11699999999999</c:v>
                </c:pt>
                <c:pt idx="4130">
                  <c:v>137.126</c:v>
                </c:pt>
                <c:pt idx="4131">
                  <c:v>137.14099999999999</c:v>
                </c:pt>
                <c:pt idx="4132">
                  <c:v>137.15299999999999</c:v>
                </c:pt>
                <c:pt idx="4133">
                  <c:v>137.16300000000001</c:v>
                </c:pt>
                <c:pt idx="4134">
                  <c:v>137.185</c:v>
                </c:pt>
                <c:pt idx="4135">
                  <c:v>137.203</c:v>
                </c:pt>
                <c:pt idx="4136">
                  <c:v>137.22800000000001</c:v>
                </c:pt>
                <c:pt idx="4137">
                  <c:v>137.25800000000001</c:v>
                </c:pt>
                <c:pt idx="4138">
                  <c:v>137.27000000000001</c:v>
                </c:pt>
                <c:pt idx="4139">
                  <c:v>137.298</c:v>
                </c:pt>
                <c:pt idx="4140">
                  <c:v>137.33799999999999</c:v>
                </c:pt>
                <c:pt idx="4141">
                  <c:v>137.351</c:v>
                </c:pt>
                <c:pt idx="4142">
                  <c:v>137.37100000000001</c:v>
                </c:pt>
                <c:pt idx="4143">
                  <c:v>137.404</c:v>
                </c:pt>
                <c:pt idx="4144">
                  <c:v>137.429</c:v>
                </c:pt>
                <c:pt idx="4145">
                  <c:v>137.46600000000001</c:v>
                </c:pt>
                <c:pt idx="4146">
                  <c:v>137.499</c:v>
                </c:pt>
                <c:pt idx="4147">
                  <c:v>137.53700000000001</c:v>
                </c:pt>
                <c:pt idx="4148">
                  <c:v>137.565</c:v>
                </c:pt>
                <c:pt idx="4149">
                  <c:v>137.60499999999999</c:v>
                </c:pt>
                <c:pt idx="4150">
                  <c:v>137.63200000000001</c:v>
                </c:pt>
                <c:pt idx="4151">
                  <c:v>137.66</c:v>
                </c:pt>
                <c:pt idx="4152">
                  <c:v>137.696</c:v>
                </c:pt>
                <c:pt idx="4153">
                  <c:v>137.74</c:v>
                </c:pt>
                <c:pt idx="4154">
                  <c:v>137.77699999999999</c:v>
                </c:pt>
                <c:pt idx="4155">
                  <c:v>137.821</c:v>
                </c:pt>
                <c:pt idx="4156">
                  <c:v>137.85900000000001</c:v>
                </c:pt>
                <c:pt idx="4157">
                  <c:v>137.887</c:v>
                </c:pt>
                <c:pt idx="4158">
                  <c:v>137.94200000000001</c:v>
                </c:pt>
                <c:pt idx="4159">
                  <c:v>137.976</c:v>
                </c:pt>
                <c:pt idx="4160">
                  <c:v>138.011</c:v>
                </c:pt>
                <c:pt idx="4161">
                  <c:v>138.048</c:v>
                </c:pt>
                <c:pt idx="4162">
                  <c:v>138.08199999999999</c:v>
                </c:pt>
                <c:pt idx="4163">
                  <c:v>138.11699999999999</c:v>
                </c:pt>
                <c:pt idx="4164">
                  <c:v>138.172</c:v>
                </c:pt>
                <c:pt idx="4165">
                  <c:v>138.19900000000001</c:v>
                </c:pt>
                <c:pt idx="4166">
                  <c:v>138.238</c:v>
                </c:pt>
                <c:pt idx="4167">
                  <c:v>138.28200000000001</c:v>
                </c:pt>
                <c:pt idx="4168">
                  <c:v>138.31700000000001</c:v>
                </c:pt>
                <c:pt idx="4169">
                  <c:v>138.34</c:v>
                </c:pt>
                <c:pt idx="4170">
                  <c:v>138.38800000000001</c:v>
                </c:pt>
                <c:pt idx="4171">
                  <c:v>138.41900000000001</c:v>
                </c:pt>
                <c:pt idx="4172">
                  <c:v>138.44999999999999</c:v>
                </c:pt>
                <c:pt idx="4173">
                  <c:v>138.49</c:v>
                </c:pt>
                <c:pt idx="4174">
                  <c:v>138.51900000000001</c:v>
                </c:pt>
                <c:pt idx="4175">
                  <c:v>138.53</c:v>
                </c:pt>
                <c:pt idx="4176">
                  <c:v>138.578</c:v>
                </c:pt>
                <c:pt idx="4177">
                  <c:v>138.60900000000001</c:v>
                </c:pt>
                <c:pt idx="4178">
                  <c:v>138.626</c:v>
                </c:pt>
                <c:pt idx="4179">
                  <c:v>138.666</c:v>
                </c:pt>
                <c:pt idx="4180">
                  <c:v>138.68600000000001</c:v>
                </c:pt>
                <c:pt idx="4181">
                  <c:v>138.69900000000001</c:v>
                </c:pt>
                <c:pt idx="4182">
                  <c:v>138.721</c:v>
                </c:pt>
                <c:pt idx="4183">
                  <c:v>138.732</c:v>
                </c:pt>
                <c:pt idx="4184">
                  <c:v>138.739</c:v>
                </c:pt>
                <c:pt idx="4185">
                  <c:v>138.77500000000001</c:v>
                </c:pt>
                <c:pt idx="4186">
                  <c:v>138.792</c:v>
                </c:pt>
                <c:pt idx="4187">
                  <c:v>138.786</c:v>
                </c:pt>
                <c:pt idx="4188">
                  <c:v>138.80799999999999</c:v>
                </c:pt>
                <c:pt idx="4189">
                  <c:v>138.821</c:v>
                </c:pt>
                <c:pt idx="4190">
                  <c:v>138.82300000000001</c:v>
                </c:pt>
                <c:pt idx="4191">
                  <c:v>138.827</c:v>
                </c:pt>
                <c:pt idx="4192">
                  <c:v>138.82300000000001</c:v>
                </c:pt>
                <c:pt idx="4193">
                  <c:v>138.827</c:v>
                </c:pt>
                <c:pt idx="4194">
                  <c:v>138.834</c:v>
                </c:pt>
                <c:pt idx="4195">
                  <c:v>138.82599999999999</c:v>
                </c:pt>
                <c:pt idx="4196">
                  <c:v>138.81899999999999</c:v>
                </c:pt>
                <c:pt idx="4197">
                  <c:v>138.815</c:v>
                </c:pt>
                <c:pt idx="4198">
                  <c:v>138.80799999999999</c:v>
                </c:pt>
                <c:pt idx="4199">
                  <c:v>138.79</c:v>
                </c:pt>
                <c:pt idx="4200">
                  <c:v>138.77099999999999</c:v>
                </c:pt>
                <c:pt idx="4201">
                  <c:v>138.75800000000001</c:v>
                </c:pt>
                <c:pt idx="4202">
                  <c:v>138.74199999999999</c:v>
                </c:pt>
                <c:pt idx="4203">
                  <c:v>138.71299999999999</c:v>
                </c:pt>
                <c:pt idx="4204">
                  <c:v>138.68700000000001</c:v>
                </c:pt>
                <c:pt idx="4205">
                  <c:v>138.66900000000001</c:v>
                </c:pt>
                <c:pt idx="4206">
                  <c:v>138.63200000000001</c:v>
                </c:pt>
                <c:pt idx="4207">
                  <c:v>138.60499999999999</c:v>
                </c:pt>
                <c:pt idx="4208">
                  <c:v>138.577</c:v>
                </c:pt>
                <c:pt idx="4209">
                  <c:v>138.53700000000001</c:v>
                </c:pt>
                <c:pt idx="4210">
                  <c:v>138.50700000000001</c:v>
                </c:pt>
                <c:pt idx="4211">
                  <c:v>138.46</c:v>
                </c:pt>
                <c:pt idx="4212">
                  <c:v>138.43</c:v>
                </c:pt>
                <c:pt idx="4213">
                  <c:v>138.39400000000001</c:v>
                </c:pt>
                <c:pt idx="4214">
                  <c:v>138.35300000000001</c:v>
                </c:pt>
                <c:pt idx="4215">
                  <c:v>138.291</c:v>
                </c:pt>
                <c:pt idx="4216">
                  <c:v>138.251</c:v>
                </c:pt>
                <c:pt idx="4217">
                  <c:v>138.203</c:v>
                </c:pt>
                <c:pt idx="4218">
                  <c:v>138.13300000000001</c:v>
                </c:pt>
                <c:pt idx="4219">
                  <c:v>138.095</c:v>
                </c:pt>
                <c:pt idx="4220">
                  <c:v>138.042</c:v>
                </c:pt>
                <c:pt idx="4221">
                  <c:v>137.97200000000001</c:v>
                </c:pt>
                <c:pt idx="4222">
                  <c:v>137.91399999999999</c:v>
                </c:pt>
                <c:pt idx="4223">
                  <c:v>137.85499999999999</c:v>
                </c:pt>
                <c:pt idx="4224">
                  <c:v>137.79300000000001</c:v>
                </c:pt>
                <c:pt idx="4225">
                  <c:v>137.73099999999999</c:v>
                </c:pt>
                <c:pt idx="4226">
                  <c:v>137.679</c:v>
                </c:pt>
                <c:pt idx="4227">
                  <c:v>137.584</c:v>
                </c:pt>
                <c:pt idx="4228">
                  <c:v>137.51300000000001</c:v>
                </c:pt>
                <c:pt idx="4229">
                  <c:v>137.44499999999999</c:v>
                </c:pt>
                <c:pt idx="4230">
                  <c:v>137.364</c:v>
                </c:pt>
                <c:pt idx="4231">
                  <c:v>137.297</c:v>
                </c:pt>
                <c:pt idx="4232">
                  <c:v>137.232</c:v>
                </c:pt>
                <c:pt idx="4233">
                  <c:v>137.126</c:v>
                </c:pt>
                <c:pt idx="4234">
                  <c:v>137.053</c:v>
                </c:pt>
                <c:pt idx="4235">
                  <c:v>136.98699999999999</c:v>
                </c:pt>
                <c:pt idx="4236">
                  <c:v>136.87299999999999</c:v>
                </c:pt>
                <c:pt idx="4237">
                  <c:v>136.791</c:v>
                </c:pt>
                <c:pt idx="4238">
                  <c:v>136.72300000000001</c:v>
                </c:pt>
                <c:pt idx="4239">
                  <c:v>136.59899999999999</c:v>
                </c:pt>
                <c:pt idx="4240">
                  <c:v>136.52600000000001</c:v>
                </c:pt>
                <c:pt idx="4241">
                  <c:v>136.44900000000001</c:v>
                </c:pt>
                <c:pt idx="4242">
                  <c:v>136.33500000000001</c:v>
                </c:pt>
                <c:pt idx="4243">
                  <c:v>136.245</c:v>
                </c:pt>
                <c:pt idx="4244">
                  <c:v>136.167</c:v>
                </c:pt>
                <c:pt idx="4245">
                  <c:v>136.03800000000001</c:v>
                </c:pt>
                <c:pt idx="4246">
                  <c:v>135.95400000000001</c:v>
                </c:pt>
                <c:pt idx="4247">
                  <c:v>135.87</c:v>
                </c:pt>
                <c:pt idx="4248">
                  <c:v>135.738</c:v>
                </c:pt>
                <c:pt idx="4249">
                  <c:v>135.643</c:v>
                </c:pt>
                <c:pt idx="4250">
                  <c:v>135.55099999999999</c:v>
                </c:pt>
                <c:pt idx="4251">
                  <c:v>135.41200000000001</c:v>
                </c:pt>
                <c:pt idx="4252">
                  <c:v>135.32400000000001</c:v>
                </c:pt>
                <c:pt idx="4253">
                  <c:v>135.233</c:v>
                </c:pt>
                <c:pt idx="4254">
                  <c:v>135.08600000000001</c:v>
                </c:pt>
                <c:pt idx="4255">
                  <c:v>134.99299999999999</c:v>
                </c:pt>
                <c:pt idx="4256">
                  <c:v>134.892</c:v>
                </c:pt>
                <c:pt idx="4257">
                  <c:v>134.75299999999999</c:v>
                </c:pt>
                <c:pt idx="4258">
                  <c:v>134.65799999999999</c:v>
                </c:pt>
                <c:pt idx="4259">
                  <c:v>134.56200000000001</c:v>
                </c:pt>
                <c:pt idx="4260">
                  <c:v>134.423</c:v>
                </c:pt>
                <c:pt idx="4261">
                  <c:v>134.31200000000001</c:v>
                </c:pt>
                <c:pt idx="4262">
                  <c:v>134.20699999999999</c:v>
                </c:pt>
                <c:pt idx="4263">
                  <c:v>134.053</c:v>
                </c:pt>
                <c:pt idx="4264">
                  <c:v>133.93600000000001</c:v>
                </c:pt>
                <c:pt idx="4265">
                  <c:v>133.83000000000001</c:v>
                </c:pt>
                <c:pt idx="4266">
                  <c:v>133.67599999999999</c:v>
                </c:pt>
                <c:pt idx="4267">
                  <c:v>133.55699999999999</c:v>
                </c:pt>
                <c:pt idx="4268">
                  <c:v>133.44900000000001</c:v>
                </c:pt>
                <c:pt idx="4269">
                  <c:v>133.29499999999999</c:v>
                </c:pt>
                <c:pt idx="4270">
                  <c:v>133.178</c:v>
                </c:pt>
                <c:pt idx="4271">
                  <c:v>133.065</c:v>
                </c:pt>
                <c:pt idx="4272">
                  <c:v>132.911</c:v>
                </c:pt>
                <c:pt idx="4273">
                  <c:v>132.80099999999999</c:v>
                </c:pt>
                <c:pt idx="4274">
                  <c:v>132.68700000000001</c:v>
                </c:pt>
                <c:pt idx="4275">
                  <c:v>132.523</c:v>
                </c:pt>
                <c:pt idx="4276">
                  <c:v>132.39599999999999</c:v>
                </c:pt>
                <c:pt idx="4277">
                  <c:v>132.26599999999999</c:v>
                </c:pt>
                <c:pt idx="4278">
                  <c:v>132.11600000000001</c:v>
                </c:pt>
                <c:pt idx="4279">
                  <c:v>131.99299999999999</c:v>
                </c:pt>
                <c:pt idx="4280">
                  <c:v>131.86699999999999</c:v>
                </c:pt>
                <c:pt idx="4281">
                  <c:v>131.71</c:v>
                </c:pt>
                <c:pt idx="4282">
                  <c:v>131.578</c:v>
                </c:pt>
                <c:pt idx="4283">
                  <c:v>131.45699999999999</c:v>
                </c:pt>
                <c:pt idx="4284">
                  <c:v>131.29900000000001</c:v>
                </c:pt>
                <c:pt idx="4285">
                  <c:v>131.184</c:v>
                </c:pt>
                <c:pt idx="4286">
                  <c:v>131.06200000000001</c:v>
                </c:pt>
                <c:pt idx="4287">
                  <c:v>130.88900000000001</c:v>
                </c:pt>
                <c:pt idx="4288">
                  <c:v>130.767</c:v>
                </c:pt>
                <c:pt idx="4289">
                  <c:v>130.648</c:v>
                </c:pt>
                <c:pt idx="4290">
                  <c:v>130.46799999999999</c:v>
                </c:pt>
                <c:pt idx="4291">
                  <c:v>130.34200000000001</c:v>
                </c:pt>
                <c:pt idx="4292">
                  <c:v>130.208</c:v>
                </c:pt>
                <c:pt idx="4293">
                  <c:v>130.04</c:v>
                </c:pt>
                <c:pt idx="4294">
                  <c:v>129.91</c:v>
                </c:pt>
                <c:pt idx="4295">
                  <c:v>129.791</c:v>
                </c:pt>
                <c:pt idx="4296">
                  <c:v>129.62299999999999</c:v>
                </c:pt>
                <c:pt idx="4297">
                  <c:v>129.495</c:v>
                </c:pt>
                <c:pt idx="4298">
                  <c:v>129.357</c:v>
                </c:pt>
                <c:pt idx="4299">
                  <c:v>129.18100000000001</c:v>
                </c:pt>
                <c:pt idx="4300">
                  <c:v>129.05199999999999</c:v>
                </c:pt>
                <c:pt idx="4301">
                  <c:v>128.929</c:v>
                </c:pt>
                <c:pt idx="4302">
                  <c:v>128.75399999999999</c:v>
                </c:pt>
                <c:pt idx="4303">
                  <c:v>128.624</c:v>
                </c:pt>
                <c:pt idx="4304">
                  <c:v>128.48699999999999</c:v>
                </c:pt>
                <c:pt idx="4305">
                  <c:v>128.31200000000001</c:v>
                </c:pt>
                <c:pt idx="4306">
                  <c:v>128.184</c:v>
                </c:pt>
                <c:pt idx="4307">
                  <c:v>128.04499999999999</c:v>
                </c:pt>
                <c:pt idx="4308">
                  <c:v>127.87</c:v>
                </c:pt>
                <c:pt idx="4309">
                  <c:v>127.746</c:v>
                </c:pt>
                <c:pt idx="4310">
                  <c:v>127.61799999999999</c:v>
                </c:pt>
                <c:pt idx="4311">
                  <c:v>127.435</c:v>
                </c:pt>
                <c:pt idx="4312">
                  <c:v>127.307</c:v>
                </c:pt>
                <c:pt idx="4313">
                  <c:v>127.176</c:v>
                </c:pt>
                <c:pt idx="4314">
                  <c:v>126.986</c:v>
                </c:pt>
                <c:pt idx="4315">
                  <c:v>126.854</c:v>
                </c:pt>
                <c:pt idx="4316">
                  <c:v>126.723</c:v>
                </c:pt>
                <c:pt idx="4317">
                  <c:v>126.551</c:v>
                </c:pt>
                <c:pt idx="4318">
                  <c:v>126.423</c:v>
                </c:pt>
                <c:pt idx="4319">
                  <c:v>126.288</c:v>
                </c:pt>
                <c:pt idx="4320">
                  <c:v>126.124</c:v>
                </c:pt>
                <c:pt idx="4321">
                  <c:v>125.98099999999999</c:v>
                </c:pt>
                <c:pt idx="4322">
                  <c:v>125.843</c:v>
                </c:pt>
                <c:pt idx="4323">
                  <c:v>125.667</c:v>
                </c:pt>
                <c:pt idx="4324">
                  <c:v>125.53400000000001</c:v>
                </c:pt>
                <c:pt idx="4325">
                  <c:v>125.404</c:v>
                </c:pt>
                <c:pt idx="4326">
                  <c:v>125.221</c:v>
                </c:pt>
                <c:pt idx="4327">
                  <c:v>125.08799999999999</c:v>
                </c:pt>
                <c:pt idx="4328">
                  <c:v>124.95099999999999</c:v>
                </c:pt>
                <c:pt idx="4329">
                  <c:v>124.78700000000001</c:v>
                </c:pt>
                <c:pt idx="4330">
                  <c:v>124.642</c:v>
                </c:pt>
                <c:pt idx="4331">
                  <c:v>124.509</c:v>
                </c:pt>
                <c:pt idx="4332">
                  <c:v>124.334</c:v>
                </c:pt>
                <c:pt idx="4333">
                  <c:v>124.199</c:v>
                </c:pt>
                <c:pt idx="4334">
                  <c:v>124.071</c:v>
                </c:pt>
                <c:pt idx="4335">
                  <c:v>123.88800000000001</c:v>
                </c:pt>
                <c:pt idx="4336">
                  <c:v>123.753</c:v>
                </c:pt>
                <c:pt idx="4337">
                  <c:v>123.629</c:v>
                </c:pt>
                <c:pt idx="4338">
                  <c:v>123.44199999999999</c:v>
                </c:pt>
                <c:pt idx="4339">
                  <c:v>123.307</c:v>
                </c:pt>
                <c:pt idx="4340">
                  <c:v>123.179</c:v>
                </c:pt>
                <c:pt idx="4341">
                  <c:v>122.997</c:v>
                </c:pt>
                <c:pt idx="4342">
                  <c:v>122.872</c:v>
                </c:pt>
                <c:pt idx="4343">
                  <c:v>122.745</c:v>
                </c:pt>
                <c:pt idx="4344">
                  <c:v>122.55800000000001</c:v>
                </c:pt>
                <c:pt idx="4345">
                  <c:v>122.42700000000001</c:v>
                </c:pt>
                <c:pt idx="4346">
                  <c:v>122.292</c:v>
                </c:pt>
                <c:pt idx="4347">
                  <c:v>122.131</c:v>
                </c:pt>
                <c:pt idx="4348">
                  <c:v>121.98699999999999</c:v>
                </c:pt>
                <c:pt idx="4349">
                  <c:v>121.85299999999999</c:v>
                </c:pt>
                <c:pt idx="4350">
                  <c:v>121.67400000000001</c:v>
                </c:pt>
                <c:pt idx="4351">
                  <c:v>121.536</c:v>
                </c:pt>
                <c:pt idx="4352">
                  <c:v>121.39700000000001</c:v>
                </c:pt>
                <c:pt idx="4353">
                  <c:v>121.24299999999999</c:v>
                </c:pt>
                <c:pt idx="4354">
                  <c:v>121.101</c:v>
                </c:pt>
                <c:pt idx="4355">
                  <c:v>120.973</c:v>
                </c:pt>
                <c:pt idx="4356">
                  <c:v>120.79</c:v>
                </c:pt>
                <c:pt idx="4357">
                  <c:v>120.65300000000001</c:v>
                </c:pt>
                <c:pt idx="4358">
                  <c:v>120.52</c:v>
                </c:pt>
                <c:pt idx="4359">
                  <c:v>120.349</c:v>
                </c:pt>
                <c:pt idx="4360">
                  <c:v>120.206</c:v>
                </c:pt>
                <c:pt idx="4361">
                  <c:v>120.075</c:v>
                </c:pt>
                <c:pt idx="4362">
                  <c:v>119.9</c:v>
                </c:pt>
                <c:pt idx="4363">
                  <c:v>119.764</c:v>
                </c:pt>
                <c:pt idx="4364">
                  <c:v>119.63200000000001</c:v>
                </c:pt>
                <c:pt idx="4365">
                  <c:v>119.476</c:v>
                </c:pt>
                <c:pt idx="4366">
                  <c:v>119.342</c:v>
                </c:pt>
                <c:pt idx="4367">
                  <c:v>119.20699999999999</c:v>
                </c:pt>
                <c:pt idx="4368">
                  <c:v>119.03700000000001</c:v>
                </c:pt>
                <c:pt idx="4369">
                  <c:v>118.899</c:v>
                </c:pt>
                <c:pt idx="4370">
                  <c:v>118.761</c:v>
                </c:pt>
                <c:pt idx="4371">
                  <c:v>118.595</c:v>
                </c:pt>
                <c:pt idx="4372">
                  <c:v>118.444</c:v>
                </c:pt>
                <c:pt idx="4373">
                  <c:v>118.33</c:v>
                </c:pt>
                <c:pt idx="4374">
                  <c:v>118.16</c:v>
                </c:pt>
                <c:pt idx="4375">
                  <c:v>118.024</c:v>
                </c:pt>
                <c:pt idx="4376">
                  <c:v>117.89100000000001</c:v>
                </c:pt>
                <c:pt idx="4377">
                  <c:v>117.721</c:v>
                </c:pt>
                <c:pt idx="4378">
                  <c:v>117.59</c:v>
                </c:pt>
                <c:pt idx="4379">
                  <c:v>117.471</c:v>
                </c:pt>
                <c:pt idx="4380">
                  <c:v>117.297</c:v>
                </c:pt>
                <c:pt idx="4381">
                  <c:v>117.166</c:v>
                </c:pt>
                <c:pt idx="4382">
                  <c:v>117.039</c:v>
                </c:pt>
                <c:pt idx="4383">
                  <c:v>116.858</c:v>
                </c:pt>
                <c:pt idx="4384">
                  <c:v>116.739</c:v>
                </c:pt>
                <c:pt idx="4385">
                  <c:v>116.61199999999999</c:v>
                </c:pt>
                <c:pt idx="4386">
                  <c:v>116.434</c:v>
                </c:pt>
                <c:pt idx="4387">
                  <c:v>116.30500000000001</c:v>
                </c:pt>
                <c:pt idx="4388">
                  <c:v>116.173</c:v>
                </c:pt>
                <c:pt idx="4389">
                  <c:v>115.988</c:v>
                </c:pt>
                <c:pt idx="4390">
                  <c:v>115.872</c:v>
                </c:pt>
                <c:pt idx="4391">
                  <c:v>115.741</c:v>
                </c:pt>
                <c:pt idx="4392">
                  <c:v>115.556</c:v>
                </c:pt>
                <c:pt idx="4393">
                  <c:v>115.446</c:v>
                </c:pt>
                <c:pt idx="4394">
                  <c:v>115.306</c:v>
                </c:pt>
                <c:pt idx="4395">
                  <c:v>115.139</c:v>
                </c:pt>
                <c:pt idx="4396">
                  <c:v>115.012</c:v>
                </c:pt>
                <c:pt idx="4397">
                  <c:v>114.889</c:v>
                </c:pt>
                <c:pt idx="4398">
                  <c:v>114.71899999999999</c:v>
                </c:pt>
                <c:pt idx="4399">
                  <c:v>114.581</c:v>
                </c:pt>
                <c:pt idx="4400">
                  <c:v>114.461</c:v>
                </c:pt>
                <c:pt idx="4401">
                  <c:v>114.28700000000001</c:v>
                </c:pt>
                <c:pt idx="4402">
                  <c:v>114.164</c:v>
                </c:pt>
                <c:pt idx="4403">
                  <c:v>114.03700000000001</c:v>
                </c:pt>
                <c:pt idx="4404">
                  <c:v>113.874</c:v>
                </c:pt>
                <c:pt idx="4405">
                  <c:v>113.74</c:v>
                </c:pt>
                <c:pt idx="4406">
                  <c:v>113.60899999999999</c:v>
                </c:pt>
                <c:pt idx="4407">
                  <c:v>113.453</c:v>
                </c:pt>
                <c:pt idx="4408">
                  <c:v>113.313</c:v>
                </c:pt>
                <c:pt idx="4409">
                  <c:v>113.181</c:v>
                </c:pt>
                <c:pt idx="4410">
                  <c:v>113.018</c:v>
                </c:pt>
                <c:pt idx="4411">
                  <c:v>112.896</c:v>
                </c:pt>
                <c:pt idx="4412">
                  <c:v>112.768</c:v>
                </c:pt>
                <c:pt idx="4413">
                  <c:v>112.608</c:v>
                </c:pt>
                <c:pt idx="4414">
                  <c:v>112.47199999999999</c:v>
                </c:pt>
                <c:pt idx="4415">
                  <c:v>112.354</c:v>
                </c:pt>
                <c:pt idx="4416">
                  <c:v>112.16200000000001</c:v>
                </c:pt>
                <c:pt idx="4417">
                  <c:v>112.05</c:v>
                </c:pt>
                <c:pt idx="4418">
                  <c:v>111.926</c:v>
                </c:pt>
                <c:pt idx="4419">
                  <c:v>111.756</c:v>
                </c:pt>
                <c:pt idx="4420">
                  <c:v>111.625</c:v>
                </c:pt>
                <c:pt idx="4421">
                  <c:v>111.502</c:v>
                </c:pt>
                <c:pt idx="4422">
                  <c:v>111.328</c:v>
                </c:pt>
                <c:pt idx="4423">
                  <c:v>111.20099999999999</c:v>
                </c:pt>
                <c:pt idx="4424">
                  <c:v>111.081</c:v>
                </c:pt>
                <c:pt idx="4425">
                  <c:v>110.91500000000001</c:v>
                </c:pt>
                <c:pt idx="4426">
                  <c:v>110.79</c:v>
                </c:pt>
                <c:pt idx="4427">
                  <c:v>110.664</c:v>
                </c:pt>
                <c:pt idx="4428">
                  <c:v>110.51600000000001</c:v>
                </c:pt>
                <c:pt idx="4429">
                  <c:v>110.38</c:v>
                </c:pt>
                <c:pt idx="4430">
                  <c:v>110.247</c:v>
                </c:pt>
                <c:pt idx="4431">
                  <c:v>110.099</c:v>
                </c:pt>
                <c:pt idx="4432">
                  <c:v>109.96299999999999</c:v>
                </c:pt>
                <c:pt idx="4433">
                  <c:v>109.831</c:v>
                </c:pt>
                <c:pt idx="4434">
                  <c:v>109.669</c:v>
                </c:pt>
                <c:pt idx="4435">
                  <c:v>109.539</c:v>
                </c:pt>
                <c:pt idx="4436">
                  <c:v>109.402</c:v>
                </c:pt>
                <c:pt idx="4437">
                  <c:v>109.254</c:v>
                </c:pt>
                <c:pt idx="4438">
                  <c:v>109.133</c:v>
                </c:pt>
                <c:pt idx="4439">
                  <c:v>108.99</c:v>
                </c:pt>
                <c:pt idx="4440">
                  <c:v>108.846</c:v>
                </c:pt>
                <c:pt idx="4441">
                  <c:v>108.71599999999999</c:v>
                </c:pt>
                <c:pt idx="4442">
                  <c:v>108.59699999999999</c:v>
                </c:pt>
                <c:pt idx="4443">
                  <c:v>108.428</c:v>
                </c:pt>
                <c:pt idx="4444">
                  <c:v>108.30800000000001</c:v>
                </c:pt>
                <c:pt idx="4445">
                  <c:v>108.18600000000001</c:v>
                </c:pt>
                <c:pt idx="4446">
                  <c:v>108.03400000000001</c:v>
                </c:pt>
                <c:pt idx="4447">
                  <c:v>107.901</c:v>
                </c:pt>
                <c:pt idx="4448">
                  <c:v>107.77800000000001</c:v>
                </c:pt>
                <c:pt idx="4449">
                  <c:v>107.608</c:v>
                </c:pt>
                <c:pt idx="4450">
                  <c:v>107.48399999999999</c:v>
                </c:pt>
                <c:pt idx="4451">
                  <c:v>107.35599999999999</c:v>
                </c:pt>
                <c:pt idx="4452">
                  <c:v>107.20399999999999</c:v>
                </c:pt>
                <c:pt idx="4453">
                  <c:v>107.087</c:v>
                </c:pt>
                <c:pt idx="4454">
                  <c:v>106.98</c:v>
                </c:pt>
                <c:pt idx="4455">
                  <c:v>106.807</c:v>
                </c:pt>
                <c:pt idx="4456">
                  <c:v>106.69199999999999</c:v>
                </c:pt>
                <c:pt idx="4457">
                  <c:v>106.569</c:v>
                </c:pt>
                <c:pt idx="4458">
                  <c:v>106.414</c:v>
                </c:pt>
                <c:pt idx="4459">
                  <c:v>106.28700000000001</c:v>
                </c:pt>
                <c:pt idx="4460">
                  <c:v>106.143</c:v>
                </c:pt>
                <c:pt idx="4461">
                  <c:v>105.999</c:v>
                </c:pt>
                <c:pt idx="4462">
                  <c:v>105.889</c:v>
                </c:pt>
                <c:pt idx="4463">
                  <c:v>105.764</c:v>
                </c:pt>
                <c:pt idx="4464">
                  <c:v>105.616</c:v>
                </c:pt>
                <c:pt idx="4465">
                  <c:v>105.492</c:v>
                </c:pt>
                <c:pt idx="4466">
                  <c:v>105.38200000000001</c:v>
                </c:pt>
                <c:pt idx="4467">
                  <c:v>105.205</c:v>
                </c:pt>
                <c:pt idx="4468">
                  <c:v>105.093</c:v>
                </c:pt>
                <c:pt idx="4469">
                  <c:v>104.977</c:v>
                </c:pt>
                <c:pt idx="4470">
                  <c:v>104.81100000000001</c:v>
                </c:pt>
                <c:pt idx="4471">
                  <c:v>104.699</c:v>
                </c:pt>
                <c:pt idx="4472">
                  <c:v>104.584</c:v>
                </c:pt>
                <c:pt idx="4473">
                  <c:v>104.44</c:v>
                </c:pt>
                <c:pt idx="4474">
                  <c:v>104.322</c:v>
                </c:pt>
                <c:pt idx="4475">
                  <c:v>104.209</c:v>
                </c:pt>
                <c:pt idx="4476">
                  <c:v>104.04600000000001</c:v>
                </c:pt>
                <c:pt idx="4477">
                  <c:v>103.929</c:v>
                </c:pt>
                <c:pt idx="4478">
                  <c:v>103.815</c:v>
                </c:pt>
                <c:pt idx="4479">
                  <c:v>103.65300000000001</c:v>
                </c:pt>
                <c:pt idx="4480">
                  <c:v>103.539</c:v>
                </c:pt>
                <c:pt idx="4481">
                  <c:v>103.41800000000001</c:v>
                </c:pt>
                <c:pt idx="4482">
                  <c:v>103.28100000000001</c:v>
                </c:pt>
                <c:pt idx="4483">
                  <c:v>103.15900000000001</c:v>
                </c:pt>
                <c:pt idx="4484">
                  <c:v>103.047</c:v>
                </c:pt>
                <c:pt idx="4485">
                  <c:v>102.89100000000001</c:v>
                </c:pt>
                <c:pt idx="4486">
                  <c:v>102.783</c:v>
                </c:pt>
                <c:pt idx="4487">
                  <c:v>102.675</c:v>
                </c:pt>
                <c:pt idx="4488">
                  <c:v>102.52</c:v>
                </c:pt>
                <c:pt idx="4489">
                  <c:v>102.402</c:v>
                </c:pt>
                <c:pt idx="4490">
                  <c:v>102.289</c:v>
                </c:pt>
                <c:pt idx="4491">
                  <c:v>102.148</c:v>
                </c:pt>
                <c:pt idx="4492">
                  <c:v>102.036</c:v>
                </c:pt>
                <c:pt idx="4493">
                  <c:v>101.913</c:v>
                </c:pt>
                <c:pt idx="4494">
                  <c:v>101.773</c:v>
                </c:pt>
                <c:pt idx="4495">
                  <c:v>101.663</c:v>
                </c:pt>
                <c:pt idx="4496">
                  <c:v>101.545</c:v>
                </c:pt>
                <c:pt idx="4497">
                  <c:v>101.39400000000001</c:v>
                </c:pt>
                <c:pt idx="4498">
                  <c:v>101.28</c:v>
                </c:pt>
                <c:pt idx="4499">
                  <c:v>101.17700000000001</c:v>
                </c:pt>
                <c:pt idx="4500">
                  <c:v>101.033</c:v>
                </c:pt>
                <c:pt idx="4501">
                  <c:v>100.93</c:v>
                </c:pt>
                <c:pt idx="4502">
                  <c:v>100.809</c:v>
                </c:pt>
                <c:pt idx="4503">
                  <c:v>100.672</c:v>
                </c:pt>
                <c:pt idx="4504">
                  <c:v>100.56</c:v>
                </c:pt>
                <c:pt idx="4505">
                  <c:v>100.452</c:v>
                </c:pt>
                <c:pt idx="4506">
                  <c:v>100.304</c:v>
                </c:pt>
                <c:pt idx="4507">
                  <c:v>100.203</c:v>
                </c:pt>
                <c:pt idx="4508">
                  <c:v>100.09399999999999</c:v>
                </c:pt>
                <c:pt idx="4509">
                  <c:v>99.947000000000003</c:v>
                </c:pt>
                <c:pt idx="4510">
                  <c:v>99.84</c:v>
                </c:pt>
                <c:pt idx="4511">
                  <c:v>99.741</c:v>
                </c:pt>
                <c:pt idx="4512">
                  <c:v>99.603999999999999</c:v>
                </c:pt>
                <c:pt idx="4513">
                  <c:v>99.501999999999995</c:v>
                </c:pt>
                <c:pt idx="4514">
                  <c:v>99.388000000000005</c:v>
                </c:pt>
                <c:pt idx="4515">
                  <c:v>99.251999999999995</c:v>
                </c:pt>
                <c:pt idx="4516">
                  <c:v>99.144999999999996</c:v>
                </c:pt>
                <c:pt idx="4517">
                  <c:v>99.046000000000006</c:v>
                </c:pt>
                <c:pt idx="4518">
                  <c:v>98.906000000000006</c:v>
                </c:pt>
                <c:pt idx="4519">
                  <c:v>98.811999999999998</c:v>
                </c:pt>
                <c:pt idx="4520">
                  <c:v>98.703999999999994</c:v>
                </c:pt>
                <c:pt idx="4521">
                  <c:v>98.563999999999993</c:v>
                </c:pt>
                <c:pt idx="4522">
                  <c:v>98.460999999999999</c:v>
                </c:pt>
                <c:pt idx="4523">
                  <c:v>98.350999999999999</c:v>
                </c:pt>
                <c:pt idx="4524">
                  <c:v>98.218000000000004</c:v>
                </c:pt>
                <c:pt idx="4525">
                  <c:v>98.108000000000004</c:v>
                </c:pt>
                <c:pt idx="4526">
                  <c:v>97.998000000000005</c:v>
                </c:pt>
                <c:pt idx="4527">
                  <c:v>97.872</c:v>
                </c:pt>
                <c:pt idx="4528">
                  <c:v>97.772999999999996</c:v>
                </c:pt>
                <c:pt idx="4529">
                  <c:v>97.674000000000007</c:v>
                </c:pt>
                <c:pt idx="4530">
                  <c:v>97.534000000000006</c:v>
                </c:pt>
                <c:pt idx="4531">
                  <c:v>97.433000000000007</c:v>
                </c:pt>
                <c:pt idx="4532">
                  <c:v>97.331999999999994</c:v>
                </c:pt>
                <c:pt idx="4533">
                  <c:v>97.216999999999999</c:v>
                </c:pt>
                <c:pt idx="4534">
                  <c:v>97.105000000000004</c:v>
                </c:pt>
                <c:pt idx="4535">
                  <c:v>97.001000000000005</c:v>
                </c:pt>
                <c:pt idx="4536">
                  <c:v>96.875</c:v>
                </c:pt>
                <c:pt idx="4537">
                  <c:v>96.765000000000001</c:v>
                </c:pt>
                <c:pt idx="4538">
                  <c:v>96.673000000000002</c:v>
                </c:pt>
                <c:pt idx="4539">
                  <c:v>96.546999999999997</c:v>
                </c:pt>
                <c:pt idx="4540">
                  <c:v>96.451999999999998</c:v>
                </c:pt>
                <c:pt idx="4541">
                  <c:v>96.346000000000004</c:v>
                </c:pt>
                <c:pt idx="4542">
                  <c:v>96.227000000000004</c:v>
                </c:pt>
                <c:pt idx="4543">
                  <c:v>96.128</c:v>
                </c:pt>
                <c:pt idx="4544">
                  <c:v>96.028999999999996</c:v>
                </c:pt>
                <c:pt idx="4545">
                  <c:v>95.899000000000001</c:v>
                </c:pt>
                <c:pt idx="4546">
                  <c:v>95.805999999999997</c:v>
                </c:pt>
                <c:pt idx="4547">
                  <c:v>95.700999999999993</c:v>
                </c:pt>
                <c:pt idx="4548">
                  <c:v>95.581999999999994</c:v>
                </c:pt>
                <c:pt idx="4549">
                  <c:v>95.486999999999995</c:v>
                </c:pt>
                <c:pt idx="4550">
                  <c:v>95.399000000000001</c:v>
                </c:pt>
                <c:pt idx="4551">
                  <c:v>95.269000000000005</c:v>
                </c:pt>
                <c:pt idx="4552">
                  <c:v>95.165999999999997</c:v>
                </c:pt>
                <c:pt idx="4553">
                  <c:v>95.075000000000003</c:v>
                </c:pt>
                <c:pt idx="4554">
                  <c:v>94.944999999999993</c:v>
                </c:pt>
                <c:pt idx="4555">
                  <c:v>94.843999999999994</c:v>
                </c:pt>
                <c:pt idx="4556">
                  <c:v>94.754000000000005</c:v>
                </c:pt>
                <c:pt idx="4557">
                  <c:v>94.625</c:v>
                </c:pt>
                <c:pt idx="4558">
                  <c:v>94.533000000000001</c:v>
                </c:pt>
                <c:pt idx="4559">
                  <c:v>94.444999999999993</c:v>
                </c:pt>
                <c:pt idx="4560">
                  <c:v>94.325999999999993</c:v>
                </c:pt>
                <c:pt idx="4561">
                  <c:v>94.238</c:v>
                </c:pt>
                <c:pt idx="4562">
                  <c:v>94.135000000000005</c:v>
                </c:pt>
                <c:pt idx="4563">
                  <c:v>94.006</c:v>
                </c:pt>
                <c:pt idx="4564">
                  <c:v>93.915000000000006</c:v>
                </c:pt>
                <c:pt idx="4565">
                  <c:v>93.822000000000003</c:v>
                </c:pt>
                <c:pt idx="4566">
                  <c:v>93.703000000000003</c:v>
                </c:pt>
                <c:pt idx="4567">
                  <c:v>93.608999999999995</c:v>
                </c:pt>
                <c:pt idx="4568">
                  <c:v>93.522999999999996</c:v>
                </c:pt>
                <c:pt idx="4569">
                  <c:v>93.403999999999996</c:v>
                </c:pt>
                <c:pt idx="4570">
                  <c:v>93.313999999999993</c:v>
                </c:pt>
                <c:pt idx="4571">
                  <c:v>93.230999999999995</c:v>
                </c:pt>
                <c:pt idx="4572">
                  <c:v>93.105000000000004</c:v>
                </c:pt>
                <c:pt idx="4573">
                  <c:v>93.015000000000001</c:v>
                </c:pt>
                <c:pt idx="4574">
                  <c:v>92.933000000000007</c:v>
                </c:pt>
                <c:pt idx="4575">
                  <c:v>92.820999999999998</c:v>
                </c:pt>
                <c:pt idx="4576">
                  <c:v>92.734999999999999</c:v>
                </c:pt>
                <c:pt idx="4577">
                  <c:v>92.655000000000001</c:v>
                </c:pt>
                <c:pt idx="4578">
                  <c:v>92.537000000000006</c:v>
                </c:pt>
                <c:pt idx="4579">
                  <c:v>92.447000000000003</c:v>
                </c:pt>
                <c:pt idx="4580">
                  <c:v>92.36</c:v>
                </c:pt>
                <c:pt idx="4581">
                  <c:v>92.251999999999995</c:v>
                </c:pt>
                <c:pt idx="4582">
                  <c:v>92.158000000000001</c:v>
                </c:pt>
                <c:pt idx="4583">
                  <c:v>92.072000000000003</c:v>
                </c:pt>
                <c:pt idx="4584">
                  <c:v>91.96</c:v>
                </c:pt>
                <c:pt idx="4585">
                  <c:v>91.885000000000005</c:v>
                </c:pt>
                <c:pt idx="4586">
                  <c:v>91.798000000000002</c:v>
                </c:pt>
                <c:pt idx="4587">
                  <c:v>91.697999999999993</c:v>
                </c:pt>
                <c:pt idx="4588">
                  <c:v>91.626999999999995</c:v>
                </c:pt>
                <c:pt idx="4589">
                  <c:v>91.539000000000001</c:v>
                </c:pt>
                <c:pt idx="4590">
                  <c:v>91.438000000000002</c:v>
                </c:pt>
                <c:pt idx="4591">
                  <c:v>91.366</c:v>
                </c:pt>
                <c:pt idx="4592">
                  <c:v>91.287000000000006</c:v>
                </c:pt>
                <c:pt idx="4593">
                  <c:v>91.19</c:v>
                </c:pt>
                <c:pt idx="4594">
                  <c:v>91.111000000000004</c:v>
                </c:pt>
                <c:pt idx="4595">
                  <c:v>91.028000000000006</c:v>
                </c:pt>
                <c:pt idx="4596">
                  <c:v>90.933999999999997</c:v>
                </c:pt>
                <c:pt idx="4597">
                  <c:v>90.864000000000004</c:v>
                </c:pt>
                <c:pt idx="4598">
                  <c:v>90.778999999999996</c:v>
                </c:pt>
                <c:pt idx="4599">
                  <c:v>90.682000000000002</c:v>
                </c:pt>
                <c:pt idx="4600">
                  <c:v>90.606999999999999</c:v>
                </c:pt>
                <c:pt idx="4601">
                  <c:v>90.537999999999997</c:v>
                </c:pt>
                <c:pt idx="4602">
                  <c:v>90.436999999999998</c:v>
                </c:pt>
                <c:pt idx="4603">
                  <c:v>90.370999999999995</c:v>
                </c:pt>
                <c:pt idx="4604">
                  <c:v>90.296999999999997</c:v>
                </c:pt>
                <c:pt idx="4605">
                  <c:v>90.195999999999998</c:v>
                </c:pt>
                <c:pt idx="4606">
                  <c:v>90.131</c:v>
                </c:pt>
                <c:pt idx="4607">
                  <c:v>90.045000000000002</c:v>
                </c:pt>
                <c:pt idx="4608">
                  <c:v>89.954999999999998</c:v>
                </c:pt>
                <c:pt idx="4609">
                  <c:v>89.887</c:v>
                </c:pt>
                <c:pt idx="4610">
                  <c:v>89.811000000000007</c:v>
                </c:pt>
                <c:pt idx="4611">
                  <c:v>89.706999999999994</c:v>
                </c:pt>
                <c:pt idx="4612">
                  <c:v>89.647999999999996</c:v>
                </c:pt>
                <c:pt idx="4613">
                  <c:v>89.578000000000003</c:v>
                </c:pt>
                <c:pt idx="4614">
                  <c:v>89.474000000000004</c:v>
                </c:pt>
                <c:pt idx="4615">
                  <c:v>89.405000000000001</c:v>
                </c:pt>
                <c:pt idx="4616">
                  <c:v>89.334000000000003</c:v>
                </c:pt>
                <c:pt idx="4617">
                  <c:v>89.236999999999995</c:v>
                </c:pt>
                <c:pt idx="4618">
                  <c:v>89.161000000000001</c:v>
                </c:pt>
                <c:pt idx="4619">
                  <c:v>89.085999999999999</c:v>
                </c:pt>
                <c:pt idx="4620">
                  <c:v>88.981999999999999</c:v>
                </c:pt>
                <c:pt idx="4621">
                  <c:v>88.921000000000006</c:v>
                </c:pt>
                <c:pt idx="4622">
                  <c:v>88.841999999999999</c:v>
                </c:pt>
                <c:pt idx="4623">
                  <c:v>88.736999999999995</c:v>
                </c:pt>
                <c:pt idx="4624">
                  <c:v>88.664000000000001</c:v>
                </c:pt>
                <c:pt idx="4625">
                  <c:v>88.582999999999998</c:v>
                </c:pt>
                <c:pt idx="4626">
                  <c:v>88.492999999999995</c:v>
                </c:pt>
                <c:pt idx="4627">
                  <c:v>88.415999999999997</c:v>
                </c:pt>
                <c:pt idx="4628">
                  <c:v>88.341999999999999</c:v>
                </c:pt>
                <c:pt idx="4629">
                  <c:v>88.245000000000005</c:v>
                </c:pt>
                <c:pt idx="4630">
                  <c:v>88.162999999999997</c:v>
                </c:pt>
                <c:pt idx="4631">
                  <c:v>88.087000000000003</c:v>
                </c:pt>
                <c:pt idx="4632">
                  <c:v>87.99</c:v>
                </c:pt>
                <c:pt idx="4633">
                  <c:v>87.918999999999997</c:v>
                </c:pt>
                <c:pt idx="4634">
                  <c:v>87.828999999999994</c:v>
                </c:pt>
                <c:pt idx="4635">
                  <c:v>87.734999999999999</c:v>
                </c:pt>
                <c:pt idx="4636">
                  <c:v>87.662999999999997</c:v>
                </c:pt>
                <c:pt idx="4637">
                  <c:v>87.576999999999998</c:v>
                </c:pt>
                <c:pt idx="4638">
                  <c:v>87.48</c:v>
                </c:pt>
                <c:pt idx="4639">
                  <c:v>87.4</c:v>
                </c:pt>
                <c:pt idx="4640">
                  <c:v>87.314999999999998</c:v>
                </c:pt>
                <c:pt idx="4641">
                  <c:v>87.221999999999994</c:v>
                </c:pt>
                <c:pt idx="4642">
                  <c:v>87.144000000000005</c:v>
                </c:pt>
                <c:pt idx="4643">
                  <c:v>87.063999999999993</c:v>
                </c:pt>
                <c:pt idx="4644">
                  <c:v>86.962999999999994</c:v>
                </c:pt>
                <c:pt idx="4645">
                  <c:v>86.888999999999996</c:v>
                </c:pt>
                <c:pt idx="4646">
                  <c:v>86.805000000000007</c:v>
                </c:pt>
                <c:pt idx="4647">
                  <c:v>86.707999999999998</c:v>
                </c:pt>
                <c:pt idx="4648">
                  <c:v>86.632999999999996</c:v>
                </c:pt>
                <c:pt idx="4649">
                  <c:v>86.557000000000002</c:v>
                </c:pt>
                <c:pt idx="4650">
                  <c:v>86.463999999999999</c:v>
                </c:pt>
                <c:pt idx="4651">
                  <c:v>86.388000000000005</c:v>
                </c:pt>
                <c:pt idx="4652">
                  <c:v>86.305999999999997</c:v>
                </c:pt>
                <c:pt idx="4653">
                  <c:v>86.209000000000003</c:v>
                </c:pt>
                <c:pt idx="4654">
                  <c:v>86.137</c:v>
                </c:pt>
                <c:pt idx="4655">
                  <c:v>86.058000000000007</c:v>
                </c:pt>
                <c:pt idx="4656">
                  <c:v>85.956999999999994</c:v>
                </c:pt>
                <c:pt idx="4657">
                  <c:v>85.882000000000005</c:v>
                </c:pt>
                <c:pt idx="4658">
                  <c:v>85.807000000000002</c:v>
                </c:pt>
                <c:pt idx="4659">
                  <c:v>85.72</c:v>
                </c:pt>
                <c:pt idx="4660">
                  <c:v>85.638000000000005</c:v>
                </c:pt>
                <c:pt idx="4661">
                  <c:v>85.551000000000002</c:v>
                </c:pt>
                <c:pt idx="4662">
                  <c:v>85.462000000000003</c:v>
                </c:pt>
                <c:pt idx="4663">
                  <c:v>85.391999999999996</c:v>
                </c:pt>
                <c:pt idx="4664">
                  <c:v>85.317999999999998</c:v>
                </c:pt>
                <c:pt idx="4665">
                  <c:v>85.221000000000004</c:v>
                </c:pt>
                <c:pt idx="4666">
                  <c:v>85.149000000000001</c:v>
                </c:pt>
                <c:pt idx="4667">
                  <c:v>85.081000000000003</c:v>
                </c:pt>
                <c:pt idx="4668">
                  <c:v>84.972999999999999</c:v>
                </c:pt>
                <c:pt idx="4669">
                  <c:v>84.894000000000005</c:v>
                </c:pt>
                <c:pt idx="4670">
                  <c:v>84.819000000000003</c:v>
                </c:pt>
                <c:pt idx="4671">
                  <c:v>84.731999999999999</c:v>
                </c:pt>
                <c:pt idx="4672">
                  <c:v>84.664000000000001</c:v>
                </c:pt>
                <c:pt idx="4673">
                  <c:v>84.596000000000004</c:v>
                </c:pt>
                <c:pt idx="4674">
                  <c:v>84.498999999999995</c:v>
                </c:pt>
                <c:pt idx="4675">
                  <c:v>84.427000000000007</c:v>
                </c:pt>
                <c:pt idx="4676">
                  <c:v>84.347999999999999</c:v>
                </c:pt>
                <c:pt idx="4677">
                  <c:v>84.262</c:v>
                </c:pt>
                <c:pt idx="4678">
                  <c:v>84.19</c:v>
                </c:pt>
                <c:pt idx="4679">
                  <c:v>84.114000000000004</c:v>
                </c:pt>
                <c:pt idx="4680">
                  <c:v>84.028000000000006</c:v>
                </c:pt>
                <c:pt idx="4681">
                  <c:v>83.954999999999998</c:v>
                </c:pt>
                <c:pt idx="4682">
                  <c:v>83.884</c:v>
                </c:pt>
                <c:pt idx="4683">
                  <c:v>83.798000000000002</c:v>
                </c:pt>
                <c:pt idx="4684">
                  <c:v>83.734999999999999</c:v>
                </c:pt>
                <c:pt idx="4685">
                  <c:v>83.662000000000006</c:v>
                </c:pt>
                <c:pt idx="4686">
                  <c:v>83.561000000000007</c:v>
                </c:pt>
                <c:pt idx="4687">
                  <c:v>83.504000000000005</c:v>
                </c:pt>
                <c:pt idx="4688">
                  <c:v>83.436000000000007</c:v>
                </c:pt>
                <c:pt idx="4689">
                  <c:v>83.337999999999994</c:v>
                </c:pt>
                <c:pt idx="4690">
                  <c:v>83.274000000000001</c:v>
                </c:pt>
                <c:pt idx="4691">
                  <c:v>83.212999999999994</c:v>
                </c:pt>
                <c:pt idx="4692">
                  <c:v>83.119</c:v>
                </c:pt>
                <c:pt idx="4693">
                  <c:v>83.04</c:v>
                </c:pt>
                <c:pt idx="4694">
                  <c:v>82.968000000000004</c:v>
                </c:pt>
                <c:pt idx="4695">
                  <c:v>82.885999999999996</c:v>
                </c:pt>
                <c:pt idx="4696">
                  <c:v>82.828000000000003</c:v>
                </c:pt>
                <c:pt idx="4697">
                  <c:v>82.76</c:v>
                </c:pt>
                <c:pt idx="4698">
                  <c:v>82.662999999999997</c:v>
                </c:pt>
                <c:pt idx="4699">
                  <c:v>82.608999999999995</c:v>
                </c:pt>
                <c:pt idx="4700">
                  <c:v>82.540999999999997</c:v>
                </c:pt>
                <c:pt idx="4701">
                  <c:v>82.462000000000003</c:v>
                </c:pt>
                <c:pt idx="4702">
                  <c:v>82.403999999999996</c:v>
                </c:pt>
                <c:pt idx="4703">
                  <c:v>82.331999999999994</c:v>
                </c:pt>
                <c:pt idx="4704">
                  <c:v>82.25</c:v>
                </c:pt>
                <c:pt idx="4705">
                  <c:v>82.188999999999993</c:v>
                </c:pt>
                <c:pt idx="4706">
                  <c:v>82.117000000000004</c:v>
                </c:pt>
                <c:pt idx="4707">
                  <c:v>82.042000000000002</c:v>
                </c:pt>
                <c:pt idx="4708">
                  <c:v>81.977000000000004</c:v>
                </c:pt>
                <c:pt idx="4709">
                  <c:v>81.909000000000006</c:v>
                </c:pt>
                <c:pt idx="4710">
                  <c:v>81.822999999999993</c:v>
                </c:pt>
                <c:pt idx="4711">
                  <c:v>81.751000000000005</c:v>
                </c:pt>
                <c:pt idx="4712">
                  <c:v>81.69</c:v>
                </c:pt>
                <c:pt idx="4713">
                  <c:v>81.614000000000004</c:v>
                </c:pt>
                <c:pt idx="4714">
                  <c:v>81.539000000000001</c:v>
                </c:pt>
                <c:pt idx="4715">
                  <c:v>81.477999999999994</c:v>
                </c:pt>
                <c:pt idx="4716">
                  <c:v>81.391000000000005</c:v>
                </c:pt>
                <c:pt idx="4717">
                  <c:v>81.33</c:v>
                </c:pt>
                <c:pt idx="4718">
                  <c:v>81.269000000000005</c:v>
                </c:pt>
                <c:pt idx="4719">
                  <c:v>81.197000000000003</c:v>
                </c:pt>
                <c:pt idx="4720">
                  <c:v>81.129000000000005</c:v>
                </c:pt>
                <c:pt idx="4721">
                  <c:v>81.067999999999998</c:v>
                </c:pt>
                <c:pt idx="4722">
                  <c:v>80.995999999999995</c:v>
                </c:pt>
                <c:pt idx="4723">
                  <c:v>80.936999999999998</c:v>
                </c:pt>
                <c:pt idx="4724">
                  <c:v>80.873999999999995</c:v>
                </c:pt>
                <c:pt idx="4725">
                  <c:v>80.799000000000007</c:v>
                </c:pt>
                <c:pt idx="4726">
                  <c:v>80.745000000000005</c:v>
                </c:pt>
                <c:pt idx="4727">
                  <c:v>80.683999999999997</c:v>
                </c:pt>
                <c:pt idx="4728">
                  <c:v>80.611999999999995</c:v>
                </c:pt>
                <c:pt idx="4729">
                  <c:v>80.554000000000002</c:v>
                </c:pt>
                <c:pt idx="4730">
                  <c:v>80.486000000000004</c:v>
                </c:pt>
                <c:pt idx="4731">
                  <c:v>80.411000000000001</c:v>
                </c:pt>
                <c:pt idx="4732">
                  <c:v>80.36</c:v>
                </c:pt>
                <c:pt idx="4733">
                  <c:v>80.302999999999997</c:v>
                </c:pt>
                <c:pt idx="4734">
                  <c:v>80.227000000000004</c:v>
                </c:pt>
                <c:pt idx="4735">
                  <c:v>80.168000000000006</c:v>
                </c:pt>
                <c:pt idx="4736">
                  <c:v>80.12</c:v>
                </c:pt>
                <c:pt idx="4737">
                  <c:v>80.037000000000006</c:v>
                </c:pt>
                <c:pt idx="4738">
                  <c:v>79.989000000000004</c:v>
                </c:pt>
                <c:pt idx="4739">
                  <c:v>79.929000000000002</c:v>
                </c:pt>
                <c:pt idx="4740">
                  <c:v>79.858000000000004</c:v>
                </c:pt>
                <c:pt idx="4741">
                  <c:v>79.808999999999997</c:v>
                </c:pt>
                <c:pt idx="4742">
                  <c:v>79.760999999999996</c:v>
                </c:pt>
                <c:pt idx="4743">
                  <c:v>79.688999999999993</c:v>
                </c:pt>
                <c:pt idx="4744">
                  <c:v>79.626000000000005</c:v>
                </c:pt>
                <c:pt idx="4745">
                  <c:v>79.570999999999998</c:v>
                </c:pt>
                <c:pt idx="4746">
                  <c:v>79.495999999999995</c:v>
                </c:pt>
                <c:pt idx="4747">
                  <c:v>79.450999999999993</c:v>
                </c:pt>
                <c:pt idx="4748">
                  <c:v>79.388000000000005</c:v>
                </c:pt>
                <c:pt idx="4749">
                  <c:v>79.323999999999998</c:v>
                </c:pt>
                <c:pt idx="4750">
                  <c:v>79.266000000000005</c:v>
                </c:pt>
                <c:pt idx="4751">
                  <c:v>79.204999999999998</c:v>
                </c:pt>
                <c:pt idx="4752">
                  <c:v>79.137</c:v>
                </c:pt>
                <c:pt idx="4753">
                  <c:v>79.096000000000004</c:v>
                </c:pt>
                <c:pt idx="4754">
                  <c:v>79.048000000000002</c:v>
                </c:pt>
                <c:pt idx="4755">
                  <c:v>78.968999999999994</c:v>
                </c:pt>
                <c:pt idx="4756">
                  <c:v>78.921999999999997</c:v>
                </c:pt>
                <c:pt idx="4757">
                  <c:v>78.867999999999995</c:v>
                </c:pt>
                <c:pt idx="4758">
                  <c:v>78.811000000000007</c:v>
                </c:pt>
                <c:pt idx="4759">
                  <c:v>78.760999999999996</c:v>
                </c:pt>
                <c:pt idx="4760">
                  <c:v>78.706999999999994</c:v>
                </c:pt>
                <c:pt idx="4761">
                  <c:v>78.638999999999996</c:v>
                </c:pt>
                <c:pt idx="4762">
                  <c:v>78.587000000000003</c:v>
                </c:pt>
                <c:pt idx="4763">
                  <c:v>78.549000000000007</c:v>
                </c:pt>
                <c:pt idx="4764">
                  <c:v>78.484999999999999</c:v>
                </c:pt>
                <c:pt idx="4765">
                  <c:v>78.430999999999997</c:v>
                </c:pt>
                <c:pt idx="4766">
                  <c:v>78.37</c:v>
                </c:pt>
                <c:pt idx="4767">
                  <c:v>78.305000000000007</c:v>
                </c:pt>
                <c:pt idx="4768">
                  <c:v>78.260999999999996</c:v>
                </c:pt>
                <c:pt idx="4769">
                  <c:v>78.222999999999999</c:v>
                </c:pt>
                <c:pt idx="4770">
                  <c:v>78.147999999999996</c:v>
                </c:pt>
                <c:pt idx="4771">
                  <c:v>78.096999999999994</c:v>
                </c:pt>
                <c:pt idx="4772">
                  <c:v>78.054000000000002</c:v>
                </c:pt>
                <c:pt idx="4773">
                  <c:v>77.986000000000004</c:v>
                </c:pt>
                <c:pt idx="4774">
                  <c:v>77.951999999999998</c:v>
                </c:pt>
                <c:pt idx="4775">
                  <c:v>77.893000000000001</c:v>
                </c:pt>
                <c:pt idx="4776">
                  <c:v>77.835999999999999</c:v>
                </c:pt>
                <c:pt idx="4777">
                  <c:v>77.789000000000001</c:v>
                </c:pt>
                <c:pt idx="4778">
                  <c:v>77.739000000000004</c:v>
                </c:pt>
                <c:pt idx="4779">
                  <c:v>77.671000000000006</c:v>
                </c:pt>
                <c:pt idx="4780">
                  <c:v>77.626000000000005</c:v>
                </c:pt>
                <c:pt idx="4781">
                  <c:v>77.581000000000003</c:v>
                </c:pt>
                <c:pt idx="4782">
                  <c:v>77.516999999999996</c:v>
                </c:pt>
                <c:pt idx="4783">
                  <c:v>77.474000000000004</c:v>
                </c:pt>
                <c:pt idx="4784">
                  <c:v>77.42</c:v>
                </c:pt>
                <c:pt idx="4785">
                  <c:v>77.37</c:v>
                </c:pt>
                <c:pt idx="4786">
                  <c:v>77.322999999999993</c:v>
                </c:pt>
                <c:pt idx="4787">
                  <c:v>77.28</c:v>
                </c:pt>
                <c:pt idx="4788">
                  <c:v>77.212000000000003</c:v>
                </c:pt>
                <c:pt idx="4789">
                  <c:v>77.165000000000006</c:v>
                </c:pt>
                <c:pt idx="4790">
                  <c:v>77.122</c:v>
                </c:pt>
                <c:pt idx="4791">
                  <c:v>77.064999999999998</c:v>
                </c:pt>
                <c:pt idx="4792">
                  <c:v>77.02</c:v>
                </c:pt>
                <c:pt idx="4793">
                  <c:v>76.974999999999994</c:v>
                </c:pt>
                <c:pt idx="4794">
                  <c:v>76.921000000000006</c:v>
                </c:pt>
                <c:pt idx="4795">
                  <c:v>76.884</c:v>
                </c:pt>
                <c:pt idx="4796">
                  <c:v>76.831999999999994</c:v>
                </c:pt>
                <c:pt idx="4797">
                  <c:v>76.766999999999996</c:v>
                </c:pt>
                <c:pt idx="4798">
                  <c:v>76.715000000000003</c:v>
                </c:pt>
                <c:pt idx="4799">
                  <c:v>76.677000000000007</c:v>
                </c:pt>
                <c:pt idx="4800">
                  <c:v>76.623000000000005</c:v>
                </c:pt>
                <c:pt idx="4801">
                  <c:v>76.584000000000003</c:v>
                </c:pt>
                <c:pt idx="4802">
                  <c:v>76.537999999999997</c:v>
                </c:pt>
                <c:pt idx="4803">
                  <c:v>76.483999999999995</c:v>
                </c:pt>
                <c:pt idx="4804">
                  <c:v>76.444000000000003</c:v>
                </c:pt>
                <c:pt idx="4805">
                  <c:v>76.400999999999996</c:v>
                </c:pt>
                <c:pt idx="4806">
                  <c:v>76.34</c:v>
                </c:pt>
                <c:pt idx="4807">
                  <c:v>76.301000000000002</c:v>
                </c:pt>
                <c:pt idx="4808">
                  <c:v>76.269000000000005</c:v>
                </c:pt>
                <c:pt idx="4809">
                  <c:v>76.203999999999994</c:v>
                </c:pt>
                <c:pt idx="4810">
                  <c:v>76.159000000000006</c:v>
                </c:pt>
                <c:pt idx="4811">
                  <c:v>76.125</c:v>
                </c:pt>
                <c:pt idx="4812">
                  <c:v>76.061000000000007</c:v>
                </c:pt>
                <c:pt idx="4813">
                  <c:v>76.016999999999996</c:v>
                </c:pt>
                <c:pt idx="4814">
                  <c:v>75.989000000000004</c:v>
                </c:pt>
                <c:pt idx="4815">
                  <c:v>75.935000000000002</c:v>
                </c:pt>
                <c:pt idx="4816">
                  <c:v>75.903000000000006</c:v>
                </c:pt>
                <c:pt idx="4817">
                  <c:v>75.87</c:v>
                </c:pt>
                <c:pt idx="4818">
                  <c:v>75.805999999999997</c:v>
                </c:pt>
                <c:pt idx="4819">
                  <c:v>75.763000000000005</c:v>
                </c:pt>
                <c:pt idx="4820">
                  <c:v>75.738</c:v>
                </c:pt>
                <c:pt idx="4821">
                  <c:v>75.680000000000007</c:v>
                </c:pt>
                <c:pt idx="4822">
                  <c:v>75.641000000000005</c:v>
                </c:pt>
                <c:pt idx="4823">
                  <c:v>75.605000000000004</c:v>
                </c:pt>
                <c:pt idx="4824">
                  <c:v>75.555000000000007</c:v>
                </c:pt>
                <c:pt idx="4825">
                  <c:v>75.521000000000001</c:v>
                </c:pt>
                <c:pt idx="4826">
                  <c:v>75.48</c:v>
                </c:pt>
                <c:pt idx="4827">
                  <c:v>75.429000000000002</c:v>
                </c:pt>
                <c:pt idx="4828">
                  <c:v>75.394999999999996</c:v>
                </c:pt>
                <c:pt idx="4829">
                  <c:v>75.358000000000004</c:v>
                </c:pt>
                <c:pt idx="4830">
                  <c:v>75.307000000000002</c:v>
                </c:pt>
                <c:pt idx="4831">
                  <c:v>75.277000000000001</c:v>
                </c:pt>
                <c:pt idx="4832">
                  <c:v>75.245999999999995</c:v>
                </c:pt>
                <c:pt idx="4833">
                  <c:v>75.203000000000003</c:v>
                </c:pt>
                <c:pt idx="4834">
                  <c:v>75.167000000000002</c:v>
                </c:pt>
                <c:pt idx="4835">
                  <c:v>75.135000000000005</c:v>
                </c:pt>
                <c:pt idx="4836">
                  <c:v>75.088999999999999</c:v>
                </c:pt>
                <c:pt idx="4837">
                  <c:v>75.055999999999997</c:v>
                </c:pt>
                <c:pt idx="4838">
                  <c:v>75.016999999999996</c:v>
                </c:pt>
                <c:pt idx="4839">
                  <c:v>74.97</c:v>
                </c:pt>
                <c:pt idx="4840">
                  <c:v>74.94</c:v>
                </c:pt>
                <c:pt idx="4841">
                  <c:v>74.909000000000006</c:v>
                </c:pt>
                <c:pt idx="4842">
                  <c:v>74.87</c:v>
                </c:pt>
                <c:pt idx="4843">
                  <c:v>74.837000000000003</c:v>
                </c:pt>
                <c:pt idx="4844">
                  <c:v>74.793999999999997</c:v>
                </c:pt>
                <c:pt idx="4845">
                  <c:v>74.762</c:v>
                </c:pt>
                <c:pt idx="4846">
                  <c:v>74.736999999999995</c:v>
                </c:pt>
                <c:pt idx="4847">
                  <c:v>74.707999999999998</c:v>
                </c:pt>
                <c:pt idx="4848">
                  <c:v>74.662000000000006</c:v>
                </c:pt>
                <c:pt idx="4849">
                  <c:v>74.631</c:v>
                </c:pt>
                <c:pt idx="4850">
                  <c:v>74.611000000000004</c:v>
                </c:pt>
                <c:pt idx="4851">
                  <c:v>74.575000000000003</c:v>
                </c:pt>
                <c:pt idx="4852">
                  <c:v>74.548000000000002</c:v>
                </c:pt>
                <c:pt idx="4853">
                  <c:v>74.522000000000006</c:v>
                </c:pt>
                <c:pt idx="4854">
                  <c:v>74.474999999999994</c:v>
                </c:pt>
                <c:pt idx="4855">
                  <c:v>74.438999999999993</c:v>
                </c:pt>
                <c:pt idx="4856">
                  <c:v>74.417000000000002</c:v>
                </c:pt>
                <c:pt idx="4857">
                  <c:v>74.373999999999995</c:v>
                </c:pt>
                <c:pt idx="4858">
                  <c:v>74.358000000000004</c:v>
                </c:pt>
                <c:pt idx="4859">
                  <c:v>74.328000000000003</c:v>
                </c:pt>
                <c:pt idx="4860">
                  <c:v>74.284999999999997</c:v>
                </c:pt>
                <c:pt idx="4861">
                  <c:v>74.263000000000005</c:v>
                </c:pt>
                <c:pt idx="4862">
                  <c:v>74.230999999999995</c:v>
                </c:pt>
                <c:pt idx="4863">
                  <c:v>74.194999999999993</c:v>
                </c:pt>
                <c:pt idx="4864">
                  <c:v>74.174999999999997</c:v>
                </c:pt>
                <c:pt idx="4865">
                  <c:v>74.147999999999996</c:v>
                </c:pt>
                <c:pt idx="4866">
                  <c:v>74.108999999999995</c:v>
                </c:pt>
                <c:pt idx="4867">
                  <c:v>74.088999999999999</c:v>
                </c:pt>
                <c:pt idx="4868">
                  <c:v>74.048000000000002</c:v>
                </c:pt>
                <c:pt idx="4869">
                  <c:v>74.022999999999996</c:v>
                </c:pt>
                <c:pt idx="4870">
                  <c:v>74.007999999999996</c:v>
                </c:pt>
                <c:pt idx="4871">
                  <c:v>73.978999999999999</c:v>
                </c:pt>
                <c:pt idx="4872">
                  <c:v>73.953999999999994</c:v>
                </c:pt>
                <c:pt idx="4873">
                  <c:v>73.930999999999997</c:v>
                </c:pt>
                <c:pt idx="4874">
                  <c:v>73.911000000000001</c:v>
                </c:pt>
                <c:pt idx="4875">
                  <c:v>73.872</c:v>
                </c:pt>
                <c:pt idx="4876">
                  <c:v>73.861000000000004</c:v>
                </c:pt>
                <c:pt idx="4877">
                  <c:v>73.835999999999999</c:v>
                </c:pt>
                <c:pt idx="4878">
                  <c:v>73.820999999999998</c:v>
                </c:pt>
                <c:pt idx="4879">
                  <c:v>73.802000000000007</c:v>
                </c:pt>
                <c:pt idx="4880">
                  <c:v>73.781999999999996</c:v>
                </c:pt>
                <c:pt idx="4881">
                  <c:v>73.763999999999996</c:v>
                </c:pt>
                <c:pt idx="4882">
                  <c:v>73.739999999999995</c:v>
                </c:pt>
                <c:pt idx="4883">
                  <c:v>73.724000000000004</c:v>
                </c:pt>
                <c:pt idx="4884">
                  <c:v>73.706000000000003</c:v>
                </c:pt>
                <c:pt idx="4885">
                  <c:v>73.683000000000007</c:v>
                </c:pt>
                <c:pt idx="4886">
                  <c:v>73.677000000000007</c:v>
                </c:pt>
                <c:pt idx="4887">
                  <c:v>73.634</c:v>
                </c:pt>
                <c:pt idx="4888">
                  <c:v>73.626999999999995</c:v>
                </c:pt>
                <c:pt idx="4889">
                  <c:v>73.594999999999999</c:v>
                </c:pt>
                <c:pt idx="4890">
                  <c:v>73.572999999999993</c:v>
                </c:pt>
                <c:pt idx="4891">
                  <c:v>73.561999999999998</c:v>
                </c:pt>
                <c:pt idx="4892">
                  <c:v>73.545000000000002</c:v>
                </c:pt>
                <c:pt idx="4893">
                  <c:v>73.522999999999996</c:v>
                </c:pt>
                <c:pt idx="4894">
                  <c:v>73.507000000000005</c:v>
                </c:pt>
                <c:pt idx="4895">
                  <c:v>73.486999999999995</c:v>
                </c:pt>
                <c:pt idx="4896">
                  <c:v>73.465000000000003</c:v>
                </c:pt>
                <c:pt idx="4897">
                  <c:v>73.447000000000003</c:v>
                </c:pt>
                <c:pt idx="4898">
                  <c:v>73.444000000000003</c:v>
                </c:pt>
                <c:pt idx="4899">
                  <c:v>73.426000000000002</c:v>
                </c:pt>
                <c:pt idx="4900">
                  <c:v>73.415000000000006</c:v>
                </c:pt>
                <c:pt idx="4901">
                  <c:v>73.397000000000006</c:v>
                </c:pt>
                <c:pt idx="4902">
                  <c:v>73.367999999999995</c:v>
                </c:pt>
                <c:pt idx="4903">
                  <c:v>73.353999999999999</c:v>
                </c:pt>
                <c:pt idx="4904">
                  <c:v>73.343000000000004</c:v>
                </c:pt>
                <c:pt idx="4905">
                  <c:v>73.317999999999998</c:v>
                </c:pt>
                <c:pt idx="4906">
                  <c:v>73.304000000000002</c:v>
                </c:pt>
                <c:pt idx="4907">
                  <c:v>73.296000000000006</c:v>
                </c:pt>
                <c:pt idx="4908">
                  <c:v>73.268000000000001</c:v>
                </c:pt>
                <c:pt idx="4909">
                  <c:v>73.262</c:v>
                </c:pt>
                <c:pt idx="4910">
                  <c:v>73.257000000000005</c:v>
                </c:pt>
                <c:pt idx="4911">
                  <c:v>73.224000000000004</c:v>
                </c:pt>
                <c:pt idx="4912">
                  <c:v>73.212000000000003</c:v>
                </c:pt>
                <c:pt idx="4913">
                  <c:v>73.198999999999998</c:v>
                </c:pt>
                <c:pt idx="4914">
                  <c:v>73.180999999999997</c:v>
                </c:pt>
                <c:pt idx="4915">
                  <c:v>73.171999999999997</c:v>
                </c:pt>
                <c:pt idx="4916">
                  <c:v>73.162999999999997</c:v>
                </c:pt>
                <c:pt idx="4917">
                  <c:v>73.141999999999996</c:v>
                </c:pt>
                <c:pt idx="4918">
                  <c:v>73.134</c:v>
                </c:pt>
                <c:pt idx="4919">
                  <c:v>73.123999999999995</c:v>
                </c:pt>
                <c:pt idx="4920">
                  <c:v>73.113</c:v>
                </c:pt>
                <c:pt idx="4921">
                  <c:v>73.087999999999994</c:v>
                </c:pt>
                <c:pt idx="4922">
                  <c:v>73.08</c:v>
                </c:pt>
                <c:pt idx="4923">
                  <c:v>73.069999999999993</c:v>
                </c:pt>
                <c:pt idx="4924">
                  <c:v>73.054000000000002</c:v>
                </c:pt>
                <c:pt idx="4925">
                  <c:v>73.048000000000002</c:v>
                </c:pt>
                <c:pt idx="4926">
                  <c:v>73.034000000000006</c:v>
                </c:pt>
                <c:pt idx="4927">
                  <c:v>73.022999999999996</c:v>
                </c:pt>
                <c:pt idx="4928">
                  <c:v>73.03</c:v>
                </c:pt>
                <c:pt idx="4929">
                  <c:v>73.004999999999995</c:v>
                </c:pt>
                <c:pt idx="4930">
                  <c:v>72.992000000000004</c:v>
                </c:pt>
                <c:pt idx="4931">
                  <c:v>72.98</c:v>
                </c:pt>
                <c:pt idx="4932">
                  <c:v>72.975999999999999</c:v>
                </c:pt>
                <c:pt idx="4933">
                  <c:v>72.966999999999999</c:v>
                </c:pt>
                <c:pt idx="4934">
                  <c:v>72.962000000000003</c:v>
                </c:pt>
                <c:pt idx="4935">
                  <c:v>72.933000000000007</c:v>
                </c:pt>
                <c:pt idx="4936">
                  <c:v>72.912999999999997</c:v>
                </c:pt>
                <c:pt idx="4937">
                  <c:v>72.915000000000006</c:v>
                </c:pt>
                <c:pt idx="4938">
                  <c:v>72.897000000000006</c:v>
                </c:pt>
                <c:pt idx="4939">
                  <c:v>72.888000000000005</c:v>
                </c:pt>
                <c:pt idx="4940">
                  <c:v>72.882000000000005</c:v>
                </c:pt>
                <c:pt idx="4941">
                  <c:v>72.867999999999995</c:v>
                </c:pt>
                <c:pt idx="4942">
                  <c:v>72.849999999999994</c:v>
                </c:pt>
                <c:pt idx="4943">
                  <c:v>72.838999999999999</c:v>
                </c:pt>
                <c:pt idx="4944">
                  <c:v>72.828000000000003</c:v>
                </c:pt>
                <c:pt idx="4945">
                  <c:v>72.81</c:v>
                </c:pt>
                <c:pt idx="4946">
                  <c:v>72.784999999999997</c:v>
                </c:pt>
                <c:pt idx="4947">
                  <c:v>72.774000000000001</c:v>
                </c:pt>
                <c:pt idx="4948">
                  <c:v>72.763999999999996</c:v>
                </c:pt>
                <c:pt idx="4949">
                  <c:v>72.748999999999995</c:v>
                </c:pt>
                <c:pt idx="4950">
                  <c:v>72.72</c:v>
                </c:pt>
                <c:pt idx="4951">
                  <c:v>72.709999999999994</c:v>
                </c:pt>
                <c:pt idx="4952">
                  <c:v>72.691999999999993</c:v>
                </c:pt>
                <c:pt idx="4953">
                  <c:v>72.680999999999997</c:v>
                </c:pt>
                <c:pt idx="4954">
                  <c:v>72.665000000000006</c:v>
                </c:pt>
                <c:pt idx="4955">
                  <c:v>72.649000000000001</c:v>
                </c:pt>
                <c:pt idx="4956">
                  <c:v>72.626999999999995</c:v>
                </c:pt>
                <c:pt idx="4957">
                  <c:v>72.617999999999995</c:v>
                </c:pt>
                <c:pt idx="4958">
                  <c:v>72.597999999999999</c:v>
                </c:pt>
                <c:pt idx="4959">
                  <c:v>72.584000000000003</c:v>
                </c:pt>
                <c:pt idx="4960">
                  <c:v>72.56</c:v>
                </c:pt>
                <c:pt idx="4961">
                  <c:v>72.551000000000002</c:v>
                </c:pt>
                <c:pt idx="4962">
                  <c:v>72.515000000000001</c:v>
                </c:pt>
                <c:pt idx="4963">
                  <c:v>72.504999999999995</c:v>
                </c:pt>
                <c:pt idx="4964">
                  <c:v>72.483000000000004</c:v>
                </c:pt>
                <c:pt idx="4965">
                  <c:v>72.471999999999994</c:v>
                </c:pt>
                <c:pt idx="4966">
                  <c:v>72.466999999999999</c:v>
                </c:pt>
                <c:pt idx="4967">
                  <c:v>72.442999999999998</c:v>
                </c:pt>
                <c:pt idx="4968">
                  <c:v>72.44</c:v>
                </c:pt>
                <c:pt idx="4969">
                  <c:v>72.409000000000006</c:v>
                </c:pt>
                <c:pt idx="4970">
                  <c:v>72.39</c:v>
                </c:pt>
                <c:pt idx="4971">
                  <c:v>72.367999999999995</c:v>
                </c:pt>
                <c:pt idx="4972">
                  <c:v>72.363</c:v>
                </c:pt>
                <c:pt idx="4973">
                  <c:v>72.346000000000004</c:v>
                </c:pt>
                <c:pt idx="4974">
                  <c:v>72.325000000000003</c:v>
                </c:pt>
                <c:pt idx="4975">
                  <c:v>72.307000000000002</c:v>
                </c:pt>
                <c:pt idx="4976">
                  <c:v>72.296000000000006</c:v>
                </c:pt>
                <c:pt idx="4977">
                  <c:v>72.274000000000001</c:v>
                </c:pt>
                <c:pt idx="4978">
                  <c:v>72.254999999999995</c:v>
                </c:pt>
                <c:pt idx="4979">
                  <c:v>72.238</c:v>
                </c:pt>
                <c:pt idx="4980">
                  <c:v>72.212999999999994</c:v>
                </c:pt>
                <c:pt idx="4981">
                  <c:v>72.197000000000003</c:v>
                </c:pt>
                <c:pt idx="4982">
                  <c:v>72.194999999999993</c:v>
                </c:pt>
                <c:pt idx="4983">
                  <c:v>72.174000000000007</c:v>
                </c:pt>
                <c:pt idx="4984">
                  <c:v>72.153999999999996</c:v>
                </c:pt>
                <c:pt idx="4985">
                  <c:v>72.141000000000005</c:v>
                </c:pt>
                <c:pt idx="4986">
                  <c:v>72.116</c:v>
                </c:pt>
                <c:pt idx="4987">
                  <c:v>72.102000000000004</c:v>
                </c:pt>
                <c:pt idx="4988">
                  <c:v>72.087000000000003</c:v>
                </c:pt>
                <c:pt idx="4989">
                  <c:v>72.069000000000003</c:v>
                </c:pt>
                <c:pt idx="4990">
                  <c:v>72.055000000000007</c:v>
                </c:pt>
                <c:pt idx="4991">
                  <c:v>72.040999999999997</c:v>
                </c:pt>
                <c:pt idx="4992">
                  <c:v>72.019000000000005</c:v>
                </c:pt>
                <c:pt idx="4993">
                  <c:v>72.003</c:v>
                </c:pt>
                <c:pt idx="4994">
                  <c:v>71.997</c:v>
                </c:pt>
                <c:pt idx="4995">
                  <c:v>71.965000000000003</c:v>
                </c:pt>
                <c:pt idx="4996">
                  <c:v>71.947000000000003</c:v>
                </c:pt>
                <c:pt idx="4997">
                  <c:v>71.929000000000002</c:v>
                </c:pt>
                <c:pt idx="4998">
                  <c:v>71.906999999999996</c:v>
                </c:pt>
                <c:pt idx="4999">
                  <c:v>71.891000000000005</c:v>
                </c:pt>
                <c:pt idx="5000">
                  <c:v>71.867999999999995</c:v>
                </c:pt>
                <c:pt idx="5001">
                  <c:v>71.849999999999994</c:v>
                </c:pt>
                <c:pt idx="5002">
                  <c:v>71.838999999999999</c:v>
                </c:pt>
                <c:pt idx="5003">
                  <c:v>71.817999999999998</c:v>
                </c:pt>
                <c:pt idx="5004">
                  <c:v>71.807000000000002</c:v>
                </c:pt>
                <c:pt idx="5005">
                  <c:v>71.784000000000006</c:v>
                </c:pt>
                <c:pt idx="5006">
                  <c:v>71.766999999999996</c:v>
                </c:pt>
                <c:pt idx="5007">
                  <c:v>71.753</c:v>
                </c:pt>
                <c:pt idx="5008">
                  <c:v>71.736999999999995</c:v>
                </c:pt>
                <c:pt idx="5009">
                  <c:v>71.734999999999999</c:v>
                </c:pt>
                <c:pt idx="5010">
                  <c:v>71.691999999999993</c:v>
                </c:pt>
                <c:pt idx="5011">
                  <c:v>71.688000000000002</c:v>
                </c:pt>
                <c:pt idx="5012">
                  <c:v>71.677000000000007</c:v>
                </c:pt>
                <c:pt idx="5013">
                  <c:v>71.67</c:v>
                </c:pt>
                <c:pt idx="5014">
                  <c:v>71.650000000000006</c:v>
                </c:pt>
                <c:pt idx="5015">
                  <c:v>71.638000000000005</c:v>
                </c:pt>
                <c:pt idx="5016">
                  <c:v>71.626999999999995</c:v>
                </c:pt>
                <c:pt idx="5017">
                  <c:v>71.602000000000004</c:v>
                </c:pt>
                <c:pt idx="5018">
                  <c:v>71.590999999999994</c:v>
                </c:pt>
                <c:pt idx="5019">
                  <c:v>71.566000000000003</c:v>
                </c:pt>
                <c:pt idx="5020">
                  <c:v>71.548000000000002</c:v>
                </c:pt>
                <c:pt idx="5021">
                  <c:v>71.537000000000006</c:v>
                </c:pt>
                <c:pt idx="5022">
                  <c:v>71.519000000000005</c:v>
                </c:pt>
                <c:pt idx="5023">
                  <c:v>71.498999999999995</c:v>
                </c:pt>
                <c:pt idx="5024">
                  <c:v>71.483000000000004</c:v>
                </c:pt>
                <c:pt idx="5025">
                  <c:v>71.465000000000003</c:v>
                </c:pt>
                <c:pt idx="5026">
                  <c:v>71.457999999999998</c:v>
                </c:pt>
                <c:pt idx="5027">
                  <c:v>71.436000000000007</c:v>
                </c:pt>
                <c:pt idx="5028">
                  <c:v>71.429000000000002</c:v>
                </c:pt>
                <c:pt idx="5029">
                  <c:v>71.408000000000001</c:v>
                </c:pt>
                <c:pt idx="5030">
                  <c:v>71.397000000000006</c:v>
                </c:pt>
                <c:pt idx="5031">
                  <c:v>71.382000000000005</c:v>
                </c:pt>
                <c:pt idx="5032">
                  <c:v>71.364000000000004</c:v>
                </c:pt>
                <c:pt idx="5033">
                  <c:v>71.343000000000004</c:v>
                </c:pt>
                <c:pt idx="5034">
                  <c:v>71.325000000000003</c:v>
                </c:pt>
                <c:pt idx="5035">
                  <c:v>71.31</c:v>
                </c:pt>
                <c:pt idx="5036">
                  <c:v>71.302999999999997</c:v>
                </c:pt>
                <c:pt idx="5037">
                  <c:v>71.278000000000006</c:v>
                </c:pt>
                <c:pt idx="5038">
                  <c:v>71.260000000000005</c:v>
                </c:pt>
                <c:pt idx="5039">
                  <c:v>71.245999999999995</c:v>
                </c:pt>
                <c:pt idx="5040">
                  <c:v>71.227999999999994</c:v>
                </c:pt>
                <c:pt idx="5041">
                  <c:v>71.216999999999999</c:v>
                </c:pt>
                <c:pt idx="5042">
                  <c:v>71.206000000000003</c:v>
                </c:pt>
                <c:pt idx="5043">
                  <c:v>71.183999999999997</c:v>
                </c:pt>
                <c:pt idx="5044">
                  <c:v>71.179000000000002</c:v>
                </c:pt>
                <c:pt idx="5045">
                  <c:v>71.165999999999997</c:v>
                </c:pt>
                <c:pt idx="5046">
                  <c:v>71.134</c:v>
                </c:pt>
                <c:pt idx="5047">
                  <c:v>71.122</c:v>
                </c:pt>
                <c:pt idx="5048">
                  <c:v>71.102000000000004</c:v>
                </c:pt>
                <c:pt idx="5049">
                  <c:v>71.087000000000003</c:v>
                </c:pt>
                <c:pt idx="5050">
                  <c:v>71.067999999999998</c:v>
                </c:pt>
                <c:pt idx="5051">
                  <c:v>71.066000000000003</c:v>
                </c:pt>
                <c:pt idx="5052">
                  <c:v>71.037000000000006</c:v>
                </c:pt>
                <c:pt idx="5053">
                  <c:v>71.024000000000001</c:v>
                </c:pt>
                <c:pt idx="5054">
                  <c:v>71.015000000000001</c:v>
                </c:pt>
                <c:pt idx="5055">
                  <c:v>70.997</c:v>
                </c:pt>
                <c:pt idx="5056">
                  <c:v>70.986999999999995</c:v>
                </c:pt>
                <c:pt idx="5057">
                  <c:v>70.968999999999994</c:v>
                </c:pt>
                <c:pt idx="5058">
                  <c:v>70.950999999999993</c:v>
                </c:pt>
                <c:pt idx="5059">
                  <c:v>70.929000000000002</c:v>
                </c:pt>
                <c:pt idx="5060">
                  <c:v>70.908000000000001</c:v>
                </c:pt>
                <c:pt idx="5061">
                  <c:v>70.908000000000001</c:v>
                </c:pt>
                <c:pt idx="5062">
                  <c:v>70.891000000000005</c:v>
                </c:pt>
                <c:pt idx="5063">
                  <c:v>70.882000000000005</c:v>
                </c:pt>
                <c:pt idx="5064">
                  <c:v>70.853999999999999</c:v>
                </c:pt>
                <c:pt idx="5065">
                  <c:v>70.838999999999999</c:v>
                </c:pt>
                <c:pt idx="5066">
                  <c:v>70.828000000000003</c:v>
                </c:pt>
                <c:pt idx="5067">
                  <c:v>70.8</c:v>
                </c:pt>
                <c:pt idx="5068">
                  <c:v>70.783000000000001</c:v>
                </c:pt>
                <c:pt idx="5069">
                  <c:v>70.775000000000006</c:v>
                </c:pt>
                <c:pt idx="5070">
                  <c:v>70.756</c:v>
                </c:pt>
                <c:pt idx="5071">
                  <c:v>70.745999999999995</c:v>
                </c:pt>
                <c:pt idx="5072">
                  <c:v>70.742000000000004</c:v>
                </c:pt>
                <c:pt idx="5073">
                  <c:v>70.716999999999999</c:v>
                </c:pt>
                <c:pt idx="5074">
                  <c:v>70.698999999999998</c:v>
                </c:pt>
                <c:pt idx="5075">
                  <c:v>70.685000000000002</c:v>
                </c:pt>
                <c:pt idx="5076">
                  <c:v>70.667000000000002</c:v>
                </c:pt>
                <c:pt idx="5077">
                  <c:v>70.652000000000001</c:v>
                </c:pt>
                <c:pt idx="5078">
                  <c:v>70.638000000000005</c:v>
                </c:pt>
                <c:pt idx="5079">
                  <c:v>70.613</c:v>
                </c:pt>
                <c:pt idx="5080">
                  <c:v>70.606999999999999</c:v>
                </c:pt>
                <c:pt idx="5081">
                  <c:v>70.584000000000003</c:v>
                </c:pt>
                <c:pt idx="5082">
                  <c:v>70.561999999999998</c:v>
                </c:pt>
                <c:pt idx="5083">
                  <c:v>70.539000000000001</c:v>
                </c:pt>
                <c:pt idx="5084">
                  <c:v>70.53</c:v>
                </c:pt>
                <c:pt idx="5085">
                  <c:v>70.509</c:v>
                </c:pt>
                <c:pt idx="5086">
                  <c:v>70.489999999999995</c:v>
                </c:pt>
                <c:pt idx="5087">
                  <c:v>70.483000000000004</c:v>
                </c:pt>
                <c:pt idx="5088">
                  <c:v>70.457999999999998</c:v>
                </c:pt>
                <c:pt idx="5089">
                  <c:v>70.450999999999993</c:v>
                </c:pt>
                <c:pt idx="5090">
                  <c:v>70.44</c:v>
                </c:pt>
                <c:pt idx="5091">
                  <c:v>70.421999999999997</c:v>
                </c:pt>
                <c:pt idx="5092">
                  <c:v>70.397000000000006</c:v>
                </c:pt>
                <c:pt idx="5093">
                  <c:v>70.385999999999996</c:v>
                </c:pt>
                <c:pt idx="5094">
                  <c:v>70.367999999999995</c:v>
                </c:pt>
                <c:pt idx="5095">
                  <c:v>70.363</c:v>
                </c:pt>
                <c:pt idx="5096">
                  <c:v>70.353999999999999</c:v>
                </c:pt>
                <c:pt idx="5097">
                  <c:v>70.328999999999994</c:v>
                </c:pt>
                <c:pt idx="5098">
                  <c:v>70.308999999999997</c:v>
                </c:pt>
                <c:pt idx="5099">
                  <c:v>70.293000000000006</c:v>
                </c:pt>
                <c:pt idx="5100">
                  <c:v>70.281999999999996</c:v>
                </c:pt>
                <c:pt idx="5101">
                  <c:v>70.266999999999996</c:v>
                </c:pt>
                <c:pt idx="5102">
                  <c:v>70.253</c:v>
                </c:pt>
                <c:pt idx="5103">
                  <c:v>70.234999999999999</c:v>
                </c:pt>
                <c:pt idx="5104">
                  <c:v>70.216999999999999</c:v>
                </c:pt>
                <c:pt idx="5105">
                  <c:v>70.194999999999993</c:v>
                </c:pt>
                <c:pt idx="5106">
                  <c:v>70.191999999999993</c:v>
                </c:pt>
                <c:pt idx="5107">
                  <c:v>70.177000000000007</c:v>
                </c:pt>
                <c:pt idx="5108">
                  <c:v>70.162999999999997</c:v>
                </c:pt>
                <c:pt idx="5109">
                  <c:v>70.138000000000005</c:v>
                </c:pt>
                <c:pt idx="5110">
                  <c:v>70.126999999999995</c:v>
                </c:pt>
                <c:pt idx="5111">
                  <c:v>70.105999999999995</c:v>
                </c:pt>
                <c:pt idx="5112">
                  <c:v>70.087999999999994</c:v>
                </c:pt>
                <c:pt idx="5113">
                  <c:v>70.072999999999993</c:v>
                </c:pt>
                <c:pt idx="5114">
                  <c:v>70.058999999999997</c:v>
                </c:pt>
                <c:pt idx="5115">
                  <c:v>70.040999999999997</c:v>
                </c:pt>
                <c:pt idx="5116">
                  <c:v>70.027000000000001</c:v>
                </c:pt>
                <c:pt idx="5117">
                  <c:v>70.016000000000005</c:v>
                </c:pt>
                <c:pt idx="5118">
                  <c:v>69.986999999999995</c:v>
                </c:pt>
                <c:pt idx="5119">
                  <c:v>69.977999999999994</c:v>
                </c:pt>
                <c:pt idx="5120">
                  <c:v>69.971999999999994</c:v>
                </c:pt>
                <c:pt idx="5121">
                  <c:v>69.962000000000003</c:v>
                </c:pt>
                <c:pt idx="5122">
                  <c:v>69.944000000000003</c:v>
                </c:pt>
                <c:pt idx="5123">
                  <c:v>69.929000000000002</c:v>
                </c:pt>
                <c:pt idx="5124">
                  <c:v>69.908000000000001</c:v>
                </c:pt>
                <c:pt idx="5125">
                  <c:v>69.893000000000001</c:v>
                </c:pt>
                <c:pt idx="5126">
                  <c:v>69.864000000000004</c:v>
                </c:pt>
                <c:pt idx="5127">
                  <c:v>69.846000000000004</c:v>
                </c:pt>
                <c:pt idx="5128">
                  <c:v>69.843999999999994</c:v>
                </c:pt>
                <c:pt idx="5129">
                  <c:v>69.834999999999994</c:v>
                </c:pt>
                <c:pt idx="5130">
                  <c:v>69.81</c:v>
                </c:pt>
                <c:pt idx="5131">
                  <c:v>69.799000000000007</c:v>
                </c:pt>
                <c:pt idx="5132">
                  <c:v>69.792000000000002</c:v>
                </c:pt>
                <c:pt idx="5133">
                  <c:v>69.760000000000005</c:v>
                </c:pt>
                <c:pt idx="5134">
                  <c:v>69.754000000000005</c:v>
                </c:pt>
                <c:pt idx="5135">
                  <c:v>69.724000000000004</c:v>
                </c:pt>
                <c:pt idx="5136">
                  <c:v>69.712999999999994</c:v>
                </c:pt>
                <c:pt idx="5137">
                  <c:v>69.697000000000003</c:v>
                </c:pt>
                <c:pt idx="5138">
                  <c:v>69.677000000000007</c:v>
                </c:pt>
                <c:pt idx="5139">
                  <c:v>69.662000000000006</c:v>
                </c:pt>
                <c:pt idx="5140">
                  <c:v>69.659000000000006</c:v>
                </c:pt>
                <c:pt idx="5141">
                  <c:v>69.634</c:v>
                </c:pt>
                <c:pt idx="5142">
                  <c:v>69.619</c:v>
                </c:pt>
                <c:pt idx="5143">
                  <c:v>69.614000000000004</c:v>
                </c:pt>
                <c:pt idx="5144">
                  <c:v>69.597999999999999</c:v>
                </c:pt>
                <c:pt idx="5145">
                  <c:v>69.575999999999993</c:v>
                </c:pt>
                <c:pt idx="5146">
                  <c:v>69.558000000000007</c:v>
                </c:pt>
                <c:pt idx="5147">
                  <c:v>69.546999999999997</c:v>
                </c:pt>
                <c:pt idx="5148">
                  <c:v>69.525000000000006</c:v>
                </c:pt>
                <c:pt idx="5149">
                  <c:v>69.513000000000005</c:v>
                </c:pt>
                <c:pt idx="5150">
                  <c:v>69.504000000000005</c:v>
                </c:pt>
                <c:pt idx="5151">
                  <c:v>69.481999999999999</c:v>
                </c:pt>
                <c:pt idx="5152">
                  <c:v>69.465999999999994</c:v>
                </c:pt>
                <c:pt idx="5153">
                  <c:v>69.453000000000003</c:v>
                </c:pt>
                <c:pt idx="5154">
                  <c:v>69.427999999999997</c:v>
                </c:pt>
                <c:pt idx="5155">
                  <c:v>69.418999999999997</c:v>
                </c:pt>
                <c:pt idx="5156">
                  <c:v>69.403000000000006</c:v>
                </c:pt>
                <c:pt idx="5157">
                  <c:v>69.385000000000005</c:v>
                </c:pt>
                <c:pt idx="5158">
                  <c:v>69.363</c:v>
                </c:pt>
                <c:pt idx="5159">
                  <c:v>69.36</c:v>
                </c:pt>
                <c:pt idx="5160">
                  <c:v>69.344999999999999</c:v>
                </c:pt>
                <c:pt idx="5161">
                  <c:v>69.328999999999994</c:v>
                </c:pt>
                <c:pt idx="5162">
                  <c:v>69.326999999999998</c:v>
                </c:pt>
                <c:pt idx="5163">
                  <c:v>69.295000000000002</c:v>
                </c:pt>
                <c:pt idx="5164">
                  <c:v>69.272999999999996</c:v>
                </c:pt>
                <c:pt idx="5165">
                  <c:v>69.262</c:v>
                </c:pt>
                <c:pt idx="5166">
                  <c:v>69.254999999999995</c:v>
                </c:pt>
                <c:pt idx="5167">
                  <c:v>69.245999999999995</c:v>
                </c:pt>
                <c:pt idx="5168">
                  <c:v>69.222999999999999</c:v>
                </c:pt>
                <c:pt idx="5169">
                  <c:v>69.204999999999998</c:v>
                </c:pt>
                <c:pt idx="5170">
                  <c:v>69.19</c:v>
                </c:pt>
                <c:pt idx="5171">
                  <c:v>69.176000000000002</c:v>
                </c:pt>
                <c:pt idx="5172">
                  <c:v>69.162000000000006</c:v>
                </c:pt>
                <c:pt idx="5173">
                  <c:v>69.14</c:v>
                </c:pt>
                <c:pt idx="5174">
                  <c:v>69.129000000000005</c:v>
                </c:pt>
                <c:pt idx="5175">
                  <c:v>69.117999999999995</c:v>
                </c:pt>
                <c:pt idx="5176">
                  <c:v>69.105999999999995</c:v>
                </c:pt>
                <c:pt idx="5177">
                  <c:v>69.093000000000004</c:v>
                </c:pt>
                <c:pt idx="5178">
                  <c:v>69.070999999999998</c:v>
                </c:pt>
                <c:pt idx="5179">
                  <c:v>69.058999999999997</c:v>
                </c:pt>
                <c:pt idx="5180">
                  <c:v>69.043000000000006</c:v>
                </c:pt>
                <c:pt idx="5181">
                  <c:v>69.025000000000006</c:v>
                </c:pt>
                <c:pt idx="5182">
                  <c:v>69.019000000000005</c:v>
                </c:pt>
                <c:pt idx="5183">
                  <c:v>69.013999999999996</c:v>
                </c:pt>
                <c:pt idx="5184">
                  <c:v>68.980999999999995</c:v>
                </c:pt>
                <c:pt idx="5185">
                  <c:v>68.966999999999999</c:v>
                </c:pt>
                <c:pt idx="5186">
                  <c:v>68.951999999999998</c:v>
                </c:pt>
                <c:pt idx="5187">
                  <c:v>68.930999999999997</c:v>
                </c:pt>
                <c:pt idx="5188">
                  <c:v>68.933999999999997</c:v>
                </c:pt>
                <c:pt idx="5189">
                  <c:v>68.912999999999997</c:v>
                </c:pt>
                <c:pt idx="5190">
                  <c:v>68.897999999999996</c:v>
                </c:pt>
                <c:pt idx="5191">
                  <c:v>68.88</c:v>
                </c:pt>
                <c:pt idx="5192">
                  <c:v>68.861999999999995</c:v>
                </c:pt>
                <c:pt idx="5193">
                  <c:v>68.843999999999994</c:v>
                </c:pt>
                <c:pt idx="5194">
                  <c:v>68.837000000000003</c:v>
                </c:pt>
                <c:pt idx="5195">
                  <c:v>68.822999999999993</c:v>
                </c:pt>
                <c:pt idx="5196">
                  <c:v>68.805000000000007</c:v>
                </c:pt>
                <c:pt idx="5197">
                  <c:v>68.790000000000006</c:v>
                </c:pt>
                <c:pt idx="5198">
                  <c:v>68.775999999999996</c:v>
                </c:pt>
                <c:pt idx="5199">
                  <c:v>68.765000000000001</c:v>
                </c:pt>
                <c:pt idx="5200">
                  <c:v>68.751999999999995</c:v>
                </c:pt>
                <c:pt idx="5201">
                  <c:v>68.747</c:v>
                </c:pt>
                <c:pt idx="5202">
                  <c:v>68.736000000000004</c:v>
                </c:pt>
                <c:pt idx="5203">
                  <c:v>68.718000000000004</c:v>
                </c:pt>
                <c:pt idx="5204">
                  <c:v>68.703999999999994</c:v>
                </c:pt>
                <c:pt idx="5205">
                  <c:v>68.686000000000007</c:v>
                </c:pt>
                <c:pt idx="5206">
                  <c:v>68.674999999999997</c:v>
                </c:pt>
                <c:pt idx="5207">
                  <c:v>68.66</c:v>
                </c:pt>
                <c:pt idx="5208">
                  <c:v>68.632000000000005</c:v>
                </c:pt>
                <c:pt idx="5209">
                  <c:v>68.635000000000005</c:v>
                </c:pt>
                <c:pt idx="5210">
                  <c:v>68.623999999999995</c:v>
                </c:pt>
                <c:pt idx="5211">
                  <c:v>68.61</c:v>
                </c:pt>
                <c:pt idx="5212">
                  <c:v>68.59</c:v>
                </c:pt>
                <c:pt idx="5213">
                  <c:v>68.573999999999998</c:v>
                </c:pt>
                <c:pt idx="5214">
                  <c:v>68.566999999999993</c:v>
                </c:pt>
                <c:pt idx="5215">
                  <c:v>68.555999999999997</c:v>
                </c:pt>
                <c:pt idx="5216">
                  <c:v>68.549000000000007</c:v>
                </c:pt>
                <c:pt idx="5217">
                  <c:v>68.534000000000006</c:v>
                </c:pt>
                <c:pt idx="5218">
                  <c:v>68.527000000000001</c:v>
                </c:pt>
                <c:pt idx="5219">
                  <c:v>68.516000000000005</c:v>
                </c:pt>
                <c:pt idx="5220">
                  <c:v>68.494</c:v>
                </c:pt>
                <c:pt idx="5221">
                  <c:v>68.474999999999994</c:v>
                </c:pt>
                <c:pt idx="5222">
                  <c:v>68.465999999999994</c:v>
                </c:pt>
                <c:pt idx="5223">
                  <c:v>68.454999999999998</c:v>
                </c:pt>
                <c:pt idx="5224">
                  <c:v>68.444000000000003</c:v>
                </c:pt>
                <c:pt idx="5225">
                  <c:v>68.429000000000002</c:v>
                </c:pt>
                <c:pt idx="5226">
                  <c:v>68.421999999999997</c:v>
                </c:pt>
                <c:pt idx="5227">
                  <c:v>68.403999999999996</c:v>
                </c:pt>
                <c:pt idx="5228">
                  <c:v>68.393000000000001</c:v>
                </c:pt>
                <c:pt idx="5229">
                  <c:v>68.382999999999996</c:v>
                </c:pt>
                <c:pt idx="5230">
                  <c:v>68.367999999999995</c:v>
                </c:pt>
                <c:pt idx="5231">
                  <c:v>68.356999999999999</c:v>
                </c:pt>
                <c:pt idx="5232">
                  <c:v>68.338999999999999</c:v>
                </c:pt>
                <c:pt idx="5233">
                  <c:v>68.335999999999999</c:v>
                </c:pt>
                <c:pt idx="5234">
                  <c:v>68.320999999999998</c:v>
                </c:pt>
                <c:pt idx="5235">
                  <c:v>68.313999999999993</c:v>
                </c:pt>
                <c:pt idx="5236">
                  <c:v>68.301000000000002</c:v>
                </c:pt>
                <c:pt idx="5237">
                  <c:v>68.3</c:v>
                </c:pt>
                <c:pt idx="5238">
                  <c:v>68.278000000000006</c:v>
                </c:pt>
                <c:pt idx="5239">
                  <c:v>68.266999999999996</c:v>
                </c:pt>
                <c:pt idx="5240">
                  <c:v>68.260000000000005</c:v>
                </c:pt>
                <c:pt idx="5241">
                  <c:v>68.234999999999999</c:v>
                </c:pt>
                <c:pt idx="5242">
                  <c:v>68.234999999999999</c:v>
                </c:pt>
                <c:pt idx="5243">
                  <c:v>68.227000000000004</c:v>
                </c:pt>
                <c:pt idx="5244">
                  <c:v>68.224000000000004</c:v>
                </c:pt>
                <c:pt idx="5245">
                  <c:v>68.210999999999999</c:v>
                </c:pt>
                <c:pt idx="5246">
                  <c:v>68.206000000000003</c:v>
                </c:pt>
                <c:pt idx="5247">
                  <c:v>68.180000000000007</c:v>
                </c:pt>
                <c:pt idx="5248">
                  <c:v>68.171000000000006</c:v>
                </c:pt>
                <c:pt idx="5249">
                  <c:v>68.159000000000006</c:v>
                </c:pt>
                <c:pt idx="5250">
                  <c:v>68.147999999999996</c:v>
                </c:pt>
                <c:pt idx="5251">
                  <c:v>68.144000000000005</c:v>
                </c:pt>
                <c:pt idx="5252">
                  <c:v>68.13</c:v>
                </c:pt>
                <c:pt idx="5253">
                  <c:v>68.108000000000004</c:v>
                </c:pt>
                <c:pt idx="5254">
                  <c:v>68.102999999999994</c:v>
                </c:pt>
                <c:pt idx="5255">
                  <c:v>68.093999999999994</c:v>
                </c:pt>
                <c:pt idx="5256">
                  <c:v>68.078999999999994</c:v>
                </c:pt>
                <c:pt idx="5257">
                  <c:v>68.073999999999998</c:v>
                </c:pt>
                <c:pt idx="5258">
                  <c:v>68.064999999999998</c:v>
                </c:pt>
                <c:pt idx="5259">
                  <c:v>68.046999999999997</c:v>
                </c:pt>
                <c:pt idx="5260">
                  <c:v>68.040999999999997</c:v>
                </c:pt>
                <c:pt idx="5261">
                  <c:v>68.028999999999996</c:v>
                </c:pt>
                <c:pt idx="5262">
                  <c:v>68.018000000000001</c:v>
                </c:pt>
                <c:pt idx="5263">
                  <c:v>68.009</c:v>
                </c:pt>
                <c:pt idx="5264">
                  <c:v>68.003</c:v>
                </c:pt>
                <c:pt idx="5265">
                  <c:v>67.992999999999995</c:v>
                </c:pt>
                <c:pt idx="5266">
                  <c:v>67.974999999999994</c:v>
                </c:pt>
                <c:pt idx="5267">
                  <c:v>67.971000000000004</c:v>
                </c:pt>
                <c:pt idx="5268">
                  <c:v>67.948999999999998</c:v>
                </c:pt>
                <c:pt idx="5269">
                  <c:v>67.947000000000003</c:v>
                </c:pt>
                <c:pt idx="5270">
                  <c:v>67.945999999999998</c:v>
                </c:pt>
                <c:pt idx="5271">
                  <c:v>67.927999999999997</c:v>
                </c:pt>
                <c:pt idx="5272">
                  <c:v>67.92</c:v>
                </c:pt>
                <c:pt idx="5273">
                  <c:v>67.917000000000002</c:v>
                </c:pt>
                <c:pt idx="5274">
                  <c:v>67.888000000000005</c:v>
                </c:pt>
                <c:pt idx="5275">
                  <c:v>67.899000000000001</c:v>
                </c:pt>
                <c:pt idx="5276">
                  <c:v>67.888000000000005</c:v>
                </c:pt>
                <c:pt idx="5277">
                  <c:v>67.873000000000005</c:v>
                </c:pt>
                <c:pt idx="5278">
                  <c:v>67.858999999999995</c:v>
                </c:pt>
                <c:pt idx="5279">
                  <c:v>67.844999999999999</c:v>
                </c:pt>
                <c:pt idx="5280">
                  <c:v>67.840999999999994</c:v>
                </c:pt>
                <c:pt idx="5281">
                  <c:v>67.834999999999994</c:v>
                </c:pt>
                <c:pt idx="5282">
                  <c:v>67.816000000000003</c:v>
                </c:pt>
                <c:pt idx="5283">
                  <c:v>67.805000000000007</c:v>
                </c:pt>
                <c:pt idx="5284">
                  <c:v>67.796000000000006</c:v>
                </c:pt>
                <c:pt idx="5285">
                  <c:v>67.775999999999996</c:v>
                </c:pt>
                <c:pt idx="5286">
                  <c:v>67.762</c:v>
                </c:pt>
                <c:pt idx="5287">
                  <c:v>67.766999999999996</c:v>
                </c:pt>
                <c:pt idx="5288">
                  <c:v>67.751000000000005</c:v>
                </c:pt>
                <c:pt idx="5289">
                  <c:v>67.728999999999999</c:v>
                </c:pt>
                <c:pt idx="5290">
                  <c:v>67.733999999999995</c:v>
                </c:pt>
                <c:pt idx="5291">
                  <c:v>67.724999999999994</c:v>
                </c:pt>
                <c:pt idx="5292">
                  <c:v>67.706999999999994</c:v>
                </c:pt>
                <c:pt idx="5293">
                  <c:v>67.710999999999999</c:v>
                </c:pt>
                <c:pt idx="5294">
                  <c:v>67.697000000000003</c:v>
                </c:pt>
                <c:pt idx="5295">
                  <c:v>67.682000000000002</c:v>
                </c:pt>
                <c:pt idx="5296">
                  <c:v>67.671000000000006</c:v>
                </c:pt>
                <c:pt idx="5297">
                  <c:v>67.682000000000002</c:v>
                </c:pt>
                <c:pt idx="5298">
                  <c:v>67.646000000000001</c:v>
                </c:pt>
                <c:pt idx="5299">
                  <c:v>67.656999999999996</c:v>
                </c:pt>
                <c:pt idx="5300">
                  <c:v>67.649000000000001</c:v>
                </c:pt>
                <c:pt idx="5301">
                  <c:v>67.623999999999995</c:v>
                </c:pt>
                <c:pt idx="5302">
                  <c:v>67.626000000000005</c:v>
                </c:pt>
                <c:pt idx="5303">
                  <c:v>67.617000000000004</c:v>
                </c:pt>
                <c:pt idx="5304">
                  <c:v>67.61</c:v>
                </c:pt>
                <c:pt idx="5305">
                  <c:v>67.599000000000004</c:v>
                </c:pt>
                <c:pt idx="5306">
                  <c:v>67.587999999999994</c:v>
                </c:pt>
                <c:pt idx="5307">
                  <c:v>67.581000000000003</c:v>
                </c:pt>
                <c:pt idx="5308">
                  <c:v>67.566999999999993</c:v>
                </c:pt>
                <c:pt idx="5309">
                  <c:v>67.563000000000002</c:v>
                </c:pt>
                <c:pt idx="5310">
                  <c:v>67.555999999999997</c:v>
                </c:pt>
                <c:pt idx="5311">
                  <c:v>67.539000000000001</c:v>
                </c:pt>
                <c:pt idx="5312">
                  <c:v>67.52</c:v>
                </c:pt>
                <c:pt idx="5313">
                  <c:v>67.516000000000005</c:v>
                </c:pt>
                <c:pt idx="5314">
                  <c:v>67.513999999999996</c:v>
                </c:pt>
                <c:pt idx="5315">
                  <c:v>67.509</c:v>
                </c:pt>
                <c:pt idx="5316">
                  <c:v>67.509</c:v>
                </c:pt>
                <c:pt idx="5317">
                  <c:v>67.486999999999995</c:v>
                </c:pt>
                <c:pt idx="5318">
                  <c:v>67.468999999999994</c:v>
                </c:pt>
                <c:pt idx="5319">
                  <c:v>67.472999999999999</c:v>
                </c:pt>
                <c:pt idx="5320">
                  <c:v>67.462000000000003</c:v>
                </c:pt>
                <c:pt idx="5321">
                  <c:v>67.450999999999993</c:v>
                </c:pt>
                <c:pt idx="5322">
                  <c:v>67.433000000000007</c:v>
                </c:pt>
                <c:pt idx="5323">
                  <c:v>67.429000000000002</c:v>
                </c:pt>
                <c:pt idx="5324">
                  <c:v>67.421999999999997</c:v>
                </c:pt>
                <c:pt idx="5325">
                  <c:v>67.418999999999997</c:v>
                </c:pt>
                <c:pt idx="5326">
                  <c:v>67.399000000000001</c:v>
                </c:pt>
                <c:pt idx="5327">
                  <c:v>67.393000000000001</c:v>
                </c:pt>
                <c:pt idx="5328">
                  <c:v>67.382000000000005</c:v>
                </c:pt>
                <c:pt idx="5329">
                  <c:v>67.363</c:v>
                </c:pt>
                <c:pt idx="5330">
                  <c:v>67.361000000000004</c:v>
                </c:pt>
                <c:pt idx="5331">
                  <c:v>67.356999999999999</c:v>
                </c:pt>
                <c:pt idx="5332">
                  <c:v>67.344999999999999</c:v>
                </c:pt>
                <c:pt idx="5333">
                  <c:v>67.334999999999994</c:v>
                </c:pt>
                <c:pt idx="5334">
                  <c:v>67.325000000000003</c:v>
                </c:pt>
                <c:pt idx="5335">
                  <c:v>67.325000000000003</c:v>
                </c:pt>
                <c:pt idx="5336">
                  <c:v>67.31</c:v>
                </c:pt>
                <c:pt idx="5337">
                  <c:v>67.31</c:v>
                </c:pt>
                <c:pt idx="5338">
                  <c:v>67.301000000000002</c:v>
                </c:pt>
                <c:pt idx="5339">
                  <c:v>67.296000000000006</c:v>
                </c:pt>
                <c:pt idx="5340">
                  <c:v>67.278000000000006</c:v>
                </c:pt>
                <c:pt idx="5341">
                  <c:v>67.266999999999996</c:v>
                </c:pt>
                <c:pt idx="5342">
                  <c:v>67.260000000000005</c:v>
                </c:pt>
                <c:pt idx="5343">
                  <c:v>67.256</c:v>
                </c:pt>
                <c:pt idx="5344">
                  <c:v>67.244</c:v>
                </c:pt>
                <c:pt idx="5345">
                  <c:v>67.242000000000004</c:v>
                </c:pt>
                <c:pt idx="5346">
                  <c:v>67.215999999999994</c:v>
                </c:pt>
                <c:pt idx="5347">
                  <c:v>67.206000000000003</c:v>
                </c:pt>
                <c:pt idx="5348">
                  <c:v>67.194999999999993</c:v>
                </c:pt>
                <c:pt idx="5349">
                  <c:v>67.191000000000003</c:v>
                </c:pt>
                <c:pt idx="5350">
                  <c:v>67.183999999999997</c:v>
                </c:pt>
                <c:pt idx="5351">
                  <c:v>67.173000000000002</c:v>
                </c:pt>
                <c:pt idx="5352">
                  <c:v>67.165999999999997</c:v>
                </c:pt>
                <c:pt idx="5353">
                  <c:v>67.156999999999996</c:v>
                </c:pt>
                <c:pt idx="5354">
                  <c:v>67.147999999999996</c:v>
                </c:pt>
                <c:pt idx="5355">
                  <c:v>67.141000000000005</c:v>
                </c:pt>
                <c:pt idx="5356">
                  <c:v>67.128</c:v>
                </c:pt>
                <c:pt idx="5357">
                  <c:v>67.123000000000005</c:v>
                </c:pt>
                <c:pt idx="5358">
                  <c:v>67.119</c:v>
                </c:pt>
                <c:pt idx="5359">
                  <c:v>67.117000000000004</c:v>
                </c:pt>
                <c:pt idx="5360">
                  <c:v>67.105000000000004</c:v>
                </c:pt>
                <c:pt idx="5361">
                  <c:v>67.082999999999998</c:v>
                </c:pt>
                <c:pt idx="5362">
                  <c:v>67.072000000000003</c:v>
                </c:pt>
                <c:pt idx="5363">
                  <c:v>67.069000000000003</c:v>
                </c:pt>
                <c:pt idx="5364">
                  <c:v>67.061000000000007</c:v>
                </c:pt>
                <c:pt idx="5365">
                  <c:v>67.063000000000002</c:v>
                </c:pt>
                <c:pt idx="5366">
                  <c:v>67.058000000000007</c:v>
                </c:pt>
                <c:pt idx="5367">
                  <c:v>67.040000000000006</c:v>
                </c:pt>
                <c:pt idx="5368">
                  <c:v>67.034000000000006</c:v>
                </c:pt>
                <c:pt idx="5369">
                  <c:v>67.031999999999996</c:v>
                </c:pt>
                <c:pt idx="5370">
                  <c:v>67.031999999999996</c:v>
                </c:pt>
                <c:pt idx="5371">
                  <c:v>67.013999999999996</c:v>
                </c:pt>
                <c:pt idx="5372">
                  <c:v>67.004000000000005</c:v>
                </c:pt>
                <c:pt idx="5373">
                  <c:v>66.989000000000004</c:v>
                </c:pt>
                <c:pt idx="5374">
                  <c:v>66.986999999999995</c:v>
                </c:pt>
                <c:pt idx="5375">
                  <c:v>66.968000000000004</c:v>
                </c:pt>
                <c:pt idx="5376">
                  <c:v>66.956999999999994</c:v>
                </c:pt>
                <c:pt idx="5377">
                  <c:v>66.953000000000003</c:v>
                </c:pt>
                <c:pt idx="5378">
                  <c:v>66.953000000000003</c:v>
                </c:pt>
                <c:pt idx="5379">
                  <c:v>66.941999999999993</c:v>
                </c:pt>
                <c:pt idx="5380">
                  <c:v>66.924000000000007</c:v>
                </c:pt>
                <c:pt idx="5381">
                  <c:v>66.924000000000007</c:v>
                </c:pt>
                <c:pt idx="5382">
                  <c:v>66.921000000000006</c:v>
                </c:pt>
                <c:pt idx="5383">
                  <c:v>66.903999999999996</c:v>
                </c:pt>
                <c:pt idx="5384">
                  <c:v>66.891999999999996</c:v>
                </c:pt>
                <c:pt idx="5385">
                  <c:v>66.888000000000005</c:v>
                </c:pt>
                <c:pt idx="5386">
                  <c:v>66.876999999999995</c:v>
                </c:pt>
                <c:pt idx="5387">
                  <c:v>66.858999999999995</c:v>
                </c:pt>
                <c:pt idx="5388">
                  <c:v>66.852000000000004</c:v>
                </c:pt>
                <c:pt idx="5389">
                  <c:v>66.84</c:v>
                </c:pt>
                <c:pt idx="5390">
                  <c:v>66.840999999999994</c:v>
                </c:pt>
                <c:pt idx="5391">
                  <c:v>66.826999999999998</c:v>
                </c:pt>
                <c:pt idx="5392">
                  <c:v>66.813999999999993</c:v>
                </c:pt>
                <c:pt idx="5393">
                  <c:v>66.822999999999993</c:v>
                </c:pt>
                <c:pt idx="5394">
                  <c:v>66.805000000000007</c:v>
                </c:pt>
                <c:pt idx="5395">
                  <c:v>66.793999999999997</c:v>
                </c:pt>
                <c:pt idx="5396">
                  <c:v>66.790999999999997</c:v>
                </c:pt>
                <c:pt idx="5397">
                  <c:v>66.78</c:v>
                </c:pt>
                <c:pt idx="5398">
                  <c:v>66.772999999999996</c:v>
                </c:pt>
                <c:pt idx="5399">
                  <c:v>66.757999999999996</c:v>
                </c:pt>
                <c:pt idx="5400">
                  <c:v>66.754999999999995</c:v>
                </c:pt>
                <c:pt idx="5401">
                  <c:v>66.744</c:v>
                </c:pt>
                <c:pt idx="5402">
                  <c:v>66.736999999999995</c:v>
                </c:pt>
                <c:pt idx="5403">
                  <c:v>66.718999999999994</c:v>
                </c:pt>
                <c:pt idx="5404">
                  <c:v>66.709999999999994</c:v>
                </c:pt>
                <c:pt idx="5405">
                  <c:v>66.697000000000003</c:v>
                </c:pt>
                <c:pt idx="5406">
                  <c:v>66.692999999999998</c:v>
                </c:pt>
                <c:pt idx="5407">
                  <c:v>66.688000000000002</c:v>
                </c:pt>
                <c:pt idx="5408">
                  <c:v>66.679000000000002</c:v>
                </c:pt>
                <c:pt idx="5409">
                  <c:v>66.671999999999997</c:v>
                </c:pt>
                <c:pt idx="5410">
                  <c:v>66.656999999999996</c:v>
                </c:pt>
                <c:pt idx="5411">
                  <c:v>66.650000000000006</c:v>
                </c:pt>
                <c:pt idx="5412">
                  <c:v>66.643000000000001</c:v>
                </c:pt>
                <c:pt idx="5413">
                  <c:v>66.63</c:v>
                </c:pt>
                <c:pt idx="5414">
                  <c:v>66.628</c:v>
                </c:pt>
                <c:pt idx="5415">
                  <c:v>66.614000000000004</c:v>
                </c:pt>
                <c:pt idx="5416">
                  <c:v>66.602999999999994</c:v>
                </c:pt>
                <c:pt idx="5417">
                  <c:v>66.599999999999994</c:v>
                </c:pt>
                <c:pt idx="5418">
                  <c:v>66.588999999999999</c:v>
                </c:pt>
                <c:pt idx="5419">
                  <c:v>66.584999999999994</c:v>
                </c:pt>
                <c:pt idx="5420">
                  <c:v>66.573999999999998</c:v>
                </c:pt>
                <c:pt idx="5421">
                  <c:v>66.563000000000002</c:v>
                </c:pt>
                <c:pt idx="5422">
                  <c:v>66.546999999999997</c:v>
                </c:pt>
                <c:pt idx="5423">
                  <c:v>66.542000000000002</c:v>
                </c:pt>
                <c:pt idx="5424">
                  <c:v>66.534999999999997</c:v>
                </c:pt>
                <c:pt idx="5425">
                  <c:v>66.534999999999997</c:v>
                </c:pt>
                <c:pt idx="5426">
                  <c:v>66.509</c:v>
                </c:pt>
                <c:pt idx="5427">
                  <c:v>66.498000000000005</c:v>
                </c:pt>
                <c:pt idx="5428">
                  <c:v>66.497</c:v>
                </c:pt>
                <c:pt idx="5429">
                  <c:v>66.488</c:v>
                </c:pt>
                <c:pt idx="5430">
                  <c:v>66.477000000000004</c:v>
                </c:pt>
                <c:pt idx="5431">
                  <c:v>66.468000000000004</c:v>
                </c:pt>
                <c:pt idx="5432">
                  <c:v>66.451999999999998</c:v>
                </c:pt>
                <c:pt idx="5433">
                  <c:v>66.444000000000003</c:v>
                </c:pt>
                <c:pt idx="5434">
                  <c:v>66.441000000000003</c:v>
                </c:pt>
                <c:pt idx="5435">
                  <c:v>66.436999999999998</c:v>
                </c:pt>
                <c:pt idx="5436">
                  <c:v>66.423000000000002</c:v>
                </c:pt>
                <c:pt idx="5437">
                  <c:v>66.417000000000002</c:v>
                </c:pt>
                <c:pt idx="5438">
                  <c:v>66.412000000000006</c:v>
                </c:pt>
                <c:pt idx="5439">
                  <c:v>66.39</c:v>
                </c:pt>
                <c:pt idx="5440">
                  <c:v>66.397000000000006</c:v>
                </c:pt>
                <c:pt idx="5441">
                  <c:v>66.387</c:v>
                </c:pt>
                <c:pt idx="5442">
                  <c:v>66.372</c:v>
                </c:pt>
                <c:pt idx="5443">
                  <c:v>66.37</c:v>
                </c:pt>
                <c:pt idx="5444">
                  <c:v>66.372</c:v>
                </c:pt>
                <c:pt idx="5445">
                  <c:v>66.361000000000004</c:v>
                </c:pt>
                <c:pt idx="5446">
                  <c:v>66.346999999999994</c:v>
                </c:pt>
                <c:pt idx="5447">
                  <c:v>66.322000000000003</c:v>
                </c:pt>
                <c:pt idx="5448">
                  <c:v>66.311000000000007</c:v>
                </c:pt>
                <c:pt idx="5449">
                  <c:v>66.307000000000002</c:v>
                </c:pt>
                <c:pt idx="5450">
                  <c:v>66.304000000000002</c:v>
                </c:pt>
                <c:pt idx="5451">
                  <c:v>66.3</c:v>
                </c:pt>
                <c:pt idx="5452">
                  <c:v>66.287000000000006</c:v>
                </c:pt>
                <c:pt idx="5453">
                  <c:v>66.281999999999996</c:v>
                </c:pt>
                <c:pt idx="5454">
                  <c:v>66.275000000000006</c:v>
                </c:pt>
                <c:pt idx="5455">
                  <c:v>66.268000000000001</c:v>
                </c:pt>
                <c:pt idx="5456">
                  <c:v>66.263999999999996</c:v>
                </c:pt>
                <c:pt idx="5457">
                  <c:v>66.257000000000005</c:v>
                </c:pt>
                <c:pt idx="5458">
                  <c:v>66.244</c:v>
                </c:pt>
                <c:pt idx="5459">
                  <c:v>66.239000000000004</c:v>
                </c:pt>
                <c:pt idx="5460">
                  <c:v>66.224000000000004</c:v>
                </c:pt>
                <c:pt idx="5461">
                  <c:v>66.212000000000003</c:v>
                </c:pt>
                <c:pt idx="5462">
                  <c:v>66.209999999999994</c:v>
                </c:pt>
                <c:pt idx="5463">
                  <c:v>66.203000000000003</c:v>
                </c:pt>
                <c:pt idx="5464">
                  <c:v>66.191999999999993</c:v>
                </c:pt>
                <c:pt idx="5465">
                  <c:v>66.180999999999997</c:v>
                </c:pt>
                <c:pt idx="5466">
                  <c:v>66.174000000000007</c:v>
                </c:pt>
                <c:pt idx="5467">
                  <c:v>66.158000000000001</c:v>
                </c:pt>
                <c:pt idx="5468">
                  <c:v>66.152000000000001</c:v>
                </c:pt>
                <c:pt idx="5469">
                  <c:v>66.144999999999996</c:v>
                </c:pt>
                <c:pt idx="5470">
                  <c:v>66.126999999999995</c:v>
                </c:pt>
                <c:pt idx="5471">
                  <c:v>66.126999999999995</c:v>
                </c:pt>
                <c:pt idx="5472">
                  <c:v>66.116</c:v>
                </c:pt>
                <c:pt idx="5473">
                  <c:v>66.105000000000004</c:v>
                </c:pt>
                <c:pt idx="5474">
                  <c:v>66.093999999999994</c:v>
                </c:pt>
                <c:pt idx="5475">
                  <c:v>66.093999999999994</c:v>
                </c:pt>
                <c:pt idx="5476">
                  <c:v>66.078000000000003</c:v>
                </c:pt>
                <c:pt idx="5477">
                  <c:v>66.072999999999993</c:v>
                </c:pt>
                <c:pt idx="5478">
                  <c:v>66.08</c:v>
                </c:pt>
                <c:pt idx="5479">
                  <c:v>66.057000000000002</c:v>
                </c:pt>
                <c:pt idx="5480">
                  <c:v>66.048000000000002</c:v>
                </c:pt>
                <c:pt idx="5481">
                  <c:v>66.03</c:v>
                </c:pt>
                <c:pt idx="5482">
                  <c:v>66.025999999999996</c:v>
                </c:pt>
                <c:pt idx="5483">
                  <c:v>66.019000000000005</c:v>
                </c:pt>
                <c:pt idx="5484">
                  <c:v>66.007999999999996</c:v>
                </c:pt>
                <c:pt idx="5485">
                  <c:v>66.006</c:v>
                </c:pt>
                <c:pt idx="5486">
                  <c:v>66.001000000000005</c:v>
                </c:pt>
                <c:pt idx="5487">
                  <c:v>65.989999999999995</c:v>
                </c:pt>
                <c:pt idx="5488">
                  <c:v>65.971999999999994</c:v>
                </c:pt>
                <c:pt idx="5489">
                  <c:v>65.971999999999994</c:v>
                </c:pt>
                <c:pt idx="5490">
                  <c:v>65.971999999999994</c:v>
                </c:pt>
                <c:pt idx="5491">
                  <c:v>65.959000000000003</c:v>
                </c:pt>
                <c:pt idx="5492">
                  <c:v>65.95</c:v>
                </c:pt>
                <c:pt idx="5493">
                  <c:v>65.938999999999993</c:v>
                </c:pt>
                <c:pt idx="5494">
                  <c:v>65.927000000000007</c:v>
                </c:pt>
                <c:pt idx="5495">
                  <c:v>65.914000000000001</c:v>
                </c:pt>
                <c:pt idx="5496">
                  <c:v>65.903000000000006</c:v>
                </c:pt>
                <c:pt idx="5497">
                  <c:v>65.896000000000001</c:v>
                </c:pt>
                <c:pt idx="5498">
                  <c:v>65.882000000000005</c:v>
                </c:pt>
                <c:pt idx="5499">
                  <c:v>65.885000000000005</c:v>
                </c:pt>
                <c:pt idx="5500">
                  <c:v>65.867000000000004</c:v>
                </c:pt>
                <c:pt idx="5501">
                  <c:v>65.867000000000004</c:v>
                </c:pt>
                <c:pt idx="5502">
                  <c:v>65.855999999999995</c:v>
                </c:pt>
                <c:pt idx="5503">
                  <c:v>65.841999999999999</c:v>
                </c:pt>
                <c:pt idx="5504">
                  <c:v>65.837999999999994</c:v>
                </c:pt>
                <c:pt idx="5505">
                  <c:v>65.828000000000003</c:v>
                </c:pt>
                <c:pt idx="5506">
                  <c:v>65.819000000000003</c:v>
                </c:pt>
                <c:pt idx="5507">
                  <c:v>65.81</c:v>
                </c:pt>
                <c:pt idx="5508">
                  <c:v>65.805999999999997</c:v>
                </c:pt>
                <c:pt idx="5509">
                  <c:v>65.799000000000007</c:v>
                </c:pt>
                <c:pt idx="5510">
                  <c:v>65.784000000000006</c:v>
                </c:pt>
                <c:pt idx="5511">
                  <c:v>65.774000000000001</c:v>
                </c:pt>
                <c:pt idx="5512">
                  <c:v>65.765000000000001</c:v>
                </c:pt>
                <c:pt idx="5513">
                  <c:v>65.756</c:v>
                </c:pt>
                <c:pt idx="5514">
                  <c:v>65.745000000000005</c:v>
                </c:pt>
                <c:pt idx="5515">
                  <c:v>65.736000000000004</c:v>
                </c:pt>
                <c:pt idx="5516">
                  <c:v>65.73</c:v>
                </c:pt>
                <c:pt idx="5517">
                  <c:v>65.722999999999999</c:v>
                </c:pt>
                <c:pt idx="5518">
                  <c:v>65.712000000000003</c:v>
                </c:pt>
                <c:pt idx="5519">
                  <c:v>65.704999999999998</c:v>
                </c:pt>
                <c:pt idx="5520">
                  <c:v>65.709000000000003</c:v>
                </c:pt>
                <c:pt idx="5521">
                  <c:v>65.686999999999998</c:v>
                </c:pt>
                <c:pt idx="5522">
                  <c:v>65.683000000000007</c:v>
                </c:pt>
                <c:pt idx="5523">
                  <c:v>65.673000000000002</c:v>
                </c:pt>
                <c:pt idx="5524">
                  <c:v>65.658000000000001</c:v>
                </c:pt>
                <c:pt idx="5525">
                  <c:v>65.655000000000001</c:v>
                </c:pt>
                <c:pt idx="5526">
                  <c:v>65.647000000000006</c:v>
                </c:pt>
                <c:pt idx="5527">
                  <c:v>65.637</c:v>
                </c:pt>
                <c:pt idx="5528">
                  <c:v>65.629000000000005</c:v>
                </c:pt>
                <c:pt idx="5529">
                  <c:v>65.622</c:v>
                </c:pt>
                <c:pt idx="5530">
                  <c:v>65.613</c:v>
                </c:pt>
                <c:pt idx="5531">
                  <c:v>65.596999999999994</c:v>
                </c:pt>
                <c:pt idx="5532">
                  <c:v>65.59</c:v>
                </c:pt>
                <c:pt idx="5533">
                  <c:v>65.585999999999999</c:v>
                </c:pt>
                <c:pt idx="5534">
                  <c:v>65.575000000000003</c:v>
                </c:pt>
                <c:pt idx="5535">
                  <c:v>65.554000000000002</c:v>
                </c:pt>
                <c:pt idx="5536">
                  <c:v>65.546000000000006</c:v>
                </c:pt>
                <c:pt idx="5537">
                  <c:v>65.539000000000001</c:v>
                </c:pt>
                <c:pt idx="5538">
                  <c:v>65.531999999999996</c:v>
                </c:pt>
                <c:pt idx="5539">
                  <c:v>65.525000000000006</c:v>
                </c:pt>
                <c:pt idx="5540">
                  <c:v>65.521000000000001</c:v>
                </c:pt>
                <c:pt idx="5541">
                  <c:v>65.5</c:v>
                </c:pt>
                <c:pt idx="5542">
                  <c:v>65.491</c:v>
                </c:pt>
                <c:pt idx="5543">
                  <c:v>65.480999999999995</c:v>
                </c:pt>
                <c:pt idx="5544">
                  <c:v>65.477999999999994</c:v>
                </c:pt>
                <c:pt idx="5545">
                  <c:v>65.471000000000004</c:v>
                </c:pt>
                <c:pt idx="5546">
                  <c:v>65.459999999999994</c:v>
                </c:pt>
                <c:pt idx="5547">
                  <c:v>65.448999999999998</c:v>
                </c:pt>
                <c:pt idx="5548">
                  <c:v>65.436000000000007</c:v>
                </c:pt>
                <c:pt idx="5549">
                  <c:v>65.427000000000007</c:v>
                </c:pt>
                <c:pt idx="5550">
                  <c:v>65.412999999999997</c:v>
                </c:pt>
                <c:pt idx="5551">
                  <c:v>65.406000000000006</c:v>
                </c:pt>
                <c:pt idx="5552">
                  <c:v>65.394999999999996</c:v>
                </c:pt>
                <c:pt idx="5553">
                  <c:v>65.394999999999996</c:v>
                </c:pt>
                <c:pt idx="5554">
                  <c:v>65.382000000000005</c:v>
                </c:pt>
                <c:pt idx="5555">
                  <c:v>65.376999999999995</c:v>
                </c:pt>
                <c:pt idx="5556">
                  <c:v>65.384</c:v>
                </c:pt>
                <c:pt idx="5557">
                  <c:v>65.361000000000004</c:v>
                </c:pt>
                <c:pt idx="5558">
                  <c:v>65.355000000000004</c:v>
                </c:pt>
                <c:pt idx="5559">
                  <c:v>65.334000000000003</c:v>
                </c:pt>
                <c:pt idx="5560">
                  <c:v>65.328000000000003</c:v>
                </c:pt>
                <c:pt idx="5561">
                  <c:v>65.322999999999993</c:v>
                </c:pt>
                <c:pt idx="5562">
                  <c:v>65.322999999999993</c:v>
                </c:pt>
                <c:pt idx="5563">
                  <c:v>65.308999999999997</c:v>
                </c:pt>
                <c:pt idx="5564">
                  <c:v>65.293999999999997</c:v>
                </c:pt>
                <c:pt idx="5565">
                  <c:v>65.28</c:v>
                </c:pt>
                <c:pt idx="5566">
                  <c:v>65.265000000000001</c:v>
                </c:pt>
                <c:pt idx="5567">
                  <c:v>65.251000000000005</c:v>
                </c:pt>
                <c:pt idx="5568">
                  <c:v>65.251000000000005</c:v>
                </c:pt>
                <c:pt idx="5569">
                  <c:v>65.244</c:v>
                </c:pt>
                <c:pt idx="5570">
                  <c:v>65.236999999999995</c:v>
                </c:pt>
                <c:pt idx="5571">
                  <c:v>65.210999999999999</c:v>
                </c:pt>
                <c:pt idx="5572">
                  <c:v>65.215000000000003</c:v>
                </c:pt>
                <c:pt idx="5573">
                  <c:v>65.207999999999998</c:v>
                </c:pt>
                <c:pt idx="5574">
                  <c:v>65.197000000000003</c:v>
                </c:pt>
                <c:pt idx="5575">
                  <c:v>65.186000000000007</c:v>
                </c:pt>
                <c:pt idx="5576">
                  <c:v>65.171999999999997</c:v>
                </c:pt>
                <c:pt idx="5577">
                  <c:v>65.174999999999997</c:v>
                </c:pt>
                <c:pt idx="5578">
                  <c:v>65.156999999999996</c:v>
                </c:pt>
                <c:pt idx="5579">
                  <c:v>65.156999999999996</c:v>
                </c:pt>
                <c:pt idx="5580">
                  <c:v>65.147000000000006</c:v>
                </c:pt>
                <c:pt idx="5581">
                  <c:v>65.134</c:v>
                </c:pt>
                <c:pt idx="5582">
                  <c:v>65.132000000000005</c:v>
                </c:pt>
                <c:pt idx="5583">
                  <c:v>65.120999999999995</c:v>
                </c:pt>
                <c:pt idx="5584">
                  <c:v>65.108999999999995</c:v>
                </c:pt>
                <c:pt idx="5585">
                  <c:v>65.099999999999994</c:v>
                </c:pt>
                <c:pt idx="5586">
                  <c:v>65.088999999999999</c:v>
                </c:pt>
                <c:pt idx="5587">
                  <c:v>65.087000000000003</c:v>
                </c:pt>
                <c:pt idx="5588">
                  <c:v>65.081999999999994</c:v>
                </c:pt>
                <c:pt idx="5589">
                  <c:v>65.066999999999993</c:v>
                </c:pt>
                <c:pt idx="5590">
                  <c:v>65.063999999999993</c:v>
                </c:pt>
                <c:pt idx="5591">
                  <c:v>65.052999999999997</c:v>
                </c:pt>
                <c:pt idx="5592">
                  <c:v>65.042000000000002</c:v>
                </c:pt>
                <c:pt idx="5593">
                  <c:v>65.042000000000002</c:v>
                </c:pt>
                <c:pt idx="5594">
                  <c:v>65.02</c:v>
                </c:pt>
                <c:pt idx="5595">
                  <c:v>65.024000000000001</c:v>
                </c:pt>
                <c:pt idx="5596">
                  <c:v>65.007999999999996</c:v>
                </c:pt>
                <c:pt idx="5597">
                  <c:v>64.998999999999995</c:v>
                </c:pt>
                <c:pt idx="5598">
                  <c:v>64.980999999999995</c:v>
                </c:pt>
                <c:pt idx="5599">
                  <c:v>64.974000000000004</c:v>
                </c:pt>
                <c:pt idx="5600">
                  <c:v>64.97</c:v>
                </c:pt>
                <c:pt idx="5601">
                  <c:v>64.959000000000003</c:v>
                </c:pt>
                <c:pt idx="5602">
                  <c:v>64.951999999999998</c:v>
                </c:pt>
                <c:pt idx="5603">
                  <c:v>64.941000000000003</c:v>
                </c:pt>
                <c:pt idx="5604">
                  <c:v>64.936999999999998</c:v>
                </c:pt>
                <c:pt idx="5605">
                  <c:v>64.927999999999997</c:v>
                </c:pt>
                <c:pt idx="5606">
                  <c:v>64.918999999999997</c:v>
                </c:pt>
                <c:pt idx="5607">
                  <c:v>64.905000000000001</c:v>
                </c:pt>
                <c:pt idx="5608">
                  <c:v>64.900999999999996</c:v>
                </c:pt>
                <c:pt idx="5609">
                  <c:v>64.896000000000001</c:v>
                </c:pt>
                <c:pt idx="5610">
                  <c:v>64.882999999999996</c:v>
                </c:pt>
                <c:pt idx="5611">
                  <c:v>64.873000000000005</c:v>
                </c:pt>
                <c:pt idx="5612">
                  <c:v>64.861999999999995</c:v>
                </c:pt>
                <c:pt idx="5613">
                  <c:v>64.861999999999995</c:v>
                </c:pt>
                <c:pt idx="5614">
                  <c:v>64.855000000000004</c:v>
                </c:pt>
                <c:pt idx="5615">
                  <c:v>64.855000000000004</c:v>
                </c:pt>
                <c:pt idx="5616">
                  <c:v>64.84</c:v>
                </c:pt>
                <c:pt idx="5617">
                  <c:v>64.826999999999998</c:v>
                </c:pt>
                <c:pt idx="5618">
                  <c:v>64.819000000000003</c:v>
                </c:pt>
                <c:pt idx="5619">
                  <c:v>64.814999999999998</c:v>
                </c:pt>
                <c:pt idx="5620">
                  <c:v>64.808000000000007</c:v>
                </c:pt>
                <c:pt idx="5621">
                  <c:v>64.804000000000002</c:v>
                </c:pt>
                <c:pt idx="5622">
                  <c:v>64.786000000000001</c:v>
                </c:pt>
                <c:pt idx="5623">
                  <c:v>64.786000000000001</c:v>
                </c:pt>
                <c:pt idx="5624">
                  <c:v>64.781999999999996</c:v>
                </c:pt>
                <c:pt idx="5625">
                  <c:v>64.772000000000006</c:v>
                </c:pt>
                <c:pt idx="5626">
                  <c:v>64.77</c:v>
                </c:pt>
                <c:pt idx="5627">
                  <c:v>64.760999999999996</c:v>
                </c:pt>
                <c:pt idx="5628">
                  <c:v>64.753</c:v>
                </c:pt>
                <c:pt idx="5629">
                  <c:v>64.736999999999995</c:v>
                </c:pt>
                <c:pt idx="5630">
                  <c:v>64.721000000000004</c:v>
                </c:pt>
                <c:pt idx="5631">
                  <c:v>64.724999999999994</c:v>
                </c:pt>
                <c:pt idx="5632">
                  <c:v>64.712000000000003</c:v>
                </c:pt>
                <c:pt idx="5633">
                  <c:v>64.713999999999999</c:v>
                </c:pt>
                <c:pt idx="5634">
                  <c:v>64.695999999999998</c:v>
                </c:pt>
                <c:pt idx="5635">
                  <c:v>64.703000000000003</c:v>
                </c:pt>
                <c:pt idx="5636">
                  <c:v>64.691999999999993</c:v>
                </c:pt>
                <c:pt idx="5637">
                  <c:v>64.677999999999997</c:v>
                </c:pt>
                <c:pt idx="5638">
                  <c:v>64.677999999999997</c:v>
                </c:pt>
                <c:pt idx="5639">
                  <c:v>64.662999999999997</c:v>
                </c:pt>
                <c:pt idx="5640">
                  <c:v>64.656000000000006</c:v>
                </c:pt>
                <c:pt idx="5641">
                  <c:v>64.656000000000006</c:v>
                </c:pt>
                <c:pt idx="5642">
                  <c:v>64.649000000000001</c:v>
                </c:pt>
                <c:pt idx="5643">
                  <c:v>64.66</c:v>
                </c:pt>
                <c:pt idx="5644">
                  <c:v>64.634</c:v>
                </c:pt>
                <c:pt idx="5645">
                  <c:v>64.631</c:v>
                </c:pt>
                <c:pt idx="5646">
                  <c:v>64.613</c:v>
                </c:pt>
                <c:pt idx="5647">
                  <c:v>64.611000000000004</c:v>
                </c:pt>
                <c:pt idx="5648">
                  <c:v>64.605999999999995</c:v>
                </c:pt>
                <c:pt idx="5649">
                  <c:v>64.605000000000004</c:v>
                </c:pt>
                <c:pt idx="5650">
                  <c:v>64.588999999999999</c:v>
                </c:pt>
                <c:pt idx="5651">
                  <c:v>64.590999999999994</c:v>
                </c:pt>
                <c:pt idx="5652">
                  <c:v>64.58</c:v>
                </c:pt>
                <c:pt idx="5653">
                  <c:v>64.572999999999993</c:v>
                </c:pt>
                <c:pt idx="5654">
                  <c:v>64.584000000000003</c:v>
                </c:pt>
                <c:pt idx="5655">
                  <c:v>64.561999999999998</c:v>
                </c:pt>
                <c:pt idx="5656">
                  <c:v>64.566000000000003</c:v>
                </c:pt>
                <c:pt idx="5657">
                  <c:v>64.551000000000002</c:v>
                </c:pt>
                <c:pt idx="5658">
                  <c:v>64.551000000000002</c:v>
                </c:pt>
                <c:pt idx="5659">
                  <c:v>64.543999999999997</c:v>
                </c:pt>
                <c:pt idx="5660">
                  <c:v>64.546999999999997</c:v>
                </c:pt>
                <c:pt idx="5661">
                  <c:v>64.540000000000006</c:v>
                </c:pt>
                <c:pt idx="5662">
                  <c:v>64.537000000000006</c:v>
                </c:pt>
                <c:pt idx="5663">
                  <c:v>64.528999999999996</c:v>
                </c:pt>
                <c:pt idx="5664">
                  <c:v>64.510999999999996</c:v>
                </c:pt>
                <c:pt idx="5665">
                  <c:v>64.52</c:v>
                </c:pt>
                <c:pt idx="5666">
                  <c:v>64.510999999999996</c:v>
                </c:pt>
                <c:pt idx="5667">
                  <c:v>64.507999999999996</c:v>
                </c:pt>
                <c:pt idx="5668">
                  <c:v>64.492999999999995</c:v>
                </c:pt>
                <c:pt idx="5669">
                  <c:v>64.483999999999995</c:v>
                </c:pt>
                <c:pt idx="5670">
                  <c:v>64.478999999999999</c:v>
                </c:pt>
                <c:pt idx="5671">
                  <c:v>64.474999999999994</c:v>
                </c:pt>
                <c:pt idx="5672">
                  <c:v>64.463999999999999</c:v>
                </c:pt>
                <c:pt idx="5673">
                  <c:v>64.463999999999999</c:v>
                </c:pt>
                <c:pt idx="5674">
                  <c:v>64.468000000000004</c:v>
                </c:pt>
                <c:pt idx="5675">
                  <c:v>64.460999999999999</c:v>
                </c:pt>
                <c:pt idx="5676">
                  <c:v>64.460999999999999</c:v>
                </c:pt>
                <c:pt idx="5677">
                  <c:v>64.454999999999998</c:v>
                </c:pt>
                <c:pt idx="5678">
                  <c:v>64.45</c:v>
                </c:pt>
                <c:pt idx="5679">
                  <c:v>64.45</c:v>
                </c:pt>
                <c:pt idx="5680">
                  <c:v>64.445999999999998</c:v>
                </c:pt>
                <c:pt idx="5681">
                  <c:v>64.445999999999998</c:v>
                </c:pt>
                <c:pt idx="5682">
                  <c:v>64.424000000000007</c:v>
                </c:pt>
                <c:pt idx="5683">
                  <c:v>64.417000000000002</c:v>
                </c:pt>
                <c:pt idx="5684">
                  <c:v>64.403000000000006</c:v>
                </c:pt>
                <c:pt idx="5685">
                  <c:v>64.41</c:v>
                </c:pt>
                <c:pt idx="5686">
                  <c:v>64.41</c:v>
                </c:pt>
                <c:pt idx="5687">
                  <c:v>64.417000000000002</c:v>
                </c:pt>
                <c:pt idx="5688">
                  <c:v>64.403000000000006</c:v>
                </c:pt>
                <c:pt idx="5689">
                  <c:v>64.403000000000006</c:v>
                </c:pt>
                <c:pt idx="5690">
                  <c:v>64.394999999999996</c:v>
                </c:pt>
                <c:pt idx="5691">
                  <c:v>64.388000000000005</c:v>
                </c:pt>
                <c:pt idx="5692">
                  <c:v>64.379000000000005</c:v>
                </c:pt>
                <c:pt idx="5693">
                  <c:v>64.376999999999995</c:v>
                </c:pt>
                <c:pt idx="5694">
                  <c:v>64.376999999999995</c:v>
                </c:pt>
                <c:pt idx="5695">
                  <c:v>64.379000000000005</c:v>
                </c:pt>
                <c:pt idx="5696">
                  <c:v>64.373999999999995</c:v>
                </c:pt>
                <c:pt idx="5697">
                  <c:v>64.37</c:v>
                </c:pt>
                <c:pt idx="5698">
                  <c:v>64.366</c:v>
                </c:pt>
                <c:pt idx="5699">
                  <c:v>64.355000000000004</c:v>
                </c:pt>
                <c:pt idx="5700">
                  <c:v>64.352000000000004</c:v>
                </c:pt>
                <c:pt idx="5701">
                  <c:v>64.353999999999999</c:v>
                </c:pt>
                <c:pt idx="5702">
                  <c:v>64.347999999999999</c:v>
                </c:pt>
                <c:pt idx="5703">
                  <c:v>64.352000000000004</c:v>
                </c:pt>
                <c:pt idx="5704">
                  <c:v>64.340999999999994</c:v>
                </c:pt>
                <c:pt idx="5705">
                  <c:v>64.33</c:v>
                </c:pt>
                <c:pt idx="5706">
                  <c:v>64.325999999999993</c:v>
                </c:pt>
                <c:pt idx="5707">
                  <c:v>64.325999999999993</c:v>
                </c:pt>
                <c:pt idx="5708">
                  <c:v>64.33</c:v>
                </c:pt>
                <c:pt idx="5709">
                  <c:v>64.322999999999993</c:v>
                </c:pt>
                <c:pt idx="5710">
                  <c:v>64.320999999999998</c:v>
                </c:pt>
                <c:pt idx="5711">
                  <c:v>64.319000000000003</c:v>
                </c:pt>
                <c:pt idx="5712">
                  <c:v>64.319000000000003</c:v>
                </c:pt>
                <c:pt idx="5713">
                  <c:v>64.313000000000002</c:v>
                </c:pt>
                <c:pt idx="5714">
                  <c:v>64.311999999999998</c:v>
                </c:pt>
                <c:pt idx="5715">
                  <c:v>64.311999999999998</c:v>
                </c:pt>
                <c:pt idx="5716">
                  <c:v>64.302000000000007</c:v>
                </c:pt>
                <c:pt idx="5717">
                  <c:v>64.293999999999997</c:v>
                </c:pt>
                <c:pt idx="5718">
                  <c:v>64.286000000000001</c:v>
                </c:pt>
                <c:pt idx="5719">
                  <c:v>64.292000000000002</c:v>
                </c:pt>
                <c:pt idx="5720">
                  <c:v>64.290000000000006</c:v>
                </c:pt>
                <c:pt idx="5721">
                  <c:v>64.286000000000001</c:v>
                </c:pt>
                <c:pt idx="5722">
                  <c:v>64.281000000000006</c:v>
                </c:pt>
                <c:pt idx="5723">
                  <c:v>64.275000000000006</c:v>
                </c:pt>
                <c:pt idx="5724">
                  <c:v>64.278999999999996</c:v>
                </c:pt>
                <c:pt idx="5725">
                  <c:v>64.266000000000005</c:v>
                </c:pt>
                <c:pt idx="5726">
                  <c:v>64.271000000000001</c:v>
                </c:pt>
                <c:pt idx="5727">
                  <c:v>64.271000000000001</c:v>
                </c:pt>
                <c:pt idx="5728">
                  <c:v>64.268000000000001</c:v>
                </c:pt>
                <c:pt idx="5729">
                  <c:v>64.263999999999996</c:v>
                </c:pt>
                <c:pt idx="5730">
                  <c:v>64.260999999999996</c:v>
                </c:pt>
                <c:pt idx="5731">
                  <c:v>64.254999999999995</c:v>
                </c:pt>
                <c:pt idx="5732">
                  <c:v>64.25</c:v>
                </c:pt>
                <c:pt idx="5733">
                  <c:v>64.257000000000005</c:v>
                </c:pt>
                <c:pt idx="5734">
                  <c:v>64.262</c:v>
                </c:pt>
                <c:pt idx="5735">
                  <c:v>64.263999999999996</c:v>
                </c:pt>
                <c:pt idx="5736">
                  <c:v>64.257000000000005</c:v>
                </c:pt>
                <c:pt idx="5737">
                  <c:v>64.257000000000005</c:v>
                </c:pt>
                <c:pt idx="5738">
                  <c:v>64.257000000000005</c:v>
                </c:pt>
                <c:pt idx="5739">
                  <c:v>64.253</c:v>
                </c:pt>
                <c:pt idx="5740">
                  <c:v>64.242000000000004</c:v>
                </c:pt>
                <c:pt idx="5741">
                  <c:v>64.242000000000004</c:v>
                </c:pt>
                <c:pt idx="5742">
                  <c:v>64.245999999999995</c:v>
                </c:pt>
                <c:pt idx="5743">
                  <c:v>64.238</c:v>
                </c:pt>
                <c:pt idx="5744">
                  <c:v>64.242000000000004</c:v>
                </c:pt>
                <c:pt idx="5745">
                  <c:v>64.245000000000005</c:v>
                </c:pt>
                <c:pt idx="5746">
                  <c:v>64.245000000000005</c:v>
                </c:pt>
                <c:pt idx="5747">
                  <c:v>64.234999999999999</c:v>
                </c:pt>
                <c:pt idx="5748">
                  <c:v>64.242000000000004</c:v>
                </c:pt>
                <c:pt idx="5749">
                  <c:v>64.245000000000005</c:v>
                </c:pt>
                <c:pt idx="5750">
                  <c:v>64.242000000000004</c:v>
                </c:pt>
                <c:pt idx="5751">
                  <c:v>64.245000000000005</c:v>
                </c:pt>
                <c:pt idx="5752">
                  <c:v>64.233999999999995</c:v>
                </c:pt>
                <c:pt idx="5753">
                  <c:v>64.233999999999995</c:v>
                </c:pt>
                <c:pt idx="5754">
                  <c:v>64.248000000000005</c:v>
                </c:pt>
                <c:pt idx="5755">
                  <c:v>64.236000000000004</c:v>
                </c:pt>
                <c:pt idx="5756">
                  <c:v>64.245000000000005</c:v>
                </c:pt>
                <c:pt idx="5757">
                  <c:v>64.238</c:v>
                </c:pt>
                <c:pt idx="5758">
                  <c:v>64.231999999999999</c:v>
                </c:pt>
                <c:pt idx="5759">
                  <c:v>64.241</c:v>
                </c:pt>
                <c:pt idx="5760">
                  <c:v>64.236999999999995</c:v>
                </c:pt>
                <c:pt idx="5761">
                  <c:v>64.242999999999995</c:v>
                </c:pt>
                <c:pt idx="5762">
                  <c:v>64.244</c:v>
                </c:pt>
                <c:pt idx="5763">
                  <c:v>64.236999999999995</c:v>
                </c:pt>
                <c:pt idx="5764">
                  <c:v>64.233999999999995</c:v>
                </c:pt>
                <c:pt idx="5765">
                  <c:v>64.236999999999995</c:v>
                </c:pt>
                <c:pt idx="5766">
                  <c:v>64.23</c:v>
                </c:pt>
                <c:pt idx="5767">
                  <c:v>64.227999999999994</c:v>
                </c:pt>
                <c:pt idx="5768">
                  <c:v>64.236999999999995</c:v>
                </c:pt>
                <c:pt idx="5769">
                  <c:v>64.233000000000004</c:v>
                </c:pt>
                <c:pt idx="5770">
                  <c:v>64.225999999999999</c:v>
                </c:pt>
                <c:pt idx="5771">
                  <c:v>64.225999999999999</c:v>
                </c:pt>
                <c:pt idx="5772">
                  <c:v>64.23</c:v>
                </c:pt>
                <c:pt idx="5773">
                  <c:v>64.227999999999994</c:v>
                </c:pt>
                <c:pt idx="5774">
                  <c:v>64.224000000000004</c:v>
                </c:pt>
                <c:pt idx="5775">
                  <c:v>64.23</c:v>
                </c:pt>
                <c:pt idx="5776">
                  <c:v>64.224000000000004</c:v>
                </c:pt>
                <c:pt idx="5777">
                  <c:v>64.225999999999999</c:v>
                </c:pt>
                <c:pt idx="5778">
                  <c:v>64.228999999999999</c:v>
                </c:pt>
                <c:pt idx="5779">
                  <c:v>64.225999999999999</c:v>
                </c:pt>
                <c:pt idx="5780">
                  <c:v>64.225999999999999</c:v>
                </c:pt>
                <c:pt idx="5781">
                  <c:v>64.228999999999999</c:v>
                </c:pt>
                <c:pt idx="5782">
                  <c:v>64.221999999999994</c:v>
                </c:pt>
                <c:pt idx="5783">
                  <c:v>64.215000000000003</c:v>
                </c:pt>
                <c:pt idx="5784">
                  <c:v>64.225999999999999</c:v>
                </c:pt>
                <c:pt idx="5785">
                  <c:v>64.233999999999995</c:v>
                </c:pt>
                <c:pt idx="5786">
                  <c:v>64.228999999999999</c:v>
                </c:pt>
                <c:pt idx="5787">
                  <c:v>64.247</c:v>
                </c:pt>
                <c:pt idx="5788">
                  <c:v>64.239999999999995</c:v>
                </c:pt>
                <c:pt idx="5789">
                  <c:v>64.242999999999995</c:v>
                </c:pt>
                <c:pt idx="5790">
                  <c:v>64.236000000000004</c:v>
                </c:pt>
                <c:pt idx="5791">
                  <c:v>64.236000000000004</c:v>
                </c:pt>
                <c:pt idx="5792">
                  <c:v>64.247</c:v>
                </c:pt>
                <c:pt idx="5793">
                  <c:v>64.247</c:v>
                </c:pt>
                <c:pt idx="5794">
                  <c:v>64.254000000000005</c:v>
                </c:pt>
                <c:pt idx="5795">
                  <c:v>64.242999999999995</c:v>
                </c:pt>
                <c:pt idx="5796">
                  <c:v>64.242999999999995</c:v>
                </c:pt>
                <c:pt idx="5797">
                  <c:v>64.245999999999995</c:v>
                </c:pt>
                <c:pt idx="5798">
                  <c:v>64.25</c:v>
                </c:pt>
                <c:pt idx="5799">
                  <c:v>64.253</c:v>
                </c:pt>
                <c:pt idx="5800">
                  <c:v>64.253</c:v>
                </c:pt>
                <c:pt idx="5801">
                  <c:v>64.251999999999995</c:v>
                </c:pt>
                <c:pt idx="5802">
                  <c:v>64.253</c:v>
                </c:pt>
                <c:pt idx="5803">
                  <c:v>64.248000000000005</c:v>
                </c:pt>
                <c:pt idx="5804">
                  <c:v>64.253</c:v>
                </c:pt>
                <c:pt idx="5805">
                  <c:v>64.257000000000005</c:v>
                </c:pt>
                <c:pt idx="5806">
                  <c:v>64.257000000000005</c:v>
                </c:pt>
                <c:pt idx="5807">
                  <c:v>64.263999999999996</c:v>
                </c:pt>
                <c:pt idx="5808">
                  <c:v>64.263999999999996</c:v>
                </c:pt>
                <c:pt idx="5809">
                  <c:v>64.271000000000001</c:v>
                </c:pt>
                <c:pt idx="5810">
                  <c:v>64.275999999999996</c:v>
                </c:pt>
                <c:pt idx="5811">
                  <c:v>64.275000000000006</c:v>
                </c:pt>
                <c:pt idx="5812">
                  <c:v>64.275999999999996</c:v>
                </c:pt>
                <c:pt idx="5813">
                  <c:v>64.266999999999996</c:v>
                </c:pt>
                <c:pt idx="5814">
                  <c:v>64.266999999999996</c:v>
                </c:pt>
                <c:pt idx="5815">
                  <c:v>64.269000000000005</c:v>
                </c:pt>
                <c:pt idx="5816">
                  <c:v>64.263000000000005</c:v>
                </c:pt>
                <c:pt idx="5817">
                  <c:v>64.284999999999997</c:v>
                </c:pt>
                <c:pt idx="5818">
                  <c:v>64.278999999999996</c:v>
                </c:pt>
                <c:pt idx="5819">
                  <c:v>64.275999999999996</c:v>
                </c:pt>
                <c:pt idx="5820">
                  <c:v>64.274000000000001</c:v>
                </c:pt>
                <c:pt idx="5821">
                  <c:v>64.278999999999996</c:v>
                </c:pt>
                <c:pt idx="5822">
                  <c:v>64.281000000000006</c:v>
                </c:pt>
                <c:pt idx="5823">
                  <c:v>64.27</c:v>
                </c:pt>
                <c:pt idx="5824">
                  <c:v>64.278999999999996</c:v>
                </c:pt>
                <c:pt idx="5825">
                  <c:v>64.287999999999997</c:v>
                </c:pt>
                <c:pt idx="5826">
                  <c:v>64.277000000000001</c:v>
                </c:pt>
                <c:pt idx="5827">
                  <c:v>64.281000000000006</c:v>
                </c:pt>
                <c:pt idx="5828">
                  <c:v>64.295000000000002</c:v>
                </c:pt>
                <c:pt idx="5829">
                  <c:v>64.287999999999997</c:v>
                </c:pt>
                <c:pt idx="5830">
                  <c:v>64.295000000000002</c:v>
                </c:pt>
                <c:pt idx="5831">
                  <c:v>64.295000000000002</c:v>
                </c:pt>
                <c:pt idx="5832">
                  <c:v>64.287999999999997</c:v>
                </c:pt>
                <c:pt idx="5833">
                  <c:v>64.295000000000002</c:v>
                </c:pt>
                <c:pt idx="5834">
                  <c:v>64.3</c:v>
                </c:pt>
                <c:pt idx="5835">
                  <c:v>64.302000000000007</c:v>
                </c:pt>
                <c:pt idx="5836">
                  <c:v>64.302000000000007</c:v>
                </c:pt>
                <c:pt idx="5837">
                  <c:v>64.290999999999997</c:v>
                </c:pt>
                <c:pt idx="5838">
                  <c:v>64.290999999999997</c:v>
                </c:pt>
                <c:pt idx="5839">
                  <c:v>64.287000000000006</c:v>
                </c:pt>
                <c:pt idx="5840">
                  <c:v>64.290999999999997</c:v>
                </c:pt>
                <c:pt idx="5841">
                  <c:v>64.293999999999997</c:v>
                </c:pt>
                <c:pt idx="5842">
                  <c:v>64.296000000000006</c:v>
                </c:pt>
                <c:pt idx="5843">
                  <c:v>64.292000000000002</c:v>
                </c:pt>
                <c:pt idx="5844">
                  <c:v>64.287000000000006</c:v>
                </c:pt>
                <c:pt idx="5845">
                  <c:v>64.289000000000001</c:v>
                </c:pt>
                <c:pt idx="5846">
                  <c:v>64.290999999999997</c:v>
                </c:pt>
                <c:pt idx="5847">
                  <c:v>64.290000000000006</c:v>
                </c:pt>
                <c:pt idx="5848">
                  <c:v>64.299000000000007</c:v>
                </c:pt>
                <c:pt idx="5849">
                  <c:v>64.289000000000001</c:v>
                </c:pt>
                <c:pt idx="5850">
                  <c:v>64.290000000000006</c:v>
                </c:pt>
                <c:pt idx="5851">
                  <c:v>64.298000000000002</c:v>
                </c:pt>
                <c:pt idx="5852">
                  <c:v>64.301000000000002</c:v>
                </c:pt>
                <c:pt idx="5853">
                  <c:v>64.296999999999997</c:v>
                </c:pt>
                <c:pt idx="5854">
                  <c:v>64.302999999999997</c:v>
                </c:pt>
                <c:pt idx="5855">
                  <c:v>64.304000000000002</c:v>
                </c:pt>
                <c:pt idx="5856">
                  <c:v>64.296999999999997</c:v>
                </c:pt>
                <c:pt idx="5857">
                  <c:v>64.292000000000002</c:v>
                </c:pt>
                <c:pt idx="5858">
                  <c:v>64.278999999999996</c:v>
                </c:pt>
                <c:pt idx="5859">
                  <c:v>64.278999999999996</c:v>
                </c:pt>
                <c:pt idx="5860">
                  <c:v>64.295000000000002</c:v>
                </c:pt>
                <c:pt idx="5861">
                  <c:v>64.293000000000006</c:v>
                </c:pt>
                <c:pt idx="5862">
                  <c:v>64.289000000000001</c:v>
                </c:pt>
                <c:pt idx="5863">
                  <c:v>64.290999999999997</c:v>
                </c:pt>
                <c:pt idx="5864">
                  <c:v>64.289000000000001</c:v>
                </c:pt>
                <c:pt idx="5865">
                  <c:v>64.281999999999996</c:v>
                </c:pt>
                <c:pt idx="5866">
                  <c:v>64.286000000000001</c:v>
                </c:pt>
                <c:pt idx="5867">
                  <c:v>64.277000000000001</c:v>
                </c:pt>
                <c:pt idx="5868">
                  <c:v>64.278000000000006</c:v>
                </c:pt>
                <c:pt idx="5869">
                  <c:v>64.28</c:v>
                </c:pt>
                <c:pt idx="5870">
                  <c:v>64.284999999999997</c:v>
                </c:pt>
                <c:pt idx="5871">
                  <c:v>64.284999999999997</c:v>
                </c:pt>
                <c:pt idx="5872">
                  <c:v>64.287000000000006</c:v>
                </c:pt>
                <c:pt idx="5873">
                  <c:v>64.272999999999996</c:v>
                </c:pt>
                <c:pt idx="5874">
                  <c:v>64.278000000000006</c:v>
                </c:pt>
                <c:pt idx="5875">
                  <c:v>64.281000000000006</c:v>
                </c:pt>
                <c:pt idx="5876">
                  <c:v>64.284999999999997</c:v>
                </c:pt>
                <c:pt idx="5877">
                  <c:v>64.281000000000006</c:v>
                </c:pt>
                <c:pt idx="5878">
                  <c:v>64.281000000000006</c:v>
                </c:pt>
                <c:pt idx="5879">
                  <c:v>64.275999999999996</c:v>
                </c:pt>
                <c:pt idx="5880">
                  <c:v>64.274000000000001</c:v>
                </c:pt>
                <c:pt idx="5881">
                  <c:v>64.272000000000006</c:v>
                </c:pt>
                <c:pt idx="5882">
                  <c:v>64.281000000000006</c:v>
                </c:pt>
                <c:pt idx="5883">
                  <c:v>64.274000000000001</c:v>
                </c:pt>
                <c:pt idx="5884">
                  <c:v>64.277000000000001</c:v>
                </c:pt>
                <c:pt idx="5885">
                  <c:v>64.281000000000006</c:v>
                </c:pt>
                <c:pt idx="5886">
                  <c:v>64.284000000000006</c:v>
                </c:pt>
                <c:pt idx="5887">
                  <c:v>64.272999999999996</c:v>
                </c:pt>
                <c:pt idx="5888">
                  <c:v>64.275000000000006</c:v>
                </c:pt>
                <c:pt idx="5889">
                  <c:v>64.277000000000001</c:v>
                </c:pt>
                <c:pt idx="5890">
                  <c:v>64.278999999999996</c:v>
                </c:pt>
                <c:pt idx="5891">
                  <c:v>64.272999999999996</c:v>
                </c:pt>
                <c:pt idx="5892">
                  <c:v>64.269000000000005</c:v>
                </c:pt>
                <c:pt idx="5893">
                  <c:v>64.272999999999996</c:v>
                </c:pt>
                <c:pt idx="5894">
                  <c:v>64.269000000000005</c:v>
                </c:pt>
                <c:pt idx="5895">
                  <c:v>64.259</c:v>
                </c:pt>
                <c:pt idx="5896">
                  <c:v>64.263999999999996</c:v>
                </c:pt>
                <c:pt idx="5897">
                  <c:v>64.266000000000005</c:v>
                </c:pt>
                <c:pt idx="5898">
                  <c:v>64.257999999999996</c:v>
                </c:pt>
                <c:pt idx="5899">
                  <c:v>64.266999999999996</c:v>
                </c:pt>
                <c:pt idx="5900">
                  <c:v>64.266999999999996</c:v>
                </c:pt>
                <c:pt idx="5901">
                  <c:v>64.265000000000001</c:v>
                </c:pt>
                <c:pt idx="5902">
                  <c:v>64.262</c:v>
                </c:pt>
                <c:pt idx="5903">
                  <c:v>64.260000000000005</c:v>
                </c:pt>
                <c:pt idx="5904">
                  <c:v>64.260999999999996</c:v>
                </c:pt>
                <c:pt idx="5905">
                  <c:v>64.256</c:v>
                </c:pt>
                <c:pt idx="5906">
                  <c:v>64.247</c:v>
                </c:pt>
                <c:pt idx="5907">
                  <c:v>64.25</c:v>
                </c:pt>
                <c:pt idx="5908">
                  <c:v>64.248999999999995</c:v>
                </c:pt>
                <c:pt idx="5909">
                  <c:v>64.25</c:v>
                </c:pt>
                <c:pt idx="5910">
                  <c:v>64.25</c:v>
                </c:pt>
                <c:pt idx="5911">
                  <c:v>64.247</c:v>
                </c:pt>
                <c:pt idx="5912">
                  <c:v>64.25</c:v>
                </c:pt>
                <c:pt idx="5913">
                  <c:v>64.245999999999995</c:v>
                </c:pt>
                <c:pt idx="5914">
                  <c:v>64.245000000000005</c:v>
                </c:pt>
                <c:pt idx="5915">
                  <c:v>64.248000000000005</c:v>
                </c:pt>
                <c:pt idx="5916">
                  <c:v>64.25</c:v>
                </c:pt>
                <c:pt idx="5917">
                  <c:v>64.241</c:v>
                </c:pt>
                <c:pt idx="5918">
                  <c:v>64.236999999999995</c:v>
                </c:pt>
                <c:pt idx="5919">
                  <c:v>64.239000000000004</c:v>
                </c:pt>
                <c:pt idx="5920">
                  <c:v>64.244</c:v>
                </c:pt>
                <c:pt idx="5921">
                  <c:v>64.239000000000004</c:v>
                </c:pt>
                <c:pt idx="5922">
                  <c:v>64.230999999999995</c:v>
                </c:pt>
                <c:pt idx="5923">
                  <c:v>64.228999999999999</c:v>
                </c:pt>
                <c:pt idx="5924">
                  <c:v>64.227999999999994</c:v>
                </c:pt>
                <c:pt idx="5925">
                  <c:v>64.227999999999994</c:v>
                </c:pt>
                <c:pt idx="5926">
                  <c:v>64.224000000000004</c:v>
                </c:pt>
                <c:pt idx="5927">
                  <c:v>64.224000000000004</c:v>
                </c:pt>
                <c:pt idx="5928">
                  <c:v>64.209000000000003</c:v>
                </c:pt>
                <c:pt idx="5929">
                  <c:v>64.210999999999999</c:v>
                </c:pt>
                <c:pt idx="5930">
                  <c:v>64.224000000000004</c:v>
                </c:pt>
                <c:pt idx="5931">
                  <c:v>64.209000000000003</c:v>
                </c:pt>
                <c:pt idx="5932">
                  <c:v>64.215999999999994</c:v>
                </c:pt>
                <c:pt idx="5933">
                  <c:v>64.209000000000003</c:v>
                </c:pt>
                <c:pt idx="5934">
                  <c:v>64.215999999999994</c:v>
                </c:pt>
                <c:pt idx="5935">
                  <c:v>64.213999999999999</c:v>
                </c:pt>
                <c:pt idx="5936">
                  <c:v>64.209000000000003</c:v>
                </c:pt>
                <c:pt idx="5937">
                  <c:v>64.209000000000003</c:v>
                </c:pt>
                <c:pt idx="5938">
                  <c:v>64.209999999999994</c:v>
                </c:pt>
                <c:pt idx="5939">
                  <c:v>64.213999999999999</c:v>
                </c:pt>
                <c:pt idx="5940">
                  <c:v>64.207999999999998</c:v>
                </c:pt>
                <c:pt idx="5941">
                  <c:v>64.209999999999994</c:v>
                </c:pt>
                <c:pt idx="5942">
                  <c:v>64.209999999999994</c:v>
                </c:pt>
                <c:pt idx="5943">
                  <c:v>64.212000000000003</c:v>
                </c:pt>
                <c:pt idx="5944">
                  <c:v>64.203000000000003</c:v>
                </c:pt>
                <c:pt idx="5945">
                  <c:v>64.207999999999998</c:v>
                </c:pt>
                <c:pt idx="5946">
                  <c:v>64.207999999999998</c:v>
                </c:pt>
                <c:pt idx="5947">
                  <c:v>64.197000000000003</c:v>
                </c:pt>
                <c:pt idx="5948">
                  <c:v>64.212999999999994</c:v>
                </c:pt>
                <c:pt idx="5949">
                  <c:v>64.207999999999998</c:v>
                </c:pt>
                <c:pt idx="5950">
                  <c:v>64.201999999999998</c:v>
                </c:pt>
                <c:pt idx="5951">
                  <c:v>64.2</c:v>
                </c:pt>
                <c:pt idx="5952">
                  <c:v>64.197000000000003</c:v>
                </c:pt>
                <c:pt idx="5953">
                  <c:v>64.197999999999993</c:v>
                </c:pt>
                <c:pt idx="5954">
                  <c:v>64.195999999999998</c:v>
                </c:pt>
                <c:pt idx="5955">
                  <c:v>64.195999999999998</c:v>
                </c:pt>
                <c:pt idx="5956">
                  <c:v>64.186000000000007</c:v>
                </c:pt>
                <c:pt idx="5957">
                  <c:v>64.197999999999993</c:v>
                </c:pt>
                <c:pt idx="5958">
                  <c:v>64.195999999999998</c:v>
                </c:pt>
                <c:pt idx="5959">
                  <c:v>64.185000000000002</c:v>
                </c:pt>
                <c:pt idx="5960">
                  <c:v>64.188999999999993</c:v>
                </c:pt>
                <c:pt idx="5961">
                  <c:v>64.188999999999993</c:v>
                </c:pt>
                <c:pt idx="5962">
                  <c:v>64.186999999999998</c:v>
                </c:pt>
                <c:pt idx="5963">
                  <c:v>64.186999999999998</c:v>
                </c:pt>
                <c:pt idx="5964">
                  <c:v>64.188000000000002</c:v>
                </c:pt>
                <c:pt idx="5965">
                  <c:v>64.183000000000007</c:v>
                </c:pt>
                <c:pt idx="5966">
                  <c:v>64.183000000000007</c:v>
                </c:pt>
                <c:pt idx="5967">
                  <c:v>64.180999999999997</c:v>
                </c:pt>
                <c:pt idx="5968">
                  <c:v>64.179000000000002</c:v>
                </c:pt>
                <c:pt idx="5969">
                  <c:v>64.188000000000002</c:v>
                </c:pt>
                <c:pt idx="5970">
                  <c:v>64.194999999999993</c:v>
                </c:pt>
                <c:pt idx="5971">
                  <c:v>64.188000000000002</c:v>
                </c:pt>
                <c:pt idx="5972">
                  <c:v>64.191000000000003</c:v>
                </c:pt>
                <c:pt idx="5973">
                  <c:v>64.188000000000002</c:v>
                </c:pt>
                <c:pt idx="5974">
                  <c:v>64.191000000000003</c:v>
                </c:pt>
                <c:pt idx="5975">
                  <c:v>64.186000000000007</c:v>
                </c:pt>
                <c:pt idx="5976">
                  <c:v>64.191000000000003</c:v>
                </c:pt>
                <c:pt idx="5977">
                  <c:v>64.180000000000007</c:v>
                </c:pt>
                <c:pt idx="5978">
                  <c:v>64.171000000000006</c:v>
                </c:pt>
                <c:pt idx="5979">
                  <c:v>64.165999999999997</c:v>
                </c:pt>
                <c:pt idx="5980">
                  <c:v>64.164000000000001</c:v>
                </c:pt>
                <c:pt idx="5981">
                  <c:v>64.165000000000006</c:v>
                </c:pt>
                <c:pt idx="5982">
                  <c:v>64.176000000000002</c:v>
                </c:pt>
                <c:pt idx="5983">
                  <c:v>64.162999999999997</c:v>
                </c:pt>
                <c:pt idx="5984">
                  <c:v>64.168999999999997</c:v>
                </c:pt>
                <c:pt idx="5985">
                  <c:v>64.171999999999997</c:v>
                </c:pt>
                <c:pt idx="5986">
                  <c:v>64.17</c:v>
                </c:pt>
                <c:pt idx="5987">
                  <c:v>64.17</c:v>
                </c:pt>
                <c:pt idx="5988">
                  <c:v>64.171999999999997</c:v>
                </c:pt>
                <c:pt idx="5989">
                  <c:v>64.174999999999997</c:v>
                </c:pt>
                <c:pt idx="5990">
                  <c:v>64.177000000000007</c:v>
                </c:pt>
                <c:pt idx="5991">
                  <c:v>64.168000000000006</c:v>
                </c:pt>
                <c:pt idx="5992">
                  <c:v>64.171999999999997</c:v>
                </c:pt>
                <c:pt idx="5993">
                  <c:v>64.153999999999996</c:v>
                </c:pt>
                <c:pt idx="5994">
                  <c:v>64.171000000000006</c:v>
                </c:pt>
                <c:pt idx="5995">
                  <c:v>64.165999999999997</c:v>
                </c:pt>
                <c:pt idx="5996">
                  <c:v>64.171000000000006</c:v>
                </c:pt>
                <c:pt idx="5997">
                  <c:v>64.164000000000001</c:v>
                </c:pt>
                <c:pt idx="5998">
                  <c:v>64.165999999999997</c:v>
                </c:pt>
                <c:pt idx="5999">
                  <c:v>64.156999999999996</c:v>
                </c:pt>
                <c:pt idx="6000">
                  <c:v>64.153000000000006</c:v>
                </c:pt>
                <c:pt idx="6001">
                  <c:v>64.153000000000006</c:v>
                </c:pt>
                <c:pt idx="6002">
                  <c:v>64.155000000000001</c:v>
                </c:pt>
                <c:pt idx="6003">
                  <c:v>64.156000000000006</c:v>
                </c:pt>
                <c:pt idx="6004">
                  <c:v>64.156000000000006</c:v>
                </c:pt>
                <c:pt idx="6005">
                  <c:v>64.147000000000006</c:v>
                </c:pt>
                <c:pt idx="6006">
                  <c:v>64.152000000000001</c:v>
                </c:pt>
                <c:pt idx="6007">
                  <c:v>64.149000000000001</c:v>
                </c:pt>
                <c:pt idx="6008">
                  <c:v>64.143000000000001</c:v>
                </c:pt>
                <c:pt idx="6009">
                  <c:v>64.152000000000001</c:v>
                </c:pt>
                <c:pt idx="6010">
                  <c:v>64.152000000000001</c:v>
                </c:pt>
                <c:pt idx="6011">
                  <c:v>64.150000000000006</c:v>
                </c:pt>
                <c:pt idx="6012">
                  <c:v>64.144999999999996</c:v>
                </c:pt>
                <c:pt idx="6013">
                  <c:v>64.147999999999996</c:v>
                </c:pt>
                <c:pt idx="6014">
                  <c:v>64.150000000000006</c:v>
                </c:pt>
                <c:pt idx="6015">
                  <c:v>64.147999999999996</c:v>
                </c:pt>
                <c:pt idx="6016">
                  <c:v>64.155000000000001</c:v>
                </c:pt>
                <c:pt idx="6017">
                  <c:v>64.162000000000006</c:v>
                </c:pt>
                <c:pt idx="6018">
                  <c:v>64.177000000000007</c:v>
                </c:pt>
                <c:pt idx="6019">
                  <c:v>64.171000000000006</c:v>
                </c:pt>
                <c:pt idx="6020">
                  <c:v>64.16</c:v>
                </c:pt>
                <c:pt idx="6021">
                  <c:v>64.168999999999997</c:v>
                </c:pt>
                <c:pt idx="6022">
                  <c:v>64.162000000000006</c:v>
                </c:pt>
                <c:pt idx="6023">
                  <c:v>64.171000000000006</c:v>
                </c:pt>
                <c:pt idx="6024">
                  <c:v>64.171999999999997</c:v>
                </c:pt>
                <c:pt idx="6025">
                  <c:v>64.162000000000006</c:v>
                </c:pt>
                <c:pt idx="6026">
                  <c:v>64.153000000000006</c:v>
                </c:pt>
                <c:pt idx="6027">
                  <c:v>64.158000000000001</c:v>
                </c:pt>
                <c:pt idx="6028">
                  <c:v>64.16</c:v>
                </c:pt>
                <c:pt idx="6029">
                  <c:v>64.162999999999997</c:v>
                </c:pt>
                <c:pt idx="6030">
                  <c:v>64.161000000000001</c:v>
                </c:pt>
                <c:pt idx="6031">
                  <c:v>64.156999999999996</c:v>
                </c:pt>
                <c:pt idx="6032">
                  <c:v>64.156999999999996</c:v>
                </c:pt>
                <c:pt idx="6033">
                  <c:v>64.168000000000006</c:v>
                </c:pt>
                <c:pt idx="6034">
                  <c:v>64.164000000000001</c:v>
                </c:pt>
                <c:pt idx="6035">
                  <c:v>64.161000000000001</c:v>
                </c:pt>
                <c:pt idx="6036">
                  <c:v>64.177999999999997</c:v>
                </c:pt>
                <c:pt idx="6037">
                  <c:v>64.168000000000006</c:v>
                </c:pt>
                <c:pt idx="6038">
                  <c:v>64.162000000000006</c:v>
                </c:pt>
                <c:pt idx="6039">
                  <c:v>64.171000000000006</c:v>
                </c:pt>
                <c:pt idx="6040">
                  <c:v>64.171000000000006</c:v>
                </c:pt>
                <c:pt idx="6041">
                  <c:v>64.173000000000002</c:v>
                </c:pt>
                <c:pt idx="6042">
                  <c:v>64.167000000000002</c:v>
                </c:pt>
                <c:pt idx="6043">
                  <c:v>64.174000000000007</c:v>
                </c:pt>
                <c:pt idx="6044">
                  <c:v>64.180999999999997</c:v>
                </c:pt>
                <c:pt idx="6045">
                  <c:v>64.180999999999997</c:v>
                </c:pt>
                <c:pt idx="6046">
                  <c:v>64.177999999999997</c:v>
                </c:pt>
                <c:pt idx="6047">
                  <c:v>64.167000000000002</c:v>
                </c:pt>
                <c:pt idx="6048">
                  <c:v>64.174000000000007</c:v>
                </c:pt>
                <c:pt idx="6049">
                  <c:v>64.174000000000007</c:v>
                </c:pt>
                <c:pt idx="6050">
                  <c:v>64.174000000000007</c:v>
                </c:pt>
                <c:pt idx="6051">
                  <c:v>64.174000000000007</c:v>
                </c:pt>
                <c:pt idx="6052">
                  <c:v>64.17</c:v>
                </c:pt>
                <c:pt idx="6053">
                  <c:v>64.174999999999997</c:v>
                </c:pt>
                <c:pt idx="6054">
                  <c:v>64.183999999999997</c:v>
                </c:pt>
                <c:pt idx="6055">
                  <c:v>64.186000000000007</c:v>
                </c:pt>
                <c:pt idx="6056">
                  <c:v>64.183999999999997</c:v>
                </c:pt>
                <c:pt idx="6057">
                  <c:v>64.183999999999997</c:v>
                </c:pt>
                <c:pt idx="6058">
                  <c:v>64.186000000000007</c:v>
                </c:pt>
                <c:pt idx="6059">
                  <c:v>64.188999999999993</c:v>
                </c:pt>
                <c:pt idx="6060">
                  <c:v>64.191000000000003</c:v>
                </c:pt>
                <c:pt idx="6061">
                  <c:v>64.195999999999998</c:v>
                </c:pt>
                <c:pt idx="6062">
                  <c:v>64.194000000000003</c:v>
                </c:pt>
                <c:pt idx="6063">
                  <c:v>64.194000000000003</c:v>
                </c:pt>
                <c:pt idx="6064">
                  <c:v>64.198999999999998</c:v>
                </c:pt>
                <c:pt idx="6065">
                  <c:v>64.203000000000003</c:v>
                </c:pt>
                <c:pt idx="6066">
                  <c:v>64.204999999999998</c:v>
                </c:pt>
                <c:pt idx="6067">
                  <c:v>64.212000000000003</c:v>
                </c:pt>
                <c:pt idx="6068">
                  <c:v>64.215000000000003</c:v>
                </c:pt>
                <c:pt idx="6069">
                  <c:v>64.215000000000003</c:v>
                </c:pt>
                <c:pt idx="6070">
                  <c:v>64.22</c:v>
                </c:pt>
                <c:pt idx="6071">
                  <c:v>64.215000000000003</c:v>
                </c:pt>
                <c:pt idx="6072">
                  <c:v>64.215000000000003</c:v>
                </c:pt>
                <c:pt idx="6073">
                  <c:v>64.224000000000004</c:v>
                </c:pt>
                <c:pt idx="6074">
                  <c:v>64.224000000000004</c:v>
                </c:pt>
                <c:pt idx="6075">
                  <c:v>64.218000000000004</c:v>
                </c:pt>
                <c:pt idx="6076">
                  <c:v>64.22</c:v>
                </c:pt>
                <c:pt idx="6077">
                  <c:v>64.222999999999999</c:v>
                </c:pt>
                <c:pt idx="6078">
                  <c:v>64.228999999999999</c:v>
                </c:pt>
                <c:pt idx="6079">
                  <c:v>64.227000000000004</c:v>
                </c:pt>
                <c:pt idx="6080">
                  <c:v>64.239000000000004</c:v>
                </c:pt>
                <c:pt idx="6081">
                  <c:v>64.227999999999994</c:v>
                </c:pt>
                <c:pt idx="6082">
                  <c:v>64.239000000000004</c:v>
                </c:pt>
                <c:pt idx="6083">
                  <c:v>64.233999999999995</c:v>
                </c:pt>
                <c:pt idx="6084">
                  <c:v>64.239000000000004</c:v>
                </c:pt>
                <c:pt idx="6085">
                  <c:v>64.244</c:v>
                </c:pt>
                <c:pt idx="6086">
                  <c:v>64.242000000000004</c:v>
                </c:pt>
                <c:pt idx="6087">
                  <c:v>64.239000000000004</c:v>
                </c:pt>
                <c:pt idx="6088">
                  <c:v>64.239000000000004</c:v>
                </c:pt>
                <c:pt idx="6089">
                  <c:v>64.254999999999995</c:v>
                </c:pt>
                <c:pt idx="6090">
                  <c:v>64.263999999999996</c:v>
                </c:pt>
                <c:pt idx="6091">
                  <c:v>64.265000000000001</c:v>
                </c:pt>
                <c:pt idx="6092">
                  <c:v>64.266999999999996</c:v>
                </c:pt>
                <c:pt idx="6093">
                  <c:v>64.274000000000001</c:v>
                </c:pt>
                <c:pt idx="6094">
                  <c:v>64.274000000000001</c:v>
                </c:pt>
                <c:pt idx="6095">
                  <c:v>64.272000000000006</c:v>
                </c:pt>
                <c:pt idx="6096">
                  <c:v>64.27</c:v>
                </c:pt>
                <c:pt idx="6097">
                  <c:v>64.277000000000001</c:v>
                </c:pt>
                <c:pt idx="6098">
                  <c:v>64.277000000000001</c:v>
                </c:pt>
                <c:pt idx="6099">
                  <c:v>64.274000000000001</c:v>
                </c:pt>
                <c:pt idx="6100">
                  <c:v>64.278999999999996</c:v>
                </c:pt>
                <c:pt idx="6101">
                  <c:v>64.284000000000006</c:v>
                </c:pt>
                <c:pt idx="6102">
                  <c:v>64.290999999999997</c:v>
                </c:pt>
                <c:pt idx="6103">
                  <c:v>64.290999999999997</c:v>
                </c:pt>
                <c:pt idx="6104">
                  <c:v>64.305000000000007</c:v>
                </c:pt>
                <c:pt idx="6105">
                  <c:v>64.305000000000007</c:v>
                </c:pt>
                <c:pt idx="6106">
                  <c:v>64.311000000000007</c:v>
                </c:pt>
                <c:pt idx="6107">
                  <c:v>64.311000000000007</c:v>
                </c:pt>
                <c:pt idx="6108">
                  <c:v>64.316000000000003</c:v>
                </c:pt>
                <c:pt idx="6109">
                  <c:v>64.311999999999998</c:v>
                </c:pt>
                <c:pt idx="6110">
                  <c:v>64.316999999999993</c:v>
                </c:pt>
                <c:pt idx="6111">
                  <c:v>64.325999999999993</c:v>
                </c:pt>
                <c:pt idx="6112">
                  <c:v>64.328000000000003</c:v>
                </c:pt>
                <c:pt idx="6113">
                  <c:v>64.33</c:v>
                </c:pt>
                <c:pt idx="6114">
                  <c:v>64.337000000000003</c:v>
                </c:pt>
                <c:pt idx="6115">
                  <c:v>64.341999999999999</c:v>
                </c:pt>
                <c:pt idx="6116">
                  <c:v>64.341999999999999</c:v>
                </c:pt>
                <c:pt idx="6117">
                  <c:v>64.347999999999999</c:v>
                </c:pt>
                <c:pt idx="6118">
                  <c:v>64.352999999999994</c:v>
                </c:pt>
                <c:pt idx="6119">
                  <c:v>64.355000000000004</c:v>
                </c:pt>
                <c:pt idx="6120">
                  <c:v>64.364999999999995</c:v>
                </c:pt>
                <c:pt idx="6121">
                  <c:v>64.369</c:v>
                </c:pt>
                <c:pt idx="6122">
                  <c:v>64.364999999999995</c:v>
                </c:pt>
                <c:pt idx="6123">
                  <c:v>64.369</c:v>
                </c:pt>
                <c:pt idx="6124">
                  <c:v>64.367000000000004</c:v>
                </c:pt>
                <c:pt idx="6125">
                  <c:v>64.376000000000005</c:v>
                </c:pt>
                <c:pt idx="6126">
                  <c:v>64.375</c:v>
                </c:pt>
                <c:pt idx="6127">
                  <c:v>64.384</c:v>
                </c:pt>
                <c:pt idx="6128">
                  <c:v>64.393000000000001</c:v>
                </c:pt>
                <c:pt idx="6129">
                  <c:v>64.393000000000001</c:v>
                </c:pt>
                <c:pt idx="6130">
                  <c:v>64.403999999999996</c:v>
                </c:pt>
                <c:pt idx="6131">
                  <c:v>64.418000000000006</c:v>
                </c:pt>
                <c:pt idx="6132">
                  <c:v>64.418000000000006</c:v>
                </c:pt>
                <c:pt idx="6133">
                  <c:v>64.433999999999997</c:v>
                </c:pt>
                <c:pt idx="6134">
                  <c:v>64.438999999999993</c:v>
                </c:pt>
                <c:pt idx="6135">
                  <c:v>64.436000000000007</c:v>
                </c:pt>
                <c:pt idx="6136">
                  <c:v>64.433999999999997</c:v>
                </c:pt>
                <c:pt idx="6137">
                  <c:v>64.436000000000007</c:v>
                </c:pt>
                <c:pt idx="6138">
                  <c:v>64.445999999999998</c:v>
                </c:pt>
                <c:pt idx="6139">
                  <c:v>64.45</c:v>
                </c:pt>
                <c:pt idx="6140">
                  <c:v>64.454999999999998</c:v>
                </c:pt>
                <c:pt idx="6141">
                  <c:v>64.460999999999999</c:v>
                </c:pt>
                <c:pt idx="6142">
                  <c:v>64.468000000000004</c:v>
                </c:pt>
                <c:pt idx="6143">
                  <c:v>64.462000000000003</c:v>
                </c:pt>
                <c:pt idx="6144">
                  <c:v>64.466999999999999</c:v>
                </c:pt>
                <c:pt idx="6145">
                  <c:v>64.472999999999999</c:v>
                </c:pt>
                <c:pt idx="6146">
                  <c:v>64.48</c:v>
                </c:pt>
                <c:pt idx="6147">
                  <c:v>64.489000000000004</c:v>
                </c:pt>
                <c:pt idx="6148">
                  <c:v>64.484999999999999</c:v>
                </c:pt>
                <c:pt idx="6149">
                  <c:v>64.492000000000004</c:v>
                </c:pt>
                <c:pt idx="6150">
                  <c:v>64.492000000000004</c:v>
                </c:pt>
                <c:pt idx="6151">
                  <c:v>64.498999999999995</c:v>
                </c:pt>
                <c:pt idx="6152">
                  <c:v>64.519000000000005</c:v>
                </c:pt>
                <c:pt idx="6153">
                  <c:v>64.524000000000001</c:v>
                </c:pt>
                <c:pt idx="6154">
                  <c:v>64.524000000000001</c:v>
                </c:pt>
                <c:pt idx="6155">
                  <c:v>64.531000000000006</c:v>
                </c:pt>
                <c:pt idx="6156">
                  <c:v>64.534999999999997</c:v>
                </c:pt>
                <c:pt idx="6157">
                  <c:v>64.537999999999997</c:v>
                </c:pt>
                <c:pt idx="6158">
                  <c:v>64.545000000000002</c:v>
                </c:pt>
                <c:pt idx="6159">
                  <c:v>64.56</c:v>
                </c:pt>
                <c:pt idx="6160">
                  <c:v>64.555999999999997</c:v>
                </c:pt>
                <c:pt idx="6161">
                  <c:v>64.575999999999993</c:v>
                </c:pt>
                <c:pt idx="6162">
                  <c:v>64.576999999999998</c:v>
                </c:pt>
                <c:pt idx="6163">
                  <c:v>64.575999999999993</c:v>
                </c:pt>
                <c:pt idx="6164">
                  <c:v>64.587999999999994</c:v>
                </c:pt>
                <c:pt idx="6165">
                  <c:v>64.594999999999999</c:v>
                </c:pt>
                <c:pt idx="6166">
                  <c:v>64.608000000000004</c:v>
                </c:pt>
                <c:pt idx="6167">
                  <c:v>64.603999999999999</c:v>
                </c:pt>
                <c:pt idx="6168">
                  <c:v>64.608999999999995</c:v>
                </c:pt>
                <c:pt idx="6169">
                  <c:v>64.616</c:v>
                </c:pt>
                <c:pt idx="6170">
                  <c:v>64.623000000000005</c:v>
                </c:pt>
                <c:pt idx="6171">
                  <c:v>64.623000000000005</c:v>
                </c:pt>
                <c:pt idx="6172">
                  <c:v>64.638000000000005</c:v>
                </c:pt>
                <c:pt idx="6173">
                  <c:v>64.638000000000005</c:v>
                </c:pt>
                <c:pt idx="6174">
                  <c:v>64.647999999999996</c:v>
                </c:pt>
                <c:pt idx="6175">
                  <c:v>64.650000000000006</c:v>
                </c:pt>
                <c:pt idx="6176">
                  <c:v>64.665999999999997</c:v>
                </c:pt>
                <c:pt idx="6177">
                  <c:v>64.67</c:v>
                </c:pt>
                <c:pt idx="6178">
                  <c:v>64.673000000000002</c:v>
                </c:pt>
                <c:pt idx="6179">
                  <c:v>64.680000000000007</c:v>
                </c:pt>
                <c:pt idx="6180">
                  <c:v>64.683999999999997</c:v>
                </c:pt>
                <c:pt idx="6181">
                  <c:v>64.688999999999993</c:v>
                </c:pt>
                <c:pt idx="6182">
                  <c:v>64.700999999999993</c:v>
                </c:pt>
                <c:pt idx="6183">
                  <c:v>64.700999999999993</c:v>
                </c:pt>
                <c:pt idx="6184">
                  <c:v>64.724999999999994</c:v>
                </c:pt>
                <c:pt idx="6185">
                  <c:v>64.724999999999994</c:v>
                </c:pt>
                <c:pt idx="6186">
                  <c:v>64.73</c:v>
                </c:pt>
                <c:pt idx="6187">
                  <c:v>64.739000000000004</c:v>
                </c:pt>
                <c:pt idx="6188">
                  <c:v>64.742000000000004</c:v>
                </c:pt>
                <c:pt idx="6189">
                  <c:v>64.757999999999996</c:v>
                </c:pt>
                <c:pt idx="6190">
                  <c:v>64.757999999999996</c:v>
                </c:pt>
                <c:pt idx="6191">
                  <c:v>64.771000000000001</c:v>
                </c:pt>
                <c:pt idx="6192">
                  <c:v>64.769000000000005</c:v>
                </c:pt>
                <c:pt idx="6193">
                  <c:v>64.783000000000001</c:v>
                </c:pt>
                <c:pt idx="6194">
                  <c:v>64.783000000000001</c:v>
                </c:pt>
                <c:pt idx="6195">
                  <c:v>64.787000000000006</c:v>
                </c:pt>
                <c:pt idx="6196">
                  <c:v>64.787999999999997</c:v>
                </c:pt>
                <c:pt idx="6197">
                  <c:v>64.795000000000002</c:v>
                </c:pt>
                <c:pt idx="6198">
                  <c:v>64.796999999999997</c:v>
                </c:pt>
                <c:pt idx="6199">
                  <c:v>64.799000000000007</c:v>
                </c:pt>
                <c:pt idx="6200">
                  <c:v>64.814999999999998</c:v>
                </c:pt>
                <c:pt idx="6201">
                  <c:v>64.814999999999998</c:v>
                </c:pt>
                <c:pt idx="6202">
                  <c:v>64.823999999999998</c:v>
                </c:pt>
                <c:pt idx="6203">
                  <c:v>64.84</c:v>
                </c:pt>
                <c:pt idx="6204">
                  <c:v>64.832999999999998</c:v>
                </c:pt>
                <c:pt idx="6205">
                  <c:v>64.846999999999994</c:v>
                </c:pt>
                <c:pt idx="6206">
                  <c:v>64.858000000000004</c:v>
                </c:pt>
                <c:pt idx="6207">
                  <c:v>64.858000000000004</c:v>
                </c:pt>
                <c:pt idx="6208">
                  <c:v>64.864999999999995</c:v>
                </c:pt>
                <c:pt idx="6209">
                  <c:v>64.861000000000004</c:v>
                </c:pt>
                <c:pt idx="6210">
                  <c:v>64.864999999999995</c:v>
                </c:pt>
                <c:pt idx="6211">
                  <c:v>64.872</c:v>
                </c:pt>
                <c:pt idx="6212">
                  <c:v>64.882000000000005</c:v>
                </c:pt>
                <c:pt idx="6213">
                  <c:v>64.893000000000001</c:v>
                </c:pt>
                <c:pt idx="6214">
                  <c:v>64.894999999999996</c:v>
                </c:pt>
                <c:pt idx="6215">
                  <c:v>64.911000000000001</c:v>
                </c:pt>
                <c:pt idx="6216">
                  <c:v>64.918000000000006</c:v>
                </c:pt>
                <c:pt idx="6217">
                  <c:v>64.924999999999997</c:v>
                </c:pt>
                <c:pt idx="6218">
                  <c:v>64.929000000000002</c:v>
                </c:pt>
                <c:pt idx="6219">
                  <c:v>64.932000000000002</c:v>
                </c:pt>
                <c:pt idx="6220">
                  <c:v>64.933999999999997</c:v>
                </c:pt>
                <c:pt idx="6221">
                  <c:v>64.954999999999998</c:v>
                </c:pt>
                <c:pt idx="6222">
                  <c:v>64.945999999999998</c:v>
                </c:pt>
                <c:pt idx="6223">
                  <c:v>64.960999999999999</c:v>
                </c:pt>
                <c:pt idx="6224">
                  <c:v>64.968000000000004</c:v>
                </c:pt>
                <c:pt idx="6225">
                  <c:v>64.971000000000004</c:v>
                </c:pt>
                <c:pt idx="6226">
                  <c:v>64.975999999999999</c:v>
                </c:pt>
                <c:pt idx="6227">
                  <c:v>64.984999999999999</c:v>
                </c:pt>
                <c:pt idx="6228">
                  <c:v>64.989000000000004</c:v>
                </c:pt>
                <c:pt idx="6229">
                  <c:v>64.994</c:v>
                </c:pt>
                <c:pt idx="6230">
                  <c:v>65.007999999999996</c:v>
                </c:pt>
                <c:pt idx="6231">
                  <c:v>64.995999999999995</c:v>
                </c:pt>
                <c:pt idx="6232">
                  <c:v>65.006</c:v>
                </c:pt>
                <c:pt idx="6233">
                  <c:v>65.012</c:v>
                </c:pt>
                <c:pt idx="6234">
                  <c:v>65.016999999999996</c:v>
                </c:pt>
                <c:pt idx="6235">
                  <c:v>65.013000000000005</c:v>
                </c:pt>
                <c:pt idx="6236">
                  <c:v>65.033000000000001</c:v>
                </c:pt>
                <c:pt idx="6237">
                  <c:v>65.052999999999997</c:v>
                </c:pt>
                <c:pt idx="6238">
                  <c:v>65.052999999999997</c:v>
                </c:pt>
                <c:pt idx="6239">
                  <c:v>65.063000000000002</c:v>
                </c:pt>
                <c:pt idx="6240">
                  <c:v>65.073999999999998</c:v>
                </c:pt>
                <c:pt idx="6241">
                  <c:v>65.078000000000003</c:v>
                </c:pt>
                <c:pt idx="6242">
                  <c:v>65.082999999999998</c:v>
                </c:pt>
                <c:pt idx="6243">
                  <c:v>65.081000000000003</c:v>
                </c:pt>
                <c:pt idx="6244">
                  <c:v>65.09</c:v>
                </c:pt>
                <c:pt idx="6245">
                  <c:v>65.099000000000004</c:v>
                </c:pt>
                <c:pt idx="6246">
                  <c:v>65.113</c:v>
                </c:pt>
                <c:pt idx="6247">
                  <c:v>65.11</c:v>
                </c:pt>
                <c:pt idx="6248">
                  <c:v>65.122</c:v>
                </c:pt>
                <c:pt idx="6249">
                  <c:v>65.131</c:v>
                </c:pt>
                <c:pt idx="6250">
                  <c:v>65.132999999999996</c:v>
                </c:pt>
                <c:pt idx="6251">
                  <c:v>65.143000000000001</c:v>
                </c:pt>
                <c:pt idx="6252">
                  <c:v>65.149000000000001</c:v>
                </c:pt>
                <c:pt idx="6253">
                  <c:v>65.150000000000006</c:v>
                </c:pt>
                <c:pt idx="6254">
                  <c:v>65.165999999999997</c:v>
                </c:pt>
                <c:pt idx="6255">
                  <c:v>65.17</c:v>
                </c:pt>
                <c:pt idx="6256">
                  <c:v>65.179000000000002</c:v>
                </c:pt>
                <c:pt idx="6257">
                  <c:v>65.186000000000007</c:v>
                </c:pt>
                <c:pt idx="6258">
                  <c:v>65.194999999999993</c:v>
                </c:pt>
                <c:pt idx="6259">
                  <c:v>65.203999999999994</c:v>
                </c:pt>
                <c:pt idx="6260">
                  <c:v>65.2</c:v>
                </c:pt>
                <c:pt idx="6261">
                  <c:v>65.209000000000003</c:v>
                </c:pt>
                <c:pt idx="6262">
                  <c:v>65.212000000000003</c:v>
                </c:pt>
                <c:pt idx="6263">
                  <c:v>65.222999999999999</c:v>
                </c:pt>
                <c:pt idx="6264">
                  <c:v>65.233999999999995</c:v>
                </c:pt>
                <c:pt idx="6265">
                  <c:v>65.241</c:v>
                </c:pt>
                <c:pt idx="6266">
                  <c:v>65.254999999999995</c:v>
                </c:pt>
                <c:pt idx="6267">
                  <c:v>65.259</c:v>
                </c:pt>
                <c:pt idx="6268">
                  <c:v>65.269000000000005</c:v>
                </c:pt>
                <c:pt idx="6269">
                  <c:v>65.28</c:v>
                </c:pt>
                <c:pt idx="6270">
                  <c:v>65.28</c:v>
                </c:pt>
                <c:pt idx="6271">
                  <c:v>65.284999999999997</c:v>
                </c:pt>
                <c:pt idx="6272">
                  <c:v>65.298000000000002</c:v>
                </c:pt>
                <c:pt idx="6273">
                  <c:v>65.301000000000002</c:v>
                </c:pt>
                <c:pt idx="6274">
                  <c:v>65.307000000000002</c:v>
                </c:pt>
                <c:pt idx="6275">
                  <c:v>65.313999999999993</c:v>
                </c:pt>
                <c:pt idx="6276">
                  <c:v>65.322999999999993</c:v>
                </c:pt>
                <c:pt idx="6277">
                  <c:v>65.328000000000003</c:v>
                </c:pt>
                <c:pt idx="6278">
                  <c:v>65.338999999999999</c:v>
                </c:pt>
                <c:pt idx="6279">
                  <c:v>65.343999999999994</c:v>
                </c:pt>
                <c:pt idx="6280">
                  <c:v>65.346999999999994</c:v>
                </c:pt>
                <c:pt idx="6281">
                  <c:v>65.355000000000004</c:v>
                </c:pt>
                <c:pt idx="6282">
                  <c:v>65.361999999999995</c:v>
                </c:pt>
                <c:pt idx="6283">
                  <c:v>65.376000000000005</c:v>
                </c:pt>
                <c:pt idx="6284">
                  <c:v>65.382999999999996</c:v>
                </c:pt>
                <c:pt idx="6285">
                  <c:v>65.39</c:v>
                </c:pt>
                <c:pt idx="6286">
                  <c:v>65.406000000000006</c:v>
                </c:pt>
                <c:pt idx="6287">
                  <c:v>65.408000000000001</c:v>
                </c:pt>
                <c:pt idx="6288">
                  <c:v>65.408000000000001</c:v>
                </c:pt>
                <c:pt idx="6289">
                  <c:v>65.426000000000002</c:v>
                </c:pt>
                <c:pt idx="6290">
                  <c:v>65.429000000000002</c:v>
                </c:pt>
                <c:pt idx="6291">
                  <c:v>65.433000000000007</c:v>
                </c:pt>
                <c:pt idx="6292">
                  <c:v>65.44</c:v>
                </c:pt>
                <c:pt idx="6293">
                  <c:v>65.441999999999993</c:v>
                </c:pt>
                <c:pt idx="6294">
                  <c:v>65.457999999999998</c:v>
                </c:pt>
                <c:pt idx="6295">
                  <c:v>65.456000000000003</c:v>
                </c:pt>
                <c:pt idx="6296">
                  <c:v>65.462999999999994</c:v>
                </c:pt>
                <c:pt idx="6297">
                  <c:v>65.471999999999994</c:v>
                </c:pt>
                <c:pt idx="6298">
                  <c:v>65.481999999999999</c:v>
                </c:pt>
                <c:pt idx="6299">
                  <c:v>65.486000000000004</c:v>
                </c:pt>
                <c:pt idx="6300">
                  <c:v>65.486000000000004</c:v>
                </c:pt>
                <c:pt idx="6301">
                  <c:v>65.497</c:v>
                </c:pt>
                <c:pt idx="6302">
                  <c:v>65.495000000000005</c:v>
                </c:pt>
                <c:pt idx="6303">
                  <c:v>65.507000000000005</c:v>
                </c:pt>
                <c:pt idx="6304">
                  <c:v>65.513999999999996</c:v>
                </c:pt>
                <c:pt idx="6305">
                  <c:v>65.52</c:v>
                </c:pt>
                <c:pt idx="6306">
                  <c:v>65.525000000000006</c:v>
                </c:pt>
                <c:pt idx="6307">
                  <c:v>65.536000000000001</c:v>
                </c:pt>
                <c:pt idx="6308">
                  <c:v>65.543000000000006</c:v>
                </c:pt>
                <c:pt idx="6309">
                  <c:v>65.552999999999997</c:v>
                </c:pt>
                <c:pt idx="6310">
                  <c:v>65.552000000000007</c:v>
                </c:pt>
                <c:pt idx="6311">
                  <c:v>65.563999999999993</c:v>
                </c:pt>
                <c:pt idx="6312">
                  <c:v>65.570999999999998</c:v>
                </c:pt>
                <c:pt idx="6313">
                  <c:v>65.581999999999994</c:v>
                </c:pt>
                <c:pt idx="6314">
                  <c:v>65.581999999999994</c:v>
                </c:pt>
                <c:pt idx="6315">
                  <c:v>65.593000000000004</c:v>
                </c:pt>
                <c:pt idx="6316">
                  <c:v>65.597999999999999</c:v>
                </c:pt>
                <c:pt idx="6317">
                  <c:v>65.599999999999994</c:v>
                </c:pt>
                <c:pt idx="6318">
                  <c:v>65.606999999999999</c:v>
                </c:pt>
                <c:pt idx="6319">
                  <c:v>65.605000000000004</c:v>
                </c:pt>
                <c:pt idx="6320">
                  <c:v>65.617000000000004</c:v>
                </c:pt>
                <c:pt idx="6321">
                  <c:v>65.623999999999995</c:v>
                </c:pt>
                <c:pt idx="6322">
                  <c:v>65.626000000000005</c:v>
                </c:pt>
                <c:pt idx="6323">
                  <c:v>65.637</c:v>
                </c:pt>
                <c:pt idx="6324">
                  <c:v>65.638999999999996</c:v>
                </c:pt>
                <c:pt idx="6325">
                  <c:v>65.644000000000005</c:v>
                </c:pt>
                <c:pt idx="6326">
                  <c:v>65.66</c:v>
                </c:pt>
                <c:pt idx="6327">
                  <c:v>65.664000000000001</c:v>
                </c:pt>
                <c:pt idx="6328">
                  <c:v>65.662000000000006</c:v>
                </c:pt>
                <c:pt idx="6329">
                  <c:v>65.671000000000006</c:v>
                </c:pt>
                <c:pt idx="6330">
                  <c:v>65.67</c:v>
                </c:pt>
                <c:pt idx="6331">
                  <c:v>65.680999999999997</c:v>
                </c:pt>
                <c:pt idx="6332">
                  <c:v>65.694000000000003</c:v>
                </c:pt>
                <c:pt idx="6333">
                  <c:v>65.688000000000002</c:v>
                </c:pt>
                <c:pt idx="6334">
                  <c:v>65.698999999999998</c:v>
                </c:pt>
                <c:pt idx="6335">
                  <c:v>65.706000000000003</c:v>
                </c:pt>
                <c:pt idx="6336">
                  <c:v>65.712999999999994</c:v>
                </c:pt>
                <c:pt idx="6337">
                  <c:v>65.716999999999999</c:v>
                </c:pt>
                <c:pt idx="6338">
                  <c:v>65.718000000000004</c:v>
                </c:pt>
                <c:pt idx="6339">
                  <c:v>65.72</c:v>
                </c:pt>
                <c:pt idx="6340">
                  <c:v>65.724000000000004</c:v>
                </c:pt>
                <c:pt idx="6341">
                  <c:v>65.728999999999999</c:v>
                </c:pt>
                <c:pt idx="6342">
                  <c:v>65.730999999999995</c:v>
                </c:pt>
                <c:pt idx="6343">
                  <c:v>65.739999999999995</c:v>
                </c:pt>
                <c:pt idx="6344">
                  <c:v>65.745000000000005</c:v>
                </c:pt>
                <c:pt idx="6345">
                  <c:v>65.748000000000005</c:v>
                </c:pt>
                <c:pt idx="6346">
                  <c:v>65.751999999999995</c:v>
                </c:pt>
                <c:pt idx="6347">
                  <c:v>65.754999999999995</c:v>
                </c:pt>
                <c:pt idx="6348">
                  <c:v>65.759</c:v>
                </c:pt>
                <c:pt idx="6349">
                  <c:v>65.763999999999996</c:v>
                </c:pt>
                <c:pt idx="6350">
                  <c:v>65.77</c:v>
                </c:pt>
                <c:pt idx="6351">
                  <c:v>65.777000000000001</c:v>
                </c:pt>
                <c:pt idx="6352">
                  <c:v>65.775000000000006</c:v>
                </c:pt>
                <c:pt idx="6353">
                  <c:v>65.784000000000006</c:v>
                </c:pt>
                <c:pt idx="6354">
                  <c:v>65.787000000000006</c:v>
                </c:pt>
                <c:pt idx="6355">
                  <c:v>65.792000000000002</c:v>
                </c:pt>
                <c:pt idx="6356">
                  <c:v>65.792000000000002</c:v>
                </c:pt>
                <c:pt idx="6357">
                  <c:v>65.805000000000007</c:v>
                </c:pt>
                <c:pt idx="6358">
                  <c:v>65.801000000000002</c:v>
                </c:pt>
                <c:pt idx="6359">
                  <c:v>65.808000000000007</c:v>
                </c:pt>
                <c:pt idx="6360">
                  <c:v>65.811999999999998</c:v>
                </c:pt>
                <c:pt idx="6361">
                  <c:v>65.813999999999993</c:v>
                </c:pt>
                <c:pt idx="6362">
                  <c:v>65.820999999999998</c:v>
                </c:pt>
                <c:pt idx="6363">
                  <c:v>65.814999999999998</c:v>
                </c:pt>
                <c:pt idx="6364">
                  <c:v>65.814999999999998</c:v>
                </c:pt>
                <c:pt idx="6365">
                  <c:v>65.822000000000003</c:v>
                </c:pt>
                <c:pt idx="6366">
                  <c:v>65.828999999999994</c:v>
                </c:pt>
                <c:pt idx="6367">
                  <c:v>65.841999999999999</c:v>
                </c:pt>
                <c:pt idx="6368">
                  <c:v>65.849000000000004</c:v>
                </c:pt>
                <c:pt idx="6369">
                  <c:v>65.850999999999999</c:v>
                </c:pt>
                <c:pt idx="6370">
                  <c:v>65.863</c:v>
                </c:pt>
                <c:pt idx="6371">
                  <c:v>65.864999999999995</c:v>
                </c:pt>
                <c:pt idx="6372">
                  <c:v>65.861000000000004</c:v>
                </c:pt>
                <c:pt idx="6373">
                  <c:v>65.876999999999995</c:v>
                </c:pt>
                <c:pt idx="6374">
                  <c:v>65.873999999999995</c:v>
                </c:pt>
                <c:pt idx="6375">
                  <c:v>65.872</c:v>
                </c:pt>
                <c:pt idx="6376">
                  <c:v>65.872</c:v>
                </c:pt>
                <c:pt idx="6377">
                  <c:v>65.879000000000005</c:v>
                </c:pt>
                <c:pt idx="6378">
                  <c:v>65.882000000000005</c:v>
                </c:pt>
                <c:pt idx="6379">
                  <c:v>65.893000000000001</c:v>
                </c:pt>
                <c:pt idx="6380">
                  <c:v>65.888000000000005</c:v>
                </c:pt>
                <c:pt idx="6381">
                  <c:v>65.888999999999996</c:v>
                </c:pt>
                <c:pt idx="6382">
                  <c:v>65.897999999999996</c:v>
                </c:pt>
                <c:pt idx="6383">
                  <c:v>65.903000000000006</c:v>
                </c:pt>
                <c:pt idx="6384">
                  <c:v>65.911000000000001</c:v>
                </c:pt>
                <c:pt idx="6385">
                  <c:v>65.914000000000001</c:v>
                </c:pt>
                <c:pt idx="6386">
                  <c:v>65.921000000000006</c:v>
                </c:pt>
                <c:pt idx="6387">
                  <c:v>65.918000000000006</c:v>
                </c:pt>
                <c:pt idx="6388">
                  <c:v>65.918999999999997</c:v>
                </c:pt>
                <c:pt idx="6389">
                  <c:v>65.924999999999997</c:v>
                </c:pt>
                <c:pt idx="6390">
                  <c:v>65.924999999999997</c:v>
                </c:pt>
                <c:pt idx="6391">
                  <c:v>65.927999999999997</c:v>
                </c:pt>
                <c:pt idx="6392">
                  <c:v>65.938999999999993</c:v>
                </c:pt>
                <c:pt idx="6393">
                  <c:v>65.941999999999993</c:v>
                </c:pt>
                <c:pt idx="6394">
                  <c:v>65.936999999999998</c:v>
                </c:pt>
                <c:pt idx="6395">
                  <c:v>65.948999999999998</c:v>
                </c:pt>
                <c:pt idx="6396">
                  <c:v>65.956000000000003</c:v>
                </c:pt>
                <c:pt idx="6397">
                  <c:v>65.953000000000003</c:v>
                </c:pt>
                <c:pt idx="6398">
                  <c:v>65.962999999999994</c:v>
                </c:pt>
                <c:pt idx="6399">
                  <c:v>65.97</c:v>
                </c:pt>
                <c:pt idx="6400">
                  <c:v>65.959000000000003</c:v>
                </c:pt>
                <c:pt idx="6401">
                  <c:v>65.968000000000004</c:v>
                </c:pt>
                <c:pt idx="6402">
                  <c:v>65.974000000000004</c:v>
                </c:pt>
                <c:pt idx="6403">
                  <c:v>65.978999999999999</c:v>
                </c:pt>
                <c:pt idx="6404">
                  <c:v>65.986000000000004</c:v>
                </c:pt>
                <c:pt idx="6405">
                  <c:v>65.983999999999995</c:v>
                </c:pt>
                <c:pt idx="6406">
                  <c:v>65.986000000000004</c:v>
                </c:pt>
                <c:pt idx="6407">
                  <c:v>65.992999999999995</c:v>
                </c:pt>
                <c:pt idx="6408">
                  <c:v>65.991</c:v>
                </c:pt>
                <c:pt idx="6409">
                  <c:v>65.989000000000004</c:v>
                </c:pt>
                <c:pt idx="6410">
                  <c:v>65.989000000000004</c:v>
                </c:pt>
                <c:pt idx="6411">
                  <c:v>65.994</c:v>
                </c:pt>
                <c:pt idx="6412">
                  <c:v>66.001999999999995</c:v>
                </c:pt>
                <c:pt idx="6413">
                  <c:v>66.010000000000005</c:v>
                </c:pt>
                <c:pt idx="6414">
                  <c:v>66.019000000000005</c:v>
                </c:pt>
                <c:pt idx="6415">
                  <c:v>66.012</c:v>
                </c:pt>
                <c:pt idx="6416">
                  <c:v>66.016999999999996</c:v>
                </c:pt>
                <c:pt idx="6417">
                  <c:v>66.012</c:v>
                </c:pt>
                <c:pt idx="6418">
                  <c:v>66.024000000000001</c:v>
                </c:pt>
                <c:pt idx="6419">
                  <c:v>66.028000000000006</c:v>
                </c:pt>
                <c:pt idx="6420">
                  <c:v>66.03</c:v>
                </c:pt>
                <c:pt idx="6421">
                  <c:v>66.034999999999997</c:v>
                </c:pt>
                <c:pt idx="6422">
                  <c:v>66.042000000000002</c:v>
                </c:pt>
                <c:pt idx="6423">
                  <c:v>66.040000000000006</c:v>
                </c:pt>
                <c:pt idx="6424">
                  <c:v>66.042000000000002</c:v>
                </c:pt>
                <c:pt idx="6425">
                  <c:v>66.037999999999997</c:v>
                </c:pt>
                <c:pt idx="6426">
                  <c:v>66.046999999999997</c:v>
                </c:pt>
                <c:pt idx="6427">
                  <c:v>66.042000000000002</c:v>
                </c:pt>
                <c:pt idx="6428">
                  <c:v>66.042000000000002</c:v>
                </c:pt>
                <c:pt idx="6429">
                  <c:v>66.043000000000006</c:v>
                </c:pt>
                <c:pt idx="6430">
                  <c:v>66.040000000000006</c:v>
                </c:pt>
                <c:pt idx="6431">
                  <c:v>66.048000000000002</c:v>
                </c:pt>
                <c:pt idx="6432">
                  <c:v>66.05</c:v>
                </c:pt>
                <c:pt idx="6433">
                  <c:v>66.052000000000007</c:v>
                </c:pt>
                <c:pt idx="6434">
                  <c:v>66.057000000000002</c:v>
                </c:pt>
                <c:pt idx="6435">
                  <c:v>66.057000000000002</c:v>
                </c:pt>
                <c:pt idx="6436">
                  <c:v>66.057000000000002</c:v>
                </c:pt>
                <c:pt idx="6437">
                  <c:v>66.057000000000002</c:v>
                </c:pt>
                <c:pt idx="6438">
                  <c:v>66.061000000000007</c:v>
                </c:pt>
                <c:pt idx="6439">
                  <c:v>66.058999999999997</c:v>
                </c:pt>
                <c:pt idx="6440">
                  <c:v>66.061999999999998</c:v>
                </c:pt>
                <c:pt idx="6441">
                  <c:v>66.070999999999998</c:v>
                </c:pt>
                <c:pt idx="6442">
                  <c:v>66.066000000000003</c:v>
                </c:pt>
                <c:pt idx="6443">
                  <c:v>66.069000000000003</c:v>
                </c:pt>
                <c:pt idx="6444">
                  <c:v>66.063999999999993</c:v>
                </c:pt>
                <c:pt idx="6445">
                  <c:v>66.073999999999998</c:v>
                </c:pt>
                <c:pt idx="6446">
                  <c:v>66.069000000000003</c:v>
                </c:pt>
                <c:pt idx="6447">
                  <c:v>66.084999999999994</c:v>
                </c:pt>
                <c:pt idx="6448">
                  <c:v>66.082999999999998</c:v>
                </c:pt>
                <c:pt idx="6449">
                  <c:v>66.078999999999994</c:v>
                </c:pt>
                <c:pt idx="6450">
                  <c:v>66.084999999999994</c:v>
                </c:pt>
                <c:pt idx="6451">
                  <c:v>66.069999999999993</c:v>
                </c:pt>
                <c:pt idx="6452">
                  <c:v>66.09</c:v>
                </c:pt>
                <c:pt idx="6453">
                  <c:v>66.091999999999999</c:v>
                </c:pt>
                <c:pt idx="6454">
                  <c:v>66.09</c:v>
                </c:pt>
                <c:pt idx="6455">
                  <c:v>66.091999999999999</c:v>
                </c:pt>
                <c:pt idx="6456">
                  <c:v>66.094999999999999</c:v>
                </c:pt>
                <c:pt idx="6457">
                  <c:v>66.094999999999999</c:v>
                </c:pt>
                <c:pt idx="6458">
                  <c:v>66.093000000000004</c:v>
                </c:pt>
                <c:pt idx="6459">
                  <c:v>66.081000000000003</c:v>
                </c:pt>
                <c:pt idx="6460">
                  <c:v>66.087999999999994</c:v>
                </c:pt>
                <c:pt idx="6461">
                  <c:v>66.088999999999999</c:v>
                </c:pt>
                <c:pt idx="6462">
                  <c:v>66.090999999999994</c:v>
                </c:pt>
                <c:pt idx="6463">
                  <c:v>66.096000000000004</c:v>
                </c:pt>
                <c:pt idx="6464">
                  <c:v>66.105000000000004</c:v>
                </c:pt>
                <c:pt idx="6465">
                  <c:v>66.097999999999999</c:v>
                </c:pt>
                <c:pt idx="6466">
                  <c:v>66.099999999999994</c:v>
                </c:pt>
                <c:pt idx="6467">
                  <c:v>66.105000000000004</c:v>
                </c:pt>
                <c:pt idx="6468">
                  <c:v>66.105000000000004</c:v>
                </c:pt>
                <c:pt idx="6469">
                  <c:v>66.100999999999999</c:v>
                </c:pt>
                <c:pt idx="6470">
                  <c:v>66.100999999999999</c:v>
                </c:pt>
                <c:pt idx="6471">
                  <c:v>66.116</c:v>
                </c:pt>
                <c:pt idx="6472">
                  <c:v>66.114000000000004</c:v>
                </c:pt>
                <c:pt idx="6473">
                  <c:v>66.114000000000004</c:v>
                </c:pt>
                <c:pt idx="6474">
                  <c:v>66.123000000000005</c:v>
                </c:pt>
                <c:pt idx="6475">
                  <c:v>66.117000000000004</c:v>
                </c:pt>
                <c:pt idx="6476">
                  <c:v>66.11</c:v>
                </c:pt>
                <c:pt idx="6477">
                  <c:v>66.114999999999995</c:v>
                </c:pt>
                <c:pt idx="6478">
                  <c:v>66.123999999999995</c:v>
                </c:pt>
                <c:pt idx="6479">
                  <c:v>66.131</c:v>
                </c:pt>
                <c:pt idx="6480">
                  <c:v>66.132999999999996</c:v>
                </c:pt>
                <c:pt idx="6481">
                  <c:v>66.126000000000005</c:v>
                </c:pt>
                <c:pt idx="6482">
                  <c:v>66.126000000000005</c:v>
                </c:pt>
                <c:pt idx="6483">
                  <c:v>66.132999999999996</c:v>
                </c:pt>
                <c:pt idx="6484">
                  <c:v>66.135000000000005</c:v>
                </c:pt>
                <c:pt idx="6485">
                  <c:v>66.14</c:v>
                </c:pt>
                <c:pt idx="6486">
                  <c:v>66.144000000000005</c:v>
                </c:pt>
                <c:pt idx="6487">
                  <c:v>66.144999999999996</c:v>
                </c:pt>
                <c:pt idx="6488">
                  <c:v>66.147000000000006</c:v>
                </c:pt>
                <c:pt idx="6489">
                  <c:v>66.14</c:v>
                </c:pt>
                <c:pt idx="6490">
                  <c:v>66.141999999999996</c:v>
                </c:pt>
                <c:pt idx="6491">
                  <c:v>66.150999999999996</c:v>
                </c:pt>
                <c:pt idx="6492">
                  <c:v>66.147000000000006</c:v>
                </c:pt>
                <c:pt idx="6493">
                  <c:v>66.149000000000001</c:v>
                </c:pt>
                <c:pt idx="6494">
                  <c:v>66.152000000000001</c:v>
                </c:pt>
                <c:pt idx="6495">
                  <c:v>66.153999999999996</c:v>
                </c:pt>
                <c:pt idx="6496">
                  <c:v>66.156000000000006</c:v>
                </c:pt>
                <c:pt idx="6497">
                  <c:v>66.156999999999996</c:v>
                </c:pt>
                <c:pt idx="6498">
                  <c:v>66.156999999999996</c:v>
                </c:pt>
                <c:pt idx="6499">
                  <c:v>66.164000000000001</c:v>
                </c:pt>
                <c:pt idx="6500">
                  <c:v>66.171999999999997</c:v>
                </c:pt>
                <c:pt idx="6501">
                  <c:v>66.156999999999996</c:v>
                </c:pt>
                <c:pt idx="6502">
                  <c:v>66.164000000000001</c:v>
                </c:pt>
                <c:pt idx="6503">
                  <c:v>66.173000000000002</c:v>
                </c:pt>
                <c:pt idx="6504">
                  <c:v>66.171000000000006</c:v>
                </c:pt>
                <c:pt idx="6505">
                  <c:v>66.171000000000006</c:v>
                </c:pt>
                <c:pt idx="6506">
                  <c:v>66.177999999999997</c:v>
                </c:pt>
                <c:pt idx="6507">
                  <c:v>66.164000000000001</c:v>
                </c:pt>
                <c:pt idx="6508">
                  <c:v>66.173000000000002</c:v>
                </c:pt>
                <c:pt idx="6509">
                  <c:v>66.176000000000002</c:v>
                </c:pt>
                <c:pt idx="6510">
                  <c:v>66.177999999999997</c:v>
                </c:pt>
                <c:pt idx="6511">
                  <c:v>66.177999999999997</c:v>
                </c:pt>
                <c:pt idx="6512">
                  <c:v>66.191000000000003</c:v>
                </c:pt>
                <c:pt idx="6513">
                  <c:v>66.182000000000002</c:v>
                </c:pt>
                <c:pt idx="6514">
                  <c:v>66.191999999999993</c:v>
                </c:pt>
                <c:pt idx="6515">
                  <c:v>66.200999999999993</c:v>
                </c:pt>
                <c:pt idx="6516">
                  <c:v>66.198999999999998</c:v>
                </c:pt>
                <c:pt idx="6517">
                  <c:v>66.198999999999998</c:v>
                </c:pt>
                <c:pt idx="6518">
                  <c:v>66.200999999999993</c:v>
                </c:pt>
                <c:pt idx="6519">
                  <c:v>66.198999999999998</c:v>
                </c:pt>
                <c:pt idx="6520">
                  <c:v>66.19</c:v>
                </c:pt>
                <c:pt idx="6521">
                  <c:v>66.194000000000003</c:v>
                </c:pt>
                <c:pt idx="6522">
                  <c:v>66.195999999999998</c:v>
                </c:pt>
                <c:pt idx="6523">
                  <c:v>66.204999999999998</c:v>
                </c:pt>
                <c:pt idx="6524">
                  <c:v>66.212999999999994</c:v>
                </c:pt>
                <c:pt idx="6525">
                  <c:v>66.206000000000003</c:v>
                </c:pt>
                <c:pt idx="6526">
                  <c:v>66.201999999999998</c:v>
                </c:pt>
                <c:pt idx="6527">
                  <c:v>66.210999999999999</c:v>
                </c:pt>
                <c:pt idx="6528">
                  <c:v>66.216999999999999</c:v>
                </c:pt>
                <c:pt idx="6529">
                  <c:v>66.215000000000003</c:v>
                </c:pt>
                <c:pt idx="6530">
                  <c:v>66.22</c:v>
                </c:pt>
                <c:pt idx="6531">
                  <c:v>66.216999999999999</c:v>
                </c:pt>
                <c:pt idx="6532">
                  <c:v>66.212999999999994</c:v>
                </c:pt>
                <c:pt idx="6533">
                  <c:v>66.221999999999994</c:v>
                </c:pt>
                <c:pt idx="6534">
                  <c:v>66.224000000000004</c:v>
                </c:pt>
                <c:pt idx="6535">
                  <c:v>66.221999999999994</c:v>
                </c:pt>
                <c:pt idx="6536">
                  <c:v>66.224999999999994</c:v>
                </c:pt>
                <c:pt idx="6537">
                  <c:v>66.233999999999995</c:v>
                </c:pt>
                <c:pt idx="6538">
                  <c:v>66.236000000000004</c:v>
                </c:pt>
                <c:pt idx="6539">
                  <c:v>66.241</c:v>
                </c:pt>
                <c:pt idx="6540">
                  <c:v>66.245000000000005</c:v>
                </c:pt>
                <c:pt idx="6541">
                  <c:v>66.236000000000004</c:v>
                </c:pt>
                <c:pt idx="6542">
                  <c:v>66.241</c:v>
                </c:pt>
                <c:pt idx="6543">
                  <c:v>66.248000000000005</c:v>
                </c:pt>
                <c:pt idx="6544">
                  <c:v>66.236999999999995</c:v>
                </c:pt>
                <c:pt idx="6545">
                  <c:v>66.239000000000004</c:v>
                </c:pt>
                <c:pt idx="6546">
                  <c:v>66.233999999999995</c:v>
                </c:pt>
                <c:pt idx="6547">
                  <c:v>66.239000000000004</c:v>
                </c:pt>
                <c:pt idx="6548">
                  <c:v>66.239000000000004</c:v>
                </c:pt>
                <c:pt idx="6549">
                  <c:v>66.236999999999995</c:v>
                </c:pt>
                <c:pt idx="6550">
                  <c:v>66.241</c:v>
                </c:pt>
                <c:pt idx="6551">
                  <c:v>66.245999999999995</c:v>
                </c:pt>
                <c:pt idx="6552">
                  <c:v>66.241</c:v>
                </c:pt>
                <c:pt idx="6553">
                  <c:v>66.248000000000005</c:v>
                </c:pt>
                <c:pt idx="6554">
                  <c:v>66.244</c:v>
                </c:pt>
                <c:pt idx="6555">
                  <c:v>66.233000000000004</c:v>
                </c:pt>
                <c:pt idx="6556">
                  <c:v>66.242000000000004</c:v>
                </c:pt>
                <c:pt idx="6557">
                  <c:v>66.245999999999995</c:v>
                </c:pt>
                <c:pt idx="6558">
                  <c:v>66.247</c:v>
                </c:pt>
                <c:pt idx="6559">
                  <c:v>66.253</c:v>
                </c:pt>
                <c:pt idx="6560">
                  <c:v>66.257999999999996</c:v>
                </c:pt>
                <c:pt idx="6561">
                  <c:v>66.262</c:v>
                </c:pt>
                <c:pt idx="6562">
                  <c:v>66.257999999999996</c:v>
                </c:pt>
                <c:pt idx="6563">
                  <c:v>66.260999999999996</c:v>
                </c:pt>
                <c:pt idx="6564">
                  <c:v>66.251000000000005</c:v>
                </c:pt>
                <c:pt idx="6565">
                  <c:v>66.263000000000005</c:v>
                </c:pt>
                <c:pt idx="6566">
                  <c:v>66.254000000000005</c:v>
                </c:pt>
                <c:pt idx="6567">
                  <c:v>66.260999999999996</c:v>
                </c:pt>
                <c:pt idx="6568">
                  <c:v>66.260999999999996</c:v>
                </c:pt>
                <c:pt idx="6569">
                  <c:v>66.27</c:v>
                </c:pt>
                <c:pt idx="6570">
                  <c:v>66.268000000000001</c:v>
                </c:pt>
                <c:pt idx="6571">
                  <c:v>66.277000000000001</c:v>
                </c:pt>
                <c:pt idx="6572">
                  <c:v>66.281000000000006</c:v>
                </c:pt>
                <c:pt idx="6573">
                  <c:v>66.286000000000001</c:v>
                </c:pt>
                <c:pt idx="6574">
                  <c:v>66.287999999999997</c:v>
                </c:pt>
                <c:pt idx="6575">
                  <c:v>66.286000000000001</c:v>
                </c:pt>
                <c:pt idx="6576">
                  <c:v>66.286000000000001</c:v>
                </c:pt>
                <c:pt idx="6577">
                  <c:v>66.281999999999996</c:v>
                </c:pt>
                <c:pt idx="6578">
                  <c:v>66.281999999999996</c:v>
                </c:pt>
                <c:pt idx="6579">
                  <c:v>66.278000000000006</c:v>
                </c:pt>
                <c:pt idx="6580">
                  <c:v>66.290999999999997</c:v>
                </c:pt>
                <c:pt idx="6581">
                  <c:v>66.293999999999997</c:v>
                </c:pt>
                <c:pt idx="6582">
                  <c:v>66.281999999999996</c:v>
                </c:pt>
                <c:pt idx="6583">
                  <c:v>66.284000000000006</c:v>
                </c:pt>
                <c:pt idx="6584">
                  <c:v>66.290999999999997</c:v>
                </c:pt>
                <c:pt idx="6585">
                  <c:v>66.281999999999996</c:v>
                </c:pt>
                <c:pt idx="6586">
                  <c:v>66.296000000000006</c:v>
                </c:pt>
                <c:pt idx="6587">
                  <c:v>66.292000000000002</c:v>
                </c:pt>
                <c:pt idx="6588">
                  <c:v>66.299000000000007</c:v>
                </c:pt>
                <c:pt idx="6589">
                  <c:v>66.293999999999997</c:v>
                </c:pt>
                <c:pt idx="6590">
                  <c:v>66.299000000000007</c:v>
                </c:pt>
                <c:pt idx="6591">
                  <c:v>66.299000000000007</c:v>
                </c:pt>
                <c:pt idx="6592">
                  <c:v>66.308000000000007</c:v>
                </c:pt>
                <c:pt idx="6593">
                  <c:v>66.301000000000002</c:v>
                </c:pt>
                <c:pt idx="6594">
                  <c:v>66.302999999999997</c:v>
                </c:pt>
                <c:pt idx="6595">
                  <c:v>66.304000000000002</c:v>
                </c:pt>
                <c:pt idx="6596">
                  <c:v>66.308000000000007</c:v>
                </c:pt>
                <c:pt idx="6597">
                  <c:v>66.305999999999997</c:v>
                </c:pt>
                <c:pt idx="6598">
                  <c:v>66.299000000000007</c:v>
                </c:pt>
                <c:pt idx="6599">
                  <c:v>66.313000000000002</c:v>
                </c:pt>
                <c:pt idx="6600">
                  <c:v>66.305999999999997</c:v>
                </c:pt>
                <c:pt idx="6601">
                  <c:v>66.305999999999997</c:v>
                </c:pt>
                <c:pt idx="6602">
                  <c:v>66.304000000000002</c:v>
                </c:pt>
                <c:pt idx="6603">
                  <c:v>66.298000000000002</c:v>
                </c:pt>
                <c:pt idx="6604">
                  <c:v>66.302000000000007</c:v>
                </c:pt>
                <c:pt idx="6605">
                  <c:v>66.316000000000003</c:v>
                </c:pt>
                <c:pt idx="6606">
                  <c:v>66.313000000000002</c:v>
                </c:pt>
                <c:pt idx="6607">
                  <c:v>66.313000000000002</c:v>
                </c:pt>
                <c:pt idx="6608">
                  <c:v>66.319999999999993</c:v>
                </c:pt>
                <c:pt idx="6609">
                  <c:v>66.311999999999998</c:v>
                </c:pt>
                <c:pt idx="6610">
                  <c:v>66.322999999999993</c:v>
                </c:pt>
                <c:pt idx="6611">
                  <c:v>66.317999999999998</c:v>
                </c:pt>
                <c:pt idx="6612">
                  <c:v>66.316000000000003</c:v>
                </c:pt>
                <c:pt idx="6613">
                  <c:v>66.319000000000003</c:v>
                </c:pt>
                <c:pt idx="6614">
                  <c:v>66.33</c:v>
                </c:pt>
                <c:pt idx="6615">
                  <c:v>66.325999999999993</c:v>
                </c:pt>
                <c:pt idx="6616">
                  <c:v>66.33</c:v>
                </c:pt>
                <c:pt idx="6617">
                  <c:v>66.338999999999999</c:v>
                </c:pt>
                <c:pt idx="6618">
                  <c:v>66.334000000000003</c:v>
                </c:pt>
                <c:pt idx="6619">
                  <c:v>66.322999999999993</c:v>
                </c:pt>
                <c:pt idx="6620">
                  <c:v>66.332999999999998</c:v>
                </c:pt>
                <c:pt idx="6621">
                  <c:v>66.325999999999993</c:v>
                </c:pt>
                <c:pt idx="6622">
                  <c:v>66.328000000000003</c:v>
                </c:pt>
                <c:pt idx="6623">
                  <c:v>66.331000000000003</c:v>
                </c:pt>
                <c:pt idx="6624">
                  <c:v>66.325999999999993</c:v>
                </c:pt>
                <c:pt idx="6625">
                  <c:v>66.323999999999998</c:v>
                </c:pt>
                <c:pt idx="6626">
                  <c:v>66.319999999999993</c:v>
                </c:pt>
                <c:pt idx="6627">
                  <c:v>66.328999999999994</c:v>
                </c:pt>
                <c:pt idx="6628">
                  <c:v>66.323999999999998</c:v>
                </c:pt>
                <c:pt idx="6629">
                  <c:v>66.319999999999993</c:v>
                </c:pt>
                <c:pt idx="6630">
                  <c:v>66.314999999999998</c:v>
                </c:pt>
                <c:pt idx="6631">
                  <c:v>66.334000000000003</c:v>
                </c:pt>
                <c:pt idx="6632">
                  <c:v>66.322000000000003</c:v>
                </c:pt>
                <c:pt idx="6633">
                  <c:v>66.314999999999998</c:v>
                </c:pt>
                <c:pt idx="6634">
                  <c:v>66.322999999999993</c:v>
                </c:pt>
                <c:pt idx="6635">
                  <c:v>66.317999999999998</c:v>
                </c:pt>
                <c:pt idx="6636">
                  <c:v>66.307000000000002</c:v>
                </c:pt>
                <c:pt idx="6637">
                  <c:v>66.317999999999998</c:v>
                </c:pt>
                <c:pt idx="6638">
                  <c:v>66.320999999999998</c:v>
                </c:pt>
                <c:pt idx="6639">
                  <c:v>66.311000000000007</c:v>
                </c:pt>
                <c:pt idx="6640">
                  <c:v>66.322999999999993</c:v>
                </c:pt>
                <c:pt idx="6641">
                  <c:v>66.31</c:v>
                </c:pt>
                <c:pt idx="6642">
                  <c:v>66.313999999999993</c:v>
                </c:pt>
                <c:pt idx="6643">
                  <c:v>66.317999999999998</c:v>
                </c:pt>
                <c:pt idx="6644">
                  <c:v>66.316999999999993</c:v>
                </c:pt>
                <c:pt idx="6645">
                  <c:v>66.307000000000002</c:v>
                </c:pt>
                <c:pt idx="6646">
                  <c:v>66.311999999999998</c:v>
                </c:pt>
                <c:pt idx="6647">
                  <c:v>66.31</c:v>
                </c:pt>
                <c:pt idx="6648">
                  <c:v>66.302999999999997</c:v>
                </c:pt>
                <c:pt idx="6649">
                  <c:v>66.311999999999998</c:v>
                </c:pt>
                <c:pt idx="6650">
                  <c:v>66.302999999999997</c:v>
                </c:pt>
                <c:pt idx="6651">
                  <c:v>66.299000000000007</c:v>
                </c:pt>
                <c:pt idx="6652">
                  <c:v>66.299000000000007</c:v>
                </c:pt>
                <c:pt idx="6653">
                  <c:v>66.299000000000007</c:v>
                </c:pt>
                <c:pt idx="6654">
                  <c:v>66.292000000000002</c:v>
                </c:pt>
                <c:pt idx="6655">
                  <c:v>66.293000000000006</c:v>
                </c:pt>
                <c:pt idx="6656">
                  <c:v>66.290999999999997</c:v>
                </c:pt>
                <c:pt idx="6657">
                  <c:v>66.295000000000002</c:v>
                </c:pt>
                <c:pt idx="6658">
                  <c:v>66.290999999999997</c:v>
                </c:pt>
                <c:pt idx="6659">
                  <c:v>66.286000000000001</c:v>
                </c:pt>
                <c:pt idx="6660">
                  <c:v>66.284000000000006</c:v>
                </c:pt>
                <c:pt idx="6661">
                  <c:v>66.286000000000001</c:v>
                </c:pt>
                <c:pt idx="6662">
                  <c:v>66.281999999999996</c:v>
                </c:pt>
                <c:pt idx="6663">
                  <c:v>66.287000000000006</c:v>
                </c:pt>
                <c:pt idx="6664">
                  <c:v>66.278000000000006</c:v>
                </c:pt>
                <c:pt idx="6665">
                  <c:v>66.275999999999996</c:v>
                </c:pt>
                <c:pt idx="6666">
                  <c:v>66.265000000000001</c:v>
                </c:pt>
                <c:pt idx="6667">
                  <c:v>66.275999999999996</c:v>
                </c:pt>
                <c:pt idx="6668">
                  <c:v>66.278000000000006</c:v>
                </c:pt>
                <c:pt idx="6669">
                  <c:v>66.275999999999996</c:v>
                </c:pt>
                <c:pt idx="6670">
                  <c:v>66.28</c:v>
                </c:pt>
                <c:pt idx="6671">
                  <c:v>66.274000000000001</c:v>
                </c:pt>
                <c:pt idx="6672">
                  <c:v>66.272000000000006</c:v>
                </c:pt>
                <c:pt idx="6673">
                  <c:v>66.272000000000006</c:v>
                </c:pt>
                <c:pt idx="6674">
                  <c:v>66.263000000000005</c:v>
                </c:pt>
                <c:pt idx="6675">
                  <c:v>66.257999999999996</c:v>
                </c:pt>
                <c:pt idx="6676">
                  <c:v>66.265000000000001</c:v>
                </c:pt>
                <c:pt idx="6677">
                  <c:v>66.266999999999996</c:v>
                </c:pt>
                <c:pt idx="6678">
                  <c:v>66.265000000000001</c:v>
                </c:pt>
                <c:pt idx="6679">
                  <c:v>66.265000000000001</c:v>
                </c:pt>
                <c:pt idx="6680">
                  <c:v>66.254000000000005</c:v>
                </c:pt>
                <c:pt idx="6681">
                  <c:v>66.254000000000005</c:v>
                </c:pt>
                <c:pt idx="6682">
                  <c:v>66.263000000000005</c:v>
                </c:pt>
                <c:pt idx="6683">
                  <c:v>66.257000000000005</c:v>
                </c:pt>
                <c:pt idx="6684">
                  <c:v>66.254000000000005</c:v>
                </c:pt>
                <c:pt idx="6685">
                  <c:v>66.260999999999996</c:v>
                </c:pt>
                <c:pt idx="6686">
                  <c:v>66.245999999999995</c:v>
                </c:pt>
                <c:pt idx="6687">
                  <c:v>66.245999999999995</c:v>
                </c:pt>
                <c:pt idx="6688">
                  <c:v>66.257000000000005</c:v>
                </c:pt>
                <c:pt idx="6689">
                  <c:v>66.25</c:v>
                </c:pt>
                <c:pt idx="6690">
                  <c:v>66.231999999999999</c:v>
                </c:pt>
                <c:pt idx="6691">
                  <c:v>66.239000000000004</c:v>
                </c:pt>
                <c:pt idx="6692">
                  <c:v>66.234999999999999</c:v>
                </c:pt>
                <c:pt idx="6693">
                  <c:v>66.239000000000004</c:v>
                </c:pt>
                <c:pt idx="6694">
                  <c:v>66.242000000000004</c:v>
                </c:pt>
                <c:pt idx="6695">
                  <c:v>66.228999999999999</c:v>
                </c:pt>
                <c:pt idx="6696">
                  <c:v>66.224000000000004</c:v>
                </c:pt>
                <c:pt idx="6697">
                  <c:v>66.225999999999999</c:v>
                </c:pt>
                <c:pt idx="6698">
                  <c:v>66.228999999999999</c:v>
                </c:pt>
                <c:pt idx="6699">
                  <c:v>66.22</c:v>
                </c:pt>
                <c:pt idx="6700">
                  <c:v>66.227000000000004</c:v>
                </c:pt>
                <c:pt idx="6701">
                  <c:v>66.22</c:v>
                </c:pt>
                <c:pt idx="6702">
                  <c:v>66.215999999999994</c:v>
                </c:pt>
                <c:pt idx="6703">
                  <c:v>66.215999999999994</c:v>
                </c:pt>
                <c:pt idx="6704">
                  <c:v>66.218000000000004</c:v>
                </c:pt>
                <c:pt idx="6705">
                  <c:v>66.22</c:v>
                </c:pt>
                <c:pt idx="6706">
                  <c:v>66.215999999999994</c:v>
                </c:pt>
                <c:pt idx="6707">
                  <c:v>66.210999999999999</c:v>
                </c:pt>
                <c:pt idx="6708">
                  <c:v>66.204999999999998</c:v>
                </c:pt>
                <c:pt idx="6709">
                  <c:v>66.213999999999999</c:v>
                </c:pt>
                <c:pt idx="6710">
                  <c:v>66.209000000000003</c:v>
                </c:pt>
                <c:pt idx="6711">
                  <c:v>66.204999999999998</c:v>
                </c:pt>
                <c:pt idx="6712">
                  <c:v>66.209999999999994</c:v>
                </c:pt>
                <c:pt idx="6713">
                  <c:v>66.212000000000003</c:v>
                </c:pt>
                <c:pt idx="6714">
                  <c:v>66.204999999999998</c:v>
                </c:pt>
                <c:pt idx="6715">
                  <c:v>66.206000000000003</c:v>
                </c:pt>
                <c:pt idx="6716">
                  <c:v>66.204999999999998</c:v>
                </c:pt>
                <c:pt idx="6717">
                  <c:v>66.204999999999998</c:v>
                </c:pt>
                <c:pt idx="6718">
                  <c:v>66.198999999999998</c:v>
                </c:pt>
                <c:pt idx="6719">
                  <c:v>66.194999999999993</c:v>
                </c:pt>
                <c:pt idx="6720">
                  <c:v>66.197000000000003</c:v>
                </c:pt>
                <c:pt idx="6721">
                  <c:v>66.191999999999993</c:v>
                </c:pt>
                <c:pt idx="6722">
                  <c:v>66.176000000000002</c:v>
                </c:pt>
                <c:pt idx="6723">
                  <c:v>66.179000000000002</c:v>
                </c:pt>
                <c:pt idx="6724">
                  <c:v>66.188000000000002</c:v>
                </c:pt>
                <c:pt idx="6725">
                  <c:v>66.19</c:v>
                </c:pt>
                <c:pt idx="6726">
                  <c:v>66.179000000000002</c:v>
                </c:pt>
                <c:pt idx="6727">
                  <c:v>66.179000000000002</c:v>
                </c:pt>
                <c:pt idx="6728">
                  <c:v>66.177000000000007</c:v>
                </c:pt>
                <c:pt idx="6729">
                  <c:v>66.186000000000007</c:v>
                </c:pt>
                <c:pt idx="6730">
                  <c:v>66.182000000000002</c:v>
                </c:pt>
                <c:pt idx="6731">
                  <c:v>66.174999999999997</c:v>
                </c:pt>
                <c:pt idx="6732">
                  <c:v>66.174999999999997</c:v>
                </c:pt>
                <c:pt idx="6733">
                  <c:v>66.177999999999997</c:v>
                </c:pt>
                <c:pt idx="6734">
                  <c:v>66.173000000000002</c:v>
                </c:pt>
                <c:pt idx="6735">
                  <c:v>66.171000000000006</c:v>
                </c:pt>
                <c:pt idx="6736">
                  <c:v>66.180000000000007</c:v>
                </c:pt>
                <c:pt idx="6737">
                  <c:v>66.173000000000002</c:v>
                </c:pt>
                <c:pt idx="6738">
                  <c:v>66.174000000000007</c:v>
                </c:pt>
                <c:pt idx="6739">
                  <c:v>66.180999999999997</c:v>
                </c:pt>
                <c:pt idx="6740">
                  <c:v>66.176000000000002</c:v>
                </c:pt>
                <c:pt idx="6741">
                  <c:v>66.171000000000006</c:v>
                </c:pt>
                <c:pt idx="6742">
                  <c:v>66.171999999999997</c:v>
                </c:pt>
                <c:pt idx="6743">
                  <c:v>66.168999999999997</c:v>
                </c:pt>
                <c:pt idx="6744">
                  <c:v>66.167000000000002</c:v>
                </c:pt>
                <c:pt idx="6745">
                  <c:v>66.174000000000007</c:v>
                </c:pt>
                <c:pt idx="6746">
                  <c:v>66.168000000000006</c:v>
                </c:pt>
                <c:pt idx="6747">
                  <c:v>66.165999999999997</c:v>
                </c:pt>
                <c:pt idx="6748">
                  <c:v>66.174999999999997</c:v>
                </c:pt>
                <c:pt idx="6749">
                  <c:v>66.165000000000006</c:v>
                </c:pt>
                <c:pt idx="6750">
                  <c:v>66.162999999999997</c:v>
                </c:pt>
                <c:pt idx="6751">
                  <c:v>66.168000000000006</c:v>
                </c:pt>
                <c:pt idx="6752">
                  <c:v>66.161000000000001</c:v>
                </c:pt>
                <c:pt idx="6753">
                  <c:v>66.162999999999997</c:v>
                </c:pt>
                <c:pt idx="6754">
                  <c:v>66.164000000000001</c:v>
                </c:pt>
                <c:pt idx="6755">
                  <c:v>66.171000000000006</c:v>
                </c:pt>
                <c:pt idx="6756">
                  <c:v>66.165999999999997</c:v>
                </c:pt>
                <c:pt idx="6757">
                  <c:v>66.16</c:v>
                </c:pt>
                <c:pt idx="6758">
                  <c:v>66.162000000000006</c:v>
                </c:pt>
                <c:pt idx="6759">
                  <c:v>66.150999999999996</c:v>
                </c:pt>
                <c:pt idx="6760">
                  <c:v>66.158000000000001</c:v>
                </c:pt>
                <c:pt idx="6761">
                  <c:v>66.162000000000006</c:v>
                </c:pt>
                <c:pt idx="6762">
                  <c:v>66.158000000000001</c:v>
                </c:pt>
                <c:pt idx="6763">
                  <c:v>66.168999999999997</c:v>
                </c:pt>
                <c:pt idx="6764">
                  <c:v>66.162999999999997</c:v>
                </c:pt>
                <c:pt idx="6765">
                  <c:v>66.162000000000006</c:v>
                </c:pt>
                <c:pt idx="6766">
                  <c:v>66.176000000000002</c:v>
                </c:pt>
                <c:pt idx="6767">
                  <c:v>66.167000000000002</c:v>
                </c:pt>
                <c:pt idx="6768">
                  <c:v>66.161000000000001</c:v>
                </c:pt>
                <c:pt idx="6769">
                  <c:v>66.162999999999997</c:v>
                </c:pt>
                <c:pt idx="6770">
                  <c:v>66.16</c:v>
                </c:pt>
                <c:pt idx="6771">
                  <c:v>66.158000000000001</c:v>
                </c:pt>
                <c:pt idx="6772">
                  <c:v>66.161000000000001</c:v>
                </c:pt>
                <c:pt idx="6773">
                  <c:v>66.161000000000001</c:v>
                </c:pt>
                <c:pt idx="6774">
                  <c:v>66.161000000000001</c:v>
                </c:pt>
                <c:pt idx="6775">
                  <c:v>66.168000000000006</c:v>
                </c:pt>
                <c:pt idx="6776">
                  <c:v>66.165999999999997</c:v>
                </c:pt>
                <c:pt idx="6777">
                  <c:v>66.164000000000001</c:v>
                </c:pt>
                <c:pt idx="6778">
                  <c:v>66.159000000000006</c:v>
                </c:pt>
                <c:pt idx="6779">
                  <c:v>66.152000000000001</c:v>
                </c:pt>
                <c:pt idx="6780">
                  <c:v>66.150000000000006</c:v>
                </c:pt>
                <c:pt idx="6781">
                  <c:v>66.159000000000006</c:v>
                </c:pt>
                <c:pt idx="6782">
                  <c:v>66.155000000000001</c:v>
                </c:pt>
                <c:pt idx="6783">
                  <c:v>66.156999999999996</c:v>
                </c:pt>
                <c:pt idx="6784">
                  <c:v>66.159000000000006</c:v>
                </c:pt>
                <c:pt idx="6785">
                  <c:v>66.150999999999996</c:v>
                </c:pt>
                <c:pt idx="6786">
                  <c:v>66.167000000000002</c:v>
                </c:pt>
                <c:pt idx="6787">
                  <c:v>66.171000000000006</c:v>
                </c:pt>
                <c:pt idx="6788">
                  <c:v>66.164000000000001</c:v>
                </c:pt>
                <c:pt idx="6789">
                  <c:v>66.16</c:v>
                </c:pt>
                <c:pt idx="6790">
                  <c:v>66.174000000000007</c:v>
                </c:pt>
                <c:pt idx="6791">
                  <c:v>66.168999999999997</c:v>
                </c:pt>
                <c:pt idx="6792">
                  <c:v>66.16</c:v>
                </c:pt>
                <c:pt idx="6793">
                  <c:v>66.162000000000006</c:v>
                </c:pt>
                <c:pt idx="6794">
                  <c:v>66.156000000000006</c:v>
                </c:pt>
                <c:pt idx="6795">
                  <c:v>66.16</c:v>
                </c:pt>
                <c:pt idx="6796">
                  <c:v>66.165000000000006</c:v>
                </c:pt>
                <c:pt idx="6797">
                  <c:v>66.174000000000007</c:v>
                </c:pt>
                <c:pt idx="6798">
                  <c:v>66.167000000000002</c:v>
                </c:pt>
                <c:pt idx="6799">
                  <c:v>66.179000000000002</c:v>
                </c:pt>
                <c:pt idx="6800">
                  <c:v>66.171999999999997</c:v>
                </c:pt>
                <c:pt idx="6801">
                  <c:v>66.17</c:v>
                </c:pt>
                <c:pt idx="6802">
                  <c:v>66.179000000000002</c:v>
                </c:pt>
                <c:pt idx="6803">
                  <c:v>66.171999999999997</c:v>
                </c:pt>
                <c:pt idx="6804">
                  <c:v>66.180999999999997</c:v>
                </c:pt>
                <c:pt idx="6805">
                  <c:v>66.177000000000007</c:v>
                </c:pt>
                <c:pt idx="6806">
                  <c:v>66.186000000000007</c:v>
                </c:pt>
                <c:pt idx="6807">
                  <c:v>66.191000000000003</c:v>
                </c:pt>
                <c:pt idx="6808">
                  <c:v>66.186000000000007</c:v>
                </c:pt>
                <c:pt idx="6809">
                  <c:v>66.183999999999997</c:v>
                </c:pt>
                <c:pt idx="6810">
                  <c:v>66.183999999999997</c:v>
                </c:pt>
                <c:pt idx="6811">
                  <c:v>66.186999999999998</c:v>
                </c:pt>
                <c:pt idx="6812">
                  <c:v>66.186000000000007</c:v>
                </c:pt>
                <c:pt idx="6813">
                  <c:v>66.191000000000003</c:v>
                </c:pt>
                <c:pt idx="6814">
                  <c:v>66.194000000000003</c:v>
                </c:pt>
                <c:pt idx="6815">
                  <c:v>66.195999999999998</c:v>
                </c:pt>
                <c:pt idx="6816">
                  <c:v>66.197999999999993</c:v>
                </c:pt>
                <c:pt idx="6817">
                  <c:v>66.194000000000003</c:v>
                </c:pt>
                <c:pt idx="6818">
                  <c:v>66.195999999999998</c:v>
                </c:pt>
                <c:pt idx="6819">
                  <c:v>66.197999999999993</c:v>
                </c:pt>
                <c:pt idx="6820">
                  <c:v>66.200999999999993</c:v>
                </c:pt>
                <c:pt idx="6821">
                  <c:v>66.198999999999998</c:v>
                </c:pt>
                <c:pt idx="6822">
                  <c:v>66.194000000000003</c:v>
                </c:pt>
                <c:pt idx="6823">
                  <c:v>66.203000000000003</c:v>
                </c:pt>
                <c:pt idx="6824">
                  <c:v>66.198999999999998</c:v>
                </c:pt>
                <c:pt idx="6825">
                  <c:v>66.200999999999993</c:v>
                </c:pt>
                <c:pt idx="6826">
                  <c:v>66.212000000000003</c:v>
                </c:pt>
                <c:pt idx="6827">
                  <c:v>66.216999999999999</c:v>
                </c:pt>
                <c:pt idx="6828">
                  <c:v>66.207999999999998</c:v>
                </c:pt>
                <c:pt idx="6829">
                  <c:v>66.22</c:v>
                </c:pt>
                <c:pt idx="6830">
                  <c:v>66.216999999999999</c:v>
                </c:pt>
                <c:pt idx="6831">
                  <c:v>66.207999999999998</c:v>
                </c:pt>
                <c:pt idx="6832">
                  <c:v>66.212999999999994</c:v>
                </c:pt>
                <c:pt idx="6833">
                  <c:v>66.218000000000004</c:v>
                </c:pt>
                <c:pt idx="6834">
                  <c:v>66.210999999999999</c:v>
                </c:pt>
                <c:pt idx="6835">
                  <c:v>66.215000000000003</c:v>
                </c:pt>
                <c:pt idx="6836">
                  <c:v>66.210999999999999</c:v>
                </c:pt>
                <c:pt idx="6837">
                  <c:v>66.210999999999999</c:v>
                </c:pt>
                <c:pt idx="6838">
                  <c:v>66.213999999999999</c:v>
                </c:pt>
                <c:pt idx="6839">
                  <c:v>66.215999999999994</c:v>
                </c:pt>
                <c:pt idx="6840">
                  <c:v>66.218000000000004</c:v>
                </c:pt>
                <c:pt idx="6841">
                  <c:v>66.227000000000004</c:v>
                </c:pt>
                <c:pt idx="6842">
                  <c:v>66.224999999999994</c:v>
                </c:pt>
                <c:pt idx="6843">
                  <c:v>66.236000000000004</c:v>
                </c:pt>
                <c:pt idx="6844">
                  <c:v>66.23</c:v>
                </c:pt>
                <c:pt idx="6845">
                  <c:v>66.225999999999999</c:v>
                </c:pt>
                <c:pt idx="6846">
                  <c:v>66.242999999999995</c:v>
                </c:pt>
                <c:pt idx="6847">
                  <c:v>66.239000000000004</c:v>
                </c:pt>
                <c:pt idx="6848">
                  <c:v>66.244</c:v>
                </c:pt>
                <c:pt idx="6849">
                  <c:v>66.239000000000004</c:v>
                </c:pt>
                <c:pt idx="6850">
                  <c:v>66.239000000000004</c:v>
                </c:pt>
                <c:pt idx="6851">
                  <c:v>66.239000000000004</c:v>
                </c:pt>
                <c:pt idx="6852">
                  <c:v>66.245999999999995</c:v>
                </c:pt>
                <c:pt idx="6853">
                  <c:v>66.245999999999995</c:v>
                </c:pt>
                <c:pt idx="6854">
                  <c:v>66.242000000000004</c:v>
                </c:pt>
                <c:pt idx="6855">
                  <c:v>66.245999999999995</c:v>
                </c:pt>
                <c:pt idx="6856">
                  <c:v>66.244</c:v>
                </c:pt>
                <c:pt idx="6857">
                  <c:v>66.253</c:v>
                </c:pt>
                <c:pt idx="6858">
                  <c:v>66.263000000000005</c:v>
                </c:pt>
                <c:pt idx="6859">
                  <c:v>66.257999999999996</c:v>
                </c:pt>
                <c:pt idx="6860">
                  <c:v>66.254000000000005</c:v>
                </c:pt>
                <c:pt idx="6861">
                  <c:v>66.263000000000005</c:v>
                </c:pt>
                <c:pt idx="6862">
                  <c:v>66.266999999999996</c:v>
                </c:pt>
                <c:pt idx="6863">
                  <c:v>66.274000000000001</c:v>
                </c:pt>
                <c:pt idx="6864">
                  <c:v>66.277000000000001</c:v>
                </c:pt>
                <c:pt idx="6865">
                  <c:v>66.274000000000001</c:v>
                </c:pt>
                <c:pt idx="6866">
                  <c:v>66.283000000000001</c:v>
                </c:pt>
                <c:pt idx="6867">
                  <c:v>66.287999999999997</c:v>
                </c:pt>
                <c:pt idx="6868">
                  <c:v>66.281999999999996</c:v>
                </c:pt>
                <c:pt idx="6869">
                  <c:v>66.287999999999997</c:v>
                </c:pt>
                <c:pt idx="6870">
                  <c:v>66.305999999999997</c:v>
                </c:pt>
                <c:pt idx="6871">
                  <c:v>66.293000000000006</c:v>
                </c:pt>
                <c:pt idx="6872">
                  <c:v>66.296999999999997</c:v>
                </c:pt>
                <c:pt idx="6873">
                  <c:v>66.308999999999997</c:v>
                </c:pt>
                <c:pt idx="6874">
                  <c:v>66.313000000000002</c:v>
                </c:pt>
                <c:pt idx="6875">
                  <c:v>66.304000000000002</c:v>
                </c:pt>
                <c:pt idx="6876">
                  <c:v>66.316000000000003</c:v>
                </c:pt>
                <c:pt idx="6877">
                  <c:v>66.311000000000007</c:v>
                </c:pt>
                <c:pt idx="6878">
                  <c:v>66.317999999999998</c:v>
                </c:pt>
                <c:pt idx="6879">
                  <c:v>66.322999999999993</c:v>
                </c:pt>
                <c:pt idx="6880">
                  <c:v>66.320999999999998</c:v>
                </c:pt>
                <c:pt idx="6881">
                  <c:v>66.33</c:v>
                </c:pt>
                <c:pt idx="6882">
                  <c:v>66.33</c:v>
                </c:pt>
                <c:pt idx="6883">
                  <c:v>66.33</c:v>
                </c:pt>
                <c:pt idx="6884">
                  <c:v>66.331999999999994</c:v>
                </c:pt>
                <c:pt idx="6885">
                  <c:v>66.337000000000003</c:v>
                </c:pt>
                <c:pt idx="6886">
                  <c:v>66.346000000000004</c:v>
                </c:pt>
                <c:pt idx="6887">
                  <c:v>66.355000000000004</c:v>
                </c:pt>
                <c:pt idx="6888">
                  <c:v>66.366</c:v>
                </c:pt>
                <c:pt idx="6889">
                  <c:v>66.358000000000004</c:v>
                </c:pt>
                <c:pt idx="6890">
                  <c:v>66.355000000000004</c:v>
                </c:pt>
                <c:pt idx="6891">
                  <c:v>66.355000000000004</c:v>
                </c:pt>
                <c:pt idx="6892">
                  <c:v>66.355000000000004</c:v>
                </c:pt>
                <c:pt idx="6893">
                  <c:v>66.364999999999995</c:v>
                </c:pt>
                <c:pt idx="6894">
                  <c:v>66.376000000000005</c:v>
                </c:pt>
                <c:pt idx="6895">
                  <c:v>66.367000000000004</c:v>
                </c:pt>
                <c:pt idx="6896">
                  <c:v>66.372</c:v>
                </c:pt>
                <c:pt idx="6897">
                  <c:v>66.376000000000005</c:v>
                </c:pt>
                <c:pt idx="6898">
                  <c:v>66.382999999999996</c:v>
                </c:pt>
                <c:pt idx="6899">
                  <c:v>66.391999999999996</c:v>
                </c:pt>
                <c:pt idx="6900">
                  <c:v>66.400999999999996</c:v>
                </c:pt>
                <c:pt idx="6901">
                  <c:v>66.400999999999996</c:v>
                </c:pt>
                <c:pt idx="6902">
                  <c:v>66.403999999999996</c:v>
                </c:pt>
                <c:pt idx="6903">
                  <c:v>66.400000000000006</c:v>
                </c:pt>
                <c:pt idx="6904">
                  <c:v>66.406000000000006</c:v>
                </c:pt>
                <c:pt idx="6905">
                  <c:v>66.411000000000001</c:v>
                </c:pt>
                <c:pt idx="6906">
                  <c:v>66.418000000000006</c:v>
                </c:pt>
                <c:pt idx="6907">
                  <c:v>66.415000000000006</c:v>
                </c:pt>
                <c:pt idx="6908">
                  <c:v>66.412999999999997</c:v>
                </c:pt>
                <c:pt idx="6909">
                  <c:v>66.415000000000006</c:v>
                </c:pt>
                <c:pt idx="6910">
                  <c:v>66.421999999999997</c:v>
                </c:pt>
                <c:pt idx="6911">
                  <c:v>66.415999999999997</c:v>
                </c:pt>
                <c:pt idx="6912">
                  <c:v>66.438999999999993</c:v>
                </c:pt>
                <c:pt idx="6913">
                  <c:v>66.429000000000002</c:v>
                </c:pt>
                <c:pt idx="6914">
                  <c:v>66.429000000000002</c:v>
                </c:pt>
                <c:pt idx="6915">
                  <c:v>66.438999999999993</c:v>
                </c:pt>
                <c:pt idx="6916">
                  <c:v>66.445999999999998</c:v>
                </c:pt>
                <c:pt idx="6917">
                  <c:v>66.445999999999998</c:v>
                </c:pt>
                <c:pt idx="6918">
                  <c:v>66.445999999999998</c:v>
                </c:pt>
                <c:pt idx="6919">
                  <c:v>66.45</c:v>
                </c:pt>
                <c:pt idx="6920">
                  <c:v>66.453000000000003</c:v>
                </c:pt>
                <c:pt idx="6921">
                  <c:v>66.459999999999994</c:v>
                </c:pt>
                <c:pt idx="6922">
                  <c:v>66.471000000000004</c:v>
                </c:pt>
                <c:pt idx="6923">
                  <c:v>66.475999999999999</c:v>
                </c:pt>
                <c:pt idx="6924">
                  <c:v>66.466999999999999</c:v>
                </c:pt>
                <c:pt idx="6925">
                  <c:v>66.474999999999994</c:v>
                </c:pt>
                <c:pt idx="6926">
                  <c:v>66.481999999999999</c:v>
                </c:pt>
                <c:pt idx="6927">
                  <c:v>66.481999999999999</c:v>
                </c:pt>
                <c:pt idx="6928">
                  <c:v>66.492000000000004</c:v>
                </c:pt>
                <c:pt idx="6929">
                  <c:v>66.495999999999995</c:v>
                </c:pt>
                <c:pt idx="6930">
                  <c:v>66.503</c:v>
                </c:pt>
                <c:pt idx="6931">
                  <c:v>66.503</c:v>
                </c:pt>
                <c:pt idx="6932">
                  <c:v>66.503</c:v>
                </c:pt>
                <c:pt idx="6933">
                  <c:v>66.510000000000005</c:v>
                </c:pt>
                <c:pt idx="6934">
                  <c:v>66.513000000000005</c:v>
                </c:pt>
                <c:pt idx="6935">
                  <c:v>66.52</c:v>
                </c:pt>
                <c:pt idx="6936">
                  <c:v>66.524000000000001</c:v>
                </c:pt>
                <c:pt idx="6937">
                  <c:v>66.531000000000006</c:v>
                </c:pt>
                <c:pt idx="6938">
                  <c:v>66.531000000000006</c:v>
                </c:pt>
                <c:pt idx="6939">
                  <c:v>66.549000000000007</c:v>
                </c:pt>
                <c:pt idx="6940">
                  <c:v>66.546999999999997</c:v>
                </c:pt>
                <c:pt idx="6941">
                  <c:v>66.552000000000007</c:v>
                </c:pt>
                <c:pt idx="6942">
                  <c:v>66.566999999999993</c:v>
                </c:pt>
                <c:pt idx="6943">
                  <c:v>66.567999999999998</c:v>
                </c:pt>
                <c:pt idx="6944">
                  <c:v>66.566999999999993</c:v>
                </c:pt>
                <c:pt idx="6945">
                  <c:v>66.576999999999998</c:v>
                </c:pt>
                <c:pt idx="6946">
                  <c:v>66.576999999999998</c:v>
                </c:pt>
                <c:pt idx="6947">
                  <c:v>66.576999999999998</c:v>
                </c:pt>
                <c:pt idx="6948">
                  <c:v>66.584000000000003</c:v>
                </c:pt>
                <c:pt idx="6949">
                  <c:v>66.590999999999994</c:v>
                </c:pt>
                <c:pt idx="6950">
                  <c:v>66.594999999999999</c:v>
                </c:pt>
                <c:pt idx="6951">
                  <c:v>66.613</c:v>
                </c:pt>
                <c:pt idx="6952">
                  <c:v>66.608999999999995</c:v>
                </c:pt>
                <c:pt idx="6953">
                  <c:v>66.616</c:v>
                </c:pt>
                <c:pt idx="6954">
                  <c:v>66.623000000000005</c:v>
                </c:pt>
                <c:pt idx="6955">
                  <c:v>66.626999999999995</c:v>
                </c:pt>
                <c:pt idx="6956">
                  <c:v>66.634</c:v>
                </c:pt>
                <c:pt idx="6957">
                  <c:v>66.644000000000005</c:v>
                </c:pt>
                <c:pt idx="6958">
                  <c:v>66.643000000000001</c:v>
                </c:pt>
                <c:pt idx="6959">
                  <c:v>66.653000000000006</c:v>
                </c:pt>
                <c:pt idx="6960">
                  <c:v>66.668999999999997</c:v>
                </c:pt>
                <c:pt idx="6961">
                  <c:v>66.664000000000001</c:v>
                </c:pt>
                <c:pt idx="6962">
                  <c:v>66.673000000000002</c:v>
                </c:pt>
                <c:pt idx="6963">
                  <c:v>66.676000000000002</c:v>
                </c:pt>
                <c:pt idx="6964">
                  <c:v>66.680000000000007</c:v>
                </c:pt>
                <c:pt idx="6965">
                  <c:v>66.691999999999993</c:v>
                </c:pt>
                <c:pt idx="6966">
                  <c:v>66.694000000000003</c:v>
                </c:pt>
                <c:pt idx="6967">
                  <c:v>66.706999999999994</c:v>
                </c:pt>
                <c:pt idx="6968">
                  <c:v>66.716999999999999</c:v>
                </c:pt>
                <c:pt idx="6969">
                  <c:v>66.715000000000003</c:v>
                </c:pt>
                <c:pt idx="6970">
                  <c:v>66.721000000000004</c:v>
                </c:pt>
                <c:pt idx="6971">
                  <c:v>66.730999999999995</c:v>
                </c:pt>
                <c:pt idx="6972">
                  <c:v>66.733000000000004</c:v>
                </c:pt>
                <c:pt idx="6973">
                  <c:v>66.739999999999995</c:v>
                </c:pt>
                <c:pt idx="6974">
                  <c:v>66.736999999999995</c:v>
                </c:pt>
                <c:pt idx="6975">
                  <c:v>66.754999999999995</c:v>
                </c:pt>
                <c:pt idx="6976">
                  <c:v>66.753</c:v>
                </c:pt>
                <c:pt idx="6977">
                  <c:v>66.757999999999996</c:v>
                </c:pt>
                <c:pt idx="6978">
                  <c:v>66.757999999999996</c:v>
                </c:pt>
                <c:pt idx="6979">
                  <c:v>66.769000000000005</c:v>
                </c:pt>
                <c:pt idx="6980">
                  <c:v>66.783000000000001</c:v>
                </c:pt>
                <c:pt idx="6981">
                  <c:v>66.778999999999996</c:v>
                </c:pt>
                <c:pt idx="6982">
                  <c:v>66.792000000000002</c:v>
                </c:pt>
                <c:pt idx="6983">
                  <c:v>66.804000000000002</c:v>
                </c:pt>
                <c:pt idx="6984">
                  <c:v>66.814999999999998</c:v>
                </c:pt>
                <c:pt idx="6985">
                  <c:v>66.814999999999998</c:v>
                </c:pt>
                <c:pt idx="6986">
                  <c:v>66.826999999999998</c:v>
                </c:pt>
                <c:pt idx="6987">
                  <c:v>66.832999999999998</c:v>
                </c:pt>
                <c:pt idx="6988">
                  <c:v>66.828999999999994</c:v>
                </c:pt>
                <c:pt idx="6989">
                  <c:v>66.841999999999999</c:v>
                </c:pt>
                <c:pt idx="6990">
                  <c:v>66.846999999999994</c:v>
                </c:pt>
                <c:pt idx="6991">
                  <c:v>66.849999999999994</c:v>
                </c:pt>
                <c:pt idx="6992">
                  <c:v>66.864999999999995</c:v>
                </c:pt>
                <c:pt idx="6993">
                  <c:v>66.875</c:v>
                </c:pt>
                <c:pt idx="6994">
                  <c:v>66.87</c:v>
                </c:pt>
                <c:pt idx="6995">
                  <c:v>66.879000000000005</c:v>
                </c:pt>
                <c:pt idx="6996">
                  <c:v>66.882000000000005</c:v>
                </c:pt>
                <c:pt idx="6997">
                  <c:v>66.891000000000005</c:v>
                </c:pt>
                <c:pt idx="6998">
                  <c:v>66.906000000000006</c:v>
                </c:pt>
                <c:pt idx="6999">
                  <c:v>66.906999999999996</c:v>
                </c:pt>
                <c:pt idx="7000">
                  <c:v>66.918000000000006</c:v>
                </c:pt>
                <c:pt idx="7001">
                  <c:v>66.927000000000007</c:v>
                </c:pt>
                <c:pt idx="7002">
                  <c:v>66.942999999999998</c:v>
                </c:pt>
                <c:pt idx="7003">
                  <c:v>66.933999999999997</c:v>
                </c:pt>
                <c:pt idx="7004">
                  <c:v>66.956000000000003</c:v>
                </c:pt>
                <c:pt idx="7005">
                  <c:v>66.956999999999994</c:v>
                </c:pt>
                <c:pt idx="7006">
                  <c:v>66.965999999999994</c:v>
                </c:pt>
                <c:pt idx="7007">
                  <c:v>66.978999999999999</c:v>
                </c:pt>
                <c:pt idx="7008">
                  <c:v>66.986000000000004</c:v>
                </c:pt>
                <c:pt idx="7009">
                  <c:v>66.988</c:v>
                </c:pt>
                <c:pt idx="7010">
                  <c:v>66.995000000000005</c:v>
                </c:pt>
                <c:pt idx="7011">
                  <c:v>67.010999999999996</c:v>
                </c:pt>
                <c:pt idx="7012">
                  <c:v>67.013999999999996</c:v>
                </c:pt>
                <c:pt idx="7013">
                  <c:v>67.02</c:v>
                </c:pt>
                <c:pt idx="7014">
                  <c:v>67.028000000000006</c:v>
                </c:pt>
                <c:pt idx="7015">
                  <c:v>67.03</c:v>
                </c:pt>
                <c:pt idx="7016">
                  <c:v>67.046000000000006</c:v>
                </c:pt>
                <c:pt idx="7017">
                  <c:v>67.052999999999997</c:v>
                </c:pt>
                <c:pt idx="7018">
                  <c:v>67.048000000000002</c:v>
                </c:pt>
                <c:pt idx="7019">
                  <c:v>67.052999999999997</c:v>
                </c:pt>
                <c:pt idx="7020">
                  <c:v>67.06</c:v>
                </c:pt>
                <c:pt idx="7021">
                  <c:v>67.075000000000003</c:v>
                </c:pt>
                <c:pt idx="7022">
                  <c:v>67.084000000000003</c:v>
                </c:pt>
                <c:pt idx="7023">
                  <c:v>67.066999999999993</c:v>
                </c:pt>
                <c:pt idx="7024">
                  <c:v>67.096000000000004</c:v>
                </c:pt>
                <c:pt idx="7025">
                  <c:v>67.105000000000004</c:v>
                </c:pt>
                <c:pt idx="7026">
                  <c:v>67.114000000000004</c:v>
                </c:pt>
                <c:pt idx="7027">
                  <c:v>67.108000000000004</c:v>
                </c:pt>
                <c:pt idx="7028">
                  <c:v>67.117000000000004</c:v>
                </c:pt>
                <c:pt idx="7029">
                  <c:v>67.117000000000004</c:v>
                </c:pt>
                <c:pt idx="7030">
                  <c:v>67.128</c:v>
                </c:pt>
                <c:pt idx="7031">
                  <c:v>67.137</c:v>
                </c:pt>
                <c:pt idx="7032">
                  <c:v>67.141999999999996</c:v>
                </c:pt>
                <c:pt idx="7033">
                  <c:v>67.147000000000006</c:v>
                </c:pt>
                <c:pt idx="7034">
                  <c:v>67.150999999999996</c:v>
                </c:pt>
                <c:pt idx="7035">
                  <c:v>67.153000000000006</c:v>
                </c:pt>
                <c:pt idx="7036">
                  <c:v>67.158000000000001</c:v>
                </c:pt>
                <c:pt idx="7037">
                  <c:v>67.171000000000006</c:v>
                </c:pt>
                <c:pt idx="7038">
                  <c:v>67.177999999999997</c:v>
                </c:pt>
                <c:pt idx="7039">
                  <c:v>67.174000000000007</c:v>
                </c:pt>
                <c:pt idx="7040">
                  <c:v>67.183000000000007</c:v>
                </c:pt>
                <c:pt idx="7041">
                  <c:v>67.185000000000002</c:v>
                </c:pt>
                <c:pt idx="7042">
                  <c:v>67.197000000000003</c:v>
                </c:pt>
                <c:pt idx="7043">
                  <c:v>67.206000000000003</c:v>
                </c:pt>
                <c:pt idx="7044">
                  <c:v>67.22</c:v>
                </c:pt>
                <c:pt idx="7045">
                  <c:v>67.216999999999999</c:v>
                </c:pt>
                <c:pt idx="7046">
                  <c:v>67.225999999999999</c:v>
                </c:pt>
                <c:pt idx="7047">
                  <c:v>67.242000000000004</c:v>
                </c:pt>
                <c:pt idx="7048">
                  <c:v>67.236000000000004</c:v>
                </c:pt>
                <c:pt idx="7049">
                  <c:v>67.251999999999995</c:v>
                </c:pt>
                <c:pt idx="7050">
                  <c:v>67.259</c:v>
                </c:pt>
                <c:pt idx="7051">
                  <c:v>67.27</c:v>
                </c:pt>
                <c:pt idx="7052">
                  <c:v>67.268000000000001</c:v>
                </c:pt>
                <c:pt idx="7053">
                  <c:v>67.277000000000001</c:v>
                </c:pt>
                <c:pt idx="7054">
                  <c:v>67.281000000000006</c:v>
                </c:pt>
                <c:pt idx="7055">
                  <c:v>67.292000000000002</c:v>
                </c:pt>
                <c:pt idx="7056">
                  <c:v>67.305999999999997</c:v>
                </c:pt>
                <c:pt idx="7057">
                  <c:v>67.302000000000007</c:v>
                </c:pt>
                <c:pt idx="7058">
                  <c:v>67.304000000000002</c:v>
                </c:pt>
                <c:pt idx="7059">
                  <c:v>67.313000000000002</c:v>
                </c:pt>
                <c:pt idx="7060">
                  <c:v>67.313999999999993</c:v>
                </c:pt>
                <c:pt idx="7061">
                  <c:v>67.325000000000003</c:v>
                </c:pt>
                <c:pt idx="7062">
                  <c:v>67.334000000000003</c:v>
                </c:pt>
                <c:pt idx="7063">
                  <c:v>67.335999999999999</c:v>
                </c:pt>
                <c:pt idx="7064">
                  <c:v>67.334000000000003</c:v>
                </c:pt>
                <c:pt idx="7065">
                  <c:v>67.344999999999999</c:v>
                </c:pt>
                <c:pt idx="7066">
                  <c:v>67.344999999999999</c:v>
                </c:pt>
                <c:pt idx="7067">
                  <c:v>67.352999999999994</c:v>
                </c:pt>
                <c:pt idx="7068">
                  <c:v>67.361999999999995</c:v>
                </c:pt>
                <c:pt idx="7069">
                  <c:v>67.364000000000004</c:v>
                </c:pt>
                <c:pt idx="7070">
                  <c:v>67.370999999999995</c:v>
                </c:pt>
                <c:pt idx="7071">
                  <c:v>67.373000000000005</c:v>
                </c:pt>
                <c:pt idx="7072">
                  <c:v>67.388999999999996</c:v>
                </c:pt>
                <c:pt idx="7073">
                  <c:v>67.388999999999996</c:v>
                </c:pt>
                <c:pt idx="7074">
                  <c:v>67.391000000000005</c:v>
                </c:pt>
                <c:pt idx="7075">
                  <c:v>67.391000000000005</c:v>
                </c:pt>
                <c:pt idx="7076">
                  <c:v>67.400000000000006</c:v>
                </c:pt>
                <c:pt idx="7077">
                  <c:v>67.400999999999996</c:v>
                </c:pt>
                <c:pt idx="7078">
                  <c:v>67.412000000000006</c:v>
                </c:pt>
                <c:pt idx="7079">
                  <c:v>67.417000000000002</c:v>
                </c:pt>
                <c:pt idx="7080">
                  <c:v>67.423000000000002</c:v>
                </c:pt>
                <c:pt idx="7081">
                  <c:v>67.423000000000002</c:v>
                </c:pt>
                <c:pt idx="7082">
                  <c:v>67.430000000000007</c:v>
                </c:pt>
                <c:pt idx="7083">
                  <c:v>67.44</c:v>
                </c:pt>
                <c:pt idx="7084">
                  <c:v>67.441999999999993</c:v>
                </c:pt>
                <c:pt idx="7085">
                  <c:v>67.436999999999998</c:v>
                </c:pt>
                <c:pt idx="7086">
                  <c:v>67.453999999999994</c:v>
                </c:pt>
                <c:pt idx="7087">
                  <c:v>67.453000000000003</c:v>
                </c:pt>
                <c:pt idx="7088">
                  <c:v>67.453999999999994</c:v>
                </c:pt>
                <c:pt idx="7089">
                  <c:v>67.453999999999994</c:v>
                </c:pt>
                <c:pt idx="7090">
                  <c:v>67.451999999999998</c:v>
                </c:pt>
                <c:pt idx="7091">
                  <c:v>67.453999999999994</c:v>
                </c:pt>
                <c:pt idx="7092">
                  <c:v>67.460999999999999</c:v>
                </c:pt>
                <c:pt idx="7093">
                  <c:v>67.466999999999999</c:v>
                </c:pt>
                <c:pt idx="7094">
                  <c:v>67.47</c:v>
                </c:pt>
                <c:pt idx="7095">
                  <c:v>67.471999999999994</c:v>
                </c:pt>
                <c:pt idx="7096">
                  <c:v>67.471999999999994</c:v>
                </c:pt>
                <c:pt idx="7097">
                  <c:v>67.477000000000004</c:v>
                </c:pt>
                <c:pt idx="7098">
                  <c:v>67.481999999999999</c:v>
                </c:pt>
                <c:pt idx="7099">
                  <c:v>67.488</c:v>
                </c:pt>
                <c:pt idx="7100">
                  <c:v>67.495000000000005</c:v>
                </c:pt>
                <c:pt idx="7101">
                  <c:v>67.492999999999995</c:v>
                </c:pt>
                <c:pt idx="7102">
                  <c:v>67.497</c:v>
                </c:pt>
                <c:pt idx="7103">
                  <c:v>67.498000000000005</c:v>
                </c:pt>
                <c:pt idx="7104">
                  <c:v>67.489000000000004</c:v>
                </c:pt>
                <c:pt idx="7105">
                  <c:v>67.495999999999995</c:v>
                </c:pt>
                <c:pt idx="7106">
                  <c:v>67.507000000000005</c:v>
                </c:pt>
                <c:pt idx="7107">
                  <c:v>67.495999999999995</c:v>
                </c:pt>
                <c:pt idx="7108">
                  <c:v>67.5</c:v>
                </c:pt>
                <c:pt idx="7109">
                  <c:v>67.509</c:v>
                </c:pt>
                <c:pt idx="7110">
                  <c:v>67.518000000000001</c:v>
                </c:pt>
                <c:pt idx="7111">
                  <c:v>67.503</c:v>
                </c:pt>
                <c:pt idx="7112">
                  <c:v>67.504999999999995</c:v>
                </c:pt>
                <c:pt idx="7113">
                  <c:v>67.503</c:v>
                </c:pt>
                <c:pt idx="7114">
                  <c:v>67.513999999999996</c:v>
                </c:pt>
                <c:pt idx="7115">
                  <c:v>67.521000000000001</c:v>
                </c:pt>
                <c:pt idx="7116">
                  <c:v>67.528000000000006</c:v>
                </c:pt>
                <c:pt idx="7117">
                  <c:v>67.524000000000001</c:v>
                </c:pt>
                <c:pt idx="7118">
                  <c:v>67.525999999999996</c:v>
                </c:pt>
                <c:pt idx="7119">
                  <c:v>67.513000000000005</c:v>
                </c:pt>
                <c:pt idx="7120">
                  <c:v>67.510000000000005</c:v>
                </c:pt>
                <c:pt idx="7121">
                  <c:v>67.519000000000005</c:v>
                </c:pt>
                <c:pt idx="7122">
                  <c:v>67.528000000000006</c:v>
                </c:pt>
                <c:pt idx="7123">
                  <c:v>67.522000000000006</c:v>
                </c:pt>
                <c:pt idx="7124">
                  <c:v>67.515000000000001</c:v>
                </c:pt>
                <c:pt idx="7125">
                  <c:v>67.501999999999995</c:v>
                </c:pt>
                <c:pt idx="7126">
                  <c:v>67.513000000000005</c:v>
                </c:pt>
                <c:pt idx="7127">
                  <c:v>67.507999999999996</c:v>
                </c:pt>
                <c:pt idx="7128">
                  <c:v>67.506</c:v>
                </c:pt>
                <c:pt idx="7129">
                  <c:v>67.516000000000005</c:v>
                </c:pt>
                <c:pt idx="7130">
                  <c:v>67.506</c:v>
                </c:pt>
                <c:pt idx="7131">
                  <c:v>67.506</c:v>
                </c:pt>
                <c:pt idx="7132">
                  <c:v>67.510999999999996</c:v>
                </c:pt>
                <c:pt idx="7133">
                  <c:v>67.513999999999996</c:v>
                </c:pt>
                <c:pt idx="7134">
                  <c:v>67.513000000000005</c:v>
                </c:pt>
                <c:pt idx="7135">
                  <c:v>67.507000000000005</c:v>
                </c:pt>
                <c:pt idx="7136">
                  <c:v>67.498000000000005</c:v>
                </c:pt>
                <c:pt idx="7137">
                  <c:v>67.504999999999995</c:v>
                </c:pt>
                <c:pt idx="7138">
                  <c:v>67.498000000000005</c:v>
                </c:pt>
                <c:pt idx="7139">
                  <c:v>67.501000000000005</c:v>
                </c:pt>
                <c:pt idx="7140">
                  <c:v>67.48</c:v>
                </c:pt>
                <c:pt idx="7141">
                  <c:v>67.503</c:v>
                </c:pt>
                <c:pt idx="7142">
                  <c:v>67.498000000000005</c:v>
                </c:pt>
                <c:pt idx="7143">
                  <c:v>67.507999999999996</c:v>
                </c:pt>
                <c:pt idx="7144">
                  <c:v>67.504999999999995</c:v>
                </c:pt>
                <c:pt idx="7145">
                  <c:v>67.507999999999996</c:v>
                </c:pt>
                <c:pt idx="7146">
                  <c:v>67.512</c:v>
                </c:pt>
                <c:pt idx="7147">
                  <c:v>67.498999999999995</c:v>
                </c:pt>
                <c:pt idx="7148">
                  <c:v>67.492000000000004</c:v>
                </c:pt>
                <c:pt idx="7149">
                  <c:v>67.486000000000004</c:v>
                </c:pt>
                <c:pt idx="7150">
                  <c:v>67.489999999999995</c:v>
                </c:pt>
                <c:pt idx="7151">
                  <c:v>67.489999999999995</c:v>
                </c:pt>
                <c:pt idx="7152">
                  <c:v>67.501000000000005</c:v>
                </c:pt>
                <c:pt idx="7153">
                  <c:v>67.492999999999995</c:v>
                </c:pt>
                <c:pt idx="7154">
                  <c:v>67.488</c:v>
                </c:pt>
                <c:pt idx="7155">
                  <c:v>67.497</c:v>
                </c:pt>
                <c:pt idx="7156">
                  <c:v>67.489999999999995</c:v>
                </c:pt>
                <c:pt idx="7157">
                  <c:v>67.483999999999995</c:v>
                </c:pt>
                <c:pt idx="7158">
                  <c:v>67.478999999999999</c:v>
                </c:pt>
                <c:pt idx="7159">
                  <c:v>67.483999999999995</c:v>
                </c:pt>
                <c:pt idx="7160">
                  <c:v>67.481999999999999</c:v>
                </c:pt>
                <c:pt idx="7161">
                  <c:v>67.489000000000004</c:v>
                </c:pt>
                <c:pt idx="7162">
                  <c:v>67.478999999999999</c:v>
                </c:pt>
                <c:pt idx="7163">
                  <c:v>67.477000000000004</c:v>
                </c:pt>
                <c:pt idx="7164">
                  <c:v>67.474999999999994</c:v>
                </c:pt>
                <c:pt idx="7165">
                  <c:v>67.459000000000003</c:v>
                </c:pt>
                <c:pt idx="7166">
                  <c:v>67.456999999999994</c:v>
                </c:pt>
                <c:pt idx="7167">
                  <c:v>67.463999999999999</c:v>
                </c:pt>
                <c:pt idx="7168">
                  <c:v>67.456999999999994</c:v>
                </c:pt>
                <c:pt idx="7169">
                  <c:v>67.453000000000003</c:v>
                </c:pt>
                <c:pt idx="7170">
                  <c:v>67.456999999999994</c:v>
                </c:pt>
                <c:pt idx="7171">
                  <c:v>67.447999999999993</c:v>
                </c:pt>
                <c:pt idx="7172">
                  <c:v>67.453000000000003</c:v>
                </c:pt>
                <c:pt idx="7173">
                  <c:v>67.453000000000003</c:v>
                </c:pt>
                <c:pt idx="7174">
                  <c:v>67.44</c:v>
                </c:pt>
                <c:pt idx="7175">
                  <c:v>67.448999999999998</c:v>
                </c:pt>
                <c:pt idx="7176">
                  <c:v>67.451999999999998</c:v>
                </c:pt>
                <c:pt idx="7177">
                  <c:v>67.444000000000003</c:v>
                </c:pt>
                <c:pt idx="7178">
                  <c:v>67.436000000000007</c:v>
                </c:pt>
                <c:pt idx="7179">
                  <c:v>67.430999999999997</c:v>
                </c:pt>
                <c:pt idx="7180">
                  <c:v>67.438000000000002</c:v>
                </c:pt>
                <c:pt idx="7181">
                  <c:v>67.429000000000002</c:v>
                </c:pt>
                <c:pt idx="7182">
                  <c:v>67.433999999999997</c:v>
                </c:pt>
                <c:pt idx="7183">
                  <c:v>67.429000000000002</c:v>
                </c:pt>
                <c:pt idx="7184">
                  <c:v>67.432000000000002</c:v>
                </c:pt>
                <c:pt idx="7185">
                  <c:v>67.427000000000007</c:v>
                </c:pt>
                <c:pt idx="7186">
                  <c:v>67.421000000000006</c:v>
                </c:pt>
                <c:pt idx="7187">
                  <c:v>67.418000000000006</c:v>
                </c:pt>
                <c:pt idx="7188">
                  <c:v>67.412000000000006</c:v>
                </c:pt>
                <c:pt idx="7189">
                  <c:v>67.41</c:v>
                </c:pt>
                <c:pt idx="7190">
                  <c:v>67.397999999999996</c:v>
                </c:pt>
                <c:pt idx="7191">
                  <c:v>67.394000000000005</c:v>
                </c:pt>
                <c:pt idx="7192">
                  <c:v>67.387</c:v>
                </c:pt>
                <c:pt idx="7193">
                  <c:v>67.388000000000005</c:v>
                </c:pt>
                <c:pt idx="7194">
                  <c:v>67.387</c:v>
                </c:pt>
                <c:pt idx="7195">
                  <c:v>67.385000000000005</c:v>
                </c:pt>
                <c:pt idx="7196">
                  <c:v>67.376000000000005</c:v>
                </c:pt>
                <c:pt idx="7197">
                  <c:v>67.364999999999995</c:v>
                </c:pt>
                <c:pt idx="7198">
                  <c:v>67.367000000000004</c:v>
                </c:pt>
                <c:pt idx="7199">
                  <c:v>67.355999999999995</c:v>
                </c:pt>
                <c:pt idx="7200">
                  <c:v>67.353999999999999</c:v>
                </c:pt>
                <c:pt idx="7201">
                  <c:v>67.346999999999994</c:v>
                </c:pt>
                <c:pt idx="7202">
                  <c:v>67.347999999999999</c:v>
                </c:pt>
                <c:pt idx="7203">
                  <c:v>67.343000000000004</c:v>
                </c:pt>
                <c:pt idx="7204">
                  <c:v>67.335999999999999</c:v>
                </c:pt>
                <c:pt idx="7205">
                  <c:v>67.331999999999994</c:v>
                </c:pt>
                <c:pt idx="7206">
                  <c:v>67.325000000000003</c:v>
                </c:pt>
                <c:pt idx="7207">
                  <c:v>67.325000000000003</c:v>
                </c:pt>
                <c:pt idx="7208">
                  <c:v>67.311999999999998</c:v>
                </c:pt>
                <c:pt idx="7209">
                  <c:v>67.31</c:v>
                </c:pt>
                <c:pt idx="7210">
                  <c:v>67.298000000000002</c:v>
                </c:pt>
                <c:pt idx="7211">
                  <c:v>67.292000000000002</c:v>
                </c:pt>
                <c:pt idx="7212">
                  <c:v>67.281000000000006</c:v>
                </c:pt>
                <c:pt idx="7213">
                  <c:v>67.281000000000006</c:v>
                </c:pt>
                <c:pt idx="7214">
                  <c:v>67.281000000000006</c:v>
                </c:pt>
                <c:pt idx="7215">
                  <c:v>67.277000000000001</c:v>
                </c:pt>
                <c:pt idx="7216">
                  <c:v>67.272000000000006</c:v>
                </c:pt>
                <c:pt idx="7217">
                  <c:v>67.266999999999996</c:v>
                </c:pt>
                <c:pt idx="7218">
                  <c:v>67.263000000000005</c:v>
                </c:pt>
                <c:pt idx="7219">
                  <c:v>67.260999999999996</c:v>
                </c:pt>
                <c:pt idx="7220">
                  <c:v>67.259</c:v>
                </c:pt>
                <c:pt idx="7221">
                  <c:v>67.248000000000005</c:v>
                </c:pt>
                <c:pt idx="7222">
                  <c:v>67.242999999999995</c:v>
                </c:pt>
                <c:pt idx="7223">
                  <c:v>67.236000000000004</c:v>
                </c:pt>
                <c:pt idx="7224">
                  <c:v>67.222999999999999</c:v>
                </c:pt>
                <c:pt idx="7225">
                  <c:v>67.221000000000004</c:v>
                </c:pt>
                <c:pt idx="7226">
                  <c:v>67.213999999999999</c:v>
                </c:pt>
                <c:pt idx="7227">
                  <c:v>67.212000000000003</c:v>
                </c:pt>
                <c:pt idx="7228">
                  <c:v>67.207999999999998</c:v>
                </c:pt>
                <c:pt idx="7229">
                  <c:v>67.204999999999998</c:v>
                </c:pt>
                <c:pt idx="7230">
                  <c:v>67.194000000000003</c:v>
                </c:pt>
                <c:pt idx="7231">
                  <c:v>67.186999999999998</c:v>
                </c:pt>
                <c:pt idx="7232">
                  <c:v>67.195999999999998</c:v>
                </c:pt>
                <c:pt idx="7233">
                  <c:v>67.179000000000002</c:v>
                </c:pt>
                <c:pt idx="7234">
                  <c:v>67.177000000000007</c:v>
                </c:pt>
                <c:pt idx="7235">
                  <c:v>67.174000000000007</c:v>
                </c:pt>
                <c:pt idx="7236">
                  <c:v>67.168000000000006</c:v>
                </c:pt>
                <c:pt idx="7237">
                  <c:v>67.158000000000001</c:v>
                </c:pt>
                <c:pt idx="7238">
                  <c:v>67.156999999999996</c:v>
                </c:pt>
                <c:pt idx="7239">
                  <c:v>67.147000000000006</c:v>
                </c:pt>
                <c:pt idx="7240">
                  <c:v>67.144999999999996</c:v>
                </c:pt>
                <c:pt idx="7241">
                  <c:v>67.137</c:v>
                </c:pt>
                <c:pt idx="7242">
                  <c:v>67.135999999999996</c:v>
                </c:pt>
                <c:pt idx="7243">
                  <c:v>67.134</c:v>
                </c:pt>
                <c:pt idx="7244">
                  <c:v>67.128</c:v>
                </c:pt>
                <c:pt idx="7245">
                  <c:v>67.114000000000004</c:v>
                </c:pt>
                <c:pt idx="7246">
                  <c:v>67.11</c:v>
                </c:pt>
                <c:pt idx="7247">
                  <c:v>67.105000000000004</c:v>
                </c:pt>
                <c:pt idx="7248">
                  <c:v>67.099000000000004</c:v>
                </c:pt>
                <c:pt idx="7249">
                  <c:v>67.102999999999994</c:v>
                </c:pt>
                <c:pt idx="7250">
                  <c:v>67.087999999999994</c:v>
                </c:pt>
                <c:pt idx="7251">
                  <c:v>67.078000000000003</c:v>
                </c:pt>
                <c:pt idx="7252">
                  <c:v>67.09</c:v>
                </c:pt>
                <c:pt idx="7253">
                  <c:v>67.072000000000003</c:v>
                </c:pt>
                <c:pt idx="7254">
                  <c:v>67.063000000000002</c:v>
                </c:pt>
                <c:pt idx="7255">
                  <c:v>67.061000000000007</c:v>
                </c:pt>
                <c:pt idx="7256">
                  <c:v>67.061000000000007</c:v>
                </c:pt>
                <c:pt idx="7257">
                  <c:v>67.063000000000002</c:v>
                </c:pt>
                <c:pt idx="7258">
                  <c:v>67.061000000000007</c:v>
                </c:pt>
                <c:pt idx="7259">
                  <c:v>67.054000000000002</c:v>
                </c:pt>
                <c:pt idx="7260">
                  <c:v>67.045000000000002</c:v>
                </c:pt>
                <c:pt idx="7261">
                  <c:v>67.034000000000006</c:v>
                </c:pt>
                <c:pt idx="7262">
                  <c:v>67.022999999999996</c:v>
                </c:pt>
                <c:pt idx="7263">
                  <c:v>67.019000000000005</c:v>
                </c:pt>
                <c:pt idx="7264">
                  <c:v>67.019000000000005</c:v>
                </c:pt>
                <c:pt idx="7265">
                  <c:v>67.013999999999996</c:v>
                </c:pt>
                <c:pt idx="7266">
                  <c:v>67.016000000000005</c:v>
                </c:pt>
                <c:pt idx="7267">
                  <c:v>67.012</c:v>
                </c:pt>
                <c:pt idx="7268">
                  <c:v>67.006</c:v>
                </c:pt>
                <c:pt idx="7269">
                  <c:v>66.997</c:v>
                </c:pt>
                <c:pt idx="7270">
                  <c:v>66.995999999999995</c:v>
                </c:pt>
                <c:pt idx="7271">
                  <c:v>66.975999999999999</c:v>
                </c:pt>
                <c:pt idx="7272">
                  <c:v>66.968999999999994</c:v>
                </c:pt>
                <c:pt idx="7273">
                  <c:v>66.957999999999998</c:v>
                </c:pt>
                <c:pt idx="7274">
                  <c:v>66.953999999999994</c:v>
                </c:pt>
                <c:pt idx="7275">
                  <c:v>66.960999999999999</c:v>
                </c:pt>
                <c:pt idx="7276">
                  <c:v>66.951999999999998</c:v>
                </c:pt>
                <c:pt idx="7277">
                  <c:v>66.953999999999994</c:v>
                </c:pt>
                <c:pt idx="7278">
                  <c:v>66.945999999999998</c:v>
                </c:pt>
                <c:pt idx="7279">
                  <c:v>66.938999999999993</c:v>
                </c:pt>
                <c:pt idx="7280">
                  <c:v>66.933999999999997</c:v>
                </c:pt>
                <c:pt idx="7281">
                  <c:v>66.932000000000002</c:v>
                </c:pt>
                <c:pt idx="7282">
                  <c:v>66.924999999999997</c:v>
                </c:pt>
                <c:pt idx="7283">
                  <c:v>66.915999999999997</c:v>
                </c:pt>
                <c:pt idx="7284">
                  <c:v>66.917000000000002</c:v>
                </c:pt>
                <c:pt idx="7285">
                  <c:v>66.91</c:v>
                </c:pt>
                <c:pt idx="7286">
                  <c:v>66.903000000000006</c:v>
                </c:pt>
                <c:pt idx="7287">
                  <c:v>66.896000000000001</c:v>
                </c:pt>
                <c:pt idx="7288">
                  <c:v>66.888999999999996</c:v>
                </c:pt>
                <c:pt idx="7289">
                  <c:v>66.888000000000005</c:v>
                </c:pt>
                <c:pt idx="7290">
                  <c:v>66.885000000000005</c:v>
                </c:pt>
                <c:pt idx="7291">
                  <c:v>66.869</c:v>
                </c:pt>
                <c:pt idx="7292">
                  <c:v>66.87</c:v>
                </c:pt>
                <c:pt idx="7293">
                  <c:v>66.873999999999995</c:v>
                </c:pt>
                <c:pt idx="7294">
                  <c:v>66.861000000000004</c:v>
                </c:pt>
                <c:pt idx="7295">
                  <c:v>66.855999999999995</c:v>
                </c:pt>
                <c:pt idx="7296">
                  <c:v>66.858999999999995</c:v>
                </c:pt>
                <c:pt idx="7297">
                  <c:v>66.853999999999999</c:v>
                </c:pt>
                <c:pt idx="7298">
                  <c:v>66.838999999999999</c:v>
                </c:pt>
                <c:pt idx="7299">
                  <c:v>66.834000000000003</c:v>
                </c:pt>
                <c:pt idx="7300">
                  <c:v>66.828000000000003</c:v>
                </c:pt>
                <c:pt idx="7301">
                  <c:v>66.828000000000003</c:v>
                </c:pt>
                <c:pt idx="7302">
                  <c:v>66.822999999999993</c:v>
                </c:pt>
                <c:pt idx="7303">
                  <c:v>66.822999999999993</c:v>
                </c:pt>
                <c:pt idx="7304">
                  <c:v>66.820999999999998</c:v>
                </c:pt>
                <c:pt idx="7305">
                  <c:v>66.811999999999998</c:v>
                </c:pt>
                <c:pt idx="7306">
                  <c:v>66.813999999999993</c:v>
                </c:pt>
                <c:pt idx="7307">
                  <c:v>66.805000000000007</c:v>
                </c:pt>
                <c:pt idx="7308">
                  <c:v>66.805000000000007</c:v>
                </c:pt>
                <c:pt idx="7309">
                  <c:v>66.802999999999997</c:v>
                </c:pt>
                <c:pt idx="7310">
                  <c:v>66.799000000000007</c:v>
                </c:pt>
                <c:pt idx="7311">
                  <c:v>66.790000000000006</c:v>
                </c:pt>
                <c:pt idx="7312">
                  <c:v>66.775999999999996</c:v>
                </c:pt>
                <c:pt idx="7313">
                  <c:v>66.781000000000006</c:v>
                </c:pt>
                <c:pt idx="7314">
                  <c:v>66.768000000000001</c:v>
                </c:pt>
                <c:pt idx="7315">
                  <c:v>66.765000000000001</c:v>
                </c:pt>
                <c:pt idx="7316">
                  <c:v>66.759</c:v>
                </c:pt>
                <c:pt idx="7317">
                  <c:v>66.772000000000006</c:v>
                </c:pt>
                <c:pt idx="7318">
                  <c:v>66.75</c:v>
                </c:pt>
                <c:pt idx="7319">
                  <c:v>66.754000000000005</c:v>
                </c:pt>
                <c:pt idx="7320">
                  <c:v>66.742999999999995</c:v>
                </c:pt>
                <c:pt idx="7321">
                  <c:v>66.745999999999995</c:v>
                </c:pt>
                <c:pt idx="7322">
                  <c:v>66.736999999999995</c:v>
                </c:pt>
                <c:pt idx="7323">
                  <c:v>66.721000000000004</c:v>
                </c:pt>
                <c:pt idx="7324">
                  <c:v>66.722999999999999</c:v>
                </c:pt>
                <c:pt idx="7325">
                  <c:v>66.713999999999999</c:v>
                </c:pt>
                <c:pt idx="7326">
                  <c:v>66.703000000000003</c:v>
                </c:pt>
                <c:pt idx="7327">
                  <c:v>66.703000000000003</c:v>
                </c:pt>
                <c:pt idx="7328">
                  <c:v>66.697000000000003</c:v>
                </c:pt>
                <c:pt idx="7329">
                  <c:v>66.691999999999993</c:v>
                </c:pt>
                <c:pt idx="7330">
                  <c:v>66.688000000000002</c:v>
                </c:pt>
                <c:pt idx="7331">
                  <c:v>66.686000000000007</c:v>
                </c:pt>
                <c:pt idx="7332">
                  <c:v>66.677000000000007</c:v>
                </c:pt>
                <c:pt idx="7333">
                  <c:v>66.677000000000007</c:v>
                </c:pt>
                <c:pt idx="7334">
                  <c:v>66.67</c:v>
                </c:pt>
                <c:pt idx="7335">
                  <c:v>66.662999999999997</c:v>
                </c:pt>
                <c:pt idx="7336">
                  <c:v>66.662999999999997</c:v>
                </c:pt>
                <c:pt idx="7337">
                  <c:v>66.665000000000006</c:v>
                </c:pt>
                <c:pt idx="7338">
                  <c:v>66.662999999999997</c:v>
                </c:pt>
                <c:pt idx="7339">
                  <c:v>66.665999999999997</c:v>
                </c:pt>
                <c:pt idx="7340">
                  <c:v>66.656999999999996</c:v>
                </c:pt>
                <c:pt idx="7341">
                  <c:v>66.641000000000005</c:v>
                </c:pt>
                <c:pt idx="7342">
                  <c:v>66.652000000000001</c:v>
                </c:pt>
                <c:pt idx="7343">
                  <c:v>66.647999999999996</c:v>
                </c:pt>
                <c:pt idx="7344">
                  <c:v>66.644000000000005</c:v>
                </c:pt>
                <c:pt idx="7345">
                  <c:v>66.643000000000001</c:v>
                </c:pt>
                <c:pt idx="7346">
                  <c:v>66.632999999999996</c:v>
                </c:pt>
                <c:pt idx="7347">
                  <c:v>66.623000000000005</c:v>
                </c:pt>
                <c:pt idx="7348">
                  <c:v>66.626000000000005</c:v>
                </c:pt>
                <c:pt idx="7349">
                  <c:v>66.622</c:v>
                </c:pt>
                <c:pt idx="7350">
                  <c:v>66.611999999999995</c:v>
                </c:pt>
                <c:pt idx="7351">
                  <c:v>66.614999999999995</c:v>
                </c:pt>
                <c:pt idx="7352">
                  <c:v>66.61</c:v>
                </c:pt>
                <c:pt idx="7353">
                  <c:v>66.600999999999999</c:v>
                </c:pt>
                <c:pt idx="7354">
                  <c:v>66.602000000000004</c:v>
                </c:pt>
                <c:pt idx="7355">
                  <c:v>66.585999999999999</c:v>
                </c:pt>
                <c:pt idx="7356">
                  <c:v>66.582999999999998</c:v>
                </c:pt>
                <c:pt idx="7357">
                  <c:v>66.578999999999994</c:v>
                </c:pt>
                <c:pt idx="7358">
                  <c:v>66.572000000000003</c:v>
                </c:pt>
                <c:pt idx="7359">
                  <c:v>66.575000000000003</c:v>
                </c:pt>
                <c:pt idx="7360">
                  <c:v>66.569999999999993</c:v>
                </c:pt>
                <c:pt idx="7361">
                  <c:v>66.567999999999998</c:v>
                </c:pt>
                <c:pt idx="7362">
                  <c:v>66.563999999999993</c:v>
                </c:pt>
                <c:pt idx="7363">
                  <c:v>66.555000000000007</c:v>
                </c:pt>
                <c:pt idx="7364">
                  <c:v>66.543000000000006</c:v>
                </c:pt>
                <c:pt idx="7365">
                  <c:v>66.534999999999997</c:v>
                </c:pt>
                <c:pt idx="7366">
                  <c:v>66.531999999999996</c:v>
                </c:pt>
                <c:pt idx="7367">
                  <c:v>66.525999999999996</c:v>
                </c:pt>
                <c:pt idx="7368">
                  <c:v>66.531999999999996</c:v>
                </c:pt>
                <c:pt idx="7369">
                  <c:v>66.525999999999996</c:v>
                </c:pt>
                <c:pt idx="7370">
                  <c:v>66.515000000000001</c:v>
                </c:pt>
                <c:pt idx="7371">
                  <c:v>66.506</c:v>
                </c:pt>
                <c:pt idx="7372">
                  <c:v>66.510000000000005</c:v>
                </c:pt>
                <c:pt idx="7373">
                  <c:v>66.504000000000005</c:v>
                </c:pt>
                <c:pt idx="7374">
                  <c:v>66.506</c:v>
                </c:pt>
                <c:pt idx="7375">
                  <c:v>66.498999999999995</c:v>
                </c:pt>
                <c:pt idx="7376">
                  <c:v>66.492999999999995</c:v>
                </c:pt>
                <c:pt idx="7377">
                  <c:v>66.492000000000004</c:v>
                </c:pt>
                <c:pt idx="7378">
                  <c:v>66.483000000000004</c:v>
                </c:pt>
                <c:pt idx="7379">
                  <c:v>66.481999999999999</c:v>
                </c:pt>
                <c:pt idx="7380">
                  <c:v>66.480999999999995</c:v>
                </c:pt>
                <c:pt idx="7381">
                  <c:v>66.47</c:v>
                </c:pt>
                <c:pt idx="7382">
                  <c:v>66.462999999999994</c:v>
                </c:pt>
                <c:pt idx="7383">
                  <c:v>66.462999999999994</c:v>
                </c:pt>
                <c:pt idx="7384">
                  <c:v>66.459000000000003</c:v>
                </c:pt>
                <c:pt idx="7385">
                  <c:v>66.454999999999998</c:v>
                </c:pt>
                <c:pt idx="7386">
                  <c:v>66.450999999999993</c:v>
                </c:pt>
                <c:pt idx="7387">
                  <c:v>66.445999999999998</c:v>
                </c:pt>
                <c:pt idx="7388">
                  <c:v>66.436999999999998</c:v>
                </c:pt>
                <c:pt idx="7389">
                  <c:v>66.447999999999993</c:v>
                </c:pt>
                <c:pt idx="7390">
                  <c:v>66.454999999999998</c:v>
                </c:pt>
                <c:pt idx="7391">
                  <c:v>66.448999999999998</c:v>
                </c:pt>
                <c:pt idx="7392">
                  <c:v>66.447000000000003</c:v>
                </c:pt>
                <c:pt idx="7393">
                  <c:v>66.441999999999993</c:v>
                </c:pt>
                <c:pt idx="7394">
                  <c:v>66.433000000000007</c:v>
                </c:pt>
                <c:pt idx="7395">
                  <c:v>66.444000000000003</c:v>
                </c:pt>
                <c:pt idx="7396">
                  <c:v>66.438000000000002</c:v>
                </c:pt>
                <c:pt idx="7397">
                  <c:v>66.429000000000002</c:v>
                </c:pt>
                <c:pt idx="7398">
                  <c:v>66.433000000000007</c:v>
                </c:pt>
                <c:pt idx="7399">
                  <c:v>66.427000000000007</c:v>
                </c:pt>
                <c:pt idx="7400">
                  <c:v>66.421999999999997</c:v>
                </c:pt>
                <c:pt idx="7401">
                  <c:v>66.421999999999997</c:v>
                </c:pt>
                <c:pt idx="7402">
                  <c:v>66.421999999999997</c:v>
                </c:pt>
                <c:pt idx="7403">
                  <c:v>66.411000000000001</c:v>
                </c:pt>
                <c:pt idx="7404">
                  <c:v>66.400000000000006</c:v>
                </c:pt>
                <c:pt idx="7405">
                  <c:v>66.397999999999996</c:v>
                </c:pt>
                <c:pt idx="7406">
                  <c:v>66.400000000000006</c:v>
                </c:pt>
                <c:pt idx="7407">
                  <c:v>66.400000000000006</c:v>
                </c:pt>
                <c:pt idx="7408">
                  <c:v>66.396000000000001</c:v>
                </c:pt>
                <c:pt idx="7409">
                  <c:v>66.388999999999996</c:v>
                </c:pt>
                <c:pt idx="7410">
                  <c:v>66.385000000000005</c:v>
                </c:pt>
                <c:pt idx="7411">
                  <c:v>66.384</c:v>
                </c:pt>
                <c:pt idx="7412">
                  <c:v>66.378</c:v>
                </c:pt>
                <c:pt idx="7413">
                  <c:v>66.378</c:v>
                </c:pt>
                <c:pt idx="7414">
                  <c:v>66.375</c:v>
                </c:pt>
                <c:pt idx="7415">
                  <c:v>66.373999999999995</c:v>
                </c:pt>
                <c:pt idx="7416">
                  <c:v>66.367000000000004</c:v>
                </c:pt>
                <c:pt idx="7417">
                  <c:v>66.370999999999995</c:v>
                </c:pt>
                <c:pt idx="7418">
                  <c:v>66.364999999999995</c:v>
                </c:pt>
                <c:pt idx="7419">
                  <c:v>66.367000000000004</c:v>
                </c:pt>
                <c:pt idx="7420">
                  <c:v>66.361999999999995</c:v>
                </c:pt>
                <c:pt idx="7421">
                  <c:v>66.361000000000004</c:v>
                </c:pt>
                <c:pt idx="7422">
                  <c:v>66.363</c:v>
                </c:pt>
                <c:pt idx="7423">
                  <c:v>66.350999999999999</c:v>
                </c:pt>
                <c:pt idx="7424">
                  <c:v>66.353999999999999</c:v>
                </c:pt>
                <c:pt idx="7425">
                  <c:v>66.36</c:v>
                </c:pt>
                <c:pt idx="7426">
                  <c:v>66.352000000000004</c:v>
                </c:pt>
                <c:pt idx="7427">
                  <c:v>66.340999999999994</c:v>
                </c:pt>
                <c:pt idx="7428">
                  <c:v>66.347999999999999</c:v>
                </c:pt>
                <c:pt idx="7429">
                  <c:v>66.346999999999994</c:v>
                </c:pt>
                <c:pt idx="7430">
                  <c:v>66.346999999999994</c:v>
                </c:pt>
                <c:pt idx="7431">
                  <c:v>66.340999999999994</c:v>
                </c:pt>
                <c:pt idx="7432">
                  <c:v>66.334000000000003</c:v>
                </c:pt>
                <c:pt idx="7433">
                  <c:v>66.326999999999998</c:v>
                </c:pt>
                <c:pt idx="7434">
                  <c:v>66.33</c:v>
                </c:pt>
                <c:pt idx="7435">
                  <c:v>66.335999999999999</c:v>
                </c:pt>
                <c:pt idx="7436">
                  <c:v>66.328000000000003</c:v>
                </c:pt>
                <c:pt idx="7437">
                  <c:v>66.322999999999993</c:v>
                </c:pt>
                <c:pt idx="7438">
                  <c:v>66.320999999999998</c:v>
                </c:pt>
                <c:pt idx="7439">
                  <c:v>66.319000000000003</c:v>
                </c:pt>
                <c:pt idx="7440">
                  <c:v>66.322999999999993</c:v>
                </c:pt>
                <c:pt idx="7441">
                  <c:v>66.31</c:v>
                </c:pt>
                <c:pt idx="7442">
                  <c:v>66.305000000000007</c:v>
                </c:pt>
                <c:pt idx="7443">
                  <c:v>66.308000000000007</c:v>
                </c:pt>
                <c:pt idx="7444">
                  <c:v>66.301000000000002</c:v>
                </c:pt>
                <c:pt idx="7445">
                  <c:v>66.299000000000007</c:v>
                </c:pt>
                <c:pt idx="7446">
                  <c:v>66.296999999999997</c:v>
                </c:pt>
                <c:pt idx="7447">
                  <c:v>66.296999999999997</c:v>
                </c:pt>
                <c:pt idx="7448">
                  <c:v>66.295000000000002</c:v>
                </c:pt>
                <c:pt idx="7449">
                  <c:v>66.296999999999997</c:v>
                </c:pt>
                <c:pt idx="7450">
                  <c:v>66.301000000000002</c:v>
                </c:pt>
                <c:pt idx="7451">
                  <c:v>66.301000000000002</c:v>
                </c:pt>
                <c:pt idx="7452">
                  <c:v>66.290000000000006</c:v>
                </c:pt>
                <c:pt idx="7453">
                  <c:v>66.295000000000002</c:v>
                </c:pt>
                <c:pt idx="7454">
                  <c:v>66.290999999999997</c:v>
                </c:pt>
                <c:pt idx="7455">
                  <c:v>66.281999999999996</c:v>
                </c:pt>
                <c:pt idx="7456">
                  <c:v>66.290999999999997</c:v>
                </c:pt>
                <c:pt idx="7457">
                  <c:v>66.295000000000002</c:v>
                </c:pt>
                <c:pt idx="7458">
                  <c:v>66.289000000000001</c:v>
                </c:pt>
                <c:pt idx="7459">
                  <c:v>66.287000000000006</c:v>
                </c:pt>
                <c:pt idx="7460">
                  <c:v>66.284000000000006</c:v>
                </c:pt>
                <c:pt idx="7461">
                  <c:v>66.278000000000006</c:v>
                </c:pt>
                <c:pt idx="7462">
                  <c:v>66.281999999999996</c:v>
                </c:pt>
                <c:pt idx="7463">
                  <c:v>66.28</c:v>
                </c:pt>
                <c:pt idx="7464">
                  <c:v>66.281999999999996</c:v>
                </c:pt>
                <c:pt idx="7465">
                  <c:v>66.275999999999996</c:v>
                </c:pt>
                <c:pt idx="7466">
                  <c:v>66.281999999999996</c:v>
                </c:pt>
                <c:pt idx="7467">
                  <c:v>66.281999999999996</c:v>
                </c:pt>
                <c:pt idx="7468">
                  <c:v>66.284999999999997</c:v>
                </c:pt>
                <c:pt idx="7469">
                  <c:v>66.272999999999996</c:v>
                </c:pt>
                <c:pt idx="7470">
                  <c:v>66.266999999999996</c:v>
                </c:pt>
                <c:pt idx="7471">
                  <c:v>66.266999999999996</c:v>
                </c:pt>
                <c:pt idx="7472">
                  <c:v>66.274000000000001</c:v>
                </c:pt>
                <c:pt idx="7473">
                  <c:v>66.27</c:v>
                </c:pt>
                <c:pt idx="7474">
                  <c:v>66.27</c:v>
                </c:pt>
                <c:pt idx="7475">
                  <c:v>66.251999999999995</c:v>
                </c:pt>
                <c:pt idx="7476">
                  <c:v>66.266999999999996</c:v>
                </c:pt>
                <c:pt idx="7477">
                  <c:v>66.274000000000001</c:v>
                </c:pt>
                <c:pt idx="7478">
                  <c:v>66.265000000000001</c:v>
                </c:pt>
                <c:pt idx="7479">
                  <c:v>66.256</c:v>
                </c:pt>
                <c:pt idx="7480">
                  <c:v>66.259</c:v>
                </c:pt>
                <c:pt idx="7481">
                  <c:v>66.257000000000005</c:v>
                </c:pt>
                <c:pt idx="7482">
                  <c:v>66.256</c:v>
                </c:pt>
                <c:pt idx="7483">
                  <c:v>66.251999999999995</c:v>
                </c:pt>
                <c:pt idx="7484">
                  <c:v>66.256</c:v>
                </c:pt>
                <c:pt idx="7485">
                  <c:v>66.248000000000005</c:v>
                </c:pt>
                <c:pt idx="7486">
                  <c:v>66.245999999999995</c:v>
                </c:pt>
                <c:pt idx="7487">
                  <c:v>66.254999999999995</c:v>
                </c:pt>
                <c:pt idx="7488">
                  <c:v>66.248000000000005</c:v>
                </c:pt>
                <c:pt idx="7489">
                  <c:v>66.242999999999995</c:v>
                </c:pt>
                <c:pt idx="7490">
                  <c:v>66.239000000000004</c:v>
                </c:pt>
                <c:pt idx="7491">
                  <c:v>66.233999999999995</c:v>
                </c:pt>
                <c:pt idx="7492">
                  <c:v>66.233999999999995</c:v>
                </c:pt>
                <c:pt idx="7493">
                  <c:v>66.242000000000004</c:v>
                </c:pt>
                <c:pt idx="7494">
                  <c:v>66.244</c:v>
                </c:pt>
                <c:pt idx="7495">
                  <c:v>66.248000000000005</c:v>
                </c:pt>
                <c:pt idx="7496">
                  <c:v>66.234999999999999</c:v>
                </c:pt>
                <c:pt idx="7497">
                  <c:v>66.236999999999995</c:v>
                </c:pt>
                <c:pt idx="7498">
                  <c:v>66.234999999999999</c:v>
                </c:pt>
                <c:pt idx="7499">
                  <c:v>66.238</c:v>
                </c:pt>
                <c:pt idx="7500">
                  <c:v>66.236999999999995</c:v>
                </c:pt>
                <c:pt idx="7501">
                  <c:v>66.239999999999995</c:v>
                </c:pt>
                <c:pt idx="7502">
                  <c:v>66.234999999999999</c:v>
                </c:pt>
                <c:pt idx="7503">
                  <c:v>66.247</c:v>
                </c:pt>
                <c:pt idx="7504">
                  <c:v>66.245000000000005</c:v>
                </c:pt>
                <c:pt idx="7505">
                  <c:v>66.230999999999995</c:v>
                </c:pt>
                <c:pt idx="7506">
                  <c:v>66.224999999999994</c:v>
                </c:pt>
                <c:pt idx="7507">
                  <c:v>66.233999999999995</c:v>
                </c:pt>
                <c:pt idx="7508">
                  <c:v>66.231999999999999</c:v>
                </c:pt>
                <c:pt idx="7509">
                  <c:v>66.239999999999995</c:v>
                </c:pt>
                <c:pt idx="7510">
                  <c:v>66.236000000000004</c:v>
                </c:pt>
                <c:pt idx="7511">
                  <c:v>66.242999999999995</c:v>
                </c:pt>
                <c:pt idx="7512">
                  <c:v>66.247</c:v>
                </c:pt>
                <c:pt idx="7513">
                  <c:v>66.247</c:v>
                </c:pt>
                <c:pt idx="7514">
                  <c:v>66.242999999999995</c:v>
                </c:pt>
                <c:pt idx="7515">
                  <c:v>66.25</c:v>
                </c:pt>
                <c:pt idx="7516">
                  <c:v>66.242999999999995</c:v>
                </c:pt>
                <c:pt idx="7517">
                  <c:v>66.244</c:v>
                </c:pt>
                <c:pt idx="7518">
                  <c:v>66.25</c:v>
                </c:pt>
                <c:pt idx="7519">
                  <c:v>66.239000000000004</c:v>
                </c:pt>
                <c:pt idx="7520">
                  <c:v>66.25</c:v>
                </c:pt>
                <c:pt idx="7521">
                  <c:v>66.242000000000004</c:v>
                </c:pt>
                <c:pt idx="7522">
                  <c:v>66.241</c:v>
                </c:pt>
                <c:pt idx="7523">
                  <c:v>66.239000000000004</c:v>
                </c:pt>
                <c:pt idx="7524">
                  <c:v>66.242000000000004</c:v>
                </c:pt>
                <c:pt idx="7525">
                  <c:v>66.239999999999995</c:v>
                </c:pt>
                <c:pt idx="7526">
                  <c:v>66.245999999999995</c:v>
                </c:pt>
                <c:pt idx="7527">
                  <c:v>66.239000000000004</c:v>
                </c:pt>
                <c:pt idx="7528">
                  <c:v>66.236999999999995</c:v>
                </c:pt>
                <c:pt idx="7529">
                  <c:v>66.236999999999995</c:v>
                </c:pt>
                <c:pt idx="7530">
                  <c:v>66.242000000000004</c:v>
                </c:pt>
                <c:pt idx="7531">
                  <c:v>66.245000000000005</c:v>
                </c:pt>
                <c:pt idx="7532">
                  <c:v>66.247</c:v>
                </c:pt>
                <c:pt idx="7533">
                  <c:v>66.227000000000004</c:v>
                </c:pt>
                <c:pt idx="7534">
                  <c:v>66.239999999999995</c:v>
                </c:pt>
                <c:pt idx="7535">
                  <c:v>66.242000000000004</c:v>
                </c:pt>
                <c:pt idx="7536">
                  <c:v>66.242000000000004</c:v>
                </c:pt>
                <c:pt idx="7537">
                  <c:v>66.242999999999995</c:v>
                </c:pt>
                <c:pt idx="7538">
                  <c:v>66.245000000000005</c:v>
                </c:pt>
                <c:pt idx="7539">
                  <c:v>66.241</c:v>
                </c:pt>
                <c:pt idx="7540">
                  <c:v>66.236000000000004</c:v>
                </c:pt>
                <c:pt idx="7541">
                  <c:v>66.239000000000004</c:v>
                </c:pt>
                <c:pt idx="7542">
                  <c:v>66.245000000000005</c:v>
                </c:pt>
                <c:pt idx="7543">
                  <c:v>66.241</c:v>
                </c:pt>
                <c:pt idx="7544">
                  <c:v>66.245000000000005</c:v>
                </c:pt>
                <c:pt idx="7545">
                  <c:v>66.248000000000005</c:v>
                </c:pt>
                <c:pt idx="7546">
                  <c:v>66.245999999999995</c:v>
                </c:pt>
                <c:pt idx="7547">
                  <c:v>66.245999999999995</c:v>
                </c:pt>
                <c:pt idx="7548">
                  <c:v>66.248000000000005</c:v>
                </c:pt>
                <c:pt idx="7549">
                  <c:v>66.244</c:v>
                </c:pt>
                <c:pt idx="7550">
                  <c:v>66.241</c:v>
                </c:pt>
                <c:pt idx="7551">
                  <c:v>66.244</c:v>
                </c:pt>
                <c:pt idx="7552">
                  <c:v>66.248000000000005</c:v>
                </c:pt>
                <c:pt idx="7553">
                  <c:v>66.254999999999995</c:v>
                </c:pt>
                <c:pt idx="7554">
                  <c:v>66.257999999999996</c:v>
                </c:pt>
                <c:pt idx="7555">
                  <c:v>66.253</c:v>
                </c:pt>
                <c:pt idx="7556">
                  <c:v>66.257999999999996</c:v>
                </c:pt>
                <c:pt idx="7557">
                  <c:v>66.251000000000005</c:v>
                </c:pt>
                <c:pt idx="7558">
                  <c:v>66.248999999999995</c:v>
                </c:pt>
                <c:pt idx="7559">
                  <c:v>66.253</c:v>
                </c:pt>
                <c:pt idx="7560">
                  <c:v>66.257999999999996</c:v>
                </c:pt>
                <c:pt idx="7561">
                  <c:v>66.257999999999996</c:v>
                </c:pt>
                <c:pt idx="7562">
                  <c:v>66.260999999999996</c:v>
                </c:pt>
                <c:pt idx="7563">
                  <c:v>66.254000000000005</c:v>
                </c:pt>
                <c:pt idx="7564">
                  <c:v>66.251000000000005</c:v>
                </c:pt>
                <c:pt idx="7565">
                  <c:v>66.260000000000005</c:v>
                </c:pt>
                <c:pt idx="7566">
                  <c:v>66.260999999999996</c:v>
                </c:pt>
                <c:pt idx="7567">
                  <c:v>66.272000000000006</c:v>
                </c:pt>
                <c:pt idx="7568">
                  <c:v>66.272000000000006</c:v>
                </c:pt>
                <c:pt idx="7569">
                  <c:v>66.272000000000006</c:v>
                </c:pt>
                <c:pt idx="7570">
                  <c:v>66.27</c:v>
                </c:pt>
                <c:pt idx="7571">
                  <c:v>66.268000000000001</c:v>
                </c:pt>
                <c:pt idx="7572">
                  <c:v>66.268000000000001</c:v>
                </c:pt>
                <c:pt idx="7573">
                  <c:v>66.27</c:v>
                </c:pt>
                <c:pt idx="7574">
                  <c:v>66.268000000000001</c:v>
                </c:pt>
                <c:pt idx="7575">
                  <c:v>66.268000000000001</c:v>
                </c:pt>
                <c:pt idx="7576">
                  <c:v>66.268000000000001</c:v>
                </c:pt>
                <c:pt idx="7577">
                  <c:v>66.268000000000001</c:v>
                </c:pt>
                <c:pt idx="7578">
                  <c:v>66.278000000000006</c:v>
                </c:pt>
                <c:pt idx="7579">
                  <c:v>66.284000000000006</c:v>
                </c:pt>
                <c:pt idx="7580">
                  <c:v>66.28</c:v>
                </c:pt>
                <c:pt idx="7581">
                  <c:v>66.278000000000006</c:v>
                </c:pt>
                <c:pt idx="7582">
                  <c:v>66.284999999999997</c:v>
                </c:pt>
                <c:pt idx="7583">
                  <c:v>66.283000000000001</c:v>
                </c:pt>
                <c:pt idx="7584">
                  <c:v>66.289000000000001</c:v>
                </c:pt>
                <c:pt idx="7585">
                  <c:v>66.290999999999997</c:v>
                </c:pt>
                <c:pt idx="7586">
                  <c:v>66.296000000000006</c:v>
                </c:pt>
                <c:pt idx="7587">
                  <c:v>66.296000000000006</c:v>
                </c:pt>
                <c:pt idx="7588">
                  <c:v>66.301000000000002</c:v>
                </c:pt>
                <c:pt idx="7589">
                  <c:v>66.292000000000002</c:v>
                </c:pt>
                <c:pt idx="7590">
                  <c:v>66.296000000000006</c:v>
                </c:pt>
                <c:pt idx="7591">
                  <c:v>66.301000000000002</c:v>
                </c:pt>
                <c:pt idx="7592">
                  <c:v>66.293999999999997</c:v>
                </c:pt>
                <c:pt idx="7593">
                  <c:v>66.295000000000002</c:v>
                </c:pt>
                <c:pt idx="7594">
                  <c:v>66.299000000000007</c:v>
                </c:pt>
                <c:pt idx="7595">
                  <c:v>66.301000000000002</c:v>
                </c:pt>
                <c:pt idx="7596">
                  <c:v>66.305999999999997</c:v>
                </c:pt>
                <c:pt idx="7597">
                  <c:v>66.308000000000007</c:v>
                </c:pt>
                <c:pt idx="7598">
                  <c:v>66.308000000000007</c:v>
                </c:pt>
                <c:pt idx="7599">
                  <c:v>66.308999999999997</c:v>
                </c:pt>
                <c:pt idx="7600">
                  <c:v>66.311000000000007</c:v>
                </c:pt>
                <c:pt idx="7601">
                  <c:v>66.304000000000002</c:v>
                </c:pt>
                <c:pt idx="7602">
                  <c:v>66.302000000000007</c:v>
                </c:pt>
                <c:pt idx="7603">
                  <c:v>66.308999999999997</c:v>
                </c:pt>
                <c:pt idx="7604">
                  <c:v>66.307000000000002</c:v>
                </c:pt>
                <c:pt idx="7605">
                  <c:v>66.313000000000002</c:v>
                </c:pt>
                <c:pt idx="7606">
                  <c:v>66.311999999999998</c:v>
                </c:pt>
                <c:pt idx="7607">
                  <c:v>66.308999999999997</c:v>
                </c:pt>
                <c:pt idx="7608">
                  <c:v>66.308999999999997</c:v>
                </c:pt>
                <c:pt idx="7609">
                  <c:v>66.317999999999998</c:v>
                </c:pt>
                <c:pt idx="7610">
                  <c:v>66.320999999999998</c:v>
                </c:pt>
                <c:pt idx="7611">
                  <c:v>66.322999999999993</c:v>
                </c:pt>
                <c:pt idx="7612">
                  <c:v>66.325000000000003</c:v>
                </c:pt>
                <c:pt idx="7613">
                  <c:v>66.328000000000003</c:v>
                </c:pt>
                <c:pt idx="7614">
                  <c:v>66.325999999999993</c:v>
                </c:pt>
                <c:pt idx="7615">
                  <c:v>66.328000000000003</c:v>
                </c:pt>
                <c:pt idx="7616">
                  <c:v>66.328000000000003</c:v>
                </c:pt>
                <c:pt idx="7617">
                  <c:v>66.33</c:v>
                </c:pt>
                <c:pt idx="7618">
                  <c:v>66.323999999999998</c:v>
                </c:pt>
                <c:pt idx="7619">
                  <c:v>66.33</c:v>
                </c:pt>
                <c:pt idx="7620">
                  <c:v>66.337000000000003</c:v>
                </c:pt>
                <c:pt idx="7621">
                  <c:v>66.34</c:v>
                </c:pt>
                <c:pt idx="7622">
                  <c:v>66.343999999999994</c:v>
                </c:pt>
                <c:pt idx="7623">
                  <c:v>66.350999999999999</c:v>
                </c:pt>
                <c:pt idx="7624">
                  <c:v>66.350999999999999</c:v>
                </c:pt>
                <c:pt idx="7625">
                  <c:v>66.353999999999999</c:v>
                </c:pt>
                <c:pt idx="7626">
                  <c:v>66.346999999999994</c:v>
                </c:pt>
                <c:pt idx="7627">
                  <c:v>66.358999999999995</c:v>
                </c:pt>
                <c:pt idx="7628">
                  <c:v>66.361000000000004</c:v>
                </c:pt>
                <c:pt idx="7629">
                  <c:v>66.364999999999995</c:v>
                </c:pt>
                <c:pt idx="7630">
                  <c:v>66.364999999999995</c:v>
                </c:pt>
                <c:pt idx="7631">
                  <c:v>66.364999999999995</c:v>
                </c:pt>
                <c:pt idx="7632">
                  <c:v>66.375</c:v>
                </c:pt>
                <c:pt idx="7633">
                  <c:v>66.384</c:v>
                </c:pt>
                <c:pt idx="7634">
                  <c:v>66.385999999999996</c:v>
                </c:pt>
                <c:pt idx="7635">
                  <c:v>66.382000000000005</c:v>
                </c:pt>
                <c:pt idx="7636">
                  <c:v>66.391000000000005</c:v>
                </c:pt>
                <c:pt idx="7637">
                  <c:v>66.402000000000001</c:v>
                </c:pt>
                <c:pt idx="7638">
                  <c:v>66.388999999999996</c:v>
                </c:pt>
                <c:pt idx="7639">
                  <c:v>66.396000000000001</c:v>
                </c:pt>
                <c:pt idx="7640">
                  <c:v>66.402000000000001</c:v>
                </c:pt>
                <c:pt idx="7641">
                  <c:v>66.418000000000006</c:v>
                </c:pt>
                <c:pt idx="7642">
                  <c:v>66.415999999999997</c:v>
                </c:pt>
                <c:pt idx="7643">
                  <c:v>66.418000000000006</c:v>
                </c:pt>
                <c:pt idx="7644">
                  <c:v>66.421000000000006</c:v>
                </c:pt>
                <c:pt idx="7645">
                  <c:v>66.423000000000002</c:v>
                </c:pt>
                <c:pt idx="7646">
                  <c:v>66.427999999999997</c:v>
                </c:pt>
                <c:pt idx="7647">
                  <c:v>66.427999999999997</c:v>
                </c:pt>
                <c:pt idx="7648">
                  <c:v>66.427999999999997</c:v>
                </c:pt>
                <c:pt idx="7649">
                  <c:v>66.432000000000002</c:v>
                </c:pt>
                <c:pt idx="7650">
                  <c:v>66.430999999999997</c:v>
                </c:pt>
                <c:pt idx="7651">
                  <c:v>66.435000000000002</c:v>
                </c:pt>
                <c:pt idx="7652">
                  <c:v>66.44</c:v>
                </c:pt>
                <c:pt idx="7653">
                  <c:v>66.438000000000002</c:v>
                </c:pt>
                <c:pt idx="7654">
                  <c:v>66.438000000000002</c:v>
                </c:pt>
                <c:pt idx="7655">
                  <c:v>66.448999999999998</c:v>
                </c:pt>
                <c:pt idx="7656">
                  <c:v>66.448999999999998</c:v>
                </c:pt>
                <c:pt idx="7657">
                  <c:v>66.448999999999998</c:v>
                </c:pt>
                <c:pt idx="7658">
                  <c:v>66.459999999999994</c:v>
                </c:pt>
                <c:pt idx="7659">
                  <c:v>66.459000000000003</c:v>
                </c:pt>
                <c:pt idx="7660">
                  <c:v>66.457999999999998</c:v>
                </c:pt>
                <c:pt idx="7661">
                  <c:v>66.468000000000004</c:v>
                </c:pt>
                <c:pt idx="7662">
                  <c:v>66.465999999999994</c:v>
                </c:pt>
                <c:pt idx="7663">
                  <c:v>66.472999999999999</c:v>
                </c:pt>
                <c:pt idx="7664">
                  <c:v>66.486000000000004</c:v>
                </c:pt>
                <c:pt idx="7665">
                  <c:v>66.488</c:v>
                </c:pt>
                <c:pt idx="7666">
                  <c:v>66.491</c:v>
                </c:pt>
                <c:pt idx="7667">
                  <c:v>66.495999999999995</c:v>
                </c:pt>
                <c:pt idx="7668">
                  <c:v>66.498000000000005</c:v>
                </c:pt>
                <c:pt idx="7669">
                  <c:v>66.5</c:v>
                </c:pt>
                <c:pt idx="7670">
                  <c:v>66.507000000000005</c:v>
                </c:pt>
                <c:pt idx="7671">
                  <c:v>66.509</c:v>
                </c:pt>
                <c:pt idx="7672">
                  <c:v>66.509</c:v>
                </c:pt>
                <c:pt idx="7673">
                  <c:v>66.519000000000005</c:v>
                </c:pt>
                <c:pt idx="7674">
                  <c:v>66.522999999999996</c:v>
                </c:pt>
                <c:pt idx="7675">
                  <c:v>66.525000000000006</c:v>
                </c:pt>
                <c:pt idx="7676">
                  <c:v>66.534000000000006</c:v>
                </c:pt>
                <c:pt idx="7677">
                  <c:v>66.537000000000006</c:v>
                </c:pt>
                <c:pt idx="7678">
                  <c:v>66.539000000000001</c:v>
                </c:pt>
                <c:pt idx="7679">
                  <c:v>66.540999999999997</c:v>
                </c:pt>
                <c:pt idx="7680">
                  <c:v>66.540999999999997</c:v>
                </c:pt>
                <c:pt idx="7681">
                  <c:v>66.540000000000006</c:v>
                </c:pt>
                <c:pt idx="7682">
                  <c:v>66.557000000000002</c:v>
                </c:pt>
                <c:pt idx="7683">
                  <c:v>66.555000000000007</c:v>
                </c:pt>
                <c:pt idx="7684">
                  <c:v>66.561999999999998</c:v>
                </c:pt>
                <c:pt idx="7685">
                  <c:v>66.56</c:v>
                </c:pt>
                <c:pt idx="7686">
                  <c:v>66.561999999999998</c:v>
                </c:pt>
                <c:pt idx="7687">
                  <c:v>66.561999999999998</c:v>
                </c:pt>
                <c:pt idx="7688">
                  <c:v>66.569999999999993</c:v>
                </c:pt>
                <c:pt idx="7689">
                  <c:v>66.572000000000003</c:v>
                </c:pt>
                <c:pt idx="7690">
                  <c:v>66.582999999999998</c:v>
                </c:pt>
                <c:pt idx="7691">
                  <c:v>66.585999999999999</c:v>
                </c:pt>
                <c:pt idx="7692">
                  <c:v>66.585999999999999</c:v>
                </c:pt>
                <c:pt idx="7693">
                  <c:v>66.596999999999994</c:v>
                </c:pt>
                <c:pt idx="7694">
                  <c:v>66.596999999999994</c:v>
                </c:pt>
                <c:pt idx="7695">
                  <c:v>66.614999999999995</c:v>
                </c:pt>
                <c:pt idx="7696">
                  <c:v>66.617000000000004</c:v>
                </c:pt>
                <c:pt idx="7697">
                  <c:v>66.606999999999999</c:v>
                </c:pt>
                <c:pt idx="7698">
                  <c:v>66.614999999999995</c:v>
                </c:pt>
                <c:pt idx="7699">
                  <c:v>66.614000000000004</c:v>
                </c:pt>
                <c:pt idx="7700">
                  <c:v>66.617999999999995</c:v>
                </c:pt>
                <c:pt idx="7701">
                  <c:v>66.617999999999995</c:v>
                </c:pt>
                <c:pt idx="7702">
                  <c:v>66.628</c:v>
                </c:pt>
                <c:pt idx="7703">
                  <c:v>66.63</c:v>
                </c:pt>
                <c:pt idx="7704">
                  <c:v>66.628</c:v>
                </c:pt>
                <c:pt idx="7705">
                  <c:v>66.634</c:v>
                </c:pt>
                <c:pt idx="7706">
                  <c:v>66.643000000000001</c:v>
                </c:pt>
                <c:pt idx="7707">
                  <c:v>66.643000000000001</c:v>
                </c:pt>
                <c:pt idx="7708">
                  <c:v>66.638999999999996</c:v>
                </c:pt>
                <c:pt idx="7709">
                  <c:v>66.650999999999996</c:v>
                </c:pt>
                <c:pt idx="7710">
                  <c:v>66.656999999999996</c:v>
                </c:pt>
                <c:pt idx="7711">
                  <c:v>66.653000000000006</c:v>
                </c:pt>
                <c:pt idx="7712">
                  <c:v>66.656999999999996</c:v>
                </c:pt>
                <c:pt idx="7713">
                  <c:v>66.653000000000006</c:v>
                </c:pt>
                <c:pt idx="7714">
                  <c:v>66.658000000000001</c:v>
                </c:pt>
                <c:pt idx="7715">
                  <c:v>66.662000000000006</c:v>
                </c:pt>
                <c:pt idx="7716">
                  <c:v>66.66</c:v>
                </c:pt>
                <c:pt idx="7717">
                  <c:v>66.653999999999996</c:v>
                </c:pt>
                <c:pt idx="7718">
                  <c:v>66.653999999999996</c:v>
                </c:pt>
                <c:pt idx="7719">
                  <c:v>66.653000000000006</c:v>
                </c:pt>
                <c:pt idx="7720">
                  <c:v>66.661000000000001</c:v>
                </c:pt>
                <c:pt idx="7721">
                  <c:v>66.667000000000002</c:v>
                </c:pt>
                <c:pt idx="7722">
                  <c:v>66.674000000000007</c:v>
                </c:pt>
                <c:pt idx="7723">
                  <c:v>66.674000000000007</c:v>
                </c:pt>
                <c:pt idx="7724">
                  <c:v>66.674999999999997</c:v>
                </c:pt>
                <c:pt idx="7725">
                  <c:v>66.683999999999997</c:v>
                </c:pt>
                <c:pt idx="7726">
                  <c:v>66.692999999999998</c:v>
                </c:pt>
                <c:pt idx="7727">
                  <c:v>66.694999999999993</c:v>
                </c:pt>
                <c:pt idx="7728">
                  <c:v>66.688000000000002</c:v>
                </c:pt>
                <c:pt idx="7729">
                  <c:v>66.688000000000002</c:v>
                </c:pt>
                <c:pt idx="7730">
                  <c:v>66.688999999999993</c:v>
                </c:pt>
                <c:pt idx="7731">
                  <c:v>66.697999999999993</c:v>
                </c:pt>
                <c:pt idx="7732">
                  <c:v>66.688999999999993</c:v>
                </c:pt>
                <c:pt idx="7733">
                  <c:v>66.686999999999998</c:v>
                </c:pt>
                <c:pt idx="7734">
                  <c:v>66.683000000000007</c:v>
                </c:pt>
                <c:pt idx="7735">
                  <c:v>66.688999999999993</c:v>
                </c:pt>
                <c:pt idx="7736">
                  <c:v>66.695999999999998</c:v>
                </c:pt>
                <c:pt idx="7737">
                  <c:v>66.704999999999998</c:v>
                </c:pt>
                <c:pt idx="7738">
                  <c:v>66.704999999999998</c:v>
                </c:pt>
                <c:pt idx="7739">
                  <c:v>66.707999999999998</c:v>
                </c:pt>
                <c:pt idx="7740">
                  <c:v>66.707999999999998</c:v>
                </c:pt>
                <c:pt idx="7741">
                  <c:v>66.707999999999998</c:v>
                </c:pt>
                <c:pt idx="7742">
                  <c:v>66.709999999999994</c:v>
                </c:pt>
                <c:pt idx="7743">
                  <c:v>66.725999999999999</c:v>
                </c:pt>
                <c:pt idx="7744">
                  <c:v>66.72</c:v>
                </c:pt>
                <c:pt idx="7745">
                  <c:v>66.724000000000004</c:v>
                </c:pt>
                <c:pt idx="7746">
                  <c:v>66.721999999999994</c:v>
                </c:pt>
                <c:pt idx="7747">
                  <c:v>66.727000000000004</c:v>
                </c:pt>
                <c:pt idx="7748">
                  <c:v>66.725999999999999</c:v>
                </c:pt>
                <c:pt idx="7749">
                  <c:v>66.721999999999994</c:v>
                </c:pt>
                <c:pt idx="7750">
                  <c:v>66.724000000000004</c:v>
                </c:pt>
                <c:pt idx="7751">
                  <c:v>66.733999999999995</c:v>
                </c:pt>
                <c:pt idx="7752">
                  <c:v>66.736000000000004</c:v>
                </c:pt>
                <c:pt idx="7753">
                  <c:v>66.730999999999995</c:v>
                </c:pt>
                <c:pt idx="7754">
                  <c:v>66.728999999999999</c:v>
                </c:pt>
                <c:pt idx="7755">
                  <c:v>66.731999999999999</c:v>
                </c:pt>
                <c:pt idx="7756">
                  <c:v>66.727000000000004</c:v>
                </c:pt>
                <c:pt idx="7757">
                  <c:v>66.745000000000005</c:v>
                </c:pt>
                <c:pt idx="7758">
                  <c:v>66.742999999999995</c:v>
                </c:pt>
                <c:pt idx="7759">
                  <c:v>66.748000000000005</c:v>
                </c:pt>
                <c:pt idx="7760">
                  <c:v>66.741</c:v>
                </c:pt>
                <c:pt idx="7761">
                  <c:v>66.734999999999999</c:v>
                </c:pt>
                <c:pt idx="7762">
                  <c:v>66.744</c:v>
                </c:pt>
                <c:pt idx="7763">
                  <c:v>66.742000000000004</c:v>
                </c:pt>
                <c:pt idx="7764">
                  <c:v>66.753</c:v>
                </c:pt>
                <c:pt idx="7765">
                  <c:v>66.751000000000005</c:v>
                </c:pt>
                <c:pt idx="7766">
                  <c:v>66.753</c:v>
                </c:pt>
                <c:pt idx="7767">
                  <c:v>66.753</c:v>
                </c:pt>
                <c:pt idx="7768">
                  <c:v>66.763000000000005</c:v>
                </c:pt>
                <c:pt idx="7769">
                  <c:v>66.765000000000001</c:v>
                </c:pt>
                <c:pt idx="7770">
                  <c:v>66.766999999999996</c:v>
                </c:pt>
                <c:pt idx="7771">
                  <c:v>66.769000000000005</c:v>
                </c:pt>
                <c:pt idx="7772">
                  <c:v>66.774000000000001</c:v>
                </c:pt>
                <c:pt idx="7773">
                  <c:v>66.777000000000001</c:v>
                </c:pt>
                <c:pt idx="7774">
                  <c:v>66.777000000000001</c:v>
                </c:pt>
                <c:pt idx="7775">
                  <c:v>66.784000000000006</c:v>
                </c:pt>
                <c:pt idx="7776">
                  <c:v>66.781000000000006</c:v>
                </c:pt>
                <c:pt idx="7777">
                  <c:v>66.787999999999997</c:v>
                </c:pt>
                <c:pt idx="7778">
                  <c:v>66.795000000000002</c:v>
                </c:pt>
                <c:pt idx="7779">
                  <c:v>66.790999999999997</c:v>
                </c:pt>
                <c:pt idx="7780">
                  <c:v>66.790999999999997</c:v>
                </c:pt>
                <c:pt idx="7781">
                  <c:v>66.793000000000006</c:v>
                </c:pt>
                <c:pt idx="7782">
                  <c:v>66.790999999999997</c:v>
                </c:pt>
                <c:pt idx="7783">
                  <c:v>66.793000000000006</c:v>
                </c:pt>
                <c:pt idx="7784">
                  <c:v>66.807000000000002</c:v>
                </c:pt>
                <c:pt idx="7785">
                  <c:v>66.802000000000007</c:v>
                </c:pt>
                <c:pt idx="7786">
                  <c:v>66.805000000000007</c:v>
                </c:pt>
                <c:pt idx="7787">
                  <c:v>66.808999999999997</c:v>
                </c:pt>
                <c:pt idx="7788">
                  <c:v>66.805000000000007</c:v>
                </c:pt>
                <c:pt idx="7789">
                  <c:v>66.811999999999998</c:v>
                </c:pt>
                <c:pt idx="7790">
                  <c:v>66.808000000000007</c:v>
                </c:pt>
                <c:pt idx="7791">
                  <c:v>66.811999999999998</c:v>
                </c:pt>
                <c:pt idx="7792">
                  <c:v>66.819000000000003</c:v>
                </c:pt>
                <c:pt idx="7793">
                  <c:v>66.823999999999998</c:v>
                </c:pt>
                <c:pt idx="7794">
                  <c:v>66.822000000000003</c:v>
                </c:pt>
                <c:pt idx="7795">
                  <c:v>66.822000000000003</c:v>
                </c:pt>
                <c:pt idx="7796">
                  <c:v>66.823999999999998</c:v>
                </c:pt>
                <c:pt idx="7797">
                  <c:v>66.825999999999993</c:v>
                </c:pt>
                <c:pt idx="7798">
                  <c:v>66.835999999999999</c:v>
                </c:pt>
                <c:pt idx="7799">
                  <c:v>66.843000000000004</c:v>
                </c:pt>
                <c:pt idx="7800">
                  <c:v>66.835999999999999</c:v>
                </c:pt>
                <c:pt idx="7801">
                  <c:v>66.84</c:v>
                </c:pt>
                <c:pt idx="7802">
                  <c:v>66.856999999999999</c:v>
                </c:pt>
                <c:pt idx="7803">
                  <c:v>66.856999999999999</c:v>
                </c:pt>
                <c:pt idx="7804">
                  <c:v>66.853999999999999</c:v>
                </c:pt>
                <c:pt idx="7805">
                  <c:v>66.866</c:v>
                </c:pt>
                <c:pt idx="7806">
                  <c:v>66.867999999999995</c:v>
                </c:pt>
                <c:pt idx="7807">
                  <c:v>66.864000000000004</c:v>
                </c:pt>
                <c:pt idx="7808">
                  <c:v>66.875</c:v>
                </c:pt>
                <c:pt idx="7809">
                  <c:v>66.870999999999995</c:v>
                </c:pt>
                <c:pt idx="7810">
                  <c:v>66.870999999999995</c:v>
                </c:pt>
                <c:pt idx="7811">
                  <c:v>66.884</c:v>
                </c:pt>
                <c:pt idx="7812">
                  <c:v>66.885000000000005</c:v>
                </c:pt>
                <c:pt idx="7813">
                  <c:v>66.891999999999996</c:v>
                </c:pt>
                <c:pt idx="7814">
                  <c:v>66.891999999999996</c:v>
                </c:pt>
                <c:pt idx="7815">
                  <c:v>66.891999999999996</c:v>
                </c:pt>
                <c:pt idx="7816">
                  <c:v>66.896000000000001</c:v>
                </c:pt>
                <c:pt idx="7817">
                  <c:v>66.905000000000001</c:v>
                </c:pt>
                <c:pt idx="7818">
                  <c:v>66.899000000000001</c:v>
                </c:pt>
                <c:pt idx="7819">
                  <c:v>66.912999999999997</c:v>
                </c:pt>
                <c:pt idx="7820">
                  <c:v>66.926000000000002</c:v>
                </c:pt>
                <c:pt idx="7821">
                  <c:v>66.917000000000002</c:v>
                </c:pt>
                <c:pt idx="7822">
                  <c:v>66.929000000000002</c:v>
                </c:pt>
                <c:pt idx="7823">
                  <c:v>66.938000000000002</c:v>
                </c:pt>
                <c:pt idx="7824">
                  <c:v>66.941999999999993</c:v>
                </c:pt>
                <c:pt idx="7825">
                  <c:v>66.944999999999993</c:v>
                </c:pt>
                <c:pt idx="7826">
                  <c:v>66.948999999999998</c:v>
                </c:pt>
                <c:pt idx="7827">
                  <c:v>66.944999999999993</c:v>
                </c:pt>
                <c:pt idx="7828">
                  <c:v>66.95</c:v>
                </c:pt>
                <c:pt idx="7829">
                  <c:v>66.957999999999998</c:v>
                </c:pt>
                <c:pt idx="7830">
                  <c:v>66.97</c:v>
                </c:pt>
                <c:pt idx="7831">
                  <c:v>66.965999999999994</c:v>
                </c:pt>
                <c:pt idx="7832">
                  <c:v>66.977000000000004</c:v>
                </c:pt>
                <c:pt idx="7833">
                  <c:v>66.983999999999995</c:v>
                </c:pt>
                <c:pt idx="7834">
                  <c:v>66.989000000000004</c:v>
                </c:pt>
                <c:pt idx="7835">
                  <c:v>66.986000000000004</c:v>
                </c:pt>
                <c:pt idx="7836">
                  <c:v>67.001999999999995</c:v>
                </c:pt>
                <c:pt idx="7837">
                  <c:v>66.995999999999995</c:v>
                </c:pt>
                <c:pt idx="7838">
                  <c:v>67.004999999999995</c:v>
                </c:pt>
                <c:pt idx="7839">
                  <c:v>67.016000000000005</c:v>
                </c:pt>
                <c:pt idx="7840">
                  <c:v>67.022999999999996</c:v>
                </c:pt>
                <c:pt idx="7841">
                  <c:v>67.016000000000005</c:v>
                </c:pt>
                <c:pt idx="7842">
                  <c:v>67.025999999999996</c:v>
                </c:pt>
                <c:pt idx="7843">
                  <c:v>67.03</c:v>
                </c:pt>
                <c:pt idx="7844">
                  <c:v>67.033000000000001</c:v>
                </c:pt>
                <c:pt idx="7845">
                  <c:v>67.043999999999997</c:v>
                </c:pt>
                <c:pt idx="7846">
                  <c:v>67.046000000000006</c:v>
                </c:pt>
                <c:pt idx="7847">
                  <c:v>67.052999999999997</c:v>
                </c:pt>
                <c:pt idx="7848">
                  <c:v>67.051000000000002</c:v>
                </c:pt>
                <c:pt idx="7849">
                  <c:v>67.055000000000007</c:v>
                </c:pt>
                <c:pt idx="7850">
                  <c:v>67.066999999999993</c:v>
                </c:pt>
                <c:pt idx="7851">
                  <c:v>67.069000000000003</c:v>
                </c:pt>
                <c:pt idx="7852">
                  <c:v>67.069000000000003</c:v>
                </c:pt>
                <c:pt idx="7853">
                  <c:v>67.061000000000007</c:v>
                </c:pt>
                <c:pt idx="7854">
                  <c:v>67.078999999999994</c:v>
                </c:pt>
                <c:pt idx="7855">
                  <c:v>67.085999999999999</c:v>
                </c:pt>
                <c:pt idx="7856">
                  <c:v>67.091999999999999</c:v>
                </c:pt>
                <c:pt idx="7857">
                  <c:v>67.108000000000004</c:v>
                </c:pt>
                <c:pt idx="7858">
                  <c:v>67.108999999999995</c:v>
                </c:pt>
                <c:pt idx="7859">
                  <c:v>67.113</c:v>
                </c:pt>
                <c:pt idx="7860">
                  <c:v>67.117999999999995</c:v>
                </c:pt>
                <c:pt idx="7861">
                  <c:v>67.12</c:v>
                </c:pt>
                <c:pt idx="7862">
                  <c:v>67.132000000000005</c:v>
                </c:pt>
                <c:pt idx="7863">
                  <c:v>67.147000000000006</c:v>
                </c:pt>
                <c:pt idx="7864">
                  <c:v>67.138999999999996</c:v>
                </c:pt>
                <c:pt idx="7865">
                  <c:v>67.138999999999996</c:v>
                </c:pt>
                <c:pt idx="7866">
                  <c:v>67.156999999999996</c:v>
                </c:pt>
                <c:pt idx="7867">
                  <c:v>67.164000000000001</c:v>
                </c:pt>
                <c:pt idx="7868">
                  <c:v>67.168000000000006</c:v>
                </c:pt>
                <c:pt idx="7869">
                  <c:v>67.179000000000002</c:v>
                </c:pt>
                <c:pt idx="7870">
                  <c:v>67.186000000000007</c:v>
                </c:pt>
                <c:pt idx="7871">
                  <c:v>67.197999999999993</c:v>
                </c:pt>
                <c:pt idx="7872">
                  <c:v>67.192999999999998</c:v>
                </c:pt>
                <c:pt idx="7873">
                  <c:v>67.203000000000003</c:v>
                </c:pt>
                <c:pt idx="7874">
                  <c:v>67.209999999999994</c:v>
                </c:pt>
                <c:pt idx="7875">
                  <c:v>67.209999999999994</c:v>
                </c:pt>
                <c:pt idx="7876">
                  <c:v>67.221000000000004</c:v>
                </c:pt>
                <c:pt idx="7877">
                  <c:v>67.225999999999999</c:v>
                </c:pt>
                <c:pt idx="7878">
                  <c:v>67.25</c:v>
                </c:pt>
                <c:pt idx="7879">
                  <c:v>67.25</c:v>
                </c:pt>
                <c:pt idx="7880">
                  <c:v>67.253</c:v>
                </c:pt>
                <c:pt idx="7881">
                  <c:v>67.257000000000005</c:v>
                </c:pt>
                <c:pt idx="7882">
                  <c:v>67.257999999999996</c:v>
                </c:pt>
                <c:pt idx="7883">
                  <c:v>67.269000000000005</c:v>
                </c:pt>
                <c:pt idx="7884">
                  <c:v>67.281999999999996</c:v>
                </c:pt>
                <c:pt idx="7885">
                  <c:v>67.292000000000002</c:v>
                </c:pt>
                <c:pt idx="7886">
                  <c:v>67.301000000000002</c:v>
                </c:pt>
                <c:pt idx="7887">
                  <c:v>67.302999999999997</c:v>
                </c:pt>
                <c:pt idx="7888">
                  <c:v>67.311999999999998</c:v>
                </c:pt>
                <c:pt idx="7889">
                  <c:v>67.322000000000003</c:v>
                </c:pt>
                <c:pt idx="7890">
                  <c:v>67.328000000000003</c:v>
                </c:pt>
                <c:pt idx="7891">
                  <c:v>67.337999999999994</c:v>
                </c:pt>
                <c:pt idx="7892">
                  <c:v>67.34</c:v>
                </c:pt>
                <c:pt idx="7893">
                  <c:v>67.349000000000004</c:v>
                </c:pt>
                <c:pt idx="7894">
                  <c:v>67.350999999999999</c:v>
                </c:pt>
                <c:pt idx="7895">
                  <c:v>67.37</c:v>
                </c:pt>
                <c:pt idx="7896">
                  <c:v>67.37</c:v>
                </c:pt>
                <c:pt idx="7897">
                  <c:v>67.37</c:v>
                </c:pt>
                <c:pt idx="7898">
                  <c:v>67.373999999999995</c:v>
                </c:pt>
                <c:pt idx="7899">
                  <c:v>67.376999999999995</c:v>
                </c:pt>
                <c:pt idx="7900">
                  <c:v>67.384</c:v>
                </c:pt>
                <c:pt idx="7901">
                  <c:v>67.397000000000006</c:v>
                </c:pt>
                <c:pt idx="7902">
                  <c:v>67.402000000000001</c:v>
                </c:pt>
                <c:pt idx="7903">
                  <c:v>67.406999999999996</c:v>
                </c:pt>
                <c:pt idx="7904">
                  <c:v>67.42</c:v>
                </c:pt>
                <c:pt idx="7905">
                  <c:v>67.424000000000007</c:v>
                </c:pt>
                <c:pt idx="7906">
                  <c:v>67.436000000000007</c:v>
                </c:pt>
                <c:pt idx="7907">
                  <c:v>67.447000000000003</c:v>
                </c:pt>
                <c:pt idx="7908">
                  <c:v>67.447999999999993</c:v>
                </c:pt>
                <c:pt idx="7909">
                  <c:v>67.459000000000003</c:v>
                </c:pt>
                <c:pt idx="7910">
                  <c:v>67.472999999999999</c:v>
                </c:pt>
                <c:pt idx="7911">
                  <c:v>67.483999999999995</c:v>
                </c:pt>
                <c:pt idx="7912">
                  <c:v>67.495000000000005</c:v>
                </c:pt>
                <c:pt idx="7913">
                  <c:v>67.501999999999995</c:v>
                </c:pt>
                <c:pt idx="7914">
                  <c:v>67.504999999999995</c:v>
                </c:pt>
                <c:pt idx="7915">
                  <c:v>67.509</c:v>
                </c:pt>
                <c:pt idx="7916">
                  <c:v>67.521000000000001</c:v>
                </c:pt>
                <c:pt idx="7917">
                  <c:v>67.527000000000001</c:v>
                </c:pt>
                <c:pt idx="7918">
                  <c:v>67.53</c:v>
                </c:pt>
                <c:pt idx="7919">
                  <c:v>67.546000000000006</c:v>
                </c:pt>
                <c:pt idx="7920">
                  <c:v>67.558999999999997</c:v>
                </c:pt>
                <c:pt idx="7921">
                  <c:v>67.561999999999998</c:v>
                </c:pt>
                <c:pt idx="7922">
                  <c:v>67.575000000000003</c:v>
                </c:pt>
                <c:pt idx="7923">
                  <c:v>67.572999999999993</c:v>
                </c:pt>
                <c:pt idx="7924">
                  <c:v>67.581999999999994</c:v>
                </c:pt>
                <c:pt idx="7925">
                  <c:v>67.582999999999998</c:v>
                </c:pt>
                <c:pt idx="7926">
                  <c:v>67.600999999999999</c:v>
                </c:pt>
                <c:pt idx="7927">
                  <c:v>67.608000000000004</c:v>
                </c:pt>
                <c:pt idx="7928">
                  <c:v>67.608000000000004</c:v>
                </c:pt>
                <c:pt idx="7929">
                  <c:v>67.605000000000004</c:v>
                </c:pt>
                <c:pt idx="7930">
                  <c:v>67.623000000000005</c:v>
                </c:pt>
                <c:pt idx="7931">
                  <c:v>67.623999999999995</c:v>
                </c:pt>
                <c:pt idx="7932">
                  <c:v>67.637</c:v>
                </c:pt>
                <c:pt idx="7933">
                  <c:v>67.644000000000005</c:v>
                </c:pt>
                <c:pt idx="7934">
                  <c:v>67.646000000000001</c:v>
                </c:pt>
                <c:pt idx="7935">
                  <c:v>67.653999999999996</c:v>
                </c:pt>
                <c:pt idx="7936">
                  <c:v>67.658000000000001</c:v>
                </c:pt>
                <c:pt idx="7937">
                  <c:v>67.667000000000002</c:v>
                </c:pt>
                <c:pt idx="7938">
                  <c:v>67.683000000000007</c:v>
                </c:pt>
                <c:pt idx="7939">
                  <c:v>67.694000000000003</c:v>
                </c:pt>
                <c:pt idx="7940">
                  <c:v>67.698999999999998</c:v>
                </c:pt>
                <c:pt idx="7941">
                  <c:v>67.710999999999999</c:v>
                </c:pt>
                <c:pt idx="7942">
                  <c:v>67.718999999999994</c:v>
                </c:pt>
                <c:pt idx="7943">
                  <c:v>67.718000000000004</c:v>
                </c:pt>
                <c:pt idx="7944">
                  <c:v>67.718000000000004</c:v>
                </c:pt>
                <c:pt idx="7945">
                  <c:v>67.728999999999999</c:v>
                </c:pt>
                <c:pt idx="7946">
                  <c:v>67.742999999999995</c:v>
                </c:pt>
                <c:pt idx="7947">
                  <c:v>67.742999999999995</c:v>
                </c:pt>
                <c:pt idx="7948">
                  <c:v>67.757999999999996</c:v>
                </c:pt>
                <c:pt idx="7949">
                  <c:v>67.77</c:v>
                </c:pt>
                <c:pt idx="7950">
                  <c:v>67.781999999999996</c:v>
                </c:pt>
                <c:pt idx="7951">
                  <c:v>67.781999999999996</c:v>
                </c:pt>
                <c:pt idx="7952">
                  <c:v>67.793000000000006</c:v>
                </c:pt>
                <c:pt idx="7953">
                  <c:v>67.811000000000007</c:v>
                </c:pt>
                <c:pt idx="7954">
                  <c:v>67.814999999999998</c:v>
                </c:pt>
                <c:pt idx="7955">
                  <c:v>67.816000000000003</c:v>
                </c:pt>
                <c:pt idx="7956">
                  <c:v>67.822000000000003</c:v>
                </c:pt>
                <c:pt idx="7957">
                  <c:v>67.825000000000003</c:v>
                </c:pt>
                <c:pt idx="7958">
                  <c:v>67.846999999999994</c:v>
                </c:pt>
                <c:pt idx="7959">
                  <c:v>67.849999999999994</c:v>
                </c:pt>
                <c:pt idx="7960">
                  <c:v>67.853999999999999</c:v>
                </c:pt>
                <c:pt idx="7961">
                  <c:v>67.861000000000004</c:v>
                </c:pt>
                <c:pt idx="7962">
                  <c:v>67.878</c:v>
                </c:pt>
                <c:pt idx="7963">
                  <c:v>67.875</c:v>
                </c:pt>
                <c:pt idx="7964">
                  <c:v>67.882000000000005</c:v>
                </c:pt>
                <c:pt idx="7965">
                  <c:v>67.900000000000006</c:v>
                </c:pt>
                <c:pt idx="7966">
                  <c:v>67.906999999999996</c:v>
                </c:pt>
                <c:pt idx="7967">
                  <c:v>67.912000000000006</c:v>
                </c:pt>
                <c:pt idx="7968">
                  <c:v>67.91</c:v>
                </c:pt>
                <c:pt idx="7969">
                  <c:v>67.921000000000006</c:v>
                </c:pt>
                <c:pt idx="7970">
                  <c:v>67.935000000000002</c:v>
                </c:pt>
                <c:pt idx="7971">
                  <c:v>67.938999999999993</c:v>
                </c:pt>
                <c:pt idx="7972">
                  <c:v>67.945999999999998</c:v>
                </c:pt>
                <c:pt idx="7973">
                  <c:v>67.966999999999999</c:v>
                </c:pt>
                <c:pt idx="7974">
                  <c:v>67.974999999999994</c:v>
                </c:pt>
                <c:pt idx="7975">
                  <c:v>67.989000000000004</c:v>
                </c:pt>
                <c:pt idx="7976">
                  <c:v>67.994</c:v>
                </c:pt>
                <c:pt idx="7977">
                  <c:v>68.003</c:v>
                </c:pt>
                <c:pt idx="7978">
                  <c:v>68.010000000000005</c:v>
                </c:pt>
                <c:pt idx="7979">
                  <c:v>68.021000000000001</c:v>
                </c:pt>
                <c:pt idx="7980">
                  <c:v>68.016999999999996</c:v>
                </c:pt>
                <c:pt idx="7981">
                  <c:v>68.021000000000001</c:v>
                </c:pt>
                <c:pt idx="7982">
                  <c:v>68.033000000000001</c:v>
                </c:pt>
                <c:pt idx="7983">
                  <c:v>68.046000000000006</c:v>
                </c:pt>
                <c:pt idx="7984">
                  <c:v>68.049000000000007</c:v>
                </c:pt>
                <c:pt idx="7985">
                  <c:v>68.051000000000002</c:v>
                </c:pt>
                <c:pt idx="7986">
                  <c:v>68.063000000000002</c:v>
                </c:pt>
                <c:pt idx="7987">
                  <c:v>68.06</c:v>
                </c:pt>
                <c:pt idx="7988">
                  <c:v>68.073999999999998</c:v>
                </c:pt>
                <c:pt idx="7989">
                  <c:v>68.087999999999994</c:v>
                </c:pt>
                <c:pt idx="7990">
                  <c:v>68.091999999999999</c:v>
                </c:pt>
                <c:pt idx="7991">
                  <c:v>68.099000000000004</c:v>
                </c:pt>
                <c:pt idx="7992">
                  <c:v>68.117000000000004</c:v>
                </c:pt>
                <c:pt idx="7993">
                  <c:v>68.113</c:v>
                </c:pt>
                <c:pt idx="7994">
                  <c:v>68.12</c:v>
                </c:pt>
                <c:pt idx="7995">
                  <c:v>68.131</c:v>
                </c:pt>
                <c:pt idx="7996">
                  <c:v>68.135000000000005</c:v>
                </c:pt>
                <c:pt idx="7997">
                  <c:v>68.149000000000001</c:v>
                </c:pt>
                <c:pt idx="7998">
                  <c:v>68.156000000000006</c:v>
                </c:pt>
                <c:pt idx="7999">
                  <c:v>68.17</c:v>
                </c:pt>
                <c:pt idx="8000">
                  <c:v>68.180999999999997</c:v>
                </c:pt>
                <c:pt idx="8001">
                  <c:v>68.191999999999993</c:v>
                </c:pt>
                <c:pt idx="8002">
                  <c:v>68.191999999999993</c:v>
                </c:pt>
                <c:pt idx="8003">
                  <c:v>68.210999999999999</c:v>
                </c:pt>
                <c:pt idx="8004">
                  <c:v>68.212999999999994</c:v>
                </c:pt>
                <c:pt idx="8005">
                  <c:v>68.224000000000004</c:v>
                </c:pt>
                <c:pt idx="8006">
                  <c:v>68.224999999999994</c:v>
                </c:pt>
                <c:pt idx="8007">
                  <c:v>68.233999999999995</c:v>
                </c:pt>
                <c:pt idx="8008">
                  <c:v>68.230999999999995</c:v>
                </c:pt>
                <c:pt idx="8009">
                  <c:v>68.239999999999995</c:v>
                </c:pt>
                <c:pt idx="8010">
                  <c:v>68.259</c:v>
                </c:pt>
                <c:pt idx="8011">
                  <c:v>68.259</c:v>
                </c:pt>
                <c:pt idx="8012">
                  <c:v>68.27</c:v>
                </c:pt>
                <c:pt idx="8013">
                  <c:v>68.272999999999996</c:v>
                </c:pt>
                <c:pt idx="8014">
                  <c:v>68.281000000000006</c:v>
                </c:pt>
                <c:pt idx="8015">
                  <c:v>68.287999999999997</c:v>
                </c:pt>
                <c:pt idx="8016">
                  <c:v>68.295000000000002</c:v>
                </c:pt>
                <c:pt idx="8017">
                  <c:v>68.313000000000002</c:v>
                </c:pt>
                <c:pt idx="8018">
                  <c:v>68.322999999999993</c:v>
                </c:pt>
                <c:pt idx="8019">
                  <c:v>68.326999999999998</c:v>
                </c:pt>
                <c:pt idx="8020">
                  <c:v>68.334000000000003</c:v>
                </c:pt>
                <c:pt idx="8021">
                  <c:v>68.343000000000004</c:v>
                </c:pt>
                <c:pt idx="8022">
                  <c:v>68.352000000000004</c:v>
                </c:pt>
                <c:pt idx="8023">
                  <c:v>68.363</c:v>
                </c:pt>
                <c:pt idx="8024">
                  <c:v>68.370999999999995</c:v>
                </c:pt>
                <c:pt idx="8025">
                  <c:v>68.373000000000005</c:v>
                </c:pt>
                <c:pt idx="8026">
                  <c:v>68.384</c:v>
                </c:pt>
                <c:pt idx="8027">
                  <c:v>68.400000000000006</c:v>
                </c:pt>
                <c:pt idx="8028">
                  <c:v>68.397999999999996</c:v>
                </c:pt>
                <c:pt idx="8029">
                  <c:v>68.412000000000006</c:v>
                </c:pt>
                <c:pt idx="8030">
                  <c:v>68.415999999999997</c:v>
                </c:pt>
                <c:pt idx="8031">
                  <c:v>68.412000000000006</c:v>
                </c:pt>
                <c:pt idx="8032">
                  <c:v>68.423000000000002</c:v>
                </c:pt>
                <c:pt idx="8033">
                  <c:v>68.444000000000003</c:v>
                </c:pt>
                <c:pt idx="8034">
                  <c:v>68.447999999999993</c:v>
                </c:pt>
                <c:pt idx="8035">
                  <c:v>68.454999999999998</c:v>
                </c:pt>
                <c:pt idx="8036">
                  <c:v>68.472999999999999</c:v>
                </c:pt>
                <c:pt idx="8037">
                  <c:v>68.483999999999995</c:v>
                </c:pt>
                <c:pt idx="8038">
                  <c:v>68.483999999999995</c:v>
                </c:pt>
                <c:pt idx="8039">
                  <c:v>68.507000000000005</c:v>
                </c:pt>
                <c:pt idx="8040">
                  <c:v>68.509</c:v>
                </c:pt>
                <c:pt idx="8041">
                  <c:v>68.522999999999996</c:v>
                </c:pt>
                <c:pt idx="8042">
                  <c:v>68.53</c:v>
                </c:pt>
                <c:pt idx="8043">
                  <c:v>68.534000000000006</c:v>
                </c:pt>
                <c:pt idx="8044">
                  <c:v>68.552000000000007</c:v>
                </c:pt>
                <c:pt idx="8045">
                  <c:v>68.563999999999993</c:v>
                </c:pt>
                <c:pt idx="8046">
                  <c:v>68.558999999999997</c:v>
                </c:pt>
                <c:pt idx="8047">
                  <c:v>68.572999999999993</c:v>
                </c:pt>
                <c:pt idx="8048">
                  <c:v>68.581999999999994</c:v>
                </c:pt>
                <c:pt idx="8049">
                  <c:v>68.587000000000003</c:v>
                </c:pt>
                <c:pt idx="8050">
                  <c:v>68.590999999999994</c:v>
                </c:pt>
                <c:pt idx="8051">
                  <c:v>68.608000000000004</c:v>
                </c:pt>
                <c:pt idx="8052">
                  <c:v>68.614999999999995</c:v>
                </c:pt>
                <c:pt idx="8053">
                  <c:v>68.63</c:v>
                </c:pt>
                <c:pt idx="8054">
                  <c:v>68.635000000000005</c:v>
                </c:pt>
                <c:pt idx="8055">
                  <c:v>68.650999999999996</c:v>
                </c:pt>
                <c:pt idx="8056">
                  <c:v>68.650999999999996</c:v>
                </c:pt>
                <c:pt idx="8057">
                  <c:v>68.668999999999997</c:v>
                </c:pt>
                <c:pt idx="8058">
                  <c:v>68.671999999999997</c:v>
                </c:pt>
                <c:pt idx="8059">
                  <c:v>68.680000000000007</c:v>
                </c:pt>
                <c:pt idx="8060">
                  <c:v>68.700999999999993</c:v>
                </c:pt>
                <c:pt idx="8061">
                  <c:v>68.700999999999993</c:v>
                </c:pt>
                <c:pt idx="8062">
                  <c:v>68.718999999999994</c:v>
                </c:pt>
                <c:pt idx="8063">
                  <c:v>68.712999999999994</c:v>
                </c:pt>
                <c:pt idx="8064">
                  <c:v>68.715000000000003</c:v>
                </c:pt>
                <c:pt idx="8065">
                  <c:v>68.721999999999994</c:v>
                </c:pt>
                <c:pt idx="8066">
                  <c:v>68.739999999999995</c:v>
                </c:pt>
                <c:pt idx="8067">
                  <c:v>68.754999999999995</c:v>
                </c:pt>
                <c:pt idx="8068">
                  <c:v>68.757999999999996</c:v>
                </c:pt>
                <c:pt idx="8069">
                  <c:v>68.778999999999996</c:v>
                </c:pt>
                <c:pt idx="8070">
                  <c:v>68.796999999999997</c:v>
                </c:pt>
                <c:pt idx="8071">
                  <c:v>68.790000000000006</c:v>
                </c:pt>
                <c:pt idx="8072">
                  <c:v>68.811999999999998</c:v>
                </c:pt>
                <c:pt idx="8073">
                  <c:v>68.819000000000003</c:v>
                </c:pt>
                <c:pt idx="8074">
                  <c:v>68.819000000000003</c:v>
                </c:pt>
                <c:pt idx="8075">
                  <c:v>68.832999999999998</c:v>
                </c:pt>
                <c:pt idx="8076">
                  <c:v>68.835999999999999</c:v>
                </c:pt>
                <c:pt idx="8077">
                  <c:v>68.846999999999994</c:v>
                </c:pt>
                <c:pt idx="8078">
                  <c:v>68.861000000000004</c:v>
                </c:pt>
                <c:pt idx="8079">
                  <c:v>68.872</c:v>
                </c:pt>
                <c:pt idx="8080">
                  <c:v>68.876000000000005</c:v>
                </c:pt>
                <c:pt idx="8081">
                  <c:v>68.888000000000005</c:v>
                </c:pt>
                <c:pt idx="8082">
                  <c:v>68.900999999999996</c:v>
                </c:pt>
                <c:pt idx="8083">
                  <c:v>68.900000000000006</c:v>
                </c:pt>
                <c:pt idx="8084">
                  <c:v>68.918000000000006</c:v>
                </c:pt>
                <c:pt idx="8085">
                  <c:v>68.929000000000002</c:v>
                </c:pt>
                <c:pt idx="8086">
                  <c:v>68.933000000000007</c:v>
                </c:pt>
                <c:pt idx="8087">
                  <c:v>68.942999999999998</c:v>
                </c:pt>
                <c:pt idx="8088">
                  <c:v>68.957999999999998</c:v>
                </c:pt>
                <c:pt idx="8089">
                  <c:v>68.957999999999998</c:v>
                </c:pt>
                <c:pt idx="8090">
                  <c:v>68.968000000000004</c:v>
                </c:pt>
                <c:pt idx="8091">
                  <c:v>68.968000000000004</c:v>
                </c:pt>
                <c:pt idx="8092">
                  <c:v>68.986000000000004</c:v>
                </c:pt>
                <c:pt idx="8093">
                  <c:v>69.001999999999995</c:v>
                </c:pt>
                <c:pt idx="8094">
                  <c:v>69.015000000000001</c:v>
                </c:pt>
                <c:pt idx="8095">
                  <c:v>69.018000000000001</c:v>
                </c:pt>
                <c:pt idx="8096">
                  <c:v>69.022000000000006</c:v>
                </c:pt>
                <c:pt idx="8097">
                  <c:v>69.036000000000001</c:v>
                </c:pt>
                <c:pt idx="8098">
                  <c:v>69.039000000000001</c:v>
                </c:pt>
                <c:pt idx="8099">
                  <c:v>69.054000000000002</c:v>
                </c:pt>
                <c:pt idx="8100">
                  <c:v>69.057000000000002</c:v>
                </c:pt>
                <c:pt idx="8101">
                  <c:v>69.070999999999998</c:v>
                </c:pt>
                <c:pt idx="8102">
                  <c:v>69.081999999999994</c:v>
                </c:pt>
                <c:pt idx="8103">
                  <c:v>69.085999999999999</c:v>
                </c:pt>
                <c:pt idx="8104">
                  <c:v>69.096000000000004</c:v>
                </c:pt>
                <c:pt idx="8105">
                  <c:v>69.111000000000004</c:v>
                </c:pt>
                <c:pt idx="8106">
                  <c:v>69.120999999999995</c:v>
                </c:pt>
                <c:pt idx="8107">
                  <c:v>69.125</c:v>
                </c:pt>
                <c:pt idx="8108">
                  <c:v>69.135999999999996</c:v>
                </c:pt>
                <c:pt idx="8109">
                  <c:v>69.153000000000006</c:v>
                </c:pt>
                <c:pt idx="8110">
                  <c:v>69.150000000000006</c:v>
                </c:pt>
                <c:pt idx="8111">
                  <c:v>69.173000000000002</c:v>
                </c:pt>
                <c:pt idx="8112">
                  <c:v>69.177999999999997</c:v>
                </c:pt>
                <c:pt idx="8113">
                  <c:v>69.186000000000007</c:v>
                </c:pt>
                <c:pt idx="8114">
                  <c:v>69.195999999999998</c:v>
                </c:pt>
                <c:pt idx="8115">
                  <c:v>69.213999999999999</c:v>
                </c:pt>
                <c:pt idx="8116">
                  <c:v>69.221000000000004</c:v>
                </c:pt>
                <c:pt idx="8117">
                  <c:v>69.236000000000004</c:v>
                </c:pt>
                <c:pt idx="8118">
                  <c:v>69.239000000000004</c:v>
                </c:pt>
                <c:pt idx="8119">
                  <c:v>69.253</c:v>
                </c:pt>
                <c:pt idx="8120">
                  <c:v>69.262</c:v>
                </c:pt>
                <c:pt idx="8121">
                  <c:v>69.275000000000006</c:v>
                </c:pt>
                <c:pt idx="8122">
                  <c:v>69.281999999999996</c:v>
                </c:pt>
                <c:pt idx="8123">
                  <c:v>69.28</c:v>
                </c:pt>
                <c:pt idx="8124">
                  <c:v>69.289000000000001</c:v>
                </c:pt>
                <c:pt idx="8125">
                  <c:v>69.302999999999997</c:v>
                </c:pt>
                <c:pt idx="8126">
                  <c:v>69.316999999999993</c:v>
                </c:pt>
                <c:pt idx="8127">
                  <c:v>69.328000000000003</c:v>
                </c:pt>
                <c:pt idx="8128">
                  <c:v>69.338999999999999</c:v>
                </c:pt>
                <c:pt idx="8129">
                  <c:v>69.352999999999994</c:v>
                </c:pt>
                <c:pt idx="8130">
                  <c:v>69.356999999999999</c:v>
                </c:pt>
                <c:pt idx="8131">
                  <c:v>69.367000000000004</c:v>
                </c:pt>
                <c:pt idx="8132">
                  <c:v>69.382000000000005</c:v>
                </c:pt>
                <c:pt idx="8133">
                  <c:v>69.388999999999996</c:v>
                </c:pt>
                <c:pt idx="8134">
                  <c:v>69.400000000000006</c:v>
                </c:pt>
                <c:pt idx="8135">
                  <c:v>69.417000000000002</c:v>
                </c:pt>
                <c:pt idx="8136">
                  <c:v>69.424999999999997</c:v>
                </c:pt>
                <c:pt idx="8137">
                  <c:v>69.421000000000006</c:v>
                </c:pt>
                <c:pt idx="8138">
                  <c:v>69.441000000000003</c:v>
                </c:pt>
                <c:pt idx="8139">
                  <c:v>69.448999999999998</c:v>
                </c:pt>
                <c:pt idx="8140">
                  <c:v>69.453000000000003</c:v>
                </c:pt>
                <c:pt idx="8141">
                  <c:v>69.471000000000004</c:v>
                </c:pt>
                <c:pt idx="8142">
                  <c:v>69.477999999999994</c:v>
                </c:pt>
                <c:pt idx="8143">
                  <c:v>69.489000000000004</c:v>
                </c:pt>
                <c:pt idx="8144">
                  <c:v>69.503</c:v>
                </c:pt>
                <c:pt idx="8145">
                  <c:v>69.525000000000006</c:v>
                </c:pt>
                <c:pt idx="8146">
                  <c:v>69.528000000000006</c:v>
                </c:pt>
                <c:pt idx="8147">
                  <c:v>69.546000000000006</c:v>
                </c:pt>
                <c:pt idx="8148">
                  <c:v>69.552999999999997</c:v>
                </c:pt>
                <c:pt idx="8149">
                  <c:v>69.557000000000002</c:v>
                </c:pt>
                <c:pt idx="8150">
                  <c:v>69.566999999999993</c:v>
                </c:pt>
                <c:pt idx="8151">
                  <c:v>69.555999999999997</c:v>
                </c:pt>
                <c:pt idx="8152">
                  <c:v>69.581999999999994</c:v>
                </c:pt>
                <c:pt idx="8153">
                  <c:v>69.587000000000003</c:v>
                </c:pt>
                <c:pt idx="8154">
                  <c:v>69.602999999999994</c:v>
                </c:pt>
                <c:pt idx="8155">
                  <c:v>69.602999999999994</c:v>
                </c:pt>
                <c:pt idx="8156">
                  <c:v>69.619</c:v>
                </c:pt>
                <c:pt idx="8157">
                  <c:v>69.628</c:v>
                </c:pt>
                <c:pt idx="8158">
                  <c:v>69.635000000000005</c:v>
                </c:pt>
                <c:pt idx="8159">
                  <c:v>69.664000000000001</c:v>
                </c:pt>
                <c:pt idx="8160">
                  <c:v>69.671000000000006</c:v>
                </c:pt>
                <c:pt idx="8161">
                  <c:v>69.677999999999997</c:v>
                </c:pt>
                <c:pt idx="8162">
                  <c:v>69.69</c:v>
                </c:pt>
                <c:pt idx="8163">
                  <c:v>69.698999999999998</c:v>
                </c:pt>
                <c:pt idx="8164">
                  <c:v>69.709999999999994</c:v>
                </c:pt>
                <c:pt idx="8165">
                  <c:v>69.727999999999994</c:v>
                </c:pt>
                <c:pt idx="8166">
                  <c:v>69.730999999999995</c:v>
                </c:pt>
                <c:pt idx="8167">
                  <c:v>69.738</c:v>
                </c:pt>
                <c:pt idx="8168">
                  <c:v>69.747</c:v>
                </c:pt>
                <c:pt idx="8169">
                  <c:v>69.734999999999999</c:v>
                </c:pt>
                <c:pt idx="8170">
                  <c:v>69.763000000000005</c:v>
                </c:pt>
                <c:pt idx="8171">
                  <c:v>69.778999999999996</c:v>
                </c:pt>
                <c:pt idx="8172">
                  <c:v>69.787999999999997</c:v>
                </c:pt>
                <c:pt idx="8173">
                  <c:v>69.802999999999997</c:v>
                </c:pt>
                <c:pt idx="8174">
                  <c:v>69.825999999999993</c:v>
                </c:pt>
                <c:pt idx="8175">
                  <c:v>69.828000000000003</c:v>
                </c:pt>
                <c:pt idx="8176">
                  <c:v>69.834999999999994</c:v>
                </c:pt>
                <c:pt idx="8177">
                  <c:v>69.849000000000004</c:v>
                </c:pt>
                <c:pt idx="8178">
                  <c:v>69.86</c:v>
                </c:pt>
                <c:pt idx="8179">
                  <c:v>69.863</c:v>
                </c:pt>
                <c:pt idx="8180">
                  <c:v>69.888000000000005</c:v>
                </c:pt>
                <c:pt idx="8181">
                  <c:v>69.888000000000005</c:v>
                </c:pt>
                <c:pt idx="8182">
                  <c:v>69.896000000000001</c:v>
                </c:pt>
                <c:pt idx="8183">
                  <c:v>69.921000000000006</c:v>
                </c:pt>
                <c:pt idx="8184">
                  <c:v>69.935000000000002</c:v>
                </c:pt>
                <c:pt idx="8185">
                  <c:v>69.938000000000002</c:v>
                </c:pt>
                <c:pt idx="8186">
                  <c:v>69.944999999999993</c:v>
                </c:pt>
                <c:pt idx="8187">
                  <c:v>69.959999999999994</c:v>
                </c:pt>
                <c:pt idx="8188">
                  <c:v>69.962999999999994</c:v>
                </c:pt>
                <c:pt idx="8189">
                  <c:v>69.983000000000004</c:v>
                </c:pt>
                <c:pt idx="8190">
                  <c:v>69.998999999999995</c:v>
                </c:pt>
                <c:pt idx="8191">
                  <c:v>70.003</c:v>
                </c:pt>
                <c:pt idx="8192">
                  <c:v>70.016999999999996</c:v>
                </c:pt>
                <c:pt idx="8193">
                  <c:v>70.031000000000006</c:v>
                </c:pt>
                <c:pt idx="8194">
                  <c:v>70.024000000000001</c:v>
                </c:pt>
                <c:pt idx="8195">
                  <c:v>70.046999999999997</c:v>
                </c:pt>
                <c:pt idx="8196">
                  <c:v>70.049000000000007</c:v>
                </c:pt>
                <c:pt idx="8197">
                  <c:v>70.049000000000007</c:v>
                </c:pt>
                <c:pt idx="8198">
                  <c:v>70.066999999999993</c:v>
                </c:pt>
                <c:pt idx="8199">
                  <c:v>70.091999999999999</c:v>
                </c:pt>
                <c:pt idx="8200">
                  <c:v>70.087999999999994</c:v>
                </c:pt>
                <c:pt idx="8201">
                  <c:v>70.114999999999995</c:v>
                </c:pt>
                <c:pt idx="8202">
                  <c:v>70.12</c:v>
                </c:pt>
                <c:pt idx="8203">
                  <c:v>70.138000000000005</c:v>
                </c:pt>
                <c:pt idx="8204">
                  <c:v>70.141999999999996</c:v>
                </c:pt>
                <c:pt idx="8205">
                  <c:v>70.152000000000001</c:v>
                </c:pt>
                <c:pt idx="8206">
                  <c:v>70.159000000000006</c:v>
                </c:pt>
                <c:pt idx="8207">
                  <c:v>70.174000000000007</c:v>
                </c:pt>
                <c:pt idx="8208">
                  <c:v>70.180999999999997</c:v>
                </c:pt>
                <c:pt idx="8209">
                  <c:v>70.188000000000002</c:v>
                </c:pt>
                <c:pt idx="8210">
                  <c:v>70.206000000000003</c:v>
                </c:pt>
                <c:pt idx="8211">
                  <c:v>70.22</c:v>
                </c:pt>
                <c:pt idx="8212">
                  <c:v>70.215999999999994</c:v>
                </c:pt>
                <c:pt idx="8213">
                  <c:v>70.222999999999999</c:v>
                </c:pt>
                <c:pt idx="8214">
                  <c:v>70.233999999999995</c:v>
                </c:pt>
                <c:pt idx="8215">
                  <c:v>70.248000000000005</c:v>
                </c:pt>
                <c:pt idx="8216">
                  <c:v>70.266000000000005</c:v>
                </c:pt>
                <c:pt idx="8217">
                  <c:v>70.272999999999996</c:v>
                </c:pt>
                <c:pt idx="8218">
                  <c:v>70.28</c:v>
                </c:pt>
                <c:pt idx="8219">
                  <c:v>70.296000000000006</c:v>
                </c:pt>
                <c:pt idx="8220">
                  <c:v>70.290999999999997</c:v>
                </c:pt>
                <c:pt idx="8221">
                  <c:v>70.295000000000002</c:v>
                </c:pt>
                <c:pt idx="8222">
                  <c:v>70.317999999999998</c:v>
                </c:pt>
                <c:pt idx="8223">
                  <c:v>70.322999999999993</c:v>
                </c:pt>
                <c:pt idx="8224">
                  <c:v>70.334000000000003</c:v>
                </c:pt>
                <c:pt idx="8225">
                  <c:v>70.352999999999994</c:v>
                </c:pt>
                <c:pt idx="8226">
                  <c:v>70.350999999999999</c:v>
                </c:pt>
                <c:pt idx="8227">
                  <c:v>70.358999999999995</c:v>
                </c:pt>
                <c:pt idx="8228">
                  <c:v>70.385000000000005</c:v>
                </c:pt>
                <c:pt idx="8229">
                  <c:v>70.394000000000005</c:v>
                </c:pt>
                <c:pt idx="8230">
                  <c:v>70.400999999999996</c:v>
                </c:pt>
                <c:pt idx="8231">
                  <c:v>70.414000000000001</c:v>
                </c:pt>
                <c:pt idx="8232">
                  <c:v>70.418999999999997</c:v>
                </c:pt>
                <c:pt idx="8233">
                  <c:v>70.418999999999997</c:v>
                </c:pt>
                <c:pt idx="8234">
                  <c:v>70.421000000000006</c:v>
                </c:pt>
                <c:pt idx="8235">
                  <c:v>70.430000000000007</c:v>
                </c:pt>
                <c:pt idx="8236">
                  <c:v>70.436999999999998</c:v>
                </c:pt>
                <c:pt idx="8237">
                  <c:v>70.457999999999998</c:v>
                </c:pt>
                <c:pt idx="8238">
                  <c:v>70.462000000000003</c:v>
                </c:pt>
                <c:pt idx="8239">
                  <c:v>70.468999999999994</c:v>
                </c:pt>
                <c:pt idx="8240">
                  <c:v>70.477999999999994</c:v>
                </c:pt>
                <c:pt idx="8241">
                  <c:v>70.486999999999995</c:v>
                </c:pt>
                <c:pt idx="8242">
                  <c:v>70.501000000000005</c:v>
                </c:pt>
                <c:pt idx="8243">
                  <c:v>70.512</c:v>
                </c:pt>
                <c:pt idx="8244">
                  <c:v>70.512</c:v>
                </c:pt>
                <c:pt idx="8245">
                  <c:v>70.519000000000005</c:v>
                </c:pt>
                <c:pt idx="8246">
                  <c:v>70.531000000000006</c:v>
                </c:pt>
                <c:pt idx="8247">
                  <c:v>70.540000000000006</c:v>
                </c:pt>
                <c:pt idx="8248">
                  <c:v>70.551000000000002</c:v>
                </c:pt>
                <c:pt idx="8249">
                  <c:v>70.561999999999998</c:v>
                </c:pt>
                <c:pt idx="8250">
                  <c:v>70.555000000000007</c:v>
                </c:pt>
                <c:pt idx="8251">
                  <c:v>70.561999999999998</c:v>
                </c:pt>
                <c:pt idx="8252">
                  <c:v>70.569000000000003</c:v>
                </c:pt>
                <c:pt idx="8253">
                  <c:v>70.569000000000003</c:v>
                </c:pt>
                <c:pt idx="8254">
                  <c:v>70.572000000000003</c:v>
                </c:pt>
                <c:pt idx="8255">
                  <c:v>70.593999999999994</c:v>
                </c:pt>
                <c:pt idx="8256">
                  <c:v>70.596999999999994</c:v>
                </c:pt>
                <c:pt idx="8257">
                  <c:v>70.611000000000004</c:v>
                </c:pt>
                <c:pt idx="8258">
                  <c:v>70.623999999999995</c:v>
                </c:pt>
                <c:pt idx="8259">
                  <c:v>70.614999999999995</c:v>
                </c:pt>
                <c:pt idx="8260">
                  <c:v>70.622</c:v>
                </c:pt>
                <c:pt idx="8261">
                  <c:v>70.625</c:v>
                </c:pt>
                <c:pt idx="8262">
                  <c:v>70.635999999999996</c:v>
                </c:pt>
                <c:pt idx="8263">
                  <c:v>70.64</c:v>
                </c:pt>
                <c:pt idx="8264">
                  <c:v>70.650000000000006</c:v>
                </c:pt>
                <c:pt idx="8265">
                  <c:v>70.653999999999996</c:v>
                </c:pt>
                <c:pt idx="8266">
                  <c:v>70.650000000000006</c:v>
                </c:pt>
                <c:pt idx="8267">
                  <c:v>70.67</c:v>
                </c:pt>
                <c:pt idx="8268">
                  <c:v>70.679000000000002</c:v>
                </c:pt>
                <c:pt idx="8269">
                  <c:v>70.674999999999997</c:v>
                </c:pt>
                <c:pt idx="8270">
                  <c:v>70.688000000000002</c:v>
                </c:pt>
                <c:pt idx="8271">
                  <c:v>70.686000000000007</c:v>
                </c:pt>
                <c:pt idx="8272">
                  <c:v>70.692999999999998</c:v>
                </c:pt>
                <c:pt idx="8273">
                  <c:v>70.7</c:v>
                </c:pt>
                <c:pt idx="8274">
                  <c:v>70.703999999999994</c:v>
                </c:pt>
                <c:pt idx="8275">
                  <c:v>70.7</c:v>
                </c:pt>
                <c:pt idx="8276">
                  <c:v>70.718000000000004</c:v>
                </c:pt>
                <c:pt idx="8277">
                  <c:v>70.724999999999994</c:v>
                </c:pt>
                <c:pt idx="8278">
                  <c:v>70.724999999999994</c:v>
                </c:pt>
                <c:pt idx="8279">
                  <c:v>70.727999999999994</c:v>
                </c:pt>
                <c:pt idx="8280">
                  <c:v>70.709999999999994</c:v>
                </c:pt>
                <c:pt idx="8281">
                  <c:v>70.734999999999999</c:v>
                </c:pt>
                <c:pt idx="8282">
                  <c:v>70.741</c:v>
                </c:pt>
                <c:pt idx="8283">
                  <c:v>70.734999999999999</c:v>
                </c:pt>
                <c:pt idx="8284">
                  <c:v>70.745999999999995</c:v>
                </c:pt>
                <c:pt idx="8285">
                  <c:v>70.751000000000005</c:v>
                </c:pt>
                <c:pt idx="8286">
                  <c:v>70.757000000000005</c:v>
                </c:pt>
                <c:pt idx="8287">
                  <c:v>70.760000000000005</c:v>
                </c:pt>
                <c:pt idx="8288">
                  <c:v>70.769000000000005</c:v>
                </c:pt>
                <c:pt idx="8289">
                  <c:v>70.774000000000001</c:v>
                </c:pt>
                <c:pt idx="8290">
                  <c:v>70.784999999999997</c:v>
                </c:pt>
                <c:pt idx="8291">
                  <c:v>70.78</c:v>
                </c:pt>
                <c:pt idx="8292">
                  <c:v>70.781000000000006</c:v>
                </c:pt>
                <c:pt idx="8293">
                  <c:v>70.756</c:v>
                </c:pt>
                <c:pt idx="8294">
                  <c:v>70.772000000000006</c:v>
                </c:pt>
                <c:pt idx="8295">
                  <c:v>70.778000000000006</c:v>
                </c:pt>
                <c:pt idx="8296">
                  <c:v>70.781000000000006</c:v>
                </c:pt>
                <c:pt idx="8297">
                  <c:v>70.783000000000001</c:v>
                </c:pt>
                <c:pt idx="8298">
                  <c:v>70.792000000000002</c:v>
                </c:pt>
                <c:pt idx="8299">
                  <c:v>70.781000000000006</c:v>
                </c:pt>
                <c:pt idx="8300">
                  <c:v>70.793999999999997</c:v>
                </c:pt>
                <c:pt idx="8301">
                  <c:v>70.799000000000007</c:v>
                </c:pt>
                <c:pt idx="8302">
                  <c:v>70.799000000000007</c:v>
                </c:pt>
                <c:pt idx="8303">
                  <c:v>70.799000000000007</c:v>
                </c:pt>
                <c:pt idx="8304">
                  <c:v>70.802000000000007</c:v>
                </c:pt>
                <c:pt idx="8305">
                  <c:v>70.805999999999997</c:v>
                </c:pt>
                <c:pt idx="8306">
                  <c:v>70.804000000000002</c:v>
                </c:pt>
                <c:pt idx="8307">
                  <c:v>70.808999999999997</c:v>
                </c:pt>
                <c:pt idx="8308">
                  <c:v>70.805999999999997</c:v>
                </c:pt>
                <c:pt idx="8309">
                  <c:v>70.807000000000002</c:v>
                </c:pt>
                <c:pt idx="8310">
                  <c:v>70.816000000000003</c:v>
                </c:pt>
                <c:pt idx="8311">
                  <c:v>70.808999999999997</c:v>
                </c:pt>
                <c:pt idx="8312">
                  <c:v>70.819999999999993</c:v>
                </c:pt>
                <c:pt idx="8313">
                  <c:v>70.826999999999998</c:v>
                </c:pt>
                <c:pt idx="8314">
                  <c:v>70.83</c:v>
                </c:pt>
                <c:pt idx="8315">
                  <c:v>70.834000000000003</c:v>
                </c:pt>
                <c:pt idx="8316">
                  <c:v>70.837999999999994</c:v>
                </c:pt>
                <c:pt idx="8317">
                  <c:v>70.83</c:v>
                </c:pt>
                <c:pt idx="8318">
                  <c:v>70.838999999999999</c:v>
                </c:pt>
                <c:pt idx="8319">
                  <c:v>70.837000000000003</c:v>
                </c:pt>
                <c:pt idx="8320">
                  <c:v>70.843999999999994</c:v>
                </c:pt>
                <c:pt idx="8321">
                  <c:v>70.837000000000003</c:v>
                </c:pt>
                <c:pt idx="8322">
                  <c:v>70.840999999999994</c:v>
                </c:pt>
                <c:pt idx="8323">
                  <c:v>70.840999999999994</c:v>
                </c:pt>
                <c:pt idx="8324">
                  <c:v>70.849999999999994</c:v>
                </c:pt>
                <c:pt idx="8325">
                  <c:v>70.847999999999999</c:v>
                </c:pt>
                <c:pt idx="8326">
                  <c:v>70.847999999999999</c:v>
                </c:pt>
                <c:pt idx="8327">
                  <c:v>70.855000000000004</c:v>
                </c:pt>
                <c:pt idx="8328">
                  <c:v>70.850999999999999</c:v>
                </c:pt>
                <c:pt idx="8329">
                  <c:v>70.850999999999999</c:v>
                </c:pt>
                <c:pt idx="8330">
                  <c:v>70.855999999999995</c:v>
                </c:pt>
                <c:pt idx="8331">
                  <c:v>70.855000000000004</c:v>
                </c:pt>
                <c:pt idx="8332">
                  <c:v>70.858000000000004</c:v>
                </c:pt>
                <c:pt idx="8333">
                  <c:v>70.863</c:v>
                </c:pt>
                <c:pt idx="8334">
                  <c:v>70.861999999999995</c:v>
                </c:pt>
                <c:pt idx="8335">
                  <c:v>70.861999999999995</c:v>
                </c:pt>
                <c:pt idx="8336">
                  <c:v>70.86</c:v>
                </c:pt>
                <c:pt idx="8337">
                  <c:v>70.869</c:v>
                </c:pt>
                <c:pt idx="8338">
                  <c:v>70.861000000000004</c:v>
                </c:pt>
                <c:pt idx="8339">
                  <c:v>70.876000000000005</c:v>
                </c:pt>
                <c:pt idx="8340">
                  <c:v>70.872</c:v>
                </c:pt>
                <c:pt idx="8341">
                  <c:v>70.864999999999995</c:v>
                </c:pt>
                <c:pt idx="8342">
                  <c:v>70.876000000000005</c:v>
                </c:pt>
                <c:pt idx="8343">
                  <c:v>70.879000000000005</c:v>
                </c:pt>
                <c:pt idx="8344">
                  <c:v>70.875</c:v>
                </c:pt>
                <c:pt idx="8345">
                  <c:v>70.872</c:v>
                </c:pt>
                <c:pt idx="8346">
                  <c:v>70.882000000000005</c:v>
                </c:pt>
                <c:pt idx="8347">
                  <c:v>70.879000000000005</c:v>
                </c:pt>
                <c:pt idx="8348">
                  <c:v>70.881</c:v>
                </c:pt>
                <c:pt idx="8349">
                  <c:v>70.885999999999996</c:v>
                </c:pt>
                <c:pt idx="8350">
                  <c:v>70.875</c:v>
                </c:pt>
                <c:pt idx="8351">
                  <c:v>70.866</c:v>
                </c:pt>
                <c:pt idx="8352">
                  <c:v>70.867999999999995</c:v>
                </c:pt>
                <c:pt idx="8353">
                  <c:v>70.867999999999995</c:v>
                </c:pt>
                <c:pt idx="8354">
                  <c:v>70.875</c:v>
                </c:pt>
                <c:pt idx="8355">
                  <c:v>70.882000000000005</c:v>
                </c:pt>
                <c:pt idx="8356">
                  <c:v>70.885999999999996</c:v>
                </c:pt>
                <c:pt idx="8357">
                  <c:v>70.882000000000005</c:v>
                </c:pt>
                <c:pt idx="8358">
                  <c:v>70.875</c:v>
                </c:pt>
                <c:pt idx="8359">
                  <c:v>70.882000000000005</c:v>
                </c:pt>
                <c:pt idx="8360">
                  <c:v>70.856999999999999</c:v>
                </c:pt>
                <c:pt idx="8361">
                  <c:v>70.864000000000004</c:v>
                </c:pt>
                <c:pt idx="8362">
                  <c:v>70.867000000000004</c:v>
                </c:pt>
                <c:pt idx="8363">
                  <c:v>70.86</c:v>
                </c:pt>
                <c:pt idx="8364">
                  <c:v>70.852999999999994</c:v>
                </c:pt>
                <c:pt idx="8365">
                  <c:v>70.849000000000004</c:v>
                </c:pt>
                <c:pt idx="8366">
                  <c:v>70.837000000000003</c:v>
                </c:pt>
                <c:pt idx="8367">
                  <c:v>70.831000000000003</c:v>
                </c:pt>
                <c:pt idx="8368">
                  <c:v>70.837999999999994</c:v>
                </c:pt>
                <c:pt idx="8369">
                  <c:v>70.843999999999994</c:v>
                </c:pt>
                <c:pt idx="8370">
                  <c:v>70.846000000000004</c:v>
                </c:pt>
                <c:pt idx="8371">
                  <c:v>70.849000000000004</c:v>
                </c:pt>
                <c:pt idx="8372">
                  <c:v>70.835999999999999</c:v>
                </c:pt>
                <c:pt idx="8373">
                  <c:v>70.826999999999998</c:v>
                </c:pt>
                <c:pt idx="8374">
                  <c:v>70.837999999999994</c:v>
                </c:pt>
                <c:pt idx="8375">
                  <c:v>70.832999999999998</c:v>
                </c:pt>
                <c:pt idx="8376">
                  <c:v>70.834000000000003</c:v>
                </c:pt>
                <c:pt idx="8377">
                  <c:v>70.823999999999998</c:v>
                </c:pt>
                <c:pt idx="8378">
                  <c:v>70.825000000000003</c:v>
                </c:pt>
                <c:pt idx="8379">
                  <c:v>70.816000000000003</c:v>
                </c:pt>
                <c:pt idx="8380">
                  <c:v>70.826999999999998</c:v>
                </c:pt>
                <c:pt idx="8381">
                  <c:v>70.805999999999997</c:v>
                </c:pt>
                <c:pt idx="8382">
                  <c:v>70.822999999999993</c:v>
                </c:pt>
                <c:pt idx="8383">
                  <c:v>70.822999999999993</c:v>
                </c:pt>
                <c:pt idx="8384">
                  <c:v>70.795000000000002</c:v>
                </c:pt>
                <c:pt idx="8385">
                  <c:v>70.798000000000002</c:v>
                </c:pt>
                <c:pt idx="8386">
                  <c:v>70.808999999999997</c:v>
                </c:pt>
                <c:pt idx="8387">
                  <c:v>70.802000000000007</c:v>
                </c:pt>
                <c:pt idx="8388">
                  <c:v>70.798000000000002</c:v>
                </c:pt>
                <c:pt idx="8389">
                  <c:v>70.798000000000002</c:v>
                </c:pt>
                <c:pt idx="8390">
                  <c:v>70.789000000000001</c:v>
                </c:pt>
                <c:pt idx="8391">
                  <c:v>70.78</c:v>
                </c:pt>
                <c:pt idx="8392">
                  <c:v>70.784000000000006</c:v>
                </c:pt>
                <c:pt idx="8393">
                  <c:v>70.784999999999997</c:v>
                </c:pt>
                <c:pt idx="8394">
                  <c:v>70.784000000000006</c:v>
                </c:pt>
                <c:pt idx="8395">
                  <c:v>70.775999999999996</c:v>
                </c:pt>
                <c:pt idx="8396">
                  <c:v>70.769000000000005</c:v>
                </c:pt>
                <c:pt idx="8397">
                  <c:v>70.772999999999996</c:v>
                </c:pt>
                <c:pt idx="8398">
                  <c:v>70.769000000000005</c:v>
                </c:pt>
                <c:pt idx="8399">
                  <c:v>70.765000000000001</c:v>
                </c:pt>
                <c:pt idx="8400">
                  <c:v>70.762</c:v>
                </c:pt>
                <c:pt idx="8401">
                  <c:v>70.751000000000005</c:v>
                </c:pt>
                <c:pt idx="8402">
                  <c:v>70.748999999999995</c:v>
                </c:pt>
                <c:pt idx="8403">
                  <c:v>70.736999999999995</c:v>
                </c:pt>
                <c:pt idx="8404">
                  <c:v>70.739999999999995</c:v>
                </c:pt>
                <c:pt idx="8405">
                  <c:v>70.733000000000004</c:v>
                </c:pt>
                <c:pt idx="8406">
                  <c:v>70.736000000000004</c:v>
                </c:pt>
                <c:pt idx="8407">
                  <c:v>70.733000000000004</c:v>
                </c:pt>
                <c:pt idx="8408">
                  <c:v>70.718000000000004</c:v>
                </c:pt>
                <c:pt idx="8409">
                  <c:v>70.739999999999995</c:v>
                </c:pt>
                <c:pt idx="8410">
                  <c:v>70.728999999999999</c:v>
                </c:pt>
                <c:pt idx="8411">
                  <c:v>70.728999999999999</c:v>
                </c:pt>
                <c:pt idx="8412">
                  <c:v>70.739999999999995</c:v>
                </c:pt>
                <c:pt idx="8413">
                  <c:v>70.736000000000004</c:v>
                </c:pt>
                <c:pt idx="8414">
                  <c:v>70.748999999999995</c:v>
                </c:pt>
                <c:pt idx="8415">
                  <c:v>70.721999999999994</c:v>
                </c:pt>
                <c:pt idx="8416">
                  <c:v>70.721999999999994</c:v>
                </c:pt>
                <c:pt idx="8417">
                  <c:v>70.721999999999994</c:v>
                </c:pt>
                <c:pt idx="8418">
                  <c:v>70.713999999999999</c:v>
                </c:pt>
                <c:pt idx="8419">
                  <c:v>70.706999999999994</c:v>
                </c:pt>
                <c:pt idx="8420">
                  <c:v>70.703999999999994</c:v>
                </c:pt>
                <c:pt idx="8421">
                  <c:v>70.710999999999999</c:v>
                </c:pt>
                <c:pt idx="8422">
                  <c:v>70.710999999999999</c:v>
                </c:pt>
                <c:pt idx="8423">
                  <c:v>70.701999999999998</c:v>
                </c:pt>
                <c:pt idx="8424">
                  <c:v>70.703000000000003</c:v>
                </c:pt>
                <c:pt idx="8425">
                  <c:v>70.7</c:v>
                </c:pt>
                <c:pt idx="8426">
                  <c:v>70.692999999999998</c:v>
                </c:pt>
                <c:pt idx="8427">
                  <c:v>70.692999999999998</c:v>
                </c:pt>
                <c:pt idx="8428">
                  <c:v>70.692999999999998</c:v>
                </c:pt>
                <c:pt idx="8429">
                  <c:v>70.688999999999993</c:v>
                </c:pt>
                <c:pt idx="8430">
                  <c:v>70.682000000000002</c:v>
                </c:pt>
                <c:pt idx="8431">
                  <c:v>70.682000000000002</c:v>
                </c:pt>
                <c:pt idx="8432">
                  <c:v>70.682000000000002</c:v>
                </c:pt>
                <c:pt idx="8433">
                  <c:v>70.682000000000002</c:v>
                </c:pt>
                <c:pt idx="8434">
                  <c:v>70.682000000000002</c:v>
                </c:pt>
                <c:pt idx="8435">
                  <c:v>70.680000000000007</c:v>
                </c:pt>
                <c:pt idx="8436">
                  <c:v>70.682000000000002</c:v>
                </c:pt>
                <c:pt idx="8437">
                  <c:v>70.674000000000007</c:v>
                </c:pt>
                <c:pt idx="8438">
                  <c:v>70.673000000000002</c:v>
                </c:pt>
                <c:pt idx="8439">
                  <c:v>70.667000000000002</c:v>
                </c:pt>
                <c:pt idx="8440">
                  <c:v>70.664000000000001</c:v>
                </c:pt>
                <c:pt idx="8441">
                  <c:v>70.665000000000006</c:v>
                </c:pt>
                <c:pt idx="8442">
                  <c:v>70.667000000000002</c:v>
                </c:pt>
                <c:pt idx="8443">
                  <c:v>70.656000000000006</c:v>
                </c:pt>
                <c:pt idx="8444">
                  <c:v>70.644999999999996</c:v>
                </c:pt>
                <c:pt idx="8445">
                  <c:v>70.644999999999996</c:v>
                </c:pt>
                <c:pt idx="8446">
                  <c:v>70.649000000000001</c:v>
                </c:pt>
                <c:pt idx="8447">
                  <c:v>70.652000000000001</c:v>
                </c:pt>
                <c:pt idx="8448">
                  <c:v>70.644999999999996</c:v>
                </c:pt>
                <c:pt idx="8449">
                  <c:v>70.656000000000006</c:v>
                </c:pt>
                <c:pt idx="8450">
                  <c:v>70.652000000000001</c:v>
                </c:pt>
                <c:pt idx="8451">
                  <c:v>70.649000000000001</c:v>
                </c:pt>
                <c:pt idx="8452">
                  <c:v>70.649000000000001</c:v>
                </c:pt>
                <c:pt idx="8453">
                  <c:v>70.653999999999996</c:v>
                </c:pt>
                <c:pt idx="8454">
                  <c:v>70.644999999999996</c:v>
                </c:pt>
                <c:pt idx="8455">
                  <c:v>70.652000000000001</c:v>
                </c:pt>
                <c:pt idx="8456">
                  <c:v>70.647000000000006</c:v>
                </c:pt>
                <c:pt idx="8457">
                  <c:v>70.638000000000005</c:v>
                </c:pt>
                <c:pt idx="8458">
                  <c:v>70.638000000000005</c:v>
                </c:pt>
                <c:pt idx="8459">
                  <c:v>70.64</c:v>
                </c:pt>
                <c:pt idx="8460">
                  <c:v>70.638000000000005</c:v>
                </c:pt>
                <c:pt idx="8461">
                  <c:v>70.641000000000005</c:v>
                </c:pt>
                <c:pt idx="8462">
                  <c:v>70.643000000000001</c:v>
                </c:pt>
                <c:pt idx="8463">
                  <c:v>70.641000000000005</c:v>
                </c:pt>
                <c:pt idx="8464">
                  <c:v>70.641000000000005</c:v>
                </c:pt>
                <c:pt idx="8465">
                  <c:v>70.644999999999996</c:v>
                </c:pt>
                <c:pt idx="8466">
                  <c:v>70.641000000000005</c:v>
                </c:pt>
                <c:pt idx="8467">
                  <c:v>70.641000000000005</c:v>
                </c:pt>
                <c:pt idx="8468">
                  <c:v>70.637</c:v>
                </c:pt>
                <c:pt idx="8469">
                  <c:v>70.659000000000006</c:v>
                </c:pt>
                <c:pt idx="8470">
                  <c:v>70.647999999999996</c:v>
                </c:pt>
                <c:pt idx="8471">
                  <c:v>70.652000000000001</c:v>
                </c:pt>
                <c:pt idx="8472">
                  <c:v>70.665999999999997</c:v>
                </c:pt>
                <c:pt idx="8473">
                  <c:v>70.655000000000001</c:v>
                </c:pt>
                <c:pt idx="8474">
                  <c:v>70.652000000000001</c:v>
                </c:pt>
                <c:pt idx="8475">
                  <c:v>70.647999999999996</c:v>
                </c:pt>
                <c:pt idx="8476">
                  <c:v>70.641000000000005</c:v>
                </c:pt>
                <c:pt idx="8477">
                  <c:v>70.638999999999996</c:v>
                </c:pt>
                <c:pt idx="8478">
                  <c:v>70.644000000000005</c:v>
                </c:pt>
                <c:pt idx="8479">
                  <c:v>70.650999999999996</c:v>
                </c:pt>
                <c:pt idx="8480">
                  <c:v>70.647999999999996</c:v>
                </c:pt>
                <c:pt idx="8481">
                  <c:v>70.650999999999996</c:v>
                </c:pt>
                <c:pt idx="8482">
                  <c:v>70.647999999999996</c:v>
                </c:pt>
                <c:pt idx="8483">
                  <c:v>70.649000000000001</c:v>
                </c:pt>
                <c:pt idx="8484">
                  <c:v>70.655000000000001</c:v>
                </c:pt>
                <c:pt idx="8485">
                  <c:v>70.658000000000001</c:v>
                </c:pt>
                <c:pt idx="8486">
                  <c:v>70.656000000000006</c:v>
                </c:pt>
                <c:pt idx="8487">
                  <c:v>70.658000000000001</c:v>
                </c:pt>
                <c:pt idx="8488">
                  <c:v>70.650999999999996</c:v>
                </c:pt>
                <c:pt idx="8489">
                  <c:v>70.653000000000006</c:v>
                </c:pt>
                <c:pt idx="8490">
                  <c:v>70.658000000000001</c:v>
                </c:pt>
                <c:pt idx="8491">
                  <c:v>70.658000000000001</c:v>
                </c:pt>
                <c:pt idx="8492">
                  <c:v>70.658000000000001</c:v>
                </c:pt>
                <c:pt idx="8493">
                  <c:v>70.655000000000001</c:v>
                </c:pt>
                <c:pt idx="8494">
                  <c:v>70.662000000000006</c:v>
                </c:pt>
                <c:pt idx="8495">
                  <c:v>70.658000000000001</c:v>
                </c:pt>
                <c:pt idx="8496">
                  <c:v>70.665000000000006</c:v>
                </c:pt>
                <c:pt idx="8497">
                  <c:v>70.662000000000006</c:v>
                </c:pt>
                <c:pt idx="8498">
                  <c:v>70.668999999999997</c:v>
                </c:pt>
                <c:pt idx="8499">
                  <c:v>70.668999999999997</c:v>
                </c:pt>
                <c:pt idx="8500">
                  <c:v>70.671999999999997</c:v>
                </c:pt>
                <c:pt idx="8501">
                  <c:v>70.671999999999997</c:v>
                </c:pt>
                <c:pt idx="8502">
                  <c:v>70.676000000000002</c:v>
                </c:pt>
                <c:pt idx="8503">
                  <c:v>70.679000000000002</c:v>
                </c:pt>
                <c:pt idx="8504">
                  <c:v>70.677000000000007</c:v>
                </c:pt>
                <c:pt idx="8505">
                  <c:v>70.671999999999997</c:v>
                </c:pt>
                <c:pt idx="8506">
                  <c:v>70.671999999999997</c:v>
                </c:pt>
                <c:pt idx="8507">
                  <c:v>70.683000000000007</c:v>
                </c:pt>
                <c:pt idx="8508">
                  <c:v>70.69</c:v>
                </c:pt>
                <c:pt idx="8509">
                  <c:v>70.697000000000003</c:v>
                </c:pt>
                <c:pt idx="8510">
                  <c:v>70.698999999999998</c:v>
                </c:pt>
                <c:pt idx="8511">
                  <c:v>70.700999999999993</c:v>
                </c:pt>
                <c:pt idx="8512">
                  <c:v>70.700999999999993</c:v>
                </c:pt>
                <c:pt idx="8513">
                  <c:v>70.710999999999999</c:v>
                </c:pt>
                <c:pt idx="8514">
                  <c:v>70.715000000000003</c:v>
                </c:pt>
                <c:pt idx="8515">
                  <c:v>70.715000000000003</c:v>
                </c:pt>
                <c:pt idx="8516">
                  <c:v>70.710999999999999</c:v>
                </c:pt>
                <c:pt idx="8517">
                  <c:v>70.715000000000003</c:v>
                </c:pt>
                <c:pt idx="8518">
                  <c:v>70.721999999999994</c:v>
                </c:pt>
                <c:pt idx="8519">
                  <c:v>70.72</c:v>
                </c:pt>
                <c:pt idx="8520">
                  <c:v>70.718000000000004</c:v>
                </c:pt>
                <c:pt idx="8521">
                  <c:v>70.718000000000004</c:v>
                </c:pt>
                <c:pt idx="8522">
                  <c:v>70.733999999999995</c:v>
                </c:pt>
                <c:pt idx="8523">
                  <c:v>70.747</c:v>
                </c:pt>
                <c:pt idx="8524">
                  <c:v>70.754000000000005</c:v>
                </c:pt>
                <c:pt idx="8525">
                  <c:v>70.768000000000001</c:v>
                </c:pt>
                <c:pt idx="8526">
                  <c:v>70.757000000000005</c:v>
                </c:pt>
                <c:pt idx="8527">
                  <c:v>70.760999999999996</c:v>
                </c:pt>
                <c:pt idx="8528">
                  <c:v>70.763000000000005</c:v>
                </c:pt>
                <c:pt idx="8529">
                  <c:v>70.772000000000006</c:v>
                </c:pt>
                <c:pt idx="8530">
                  <c:v>70.765000000000001</c:v>
                </c:pt>
                <c:pt idx="8531">
                  <c:v>70.777000000000001</c:v>
                </c:pt>
                <c:pt idx="8532">
                  <c:v>70.781999999999996</c:v>
                </c:pt>
                <c:pt idx="8533">
                  <c:v>70.775000000000006</c:v>
                </c:pt>
                <c:pt idx="8534">
                  <c:v>70.777000000000001</c:v>
                </c:pt>
                <c:pt idx="8535">
                  <c:v>70.778999999999996</c:v>
                </c:pt>
                <c:pt idx="8536">
                  <c:v>70.793000000000006</c:v>
                </c:pt>
                <c:pt idx="8537">
                  <c:v>70.802000000000007</c:v>
                </c:pt>
                <c:pt idx="8538">
                  <c:v>70.807000000000002</c:v>
                </c:pt>
                <c:pt idx="8539">
                  <c:v>70.807000000000002</c:v>
                </c:pt>
                <c:pt idx="8540">
                  <c:v>70.811000000000007</c:v>
                </c:pt>
                <c:pt idx="8541">
                  <c:v>70.811000000000007</c:v>
                </c:pt>
                <c:pt idx="8542">
                  <c:v>70.822000000000003</c:v>
                </c:pt>
                <c:pt idx="8543">
                  <c:v>70.831999999999994</c:v>
                </c:pt>
                <c:pt idx="8544">
                  <c:v>70.843000000000004</c:v>
                </c:pt>
                <c:pt idx="8545">
                  <c:v>70.846999999999994</c:v>
                </c:pt>
                <c:pt idx="8546">
                  <c:v>70.844999999999999</c:v>
                </c:pt>
                <c:pt idx="8547">
                  <c:v>70.853999999999999</c:v>
                </c:pt>
                <c:pt idx="8548">
                  <c:v>70.846000000000004</c:v>
                </c:pt>
                <c:pt idx="8549">
                  <c:v>70.87</c:v>
                </c:pt>
                <c:pt idx="8550">
                  <c:v>70.867999999999995</c:v>
                </c:pt>
                <c:pt idx="8551">
                  <c:v>70.879000000000005</c:v>
                </c:pt>
                <c:pt idx="8552">
                  <c:v>70.875</c:v>
                </c:pt>
                <c:pt idx="8553">
                  <c:v>70.882000000000005</c:v>
                </c:pt>
                <c:pt idx="8554">
                  <c:v>70.888999999999996</c:v>
                </c:pt>
                <c:pt idx="8555">
                  <c:v>70.897999999999996</c:v>
                </c:pt>
                <c:pt idx="8556">
                  <c:v>70.896000000000001</c:v>
                </c:pt>
                <c:pt idx="8557">
                  <c:v>70.903999999999996</c:v>
                </c:pt>
                <c:pt idx="8558">
                  <c:v>70.906999999999996</c:v>
                </c:pt>
                <c:pt idx="8559">
                  <c:v>70.911000000000001</c:v>
                </c:pt>
                <c:pt idx="8560">
                  <c:v>70.906999999999996</c:v>
                </c:pt>
                <c:pt idx="8561">
                  <c:v>70.923000000000002</c:v>
                </c:pt>
                <c:pt idx="8562">
                  <c:v>70.938999999999993</c:v>
                </c:pt>
                <c:pt idx="8563">
                  <c:v>70.924999999999997</c:v>
                </c:pt>
                <c:pt idx="8564">
                  <c:v>70.945999999999998</c:v>
                </c:pt>
                <c:pt idx="8565">
                  <c:v>70.95</c:v>
                </c:pt>
                <c:pt idx="8566">
                  <c:v>70.953999999999994</c:v>
                </c:pt>
                <c:pt idx="8567">
                  <c:v>70.959000000000003</c:v>
                </c:pt>
                <c:pt idx="8568">
                  <c:v>70.974999999999994</c:v>
                </c:pt>
                <c:pt idx="8569">
                  <c:v>70.953000000000003</c:v>
                </c:pt>
                <c:pt idx="8570">
                  <c:v>70.981999999999999</c:v>
                </c:pt>
                <c:pt idx="8571">
                  <c:v>70.986000000000004</c:v>
                </c:pt>
                <c:pt idx="8572">
                  <c:v>70.992999999999995</c:v>
                </c:pt>
                <c:pt idx="8573">
                  <c:v>70.995000000000005</c:v>
                </c:pt>
                <c:pt idx="8574">
                  <c:v>70.995999999999995</c:v>
                </c:pt>
                <c:pt idx="8575">
                  <c:v>70.995999999999995</c:v>
                </c:pt>
                <c:pt idx="8576">
                  <c:v>70.998000000000005</c:v>
                </c:pt>
                <c:pt idx="8577">
                  <c:v>71.007000000000005</c:v>
                </c:pt>
                <c:pt idx="8578">
                  <c:v>71.010999999999996</c:v>
                </c:pt>
                <c:pt idx="8579">
                  <c:v>71.025000000000006</c:v>
                </c:pt>
                <c:pt idx="8580">
                  <c:v>71.031999999999996</c:v>
                </c:pt>
                <c:pt idx="8581">
                  <c:v>71.036000000000001</c:v>
                </c:pt>
                <c:pt idx="8582">
                  <c:v>71.045000000000002</c:v>
                </c:pt>
                <c:pt idx="8583">
                  <c:v>71.043000000000006</c:v>
                </c:pt>
                <c:pt idx="8584">
                  <c:v>71.046999999999997</c:v>
                </c:pt>
                <c:pt idx="8585">
                  <c:v>71.063000000000002</c:v>
                </c:pt>
                <c:pt idx="8586">
                  <c:v>71.067999999999998</c:v>
                </c:pt>
                <c:pt idx="8587">
                  <c:v>71.078999999999994</c:v>
                </c:pt>
                <c:pt idx="8588">
                  <c:v>71.076999999999998</c:v>
                </c:pt>
                <c:pt idx="8589">
                  <c:v>71.081999999999994</c:v>
                </c:pt>
                <c:pt idx="8590">
                  <c:v>71.088999999999999</c:v>
                </c:pt>
                <c:pt idx="8591">
                  <c:v>71.099999999999994</c:v>
                </c:pt>
                <c:pt idx="8592">
                  <c:v>71.103999999999999</c:v>
                </c:pt>
                <c:pt idx="8593">
                  <c:v>71.088999999999999</c:v>
                </c:pt>
                <c:pt idx="8594">
                  <c:v>71.106999999999999</c:v>
                </c:pt>
                <c:pt idx="8595">
                  <c:v>71.117999999999995</c:v>
                </c:pt>
                <c:pt idx="8596">
                  <c:v>71.138999999999996</c:v>
                </c:pt>
                <c:pt idx="8597">
                  <c:v>71.129000000000005</c:v>
                </c:pt>
                <c:pt idx="8598">
                  <c:v>71.135999999999996</c:v>
                </c:pt>
                <c:pt idx="8599">
                  <c:v>71.143000000000001</c:v>
                </c:pt>
                <c:pt idx="8600">
                  <c:v>71.161000000000001</c:v>
                </c:pt>
                <c:pt idx="8601">
                  <c:v>71.156999999999996</c:v>
                </c:pt>
                <c:pt idx="8602">
                  <c:v>71.168000000000006</c:v>
                </c:pt>
                <c:pt idx="8603">
                  <c:v>71.168000000000006</c:v>
                </c:pt>
                <c:pt idx="8604">
                  <c:v>71.179000000000002</c:v>
                </c:pt>
                <c:pt idx="8605">
                  <c:v>71.186000000000007</c:v>
                </c:pt>
                <c:pt idx="8606">
                  <c:v>71.180000000000007</c:v>
                </c:pt>
                <c:pt idx="8607">
                  <c:v>71.188999999999993</c:v>
                </c:pt>
                <c:pt idx="8608">
                  <c:v>71.210999999999999</c:v>
                </c:pt>
                <c:pt idx="8609">
                  <c:v>71.206999999999994</c:v>
                </c:pt>
                <c:pt idx="8610">
                  <c:v>71.218000000000004</c:v>
                </c:pt>
                <c:pt idx="8611">
                  <c:v>71.213999999999999</c:v>
                </c:pt>
                <c:pt idx="8612">
                  <c:v>71.228999999999999</c:v>
                </c:pt>
                <c:pt idx="8613">
                  <c:v>71.224999999999994</c:v>
                </c:pt>
                <c:pt idx="8614">
                  <c:v>71.242999999999995</c:v>
                </c:pt>
                <c:pt idx="8615">
                  <c:v>71.254999999999995</c:v>
                </c:pt>
                <c:pt idx="8616">
                  <c:v>71.25</c:v>
                </c:pt>
                <c:pt idx="8617">
                  <c:v>71.25</c:v>
                </c:pt>
                <c:pt idx="8618">
                  <c:v>71.259</c:v>
                </c:pt>
                <c:pt idx="8619">
                  <c:v>71.272000000000006</c:v>
                </c:pt>
                <c:pt idx="8620">
                  <c:v>71.271000000000001</c:v>
                </c:pt>
                <c:pt idx="8621">
                  <c:v>71.28</c:v>
                </c:pt>
                <c:pt idx="8622">
                  <c:v>71.281999999999996</c:v>
                </c:pt>
                <c:pt idx="8623">
                  <c:v>71.296999999999997</c:v>
                </c:pt>
                <c:pt idx="8624">
                  <c:v>71.3</c:v>
                </c:pt>
                <c:pt idx="8625">
                  <c:v>71.304000000000002</c:v>
                </c:pt>
                <c:pt idx="8626">
                  <c:v>71.311000000000007</c:v>
                </c:pt>
                <c:pt idx="8627">
                  <c:v>71.311000000000007</c:v>
                </c:pt>
                <c:pt idx="8628">
                  <c:v>71.313999999999993</c:v>
                </c:pt>
                <c:pt idx="8629">
                  <c:v>71.331999999999994</c:v>
                </c:pt>
                <c:pt idx="8630">
                  <c:v>71.331999999999994</c:v>
                </c:pt>
                <c:pt idx="8631">
                  <c:v>71.335999999999999</c:v>
                </c:pt>
                <c:pt idx="8632">
                  <c:v>71.335999999999999</c:v>
                </c:pt>
                <c:pt idx="8633">
                  <c:v>71.344999999999999</c:v>
                </c:pt>
                <c:pt idx="8634">
                  <c:v>71.353999999999999</c:v>
                </c:pt>
                <c:pt idx="8635">
                  <c:v>71.353999999999999</c:v>
                </c:pt>
                <c:pt idx="8636">
                  <c:v>71.355999999999995</c:v>
                </c:pt>
                <c:pt idx="8637">
                  <c:v>71.349999999999994</c:v>
                </c:pt>
                <c:pt idx="8638">
                  <c:v>71.343000000000004</c:v>
                </c:pt>
                <c:pt idx="8639">
                  <c:v>71.356999999999999</c:v>
                </c:pt>
                <c:pt idx="8640">
                  <c:v>71.367999999999995</c:v>
                </c:pt>
                <c:pt idx="8641">
                  <c:v>71.372</c:v>
                </c:pt>
                <c:pt idx="8642">
                  <c:v>71.367999999999995</c:v>
                </c:pt>
                <c:pt idx="8643">
                  <c:v>71.379000000000005</c:v>
                </c:pt>
                <c:pt idx="8644">
                  <c:v>71.379000000000005</c:v>
                </c:pt>
                <c:pt idx="8645">
                  <c:v>71.388999999999996</c:v>
                </c:pt>
                <c:pt idx="8646">
                  <c:v>71.385999999999996</c:v>
                </c:pt>
                <c:pt idx="8647">
                  <c:v>71.388999999999996</c:v>
                </c:pt>
                <c:pt idx="8648">
                  <c:v>71.397999999999996</c:v>
                </c:pt>
                <c:pt idx="8649">
                  <c:v>71.400000000000006</c:v>
                </c:pt>
                <c:pt idx="8650">
                  <c:v>71.406999999999996</c:v>
                </c:pt>
                <c:pt idx="8651">
                  <c:v>71.411000000000001</c:v>
                </c:pt>
                <c:pt idx="8652">
                  <c:v>71.411000000000001</c:v>
                </c:pt>
                <c:pt idx="8653">
                  <c:v>71.406999999999996</c:v>
                </c:pt>
                <c:pt idx="8654">
                  <c:v>71.415999999999997</c:v>
                </c:pt>
                <c:pt idx="8655">
                  <c:v>71.429000000000002</c:v>
                </c:pt>
                <c:pt idx="8656">
                  <c:v>71.424999999999997</c:v>
                </c:pt>
                <c:pt idx="8657">
                  <c:v>71.438999999999993</c:v>
                </c:pt>
                <c:pt idx="8658">
                  <c:v>71.432000000000002</c:v>
                </c:pt>
                <c:pt idx="8659">
                  <c:v>71.442999999999998</c:v>
                </c:pt>
                <c:pt idx="8660">
                  <c:v>71.447999999999993</c:v>
                </c:pt>
                <c:pt idx="8661">
                  <c:v>71.453999999999994</c:v>
                </c:pt>
                <c:pt idx="8662">
                  <c:v>71.442999999999998</c:v>
                </c:pt>
                <c:pt idx="8663">
                  <c:v>71.447999999999993</c:v>
                </c:pt>
                <c:pt idx="8664">
                  <c:v>71.460999999999999</c:v>
                </c:pt>
                <c:pt idx="8665">
                  <c:v>71.463999999999999</c:v>
                </c:pt>
                <c:pt idx="8666">
                  <c:v>71.468000000000004</c:v>
                </c:pt>
                <c:pt idx="8667">
                  <c:v>71.478999999999999</c:v>
                </c:pt>
                <c:pt idx="8668">
                  <c:v>71.471999999999994</c:v>
                </c:pt>
                <c:pt idx="8669">
                  <c:v>71.478999999999999</c:v>
                </c:pt>
                <c:pt idx="8670">
                  <c:v>71.486000000000004</c:v>
                </c:pt>
                <c:pt idx="8671">
                  <c:v>71.471000000000004</c:v>
                </c:pt>
                <c:pt idx="8672">
                  <c:v>71.491</c:v>
                </c:pt>
                <c:pt idx="8673">
                  <c:v>71.495999999999995</c:v>
                </c:pt>
                <c:pt idx="8674">
                  <c:v>71.489000000000004</c:v>
                </c:pt>
                <c:pt idx="8675">
                  <c:v>71.5</c:v>
                </c:pt>
                <c:pt idx="8676">
                  <c:v>71.5</c:v>
                </c:pt>
                <c:pt idx="8677">
                  <c:v>71.5</c:v>
                </c:pt>
                <c:pt idx="8678">
                  <c:v>71.510999999999996</c:v>
                </c:pt>
                <c:pt idx="8679">
                  <c:v>71.518000000000001</c:v>
                </c:pt>
                <c:pt idx="8680">
                  <c:v>71.518000000000001</c:v>
                </c:pt>
                <c:pt idx="8681">
                  <c:v>71.522000000000006</c:v>
                </c:pt>
                <c:pt idx="8682">
                  <c:v>71.525000000000006</c:v>
                </c:pt>
                <c:pt idx="8683">
                  <c:v>71.525000000000006</c:v>
                </c:pt>
                <c:pt idx="8684">
                  <c:v>71.543000000000006</c:v>
                </c:pt>
                <c:pt idx="8685">
                  <c:v>71.543000000000006</c:v>
                </c:pt>
                <c:pt idx="8686">
                  <c:v>71.536000000000001</c:v>
                </c:pt>
                <c:pt idx="8687">
                  <c:v>71.543000000000006</c:v>
                </c:pt>
                <c:pt idx="8688">
                  <c:v>71.543000000000006</c:v>
                </c:pt>
                <c:pt idx="8689">
                  <c:v>71.546999999999997</c:v>
                </c:pt>
                <c:pt idx="8690">
                  <c:v>71.563000000000002</c:v>
                </c:pt>
                <c:pt idx="8691">
                  <c:v>71.557000000000002</c:v>
                </c:pt>
                <c:pt idx="8692">
                  <c:v>71.561000000000007</c:v>
                </c:pt>
                <c:pt idx="8693">
                  <c:v>71.563000000000002</c:v>
                </c:pt>
                <c:pt idx="8694">
                  <c:v>71.546999999999997</c:v>
                </c:pt>
                <c:pt idx="8695">
                  <c:v>71.567999999999998</c:v>
                </c:pt>
                <c:pt idx="8696">
                  <c:v>71.572999999999993</c:v>
                </c:pt>
                <c:pt idx="8697">
                  <c:v>71.572000000000003</c:v>
                </c:pt>
                <c:pt idx="8698">
                  <c:v>71.572000000000003</c:v>
                </c:pt>
                <c:pt idx="8699">
                  <c:v>71.572999999999993</c:v>
                </c:pt>
                <c:pt idx="8700">
                  <c:v>71.575000000000003</c:v>
                </c:pt>
                <c:pt idx="8701">
                  <c:v>71.567999999999998</c:v>
                </c:pt>
                <c:pt idx="8702">
                  <c:v>71.581999999999994</c:v>
                </c:pt>
                <c:pt idx="8703">
                  <c:v>71.578999999999994</c:v>
                </c:pt>
                <c:pt idx="8704">
                  <c:v>71.59</c:v>
                </c:pt>
                <c:pt idx="8705">
                  <c:v>71.599000000000004</c:v>
                </c:pt>
                <c:pt idx="8706">
                  <c:v>71.596999999999994</c:v>
                </c:pt>
                <c:pt idx="8707">
                  <c:v>71.606999999999999</c:v>
                </c:pt>
                <c:pt idx="8708">
                  <c:v>71.605999999999995</c:v>
                </c:pt>
                <c:pt idx="8709">
                  <c:v>71.611000000000004</c:v>
                </c:pt>
                <c:pt idx="8710">
                  <c:v>71.606999999999999</c:v>
                </c:pt>
                <c:pt idx="8711">
                  <c:v>71.606999999999999</c:v>
                </c:pt>
                <c:pt idx="8712">
                  <c:v>71.622</c:v>
                </c:pt>
                <c:pt idx="8713">
                  <c:v>71.625</c:v>
                </c:pt>
                <c:pt idx="8714">
                  <c:v>71.631</c:v>
                </c:pt>
                <c:pt idx="8715">
                  <c:v>71.635999999999996</c:v>
                </c:pt>
                <c:pt idx="8716">
                  <c:v>71.632000000000005</c:v>
                </c:pt>
                <c:pt idx="8717">
                  <c:v>71.631</c:v>
                </c:pt>
                <c:pt idx="8718">
                  <c:v>71.632000000000005</c:v>
                </c:pt>
                <c:pt idx="8719">
                  <c:v>71.632000000000005</c:v>
                </c:pt>
                <c:pt idx="8720">
                  <c:v>71.635999999999996</c:v>
                </c:pt>
                <c:pt idx="8721">
                  <c:v>71.64</c:v>
                </c:pt>
                <c:pt idx="8722">
                  <c:v>71.643000000000001</c:v>
                </c:pt>
                <c:pt idx="8723">
                  <c:v>71.650000000000006</c:v>
                </c:pt>
                <c:pt idx="8724">
                  <c:v>71.643000000000001</c:v>
                </c:pt>
                <c:pt idx="8725">
                  <c:v>71.656999999999996</c:v>
                </c:pt>
                <c:pt idx="8726">
                  <c:v>71.659000000000006</c:v>
                </c:pt>
                <c:pt idx="8727">
                  <c:v>71.665000000000006</c:v>
                </c:pt>
                <c:pt idx="8728">
                  <c:v>71.661000000000001</c:v>
                </c:pt>
                <c:pt idx="8729">
                  <c:v>71.665999999999997</c:v>
                </c:pt>
                <c:pt idx="8730">
                  <c:v>71.668000000000006</c:v>
                </c:pt>
                <c:pt idx="8731">
                  <c:v>71.661000000000001</c:v>
                </c:pt>
                <c:pt idx="8732">
                  <c:v>71.67</c:v>
                </c:pt>
                <c:pt idx="8733">
                  <c:v>71.674999999999997</c:v>
                </c:pt>
                <c:pt idx="8734">
                  <c:v>71.671999999999997</c:v>
                </c:pt>
                <c:pt idx="8735">
                  <c:v>71.67</c:v>
                </c:pt>
                <c:pt idx="8736">
                  <c:v>71.668000000000006</c:v>
                </c:pt>
                <c:pt idx="8737">
                  <c:v>71.671999999999997</c:v>
                </c:pt>
                <c:pt idx="8738">
                  <c:v>71.674000000000007</c:v>
                </c:pt>
                <c:pt idx="8739">
                  <c:v>71.683000000000007</c:v>
                </c:pt>
                <c:pt idx="8740">
                  <c:v>71.679000000000002</c:v>
                </c:pt>
                <c:pt idx="8741">
                  <c:v>71.662999999999997</c:v>
                </c:pt>
                <c:pt idx="8742">
                  <c:v>71.686000000000007</c:v>
                </c:pt>
                <c:pt idx="8743">
                  <c:v>71.686000000000007</c:v>
                </c:pt>
                <c:pt idx="8744">
                  <c:v>71.694999999999993</c:v>
                </c:pt>
                <c:pt idx="8745">
                  <c:v>71.69</c:v>
                </c:pt>
                <c:pt idx="8746">
                  <c:v>71.692999999999998</c:v>
                </c:pt>
                <c:pt idx="8747">
                  <c:v>71.680999999999997</c:v>
                </c:pt>
                <c:pt idx="8748">
                  <c:v>71.686000000000007</c:v>
                </c:pt>
                <c:pt idx="8749">
                  <c:v>71.692999999999998</c:v>
                </c:pt>
                <c:pt idx="8750">
                  <c:v>71.7</c:v>
                </c:pt>
                <c:pt idx="8751">
                  <c:v>71.703999999999994</c:v>
                </c:pt>
                <c:pt idx="8752">
                  <c:v>71.703999999999994</c:v>
                </c:pt>
                <c:pt idx="8753">
                  <c:v>71.715999999999994</c:v>
                </c:pt>
                <c:pt idx="8754">
                  <c:v>71.707999999999998</c:v>
                </c:pt>
                <c:pt idx="8755">
                  <c:v>71.710999999999999</c:v>
                </c:pt>
                <c:pt idx="8756">
                  <c:v>71.703999999999994</c:v>
                </c:pt>
                <c:pt idx="8757">
                  <c:v>71.710999999999999</c:v>
                </c:pt>
                <c:pt idx="8758">
                  <c:v>71.715000000000003</c:v>
                </c:pt>
                <c:pt idx="8759">
                  <c:v>71.710999999999999</c:v>
                </c:pt>
                <c:pt idx="8760">
                  <c:v>71.710999999999999</c:v>
                </c:pt>
                <c:pt idx="8761">
                  <c:v>71.707999999999998</c:v>
                </c:pt>
                <c:pt idx="8762">
                  <c:v>71.710999999999999</c:v>
                </c:pt>
                <c:pt idx="8763">
                  <c:v>71.710999999999999</c:v>
                </c:pt>
                <c:pt idx="8764">
                  <c:v>71.715000000000003</c:v>
                </c:pt>
                <c:pt idx="8765">
                  <c:v>71.721999999999994</c:v>
                </c:pt>
                <c:pt idx="8766">
                  <c:v>71.710999999999999</c:v>
                </c:pt>
                <c:pt idx="8767">
                  <c:v>71.706999999999994</c:v>
                </c:pt>
                <c:pt idx="8768">
                  <c:v>71.727000000000004</c:v>
                </c:pt>
                <c:pt idx="8769">
                  <c:v>71.724999999999994</c:v>
                </c:pt>
                <c:pt idx="8770">
                  <c:v>71.721999999999994</c:v>
                </c:pt>
                <c:pt idx="8771">
                  <c:v>71.715999999999994</c:v>
                </c:pt>
                <c:pt idx="8772">
                  <c:v>71.721999999999994</c:v>
                </c:pt>
                <c:pt idx="8773">
                  <c:v>71.718000000000004</c:v>
                </c:pt>
                <c:pt idx="8774">
                  <c:v>71.722999999999999</c:v>
                </c:pt>
                <c:pt idx="8775">
                  <c:v>71.718000000000004</c:v>
                </c:pt>
                <c:pt idx="8776">
                  <c:v>71.724999999999994</c:v>
                </c:pt>
                <c:pt idx="8777">
                  <c:v>71.712999999999994</c:v>
                </c:pt>
                <c:pt idx="8778">
                  <c:v>71.692999999999998</c:v>
                </c:pt>
                <c:pt idx="8779">
                  <c:v>71.706999999999994</c:v>
                </c:pt>
                <c:pt idx="8780">
                  <c:v>71.712999999999994</c:v>
                </c:pt>
                <c:pt idx="8781">
                  <c:v>71.697000000000003</c:v>
                </c:pt>
                <c:pt idx="8782">
                  <c:v>71.695999999999998</c:v>
                </c:pt>
                <c:pt idx="8783">
                  <c:v>71.706999999999994</c:v>
                </c:pt>
                <c:pt idx="8784">
                  <c:v>71.706999999999994</c:v>
                </c:pt>
                <c:pt idx="8785">
                  <c:v>71.695999999999998</c:v>
                </c:pt>
                <c:pt idx="8786">
                  <c:v>71.703999999999994</c:v>
                </c:pt>
                <c:pt idx="8787">
                  <c:v>71.703999999999994</c:v>
                </c:pt>
                <c:pt idx="8788">
                  <c:v>71.706999999999994</c:v>
                </c:pt>
                <c:pt idx="8789">
                  <c:v>71.713999999999999</c:v>
                </c:pt>
                <c:pt idx="8790">
                  <c:v>71.713999999999999</c:v>
                </c:pt>
                <c:pt idx="8791">
                  <c:v>71.710999999999999</c:v>
                </c:pt>
                <c:pt idx="8792">
                  <c:v>71.712999999999994</c:v>
                </c:pt>
                <c:pt idx="8793">
                  <c:v>71.706999999999994</c:v>
                </c:pt>
                <c:pt idx="8794">
                  <c:v>71.713999999999999</c:v>
                </c:pt>
                <c:pt idx="8795">
                  <c:v>71.709000000000003</c:v>
                </c:pt>
                <c:pt idx="8796">
                  <c:v>71.7</c:v>
                </c:pt>
                <c:pt idx="8797">
                  <c:v>71.695999999999998</c:v>
                </c:pt>
                <c:pt idx="8798">
                  <c:v>71.701999999999998</c:v>
                </c:pt>
                <c:pt idx="8799">
                  <c:v>71.706999999999994</c:v>
                </c:pt>
                <c:pt idx="8800">
                  <c:v>71.706999999999994</c:v>
                </c:pt>
                <c:pt idx="8801">
                  <c:v>71.710999999999999</c:v>
                </c:pt>
                <c:pt idx="8802">
                  <c:v>71.695999999999998</c:v>
                </c:pt>
                <c:pt idx="8803">
                  <c:v>71.703000000000003</c:v>
                </c:pt>
                <c:pt idx="8804">
                  <c:v>71.701999999999998</c:v>
                </c:pt>
                <c:pt idx="8805">
                  <c:v>71.695999999999998</c:v>
                </c:pt>
                <c:pt idx="8806">
                  <c:v>71.692999999999998</c:v>
                </c:pt>
                <c:pt idx="8807">
                  <c:v>71.691000000000003</c:v>
                </c:pt>
                <c:pt idx="8808">
                  <c:v>71.688999999999993</c:v>
                </c:pt>
                <c:pt idx="8809">
                  <c:v>71.682000000000002</c:v>
                </c:pt>
                <c:pt idx="8810">
                  <c:v>71.686999999999998</c:v>
                </c:pt>
                <c:pt idx="8811">
                  <c:v>71.682000000000002</c:v>
                </c:pt>
                <c:pt idx="8812">
                  <c:v>71.685000000000002</c:v>
                </c:pt>
                <c:pt idx="8813">
                  <c:v>71.692999999999998</c:v>
                </c:pt>
                <c:pt idx="8814">
                  <c:v>71.682000000000002</c:v>
                </c:pt>
                <c:pt idx="8815">
                  <c:v>71.682000000000002</c:v>
                </c:pt>
                <c:pt idx="8816">
                  <c:v>71.683999999999997</c:v>
                </c:pt>
                <c:pt idx="8817">
                  <c:v>71.685000000000002</c:v>
                </c:pt>
                <c:pt idx="8818">
                  <c:v>71.682000000000002</c:v>
                </c:pt>
                <c:pt idx="8819">
                  <c:v>71.676000000000002</c:v>
                </c:pt>
                <c:pt idx="8820">
                  <c:v>71.671000000000006</c:v>
                </c:pt>
                <c:pt idx="8821">
                  <c:v>71.674999999999997</c:v>
                </c:pt>
                <c:pt idx="8822">
                  <c:v>71.671000000000006</c:v>
                </c:pt>
                <c:pt idx="8823">
                  <c:v>71.664000000000001</c:v>
                </c:pt>
                <c:pt idx="8824">
                  <c:v>71.656999999999996</c:v>
                </c:pt>
                <c:pt idx="8825">
                  <c:v>71.655000000000001</c:v>
                </c:pt>
                <c:pt idx="8826">
                  <c:v>71.656999999999996</c:v>
                </c:pt>
                <c:pt idx="8827">
                  <c:v>71.653000000000006</c:v>
                </c:pt>
                <c:pt idx="8828">
                  <c:v>71.650999999999996</c:v>
                </c:pt>
                <c:pt idx="8829">
                  <c:v>71.653000000000006</c:v>
                </c:pt>
                <c:pt idx="8830">
                  <c:v>71.66</c:v>
                </c:pt>
                <c:pt idx="8831">
                  <c:v>71.655000000000001</c:v>
                </c:pt>
                <c:pt idx="8832">
                  <c:v>71.649000000000001</c:v>
                </c:pt>
                <c:pt idx="8833">
                  <c:v>71.649000000000001</c:v>
                </c:pt>
                <c:pt idx="8834">
                  <c:v>71.644000000000005</c:v>
                </c:pt>
                <c:pt idx="8835">
                  <c:v>71.641999999999996</c:v>
                </c:pt>
                <c:pt idx="8836">
                  <c:v>71.638000000000005</c:v>
                </c:pt>
                <c:pt idx="8837">
                  <c:v>71.644000000000005</c:v>
                </c:pt>
                <c:pt idx="8838">
                  <c:v>71.638000000000005</c:v>
                </c:pt>
                <c:pt idx="8839">
                  <c:v>71.641999999999996</c:v>
                </c:pt>
                <c:pt idx="8840">
                  <c:v>71.632999999999996</c:v>
                </c:pt>
                <c:pt idx="8841">
                  <c:v>71.635000000000005</c:v>
                </c:pt>
                <c:pt idx="8842">
                  <c:v>71.638000000000005</c:v>
                </c:pt>
                <c:pt idx="8843">
                  <c:v>71.641999999999996</c:v>
                </c:pt>
                <c:pt idx="8844">
                  <c:v>71.646000000000001</c:v>
                </c:pt>
                <c:pt idx="8845">
                  <c:v>71.638000000000005</c:v>
                </c:pt>
                <c:pt idx="8846">
                  <c:v>71.626000000000005</c:v>
                </c:pt>
                <c:pt idx="8847">
                  <c:v>71.61</c:v>
                </c:pt>
                <c:pt idx="8848">
                  <c:v>71.62</c:v>
                </c:pt>
                <c:pt idx="8849">
                  <c:v>71.626999999999995</c:v>
                </c:pt>
                <c:pt idx="8850">
                  <c:v>71.626999999999995</c:v>
                </c:pt>
                <c:pt idx="8851">
                  <c:v>71.623999999999995</c:v>
                </c:pt>
                <c:pt idx="8852">
                  <c:v>71.623999999999995</c:v>
                </c:pt>
                <c:pt idx="8853">
                  <c:v>71.62</c:v>
                </c:pt>
                <c:pt idx="8854">
                  <c:v>71.62</c:v>
                </c:pt>
                <c:pt idx="8855">
                  <c:v>71.611000000000004</c:v>
                </c:pt>
                <c:pt idx="8856">
                  <c:v>71.61</c:v>
                </c:pt>
                <c:pt idx="8857">
                  <c:v>71.61</c:v>
                </c:pt>
                <c:pt idx="8858">
                  <c:v>71.596999999999994</c:v>
                </c:pt>
                <c:pt idx="8859">
                  <c:v>71.584000000000003</c:v>
                </c:pt>
                <c:pt idx="8860">
                  <c:v>71.587999999999994</c:v>
                </c:pt>
                <c:pt idx="8861">
                  <c:v>71.599999999999994</c:v>
                </c:pt>
                <c:pt idx="8862">
                  <c:v>71.594999999999999</c:v>
                </c:pt>
                <c:pt idx="8863">
                  <c:v>71.594999999999999</c:v>
                </c:pt>
                <c:pt idx="8864">
                  <c:v>71.593000000000004</c:v>
                </c:pt>
                <c:pt idx="8865">
                  <c:v>71.594999999999999</c:v>
                </c:pt>
                <c:pt idx="8866">
                  <c:v>71.599000000000004</c:v>
                </c:pt>
                <c:pt idx="8867">
                  <c:v>71.59</c:v>
                </c:pt>
                <c:pt idx="8868">
                  <c:v>71.591999999999999</c:v>
                </c:pt>
                <c:pt idx="8869">
                  <c:v>71.584000000000003</c:v>
                </c:pt>
                <c:pt idx="8870">
                  <c:v>71.585999999999999</c:v>
                </c:pt>
                <c:pt idx="8871">
                  <c:v>71.581000000000003</c:v>
                </c:pt>
                <c:pt idx="8872">
                  <c:v>71.576999999999998</c:v>
                </c:pt>
                <c:pt idx="8873">
                  <c:v>71.581000000000003</c:v>
                </c:pt>
                <c:pt idx="8874">
                  <c:v>71.581000000000003</c:v>
                </c:pt>
                <c:pt idx="8875">
                  <c:v>71.576999999999998</c:v>
                </c:pt>
                <c:pt idx="8876">
                  <c:v>71.576999999999998</c:v>
                </c:pt>
                <c:pt idx="8877">
                  <c:v>71.572999999999993</c:v>
                </c:pt>
                <c:pt idx="8878">
                  <c:v>71.569999999999993</c:v>
                </c:pt>
                <c:pt idx="8879">
                  <c:v>71.569999999999993</c:v>
                </c:pt>
                <c:pt idx="8880">
                  <c:v>71.569999999999993</c:v>
                </c:pt>
                <c:pt idx="8881">
                  <c:v>71.563000000000002</c:v>
                </c:pt>
                <c:pt idx="8882">
                  <c:v>71.561000000000007</c:v>
                </c:pt>
                <c:pt idx="8883">
                  <c:v>71.555000000000007</c:v>
                </c:pt>
                <c:pt idx="8884">
                  <c:v>71.558999999999997</c:v>
                </c:pt>
                <c:pt idx="8885">
                  <c:v>71.554000000000002</c:v>
                </c:pt>
                <c:pt idx="8886">
                  <c:v>71.552000000000007</c:v>
                </c:pt>
                <c:pt idx="8887">
                  <c:v>71.548000000000002</c:v>
                </c:pt>
                <c:pt idx="8888">
                  <c:v>71.546000000000006</c:v>
                </c:pt>
                <c:pt idx="8889">
                  <c:v>71.53</c:v>
                </c:pt>
                <c:pt idx="8890">
                  <c:v>71.534000000000006</c:v>
                </c:pt>
                <c:pt idx="8891">
                  <c:v>71.540999999999997</c:v>
                </c:pt>
                <c:pt idx="8892">
                  <c:v>71.522999999999996</c:v>
                </c:pt>
                <c:pt idx="8893">
                  <c:v>71.527000000000001</c:v>
                </c:pt>
                <c:pt idx="8894">
                  <c:v>71.525000000000006</c:v>
                </c:pt>
                <c:pt idx="8895">
                  <c:v>71.53</c:v>
                </c:pt>
                <c:pt idx="8896">
                  <c:v>71.519000000000005</c:v>
                </c:pt>
                <c:pt idx="8897">
                  <c:v>71.522999999999996</c:v>
                </c:pt>
                <c:pt idx="8898">
                  <c:v>71.509</c:v>
                </c:pt>
                <c:pt idx="8899">
                  <c:v>71.509</c:v>
                </c:pt>
                <c:pt idx="8900">
                  <c:v>71.507000000000005</c:v>
                </c:pt>
                <c:pt idx="8901">
                  <c:v>71.516000000000005</c:v>
                </c:pt>
                <c:pt idx="8902">
                  <c:v>71.519000000000005</c:v>
                </c:pt>
                <c:pt idx="8903">
                  <c:v>71.504999999999995</c:v>
                </c:pt>
                <c:pt idx="8904">
                  <c:v>71.491</c:v>
                </c:pt>
                <c:pt idx="8905">
                  <c:v>71.494</c:v>
                </c:pt>
                <c:pt idx="8906">
                  <c:v>71.486999999999995</c:v>
                </c:pt>
                <c:pt idx="8907">
                  <c:v>71.486999999999995</c:v>
                </c:pt>
                <c:pt idx="8908">
                  <c:v>71.491</c:v>
                </c:pt>
                <c:pt idx="8909">
                  <c:v>71.48</c:v>
                </c:pt>
                <c:pt idx="8910">
                  <c:v>71.48</c:v>
                </c:pt>
                <c:pt idx="8911">
                  <c:v>71.483000000000004</c:v>
                </c:pt>
                <c:pt idx="8912">
                  <c:v>71.468999999999994</c:v>
                </c:pt>
                <c:pt idx="8913">
                  <c:v>71.462000000000003</c:v>
                </c:pt>
                <c:pt idx="8914">
                  <c:v>71.462000000000003</c:v>
                </c:pt>
                <c:pt idx="8915">
                  <c:v>71.453000000000003</c:v>
                </c:pt>
                <c:pt idx="8916">
                  <c:v>71.447000000000003</c:v>
                </c:pt>
                <c:pt idx="8917">
                  <c:v>71.444000000000003</c:v>
                </c:pt>
                <c:pt idx="8918">
                  <c:v>71.44</c:v>
                </c:pt>
                <c:pt idx="8919">
                  <c:v>71.447000000000003</c:v>
                </c:pt>
                <c:pt idx="8920">
                  <c:v>71.433000000000007</c:v>
                </c:pt>
                <c:pt idx="8921">
                  <c:v>71.438000000000002</c:v>
                </c:pt>
                <c:pt idx="8922">
                  <c:v>71.433000000000007</c:v>
                </c:pt>
                <c:pt idx="8923">
                  <c:v>71.426000000000002</c:v>
                </c:pt>
                <c:pt idx="8924">
                  <c:v>71.430999999999997</c:v>
                </c:pt>
                <c:pt idx="8925">
                  <c:v>71.421999999999997</c:v>
                </c:pt>
                <c:pt idx="8926">
                  <c:v>71.429000000000002</c:v>
                </c:pt>
                <c:pt idx="8927">
                  <c:v>71.415000000000006</c:v>
                </c:pt>
                <c:pt idx="8928">
                  <c:v>71.408000000000001</c:v>
                </c:pt>
                <c:pt idx="8929">
                  <c:v>71.403999999999996</c:v>
                </c:pt>
                <c:pt idx="8930">
                  <c:v>71.406000000000006</c:v>
                </c:pt>
                <c:pt idx="8931">
                  <c:v>71.358000000000004</c:v>
                </c:pt>
                <c:pt idx="8932">
                  <c:v>71.403999999999996</c:v>
                </c:pt>
                <c:pt idx="8933">
                  <c:v>71.400999999999996</c:v>
                </c:pt>
                <c:pt idx="8934">
                  <c:v>71.39</c:v>
                </c:pt>
                <c:pt idx="8935">
                  <c:v>71.397000000000006</c:v>
                </c:pt>
                <c:pt idx="8936">
                  <c:v>71.393000000000001</c:v>
                </c:pt>
                <c:pt idx="8937">
                  <c:v>71.382999999999996</c:v>
                </c:pt>
                <c:pt idx="8938">
                  <c:v>71.393000000000001</c:v>
                </c:pt>
                <c:pt idx="8939">
                  <c:v>71.381</c:v>
                </c:pt>
                <c:pt idx="8940">
                  <c:v>71.372</c:v>
                </c:pt>
                <c:pt idx="8941">
                  <c:v>71.375</c:v>
                </c:pt>
                <c:pt idx="8942">
                  <c:v>71.373999999999995</c:v>
                </c:pt>
                <c:pt idx="8943">
                  <c:v>71.372</c:v>
                </c:pt>
                <c:pt idx="8944">
                  <c:v>71.372</c:v>
                </c:pt>
                <c:pt idx="8945">
                  <c:v>71.367999999999995</c:v>
                </c:pt>
                <c:pt idx="8946">
                  <c:v>71.349999999999994</c:v>
                </c:pt>
                <c:pt idx="8947">
                  <c:v>71.367999999999995</c:v>
                </c:pt>
                <c:pt idx="8948">
                  <c:v>71.363</c:v>
                </c:pt>
                <c:pt idx="8949">
                  <c:v>71.353999999999999</c:v>
                </c:pt>
                <c:pt idx="8950">
                  <c:v>71.353999999999999</c:v>
                </c:pt>
                <c:pt idx="8951">
                  <c:v>71.347999999999999</c:v>
                </c:pt>
                <c:pt idx="8952">
                  <c:v>71.346999999999994</c:v>
                </c:pt>
                <c:pt idx="8953">
                  <c:v>71.343000000000004</c:v>
                </c:pt>
                <c:pt idx="8954">
                  <c:v>71.338999999999999</c:v>
                </c:pt>
                <c:pt idx="8955">
                  <c:v>71.338999999999999</c:v>
                </c:pt>
                <c:pt idx="8956">
                  <c:v>71.338999999999999</c:v>
                </c:pt>
                <c:pt idx="8957">
                  <c:v>71.335999999999999</c:v>
                </c:pt>
                <c:pt idx="8958">
                  <c:v>71.331999999999994</c:v>
                </c:pt>
                <c:pt idx="8959">
                  <c:v>71.335999999999999</c:v>
                </c:pt>
                <c:pt idx="8960">
                  <c:v>71.337999999999994</c:v>
                </c:pt>
                <c:pt idx="8961">
                  <c:v>71.356999999999999</c:v>
                </c:pt>
                <c:pt idx="8962">
                  <c:v>71.338999999999999</c:v>
                </c:pt>
                <c:pt idx="8963">
                  <c:v>71.340999999999994</c:v>
                </c:pt>
                <c:pt idx="8964">
                  <c:v>71.335999999999999</c:v>
                </c:pt>
                <c:pt idx="8965">
                  <c:v>71.343000000000004</c:v>
                </c:pt>
                <c:pt idx="8966">
                  <c:v>71.33</c:v>
                </c:pt>
                <c:pt idx="8967">
                  <c:v>71.331999999999994</c:v>
                </c:pt>
                <c:pt idx="8968">
                  <c:v>71.317999999999998</c:v>
                </c:pt>
                <c:pt idx="8969">
                  <c:v>71.313999999999993</c:v>
                </c:pt>
                <c:pt idx="8970">
                  <c:v>71.317999999999998</c:v>
                </c:pt>
                <c:pt idx="8971">
                  <c:v>71.31</c:v>
                </c:pt>
                <c:pt idx="8972">
                  <c:v>71.307000000000002</c:v>
                </c:pt>
                <c:pt idx="8973">
                  <c:v>71.302999999999997</c:v>
                </c:pt>
                <c:pt idx="8974">
                  <c:v>71.3</c:v>
                </c:pt>
                <c:pt idx="8975">
                  <c:v>71.302999999999997</c:v>
                </c:pt>
                <c:pt idx="8976">
                  <c:v>71.302999999999997</c:v>
                </c:pt>
                <c:pt idx="8977">
                  <c:v>71.296000000000006</c:v>
                </c:pt>
                <c:pt idx="8978">
                  <c:v>71.296000000000006</c:v>
                </c:pt>
                <c:pt idx="8979">
                  <c:v>71.3</c:v>
                </c:pt>
                <c:pt idx="8980">
                  <c:v>71.302999999999997</c:v>
                </c:pt>
                <c:pt idx="8981">
                  <c:v>71.290999999999997</c:v>
                </c:pt>
                <c:pt idx="8982">
                  <c:v>71.292000000000002</c:v>
                </c:pt>
                <c:pt idx="8983">
                  <c:v>71.296000000000006</c:v>
                </c:pt>
                <c:pt idx="8984">
                  <c:v>71.290000000000006</c:v>
                </c:pt>
                <c:pt idx="8985">
                  <c:v>71.292000000000002</c:v>
                </c:pt>
                <c:pt idx="8986">
                  <c:v>71.292000000000002</c:v>
                </c:pt>
                <c:pt idx="8987">
                  <c:v>71.284999999999997</c:v>
                </c:pt>
                <c:pt idx="8988">
                  <c:v>71.292000000000002</c:v>
                </c:pt>
                <c:pt idx="8989">
                  <c:v>71.284999999999997</c:v>
                </c:pt>
                <c:pt idx="8990">
                  <c:v>71.289000000000001</c:v>
                </c:pt>
                <c:pt idx="8991">
                  <c:v>71.281000000000006</c:v>
                </c:pt>
                <c:pt idx="8992">
                  <c:v>71.278000000000006</c:v>
                </c:pt>
                <c:pt idx="8993">
                  <c:v>71.275999999999996</c:v>
                </c:pt>
                <c:pt idx="8994">
                  <c:v>71.278000000000006</c:v>
                </c:pt>
                <c:pt idx="8995">
                  <c:v>71.274000000000001</c:v>
                </c:pt>
                <c:pt idx="8996">
                  <c:v>71.266999999999996</c:v>
                </c:pt>
                <c:pt idx="8997">
                  <c:v>71.266999999999996</c:v>
                </c:pt>
                <c:pt idx="8998">
                  <c:v>71.271000000000001</c:v>
                </c:pt>
                <c:pt idx="8999">
                  <c:v>71.266999999999996</c:v>
                </c:pt>
                <c:pt idx="9000">
                  <c:v>71.251999999999995</c:v>
                </c:pt>
                <c:pt idx="9001">
                  <c:v>71.260000000000005</c:v>
                </c:pt>
                <c:pt idx="9002">
                  <c:v>71.260000000000005</c:v>
                </c:pt>
                <c:pt idx="9003">
                  <c:v>71.260000000000005</c:v>
                </c:pt>
                <c:pt idx="9004">
                  <c:v>71.251999999999995</c:v>
                </c:pt>
                <c:pt idx="9005">
                  <c:v>71.263000000000005</c:v>
                </c:pt>
                <c:pt idx="9006">
                  <c:v>71.266999999999996</c:v>
                </c:pt>
                <c:pt idx="9007">
                  <c:v>71.263000000000005</c:v>
                </c:pt>
                <c:pt idx="9008">
                  <c:v>71.260999999999996</c:v>
                </c:pt>
                <c:pt idx="9009">
                  <c:v>71.274000000000001</c:v>
                </c:pt>
                <c:pt idx="9010">
                  <c:v>71.263000000000005</c:v>
                </c:pt>
                <c:pt idx="9011">
                  <c:v>71.260999999999996</c:v>
                </c:pt>
                <c:pt idx="9012">
                  <c:v>71.263000000000005</c:v>
                </c:pt>
                <c:pt idx="9013">
                  <c:v>71.266999999999996</c:v>
                </c:pt>
                <c:pt idx="9014">
                  <c:v>71.260999999999996</c:v>
                </c:pt>
                <c:pt idx="9015">
                  <c:v>71.259</c:v>
                </c:pt>
                <c:pt idx="9016">
                  <c:v>71.259</c:v>
                </c:pt>
                <c:pt idx="9017">
                  <c:v>71.263000000000005</c:v>
                </c:pt>
                <c:pt idx="9018">
                  <c:v>71.263000000000005</c:v>
                </c:pt>
                <c:pt idx="9019">
                  <c:v>71.256</c:v>
                </c:pt>
                <c:pt idx="9020">
                  <c:v>71.254000000000005</c:v>
                </c:pt>
                <c:pt idx="9021">
                  <c:v>71.256</c:v>
                </c:pt>
                <c:pt idx="9022">
                  <c:v>71.259</c:v>
                </c:pt>
                <c:pt idx="9023">
                  <c:v>71.256</c:v>
                </c:pt>
                <c:pt idx="9024">
                  <c:v>71.263000000000005</c:v>
                </c:pt>
                <c:pt idx="9025">
                  <c:v>71.259</c:v>
                </c:pt>
                <c:pt idx="9026">
                  <c:v>71.257000000000005</c:v>
                </c:pt>
                <c:pt idx="9027">
                  <c:v>71.259</c:v>
                </c:pt>
                <c:pt idx="9028">
                  <c:v>71.266000000000005</c:v>
                </c:pt>
                <c:pt idx="9029">
                  <c:v>71.257000000000005</c:v>
                </c:pt>
                <c:pt idx="9030">
                  <c:v>71.259</c:v>
                </c:pt>
                <c:pt idx="9031">
                  <c:v>71.248000000000005</c:v>
                </c:pt>
                <c:pt idx="9032">
                  <c:v>71.257000000000005</c:v>
                </c:pt>
                <c:pt idx="9033">
                  <c:v>71.254999999999995</c:v>
                </c:pt>
                <c:pt idx="9034">
                  <c:v>71.248000000000005</c:v>
                </c:pt>
                <c:pt idx="9035">
                  <c:v>71.257000000000005</c:v>
                </c:pt>
                <c:pt idx="9036">
                  <c:v>71.254999999999995</c:v>
                </c:pt>
                <c:pt idx="9037">
                  <c:v>71.254999999999995</c:v>
                </c:pt>
                <c:pt idx="9038">
                  <c:v>71.260000000000005</c:v>
                </c:pt>
                <c:pt idx="9039">
                  <c:v>71.262</c:v>
                </c:pt>
                <c:pt idx="9040">
                  <c:v>71.259</c:v>
                </c:pt>
                <c:pt idx="9041">
                  <c:v>71.269000000000005</c:v>
                </c:pt>
                <c:pt idx="9042">
                  <c:v>71.254999999999995</c:v>
                </c:pt>
                <c:pt idx="9043">
                  <c:v>71.251000000000005</c:v>
                </c:pt>
                <c:pt idx="9044">
                  <c:v>71.262</c:v>
                </c:pt>
                <c:pt idx="9045">
                  <c:v>71.269000000000005</c:v>
                </c:pt>
                <c:pt idx="9046">
                  <c:v>71.269000000000005</c:v>
                </c:pt>
                <c:pt idx="9047">
                  <c:v>71.271000000000001</c:v>
                </c:pt>
                <c:pt idx="9048">
                  <c:v>71.266000000000005</c:v>
                </c:pt>
                <c:pt idx="9049">
                  <c:v>71.266000000000005</c:v>
                </c:pt>
                <c:pt idx="9050">
                  <c:v>71.262</c:v>
                </c:pt>
                <c:pt idx="9051">
                  <c:v>71.251000000000005</c:v>
                </c:pt>
                <c:pt idx="9052">
                  <c:v>71.265000000000001</c:v>
                </c:pt>
                <c:pt idx="9053">
                  <c:v>71.266999999999996</c:v>
                </c:pt>
                <c:pt idx="9054">
                  <c:v>71.275999999999996</c:v>
                </c:pt>
                <c:pt idx="9055">
                  <c:v>71.272999999999996</c:v>
                </c:pt>
                <c:pt idx="9056">
                  <c:v>71.272000000000006</c:v>
                </c:pt>
                <c:pt idx="9057">
                  <c:v>71.275999999999996</c:v>
                </c:pt>
                <c:pt idx="9058">
                  <c:v>71.272000000000006</c:v>
                </c:pt>
                <c:pt idx="9059">
                  <c:v>71.283000000000001</c:v>
                </c:pt>
                <c:pt idx="9060">
                  <c:v>71.275999999999996</c:v>
                </c:pt>
                <c:pt idx="9061">
                  <c:v>71.28</c:v>
                </c:pt>
                <c:pt idx="9062">
                  <c:v>71.278000000000006</c:v>
                </c:pt>
                <c:pt idx="9063">
                  <c:v>71.278999999999996</c:v>
                </c:pt>
                <c:pt idx="9064">
                  <c:v>71.283000000000001</c:v>
                </c:pt>
                <c:pt idx="9065">
                  <c:v>71.283000000000001</c:v>
                </c:pt>
                <c:pt idx="9066">
                  <c:v>71.290000000000006</c:v>
                </c:pt>
                <c:pt idx="9067">
                  <c:v>71.290000000000006</c:v>
                </c:pt>
                <c:pt idx="9068">
                  <c:v>71.293999999999997</c:v>
                </c:pt>
                <c:pt idx="9069">
                  <c:v>71.293999999999997</c:v>
                </c:pt>
                <c:pt idx="9070">
                  <c:v>71.301000000000002</c:v>
                </c:pt>
                <c:pt idx="9071">
                  <c:v>71.292000000000002</c:v>
                </c:pt>
                <c:pt idx="9072">
                  <c:v>71.296999999999997</c:v>
                </c:pt>
                <c:pt idx="9073">
                  <c:v>71.296999999999997</c:v>
                </c:pt>
                <c:pt idx="9074">
                  <c:v>71.301000000000002</c:v>
                </c:pt>
                <c:pt idx="9075">
                  <c:v>71.296999999999997</c:v>
                </c:pt>
                <c:pt idx="9076">
                  <c:v>71.301000000000002</c:v>
                </c:pt>
                <c:pt idx="9077">
                  <c:v>71.305999999999997</c:v>
                </c:pt>
                <c:pt idx="9078">
                  <c:v>71.308000000000007</c:v>
                </c:pt>
                <c:pt idx="9079">
                  <c:v>71.304000000000002</c:v>
                </c:pt>
                <c:pt idx="9080">
                  <c:v>71.316999999999993</c:v>
                </c:pt>
                <c:pt idx="9081">
                  <c:v>71.314999999999998</c:v>
                </c:pt>
                <c:pt idx="9082">
                  <c:v>71.317999999999998</c:v>
                </c:pt>
                <c:pt idx="9083">
                  <c:v>71.319999999999993</c:v>
                </c:pt>
                <c:pt idx="9084">
                  <c:v>71.332999999999998</c:v>
                </c:pt>
                <c:pt idx="9085">
                  <c:v>71.335999999999999</c:v>
                </c:pt>
                <c:pt idx="9086">
                  <c:v>71.325999999999993</c:v>
                </c:pt>
                <c:pt idx="9087">
                  <c:v>71.325000000000003</c:v>
                </c:pt>
                <c:pt idx="9088">
                  <c:v>71.325999999999993</c:v>
                </c:pt>
                <c:pt idx="9089">
                  <c:v>71.334999999999994</c:v>
                </c:pt>
                <c:pt idx="9090">
                  <c:v>71.332999999999998</c:v>
                </c:pt>
                <c:pt idx="9091">
                  <c:v>71.332999999999998</c:v>
                </c:pt>
                <c:pt idx="9092">
                  <c:v>71.335999999999999</c:v>
                </c:pt>
                <c:pt idx="9093">
                  <c:v>71.34</c:v>
                </c:pt>
                <c:pt idx="9094">
                  <c:v>71.346999999999994</c:v>
                </c:pt>
                <c:pt idx="9095">
                  <c:v>71.341999999999999</c:v>
                </c:pt>
                <c:pt idx="9096">
                  <c:v>71.346999999999994</c:v>
                </c:pt>
                <c:pt idx="9097">
                  <c:v>71.358000000000004</c:v>
                </c:pt>
                <c:pt idx="9098">
                  <c:v>71.349999999999994</c:v>
                </c:pt>
                <c:pt idx="9099">
                  <c:v>71.353999999999999</c:v>
                </c:pt>
                <c:pt idx="9100">
                  <c:v>71.353999999999999</c:v>
                </c:pt>
                <c:pt idx="9101">
                  <c:v>71.349000000000004</c:v>
                </c:pt>
                <c:pt idx="9102">
                  <c:v>71.358000000000004</c:v>
                </c:pt>
                <c:pt idx="9103">
                  <c:v>71.361000000000004</c:v>
                </c:pt>
                <c:pt idx="9104">
                  <c:v>71.363</c:v>
                </c:pt>
                <c:pt idx="9105">
                  <c:v>71.367999999999995</c:v>
                </c:pt>
                <c:pt idx="9106">
                  <c:v>71.367999999999995</c:v>
                </c:pt>
                <c:pt idx="9107">
                  <c:v>71.375</c:v>
                </c:pt>
                <c:pt idx="9108">
                  <c:v>71.367999999999995</c:v>
                </c:pt>
                <c:pt idx="9109">
                  <c:v>71.375</c:v>
                </c:pt>
                <c:pt idx="9110">
                  <c:v>71.373000000000005</c:v>
                </c:pt>
                <c:pt idx="9111">
                  <c:v>71.385999999999996</c:v>
                </c:pt>
                <c:pt idx="9112">
                  <c:v>71.39</c:v>
                </c:pt>
                <c:pt idx="9113">
                  <c:v>71.39</c:v>
                </c:pt>
                <c:pt idx="9114">
                  <c:v>71.382000000000005</c:v>
                </c:pt>
                <c:pt idx="9115">
                  <c:v>71.385999999999996</c:v>
                </c:pt>
                <c:pt idx="9116">
                  <c:v>71.391000000000005</c:v>
                </c:pt>
                <c:pt idx="9117">
                  <c:v>71.393000000000001</c:v>
                </c:pt>
                <c:pt idx="9118">
                  <c:v>71.397000000000006</c:v>
                </c:pt>
                <c:pt idx="9119">
                  <c:v>71.393000000000001</c:v>
                </c:pt>
                <c:pt idx="9120">
                  <c:v>71.400000000000006</c:v>
                </c:pt>
                <c:pt idx="9121">
                  <c:v>71.397000000000006</c:v>
                </c:pt>
                <c:pt idx="9122">
                  <c:v>71.403999999999996</c:v>
                </c:pt>
                <c:pt idx="9123">
                  <c:v>71.411000000000001</c:v>
                </c:pt>
                <c:pt idx="9124">
                  <c:v>71.414000000000001</c:v>
                </c:pt>
                <c:pt idx="9125">
                  <c:v>71.409000000000006</c:v>
                </c:pt>
                <c:pt idx="9126">
                  <c:v>71.418000000000006</c:v>
                </c:pt>
                <c:pt idx="9127">
                  <c:v>71.411000000000001</c:v>
                </c:pt>
                <c:pt idx="9128">
                  <c:v>71.414000000000001</c:v>
                </c:pt>
                <c:pt idx="9129">
                  <c:v>71.414000000000001</c:v>
                </c:pt>
                <c:pt idx="9130">
                  <c:v>71.418000000000006</c:v>
                </c:pt>
                <c:pt idx="9131">
                  <c:v>71.421000000000006</c:v>
                </c:pt>
                <c:pt idx="9132">
                  <c:v>71.436000000000007</c:v>
                </c:pt>
                <c:pt idx="9133">
                  <c:v>71.421000000000006</c:v>
                </c:pt>
                <c:pt idx="9134">
                  <c:v>71.432000000000002</c:v>
                </c:pt>
                <c:pt idx="9135">
                  <c:v>71.429000000000002</c:v>
                </c:pt>
                <c:pt idx="9136">
                  <c:v>71.438999999999993</c:v>
                </c:pt>
                <c:pt idx="9137">
                  <c:v>71.436000000000007</c:v>
                </c:pt>
                <c:pt idx="9138">
                  <c:v>71.436000000000007</c:v>
                </c:pt>
                <c:pt idx="9139">
                  <c:v>71.438999999999993</c:v>
                </c:pt>
                <c:pt idx="9140">
                  <c:v>71.436999999999998</c:v>
                </c:pt>
                <c:pt idx="9141">
                  <c:v>71.436000000000007</c:v>
                </c:pt>
                <c:pt idx="9142">
                  <c:v>71.438999999999993</c:v>
                </c:pt>
                <c:pt idx="9143">
                  <c:v>71.441000000000003</c:v>
                </c:pt>
                <c:pt idx="9144">
                  <c:v>71.438999999999993</c:v>
                </c:pt>
                <c:pt idx="9145">
                  <c:v>71.438999999999993</c:v>
                </c:pt>
                <c:pt idx="9146">
                  <c:v>71.447999999999993</c:v>
                </c:pt>
                <c:pt idx="9147">
                  <c:v>71.442999999999998</c:v>
                </c:pt>
                <c:pt idx="9148">
                  <c:v>71.445999999999998</c:v>
                </c:pt>
                <c:pt idx="9149">
                  <c:v>71.438999999999993</c:v>
                </c:pt>
                <c:pt idx="9150">
                  <c:v>71.441999999999993</c:v>
                </c:pt>
                <c:pt idx="9151">
                  <c:v>71.453000000000003</c:v>
                </c:pt>
                <c:pt idx="9152">
                  <c:v>71.447999999999993</c:v>
                </c:pt>
                <c:pt idx="9153">
                  <c:v>71.448999999999998</c:v>
                </c:pt>
                <c:pt idx="9154">
                  <c:v>71.459999999999994</c:v>
                </c:pt>
                <c:pt idx="9155">
                  <c:v>71.453000000000003</c:v>
                </c:pt>
                <c:pt idx="9156">
                  <c:v>71.456000000000003</c:v>
                </c:pt>
                <c:pt idx="9157">
                  <c:v>71.459999999999994</c:v>
                </c:pt>
                <c:pt idx="9158">
                  <c:v>71.471000000000004</c:v>
                </c:pt>
                <c:pt idx="9159">
                  <c:v>71.466999999999999</c:v>
                </c:pt>
                <c:pt idx="9160">
                  <c:v>71.466999999999999</c:v>
                </c:pt>
                <c:pt idx="9161">
                  <c:v>71.466999999999999</c:v>
                </c:pt>
                <c:pt idx="9162">
                  <c:v>71.462999999999994</c:v>
                </c:pt>
                <c:pt idx="9163">
                  <c:v>71.471000000000004</c:v>
                </c:pt>
                <c:pt idx="9164">
                  <c:v>71.486999999999995</c:v>
                </c:pt>
                <c:pt idx="9165">
                  <c:v>71.495999999999995</c:v>
                </c:pt>
                <c:pt idx="9166">
                  <c:v>71.492000000000004</c:v>
                </c:pt>
                <c:pt idx="9167">
                  <c:v>71.489000000000004</c:v>
                </c:pt>
                <c:pt idx="9168">
                  <c:v>71.495999999999995</c:v>
                </c:pt>
                <c:pt idx="9169">
                  <c:v>71.492000000000004</c:v>
                </c:pt>
                <c:pt idx="9170">
                  <c:v>71.498999999999995</c:v>
                </c:pt>
                <c:pt idx="9171">
                  <c:v>71.492000000000004</c:v>
                </c:pt>
                <c:pt idx="9172">
                  <c:v>71.492000000000004</c:v>
                </c:pt>
                <c:pt idx="9173">
                  <c:v>71.501000000000005</c:v>
                </c:pt>
                <c:pt idx="9174">
                  <c:v>71.503</c:v>
                </c:pt>
                <c:pt idx="9175">
                  <c:v>71.503</c:v>
                </c:pt>
                <c:pt idx="9176">
                  <c:v>71.501000000000005</c:v>
                </c:pt>
                <c:pt idx="9177">
                  <c:v>71.506</c:v>
                </c:pt>
                <c:pt idx="9178">
                  <c:v>71.506</c:v>
                </c:pt>
                <c:pt idx="9179">
                  <c:v>71.515000000000001</c:v>
                </c:pt>
                <c:pt idx="9180">
                  <c:v>71.516999999999996</c:v>
                </c:pt>
                <c:pt idx="9181">
                  <c:v>71.513000000000005</c:v>
                </c:pt>
                <c:pt idx="9182">
                  <c:v>71.510999999999996</c:v>
                </c:pt>
                <c:pt idx="9183">
                  <c:v>71.516999999999996</c:v>
                </c:pt>
                <c:pt idx="9184">
                  <c:v>71.524000000000001</c:v>
                </c:pt>
                <c:pt idx="9185">
                  <c:v>71.524000000000001</c:v>
                </c:pt>
                <c:pt idx="9186">
                  <c:v>71.524000000000001</c:v>
                </c:pt>
                <c:pt idx="9187">
                  <c:v>71.524000000000001</c:v>
                </c:pt>
                <c:pt idx="9188">
                  <c:v>71.531000000000006</c:v>
                </c:pt>
                <c:pt idx="9189">
                  <c:v>71.531000000000006</c:v>
                </c:pt>
                <c:pt idx="9190">
                  <c:v>71.534000000000006</c:v>
                </c:pt>
                <c:pt idx="9191">
                  <c:v>71.537999999999997</c:v>
                </c:pt>
                <c:pt idx="9192">
                  <c:v>71.542000000000002</c:v>
                </c:pt>
                <c:pt idx="9193">
                  <c:v>71.542000000000002</c:v>
                </c:pt>
                <c:pt idx="9194">
                  <c:v>71.546999999999997</c:v>
                </c:pt>
                <c:pt idx="9195">
                  <c:v>71.555999999999997</c:v>
                </c:pt>
                <c:pt idx="9196">
                  <c:v>71.552000000000007</c:v>
                </c:pt>
                <c:pt idx="9197">
                  <c:v>71.552000000000007</c:v>
                </c:pt>
                <c:pt idx="9198">
                  <c:v>71.555999999999997</c:v>
                </c:pt>
                <c:pt idx="9199">
                  <c:v>71.566999999999993</c:v>
                </c:pt>
                <c:pt idx="9200">
                  <c:v>71.569999999999993</c:v>
                </c:pt>
                <c:pt idx="9201">
                  <c:v>71.558999999999997</c:v>
                </c:pt>
                <c:pt idx="9202">
                  <c:v>71.563000000000002</c:v>
                </c:pt>
                <c:pt idx="9203">
                  <c:v>71.566000000000003</c:v>
                </c:pt>
                <c:pt idx="9204">
                  <c:v>71.573999999999998</c:v>
                </c:pt>
                <c:pt idx="9205">
                  <c:v>71.587999999999994</c:v>
                </c:pt>
                <c:pt idx="9206">
                  <c:v>71.59</c:v>
                </c:pt>
                <c:pt idx="9207">
                  <c:v>71.590999999999994</c:v>
                </c:pt>
                <c:pt idx="9208">
                  <c:v>71.590999999999994</c:v>
                </c:pt>
                <c:pt idx="9209">
                  <c:v>71.590999999999994</c:v>
                </c:pt>
                <c:pt idx="9210">
                  <c:v>71.599000000000004</c:v>
                </c:pt>
                <c:pt idx="9211">
                  <c:v>71.594999999999999</c:v>
                </c:pt>
                <c:pt idx="9212">
                  <c:v>71.602000000000004</c:v>
                </c:pt>
                <c:pt idx="9213">
                  <c:v>71.602000000000004</c:v>
                </c:pt>
                <c:pt idx="9214">
                  <c:v>71.608999999999995</c:v>
                </c:pt>
                <c:pt idx="9215">
                  <c:v>71.616</c:v>
                </c:pt>
                <c:pt idx="9216">
                  <c:v>71.62</c:v>
                </c:pt>
                <c:pt idx="9217">
                  <c:v>71.608999999999995</c:v>
                </c:pt>
                <c:pt idx="9218">
                  <c:v>71.613</c:v>
                </c:pt>
                <c:pt idx="9219">
                  <c:v>71.626999999999995</c:v>
                </c:pt>
                <c:pt idx="9220">
                  <c:v>71.613</c:v>
                </c:pt>
                <c:pt idx="9221">
                  <c:v>71.623000000000005</c:v>
                </c:pt>
                <c:pt idx="9222">
                  <c:v>71.616</c:v>
                </c:pt>
                <c:pt idx="9223">
                  <c:v>71.616</c:v>
                </c:pt>
                <c:pt idx="9224">
                  <c:v>71.629000000000005</c:v>
                </c:pt>
                <c:pt idx="9225">
                  <c:v>71.634</c:v>
                </c:pt>
                <c:pt idx="9226">
                  <c:v>71.626999999999995</c:v>
                </c:pt>
                <c:pt idx="9227">
                  <c:v>71.634</c:v>
                </c:pt>
                <c:pt idx="9228">
                  <c:v>71.63</c:v>
                </c:pt>
                <c:pt idx="9229">
                  <c:v>71.634</c:v>
                </c:pt>
                <c:pt idx="9230">
                  <c:v>71.643000000000001</c:v>
                </c:pt>
                <c:pt idx="9231">
                  <c:v>71.644999999999996</c:v>
                </c:pt>
                <c:pt idx="9232">
                  <c:v>71.647999999999996</c:v>
                </c:pt>
                <c:pt idx="9233">
                  <c:v>71.656999999999996</c:v>
                </c:pt>
                <c:pt idx="9234">
                  <c:v>71.647999999999996</c:v>
                </c:pt>
                <c:pt idx="9235">
                  <c:v>71.659000000000006</c:v>
                </c:pt>
                <c:pt idx="9236">
                  <c:v>71.662000000000006</c:v>
                </c:pt>
                <c:pt idx="9237">
                  <c:v>71.665999999999997</c:v>
                </c:pt>
                <c:pt idx="9238">
                  <c:v>71.668999999999997</c:v>
                </c:pt>
                <c:pt idx="9239">
                  <c:v>71.674999999999997</c:v>
                </c:pt>
                <c:pt idx="9240">
                  <c:v>71.677000000000007</c:v>
                </c:pt>
                <c:pt idx="9241">
                  <c:v>71.673000000000002</c:v>
                </c:pt>
                <c:pt idx="9242">
                  <c:v>71.691000000000003</c:v>
                </c:pt>
                <c:pt idx="9243">
                  <c:v>71.691000000000003</c:v>
                </c:pt>
                <c:pt idx="9244">
                  <c:v>71.683999999999997</c:v>
                </c:pt>
                <c:pt idx="9245">
                  <c:v>71.7</c:v>
                </c:pt>
                <c:pt idx="9246">
                  <c:v>71.709000000000003</c:v>
                </c:pt>
                <c:pt idx="9247">
                  <c:v>71.704999999999998</c:v>
                </c:pt>
                <c:pt idx="9248">
                  <c:v>71.697999999999993</c:v>
                </c:pt>
                <c:pt idx="9249">
                  <c:v>71.700999999999993</c:v>
                </c:pt>
                <c:pt idx="9250">
                  <c:v>71.704999999999998</c:v>
                </c:pt>
                <c:pt idx="9251">
                  <c:v>71.712000000000003</c:v>
                </c:pt>
                <c:pt idx="9252">
                  <c:v>71.700999999999993</c:v>
                </c:pt>
                <c:pt idx="9253">
                  <c:v>71.709000000000003</c:v>
                </c:pt>
                <c:pt idx="9254">
                  <c:v>71.715999999999994</c:v>
                </c:pt>
                <c:pt idx="9255">
                  <c:v>71.722999999999999</c:v>
                </c:pt>
                <c:pt idx="9256">
                  <c:v>71.718999999999994</c:v>
                </c:pt>
                <c:pt idx="9257">
                  <c:v>71.718999999999994</c:v>
                </c:pt>
                <c:pt idx="9258">
                  <c:v>71.718999999999994</c:v>
                </c:pt>
                <c:pt idx="9259">
                  <c:v>71.722999999999999</c:v>
                </c:pt>
                <c:pt idx="9260">
                  <c:v>71.734999999999999</c:v>
                </c:pt>
                <c:pt idx="9261">
                  <c:v>71.736999999999995</c:v>
                </c:pt>
                <c:pt idx="9262">
                  <c:v>71.736999999999995</c:v>
                </c:pt>
                <c:pt idx="9263">
                  <c:v>71.748999999999995</c:v>
                </c:pt>
                <c:pt idx="9264">
                  <c:v>71.739999999999995</c:v>
                </c:pt>
                <c:pt idx="9265">
                  <c:v>71.725999999999999</c:v>
                </c:pt>
                <c:pt idx="9266">
                  <c:v>71.739999999999995</c:v>
                </c:pt>
                <c:pt idx="9267">
                  <c:v>71.744</c:v>
                </c:pt>
                <c:pt idx="9268">
                  <c:v>71.751000000000005</c:v>
                </c:pt>
                <c:pt idx="9269">
                  <c:v>71.753</c:v>
                </c:pt>
                <c:pt idx="9270">
                  <c:v>71.754999999999995</c:v>
                </c:pt>
                <c:pt idx="9271">
                  <c:v>71.744</c:v>
                </c:pt>
                <c:pt idx="9272">
                  <c:v>71.745999999999995</c:v>
                </c:pt>
                <c:pt idx="9273">
                  <c:v>71.754999999999995</c:v>
                </c:pt>
                <c:pt idx="9274">
                  <c:v>71.754999999999995</c:v>
                </c:pt>
                <c:pt idx="9275">
                  <c:v>71.751000000000005</c:v>
                </c:pt>
                <c:pt idx="9276">
                  <c:v>71.744</c:v>
                </c:pt>
                <c:pt idx="9277">
                  <c:v>71.754000000000005</c:v>
                </c:pt>
                <c:pt idx="9278">
                  <c:v>71.766999999999996</c:v>
                </c:pt>
                <c:pt idx="9279">
                  <c:v>71.757999999999996</c:v>
                </c:pt>
                <c:pt idx="9280">
                  <c:v>71.769000000000005</c:v>
                </c:pt>
                <c:pt idx="9281">
                  <c:v>71.781000000000006</c:v>
                </c:pt>
                <c:pt idx="9282">
                  <c:v>71.765000000000001</c:v>
                </c:pt>
                <c:pt idx="9283">
                  <c:v>71.765000000000001</c:v>
                </c:pt>
                <c:pt idx="9284">
                  <c:v>71.765000000000001</c:v>
                </c:pt>
                <c:pt idx="9285">
                  <c:v>71.765000000000001</c:v>
                </c:pt>
                <c:pt idx="9286">
                  <c:v>71.757999999999996</c:v>
                </c:pt>
                <c:pt idx="9287">
                  <c:v>71.760000000000005</c:v>
                </c:pt>
                <c:pt idx="9288">
                  <c:v>71.757999999999996</c:v>
                </c:pt>
                <c:pt idx="9289">
                  <c:v>71.769000000000005</c:v>
                </c:pt>
                <c:pt idx="9290">
                  <c:v>71.760000000000005</c:v>
                </c:pt>
                <c:pt idx="9291">
                  <c:v>71.757999999999996</c:v>
                </c:pt>
                <c:pt idx="9292">
                  <c:v>71.768000000000001</c:v>
                </c:pt>
                <c:pt idx="9293">
                  <c:v>71.765000000000001</c:v>
                </c:pt>
                <c:pt idx="9294">
                  <c:v>71.775999999999996</c:v>
                </c:pt>
                <c:pt idx="9295">
                  <c:v>71.765000000000001</c:v>
                </c:pt>
                <c:pt idx="9296">
                  <c:v>71.765000000000001</c:v>
                </c:pt>
                <c:pt idx="9297">
                  <c:v>71.765000000000001</c:v>
                </c:pt>
                <c:pt idx="9298">
                  <c:v>71.765000000000001</c:v>
                </c:pt>
                <c:pt idx="9299">
                  <c:v>71.760999999999996</c:v>
                </c:pt>
                <c:pt idx="9300">
                  <c:v>71.760999999999996</c:v>
                </c:pt>
                <c:pt idx="9301">
                  <c:v>71.754000000000005</c:v>
                </c:pt>
                <c:pt idx="9302">
                  <c:v>71.757000000000005</c:v>
                </c:pt>
                <c:pt idx="9303">
                  <c:v>71.760999999999996</c:v>
                </c:pt>
                <c:pt idx="9304">
                  <c:v>71.754000000000005</c:v>
                </c:pt>
                <c:pt idx="9305">
                  <c:v>71.756</c:v>
                </c:pt>
                <c:pt idx="9306">
                  <c:v>71.754000000000005</c:v>
                </c:pt>
                <c:pt idx="9307">
                  <c:v>71.760999999999996</c:v>
                </c:pt>
                <c:pt idx="9308">
                  <c:v>71.754000000000005</c:v>
                </c:pt>
                <c:pt idx="9309">
                  <c:v>71.754000000000005</c:v>
                </c:pt>
                <c:pt idx="9310">
                  <c:v>71.754000000000005</c:v>
                </c:pt>
                <c:pt idx="9311">
                  <c:v>71.751999999999995</c:v>
                </c:pt>
                <c:pt idx="9312">
                  <c:v>71.75</c:v>
                </c:pt>
                <c:pt idx="9313">
                  <c:v>71.754000000000005</c:v>
                </c:pt>
                <c:pt idx="9314">
                  <c:v>71.75</c:v>
                </c:pt>
                <c:pt idx="9315">
                  <c:v>71.754000000000005</c:v>
                </c:pt>
                <c:pt idx="9316">
                  <c:v>71.754000000000005</c:v>
                </c:pt>
                <c:pt idx="9317">
                  <c:v>71.757000000000005</c:v>
                </c:pt>
                <c:pt idx="9318">
                  <c:v>71.763999999999996</c:v>
                </c:pt>
                <c:pt idx="9319">
                  <c:v>71.753</c:v>
                </c:pt>
                <c:pt idx="9320">
                  <c:v>71.751999999999995</c:v>
                </c:pt>
                <c:pt idx="9321">
                  <c:v>71.757000000000005</c:v>
                </c:pt>
                <c:pt idx="9322">
                  <c:v>71.760999999999996</c:v>
                </c:pt>
                <c:pt idx="9323">
                  <c:v>71.762</c:v>
                </c:pt>
                <c:pt idx="9324">
                  <c:v>71.757000000000005</c:v>
                </c:pt>
                <c:pt idx="9325">
                  <c:v>71.753</c:v>
                </c:pt>
                <c:pt idx="9326">
                  <c:v>71.753</c:v>
                </c:pt>
                <c:pt idx="9327">
                  <c:v>71.753</c:v>
                </c:pt>
                <c:pt idx="9328">
                  <c:v>71.757000000000005</c:v>
                </c:pt>
                <c:pt idx="9329">
                  <c:v>71.766000000000005</c:v>
                </c:pt>
                <c:pt idx="9330">
                  <c:v>71.768000000000001</c:v>
                </c:pt>
                <c:pt idx="9331">
                  <c:v>71.757000000000005</c:v>
                </c:pt>
                <c:pt idx="9332">
                  <c:v>71.766000000000005</c:v>
                </c:pt>
                <c:pt idx="9333">
                  <c:v>71.760000000000005</c:v>
                </c:pt>
                <c:pt idx="9334">
                  <c:v>71.757000000000005</c:v>
                </c:pt>
                <c:pt idx="9335">
                  <c:v>71.757000000000005</c:v>
                </c:pt>
                <c:pt idx="9336">
                  <c:v>71.760000000000005</c:v>
                </c:pt>
                <c:pt idx="9337">
                  <c:v>71.766999999999996</c:v>
                </c:pt>
                <c:pt idx="9338">
                  <c:v>71.762</c:v>
                </c:pt>
                <c:pt idx="9339">
                  <c:v>71.763999999999996</c:v>
                </c:pt>
                <c:pt idx="9340">
                  <c:v>71.757000000000005</c:v>
                </c:pt>
                <c:pt idx="9341">
                  <c:v>71.751000000000005</c:v>
                </c:pt>
                <c:pt idx="9342">
                  <c:v>71.756</c:v>
                </c:pt>
                <c:pt idx="9343">
                  <c:v>71.766999999999996</c:v>
                </c:pt>
                <c:pt idx="9344">
                  <c:v>71.762</c:v>
                </c:pt>
                <c:pt idx="9345">
                  <c:v>71.763000000000005</c:v>
                </c:pt>
                <c:pt idx="9346">
                  <c:v>71.756</c:v>
                </c:pt>
                <c:pt idx="9347">
                  <c:v>71.765000000000001</c:v>
                </c:pt>
                <c:pt idx="9348">
                  <c:v>71.77</c:v>
                </c:pt>
                <c:pt idx="9349">
                  <c:v>71.763000000000005</c:v>
                </c:pt>
                <c:pt idx="9350">
                  <c:v>71.772000000000006</c:v>
                </c:pt>
                <c:pt idx="9351">
                  <c:v>71.763000000000005</c:v>
                </c:pt>
                <c:pt idx="9352">
                  <c:v>71.766999999999996</c:v>
                </c:pt>
                <c:pt idx="9353">
                  <c:v>71.774000000000001</c:v>
                </c:pt>
                <c:pt idx="9354">
                  <c:v>71.77</c:v>
                </c:pt>
                <c:pt idx="9355">
                  <c:v>71.77</c:v>
                </c:pt>
                <c:pt idx="9356">
                  <c:v>71.77</c:v>
                </c:pt>
                <c:pt idx="9357">
                  <c:v>71.77</c:v>
                </c:pt>
                <c:pt idx="9358">
                  <c:v>71.766999999999996</c:v>
                </c:pt>
                <c:pt idx="9359">
                  <c:v>71.772000000000006</c:v>
                </c:pt>
                <c:pt idx="9360">
                  <c:v>71.77</c:v>
                </c:pt>
                <c:pt idx="9361">
                  <c:v>71.777000000000001</c:v>
                </c:pt>
                <c:pt idx="9362">
                  <c:v>71.777000000000001</c:v>
                </c:pt>
                <c:pt idx="9363">
                  <c:v>71.774000000000001</c:v>
                </c:pt>
                <c:pt idx="9364">
                  <c:v>71.781000000000006</c:v>
                </c:pt>
                <c:pt idx="9365">
                  <c:v>71.783000000000001</c:v>
                </c:pt>
                <c:pt idx="9366">
                  <c:v>71.774000000000001</c:v>
                </c:pt>
                <c:pt idx="9367">
                  <c:v>71.774000000000001</c:v>
                </c:pt>
                <c:pt idx="9368">
                  <c:v>71.784000000000006</c:v>
                </c:pt>
                <c:pt idx="9369">
                  <c:v>71.777000000000001</c:v>
                </c:pt>
                <c:pt idx="9370">
                  <c:v>71.772999999999996</c:v>
                </c:pt>
                <c:pt idx="9371">
                  <c:v>71.786000000000001</c:v>
                </c:pt>
                <c:pt idx="9372">
                  <c:v>71.772999999999996</c:v>
                </c:pt>
                <c:pt idx="9373">
                  <c:v>71.784000000000006</c:v>
                </c:pt>
                <c:pt idx="9374">
                  <c:v>71.775000000000006</c:v>
                </c:pt>
                <c:pt idx="9375">
                  <c:v>71.777000000000001</c:v>
                </c:pt>
                <c:pt idx="9376">
                  <c:v>71.781000000000006</c:v>
                </c:pt>
                <c:pt idx="9377">
                  <c:v>71.781000000000006</c:v>
                </c:pt>
                <c:pt idx="9378">
                  <c:v>71.772999999999996</c:v>
                </c:pt>
                <c:pt idx="9379">
                  <c:v>71.777000000000001</c:v>
                </c:pt>
                <c:pt idx="9380">
                  <c:v>71.777000000000001</c:v>
                </c:pt>
                <c:pt idx="9381">
                  <c:v>71.769000000000005</c:v>
                </c:pt>
                <c:pt idx="9382">
                  <c:v>71.78</c:v>
                </c:pt>
                <c:pt idx="9383">
                  <c:v>71.771000000000001</c:v>
                </c:pt>
                <c:pt idx="9384">
                  <c:v>71.78</c:v>
                </c:pt>
                <c:pt idx="9385">
                  <c:v>71.777000000000001</c:v>
                </c:pt>
                <c:pt idx="9386">
                  <c:v>71.784000000000006</c:v>
                </c:pt>
                <c:pt idx="9387">
                  <c:v>71.772999999999996</c:v>
                </c:pt>
                <c:pt idx="9388">
                  <c:v>71.784000000000006</c:v>
                </c:pt>
                <c:pt idx="9389">
                  <c:v>71.793999999999997</c:v>
                </c:pt>
                <c:pt idx="9390">
                  <c:v>71.790999999999997</c:v>
                </c:pt>
                <c:pt idx="9391">
                  <c:v>71.793999999999997</c:v>
                </c:pt>
                <c:pt idx="9392">
                  <c:v>71.781999999999996</c:v>
                </c:pt>
                <c:pt idx="9393">
                  <c:v>71.78</c:v>
                </c:pt>
                <c:pt idx="9394">
                  <c:v>71.783000000000001</c:v>
                </c:pt>
                <c:pt idx="9395">
                  <c:v>71.787000000000006</c:v>
                </c:pt>
                <c:pt idx="9396">
                  <c:v>71.783000000000001</c:v>
                </c:pt>
                <c:pt idx="9397">
                  <c:v>71.790999999999997</c:v>
                </c:pt>
                <c:pt idx="9398">
                  <c:v>71.793999999999997</c:v>
                </c:pt>
                <c:pt idx="9399">
                  <c:v>71.801000000000002</c:v>
                </c:pt>
                <c:pt idx="9400">
                  <c:v>71.798000000000002</c:v>
                </c:pt>
                <c:pt idx="9401">
                  <c:v>71.796000000000006</c:v>
                </c:pt>
                <c:pt idx="9402">
                  <c:v>71.787000000000006</c:v>
                </c:pt>
                <c:pt idx="9403">
                  <c:v>71.793999999999997</c:v>
                </c:pt>
                <c:pt idx="9404">
                  <c:v>71.784999999999997</c:v>
                </c:pt>
                <c:pt idx="9405">
                  <c:v>71.790000000000006</c:v>
                </c:pt>
                <c:pt idx="9406">
                  <c:v>71.793999999999997</c:v>
                </c:pt>
                <c:pt idx="9407">
                  <c:v>71.799000000000007</c:v>
                </c:pt>
                <c:pt idx="9408">
                  <c:v>71.790000000000006</c:v>
                </c:pt>
                <c:pt idx="9409">
                  <c:v>71.801000000000002</c:v>
                </c:pt>
                <c:pt idx="9410">
                  <c:v>71.802999999999997</c:v>
                </c:pt>
                <c:pt idx="9411">
                  <c:v>71.787000000000006</c:v>
                </c:pt>
                <c:pt idx="9412">
                  <c:v>71.796999999999997</c:v>
                </c:pt>
                <c:pt idx="9413">
                  <c:v>71.793999999999997</c:v>
                </c:pt>
                <c:pt idx="9414">
                  <c:v>71.801000000000002</c:v>
                </c:pt>
                <c:pt idx="9415">
                  <c:v>71.796999999999997</c:v>
                </c:pt>
                <c:pt idx="9416">
                  <c:v>71.793999999999997</c:v>
                </c:pt>
                <c:pt idx="9417">
                  <c:v>71.793999999999997</c:v>
                </c:pt>
                <c:pt idx="9418">
                  <c:v>71.786000000000001</c:v>
                </c:pt>
                <c:pt idx="9419">
                  <c:v>71.795000000000002</c:v>
                </c:pt>
                <c:pt idx="9420">
                  <c:v>71.796999999999997</c:v>
                </c:pt>
                <c:pt idx="9421">
                  <c:v>71.796999999999997</c:v>
                </c:pt>
                <c:pt idx="9422">
                  <c:v>71.802000000000007</c:v>
                </c:pt>
                <c:pt idx="9423">
                  <c:v>71.796999999999997</c:v>
                </c:pt>
                <c:pt idx="9424">
                  <c:v>71.801000000000002</c:v>
                </c:pt>
                <c:pt idx="9425">
                  <c:v>71.796999999999997</c:v>
                </c:pt>
                <c:pt idx="9426">
                  <c:v>71.793000000000006</c:v>
                </c:pt>
                <c:pt idx="9427">
                  <c:v>71.793000000000006</c:v>
                </c:pt>
                <c:pt idx="9428">
                  <c:v>71.799000000000007</c:v>
                </c:pt>
                <c:pt idx="9429">
                  <c:v>71.786000000000001</c:v>
                </c:pt>
                <c:pt idx="9430">
                  <c:v>71.8</c:v>
                </c:pt>
                <c:pt idx="9431">
                  <c:v>71.795000000000002</c:v>
                </c:pt>
                <c:pt idx="9432">
                  <c:v>71.793000000000006</c:v>
                </c:pt>
                <c:pt idx="9433">
                  <c:v>71.796999999999997</c:v>
                </c:pt>
                <c:pt idx="9434">
                  <c:v>71.783000000000001</c:v>
                </c:pt>
                <c:pt idx="9435">
                  <c:v>71.790000000000006</c:v>
                </c:pt>
                <c:pt idx="9436">
                  <c:v>71.778999999999996</c:v>
                </c:pt>
                <c:pt idx="9437">
                  <c:v>71.77</c:v>
                </c:pt>
                <c:pt idx="9438">
                  <c:v>71.768000000000001</c:v>
                </c:pt>
                <c:pt idx="9439">
                  <c:v>71.772000000000006</c:v>
                </c:pt>
                <c:pt idx="9440">
                  <c:v>71.781999999999996</c:v>
                </c:pt>
                <c:pt idx="9441">
                  <c:v>71.781999999999996</c:v>
                </c:pt>
                <c:pt idx="9442">
                  <c:v>71.786000000000001</c:v>
                </c:pt>
                <c:pt idx="9443">
                  <c:v>71.778999999999996</c:v>
                </c:pt>
                <c:pt idx="9444">
                  <c:v>71.772000000000006</c:v>
                </c:pt>
                <c:pt idx="9445">
                  <c:v>71.781999999999996</c:v>
                </c:pt>
                <c:pt idx="9446">
                  <c:v>71.777000000000001</c:v>
                </c:pt>
                <c:pt idx="9447">
                  <c:v>71.772000000000006</c:v>
                </c:pt>
                <c:pt idx="9448">
                  <c:v>71.775000000000006</c:v>
                </c:pt>
                <c:pt idx="9449">
                  <c:v>71.77</c:v>
                </c:pt>
                <c:pt idx="9450">
                  <c:v>71.775000000000006</c:v>
                </c:pt>
                <c:pt idx="9451">
                  <c:v>71.771000000000001</c:v>
                </c:pt>
                <c:pt idx="9452">
                  <c:v>71.762</c:v>
                </c:pt>
                <c:pt idx="9453">
                  <c:v>71.775000000000006</c:v>
                </c:pt>
                <c:pt idx="9454">
                  <c:v>71.757000000000005</c:v>
                </c:pt>
                <c:pt idx="9455">
                  <c:v>71.762</c:v>
                </c:pt>
                <c:pt idx="9456">
                  <c:v>71.757000000000005</c:v>
                </c:pt>
                <c:pt idx="9457">
                  <c:v>71.757000000000005</c:v>
                </c:pt>
                <c:pt idx="9458">
                  <c:v>71.75</c:v>
                </c:pt>
                <c:pt idx="9459">
                  <c:v>71.757000000000005</c:v>
                </c:pt>
                <c:pt idx="9460">
                  <c:v>71.753</c:v>
                </c:pt>
                <c:pt idx="9461">
                  <c:v>71.751999999999995</c:v>
                </c:pt>
                <c:pt idx="9462">
                  <c:v>71.745999999999995</c:v>
                </c:pt>
                <c:pt idx="9463">
                  <c:v>71.739000000000004</c:v>
                </c:pt>
                <c:pt idx="9464">
                  <c:v>71.739000000000004</c:v>
                </c:pt>
                <c:pt idx="9465">
                  <c:v>71.742000000000004</c:v>
                </c:pt>
                <c:pt idx="9466">
                  <c:v>71.745999999999995</c:v>
                </c:pt>
                <c:pt idx="9467">
                  <c:v>71.75</c:v>
                </c:pt>
                <c:pt idx="9468">
                  <c:v>71.745999999999995</c:v>
                </c:pt>
                <c:pt idx="9469">
                  <c:v>71.753</c:v>
                </c:pt>
                <c:pt idx="9470">
                  <c:v>71.742000000000004</c:v>
                </c:pt>
                <c:pt idx="9471">
                  <c:v>71.731999999999999</c:v>
                </c:pt>
                <c:pt idx="9472">
                  <c:v>71.727999999999994</c:v>
                </c:pt>
                <c:pt idx="9473">
                  <c:v>71.731999999999999</c:v>
                </c:pt>
                <c:pt idx="9474">
                  <c:v>71.721000000000004</c:v>
                </c:pt>
                <c:pt idx="9475">
                  <c:v>71.724000000000004</c:v>
                </c:pt>
                <c:pt idx="9476">
                  <c:v>71.727999999999994</c:v>
                </c:pt>
                <c:pt idx="9477">
                  <c:v>71.727999999999994</c:v>
                </c:pt>
                <c:pt idx="9478">
                  <c:v>71.713999999999999</c:v>
                </c:pt>
                <c:pt idx="9479">
                  <c:v>71.709999999999994</c:v>
                </c:pt>
                <c:pt idx="9480">
                  <c:v>71.706999999999994</c:v>
                </c:pt>
                <c:pt idx="9481">
                  <c:v>71.721000000000004</c:v>
                </c:pt>
                <c:pt idx="9482">
                  <c:v>71.706000000000003</c:v>
                </c:pt>
                <c:pt idx="9483">
                  <c:v>71.713999999999999</c:v>
                </c:pt>
                <c:pt idx="9484">
                  <c:v>71.706000000000003</c:v>
                </c:pt>
                <c:pt idx="9485">
                  <c:v>71.706000000000003</c:v>
                </c:pt>
                <c:pt idx="9486">
                  <c:v>71.698999999999998</c:v>
                </c:pt>
                <c:pt idx="9487">
                  <c:v>71.691999999999993</c:v>
                </c:pt>
                <c:pt idx="9488">
                  <c:v>71.691999999999993</c:v>
                </c:pt>
                <c:pt idx="9489">
                  <c:v>71.695999999999998</c:v>
                </c:pt>
                <c:pt idx="9490">
                  <c:v>71.677999999999997</c:v>
                </c:pt>
                <c:pt idx="9491">
                  <c:v>71.679000000000002</c:v>
                </c:pt>
                <c:pt idx="9492">
                  <c:v>71.680999999999997</c:v>
                </c:pt>
                <c:pt idx="9493">
                  <c:v>71.680999999999997</c:v>
                </c:pt>
                <c:pt idx="9494">
                  <c:v>71.661000000000001</c:v>
                </c:pt>
                <c:pt idx="9495">
                  <c:v>71.667000000000002</c:v>
                </c:pt>
                <c:pt idx="9496">
                  <c:v>71.662999999999997</c:v>
                </c:pt>
                <c:pt idx="9497">
                  <c:v>71.67</c:v>
                </c:pt>
                <c:pt idx="9498">
                  <c:v>71.662999999999997</c:v>
                </c:pt>
                <c:pt idx="9499">
                  <c:v>71.662999999999997</c:v>
                </c:pt>
                <c:pt idx="9500">
                  <c:v>71.653000000000006</c:v>
                </c:pt>
                <c:pt idx="9501">
                  <c:v>71.652000000000001</c:v>
                </c:pt>
                <c:pt idx="9502">
                  <c:v>71.649000000000001</c:v>
                </c:pt>
                <c:pt idx="9503">
                  <c:v>71.643000000000001</c:v>
                </c:pt>
                <c:pt idx="9504">
                  <c:v>71.644999999999996</c:v>
                </c:pt>
                <c:pt idx="9505">
                  <c:v>71.626999999999995</c:v>
                </c:pt>
                <c:pt idx="9506">
                  <c:v>71.632999999999996</c:v>
                </c:pt>
                <c:pt idx="9507">
                  <c:v>71.623999999999995</c:v>
                </c:pt>
                <c:pt idx="9508">
                  <c:v>71.626999999999995</c:v>
                </c:pt>
                <c:pt idx="9509">
                  <c:v>71.631</c:v>
                </c:pt>
                <c:pt idx="9510">
                  <c:v>71.623999999999995</c:v>
                </c:pt>
                <c:pt idx="9511">
                  <c:v>71.631</c:v>
                </c:pt>
                <c:pt idx="9512">
                  <c:v>71.617999999999995</c:v>
                </c:pt>
                <c:pt idx="9513">
                  <c:v>71.613</c:v>
                </c:pt>
                <c:pt idx="9514">
                  <c:v>71.616</c:v>
                </c:pt>
                <c:pt idx="9515">
                  <c:v>71.611000000000004</c:v>
                </c:pt>
                <c:pt idx="9516">
                  <c:v>71.608999999999995</c:v>
                </c:pt>
                <c:pt idx="9517">
                  <c:v>71.608999999999995</c:v>
                </c:pt>
                <c:pt idx="9518">
                  <c:v>71.605999999999995</c:v>
                </c:pt>
                <c:pt idx="9519">
                  <c:v>71.590999999999994</c:v>
                </c:pt>
                <c:pt idx="9520">
                  <c:v>71.602000000000004</c:v>
                </c:pt>
                <c:pt idx="9521">
                  <c:v>71.597999999999999</c:v>
                </c:pt>
                <c:pt idx="9522">
                  <c:v>71.590999999999994</c:v>
                </c:pt>
                <c:pt idx="9523">
                  <c:v>71.590999999999994</c:v>
                </c:pt>
                <c:pt idx="9524">
                  <c:v>71.581999999999994</c:v>
                </c:pt>
                <c:pt idx="9525">
                  <c:v>71.58</c:v>
                </c:pt>
                <c:pt idx="9526">
                  <c:v>71.584000000000003</c:v>
                </c:pt>
                <c:pt idx="9527">
                  <c:v>71.567999999999998</c:v>
                </c:pt>
                <c:pt idx="9528">
                  <c:v>71.572999999999993</c:v>
                </c:pt>
                <c:pt idx="9529">
                  <c:v>71.566000000000003</c:v>
                </c:pt>
                <c:pt idx="9530">
                  <c:v>71.558999999999997</c:v>
                </c:pt>
                <c:pt idx="9531">
                  <c:v>71.558999999999997</c:v>
                </c:pt>
                <c:pt idx="9532">
                  <c:v>71.566000000000003</c:v>
                </c:pt>
                <c:pt idx="9533">
                  <c:v>71.567999999999998</c:v>
                </c:pt>
                <c:pt idx="9534">
                  <c:v>71.569999999999993</c:v>
                </c:pt>
                <c:pt idx="9535">
                  <c:v>71.561999999999998</c:v>
                </c:pt>
                <c:pt idx="9536">
                  <c:v>71.557000000000002</c:v>
                </c:pt>
                <c:pt idx="9537">
                  <c:v>71.548000000000002</c:v>
                </c:pt>
                <c:pt idx="9538">
                  <c:v>71.555000000000007</c:v>
                </c:pt>
                <c:pt idx="9539">
                  <c:v>71.539000000000001</c:v>
                </c:pt>
                <c:pt idx="9540">
                  <c:v>71.537000000000006</c:v>
                </c:pt>
                <c:pt idx="9541">
                  <c:v>71.534000000000006</c:v>
                </c:pt>
                <c:pt idx="9542">
                  <c:v>71.522999999999996</c:v>
                </c:pt>
                <c:pt idx="9543">
                  <c:v>71.53</c:v>
                </c:pt>
                <c:pt idx="9544">
                  <c:v>71.525999999999996</c:v>
                </c:pt>
                <c:pt idx="9545">
                  <c:v>71.513999999999996</c:v>
                </c:pt>
                <c:pt idx="9546">
                  <c:v>71.507999999999996</c:v>
                </c:pt>
                <c:pt idx="9547">
                  <c:v>71.501000000000005</c:v>
                </c:pt>
                <c:pt idx="9548">
                  <c:v>71.498000000000005</c:v>
                </c:pt>
                <c:pt idx="9549">
                  <c:v>71.501000000000005</c:v>
                </c:pt>
                <c:pt idx="9550">
                  <c:v>71.498000000000005</c:v>
                </c:pt>
                <c:pt idx="9551">
                  <c:v>71.492000000000004</c:v>
                </c:pt>
                <c:pt idx="9552">
                  <c:v>71.486999999999995</c:v>
                </c:pt>
                <c:pt idx="9553">
                  <c:v>71.483000000000004</c:v>
                </c:pt>
                <c:pt idx="9554">
                  <c:v>71.481999999999999</c:v>
                </c:pt>
                <c:pt idx="9555">
                  <c:v>71.475999999999999</c:v>
                </c:pt>
                <c:pt idx="9556">
                  <c:v>71.475999999999999</c:v>
                </c:pt>
                <c:pt idx="9557">
                  <c:v>71.462000000000003</c:v>
                </c:pt>
                <c:pt idx="9558">
                  <c:v>71.462000000000003</c:v>
                </c:pt>
                <c:pt idx="9559">
                  <c:v>71.465000000000003</c:v>
                </c:pt>
                <c:pt idx="9560">
                  <c:v>71.456000000000003</c:v>
                </c:pt>
                <c:pt idx="9561">
                  <c:v>71.454999999999998</c:v>
                </c:pt>
                <c:pt idx="9562">
                  <c:v>71.465000000000003</c:v>
                </c:pt>
                <c:pt idx="9563">
                  <c:v>71.454999999999998</c:v>
                </c:pt>
                <c:pt idx="9564">
                  <c:v>71.447000000000003</c:v>
                </c:pt>
                <c:pt idx="9565">
                  <c:v>71.44</c:v>
                </c:pt>
                <c:pt idx="9566">
                  <c:v>71.435000000000002</c:v>
                </c:pt>
                <c:pt idx="9567">
                  <c:v>71.433000000000007</c:v>
                </c:pt>
                <c:pt idx="9568">
                  <c:v>71.426000000000002</c:v>
                </c:pt>
                <c:pt idx="9569">
                  <c:v>71.427999999999997</c:v>
                </c:pt>
                <c:pt idx="9570">
                  <c:v>71.415000000000006</c:v>
                </c:pt>
                <c:pt idx="9571">
                  <c:v>71.415000000000006</c:v>
                </c:pt>
                <c:pt idx="9572">
                  <c:v>71.408000000000001</c:v>
                </c:pt>
                <c:pt idx="9573">
                  <c:v>71.403999999999996</c:v>
                </c:pt>
                <c:pt idx="9574">
                  <c:v>71.403999999999996</c:v>
                </c:pt>
                <c:pt idx="9575">
                  <c:v>71.403000000000006</c:v>
                </c:pt>
                <c:pt idx="9576">
                  <c:v>71.397000000000006</c:v>
                </c:pt>
                <c:pt idx="9577">
                  <c:v>71.393000000000001</c:v>
                </c:pt>
                <c:pt idx="9578">
                  <c:v>71.382999999999996</c:v>
                </c:pt>
                <c:pt idx="9579">
                  <c:v>71.379000000000005</c:v>
                </c:pt>
                <c:pt idx="9580">
                  <c:v>71.382999999999996</c:v>
                </c:pt>
                <c:pt idx="9581">
                  <c:v>71.37</c:v>
                </c:pt>
                <c:pt idx="9582">
                  <c:v>71.364999999999995</c:v>
                </c:pt>
                <c:pt idx="9583">
                  <c:v>71.376000000000005</c:v>
                </c:pt>
                <c:pt idx="9584">
                  <c:v>71.366</c:v>
                </c:pt>
                <c:pt idx="9585">
                  <c:v>71.364999999999995</c:v>
                </c:pt>
                <c:pt idx="9586">
                  <c:v>71.358000000000004</c:v>
                </c:pt>
                <c:pt idx="9587">
                  <c:v>71.344999999999999</c:v>
                </c:pt>
                <c:pt idx="9588">
                  <c:v>71.349999999999994</c:v>
                </c:pt>
                <c:pt idx="9589">
                  <c:v>71.335999999999999</c:v>
                </c:pt>
                <c:pt idx="9590">
                  <c:v>71.343000000000004</c:v>
                </c:pt>
                <c:pt idx="9591">
                  <c:v>71.346999999999994</c:v>
                </c:pt>
                <c:pt idx="9592">
                  <c:v>71.34</c:v>
                </c:pt>
                <c:pt idx="9593">
                  <c:v>71.328999999999994</c:v>
                </c:pt>
                <c:pt idx="9594">
                  <c:v>71.322000000000003</c:v>
                </c:pt>
                <c:pt idx="9595">
                  <c:v>71.325000000000003</c:v>
                </c:pt>
                <c:pt idx="9596">
                  <c:v>71.316000000000003</c:v>
                </c:pt>
                <c:pt idx="9597">
                  <c:v>71.3</c:v>
                </c:pt>
                <c:pt idx="9598">
                  <c:v>71.296000000000006</c:v>
                </c:pt>
                <c:pt idx="9599">
                  <c:v>71.289000000000001</c:v>
                </c:pt>
                <c:pt idx="9600">
                  <c:v>71.286000000000001</c:v>
                </c:pt>
                <c:pt idx="9601">
                  <c:v>71.281999999999996</c:v>
                </c:pt>
                <c:pt idx="9602">
                  <c:v>71.28</c:v>
                </c:pt>
                <c:pt idx="9603">
                  <c:v>71.278000000000006</c:v>
                </c:pt>
                <c:pt idx="9604">
                  <c:v>71.275000000000006</c:v>
                </c:pt>
                <c:pt idx="9605">
                  <c:v>71.27</c:v>
                </c:pt>
                <c:pt idx="9606">
                  <c:v>71.275000000000006</c:v>
                </c:pt>
                <c:pt idx="9607">
                  <c:v>71.260999999999996</c:v>
                </c:pt>
                <c:pt idx="9608">
                  <c:v>71.245999999999995</c:v>
                </c:pt>
                <c:pt idx="9609">
                  <c:v>71.239000000000004</c:v>
                </c:pt>
                <c:pt idx="9610">
                  <c:v>71.239000000000004</c:v>
                </c:pt>
                <c:pt idx="9611">
                  <c:v>71.23</c:v>
                </c:pt>
                <c:pt idx="9612">
                  <c:v>71.221000000000004</c:v>
                </c:pt>
                <c:pt idx="9613">
                  <c:v>71.221000000000004</c:v>
                </c:pt>
                <c:pt idx="9614">
                  <c:v>71.216999999999999</c:v>
                </c:pt>
                <c:pt idx="9615">
                  <c:v>71.224999999999994</c:v>
                </c:pt>
                <c:pt idx="9616">
                  <c:v>71.216999999999999</c:v>
                </c:pt>
                <c:pt idx="9617">
                  <c:v>71.2</c:v>
                </c:pt>
                <c:pt idx="9618">
                  <c:v>71.2</c:v>
                </c:pt>
                <c:pt idx="9619">
                  <c:v>71.195999999999998</c:v>
                </c:pt>
                <c:pt idx="9620">
                  <c:v>71.191000000000003</c:v>
                </c:pt>
                <c:pt idx="9621">
                  <c:v>71.177999999999997</c:v>
                </c:pt>
                <c:pt idx="9622">
                  <c:v>71.177999999999997</c:v>
                </c:pt>
                <c:pt idx="9623">
                  <c:v>71.171000000000006</c:v>
                </c:pt>
                <c:pt idx="9624">
                  <c:v>71.167000000000002</c:v>
                </c:pt>
                <c:pt idx="9625">
                  <c:v>71.167000000000002</c:v>
                </c:pt>
                <c:pt idx="9626">
                  <c:v>71.153000000000006</c:v>
                </c:pt>
                <c:pt idx="9627">
                  <c:v>71.156000000000006</c:v>
                </c:pt>
                <c:pt idx="9628">
                  <c:v>71.149000000000001</c:v>
                </c:pt>
                <c:pt idx="9629">
                  <c:v>71.138000000000005</c:v>
                </c:pt>
                <c:pt idx="9630">
                  <c:v>71.131</c:v>
                </c:pt>
                <c:pt idx="9631">
                  <c:v>71.135000000000005</c:v>
                </c:pt>
                <c:pt idx="9632">
                  <c:v>71.123999999999995</c:v>
                </c:pt>
                <c:pt idx="9633">
                  <c:v>71.120999999999995</c:v>
                </c:pt>
                <c:pt idx="9634">
                  <c:v>71.117000000000004</c:v>
                </c:pt>
                <c:pt idx="9635">
                  <c:v>71.108000000000004</c:v>
                </c:pt>
                <c:pt idx="9636">
                  <c:v>71.105999999999995</c:v>
                </c:pt>
                <c:pt idx="9637">
                  <c:v>71.102999999999994</c:v>
                </c:pt>
                <c:pt idx="9638">
                  <c:v>71.094999999999999</c:v>
                </c:pt>
                <c:pt idx="9639">
                  <c:v>71.099000000000004</c:v>
                </c:pt>
                <c:pt idx="9640">
                  <c:v>71.087999999999994</c:v>
                </c:pt>
                <c:pt idx="9641">
                  <c:v>71.081000000000003</c:v>
                </c:pt>
                <c:pt idx="9642">
                  <c:v>71.076999999999998</c:v>
                </c:pt>
                <c:pt idx="9643">
                  <c:v>71.073999999999998</c:v>
                </c:pt>
                <c:pt idx="9644">
                  <c:v>71.075999999999993</c:v>
                </c:pt>
                <c:pt idx="9645">
                  <c:v>71.069999999999993</c:v>
                </c:pt>
                <c:pt idx="9646">
                  <c:v>71.063000000000002</c:v>
                </c:pt>
                <c:pt idx="9647">
                  <c:v>71.052000000000007</c:v>
                </c:pt>
                <c:pt idx="9648">
                  <c:v>71.042000000000002</c:v>
                </c:pt>
                <c:pt idx="9649">
                  <c:v>71.042000000000002</c:v>
                </c:pt>
                <c:pt idx="9650">
                  <c:v>71.037999999999997</c:v>
                </c:pt>
                <c:pt idx="9651">
                  <c:v>71.037999999999997</c:v>
                </c:pt>
                <c:pt idx="9652">
                  <c:v>71.034000000000006</c:v>
                </c:pt>
                <c:pt idx="9653">
                  <c:v>71.024000000000001</c:v>
                </c:pt>
                <c:pt idx="9654">
                  <c:v>71.016999999999996</c:v>
                </c:pt>
                <c:pt idx="9655">
                  <c:v>71.013000000000005</c:v>
                </c:pt>
                <c:pt idx="9656">
                  <c:v>70.998999999999995</c:v>
                </c:pt>
                <c:pt idx="9657">
                  <c:v>70.995000000000005</c:v>
                </c:pt>
                <c:pt idx="9658">
                  <c:v>70.988</c:v>
                </c:pt>
                <c:pt idx="9659">
                  <c:v>70.986000000000004</c:v>
                </c:pt>
                <c:pt idx="9660">
                  <c:v>70.972999999999999</c:v>
                </c:pt>
                <c:pt idx="9661">
                  <c:v>70.97</c:v>
                </c:pt>
                <c:pt idx="9662">
                  <c:v>70.956999999999994</c:v>
                </c:pt>
                <c:pt idx="9663">
                  <c:v>70.954999999999998</c:v>
                </c:pt>
                <c:pt idx="9664">
                  <c:v>70.951999999999998</c:v>
                </c:pt>
                <c:pt idx="9665">
                  <c:v>70.947999999999993</c:v>
                </c:pt>
                <c:pt idx="9666">
                  <c:v>70.947999999999993</c:v>
                </c:pt>
                <c:pt idx="9667">
                  <c:v>70.936999999999998</c:v>
                </c:pt>
                <c:pt idx="9668">
                  <c:v>70.933999999999997</c:v>
                </c:pt>
                <c:pt idx="9669">
                  <c:v>70.927000000000007</c:v>
                </c:pt>
                <c:pt idx="9670">
                  <c:v>70.923000000000002</c:v>
                </c:pt>
                <c:pt idx="9671">
                  <c:v>70.911000000000001</c:v>
                </c:pt>
                <c:pt idx="9672">
                  <c:v>70.909000000000006</c:v>
                </c:pt>
                <c:pt idx="9673">
                  <c:v>70.912000000000006</c:v>
                </c:pt>
                <c:pt idx="9674">
                  <c:v>70.900000000000006</c:v>
                </c:pt>
                <c:pt idx="9675">
                  <c:v>70.894000000000005</c:v>
                </c:pt>
                <c:pt idx="9676">
                  <c:v>70.884</c:v>
                </c:pt>
                <c:pt idx="9677">
                  <c:v>70.884</c:v>
                </c:pt>
                <c:pt idx="9678">
                  <c:v>70.884</c:v>
                </c:pt>
                <c:pt idx="9679">
                  <c:v>70.876000000000005</c:v>
                </c:pt>
                <c:pt idx="9680">
                  <c:v>70.864000000000004</c:v>
                </c:pt>
                <c:pt idx="9681">
                  <c:v>70.866</c:v>
                </c:pt>
                <c:pt idx="9682">
                  <c:v>70.866</c:v>
                </c:pt>
                <c:pt idx="9683">
                  <c:v>70.850999999999999</c:v>
                </c:pt>
                <c:pt idx="9684">
                  <c:v>70.850999999999999</c:v>
                </c:pt>
                <c:pt idx="9685">
                  <c:v>70.837000000000003</c:v>
                </c:pt>
                <c:pt idx="9686">
                  <c:v>70.832999999999998</c:v>
                </c:pt>
                <c:pt idx="9687">
                  <c:v>70.825999999999993</c:v>
                </c:pt>
                <c:pt idx="9688">
                  <c:v>70.83</c:v>
                </c:pt>
                <c:pt idx="9689">
                  <c:v>70.825999999999993</c:v>
                </c:pt>
                <c:pt idx="9690">
                  <c:v>70.819000000000003</c:v>
                </c:pt>
                <c:pt idx="9691">
                  <c:v>70.814999999999998</c:v>
                </c:pt>
                <c:pt idx="9692">
                  <c:v>70.805999999999997</c:v>
                </c:pt>
                <c:pt idx="9693">
                  <c:v>70.787000000000006</c:v>
                </c:pt>
                <c:pt idx="9694">
                  <c:v>70.790000000000006</c:v>
                </c:pt>
                <c:pt idx="9695">
                  <c:v>70.787000000000006</c:v>
                </c:pt>
                <c:pt idx="9696">
                  <c:v>70.772000000000006</c:v>
                </c:pt>
                <c:pt idx="9697">
                  <c:v>70.772000000000006</c:v>
                </c:pt>
                <c:pt idx="9698">
                  <c:v>70.760000000000005</c:v>
                </c:pt>
                <c:pt idx="9699">
                  <c:v>70.757999999999996</c:v>
                </c:pt>
                <c:pt idx="9700">
                  <c:v>70.754000000000005</c:v>
                </c:pt>
                <c:pt idx="9701">
                  <c:v>70.751999999999995</c:v>
                </c:pt>
                <c:pt idx="9702">
                  <c:v>70.739999999999995</c:v>
                </c:pt>
                <c:pt idx="9703">
                  <c:v>70.728999999999999</c:v>
                </c:pt>
                <c:pt idx="9704">
                  <c:v>70.724000000000004</c:v>
                </c:pt>
                <c:pt idx="9705">
                  <c:v>70.724999999999994</c:v>
                </c:pt>
                <c:pt idx="9706">
                  <c:v>70.718000000000004</c:v>
                </c:pt>
                <c:pt idx="9707">
                  <c:v>70.706000000000003</c:v>
                </c:pt>
                <c:pt idx="9708">
                  <c:v>70.7</c:v>
                </c:pt>
                <c:pt idx="9709">
                  <c:v>70.697000000000003</c:v>
                </c:pt>
                <c:pt idx="9710">
                  <c:v>70.692999999999998</c:v>
                </c:pt>
                <c:pt idx="9711">
                  <c:v>70.686000000000007</c:v>
                </c:pt>
                <c:pt idx="9712">
                  <c:v>70.682000000000002</c:v>
                </c:pt>
                <c:pt idx="9713">
                  <c:v>70.673000000000002</c:v>
                </c:pt>
                <c:pt idx="9714">
                  <c:v>70.671999999999997</c:v>
                </c:pt>
                <c:pt idx="9715">
                  <c:v>70.664000000000001</c:v>
                </c:pt>
                <c:pt idx="9716">
                  <c:v>70.653999999999996</c:v>
                </c:pt>
                <c:pt idx="9717">
                  <c:v>70.635999999999996</c:v>
                </c:pt>
                <c:pt idx="9718">
                  <c:v>70.635999999999996</c:v>
                </c:pt>
                <c:pt idx="9719">
                  <c:v>70.63</c:v>
                </c:pt>
                <c:pt idx="9720">
                  <c:v>70.628</c:v>
                </c:pt>
                <c:pt idx="9721">
                  <c:v>70.617999999999995</c:v>
                </c:pt>
                <c:pt idx="9722">
                  <c:v>70.606999999999999</c:v>
                </c:pt>
                <c:pt idx="9723">
                  <c:v>70.602999999999994</c:v>
                </c:pt>
                <c:pt idx="9724">
                  <c:v>70.593000000000004</c:v>
                </c:pt>
                <c:pt idx="9725">
                  <c:v>70.596000000000004</c:v>
                </c:pt>
                <c:pt idx="9726">
                  <c:v>70.581999999999994</c:v>
                </c:pt>
                <c:pt idx="9727">
                  <c:v>70.588999999999999</c:v>
                </c:pt>
                <c:pt idx="9728">
                  <c:v>70.570999999999998</c:v>
                </c:pt>
                <c:pt idx="9729">
                  <c:v>70.563999999999993</c:v>
                </c:pt>
                <c:pt idx="9730">
                  <c:v>70.570999999999998</c:v>
                </c:pt>
                <c:pt idx="9731">
                  <c:v>70.555000000000007</c:v>
                </c:pt>
                <c:pt idx="9732">
                  <c:v>70.552999999999997</c:v>
                </c:pt>
                <c:pt idx="9733">
                  <c:v>70.539000000000001</c:v>
                </c:pt>
                <c:pt idx="9734">
                  <c:v>70.53</c:v>
                </c:pt>
                <c:pt idx="9735">
                  <c:v>70.516999999999996</c:v>
                </c:pt>
                <c:pt idx="9736">
                  <c:v>70.521000000000001</c:v>
                </c:pt>
                <c:pt idx="9737">
                  <c:v>70.504000000000005</c:v>
                </c:pt>
                <c:pt idx="9738">
                  <c:v>70.503</c:v>
                </c:pt>
                <c:pt idx="9739">
                  <c:v>70.498999999999995</c:v>
                </c:pt>
                <c:pt idx="9740">
                  <c:v>70.486000000000004</c:v>
                </c:pt>
                <c:pt idx="9741">
                  <c:v>70.477000000000004</c:v>
                </c:pt>
                <c:pt idx="9742">
                  <c:v>70.466999999999999</c:v>
                </c:pt>
                <c:pt idx="9743">
                  <c:v>70.478999999999999</c:v>
                </c:pt>
                <c:pt idx="9744">
                  <c:v>70.466999999999999</c:v>
                </c:pt>
                <c:pt idx="9745">
                  <c:v>70.466999999999999</c:v>
                </c:pt>
                <c:pt idx="9746">
                  <c:v>70.459999999999994</c:v>
                </c:pt>
                <c:pt idx="9747">
                  <c:v>70.451999999999998</c:v>
                </c:pt>
                <c:pt idx="9748">
                  <c:v>70.448999999999998</c:v>
                </c:pt>
                <c:pt idx="9749">
                  <c:v>70.441999999999993</c:v>
                </c:pt>
                <c:pt idx="9750">
                  <c:v>70.441999999999993</c:v>
                </c:pt>
                <c:pt idx="9751">
                  <c:v>70.441999999999993</c:v>
                </c:pt>
                <c:pt idx="9752">
                  <c:v>70.424999999999997</c:v>
                </c:pt>
                <c:pt idx="9753">
                  <c:v>70.409000000000006</c:v>
                </c:pt>
                <c:pt idx="9754">
                  <c:v>70.409000000000006</c:v>
                </c:pt>
                <c:pt idx="9755">
                  <c:v>70.400000000000006</c:v>
                </c:pt>
                <c:pt idx="9756">
                  <c:v>70.388000000000005</c:v>
                </c:pt>
                <c:pt idx="9757">
                  <c:v>70.384</c:v>
                </c:pt>
                <c:pt idx="9758">
                  <c:v>70.379000000000005</c:v>
                </c:pt>
                <c:pt idx="9759">
                  <c:v>70.366</c:v>
                </c:pt>
                <c:pt idx="9760">
                  <c:v>70.361999999999995</c:v>
                </c:pt>
                <c:pt idx="9761">
                  <c:v>70.355000000000004</c:v>
                </c:pt>
                <c:pt idx="9762">
                  <c:v>70.340999999999994</c:v>
                </c:pt>
                <c:pt idx="9763">
                  <c:v>70.334000000000003</c:v>
                </c:pt>
                <c:pt idx="9764">
                  <c:v>70.328000000000003</c:v>
                </c:pt>
                <c:pt idx="9765">
                  <c:v>70.322999999999993</c:v>
                </c:pt>
                <c:pt idx="9766">
                  <c:v>70.316000000000003</c:v>
                </c:pt>
                <c:pt idx="9767">
                  <c:v>70.316000000000003</c:v>
                </c:pt>
                <c:pt idx="9768">
                  <c:v>70.308999999999997</c:v>
                </c:pt>
                <c:pt idx="9769">
                  <c:v>70.311999999999998</c:v>
                </c:pt>
                <c:pt idx="9770">
                  <c:v>70.307000000000002</c:v>
                </c:pt>
                <c:pt idx="9771">
                  <c:v>70.293999999999997</c:v>
                </c:pt>
                <c:pt idx="9772">
                  <c:v>70.293999999999997</c:v>
                </c:pt>
                <c:pt idx="9773">
                  <c:v>70.28</c:v>
                </c:pt>
                <c:pt idx="9774">
                  <c:v>70.275999999999996</c:v>
                </c:pt>
                <c:pt idx="9775">
                  <c:v>70.266000000000005</c:v>
                </c:pt>
                <c:pt idx="9776">
                  <c:v>70.259</c:v>
                </c:pt>
                <c:pt idx="9777">
                  <c:v>70.251000000000005</c:v>
                </c:pt>
                <c:pt idx="9778">
                  <c:v>70.248000000000005</c:v>
                </c:pt>
                <c:pt idx="9779">
                  <c:v>70.234999999999999</c:v>
                </c:pt>
                <c:pt idx="9780">
                  <c:v>70.23</c:v>
                </c:pt>
                <c:pt idx="9781">
                  <c:v>70.218999999999994</c:v>
                </c:pt>
                <c:pt idx="9782">
                  <c:v>70.213999999999999</c:v>
                </c:pt>
                <c:pt idx="9783">
                  <c:v>70.207999999999998</c:v>
                </c:pt>
                <c:pt idx="9784">
                  <c:v>70.200999999999993</c:v>
                </c:pt>
                <c:pt idx="9785">
                  <c:v>70.19</c:v>
                </c:pt>
                <c:pt idx="9786">
                  <c:v>70.183000000000007</c:v>
                </c:pt>
                <c:pt idx="9787">
                  <c:v>70.176000000000002</c:v>
                </c:pt>
                <c:pt idx="9788">
                  <c:v>70.174000000000007</c:v>
                </c:pt>
                <c:pt idx="9789">
                  <c:v>70.162000000000006</c:v>
                </c:pt>
                <c:pt idx="9790">
                  <c:v>70.158000000000001</c:v>
                </c:pt>
                <c:pt idx="9791">
                  <c:v>70.158000000000001</c:v>
                </c:pt>
                <c:pt idx="9792">
                  <c:v>70.144000000000005</c:v>
                </c:pt>
                <c:pt idx="9793">
                  <c:v>70.14</c:v>
                </c:pt>
                <c:pt idx="9794">
                  <c:v>70.14</c:v>
                </c:pt>
                <c:pt idx="9795">
                  <c:v>70.122</c:v>
                </c:pt>
                <c:pt idx="9796">
                  <c:v>70.122</c:v>
                </c:pt>
                <c:pt idx="9797">
                  <c:v>70.111000000000004</c:v>
                </c:pt>
                <c:pt idx="9798">
                  <c:v>70.114999999999995</c:v>
                </c:pt>
                <c:pt idx="9799">
                  <c:v>70.103999999999999</c:v>
                </c:pt>
                <c:pt idx="9800">
                  <c:v>70.093000000000004</c:v>
                </c:pt>
                <c:pt idx="9801">
                  <c:v>70.09</c:v>
                </c:pt>
                <c:pt idx="9802">
                  <c:v>70.09</c:v>
                </c:pt>
                <c:pt idx="9803">
                  <c:v>70.075000000000003</c:v>
                </c:pt>
                <c:pt idx="9804">
                  <c:v>70.067999999999998</c:v>
                </c:pt>
                <c:pt idx="9805">
                  <c:v>70.063999999999993</c:v>
                </c:pt>
                <c:pt idx="9806">
                  <c:v>70.05</c:v>
                </c:pt>
                <c:pt idx="9807">
                  <c:v>70.043000000000006</c:v>
                </c:pt>
                <c:pt idx="9808">
                  <c:v>70.043000000000006</c:v>
                </c:pt>
                <c:pt idx="9809">
                  <c:v>70.028000000000006</c:v>
                </c:pt>
                <c:pt idx="9810">
                  <c:v>70.036000000000001</c:v>
                </c:pt>
                <c:pt idx="9811">
                  <c:v>70.021000000000001</c:v>
                </c:pt>
                <c:pt idx="9812">
                  <c:v>70.009</c:v>
                </c:pt>
                <c:pt idx="9813">
                  <c:v>70.010000000000005</c:v>
                </c:pt>
                <c:pt idx="9814">
                  <c:v>70.003</c:v>
                </c:pt>
                <c:pt idx="9815">
                  <c:v>69.986999999999995</c:v>
                </c:pt>
                <c:pt idx="9816">
                  <c:v>69.977999999999994</c:v>
                </c:pt>
                <c:pt idx="9817">
                  <c:v>69.974000000000004</c:v>
                </c:pt>
                <c:pt idx="9818">
                  <c:v>69.959999999999994</c:v>
                </c:pt>
                <c:pt idx="9819">
                  <c:v>69.959999999999994</c:v>
                </c:pt>
                <c:pt idx="9820">
                  <c:v>69.953000000000003</c:v>
                </c:pt>
                <c:pt idx="9821">
                  <c:v>69.935000000000002</c:v>
                </c:pt>
                <c:pt idx="9822">
                  <c:v>69.938000000000002</c:v>
                </c:pt>
                <c:pt idx="9823">
                  <c:v>69.935000000000002</c:v>
                </c:pt>
                <c:pt idx="9824">
                  <c:v>69.92</c:v>
                </c:pt>
                <c:pt idx="9825">
                  <c:v>69.927000000000007</c:v>
                </c:pt>
                <c:pt idx="9826">
                  <c:v>69.91</c:v>
                </c:pt>
                <c:pt idx="9827">
                  <c:v>69.899000000000001</c:v>
                </c:pt>
                <c:pt idx="9828">
                  <c:v>69.902000000000001</c:v>
                </c:pt>
                <c:pt idx="9829">
                  <c:v>69.888000000000005</c:v>
                </c:pt>
                <c:pt idx="9830">
                  <c:v>69.873000000000005</c:v>
                </c:pt>
                <c:pt idx="9831">
                  <c:v>69.873000000000005</c:v>
                </c:pt>
                <c:pt idx="9832">
                  <c:v>69.855000000000004</c:v>
                </c:pt>
                <c:pt idx="9833">
                  <c:v>69.846000000000004</c:v>
                </c:pt>
                <c:pt idx="9834">
                  <c:v>69.840999999999994</c:v>
                </c:pt>
                <c:pt idx="9835">
                  <c:v>69.847999999999999</c:v>
                </c:pt>
                <c:pt idx="9836">
                  <c:v>69.837000000000003</c:v>
                </c:pt>
                <c:pt idx="9837">
                  <c:v>69.825999999999993</c:v>
                </c:pt>
                <c:pt idx="9838">
                  <c:v>69.822999999999993</c:v>
                </c:pt>
                <c:pt idx="9839">
                  <c:v>69.808999999999997</c:v>
                </c:pt>
                <c:pt idx="9840">
                  <c:v>69.793999999999997</c:v>
                </c:pt>
                <c:pt idx="9841">
                  <c:v>69.793999999999997</c:v>
                </c:pt>
                <c:pt idx="9842">
                  <c:v>69.784999999999997</c:v>
                </c:pt>
                <c:pt idx="9843">
                  <c:v>69.790000000000006</c:v>
                </c:pt>
                <c:pt idx="9844">
                  <c:v>69.772000000000006</c:v>
                </c:pt>
                <c:pt idx="9845">
                  <c:v>69.757999999999996</c:v>
                </c:pt>
                <c:pt idx="9846">
                  <c:v>69.751000000000005</c:v>
                </c:pt>
                <c:pt idx="9847">
                  <c:v>69.751000000000005</c:v>
                </c:pt>
                <c:pt idx="9848">
                  <c:v>69.733000000000004</c:v>
                </c:pt>
                <c:pt idx="9849">
                  <c:v>69.739999999999995</c:v>
                </c:pt>
                <c:pt idx="9850">
                  <c:v>69.728999999999999</c:v>
                </c:pt>
                <c:pt idx="9851">
                  <c:v>69.72</c:v>
                </c:pt>
                <c:pt idx="9852">
                  <c:v>69.7</c:v>
                </c:pt>
                <c:pt idx="9853">
                  <c:v>69.703999999999994</c:v>
                </c:pt>
                <c:pt idx="9854">
                  <c:v>69.692999999999998</c:v>
                </c:pt>
                <c:pt idx="9855">
                  <c:v>69.697000000000003</c:v>
                </c:pt>
                <c:pt idx="9856">
                  <c:v>69.686000000000007</c:v>
                </c:pt>
                <c:pt idx="9857">
                  <c:v>69.664000000000001</c:v>
                </c:pt>
                <c:pt idx="9858">
                  <c:v>69.653999999999996</c:v>
                </c:pt>
                <c:pt idx="9859">
                  <c:v>69.656999999999996</c:v>
                </c:pt>
                <c:pt idx="9860">
                  <c:v>69.643000000000001</c:v>
                </c:pt>
                <c:pt idx="9861">
                  <c:v>69.638999999999996</c:v>
                </c:pt>
                <c:pt idx="9862">
                  <c:v>69.635999999999996</c:v>
                </c:pt>
                <c:pt idx="9863">
                  <c:v>69.63</c:v>
                </c:pt>
                <c:pt idx="9864">
                  <c:v>69.614000000000004</c:v>
                </c:pt>
                <c:pt idx="9865">
                  <c:v>69.61</c:v>
                </c:pt>
                <c:pt idx="9866">
                  <c:v>69.605000000000004</c:v>
                </c:pt>
                <c:pt idx="9867">
                  <c:v>69.596000000000004</c:v>
                </c:pt>
                <c:pt idx="9868">
                  <c:v>69.588999999999999</c:v>
                </c:pt>
                <c:pt idx="9869">
                  <c:v>69.572999999999993</c:v>
                </c:pt>
                <c:pt idx="9870">
                  <c:v>69.570999999999998</c:v>
                </c:pt>
                <c:pt idx="9871">
                  <c:v>69.573999999999998</c:v>
                </c:pt>
                <c:pt idx="9872">
                  <c:v>69.554000000000002</c:v>
                </c:pt>
                <c:pt idx="9873">
                  <c:v>69.542000000000002</c:v>
                </c:pt>
                <c:pt idx="9874">
                  <c:v>69.531000000000006</c:v>
                </c:pt>
                <c:pt idx="9875">
                  <c:v>69.527000000000001</c:v>
                </c:pt>
                <c:pt idx="9876">
                  <c:v>69.516999999999996</c:v>
                </c:pt>
                <c:pt idx="9877">
                  <c:v>69.52</c:v>
                </c:pt>
                <c:pt idx="9878">
                  <c:v>69.504000000000005</c:v>
                </c:pt>
                <c:pt idx="9879">
                  <c:v>69.495000000000005</c:v>
                </c:pt>
                <c:pt idx="9880">
                  <c:v>69.491</c:v>
                </c:pt>
                <c:pt idx="9881">
                  <c:v>69.489000000000004</c:v>
                </c:pt>
                <c:pt idx="9882">
                  <c:v>69.483999999999995</c:v>
                </c:pt>
                <c:pt idx="9883">
                  <c:v>69.48</c:v>
                </c:pt>
                <c:pt idx="9884">
                  <c:v>69.462000000000003</c:v>
                </c:pt>
                <c:pt idx="9885">
                  <c:v>69.459000000000003</c:v>
                </c:pt>
                <c:pt idx="9886">
                  <c:v>69.444000000000003</c:v>
                </c:pt>
                <c:pt idx="9887">
                  <c:v>69.432000000000002</c:v>
                </c:pt>
                <c:pt idx="9888">
                  <c:v>69.423000000000002</c:v>
                </c:pt>
                <c:pt idx="9889">
                  <c:v>69.430000000000007</c:v>
                </c:pt>
                <c:pt idx="9890">
                  <c:v>69.423000000000002</c:v>
                </c:pt>
                <c:pt idx="9891">
                  <c:v>69.408000000000001</c:v>
                </c:pt>
                <c:pt idx="9892">
                  <c:v>69.405000000000001</c:v>
                </c:pt>
                <c:pt idx="9893">
                  <c:v>69.382999999999996</c:v>
                </c:pt>
                <c:pt idx="9894">
                  <c:v>69.379000000000005</c:v>
                </c:pt>
                <c:pt idx="9895">
                  <c:v>69.382999999999996</c:v>
                </c:pt>
                <c:pt idx="9896">
                  <c:v>69.369</c:v>
                </c:pt>
                <c:pt idx="9897">
                  <c:v>69.361000000000004</c:v>
                </c:pt>
                <c:pt idx="9898">
                  <c:v>69.361000000000004</c:v>
                </c:pt>
                <c:pt idx="9899">
                  <c:v>69.344999999999999</c:v>
                </c:pt>
                <c:pt idx="9900">
                  <c:v>69.332999999999998</c:v>
                </c:pt>
                <c:pt idx="9901">
                  <c:v>69.332999999999998</c:v>
                </c:pt>
                <c:pt idx="9902">
                  <c:v>69.317999999999998</c:v>
                </c:pt>
                <c:pt idx="9903">
                  <c:v>69.311000000000007</c:v>
                </c:pt>
                <c:pt idx="9904">
                  <c:v>69.3</c:v>
                </c:pt>
                <c:pt idx="9905">
                  <c:v>69.3</c:v>
                </c:pt>
                <c:pt idx="9906">
                  <c:v>69.293000000000006</c:v>
                </c:pt>
                <c:pt idx="9907">
                  <c:v>69.278000000000006</c:v>
                </c:pt>
                <c:pt idx="9908">
                  <c:v>69.260000000000005</c:v>
                </c:pt>
                <c:pt idx="9909">
                  <c:v>69.260999999999996</c:v>
                </c:pt>
                <c:pt idx="9910">
                  <c:v>69.260000000000005</c:v>
                </c:pt>
                <c:pt idx="9911">
                  <c:v>69.253</c:v>
                </c:pt>
                <c:pt idx="9912">
                  <c:v>69.260000000000005</c:v>
                </c:pt>
                <c:pt idx="9913">
                  <c:v>69.239000000000004</c:v>
                </c:pt>
                <c:pt idx="9914">
                  <c:v>69.230999999999995</c:v>
                </c:pt>
                <c:pt idx="9915">
                  <c:v>69.224000000000004</c:v>
                </c:pt>
                <c:pt idx="9916">
                  <c:v>69.216999999999999</c:v>
                </c:pt>
                <c:pt idx="9917">
                  <c:v>69.203000000000003</c:v>
                </c:pt>
                <c:pt idx="9918">
                  <c:v>69.194999999999993</c:v>
                </c:pt>
                <c:pt idx="9919">
                  <c:v>69.198999999999998</c:v>
                </c:pt>
                <c:pt idx="9920">
                  <c:v>69.188000000000002</c:v>
                </c:pt>
                <c:pt idx="9921">
                  <c:v>69.177000000000007</c:v>
                </c:pt>
                <c:pt idx="9922">
                  <c:v>69.180999999999997</c:v>
                </c:pt>
                <c:pt idx="9923">
                  <c:v>69.165000000000006</c:v>
                </c:pt>
                <c:pt idx="9924">
                  <c:v>69.152000000000001</c:v>
                </c:pt>
                <c:pt idx="9925">
                  <c:v>69.141000000000005</c:v>
                </c:pt>
                <c:pt idx="9926">
                  <c:v>69.137</c:v>
                </c:pt>
                <c:pt idx="9927">
                  <c:v>69.137</c:v>
                </c:pt>
                <c:pt idx="9928">
                  <c:v>69.137</c:v>
                </c:pt>
                <c:pt idx="9929">
                  <c:v>69.108999999999995</c:v>
                </c:pt>
                <c:pt idx="9930">
                  <c:v>69.111999999999995</c:v>
                </c:pt>
                <c:pt idx="9931">
                  <c:v>69.105000000000004</c:v>
                </c:pt>
                <c:pt idx="9932">
                  <c:v>69.093999999999994</c:v>
                </c:pt>
                <c:pt idx="9933">
                  <c:v>69.087000000000003</c:v>
                </c:pt>
                <c:pt idx="9934">
                  <c:v>69.08</c:v>
                </c:pt>
                <c:pt idx="9935">
                  <c:v>69.064999999999998</c:v>
                </c:pt>
                <c:pt idx="9936">
                  <c:v>69.058000000000007</c:v>
                </c:pt>
                <c:pt idx="9937">
                  <c:v>69.043999999999997</c:v>
                </c:pt>
                <c:pt idx="9938">
                  <c:v>69.040000000000006</c:v>
                </c:pt>
                <c:pt idx="9939">
                  <c:v>69.028999999999996</c:v>
                </c:pt>
                <c:pt idx="9940">
                  <c:v>69.028999999999996</c:v>
                </c:pt>
                <c:pt idx="9941">
                  <c:v>69.018000000000001</c:v>
                </c:pt>
                <c:pt idx="9942">
                  <c:v>69.004000000000005</c:v>
                </c:pt>
                <c:pt idx="9943">
                  <c:v>69.004000000000005</c:v>
                </c:pt>
                <c:pt idx="9944">
                  <c:v>68.98</c:v>
                </c:pt>
                <c:pt idx="9945">
                  <c:v>68.974999999999994</c:v>
                </c:pt>
                <c:pt idx="9946">
                  <c:v>68.971000000000004</c:v>
                </c:pt>
                <c:pt idx="9947">
                  <c:v>68.959999999999994</c:v>
                </c:pt>
                <c:pt idx="9948">
                  <c:v>68.953000000000003</c:v>
                </c:pt>
                <c:pt idx="9949">
                  <c:v>68.95</c:v>
                </c:pt>
                <c:pt idx="9950">
                  <c:v>68.941999999999993</c:v>
                </c:pt>
                <c:pt idx="9951">
                  <c:v>68.927999999999997</c:v>
                </c:pt>
                <c:pt idx="9952">
                  <c:v>68.917000000000002</c:v>
                </c:pt>
                <c:pt idx="9953">
                  <c:v>68.917000000000002</c:v>
                </c:pt>
                <c:pt idx="9954">
                  <c:v>68.91</c:v>
                </c:pt>
                <c:pt idx="9955">
                  <c:v>68.899000000000001</c:v>
                </c:pt>
                <c:pt idx="9956">
                  <c:v>68.888000000000005</c:v>
                </c:pt>
                <c:pt idx="9957">
                  <c:v>68.888000000000005</c:v>
                </c:pt>
                <c:pt idx="9958">
                  <c:v>68.881</c:v>
                </c:pt>
                <c:pt idx="9959">
                  <c:v>68.867999999999995</c:v>
                </c:pt>
                <c:pt idx="9960">
                  <c:v>68.855000000000004</c:v>
                </c:pt>
                <c:pt idx="9961">
                  <c:v>68.855000000000004</c:v>
                </c:pt>
                <c:pt idx="9962">
                  <c:v>68.835999999999999</c:v>
                </c:pt>
                <c:pt idx="9963">
                  <c:v>68.83</c:v>
                </c:pt>
                <c:pt idx="9964">
                  <c:v>68.834000000000003</c:v>
                </c:pt>
                <c:pt idx="9965">
                  <c:v>68.819000000000003</c:v>
                </c:pt>
                <c:pt idx="9966">
                  <c:v>68.814999999999998</c:v>
                </c:pt>
                <c:pt idx="9967">
                  <c:v>68.801000000000002</c:v>
                </c:pt>
                <c:pt idx="9968">
                  <c:v>68.783000000000001</c:v>
                </c:pt>
                <c:pt idx="9969">
                  <c:v>68.778999999999996</c:v>
                </c:pt>
                <c:pt idx="9970">
                  <c:v>68.775999999999996</c:v>
                </c:pt>
                <c:pt idx="9971">
                  <c:v>68.765000000000001</c:v>
                </c:pt>
                <c:pt idx="9972">
                  <c:v>68.772000000000006</c:v>
                </c:pt>
                <c:pt idx="9973">
                  <c:v>68.765000000000001</c:v>
                </c:pt>
                <c:pt idx="9974">
                  <c:v>68.742999999999995</c:v>
                </c:pt>
                <c:pt idx="9975">
                  <c:v>68.736000000000004</c:v>
                </c:pt>
                <c:pt idx="9976">
                  <c:v>68.736000000000004</c:v>
                </c:pt>
                <c:pt idx="9977">
                  <c:v>68.721000000000004</c:v>
                </c:pt>
                <c:pt idx="9978">
                  <c:v>68.718000000000004</c:v>
                </c:pt>
                <c:pt idx="9979">
                  <c:v>68.713999999999999</c:v>
                </c:pt>
                <c:pt idx="9980">
                  <c:v>68.695999999999998</c:v>
                </c:pt>
                <c:pt idx="9981">
                  <c:v>68.691999999999993</c:v>
                </c:pt>
                <c:pt idx="9982">
                  <c:v>68.685000000000002</c:v>
                </c:pt>
                <c:pt idx="9983">
                  <c:v>68.674000000000007</c:v>
                </c:pt>
                <c:pt idx="9984">
                  <c:v>68.662999999999997</c:v>
                </c:pt>
                <c:pt idx="9985">
                  <c:v>68.656000000000006</c:v>
                </c:pt>
                <c:pt idx="9986">
                  <c:v>68.647999999999996</c:v>
                </c:pt>
                <c:pt idx="9987">
                  <c:v>68.638000000000005</c:v>
                </c:pt>
                <c:pt idx="9988">
                  <c:v>68.623000000000005</c:v>
                </c:pt>
                <c:pt idx="9989">
                  <c:v>68.611999999999995</c:v>
                </c:pt>
                <c:pt idx="9990">
                  <c:v>68.608999999999995</c:v>
                </c:pt>
                <c:pt idx="9991">
                  <c:v>68.600999999999999</c:v>
                </c:pt>
                <c:pt idx="9992">
                  <c:v>68.59</c:v>
                </c:pt>
                <c:pt idx="9993">
                  <c:v>68.58</c:v>
                </c:pt>
                <c:pt idx="9994">
                  <c:v>68.582999999999998</c:v>
                </c:pt>
                <c:pt idx="9995">
                  <c:v>68.564999999999998</c:v>
                </c:pt>
                <c:pt idx="9996">
                  <c:v>68.561000000000007</c:v>
                </c:pt>
                <c:pt idx="9997">
                  <c:v>68.558000000000007</c:v>
                </c:pt>
                <c:pt idx="9998">
                  <c:v>68.531999999999996</c:v>
                </c:pt>
                <c:pt idx="9999">
                  <c:v>68.525000000000006</c:v>
                </c:pt>
                <c:pt idx="10000">
                  <c:v>68.525000000000006</c:v>
                </c:pt>
                <c:pt idx="10001">
                  <c:v>68.536000000000001</c:v>
                </c:pt>
                <c:pt idx="10002">
                  <c:v>68.510000000000005</c:v>
                </c:pt>
                <c:pt idx="10003">
                  <c:v>68.510000000000005</c:v>
                </c:pt>
                <c:pt idx="10004">
                  <c:v>68.495999999999995</c:v>
                </c:pt>
                <c:pt idx="10005">
                  <c:v>68.492000000000004</c:v>
                </c:pt>
                <c:pt idx="10006">
                  <c:v>68.480999999999995</c:v>
                </c:pt>
                <c:pt idx="10007">
                  <c:v>68.459999999999994</c:v>
                </c:pt>
                <c:pt idx="10008">
                  <c:v>68.451999999999998</c:v>
                </c:pt>
                <c:pt idx="10009">
                  <c:v>68.441999999999993</c:v>
                </c:pt>
                <c:pt idx="10010">
                  <c:v>68.430999999999997</c:v>
                </c:pt>
                <c:pt idx="10011">
                  <c:v>68.415999999999997</c:v>
                </c:pt>
                <c:pt idx="10012">
                  <c:v>68.423000000000002</c:v>
                </c:pt>
                <c:pt idx="10013">
                  <c:v>68.409000000000006</c:v>
                </c:pt>
                <c:pt idx="10014">
                  <c:v>68.391000000000005</c:v>
                </c:pt>
                <c:pt idx="10015">
                  <c:v>68.391000000000005</c:v>
                </c:pt>
                <c:pt idx="10016">
                  <c:v>68.376000000000005</c:v>
                </c:pt>
                <c:pt idx="10017">
                  <c:v>68.369</c:v>
                </c:pt>
                <c:pt idx="10018">
                  <c:v>68.364999999999995</c:v>
                </c:pt>
                <c:pt idx="10019">
                  <c:v>68.350999999999999</c:v>
                </c:pt>
                <c:pt idx="10020">
                  <c:v>68.350999999999999</c:v>
                </c:pt>
                <c:pt idx="10021">
                  <c:v>68.343999999999994</c:v>
                </c:pt>
                <c:pt idx="10022">
                  <c:v>68.317999999999998</c:v>
                </c:pt>
                <c:pt idx="10023">
                  <c:v>68.317999999999998</c:v>
                </c:pt>
                <c:pt idx="10024">
                  <c:v>68.313999999999993</c:v>
                </c:pt>
                <c:pt idx="10025">
                  <c:v>68.307000000000002</c:v>
                </c:pt>
                <c:pt idx="10026">
                  <c:v>68.293000000000006</c:v>
                </c:pt>
                <c:pt idx="10027">
                  <c:v>68.281999999999996</c:v>
                </c:pt>
                <c:pt idx="10028">
                  <c:v>68.271000000000001</c:v>
                </c:pt>
                <c:pt idx="10029">
                  <c:v>68.266999999999996</c:v>
                </c:pt>
                <c:pt idx="10030">
                  <c:v>68.253</c:v>
                </c:pt>
                <c:pt idx="10031">
                  <c:v>68.253</c:v>
                </c:pt>
                <c:pt idx="10032">
                  <c:v>68.242000000000004</c:v>
                </c:pt>
                <c:pt idx="10033">
                  <c:v>68.238</c:v>
                </c:pt>
                <c:pt idx="10034">
                  <c:v>68.224000000000004</c:v>
                </c:pt>
                <c:pt idx="10035">
                  <c:v>68.215999999999994</c:v>
                </c:pt>
                <c:pt idx="10036">
                  <c:v>68.22</c:v>
                </c:pt>
                <c:pt idx="10037">
                  <c:v>68.197999999999993</c:v>
                </c:pt>
                <c:pt idx="10038">
                  <c:v>68.191000000000003</c:v>
                </c:pt>
                <c:pt idx="10039">
                  <c:v>68.183999999999997</c:v>
                </c:pt>
                <c:pt idx="10040">
                  <c:v>68.173000000000002</c:v>
                </c:pt>
                <c:pt idx="10041">
                  <c:v>68.165999999999997</c:v>
                </c:pt>
                <c:pt idx="10042">
                  <c:v>68.162000000000006</c:v>
                </c:pt>
                <c:pt idx="10043">
                  <c:v>68.155000000000001</c:v>
                </c:pt>
                <c:pt idx="10044">
                  <c:v>68.144000000000005</c:v>
                </c:pt>
                <c:pt idx="10045">
                  <c:v>68.144000000000005</c:v>
                </c:pt>
                <c:pt idx="10046">
                  <c:v>68.129000000000005</c:v>
                </c:pt>
                <c:pt idx="10047">
                  <c:v>68.129000000000005</c:v>
                </c:pt>
                <c:pt idx="10048">
                  <c:v>68.117999999999995</c:v>
                </c:pt>
                <c:pt idx="10049">
                  <c:v>68.111000000000004</c:v>
                </c:pt>
                <c:pt idx="10050">
                  <c:v>68.114000000000004</c:v>
                </c:pt>
                <c:pt idx="10051">
                  <c:v>68.088999999999999</c:v>
                </c:pt>
                <c:pt idx="10052">
                  <c:v>68.063999999999993</c:v>
                </c:pt>
                <c:pt idx="10053">
                  <c:v>68.066999999999993</c:v>
                </c:pt>
                <c:pt idx="10054">
                  <c:v>68.049000000000007</c:v>
                </c:pt>
                <c:pt idx="10055">
                  <c:v>68.042000000000002</c:v>
                </c:pt>
                <c:pt idx="10056">
                  <c:v>68.037999999999997</c:v>
                </c:pt>
                <c:pt idx="10057">
                  <c:v>68.034999999999997</c:v>
                </c:pt>
                <c:pt idx="10058">
                  <c:v>68.02</c:v>
                </c:pt>
                <c:pt idx="10059">
                  <c:v>68.02</c:v>
                </c:pt>
                <c:pt idx="10060">
                  <c:v>68.013000000000005</c:v>
                </c:pt>
                <c:pt idx="10061">
                  <c:v>67.995000000000005</c:v>
                </c:pt>
                <c:pt idx="10062">
                  <c:v>67.991</c:v>
                </c:pt>
                <c:pt idx="10063">
                  <c:v>67.995000000000005</c:v>
                </c:pt>
                <c:pt idx="10064">
                  <c:v>67.983999999999995</c:v>
                </c:pt>
                <c:pt idx="10065">
                  <c:v>67.965999999999994</c:v>
                </c:pt>
                <c:pt idx="10066">
                  <c:v>67.962000000000003</c:v>
                </c:pt>
                <c:pt idx="10067">
                  <c:v>67.944000000000003</c:v>
                </c:pt>
                <c:pt idx="10068">
                  <c:v>67.936999999999998</c:v>
                </c:pt>
                <c:pt idx="10069">
                  <c:v>67.929000000000002</c:v>
                </c:pt>
                <c:pt idx="10070">
                  <c:v>67.921999999999997</c:v>
                </c:pt>
                <c:pt idx="10071">
                  <c:v>67.903999999999996</c:v>
                </c:pt>
                <c:pt idx="10072">
                  <c:v>67.900000000000006</c:v>
                </c:pt>
                <c:pt idx="10073">
                  <c:v>67.900000000000006</c:v>
                </c:pt>
                <c:pt idx="10074">
                  <c:v>67.879000000000005</c:v>
                </c:pt>
                <c:pt idx="10075">
                  <c:v>67.888999999999996</c:v>
                </c:pt>
                <c:pt idx="10076">
                  <c:v>67.870999999999995</c:v>
                </c:pt>
                <c:pt idx="10077">
                  <c:v>67.86</c:v>
                </c:pt>
                <c:pt idx="10078">
                  <c:v>67.856999999999999</c:v>
                </c:pt>
                <c:pt idx="10079">
                  <c:v>67.849000000000004</c:v>
                </c:pt>
                <c:pt idx="10080">
                  <c:v>67.841999999999999</c:v>
                </c:pt>
                <c:pt idx="10081">
                  <c:v>67.837999999999994</c:v>
                </c:pt>
                <c:pt idx="10082">
                  <c:v>67.819999999999993</c:v>
                </c:pt>
                <c:pt idx="10083">
                  <c:v>67.802000000000007</c:v>
                </c:pt>
                <c:pt idx="10084">
                  <c:v>67.805999999999997</c:v>
                </c:pt>
                <c:pt idx="10085">
                  <c:v>67.798000000000002</c:v>
                </c:pt>
                <c:pt idx="10086">
                  <c:v>67.790999999999997</c:v>
                </c:pt>
                <c:pt idx="10087">
                  <c:v>67.777000000000001</c:v>
                </c:pt>
                <c:pt idx="10088">
                  <c:v>67.766000000000005</c:v>
                </c:pt>
                <c:pt idx="10089">
                  <c:v>67.762</c:v>
                </c:pt>
                <c:pt idx="10090">
                  <c:v>67.748000000000005</c:v>
                </c:pt>
                <c:pt idx="10091">
                  <c:v>67.733000000000004</c:v>
                </c:pt>
                <c:pt idx="10092">
                  <c:v>67.715000000000003</c:v>
                </c:pt>
                <c:pt idx="10093">
                  <c:v>67.715000000000003</c:v>
                </c:pt>
                <c:pt idx="10094">
                  <c:v>67.707999999999998</c:v>
                </c:pt>
                <c:pt idx="10095">
                  <c:v>67.7</c:v>
                </c:pt>
                <c:pt idx="10096">
                  <c:v>67.692999999999998</c:v>
                </c:pt>
                <c:pt idx="10097">
                  <c:v>67.686000000000007</c:v>
                </c:pt>
                <c:pt idx="10098">
                  <c:v>67.668000000000006</c:v>
                </c:pt>
                <c:pt idx="10099">
                  <c:v>67.66</c:v>
                </c:pt>
                <c:pt idx="10100">
                  <c:v>67.653000000000006</c:v>
                </c:pt>
                <c:pt idx="10101">
                  <c:v>67.641999999999996</c:v>
                </c:pt>
                <c:pt idx="10102">
                  <c:v>67.635000000000005</c:v>
                </c:pt>
                <c:pt idx="10103">
                  <c:v>67.635000000000005</c:v>
                </c:pt>
                <c:pt idx="10104">
                  <c:v>67.62</c:v>
                </c:pt>
                <c:pt idx="10105">
                  <c:v>67.617000000000004</c:v>
                </c:pt>
                <c:pt idx="10106">
                  <c:v>67.602000000000004</c:v>
                </c:pt>
                <c:pt idx="10107">
                  <c:v>67.594999999999999</c:v>
                </c:pt>
                <c:pt idx="10108">
                  <c:v>67.58</c:v>
                </c:pt>
                <c:pt idx="10109">
                  <c:v>67.566000000000003</c:v>
                </c:pt>
                <c:pt idx="10110">
                  <c:v>67.555000000000007</c:v>
                </c:pt>
                <c:pt idx="10111">
                  <c:v>67.555000000000007</c:v>
                </c:pt>
                <c:pt idx="10112">
                  <c:v>67.551000000000002</c:v>
                </c:pt>
                <c:pt idx="10113">
                  <c:v>67.53</c:v>
                </c:pt>
                <c:pt idx="10114">
                  <c:v>67.533000000000001</c:v>
                </c:pt>
                <c:pt idx="10115">
                  <c:v>67.522000000000006</c:v>
                </c:pt>
                <c:pt idx="10116">
                  <c:v>67.510999999999996</c:v>
                </c:pt>
                <c:pt idx="10117">
                  <c:v>67.504000000000005</c:v>
                </c:pt>
                <c:pt idx="10118">
                  <c:v>67.5</c:v>
                </c:pt>
                <c:pt idx="10119">
                  <c:v>67.481999999999999</c:v>
                </c:pt>
                <c:pt idx="10120">
                  <c:v>67.468000000000004</c:v>
                </c:pt>
                <c:pt idx="10121">
                  <c:v>67.471000000000004</c:v>
                </c:pt>
                <c:pt idx="10122">
                  <c:v>67.453000000000003</c:v>
                </c:pt>
                <c:pt idx="10123">
                  <c:v>67.441999999999993</c:v>
                </c:pt>
                <c:pt idx="10124">
                  <c:v>67.453000000000003</c:v>
                </c:pt>
                <c:pt idx="10125">
                  <c:v>67.427000000000007</c:v>
                </c:pt>
                <c:pt idx="10126">
                  <c:v>67.424000000000007</c:v>
                </c:pt>
                <c:pt idx="10127">
                  <c:v>67.412999999999997</c:v>
                </c:pt>
                <c:pt idx="10128">
                  <c:v>67.397999999999996</c:v>
                </c:pt>
                <c:pt idx="10129">
                  <c:v>67.391000000000005</c:v>
                </c:pt>
                <c:pt idx="10130">
                  <c:v>67.38</c:v>
                </c:pt>
                <c:pt idx="10131">
                  <c:v>67.376999999999995</c:v>
                </c:pt>
                <c:pt idx="10132">
                  <c:v>67.373000000000005</c:v>
                </c:pt>
                <c:pt idx="10133">
                  <c:v>67.358000000000004</c:v>
                </c:pt>
                <c:pt idx="10134">
                  <c:v>67.350999999999999</c:v>
                </c:pt>
                <c:pt idx="10135">
                  <c:v>67.350999999999999</c:v>
                </c:pt>
                <c:pt idx="10136">
                  <c:v>67.34</c:v>
                </c:pt>
                <c:pt idx="10137">
                  <c:v>67.335999999999999</c:v>
                </c:pt>
                <c:pt idx="10138">
                  <c:v>67.335999999999999</c:v>
                </c:pt>
                <c:pt idx="10139">
                  <c:v>67.322000000000003</c:v>
                </c:pt>
                <c:pt idx="10140">
                  <c:v>67.302999999999997</c:v>
                </c:pt>
                <c:pt idx="10141">
                  <c:v>67.3</c:v>
                </c:pt>
                <c:pt idx="10142">
                  <c:v>67.296000000000006</c:v>
                </c:pt>
                <c:pt idx="10143">
                  <c:v>67.263999999999996</c:v>
                </c:pt>
                <c:pt idx="10144">
                  <c:v>67.263999999999996</c:v>
                </c:pt>
                <c:pt idx="10145">
                  <c:v>67.263000000000005</c:v>
                </c:pt>
                <c:pt idx="10146">
                  <c:v>67.248999999999995</c:v>
                </c:pt>
                <c:pt idx="10147">
                  <c:v>67.238</c:v>
                </c:pt>
                <c:pt idx="10148">
                  <c:v>67.230999999999995</c:v>
                </c:pt>
                <c:pt idx="10149">
                  <c:v>67.22</c:v>
                </c:pt>
                <c:pt idx="10150">
                  <c:v>67.204999999999998</c:v>
                </c:pt>
                <c:pt idx="10151">
                  <c:v>67.197999999999993</c:v>
                </c:pt>
                <c:pt idx="10152">
                  <c:v>67.194000000000003</c:v>
                </c:pt>
                <c:pt idx="10153">
                  <c:v>67.183000000000007</c:v>
                </c:pt>
                <c:pt idx="10154">
                  <c:v>67.168999999999997</c:v>
                </c:pt>
                <c:pt idx="10155">
                  <c:v>67.168999999999997</c:v>
                </c:pt>
                <c:pt idx="10156">
                  <c:v>67.161000000000001</c:v>
                </c:pt>
                <c:pt idx="10157">
                  <c:v>67.150999999999996</c:v>
                </c:pt>
                <c:pt idx="10158">
                  <c:v>67.132000000000005</c:v>
                </c:pt>
                <c:pt idx="10159">
                  <c:v>67.14</c:v>
                </c:pt>
                <c:pt idx="10160">
                  <c:v>67.117999999999995</c:v>
                </c:pt>
                <c:pt idx="10161">
                  <c:v>67.111000000000004</c:v>
                </c:pt>
                <c:pt idx="10162">
                  <c:v>67.096000000000004</c:v>
                </c:pt>
                <c:pt idx="10163">
                  <c:v>67.099000000000004</c:v>
                </c:pt>
                <c:pt idx="10164">
                  <c:v>67.081000000000003</c:v>
                </c:pt>
                <c:pt idx="10165">
                  <c:v>67.081000000000003</c:v>
                </c:pt>
                <c:pt idx="10166">
                  <c:v>67.073999999999998</c:v>
                </c:pt>
                <c:pt idx="10167">
                  <c:v>67.055999999999997</c:v>
                </c:pt>
                <c:pt idx="10168">
                  <c:v>67.055999999999997</c:v>
                </c:pt>
                <c:pt idx="10169">
                  <c:v>67.040999999999997</c:v>
                </c:pt>
                <c:pt idx="10170">
                  <c:v>67.034000000000006</c:v>
                </c:pt>
                <c:pt idx="10171">
                  <c:v>67.022999999999996</c:v>
                </c:pt>
                <c:pt idx="10172">
                  <c:v>67.009</c:v>
                </c:pt>
                <c:pt idx="10173">
                  <c:v>66.998000000000005</c:v>
                </c:pt>
                <c:pt idx="10174">
                  <c:v>66.994</c:v>
                </c:pt>
                <c:pt idx="10175">
                  <c:v>66.986999999999995</c:v>
                </c:pt>
                <c:pt idx="10176">
                  <c:v>66.983000000000004</c:v>
                </c:pt>
                <c:pt idx="10177">
                  <c:v>66.983000000000004</c:v>
                </c:pt>
                <c:pt idx="10178">
                  <c:v>66.978999999999999</c:v>
                </c:pt>
                <c:pt idx="10179">
                  <c:v>66.965000000000003</c:v>
                </c:pt>
                <c:pt idx="10180">
                  <c:v>66.956999999999994</c:v>
                </c:pt>
                <c:pt idx="10181">
                  <c:v>66.945999999999998</c:v>
                </c:pt>
                <c:pt idx="10182">
                  <c:v>66.942999999999998</c:v>
                </c:pt>
                <c:pt idx="10183">
                  <c:v>66.927999999999997</c:v>
                </c:pt>
                <c:pt idx="10184">
                  <c:v>66.917000000000002</c:v>
                </c:pt>
                <c:pt idx="10185">
                  <c:v>66.914000000000001</c:v>
                </c:pt>
                <c:pt idx="10186">
                  <c:v>66.896000000000001</c:v>
                </c:pt>
                <c:pt idx="10187">
                  <c:v>66.876999999999995</c:v>
                </c:pt>
                <c:pt idx="10188">
                  <c:v>66.876999999999995</c:v>
                </c:pt>
                <c:pt idx="10189">
                  <c:v>66.866</c:v>
                </c:pt>
                <c:pt idx="10190">
                  <c:v>66.858999999999995</c:v>
                </c:pt>
                <c:pt idx="10191">
                  <c:v>66.840999999999994</c:v>
                </c:pt>
                <c:pt idx="10192">
                  <c:v>66.834000000000003</c:v>
                </c:pt>
                <c:pt idx="10193">
                  <c:v>66.822999999999993</c:v>
                </c:pt>
                <c:pt idx="10194">
                  <c:v>66.822999999999993</c:v>
                </c:pt>
                <c:pt idx="10195">
                  <c:v>66.814999999999998</c:v>
                </c:pt>
                <c:pt idx="10196">
                  <c:v>66.808000000000007</c:v>
                </c:pt>
                <c:pt idx="10197">
                  <c:v>66.793999999999997</c:v>
                </c:pt>
                <c:pt idx="10198">
                  <c:v>66.783000000000001</c:v>
                </c:pt>
                <c:pt idx="10199">
                  <c:v>66.768000000000001</c:v>
                </c:pt>
                <c:pt idx="10200">
                  <c:v>66.763999999999996</c:v>
                </c:pt>
                <c:pt idx="10201">
                  <c:v>66.754000000000005</c:v>
                </c:pt>
                <c:pt idx="10202">
                  <c:v>66.75</c:v>
                </c:pt>
                <c:pt idx="10203">
                  <c:v>66.739000000000004</c:v>
                </c:pt>
                <c:pt idx="10204">
                  <c:v>66.731999999999999</c:v>
                </c:pt>
                <c:pt idx="10205">
                  <c:v>66.724000000000004</c:v>
                </c:pt>
                <c:pt idx="10206">
                  <c:v>66.709999999999994</c:v>
                </c:pt>
                <c:pt idx="10207">
                  <c:v>66.706000000000003</c:v>
                </c:pt>
                <c:pt idx="10208">
                  <c:v>66.698999999999998</c:v>
                </c:pt>
                <c:pt idx="10209">
                  <c:v>66.680999999999997</c:v>
                </c:pt>
                <c:pt idx="10210">
                  <c:v>66.673000000000002</c:v>
                </c:pt>
                <c:pt idx="10211">
                  <c:v>66.673000000000002</c:v>
                </c:pt>
                <c:pt idx="10212">
                  <c:v>66.662000000000006</c:v>
                </c:pt>
                <c:pt idx="10213">
                  <c:v>66.659000000000006</c:v>
                </c:pt>
                <c:pt idx="10214">
                  <c:v>66.641000000000005</c:v>
                </c:pt>
                <c:pt idx="10215">
                  <c:v>66.623000000000005</c:v>
                </c:pt>
                <c:pt idx="10216">
                  <c:v>66.619</c:v>
                </c:pt>
                <c:pt idx="10217">
                  <c:v>66.611999999999995</c:v>
                </c:pt>
                <c:pt idx="10218">
                  <c:v>66.596999999999994</c:v>
                </c:pt>
                <c:pt idx="10219">
                  <c:v>66.593000000000004</c:v>
                </c:pt>
                <c:pt idx="10220">
                  <c:v>66.578999999999994</c:v>
                </c:pt>
                <c:pt idx="10221">
                  <c:v>66.570999999999998</c:v>
                </c:pt>
                <c:pt idx="10222">
                  <c:v>66.570999999999998</c:v>
                </c:pt>
                <c:pt idx="10223">
                  <c:v>66.563999999999993</c:v>
                </c:pt>
                <c:pt idx="10224">
                  <c:v>66.55</c:v>
                </c:pt>
                <c:pt idx="10225">
                  <c:v>66.546000000000006</c:v>
                </c:pt>
                <c:pt idx="10226">
                  <c:v>66.534999999999997</c:v>
                </c:pt>
                <c:pt idx="10227">
                  <c:v>66.521000000000001</c:v>
                </c:pt>
                <c:pt idx="10228">
                  <c:v>66.513000000000005</c:v>
                </c:pt>
                <c:pt idx="10229">
                  <c:v>66.495000000000005</c:v>
                </c:pt>
                <c:pt idx="10230">
                  <c:v>66.501999999999995</c:v>
                </c:pt>
                <c:pt idx="10231">
                  <c:v>66.488</c:v>
                </c:pt>
                <c:pt idx="10232">
                  <c:v>66.477000000000004</c:v>
                </c:pt>
                <c:pt idx="10233">
                  <c:v>66.462000000000003</c:v>
                </c:pt>
                <c:pt idx="10234">
                  <c:v>66.462000000000003</c:v>
                </c:pt>
                <c:pt idx="10235">
                  <c:v>66.447999999999993</c:v>
                </c:pt>
                <c:pt idx="10236">
                  <c:v>66.44</c:v>
                </c:pt>
                <c:pt idx="10237">
                  <c:v>66.433000000000007</c:v>
                </c:pt>
                <c:pt idx="10238">
                  <c:v>66.433000000000007</c:v>
                </c:pt>
                <c:pt idx="10239">
                  <c:v>66.418000000000006</c:v>
                </c:pt>
                <c:pt idx="10240">
                  <c:v>66.403999999999996</c:v>
                </c:pt>
                <c:pt idx="10241">
                  <c:v>66.403999999999996</c:v>
                </c:pt>
                <c:pt idx="10242">
                  <c:v>66.382000000000005</c:v>
                </c:pt>
                <c:pt idx="10243">
                  <c:v>66.385999999999996</c:v>
                </c:pt>
                <c:pt idx="10244">
                  <c:v>66.382000000000005</c:v>
                </c:pt>
                <c:pt idx="10245">
                  <c:v>66.370999999999995</c:v>
                </c:pt>
                <c:pt idx="10246">
                  <c:v>66.364000000000004</c:v>
                </c:pt>
                <c:pt idx="10247">
                  <c:v>66.349000000000004</c:v>
                </c:pt>
                <c:pt idx="10248">
                  <c:v>66.341999999999999</c:v>
                </c:pt>
                <c:pt idx="10249">
                  <c:v>66.323999999999998</c:v>
                </c:pt>
                <c:pt idx="10250">
                  <c:v>66.313000000000002</c:v>
                </c:pt>
                <c:pt idx="10251">
                  <c:v>66.308999999999997</c:v>
                </c:pt>
                <c:pt idx="10252">
                  <c:v>66.298000000000002</c:v>
                </c:pt>
                <c:pt idx="10253">
                  <c:v>66.295000000000002</c:v>
                </c:pt>
                <c:pt idx="10254">
                  <c:v>66.28</c:v>
                </c:pt>
                <c:pt idx="10255">
                  <c:v>66.275999999999996</c:v>
                </c:pt>
                <c:pt idx="10256">
                  <c:v>66.262</c:v>
                </c:pt>
                <c:pt idx="10257">
                  <c:v>66.244</c:v>
                </c:pt>
                <c:pt idx="10258">
                  <c:v>66.233000000000004</c:v>
                </c:pt>
                <c:pt idx="10259">
                  <c:v>66.233000000000004</c:v>
                </c:pt>
                <c:pt idx="10260">
                  <c:v>66.236000000000004</c:v>
                </c:pt>
                <c:pt idx="10261">
                  <c:v>66.221999999999994</c:v>
                </c:pt>
                <c:pt idx="10262">
                  <c:v>66.215000000000003</c:v>
                </c:pt>
                <c:pt idx="10263">
                  <c:v>66.210999999999999</c:v>
                </c:pt>
                <c:pt idx="10264">
                  <c:v>66.203000000000003</c:v>
                </c:pt>
                <c:pt idx="10265">
                  <c:v>66.182000000000002</c:v>
                </c:pt>
                <c:pt idx="10266">
                  <c:v>66.174000000000007</c:v>
                </c:pt>
                <c:pt idx="10267">
                  <c:v>66.164000000000001</c:v>
                </c:pt>
                <c:pt idx="10268">
                  <c:v>66.156000000000006</c:v>
                </c:pt>
                <c:pt idx="10269">
                  <c:v>66.144999999999996</c:v>
                </c:pt>
                <c:pt idx="10270">
                  <c:v>66.134</c:v>
                </c:pt>
                <c:pt idx="10271">
                  <c:v>66.126999999999995</c:v>
                </c:pt>
                <c:pt idx="10272">
                  <c:v>66.113</c:v>
                </c:pt>
                <c:pt idx="10273">
                  <c:v>66.111999999999995</c:v>
                </c:pt>
                <c:pt idx="10274">
                  <c:v>66.111999999999995</c:v>
                </c:pt>
                <c:pt idx="10275">
                  <c:v>66.069000000000003</c:v>
                </c:pt>
                <c:pt idx="10276">
                  <c:v>66.075999999999993</c:v>
                </c:pt>
                <c:pt idx="10277">
                  <c:v>66.069000000000003</c:v>
                </c:pt>
                <c:pt idx="10278">
                  <c:v>66.058000000000007</c:v>
                </c:pt>
                <c:pt idx="10279">
                  <c:v>66.054000000000002</c:v>
                </c:pt>
                <c:pt idx="10280">
                  <c:v>66.05</c:v>
                </c:pt>
                <c:pt idx="10281">
                  <c:v>66.031999999999996</c:v>
                </c:pt>
                <c:pt idx="10282">
                  <c:v>66.036000000000001</c:v>
                </c:pt>
                <c:pt idx="10283">
                  <c:v>66.013999999999996</c:v>
                </c:pt>
                <c:pt idx="10284">
                  <c:v>66.003</c:v>
                </c:pt>
                <c:pt idx="10285">
                  <c:v>66.003</c:v>
                </c:pt>
                <c:pt idx="10286">
                  <c:v>65.992000000000004</c:v>
                </c:pt>
                <c:pt idx="10287">
                  <c:v>65.980999999999995</c:v>
                </c:pt>
                <c:pt idx="10288">
                  <c:v>65.980999999999995</c:v>
                </c:pt>
                <c:pt idx="10289">
                  <c:v>65.956000000000003</c:v>
                </c:pt>
                <c:pt idx="10290">
                  <c:v>65.944999999999993</c:v>
                </c:pt>
                <c:pt idx="10291">
                  <c:v>65.930999999999997</c:v>
                </c:pt>
                <c:pt idx="10292">
                  <c:v>65.927000000000007</c:v>
                </c:pt>
                <c:pt idx="10293">
                  <c:v>65.912000000000006</c:v>
                </c:pt>
                <c:pt idx="10294">
                  <c:v>65.912000000000006</c:v>
                </c:pt>
                <c:pt idx="10295">
                  <c:v>65.894000000000005</c:v>
                </c:pt>
                <c:pt idx="10296">
                  <c:v>65.894000000000005</c:v>
                </c:pt>
                <c:pt idx="10297">
                  <c:v>65.887</c:v>
                </c:pt>
                <c:pt idx="10298">
                  <c:v>65.885999999999996</c:v>
                </c:pt>
                <c:pt idx="10299">
                  <c:v>65.858000000000004</c:v>
                </c:pt>
                <c:pt idx="10300">
                  <c:v>65.856999999999999</c:v>
                </c:pt>
                <c:pt idx="10301">
                  <c:v>65.853999999999999</c:v>
                </c:pt>
                <c:pt idx="10302">
                  <c:v>65.835999999999999</c:v>
                </c:pt>
                <c:pt idx="10303">
                  <c:v>65.835999999999999</c:v>
                </c:pt>
                <c:pt idx="10304">
                  <c:v>65.820999999999998</c:v>
                </c:pt>
                <c:pt idx="10305">
                  <c:v>65.807000000000002</c:v>
                </c:pt>
                <c:pt idx="10306">
                  <c:v>65.816999999999993</c:v>
                </c:pt>
                <c:pt idx="10307">
                  <c:v>65.795000000000002</c:v>
                </c:pt>
                <c:pt idx="10308">
                  <c:v>65.792000000000002</c:v>
                </c:pt>
                <c:pt idx="10309">
                  <c:v>65.787999999999997</c:v>
                </c:pt>
                <c:pt idx="10310">
                  <c:v>65.772999999999996</c:v>
                </c:pt>
                <c:pt idx="10311">
                  <c:v>65.759</c:v>
                </c:pt>
                <c:pt idx="10312">
                  <c:v>65.754999999999995</c:v>
                </c:pt>
                <c:pt idx="10313">
                  <c:v>65.748000000000005</c:v>
                </c:pt>
                <c:pt idx="10314">
                  <c:v>65.733000000000004</c:v>
                </c:pt>
                <c:pt idx="10315">
                  <c:v>65.725999999999999</c:v>
                </c:pt>
                <c:pt idx="10316">
                  <c:v>65.712000000000003</c:v>
                </c:pt>
                <c:pt idx="10317">
                  <c:v>65.700999999999993</c:v>
                </c:pt>
                <c:pt idx="10318">
                  <c:v>65.703999999999994</c:v>
                </c:pt>
                <c:pt idx="10319">
                  <c:v>65.69</c:v>
                </c:pt>
                <c:pt idx="10320">
                  <c:v>65.682000000000002</c:v>
                </c:pt>
                <c:pt idx="10321">
                  <c:v>65.661000000000001</c:v>
                </c:pt>
                <c:pt idx="10322">
                  <c:v>65.661000000000001</c:v>
                </c:pt>
                <c:pt idx="10323">
                  <c:v>65.646000000000001</c:v>
                </c:pt>
                <c:pt idx="10324">
                  <c:v>65.646000000000001</c:v>
                </c:pt>
                <c:pt idx="10325">
                  <c:v>65.641999999999996</c:v>
                </c:pt>
                <c:pt idx="10326">
                  <c:v>65.631</c:v>
                </c:pt>
                <c:pt idx="10327">
                  <c:v>65.631</c:v>
                </c:pt>
                <c:pt idx="10328">
                  <c:v>65.62</c:v>
                </c:pt>
                <c:pt idx="10329">
                  <c:v>65.594999999999999</c:v>
                </c:pt>
                <c:pt idx="10330">
                  <c:v>65.602000000000004</c:v>
                </c:pt>
                <c:pt idx="10331">
                  <c:v>65.587999999999994</c:v>
                </c:pt>
                <c:pt idx="10332">
                  <c:v>65.58</c:v>
                </c:pt>
                <c:pt idx="10333">
                  <c:v>65.569000000000003</c:v>
                </c:pt>
                <c:pt idx="10334">
                  <c:v>65.551000000000002</c:v>
                </c:pt>
                <c:pt idx="10335">
                  <c:v>65.533000000000001</c:v>
                </c:pt>
                <c:pt idx="10336">
                  <c:v>65.540000000000006</c:v>
                </c:pt>
                <c:pt idx="10337">
                  <c:v>65.533000000000001</c:v>
                </c:pt>
                <c:pt idx="10338">
                  <c:v>65.515000000000001</c:v>
                </c:pt>
                <c:pt idx="10339">
                  <c:v>65.515000000000001</c:v>
                </c:pt>
                <c:pt idx="10340">
                  <c:v>65.497</c:v>
                </c:pt>
                <c:pt idx="10341">
                  <c:v>65.489000000000004</c:v>
                </c:pt>
                <c:pt idx="10342">
                  <c:v>65.486000000000004</c:v>
                </c:pt>
                <c:pt idx="10343">
                  <c:v>65.474999999999994</c:v>
                </c:pt>
                <c:pt idx="10344">
                  <c:v>65.466999999999999</c:v>
                </c:pt>
                <c:pt idx="10345">
                  <c:v>65.463999999999999</c:v>
                </c:pt>
                <c:pt idx="10346">
                  <c:v>65.441999999999993</c:v>
                </c:pt>
                <c:pt idx="10347">
                  <c:v>65.435000000000002</c:v>
                </c:pt>
                <c:pt idx="10348">
                  <c:v>65.433999999999997</c:v>
                </c:pt>
                <c:pt idx="10349">
                  <c:v>65.42</c:v>
                </c:pt>
                <c:pt idx="10350">
                  <c:v>65.394999999999996</c:v>
                </c:pt>
                <c:pt idx="10351">
                  <c:v>65.402000000000001</c:v>
                </c:pt>
                <c:pt idx="10352">
                  <c:v>65.384</c:v>
                </c:pt>
                <c:pt idx="10353">
                  <c:v>65.373000000000005</c:v>
                </c:pt>
                <c:pt idx="10354">
                  <c:v>65.361999999999995</c:v>
                </c:pt>
                <c:pt idx="10355">
                  <c:v>65.353999999999999</c:v>
                </c:pt>
                <c:pt idx="10356">
                  <c:v>65.335999999999999</c:v>
                </c:pt>
                <c:pt idx="10357">
                  <c:v>65.34</c:v>
                </c:pt>
                <c:pt idx="10358">
                  <c:v>65.332999999999998</c:v>
                </c:pt>
                <c:pt idx="10359">
                  <c:v>65.331999999999994</c:v>
                </c:pt>
                <c:pt idx="10360">
                  <c:v>65.325000000000003</c:v>
                </c:pt>
                <c:pt idx="10361">
                  <c:v>65.311000000000007</c:v>
                </c:pt>
                <c:pt idx="10362">
                  <c:v>65.307000000000002</c:v>
                </c:pt>
                <c:pt idx="10363">
                  <c:v>65.302999999999997</c:v>
                </c:pt>
                <c:pt idx="10364">
                  <c:v>65.292000000000002</c:v>
                </c:pt>
                <c:pt idx="10365">
                  <c:v>65.256</c:v>
                </c:pt>
                <c:pt idx="10366">
                  <c:v>65.27</c:v>
                </c:pt>
                <c:pt idx="10367">
                  <c:v>65.251999999999995</c:v>
                </c:pt>
                <c:pt idx="10368">
                  <c:v>65.241</c:v>
                </c:pt>
                <c:pt idx="10369">
                  <c:v>65.227000000000004</c:v>
                </c:pt>
                <c:pt idx="10370">
                  <c:v>65.23</c:v>
                </c:pt>
                <c:pt idx="10371">
                  <c:v>65.218999999999994</c:v>
                </c:pt>
                <c:pt idx="10372">
                  <c:v>65.209000000000003</c:v>
                </c:pt>
                <c:pt idx="10373">
                  <c:v>65.200999999999993</c:v>
                </c:pt>
                <c:pt idx="10374">
                  <c:v>65.197999999999993</c:v>
                </c:pt>
                <c:pt idx="10375">
                  <c:v>65.186999999999998</c:v>
                </c:pt>
                <c:pt idx="10376">
                  <c:v>65.171999999999997</c:v>
                </c:pt>
                <c:pt idx="10377">
                  <c:v>65.168000000000006</c:v>
                </c:pt>
                <c:pt idx="10378">
                  <c:v>65.168000000000006</c:v>
                </c:pt>
                <c:pt idx="10379">
                  <c:v>65.150000000000006</c:v>
                </c:pt>
                <c:pt idx="10380">
                  <c:v>65.146000000000001</c:v>
                </c:pt>
                <c:pt idx="10381">
                  <c:v>65.150000000000006</c:v>
                </c:pt>
                <c:pt idx="10382">
                  <c:v>65.135000000000005</c:v>
                </c:pt>
                <c:pt idx="10383">
                  <c:v>65.117000000000004</c:v>
                </c:pt>
                <c:pt idx="10384">
                  <c:v>65.114000000000004</c:v>
                </c:pt>
                <c:pt idx="10385">
                  <c:v>65.102999999999994</c:v>
                </c:pt>
                <c:pt idx="10386">
                  <c:v>65.084999999999994</c:v>
                </c:pt>
                <c:pt idx="10387">
                  <c:v>65.087999999999994</c:v>
                </c:pt>
                <c:pt idx="10388">
                  <c:v>65.069999999999993</c:v>
                </c:pt>
                <c:pt idx="10389">
                  <c:v>65.058999999999997</c:v>
                </c:pt>
                <c:pt idx="10390">
                  <c:v>65.058999999999997</c:v>
                </c:pt>
                <c:pt idx="10391">
                  <c:v>65.040999999999997</c:v>
                </c:pt>
                <c:pt idx="10392">
                  <c:v>65.033000000000001</c:v>
                </c:pt>
                <c:pt idx="10393">
                  <c:v>65.022000000000006</c:v>
                </c:pt>
                <c:pt idx="10394">
                  <c:v>65.015000000000001</c:v>
                </c:pt>
                <c:pt idx="10395">
                  <c:v>65.001000000000005</c:v>
                </c:pt>
                <c:pt idx="10396">
                  <c:v>64.997</c:v>
                </c:pt>
                <c:pt idx="10397">
                  <c:v>64.981999999999999</c:v>
                </c:pt>
                <c:pt idx="10398">
                  <c:v>64.978999999999999</c:v>
                </c:pt>
                <c:pt idx="10399">
                  <c:v>64.968000000000004</c:v>
                </c:pt>
                <c:pt idx="10400">
                  <c:v>64.959999999999994</c:v>
                </c:pt>
                <c:pt idx="10401">
                  <c:v>64.95</c:v>
                </c:pt>
                <c:pt idx="10402">
                  <c:v>64.935000000000002</c:v>
                </c:pt>
                <c:pt idx="10403">
                  <c:v>64.938999999999993</c:v>
                </c:pt>
                <c:pt idx="10404">
                  <c:v>64.917000000000002</c:v>
                </c:pt>
                <c:pt idx="10405">
                  <c:v>64.906000000000006</c:v>
                </c:pt>
                <c:pt idx="10406">
                  <c:v>64.902000000000001</c:v>
                </c:pt>
                <c:pt idx="10407">
                  <c:v>64.897999999999996</c:v>
                </c:pt>
                <c:pt idx="10408">
                  <c:v>64.884</c:v>
                </c:pt>
                <c:pt idx="10409">
                  <c:v>64.876999999999995</c:v>
                </c:pt>
                <c:pt idx="10410">
                  <c:v>64.858000000000004</c:v>
                </c:pt>
                <c:pt idx="10411">
                  <c:v>64.861999999999995</c:v>
                </c:pt>
                <c:pt idx="10412">
                  <c:v>64.855000000000004</c:v>
                </c:pt>
                <c:pt idx="10413">
                  <c:v>64.835999999999999</c:v>
                </c:pt>
                <c:pt idx="10414">
                  <c:v>64.832999999999998</c:v>
                </c:pt>
                <c:pt idx="10415">
                  <c:v>64.822000000000003</c:v>
                </c:pt>
                <c:pt idx="10416">
                  <c:v>64.796999999999997</c:v>
                </c:pt>
                <c:pt idx="10417">
                  <c:v>64.8</c:v>
                </c:pt>
                <c:pt idx="10418">
                  <c:v>64.793000000000006</c:v>
                </c:pt>
                <c:pt idx="10419">
                  <c:v>64.778000000000006</c:v>
                </c:pt>
                <c:pt idx="10420">
                  <c:v>64.766999999999996</c:v>
                </c:pt>
                <c:pt idx="10421">
                  <c:v>64.763999999999996</c:v>
                </c:pt>
                <c:pt idx="10422">
                  <c:v>64.763999999999996</c:v>
                </c:pt>
                <c:pt idx="10423">
                  <c:v>64.748999999999995</c:v>
                </c:pt>
                <c:pt idx="10424">
                  <c:v>64.734999999999999</c:v>
                </c:pt>
                <c:pt idx="10425">
                  <c:v>64.715999999999994</c:v>
                </c:pt>
                <c:pt idx="10426">
                  <c:v>64.715999999999994</c:v>
                </c:pt>
                <c:pt idx="10427">
                  <c:v>64.697999999999993</c:v>
                </c:pt>
                <c:pt idx="10428">
                  <c:v>64.694000000000003</c:v>
                </c:pt>
                <c:pt idx="10429">
                  <c:v>64.694000000000003</c:v>
                </c:pt>
                <c:pt idx="10430">
                  <c:v>64.680000000000007</c:v>
                </c:pt>
                <c:pt idx="10431">
                  <c:v>64.662000000000006</c:v>
                </c:pt>
                <c:pt idx="10432">
                  <c:v>64.653999999999996</c:v>
                </c:pt>
                <c:pt idx="10433">
                  <c:v>64.647000000000006</c:v>
                </c:pt>
                <c:pt idx="10434">
                  <c:v>64.650000000000006</c:v>
                </c:pt>
                <c:pt idx="10435">
                  <c:v>64.647000000000006</c:v>
                </c:pt>
                <c:pt idx="10436">
                  <c:v>64.629000000000005</c:v>
                </c:pt>
                <c:pt idx="10437">
                  <c:v>64.617999999999995</c:v>
                </c:pt>
                <c:pt idx="10438">
                  <c:v>64.614000000000004</c:v>
                </c:pt>
                <c:pt idx="10439">
                  <c:v>64.614000000000004</c:v>
                </c:pt>
                <c:pt idx="10440">
                  <c:v>64.596000000000004</c:v>
                </c:pt>
                <c:pt idx="10441">
                  <c:v>64.588999999999999</c:v>
                </c:pt>
                <c:pt idx="10442">
                  <c:v>64.578000000000003</c:v>
                </c:pt>
                <c:pt idx="10443">
                  <c:v>64.566999999999993</c:v>
                </c:pt>
                <c:pt idx="10444">
                  <c:v>64.566999999999993</c:v>
                </c:pt>
                <c:pt idx="10445">
                  <c:v>64.555999999999997</c:v>
                </c:pt>
                <c:pt idx="10446">
                  <c:v>64.537000000000006</c:v>
                </c:pt>
                <c:pt idx="10447">
                  <c:v>64.534000000000006</c:v>
                </c:pt>
                <c:pt idx="10448">
                  <c:v>64.53</c:v>
                </c:pt>
                <c:pt idx="10449">
                  <c:v>64.512</c:v>
                </c:pt>
                <c:pt idx="10450">
                  <c:v>64.512</c:v>
                </c:pt>
                <c:pt idx="10451">
                  <c:v>64.497</c:v>
                </c:pt>
                <c:pt idx="10452">
                  <c:v>64.486000000000004</c:v>
                </c:pt>
                <c:pt idx="10453">
                  <c:v>64.486000000000004</c:v>
                </c:pt>
                <c:pt idx="10454">
                  <c:v>64.468000000000004</c:v>
                </c:pt>
                <c:pt idx="10455">
                  <c:v>64.456999999999994</c:v>
                </c:pt>
                <c:pt idx="10456">
                  <c:v>64.453999999999994</c:v>
                </c:pt>
                <c:pt idx="10457">
                  <c:v>64.442999999999998</c:v>
                </c:pt>
                <c:pt idx="10458">
                  <c:v>64.424999999999997</c:v>
                </c:pt>
                <c:pt idx="10459">
                  <c:v>64.432000000000002</c:v>
                </c:pt>
                <c:pt idx="10460">
                  <c:v>64.424000000000007</c:v>
                </c:pt>
                <c:pt idx="10461">
                  <c:v>64.399000000000001</c:v>
                </c:pt>
                <c:pt idx="10462">
                  <c:v>64.406000000000006</c:v>
                </c:pt>
                <c:pt idx="10463">
                  <c:v>64.391000000000005</c:v>
                </c:pt>
                <c:pt idx="10464">
                  <c:v>64.376999999999995</c:v>
                </c:pt>
                <c:pt idx="10465">
                  <c:v>64.366</c:v>
                </c:pt>
                <c:pt idx="10466">
                  <c:v>64.37</c:v>
                </c:pt>
                <c:pt idx="10467">
                  <c:v>64.358999999999995</c:v>
                </c:pt>
                <c:pt idx="10468">
                  <c:v>64.361999999999995</c:v>
                </c:pt>
                <c:pt idx="10469">
                  <c:v>64.34</c:v>
                </c:pt>
                <c:pt idx="10470">
                  <c:v>64.319000000000003</c:v>
                </c:pt>
                <c:pt idx="10471">
                  <c:v>64.322000000000003</c:v>
                </c:pt>
                <c:pt idx="10472">
                  <c:v>64.311000000000007</c:v>
                </c:pt>
                <c:pt idx="10473">
                  <c:v>64.296999999999997</c:v>
                </c:pt>
                <c:pt idx="10474">
                  <c:v>64.289000000000001</c:v>
                </c:pt>
                <c:pt idx="10475">
                  <c:v>64.281999999999996</c:v>
                </c:pt>
                <c:pt idx="10476">
                  <c:v>64.263999999999996</c:v>
                </c:pt>
                <c:pt idx="10477">
                  <c:v>64.278000000000006</c:v>
                </c:pt>
                <c:pt idx="10478">
                  <c:v>64.263999999999996</c:v>
                </c:pt>
                <c:pt idx="10479">
                  <c:v>64.245999999999995</c:v>
                </c:pt>
                <c:pt idx="10480">
                  <c:v>64.230999999999995</c:v>
                </c:pt>
                <c:pt idx="10481">
                  <c:v>64.233999999999995</c:v>
                </c:pt>
                <c:pt idx="10482">
                  <c:v>64.22</c:v>
                </c:pt>
                <c:pt idx="10483">
                  <c:v>64.212999999999994</c:v>
                </c:pt>
                <c:pt idx="10484">
                  <c:v>64.209000000000003</c:v>
                </c:pt>
                <c:pt idx="10485">
                  <c:v>64.194000000000003</c:v>
                </c:pt>
                <c:pt idx="10486">
                  <c:v>64.191000000000003</c:v>
                </c:pt>
                <c:pt idx="10487">
                  <c:v>64.183000000000007</c:v>
                </c:pt>
                <c:pt idx="10488">
                  <c:v>64.165000000000006</c:v>
                </c:pt>
                <c:pt idx="10489">
                  <c:v>64.158000000000001</c:v>
                </c:pt>
                <c:pt idx="10490">
                  <c:v>64.158000000000001</c:v>
                </c:pt>
                <c:pt idx="10491">
                  <c:v>64.14</c:v>
                </c:pt>
                <c:pt idx="10492">
                  <c:v>64.135999999999996</c:v>
                </c:pt>
                <c:pt idx="10493">
                  <c:v>64.125</c:v>
                </c:pt>
                <c:pt idx="10494">
                  <c:v>64.114000000000004</c:v>
                </c:pt>
                <c:pt idx="10495">
                  <c:v>64.114000000000004</c:v>
                </c:pt>
                <c:pt idx="10496">
                  <c:v>64.096000000000004</c:v>
                </c:pt>
                <c:pt idx="10497">
                  <c:v>64.081000000000003</c:v>
                </c:pt>
                <c:pt idx="10498">
                  <c:v>64.081000000000003</c:v>
                </c:pt>
                <c:pt idx="10499">
                  <c:v>64.069999999999993</c:v>
                </c:pt>
                <c:pt idx="10500">
                  <c:v>64.063000000000002</c:v>
                </c:pt>
                <c:pt idx="10501">
                  <c:v>64.063000000000002</c:v>
                </c:pt>
                <c:pt idx="10502">
                  <c:v>64.063000000000002</c:v>
                </c:pt>
                <c:pt idx="10503">
                  <c:v>64.052000000000007</c:v>
                </c:pt>
                <c:pt idx="10504">
                  <c:v>64.03</c:v>
                </c:pt>
                <c:pt idx="10505">
                  <c:v>64.019000000000005</c:v>
                </c:pt>
                <c:pt idx="10506">
                  <c:v>64.012</c:v>
                </c:pt>
                <c:pt idx="10507">
                  <c:v>64.016000000000005</c:v>
                </c:pt>
                <c:pt idx="10508">
                  <c:v>63.997</c:v>
                </c:pt>
                <c:pt idx="10509">
                  <c:v>63.982999999999997</c:v>
                </c:pt>
                <c:pt idx="10510">
                  <c:v>63.978999999999999</c:v>
                </c:pt>
                <c:pt idx="10511">
                  <c:v>63.965000000000003</c:v>
                </c:pt>
                <c:pt idx="10512">
                  <c:v>63.942999999999998</c:v>
                </c:pt>
                <c:pt idx="10513">
                  <c:v>63.95</c:v>
                </c:pt>
                <c:pt idx="10514">
                  <c:v>63.939</c:v>
                </c:pt>
                <c:pt idx="10515">
                  <c:v>63.920999999999999</c:v>
                </c:pt>
                <c:pt idx="10516">
                  <c:v>63.914000000000001</c:v>
                </c:pt>
                <c:pt idx="10517">
                  <c:v>63.917000000000002</c:v>
                </c:pt>
                <c:pt idx="10518">
                  <c:v>63.892000000000003</c:v>
                </c:pt>
                <c:pt idx="10519">
                  <c:v>63.899000000000001</c:v>
                </c:pt>
                <c:pt idx="10520">
                  <c:v>63.887999999999998</c:v>
                </c:pt>
                <c:pt idx="10521">
                  <c:v>63.881</c:v>
                </c:pt>
                <c:pt idx="10522">
                  <c:v>63.881</c:v>
                </c:pt>
                <c:pt idx="10523">
                  <c:v>63.87</c:v>
                </c:pt>
                <c:pt idx="10524">
                  <c:v>63.851999999999997</c:v>
                </c:pt>
                <c:pt idx="10525">
                  <c:v>63.851999999999997</c:v>
                </c:pt>
                <c:pt idx="10526">
                  <c:v>63.826000000000001</c:v>
                </c:pt>
                <c:pt idx="10527">
                  <c:v>63.819000000000003</c:v>
                </c:pt>
                <c:pt idx="10528">
                  <c:v>63.805</c:v>
                </c:pt>
                <c:pt idx="10529">
                  <c:v>63.804000000000002</c:v>
                </c:pt>
                <c:pt idx="10530">
                  <c:v>63.801000000000002</c:v>
                </c:pt>
                <c:pt idx="10531">
                  <c:v>63.792999999999999</c:v>
                </c:pt>
                <c:pt idx="10532">
                  <c:v>63.771999999999998</c:v>
                </c:pt>
                <c:pt idx="10533">
                  <c:v>63.756999999999998</c:v>
                </c:pt>
                <c:pt idx="10534">
                  <c:v>63.756999999999998</c:v>
                </c:pt>
                <c:pt idx="10535">
                  <c:v>63.753</c:v>
                </c:pt>
                <c:pt idx="10536">
                  <c:v>63.734999999999999</c:v>
                </c:pt>
                <c:pt idx="10537">
                  <c:v>63.734999999999999</c:v>
                </c:pt>
                <c:pt idx="10538">
                  <c:v>63.728000000000002</c:v>
                </c:pt>
                <c:pt idx="10539">
                  <c:v>63.706000000000003</c:v>
                </c:pt>
                <c:pt idx="10540">
                  <c:v>63.71</c:v>
                </c:pt>
                <c:pt idx="10541">
                  <c:v>63.695</c:v>
                </c:pt>
                <c:pt idx="10542">
                  <c:v>63.680999999999997</c:v>
                </c:pt>
                <c:pt idx="10543">
                  <c:v>63.68</c:v>
                </c:pt>
                <c:pt idx="10544">
                  <c:v>63.668999999999997</c:v>
                </c:pt>
                <c:pt idx="10545">
                  <c:v>63.665999999999997</c:v>
                </c:pt>
                <c:pt idx="10546">
                  <c:v>63.658000000000001</c:v>
                </c:pt>
                <c:pt idx="10547">
                  <c:v>63.648000000000003</c:v>
                </c:pt>
                <c:pt idx="10548">
                  <c:v>63.64</c:v>
                </c:pt>
                <c:pt idx="10549">
                  <c:v>63.618000000000002</c:v>
                </c:pt>
                <c:pt idx="10550">
                  <c:v>63.622</c:v>
                </c:pt>
                <c:pt idx="10551">
                  <c:v>63.606999999999999</c:v>
                </c:pt>
                <c:pt idx="10552">
                  <c:v>63.610999999999997</c:v>
                </c:pt>
                <c:pt idx="10553">
                  <c:v>63.6</c:v>
                </c:pt>
                <c:pt idx="10554">
                  <c:v>63.585000000000001</c:v>
                </c:pt>
                <c:pt idx="10555">
                  <c:v>63.570999999999998</c:v>
                </c:pt>
                <c:pt idx="10556">
                  <c:v>63.564</c:v>
                </c:pt>
                <c:pt idx="10557">
                  <c:v>63.552999999999997</c:v>
                </c:pt>
                <c:pt idx="10558">
                  <c:v>63.548999999999999</c:v>
                </c:pt>
                <c:pt idx="10559">
                  <c:v>63.56</c:v>
                </c:pt>
                <c:pt idx="10560">
                  <c:v>63.537999999999997</c:v>
                </c:pt>
                <c:pt idx="10561">
                  <c:v>63.530999999999999</c:v>
                </c:pt>
                <c:pt idx="10562">
                  <c:v>63.509</c:v>
                </c:pt>
                <c:pt idx="10563">
                  <c:v>63.497999999999998</c:v>
                </c:pt>
                <c:pt idx="10564">
                  <c:v>63.497999999999998</c:v>
                </c:pt>
                <c:pt idx="10565">
                  <c:v>63.491</c:v>
                </c:pt>
                <c:pt idx="10566">
                  <c:v>63.465000000000003</c:v>
                </c:pt>
                <c:pt idx="10567">
                  <c:v>63.475999999999999</c:v>
                </c:pt>
                <c:pt idx="10568">
                  <c:v>63.457999999999998</c:v>
                </c:pt>
                <c:pt idx="10569">
                  <c:v>63.447000000000003</c:v>
                </c:pt>
                <c:pt idx="10570">
                  <c:v>63.451000000000001</c:v>
                </c:pt>
                <c:pt idx="10571">
                  <c:v>63.429000000000002</c:v>
                </c:pt>
                <c:pt idx="10572">
                  <c:v>63.424999999999997</c:v>
                </c:pt>
                <c:pt idx="10573">
                  <c:v>63.420999999999999</c:v>
                </c:pt>
                <c:pt idx="10574">
                  <c:v>63.406999999999996</c:v>
                </c:pt>
                <c:pt idx="10575">
                  <c:v>63.396000000000001</c:v>
                </c:pt>
                <c:pt idx="10576">
                  <c:v>63.389000000000003</c:v>
                </c:pt>
                <c:pt idx="10577">
                  <c:v>63.378</c:v>
                </c:pt>
                <c:pt idx="10578">
                  <c:v>63.374000000000002</c:v>
                </c:pt>
                <c:pt idx="10579">
                  <c:v>63.366999999999997</c:v>
                </c:pt>
                <c:pt idx="10580">
                  <c:v>63.359000000000002</c:v>
                </c:pt>
                <c:pt idx="10581">
                  <c:v>63.344999999999999</c:v>
                </c:pt>
                <c:pt idx="10582">
                  <c:v>63.338000000000001</c:v>
                </c:pt>
                <c:pt idx="10583">
                  <c:v>63.33</c:v>
                </c:pt>
                <c:pt idx="10584">
                  <c:v>63.316000000000003</c:v>
                </c:pt>
                <c:pt idx="10585">
                  <c:v>63.308999999999997</c:v>
                </c:pt>
                <c:pt idx="10586">
                  <c:v>63.301000000000002</c:v>
                </c:pt>
                <c:pt idx="10587">
                  <c:v>63.279000000000003</c:v>
                </c:pt>
                <c:pt idx="10588">
                  <c:v>63.279000000000003</c:v>
                </c:pt>
                <c:pt idx="10589">
                  <c:v>63.253999999999998</c:v>
                </c:pt>
                <c:pt idx="10590">
                  <c:v>63.25</c:v>
                </c:pt>
                <c:pt idx="10591">
                  <c:v>63.253999999999998</c:v>
                </c:pt>
                <c:pt idx="10592">
                  <c:v>63.253999999999998</c:v>
                </c:pt>
                <c:pt idx="10593">
                  <c:v>63.228000000000002</c:v>
                </c:pt>
                <c:pt idx="10594">
                  <c:v>63.225000000000001</c:v>
                </c:pt>
                <c:pt idx="10595">
                  <c:v>63.216999999999999</c:v>
                </c:pt>
                <c:pt idx="10596">
                  <c:v>63.203000000000003</c:v>
                </c:pt>
                <c:pt idx="10597">
                  <c:v>63.188000000000002</c:v>
                </c:pt>
                <c:pt idx="10598">
                  <c:v>63.195</c:v>
                </c:pt>
                <c:pt idx="10599">
                  <c:v>63.177</c:v>
                </c:pt>
                <c:pt idx="10600">
                  <c:v>63.167000000000002</c:v>
                </c:pt>
                <c:pt idx="10601">
                  <c:v>63.155999999999999</c:v>
                </c:pt>
                <c:pt idx="10602">
                  <c:v>63.145000000000003</c:v>
                </c:pt>
                <c:pt idx="10603">
                  <c:v>63.145000000000003</c:v>
                </c:pt>
                <c:pt idx="10604">
                  <c:v>63.137</c:v>
                </c:pt>
                <c:pt idx="10605">
                  <c:v>63.137</c:v>
                </c:pt>
                <c:pt idx="10606">
                  <c:v>63.125999999999998</c:v>
                </c:pt>
                <c:pt idx="10607">
                  <c:v>63.125999999999998</c:v>
                </c:pt>
                <c:pt idx="10608">
                  <c:v>63.094000000000001</c:v>
                </c:pt>
                <c:pt idx="10609">
                  <c:v>63.085999999999999</c:v>
                </c:pt>
                <c:pt idx="10610">
                  <c:v>63.1</c:v>
                </c:pt>
                <c:pt idx="10611">
                  <c:v>63.075000000000003</c:v>
                </c:pt>
                <c:pt idx="10612">
                  <c:v>63.067999999999998</c:v>
                </c:pt>
                <c:pt idx="10613">
                  <c:v>63.067999999999998</c:v>
                </c:pt>
                <c:pt idx="10614">
                  <c:v>63.042000000000002</c:v>
                </c:pt>
                <c:pt idx="10615">
                  <c:v>63.039000000000001</c:v>
                </c:pt>
                <c:pt idx="10616">
                  <c:v>63.030999999999999</c:v>
                </c:pt>
                <c:pt idx="10617">
                  <c:v>63.006</c:v>
                </c:pt>
                <c:pt idx="10618">
                  <c:v>63.01</c:v>
                </c:pt>
                <c:pt idx="10619">
                  <c:v>63.009</c:v>
                </c:pt>
                <c:pt idx="10620">
                  <c:v>62.999000000000002</c:v>
                </c:pt>
                <c:pt idx="10621">
                  <c:v>62.991</c:v>
                </c:pt>
                <c:pt idx="10622">
                  <c:v>62.984000000000002</c:v>
                </c:pt>
                <c:pt idx="10623">
                  <c:v>62.972999999999999</c:v>
                </c:pt>
                <c:pt idx="10624">
                  <c:v>62.962000000000003</c:v>
                </c:pt>
                <c:pt idx="10625">
                  <c:v>62.954999999999998</c:v>
                </c:pt>
                <c:pt idx="10626">
                  <c:v>62.933</c:v>
                </c:pt>
                <c:pt idx="10627">
                  <c:v>62.929000000000002</c:v>
                </c:pt>
                <c:pt idx="10628">
                  <c:v>62.929000000000002</c:v>
                </c:pt>
                <c:pt idx="10629">
                  <c:v>62.908000000000001</c:v>
                </c:pt>
                <c:pt idx="10630">
                  <c:v>62.908000000000001</c:v>
                </c:pt>
                <c:pt idx="10631">
                  <c:v>62.906999999999996</c:v>
                </c:pt>
                <c:pt idx="10632">
                  <c:v>62.893000000000001</c:v>
                </c:pt>
                <c:pt idx="10633">
                  <c:v>62.886000000000003</c:v>
                </c:pt>
                <c:pt idx="10634">
                  <c:v>62.871000000000002</c:v>
                </c:pt>
                <c:pt idx="10635">
                  <c:v>62.856999999999999</c:v>
                </c:pt>
                <c:pt idx="10636">
                  <c:v>62.848999999999997</c:v>
                </c:pt>
                <c:pt idx="10637">
                  <c:v>62.841999999999999</c:v>
                </c:pt>
                <c:pt idx="10638">
                  <c:v>62.817</c:v>
                </c:pt>
                <c:pt idx="10639">
                  <c:v>62.831000000000003</c:v>
                </c:pt>
                <c:pt idx="10640">
                  <c:v>62.826999999999998</c:v>
                </c:pt>
                <c:pt idx="10641">
                  <c:v>62.805</c:v>
                </c:pt>
                <c:pt idx="10642">
                  <c:v>62.805</c:v>
                </c:pt>
                <c:pt idx="10643">
                  <c:v>62.802</c:v>
                </c:pt>
                <c:pt idx="10644">
                  <c:v>62.78</c:v>
                </c:pt>
                <c:pt idx="10645">
                  <c:v>62.765000000000001</c:v>
                </c:pt>
                <c:pt idx="10646">
                  <c:v>62.758000000000003</c:v>
                </c:pt>
                <c:pt idx="10647">
                  <c:v>62.747</c:v>
                </c:pt>
                <c:pt idx="10648">
                  <c:v>62.743000000000002</c:v>
                </c:pt>
                <c:pt idx="10649">
                  <c:v>62.74</c:v>
                </c:pt>
                <c:pt idx="10650">
                  <c:v>62.722000000000001</c:v>
                </c:pt>
                <c:pt idx="10651">
                  <c:v>62.731999999999999</c:v>
                </c:pt>
                <c:pt idx="10652">
                  <c:v>62.718000000000004</c:v>
                </c:pt>
                <c:pt idx="10653">
                  <c:v>62.7</c:v>
                </c:pt>
                <c:pt idx="10654">
                  <c:v>62.707000000000001</c:v>
                </c:pt>
                <c:pt idx="10655">
                  <c:v>62.698999999999998</c:v>
                </c:pt>
                <c:pt idx="10656">
                  <c:v>62.692</c:v>
                </c:pt>
                <c:pt idx="10657">
                  <c:v>62.685000000000002</c:v>
                </c:pt>
                <c:pt idx="10658">
                  <c:v>62.67</c:v>
                </c:pt>
                <c:pt idx="10659">
                  <c:v>62.662999999999997</c:v>
                </c:pt>
                <c:pt idx="10660">
                  <c:v>62.658999999999999</c:v>
                </c:pt>
                <c:pt idx="10661">
                  <c:v>62.645000000000003</c:v>
                </c:pt>
                <c:pt idx="10662">
                  <c:v>62.634</c:v>
                </c:pt>
                <c:pt idx="10663">
                  <c:v>62.634</c:v>
                </c:pt>
                <c:pt idx="10664">
                  <c:v>62.612000000000002</c:v>
                </c:pt>
                <c:pt idx="10665">
                  <c:v>62.604999999999997</c:v>
                </c:pt>
                <c:pt idx="10666">
                  <c:v>62.600999999999999</c:v>
                </c:pt>
                <c:pt idx="10667">
                  <c:v>62.585999999999999</c:v>
                </c:pt>
                <c:pt idx="10668">
                  <c:v>62.575000000000003</c:v>
                </c:pt>
                <c:pt idx="10669">
                  <c:v>62.567999999999998</c:v>
                </c:pt>
                <c:pt idx="10670">
                  <c:v>62.55</c:v>
                </c:pt>
                <c:pt idx="10671">
                  <c:v>62.552999999999997</c:v>
                </c:pt>
                <c:pt idx="10672">
                  <c:v>62.545999999999999</c:v>
                </c:pt>
                <c:pt idx="10673">
                  <c:v>62.534999999999997</c:v>
                </c:pt>
                <c:pt idx="10674">
                  <c:v>62.521000000000001</c:v>
                </c:pt>
                <c:pt idx="10675">
                  <c:v>62.521000000000001</c:v>
                </c:pt>
                <c:pt idx="10676">
                  <c:v>62.51</c:v>
                </c:pt>
                <c:pt idx="10677">
                  <c:v>62.494999999999997</c:v>
                </c:pt>
                <c:pt idx="10678">
                  <c:v>62.494999999999997</c:v>
                </c:pt>
                <c:pt idx="10679">
                  <c:v>62.484000000000002</c:v>
                </c:pt>
                <c:pt idx="10680">
                  <c:v>62.488</c:v>
                </c:pt>
                <c:pt idx="10681">
                  <c:v>62.47</c:v>
                </c:pt>
                <c:pt idx="10682">
                  <c:v>62.444000000000003</c:v>
                </c:pt>
                <c:pt idx="10683">
                  <c:v>62.441000000000003</c:v>
                </c:pt>
                <c:pt idx="10684">
                  <c:v>62.43</c:v>
                </c:pt>
                <c:pt idx="10685">
                  <c:v>62.418999999999997</c:v>
                </c:pt>
                <c:pt idx="10686">
                  <c:v>62.411000000000001</c:v>
                </c:pt>
                <c:pt idx="10687">
                  <c:v>62.401000000000003</c:v>
                </c:pt>
                <c:pt idx="10688">
                  <c:v>62.39</c:v>
                </c:pt>
                <c:pt idx="10689">
                  <c:v>62.393000000000001</c:v>
                </c:pt>
                <c:pt idx="10690">
                  <c:v>62.378999999999998</c:v>
                </c:pt>
                <c:pt idx="10691">
                  <c:v>62.371000000000002</c:v>
                </c:pt>
                <c:pt idx="10692">
                  <c:v>62.356999999999999</c:v>
                </c:pt>
                <c:pt idx="10693">
                  <c:v>62.36</c:v>
                </c:pt>
                <c:pt idx="10694">
                  <c:v>62.341999999999999</c:v>
                </c:pt>
                <c:pt idx="10695">
                  <c:v>62.345999999999997</c:v>
                </c:pt>
                <c:pt idx="10696">
                  <c:v>62.341999999999999</c:v>
                </c:pt>
                <c:pt idx="10697">
                  <c:v>62.331000000000003</c:v>
                </c:pt>
                <c:pt idx="10698">
                  <c:v>62.316000000000003</c:v>
                </c:pt>
                <c:pt idx="10699">
                  <c:v>62.316000000000003</c:v>
                </c:pt>
                <c:pt idx="10700">
                  <c:v>62.302</c:v>
                </c:pt>
                <c:pt idx="10701">
                  <c:v>62.290999999999997</c:v>
                </c:pt>
                <c:pt idx="10702">
                  <c:v>62.28</c:v>
                </c:pt>
                <c:pt idx="10703">
                  <c:v>62.273000000000003</c:v>
                </c:pt>
                <c:pt idx="10704">
                  <c:v>62.258000000000003</c:v>
                </c:pt>
                <c:pt idx="10705">
                  <c:v>62.262</c:v>
                </c:pt>
                <c:pt idx="10706">
                  <c:v>62.250999999999998</c:v>
                </c:pt>
                <c:pt idx="10707">
                  <c:v>62.247</c:v>
                </c:pt>
                <c:pt idx="10708">
                  <c:v>62.247</c:v>
                </c:pt>
                <c:pt idx="10709">
                  <c:v>62.222000000000001</c:v>
                </c:pt>
                <c:pt idx="10710">
                  <c:v>62.210999999999999</c:v>
                </c:pt>
                <c:pt idx="10711">
                  <c:v>62.203000000000003</c:v>
                </c:pt>
                <c:pt idx="10712">
                  <c:v>62.185000000000002</c:v>
                </c:pt>
                <c:pt idx="10713">
                  <c:v>62.167000000000002</c:v>
                </c:pt>
                <c:pt idx="10714">
                  <c:v>62.167000000000002</c:v>
                </c:pt>
                <c:pt idx="10715">
                  <c:v>62.173999999999999</c:v>
                </c:pt>
                <c:pt idx="10716">
                  <c:v>62.167000000000002</c:v>
                </c:pt>
                <c:pt idx="10717">
                  <c:v>62.162999999999997</c:v>
                </c:pt>
                <c:pt idx="10718">
                  <c:v>62.155999999999999</c:v>
                </c:pt>
                <c:pt idx="10719">
                  <c:v>62.145000000000003</c:v>
                </c:pt>
                <c:pt idx="10720">
                  <c:v>62.148000000000003</c:v>
                </c:pt>
                <c:pt idx="10721">
                  <c:v>62.127000000000002</c:v>
                </c:pt>
                <c:pt idx="10722">
                  <c:v>62.119</c:v>
                </c:pt>
                <c:pt idx="10723">
                  <c:v>62.116</c:v>
                </c:pt>
                <c:pt idx="10724">
                  <c:v>62.100999999999999</c:v>
                </c:pt>
                <c:pt idx="10725">
                  <c:v>62.097000000000001</c:v>
                </c:pt>
                <c:pt idx="10726">
                  <c:v>62.09</c:v>
                </c:pt>
                <c:pt idx="10727">
                  <c:v>62.072000000000003</c:v>
                </c:pt>
                <c:pt idx="10728">
                  <c:v>62.054000000000002</c:v>
                </c:pt>
                <c:pt idx="10729">
                  <c:v>62.061</c:v>
                </c:pt>
                <c:pt idx="10730">
                  <c:v>62.042999999999999</c:v>
                </c:pt>
                <c:pt idx="10731">
                  <c:v>62.014000000000003</c:v>
                </c:pt>
                <c:pt idx="10732">
                  <c:v>62.034999999999997</c:v>
                </c:pt>
                <c:pt idx="10733">
                  <c:v>62.017000000000003</c:v>
                </c:pt>
                <c:pt idx="10734">
                  <c:v>61.981000000000002</c:v>
                </c:pt>
                <c:pt idx="10735">
                  <c:v>62.012999999999998</c:v>
                </c:pt>
                <c:pt idx="10736">
                  <c:v>61.991999999999997</c:v>
                </c:pt>
                <c:pt idx="10737">
                  <c:v>61.984000000000002</c:v>
                </c:pt>
                <c:pt idx="10738">
                  <c:v>61.984000000000002</c:v>
                </c:pt>
                <c:pt idx="10739">
                  <c:v>61.972999999999999</c:v>
                </c:pt>
                <c:pt idx="10740">
                  <c:v>61.951000000000001</c:v>
                </c:pt>
                <c:pt idx="10741">
                  <c:v>61.951000000000001</c:v>
                </c:pt>
                <c:pt idx="10742">
                  <c:v>61.94</c:v>
                </c:pt>
                <c:pt idx="10743">
                  <c:v>61.921999999999997</c:v>
                </c:pt>
                <c:pt idx="10744">
                  <c:v>61.921999999999997</c:v>
                </c:pt>
                <c:pt idx="10745">
                  <c:v>61.908000000000001</c:v>
                </c:pt>
                <c:pt idx="10746">
                  <c:v>61.886000000000003</c:v>
                </c:pt>
                <c:pt idx="10747">
                  <c:v>61.886000000000003</c:v>
                </c:pt>
                <c:pt idx="10748">
                  <c:v>61.875</c:v>
                </c:pt>
                <c:pt idx="10749">
                  <c:v>61.878</c:v>
                </c:pt>
                <c:pt idx="10750">
                  <c:v>61.871000000000002</c:v>
                </c:pt>
                <c:pt idx="10751">
                  <c:v>61.856999999999999</c:v>
                </c:pt>
                <c:pt idx="10752">
                  <c:v>61.835000000000001</c:v>
                </c:pt>
                <c:pt idx="10753">
                  <c:v>61.844999999999999</c:v>
                </c:pt>
                <c:pt idx="10754">
                  <c:v>61.826999999999998</c:v>
                </c:pt>
                <c:pt idx="10755">
                  <c:v>61.82</c:v>
                </c:pt>
                <c:pt idx="10756">
                  <c:v>61.831000000000003</c:v>
                </c:pt>
                <c:pt idx="10757">
                  <c:v>61.808999999999997</c:v>
                </c:pt>
                <c:pt idx="10758">
                  <c:v>61.795000000000002</c:v>
                </c:pt>
                <c:pt idx="10759">
                  <c:v>61.802</c:v>
                </c:pt>
                <c:pt idx="10760">
                  <c:v>61.786999999999999</c:v>
                </c:pt>
                <c:pt idx="10761">
                  <c:v>61.765000000000001</c:v>
                </c:pt>
                <c:pt idx="10762">
                  <c:v>61.768999999999998</c:v>
                </c:pt>
                <c:pt idx="10763">
                  <c:v>61.758000000000003</c:v>
                </c:pt>
                <c:pt idx="10764">
                  <c:v>61.750999999999998</c:v>
                </c:pt>
                <c:pt idx="10765">
                  <c:v>61.747</c:v>
                </c:pt>
                <c:pt idx="10766">
                  <c:v>61.728999999999999</c:v>
                </c:pt>
                <c:pt idx="10767">
                  <c:v>61.710999999999999</c:v>
                </c:pt>
                <c:pt idx="10768">
                  <c:v>61.725000000000001</c:v>
                </c:pt>
                <c:pt idx="10769">
                  <c:v>61.718000000000004</c:v>
                </c:pt>
                <c:pt idx="10770">
                  <c:v>61.713999999999999</c:v>
                </c:pt>
                <c:pt idx="10771">
                  <c:v>61.695999999999998</c:v>
                </c:pt>
                <c:pt idx="10772">
                  <c:v>61.677999999999997</c:v>
                </c:pt>
                <c:pt idx="10773">
                  <c:v>61.680999999999997</c:v>
                </c:pt>
                <c:pt idx="10774">
                  <c:v>61.67</c:v>
                </c:pt>
                <c:pt idx="10775">
                  <c:v>61.652000000000001</c:v>
                </c:pt>
                <c:pt idx="10776">
                  <c:v>61.652000000000001</c:v>
                </c:pt>
                <c:pt idx="10777">
                  <c:v>61.640999999999998</c:v>
                </c:pt>
                <c:pt idx="10778">
                  <c:v>61.63</c:v>
                </c:pt>
                <c:pt idx="10779">
                  <c:v>61.619</c:v>
                </c:pt>
                <c:pt idx="10780">
                  <c:v>61.616</c:v>
                </c:pt>
                <c:pt idx="10781">
                  <c:v>61.607999999999997</c:v>
                </c:pt>
                <c:pt idx="10782">
                  <c:v>61.625999999999998</c:v>
                </c:pt>
                <c:pt idx="10783">
                  <c:v>61.594000000000001</c:v>
                </c:pt>
                <c:pt idx="10784">
                  <c:v>61.575000000000003</c:v>
                </c:pt>
                <c:pt idx="10785">
                  <c:v>61.582999999999998</c:v>
                </c:pt>
                <c:pt idx="10786">
                  <c:v>61.567999999999998</c:v>
                </c:pt>
                <c:pt idx="10787">
                  <c:v>61.55</c:v>
                </c:pt>
                <c:pt idx="10788">
                  <c:v>61.552999999999997</c:v>
                </c:pt>
                <c:pt idx="10789">
                  <c:v>61.545999999999999</c:v>
                </c:pt>
                <c:pt idx="10790">
                  <c:v>61.542000000000002</c:v>
                </c:pt>
                <c:pt idx="10791">
                  <c:v>61.527999999999999</c:v>
                </c:pt>
                <c:pt idx="10792">
                  <c:v>61.517000000000003</c:v>
                </c:pt>
                <c:pt idx="10793">
                  <c:v>61.502000000000002</c:v>
                </c:pt>
                <c:pt idx="10794">
                  <c:v>61.499000000000002</c:v>
                </c:pt>
                <c:pt idx="10795">
                  <c:v>61.484000000000002</c:v>
                </c:pt>
                <c:pt idx="10796">
                  <c:v>61.47</c:v>
                </c:pt>
                <c:pt idx="10797">
                  <c:v>61.487000000000002</c:v>
                </c:pt>
                <c:pt idx="10798">
                  <c:v>61.459000000000003</c:v>
                </c:pt>
                <c:pt idx="10799">
                  <c:v>61.462000000000003</c:v>
                </c:pt>
                <c:pt idx="10800">
                  <c:v>61.451000000000001</c:v>
                </c:pt>
                <c:pt idx="10801">
                  <c:v>61.444000000000003</c:v>
                </c:pt>
                <c:pt idx="10802">
                  <c:v>61.426000000000002</c:v>
                </c:pt>
                <c:pt idx="10803">
                  <c:v>61.414999999999999</c:v>
                </c:pt>
                <c:pt idx="10804">
                  <c:v>61.414999999999999</c:v>
                </c:pt>
                <c:pt idx="10805">
                  <c:v>61.4</c:v>
                </c:pt>
                <c:pt idx="10806">
                  <c:v>61.404000000000003</c:v>
                </c:pt>
                <c:pt idx="10807">
                  <c:v>61.389000000000003</c:v>
                </c:pt>
                <c:pt idx="10808">
                  <c:v>61.381999999999998</c:v>
                </c:pt>
                <c:pt idx="10809">
                  <c:v>61.378</c:v>
                </c:pt>
                <c:pt idx="10810">
                  <c:v>61.366999999999997</c:v>
                </c:pt>
                <c:pt idx="10811">
                  <c:v>61.356000000000002</c:v>
                </c:pt>
                <c:pt idx="10812">
                  <c:v>61.344999999999999</c:v>
                </c:pt>
                <c:pt idx="10813">
                  <c:v>61.344999999999999</c:v>
                </c:pt>
                <c:pt idx="10814">
                  <c:v>61.338000000000001</c:v>
                </c:pt>
                <c:pt idx="10815">
                  <c:v>61.334000000000003</c:v>
                </c:pt>
                <c:pt idx="10816">
                  <c:v>61.32</c:v>
                </c:pt>
                <c:pt idx="10817">
                  <c:v>61.308999999999997</c:v>
                </c:pt>
                <c:pt idx="10818">
                  <c:v>61.293999999999997</c:v>
                </c:pt>
                <c:pt idx="10819">
                  <c:v>61.29</c:v>
                </c:pt>
                <c:pt idx="10820">
                  <c:v>61.276000000000003</c:v>
                </c:pt>
                <c:pt idx="10821">
                  <c:v>61.276000000000003</c:v>
                </c:pt>
                <c:pt idx="10822">
                  <c:v>61.261000000000003</c:v>
                </c:pt>
                <c:pt idx="10823">
                  <c:v>61.247</c:v>
                </c:pt>
                <c:pt idx="10824">
                  <c:v>61.247</c:v>
                </c:pt>
                <c:pt idx="10825">
                  <c:v>61.238999999999997</c:v>
                </c:pt>
                <c:pt idx="10826">
                  <c:v>61.231999999999999</c:v>
                </c:pt>
                <c:pt idx="10827">
                  <c:v>61.220999999999997</c:v>
                </c:pt>
                <c:pt idx="10828">
                  <c:v>61.21</c:v>
                </c:pt>
                <c:pt idx="10829">
                  <c:v>61.198999999999998</c:v>
                </c:pt>
                <c:pt idx="10830">
                  <c:v>61.195</c:v>
                </c:pt>
                <c:pt idx="10831">
                  <c:v>61.177</c:v>
                </c:pt>
                <c:pt idx="10832">
                  <c:v>61.165999999999997</c:v>
                </c:pt>
                <c:pt idx="10833">
                  <c:v>61.165999999999997</c:v>
                </c:pt>
                <c:pt idx="10834">
                  <c:v>61.162999999999997</c:v>
                </c:pt>
                <c:pt idx="10835">
                  <c:v>61.140999999999998</c:v>
                </c:pt>
                <c:pt idx="10836">
                  <c:v>61.148000000000003</c:v>
                </c:pt>
                <c:pt idx="10837">
                  <c:v>61.137</c:v>
                </c:pt>
                <c:pt idx="10838">
                  <c:v>61.115000000000002</c:v>
                </c:pt>
                <c:pt idx="10839">
                  <c:v>61.112000000000002</c:v>
                </c:pt>
                <c:pt idx="10840">
                  <c:v>61.100999999999999</c:v>
                </c:pt>
                <c:pt idx="10841">
                  <c:v>61.085999999999999</c:v>
                </c:pt>
                <c:pt idx="10842">
                  <c:v>61.079000000000001</c:v>
                </c:pt>
                <c:pt idx="10843">
                  <c:v>61.075000000000003</c:v>
                </c:pt>
                <c:pt idx="10844">
                  <c:v>61.070999999999998</c:v>
                </c:pt>
                <c:pt idx="10845">
                  <c:v>61.067999999999998</c:v>
                </c:pt>
                <c:pt idx="10846">
                  <c:v>61.057000000000002</c:v>
                </c:pt>
                <c:pt idx="10847">
                  <c:v>61.052999999999997</c:v>
                </c:pt>
                <c:pt idx="10848">
                  <c:v>61.048999999999999</c:v>
                </c:pt>
                <c:pt idx="10849">
                  <c:v>61.030999999999999</c:v>
                </c:pt>
                <c:pt idx="10850">
                  <c:v>61.017000000000003</c:v>
                </c:pt>
                <c:pt idx="10851">
                  <c:v>61.015999999999998</c:v>
                </c:pt>
                <c:pt idx="10852">
                  <c:v>61.012999999999998</c:v>
                </c:pt>
                <c:pt idx="10853">
                  <c:v>60.997999999999998</c:v>
                </c:pt>
                <c:pt idx="10854">
                  <c:v>60.994</c:v>
                </c:pt>
                <c:pt idx="10855">
                  <c:v>60.975999999999999</c:v>
                </c:pt>
                <c:pt idx="10856">
                  <c:v>60.965000000000003</c:v>
                </c:pt>
                <c:pt idx="10857">
                  <c:v>60.972999999999999</c:v>
                </c:pt>
                <c:pt idx="10858">
                  <c:v>60.965000000000003</c:v>
                </c:pt>
                <c:pt idx="10859">
                  <c:v>60.951000000000001</c:v>
                </c:pt>
                <c:pt idx="10860">
                  <c:v>60.94</c:v>
                </c:pt>
                <c:pt idx="10861">
                  <c:v>60.936</c:v>
                </c:pt>
                <c:pt idx="10862">
                  <c:v>60.929000000000002</c:v>
                </c:pt>
                <c:pt idx="10863">
                  <c:v>60.924999999999997</c:v>
                </c:pt>
                <c:pt idx="10864">
                  <c:v>60.911000000000001</c:v>
                </c:pt>
                <c:pt idx="10865">
                  <c:v>60.917000000000002</c:v>
                </c:pt>
                <c:pt idx="10866">
                  <c:v>60.899000000000001</c:v>
                </c:pt>
                <c:pt idx="10867">
                  <c:v>60.887999999999998</c:v>
                </c:pt>
                <c:pt idx="10868">
                  <c:v>60.87</c:v>
                </c:pt>
                <c:pt idx="10869">
                  <c:v>60.863</c:v>
                </c:pt>
                <c:pt idx="10870">
                  <c:v>60.863</c:v>
                </c:pt>
                <c:pt idx="10871">
                  <c:v>60.844999999999999</c:v>
                </c:pt>
                <c:pt idx="10872">
                  <c:v>60.837000000000003</c:v>
                </c:pt>
                <c:pt idx="10873">
                  <c:v>60.837000000000003</c:v>
                </c:pt>
                <c:pt idx="10874">
                  <c:v>60.823</c:v>
                </c:pt>
                <c:pt idx="10875">
                  <c:v>60.823</c:v>
                </c:pt>
                <c:pt idx="10876">
                  <c:v>60.811999999999998</c:v>
                </c:pt>
                <c:pt idx="10877">
                  <c:v>60.801000000000002</c:v>
                </c:pt>
                <c:pt idx="10878">
                  <c:v>60.796999999999997</c:v>
                </c:pt>
                <c:pt idx="10879">
                  <c:v>60.79</c:v>
                </c:pt>
                <c:pt idx="10880">
                  <c:v>60.765000000000001</c:v>
                </c:pt>
                <c:pt idx="10881">
                  <c:v>60.764000000000003</c:v>
                </c:pt>
                <c:pt idx="10882">
                  <c:v>60.761000000000003</c:v>
                </c:pt>
                <c:pt idx="10883">
                  <c:v>60.75</c:v>
                </c:pt>
                <c:pt idx="10884">
                  <c:v>60.749000000000002</c:v>
                </c:pt>
                <c:pt idx="10885">
                  <c:v>60.741999999999997</c:v>
                </c:pt>
                <c:pt idx="10886">
                  <c:v>60.731000000000002</c:v>
                </c:pt>
                <c:pt idx="10887">
                  <c:v>60.734999999999999</c:v>
                </c:pt>
                <c:pt idx="10888">
                  <c:v>60.72</c:v>
                </c:pt>
                <c:pt idx="10889">
                  <c:v>60.706000000000003</c:v>
                </c:pt>
                <c:pt idx="10890">
                  <c:v>60.698</c:v>
                </c:pt>
                <c:pt idx="10891">
                  <c:v>60.701999999999998</c:v>
                </c:pt>
                <c:pt idx="10892">
                  <c:v>60.683999999999997</c:v>
                </c:pt>
                <c:pt idx="10893">
                  <c:v>60.68</c:v>
                </c:pt>
                <c:pt idx="10894">
                  <c:v>60.676000000000002</c:v>
                </c:pt>
                <c:pt idx="10895">
                  <c:v>60.658000000000001</c:v>
                </c:pt>
                <c:pt idx="10896">
                  <c:v>60.654000000000003</c:v>
                </c:pt>
                <c:pt idx="10897">
                  <c:v>60.651000000000003</c:v>
                </c:pt>
                <c:pt idx="10898">
                  <c:v>60.636000000000003</c:v>
                </c:pt>
                <c:pt idx="10899">
                  <c:v>60.625</c:v>
                </c:pt>
                <c:pt idx="10900">
                  <c:v>60.621000000000002</c:v>
                </c:pt>
                <c:pt idx="10901">
                  <c:v>60.610999999999997</c:v>
                </c:pt>
                <c:pt idx="10902">
                  <c:v>60.606999999999999</c:v>
                </c:pt>
                <c:pt idx="10903">
                  <c:v>60.595999999999997</c:v>
                </c:pt>
                <c:pt idx="10904">
                  <c:v>60.578000000000003</c:v>
                </c:pt>
                <c:pt idx="10905">
                  <c:v>60.578000000000003</c:v>
                </c:pt>
                <c:pt idx="10906">
                  <c:v>60.567</c:v>
                </c:pt>
                <c:pt idx="10907">
                  <c:v>60.552</c:v>
                </c:pt>
                <c:pt idx="10908">
                  <c:v>60.545000000000002</c:v>
                </c:pt>
                <c:pt idx="10909">
                  <c:v>60.537999999999997</c:v>
                </c:pt>
                <c:pt idx="10910">
                  <c:v>60.523000000000003</c:v>
                </c:pt>
                <c:pt idx="10911">
                  <c:v>60.515999999999998</c:v>
                </c:pt>
                <c:pt idx="10912">
                  <c:v>60.515999999999998</c:v>
                </c:pt>
                <c:pt idx="10913">
                  <c:v>60.500999999999998</c:v>
                </c:pt>
                <c:pt idx="10914">
                  <c:v>60.494</c:v>
                </c:pt>
                <c:pt idx="10915">
                  <c:v>60.478999999999999</c:v>
                </c:pt>
                <c:pt idx="10916">
                  <c:v>60.460999999999999</c:v>
                </c:pt>
                <c:pt idx="10917">
                  <c:v>60.457000000000001</c:v>
                </c:pt>
                <c:pt idx="10918">
                  <c:v>60.45</c:v>
                </c:pt>
                <c:pt idx="10919">
                  <c:v>60.457000000000001</c:v>
                </c:pt>
                <c:pt idx="10920">
                  <c:v>60.439</c:v>
                </c:pt>
                <c:pt idx="10921">
                  <c:v>60.432000000000002</c:v>
                </c:pt>
                <c:pt idx="10922">
                  <c:v>60.417000000000002</c:v>
                </c:pt>
                <c:pt idx="10923">
                  <c:v>60.42</c:v>
                </c:pt>
                <c:pt idx="10924">
                  <c:v>60.412999999999997</c:v>
                </c:pt>
                <c:pt idx="10925">
                  <c:v>60.405999999999999</c:v>
                </c:pt>
                <c:pt idx="10926">
                  <c:v>60.395000000000003</c:v>
                </c:pt>
                <c:pt idx="10927">
                  <c:v>60.387999999999998</c:v>
                </c:pt>
                <c:pt idx="10928">
                  <c:v>60.38</c:v>
                </c:pt>
                <c:pt idx="10929">
                  <c:v>60.369</c:v>
                </c:pt>
                <c:pt idx="10930">
                  <c:v>60.359000000000002</c:v>
                </c:pt>
                <c:pt idx="10931">
                  <c:v>60.354999999999997</c:v>
                </c:pt>
                <c:pt idx="10932">
                  <c:v>60.344000000000001</c:v>
                </c:pt>
                <c:pt idx="10933">
                  <c:v>60.337000000000003</c:v>
                </c:pt>
                <c:pt idx="10934">
                  <c:v>60.329000000000001</c:v>
                </c:pt>
                <c:pt idx="10935">
                  <c:v>60.314999999999998</c:v>
                </c:pt>
                <c:pt idx="10936">
                  <c:v>60.317999999999998</c:v>
                </c:pt>
                <c:pt idx="10937">
                  <c:v>60.3</c:v>
                </c:pt>
                <c:pt idx="10938">
                  <c:v>60.292999999999999</c:v>
                </c:pt>
                <c:pt idx="10939">
                  <c:v>60.289000000000001</c:v>
                </c:pt>
                <c:pt idx="10940">
                  <c:v>60.277999999999999</c:v>
                </c:pt>
                <c:pt idx="10941">
                  <c:v>60.271000000000001</c:v>
                </c:pt>
                <c:pt idx="10942">
                  <c:v>60.267000000000003</c:v>
                </c:pt>
                <c:pt idx="10943">
                  <c:v>60.252000000000002</c:v>
                </c:pt>
                <c:pt idx="10944">
                  <c:v>60.249000000000002</c:v>
                </c:pt>
                <c:pt idx="10945">
                  <c:v>60.238</c:v>
                </c:pt>
                <c:pt idx="10946">
                  <c:v>60.238</c:v>
                </c:pt>
                <c:pt idx="10947">
                  <c:v>60.216000000000001</c:v>
                </c:pt>
                <c:pt idx="10948">
                  <c:v>60.204999999999998</c:v>
                </c:pt>
                <c:pt idx="10949">
                  <c:v>60.194000000000003</c:v>
                </c:pt>
                <c:pt idx="10950">
                  <c:v>60.19</c:v>
                </c:pt>
                <c:pt idx="10951">
                  <c:v>60.19</c:v>
                </c:pt>
                <c:pt idx="10952">
                  <c:v>60.176000000000002</c:v>
                </c:pt>
                <c:pt idx="10953">
                  <c:v>60.167999999999999</c:v>
                </c:pt>
                <c:pt idx="10954">
                  <c:v>60.161000000000001</c:v>
                </c:pt>
                <c:pt idx="10955">
                  <c:v>60.15</c:v>
                </c:pt>
                <c:pt idx="10956">
                  <c:v>60.143000000000001</c:v>
                </c:pt>
                <c:pt idx="10957">
                  <c:v>60.139000000000003</c:v>
                </c:pt>
                <c:pt idx="10958">
                  <c:v>60.139000000000003</c:v>
                </c:pt>
                <c:pt idx="10959">
                  <c:v>60.124000000000002</c:v>
                </c:pt>
                <c:pt idx="10960">
                  <c:v>60.116999999999997</c:v>
                </c:pt>
                <c:pt idx="10961">
                  <c:v>60.11</c:v>
                </c:pt>
                <c:pt idx="10962">
                  <c:v>60.101999999999997</c:v>
                </c:pt>
                <c:pt idx="10963">
                  <c:v>60.098999999999997</c:v>
                </c:pt>
                <c:pt idx="10964">
                  <c:v>60.073</c:v>
                </c:pt>
                <c:pt idx="10965">
                  <c:v>60.063000000000002</c:v>
                </c:pt>
                <c:pt idx="10966">
                  <c:v>60.061999999999998</c:v>
                </c:pt>
                <c:pt idx="10967">
                  <c:v>60.036999999999999</c:v>
                </c:pt>
                <c:pt idx="10968">
                  <c:v>60.033000000000001</c:v>
                </c:pt>
                <c:pt idx="10969">
                  <c:v>60.021999999999998</c:v>
                </c:pt>
                <c:pt idx="10970">
                  <c:v>60.015000000000001</c:v>
                </c:pt>
                <c:pt idx="10971">
                  <c:v>60.015000000000001</c:v>
                </c:pt>
                <c:pt idx="10972">
                  <c:v>60.008000000000003</c:v>
                </c:pt>
                <c:pt idx="10973">
                  <c:v>59.993000000000002</c:v>
                </c:pt>
                <c:pt idx="10974">
                  <c:v>59.981999999999999</c:v>
                </c:pt>
                <c:pt idx="10975">
                  <c:v>59.970999999999997</c:v>
                </c:pt>
                <c:pt idx="10976">
                  <c:v>59.970999999999997</c:v>
                </c:pt>
                <c:pt idx="10977">
                  <c:v>59.970999999999997</c:v>
                </c:pt>
                <c:pt idx="10978">
                  <c:v>59.956000000000003</c:v>
                </c:pt>
                <c:pt idx="10979">
                  <c:v>59.942</c:v>
                </c:pt>
                <c:pt idx="10980">
                  <c:v>59.930999999999997</c:v>
                </c:pt>
                <c:pt idx="10981">
                  <c:v>59.941000000000003</c:v>
                </c:pt>
                <c:pt idx="10982">
                  <c:v>59.918999999999997</c:v>
                </c:pt>
                <c:pt idx="10983">
                  <c:v>59.923000000000002</c:v>
                </c:pt>
                <c:pt idx="10984">
                  <c:v>59.923000000000002</c:v>
                </c:pt>
                <c:pt idx="10985">
                  <c:v>59.908000000000001</c:v>
                </c:pt>
                <c:pt idx="10986">
                  <c:v>59.896999999999998</c:v>
                </c:pt>
                <c:pt idx="10987">
                  <c:v>59.89</c:v>
                </c:pt>
                <c:pt idx="10988">
                  <c:v>59.878999999999998</c:v>
                </c:pt>
                <c:pt idx="10989">
                  <c:v>59.875</c:v>
                </c:pt>
                <c:pt idx="10990">
                  <c:v>59.860999999999997</c:v>
                </c:pt>
                <c:pt idx="10991">
                  <c:v>59.863999999999997</c:v>
                </c:pt>
                <c:pt idx="10992">
                  <c:v>59.853000000000002</c:v>
                </c:pt>
                <c:pt idx="10993">
                  <c:v>59.841999999999999</c:v>
                </c:pt>
                <c:pt idx="10994">
                  <c:v>59.831000000000003</c:v>
                </c:pt>
                <c:pt idx="10995">
                  <c:v>59.823999999999998</c:v>
                </c:pt>
                <c:pt idx="10996">
                  <c:v>59.817</c:v>
                </c:pt>
                <c:pt idx="10997">
                  <c:v>59.802</c:v>
                </c:pt>
                <c:pt idx="10998">
                  <c:v>59.798000000000002</c:v>
                </c:pt>
                <c:pt idx="10999">
                  <c:v>59.793999999999997</c:v>
                </c:pt>
                <c:pt idx="11000">
                  <c:v>59.773000000000003</c:v>
                </c:pt>
                <c:pt idx="11001">
                  <c:v>59.768999999999998</c:v>
                </c:pt>
                <c:pt idx="11002">
                  <c:v>59.765000000000001</c:v>
                </c:pt>
                <c:pt idx="11003">
                  <c:v>59.75</c:v>
                </c:pt>
                <c:pt idx="11004">
                  <c:v>59.75</c:v>
                </c:pt>
                <c:pt idx="11005">
                  <c:v>59.738999999999997</c:v>
                </c:pt>
                <c:pt idx="11006">
                  <c:v>59.734999999999999</c:v>
                </c:pt>
                <c:pt idx="11007">
                  <c:v>59.725000000000001</c:v>
                </c:pt>
                <c:pt idx="11008">
                  <c:v>59.713999999999999</c:v>
                </c:pt>
                <c:pt idx="11009">
                  <c:v>59.706000000000003</c:v>
                </c:pt>
                <c:pt idx="11010">
                  <c:v>59.701999999999998</c:v>
                </c:pt>
                <c:pt idx="11011">
                  <c:v>59.698999999999998</c:v>
                </c:pt>
                <c:pt idx="11012">
                  <c:v>59.688000000000002</c:v>
                </c:pt>
                <c:pt idx="11013">
                  <c:v>59.683999999999997</c:v>
                </c:pt>
                <c:pt idx="11014">
                  <c:v>59.673000000000002</c:v>
                </c:pt>
                <c:pt idx="11015">
                  <c:v>59.661999999999999</c:v>
                </c:pt>
                <c:pt idx="11016">
                  <c:v>59.651000000000003</c:v>
                </c:pt>
                <c:pt idx="11017">
                  <c:v>59.643999999999998</c:v>
                </c:pt>
                <c:pt idx="11018">
                  <c:v>59.636000000000003</c:v>
                </c:pt>
                <c:pt idx="11019">
                  <c:v>59.622</c:v>
                </c:pt>
                <c:pt idx="11020">
                  <c:v>59.613999999999997</c:v>
                </c:pt>
                <c:pt idx="11021">
                  <c:v>59.606999999999999</c:v>
                </c:pt>
                <c:pt idx="11022">
                  <c:v>59.6</c:v>
                </c:pt>
                <c:pt idx="11023">
                  <c:v>59.588999999999999</c:v>
                </c:pt>
                <c:pt idx="11024">
                  <c:v>59.57</c:v>
                </c:pt>
                <c:pt idx="11025">
                  <c:v>59.567</c:v>
                </c:pt>
                <c:pt idx="11026">
                  <c:v>59.558999999999997</c:v>
                </c:pt>
                <c:pt idx="11027">
                  <c:v>59.555</c:v>
                </c:pt>
                <c:pt idx="11028">
                  <c:v>59.552</c:v>
                </c:pt>
                <c:pt idx="11029">
                  <c:v>59.543999999999997</c:v>
                </c:pt>
                <c:pt idx="11030">
                  <c:v>59.533000000000001</c:v>
                </c:pt>
                <c:pt idx="11031">
                  <c:v>59.53</c:v>
                </c:pt>
                <c:pt idx="11032">
                  <c:v>59.521999999999998</c:v>
                </c:pt>
                <c:pt idx="11033">
                  <c:v>59.518999999999998</c:v>
                </c:pt>
                <c:pt idx="11034">
                  <c:v>59.503999999999998</c:v>
                </c:pt>
                <c:pt idx="11035">
                  <c:v>59.493000000000002</c:v>
                </c:pt>
                <c:pt idx="11036">
                  <c:v>59.481999999999999</c:v>
                </c:pt>
                <c:pt idx="11037">
                  <c:v>59.485999999999997</c:v>
                </c:pt>
                <c:pt idx="11038">
                  <c:v>59.475000000000001</c:v>
                </c:pt>
                <c:pt idx="11039">
                  <c:v>59.463999999999999</c:v>
                </c:pt>
                <c:pt idx="11040">
                  <c:v>59.456000000000003</c:v>
                </c:pt>
                <c:pt idx="11041">
                  <c:v>59.456000000000003</c:v>
                </c:pt>
                <c:pt idx="11042">
                  <c:v>59.441000000000003</c:v>
                </c:pt>
                <c:pt idx="11043">
                  <c:v>59.445</c:v>
                </c:pt>
                <c:pt idx="11044">
                  <c:v>59.445</c:v>
                </c:pt>
                <c:pt idx="11045">
                  <c:v>59.423000000000002</c:v>
                </c:pt>
                <c:pt idx="11046">
                  <c:v>59.408000000000001</c:v>
                </c:pt>
                <c:pt idx="11047">
                  <c:v>59.401000000000003</c:v>
                </c:pt>
                <c:pt idx="11048">
                  <c:v>59.404000000000003</c:v>
                </c:pt>
                <c:pt idx="11049">
                  <c:v>59.386000000000003</c:v>
                </c:pt>
                <c:pt idx="11050">
                  <c:v>59.383000000000003</c:v>
                </c:pt>
                <c:pt idx="11051">
                  <c:v>59.363999999999997</c:v>
                </c:pt>
                <c:pt idx="11052">
                  <c:v>59.356999999999999</c:v>
                </c:pt>
                <c:pt idx="11053">
                  <c:v>59.353000000000002</c:v>
                </c:pt>
                <c:pt idx="11054">
                  <c:v>59.341999999999999</c:v>
                </c:pt>
                <c:pt idx="11055">
                  <c:v>59.338000000000001</c:v>
                </c:pt>
                <c:pt idx="11056">
                  <c:v>59.326999999999998</c:v>
                </c:pt>
                <c:pt idx="11057">
                  <c:v>59.338000000000001</c:v>
                </c:pt>
                <c:pt idx="11058">
                  <c:v>59.308999999999997</c:v>
                </c:pt>
                <c:pt idx="11059">
                  <c:v>59.308999999999997</c:v>
                </c:pt>
                <c:pt idx="11060">
                  <c:v>59.290999999999997</c:v>
                </c:pt>
                <c:pt idx="11061">
                  <c:v>59.286999999999999</c:v>
                </c:pt>
                <c:pt idx="11062">
                  <c:v>59.286999999999999</c:v>
                </c:pt>
                <c:pt idx="11063">
                  <c:v>59.279000000000003</c:v>
                </c:pt>
                <c:pt idx="11064">
                  <c:v>59.268000000000001</c:v>
                </c:pt>
                <c:pt idx="11065">
                  <c:v>59.261000000000003</c:v>
                </c:pt>
                <c:pt idx="11066">
                  <c:v>59.25</c:v>
                </c:pt>
                <c:pt idx="11067">
                  <c:v>59.243000000000002</c:v>
                </c:pt>
                <c:pt idx="11068">
                  <c:v>59.231999999999999</c:v>
                </c:pt>
                <c:pt idx="11069">
                  <c:v>59.228000000000002</c:v>
                </c:pt>
                <c:pt idx="11070">
                  <c:v>59.213999999999999</c:v>
                </c:pt>
                <c:pt idx="11071">
                  <c:v>59.223999999999997</c:v>
                </c:pt>
                <c:pt idx="11072">
                  <c:v>59.206000000000003</c:v>
                </c:pt>
                <c:pt idx="11073">
                  <c:v>59.198999999999998</c:v>
                </c:pt>
                <c:pt idx="11074">
                  <c:v>59.188000000000002</c:v>
                </c:pt>
                <c:pt idx="11075">
                  <c:v>59.177</c:v>
                </c:pt>
                <c:pt idx="11076">
                  <c:v>59.176000000000002</c:v>
                </c:pt>
                <c:pt idx="11077">
                  <c:v>59.173000000000002</c:v>
                </c:pt>
                <c:pt idx="11078">
                  <c:v>59.161999999999999</c:v>
                </c:pt>
                <c:pt idx="11079">
                  <c:v>59.143999999999998</c:v>
                </c:pt>
                <c:pt idx="11080">
                  <c:v>59.14</c:v>
                </c:pt>
                <c:pt idx="11081">
                  <c:v>59.128999999999998</c:v>
                </c:pt>
                <c:pt idx="11082">
                  <c:v>59.118000000000002</c:v>
                </c:pt>
                <c:pt idx="11083">
                  <c:v>59.110999999999997</c:v>
                </c:pt>
                <c:pt idx="11084">
                  <c:v>59.11</c:v>
                </c:pt>
                <c:pt idx="11085">
                  <c:v>59.088000000000001</c:v>
                </c:pt>
                <c:pt idx="11086">
                  <c:v>59.095999999999997</c:v>
                </c:pt>
                <c:pt idx="11087">
                  <c:v>59.088000000000001</c:v>
                </c:pt>
                <c:pt idx="11088">
                  <c:v>59.081000000000003</c:v>
                </c:pt>
                <c:pt idx="11089">
                  <c:v>59.07</c:v>
                </c:pt>
                <c:pt idx="11090">
                  <c:v>59.076999999999998</c:v>
                </c:pt>
                <c:pt idx="11091">
                  <c:v>59.055</c:v>
                </c:pt>
                <c:pt idx="11092">
                  <c:v>59.051000000000002</c:v>
                </c:pt>
                <c:pt idx="11093">
                  <c:v>59.036999999999999</c:v>
                </c:pt>
                <c:pt idx="11094">
                  <c:v>59.021999999999998</c:v>
                </c:pt>
                <c:pt idx="11095">
                  <c:v>59.021999999999998</c:v>
                </c:pt>
                <c:pt idx="11096">
                  <c:v>59.015000000000001</c:v>
                </c:pt>
                <c:pt idx="11097">
                  <c:v>59.003999999999998</c:v>
                </c:pt>
                <c:pt idx="11098">
                  <c:v>58.993000000000002</c:v>
                </c:pt>
                <c:pt idx="11099">
                  <c:v>59</c:v>
                </c:pt>
                <c:pt idx="11100">
                  <c:v>58.981999999999999</c:v>
                </c:pt>
                <c:pt idx="11101">
                  <c:v>58.970999999999997</c:v>
                </c:pt>
                <c:pt idx="11102">
                  <c:v>58.970999999999997</c:v>
                </c:pt>
                <c:pt idx="11103">
                  <c:v>58.956000000000003</c:v>
                </c:pt>
                <c:pt idx="11104">
                  <c:v>58.948999999999998</c:v>
                </c:pt>
                <c:pt idx="11105">
                  <c:v>58.941000000000003</c:v>
                </c:pt>
                <c:pt idx="11106">
                  <c:v>58.923000000000002</c:v>
                </c:pt>
                <c:pt idx="11107">
                  <c:v>58.923000000000002</c:v>
                </c:pt>
                <c:pt idx="11108">
                  <c:v>58.911999999999999</c:v>
                </c:pt>
                <c:pt idx="11109">
                  <c:v>58.905000000000001</c:v>
                </c:pt>
                <c:pt idx="11110">
                  <c:v>58.901000000000003</c:v>
                </c:pt>
                <c:pt idx="11111">
                  <c:v>58.886000000000003</c:v>
                </c:pt>
                <c:pt idx="11112">
                  <c:v>58.881999999999998</c:v>
                </c:pt>
                <c:pt idx="11113">
                  <c:v>58.878999999999998</c:v>
                </c:pt>
                <c:pt idx="11114">
                  <c:v>58.856999999999999</c:v>
                </c:pt>
                <c:pt idx="11115">
                  <c:v>58.853000000000002</c:v>
                </c:pt>
                <c:pt idx="11116">
                  <c:v>58.845999999999997</c:v>
                </c:pt>
                <c:pt idx="11117">
                  <c:v>58.848999999999997</c:v>
                </c:pt>
                <c:pt idx="11118">
                  <c:v>58.831000000000003</c:v>
                </c:pt>
                <c:pt idx="11119">
                  <c:v>58.826999999999998</c:v>
                </c:pt>
                <c:pt idx="11120">
                  <c:v>58.808999999999997</c:v>
                </c:pt>
                <c:pt idx="11121">
                  <c:v>58.802</c:v>
                </c:pt>
                <c:pt idx="11122">
                  <c:v>58.805</c:v>
                </c:pt>
                <c:pt idx="11123">
                  <c:v>58.790999999999997</c:v>
                </c:pt>
                <c:pt idx="11124">
                  <c:v>58.786999999999999</c:v>
                </c:pt>
                <c:pt idx="11125">
                  <c:v>58.783000000000001</c:v>
                </c:pt>
                <c:pt idx="11126">
                  <c:v>58.765000000000001</c:v>
                </c:pt>
                <c:pt idx="11127">
                  <c:v>58.756999999999998</c:v>
                </c:pt>
                <c:pt idx="11128">
                  <c:v>58.761000000000003</c:v>
                </c:pt>
                <c:pt idx="11129">
                  <c:v>58.746000000000002</c:v>
                </c:pt>
                <c:pt idx="11130">
                  <c:v>58.738999999999997</c:v>
                </c:pt>
                <c:pt idx="11131">
                  <c:v>58.734999999999999</c:v>
                </c:pt>
                <c:pt idx="11132">
                  <c:v>58.720999999999997</c:v>
                </c:pt>
                <c:pt idx="11133">
                  <c:v>58.71</c:v>
                </c:pt>
                <c:pt idx="11134">
                  <c:v>58.706000000000003</c:v>
                </c:pt>
                <c:pt idx="11135">
                  <c:v>58.709000000000003</c:v>
                </c:pt>
                <c:pt idx="11136">
                  <c:v>58.698</c:v>
                </c:pt>
                <c:pt idx="11137">
                  <c:v>58.691000000000003</c:v>
                </c:pt>
                <c:pt idx="11138">
                  <c:v>58.686999999999998</c:v>
                </c:pt>
                <c:pt idx="11139">
                  <c:v>58.683999999999997</c:v>
                </c:pt>
                <c:pt idx="11140">
                  <c:v>58.664999999999999</c:v>
                </c:pt>
                <c:pt idx="11141">
                  <c:v>58.661999999999999</c:v>
                </c:pt>
                <c:pt idx="11142">
                  <c:v>58.651000000000003</c:v>
                </c:pt>
                <c:pt idx="11143">
                  <c:v>58.643000000000001</c:v>
                </c:pt>
                <c:pt idx="11144">
                  <c:v>58.64</c:v>
                </c:pt>
                <c:pt idx="11145">
                  <c:v>58.625</c:v>
                </c:pt>
                <c:pt idx="11146">
                  <c:v>58.613999999999997</c:v>
                </c:pt>
                <c:pt idx="11147">
                  <c:v>58.61</c:v>
                </c:pt>
                <c:pt idx="11148">
                  <c:v>58.598999999999997</c:v>
                </c:pt>
                <c:pt idx="11149">
                  <c:v>58.594999999999999</c:v>
                </c:pt>
                <c:pt idx="11150">
                  <c:v>58.588000000000001</c:v>
                </c:pt>
                <c:pt idx="11151">
                  <c:v>58.584000000000003</c:v>
                </c:pt>
                <c:pt idx="11152">
                  <c:v>58.576999999999998</c:v>
                </c:pt>
                <c:pt idx="11153">
                  <c:v>58.558999999999997</c:v>
                </c:pt>
                <c:pt idx="11154">
                  <c:v>58.555</c:v>
                </c:pt>
                <c:pt idx="11155">
                  <c:v>58.543999999999997</c:v>
                </c:pt>
                <c:pt idx="11156">
                  <c:v>58.536999999999999</c:v>
                </c:pt>
                <c:pt idx="11157">
                  <c:v>58.529000000000003</c:v>
                </c:pt>
                <c:pt idx="11158">
                  <c:v>58.515000000000001</c:v>
                </c:pt>
                <c:pt idx="11159">
                  <c:v>58.503999999999998</c:v>
                </c:pt>
                <c:pt idx="11160">
                  <c:v>58.5</c:v>
                </c:pt>
                <c:pt idx="11161">
                  <c:v>58.5</c:v>
                </c:pt>
                <c:pt idx="11162">
                  <c:v>58.491999999999997</c:v>
                </c:pt>
                <c:pt idx="11163">
                  <c:v>58.481000000000002</c:v>
                </c:pt>
                <c:pt idx="11164">
                  <c:v>58.478000000000002</c:v>
                </c:pt>
                <c:pt idx="11165">
                  <c:v>58.47</c:v>
                </c:pt>
                <c:pt idx="11166">
                  <c:v>58.456000000000003</c:v>
                </c:pt>
                <c:pt idx="11167">
                  <c:v>58.451999999999998</c:v>
                </c:pt>
                <c:pt idx="11168">
                  <c:v>58.441000000000003</c:v>
                </c:pt>
                <c:pt idx="11169">
                  <c:v>58.433999999999997</c:v>
                </c:pt>
                <c:pt idx="11170">
                  <c:v>58.426000000000002</c:v>
                </c:pt>
                <c:pt idx="11171">
                  <c:v>58.418999999999997</c:v>
                </c:pt>
                <c:pt idx="11172">
                  <c:v>58.408000000000001</c:v>
                </c:pt>
                <c:pt idx="11173">
                  <c:v>58.408000000000001</c:v>
                </c:pt>
                <c:pt idx="11174">
                  <c:v>58.39</c:v>
                </c:pt>
                <c:pt idx="11175">
                  <c:v>58.381999999999998</c:v>
                </c:pt>
                <c:pt idx="11176">
                  <c:v>58.375</c:v>
                </c:pt>
                <c:pt idx="11177">
                  <c:v>58.375</c:v>
                </c:pt>
                <c:pt idx="11178">
                  <c:v>58.366999999999997</c:v>
                </c:pt>
                <c:pt idx="11179">
                  <c:v>58.36</c:v>
                </c:pt>
                <c:pt idx="11180">
                  <c:v>58.341999999999999</c:v>
                </c:pt>
                <c:pt idx="11181">
                  <c:v>58.341999999999999</c:v>
                </c:pt>
                <c:pt idx="11182">
                  <c:v>58.326999999999998</c:v>
                </c:pt>
                <c:pt idx="11183">
                  <c:v>58.326999999999998</c:v>
                </c:pt>
                <c:pt idx="11184">
                  <c:v>58.323</c:v>
                </c:pt>
                <c:pt idx="11185">
                  <c:v>58.316000000000003</c:v>
                </c:pt>
                <c:pt idx="11186">
                  <c:v>58.301000000000002</c:v>
                </c:pt>
                <c:pt idx="11187">
                  <c:v>58.296999999999997</c:v>
                </c:pt>
                <c:pt idx="11188">
                  <c:v>58.29</c:v>
                </c:pt>
                <c:pt idx="11189">
                  <c:v>58.286000000000001</c:v>
                </c:pt>
                <c:pt idx="11190">
                  <c:v>58.268000000000001</c:v>
                </c:pt>
                <c:pt idx="11191">
                  <c:v>58.253999999999998</c:v>
                </c:pt>
                <c:pt idx="11192">
                  <c:v>58.264000000000003</c:v>
                </c:pt>
                <c:pt idx="11193">
                  <c:v>58.256999999999998</c:v>
                </c:pt>
                <c:pt idx="11194">
                  <c:v>58.246000000000002</c:v>
                </c:pt>
                <c:pt idx="11195">
                  <c:v>58.234999999999999</c:v>
                </c:pt>
                <c:pt idx="11196">
                  <c:v>58.228000000000002</c:v>
                </c:pt>
                <c:pt idx="11197">
                  <c:v>58.22</c:v>
                </c:pt>
                <c:pt idx="11198">
                  <c:v>58.209000000000003</c:v>
                </c:pt>
                <c:pt idx="11199">
                  <c:v>58.201999999999998</c:v>
                </c:pt>
                <c:pt idx="11200">
                  <c:v>58.198</c:v>
                </c:pt>
                <c:pt idx="11201">
                  <c:v>58.191000000000003</c:v>
                </c:pt>
                <c:pt idx="11202">
                  <c:v>58.168999999999997</c:v>
                </c:pt>
                <c:pt idx="11203">
                  <c:v>58.168999999999997</c:v>
                </c:pt>
                <c:pt idx="11204">
                  <c:v>58.158000000000001</c:v>
                </c:pt>
                <c:pt idx="11205">
                  <c:v>58.14</c:v>
                </c:pt>
                <c:pt idx="11206">
                  <c:v>58.139000000000003</c:v>
                </c:pt>
                <c:pt idx="11207">
                  <c:v>58.131999999999998</c:v>
                </c:pt>
                <c:pt idx="11208">
                  <c:v>58.116999999999997</c:v>
                </c:pt>
                <c:pt idx="11209">
                  <c:v>58.113999999999997</c:v>
                </c:pt>
                <c:pt idx="11210">
                  <c:v>58.11</c:v>
                </c:pt>
                <c:pt idx="11211">
                  <c:v>58.113</c:v>
                </c:pt>
                <c:pt idx="11212">
                  <c:v>58.101999999999997</c:v>
                </c:pt>
                <c:pt idx="11213">
                  <c:v>58.084000000000003</c:v>
                </c:pt>
                <c:pt idx="11214">
                  <c:v>58.08</c:v>
                </c:pt>
                <c:pt idx="11215">
                  <c:v>58.084000000000003</c:v>
                </c:pt>
                <c:pt idx="11216">
                  <c:v>58.069000000000003</c:v>
                </c:pt>
                <c:pt idx="11217">
                  <c:v>58.061999999999998</c:v>
                </c:pt>
                <c:pt idx="11218">
                  <c:v>58.055</c:v>
                </c:pt>
                <c:pt idx="11219">
                  <c:v>58.051000000000002</c:v>
                </c:pt>
                <c:pt idx="11220">
                  <c:v>58.042999999999999</c:v>
                </c:pt>
                <c:pt idx="11221">
                  <c:v>58.04</c:v>
                </c:pt>
                <c:pt idx="11222">
                  <c:v>58.018000000000001</c:v>
                </c:pt>
                <c:pt idx="11223">
                  <c:v>58.014000000000003</c:v>
                </c:pt>
                <c:pt idx="11224">
                  <c:v>58.01</c:v>
                </c:pt>
                <c:pt idx="11225">
                  <c:v>57.996000000000002</c:v>
                </c:pt>
                <c:pt idx="11226">
                  <c:v>57.984999999999999</c:v>
                </c:pt>
                <c:pt idx="11227">
                  <c:v>57.988</c:v>
                </c:pt>
                <c:pt idx="11228">
                  <c:v>57.976999999999997</c:v>
                </c:pt>
                <c:pt idx="11229">
                  <c:v>57.976999999999997</c:v>
                </c:pt>
                <c:pt idx="11230">
                  <c:v>57.959000000000003</c:v>
                </c:pt>
                <c:pt idx="11231">
                  <c:v>57.959000000000003</c:v>
                </c:pt>
                <c:pt idx="11232">
                  <c:v>57.944000000000003</c:v>
                </c:pt>
                <c:pt idx="11233">
                  <c:v>57.933</c:v>
                </c:pt>
                <c:pt idx="11234">
                  <c:v>57.933</c:v>
                </c:pt>
                <c:pt idx="11235">
                  <c:v>57.926000000000002</c:v>
                </c:pt>
                <c:pt idx="11236">
                  <c:v>57.917999999999999</c:v>
                </c:pt>
                <c:pt idx="11237">
                  <c:v>57.911000000000001</c:v>
                </c:pt>
                <c:pt idx="11238">
                  <c:v>57.904000000000003</c:v>
                </c:pt>
                <c:pt idx="11239">
                  <c:v>57.889000000000003</c:v>
                </c:pt>
                <c:pt idx="11240">
                  <c:v>57.881999999999998</c:v>
                </c:pt>
                <c:pt idx="11241">
                  <c:v>57.871000000000002</c:v>
                </c:pt>
                <c:pt idx="11242">
                  <c:v>57.871000000000002</c:v>
                </c:pt>
                <c:pt idx="11243">
                  <c:v>57.851999999999997</c:v>
                </c:pt>
                <c:pt idx="11244">
                  <c:v>57.863</c:v>
                </c:pt>
                <c:pt idx="11245">
                  <c:v>57.847999999999999</c:v>
                </c:pt>
                <c:pt idx="11246">
                  <c:v>57.83</c:v>
                </c:pt>
                <c:pt idx="11247">
                  <c:v>57.826000000000001</c:v>
                </c:pt>
                <c:pt idx="11248">
                  <c:v>57.83</c:v>
                </c:pt>
                <c:pt idx="11249">
                  <c:v>57.814999999999998</c:v>
                </c:pt>
                <c:pt idx="11250">
                  <c:v>57.801000000000002</c:v>
                </c:pt>
                <c:pt idx="11251">
                  <c:v>57.804000000000002</c:v>
                </c:pt>
                <c:pt idx="11252">
                  <c:v>57.792999999999999</c:v>
                </c:pt>
                <c:pt idx="11253">
                  <c:v>57.771000000000001</c:v>
                </c:pt>
                <c:pt idx="11254">
                  <c:v>57.781999999999996</c:v>
                </c:pt>
                <c:pt idx="11255">
                  <c:v>57.767000000000003</c:v>
                </c:pt>
                <c:pt idx="11256">
                  <c:v>57.753</c:v>
                </c:pt>
                <c:pt idx="11257">
                  <c:v>57.76</c:v>
                </c:pt>
                <c:pt idx="11258">
                  <c:v>57.744999999999997</c:v>
                </c:pt>
                <c:pt idx="11259">
                  <c:v>57.731000000000002</c:v>
                </c:pt>
                <c:pt idx="11260">
                  <c:v>57.726999999999997</c:v>
                </c:pt>
                <c:pt idx="11261">
                  <c:v>57.712000000000003</c:v>
                </c:pt>
                <c:pt idx="11262">
                  <c:v>57.701000000000001</c:v>
                </c:pt>
                <c:pt idx="11263">
                  <c:v>57.701000000000001</c:v>
                </c:pt>
                <c:pt idx="11264">
                  <c:v>57.694000000000003</c:v>
                </c:pt>
                <c:pt idx="11265">
                  <c:v>57.679000000000002</c:v>
                </c:pt>
                <c:pt idx="11266">
                  <c:v>57.671999999999997</c:v>
                </c:pt>
                <c:pt idx="11267">
                  <c:v>57.667999999999999</c:v>
                </c:pt>
                <c:pt idx="11268">
                  <c:v>57.656999999999996</c:v>
                </c:pt>
                <c:pt idx="11269">
                  <c:v>57.652999999999999</c:v>
                </c:pt>
                <c:pt idx="11270">
                  <c:v>57.642000000000003</c:v>
                </c:pt>
                <c:pt idx="11271">
                  <c:v>57.639000000000003</c:v>
                </c:pt>
                <c:pt idx="11272">
                  <c:v>57.634999999999998</c:v>
                </c:pt>
                <c:pt idx="11273">
                  <c:v>57.627000000000002</c:v>
                </c:pt>
                <c:pt idx="11274">
                  <c:v>57.616</c:v>
                </c:pt>
                <c:pt idx="11275">
                  <c:v>57.616</c:v>
                </c:pt>
                <c:pt idx="11276">
                  <c:v>57.597999999999999</c:v>
                </c:pt>
                <c:pt idx="11277">
                  <c:v>57.591000000000001</c:v>
                </c:pt>
                <c:pt idx="11278">
                  <c:v>57.587000000000003</c:v>
                </c:pt>
                <c:pt idx="11279">
                  <c:v>57.582999999999998</c:v>
                </c:pt>
                <c:pt idx="11280">
                  <c:v>57.576000000000001</c:v>
                </c:pt>
                <c:pt idx="11281">
                  <c:v>57.564999999999998</c:v>
                </c:pt>
                <c:pt idx="11282">
                  <c:v>57.561</c:v>
                </c:pt>
                <c:pt idx="11283">
                  <c:v>57.554000000000002</c:v>
                </c:pt>
                <c:pt idx="11284">
                  <c:v>57.554000000000002</c:v>
                </c:pt>
                <c:pt idx="11285">
                  <c:v>57.561</c:v>
                </c:pt>
                <c:pt idx="11286">
                  <c:v>57.539000000000001</c:v>
                </c:pt>
                <c:pt idx="11287">
                  <c:v>57.539000000000001</c:v>
                </c:pt>
                <c:pt idx="11288">
                  <c:v>57.527999999999999</c:v>
                </c:pt>
                <c:pt idx="11289">
                  <c:v>57.512999999999998</c:v>
                </c:pt>
                <c:pt idx="11290">
                  <c:v>57.509</c:v>
                </c:pt>
                <c:pt idx="11291">
                  <c:v>57.491</c:v>
                </c:pt>
                <c:pt idx="11292">
                  <c:v>57.48</c:v>
                </c:pt>
                <c:pt idx="11293">
                  <c:v>57.469000000000001</c:v>
                </c:pt>
                <c:pt idx="11294">
                  <c:v>57.469000000000001</c:v>
                </c:pt>
                <c:pt idx="11295">
                  <c:v>57.462000000000003</c:v>
                </c:pt>
                <c:pt idx="11296">
                  <c:v>57.460999999999999</c:v>
                </c:pt>
                <c:pt idx="11297">
                  <c:v>57.442999999999998</c:v>
                </c:pt>
                <c:pt idx="11298">
                  <c:v>57.424999999999997</c:v>
                </c:pt>
                <c:pt idx="11299">
                  <c:v>57.429000000000002</c:v>
                </c:pt>
                <c:pt idx="11300">
                  <c:v>57.420999999999999</c:v>
                </c:pt>
                <c:pt idx="11301">
                  <c:v>57.402999999999999</c:v>
                </c:pt>
                <c:pt idx="11302">
                  <c:v>57.399000000000001</c:v>
                </c:pt>
                <c:pt idx="11303">
                  <c:v>57.402999999999999</c:v>
                </c:pt>
                <c:pt idx="11304">
                  <c:v>57.384</c:v>
                </c:pt>
                <c:pt idx="11305">
                  <c:v>57.377000000000002</c:v>
                </c:pt>
                <c:pt idx="11306">
                  <c:v>57.372999999999998</c:v>
                </c:pt>
                <c:pt idx="11307">
                  <c:v>57.369</c:v>
                </c:pt>
                <c:pt idx="11308">
                  <c:v>57.359000000000002</c:v>
                </c:pt>
                <c:pt idx="11309">
                  <c:v>57.350999999999999</c:v>
                </c:pt>
                <c:pt idx="11310">
                  <c:v>57.344000000000001</c:v>
                </c:pt>
                <c:pt idx="11311">
                  <c:v>57.332999999999998</c:v>
                </c:pt>
                <c:pt idx="11312">
                  <c:v>57.322000000000003</c:v>
                </c:pt>
                <c:pt idx="11313">
                  <c:v>57.322000000000003</c:v>
                </c:pt>
                <c:pt idx="11314">
                  <c:v>57.304000000000002</c:v>
                </c:pt>
                <c:pt idx="11315">
                  <c:v>57.307000000000002</c:v>
                </c:pt>
                <c:pt idx="11316">
                  <c:v>57.292000000000002</c:v>
                </c:pt>
                <c:pt idx="11317">
                  <c:v>57.280999999999999</c:v>
                </c:pt>
                <c:pt idx="11318">
                  <c:v>57.280999999999999</c:v>
                </c:pt>
                <c:pt idx="11319">
                  <c:v>57.267000000000003</c:v>
                </c:pt>
                <c:pt idx="11320">
                  <c:v>57.259</c:v>
                </c:pt>
                <c:pt idx="11321">
                  <c:v>57.265999999999998</c:v>
                </c:pt>
                <c:pt idx="11322">
                  <c:v>57.247999999999998</c:v>
                </c:pt>
                <c:pt idx="11323">
                  <c:v>57.262</c:v>
                </c:pt>
                <c:pt idx="11324">
                  <c:v>57.23</c:v>
                </c:pt>
                <c:pt idx="11325">
                  <c:v>57.219000000000001</c:v>
                </c:pt>
                <c:pt idx="11326">
                  <c:v>57.222000000000001</c:v>
                </c:pt>
                <c:pt idx="11327">
                  <c:v>57.215000000000003</c:v>
                </c:pt>
                <c:pt idx="11328">
                  <c:v>57.2</c:v>
                </c:pt>
                <c:pt idx="11329">
                  <c:v>57.197000000000003</c:v>
                </c:pt>
                <c:pt idx="11330">
                  <c:v>57.192999999999998</c:v>
                </c:pt>
                <c:pt idx="11331">
                  <c:v>57.177999999999997</c:v>
                </c:pt>
                <c:pt idx="11332">
                  <c:v>57.182000000000002</c:v>
                </c:pt>
                <c:pt idx="11333">
                  <c:v>57.170999999999999</c:v>
                </c:pt>
                <c:pt idx="11334">
                  <c:v>57.17</c:v>
                </c:pt>
                <c:pt idx="11335">
                  <c:v>57.158999999999999</c:v>
                </c:pt>
                <c:pt idx="11336">
                  <c:v>57.152000000000001</c:v>
                </c:pt>
                <c:pt idx="11337">
                  <c:v>57.137</c:v>
                </c:pt>
                <c:pt idx="11338">
                  <c:v>57.148000000000003</c:v>
                </c:pt>
                <c:pt idx="11339">
                  <c:v>57.134</c:v>
                </c:pt>
                <c:pt idx="11340">
                  <c:v>57.13</c:v>
                </c:pt>
                <c:pt idx="11341">
                  <c:v>57.115000000000002</c:v>
                </c:pt>
                <c:pt idx="11342">
                  <c:v>57.119</c:v>
                </c:pt>
                <c:pt idx="11343">
                  <c:v>57.103999999999999</c:v>
                </c:pt>
                <c:pt idx="11344">
                  <c:v>57.110999999999997</c:v>
                </c:pt>
                <c:pt idx="11345">
                  <c:v>57.082000000000001</c:v>
                </c:pt>
                <c:pt idx="11346">
                  <c:v>57.070999999999998</c:v>
                </c:pt>
                <c:pt idx="11347">
                  <c:v>57.070999999999998</c:v>
                </c:pt>
                <c:pt idx="11348">
                  <c:v>57.048999999999999</c:v>
                </c:pt>
                <c:pt idx="11349">
                  <c:v>57.048999999999999</c:v>
                </c:pt>
                <c:pt idx="11350">
                  <c:v>57.045000000000002</c:v>
                </c:pt>
                <c:pt idx="11351">
                  <c:v>57.030999999999999</c:v>
                </c:pt>
                <c:pt idx="11352">
                  <c:v>57.027000000000001</c:v>
                </c:pt>
                <c:pt idx="11353">
                  <c:v>57.027000000000001</c:v>
                </c:pt>
                <c:pt idx="11354">
                  <c:v>57.005000000000003</c:v>
                </c:pt>
                <c:pt idx="11355">
                  <c:v>57.000999999999998</c:v>
                </c:pt>
                <c:pt idx="11356">
                  <c:v>57.008000000000003</c:v>
                </c:pt>
                <c:pt idx="11357">
                  <c:v>56.99</c:v>
                </c:pt>
                <c:pt idx="11358">
                  <c:v>56.982999999999997</c:v>
                </c:pt>
                <c:pt idx="11359">
                  <c:v>56.99</c:v>
                </c:pt>
                <c:pt idx="11360">
                  <c:v>56.970999999999997</c:v>
                </c:pt>
                <c:pt idx="11361">
                  <c:v>56.968000000000004</c:v>
                </c:pt>
                <c:pt idx="11362">
                  <c:v>56.957000000000001</c:v>
                </c:pt>
                <c:pt idx="11363">
                  <c:v>56.945999999999998</c:v>
                </c:pt>
                <c:pt idx="11364">
                  <c:v>56.930999999999997</c:v>
                </c:pt>
                <c:pt idx="11365">
                  <c:v>56.938000000000002</c:v>
                </c:pt>
                <c:pt idx="11366">
                  <c:v>56.927</c:v>
                </c:pt>
                <c:pt idx="11367">
                  <c:v>56.92</c:v>
                </c:pt>
                <c:pt idx="11368">
                  <c:v>56.927</c:v>
                </c:pt>
                <c:pt idx="11369">
                  <c:v>56.905000000000001</c:v>
                </c:pt>
                <c:pt idx="11370">
                  <c:v>56.908000000000001</c:v>
                </c:pt>
                <c:pt idx="11371">
                  <c:v>56.908000000000001</c:v>
                </c:pt>
                <c:pt idx="11372">
                  <c:v>56.887</c:v>
                </c:pt>
                <c:pt idx="11373">
                  <c:v>56.875999999999998</c:v>
                </c:pt>
                <c:pt idx="11374">
                  <c:v>56.875</c:v>
                </c:pt>
                <c:pt idx="11375">
                  <c:v>56.863999999999997</c:v>
                </c:pt>
                <c:pt idx="11376">
                  <c:v>56.856999999999999</c:v>
                </c:pt>
                <c:pt idx="11377">
                  <c:v>56.853000000000002</c:v>
                </c:pt>
                <c:pt idx="11378">
                  <c:v>56.841999999999999</c:v>
                </c:pt>
                <c:pt idx="11379">
                  <c:v>56.828000000000003</c:v>
                </c:pt>
                <c:pt idx="11380">
                  <c:v>56.823999999999998</c:v>
                </c:pt>
                <c:pt idx="11381">
                  <c:v>56.831000000000003</c:v>
                </c:pt>
                <c:pt idx="11382">
                  <c:v>56.82</c:v>
                </c:pt>
                <c:pt idx="11383">
                  <c:v>56.805999999999997</c:v>
                </c:pt>
                <c:pt idx="11384">
                  <c:v>56.798000000000002</c:v>
                </c:pt>
                <c:pt idx="11385">
                  <c:v>56.786999999999999</c:v>
                </c:pt>
                <c:pt idx="11386">
                  <c:v>56.783000000000001</c:v>
                </c:pt>
                <c:pt idx="11387">
                  <c:v>56.776000000000003</c:v>
                </c:pt>
                <c:pt idx="11388">
                  <c:v>56.768000000000001</c:v>
                </c:pt>
                <c:pt idx="11389">
                  <c:v>56.75</c:v>
                </c:pt>
                <c:pt idx="11390">
                  <c:v>56.753999999999998</c:v>
                </c:pt>
                <c:pt idx="11391">
                  <c:v>56.743000000000002</c:v>
                </c:pt>
                <c:pt idx="11392">
                  <c:v>56.738999999999997</c:v>
                </c:pt>
                <c:pt idx="11393">
                  <c:v>56.731999999999999</c:v>
                </c:pt>
                <c:pt idx="11394">
                  <c:v>56.731000000000002</c:v>
                </c:pt>
                <c:pt idx="11395">
                  <c:v>56.723999999999997</c:v>
                </c:pt>
                <c:pt idx="11396">
                  <c:v>56.716999999999999</c:v>
                </c:pt>
                <c:pt idx="11397">
                  <c:v>56.706000000000003</c:v>
                </c:pt>
                <c:pt idx="11398">
                  <c:v>56.695</c:v>
                </c:pt>
                <c:pt idx="11399">
                  <c:v>56.686999999999998</c:v>
                </c:pt>
                <c:pt idx="11400">
                  <c:v>56.68</c:v>
                </c:pt>
                <c:pt idx="11401">
                  <c:v>56.68</c:v>
                </c:pt>
                <c:pt idx="11402">
                  <c:v>56.658000000000001</c:v>
                </c:pt>
                <c:pt idx="11403">
                  <c:v>56.658000000000001</c:v>
                </c:pt>
                <c:pt idx="11404">
                  <c:v>56.646999999999998</c:v>
                </c:pt>
                <c:pt idx="11405">
                  <c:v>56.631999999999998</c:v>
                </c:pt>
                <c:pt idx="11406">
                  <c:v>56.618000000000002</c:v>
                </c:pt>
                <c:pt idx="11407">
                  <c:v>56.606999999999999</c:v>
                </c:pt>
                <c:pt idx="11408">
                  <c:v>56.613999999999997</c:v>
                </c:pt>
                <c:pt idx="11409">
                  <c:v>56.61</c:v>
                </c:pt>
                <c:pt idx="11410">
                  <c:v>56.598999999999997</c:v>
                </c:pt>
                <c:pt idx="11411">
                  <c:v>56.588000000000001</c:v>
                </c:pt>
                <c:pt idx="11412">
                  <c:v>56.576999999999998</c:v>
                </c:pt>
                <c:pt idx="11413">
                  <c:v>56.576999999999998</c:v>
                </c:pt>
                <c:pt idx="11414">
                  <c:v>56.569000000000003</c:v>
                </c:pt>
                <c:pt idx="11415">
                  <c:v>56.558</c:v>
                </c:pt>
                <c:pt idx="11416">
                  <c:v>56.558</c:v>
                </c:pt>
                <c:pt idx="11417">
                  <c:v>56.54</c:v>
                </c:pt>
                <c:pt idx="11418">
                  <c:v>56.529000000000003</c:v>
                </c:pt>
                <c:pt idx="11419">
                  <c:v>56.524999999999999</c:v>
                </c:pt>
                <c:pt idx="11420">
                  <c:v>56.514000000000003</c:v>
                </c:pt>
                <c:pt idx="11421">
                  <c:v>56.503</c:v>
                </c:pt>
                <c:pt idx="11422">
                  <c:v>56.503</c:v>
                </c:pt>
                <c:pt idx="11423">
                  <c:v>56.496000000000002</c:v>
                </c:pt>
                <c:pt idx="11424">
                  <c:v>56.496000000000002</c:v>
                </c:pt>
                <c:pt idx="11425">
                  <c:v>56.478000000000002</c:v>
                </c:pt>
                <c:pt idx="11426">
                  <c:v>56.476999999999997</c:v>
                </c:pt>
                <c:pt idx="11427">
                  <c:v>56.459000000000003</c:v>
                </c:pt>
                <c:pt idx="11428">
                  <c:v>56.466000000000001</c:v>
                </c:pt>
                <c:pt idx="11429">
                  <c:v>56.454999999999998</c:v>
                </c:pt>
                <c:pt idx="11430">
                  <c:v>56.448</c:v>
                </c:pt>
                <c:pt idx="11431">
                  <c:v>56.44</c:v>
                </c:pt>
                <c:pt idx="11432">
                  <c:v>56.429000000000002</c:v>
                </c:pt>
                <c:pt idx="11433">
                  <c:v>56.433</c:v>
                </c:pt>
                <c:pt idx="11434">
                  <c:v>56.421999999999997</c:v>
                </c:pt>
                <c:pt idx="11435">
                  <c:v>56.417999999999999</c:v>
                </c:pt>
                <c:pt idx="11436">
                  <c:v>56.411000000000001</c:v>
                </c:pt>
                <c:pt idx="11437">
                  <c:v>56.392000000000003</c:v>
                </c:pt>
                <c:pt idx="11438">
                  <c:v>56.4</c:v>
                </c:pt>
                <c:pt idx="11439">
                  <c:v>56.378</c:v>
                </c:pt>
                <c:pt idx="11440">
                  <c:v>56.374000000000002</c:v>
                </c:pt>
                <c:pt idx="11441">
                  <c:v>56.363</c:v>
                </c:pt>
                <c:pt idx="11442">
                  <c:v>56.366</c:v>
                </c:pt>
                <c:pt idx="11443">
                  <c:v>56.351999999999997</c:v>
                </c:pt>
                <c:pt idx="11444">
                  <c:v>56.351999999999997</c:v>
                </c:pt>
                <c:pt idx="11445">
                  <c:v>56.33</c:v>
                </c:pt>
                <c:pt idx="11446">
                  <c:v>56.33</c:v>
                </c:pt>
                <c:pt idx="11447">
                  <c:v>56.322000000000003</c:v>
                </c:pt>
                <c:pt idx="11448">
                  <c:v>56.314999999999998</c:v>
                </c:pt>
                <c:pt idx="11449">
                  <c:v>56.296999999999997</c:v>
                </c:pt>
                <c:pt idx="11450">
                  <c:v>56.296999999999997</c:v>
                </c:pt>
                <c:pt idx="11451">
                  <c:v>56.289000000000001</c:v>
                </c:pt>
                <c:pt idx="11452">
                  <c:v>56.281999999999996</c:v>
                </c:pt>
                <c:pt idx="11453">
                  <c:v>56.274000000000001</c:v>
                </c:pt>
                <c:pt idx="11454">
                  <c:v>56.277999999999999</c:v>
                </c:pt>
                <c:pt idx="11455">
                  <c:v>56.27</c:v>
                </c:pt>
                <c:pt idx="11456">
                  <c:v>56.256</c:v>
                </c:pt>
                <c:pt idx="11457">
                  <c:v>56.252000000000002</c:v>
                </c:pt>
                <c:pt idx="11458">
                  <c:v>56.244999999999997</c:v>
                </c:pt>
                <c:pt idx="11459">
                  <c:v>56.234000000000002</c:v>
                </c:pt>
                <c:pt idx="11460">
                  <c:v>56.232999999999997</c:v>
                </c:pt>
                <c:pt idx="11461">
                  <c:v>56.225999999999999</c:v>
                </c:pt>
                <c:pt idx="11462">
                  <c:v>56.215000000000003</c:v>
                </c:pt>
                <c:pt idx="11463">
                  <c:v>56.210999999999999</c:v>
                </c:pt>
                <c:pt idx="11464">
                  <c:v>56.204000000000001</c:v>
                </c:pt>
                <c:pt idx="11465">
                  <c:v>56.2</c:v>
                </c:pt>
                <c:pt idx="11466">
                  <c:v>56.192999999999998</c:v>
                </c:pt>
                <c:pt idx="11467">
                  <c:v>56.185000000000002</c:v>
                </c:pt>
                <c:pt idx="11468">
                  <c:v>56.170999999999999</c:v>
                </c:pt>
                <c:pt idx="11469">
                  <c:v>56.167000000000002</c:v>
                </c:pt>
                <c:pt idx="11470">
                  <c:v>56.155999999999999</c:v>
                </c:pt>
                <c:pt idx="11471">
                  <c:v>56.149000000000001</c:v>
                </c:pt>
                <c:pt idx="11472">
                  <c:v>56.137999999999998</c:v>
                </c:pt>
                <c:pt idx="11473">
                  <c:v>56.137999999999998</c:v>
                </c:pt>
                <c:pt idx="11474">
                  <c:v>56.127000000000002</c:v>
                </c:pt>
                <c:pt idx="11475">
                  <c:v>56.125999999999998</c:v>
                </c:pt>
                <c:pt idx="11476">
                  <c:v>56.115000000000002</c:v>
                </c:pt>
                <c:pt idx="11477">
                  <c:v>56.107999999999997</c:v>
                </c:pt>
                <c:pt idx="11478">
                  <c:v>56.100999999999999</c:v>
                </c:pt>
                <c:pt idx="11479">
                  <c:v>56.093000000000004</c:v>
                </c:pt>
                <c:pt idx="11480">
                  <c:v>56.085999999999999</c:v>
                </c:pt>
                <c:pt idx="11481">
                  <c:v>56.078000000000003</c:v>
                </c:pt>
                <c:pt idx="11482">
                  <c:v>56.064</c:v>
                </c:pt>
                <c:pt idx="11483">
                  <c:v>56.055999999999997</c:v>
                </c:pt>
                <c:pt idx="11484">
                  <c:v>56.055999999999997</c:v>
                </c:pt>
                <c:pt idx="11485">
                  <c:v>56.048999999999999</c:v>
                </c:pt>
                <c:pt idx="11486">
                  <c:v>56.052</c:v>
                </c:pt>
                <c:pt idx="11487">
                  <c:v>56.037999999999997</c:v>
                </c:pt>
                <c:pt idx="11488">
                  <c:v>56.033999999999999</c:v>
                </c:pt>
                <c:pt idx="11489">
                  <c:v>56.027000000000001</c:v>
                </c:pt>
                <c:pt idx="11490">
                  <c:v>56.03</c:v>
                </c:pt>
                <c:pt idx="11491">
                  <c:v>56.012</c:v>
                </c:pt>
                <c:pt idx="11492">
                  <c:v>56.000999999999998</c:v>
                </c:pt>
                <c:pt idx="11493">
                  <c:v>56.003999999999998</c:v>
                </c:pt>
                <c:pt idx="11494">
                  <c:v>55.997</c:v>
                </c:pt>
                <c:pt idx="11495">
                  <c:v>55.99</c:v>
                </c:pt>
                <c:pt idx="11496">
                  <c:v>55.975000000000001</c:v>
                </c:pt>
                <c:pt idx="11497">
                  <c:v>55.968000000000004</c:v>
                </c:pt>
                <c:pt idx="11498">
                  <c:v>55.953000000000003</c:v>
                </c:pt>
                <c:pt idx="11499">
                  <c:v>55.948999999999998</c:v>
                </c:pt>
                <c:pt idx="11500">
                  <c:v>55.948999999999998</c:v>
                </c:pt>
                <c:pt idx="11501">
                  <c:v>55.933999999999997</c:v>
                </c:pt>
                <c:pt idx="11502">
                  <c:v>55.938000000000002</c:v>
                </c:pt>
                <c:pt idx="11503">
                  <c:v>55.930999999999997</c:v>
                </c:pt>
                <c:pt idx="11504">
                  <c:v>55.938000000000002</c:v>
                </c:pt>
                <c:pt idx="11505">
                  <c:v>55.905000000000001</c:v>
                </c:pt>
                <c:pt idx="11506">
                  <c:v>55.905000000000001</c:v>
                </c:pt>
                <c:pt idx="11507">
                  <c:v>55.89</c:v>
                </c:pt>
                <c:pt idx="11508">
                  <c:v>55.886000000000003</c:v>
                </c:pt>
                <c:pt idx="11509">
                  <c:v>55.883000000000003</c:v>
                </c:pt>
                <c:pt idx="11510">
                  <c:v>55.872</c:v>
                </c:pt>
                <c:pt idx="11511">
                  <c:v>55.878999999999998</c:v>
                </c:pt>
                <c:pt idx="11512">
                  <c:v>55.878</c:v>
                </c:pt>
                <c:pt idx="11513">
                  <c:v>55.863999999999997</c:v>
                </c:pt>
                <c:pt idx="11514">
                  <c:v>55.866999999999997</c:v>
                </c:pt>
                <c:pt idx="11515">
                  <c:v>55.856000000000002</c:v>
                </c:pt>
                <c:pt idx="11516">
                  <c:v>55.834000000000003</c:v>
                </c:pt>
                <c:pt idx="11517">
                  <c:v>55.831000000000003</c:v>
                </c:pt>
                <c:pt idx="11518">
                  <c:v>55.823</c:v>
                </c:pt>
                <c:pt idx="11519">
                  <c:v>55.816000000000003</c:v>
                </c:pt>
                <c:pt idx="11520">
                  <c:v>55.808</c:v>
                </c:pt>
                <c:pt idx="11521">
                  <c:v>55.805</c:v>
                </c:pt>
                <c:pt idx="11522">
                  <c:v>55.79</c:v>
                </c:pt>
                <c:pt idx="11523">
                  <c:v>55.786000000000001</c:v>
                </c:pt>
                <c:pt idx="11524">
                  <c:v>55.771999999999998</c:v>
                </c:pt>
                <c:pt idx="11525">
                  <c:v>55.768000000000001</c:v>
                </c:pt>
                <c:pt idx="11526">
                  <c:v>55.75</c:v>
                </c:pt>
                <c:pt idx="11527">
                  <c:v>55.76</c:v>
                </c:pt>
                <c:pt idx="11528">
                  <c:v>55.753</c:v>
                </c:pt>
                <c:pt idx="11529">
                  <c:v>55.738</c:v>
                </c:pt>
                <c:pt idx="11530">
                  <c:v>55.731000000000002</c:v>
                </c:pt>
                <c:pt idx="11531">
                  <c:v>55.734999999999999</c:v>
                </c:pt>
                <c:pt idx="11532">
                  <c:v>55.72</c:v>
                </c:pt>
                <c:pt idx="11533">
                  <c:v>55.713000000000001</c:v>
                </c:pt>
                <c:pt idx="11534">
                  <c:v>55.701999999999998</c:v>
                </c:pt>
                <c:pt idx="11535">
                  <c:v>55.686999999999998</c:v>
                </c:pt>
                <c:pt idx="11536">
                  <c:v>55.683</c:v>
                </c:pt>
                <c:pt idx="11537">
                  <c:v>55.686999999999998</c:v>
                </c:pt>
                <c:pt idx="11538">
                  <c:v>55.667999999999999</c:v>
                </c:pt>
                <c:pt idx="11539">
                  <c:v>55.661000000000001</c:v>
                </c:pt>
                <c:pt idx="11540">
                  <c:v>55.65</c:v>
                </c:pt>
                <c:pt idx="11541">
                  <c:v>55.631999999999998</c:v>
                </c:pt>
                <c:pt idx="11542">
                  <c:v>55.634999999999998</c:v>
                </c:pt>
                <c:pt idx="11543">
                  <c:v>55.639000000000003</c:v>
                </c:pt>
                <c:pt idx="11544">
                  <c:v>55.624000000000002</c:v>
                </c:pt>
                <c:pt idx="11545">
                  <c:v>55.62</c:v>
                </c:pt>
                <c:pt idx="11546">
                  <c:v>55.616999999999997</c:v>
                </c:pt>
                <c:pt idx="11547">
                  <c:v>55.604999999999997</c:v>
                </c:pt>
                <c:pt idx="11548">
                  <c:v>55.597999999999999</c:v>
                </c:pt>
                <c:pt idx="11549">
                  <c:v>55.594000000000001</c:v>
                </c:pt>
                <c:pt idx="11550">
                  <c:v>55.59</c:v>
                </c:pt>
                <c:pt idx="11551">
                  <c:v>55.582999999999998</c:v>
                </c:pt>
                <c:pt idx="11552">
                  <c:v>55.572000000000003</c:v>
                </c:pt>
                <c:pt idx="11553">
                  <c:v>55.561</c:v>
                </c:pt>
                <c:pt idx="11554">
                  <c:v>55.554000000000002</c:v>
                </c:pt>
                <c:pt idx="11555">
                  <c:v>55.554000000000002</c:v>
                </c:pt>
                <c:pt idx="11556">
                  <c:v>55.542999999999999</c:v>
                </c:pt>
                <c:pt idx="11557">
                  <c:v>55.539000000000001</c:v>
                </c:pt>
                <c:pt idx="11558">
                  <c:v>55.534999999999997</c:v>
                </c:pt>
                <c:pt idx="11559">
                  <c:v>55.517000000000003</c:v>
                </c:pt>
                <c:pt idx="11560">
                  <c:v>55.506</c:v>
                </c:pt>
                <c:pt idx="11561">
                  <c:v>55.502000000000002</c:v>
                </c:pt>
                <c:pt idx="11562">
                  <c:v>55.491</c:v>
                </c:pt>
                <c:pt idx="11563">
                  <c:v>55.491</c:v>
                </c:pt>
                <c:pt idx="11564">
                  <c:v>55.475999999999999</c:v>
                </c:pt>
                <c:pt idx="11565">
                  <c:v>55.469000000000001</c:v>
                </c:pt>
                <c:pt idx="11566">
                  <c:v>55.469000000000001</c:v>
                </c:pt>
                <c:pt idx="11567">
                  <c:v>55.451000000000001</c:v>
                </c:pt>
                <c:pt idx="11568">
                  <c:v>55.447000000000003</c:v>
                </c:pt>
                <c:pt idx="11569">
                  <c:v>55.447000000000003</c:v>
                </c:pt>
                <c:pt idx="11570">
                  <c:v>55.432000000000002</c:v>
                </c:pt>
                <c:pt idx="11571">
                  <c:v>55.435000000000002</c:v>
                </c:pt>
                <c:pt idx="11572">
                  <c:v>55.432000000000002</c:v>
                </c:pt>
                <c:pt idx="11573">
                  <c:v>55.435000000000002</c:v>
                </c:pt>
                <c:pt idx="11574">
                  <c:v>55.430999999999997</c:v>
                </c:pt>
                <c:pt idx="11575">
                  <c:v>55.423999999999999</c:v>
                </c:pt>
                <c:pt idx="11576">
                  <c:v>55.402000000000001</c:v>
                </c:pt>
                <c:pt idx="11577">
                  <c:v>55.387</c:v>
                </c:pt>
                <c:pt idx="11578">
                  <c:v>55.387</c:v>
                </c:pt>
                <c:pt idx="11579">
                  <c:v>55.387</c:v>
                </c:pt>
                <c:pt idx="11580">
                  <c:v>55.365000000000002</c:v>
                </c:pt>
                <c:pt idx="11581">
                  <c:v>55.375999999999998</c:v>
                </c:pt>
                <c:pt idx="11582">
                  <c:v>55.365000000000002</c:v>
                </c:pt>
                <c:pt idx="11583">
                  <c:v>55.35</c:v>
                </c:pt>
                <c:pt idx="11584">
                  <c:v>55.347000000000001</c:v>
                </c:pt>
                <c:pt idx="11585">
                  <c:v>55.332000000000001</c:v>
                </c:pt>
                <c:pt idx="11586">
                  <c:v>55.335000000000001</c:v>
                </c:pt>
                <c:pt idx="11587">
                  <c:v>55.328000000000003</c:v>
                </c:pt>
                <c:pt idx="11588">
                  <c:v>55.320999999999998</c:v>
                </c:pt>
                <c:pt idx="11589">
                  <c:v>55.305999999999997</c:v>
                </c:pt>
                <c:pt idx="11590">
                  <c:v>55.302</c:v>
                </c:pt>
                <c:pt idx="11591">
                  <c:v>55.298000000000002</c:v>
                </c:pt>
                <c:pt idx="11592">
                  <c:v>55.290999999999997</c:v>
                </c:pt>
                <c:pt idx="11593">
                  <c:v>55.286999999999999</c:v>
                </c:pt>
                <c:pt idx="11594">
                  <c:v>55.276000000000003</c:v>
                </c:pt>
                <c:pt idx="11595">
                  <c:v>55.262</c:v>
                </c:pt>
                <c:pt idx="11596">
                  <c:v>55.265000000000001</c:v>
                </c:pt>
                <c:pt idx="11597">
                  <c:v>55.253999999999998</c:v>
                </c:pt>
                <c:pt idx="11598">
                  <c:v>55.25</c:v>
                </c:pt>
                <c:pt idx="11599">
                  <c:v>55.247</c:v>
                </c:pt>
                <c:pt idx="11600">
                  <c:v>55.235999999999997</c:v>
                </c:pt>
                <c:pt idx="11601">
                  <c:v>55.225000000000001</c:v>
                </c:pt>
                <c:pt idx="11602">
                  <c:v>55.216999999999999</c:v>
                </c:pt>
                <c:pt idx="11603">
                  <c:v>55.213000000000001</c:v>
                </c:pt>
                <c:pt idx="11604">
                  <c:v>55.213000000000001</c:v>
                </c:pt>
                <c:pt idx="11605">
                  <c:v>55.206000000000003</c:v>
                </c:pt>
                <c:pt idx="11606">
                  <c:v>55.188000000000002</c:v>
                </c:pt>
                <c:pt idx="11607">
                  <c:v>55.18</c:v>
                </c:pt>
                <c:pt idx="11608">
                  <c:v>55.173000000000002</c:v>
                </c:pt>
                <c:pt idx="11609">
                  <c:v>55.168999999999997</c:v>
                </c:pt>
                <c:pt idx="11610">
                  <c:v>55.168999999999997</c:v>
                </c:pt>
                <c:pt idx="11611">
                  <c:v>55.164999999999999</c:v>
                </c:pt>
                <c:pt idx="11612">
                  <c:v>55.154000000000003</c:v>
                </c:pt>
                <c:pt idx="11613">
                  <c:v>55.161000000000001</c:v>
                </c:pt>
                <c:pt idx="11614">
                  <c:v>55.139000000000003</c:v>
                </c:pt>
                <c:pt idx="11615">
                  <c:v>55.11</c:v>
                </c:pt>
                <c:pt idx="11616">
                  <c:v>55.121000000000002</c:v>
                </c:pt>
                <c:pt idx="11617">
                  <c:v>55.11</c:v>
                </c:pt>
                <c:pt idx="11618">
                  <c:v>55.11</c:v>
                </c:pt>
                <c:pt idx="11619">
                  <c:v>55.101999999999997</c:v>
                </c:pt>
                <c:pt idx="11620">
                  <c:v>55.094999999999999</c:v>
                </c:pt>
                <c:pt idx="11621">
                  <c:v>55.084000000000003</c:v>
                </c:pt>
                <c:pt idx="11622">
                  <c:v>55.08</c:v>
                </c:pt>
                <c:pt idx="11623">
                  <c:v>55.069000000000003</c:v>
                </c:pt>
                <c:pt idx="11624">
                  <c:v>55.069000000000003</c:v>
                </c:pt>
                <c:pt idx="11625">
                  <c:v>55.055</c:v>
                </c:pt>
                <c:pt idx="11626">
                  <c:v>55.051000000000002</c:v>
                </c:pt>
                <c:pt idx="11627">
                  <c:v>55.042999999999999</c:v>
                </c:pt>
                <c:pt idx="11628">
                  <c:v>55.029000000000003</c:v>
                </c:pt>
                <c:pt idx="11629">
                  <c:v>55.024999999999999</c:v>
                </c:pt>
                <c:pt idx="11630">
                  <c:v>55.024999999999999</c:v>
                </c:pt>
                <c:pt idx="11631">
                  <c:v>55.021000000000001</c:v>
                </c:pt>
                <c:pt idx="11632">
                  <c:v>55.017000000000003</c:v>
                </c:pt>
                <c:pt idx="11633">
                  <c:v>54.994999999999997</c:v>
                </c:pt>
                <c:pt idx="11634">
                  <c:v>54.984000000000002</c:v>
                </c:pt>
                <c:pt idx="11635">
                  <c:v>54.984000000000002</c:v>
                </c:pt>
                <c:pt idx="11636">
                  <c:v>54.988</c:v>
                </c:pt>
                <c:pt idx="11637">
                  <c:v>54.969000000000001</c:v>
                </c:pt>
                <c:pt idx="11638">
                  <c:v>54.954999999999998</c:v>
                </c:pt>
                <c:pt idx="11639">
                  <c:v>54.962000000000003</c:v>
                </c:pt>
                <c:pt idx="11640">
                  <c:v>54.951000000000001</c:v>
                </c:pt>
                <c:pt idx="11641">
                  <c:v>54.944000000000003</c:v>
                </c:pt>
                <c:pt idx="11642">
                  <c:v>54.932000000000002</c:v>
                </c:pt>
                <c:pt idx="11643">
                  <c:v>54.929000000000002</c:v>
                </c:pt>
                <c:pt idx="11644">
                  <c:v>54.920999999999999</c:v>
                </c:pt>
                <c:pt idx="11645">
                  <c:v>54.920999999999999</c:v>
                </c:pt>
                <c:pt idx="11646">
                  <c:v>54.920999999999999</c:v>
                </c:pt>
                <c:pt idx="11647">
                  <c:v>54.905999999999999</c:v>
                </c:pt>
                <c:pt idx="11648">
                  <c:v>54.895000000000003</c:v>
                </c:pt>
                <c:pt idx="11649">
                  <c:v>54.890999999999998</c:v>
                </c:pt>
                <c:pt idx="11650">
                  <c:v>54.890999999999998</c:v>
                </c:pt>
                <c:pt idx="11651">
                  <c:v>54.87</c:v>
                </c:pt>
                <c:pt idx="11652">
                  <c:v>54.869</c:v>
                </c:pt>
                <c:pt idx="11653">
                  <c:v>54.866</c:v>
                </c:pt>
                <c:pt idx="11654">
                  <c:v>54.857999999999997</c:v>
                </c:pt>
                <c:pt idx="11655">
                  <c:v>54.853999999999999</c:v>
                </c:pt>
                <c:pt idx="11656">
                  <c:v>54.847000000000001</c:v>
                </c:pt>
                <c:pt idx="11657">
                  <c:v>54.835999999999999</c:v>
                </c:pt>
                <c:pt idx="11658">
                  <c:v>54.814</c:v>
                </c:pt>
                <c:pt idx="11659">
                  <c:v>54.825000000000003</c:v>
                </c:pt>
                <c:pt idx="11660">
                  <c:v>54.81</c:v>
                </c:pt>
                <c:pt idx="11661">
                  <c:v>54.81</c:v>
                </c:pt>
                <c:pt idx="11662">
                  <c:v>54.795999999999999</c:v>
                </c:pt>
                <c:pt idx="11663">
                  <c:v>54.795000000000002</c:v>
                </c:pt>
                <c:pt idx="11664">
                  <c:v>54.759</c:v>
                </c:pt>
                <c:pt idx="11665">
                  <c:v>54.790999999999997</c:v>
                </c:pt>
                <c:pt idx="11666">
                  <c:v>54.786999999999999</c:v>
                </c:pt>
                <c:pt idx="11667">
                  <c:v>54.777000000000001</c:v>
                </c:pt>
                <c:pt idx="11668">
                  <c:v>54.773000000000003</c:v>
                </c:pt>
                <c:pt idx="11669">
                  <c:v>54.762</c:v>
                </c:pt>
                <c:pt idx="11670">
                  <c:v>54.750999999999998</c:v>
                </c:pt>
                <c:pt idx="11671">
                  <c:v>54.750999999999998</c:v>
                </c:pt>
                <c:pt idx="11672">
                  <c:v>54.74</c:v>
                </c:pt>
                <c:pt idx="11673">
                  <c:v>54.728999999999999</c:v>
                </c:pt>
                <c:pt idx="11674">
                  <c:v>54.720999999999997</c:v>
                </c:pt>
                <c:pt idx="11675">
                  <c:v>54.725000000000001</c:v>
                </c:pt>
                <c:pt idx="11676">
                  <c:v>54.688000000000002</c:v>
                </c:pt>
                <c:pt idx="11677">
                  <c:v>54.703000000000003</c:v>
                </c:pt>
                <c:pt idx="11678">
                  <c:v>54.695</c:v>
                </c:pt>
                <c:pt idx="11679">
                  <c:v>54.680999999999997</c:v>
                </c:pt>
                <c:pt idx="11680">
                  <c:v>54.691000000000003</c:v>
                </c:pt>
                <c:pt idx="11681">
                  <c:v>54.68</c:v>
                </c:pt>
                <c:pt idx="11682">
                  <c:v>54.673000000000002</c:v>
                </c:pt>
                <c:pt idx="11683">
                  <c:v>54.658000000000001</c:v>
                </c:pt>
                <c:pt idx="11684">
                  <c:v>54.651000000000003</c:v>
                </c:pt>
                <c:pt idx="11685">
                  <c:v>54.643000000000001</c:v>
                </c:pt>
                <c:pt idx="11686">
                  <c:v>54.64</c:v>
                </c:pt>
                <c:pt idx="11687">
                  <c:v>54.64</c:v>
                </c:pt>
                <c:pt idx="11688">
                  <c:v>54.618000000000002</c:v>
                </c:pt>
                <c:pt idx="11689">
                  <c:v>54.618000000000002</c:v>
                </c:pt>
                <c:pt idx="11690">
                  <c:v>54.616999999999997</c:v>
                </c:pt>
                <c:pt idx="11691">
                  <c:v>54.598999999999997</c:v>
                </c:pt>
                <c:pt idx="11692">
                  <c:v>54.606000000000002</c:v>
                </c:pt>
                <c:pt idx="11693">
                  <c:v>54.584000000000003</c:v>
                </c:pt>
                <c:pt idx="11694">
                  <c:v>54.588000000000001</c:v>
                </c:pt>
                <c:pt idx="11695">
                  <c:v>54.584000000000003</c:v>
                </c:pt>
                <c:pt idx="11696">
                  <c:v>54.573</c:v>
                </c:pt>
                <c:pt idx="11697">
                  <c:v>54.573</c:v>
                </c:pt>
                <c:pt idx="11698">
                  <c:v>54.566000000000003</c:v>
                </c:pt>
                <c:pt idx="11699">
                  <c:v>54.551000000000002</c:v>
                </c:pt>
                <c:pt idx="11700">
                  <c:v>54.551000000000002</c:v>
                </c:pt>
                <c:pt idx="11701">
                  <c:v>54.551000000000002</c:v>
                </c:pt>
                <c:pt idx="11702">
                  <c:v>54.531999999999996</c:v>
                </c:pt>
                <c:pt idx="11703">
                  <c:v>54.529000000000003</c:v>
                </c:pt>
                <c:pt idx="11704">
                  <c:v>54.527999999999999</c:v>
                </c:pt>
                <c:pt idx="11705">
                  <c:v>54.514000000000003</c:v>
                </c:pt>
                <c:pt idx="11706">
                  <c:v>54.506</c:v>
                </c:pt>
                <c:pt idx="11707">
                  <c:v>54.503</c:v>
                </c:pt>
                <c:pt idx="11708">
                  <c:v>54.491999999999997</c:v>
                </c:pt>
                <c:pt idx="11709">
                  <c:v>54.488</c:v>
                </c:pt>
                <c:pt idx="11710">
                  <c:v>54.481000000000002</c:v>
                </c:pt>
                <c:pt idx="11711">
                  <c:v>54.472999999999999</c:v>
                </c:pt>
                <c:pt idx="11712">
                  <c:v>54.451000000000001</c:v>
                </c:pt>
                <c:pt idx="11713">
                  <c:v>54.454999999999998</c:v>
                </c:pt>
                <c:pt idx="11714">
                  <c:v>54.451000000000001</c:v>
                </c:pt>
                <c:pt idx="11715">
                  <c:v>54.442999999999998</c:v>
                </c:pt>
                <c:pt idx="11716">
                  <c:v>54.442999999999998</c:v>
                </c:pt>
                <c:pt idx="11717">
                  <c:v>54.436</c:v>
                </c:pt>
                <c:pt idx="11718">
                  <c:v>54.429000000000002</c:v>
                </c:pt>
                <c:pt idx="11719">
                  <c:v>54.420999999999999</c:v>
                </c:pt>
                <c:pt idx="11720">
                  <c:v>54.414000000000001</c:v>
                </c:pt>
                <c:pt idx="11721">
                  <c:v>54.414000000000001</c:v>
                </c:pt>
                <c:pt idx="11722">
                  <c:v>54.414000000000001</c:v>
                </c:pt>
                <c:pt idx="11723">
                  <c:v>54.399000000000001</c:v>
                </c:pt>
                <c:pt idx="11724">
                  <c:v>54.387999999999998</c:v>
                </c:pt>
                <c:pt idx="11725">
                  <c:v>54.38</c:v>
                </c:pt>
                <c:pt idx="11726">
                  <c:v>54.372999999999998</c:v>
                </c:pt>
                <c:pt idx="11727">
                  <c:v>54.372999999999998</c:v>
                </c:pt>
                <c:pt idx="11728">
                  <c:v>54.366</c:v>
                </c:pt>
                <c:pt idx="11729">
                  <c:v>54.350999999999999</c:v>
                </c:pt>
                <c:pt idx="11730">
                  <c:v>54.347000000000001</c:v>
                </c:pt>
                <c:pt idx="11731">
                  <c:v>54.34</c:v>
                </c:pt>
                <c:pt idx="11732">
                  <c:v>54.325000000000003</c:v>
                </c:pt>
                <c:pt idx="11733">
                  <c:v>54.329000000000001</c:v>
                </c:pt>
                <c:pt idx="11734">
                  <c:v>54.328000000000003</c:v>
                </c:pt>
                <c:pt idx="11735">
                  <c:v>54.314</c:v>
                </c:pt>
                <c:pt idx="11736">
                  <c:v>54.298999999999999</c:v>
                </c:pt>
                <c:pt idx="11737">
                  <c:v>54.302999999999997</c:v>
                </c:pt>
                <c:pt idx="11738">
                  <c:v>54.292000000000002</c:v>
                </c:pt>
                <c:pt idx="11739">
                  <c:v>54.277000000000001</c:v>
                </c:pt>
                <c:pt idx="11740">
                  <c:v>54.277000000000001</c:v>
                </c:pt>
                <c:pt idx="11741">
                  <c:v>54.259</c:v>
                </c:pt>
                <c:pt idx="11742">
                  <c:v>54.247999999999998</c:v>
                </c:pt>
                <c:pt idx="11743">
                  <c:v>54.247999999999998</c:v>
                </c:pt>
                <c:pt idx="11744">
                  <c:v>54.247</c:v>
                </c:pt>
                <c:pt idx="11745">
                  <c:v>54.24</c:v>
                </c:pt>
                <c:pt idx="11746">
                  <c:v>54.228999999999999</c:v>
                </c:pt>
                <c:pt idx="11747">
                  <c:v>54.220999999999997</c:v>
                </c:pt>
                <c:pt idx="11748">
                  <c:v>54.225000000000001</c:v>
                </c:pt>
                <c:pt idx="11749">
                  <c:v>54.218000000000004</c:v>
                </c:pt>
                <c:pt idx="11750">
                  <c:v>54.21</c:v>
                </c:pt>
                <c:pt idx="11751">
                  <c:v>54.198999999999998</c:v>
                </c:pt>
                <c:pt idx="11752">
                  <c:v>54.192</c:v>
                </c:pt>
                <c:pt idx="11753">
                  <c:v>54.188000000000002</c:v>
                </c:pt>
                <c:pt idx="11754">
                  <c:v>54.177</c:v>
                </c:pt>
                <c:pt idx="11755">
                  <c:v>54.177</c:v>
                </c:pt>
                <c:pt idx="11756">
                  <c:v>54.165999999999997</c:v>
                </c:pt>
                <c:pt idx="11757">
                  <c:v>54.148000000000003</c:v>
                </c:pt>
                <c:pt idx="11758">
                  <c:v>54.151000000000003</c:v>
                </c:pt>
                <c:pt idx="11759">
                  <c:v>54.137</c:v>
                </c:pt>
                <c:pt idx="11760">
                  <c:v>54.133000000000003</c:v>
                </c:pt>
                <c:pt idx="11761">
                  <c:v>54.133000000000003</c:v>
                </c:pt>
                <c:pt idx="11762">
                  <c:v>54.125</c:v>
                </c:pt>
                <c:pt idx="11763">
                  <c:v>54.121000000000002</c:v>
                </c:pt>
                <c:pt idx="11764">
                  <c:v>54.118000000000002</c:v>
                </c:pt>
                <c:pt idx="11765">
                  <c:v>54.106000000000002</c:v>
                </c:pt>
                <c:pt idx="11766">
                  <c:v>54.098999999999997</c:v>
                </c:pt>
                <c:pt idx="11767">
                  <c:v>54.094999999999999</c:v>
                </c:pt>
                <c:pt idx="11768">
                  <c:v>54.088000000000001</c:v>
                </c:pt>
                <c:pt idx="11769">
                  <c:v>54.07</c:v>
                </c:pt>
                <c:pt idx="11770">
                  <c:v>54.076999999999998</c:v>
                </c:pt>
                <c:pt idx="11771">
                  <c:v>54.061999999999998</c:v>
                </c:pt>
                <c:pt idx="11772">
                  <c:v>54.061999999999998</c:v>
                </c:pt>
                <c:pt idx="11773">
                  <c:v>54.055</c:v>
                </c:pt>
                <c:pt idx="11774">
                  <c:v>54.04</c:v>
                </c:pt>
                <c:pt idx="11775">
                  <c:v>54.043999999999997</c:v>
                </c:pt>
                <c:pt idx="11776">
                  <c:v>54.042999999999999</c:v>
                </c:pt>
                <c:pt idx="11777">
                  <c:v>54.029000000000003</c:v>
                </c:pt>
                <c:pt idx="11778">
                  <c:v>54.029000000000003</c:v>
                </c:pt>
                <c:pt idx="11779">
                  <c:v>54.006999999999998</c:v>
                </c:pt>
                <c:pt idx="11780">
                  <c:v>54.003</c:v>
                </c:pt>
                <c:pt idx="11781">
                  <c:v>53.988</c:v>
                </c:pt>
                <c:pt idx="11782">
                  <c:v>53.991999999999997</c:v>
                </c:pt>
                <c:pt idx="11783">
                  <c:v>53.981000000000002</c:v>
                </c:pt>
                <c:pt idx="11784">
                  <c:v>53.984000000000002</c:v>
                </c:pt>
                <c:pt idx="11785">
                  <c:v>53.981000000000002</c:v>
                </c:pt>
                <c:pt idx="11786">
                  <c:v>53.97</c:v>
                </c:pt>
                <c:pt idx="11787">
                  <c:v>53.951000000000001</c:v>
                </c:pt>
                <c:pt idx="11788">
                  <c:v>53.947000000000003</c:v>
                </c:pt>
                <c:pt idx="11789">
                  <c:v>53.947000000000003</c:v>
                </c:pt>
                <c:pt idx="11790">
                  <c:v>53.929000000000002</c:v>
                </c:pt>
                <c:pt idx="11791">
                  <c:v>53.936</c:v>
                </c:pt>
                <c:pt idx="11792">
                  <c:v>53.924999999999997</c:v>
                </c:pt>
                <c:pt idx="11793">
                  <c:v>53.917999999999999</c:v>
                </c:pt>
                <c:pt idx="11794">
                  <c:v>53.917999999999999</c:v>
                </c:pt>
                <c:pt idx="11795">
                  <c:v>53.902999999999999</c:v>
                </c:pt>
                <c:pt idx="11796">
                  <c:v>53.892000000000003</c:v>
                </c:pt>
                <c:pt idx="11797">
                  <c:v>53.895000000000003</c:v>
                </c:pt>
                <c:pt idx="11798">
                  <c:v>53.881</c:v>
                </c:pt>
                <c:pt idx="11799">
                  <c:v>53.872999999999998</c:v>
                </c:pt>
                <c:pt idx="11800">
                  <c:v>53.877000000000002</c:v>
                </c:pt>
                <c:pt idx="11801">
                  <c:v>53.854999999999997</c:v>
                </c:pt>
                <c:pt idx="11802">
                  <c:v>53.847999999999999</c:v>
                </c:pt>
                <c:pt idx="11803">
                  <c:v>53.850999999999999</c:v>
                </c:pt>
                <c:pt idx="11804">
                  <c:v>53.84</c:v>
                </c:pt>
                <c:pt idx="11805">
                  <c:v>53.828000000000003</c:v>
                </c:pt>
                <c:pt idx="11806">
                  <c:v>53.825000000000003</c:v>
                </c:pt>
                <c:pt idx="11807">
                  <c:v>53.817999999999998</c:v>
                </c:pt>
                <c:pt idx="11808">
                  <c:v>53.811</c:v>
                </c:pt>
                <c:pt idx="11809">
                  <c:v>53.817999999999998</c:v>
                </c:pt>
                <c:pt idx="11810">
                  <c:v>53.798999999999999</c:v>
                </c:pt>
                <c:pt idx="11811">
                  <c:v>53.798999999999999</c:v>
                </c:pt>
                <c:pt idx="11812">
                  <c:v>53.792000000000002</c:v>
                </c:pt>
                <c:pt idx="11813">
                  <c:v>53.777000000000001</c:v>
                </c:pt>
                <c:pt idx="11814">
                  <c:v>53.77</c:v>
                </c:pt>
                <c:pt idx="11815">
                  <c:v>53.77</c:v>
                </c:pt>
                <c:pt idx="11816">
                  <c:v>53.755000000000003</c:v>
                </c:pt>
                <c:pt idx="11817">
                  <c:v>53.747</c:v>
                </c:pt>
                <c:pt idx="11818">
                  <c:v>53.747</c:v>
                </c:pt>
                <c:pt idx="11819">
                  <c:v>53.74</c:v>
                </c:pt>
                <c:pt idx="11820">
                  <c:v>53.738999999999997</c:v>
                </c:pt>
                <c:pt idx="11821">
                  <c:v>53.735999999999997</c:v>
                </c:pt>
                <c:pt idx="11822">
                  <c:v>53.735999999999997</c:v>
                </c:pt>
                <c:pt idx="11823">
                  <c:v>53.713999999999999</c:v>
                </c:pt>
                <c:pt idx="11824">
                  <c:v>53.71</c:v>
                </c:pt>
                <c:pt idx="11825">
                  <c:v>53.71</c:v>
                </c:pt>
                <c:pt idx="11826">
                  <c:v>53.695</c:v>
                </c:pt>
                <c:pt idx="11827">
                  <c:v>53.698999999999998</c:v>
                </c:pt>
                <c:pt idx="11828">
                  <c:v>53.698999999999998</c:v>
                </c:pt>
                <c:pt idx="11829">
                  <c:v>53.688000000000002</c:v>
                </c:pt>
                <c:pt idx="11830">
                  <c:v>53.683999999999997</c:v>
                </c:pt>
                <c:pt idx="11831">
                  <c:v>53.668999999999997</c:v>
                </c:pt>
                <c:pt idx="11832">
                  <c:v>53.665999999999997</c:v>
                </c:pt>
                <c:pt idx="11833">
                  <c:v>53.655000000000001</c:v>
                </c:pt>
                <c:pt idx="11834">
                  <c:v>53.643999999999998</c:v>
                </c:pt>
                <c:pt idx="11835">
                  <c:v>53.63</c:v>
                </c:pt>
                <c:pt idx="11836">
                  <c:v>53.622</c:v>
                </c:pt>
                <c:pt idx="11837">
                  <c:v>53.621000000000002</c:v>
                </c:pt>
                <c:pt idx="11838">
                  <c:v>53.613999999999997</c:v>
                </c:pt>
                <c:pt idx="11839">
                  <c:v>53.616999999999997</c:v>
                </c:pt>
                <c:pt idx="11840">
                  <c:v>53.603000000000002</c:v>
                </c:pt>
                <c:pt idx="11841">
                  <c:v>53.581000000000003</c:v>
                </c:pt>
                <c:pt idx="11842">
                  <c:v>53.585000000000001</c:v>
                </c:pt>
                <c:pt idx="11843">
                  <c:v>53.581000000000003</c:v>
                </c:pt>
                <c:pt idx="11844">
                  <c:v>53.57</c:v>
                </c:pt>
                <c:pt idx="11845">
                  <c:v>53.57</c:v>
                </c:pt>
                <c:pt idx="11846">
                  <c:v>53.566000000000003</c:v>
                </c:pt>
                <c:pt idx="11847">
                  <c:v>53.555</c:v>
                </c:pt>
                <c:pt idx="11848">
                  <c:v>53.543999999999997</c:v>
                </c:pt>
                <c:pt idx="11849">
                  <c:v>53.543999999999997</c:v>
                </c:pt>
                <c:pt idx="11850">
                  <c:v>53.54</c:v>
                </c:pt>
                <c:pt idx="11851">
                  <c:v>53.531999999999996</c:v>
                </c:pt>
                <c:pt idx="11852">
                  <c:v>53.524999999999999</c:v>
                </c:pt>
                <c:pt idx="11853">
                  <c:v>53.514000000000003</c:v>
                </c:pt>
                <c:pt idx="11854">
                  <c:v>53.51</c:v>
                </c:pt>
                <c:pt idx="11855">
                  <c:v>53.496000000000002</c:v>
                </c:pt>
                <c:pt idx="11856">
                  <c:v>53.491999999999997</c:v>
                </c:pt>
                <c:pt idx="11857">
                  <c:v>53.494999999999997</c:v>
                </c:pt>
                <c:pt idx="11858">
                  <c:v>53.484000000000002</c:v>
                </c:pt>
                <c:pt idx="11859">
                  <c:v>53.48</c:v>
                </c:pt>
                <c:pt idx="11860">
                  <c:v>53.476999999999997</c:v>
                </c:pt>
                <c:pt idx="11861">
                  <c:v>53.469000000000001</c:v>
                </c:pt>
                <c:pt idx="11862">
                  <c:v>53.462000000000003</c:v>
                </c:pt>
                <c:pt idx="11863">
                  <c:v>53.457999999999998</c:v>
                </c:pt>
                <c:pt idx="11864">
                  <c:v>53.451000000000001</c:v>
                </c:pt>
                <c:pt idx="11865">
                  <c:v>53.436</c:v>
                </c:pt>
                <c:pt idx="11866">
                  <c:v>53.44</c:v>
                </c:pt>
                <c:pt idx="11867">
                  <c:v>53.417999999999999</c:v>
                </c:pt>
                <c:pt idx="11868">
                  <c:v>53.417000000000002</c:v>
                </c:pt>
                <c:pt idx="11869">
                  <c:v>53.414000000000001</c:v>
                </c:pt>
                <c:pt idx="11870">
                  <c:v>53.405999999999999</c:v>
                </c:pt>
                <c:pt idx="11871">
                  <c:v>53.395000000000003</c:v>
                </c:pt>
                <c:pt idx="11872">
                  <c:v>53.393000000000001</c:v>
                </c:pt>
                <c:pt idx="11873">
                  <c:v>53.377000000000002</c:v>
                </c:pt>
                <c:pt idx="11874">
                  <c:v>53.369</c:v>
                </c:pt>
                <c:pt idx="11875">
                  <c:v>53.366</c:v>
                </c:pt>
                <c:pt idx="11876">
                  <c:v>53.357999999999997</c:v>
                </c:pt>
                <c:pt idx="11877">
                  <c:v>53.353999999999999</c:v>
                </c:pt>
                <c:pt idx="11878">
                  <c:v>53.353000000000002</c:v>
                </c:pt>
                <c:pt idx="11879">
                  <c:v>53.353999999999999</c:v>
                </c:pt>
                <c:pt idx="11880">
                  <c:v>53.335999999999999</c:v>
                </c:pt>
                <c:pt idx="11881">
                  <c:v>53.33</c:v>
                </c:pt>
                <c:pt idx="11882">
                  <c:v>53.320999999999998</c:v>
                </c:pt>
                <c:pt idx="11883">
                  <c:v>53.307000000000002</c:v>
                </c:pt>
                <c:pt idx="11884">
                  <c:v>53.302999999999997</c:v>
                </c:pt>
                <c:pt idx="11885">
                  <c:v>53.295000000000002</c:v>
                </c:pt>
                <c:pt idx="11886">
                  <c:v>53.295000000000002</c:v>
                </c:pt>
                <c:pt idx="11887">
                  <c:v>53.290999999999997</c:v>
                </c:pt>
                <c:pt idx="11888">
                  <c:v>53.290999999999997</c:v>
                </c:pt>
                <c:pt idx="11889">
                  <c:v>53.28</c:v>
                </c:pt>
                <c:pt idx="11890">
                  <c:v>53.273000000000003</c:v>
                </c:pt>
                <c:pt idx="11891">
                  <c:v>53.268999999999998</c:v>
                </c:pt>
                <c:pt idx="11892">
                  <c:v>53.258000000000003</c:v>
                </c:pt>
                <c:pt idx="11893">
                  <c:v>53.253999999999998</c:v>
                </c:pt>
                <c:pt idx="11894">
                  <c:v>53.244999999999997</c:v>
                </c:pt>
                <c:pt idx="11895">
                  <c:v>53.247</c:v>
                </c:pt>
                <c:pt idx="11896">
                  <c:v>53.238</c:v>
                </c:pt>
                <c:pt idx="11897">
                  <c:v>53.225000000000001</c:v>
                </c:pt>
                <c:pt idx="11898">
                  <c:v>53.220999999999997</c:v>
                </c:pt>
                <c:pt idx="11899">
                  <c:v>53.215000000000003</c:v>
                </c:pt>
                <c:pt idx="11900">
                  <c:v>53.206000000000003</c:v>
                </c:pt>
                <c:pt idx="11901">
                  <c:v>53.192</c:v>
                </c:pt>
                <c:pt idx="11902">
                  <c:v>53.198999999999998</c:v>
                </c:pt>
                <c:pt idx="11903">
                  <c:v>53.191000000000003</c:v>
                </c:pt>
                <c:pt idx="11904">
                  <c:v>53.198</c:v>
                </c:pt>
                <c:pt idx="11905">
                  <c:v>53.192999999999998</c:v>
                </c:pt>
                <c:pt idx="11906">
                  <c:v>53.183999999999997</c:v>
                </c:pt>
                <c:pt idx="11907">
                  <c:v>53.176000000000002</c:v>
                </c:pt>
                <c:pt idx="11908">
                  <c:v>53.176000000000002</c:v>
                </c:pt>
                <c:pt idx="11909">
                  <c:v>53.162999999999997</c:v>
                </c:pt>
                <c:pt idx="11910">
                  <c:v>53.154000000000003</c:v>
                </c:pt>
                <c:pt idx="11911">
                  <c:v>53.143000000000001</c:v>
                </c:pt>
                <c:pt idx="11912">
                  <c:v>53.143000000000001</c:v>
                </c:pt>
                <c:pt idx="11913">
                  <c:v>53.143000000000001</c:v>
                </c:pt>
                <c:pt idx="11914">
                  <c:v>53.133000000000003</c:v>
                </c:pt>
                <c:pt idx="11915">
                  <c:v>53.116999999999997</c:v>
                </c:pt>
                <c:pt idx="11916">
                  <c:v>53.116999999999997</c:v>
                </c:pt>
                <c:pt idx="11917">
                  <c:v>53.103999999999999</c:v>
                </c:pt>
                <c:pt idx="11918">
                  <c:v>53.106000000000002</c:v>
                </c:pt>
                <c:pt idx="11919">
                  <c:v>53.101999999999997</c:v>
                </c:pt>
                <c:pt idx="11920">
                  <c:v>53.087000000000003</c:v>
                </c:pt>
                <c:pt idx="11921">
                  <c:v>53.08</c:v>
                </c:pt>
                <c:pt idx="11922">
                  <c:v>53.069000000000003</c:v>
                </c:pt>
                <c:pt idx="11923">
                  <c:v>53.067</c:v>
                </c:pt>
                <c:pt idx="11924">
                  <c:v>53.058999999999997</c:v>
                </c:pt>
                <c:pt idx="11925">
                  <c:v>53.057000000000002</c:v>
                </c:pt>
                <c:pt idx="11926">
                  <c:v>53.045000000000002</c:v>
                </c:pt>
                <c:pt idx="11927">
                  <c:v>53.052999999999997</c:v>
                </c:pt>
                <c:pt idx="11928">
                  <c:v>53.034999999999997</c:v>
                </c:pt>
                <c:pt idx="11929">
                  <c:v>53.036999999999999</c:v>
                </c:pt>
                <c:pt idx="11930">
                  <c:v>53.012999999999998</c:v>
                </c:pt>
                <c:pt idx="11931">
                  <c:v>53.009</c:v>
                </c:pt>
                <c:pt idx="11932">
                  <c:v>53.012999999999998</c:v>
                </c:pt>
                <c:pt idx="11933">
                  <c:v>53.009</c:v>
                </c:pt>
                <c:pt idx="11934">
                  <c:v>52.991</c:v>
                </c:pt>
                <c:pt idx="11935">
                  <c:v>52.984999999999999</c:v>
                </c:pt>
                <c:pt idx="11936">
                  <c:v>52.975999999999999</c:v>
                </c:pt>
                <c:pt idx="11937">
                  <c:v>52.969000000000001</c:v>
                </c:pt>
                <c:pt idx="11938">
                  <c:v>52.968000000000004</c:v>
                </c:pt>
                <c:pt idx="11939">
                  <c:v>52.963000000000001</c:v>
                </c:pt>
                <c:pt idx="11940">
                  <c:v>52.95</c:v>
                </c:pt>
                <c:pt idx="11941">
                  <c:v>52.945999999999998</c:v>
                </c:pt>
                <c:pt idx="11942">
                  <c:v>52.945999999999998</c:v>
                </c:pt>
                <c:pt idx="11943">
                  <c:v>52.930999999999997</c:v>
                </c:pt>
                <c:pt idx="11944">
                  <c:v>52.930999999999997</c:v>
                </c:pt>
                <c:pt idx="11945">
                  <c:v>52.930999999999997</c:v>
                </c:pt>
                <c:pt idx="11946">
                  <c:v>52.92</c:v>
                </c:pt>
                <c:pt idx="11947">
                  <c:v>52.911000000000001</c:v>
                </c:pt>
                <c:pt idx="11948">
                  <c:v>52.898000000000003</c:v>
                </c:pt>
                <c:pt idx="11949">
                  <c:v>52.898000000000003</c:v>
                </c:pt>
                <c:pt idx="11950">
                  <c:v>52.889000000000003</c:v>
                </c:pt>
                <c:pt idx="11951">
                  <c:v>52.872</c:v>
                </c:pt>
                <c:pt idx="11952">
                  <c:v>52.875999999999998</c:v>
                </c:pt>
                <c:pt idx="11953">
                  <c:v>52.872</c:v>
                </c:pt>
                <c:pt idx="11954">
                  <c:v>52.866</c:v>
                </c:pt>
                <c:pt idx="11955">
                  <c:v>52.856999999999999</c:v>
                </c:pt>
                <c:pt idx="11956">
                  <c:v>52.856999999999999</c:v>
                </c:pt>
                <c:pt idx="11957">
                  <c:v>52.848999999999997</c:v>
                </c:pt>
                <c:pt idx="11958">
                  <c:v>52.841999999999999</c:v>
                </c:pt>
                <c:pt idx="11959">
                  <c:v>52.838000000000001</c:v>
                </c:pt>
                <c:pt idx="11960">
                  <c:v>52.831000000000003</c:v>
                </c:pt>
                <c:pt idx="11961">
                  <c:v>52.834000000000003</c:v>
                </c:pt>
                <c:pt idx="11962">
                  <c:v>52.825000000000003</c:v>
                </c:pt>
                <c:pt idx="11963">
                  <c:v>52.82</c:v>
                </c:pt>
                <c:pt idx="11964">
                  <c:v>52.798000000000002</c:v>
                </c:pt>
                <c:pt idx="11965">
                  <c:v>52.798000000000002</c:v>
                </c:pt>
                <c:pt idx="11966">
                  <c:v>52.776000000000003</c:v>
                </c:pt>
                <c:pt idx="11967">
                  <c:v>52.771999999999998</c:v>
                </c:pt>
                <c:pt idx="11968">
                  <c:v>52.774000000000001</c:v>
                </c:pt>
                <c:pt idx="11969">
                  <c:v>52.771999999999998</c:v>
                </c:pt>
                <c:pt idx="11970">
                  <c:v>52.753</c:v>
                </c:pt>
                <c:pt idx="11971">
                  <c:v>52.750999999999998</c:v>
                </c:pt>
                <c:pt idx="11972">
                  <c:v>52.746000000000002</c:v>
                </c:pt>
                <c:pt idx="11973">
                  <c:v>52.738</c:v>
                </c:pt>
                <c:pt idx="11974">
                  <c:v>52.732999999999997</c:v>
                </c:pt>
                <c:pt idx="11975">
                  <c:v>52.726999999999997</c:v>
                </c:pt>
                <c:pt idx="11976">
                  <c:v>52.72</c:v>
                </c:pt>
                <c:pt idx="11977">
                  <c:v>52.72</c:v>
                </c:pt>
                <c:pt idx="11978">
                  <c:v>52.716000000000001</c:v>
                </c:pt>
                <c:pt idx="11979">
                  <c:v>52.704999999999998</c:v>
                </c:pt>
                <c:pt idx="11980">
                  <c:v>52.698</c:v>
                </c:pt>
                <c:pt idx="11981">
                  <c:v>52.686</c:v>
                </c:pt>
                <c:pt idx="11982">
                  <c:v>52.679000000000002</c:v>
                </c:pt>
                <c:pt idx="11983">
                  <c:v>52.671999999999997</c:v>
                </c:pt>
                <c:pt idx="11984">
                  <c:v>52.673000000000002</c:v>
                </c:pt>
                <c:pt idx="11985">
                  <c:v>52.670999999999999</c:v>
                </c:pt>
                <c:pt idx="11986">
                  <c:v>52.661999999999999</c:v>
                </c:pt>
                <c:pt idx="11987">
                  <c:v>52.66</c:v>
                </c:pt>
                <c:pt idx="11988">
                  <c:v>52.646000000000001</c:v>
                </c:pt>
                <c:pt idx="11989">
                  <c:v>52.634999999999998</c:v>
                </c:pt>
                <c:pt idx="11990">
                  <c:v>52.634</c:v>
                </c:pt>
                <c:pt idx="11991">
                  <c:v>52.637999999999998</c:v>
                </c:pt>
                <c:pt idx="11992">
                  <c:v>52.625</c:v>
                </c:pt>
                <c:pt idx="11993">
                  <c:v>52.619</c:v>
                </c:pt>
                <c:pt idx="11994">
                  <c:v>52.616</c:v>
                </c:pt>
                <c:pt idx="11995">
                  <c:v>52.600999999999999</c:v>
                </c:pt>
                <c:pt idx="11996">
                  <c:v>52.59</c:v>
                </c:pt>
                <c:pt idx="11997">
                  <c:v>52.582999999999998</c:v>
                </c:pt>
                <c:pt idx="11998">
                  <c:v>52.59</c:v>
                </c:pt>
                <c:pt idx="11999">
                  <c:v>52.585999999999999</c:v>
                </c:pt>
                <c:pt idx="12000">
                  <c:v>52.570999999999998</c:v>
                </c:pt>
                <c:pt idx="12001">
                  <c:v>52.573</c:v>
                </c:pt>
                <c:pt idx="12002">
                  <c:v>52.564</c:v>
                </c:pt>
                <c:pt idx="12003">
                  <c:v>52.56</c:v>
                </c:pt>
                <c:pt idx="12004">
                  <c:v>52.554000000000002</c:v>
                </c:pt>
                <c:pt idx="12005">
                  <c:v>52.548999999999999</c:v>
                </c:pt>
                <c:pt idx="12006">
                  <c:v>52.548000000000002</c:v>
                </c:pt>
                <c:pt idx="12007">
                  <c:v>52.531999999999996</c:v>
                </c:pt>
                <c:pt idx="12008">
                  <c:v>52.53</c:v>
                </c:pt>
                <c:pt idx="12009">
                  <c:v>52.523000000000003</c:v>
                </c:pt>
                <c:pt idx="12010">
                  <c:v>52.506</c:v>
                </c:pt>
                <c:pt idx="12011">
                  <c:v>52.503999999999998</c:v>
                </c:pt>
                <c:pt idx="12012">
                  <c:v>52.5</c:v>
                </c:pt>
                <c:pt idx="12013">
                  <c:v>52.502000000000002</c:v>
                </c:pt>
                <c:pt idx="12014">
                  <c:v>52.484000000000002</c:v>
                </c:pt>
                <c:pt idx="12015">
                  <c:v>52.470999999999997</c:v>
                </c:pt>
                <c:pt idx="12016">
                  <c:v>52.472999999999999</c:v>
                </c:pt>
                <c:pt idx="12017">
                  <c:v>52.473999999999997</c:v>
                </c:pt>
                <c:pt idx="12018">
                  <c:v>52.466999999999999</c:v>
                </c:pt>
                <c:pt idx="12019">
                  <c:v>52.460999999999999</c:v>
                </c:pt>
                <c:pt idx="12020">
                  <c:v>52.448</c:v>
                </c:pt>
                <c:pt idx="12021">
                  <c:v>52.448</c:v>
                </c:pt>
                <c:pt idx="12022">
                  <c:v>52.436999999999998</c:v>
                </c:pt>
                <c:pt idx="12023">
                  <c:v>52.433</c:v>
                </c:pt>
                <c:pt idx="12024">
                  <c:v>52.43</c:v>
                </c:pt>
                <c:pt idx="12025">
                  <c:v>52.420999999999999</c:v>
                </c:pt>
                <c:pt idx="12026">
                  <c:v>52.411000000000001</c:v>
                </c:pt>
                <c:pt idx="12027">
                  <c:v>52.411000000000001</c:v>
                </c:pt>
                <c:pt idx="12028">
                  <c:v>52.4</c:v>
                </c:pt>
                <c:pt idx="12029">
                  <c:v>52.386000000000003</c:v>
                </c:pt>
                <c:pt idx="12030">
                  <c:v>52.393000000000001</c:v>
                </c:pt>
                <c:pt idx="12031">
                  <c:v>52.384999999999998</c:v>
                </c:pt>
                <c:pt idx="12032">
                  <c:v>52.384999999999998</c:v>
                </c:pt>
                <c:pt idx="12033">
                  <c:v>52.378</c:v>
                </c:pt>
                <c:pt idx="12034">
                  <c:v>52.366999999999997</c:v>
                </c:pt>
                <c:pt idx="12035">
                  <c:v>52.351999999999997</c:v>
                </c:pt>
                <c:pt idx="12036">
                  <c:v>52.354999999999997</c:v>
                </c:pt>
                <c:pt idx="12037">
                  <c:v>52.347999999999999</c:v>
                </c:pt>
                <c:pt idx="12038">
                  <c:v>52.337000000000003</c:v>
                </c:pt>
                <c:pt idx="12039">
                  <c:v>52.322000000000003</c:v>
                </c:pt>
                <c:pt idx="12040">
                  <c:v>52.323999999999998</c:v>
                </c:pt>
                <c:pt idx="12041">
                  <c:v>52.317999999999998</c:v>
                </c:pt>
                <c:pt idx="12042">
                  <c:v>52.317999999999998</c:v>
                </c:pt>
                <c:pt idx="12043">
                  <c:v>52.308999999999997</c:v>
                </c:pt>
                <c:pt idx="12044">
                  <c:v>52.298000000000002</c:v>
                </c:pt>
                <c:pt idx="12045">
                  <c:v>52.3</c:v>
                </c:pt>
                <c:pt idx="12046">
                  <c:v>52.28</c:v>
                </c:pt>
                <c:pt idx="12047">
                  <c:v>52.280999999999999</c:v>
                </c:pt>
                <c:pt idx="12048">
                  <c:v>52.284999999999997</c:v>
                </c:pt>
                <c:pt idx="12049">
                  <c:v>52.274000000000001</c:v>
                </c:pt>
                <c:pt idx="12050">
                  <c:v>52.265999999999998</c:v>
                </c:pt>
                <c:pt idx="12051">
                  <c:v>52.255000000000003</c:v>
                </c:pt>
                <c:pt idx="12052">
                  <c:v>52.244</c:v>
                </c:pt>
                <c:pt idx="12053">
                  <c:v>52.237000000000002</c:v>
                </c:pt>
                <c:pt idx="12054">
                  <c:v>52.228999999999999</c:v>
                </c:pt>
                <c:pt idx="12055">
                  <c:v>52.228999999999999</c:v>
                </c:pt>
                <c:pt idx="12056">
                  <c:v>52.225000000000001</c:v>
                </c:pt>
                <c:pt idx="12057">
                  <c:v>52.218000000000004</c:v>
                </c:pt>
                <c:pt idx="12058">
                  <c:v>52.213999999999999</c:v>
                </c:pt>
                <c:pt idx="12059">
                  <c:v>52.207000000000001</c:v>
                </c:pt>
                <c:pt idx="12060">
                  <c:v>52.198999999999998</c:v>
                </c:pt>
                <c:pt idx="12061">
                  <c:v>52.198999999999998</c:v>
                </c:pt>
                <c:pt idx="12062">
                  <c:v>52.185000000000002</c:v>
                </c:pt>
                <c:pt idx="12063">
                  <c:v>52.192</c:v>
                </c:pt>
                <c:pt idx="12064">
                  <c:v>52.182000000000002</c:v>
                </c:pt>
                <c:pt idx="12065">
                  <c:v>52.173000000000002</c:v>
                </c:pt>
                <c:pt idx="12066">
                  <c:v>52.161999999999999</c:v>
                </c:pt>
                <c:pt idx="12067">
                  <c:v>52.161999999999999</c:v>
                </c:pt>
                <c:pt idx="12068">
                  <c:v>52.151000000000003</c:v>
                </c:pt>
                <c:pt idx="12069">
                  <c:v>52.143999999999998</c:v>
                </c:pt>
                <c:pt idx="12070">
                  <c:v>52.143000000000001</c:v>
                </c:pt>
                <c:pt idx="12071">
                  <c:v>52.131999999999998</c:v>
                </c:pt>
                <c:pt idx="12072">
                  <c:v>52.131999999999998</c:v>
                </c:pt>
                <c:pt idx="12073">
                  <c:v>52.118000000000002</c:v>
                </c:pt>
                <c:pt idx="12074">
                  <c:v>52.119</c:v>
                </c:pt>
                <c:pt idx="12075">
                  <c:v>52.113999999999997</c:v>
                </c:pt>
                <c:pt idx="12076">
                  <c:v>52.107999999999997</c:v>
                </c:pt>
                <c:pt idx="12077">
                  <c:v>52.094999999999999</c:v>
                </c:pt>
                <c:pt idx="12078">
                  <c:v>52.081000000000003</c:v>
                </c:pt>
                <c:pt idx="12079">
                  <c:v>52.084000000000003</c:v>
                </c:pt>
                <c:pt idx="12080">
                  <c:v>52.087000000000003</c:v>
                </c:pt>
                <c:pt idx="12081">
                  <c:v>52.066000000000003</c:v>
                </c:pt>
                <c:pt idx="12082">
                  <c:v>52.064</c:v>
                </c:pt>
                <c:pt idx="12083">
                  <c:v>52.061</c:v>
                </c:pt>
                <c:pt idx="12084">
                  <c:v>52.051000000000002</c:v>
                </c:pt>
                <c:pt idx="12085">
                  <c:v>52.052</c:v>
                </c:pt>
                <c:pt idx="12086">
                  <c:v>52.039000000000001</c:v>
                </c:pt>
                <c:pt idx="12087">
                  <c:v>52.036000000000001</c:v>
                </c:pt>
                <c:pt idx="12088">
                  <c:v>52.026000000000003</c:v>
                </c:pt>
                <c:pt idx="12089">
                  <c:v>52.021000000000001</c:v>
                </c:pt>
                <c:pt idx="12090">
                  <c:v>52.006</c:v>
                </c:pt>
                <c:pt idx="12091">
                  <c:v>52.01</c:v>
                </c:pt>
                <c:pt idx="12092">
                  <c:v>52</c:v>
                </c:pt>
                <c:pt idx="12093">
                  <c:v>51.991</c:v>
                </c:pt>
                <c:pt idx="12094">
                  <c:v>51.987000000000002</c:v>
                </c:pt>
                <c:pt idx="12095">
                  <c:v>51.981999999999999</c:v>
                </c:pt>
                <c:pt idx="12096">
                  <c:v>51.975999999999999</c:v>
                </c:pt>
                <c:pt idx="12097">
                  <c:v>51.963000000000001</c:v>
                </c:pt>
                <c:pt idx="12098">
                  <c:v>51.965000000000003</c:v>
                </c:pt>
                <c:pt idx="12099">
                  <c:v>51.95</c:v>
                </c:pt>
                <c:pt idx="12100">
                  <c:v>51.954000000000001</c:v>
                </c:pt>
                <c:pt idx="12101">
                  <c:v>51.945999999999998</c:v>
                </c:pt>
                <c:pt idx="12102">
                  <c:v>51.932000000000002</c:v>
                </c:pt>
                <c:pt idx="12103">
                  <c:v>51.944000000000003</c:v>
                </c:pt>
                <c:pt idx="12104">
                  <c:v>51.936999999999998</c:v>
                </c:pt>
                <c:pt idx="12105">
                  <c:v>51.927999999999997</c:v>
                </c:pt>
                <c:pt idx="12106">
                  <c:v>51.912999999999997</c:v>
                </c:pt>
                <c:pt idx="12107">
                  <c:v>51.915999999999997</c:v>
                </c:pt>
                <c:pt idx="12108">
                  <c:v>51.912999999999997</c:v>
                </c:pt>
                <c:pt idx="12109">
                  <c:v>51.908999999999999</c:v>
                </c:pt>
                <c:pt idx="12110">
                  <c:v>51.901000000000003</c:v>
                </c:pt>
                <c:pt idx="12111">
                  <c:v>51.893999999999998</c:v>
                </c:pt>
                <c:pt idx="12112">
                  <c:v>51.884999999999998</c:v>
                </c:pt>
                <c:pt idx="12113">
                  <c:v>51.881</c:v>
                </c:pt>
                <c:pt idx="12114">
                  <c:v>51.886000000000003</c:v>
                </c:pt>
                <c:pt idx="12115">
                  <c:v>51.875</c:v>
                </c:pt>
                <c:pt idx="12116">
                  <c:v>51.860999999999997</c:v>
                </c:pt>
                <c:pt idx="12117">
                  <c:v>51.856999999999999</c:v>
                </c:pt>
                <c:pt idx="12118">
                  <c:v>51.850999999999999</c:v>
                </c:pt>
                <c:pt idx="12119">
                  <c:v>51.845999999999997</c:v>
                </c:pt>
                <c:pt idx="12120">
                  <c:v>51.841999999999999</c:v>
                </c:pt>
                <c:pt idx="12121">
                  <c:v>51.84</c:v>
                </c:pt>
                <c:pt idx="12122">
                  <c:v>51.838000000000001</c:v>
                </c:pt>
                <c:pt idx="12123">
                  <c:v>51.826999999999998</c:v>
                </c:pt>
                <c:pt idx="12124">
                  <c:v>51.816000000000003</c:v>
                </c:pt>
                <c:pt idx="12125">
                  <c:v>51.814</c:v>
                </c:pt>
                <c:pt idx="12126">
                  <c:v>51.805</c:v>
                </c:pt>
                <c:pt idx="12127">
                  <c:v>51.802999999999997</c:v>
                </c:pt>
                <c:pt idx="12128">
                  <c:v>51.792999999999999</c:v>
                </c:pt>
                <c:pt idx="12129">
                  <c:v>51.786000000000001</c:v>
                </c:pt>
                <c:pt idx="12130">
                  <c:v>51.78</c:v>
                </c:pt>
                <c:pt idx="12131">
                  <c:v>51.768999999999998</c:v>
                </c:pt>
                <c:pt idx="12132">
                  <c:v>51.767000000000003</c:v>
                </c:pt>
                <c:pt idx="12133">
                  <c:v>51.762</c:v>
                </c:pt>
                <c:pt idx="12134">
                  <c:v>51.756</c:v>
                </c:pt>
                <c:pt idx="12135">
                  <c:v>51.744999999999997</c:v>
                </c:pt>
                <c:pt idx="12136">
                  <c:v>51.734000000000002</c:v>
                </c:pt>
                <c:pt idx="12137">
                  <c:v>51.731999999999999</c:v>
                </c:pt>
                <c:pt idx="12138">
                  <c:v>51.725999999999999</c:v>
                </c:pt>
                <c:pt idx="12139">
                  <c:v>51.723999999999997</c:v>
                </c:pt>
                <c:pt idx="12140">
                  <c:v>51.716999999999999</c:v>
                </c:pt>
                <c:pt idx="12141">
                  <c:v>51.715000000000003</c:v>
                </c:pt>
                <c:pt idx="12142">
                  <c:v>51.706000000000003</c:v>
                </c:pt>
                <c:pt idx="12143">
                  <c:v>51.698</c:v>
                </c:pt>
                <c:pt idx="12144">
                  <c:v>51.692999999999998</c:v>
                </c:pt>
                <c:pt idx="12145">
                  <c:v>51.683999999999997</c:v>
                </c:pt>
                <c:pt idx="12146">
                  <c:v>51.677999999999997</c:v>
                </c:pt>
                <c:pt idx="12147">
                  <c:v>51.673999999999999</c:v>
                </c:pt>
                <c:pt idx="12148">
                  <c:v>51.66</c:v>
                </c:pt>
                <c:pt idx="12149">
                  <c:v>51.655999999999999</c:v>
                </c:pt>
                <c:pt idx="12150">
                  <c:v>51.652000000000001</c:v>
                </c:pt>
                <c:pt idx="12151">
                  <c:v>51.65</c:v>
                </c:pt>
                <c:pt idx="12152">
                  <c:v>51.640999999999998</c:v>
                </c:pt>
                <c:pt idx="12153">
                  <c:v>51.637</c:v>
                </c:pt>
                <c:pt idx="12154">
                  <c:v>51.631</c:v>
                </c:pt>
                <c:pt idx="12155">
                  <c:v>51.622</c:v>
                </c:pt>
                <c:pt idx="12156">
                  <c:v>51.618000000000002</c:v>
                </c:pt>
                <c:pt idx="12157">
                  <c:v>51.603999999999999</c:v>
                </c:pt>
                <c:pt idx="12158">
                  <c:v>51.6</c:v>
                </c:pt>
                <c:pt idx="12159">
                  <c:v>51.593000000000004</c:v>
                </c:pt>
                <c:pt idx="12160">
                  <c:v>51.6</c:v>
                </c:pt>
                <c:pt idx="12161">
                  <c:v>51.582999999999998</c:v>
                </c:pt>
                <c:pt idx="12162">
                  <c:v>51.573999999999998</c:v>
                </c:pt>
                <c:pt idx="12163">
                  <c:v>51.57</c:v>
                </c:pt>
                <c:pt idx="12164">
                  <c:v>51.575000000000003</c:v>
                </c:pt>
                <c:pt idx="12165">
                  <c:v>51.566000000000003</c:v>
                </c:pt>
                <c:pt idx="12166">
                  <c:v>51.561</c:v>
                </c:pt>
                <c:pt idx="12167">
                  <c:v>51.557000000000002</c:v>
                </c:pt>
                <c:pt idx="12168">
                  <c:v>51.551000000000002</c:v>
                </c:pt>
                <c:pt idx="12169">
                  <c:v>51.545999999999999</c:v>
                </c:pt>
                <c:pt idx="12170">
                  <c:v>51.545000000000002</c:v>
                </c:pt>
                <c:pt idx="12171">
                  <c:v>51.54</c:v>
                </c:pt>
                <c:pt idx="12172">
                  <c:v>51.529000000000003</c:v>
                </c:pt>
                <c:pt idx="12173">
                  <c:v>51.523000000000003</c:v>
                </c:pt>
                <c:pt idx="12174">
                  <c:v>51.518000000000001</c:v>
                </c:pt>
                <c:pt idx="12175">
                  <c:v>51.503</c:v>
                </c:pt>
                <c:pt idx="12176">
                  <c:v>51.497</c:v>
                </c:pt>
                <c:pt idx="12177">
                  <c:v>51.491999999999997</c:v>
                </c:pt>
                <c:pt idx="12178">
                  <c:v>51.484000000000002</c:v>
                </c:pt>
                <c:pt idx="12179">
                  <c:v>51.48</c:v>
                </c:pt>
                <c:pt idx="12180">
                  <c:v>51.48</c:v>
                </c:pt>
                <c:pt idx="12181">
                  <c:v>51.476999999999997</c:v>
                </c:pt>
                <c:pt idx="12182">
                  <c:v>51.466999999999999</c:v>
                </c:pt>
                <c:pt idx="12183">
                  <c:v>51.465000000000003</c:v>
                </c:pt>
                <c:pt idx="12184">
                  <c:v>51.456000000000003</c:v>
                </c:pt>
                <c:pt idx="12185">
                  <c:v>51.445</c:v>
                </c:pt>
                <c:pt idx="12186">
                  <c:v>51.429000000000002</c:v>
                </c:pt>
                <c:pt idx="12187">
                  <c:v>51.432000000000002</c:v>
                </c:pt>
                <c:pt idx="12188">
                  <c:v>51.424999999999997</c:v>
                </c:pt>
                <c:pt idx="12189">
                  <c:v>51.392000000000003</c:v>
                </c:pt>
                <c:pt idx="12190">
                  <c:v>51.411999999999999</c:v>
                </c:pt>
                <c:pt idx="12191">
                  <c:v>51.412999999999997</c:v>
                </c:pt>
                <c:pt idx="12192">
                  <c:v>51.405999999999999</c:v>
                </c:pt>
                <c:pt idx="12193">
                  <c:v>51.398000000000003</c:v>
                </c:pt>
                <c:pt idx="12194">
                  <c:v>51.395000000000003</c:v>
                </c:pt>
                <c:pt idx="12195">
                  <c:v>51.375999999999998</c:v>
                </c:pt>
                <c:pt idx="12196">
                  <c:v>51.381999999999998</c:v>
                </c:pt>
                <c:pt idx="12197">
                  <c:v>51.38</c:v>
                </c:pt>
                <c:pt idx="12198">
                  <c:v>51.347000000000001</c:v>
                </c:pt>
                <c:pt idx="12199">
                  <c:v>51.360999999999997</c:v>
                </c:pt>
                <c:pt idx="12200">
                  <c:v>51.360999999999997</c:v>
                </c:pt>
                <c:pt idx="12201">
                  <c:v>51.343000000000004</c:v>
                </c:pt>
                <c:pt idx="12202">
                  <c:v>51.347999999999999</c:v>
                </c:pt>
                <c:pt idx="12203">
                  <c:v>51.332999999999998</c:v>
                </c:pt>
                <c:pt idx="12204">
                  <c:v>51.335000000000001</c:v>
                </c:pt>
                <c:pt idx="12205">
                  <c:v>51.331000000000003</c:v>
                </c:pt>
                <c:pt idx="12206">
                  <c:v>51.317</c:v>
                </c:pt>
                <c:pt idx="12207">
                  <c:v>51.308999999999997</c:v>
                </c:pt>
                <c:pt idx="12208">
                  <c:v>51.313000000000002</c:v>
                </c:pt>
                <c:pt idx="12209">
                  <c:v>51.302999999999997</c:v>
                </c:pt>
                <c:pt idx="12210">
                  <c:v>51.301000000000002</c:v>
                </c:pt>
                <c:pt idx="12211">
                  <c:v>51.295999999999999</c:v>
                </c:pt>
                <c:pt idx="12212">
                  <c:v>51.29</c:v>
                </c:pt>
                <c:pt idx="12213">
                  <c:v>51.279000000000003</c:v>
                </c:pt>
                <c:pt idx="12214">
                  <c:v>51.280999999999999</c:v>
                </c:pt>
                <c:pt idx="12215">
                  <c:v>51.274999999999999</c:v>
                </c:pt>
                <c:pt idx="12216">
                  <c:v>51.231999999999999</c:v>
                </c:pt>
                <c:pt idx="12217">
                  <c:v>51.259</c:v>
                </c:pt>
                <c:pt idx="12218">
                  <c:v>51.253</c:v>
                </c:pt>
                <c:pt idx="12219">
                  <c:v>51.244999999999997</c:v>
                </c:pt>
                <c:pt idx="12220">
                  <c:v>51.238</c:v>
                </c:pt>
                <c:pt idx="12221">
                  <c:v>51.231000000000002</c:v>
                </c:pt>
                <c:pt idx="12222">
                  <c:v>51.216000000000001</c:v>
                </c:pt>
                <c:pt idx="12223">
                  <c:v>51.226999999999997</c:v>
                </c:pt>
                <c:pt idx="12224">
                  <c:v>51.213999999999999</c:v>
                </c:pt>
                <c:pt idx="12225">
                  <c:v>51.197000000000003</c:v>
                </c:pt>
                <c:pt idx="12226">
                  <c:v>51.201000000000001</c:v>
                </c:pt>
                <c:pt idx="12227">
                  <c:v>51.198999999999998</c:v>
                </c:pt>
                <c:pt idx="12228">
                  <c:v>51.186</c:v>
                </c:pt>
                <c:pt idx="12229">
                  <c:v>51.186</c:v>
                </c:pt>
                <c:pt idx="12230">
                  <c:v>51.186</c:v>
                </c:pt>
                <c:pt idx="12231">
                  <c:v>51.167000000000002</c:v>
                </c:pt>
                <c:pt idx="12232">
                  <c:v>51.164999999999999</c:v>
                </c:pt>
                <c:pt idx="12233">
                  <c:v>51.16</c:v>
                </c:pt>
                <c:pt idx="12234">
                  <c:v>51.17</c:v>
                </c:pt>
                <c:pt idx="12235">
                  <c:v>51.145000000000003</c:v>
                </c:pt>
                <c:pt idx="12236">
                  <c:v>51.137999999999998</c:v>
                </c:pt>
                <c:pt idx="12237">
                  <c:v>51.122999999999998</c:v>
                </c:pt>
                <c:pt idx="12238">
                  <c:v>51.13</c:v>
                </c:pt>
                <c:pt idx="12239">
                  <c:v>51.116999999999997</c:v>
                </c:pt>
                <c:pt idx="12240">
                  <c:v>51.103999999999999</c:v>
                </c:pt>
                <c:pt idx="12241">
                  <c:v>51.110999999999997</c:v>
                </c:pt>
                <c:pt idx="12242">
                  <c:v>51.103999999999999</c:v>
                </c:pt>
                <c:pt idx="12243">
                  <c:v>51.1</c:v>
                </c:pt>
                <c:pt idx="12244">
                  <c:v>51.094999999999999</c:v>
                </c:pt>
                <c:pt idx="12245">
                  <c:v>51.091000000000001</c:v>
                </c:pt>
                <c:pt idx="12246">
                  <c:v>51.088999999999999</c:v>
                </c:pt>
                <c:pt idx="12247">
                  <c:v>51.081000000000003</c:v>
                </c:pt>
                <c:pt idx="12248">
                  <c:v>51.076000000000001</c:v>
                </c:pt>
                <c:pt idx="12249">
                  <c:v>51.063000000000002</c:v>
                </c:pt>
                <c:pt idx="12250">
                  <c:v>51.061</c:v>
                </c:pt>
                <c:pt idx="12251">
                  <c:v>51.048000000000002</c:v>
                </c:pt>
                <c:pt idx="12252">
                  <c:v>51.048000000000002</c:v>
                </c:pt>
                <c:pt idx="12253">
                  <c:v>51.039000000000001</c:v>
                </c:pt>
                <c:pt idx="12254">
                  <c:v>51.036999999999999</c:v>
                </c:pt>
                <c:pt idx="12255">
                  <c:v>51.033000000000001</c:v>
                </c:pt>
                <c:pt idx="12256">
                  <c:v>51.02</c:v>
                </c:pt>
                <c:pt idx="12257">
                  <c:v>51.014000000000003</c:v>
                </c:pt>
                <c:pt idx="12258">
                  <c:v>51.014000000000003</c:v>
                </c:pt>
                <c:pt idx="12259">
                  <c:v>51.000999999999998</c:v>
                </c:pt>
                <c:pt idx="12260">
                  <c:v>50.999000000000002</c:v>
                </c:pt>
                <c:pt idx="12261">
                  <c:v>50.991999999999997</c:v>
                </c:pt>
                <c:pt idx="12262">
                  <c:v>50.981000000000002</c:v>
                </c:pt>
                <c:pt idx="12263">
                  <c:v>50.976999999999997</c:v>
                </c:pt>
                <c:pt idx="12264">
                  <c:v>50.976999999999997</c:v>
                </c:pt>
                <c:pt idx="12265">
                  <c:v>50.966000000000001</c:v>
                </c:pt>
                <c:pt idx="12266">
                  <c:v>50.966000000000001</c:v>
                </c:pt>
                <c:pt idx="12267">
                  <c:v>50.957999999999998</c:v>
                </c:pt>
                <c:pt idx="12268">
                  <c:v>50.945999999999998</c:v>
                </c:pt>
                <c:pt idx="12269">
                  <c:v>50.936</c:v>
                </c:pt>
                <c:pt idx="12270">
                  <c:v>50.936</c:v>
                </c:pt>
                <c:pt idx="12271">
                  <c:v>50.929000000000002</c:v>
                </c:pt>
                <c:pt idx="12272">
                  <c:v>50.929000000000002</c:v>
                </c:pt>
                <c:pt idx="12273">
                  <c:v>50.932000000000002</c:v>
                </c:pt>
                <c:pt idx="12274">
                  <c:v>50.915999999999997</c:v>
                </c:pt>
                <c:pt idx="12275">
                  <c:v>50.904000000000003</c:v>
                </c:pt>
                <c:pt idx="12276">
                  <c:v>50.899000000000001</c:v>
                </c:pt>
                <c:pt idx="12277">
                  <c:v>50.890999999999998</c:v>
                </c:pt>
                <c:pt idx="12278">
                  <c:v>50.886000000000003</c:v>
                </c:pt>
                <c:pt idx="12279">
                  <c:v>50.884</c:v>
                </c:pt>
                <c:pt idx="12280">
                  <c:v>50.875999999999998</c:v>
                </c:pt>
                <c:pt idx="12281">
                  <c:v>50.869</c:v>
                </c:pt>
                <c:pt idx="12282">
                  <c:v>50.862000000000002</c:v>
                </c:pt>
                <c:pt idx="12283">
                  <c:v>50.86</c:v>
                </c:pt>
                <c:pt idx="12284">
                  <c:v>50.856000000000002</c:v>
                </c:pt>
                <c:pt idx="12285">
                  <c:v>50.853999999999999</c:v>
                </c:pt>
                <c:pt idx="12286">
                  <c:v>50.845999999999997</c:v>
                </c:pt>
                <c:pt idx="12287">
                  <c:v>50.847999999999999</c:v>
                </c:pt>
                <c:pt idx="12288">
                  <c:v>50.841999999999999</c:v>
                </c:pt>
                <c:pt idx="12289">
                  <c:v>50.823999999999998</c:v>
                </c:pt>
                <c:pt idx="12290">
                  <c:v>50.823999999999998</c:v>
                </c:pt>
                <c:pt idx="12291">
                  <c:v>50.82</c:v>
                </c:pt>
                <c:pt idx="12292">
                  <c:v>50.814999999999998</c:v>
                </c:pt>
                <c:pt idx="12293">
                  <c:v>50.808999999999997</c:v>
                </c:pt>
                <c:pt idx="12294">
                  <c:v>50.808999999999997</c:v>
                </c:pt>
                <c:pt idx="12295">
                  <c:v>50.802999999999997</c:v>
                </c:pt>
                <c:pt idx="12296">
                  <c:v>50.792000000000002</c:v>
                </c:pt>
                <c:pt idx="12297">
                  <c:v>50.786999999999999</c:v>
                </c:pt>
                <c:pt idx="12298">
                  <c:v>50.793999999999997</c:v>
                </c:pt>
                <c:pt idx="12299">
                  <c:v>50.777000000000001</c:v>
                </c:pt>
                <c:pt idx="12300">
                  <c:v>50.768000000000001</c:v>
                </c:pt>
                <c:pt idx="12301">
                  <c:v>50.759</c:v>
                </c:pt>
                <c:pt idx="12302">
                  <c:v>50.76</c:v>
                </c:pt>
                <c:pt idx="12303">
                  <c:v>50.76</c:v>
                </c:pt>
                <c:pt idx="12304">
                  <c:v>50.749000000000002</c:v>
                </c:pt>
                <c:pt idx="12305">
                  <c:v>50.741999999999997</c:v>
                </c:pt>
                <c:pt idx="12306">
                  <c:v>50.734000000000002</c:v>
                </c:pt>
                <c:pt idx="12307">
                  <c:v>50.725000000000001</c:v>
                </c:pt>
                <c:pt idx="12308">
                  <c:v>50.726999999999997</c:v>
                </c:pt>
                <c:pt idx="12309">
                  <c:v>50.712000000000003</c:v>
                </c:pt>
                <c:pt idx="12310">
                  <c:v>50.71</c:v>
                </c:pt>
                <c:pt idx="12311">
                  <c:v>50.701000000000001</c:v>
                </c:pt>
                <c:pt idx="12312">
                  <c:v>50.69</c:v>
                </c:pt>
                <c:pt idx="12313">
                  <c:v>50.692</c:v>
                </c:pt>
                <c:pt idx="12314">
                  <c:v>50.683999999999997</c:v>
                </c:pt>
                <c:pt idx="12315">
                  <c:v>50.674999999999997</c:v>
                </c:pt>
                <c:pt idx="12316">
                  <c:v>50.665999999999997</c:v>
                </c:pt>
                <c:pt idx="12317">
                  <c:v>50.664999999999999</c:v>
                </c:pt>
                <c:pt idx="12318">
                  <c:v>50.66</c:v>
                </c:pt>
                <c:pt idx="12319">
                  <c:v>50.652999999999999</c:v>
                </c:pt>
                <c:pt idx="12320">
                  <c:v>50.65</c:v>
                </c:pt>
                <c:pt idx="12321">
                  <c:v>50.645000000000003</c:v>
                </c:pt>
                <c:pt idx="12322">
                  <c:v>50.645000000000003</c:v>
                </c:pt>
                <c:pt idx="12323">
                  <c:v>50.631999999999998</c:v>
                </c:pt>
                <c:pt idx="12324">
                  <c:v>50.625999999999998</c:v>
                </c:pt>
                <c:pt idx="12325">
                  <c:v>50.621000000000002</c:v>
                </c:pt>
                <c:pt idx="12326">
                  <c:v>50.607999999999997</c:v>
                </c:pt>
                <c:pt idx="12327">
                  <c:v>50.6</c:v>
                </c:pt>
                <c:pt idx="12328">
                  <c:v>50.597999999999999</c:v>
                </c:pt>
                <c:pt idx="12329">
                  <c:v>50.597999999999999</c:v>
                </c:pt>
                <c:pt idx="12330">
                  <c:v>50.588999999999999</c:v>
                </c:pt>
                <c:pt idx="12331">
                  <c:v>50.582999999999998</c:v>
                </c:pt>
                <c:pt idx="12332">
                  <c:v>50.572000000000003</c:v>
                </c:pt>
                <c:pt idx="12333">
                  <c:v>50.573999999999998</c:v>
                </c:pt>
                <c:pt idx="12334">
                  <c:v>50.57</c:v>
                </c:pt>
                <c:pt idx="12335">
                  <c:v>50.563000000000002</c:v>
                </c:pt>
                <c:pt idx="12336">
                  <c:v>50.558999999999997</c:v>
                </c:pt>
                <c:pt idx="12337">
                  <c:v>50.552999999999997</c:v>
                </c:pt>
                <c:pt idx="12338">
                  <c:v>50.545999999999999</c:v>
                </c:pt>
                <c:pt idx="12339">
                  <c:v>50.54</c:v>
                </c:pt>
                <c:pt idx="12340">
                  <c:v>50.533000000000001</c:v>
                </c:pt>
                <c:pt idx="12341">
                  <c:v>50.527000000000001</c:v>
                </c:pt>
                <c:pt idx="12342">
                  <c:v>50.515000000000001</c:v>
                </c:pt>
                <c:pt idx="12343">
                  <c:v>50.506999999999998</c:v>
                </c:pt>
                <c:pt idx="12344">
                  <c:v>50.494</c:v>
                </c:pt>
                <c:pt idx="12345">
                  <c:v>50.496000000000002</c:v>
                </c:pt>
                <c:pt idx="12346">
                  <c:v>50.481000000000002</c:v>
                </c:pt>
                <c:pt idx="12347">
                  <c:v>50.481000000000002</c:v>
                </c:pt>
                <c:pt idx="12348">
                  <c:v>50.481000000000002</c:v>
                </c:pt>
                <c:pt idx="12349">
                  <c:v>50.481000000000002</c:v>
                </c:pt>
                <c:pt idx="12350">
                  <c:v>50.472000000000001</c:v>
                </c:pt>
                <c:pt idx="12351">
                  <c:v>50.47</c:v>
                </c:pt>
                <c:pt idx="12352">
                  <c:v>50.462000000000003</c:v>
                </c:pt>
                <c:pt idx="12353">
                  <c:v>50.448999999999998</c:v>
                </c:pt>
                <c:pt idx="12354">
                  <c:v>50.451000000000001</c:v>
                </c:pt>
                <c:pt idx="12355">
                  <c:v>50.438000000000002</c:v>
                </c:pt>
                <c:pt idx="12356">
                  <c:v>50.430999999999997</c:v>
                </c:pt>
                <c:pt idx="12357">
                  <c:v>50.424999999999997</c:v>
                </c:pt>
                <c:pt idx="12358">
                  <c:v>50.423000000000002</c:v>
                </c:pt>
                <c:pt idx="12359">
                  <c:v>50.417999999999999</c:v>
                </c:pt>
                <c:pt idx="12360">
                  <c:v>50.41</c:v>
                </c:pt>
                <c:pt idx="12361">
                  <c:v>50.405000000000001</c:v>
                </c:pt>
                <c:pt idx="12362">
                  <c:v>50.395000000000003</c:v>
                </c:pt>
                <c:pt idx="12363">
                  <c:v>50.399000000000001</c:v>
                </c:pt>
                <c:pt idx="12364">
                  <c:v>50.386000000000003</c:v>
                </c:pt>
                <c:pt idx="12365">
                  <c:v>50.38</c:v>
                </c:pt>
                <c:pt idx="12366">
                  <c:v>50.372999999999998</c:v>
                </c:pt>
                <c:pt idx="12367">
                  <c:v>50.375999999999998</c:v>
                </c:pt>
                <c:pt idx="12368">
                  <c:v>50.362000000000002</c:v>
                </c:pt>
                <c:pt idx="12369">
                  <c:v>50.357999999999997</c:v>
                </c:pt>
                <c:pt idx="12370">
                  <c:v>50.357999999999997</c:v>
                </c:pt>
                <c:pt idx="12371">
                  <c:v>50.347000000000001</c:v>
                </c:pt>
                <c:pt idx="12372">
                  <c:v>50.35</c:v>
                </c:pt>
                <c:pt idx="12373">
                  <c:v>50.338999999999999</c:v>
                </c:pt>
                <c:pt idx="12374">
                  <c:v>50.337000000000003</c:v>
                </c:pt>
                <c:pt idx="12375">
                  <c:v>50.328000000000003</c:v>
                </c:pt>
                <c:pt idx="12376">
                  <c:v>50.326000000000001</c:v>
                </c:pt>
                <c:pt idx="12377">
                  <c:v>50.317999999999998</c:v>
                </c:pt>
                <c:pt idx="12378">
                  <c:v>50.308999999999997</c:v>
                </c:pt>
                <c:pt idx="12379">
                  <c:v>50.311</c:v>
                </c:pt>
                <c:pt idx="12380">
                  <c:v>50.292999999999999</c:v>
                </c:pt>
                <c:pt idx="12381">
                  <c:v>50.290999999999997</c:v>
                </c:pt>
                <c:pt idx="12382">
                  <c:v>50.29</c:v>
                </c:pt>
                <c:pt idx="12383">
                  <c:v>50.284999999999997</c:v>
                </c:pt>
                <c:pt idx="12384">
                  <c:v>50.271999999999998</c:v>
                </c:pt>
                <c:pt idx="12385">
                  <c:v>50.261000000000003</c:v>
                </c:pt>
                <c:pt idx="12386">
                  <c:v>50.253999999999998</c:v>
                </c:pt>
                <c:pt idx="12387">
                  <c:v>50.261000000000003</c:v>
                </c:pt>
                <c:pt idx="12388">
                  <c:v>50.247999999999998</c:v>
                </c:pt>
                <c:pt idx="12389">
                  <c:v>50.244</c:v>
                </c:pt>
                <c:pt idx="12390">
                  <c:v>50.238</c:v>
                </c:pt>
                <c:pt idx="12391">
                  <c:v>50.231000000000002</c:v>
                </c:pt>
                <c:pt idx="12392">
                  <c:v>50.223999999999997</c:v>
                </c:pt>
                <c:pt idx="12393">
                  <c:v>50.22</c:v>
                </c:pt>
                <c:pt idx="12394">
                  <c:v>50.191000000000003</c:v>
                </c:pt>
                <c:pt idx="12395">
                  <c:v>50.207000000000001</c:v>
                </c:pt>
                <c:pt idx="12396">
                  <c:v>50.194000000000003</c:v>
                </c:pt>
                <c:pt idx="12397">
                  <c:v>50.185000000000002</c:v>
                </c:pt>
                <c:pt idx="12398">
                  <c:v>50.177</c:v>
                </c:pt>
                <c:pt idx="12399">
                  <c:v>50.164999999999999</c:v>
                </c:pt>
                <c:pt idx="12400">
                  <c:v>50.154000000000003</c:v>
                </c:pt>
                <c:pt idx="12401">
                  <c:v>50.17</c:v>
                </c:pt>
                <c:pt idx="12402">
                  <c:v>50.156999999999996</c:v>
                </c:pt>
                <c:pt idx="12403">
                  <c:v>50.137</c:v>
                </c:pt>
                <c:pt idx="12404">
                  <c:v>50.146999999999998</c:v>
                </c:pt>
                <c:pt idx="12405">
                  <c:v>50.149000000000001</c:v>
                </c:pt>
                <c:pt idx="12406">
                  <c:v>50.146999999999998</c:v>
                </c:pt>
                <c:pt idx="12407">
                  <c:v>50.140999999999998</c:v>
                </c:pt>
                <c:pt idx="12408">
                  <c:v>50.134</c:v>
                </c:pt>
                <c:pt idx="12409">
                  <c:v>50.122999999999998</c:v>
                </c:pt>
                <c:pt idx="12410">
                  <c:v>50.128</c:v>
                </c:pt>
                <c:pt idx="12411">
                  <c:v>50.119</c:v>
                </c:pt>
                <c:pt idx="12412">
                  <c:v>50.122</c:v>
                </c:pt>
                <c:pt idx="12413">
                  <c:v>50.107999999999997</c:v>
                </c:pt>
                <c:pt idx="12414">
                  <c:v>50.107999999999997</c:v>
                </c:pt>
                <c:pt idx="12415">
                  <c:v>50.097000000000001</c:v>
                </c:pt>
                <c:pt idx="12416">
                  <c:v>50.097999999999999</c:v>
                </c:pt>
                <c:pt idx="12417">
                  <c:v>50.095999999999997</c:v>
                </c:pt>
                <c:pt idx="12418">
                  <c:v>50.085000000000001</c:v>
                </c:pt>
                <c:pt idx="12419">
                  <c:v>50.076000000000001</c:v>
                </c:pt>
                <c:pt idx="12420">
                  <c:v>50.067</c:v>
                </c:pt>
                <c:pt idx="12421">
                  <c:v>50.055999999999997</c:v>
                </c:pt>
                <c:pt idx="12422">
                  <c:v>50.055999999999997</c:v>
                </c:pt>
                <c:pt idx="12423">
                  <c:v>50.055</c:v>
                </c:pt>
                <c:pt idx="12424">
                  <c:v>50.048000000000002</c:v>
                </c:pt>
                <c:pt idx="12425">
                  <c:v>50.039000000000001</c:v>
                </c:pt>
                <c:pt idx="12426">
                  <c:v>50.033000000000001</c:v>
                </c:pt>
                <c:pt idx="12427">
                  <c:v>50.026000000000003</c:v>
                </c:pt>
                <c:pt idx="12428">
                  <c:v>50.021999999999998</c:v>
                </c:pt>
                <c:pt idx="12429">
                  <c:v>50.021999999999998</c:v>
                </c:pt>
                <c:pt idx="12430">
                  <c:v>50.021999999999998</c:v>
                </c:pt>
                <c:pt idx="12431">
                  <c:v>50.018000000000001</c:v>
                </c:pt>
                <c:pt idx="12432">
                  <c:v>50</c:v>
                </c:pt>
                <c:pt idx="12433">
                  <c:v>49.996000000000002</c:v>
                </c:pt>
                <c:pt idx="12434">
                  <c:v>49.985999999999997</c:v>
                </c:pt>
                <c:pt idx="12435">
                  <c:v>49.988</c:v>
                </c:pt>
                <c:pt idx="12436">
                  <c:v>49.981000000000002</c:v>
                </c:pt>
                <c:pt idx="12437">
                  <c:v>49.968000000000004</c:v>
                </c:pt>
                <c:pt idx="12438">
                  <c:v>49.97</c:v>
                </c:pt>
                <c:pt idx="12439">
                  <c:v>49.963999999999999</c:v>
                </c:pt>
                <c:pt idx="12440">
                  <c:v>49.963999999999999</c:v>
                </c:pt>
                <c:pt idx="12441">
                  <c:v>49.954000000000001</c:v>
                </c:pt>
                <c:pt idx="12442">
                  <c:v>49.956000000000003</c:v>
                </c:pt>
                <c:pt idx="12443">
                  <c:v>49.947000000000003</c:v>
                </c:pt>
                <c:pt idx="12444">
                  <c:v>49.942999999999998</c:v>
                </c:pt>
                <c:pt idx="12445">
                  <c:v>49.941000000000003</c:v>
                </c:pt>
                <c:pt idx="12446">
                  <c:v>49.936999999999998</c:v>
                </c:pt>
                <c:pt idx="12447">
                  <c:v>49.920999999999999</c:v>
                </c:pt>
                <c:pt idx="12448">
                  <c:v>49.93</c:v>
                </c:pt>
                <c:pt idx="12449">
                  <c:v>49.92</c:v>
                </c:pt>
                <c:pt idx="12450">
                  <c:v>49.912999999999997</c:v>
                </c:pt>
                <c:pt idx="12451">
                  <c:v>49.906999999999996</c:v>
                </c:pt>
                <c:pt idx="12452">
                  <c:v>49.892000000000003</c:v>
                </c:pt>
                <c:pt idx="12453">
                  <c:v>49.893999999999998</c:v>
                </c:pt>
                <c:pt idx="12454">
                  <c:v>49.884999999999998</c:v>
                </c:pt>
                <c:pt idx="12455">
                  <c:v>49.875999999999998</c:v>
                </c:pt>
                <c:pt idx="12456">
                  <c:v>49.875</c:v>
                </c:pt>
                <c:pt idx="12457">
                  <c:v>49.872999999999998</c:v>
                </c:pt>
                <c:pt idx="12458">
                  <c:v>49.862000000000002</c:v>
                </c:pt>
                <c:pt idx="12459">
                  <c:v>49.856999999999999</c:v>
                </c:pt>
                <c:pt idx="12460">
                  <c:v>49.854999999999997</c:v>
                </c:pt>
                <c:pt idx="12461">
                  <c:v>49.844000000000001</c:v>
                </c:pt>
                <c:pt idx="12462">
                  <c:v>49.831000000000003</c:v>
                </c:pt>
                <c:pt idx="12463">
                  <c:v>49.823</c:v>
                </c:pt>
                <c:pt idx="12464">
                  <c:v>49.811</c:v>
                </c:pt>
                <c:pt idx="12465">
                  <c:v>49.816000000000003</c:v>
                </c:pt>
                <c:pt idx="12466">
                  <c:v>49.81</c:v>
                </c:pt>
                <c:pt idx="12467">
                  <c:v>49.805</c:v>
                </c:pt>
                <c:pt idx="12468">
                  <c:v>49.801000000000002</c:v>
                </c:pt>
                <c:pt idx="12469">
                  <c:v>49.795000000000002</c:v>
                </c:pt>
                <c:pt idx="12470">
                  <c:v>49.79</c:v>
                </c:pt>
                <c:pt idx="12471">
                  <c:v>49.777999999999999</c:v>
                </c:pt>
                <c:pt idx="12472">
                  <c:v>49.776000000000003</c:v>
                </c:pt>
                <c:pt idx="12473">
                  <c:v>49.767000000000003</c:v>
                </c:pt>
                <c:pt idx="12474">
                  <c:v>49.762999999999998</c:v>
                </c:pt>
                <c:pt idx="12475">
                  <c:v>49.752000000000002</c:v>
                </c:pt>
                <c:pt idx="12476">
                  <c:v>49.756</c:v>
                </c:pt>
                <c:pt idx="12477">
                  <c:v>49.752000000000002</c:v>
                </c:pt>
                <c:pt idx="12478">
                  <c:v>49.746000000000002</c:v>
                </c:pt>
                <c:pt idx="12479">
                  <c:v>49.738999999999997</c:v>
                </c:pt>
                <c:pt idx="12480">
                  <c:v>49.74</c:v>
                </c:pt>
                <c:pt idx="12481">
                  <c:v>49.731000000000002</c:v>
                </c:pt>
                <c:pt idx="12482">
                  <c:v>49.723999999999997</c:v>
                </c:pt>
                <c:pt idx="12483">
                  <c:v>49.718000000000004</c:v>
                </c:pt>
                <c:pt idx="12484">
                  <c:v>49.709000000000003</c:v>
                </c:pt>
                <c:pt idx="12485">
                  <c:v>49.7</c:v>
                </c:pt>
                <c:pt idx="12486">
                  <c:v>49.703000000000003</c:v>
                </c:pt>
                <c:pt idx="12487">
                  <c:v>49.692</c:v>
                </c:pt>
                <c:pt idx="12488">
                  <c:v>49.69</c:v>
                </c:pt>
                <c:pt idx="12489">
                  <c:v>49.677</c:v>
                </c:pt>
                <c:pt idx="12490">
                  <c:v>49.674999999999997</c:v>
                </c:pt>
                <c:pt idx="12491">
                  <c:v>49.674999999999997</c:v>
                </c:pt>
                <c:pt idx="12492">
                  <c:v>49.67</c:v>
                </c:pt>
                <c:pt idx="12493">
                  <c:v>49.661999999999999</c:v>
                </c:pt>
                <c:pt idx="12494">
                  <c:v>49.655000000000001</c:v>
                </c:pt>
                <c:pt idx="12495">
                  <c:v>49.646999999999998</c:v>
                </c:pt>
                <c:pt idx="12496">
                  <c:v>49.634</c:v>
                </c:pt>
                <c:pt idx="12497">
                  <c:v>49.636000000000003</c:v>
                </c:pt>
                <c:pt idx="12498">
                  <c:v>49.631999999999998</c:v>
                </c:pt>
                <c:pt idx="12499">
                  <c:v>49.631999999999998</c:v>
                </c:pt>
                <c:pt idx="12500">
                  <c:v>49.619</c:v>
                </c:pt>
                <c:pt idx="12501">
                  <c:v>49.613</c:v>
                </c:pt>
                <c:pt idx="12502">
                  <c:v>49.613</c:v>
                </c:pt>
                <c:pt idx="12503">
                  <c:v>49.6</c:v>
                </c:pt>
                <c:pt idx="12504">
                  <c:v>49.594999999999999</c:v>
                </c:pt>
                <c:pt idx="12505">
                  <c:v>49.588999999999999</c:v>
                </c:pt>
                <c:pt idx="12506">
                  <c:v>49.585000000000001</c:v>
                </c:pt>
                <c:pt idx="12507">
                  <c:v>49.572000000000003</c:v>
                </c:pt>
                <c:pt idx="12508">
                  <c:v>49.572000000000003</c:v>
                </c:pt>
                <c:pt idx="12509">
                  <c:v>49.57</c:v>
                </c:pt>
                <c:pt idx="12510">
                  <c:v>49.572000000000003</c:v>
                </c:pt>
                <c:pt idx="12511">
                  <c:v>49.566000000000003</c:v>
                </c:pt>
                <c:pt idx="12512">
                  <c:v>49.561999999999998</c:v>
                </c:pt>
                <c:pt idx="12513">
                  <c:v>49.552999999999997</c:v>
                </c:pt>
                <c:pt idx="12514">
                  <c:v>49.558999999999997</c:v>
                </c:pt>
                <c:pt idx="12515">
                  <c:v>49.548999999999999</c:v>
                </c:pt>
                <c:pt idx="12516">
                  <c:v>49.545999999999999</c:v>
                </c:pt>
                <c:pt idx="12517">
                  <c:v>49.542000000000002</c:v>
                </c:pt>
                <c:pt idx="12518">
                  <c:v>49.537999999999997</c:v>
                </c:pt>
                <c:pt idx="12519">
                  <c:v>49.527000000000001</c:v>
                </c:pt>
                <c:pt idx="12520">
                  <c:v>49.518000000000001</c:v>
                </c:pt>
                <c:pt idx="12521">
                  <c:v>49.514000000000003</c:v>
                </c:pt>
                <c:pt idx="12522">
                  <c:v>49.505000000000003</c:v>
                </c:pt>
                <c:pt idx="12523">
                  <c:v>49.499000000000002</c:v>
                </c:pt>
                <c:pt idx="12524">
                  <c:v>49.497</c:v>
                </c:pt>
                <c:pt idx="12525">
                  <c:v>49.481999999999999</c:v>
                </c:pt>
                <c:pt idx="12526">
                  <c:v>49.491</c:v>
                </c:pt>
                <c:pt idx="12527">
                  <c:v>49.472999999999999</c:v>
                </c:pt>
                <c:pt idx="12528">
                  <c:v>49.46</c:v>
                </c:pt>
                <c:pt idx="12529">
                  <c:v>49.456000000000003</c:v>
                </c:pt>
                <c:pt idx="12530">
                  <c:v>49.460999999999999</c:v>
                </c:pt>
                <c:pt idx="12531">
                  <c:v>49.448999999999998</c:v>
                </c:pt>
                <c:pt idx="12532">
                  <c:v>49.447000000000003</c:v>
                </c:pt>
                <c:pt idx="12533">
                  <c:v>49.433999999999997</c:v>
                </c:pt>
                <c:pt idx="12534">
                  <c:v>49.426000000000002</c:v>
                </c:pt>
                <c:pt idx="12535">
                  <c:v>49.423999999999999</c:v>
                </c:pt>
                <c:pt idx="12536">
                  <c:v>49.418999999999997</c:v>
                </c:pt>
                <c:pt idx="12537">
                  <c:v>49.411000000000001</c:v>
                </c:pt>
                <c:pt idx="12538">
                  <c:v>49.417999999999999</c:v>
                </c:pt>
                <c:pt idx="12539">
                  <c:v>49.402000000000001</c:v>
                </c:pt>
                <c:pt idx="12540">
                  <c:v>49.396000000000001</c:v>
                </c:pt>
                <c:pt idx="12541">
                  <c:v>49.393999999999998</c:v>
                </c:pt>
                <c:pt idx="12542">
                  <c:v>49.389000000000003</c:v>
                </c:pt>
                <c:pt idx="12543">
                  <c:v>49.389000000000003</c:v>
                </c:pt>
                <c:pt idx="12544">
                  <c:v>49.383000000000003</c:v>
                </c:pt>
                <c:pt idx="12545">
                  <c:v>49.374000000000002</c:v>
                </c:pt>
                <c:pt idx="12546">
                  <c:v>49.377000000000002</c:v>
                </c:pt>
                <c:pt idx="12547">
                  <c:v>49.363999999999997</c:v>
                </c:pt>
                <c:pt idx="12548">
                  <c:v>49.366</c:v>
                </c:pt>
                <c:pt idx="12549">
                  <c:v>49.354999999999997</c:v>
                </c:pt>
                <c:pt idx="12550">
                  <c:v>49.345999999999997</c:v>
                </c:pt>
                <c:pt idx="12551">
                  <c:v>49.338000000000001</c:v>
                </c:pt>
                <c:pt idx="12552">
                  <c:v>49.335999999999999</c:v>
                </c:pt>
                <c:pt idx="12553">
                  <c:v>49.334000000000003</c:v>
                </c:pt>
                <c:pt idx="12554">
                  <c:v>49.329000000000001</c:v>
                </c:pt>
                <c:pt idx="12555">
                  <c:v>49.317999999999998</c:v>
                </c:pt>
                <c:pt idx="12556">
                  <c:v>49.320999999999998</c:v>
                </c:pt>
                <c:pt idx="12557">
                  <c:v>49.323</c:v>
                </c:pt>
                <c:pt idx="12558">
                  <c:v>49.31</c:v>
                </c:pt>
                <c:pt idx="12559">
                  <c:v>49.308</c:v>
                </c:pt>
                <c:pt idx="12560">
                  <c:v>49.295000000000002</c:v>
                </c:pt>
                <c:pt idx="12561">
                  <c:v>49.302</c:v>
                </c:pt>
                <c:pt idx="12562">
                  <c:v>49.277999999999999</c:v>
                </c:pt>
                <c:pt idx="12563">
                  <c:v>49.277999999999999</c:v>
                </c:pt>
                <c:pt idx="12564">
                  <c:v>49.273000000000003</c:v>
                </c:pt>
                <c:pt idx="12565">
                  <c:v>49.268999999999998</c:v>
                </c:pt>
                <c:pt idx="12566">
                  <c:v>49.262999999999998</c:v>
                </c:pt>
                <c:pt idx="12567">
                  <c:v>49.253999999999998</c:v>
                </c:pt>
                <c:pt idx="12568">
                  <c:v>49.247</c:v>
                </c:pt>
                <c:pt idx="12569">
                  <c:v>49.234999999999999</c:v>
                </c:pt>
                <c:pt idx="12570">
                  <c:v>49.238999999999997</c:v>
                </c:pt>
                <c:pt idx="12571">
                  <c:v>49.225999999999999</c:v>
                </c:pt>
                <c:pt idx="12572">
                  <c:v>49.228000000000002</c:v>
                </c:pt>
                <c:pt idx="12573">
                  <c:v>49.228000000000002</c:v>
                </c:pt>
                <c:pt idx="12574">
                  <c:v>49.216000000000001</c:v>
                </c:pt>
                <c:pt idx="12575">
                  <c:v>49.215000000000003</c:v>
                </c:pt>
                <c:pt idx="12576">
                  <c:v>49.209000000000003</c:v>
                </c:pt>
                <c:pt idx="12577">
                  <c:v>49.201999999999998</c:v>
                </c:pt>
                <c:pt idx="12578">
                  <c:v>49.195999999999998</c:v>
                </c:pt>
                <c:pt idx="12579">
                  <c:v>49.197000000000003</c:v>
                </c:pt>
                <c:pt idx="12580">
                  <c:v>49.188000000000002</c:v>
                </c:pt>
                <c:pt idx="12581">
                  <c:v>49.171999999999997</c:v>
                </c:pt>
                <c:pt idx="12582">
                  <c:v>49.174999999999997</c:v>
                </c:pt>
                <c:pt idx="12583">
                  <c:v>49.173000000000002</c:v>
                </c:pt>
                <c:pt idx="12584">
                  <c:v>49.170999999999999</c:v>
                </c:pt>
                <c:pt idx="12585">
                  <c:v>49.164000000000001</c:v>
                </c:pt>
                <c:pt idx="12586">
                  <c:v>49.155000000000001</c:v>
                </c:pt>
                <c:pt idx="12587">
                  <c:v>49.151000000000003</c:v>
                </c:pt>
                <c:pt idx="12588">
                  <c:v>49.137999999999998</c:v>
                </c:pt>
                <c:pt idx="12589">
                  <c:v>49.136000000000003</c:v>
                </c:pt>
                <c:pt idx="12590">
                  <c:v>49.137999999999998</c:v>
                </c:pt>
                <c:pt idx="12591">
                  <c:v>49.122999999999998</c:v>
                </c:pt>
                <c:pt idx="12592">
                  <c:v>49.125</c:v>
                </c:pt>
                <c:pt idx="12593">
                  <c:v>49.113999999999997</c:v>
                </c:pt>
                <c:pt idx="12594">
                  <c:v>49.115000000000002</c:v>
                </c:pt>
                <c:pt idx="12595">
                  <c:v>49.106000000000002</c:v>
                </c:pt>
                <c:pt idx="12596">
                  <c:v>49.098999999999997</c:v>
                </c:pt>
                <c:pt idx="12597">
                  <c:v>49.097000000000001</c:v>
                </c:pt>
                <c:pt idx="12598">
                  <c:v>49.091000000000001</c:v>
                </c:pt>
                <c:pt idx="12599">
                  <c:v>49.084000000000003</c:v>
                </c:pt>
                <c:pt idx="12600">
                  <c:v>49.082000000000001</c:v>
                </c:pt>
                <c:pt idx="12601">
                  <c:v>49.078000000000003</c:v>
                </c:pt>
                <c:pt idx="12602">
                  <c:v>49.069000000000003</c:v>
                </c:pt>
                <c:pt idx="12603">
                  <c:v>49.067</c:v>
                </c:pt>
                <c:pt idx="12604">
                  <c:v>49.058999999999997</c:v>
                </c:pt>
                <c:pt idx="12605">
                  <c:v>49.057000000000002</c:v>
                </c:pt>
                <c:pt idx="12606">
                  <c:v>49.043999999999997</c:v>
                </c:pt>
                <c:pt idx="12607">
                  <c:v>49.042999999999999</c:v>
                </c:pt>
                <c:pt idx="12608">
                  <c:v>49.040999999999997</c:v>
                </c:pt>
                <c:pt idx="12609">
                  <c:v>49.03</c:v>
                </c:pt>
                <c:pt idx="12610">
                  <c:v>49.026000000000003</c:v>
                </c:pt>
                <c:pt idx="12611">
                  <c:v>49.017000000000003</c:v>
                </c:pt>
                <c:pt idx="12612">
                  <c:v>49.011000000000003</c:v>
                </c:pt>
                <c:pt idx="12613">
                  <c:v>49.005000000000003</c:v>
                </c:pt>
                <c:pt idx="12614">
                  <c:v>49.011000000000003</c:v>
                </c:pt>
                <c:pt idx="12615">
                  <c:v>49.006999999999998</c:v>
                </c:pt>
                <c:pt idx="12616">
                  <c:v>48.991999999999997</c:v>
                </c:pt>
                <c:pt idx="12617">
                  <c:v>48.991999999999997</c:v>
                </c:pt>
                <c:pt idx="12618">
                  <c:v>48.981000000000002</c:v>
                </c:pt>
                <c:pt idx="12619">
                  <c:v>48.981000000000002</c:v>
                </c:pt>
                <c:pt idx="12620">
                  <c:v>48.975000000000001</c:v>
                </c:pt>
                <c:pt idx="12621">
                  <c:v>48.972999999999999</c:v>
                </c:pt>
                <c:pt idx="12622">
                  <c:v>48.966000000000001</c:v>
                </c:pt>
                <c:pt idx="12623">
                  <c:v>48.962000000000003</c:v>
                </c:pt>
                <c:pt idx="12624">
                  <c:v>48.951000000000001</c:v>
                </c:pt>
                <c:pt idx="12625">
                  <c:v>48.957999999999998</c:v>
                </c:pt>
                <c:pt idx="12626">
                  <c:v>48.948999999999998</c:v>
                </c:pt>
                <c:pt idx="12627">
                  <c:v>48.94</c:v>
                </c:pt>
                <c:pt idx="12628">
                  <c:v>48.936</c:v>
                </c:pt>
                <c:pt idx="12629">
                  <c:v>48.936</c:v>
                </c:pt>
                <c:pt idx="12630">
                  <c:v>48.927999999999997</c:v>
                </c:pt>
                <c:pt idx="12631">
                  <c:v>48.914000000000001</c:v>
                </c:pt>
                <c:pt idx="12632">
                  <c:v>48.912999999999997</c:v>
                </c:pt>
                <c:pt idx="12633">
                  <c:v>48.912999999999997</c:v>
                </c:pt>
                <c:pt idx="12634">
                  <c:v>48.902000000000001</c:v>
                </c:pt>
                <c:pt idx="12635">
                  <c:v>48.896999999999998</c:v>
                </c:pt>
                <c:pt idx="12636">
                  <c:v>48.887</c:v>
                </c:pt>
                <c:pt idx="12637">
                  <c:v>48.884999999999998</c:v>
                </c:pt>
                <c:pt idx="12638">
                  <c:v>48.884999999999998</c:v>
                </c:pt>
                <c:pt idx="12639">
                  <c:v>48.883000000000003</c:v>
                </c:pt>
                <c:pt idx="12640">
                  <c:v>48.869</c:v>
                </c:pt>
                <c:pt idx="12641">
                  <c:v>48.868000000000002</c:v>
                </c:pt>
                <c:pt idx="12642">
                  <c:v>48.860999999999997</c:v>
                </c:pt>
                <c:pt idx="12643">
                  <c:v>48.853999999999999</c:v>
                </c:pt>
                <c:pt idx="12644">
                  <c:v>48.845999999999997</c:v>
                </c:pt>
                <c:pt idx="12645">
                  <c:v>48.838999999999999</c:v>
                </c:pt>
                <c:pt idx="12646">
                  <c:v>48.832999999999998</c:v>
                </c:pt>
                <c:pt idx="12647">
                  <c:v>48.828000000000003</c:v>
                </c:pt>
                <c:pt idx="12648">
                  <c:v>48.823999999999998</c:v>
                </c:pt>
                <c:pt idx="12649">
                  <c:v>48.817999999999998</c:v>
                </c:pt>
                <c:pt idx="12650">
                  <c:v>48.816000000000003</c:v>
                </c:pt>
                <c:pt idx="12651">
                  <c:v>48.808999999999997</c:v>
                </c:pt>
                <c:pt idx="12652">
                  <c:v>48.811</c:v>
                </c:pt>
                <c:pt idx="12653">
                  <c:v>48.807000000000002</c:v>
                </c:pt>
                <c:pt idx="12654">
                  <c:v>48.793999999999997</c:v>
                </c:pt>
                <c:pt idx="12655">
                  <c:v>48.792000000000002</c:v>
                </c:pt>
                <c:pt idx="12656">
                  <c:v>48.780999999999999</c:v>
                </c:pt>
                <c:pt idx="12657">
                  <c:v>48.774999999999999</c:v>
                </c:pt>
                <c:pt idx="12658">
                  <c:v>48.768000000000001</c:v>
                </c:pt>
                <c:pt idx="12659">
                  <c:v>48.765999999999998</c:v>
                </c:pt>
                <c:pt idx="12660">
                  <c:v>48.756999999999998</c:v>
                </c:pt>
                <c:pt idx="12661">
                  <c:v>48.749000000000002</c:v>
                </c:pt>
                <c:pt idx="12662">
                  <c:v>48.747</c:v>
                </c:pt>
                <c:pt idx="12663">
                  <c:v>48.741999999999997</c:v>
                </c:pt>
                <c:pt idx="12664">
                  <c:v>48.738</c:v>
                </c:pt>
                <c:pt idx="12665">
                  <c:v>48.741</c:v>
                </c:pt>
                <c:pt idx="12666">
                  <c:v>48.741</c:v>
                </c:pt>
                <c:pt idx="12667">
                  <c:v>48.725000000000001</c:v>
                </c:pt>
                <c:pt idx="12668">
                  <c:v>48.726999999999997</c:v>
                </c:pt>
                <c:pt idx="12669">
                  <c:v>48.725999999999999</c:v>
                </c:pt>
                <c:pt idx="12670">
                  <c:v>48.716999999999999</c:v>
                </c:pt>
                <c:pt idx="12671">
                  <c:v>48.719000000000001</c:v>
                </c:pt>
                <c:pt idx="12672">
                  <c:v>48.704000000000001</c:v>
                </c:pt>
                <c:pt idx="12673">
                  <c:v>48.697000000000003</c:v>
                </c:pt>
                <c:pt idx="12674">
                  <c:v>48.7</c:v>
                </c:pt>
                <c:pt idx="12675">
                  <c:v>48.692999999999998</c:v>
                </c:pt>
                <c:pt idx="12676">
                  <c:v>48.677999999999997</c:v>
                </c:pt>
                <c:pt idx="12677">
                  <c:v>48.673999999999999</c:v>
                </c:pt>
                <c:pt idx="12678">
                  <c:v>48.667000000000002</c:v>
                </c:pt>
                <c:pt idx="12679">
                  <c:v>48.667000000000002</c:v>
                </c:pt>
                <c:pt idx="12680">
                  <c:v>48.654000000000003</c:v>
                </c:pt>
                <c:pt idx="12681">
                  <c:v>48.655999999999999</c:v>
                </c:pt>
                <c:pt idx="12682">
                  <c:v>48.65</c:v>
                </c:pt>
                <c:pt idx="12683">
                  <c:v>48.643000000000001</c:v>
                </c:pt>
                <c:pt idx="12684">
                  <c:v>48.640999999999998</c:v>
                </c:pt>
                <c:pt idx="12685">
                  <c:v>48.637</c:v>
                </c:pt>
                <c:pt idx="12686">
                  <c:v>48.633000000000003</c:v>
                </c:pt>
                <c:pt idx="12687">
                  <c:v>48.628999999999998</c:v>
                </c:pt>
                <c:pt idx="12688">
                  <c:v>48.627000000000002</c:v>
                </c:pt>
                <c:pt idx="12689">
                  <c:v>48.609000000000002</c:v>
                </c:pt>
                <c:pt idx="12690">
                  <c:v>48.603999999999999</c:v>
                </c:pt>
                <c:pt idx="12691">
                  <c:v>48.582999999999998</c:v>
                </c:pt>
                <c:pt idx="12692">
                  <c:v>48.585000000000001</c:v>
                </c:pt>
                <c:pt idx="12693">
                  <c:v>48.578000000000003</c:v>
                </c:pt>
                <c:pt idx="12694">
                  <c:v>48.578000000000003</c:v>
                </c:pt>
                <c:pt idx="12695">
                  <c:v>48.572000000000003</c:v>
                </c:pt>
                <c:pt idx="12696">
                  <c:v>48.566000000000003</c:v>
                </c:pt>
                <c:pt idx="12697">
                  <c:v>48.563000000000002</c:v>
                </c:pt>
                <c:pt idx="12698">
                  <c:v>48.555</c:v>
                </c:pt>
                <c:pt idx="12699">
                  <c:v>48.555</c:v>
                </c:pt>
                <c:pt idx="12700">
                  <c:v>48.548000000000002</c:v>
                </c:pt>
                <c:pt idx="12701">
                  <c:v>48.548999999999999</c:v>
                </c:pt>
                <c:pt idx="12702">
                  <c:v>48.543999999999997</c:v>
                </c:pt>
                <c:pt idx="12703">
                  <c:v>48.537999999999997</c:v>
                </c:pt>
                <c:pt idx="12704">
                  <c:v>48.529000000000003</c:v>
                </c:pt>
                <c:pt idx="12705">
                  <c:v>48.524999999999999</c:v>
                </c:pt>
                <c:pt idx="12706">
                  <c:v>48.518000000000001</c:v>
                </c:pt>
                <c:pt idx="12707">
                  <c:v>48.506999999999998</c:v>
                </c:pt>
                <c:pt idx="12708">
                  <c:v>48.506999999999998</c:v>
                </c:pt>
                <c:pt idx="12709">
                  <c:v>48.506</c:v>
                </c:pt>
                <c:pt idx="12710">
                  <c:v>48.497</c:v>
                </c:pt>
                <c:pt idx="12711">
                  <c:v>48.494999999999997</c:v>
                </c:pt>
                <c:pt idx="12712">
                  <c:v>48.484000000000002</c:v>
                </c:pt>
                <c:pt idx="12713">
                  <c:v>48.484000000000002</c:v>
                </c:pt>
                <c:pt idx="12714">
                  <c:v>48.484000000000002</c:v>
                </c:pt>
                <c:pt idx="12715">
                  <c:v>48.466999999999999</c:v>
                </c:pt>
                <c:pt idx="12716">
                  <c:v>48.469000000000001</c:v>
                </c:pt>
                <c:pt idx="12717">
                  <c:v>48.457999999999998</c:v>
                </c:pt>
                <c:pt idx="12718">
                  <c:v>48.46</c:v>
                </c:pt>
                <c:pt idx="12719">
                  <c:v>48.451000000000001</c:v>
                </c:pt>
                <c:pt idx="12720">
                  <c:v>48.447000000000003</c:v>
                </c:pt>
                <c:pt idx="12721">
                  <c:v>48.445</c:v>
                </c:pt>
                <c:pt idx="12722">
                  <c:v>48.439</c:v>
                </c:pt>
                <c:pt idx="12723">
                  <c:v>48.424999999999997</c:v>
                </c:pt>
                <c:pt idx="12724">
                  <c:v>48.424999999999997</c:v>
                </c:pt>
                <c:pt idx="12725">
                  <c:v>48.417000000000002</c:v>
                </c:pt>
                <c:pt idx="12726">
                  <c:v>48.412999999999997</c:v>
                </c:pt>
                <c:pt idx="12727">
                  <c:v>48.405999999999999</c:v>
                </c:pt>
                <c:pt idx="12728">
                  <c:v>48.402000000000001</c:v>
                </c:pt>
                <c:pt idx="12729">
                  <c:v>48.398000000000003</c:v>
                </c:pt>
                <c:pt idx="12730">
                  <c:v>48.386000000000003</c:v>
                </c:pt>
                <c:pt idx="12731">
                  <c:v>48.393000000000001</c:v>
                </c:pt>
                <c:pt idx="12732">
                  <c:v>48.383000000000003</c:v>
                </c:pt>
                <c:pt idx="12733">
                  <c:v>48.374000000000002</c:v>
                </c:pt>
                <c:pt idx="12734">
                  <c:v>48.37</c:v>
                </c:pt>
                <c:pt idx="12735">
                  <c:v>48.360999999999997</c:v>
                </c:pt>
                <c:pt idx="12736">
                  <c:v>48.363</c:v>
                </c:pt>
                <c:pt idx="12737">
                  <c:v>48.359000000000002</c:v>
                </c:pt>
                <c:pt idx="12738">
                  <c:v>48.35</c:v>
                </c:pt>
                <c:pt idx="12739">
                  <c:v>48.344000000000001</c:v>
                </c:pt>
                <c:pt idx="12740">
                  <c:v>48.345999999999997</c:v>
                </c:pt>
                <c:pt idx="12741">
                  <c:v>48.338999999999999</c:v>
                </c:pt>
                <c:pt idx="12742">
                  <c:v>48.341999999999999</c:v>
                </c:pt>
                <c:pt idx="12743">
                  <c:v>48.332999999999998</c:v>
                </c:pt>
                <c:pt idx="12744">
                  <c:v>48.331000000000003</c:v>
                </c:pt>
                <c:pt idx="12745">
                  <c:v>48.316000000000003</c:v>
                </c:pt>
                <c:pt idx="12746">
                  <c:v>48.322000000000003</c:v>
                </c:pt>
                <c:pt idx="12747">
                  <c:v>48.316000000000003</c:v>
                </c:pt>
                <c:pt idx="12748">
                  <c:v>48.308999999999997</c:v>
                </c:pt>
                <c:pt idx="12749">
                  <c:v>48.298999999999999</c:v>
                </c:pt>
                <c:pt idx="12750">
                  <c:v>48.296999999999997</c:v>
                </c:pt>
                <c:pt idx="12751">
                  <c:v>48.280999999999999</c:v>
                </c:pt>
                <c:pt idx="12752">
                  <c:v>48.283000000000001</c:v>
                </c:pt>
                <c:pt idx="12753">
                  <c:v>48.274999999999999</c:v>
                </c:pt>
                <c:pt idx="12754">
                  <c:v>48.27</c:v>
                </c:pt>
                <c:pt idx="12755">
                  <c:v>48.268000000000001</c:v>
                </c:pt>
                <c:pt idx="12756">
                  <c:v>48.264000000000003</c:v>
                </c:pt>
                <c:pt idx="12757">
                  <c:v>48.256999999999998</c:v>
                </c:pt>
                <c:pt idx="12758">
                  <c:v>48.255000000000003</c:v>
                </c:pt>
                <c:pt idx="12759">
                  <c:v>48.253</c:v>
                </c:pt>
                <c:pt idx="12760">
                  <c:v>48.249000000000002</c:v>
                </c:pt>
                <c:pt idx="12761">
                  <c:v>48.238</c:v>
                </c:pt>
                <c:pt idx="12762">
                  <c:v>48.238</c:v>
                </c:pt>
                <c:pt idx="12763">
                  <c:v>48.220999999999997</c:v>
                </c:pt>
                <c:pt idx="12764">
                  <c:v>48.218000000000004</c:v>
                </c:pt>
                <c:pt idx="12765">
                  <c:v>48.219000000000001</c:v>
                </c:pt>
                <c:pt idx="12766">
                  <c:v>48.204999999999998</c:v>
                </c:pt>
                <c:pt idx="12767">
                  <c:v>48.198999999999998</c:v>
                </c:pt>
                <c:pt idx="12768">
                  <c:v>48.186</c:v>
                </c:pt>
                <c:pt idx="12769">
                  <c:v>48.19</c:v>
                </c:pt>
                <c:pt idx="12770">
                  <c:v>48.186</c:v>
                </c:pt>
                <c:pt idx="12771">
                  <c:v>48.177999999999997</c:v>
                </c:pt>
                <c:pt idx="12772">
                  <c:v>48.18</c:v>
                </c:pt>
                <c:pt idx="12773">
                  <c:v>48.176000000000002</c:v>
                </c:pt>
                <c:pt idx="12774">
                  <c:v>48.177999999999997</c:v>
                </c:pt>
                <c:pt idx="12775">
                  <c:v>48.167000000000002</c:v>
                </c:pt>
                <c:pt idx="12776">
                  <c:v>48.152000000000001</c:v>
                </c:pt>
                <c:pt idx="12777">
                  <c:v>48.152000000000001</c:v>
                </c:pt>
                <c:pt idx="12778">
                  <c:v>48.154000000000003</c:v>
                </c:pt>
                <c:pt idx="12779">
                  <c:v>48.146999999999998</c:v>
                </c:pt>
                <c:pt idx="12780">
                  <c:v>48.137</c:v>
                </c:pt>
                <c:pt idx="12781">
                  <c:v>48.139000000000003</c:v>
                </c:pt>
                <c:pt idx="12782">
                  <c:v>48.131999999999998</c:v>
                </c:pt>
                <c:pt idx="12783">
                  <c:v>48.122</c:v>
                </c:pt>
                <c:pt idx="12784">
                  <c:v>48.124000000000002</c:v>
                </c:pt>
                <c:pt idx="12785">
                  <c:v>48.12</c:v>
                </c:pt>
                <c:pt idx="12786">
                  <c:v>48.119</c:v>
                </c:pt>
                <c:pt idx="12787">
                  <c:v>48.106000000000002</c:v>
                </c:pt>
                <c:pt idx="12788">
                  <c:v>48.101999999999997</c:v>
                </c:pt>
                <c:pt idx="12789">
                  <c:v>48.095999999999997</c:v>
                </c:pt>
                <c:pt idx="12790">
                  <c:v>48.094000000000001</c:v>
                </c:pt>
                <c:pt idx="12791">
                  <c:v>48.085000000000001</c:v>
                </c:pt>
                <c:pt idx="12792">
                  <c:v>48.070999999999998</c:v>
                </c:pt>
                <c:pt idx="12793">
                  <c:v>48.072000000000003</c:v>
                </c:pt>
                <c:pt idx="12794">
                  <c:v>48.067</c:v>
                </c:pt>
                <c:pt idx="12795">
                  <c:v>48.066000000000003</c:v>
                </c:pt>
                <c:pt idx="12796">
                  <c:v>48.064999999999998</c:v>
                </c:pt>
                <c:pt idx="12797">
                  <c:v>48.048000000000002</c:v>
                </c:pt>
                <c:pt idx="12798">
                  <c:v>48.043999999999997</c:v>
                </c:pt>
                <c:pt idx="12799">
                  <c:v>48.040999999999997</c:v>
                </c:pt>
                <c:pt idx="12800">
                  <c:v>48.027999999999999</c:v>
                </c:pt>
                <c:pt idx="12801">
                  <c:v>48.04</c:v>
                </c:pt>
                <c:pt idx="12802">
                  <c:v>48.04</c:v>
                </c:pt>
                <c:pt idx="12803">
                  <c:v>48.015999999999998</c:v>
                </c:pt>
                <c:pt idx="12804">
                  <c:v>48.003999999999998</c:v>
                </c:pt>
                <c:pt idx="12805">
                  <c:v>48.003</c:v>
                </c:pt>
                <c:pt idx="12806">
                  <c:v>47.991999999999997</c:v>
                </c:pt>
                <c:pt idx="12807">
                  <c:v>47.996000000000002</c:v>
                </c:pt>
                <c:pt idx="12808">
                  <c:v>47.991999999999997</c:v>
                </c:pt>
                <c:pt idx="12809">
                  <c:v>47.981000000000002</c:v>
                </c:pt>
                <c:pt idx="12810">
                  <c:v>47.984999999999999</c:v>
                </c:pt>
                <c:pt idx="12811">
                  <c:v>47.976999999999997</c:v>
                </c:pt>
                <c:pt idx="12812">
                  <c:v>47.963999999999999</c:v>
                </c:pt>
                <c:pt idx="12813">
                  <c:v>47.97</c:v>
                </c:pt>
                <c:pt idx="12814">
                  <c:v>47.966000000000001</c:v>
                </c:pt>
                <c:pt idx="12815">
                  <c:v>47.954999999999998</c:v>
                </c:pt>
                <c:pt idx="12816">
                  <c:v>47.944000000000003</c:v>
                </c:pt>
                <c:pt idx="12817">
                  <c:v>47.944000000000003</c:v>
                </c:pt>
                <c:pt idx="12818">
                  <c:v>47.944000000000003</c:v>
                </c:pt>
                <c:pt idx="12819">
                  <c:v>47.936</c:v>
                </c:pt>
                <c:pt idx="12820">
                  <c:v>47.933</c:v>
                </c:pt>
                <c:pt idx="12821">
                  <c:v>47.930999999999997</c:v>
                </c:pt>
                <c:pt idx="12822">
                  <c:v>47.917999999999999</c:v>
                </c:pt>
                <c:pt idx="12823">
                  <c:v>47.914000000000001</c:v>
                </c:pt>
                <c:pt idx="12824">
                  <c:v>47.91</c:v>
                </c:pt>
                <c:pt idx="12825">
                  <c:v>47.899000000000001</c:v>
                </c:pt>
                <c:pt idx="12826">
                  <c:v>47.901000000000003</c:v>
                </c:pt>
                <c:pt idx="12827">
                  <c:v>47.887999999999998</c:v>
                </c:pt>
                <c:pt idx="12828">
                  <c:v>47.892000000000003</c:v>
                </c:pt>
                <c:pt idx="12829">
                  <c:v>47.884</c:v>
                </c:pt>
                <c:pt idx="12830">
                  <c:v>47.875</c:v>
                </c:pt>
                <c:pt idx="12831">
                  <c:v>47.866</c:v>
                </c:pt>
                <c:pt idx="12832">
                  <c:v>47.863999999999997</c:v>
                </c:pt>
                <c:pt idx="12833">
                  <c:v>47.866</c:v>
                </c:pt>
                <c:pt idx="12834">
                  <c:v>47.869</c:v>
                </c:pt>
                <c:pt idx="12835">
                  <c:v>47.86</c:v>
                </c:pt>
                <c:pt idx="12836">
                  <c:v>47.853999999999999</c:v>
                </c:pt>
                <c:pt idx="12837">
                  <c:v>47.843000000000004</c:v>
                </c:pt>
                <c:pt idx="12838">
                  <c:v>47.847000000000001</c:v>
                </c:pt>
                <c:pt idx="12839">
                  <c:v>47.835999999999999</c:v>
                </c:pt>
                <c:pt idx="12840">
                  <c:v>47.825000000000003</c:v>
                </c:pt>
                <c:pt idx="12841">
                  <c:v>47.823</c:v>
                </c:pt>
                <c:pt idx="12842">
                  <c:v>47.817</c:v>
                </c:pt>
                <c:pt idx="12843">
                  <c:v>47.814</c:v>
                </c:pt>
                <c:pt idx="12844">
                  <c:v>47.802999999999997</c:v>
                </c:pt>
                <c:pt idx="12845">
                  <c:v>47.796999999999997</c:v>
                </c:pt>
                <c:pt idx="12846">
                  <c:v>47.798999999999999</c:v>
                </c:pt>
                <c:pt idx="12847">
                  <c:v>47.783999999999999</c:v>
                </c:pt>
                <c:pt idx="12848">
                  <c:v>47.787999999999997</c:v>
                </c:pt>
                <c:pt idx="12849">
                  <c:v>47.777000000000001</c:v>
                </c:pt>
                <c:pt idx="12850">
                  <c:v>47.773000000000003</c:v>
                </c:pt>
                <c:pt idx="12851">
                  <c:v>47.767000000000003</c:v>
                </c:pt>
                <c:pt idx="12852">
                  <c:v>47.765000000000001</c:v>
                </c:pt>
                <c:pt idx="12853">
                  <c:v>47.753999999999998</c:v>
                </c:pt>
                <c:pt idx="12854">
                  <c:v>47.753999999999998</c:v>
                </c:pt>
                <c:pt idx="12855">
                  <c:v>47.75</c:v>
                </c:pt>
                <c:pt idx="12856">
                  <c:v>47.743000000000002</c:v>
                </c:pt>
                <c:pt idx="12857">
                  <c:v>47.719000000000001</c:v>
                </c:pt>
                <c:pt idx="12858">
                  <c:v>47.716999999999999</c:v>
                </c:pt>
                <c:pt idx="12859">
                  <c:v>47.725000000000001</c:v>
                </c:pt>
                <c:pt idx="12860">
                  <c:v>47.715000000000003</c:v>
                </c:pt>
                <c:pt idx="12861">
                  <c:v>47.713000000000001</c:v>
                </c:pt>
                <c:pt idx="12862">
                  <c:v>47.707999999999998</c:v>
                </c:pt>
                <c:pt idx="12863">
                  <c:v>47.701999999999998</c:v>
                </c:pt>
                <c:pt idx="12864">
                  <c:v>47.698999999999998</c:v>
                </c:pt>
                <c:pt idx="12865">
                  <c:v>47.691000000000003</c:v>
                </c:pt>
                <c:pt idx="12866">
                  <c:v>47.689</c:v>
                </c:pt>
                <c:pt idx="12867">
                  <c:v>47.686999999999998</c:v>
                </c:pt>
                <c:pt idx="12868">
                  <c:v>47.689</c:v>
                </c:pt>
                <c:pt idx="12869">
                  <c:v>47.682000000000002</c:v>
                </c:pt>
                <c:pt idx="12870">
                  <c:v>47.683</c:v>
                </c:pt>
                <c:pt idx="12871">
                  <c:v>47.668999999999997</c:v>
                </c:pt>
                <c:pt idx="12872">
                  <c:v>47.658000000000001</c:v>
                </c:pt>
                <c:pt idx="12873">
                  <c:v>47.65</c:v>
                </c:pt>
                <c:pt idx="12874">
                  <c:v>47.661000000000001</c:v>
                </c:pt>
                <c:pt idx="12875">
                  <c:v>47.655999999999999</c:v>
                </c:pt>
                <c:pt idx="12876">
                  <c:v>47.646000000000001</c:v>
                </c:pt>
                <c:pt idx="12877">
                  <c:v>47.648000000000003</c:v>
                </c:pt>
                <c:pt idx="12878">
                  <c:v>47.637</c:v>
                </c:pt>
                <c:pt idx="12879">
                  <c:v>47.624000000000002</c:v>
                </c:pt>
                <c:pt idx="12880">
                  <c:v>47.613</c:v>
                </c:pt>
                <c:pt idx="12881">
                  <c:v>47.606000000000002</c:v>
                </c:pt>
                <c:pt idx="12882">
                  <c:v>47.606000000000002</c:v>
                </c:pt>
                <c:pt idx="12883">
                  <c:v>47.601999999999997</c:v>
                </c:pt>
                <c:pt idx="12884">
                  <c:v>47.595999999999997</c:v>
                </c:pt>
                <c:pt idx="12885">
                  <c:v>47.594999999999999</c:v>
                </c:pt>
                <c:pt idx="12886">
                  <c:v>47.585000000000001</c:v>
                </c:pt>
                <c:pt idx="12887">
                  <c:v>47.578000000000003</c:v>
                </c:pt>
                <c:pt idx="12888">
                  <c:v>47.569000000000003</c:v>
                </c:pt>
                <c:pt idx="12889">
                  <c:v>47.570999999999998</c:v>
                </c:pt>
                <c:pt idx="12890">
                  <c:v>47.564999999999998</c:v>
                </c:pt>
                <c:pt idx="12891">
                  <c:v>47.572000000000003</c:v>
                </c:pt>
                <c:pt idx="12892">
                  <c:v>47.564999999999998</c:v>
                </c:pt>
                <c:pt idx="12893">
                  <c:v>47.555999999999997</c:v>
                </c:pt>
                <c:pt idx="12894">
                  <c:v>47.545999999999999</c:v>
                </c:pt>
                <c:pt idx="12895">
                  <c:v>47.548000000000002</c:v>
                </c:pt>
                <c:pt idx="12896">
                  <c:v>47.536999999999999</c:v>
                </c:pt>
                <c:pt idx="12897">
                  <c:v>47.539000000000001</c:v>
                </c:pt>
                <c:pt idx="12898">
                  <c:v>47.533000000000001</c:v>
                </c:pt>
                <c:pt idx="12899">
                  <c:v>47.524000000000001</c:v>
                </c:pt>
                <c:pt idx="12900">
                  <c:v>47.52</c:v>
                </c:pt>
                <c:pt idx="12901">
                  <c:v>47.52</c:v>
                </c:pt>
                <c:pt idx="12902">
                  <c:v>47.515999999999998</c:v>
                </c:pt>
                <c:pt idx="12903">
                  <c:v>47.512999999999998</c:v>
                </c:pt>
                <c:pt idx="12904">
                  <c:v>47.503</c:v>
                </c:pt>
                <c:pt idx="12905">
                  <c:v>47.497999999999998</c:v>
                </c:pt>
                <c:pt idx="12906">
                  <c:v>47.491</c:v>
                </c:pt>
                <c:pt idx="12907">
                  <c:v>47.49</c:v>
                </c:pt>
                <c:pt idx="12908">
                  <c:v>47.478000000000002</c:v>
                </c:pt>
                <c:pt idx="12909">
                  <c:v>47.475999999999999</c:v>
                </c:pt>
                <c:pt idx="12910">
                  <c:v>47.481000000000002</c:v>
                </c:pt>
                <c:pt idx="12911">
                  <c:v>47.473999999999997</c:v>
                </c:pt>
                <c:pt idx="12912">
                  <c:v>47.460999999999999</c:v>
                </c:pt>
                <c:pt idx="12913">
                  <c:v>47.459000000000003</c:v>
                </c:pt>
                <c:pt idx="12914">
                  <c:v>47.468000000000004</c:v>
                </c:pt>
                <c:pt idx="12915">
                  <c:v>47.45</c:v>
                </c:pt>
                <c:pt idx="12916">
                  <c:v>47.445999999999998</c:v>
                </c:pt>
                <c:pt idx="12917">
                  <c:v>47.44</c:v>
                </c:pt>
                <c:pt idx="12918">
                  <c:v>47.438000000000002</c:v>
                </c:pt>
                <c:pt idx="12919">
                  <c:v>47.435000000000002</c:v>
                </c:pt>
                <c:pt idx="12920">
                  <c:v>47.424999999999997</c:v>
                </c:pt>
                <c:pt idx="12921">
                  <c:v>47.427</c:v>
                </c:pt>
                <c:pt idx="12922">
                  <c:v>47.414000000000001</c:v>
                </c:pt>
                <c:pt idx="12923">
                  <c:v>47.406999999999996</c:v>
                </c:pt>
                <c:pt idx="12924">
                  <c:v>47.405000000000001</c:v>
                </c:pt>
                <c:pt idx="12925">
                  <c:v>47.398000000000003</c:v>
                </c:pt>
                <c:pt idx="12926">
                  <c:v>47.393999999999998</c:v>
                </c:pt>
                <c:pt idx="12927">
                  <c:v>47.393999999999998</c:v>
                </c:pt>
                <c:pt idx="12928">
                  <c:v>47.392000000000003</c:v>
                </c:pt>
                <c:pt idx="12929">
                  <c:v>47.383000000000003</c:v>
                </c:pt>
                <c:pt idx="12930">
                  <c:v>47.383000000000003</c:v>
                </c:pt>
                <c:pt idx="12931">
                  <c:v>47.375</c:v>
                </c:pt>
                <c:pt idx="12932">
                  <c:v>47.377000000000002</c:v>
                </c:pt>
                <c:pt idx="12933">
                  <c:v>47.368000000000002</c:v>
                </c:pt>
                <c:pt idx="12934">
                  <c:v>47.366</c:v>
                </c:pt>
                <c:pt idx="12935">
                  <c:v>47.34</c:v>
                </c:pt>
                <c:pt idx="12936">
                  <c:v>47.345999999999997</c:v>
                </c:pt>
                <c:pt idx="12937">
                  <c:v>47.354999999999997</c:v>
                </c:pt>
                <c:pt idx="12938">
                  <c:v>47.344000000000001</c:v>
                </c:pt>
                <c:pt idx="12939">
                  <c:v>47.344999999999999</c:v>
                </c:pt>
                <c:pt idx="12940">
                  <c:v>47.341999999999999</c:v>
                </c:pt>
                <c:pt idx="12941">
                  <c:v>47.332000000000001</c:v>
                </c:pt>
                <c:pt idx="12942">
                  <c:v>47.326999999999998</c:v>
                </c:pt>
                <c:pt idx="12943">
                  <c:v>47.316000000000003</c:v>
                </c:pt>
                <c:pt idx="12944">
                  <c:v>47.311999999999998</c:v>
                </c:pt>
                <c:pt idx="12945">
                  <c:v>47.305</c:v>
                </c:pt>
                <c:pt idx="12946">
                  <c:v>47.302999999999997</c:v>
                </c:pt>
                <c:pt idx="12947">
                  <c:v>47.298999999999999</c:v>
                </c:pt>
                <c:pt idx="12948">
                  <c:v>47.296999999999997</c:v>
                </c:pt>
                <c:pt idx="12949">
                  <c:v>47.293999999999997</c:v>
                </c:pt>
                <c:pt idx="12950">
                  <c:v>47.274999999999999</c:v>
                </c:pt>
                <c:pt idx="12951">
                  <c:v>47.271999999999998</c:v>
                </c:pt>
                <c:pt idx="12952">
                  <c:v>47.27</c:v>
                </c:pt>
                <c:pt idx="12953">
                  <c:v>47.261000000000003</c:v>
                </c:pt>
                <c:pt idx="12954">
                  <c:v>47.268000000000001</c:v>
                </c:pt>
                <c:pt idx="12955">
                  <c:v>47.255000000000003</c:v>
                </c:pt>
                <c:pt idx="12956">
                  <c:v>47.241999999999997</c:v>
                </c:pt>
                <c:pt idx="12957">
                  <c:v>47.234999999999999</c:v>
                </c:pt>
                <c:pt idx="12958">
                  <c:v>47.24</c:v>
                </c:pt>
                <c:pt idx="12959">
                  <c:v>47.231000000000002</c:v>
                </c:pt>
                <c:pt idx="12960">
                  <c:v>47.222999999999999</c:v>
                </c:pt>
                <c:pt idx="12961">
                  <c:v>47.222000000000001</c:v>
                </c:pt>
                <c:pt idx="12962">
                  <c:v>47.209000000000003</c:v>
                </c:pt>
                <c:pt idx="12963">
                  <c:v>47.212000000000003</c:v>
                </c:pt>
                <c:pt idx="12964">
                  <c:v>47.216000000000001</c:v>
                </c:pt>
                <c:pt idx="12965">
                  <c:v>47.212000000000003</c:v>
                </c:pt>
                <c:pt idx="12966">
                  <c:v>47.207999999999998</c:v>
                </c:pt>
                <c:pt idx="12967">
                  <c:v>47.198999999999998</c:v>
                </c:pt>
                <c:pt idx="12968">
                  <c:v>47.185000000000002</c:v>
                </c:pt>
                <c:pt idx="12969">
                  <c:v>47.179000000000002</c:v>
                </c:pt>
                <c:pt idx="12970">
                  <c:v>47.179000000000002</c:v>
                </c:pt>
                <c:pt idx="12971">
                  <c:v>47.177</c:v>
                </c:pt>
                <c:pt idx="12972">
                  <c:v>47.170999999999999</c:v>
                </c:pt>
                <c:pt idx="12973">
                  <c:v>47.167999999999999</c:v>
                </c:pt>
                <c:pt idx="12974">
                  <c:v>47.158999999999999</c:v>
                </c:pt>
                <c:pt idx="12975">
                  <c:v>47.152999999999999</c:v>
                </c:pt>
                <c:pt idx="12976">
                  <c:v>47.148000000000003</c:v>
                </c:pt>
                <c:pt idx="12977">
                  <c:v>47.146999999999998</c:v>
                </c:pt>
                <c:pt idx="12978">
                  <c:v>47.142000000000003</c:v>
                </c:pt>
                <c:pt idx="12979">
                  <c:v>47.134999999999998</c:v>
                </c:pt>
                <c:pt idx="12980">
                  <c:v>47.131</c:v>
                </c:pt>
                <c:pt idx="12981">
                  <c:v>47.127000000000002</c:v>
                </c:pt>
                <c:pt idx="12982">
                  <c:v>47.122999999999998</c:v>
                </c:pt>
                <c:pt idx="12983">
                  <c:v>47.125</c:v>
                </c:pt>
                <c:pt idx="12984">
                  <c:v>47.119</c:v>
                </c:pt>
                <c:pt idx="12985">
                  <c:v>47.112000000000002</c:v>
                </c:pt>
                <c:pt idx="12986">
                  <c:v>47.107999999999997</c:v>
                </c:pt>
                <c:pt idx="12987">
                  <c:v>47.104999999999997</c:v>
                </c:pt>
                <c:pt idx="12988">
                  <c:v>47.100999999999999</c:v>
                </c:pt>
                <c:pt idx="12989">
                  <c:v>47.09</c:v>
                </c:pt>
                <c:pt idx="12990">
                  <c:v>47.075000000000003</c:v>
                </c:pt>
                <c:pt idx="12991">
                  <c:v>47.088000000000001</c:v>
                </c:pt>
                <c:pt idx="12992">
                  <c:v>47.081000000000003</c:v>
                </c:pt>
                <c:pt idx="12993">
                  <c:v>47.070999999999998</c:v>
                </c:pt>
                <c:pt idx="12994">
                  <c:v>47.061999999999998</c:v>
                </c:pt>
                <c:pt idx="12995">
                  <c:v>47.064</c:v>
                </c:pt>
                <c:pt idx="12996">
                  <c:v>47.045999999999999</c:v>
                </c:pt>
                <c:pt idx="12997">
                  <c:v>47.051000000000002</c:v>
                </c:pt>
                <c:pt idx="12998">
                  <c:v>47.045999999999999</c:v>
                </c:pt>
                <c:pt idx="12999">
                  <c:v>47.030999999999999</c:v>
                </c:pt>
                <c:pt idx="13000">
                  <c:v>47.027000000000001</c:v>
                </c:pt>
                <c:pt idx="13001">
                  <c:v>47.027000000000001</c:v>
                </c:pt>
                <c:pt idx="13002">
                  <c:v>47.024000000000001</c:v>
                </c:pt>
                <c:pt idx="13003">
                  <c:v>47.02</c:v>
                </c:pt>
                <c:pt idx="13004">
                  <c:v>47.021000000000001</c:v>
                </c:pt>
                <c:pt idx="13005">
                  <c:v>47.009</c:v>
                </c:pt>
                <c:pt idx="13006">
                  <c:v>47</c:v>
                </c:pt>
                <c:pt idx="13007">
                  <c:v>46.997999999999998</c:v>
                </c:pt>
                <c:pt idx="13008">
                  <c:v>46.997999999999998</c:v>
                </c:pt>
                <c:pt idx="13009">
                  <c:v>46.991999999999997</c:v>
                </c:pt>
                <c:pt idx="13010">
                  <c:v>46.994</c:v>
                </c:pt>
                <c:pt idx="13011">
                  <c:v>46.99</c:v>
                </c:pt>
                <c:pt idx="13012">
                  <c:v>46.981000000000002</c:v>
                </c:pt>
                <c:pt idx="13013">
                  <c:v>46.984000000000002</c:v>
                </c:pt>
                <c:pt idx="13014">
                  <c:v>46.968000000000004</c:v>
                </c:pt>
                <c:pt idx="13015">
                  <c:v>46.975000000000001</c:v>
                </c:pt>
                <c:pt idx="13016">
                  <c:v>46.959000000000003</c:v>
                </c:pt>
                <c:pt idx="13017">
                  <c:v>46.96</c:v>
                </c:pt>
                <c:pt idx="13018">
                  <c:v>46.959000000000003</c:v>
                </c:pt>
                <c:pt idx="13019">
                  <c:v>46.942</c:v>
                </c:pt>
                <c:pt idx="13020">
                  <c:v>46.948999999999998</c:v>
                </c:pt>
                <c:pt idx="13021">
                  <c:v>46.938000000000002</c:v>
                </c:pt>
                <c:pt idx="13022">
                  <c:v>46.929000000000002</c:v>
                </c:pt>
                <c:pt idx="13023">
                  <c:v>46.923999999999999</c:v>
                </c:pt>
                <c:pt idx="13024">
                  <c:v>46.911000000000001</c:v>
                </c:pt>
                <c:pt idx="13025">
                  <c:v>46.911999999999999</c:v>
                </c:pt>
                <c:pt idx="13026">
                  <c:v>46.911999999999999</c:v>
                </c:pt>
                <c:pt idx="13027">
                  <c:v>46.92</c:v>
                </c:pt>
                <c:pt idx="13028">
                  <c:v>46.908999999999999</c:v>
                </c:pt>
                <c:pt idx="13029">
                  <c:v>46.905000000000001</c:v>
                </c:pt>
                <c:pt idx="13030">
                  <c:v>46.902999999999999</c:v>
                </c:pt>
                <c:pt idx="13031">
                  <c:v>46.892000000000003</c:v>
                </c:pt>
                <c:pt idx="13032">
                  <c:v>46.887</c:v>
                </c:pt>
                <c:pt idx="13033">
                  <c:v>46.877000000000002</c:v>
                </c:pt>
                <c:pt idx="13034">
                  <c:v>46.87</c:v>
                </c:pt>
                <c:pt idx="13035">
                  <c:v>46.868000000000002</c:v>
                </c:pt>
                <c:pt idx="13036">
                  <c:v>46.868000000000002</c:v>
                </c:pt>
                <c:pt idx="13037">
                  <c:v>46.859000000000002</c:v>
                </c:pt>
                <c:pt idx="13038">
                  <c:v>46.856999999999999</c:v>
                </c:pt>
                <c:pt idx="13039">
                  <c:v>46.85</c:v>
                </c:pt>
                <c:pt idx="13040">
                  <c:v>46.850999999999999</c:v>
                </c:pt>
                <c:pt idx="13041">
                  <c:v>46.845999999999997</c:v>
                </c:pt>
                <c:pt idx="13042">
                  <c:v>46.831000000000003</c:v>
                </c:pt>
                <c:pt idx="13043">
                  <c:v>46.823999999999998</c:v>
                </c:pt>
                <c:pt idx="13044">
                  <c:v>46.82</c:v>
                </c:pt>
                <c:pt idx="13045">
                  <c:v>46.825000000000003</c:v>
                </c:pt>
                <c:pt idx="13046">
                  <c:v>46.831000000000003</c:v>
                </c:pt>
                <c:pt idx="13047">
                  <c:v>46.826999999999998</c:v>
                </c:pt>
                <c:pt idx="13048">
                  <c:v>46.817999999999998</c:v>
                </c:pt>
                <c:pt idx="13049">
                  <c:v>46.811999999999998</c:v>
                </c:pt>
                <c:pt idx="13050">
                  <c:v>46.805</c:v>
                </c:pt>
                <c:pt idx="13051">
                  <c:v>46.801000000000002</c:v>
                </c:pt>
                <c:pt idx="13052">
                  <c:v>46.793999999999997</c:v>
                </c:pt>
                <c:pt idx="13053">
                  <c:v>46.793999999999997</c:v>
                </c:pt>
                <c:pt idx="13054">
                  <c:v>46.787999999999997</c:v>
                </c:pt>
                <c:pt idx="13055">
                  <c:v>46.779000000000003</c:v>
                </c:pt>
                <c:pt idx="13056">
                  <c:v>46.779000000000003</c:v>
                </c:pt>
                <c:pt idx="13057">
                  <c:v>46.774000000000001</c:v>
                </c:pt>
                <c:pt idx="13058">
                  <c:v>46.768000000000001</c:v>
                </c:pt>
                <c:pt idx="13059">
                  <c:v>46.764000000000003</c:v>
                </c:pt>
                <c:pt idx="13060">
                  <c:v>46.747999999999998</c:v>
                </c:pt>
                <c:pt idx="13061">
                  <c:v>46.747999999999998</c:v>
                </c:pt>
                <c:pt idx="13062">
                  <c:v>46.746000000000002</c:v>
                </c:pt>
                <c:pt idx="13063">
                  <c:v>46.741</c:v>
                </c:pt>
                <c:pt idx="13064">
                  <c:v>46.732999999999997</c:v>
                </c:pt>
                <c:pt idx="13065">
                  <c:v>46.723999999999997</c:v>
                </c:pt>
                <c:pt idx="13066">
                  <c:v>46.731000000000002</c:v>
                </c:pt>
                <c:pt idx="13067">
                  <c:v>46.726999999999997</c:v>
                </c:pt>
                <c:pt idx="13068">
                  <c:v>46.709000000000003</c:v>
                </c:pt>
                <c:pt idx="13069">
                  <c:v>46.710999999999999</c:v>
                </c:pt>
                <c:pt idx="13070">
                  <c:v>46.701999999999998</c:v>
                </c:pt>
                <c:pt idx="13071">
                  <c:v>46.694000000000003</c:v>
                </c:pt>
                <c:pt idx="13072">
                  <c:v>46.68</c:v>
                </c:pt>
                <c:pt idx="13073">
                  <c:v>46.689</c:v>
                </c:pt>
                <c:pt idx="13074">
                  <c:v>46.68</c:v>
                </c:pt>
                <c:pt idx="13075">
                  <c:v>46.676000000000002</c:v>
                </c:pt>
                <c:pt idx="13076">
                  <c:v>46.67</c:v>
                </c:pt>
                <c:pt idx="13077">
                  <c:v>46.664999999999999</c:v>
                </c:pt>
                <c:pt idx="13078">
                  <c:v>46.658999999999999</c:v>
                </c:pt>
                <c:pt idx="13079">
                  <c:v>46.65</c:v>
                </c:pt>
                <c:pt idx="13080">
                  <c:v>46.654000000000003</c:v>
                </c:pt>
                <c:pt idx="13081">
                  <c:v>46.65</c:v>
                </c:pt>
                <c:pt idx="13082">
                  <c:v>46.639000000000003</c:v>
                </c:pt>
                <c:pt idx="13083">
                  <c:v>46.643000000000001</c:v>
                </c:pt>
                <c:pt idx="13084">
                  <c:v>46.634</c:v>
                </c:pt>
                <c:pt idx="13085">
                  <c:v>46.625999999999998</c:v>
                </c:pt>
                <c:pt idx="13086">
                  <c:v>46.616999999999997</c:v>
                </c:pt>
                <c:pt idx="13087">
                  <c:v>46.622</c:v>
                </c:pt>
                <c:pt idx="13088">
                  <c:v>46.616999999999997</c:v>
                </c:pt>
                <c:pt idx="13089">
                  <c:v>46.613</c:v>
                </c:pt>
                <c:pt idx="13090">
                  <c:v>46.613</c:v>
                </c:pt>
                <c:pt idx="13091">
                  <c:v>46.597000000000001</c:v>
                </c:pt>
                <c:pt idx="13092">
                  <c:v>46.597999999999999</c:v>
                </c:pt>
                <c:pt idx="13093">
                  <c:v>46.588000000000001</c:v>
                </c:pt>
                <c:pt idx="13094">
                  <c:v>46.591000000000001</c:v>
                </c:pt>
                <c:pt idx="13095">
                  <c:v>46.584000000000003</c:v>
                </c:pt>
                <c:pt idx="13096">
                  <c:v>46.575000000000003</c:v>
                </c:pt>
                <c:pt idx="13097">
                  <c:v>46.573</c:v>
                </c:pt>
                <c:pt idx="13098">
                  <c:v>46.569000000000003</c:v>
                </c:pt>
                <c:pt idx="13099">
                  <c:v>46.563000000000002</c:v>
                </c:pt>
                <c:pt idx="13100">
                  <c:v>46.561999999999998</c:v>
                </c:pt>
                <c:pt idx="13101">
                  <c:v>46.558</c:v>
                </c:pt>
                <c:pt idx="13102">
                  <c:v>46.546999999999997</c:v>
                </c:pt>
                <c:pt idx="13103">
                  <c:v>46.546999999999997</c:v>
                </c:pt>
                <c:pt idx="13104">
                  <c:v>46.554000000000002</c:v>
                </c:pt>
                <c:pt idx="13105">
                  <c:v>46.540999999999997</c:v>
                </c:pt>
                <c:pt idx="13106">
                  <c:v>46.53</c:v>
                </c:pt>
                <c:pt idx="13107">
                  <c:v>46.51</c:v>
                </c:pt>
                <c:pt idx="13108">
                  <c:v>46.517000000000003</c:v>
                </c:pt>
                <c:pt idx="13109">
                  <c:v>46.512</c:v>
                </c:pt>
                <c:pt idx="13110">
                  <c:v>46.506</c:v>
                </c:pt>
                <c:pt idx="13111">
                  <c:v>46.508000000000003</c:v>
                </c:pt>
                <c:pt idx="13112">
                  <c:v>46.497</c:v>
                </c:pt>
                <c:pt idx="13113">
                  <c:v>46.491999999999997</c:v>
                </c:pt>
                <c:pt idx="13114">
                  <c:v>46.481000000000002</c:v>
                </c:pt>
                <c:pt idx="13115">
                  <c:v>46.472000000000001</c:v>
                </c:pt>
                <c:pt idx="13116">
                  <c:v>46.47</c:v>
                </c:pt>
                <c:pt idx="13117">
                  <c:v>46.472999999999999</c:v>
                </c:pt>
                <c:pt idx="13118">
                  <c:v>46.475000000000001</c:v>
                </c:pt>
                <c:pt idx="13119">
                  <c:v>46.433</c:v>
                </c:pt>
                <c:pt idx="13120">
                  <c:v>46.46</c:v>
                </c:pt>
                <c:pt idx="13121">
                  <c:v>46.457999999999998</c:v>
                </c:pt>
                <c:pt idx="13122">
                  <c:v>46.457999999999998</c:v>
                </c:pt>
                <c:pt idx="13123">
                  <c:v>46.457999999999998</c:v>
                </c:pt>
                <c:pt idx="13124">
                  <c:v>46.451000000000001</c:v>
                </c:pt>
                <c:pt idx="13125">
                  <c:v>46.436</c:v>
                </c:pt>
                <c:pt idx="13126">
                  <c:v>46.436</c:v>
                </c:pt>
                <c:pt idx="13127">
                  <c:v>46.44</c:v>
                </c:pt>
                <c:pt idx="13128">
                  <c:v>46.421999999999997</c:v>
                </c:pt>
                <c:pt idx="13129">
                  <c:v>46.423000000000002</c:v>
                </c:pt>
                <c:pt idx="13130">
                  <c:v>46.424999999999997</c:v>
                </c:pt>
                <c:pt idx="13131">
                  <c:v>46.414000000000001</c:v>
                </c:pt>
                <c:pt idx="13132">
                  <c:v>46.41</c:v>
                </c:pt>
                <c:pt idx="13133">
                  <c:v>46.401000000000003</c:v>
                </c:pt>
                <c:pt idx="13134">
                  <c:v>46.389000000000003</c:v>
                </c:pt>
                <c:pt idx="13135">
                  <c:v>46.387</c:v>
                </c:pt>
                <c:pt idx="13136">
                  <c:v>46.383000000000003</c:v>
                </c:pt>
                <c:pt idx="13137">
                  <c:v>46.399000000000001</c:v>
                </c:pt>
                <c:pt idx="13138">
                  <c:v>46.377000000000002</c:v>
                </c:pt>
                <c:pt idx="13139">
                  <c:v>46.37</c:v>
                </c:pt>
                <c:pt idx="13140">
                  <c:v>46.359000000000002</c:v>
                </c:pt>
                <c:pt idx="13141">
                  <c:v>46.360999999999997</c:v>
                </c:pt>
                <c:pt idx="13142">
                  <c:v>46.354999999999997</c:v>
                </c:pt>
                <c:pt idx="13143">
                  <c:v>46.344999999999999</c:v>
                </c:pt>
                <c:pt idx="13144">
                  <c:v>46.343000000000004</c:v>
                </c:pt>
                <c:pt idx="13145">
                  <c:v>46.341000000000001</c:v>
                </c:pt>
                <c:pt idx="13146">
                  <c:v>46.332999999999998</c:v>
                </c:pt>
                <c:pt idx="13147">
                  <c:v>46.337000000000003</c:v>
                </c:pt>
                <c:pt idx="13148">
                  <c:v>46.33</c:v>
                </c:pt>
                <c:pt idx="13149">
                  <c:v>46.332999999999998</c:v>
                </c:pt>
                <c:pt idx="13150">
                  <c:v>46.328000000000003</c:v>
                </c:pt>
                <c:pt idx="13151">
                  <c:v>46.32</c:v>
                </c:pt>
                <c:pt idx="13152">
                  <c:v>46.311</c:v>
                </c:pt>
                <c:pt idx="13153">
                  <c:v>46.313000000000002</c:v>
                </c:pt>
                <c:pt idx="13154">
                  <c:v>46.308999999999997</c:v>
                </c:pt>
                <c:pt idx="13155">
                  <c:v>46.3</c:v>
                </c:pt>
                <c:pt idx="13156">
                  <c:v>46.295000000000002</c:v>
                </c:pt>
                <c:pt idx="13157">
                  <c:v>46.292999999999999</c:v>
                </c:pt>
                <c:pt idx="13158">
                  <c:v>46.289000000000001</c:v>
                </c:pt>
                <c:pt idx="13159">
                  <c:v>46.289000000000001</c:v>
                </c:pt>
                <c:pt idx="13160">
                  <c:v>46.277999999999999</c:v>
                </c:pt>
                <c:pt idx="13161">
                  <c:v>46.277999999999999</c:v>
                </c:pt>
                <c:pt idx="13162">
                  <c:v>46.280999999999999</c:v>
                </c:pt>
                <c:pt idx="13163">
                  <c:v>46.276000000000003</c:v>
                </c:pt>
                <c:pt idx="13164">
                  <c:v>46.274000000000001</c:v>
                </c:pt>
                <c:pt idx="13165">
                  <c:v>46.267000000000003</c:v>
                </c:pt>
                <c:pt idx="13166">
                  <c:v>46.256</c:v>
                </c:pt>
                <c:pt idx="13167">
                  <c:v>46.262999999999998</c:v>
                </c:pt>
                <c:pt idx="13168">
                  <c:v>46.25</c:v>
                </c:pt>
                <c:pt idx="13169">
                  <c:v>46.238</c:v>
                </c:pt>
                <c:pt idx="13170">
                  <c:v>46.256</c:v>
                </c:pt>
                <c:pt idx="13171">
                  <c:v>46.237000000000002</c:v>
                </c:pt>
                <c:pt idx="13172">
                  <c:v>46.231999999999999</c:v>
                </c:pt>
                <c:pt idx="13173">
                  <c:v>46.23</c:v>
                </c:pt>
                <c:pt idx="13174">
                  <c:v>46.213999999999999</c:v>
                </c:pt>
                <c:pt idx="13175">
                  <c:v>46.213999999999999</c:v>
                </c:pt>
                <c:pt idx="13176">
                  <c:v>46.215000000000003</c:v>
                </c:pt>
                <c:pt idx="13177">
                  <c:v>46.213000000000001</c:v>
                </c:pt>
                <c:pt idx="13178">
                  <c:v>46.201000000000001</c:v>
                </c:pt>
                <c:pt idx="13179">
                  <c:v>46.197000000000003</c:v>
                </c:pt>
                <c:pt idx="13180">
                  <c:v>46.195</c:v>
                </c:pt>
                <c:pt idx="13181">
                  <c:v>46.188000000000002</c:v>
                </c:pt>
                <c:pt idx="13182">
                  <c:v>46.179000000000002</c:v>
                </c:pt>
                <c:pt idx="13183">
                  <c:v>46.174999999999997</c:v>
                </c:pt>
                <c:pt idx="13184">
                  <c:v>46.168999999999997</c:v>
                </c:pt>
                <c:pt idx="13185">
                  <c:v>46.167999999999999</c:v>
                </c:pt>
                <c:pt idx="13186">
                  <c:v>46.164000000000001</c:v>
                </c:pt>
                <c:pt idx="13187">
                  <c:v>46.165999999999997</c:v>
                </c:pt>
                <c:pt idx="13188">
                  <c:v>46.164000000000001</c:v>
                </c:pt>
                <c:pt idx="13189">
                  <c:v>46.155999999999999</c:v>
                </c:pt>
                <c:pt idx="13190">
                  <c:v>46.151000000000003</c:v>
                </c:pt>
                <c:pt idx="13191">
                  <c:v>46.155999999999999</c:v>
                </c:pt>
                <c:pt idx="13192">
                  <c:v>46.146999999999998</c:v>
                </c:pt>
                <c:pt idx="13193">
                  <c:v>46.142000000000003</c:v>
                </c:pt>
                <c:pt idx="13194">
                  <c:v>46.131</c:v>
                </c:pt>
                <c:pt idx="13195">
                  <c:v>46.125</c:v>
                </c:pt>
                <c:pt idx="13196">
                  <c:v>46.127000000000002</c:v>
                </c:pt>
                <c:pt idx="13197">
                  <c:v>46.122999999999998</c:v>
                </c:pt>
                <c:pt idx="13198">
                  <c:v>46.113999999999997</c:v>
                </c:pt>
                <c:pt idx="13199">
                  <c:v>46.106999999999999</c:v>
                </c:pt>
                <c:pt idx="13200">
                  <c:v>46.104999999999997</c:v>
                </c:pt>
                <c:pt idx="13201">
                  <c:v>46.1</c:v>
                </c:pt>
                <c:pt idx="13202">
                  <c:v>46.09</c:v>
                </c:pt>
                <c:pt idx="13203">
                  <c:v>46.094000000000001</c:v>
                </c:pt>
                <c:pt idx="13204">
                  <c:v>46.09</c:v>
                </c:pt>
                <c:pt idx="13205">
                  <c:v>46.082999999999998</c:v>
                </c:pt>
                <c:pt idx="13206">
                  <c:v>46.082999999999998</c:v>
                </c:pt>
                <c:pt idx="13207">
                  <c:v>46.076999999999998</c:v>
                </c:pt>
                <c:pt idx="13208">
                  <c:v>46.067999999999998</c:v>
                </c:pt>
                <c:pt idx="13209">
                  <c:v>46.061</c:v>
                </c:pt>
                <c:pt idx="13210">
                  <c:v>46.058999999999997</c:v>
                </c:pt>
                <c:pt idx="13211">
                  <c:v>46.052</c:v>
                </c:pt>
                <c:pt idx="13212">
                  <c:v>46.045999999999999</c:v>
                </c:pt>
                <c:pt idx="13213">
                  <c:v>46.048000000000002</c:v>
                </c:pt>
                <c:pt idx="13214">
                  <c:v>46.039000000000001</c:v>
                </c:pt>
                <c:pt idx="13215">
                  <c:v>46.042000000000002</c:v>
                </c:pt>
                <c:pt idx="13216">
                  <c:v>46.033000000000001</c:v>
                </c:pt>
                <c:pt idx="13217">
                  <c:v>46.03</c:v>
                </c:pt>
                <c:pt idx="13218">
                  <c:v>46.024000000000001</c:v>
                </c:pt>
                <c:pt idx="13219">
                  <c:v>46.021999999999998</c:v>
                </c:pt>
                <c:pt idx="13220">
                  <c:v>46.017000000000003</c:v>
                </c:pt>
                <c:pt idx="13221">
                  <c:v>46.009</c:v>
                </c:pt>
                <c:pt idx="13222">
                  <c:v>46.008000000000003</c:v>
                </c:pt>
                <c:pt idx="13223">
                  <c:v>46.006</c:v>
                </c:pt>
                <c:pt idx="13224">
                  <c:v>46.006</c:v>
                </c:pt>
                <c:pt idx="13225">
                  <c:v>45.997</c:v>
                </c:pt>
                <c:pt idx="13226">
                  <c:v>45.994999999999997</c:v>
                </c:pt>
                <c:pt idx="13227">
                  <c:v>45.984000000000002</c:v>
                </c:pt>
                <c:pt idx="13228">
                  <c:v>45.978000000000002</c:v>
                </c:pt>
                <c:pt idx="13229">
                  <c:v>45.975000000000001</c:v>
                </c:pt>
                <c:pt idx="13230">
                  <c:v>45.975999999999999</c:v>
                </c:pt>
                <c:pt idx="13231">
                  <c:v>45.978000000000002</c:v>
                </c:pt>
                <c:pt idx="13232">
                  <c:v>45.972999999999999</c:v>
                </c:pt>
                <c:pt idx="13233">
                  <c:v>45.962000000000003</c:v>
                </c:pt>
                <c:pt idx="13234">
                  <c:v>45.953000000000003</c:v>
                </c:pt>
                <c:pt idx="13235">
                  <c:v>45.951000000000001</c:v>
                </c:pt>
                <c:pt idx="13236">
                  <c:v>45.942999999999998</c:v>
                </c:pt>
                <c:pt idx="13237">
                  <c:v>45.936</c:v>
                </c:pt>
                <c:pt idx="13238">
                  <c:v>45.936</c:v>
                </c:pt>
                <c:pt idx="13239">
                  <c:v>45.924999999999997</c:v>
                </c:pt>
                <c:pt idx="13240">
                  <c:v>45.92</c:v>
                </c:pt>
                <c:pt idx="13241">
                  <c:v>45.915999999999997</c:v>
                </c:pt>
                <c:pt idx="13242">
                  <c:v>45.906999999999996</c:v>
                </c:pt>
                <c:pt idx="13243">
                  <c:v>45.91</c:v>
                </c:pt>
                <c:pt idx="13244">
                  <c:v>45.901000000000003</c:v>
                </c:pt>
                <c:pt idx="13245">
                  <c:v>45.902999999999999</c:v>
                </c:pt>
                <c:pt idx="13246">
                  <c:v>45.896000000000001</c:v>
                </c:pt>
                <c:pt idx="13247">
                  <c:v>45.886000000000003</c:v>
                </c:pt>
                <c:pt idx="13248">
                  <c:v>45.881</c:v>
                </c:pt>
                <c:pt idx="13249">
                  <c:v>45.881</c:v>
                </c:pt>
                <c:pt idx="13250">
                  <c:v>45.884999999999998</c:v>
                </c:pt>
                <c:pt idx="13251">
                  <c:v>45.874000000000002</c:v>
                </c:pt>
                <c:pt idx="13252">
                  <c:v>45.87</c:v>
                </c:pt>
                <c:pt idx="13253">
                  <c:v>45.866</c:v>
                </c:pt>
                <c:pt idx="13254">
                  <c:v>45.863</c:v>
                </c:pt>
                <c:pt idx="13255">
                  <c:v>45.863</c:v>
                </c:pt>
                <c:pt idx="13256">
                  <c:v>45.854999999999997</c:v>
                </c:pt>
                <c:pt idx="13257">
                  <c:v>45.851999999999997</c:v>
                </c:pt>
                <c:pt idx="13258">
                  <c:v>45.845999999999997</c:v>
                </c:pt>
                <c:pt idx="13259">
                  <c:v>45.838999999999999</c:v>
                </c:pt>
                <c:pt idx="13260">
                  <c:v>45.841000000000001</c:v>
                </c:pt>
                <c:pt idx="13261">
                  <c:v>45.84</c:v>
                </c:pt>
                <c:pt idx="13262">
                  <c:v>45.832999999999998</c:v>
                </c:pt>
                <c:pt idx="13263">
                  <c:v>45.822000000000003</c:v>
                </c:pt>
                <c:pt idx="13264">
                  <c:v>45.819000000000003</c:v>
                </c:pt>
                <c:pt idx="13265">
                  <c:v>45.813000000000002</c:v>
                </c:pt>
                <c:pt idx="13266">
                  <c:v>45.817999999999998</c:v>
                </c:pt>
                <c:pt idx="13267">
                  <c:v>45.808999999999997</c:v>
                </c:pt>
                <c:pt idx="13268">
                  <c:v>45.805999999999997</c:v>
                </c:pt>
                <c:pt idx="13269">
                  <c:v>45.795999999999999</c:v>
                </c:pt>
                <c:pt idx="13270">
                  <c:v>45.789000000000001</c:v>
                </c:pt>
                <c:pt idx="13271">
                  <c:v>45.783999999999999</c:v>
                </c:pt>
                <c:pt idx="13272">
                  <c:v>45.771000000000001</c:v>
                </c:pt>
                <c:pt idx="13273">
                  <c:v>45.776000000000003</c:v>
                </c:pt>
                <c:pt idx="13274">
                  <c:v>45.773000000000003</c:v>
                </c:pt>
                <c:pt idx="13275">
                  <c:v>45.771000000000001</c:v>
                </c:pt>
                <c:pt idx="13276">
                  <c:v>45.764000000000003</c:v>
                </c:pt>
                <c:pt idx="13277">
                  <c:v>45.756</c:v>
                </c:pt>
                <c:pt idx="13278">
                  <c:v>45.756</c:v>
                </c:pt>
                <c:pt idx="13279">
                  <c:v>45.756</c:v>
                </c:pt>
                <c:pt idx="13280">
                  <c:v>45.744999999999997</c:v>
                </c:pt>
                <c:pt idx="13281">
                  <c:v>45.731000000000002</c:v>
                </c:pt>
                <c:pt idx="13282">
                  <c:v>45.731999999999999</c:v>
                </c:pt>
                <c:pt idx="13283">
                  <c:v>45.726999999999997</c:v>
                </c:pt>
                <c:pt idx="13284">
                  <c:v>45.726999999999997</c:v>
                </c:pt>
                <c:pt idx="13285">
                  <c:v>45.726999999999997</c:v>
                </c:pt>
                <c:pt idx="13286">
                  <c:v>45.72</c:v>
                </c:pt>
                <c:pt idx="13287">
                  <c:v>45.712000000000003</c:v>
                </c:pt>
                <c:pt idx="13288">
                  <c:v>45.712000000000003</c:v>
                </c:pt>
                <c:pt idx="13289">
                  <c:v>45.707000000000001</c:v>
                </c:pt>
                <c:pt idx="13290">
                  <c:v>45.698</c:v>
                </c:pt>
                <c:pt idx="13291">
                  <c:v>45.698999999999998</c:v>
                </c:pt>
                <c:pt idx="13292">
                  <c:v>45.69</c:v>
                </c:pt>
                <c:pt idx="13293">
                  <c:v>45.69</c:v>
                </c:pt>
                <c:pt idx="13294">
                  <c:v>45.677999999999997</c:v>
                </c:pt>
                <c:pt idx="13295">
                  <c:v>45.671999999999997</c:v>
                </c:pt>
                <c:pt idx="13296">
                  <c:v>45.661000000000001</c:v>
                </c:pt>
                <c:pt idx="13297">
                  <c:v>45.662999999999997</c:v>
                </c:pt>
                <c:pt idx="13298">
                  <c:v>45.664999999999999</c:v>
                </c:pt>
                <c:pt idx="13299">
                  <c:v>45.661000000000001</c:v>
                </c:pt>
                <c:pt idx="13300">
                  <c:v>45.655000000000001</c:v>
                </c:pt>
                <c:pt idx="13301">
                  <c:v>45.658999999999999</c:v>
                </c:pt>
                <c:pt idx="13302">
                  <c:v>45.646000000000001</c:v>
                </c:pt>
                <c:pt idx="13303">
                  <c:v>45.639000000000003</c:v>
                </c:pt>
                <c:pt idx="13304">
                  <c:v>45.637</c:v>
                </c:pt>
                <c:pt idx="13305">
                  <c:v>45.643000000000001</c:v>
                </c:pt>
                <c:pt idx="13306">
                  <c:v>45.634999999999998</c:v>
                </c:pt>
                <c:pt idx="13307">
                  <c:v>45.625999999999998</c:v>
                </c:pt>
                <c:pt idx="13308">
                  <c:v>45.616999999999997</c:v>
                </c:pt>
                <c:pt idx="13309">
                  <c:v>45.612000000000002</c:v>
                </c:pt>
                <c:pt idx="13310">
                  <c:v>45.61</c:v>
                </c:pt>
                <c:pt idx="13311">
                  <c:v>45.621000000000002</c:v>
                </c:pt>
                <c:pt idx="13312">
                  <c:v>45.61</c:v>
                </c:pt>
                <c:pt idx="13313">
                  <c:v>45.603999999999999</c:v>
                </c:pt>
                <c:pt idx="13314">
                  <c:v>45.601999999999997</c:v>
                </c:pt>
                <c:pt idx="13315">
                  <c:v>45.59</c:v>
                </c:pt>
                <c:pt idx="13316">
                  <c:v>45.594999999999999</c:v>
                </c:pt>
                <c:pt idx="13317">
                  <c:v>45.601999999999997</c:v>
                </c:pt>
                <c:pt idx="13318">
                  <c:v>45.582000000000001</c:v>
                </c:pt>
                <c:pt idx="13319">
                  <c:v>45.576999999999998</c:v>
                </c:pt>
                <c:pt idx="13320">
                  <c:v>45.573</c:v>
                </c:pt>
                <c:pt idx="13321">
                  <c:v>45.564</c:v>
                </c:pt>
                <c:pt idx="13322">
                  <c:v>45.566000000000003</c:v>
                </c:pt>
                <c:pt idx="13323">
                  <c:v>45.551000000000002</c:v>
                </c:pt>
                <c:pt idx="13324">
                  <c:v>45.543999999999997</c:v>
                </c:pt>
                <c:pt idx="13325">
                  <c:v>45.543999999999997</c:v>
                </c:pt>
                <c:pt idx="13326">
                  <c:v>45.548000000000002</c:v>
                </c:pt>
                <c:pt idx="13327">
                  <c:v>45.54</c:v>
                </c:pt>
                <c:pt idx="13328">
                  <c:v>45.533000000000001</c:v>
                </c:pt>
                <c:pt idx="13329">
                  <c:v>45.518000000000001</c:v>
                </c:pt>
                <c:pt idx="13330">
                  <c:v>45.515999999999998</c:v>
                </c:pt>
                <c:pt idx="13331">
                  <c:v>45.515000000000001</c:v>
                </c:pt>
                <c:pt idx="13332">
                  <c:v>45.511000000000003</c:v>
                </c:pt>
                <c:pt idx="13333">
                  <c:v>45.503999999999998</c:v>
                </c:pt>
                <c:pt idx="13334">
                  <c:v>45.502000000000002</c:v>
                </c:pt>
                <c:pt idx="13335">
                  <c:v>45.496000000000002</c:v>
                </c:pt>
                <c:pt idx="13336">
                  <c:v>45.485999999999997</c:v>
                </c:pt>
                <c:pt idx="13337">
                  <c:v>45.475000000000001</c:v>
                </c:pt>
                <c:pt idx="13338">
                  <c:v>45.478000000000002</c:v>
                </c:pt>
                <c:pt idx="13339">
                  <c:v>45.487000000000002</c:v>
                </c:pt>
                <c:pt idx="13340">
                  <c:v>45.478000000000002</c:v>
                </c:pt>
                <c:pt idx="13341">
                  <c:v>45.475000000000001</c:v>
                </c:pt>
                <c:pt idx="13342">
                  <c:v>45.478000000000002</c:v>
                </c:pt>
                <c:pt idx="13343">
                  <c:v>45.466999999999999</c:v>
                </c:pt>
                <c:pt idx="13344">
                  <c:v>45.46</c:v>
                </c:pt>
                <c:pt idx="13345">
                  <c:v>45.457999999999998</c:v>
                </c:pt>
                <c:pt idx="13346">
                  <c:v>45.448999999999998</c:v>
                </c:pt>
                <c:pt idx="13347">
                  <c:v>45.438000000000002</c:v>
                </c:pt>
                <c:pt idx="13348">
                  <c:v>45.429000000000002</c:v>
                </c:pt>
                <c:pt idx="13349">
                  <c:v>45.427</c:v>
                </c:pt>
                <c:pt idx="13350">
                  <c:v>45.430999999999997</c:v>
                </c:pt>
                <c:pt idx="13351">
                  <c:v>45.429000000000002</c:v>
                </c:pt>
                <c:pt idx="13352">
                  <c:v>45.417999999999999</c:v>
                </c:pt>
                <c:pt idx="13353">
                  <c:v>45.42</c:v>
                </c:pt>
                <c:pt idx="13354">
                  <c:v>45.42</c:v>
                </c:pt>
                <c:pt idx="13355">
                  <c:v>45.411999999999999</c:v>
                </c:pt>
                <c:pt idx="13356">
                  <c:v>45.405000000000001</c:v>
                </c:pt>
                <c:pt idx="13357">
                  <c:v>45.401000000000003</c:v>
                </c:pt>
                <c:pt idx="13358">
                  <c:v>45.39</c:v>
                </c:pt>
                <c:pt idx="13359">
                  <c:v>45.387</c:v>
                </c:pt>
                <c:pt idx="13360">
                  <c:v>45.387</c:v>
                </c:pt>
                <c:pt idx="13361">
                  <c:v>45.387</c:v>
                </c:pt>
                <c:pt idx="13362">
                  <c:v>45.383000000000003</c:v>
                </c:pt>
                <c:pt idx="13363">
                  <c:v>45.375999999999998</c:v>
                </c:pt>
                <c:pt idx="13364">
                  <c:v>45.363</c:v>
                </c:pt>
                <c:pt idx="13365">
                  <c:v>45.353999999999999</c:v>
                </c:pt>
                <c:pt idx="13366">
                  <c:v>45.360999999999997</c:v>
                </c:pt>
                <c:pt idx="13367">
                  <c:v>45.347000000000001</c:v>
                </c:pt>
                <c:pt idx="13368">
                  <c:v>45.343000000000004</c:v>
                </c:pt>
                <c:pt idx="13369">
                  <c:v>45.356000000000002</c:v>
                </c:pt>
                <c:pt idx="13370">
                  <c:v>45.343000000000004</c:v>
                </c:pt>
                <c:pt idx="13371">
                  <c:v>45.343000000000004</c:v>
                </c:pt>
                <c:pt idx="13372">
                  <c:v>45.335999999999999</c:v>
                </c:pt>
                <c:pt idx="13373">
                  <c:v>45.326999999999998</c:v>
                </c:pt>
                <c:pt idx="13374">
                  <c:v>45.325000000000003</c:v>
                </c:pt>
                <c:pt idx="13375">
                  <c:v>45.323</c:v>
                </c:pt>
                <c:pt idx="13376">
                  <c:v>45.316000000000003</c:v>
                </c:pt>
                <c:pt idx="13377">
                  <c:v>45.307000000000002</c:v>
                </c:pt>
                <c:pt idx="13378">
                  <c:v>45.307000000000002</c:v>
                </c:pt>
                <c:pt idx="13379">
                  <c:v>45.298999999999999</c:v>
                </c:pt>
                <c:pt idx="13380">
                  <c:v>45.287999999999997</c:v>
                </c:pt>
                <c:pt idx="13381">
                  <c:v>45.298999999999999</c:v>
                </c:pt>
                <c:pt idx="13382">
                  <c:v>45.293999999999997</c:v>
                </c:pt>
                <c:pt idx="13383">
                  <c:v>45.287999999999997</c:v>
                </c:pt>
                <c:pt idx="13384">
                  <c:v>45.283000000000001</c:v>
                </c:pt>
                <c:pt idx="13385">
                  <c:v>45.271999999999998</c:v>
                </c:pt>
                <c:pt idx="13386">
                  <c:v>45.262999999999998</c:v>
                </c:pt>
                <c:pt idx="13387">
                  <c:v>45.265000000000001</c:v>
                </c:pt>
                <c:pt idx="13388">
                  <c:v>45.259</c:v>
                </c:pt>
                <c:pt idx="13389">
                  <c:v>45.247999999999998</c:v>
                </c:pt>
                <c:pt idx="13390">
                  <c:v>45.241</c:v>
                </c:pt>
                <c:pt idx="13391">
                  <c:v>45.253999999999998</c:v>
                </c:pt>
                <c:pt idx="13392">
                  <c:v>45.244999999999997</c:v>
                </c:pt>
                <c:pt idx="13393">
                  <c:v>45.238999999999997</c:v>
                </c:pt>
                <c:pt idx="13394">
                  <c:v>45.234000000000002</c:v>
                </c:pt>
                <c:pt idx="13395">
                  <c:v>45.225999999999999</c:v>
                </c:pt>
                <c:pt idx="13396">
                  <c:v>45.216999999999999</c:v>
                </c:pt>
                <c:pt idx="13397">
                  <c:v>45.222999999999999</c:v>
                </c:pt>
                <c:pt idx="13398">
                  <c:v>45.219000000000001</c:v>
                </c:pt>
                <c:pt idx="13399">
                  <c:v>45.219000000000001</c:v>
                </c:pt>
                <c:pt idx="13400">
                  <c:v>45.213000000000001</c:v>
                </c:pt>
                <c:pt idx="13401">
                  <c:v>45.207999999999998</c:v>
                </c:pt>
                <c:pt idx="13402">
                  <c:v>45.203000000000003</c:v>
                </c:pt>
                <c:pt idx="13403">
                  <c:v>45.206000000000003</c:v>
                </c:pt>
                <c:pt idx="13404">
                  <c:v>45.197000000000003</c:v>
                </c:pt>
                <c:pt idx="13405">
                  <c:v>45.194000000000003</c:v>
                </c:pt>
                <c:pt idx="13406">
                  <c:v>45.186</c:v>
                </c:pt>
                <c:pt idx="13407">
                  <c:v>45.182000000000002</c:v>
                </c:pt>
                <c:pt idx="13408">
                  <c:v>45.183999999999997</c:v>
                </c:pt>
                <c:pt idx="13409">
                  <c:v>45.174999999999997</c:v>
                </c:pt>
                <c:pt idx="13410">
                  <c:v>45.167999999999999</c:v>
                </c:pt>
                <c:pt idx="13411">
                  <c:v>45.158999999999999</c:v>
                </c:pt>
                <c:pt idx="13412">
                  <c:v>45.158999999999999</c:v>
                </c:pt>
                <c:pt idx="13413">
                  <c:v>45.167999999999999</c:v>
                </c:pt>
                <c:pt idx="13414">
                  <c:v>45.155000000000001</c:v>
                </c:pt>
                <c:pt idx="13415">
                  <c:v>45.152000000000001</c:v>
                </c:pt>
                <c:pt idx="13416">
                  <c:v>45.146000000000001</c:v>
                </c:pt>
                <c:pt idx="13417">
                  <c:v>45.148000000000003</c:v>
                </c:pt>
                <c:pt idx="13418">
                  <c:v>45.143999999999998</c:v>
                </c:pt>
                <c:pt idx="13419">
                  <c:v>45.134999999999998</c:v>
                </c:pt>
                <c:pt idx="13420">
                  <c:v>45.134999999999998</c:v>
                </c:pt>
                <c:pt idx="13421">
                  <c:v>45.13</c:v>
                </c:pt>
                <c:pt idx="13422">
                  <c:v>45.124000000000002</c:v>
                </c:pt>
                <c:pt idx="13423">
                  <c:v>45.116999999999997</c:v>
                </c:pt>
                <c:pt idx="13424">
                  <c:v>45.106000000000002</c:v>
                </c:pt>
                <c:pt idx="13425">
                  <c:v>45.11</c:v>
                </c:pt>
                <c:pt idx="13426">
                  <c:v>45.101999999999997</c:v>
                </c:pt>
                <c:pt idx="13427">
                  <c:v>45.100999999999999</c:v>
                </c:pt>
                <c:pt idx="13428">
                  <c:v>45.098999999999997</c:v>
                </c:pt>
                <c:pt idx="13429">
                  <c:v>45.09</c:v>
                </c:pt>
                <c:pt idx="13430">
                  <c:v>45.091999999999999</c:v>
                </c:pt>
                <c:pt idx="13431">
                  <c:v>45.084000000000003</c:v>
                </c:pt>
                <c:pt idx="13432">
                  <c:v>45.073</c:v>
                </c:pt>
                <c:pt idx="13433">
                  <c:v>45.061</c:v>
                </c:pt>
                <c:pt idx="13434">
                  <c:v>45.055</c:v>
                </c:pt>
                <c:pt idx="13435">
                  <c:v>45.052999999999997</c:v>
                </c:pt>
                <c:pt idx="13436">
                  <c:v>45.058999999999997</c:v>
                </c:pt>
                <c:pt idx="13437">
                  <c:v>45.055</c:v>
                </c:pt>
                <c:pt idx="13438">
                  <c:v>45.055</c:v>
                </c:pt>
                <c:pt idx="13439">
                  <c:v>45.048000000000002</c:v>
                </c:pt>
                <c:pt idx="13440">
                  <c:v>45.040999999999997</c:v>
                </c:pt>
                <c:pt idx="13441">
                  <c:v>45.034999999999997</c:v>
                </c:pt>
                <c:pt idx="13442">
                  <c:v>45.030999999999999</c:v>
                </c:pt>
                <c:pt idx="13443">
                  <c:v>45.036999999999999</c:v>
                </c:pt>
                <c:pt idx="13444">
                  <c:v>45.027999999999999</c:v>
                </c:pt>
                <c:pt idx="13445">
                  <c:v>45.027999999999999</c:v>
                </c:pt>
                <c:pt idx="13446">
                  <c:v>45.018999999999998</c:v>
                </c:pt>
                <c:pt idx="13447">
                  <c:v>45.012999999999998</c:v>
                </c:pt>
                <c:pt idx="13448">
                  <c:v>45.012</c:v>
                </c:pt>
                <c:pt idx="13449">
                  <c:v>45.011000000000003</c:v>
                </c:pt>
                <c:pt idx="13450">
                  <c:v>45.003999999999998</c:v>
                </c:pt>
                <c:pt idx="13451">
                  <c:v>44.997</c:v>
                </c:pt>
                <c:pt idx="13452">
                  <c:v>44.993000000000002</c:v>
                </c:pt>
                <c:pt idx="13453">
                  <c:v>44.984000000000002</c:v>
                </c:pt>
                <c:pt idx="13454">
                  <c:v>44.984000000000002</c:v>
                </c:pt>
                <c:pt idx="13455">
                  <c:v>44.975000000000001</c:v>
                </c:pt>
                <c:pt idx="13456">
                  <c:v>44.97</c:v>
                </c:pt>
                <c:pt idx="13457">
                  <c:v>44.976999999999997</c:v>
                </c:pt>
                <c:pt idx="13458">
                  <c:v>44.963999999999999</c:v>
                </c:pt>
                <c:pt idx="13459">
                  <c:v>44.960999999999999</c:v>
                </c:pt>
                <c:pt idx="13460">
                  <c:v>44.942999999999998</c:v>
                </c:pt>
                <c:pt idx="13461">
                  <c:v>44.945999999999998</c:v>
                </c:pt>
                <c:pt idx="13462">
                  <c:v>44.942</c:v>
                </c:pt>
                <c:pt idx="13463">
                  <c:v>44.942</c:v>
                </c:pt>
                <c:pt idx="13464">
                  <c:v>44.942</c:v>
                </c:pt>
                <c:pt idx="13465">
                  <c:v>44.936999999999998</c:v>
                </c:pt>
                <c:pt idx="13466">
                  <c:v>44.936999999999998</c:v>
                </c:pt>
                <c:pt idx="13467">
                  <c:v>44.927999999999997</c:v>
                </c:pt>
                <c:pt idx="13468">
                  <c:v>44.921999999999997</c:v>
                </c:pt>
                <c:pt idx="13469">
                  <c:v>44.918999999999997</c:v>
                </c:pt>
                <c:pt idx="13470">
                  <c:v>44.920999999999999</c:v>
                </c:pt>
                <c:pt idx="13471">
                  <c:v>44.921999999999997</c:v>
                </c:pt>
                <c:pt idx="13472">
                  <c:v>44.923999999999999</c:v>
                </c:pt>
                <c:pt idx="13473">
                  <c:v>44.91</c:v>
                </c:pt>
                <c:pt idx="13474">
                  <c:v>44.893000000000001</c:v>
                </c:pt>
                <c:pt idx="13475">
                  <c:v>44.896999999999998</c:v>
                </c:pt>
                <c:pt idx="13476">
                  <c:v>44.892000000000003</c:v>
                </c:pt>
                <c:pt idx="13477">
                  <c:v>44.886000000000003</c:v>
                </c:pt>
                <c:pt idx="13478">
                  <c:v>44.871000000000002</c:v>
                </c:pt>
                <c:pt idx="13479">
                  <c:v>44.87</c:v>
                </c:pt>
                <c:pt idx="13480">
                  <c:v>44.87</c:v>
                </c:pt>
                <c:pt idx="13481">
                  <c:v>44.860999999999997</c:v>
                </c:pt>
                <c:pt idx="13482">
                  <c:v>44.854999999999997</c:v>
                </c:pt>
                <c:pt idx="13483">
                  <c:v>44.853000000000002</c:v>
                </c:pt>
                <c:pt idx="13484">
                  <c:v>44.844000000000001</c:v>
                </c:pt>
                <c:pt idx="13485">
                  <c:v>44.841000000000001</c:v>
                </c:pt>
                <c:pt idx="13486">
                  <c:v>44.832000000000001</c:v>
                </c:pt>
                <c:pt idx="13487">
                  <c:v>44.83</c:v>
                </c:pt>
                <c:pt idx="13488">
                  <c:v>44.826000000000001</c:v>
                </c:pt>
                <c:pt idx="13489">
                  <c:v>44.823999999999998</c:v>
                </c:pt>
                <c:pt idx="13490">
                  <c:v>44.820999999999998</c:v>
                </c:pt>
                <c:pt idx="13491">
                  <c:v>44.823</c:v>
                </c:pt>
                <c:pt idx="13492">
                  <c:v>44.814999999999998</c:v>
                </c:pt>
                <c:pt idx="13493">
                  <c:v>44.798999999999999</c:v>
                </c:pt>
                <c:pt idx="13494">
                  <c:v>44.804000000000002</c:v>
                </c:pt>
                <c:pt idx="13495">
                  <c:v>44.801000000000002</c:v>
                </c:pt>
                <c:pt idx="13496">
                  <c:v>44.792000000000002</c:v>
                </c:pt>
                <c:pt idx="13497">
                  <c:v>44.79</c:v>
                </c:pt>
                <c:pt idx="13498">
                  <c:v>44.787999999999997</c:v>
                </c:pt>
                <c:pt idx="13499">
                  <c:v>44.792000000000002</c:v>
                </c:pt>
                <c:pt idx="13500">
                  <c:v>44.779000000000003</c:v>
                </c:pt>
                <c:pt idx="13501">
                  <c:v>44.774999999999999</c:v>
                </c:pt>
                <c:pt idx="13502">
                  <c:v>44.77</c:v>
                </c:pt>
                <c:pt idx="13503">
                  <c:v>44.765000000000001</c:v>
                </c:pt>
                <c:pt idx="13504">
                  <c:v>44.759</c:v>
                </c:pt>
                <c:pt idx="13505">
                  <c:v>44.75</c:v>
                </c:pt>
                <c:pt idx="13506">
                  <c:v>44.753999999999998</c:v>
                </c:pt>
                <c:pt idx="13507">
                  <c:v>44.753999999999998</c:v>
                </c:pt>
                <c:pt idx="13508">
                  <c:v>44.744</c:v>
                </c:pt>
                <c:pt idx="13509">
                  <c:v>44.743000000000002</c:v>
                </c:pt>
                <c:pt idx="13510">
                  <c:v>44.744</c:v>
                </c:pt>
                <c:pt idx="13511">
                  <c:v>44.741</c:v>
                </c:pt>
                <c:pt idx="13512">
                  <c:v>44.746000000000002</c:v>
                </c:pt>
                <c:pt idx="13513">
                  <c:v>44.734999999999999</c:v>
                </c:pt>
                <c:pt idx="13514">
                  <c:v>44.720999999999997</c:v>
                </c:pt>
                <c:pt idx="13515">
                  <c:v>44.720999999999997</c:v>
                </c:pt>
                <c:pt idx="13516">
                  <c:v>44.716999999999999</c:v>
                </c:pt>
                <c:pt idx="13517">
                  <c:v>44.716999999999999</c:v>
                </c:pt>
                <c:pt idx="13518">
                  <c:v>44.706000000000003</c:v>
                </c:pt>
                <c:pt idx="13519">
                  <c:v>44.706000000000003</c:v>
                </c:pt>
                <c:pt idx="13520">
                  <c:v>44.695999999999998</c:v>
                </c:pt>
                <c:pt idx="13521">
                  <c:v>44.692</c:v>
                </c:pt>
                <c:pt idx="13522">
                  <c:v>44.685000000000002</c:v>
                </c:pt>
                <c:pt idx="13523">
                  <c:v>44.680999999999997</c:v>
                </c:pt>
                <c:pt idx="13524">
                  <c:v>44.673999999999999</c:v>
                </c:pt>
                <c:pt idx="13525">
                  <c:v>44.67</c:v>
                </c:pt>
                <c:pt idx="13526">
                  <c:v>44.667000000000002</c:v>
                </c:pt>
                <c:pt idx="13527">
                  <c:v>44.655999999999999</c:v>
                </c:pt>
                <c:pt idx="13528">
                  <c:v>44.652000000000001</c:v>
                </c:pt>
                <c:pt idx="13529">
                  <c:v>44.655999999999999</c:v>
                </c:pt>
                <c:pt idx="13530">
                  <c:v>44.648000000000003</c:v>
                </c:pt>
                <c:pt idx="13531">
                  <c:v>44.655999999999999</c:v>
                </c:pt>
                <c:pt idx="13532">
                  <c:v>44.656999999999996</c:v>
                </c:pt>
                <c:pt idx="13533">
                  <c:v>44.640999999999998</c:v>
                </c:pt>
                <c:pt idx="13534">
                  <c:v>44.637999999999998</c:v>
                </c:pt>
                <c:pt idx="13535">
                  <c:v>44.631999999999998</c:v>
                </c:pt>
                <c:pt idx="13536">
                  <c:v>44.622999999999998</c:v>
                </c:pt>
                <c:pt idx="13537">
                  <c:v>44.612000000000002</c:v>
                </c:pt>
                <c:pt idx="13538">
                  <c:v>44.613999999999997</c:v>
                </c:pt>
                <c:pt idx="13539">
                  <c:v>44.609000000000002</c:v>
                </c:pt>
                <c:pt idx="13540">
                  <c:v>44.600999999999999</c:v>
                </c:pt>
                <c:pt idx="13541">
                  <c:v>44.597999999999999</c:v>
                </c:pt>
                <c:pt idx="13542">
                  <c:v>44.594000000000001</c:v>
                </c:pt>
                <c:pt idx="13543">
                  <c:v>44.600999999999999</c:v>
                </c:pt>
                <c:pt idx="13544">
                  <c:v>44.591999999999999</c:v>
                </c:pt>
                <c:pt idx="13545">
                  <c:v>44.587000000000003</c:v>
                </c:pt>
                <c:pt idx="13546">
                  <c:v>44.581000000000003</c:v>
                </c:pt>
                <c:pt idx="13547">
                  <c:v>44.582999999999998</c:v>
                </c:pt>
                <c:pt idx="13548">
                  <c:v>44.576000000000001</c:v>
                </c:pt>
                <c:pt idx="13549">
                  <c:v>44.572000000000003</c:v>
                </c:pt>
                <c:pt idx="13550">
                  <c:v>44.576000000000001</c:v>
                </c:pt>
                <c:pt idx="13551">
                  <c:v>44.564999999999998</c:v>
                </c:pt>
                <c:pt idx="13552">
                  <c:v>44.561</c:v>
                </c:pt>
                <c:pt idx="13553">
                  <c:v>44.558</c:v>
                </c:pt>
                <c:pt idx="13554">
                  <c:v>44.551000000000002</c:v>
                </c:pt>
                <c:pt idx="13555">
                  <c:v>44.548999999999999</c:v>
                </c:pt>
                <c:pt idx="13556">
                  <c:v>44.542000000000002</c:v>
                </c:pt>
                <c:pt idx="13557">
                  <c:v>44.531999999999996</c:v>
                </c:pt>
                <c:pt idx="13558">
                  <c:v>44.527000000000001</c:v>
                </c:pt>
                <c:pt idx="13559">
                  <c:v>44.537999999999997</c:v>
                </c:pt>
                <c:pt idx="13560">
                  <c:v>44.533000000000001</c:v>
                </c:pt>
                <c:pt idx="13561">
                  <c:v>44.533000000000001</c:v>
                </c:pt>
                <c:pt idx="13562">
                  <c:v>44.515999999999998</c:v>
                </c:pt>
                <c:pt idx="13563">
                  <c:v>44.518000000000001</c:v>
                </c:pt>
                <c:pt idx="13564">
                  <c:v>44.512999999999998</c:v>
                </c:pt>
                <c:pt idx="13565">
                  <c:v>44.515999999999998</c:v>
                </c:pt>
                <c:pt idx="13566">
                  <c:v>44.514000000000003</c:v>
                </c:pt>
                <c:pt idx="13567">
                  <c:v>44.502000000000002</c:v>
                </c:pt>
                <c:pt idx="13568">
                  <c:v>44.5</c:v>
                </c:pt>
                <c:pt idx="13569">
                  <c:v>44.488999999999997</c:v>
                </c:pt>
                <c:pt idx="13570">
                  <c:v>44.488999999999997</c:v>
                </c:pt>
                <c:pt idx="13571">
                  <c:v>44.493000000000002</c:v>
                </c:pt>
                <c:pt idx="13572">
                  <c:v>44.481999999999999</c:v>
                </c:pt>
                <c:pt idx="13573">
                  <c:v>44.475000000000001</c:v>
                </c:pt>
                <c:pt idx="13574">
                  <c:v>44.472999999999999</c:v>
                </c:pt>
                <c:pt idx="13575">
                  <c:v>44.466999999999999</c:v>
                </c:pt>
                <c:pt idx="13576">
                  <c:v>44.462000000000003</c:v>
                </c:pt>
                <c:pt idx="13577">
                  <c:v>44.462000000000003</c:v>
                </c:pt>
                <c:pt idx="13578">
                  <c:v>44.463999999999999</c:v>
                </c:pt>
                <c:pt idx="13579">
                  <c:v>44.462000000000003</c:v>
                </c:pt>
                <c:pt idx="13580">
                  <c:v>44.454999999999998</c:v>
                </c:pt>
                <c:pt idx="13581">
                  <c:v>44.453000000000003</c:v>
                </c:pt>
                <c:pt idx="13582">
                  <c:v>44.447000000000003</c:v>
                </c:pt>
                <c:pt idx="13583">
                  <c:v>44.430999999999997</c:v>
                </c:pt>
                <c:pt idx="13584">
                  <c:v>44.439</c:v>
                </c:pt>
                <c:pt idx="13585">
                  <c:v>44.430999999999997</c:v>
                </c:pt>
                <c:pt idx="13586">
                  <c:v>44.429000000000002</c:v>
                </c:pt>
                <c:pt idx="13587">
                  <c:v>44.430999999999997</c:v>
                </c:pt>
                <c:pt idx="13588">
                  <c:v>44.414999999999999</c:v>
                </c:pt>
                <c:pt idx="13589">
                  <c:v>44.42</c:v>
                </c:pt>
                <c:pt idx="13590">
                  <c:v>44.412999999999997</c:v>
                </c:pt>
                <c:pt idx="13591">
                  <c:v>44.405999999999999</c:v>
                </c:pt>
                <c:pt idx="13592">
                  <c:v>44.404000000000003</c:v>
                </c:pt>
                <c:pt idx="13593">
                  <c:v>44.399000000000001</c:v>
                </c:pt>
                <c:pt idx="13594">
                  <c:v>44.399000000000001</c:v>
                </c:pt>
                <c:pt idx="13595">
                  <c:v>44.395000000000003</c:v>
                </c:pt>
                <c:pt idx="13596">
                  <c:v>44.392000000000003</c:v>
                </c:pt>
                <c:pt idx="13597">
                  <c:v>44.386000000000003</c:v>
                </c:pt>
                <c:pt idx="13598">
                  <c:v>44.378999999999998</c:v>
                </c:pt>
                <c:pt idx="13599">
                  <c:v>44.37</c:v>
                </c:pt>
                <c:pt idx="13600">
                  <c:v>44.368000000000002</c:v>
                </c:pt>
                <c:pt idx="13601">
                  <c:v>44.363</c:v>
                </c:pt>
                <c:pt idx="13602">
                  <c:v>44.366</c:v>
                </c:pt>
                <c:pt idx="13603">
                  <c:v>44.366</c:v>
                </c:pt>
                <c:pt idx="13604">
                  <c:v>44.356999999999999</c:v>
                </c:pt>
                <c:pt idx="13605">
                  <c:v>44.347999999999999</c:v>
                </c:pt>
                <c:pt idx="13606">
                  <c:v>44.345999999999997</c:v>
                </c:pt>
                <c:pt idx="13607">
                  <c:v>44.338999999999999</c:v>
                </c:pt>
                <c:pt idx="13608">
                  <c:v>44.337000000000003</c:v>
                </c:pt>
                <c:pt idx="13609">
                  <c:v>44.325000000000003</c:v>
                </c:pt>
                <c:pt idx="13610">
                  <c:v>44.325000000000003</c:v>
                </c:pt>
                <c:pt idx="13611">
                  <c:v>44.319000000000003</c:v>
                </c:pt>
                <c:pt idx="13612">
                  <c:v>44.319000000000003</c:v>
                </c:pt>
                <c:pt idx="13613">
                  <c:v>44.311999999999998</c:v>
                </c:pt>
                <c:pt idx="13614">
                  <c:v>44.311999999999998</c:v>
                </c:pt>
                <c:pt idx="13615">
                  <c:v>44.31</c:v>
                </c:pt>
                <c:pt idx="13616">
                  <c:v>44.302999999999997</c:v>
                </c:pt>
                <c:pt idx="13617">
                  <c:v>44.298000000000002</c:v>
                </c:pt>
                <c:pt idx="13618">
                  <c:v>44.298999999999999</c:v>
                </c:pt>
                <c:pt idx="13619">
                  <c:v>44.295999999999999</c:v>
                </c:pt>
                <c:pt idx="13620">
                  <c:v>44.293999999999997</c:v>
                </c:pt>
                <c:pt idx="13621">
                  <c:v>44.283000000000001</c:v>
                </c:pt>
                <c:pt idx="13622">
                  <c:v>44.28</c:v>
                </c:pt>
                <c:pt idx="13623">
                  <c:v>44.286999999999999</c:v>
                </c:pt>
                <c:pt idx="13624">
                  <c:v>44.277999999999999</c:v>
                </c:pt>
                <c:pt idx="13625">
                  <c:v>44.268999999999998</c:v>
                </c:pt>
                <c:pt idx="13626">
                  <c:v>44.268999999999998</c:v>
                </c:pt>
                <c:pt idx="13627">
                  <c:v>44.274000000000001</c:v>
                </c:pt>
                <c:pt idx="13628">
                  <c:v>44.265000000000001</c:v>
                </c:pt>
                <c:pt idx="13629">
                  <c:v>44.258000000000003</c:v>
                </c:pt>
                <c:pt idx="13630">
                  <c:v>44.26</c:v>
                </c:pt>
                <c:pt idx="13631">
                  <c:v>44.253999999999998</c:v>
                </c:pt>
                <c:pt idx="13632">
                  <c:v>44.247</c:v>
                </c:pt>
                <c:pt idx="13633">
                  <c:v>44.247</c:v>
                </c:pt>
                <c:pt idx="13634">
                  <c:v>44.24</c:v>
                </c:pt>
                <c:pt idx="13635">
                  <c:v>44.235999999999997</c:v>
                </c:pt>
                <c:pt idx="13636">
                  <c:v>44.232999999999997</c:v>
                </c:pt>
                <c:pt idx="13637">
                  <c:v>44.228999999999999</c:v>
                </c:pt>
                <c:pt idx="13638">
                  <c:v>44.222000000000001</c:v>
                </c:pt>
                <c:pt idx="13639">
                  <c:v>44.22</c:v>
                </c:pt>
                <c:pt idx="13640">
                  <c:v>44.204000000000001</c:v>
                </c:pt>
                <c:pt idx="13641">
                  <c:v>44.207000000000001</c:v>
                </c:pt>
                <c:pt idx="13642">
                  <c:v>44.207000000000001</c:v>
                </c:pt>
                <c:pt idx="13643">
                  <c:v>44.198</c:v>
                </c:pt>
                <c:pt idx="13644">
                  <c:v>44.192999999999998</c:v>
                </c:pt>
                <c:pt idx="13645">
                  <c:v>44.189</c:v>
                </c:pt>
                <c:pt idx="13646">
                  <c:v>44.183999999999997</c:v>
                </c:pt>
                <c:pt idx="13647">
                  <c:v>44.186</c:v>
                </c:pt>
                <c:pt idx="13648">
                  <c:v>44.173000000000002</c:v>
                </c:pt>
                <c:pt idx="13649">
                  <c:v>44.179000000000002</c:v>
                </c:pt>
                <c:pt idx="13650">
                  <c:v>44.170999999999999</c:v>
                </c:pt>
                <c:pt idx="13651">
                  <c:v>44.156999999999996</c:v>
                </c:pt>
                <c:pt idx="13652">
                  <c:v>44.16</c:v>
                </c:pt>
                <c:pt idx="13653">
                  <c:v>44.152999999999999</c:v>
                </c:pt>
                <c:pt idx="13654">
                  <c:v>44.146000000000001</c:v>
                </c:pt>
                <c:pt idx="13655">
                  <c:v>44.143999999999998</c:v>
                </c:pt>
                <c:pt idx="13656">
                  <c:v>44.143000000000001</c:v>
                </c:pt>
                <c:pt idx="13657">
                  <c:v>44.137</c:v>
                </c:pt>
                <c:pt idx="13658">
                  <c:v>44.137</c:v>
                </c:pt>
                <c:pt idx="13659">
                  <c:v>44.134999999999998</c:v>
                </c:pt>
                <c:pt idx="13660">
                  <c:v>44.13</c:v>
                </c:pt>
                <c:pt idx="13661">
                  <c:v>44.119</c:v>
                </c:pt>
                <c:pt idx="13662">
                  <c:v>44.121000000000002</c:v>
                </c:pt>
                <c:pt idx="13663">
                  <c:v>44.115000000000002</c:v>
                </c:pt>
                <c:pt idx="13664">
                  <c:v>44.107999999999997</c:v>
                </c:pt>
                <c:pt idx="13665">
                  <c:v>44.103000000000002</c:v>
                </c:pt>
                <c:pt idx="13666">
                  <c:v>44.098999999999997</c:v>
                </c:pt>
                <c:pt idx="13667">
                  <c:v>44.094000000000001</c:v>
                </c:pt>
                <c:pt idx="13668">
                  <c:v>44.098999999999997</c:v>
                </c:pt>
                <c:pt idx="13669">
                  <c:v>44.067999999999998</c:v>
                </c:pt>
                <c:pt idx="13670">
                  <c:v>44.085000000000001</c:v>
                </c:pt>
                <c:pt idx="13671">
                  <c:v>44.085000000000001</c:v>
                </c:pt>
                <c:pt idx="13672">
                  <c:v>44.078000000000003</c:v>
                </c:pt>
                <c:pt idx="13673">
                  <c:v>44.063000000000002</c:v>
                </c:pt>
                <c:pt idx="13674">
                  <c:v>44.06</c:v>
                </c:pt>
                <c:pt idx="13675">
                  <c:v>44.054000000000002</c:v>
                </c:pt>
                <c:pt idx="13676">
                  <c:v>44.058</c:v>
                </c:pt>
                <c:pt idx="13677">
                  <c:v>44.055999999999997</c:v>
                </c:pt>
                <c:pt idx="13678">
                  <c:v>44.048999999999999</c:v>
                </c:pt>
                <c:pt idx="13679">
                  <c:v>44.045000000000002</c:v>
                </c:pt>
                <c:pt idx="13680">
                  <c:v>44.048999999999999</c:v>
                </c:pt>
                <c:pt idx="13681">
                  <c:v>44.042999999999999</c:v>
                </c:pt>
                <c:pt idx="13682">
                  <c:v>44.042999999999999</c:v>
                </c:pt>
                <c:pt idx="13683">
                  <c:v>44.033999999999999</c:v>
                </c:pt>
                <c:pt idx="13684">
                  <c:v>44.030999999999999</c:v>
                </c:pt>
                <c:pt idx="13685">
                  <c:v>44.024999999999999</c:v>
                </c:pt>
                <c:pt idx="13686">
                  <c:v>44.02</c:v>
                </c:pt>
                <c:pt idx="13687">
                  <c:v>44.02</c:v>
                </c:pt>
                <c:pt idx="13688">
                  <c:v>44.003999999999998</c:v>
                </c:pt>
                <c:pt idx="13689">
                  <c:v>44.009</c:v>
                </c:pt>
                <c:pt idx="13690">
                  <c:v>44.009</c:v>
                </c:pt>
                <c:pt idx="13691">
                  <c:v>44.002000000000002</c:v>
                </c:pt>
                <c:pt idx="13692">
                  <c:v>44.006</c:v>
                </c:pt>
                <c:pt idx="13693">
                  <c:v>44.011000000000003</c:v>
                </c:pt>
                <c:pt idx="13694">
                  <c:v>43.997</c:v>
                </c:pt>
                <c:pt idx="13695">
                  <c:v>43.994999999999997</c:v>
                </c:pt>
                <c:pt idx="13696">
                  <c:v>43.997</c:v>
                </c:pt>
                <c:pt idx="13697">
                  <c:v>43.985999999999997</c:v>
                </c:pt>
                <c:pt idx="13698">
                  <c:v>43.98</c:v>
                </c:pt>
                <c:pt idx="13699">
                  <c:v>43.985999999999997</c:v>
                </c:pt>
                <c:pt idx="13700">
                  <c:v>43.968000000000004</c:v>
                </c:pt>
                <c:pt idx="13701">
                  <c:v>43.962000000000003</c:v>
                </c:pt>
                <c:pt idx="13702">
                  <c:v>43.957000000000001</c:v>
                </c:pt>
                <c:pt idx="13703">
                  <c:v>43.948</c:v>
                </c:pt>
                <c:pt idx="13704">
                  <c:v>43.941000000000003</c:v>
                </c:pt>
                <c:pt idx="13705">
                  <c:v>43.926000000000002</c:v>
                </c:pt>
                <c:pt idx="13706">
                  <c:v>43.941000000000003</c:v>
                </c:pt>
                <c:pt idx="13707">
                  <c:v>43.945</c:v>
                </c:pt>
                <c:pt idx="13708">
                  <c:v>43.945</c:v>
                </c:pt>
                <c:pt idx="13709">
                  <c:v>43.942999999999998</c:v>
                </c:pt>
                <c:pt idx="13710">
                  <c:v>43.93</c:v>
                </c:pt>
                <c:pt idx="13711">
                  <c:v>43.927</c:v>
                </c:pt>
                <c:pt idx="13712">
                  <c:v>43.927999999999997</c:v>
                </c:pt>
                <c:pt idx="13713">
                  <c:v>43.927</c:v>
                </c:pt>
                <c:pt idx="13714">
                  <c:v>43.924999999999997</c:v>
                </c:pt>
                <c:pt idx="13715">
                  <c:v>43.914000000000001</c:v>
                </c:pt>
                <c:pt idx="13716">
                  <c:v>43.901000000000003</c:v>
                </c:pt>
                <c:pt idx="13717">
                  <c:v>43.906999999999996</c:v>
                </c:pt>
                <c:pt idx="13718">
                  <c:v>43.9</c:v>
                </c:pt>
                <c:pt idx="13719">
                  <c:v>43.898000000000003</c:v>
                </c:pt>
                <c:pt idx="13720">
                  <c:v>43.893999999999998</c:v>
                </c:pt>
                <c:pt idx="13721">
                  <c:v>43.896000000000001</c:v>
                </c:pt>
                <c:pt idx="13722">
                  <c:v>43.883000000000003</c:v>
                </c:pt>
                <c:pt idx="13723">
                  <c:v>43.872999999999998</c:v>
                </c:pt>
                <c:pt idx="13724">
                  <c:v>43.878</c:v>
                </c:pt>
                <c:pt idx="13725">
                  <c:v>43.872999999999998</c:v>
                </c:pt>
                <c:pt idx="13726">
                  <c:v>43.869</c:v>
                </c:pt>
                <c:pt idx="13727">
                  <c:v>43.862000000000002</c:v>
                </c:pt>
                <c:pt idx="13728">
                  <c:v>43.854999999999997</c:v>
                </c:pt>
                <c:pt idx="13729">
                  <c:v>43.853000000000002</c:v>
                </c:pt>
                <c:pt idx="13730">
                  <c:v>43.853000000000002</c:v>
                </c:pt>
                <c:pt idx="13731">
                  <c:v>43.847000000000001</c:v>
                </c:pt>
                <c:pt idx="13732">
                  <c:v>43.841999999999999</c:v>
                </c:pt>
                <c:pt idx="13733">
                  <c:v>43.832999999999998</c:v>
                </c:pt>
                <c:pt idx="13734">
                  <c:v>43.837000000000003</c:v>
                </c:pt>
                <c:pt idx="13735">
                  <c:v>43.83</c:v>
                </c:pt>
                <c:pt idx="13736">
                  <c:v>43.823999999999998</c:v>
                </c:pt>
                <c:pt idx="13737">
                  <c:v>43.837000000000003</c:v>
                </c:pt>
                <c:pt idx="13738">
                  <c:v>43.826000000000001</c:v>
                </c:pt>
                <c:pt idx="13739">
                  <c:v>43.820999999999998</c:v>
                </c:pt>
                <c:pt idx="13740">
                  <c:v>43.814999999999998</c:v>
                </c:pt>
                <c:pt idx="13741">
                  <c:v>43.813000000000002</c:v>
                </c:pt>
                <c:pt idx="13742">
                  <c:v>43.796999999999997</c:v>
                </c:pt>
                <c:pt idx="13743">
                  <c:v>43.804000000000002</c:v>
                </c:pt>
                <c:pt idx="13744">
                  <c:v>43.79</c:v>
                </c:pt>
                <c:pt idx="13745">
                  <c:v>43.786000000000001</c:v>
                </c:pt>
                <c:pt idx="13746">
                  <c:v>43.783000000000001</c:v>
                </c:pt>
                <c:pt idx="13747">
                  <c:v>43.780999999999999</c:v>
                </c:pt>
                <c:pt idx="13748">
                  <c:v>43.786999999999999</c:v>
                </c:pt>
                <c:pt idx="13749">
                  <c:v>43.786999999999999</c:v>
                </c:pt>
                <c:pt idx="13750">
                  <c:v>43.771999999999998</c:v>
                </c:pt>
                <c:pt idx="13751">
                  <c:v>43.767000000000003</c:v>
                </c:pt>
                <c:pt idx="13752">
                  <c:v>43.768999999999998</c:v>
                </c:pt>
                <c:pt idx="13753">
                  <c:v>43.762999999999998</c:v>
                </c:pt>
                <c:pt idx="13754">
                  <c:v>43.76</c:v>
                </c:pt>
                <c:pt idx="13755">
                  <c:v>43.750999999999998</c:v>
                </c:pt>
                <c:pt idx="13756">
                  <c:v>43.747</c:v>
                </c:pt>
                <c:pt idx="13757">
                  <c:v>43.744</c:v>
                </c:pt>
                <c:pt idx="13758">
                  <c:v>43.732999999999997</c:v>
                </c:pt>
                <c:pt idx="13759">
                  <c:v>43.731000000000002</c:v>
                </c:pt>
                <c:pt idx="13760">
                  <c:v>43.738</c:v>
                </c:pt>
                <c:pt idx="13761">
                  <c:v>43.732999999999997</c:v>
                </c:pt>
                <c:pt idx="13762">
                  <c:v>43.726999999999997</c:v>
                </c:pt>
                <c:pt idx="13763">
                  <c:v>43.72</c:v>
                </c:pt>
                <c:pt idx="13764">
                  <c:v>43.718000000000004</c:v>
                </c:pt>
                <c:pt idx="13765">
                  <c:v>43.713000000000001</c:v>
                </c:pt>
                <c:pt idx="13766">
                  <c:v>43.715000000000003</c:v>
                </c:pt>
                <c:pt idx="13767">
                  <c:v>43.697000000000003</c:v>
                </c:pt>
                <c:pt idx="13768">
                  <c:v>43.692999999999998</c:v>
                </c:pt>
                <c:pt idx="13769">
                  <c:v>43.686</c:v>
                </c:pt>
                <c:pt idx="13770">
                  <c:v>43.692999999999998</c:v>
                </c:pt>
                <c:pt idx="13771">
                  <c:v>43.695</c:v>
                </c:pt>
                <c:pt idx="13772">
                  <c:v>43.688000000000002</c:v>
                </c:pt>
                <c:pt idx="13773">
                  <c:v>43.686</c:v>
                </c:pt>
                <c:pt idx="13774">
                  <c:v>43.679000000000002</c:v>
                </c:pt>
                <c:pt idx="13775">
                  <c:v>43.673999999999999</c:v>
                </c:pt>
                <c:pt idx="13776">
                  <c:v>43.664999999999999</c:v>
                </c:pt>
                <c:pt idx="13777">
                  <c:v>43.664999999999999</c:v>
                </c:pt>
                <c:pt idx="13778">
                  <c:v>43.658999999999999</c:v>
                </c:pt>
                <c:pt idx="13779">
                  <c:v>43.65</c:v>
                </c:pt>
                <c:pt idx="13780">
                  <c:v>43.655999999999999</c:v>
                </c:pt>
                <c:pt idx="13781">
                  <c:v>43.643000000000001</c:v>
                </c:pt>
                <c:pt idx="13782">
                  <c:v>43.636000000000003</c:v>
                </c:pt>
                <c:pt idx="13783">
                  <c:v>43.64</c:v>
                </c:pt>
                <c:pt idx="13784">
                  <c:v>43.651000000000003</c:v>
                </c:pt>
                <c:pt idx="13785">
                  <c:v>43.64</c:v>
                </c:pt>
                <c:pt idx="13786">
                  <c:v>43.631999999999998</c:v>
                </c:pt>
                <c:pt idx="13787">
                  <c:v>43.625</c:v>
                </c:pt>
                <c:pt idx="13788">
                  <c:v>43.622</c:v>
                </c:pt>
                <c:pt idx="13789">
                  <c:v>43.622</c:v>
                </c:pt>
                <c:pt idx="13790">
                  <c:v>43.624000000000002</c:v>
                </c:pt>
                <c:pt idx="13791">
                  <c:v>43.618000000000002</c:v>
                </c:pt>
                <c:pt idx="13792">
                  <c:v>43.62</c:v>
                </c:pt>
                <c:pt idx="13793">
                  <c:v>43.615000000000002</c:v>
                </c:pt>
                <c:pt idx="13794">
                  <c:v>43.603999999999999</c:v>
                </c:pt>
                <c:pt idx="13795">
                  <c:v>43.6</c:v>
                </c:pt>
                <c:pt idx="13796">
                  <c:v>43.6</c:v>
                </c:pt>
                <c:pt idx="13797">
                  <c:v>43.597000000000001</c:v>
                </c:pt>
                <c:pt idx="13798">
                  <c:v>43.59</c:v>
                </c:pt>
                <c:pt idx="13799">
                  <c:v>43.579000000000001</c:v>
                </c:pt>
                <c:pt idx="13800">
                  <c:v>43.582000000000001</c:v>
                </c:pt>
                <c:pt idx="13801">
                  <c:v>43.573</c:v>
                </c:pt>
                <c:pt idx="13802">
                  <c:v>43.572000000000003</c:v>
                </c:pt>
                <c:pt idx="13803">
                  <c:v>43.572000000000003</c:v>
                </c:pt>
                <c:pt idx="13804">
                  <c:v>43.575000000000003</c:v>
                </c:pt>
                <c:pt idx="13805">
                  <c:v>43.563000000000002</c:v>
                </c:pt>
                <c:pt idx="13806">
                  <c:v>43.554000000000002</c:v>
                </c:pt>
                <c:pt idx="13807">
                  <c:v>43.55</c:v>
                </c:pt>
                <c:pt idx="13808">
                  <c:v>43.546999999999997</c:v>
                </c:pt>
                <c:pt idx="13809">
                  <c:v>43.539000000000001</c:v>
                </c:pt>
                <c:pt idx="13810">
                  <c:v>43.529000000000003</c:v>
                </c:pt>
                <c:pt idx="13811">
                  <c:v>43.52</c:v>
                </c:pt>
                <c:pt idx="13812">
                  <c:v>43.524999999999999</c:v>
                </c:pt>
                <c:pt idx="13813">
                  <c:v>43.52</c:v>
                </c:pt>
                <c:pt idx="13814">
                  <c:v>43.524999999999999</c:v>
                </c:pt>
                <c:pt idx="13815">
                  <c:v>43.514000000000003</c:v>
                </c:pt>
                <c:pt idx="13816">
                  <c:v>43.506999999999998</c:v>
                </c:pt>
                <c:pt idx="13817">
                  <c:v>43.503999999999998</c:v>
                </c:pt>
                <c:pt idx="13818">
                  <c:v>43.503999999999998</c:v>
                </c:pt>
                <c:pt idx="13819">
                  <c:v>43.503999999999998</c:v>
                </c:pt>
                <c:pt idx="13820">
                  <c:v>43.5</c:v>
                </c:pt>
                <c:pt idx="13821">
                  <c:v>43.488999999999997</c:v>
                </c:pt>
                <c:pt idx="13822">
                  <c:v>43.485999999999997</c:v>
                </c:pt>
                <c:pt idx="13823">
                  <c:v>43.497</c:v>
                </c:pt>
                <c:pt idx="13824">
                  <c:v>43.49</c:v>
                </c:pt>
                <c:pt idx="13825">
                  <c:v>43.484000000000002</c:v>
                </c:pt>
                <c:pt idx="13826">
                  <c:v>43.476999999999997</c:v>
                </c:pt>
                <c:pt idx="13827">
                  <c:v>43.475000000000001</c:v>
                </c:pt>
                <c:pt idx="13828">
                  <c:v>43.466000000000001</c:v>
                </c:pt>
                <c:pt idx="13829">
                  <c:v>43.468000000000004</c:v>
                </c:pt>
                <c:pt idx="13830">
                  <c:v>43.460999999999999</c:v>
                </c:pt>
                <c:pt idx="13831">
                  <c:v>43.451999999999998</c:v>
                </c:pt>
                <c:pt idx="13832">
                  <c:v>43.448</c:v>
                </c:pt>
                <c:pt idx="13833">
                  <c:v>43.45</c:v>
                </c:pt>
                <c:pt idx="13834">
                  <c:v>43.436</c:v>
                </c:pt>
                <c:pt idx="13835">
                  <c:v>43.433999999999997</c:v>
                </c:pt>
                <c:pt idx="13836">
                  <c:v>43.436</c:v>
                </c:pt>
                <c:pt idx="13837">
                  <c:v>43.438000000000002</c:v>
                </c:pt>
                <c:pt idx="13838">
                  <c:v>43.433999999999997</c:v>
                </c:pt>
                <c:pt idx="13839">
                  <c:v>43.429000000000002</c:v>
                </c:pt>
                <c:pt idx="13840">
                  <c:v>43.423000000000002</c:v>
                </c:pt>
                <c:pt idx="13841">
                  <c:v>43.424999999999997</c:v>
                </c:pt>
                <c:pt idx="13842">
                  <c:v>43.421999999999997</c:v>
                </c:pt>
                <c:pt idx="13843">
                  <c:v>43.42</c:v>
                </c:pt>
                <c:pt idx="13844">
                  <c:v>43.417999999999999</c:v>
                </c:pt>
                <c:pt idx="13845">
                  <c:v>43.411000000000001</c:v>
                </c:pt>
                <c:pt idx="13846">
                  <c:v>43.398000000000003</c:v>
                </c:pt>
                <c:pt idx="13847">
                  <c:v>43.393000000000001</c:v>
                </c:pt>
                <c:pt idx="13848">
                  <c:v>43.393000000000001</c:v>
                </c:pt>
                <c:pt idx="13849">
                  <c:v>43.395000000000003</c:v>
                </c:pt>
                <c:pt idx="13850">
                  <c:v>43.39</c:v>
                </c:pt>
                <c:pt idx="13851">
                  <c:v>43.375</c:v>
                </c:pt>
                <c:pt idx="13852">
                  <c:v>43.377000000000002</c:v>
                </c:pt>
                <c:pt idx="13853">
                  <c:v>43.372</c:v>
                </c:pt>
                <c:pt idx="13854">
                  <c:v>43.368000000000002</c:v>
                </c:pt>
                <c:pt idx="13855">
                  <c:v>43.368000000000002</c:v>
                </c:pt>
                <c:pt idx="13856">
                  <c:v>43.360999999999997</c:v>
                </c:pt>
                <c:pt idx="13857">
                  <c:v>43.368000000000002</c:v>
                </c:pt>
                <c:pt idx="13858">
                  <c:v>43.351999999999997</c:v>
                </c:pt>
                <c:pt idx="13859">
                  <c:v>43.344999999999999</c:v>
                </c:pt>
                <c:pt idx="13860">
                  <c:v>43.347000000000001</c:v>
                </c:pt>
                <c:pt idx="13861">
                  <c:v>43.344999999999999</c:v>
                </c:pt>
                <c:pt idx="13862">
                  <c:v>43.341999999999999</c:v>
                </c:pt>
                <c:pt idx="13863">
                  <c:v>43.350999999999999</c:v>
                </c:pt>
                <c:pt idx="13864">
                  <c:v>43.34</c:v>
                </c:pt>
                <c:pt idx="13865">
                  <c:v>43.325000000000003</c:v>
                </c:pt>
                <c:pt idx="13866">
                  <c:v>43.329000000000001</c:v>
                </c:pt>
                <c:pt idx="13867">
                  <c:v>43.331000000000003</c:v>
                </c:pt>
                <c:pt idx="13868">
                  <c:v>43.326999999999998</c:v>
                </c:pt>
                <c:pt idx="13869">
                  <c:v>43.311</c:v>
                </c:pt>
                <c:pt idx="13870">
                  <c:v>43.308</c:v>
                </c:pt>
                <c:pt idx="13871">
                  <c:v>43.302</c:v>
                </c:pt>
                <c:pt idx="13872">
                  <c:v>43.304000000000002</c:v>
                </c:pt>
                <c:pt idx="13873">
                  <c:v>43.301000000000002</c:v>
                </c:pt>
                <c:pt idx="13874">
                  <c:v>43.304000000000002</c:v>
                </c:pt>
                <c:pt idx="13875">
                  <c:v>43.296999999999997</c:v>
                </c:pt>
                <c:pt idx="13876">
                  <c:v>43.298999999999999</c:v>
                </c:pt>
                <c:pt idx="13877">
                  <c:v>43.29</c:v>
                </c:pt>
                <c:pt idx="13878">
                  <c:v>43.29</c:v>
                </c:pt>
                <c:pt idx="13879">
                  <c:v>43.283000000000001</c:v>
                </c:pt>
                <c:pt idx="13880">
                  <c:v>43.279000000000003</c:v>
                </c:pt>
                <c:pt idx="13881">
                  <c:v>43.276000000000003</c:v>
                </c:pt>
                <c:pt idx="13882">
                  <c:v>43.277999999999999</c:v>
                </c:pt>
                <c:pt idx="13883">
                  <c:v>43.267000000000003</c:v>
                </c:pt>
                <c:pt idx="13884">
                  <c:v>43.271999999999998</c:v>
                </c:pt>
                <c:pt idx="13885">
                  <c:v>43.26</c:v>
                </c:pt>
                <c:pt idx="13886">
                  <c:v>43.26</c:v>
                </c:pt>
                <c:pt idx="13887">
                  <c:v>43.258000000000003</c:v>
                </c:pt>
                <c:pt idx="13888">
                  <c:v>43.253</c:v>
                </c:pt>
                <c:pt idx="13889">
                  <c:v>43.255000000000003</c:v>
                </c:pt>
                <c:pt idx="13890">
                  <c:v>43.247</c:v>
                </c:pt>
                <c:pt idx="13891">
                  <c:v>43.247999999999998</c:v>
                </c:pt>
                <c:pt idx="13892">
                  <c:v>43.237000000000002</c:v>
                </c:pt>
                <c:pt idx="13893">
                  <c:v>43.232999999999997</c:v>
                </c:pt>
                <c:pt idx="13894">
                  <c:v>43.234999999999999</c:v>
                </c:pt>
                <c:pt idx="13895">
                  <c:v>43.228000000000002</c:v>
                </c:pt>
                <c:pt idx="13896">
                  <c:v>43.225999999999999</c:v>
                </c:pt>
                <c:pt idx="13897">
                  <c:v>43.222999999999999</c:v>
                </c:pt>
                <c:pt idx="13898">
                  <c:v>43.225000000000001</c:v>
                </c:pt>
                <c:pt idx="13899">
                  <c:v>43.216000000000001</c:v>
                </c:pt>
                <c:pt idx="13900">
                  <c:v>43.216999999999999</c:v>
                </c:pt>
                <c:pt idx="13901">
                  <c:v>43.216000000000001</c:v>
                </c:pt>
                <c:pt idx="13902">
                  <c:v>43.209000000000003</c:v>
                </c:pt>
                <c:pt idx="13903">
                  <c:v>43.198</c:v>
                </c:pt>
                <c:pt idx="13904">
                  <c:v>43.194000000000003</c:v>
                </c:pt>
                <c:pt idx="13905">
                  <c:v>43.191000000000003</c:v>
                </c:pt>
                <c:pt idx="13906">
                  <c:v>43.18</c:v>
                </c:pt>
                <c:pt idx="13907">
                  <c:v>43.183999999999997</c:v>
                </c:pt>
                <c:pt idx="13908">
                  <c:v>43.173000000000002</c:v>
                </c:pt>
                <c:pt idx="13909">
                  <c:v>43.170999999999999</c:v>
                </c:pt>
                <c:pt idx="13910">
                  <c:v>43.168999999999997</c:v>
                </c:pt>
                <c:pt idx="13911">
                  <c:v>43.165999999999997</c:v>
                </c:pt>
                <c:pt idx="13912">
                  <c:v>43.156999999999996</c:v>
                </c:pt>
                <c:pt idx="13913">
                  <c:v>43.152999999999999</c:v>
                </c:pt>
                <c:pt idx="13914">
                  <c:v>43.148000000000003</c:v>
                </c:pt>
                <c:pt idx="13915">
                  <c:v>43.139000000000003</c:v>
                </c:pt>
                <c:pt idx="13916">
                  <c:v>43.139000000000003</c:v>
                </c:pt>
                <c:pt idx="13917">
                  <c:v>43.134</c:v>
                </c:pt>
                <c:pt idx="13918">
                  <c:v>43.134</c:v>
                </c:pt>
                <c:pt idx="13919">
                  <c:v>43.134</c:v>
                </c:pt>
                <c:pt idx="13920">
                  <c:v>43.155999999999999</c:v>
                </c:pt>
                <c:pt idx="13921">
                  <c:v>43.13</c:v>
                </c:pt>
                <c:pt idx="13922">
                  <c:v>43.125</c:v>
                </c:pt>
                <c:pt idx="13923">
                  <c:v>43.127000000000002</c:v>
                </c:pt>
                <c:pt idx="13924">
                  <c:v>43.118000000000002</c:v>
                </c:pt>
                <c:pt idx="13925">
                  <c:v>43.103000000000002</c:v>
                </c:pt>
                <c:pt idx="13926">
                  <c:v>43.104999999999997</c:v>
                </c:pt>
                <c:pt idx="13927">
                  <c:v>43.095999999999997</c:v>
                </c:pt>
                <c:pt idx="13928">
                  <c:v>43.094999999999999</c:v>
                </c:pt>
                <c:pt idx="13929">
                  <c:v>43.091000000000001</c:v>
                </c:pt>
                <c:pt idx="13930">
                  <c:v>43.08</c:v>
                </c:pt>
                <c:pt idx="13931">
                  <c:v>43.085999999999999</c:v>
                </c:pt>
                <c:pt idx="13932">
                  <c:v>43.076999999999998</c:v>
                </c:pt>
                <c:pt idx="13933">
                  <c:v>43.079000000000001</c:v>
                </c:pt>
                <c:pt idx="13934">
                  <c:v>43.07</c:v>
                </c:pt>
                <c:pt idx="13935">
                  <c:v>43.073</c:v>
                </c:pt>
                <c:pt idx="13936">
                  <c:v>43.072000000000003</c:v>
                </c:pt>
                <c:pt idx="13937">
                  <c:v>43.064</c:v>
                </c:pt>
                <c:pt idx="13938">
                  <c:v>43.058999999999997</c:v>
                </c:pt>
                <c:pt idx="13939">
                  <c:v>43.054000000000002</c:v>
                </c:pt>
                <c:pt idx="13940">
                  <c:v>43.054000000000002</c:v>
                </c:pt>
                <c:pt idx="13941">
                  <c:v>43.052</c:v>
                </c:pt>
                <c:pt idx="13942">
                  <c:v>43.048999999999999</c:v>
                </c:pt>
                <c:pt idx="13943">
                  <c:v>43.04</c:v>
                </c:pt>
                <c:pt idx="13944">
                  <c:v>43.048999999999999</c:v>
                </c:pt>
                <c:pt idx="13945">
                  <c:v>43.037999999999997</c:v>
                </c:pt>
                <c:pt idx="13946">
                  <c:v>43.029000000000003</c:v>
                </c:pt>
                <c:pt idx="13947">
                  <c:v>43.027000000000001</c:v>
                </c:pt>
                <c:pt idx="13948">
                  <c:v>43.027000000000001</c:v>
                </c:pt>
                <c:pt idx="13949">
                  <c:v>43.015000000000001</c:v>
                </c:pt>
                <c:pt idx="13950">
                  <c:v>43.01</c:v>
                </c:pt>
                <c:pt idx="13951">
                  <c:v>43.012</c:v>
                </c:pt>
                <c:pt idx="13952">
                  <c:v>43.012999999999998</c:v>
                </c:pt>
                <c:pt idx="13953">
                  <c:v>43.017000000000003</c:v>
                </c:pt>
                <c:pt idx="13954">
                  <c:v>43.000999999999998</c:v>
                </c:pt>
                <c:pt idx="13955">
                  <c:v>42.999000000000002</c:v>
                </c:pt>
                <c:pt idx="13956">
                  <c:v>42.994999999999997</c:v>
                </c:pt>
                <c:pt idx="13957">
                  <c:v>42.985999999999997</c:v>
                </c:pt>
                <c:pt idx="13958">
                  <c:v>42.981000000000002</c:v>
                </c:pt>
                <c:pt idx="13959">
                  <c:v>42.976999999999997</c:v>
                </c:pt>
                <c:pt idx="13960">
                  <c:v>42.978000000000002</c:v>
                </c:pt>
                <c:pt idx="13961">
                  <c:v>42.978000000000002</c:v>
                </c:pt>
                <c:pt idx="13962">
                  <c:v>42.973999999999997</c:v>
                </c:pt>
                <c:pt idx="13963">
                  <c:v>42.97</c:v>
                </c:pt>
                <c:pt idx="13964">
                  <c:v>42.965000000000003</c:v>
                </c:pt>
              </c:numCache>
            </c:numRef>
          </c:yVal>
          <c:smooth val="0"/>
          <c:extLst>
            <c:ext xmlns:c16="http://schemas.microsoft.com/office/drawing/2014/chart" uri="{C3380CC4-5D6E-409C-BE32-E72D297353CC}">
              <c16:uniqueId val="{00000003-D9E9-4BFD-8DD3-1AA54922F848}"/>
            </c:ext>
          </c:extLst>
        </c:ser>
        <c:ser>
          <c:idx val="4"/>
          <c:order val="4"/>
          <c:tx>
            <c:strRef>
              <c:f>'Versuch 1 Rohr 160x2_formatiert'!$F$1</c:f>
              <c:strCache>
                <c:ptCount val="1"/>
                <c:pt idx="0">
                  <c:v>K5 Umgebung [°C]</c:v>
                </c:pt>
              </c:strCache>
            </c:strRef>
          </c:tx>
          <c:spPr>
            <a:ln w="19050" cap="rnd">
              <a:solidFill>
                <a:schemeClr val="accent5"/>
              </a:solidFill>
              <a:round/>
            </a:ln>
            <a:effectLst/>
          </c:spPr>
          <c:marker>
            <c:symbol val="none"/>
          </c:marker>
          <c:xVal>
            <c:numRef>
              <c:f>'Versuch 1 Rohr 160x2_formatiert'!$A$2:$A$4802</c:f>
              <c:numCache>
                <c:formatCode>[$-F400]h:mm:ss\ AM/PM</c:formatCode>
                <c:ptCount val="4801"/>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numCache>
            </c:numRef>
          </c:xVal>
          <c:yVal>
            <c:numRef>
              <c:f>'Versuch 1 Rohr 160x2_formatiert'!$F$2:$F$13966</c:f>
              <c:numCache>
                <c:formatCode>General</c:formatCode>
                <c:ptCount val="13965"/>
                <c:pt idx="0">
                  <c:v>20.67</c:v>
                </c:pt>
                <c:pt idx="1">
                  <c:v>20.655999999999999</c:v>
                </c:pt>
                <c:pt idx="2">
                  <c:v>20.66</c:v>
                </c:pt>
                <c:pt idx="3">
                  <c:v>20.657</c:v>
                </c:pt>
                <c:pt idx="4">
                  <c:v>20.664000000000001</c:v>
                </c:pt>
                <c:pt idx="5">
                  <c:v>20.657</c:v>
                </c:pt>
                <c:pt idx="6">
                  <c:v>20.669</c:v>
                </c:pt>
                <c:pt idx="7">
                  <c:v>20.661999999999999</c:v>
                </c:pt>
                <c:pt idx="8">
                  <c:v>20.666</c:v>
                </c:pt>
                <c:pt idx="9">
                  <c:v>20.66</c:v>
                </c:pt>
                <c:pt idx="10">
                  <c:v>20.670999999999999</c:v>
                </c:pt>
                <c:pt idx="11">
                  <c:v>20.652999999999999</c:v>
                </c:pt>
                <c:pt idx="12">
                  <c:v>20.672000000000001</c:v>
                </c:pt>
                <c:pt idx="13">
                  <c:v>20.675999999999998</c:v>
                </c:pt>
                <c:pt idx="14">
                  <c:v>20.690999999999999</c:v>
                </c:pt>
                <c:pt idx="15">
                  <c:v>20.687999999999999</c:v>
                </c:pt>
                <c:pt idx="16">
                  <c:v>20.689</c:v>
                </c:pt>
                <c:pt idx="17">
                  <c:v>20.693000000000001</c:v>
                </c:pt>
                <c:pt idx="18">
                  <c:v>20.693000000000001</c:v>
                </c:pt>
                <c:pt idx="19">
                  <c:v>20.69</c:v>
                </c:pt>
                <c:pt idx="20">
                  <c:v>20.698</c:v>
                </c:pt>
                <c:pt idx="21">
                  <c:v>20.698</c:v>
                </c:pt>
                <c:pt idx="22">
                  <c:v>20.699000000000002</c:v>
                </c:pt>
                <c:pt idx="23">
                  <c:v>20.687999999999999</c:v>
                </c:pt>
                <c:pt idx="24">
                  <c:v>20.681999999999999</c:v>
                </c:pt>
                <c:pt idx="25">
                  <c:v>20.689</c:v>
                </c:pt>
                <c:pt idx="26">
                  <c:v>20.670999999999999</c:v>
                </c:pt>
                <c:pt idx="27">
                  <c:v>20.672000000000001</c:v>
                </c:pt>
                <c:pt idx="28">
                  <c:v>20.664999999999999</c:v>
                </c:pt>
                <c:pt idx="29">
                  <c:v>20.658000000000001</c:v>
                </c:pt>
                <c:pt idx="30">
                  <c:v>20.655000000000001</c:v>
                </c:pt>
                <c:pt idx="31">
                  <c:v>20.655000000000001</c:v>
                </c:pt>
                <c:pt idx="32">
                  <c:v>20.655999999999999</c:v>
                </c:pt>
                <c:pt idx="33">
                  <c:v>20.652999999999999</c:v>
                </c:pt>
                <c:pt idx="34">
                  <c:v>20.638000000000002</c:v>
                </c:pt>
                <c:pt idx="35">
                  <c:v>20.635000000000002</c:v>
                </c:pt>
                <c:pt idx="36">
                  <c:v>20.661999999999999</c:v>
                </c:pt>
                <c:pt idx="37">
                  <c:v>20.658000000000001</c:v>
                </c:pt>
                <c:pt idx="38">
                  <c:v>20.658999999999999</c:v>
                </c:pt>
                <c:pt idx="39">
                  <c:v>20.648</c:v>
                </c:pt>
                <c:pt idx="40">
                  <c:v>20.652000000000001</c:v>
                </c:pt>
                <c:pt idx="41">
                  <c:v>20.652999999999999</c:v>
                </c:pt>
                <c:pt idx="42">
                  <c:v>20.652999999999999</c:v>
                </c:pt>
                <c:pt idx="43">
                  <c:v>20.664000000000001</c:v>
                </c:pt>
                <c:pt idx="44">
                  <c:v>20.664999999999999</c:v>
                </c:pt>
                <c:pt idx="45">
                  <c:v>20.661999999999999</c:v>
                </c:pt>
                <c:pt idx="46">
                  <c:v>20.658999999999999</c:v>
                </c:pt>
                <c:pt idx="47">
                  <c:v>20.67</c:v>
                </c:pt>
                <c:pt idx="48">
                  <c:v>20.678000000000001</c:v>
                </c:pt>
                <c:pt idx="49">
                  <c:v>20.670999999999999</c:v>
                </c:pt>
                <c:pt idx="50">
                  <c:v>20.661000000000001</c:v>
                </c:pt>
                <c:pt idx="51">
                  <c:v>20.675999999999998</c:v>
                </c:pt>
                <c:pt idx="52">
                  <c:v>20.672000000000001</c:v>
                </c:pt>
                <c:pt idx="53">
                  <c:v>20.677</c:v>
                </c:pt>
                <c:pt idx="54">
                  <c:v>20.702999999999999</c:v>
                </c:pt>
                <c:pt idx="55">
                  <c:v>20.722000000000001</c:v>
                </c:pt>
                <c:pt idx="56">
                  <c:v>20.744</c:v>
                </c:pt>
                <c:pt idx="57">
                  <c:v>20.759</c:v>
                </c:pt>
                <c:pt idx="58">
                  <c:v>20.76</c:v>
                </c:pt>
                <c:pt idx="59">
                  <c:v>20.774999999999999</c:v>
                </c:pt>
                <c:pt idx="60">
                  <c:v>20.800999999999998</c:v>
                </c:pt>
                <c:pt idx="61">
                  <c:v>20.797999999999998</c:v>
                </c:pt>
                <c:pt idx="62">
                  <c:v>20.812999999999999</c:v>
                </c:pt>
                <c:pt idx="63">
                  <c:v>20.835999999999999</c:v>
                </c:pt>
                <c:pt idx="64">
                  <c:v>20.844000000000001</c:v>
                </c:pt>
                <c:pt idx="65">
                  <c:v>20.84</c:v>
                </c:pt>
                <c:pt idx="66">
                  <c:v>20.852</c:v>
                </c:pt>
                <c:pt idx="67">
                  <c:v>20.852</c:v>
                </c:pt>
                <c:pt idx="68">
                  <c:v>20.867999999999999</c:v>
                </c:pt>
                <c:pt idx="69">
                  <c:v>20.867999999999999</c:v>
                </c:pt>
                <c:pt idx="70">
                  <c:v>20.867999999999999</c:v>
                </c:pt>
                <c:pt idx="71">
                  <c:v>20.864999999999998</c:v>
                </c:pt>
                <c:pt idx="72">
                  <c:v>20.858000000000001</c:v>
                </c:pt>
                <c:pt idx="73">
                  <c:v>20.861999999999998</c:v>
                </c:pt>
                <c:pt idx="74">
                  <c:v>20.856000000000002</c:v>
                </c:pt>
                <c:pt idx="75">
                  <c:v>20.841000000000001</c:v>
                </c:pt>
                <c:pt idx="76">
                  <c:v>20.844999999999999</c:v>
                </c:pt>
                <c:pt idx="77">
                  <c:v>20.835000000000001</c:v>
                </c:pt>
                <c:pt idx="78">
                  <c:v>20.827999999999999</c:v>
                </c:pt>
                <c:pt idx="79">
                  <c:v>20.827999999999999</c:v>
                </c:pt>
                <c:pt idx="80">
                  <c:v>20.806999999999999</c:v>
                </c:pt>
                <c:pt idx="81">
                  <c:v>20.815000000000001</c:v>
                </c:pt>
                <c:pt idx="82">
                  <c:v>20.815000000000001</c:v>
                </c:pt>
                <c:pt idx="83">
                  <c:v>20.815000000000001</c:v>
                </c:pt>
                <c:pt idx="84">
                  <c:v>20.815999999999999</c:v>
                </c:pt>
                <c:pt idx="85">
                  <c:v>20.809000000000001</c:v>
                </c:pt>
                <c:pt idx="86">
                  <c:v>20.812999999999999</c:v>
                </c:pt>
                <c:pt idx="87">
                  <c:v>20.803000000000001</c:v>
                </c:pt>
                <c:pt idx="88">
                  <c:v>20.814</c:v>
                </c:pt>
                <c:pt idx="89">
                  <c:v>20.8</c:v>
                </c:pt>
                <c:pt idx="90">
                  <c:v>20.8</c:v>
                </c:pt>
                <c:pt idx="91">
                  <c:v>20.792999999999999</c:v>
                </c:pt>
                <c:pt idx="92">
                  <c:v>20.79</c:v>
                </c:pt>
                <c:pt idx="93">
                  <c:v>20.79</c:v>
                </c:pt>
                <c:pt idx="94">
                  <c:v>20.797999999999998</c:v>
                </c:pt>
                <c:pt idx="95">
                  <c:v>20.798999999999999</c:v>
                </c:pt>
                <c:pt idx="96">
                  <c:v>20.798999999999999</c:v>
                </c:pt>
                <c:pt idx="97">
                  <c:v>20.795999999999999</c:v>
                </c:pt>
                <c:pt idx="98">
                  <c:v>20.792000000000002</c:v>
                </c:pt>
                <c:pt idx="99">
                  <c:v>20.774999999999999</c:v>
                </c:pt>
                <c:pt idx="100">
                  <c:v>20.779</c:v>
                </c:pt>
                <c:pt idx="101">
                  <c:v>20.771999999999998</c:v>
                </c:pt>
                <c:pt idx="102">
                  <c:v>20.768999999999998</c:v>
                </c:pt>
                <c:pt idx="103">
                  <c:v>20.765000000000001</c:v>
                </c:pt>
                <c:pt idx="104">
                  <c:v>20.762</c:v>
                </c:pt>
                <c:pt idx="105">
                  <c:v>20.765999999999998</c:v>
                </c:pt>
                <c:pt idx="106">
                  <c:v>20.766999999999999</c:v>
                </c:pt>
                <c:pt idx="107">
                  <c:v>20.763000000000002</c:v>
                </c:pt>
                <c:pt idx="108">
                  <c:v>20.757000000000001</c:v>
                </c:pt>
                <c:pt idx="109">
                  <c:v>20.76</c:v>
                </c:pt>
                <c:pt idx="110">
                  <c:v>20.754000000000001</c:v>
                </c:pt>
                <c:pt idx="111">
                  <c:v>20.765000000000001</c:v>
                </c:pt>
                <c:pt idx="112">
                  <c:v>20.773</c:v>
                </c:pt>
                <c:pt idx="113">
                  <c:v>20.777000000000001</c:v>
                </c:pt>
                <c:pt idx="114">
                  <c:v>20.788</c:v>
                </c:pt>
                <c:pt idx="115">
                  <c:v>20.795999999999999</c:v>
                </c:pt>
                <c:pt idx="116">
                  <c:v>20.797000000000001</c:v>
                </c:pt>
                <c:pt idx="117">
                  <c:v>20.805</c:v>
                </c:pt>
                <c:pt idx="118">
                  <c:v>20.812000000000001</c:v>
                </c:pt>
                <c:pt idx="119">
                  <c:v>20.82</c:v>
                </c:pt>
                <c:pt idx="120">
                  <c:v>20.838999999999999</c:v>
                </c:pt>
                <c:pt idx="121">
                  <c:v>20.847000000000001</c:v>
                </c:pt>
                <c:pt idx="122">
                  <c:v>20.847000000000001</c:v>
                </c:pt>
                <c:pt idx="123">
                  <c:v>20.844000000000001</c:v>
                </c:pt>
                <c:pt idx="124">
                  <c:v>20.844000000000001</c:v>
                </c:pt>
                <c:pt idx="125">
                  <c:v>20.847999999999999</c:v>
                </c:pt>
                <c:pt idx="126">
                  <c:v>20.856000000000002</c:v>
                </c:pt>
                <c:pt idx="127">
                  <c:v>20.864000000000001</c:v>
                </c:pt>
                <c:pt idx="128">
                  <c:v>20.867999999999999</c:v>
                </c:pt>
                <c:pt idx="129">
                  <c:v>20.869</c:v>
                </c:pt>
                <c:pt idx="130">
                  <c:v>20.876000000000001</c:v>
                </c:pt>
                <c:pt idx="131">
                  <c:v>20.88</c:v>
                </c:pt>
                <c:pt idx="132">
                  <c:v>20.884</c:v>
                </c:pt>
                <c:pt idx="133">
                  <c:v>20.881</c:v>
                </c:pt>
                <c:pt idx="134">
                  <c:v>20.896000000000001</c:v>
                </c:pt>
                <c:pt idx="135">
                  <c:v>20.893000000000001</c:v>
                </c:pt>
                <c:pt idx="136">
                  <c:v>20.89</c:v>
                </c:pt>
                <c:pt idx="137">
                  <c:v>20.887</c:v>
                </c:pt>
                <c:pt idx="138">
                  <c:v>20.902000000000001</c:v>
                </c:pt>
                <c:pt idx="139">
                  <c:v>20.913</c:v>
                </c:pt>
                <c:pt idx="140">
                  <c:v>20.914000000000001</c:v>
                </c:pt>
                <c:pt idx="141">
                  <c:v>20.920999999999999</c:v>
                </c:pt>
                <c:pt idx="142">
                  <c:v>20.911000000000001</c:v>
                </c:pt>
                <c:pt idx="143">
                  <c:v>20.928999999999998</c:v>
                </c:pt>
                <c:pt idx="144">
                  <c:v>20.93</c:v>
                </c:pt>
                <c:pt idx="145">
                  <c:v>20.927</c:v>
                </c:pt>
                <c:pt idx="146">
                  <c:v>20.942</c:v>
                </c:pt>
                <c:pt idx="147">
                  <c:v>20.934999999999999</c:v>
                </c:pt>
                <c:pt idx="148">
                  <c:v>20.942</c:v>
                </c:pt>
                <c:pt idx="149">
                  <c:v>20.931999999999999</c:v>
                </c:pt>
                <c:pt idx="150">
                  <c:v>20.925000000000001</c:v>
                </c:pt>
                <c:pt idx="151">
                  <c:v>20.917999999999999</c:v>
                </c:pt>
                <c:pt idx="152">
                  <c:v>20.917999999999999</c:v>
                </c:pt>
                <c:pt idx="153">
                  <c:v>20.934000000000001</c:v>
                </c:pt>
                <c:pt idx="154">
                  <c:v>20.937999999999999</c:v>
                </c:pt>
                <c:pt idx="155">
                  <c:v>20.927</c:v>
                </c:pt>
                <c:pt idx="156">
                  <c:v>20.931000000000001</c:v>
                </c:pt>
                <c:pt idx="157">
                  <c:v>20.934999999999999</c:v>
                </c:pt>
                <c:pt idx="158">
                  <c:v>20.920999999999999</c:v>
                </c:pt>
                <c:pt idx="159">
                  <c:v>20.928999999999998</c:v>
                </c:pt>
                <c:pt idx="160">
                  <c:v>20.917999999999999</c:v>
                </c:pt>
                <c:pt idx="161">
                  <c:v>20.919</c:v>
                </c:pt>
                <c:pt idx="162">
                  <c:v>20.908000000000001</c:v>
                </c:pt>
                <c:pt idx="163">
                  <c:v>20.908000000000001</c:v>
                </c:pt>
                <c:pt idx="164">
                  <c:v>20.893999999999998</c:v>
                </c:pt>
                <c:pt idx="165">
                  <c:v>20.890999999999998</c:v>
                </c:pt>
                <c:pt idx="166">
                  <c:v>20.850999999999999</c:v>
                </c:pt>
                <c:pt idx="167">
                  <c:v>20.847000000000001</c:v>
                </c:pt>
                <c:pt idx="168">
                  <c:v>20.866</c:v>
                </c:pt>
                <c:pt idx="169">
                  <c:v>20.87</c:v>
                </c:pt>
                <c:pt idx="170">
                  <c:v>20.870999999999999</c:v>
                </c:pt>
                <c:pt idx="171">
                  <c:v>20.870999999999999</c:v>
                </c:pt>
                <c:pt idx="172">
                  <c:v>20.870999999999999</c:v>
                </c:pt>
                <c:pt idx="173">
                  <c:v>20.861000000000001</c:v>
                </c:pt>
                <c:pt idx="174">
                  <c:v>20.882999999999999</c:v>
                </c:pt>
                <c:pt idx="175">
                  <c:v>20.876000000000001</c:v>
                </c:pt>
                <c:pt idx="176">
                  <c:v>20.861999999999998</c:v>
                </c:pt>
                <c:pt idx="177">
                  <c:v>20.873000000000001</c:v>
                </c:pt>
                <c:pt idx="178">
                  <c:v>20.873999999999999</c:v>
                </c:pt>
                <c:pt idx="179">
                  <c:v>20.863</c:v>
                </c:pt>
                <c:pt idx="180">
                  <c:v>20.878</c:v>
                </c:pt>
                <c:pt idx="181">
                  <c:v>20.853000000000002</c:v>
                </c:pt>
                <c:pt idx="182">
                  <c:v>20.853000000000002</c:v>
                </c:pt>
                <c:pt idx="183">
                  <c:v>20.861000000000001</c:v>
                </c:pt>
                <c:pt idx="184">
                  <c:v>20.869</c:v>
                </c:pt>
                <c:pt idx="185">
                  <c:v>20.866</c:v>
                </c:pt>
                <c:pt idx="186">
                  <c:v>20.866</c:v>
                </c:pt>
                <c:pt idx="187">
                  <c:v>20.87</c:v>
                </c:pt>
                <c:pt idx="188">
                  <c:v>20.859000000000002</c:v>
                </c:pt>
                <c:pt idx="189">
                  <c:v>20.875</c:v>
                </c:pt>
                <c:pt idx="190">
                  <c:v>20.864000000000001</c:v>
                </c:pt>
                <c:pt idx="191">
                  <c:v>20.864000000000001</c:v>
                </c:pt>
                <c:pt idx="192">
                  <c:v>20.864999999999998</c:v>
                </c:pt>
                <c:pt idx="193">
                  <c:v>20.864999999999998</c:v>
                </c:pt>
                <c:pt idx="194">
                  <c:v>20.869</c:v>
                </c:pt>
                <c:pt idx="195">
                  <c:v>20.861999999999998</c:v>
                </c:pt>
                <c:pt idx="196">
                  <c:v>20.87</c:v>
                </c:pt>
                <c:pt idx="197">
                  <c:v>20.863</c:v>
                </c:pt>
                <c:pt idx="198">
                  <c:v>20.870999999999999</c:v>
                </c:pt>
                <c:pt idx="199">
                  <c:v>20.864000000000001</c:v>
                </c:pt>
                <c:pt idx="200">
                  <c:v>20.867999999999999</c:v>
                </c:pt>
                <c:pt idx="201">
                  <c:v>20.856999999999999</c:v>
                </c:pt>
                <c:pt idx="202">
                  <c:v>20.858000000000001</c:v>
                </c:pt>
                <c:pt idx="203">
                  <c:v>20.869</c:v>
                </c:pt>
                <c:pt idx="204">
                  <c:v>20.876999999999999</c:v>
                </c:pt>
                <c:pt idx="205">
                  <c:v>20.881</c:v>
                </c:pt>
                <c:pt idx="206">
                  <c:v>20.873999999999999</c:v>
                </c:pt>
                <c:pt idx="207">
                  <c:v>20.870999999999999</c:v>
                </c:pt>
                <c:pt idx="208">
                  <c:v>20.885999999999999</c:v>
                </c:pt>
                <c:pt idx="209">
                  <c:v>20.870999999999999</c:v>
                </c:pt>
                <c:pt idx="210">
                  <c:v>20.887</c:v>
                </c:pt>
                <c:pt idx="211">
                  <c:v>20.887</c:v>
                </c:pt>
                <c:pt idx="212">
                  <c:v>20.884</c:v>
                </c:pt>
                <c:pt idx="213">
                  <c:v>20.890999999999998</c:v>
                </c:pt>
                <c:pt idx="214">
                  <c:v>20.891999999999999</c:v>
                </c:pt>
                <c:pt idx="215">
                  <c:v>20.888000000000002</c:v>
                </c:pt>
                <c:pt idx="216">
                  <c:v>20.9</c:v>
                </c:pt>
                <c:pt idx="217">
                  <c:v>20.893000000000001</c:v>
                </c:pt>
                <c:pt idx="218">
                  <c:v>20.896999999999998</c:v>
                </c:pt>
                <c:pt idx="219">
                  <c:v>20.885999999999999</c:v>
                </c:pt>
                <c:pt idx="220">
                  <c:v>20.89</c:v>
                </c:pt>
                <c:pt idx="221">
                  <c:v>20.876000000000001</c:v>
                </c:pt>
                <c:pt idx="222">
                  <c:v>20.884</c:v>
                </c:pt>
                <c:pt idx="223">
                  <c:v>20.88</c:v>
                </c:pt>
                <c:pt idx="224">
                  <c:v>20.888000000000002</c:v>
                </c:pt>
                <c:pt idx="225">
                  <c:v>20.885000000000002</c:v>
                </c:pt>
                <c:pt idx="226">
                  <c:v>20.891999999999999</c:v>
                </c:pt>
                <c:pt idx="227">
                  <c:v>20.885999999999999</c:v>
                </c:pt>
                <c:pt idx="228">
                  <c:v>20.893000000000001</c:v>
                </c:pt>
                <c:pt idx="229">
                  <c:v>20.89</c:v>
                </c:pt>
                <c:pt idx="230">
                  <c:v>20.89</c:v>
                </c:pt>
                <c:pt idx="231">
                  <c:v>20.902000000000001</c:v>
                </c:pt>
                <c:pt idx="232">
                  <c:v>20.913</c:v>
                </c:pt>
                <c:pt idx="233">
                  <c:v>20.905999999999999</c:v>
                </c:pt>
                <c:pt idx="234">
                  <c:v>20.925000000000001</c:v>
                </c:pt>
                <c:pt idx="235">
                  <c:v>20.928999999999998</c:v>
                </c:pt>
                <c:pt idx="236">
                  <c:v>20.925999999999998</c:v>
                </c:pt>
                <c:pt idx="237">
                  <c:v>20.940999999999999</c:v>
                </c:pt>
                <c:pt idx="238">
                  <c:v>20.949000000000002</c:v>
                </c:pt>
                <c:pt idx="239">
                  <c:v>20.942</c:v>
                </c:pt>
                <c:pt idx="240">
                  <c:v>20.946000000000002</c:v>
                </c:pt>
                <c:pt idx="241">
                  <c:v>20.960999999999999</c:v>
                </c:pt>
                <c:pt idx="242">
                  <c:v>20.946999999999999</c:v>
                </c:pt>
                <c:pt idx="243">
                  <c:v>20.972999999999999</c:v>
                </c:pt>
                <c:pt idx="244">
                  <c:v>20.998999999999999</c:v>
                </c:pt>
                <c:pt idx="245">
                  <c:v>20.954999999999998</c:v>
                </c:pt>
                <c:pt idx="246">
                  <c:v>20.97</c:v>
                </c:pt>
                <c:pt idx="247">
                  <c:v>20.981999999999999</c:v>
                </c:pt>
                <c:pt idx="248">
                  <c:v>20.966999999999999</c:v>
                </c:pt>
                <c:pt idx="249">
                  <c:v>20.971</c:v>
                </c:pt>
                <c:pt idx="250">
                  <c:v>20.975000000000001</c:v>
                </c:pt>
                <c:pt idx="251">
                  <c:v>20.957000000000001</c:v>
                </c:pt>
                <c:pt idx="252">
                  <c:v>20.960999999999999</c:v>
                </c:pt>
                <c:pt idx="253">
                  <c:v>20.957999999999998</c:v>
                </c:pt>
                <c:pt idx="254">
                  <c:v>20.933</c:v>
                </c:pt>
                <c:pt idx="255">
                  <c:v>20.943999999999999</c:v>
                </c:pt>
                <c:pt idx="256">
                  <c:v>20.948</c:v>
                </c:pt>
                <c:pt idx="257">
                  <c:v>20.925999999999998</c:v>
                </c:pt>
                <c:pt idx="258">
                  <c:v>20.934000000000001</c:v>
                </c:pt>
                <c:pt idx="259">
                  <c:v>20.945</c:v>
                </c:pt>
                <c:pt idx="260">
                  <c:v>20.934999999999999</c:v>
                </c:pt>
                <c:pt idx="261">
                  <c:v>20.943000000000001</c:v>
                </c:pt>
                <c:pt idx="262">
                  <c:v>20.943000000000001</c:v>
                </c:pt>
                <c:pt idx="263">
                  <c:v>20.925000000000001</c:v>
                </c:pt>
                <c:pt idx="264">
                  <c:v>20.936</c:v>
                </c:pt>
                <c:pt idx="265">
                  <c:v>20.925999999999998</c:v>
                </c:pt>
                <c:pt idx="266">
                  <c:v>20.911000000000001</c:v>
                </c:pt>
                <c:pt idx="267">
                  <c:v>20.914999999999999</c:v>
                </c:pt>
                <c:pt idx="268">
                  <c:v>20.901</c:v>
                </c:pt>
                <c:pt idx="269">
                  <c:v>20.898</c:v>
                </c:pt>
                <c:pt idx="270">
                  <c:v>20.902000000000001</c:v>
                </c:pt>
                <c:pt idx="271">
                  <c:v>20.91</c:v>
                </c:pt>
                <c:pt idx="272">
                  <c:v>20.891999999999999</c:v>
                </c:pt>
                <c:pt idx="273">
                  <c:v>20.902999999999999</c:v>
                </c:pt>
                <c:pt idx="274">
                  <c:v>20.907</c:v>
                </c:pt>
                <c:pt idx="275">
                  <c:v>20.885000000000002</c:v>
                </c:pt>
                <c:pt idx="276">
                  <c:v>20.9</c:v>
                </c:pt>
                <c:pt idx="277">
                  <c:v>20.893000000000001</c:v>
                </c:pt>
                <c:pt idx="278">
                  <c:v>20.89</c:v>
                </c:pt>
                <c:pt idx="279">
                  <c:v>20.908999999999999</c:v>
                </c:pt>
                <c:pt idx="280">
                  <c:v>20.905000000000001</c:v>
                </c:pt>
                <c:pt idx="281">
                  <c:v>20.898</c:v>
                </c:pt>
                <c:pt idx="282">
                  <c:v>20.920999999999999</c:v>
                </c:pt>
                <c:pt idx="283">
                  <c:v>20.914000000000001</c:v>
                </c:pt>
                <c:pt idx="284">
                  <c:v>20.91</c:v>
                </c:pt>
                <c:pt idx="285">
                  <c:v>20.914999999999999</c:v>
                </c:pt>
                <c:pt idx="286">
                  <c:v>20.922000000000001</c:v>
                </c:pt>
                <c:pt idx="287">
                  <c:v>20.904</c:v>
                </c:pt>
                <c:pt idx="288">
                  <c:v>20.908000000000001</c:v>
                </c:pt>
                <c:pt idx="289">
                  <c:v>20.92</c:v>
                </c:pt>
                <c:pt idx="290">
                  <c:v>20.908999999999999</c:v>
                </c:pt>
                <c:pt idx="291">
                  <c:v>20.902000000000001</c:v>
                </c:pt>
                <c:pt idx="292">
                  <c:v>20.905999999999999</c:v>
                </c:pt>
                <c:pt idx="293">
                  <c:v>20.896000000000001</c:v>
                </c:pt>
                <c:pt idx="294">
                  <c:v>20.902999999999999</c:v>
                </c:pt>
                <c:pt idx="295">
                  <c:v>20.902999999999999</c:v>
                </c:pt>
                <c:pt idx="296">
                  <c:v>20.893000000000001</c:v>
                </c:pt>
                <c:pt idx="297">
                  <c:v>20.89</c:v>
                </c:pt>
                <c:pt idx="298">
                  <c:v>20.882999999999999</c:v>
                </c:pt>
                <c:pt idx="299">
                  <c:v>20.882999999999999</c:v>
                </c:pt>
                <c:pt idx="300">
                  <c:v>20.890999999999998</c:v>
                </c:pt>
                <c:pt idx="301">
                  <c:v>20.898</c:v>
                </c:pt>
                <c:pt idx="302">
                  <c:v>20.895</c:v>
                </c:pt>
                <c:pt idx="303">
                  <c:v>20.899000000000001</c:v>
                </c:pt>
                <c:pt idx="304">
                  <c:v>20.888000000000002</c:v>
                </c:pt>
                <c:pt idx="305">
                  <c:v>20.888999999999999</c:v>
                </c:pt>
                <c:pt idx="306">
                  <c:v>20.896999999999998</c:v>
                </c:pt>
                <c:pt idx="307">
                  <c:v>20.893000000000001</c:v>
                </c:pt>
                <c:pt idx="308">
                  <c:v>20.885999999999999</c:v>
                </c:pt>
                <c:pt idx="309">
                  <c:v>20.905000000000001</c:v>
                </c:pt>
                <c:pt idx="310">
                  <c:v>20.882999999999999</c:v>
                </c:pt>
                <c:pt idx="311">
                  <c:v>20.876000000000001</c:v>
                </c:pt>
                <c:pt idx="312">
                  <c:v>20.890999999999998</c:v>
                </c:pt>
                <c:pt idx="313">
                  <c:v>20.888000000000002</c:v>
                </c:pt>
                <c:pt idx="314">
                  <c:v>20.873999999999999</c:v>
                </c:pt>
                <c:pt idx="315">
                  <c:v>20.885000000000002</c:v>
                </c:pt>
                <c:pt idx="316">
                  <c:v>20.852</c:v>
                </c:pt>
                <c:pt idx="317">
                  <c:v>20.878</c:v>
                </c:pt>
                <c:pt idx="318">
                  <c:v>20.879000000000001</c:v>
                </c:pt>
                <c:pt idx="319">
                  <c:v>20.872</c:v>
                </c:pt>
                <c:pt idx="320">
                  <c:v>20.872</c:v>
                </c:pt>
                <c:pt idx="321">
                  <c:v>20.869</c:v>
                </c:pt>
                <c:pt idx="322">
                  <c:v>20.864999999999998</c:v>
                </c:pt>
                <c:pt idx="323">
                  <c:v>20.850999999999999</c:v>
                </c:pt>
                <c:pt idx="324">
                  <c:v>20.847999999999999</c:v>
                </c:pt>
                <c:pt idx="325">
                  <c:v>20.847999999999999</c:v>
                </c:pt>
                <c:pt idx="326">
                  <c:v>20.834</c:v>
                </c:pt>
                <c:pt idx="327">
                  <c:v>20.853000000000002</c:v>
                </c:pt>
                <c:pt idx="328">
                  <c:v>20.853000000000002</c:v>
                </c:pt>
                <c:pt idx="329">
                  <c:v>20.838999999999999</c:v>
                </c:pt>
                <c:pt idx="330">
                  <c:v>20.838999999999999</c:v>
                </c:pt>
                <c:pt idx="331">
                  <c:v>20.835000000000001</c:v>
                </c:pt>
                <c:pt idx="332">
                  <c:v>20.827999999999999</c:v>
                </c:pt>
                <c:pt idx="333">
                  <c:v>20.835999999999999</c:v>
                </c:pt>
                <c:pt idx="334">
                  <c:v>20.850999999999999</c:v>
                </c:pt>
                <c:pt idx="335">
                  <c:v>20.841000000000001</c:v>
                </c:pt>
                <c:pt idx="336">
                  <c:v>20.856000000000002</c:v>
                </c:pt>
                <c:pt idx="337">
                  <c:v>20.847999999999999</c:v>
                </c:pt>
                <c:pt idx="338">
                  <c:v>20.841999999999999</c:v>
                </c:pt>
                <c:pt idx="339">
                  <c:v>20.841999999999999</c:v>
                </c:pt>
                <c:pt idx="340">
                  <c:v>20.846</c:v>
                </c:pt>
                <c:pt idx="341">
                  <c:v>20.835000000000001</c:v>
                </c:pt>
                <c:pt idx="342">
                  <c:v>20.853999999999999</c:v>
                </c:pt>
                <c:pt idx="343">
                  <c:v>20.85</c:v>
                </c:pt>
                <c:pt idx="344">
                  <c:v>20.847000000000001</c:v>
                </c:pt>
                <c:pt idx="345">
                  <c:v>20.847999999999999</c:v>
                </c:pt>
                <c:pt idx="346">
                  <c:v>20.847999999999999</c:v>
                </c:pt>
                <c:pt idx="347">
                  <c:v>20.837</c:v>
                </c:pt>
                <c:pt idx="348">
                  <c:v>20.859000000000002</c:v>
                </c:pt>
                <c:pt idx="349">
                  <c:v>20.856000000000002</c:v>
                </c:pt>
                <c:pt idx="350">
                  <c:v>20.838000000000001</c:v>
                </c:pt>
                <c:pt idx="351">
                  <c:v>20.85</c:v>
                </c:pt>
                <c:pt idx="352">
                  <c:v>20.853000000000002</c:v>
                </c:pt>
                <c:pt idx="353">
                  <c:v>20.838999999999999</c:v>
                </c:pt>
                <c:pt idx="354">
                  <c:v>20.850999999999999</c:v>
                </c:pt>
                <c:pt idx="355">
                  <c:v>20.843</c:v>
                </c:pt>
                <c:pt idx="356">
                  <c:v>20.824999999999999</c:v>
                </c:pt>
                <c:pt idx="357">
                  <c:v>20.84</c:v>
                </c:pt>
                <c:pt idx="358">
                  <c:v>20.847999999999999</c:v>
                </c:pt>
                <c:pt idx="359">
                  <c:v>20.841000000000001</c:v>
                </c:pt>
                <c:pt idx="360">
                  <c:v>20.844999999999999</c:v>
                </c:pt>
                <c:pt idx="361">
                  <c:v>20.838000000000001</c:v>
                </c:pt>
                <c:pt idx="362">
                  <c:v>20.824000000000002</c:v>
                </c:pt>
                <c:pt idx="363">
                  <c:v>20.841999999999999</c:v>
                </c:pt>
                <c:pt idx="364">
                  <c:v>20.846</c:v>
                </c:pt>
                <c:pt idx="365">
                  <c:v>20.838999999999999</c:v>
                </c:pt>
                <c:pt idx="366">
                  <c:v>20.84</c:v>
                </c:pt>
                <c:pt idx="367">
                  <c:v>20.847000000000001</c:v>
                </c:pt>
                <c:pt idx="368">
                  <c:v>20.84</c:v>
                </c:pt>
                <c:pt idx="369">
                  <c:v>20.841000000000001</c:v>
                </c:pt>
                <c:pt idx="370">
                  <c:v>20.852</c:v>
                </c:pt>
                <c:pt idx="371">
                  <c:v>20.837</c:v>
                </c:pt>
                <c:pt idx="372">
                  <c:v>20.864000000000001</c:v>
                </c:pt>
                <c:pt idx="373">
                  <c:v>20.875</c:v>
                </c:pt>
                <c:pt idx="374">
                  <c:v>20.856999999999999</c:v>
                </c:pt>
                <c:pt idx="375">
                  <c:v>20.864999999999998</c:v>
                </c:pt>
                <c:pt idx="376">
                  <c:v>20.864999999999998</c:v>
                </c:pt>
                <c:pt idx="377">
                  <c:v>20.847000000000001</c:v>
                </c:pt>
                <c:pt idx="378">
                  <c:v>20.866</c:v>
                </c:pt>
                <c:pt idx="379">
                  <c:v>20.861999999999998</c:v>
                </c:pt>
                <c:pt idx="380">
                  <c:v>20.859000000000002</c:v>
                </c:pt>
                <c:pt idx="381">
                  <c:v>20.87</c:v>
                </c:pt>
                <c:pt idx="382">
                  <c:v>20.881</c:v>
                </c:pt>
                <c:pt idx="383">
                  <c:v>20.867000000000001</c:v>
                </c:pt>
                <c:pt idx="384">
                  <c:v>20.870999999999999</c:v>
                </c:pt>
                <c:pt idx="385">
                  <c:v>20.875</c:v>
                </c:pt>
                <c:pt idx="386">
                  <c:v>20.876000000000001</c:v>
                </c:pt>
                <c:pt idx="387">
                  <c:v>20.879000000000001</c:v>
                </c:pt>
                <c:pt idx="388">
                  <c:v>20.88</c:v>
                </c:pt>
                <c:pt idx="389">
                  <c:v>20.876000000000001</c:v>
                </c:pt>
                <c:pt idx="390">
                  <c:v>20.861999999999998</c:v>
                </c:pt>
                <c:pt idx="391">
                  <c:v>20.876999999999999</c:v>
                </c:pt>
                <c:pt idx="392">
                  <c:v>20.863</c:v>
                </c:pt>
                <c:pt idx="393">
                  <c:v>20.863</c:v>
                </c:pt>
                <c:pt idx="394">
                  <c:v>20.873999999999999</c:v>
                </c:pt>
                <c:pt idx="395">
                  <c:v>20.856000000000002</c:v>
                </c:pt>
                <c:pt idx="396">
                  <c:v>20.86</c:v>
                </c:pt>
                <c:pt idx="397">
                  <c:v>20.849</c:v>
                </c:pt>
                <c:pt idx="398">
                  <c:v>20.853000000000002</c:v>
                </c:pt>
                <c:pt idx="399">
                  <c:v>20.869</c:v>
                </c:pt>
                <c:pt idx="400">
                  <c:v>20.864999999999998</c:v>
                </c:pt>
                <c:pt idx="401">
                  <c:v>20.861999999999998</c:v>
                </c:pt>
                <c:pt idx="402">
                  <c:v>20.850999999999999</c:v>
                </c:pt>
                <c:pt idx="403">
                  <c:v>20.818000000000001</c:v>
                </c:pt>
                <c:pt idx="404">
                  <c:v>20.850999999999999</c:v>
                </c:pt>
                <c:pt idx="405">
                  <c:v>20.859000000000002</c:v>
                </c:pt>
                <c:pt idx="406">
                  <c:v>20.852</c:v>
                </c:pt>
                <c:pt idx="407">
                  <c:v>20.852</c:v>
                </c:pt>
                <c:pt idx="408">
                  <c:v>20.864000000000001</c:v>
                </c:pt>
                <c:pt idx="409">
                  <c:v>20.838000000000001</c:v>
                </c:pt>
                <c:pt idx="410">
                  <c:v>20.853000000000002</c:v>
                </c:pt>
                <c:pt idx="411">
                  <c:v>20.861000000000001</c:v>
                </c:pt>
                <c:pt idx="412">
                  <c:v>20.832000000000001</c:v>
                </c:pt>
                <c:pt idx="413">
                  <c:v>20.84</c:v>
                </c:pt>
                <c:pt idx="414">
                  <c:v>20.84</c:v>
                </c:pt>
                <c:pt idx="415">
                  <c:v>20.832999999999998</c:v>
                </c:pt>
                <c:pt idx="416">
                  <c:v>20.850999999999999</c:v>
                </c:pt>
                <c:pt idx="417">
                  <c:v>20.832999999999998</c:v>
                </c:pt>
                <c:pt idx="418">
                  <c:v>20.826000000000001</c:v>
                </c:pt>
                <c:pt idx="419">
                  <c:v>20.841000000000001</c:v>
                </c:pt>
                <c:pt idx="420">
                  <c:v>20.841999999999999</c:v>
                </c:pt>
                <c:pt idx="421">
                  <c:v>20.831</c:v>
                </c:pt>
                <c:pt idx="422">
                  <c:v>20.846</c:v>
                </c:pt>
                <c:pt idx="423">
                  <c:v>20.85</c:v>
                </c:pt>
                <c:pt idx="424">
                  <c:v>20.832000000000001</c:v>
                </c:pt>
                <c:pt idx="425">
                  <c:v>20.847000000000001</c:v>
                </c:pt>
                <c:pt idx="426">
                  <c:v>20.84</c:v>
                </c:pt>
                <c:pt idx="427">
                  <c:v>20.821999999999999</c:v>
                </c:pt>
                <c:pt idx="428">
                  <c:v>20.837</c:v>
                </c:pt>
                <c:pt idx="429">
                  <c:v>20.83</c:v>
                </c:pt>
                <c:pt idx="430">
                  <c:v>20.815000000000001</c:v>
                </c:pt>
                <c:pt idx="431">
                  <c:v>20.827000000000002</c:v>
                </c:pt>
                <c:pt idx="432">
                  <c:v>20.834</c:v>
                </c:pt>
                <c:pt idx="433">
                  <c:v>20.831</c:v>
                </c:pt>
                <c:pt idx="434">
                  <c:v>20.838000000000001</c:v>
                </c:pt>
                <c:pt idx="435">
                  <c:v>20.846</c:v>
                </c:pt>
                <c:pt idx="436">
                  <c:v>20.824000000000002</c:v>
                </c:pt>
                <c:pt idx="437">
                  <c:v>20.827999999999999</c:v>
                </c:pt>
                <c:pt idx="438">
                  <c:v>20.829000000000001</c:v>
                </c:pt>
                <c:pt idx="439">
                  <c:v>20.824999999999999</c:v>
                </c:pt>
                <c:pt idx="440">
                  <c:v>20.818000000000001</c:v>
                </c:pt>
                <c:pt idx="441">
                  <c:v>20.847999999999999</c:v>
                </c:pt>
                <c:pt idx="442">
                  <c:v>20.83</c:v>
                </c:pt>
                <c:pt idx="443">
                  <c:v>20.838000000000001</c:v>
                </c:pt>
                <c:pt idx="444">
                  <c:v>20.849</c:v>
                </c:pt>
                <c:pt idx="445">
                  <c:v>20.841999999999999</c:v>
                </c:pt>
                <c:pt idx="446">
                  <c:v>20.831</c:v>
                </c:pt>
                <c:pt idx="447">
                  <c:v>20.85</c:v>
                </c:pt>
                <c:pt idx="448">
                  <c:v>20.821000000000002</c:v>
                </c:pt>
                <c:pt idx="449">
                  <c:v>20.827999999999999</c:v>
                </c:pt>
                <c:pt idx="450">
                  <c:v>20.829000000000001</c:v>
                </c:pt>
                <c:pt idx="451">
                  <c:v>20.818000000000001</c:v>
                </c:pt>
                <c:pt idx="452">
                  <c:v>20.832999999999998</c:v>
                </c:pt>
                <c:pt idx="453">
                  <c:v>20.818999999999999</c:v>
                </c:pt>
                <c:pt idx="454">
                  <c:v>20.8</c:v>
                </c:pt>
                <c:pt idx="455">
                  <c:v>20.812000000000001</c:v>
                </c:pt>
                <c:pt idx="456">
                  <c:v>20.818999999999999</c:v>
                </c:pt>
                <c:pt idx="457">
                  <c:v>20.827000000000002</c:v>
                </c:pt>
                <c:pt idx="458">
                  <c:v>20.831</c:v>
                </c:pt>
                <c:pt idx="459">
                  <c:v>20.82</c:v>
                </c:pt>
                <c:pt idx="460">
                  <c:v>20.817</c:v>
                </c:pt>
                <c:pt idx="461">
                  <c:v>20.817</c:v>
                </c:pt>
                <c:pt idx="462">
                  <c:v>20.827999999999999</c:v>
                </c:pt>
                <c:pt idx="463">
                  <c:v>20.818000000000001</c:v>
                </c:pt>
                <c:pt idx="464">
                  <c:v>20.806999999999999</c:v>
                </c:pt>
                <c:pt idx="465">
                  <c:v>20.815000000000001</c:v>
                </c:pt>
                <c:pt idx="466">
                  <c:v>20.815000000000001</c:v>
                </c:pt>
                <c:pt idx="467">
                  <c:v>20.8</c:v>
                </c:pt>
                <c:pt idx="468">
                  <c:v>20.815000000000001</c:v>
                </c:pt>
                <c:pt idx="469">
                  <c:v>20.812000000000001</c:v>
                </c:pt>
                <c:pt idx="470">
                  <c:v>20.805</c:v>
                </c:pt>
                <c:pt idx="471">
                  <c:v>20.824000000000002</c:v>
                </c:pt>
                <c:pt idx="472">
                  <c:v>20.82</c:v>
                </c:pt>
                <c:pt idx="473">
                  <c:v>20.812999999999999</c:v>
                </c:pt>
                <c:pt idx="474">
                  <c:v>20.806000000000001</c:v>
                </c:pt>
                <c:pt idx="475">
                  <c:v>20.821000000000002</c:v>
                </c:pt>
                <c:pt idx="476">
                  <c:v>20.81</c:v>
                </c:pt>
                <c:pt idx="477">
                  <c:v>20.818000000000001</c:v>
                </c:pt>
                <c:pt idx="478">
                  <c:v>20.811</c:v>
                </c:pt>
                <c:pt idx="479">
                  <c:v>20.8</c:v>
                </c:pt>
                <c:pt idx="480">
                  <c:v>20.815000000000001</c:v>
                </c:pt>
                <c:pt idx="481">
                  <c:v>20.826000000000001</c:v>
                </c:pt>
                <c:pt idx="482">
                  <c:v>20.812000000000001</c:v>
                </c:pt>
                <c:pt idx="483">
                  <c:v>20.812000000000001</c:v>
                </c:pt>
                <c:pt idx="484">
                  <c:v>20.841999999999999</c:v>
                </c:pt>
                <c:pt idx="485">
                  <c:v>20.827000000000002</c:v>
                </c:pt>
                <c:pt idx="486">
                  <c:v>20.831</c:v>
                </c:pt>
                <c:pt idx="487">
                  <c:v>20.838999999999999</c:v>
                </c:pt>
                <c:pt idx="488">
                  <c:v>20.843</c:v>
                </c:pt>
                <c:pt idx="489">
                  <c:v>20.843</c:v>
                </c:pt>
                <c:pt idx="490">
                  <c:v>20.850999999999999</c:v>
                </c:pt>
                <c:pt idx="491">
                  <c:v>20.835999999999999</c:v>
                </c:pt>
                <c:pt idx="492">
                  <c:v>20.855</c:v>
                </c:pt>
                <c:pt idx="493">
                  <c:v>20.855</c:v>
                </c:pt>
                <c:pt idx="494">
                  <c:v>20.856000000000002</c:v>
                </c:pt>
                <c:pt idx="495">
                  <c:v>20.852</c:v>
                </c:pt>
                <c:pt idx="496">
                  <c:v>20.867000000000001</c:v>
                </c:pt>
                <c:pt idx="497">
                  <c:v>20.867000000000001</c:v>
                </c:pt>
                <c:pt idx="498">
                  <c:v>20.875</c:v>
                </c:pt>
                <c:pt idx="499">
                  <c:v>20.879000000000001</c:v>
                </c:pt>
                <c:pt idx="500">
                  <c:v>20.876000000000001</c:v>
                </c:pt>
                <c:pt idx="501">
                  <c:v>20.872</c:v>
                </c:pt>
                <c:pt idx="502">
                  <c:v>20.872</c:v>
                </c:pt>
                <c:pt idx="503">
                  <c:v>20.873000000000001</c:v>
                </c:pt>
                <c:pt idx="504">
                  <c:v>20.858000000000001</c:v>
                </c:pt>
                <c:pt idx="505">
                  <c:v>20.861999999999998</c:v>
                </c:pt>
                <c:pt idx="506">
                  <c:v>20.866</c:v>
                </c:pt>
                <c:pt idx="507">
                  <c:v>20.873999999999999</c:v>
                </c:pt>
                <c:pt idx="508">
                  <c:v>20.870999999999999</c:v>
                </c:pt>
                <c:pt idx="509">
                  <c:v>20.873999999999999</c:v>
                </c:pt>
                <c:pt idx="510">
                  <c:v>20.867000000000001</c:v>
                </c:pt>
                <c:pt idx="511">
                  <c:v>20.867999999999999</c:v>
                </c:pt>
                <c:pt idx="512">
                  <c:v>20.879000000000001</c:v>
                </c:pt>
                <c:pt idx="513">
                  <c:v>20.867999999999999</c:v>
                </c:pt>
                <c:pt idx="514">
                  <c:v>20.872</c:v>
                </c:pt>
                <c:pt idx="515">
                  <c:v>20.88</c:v>
                </c:pt>
                <c:pt idx="516">
                  <c:v>20.873000000000001</c:v>
                </c:pt>
                <c:pt idx="517">
                  <c:v>20.873000000000001</c:v>
                </c:pt>
                <c:pt idx="518">
                  <c:v>20.87</c:v>
                </c:pt>
                <c:pt idx="519">
                  <c:v>20.873000000000001</c:v>
                </c:pt>
                <c:pt idx="520">
                  <c:v>20.876999999999999</c:v>
                </c:pt>
                <c:pt idx="521">
                  <c:v>20.867000000000001</c:v>
                </c:pt>
                <c:pt idx="522">
                  <c:v>20.873999999999999</c:v>
                </c:pt>
                <c:pt idx="523">
                  <c:v>20.86</c:v>
                </c:pt>
                <c:pt idx="524">
                  <c:v>20.882000000000001</c:v>
                </c:pt>
                <c:pt idx="525">
                  <c:v>20.885999999999999</c:v>
                </c:pt>
                <c:pt idx="526">
                  <c:v>20.885999999999999</c:v>
                </c:pt>
                <c:pt idx="527">
                  <c:v>20.893999999999998</c:v>
                </c:pt>
                <c:pt idx="528">
                  <c:v>20.887</c:v>
                </c:pt>
                <c:pt idx="529">
                  <c:v>20.884</c:v>
                </c:pt>
                <c:pt idx="530">
                  <c:v>20.88</c:v>
                </c:pt>
                <c:pt idx="531">
                  <c:v>20.866</c:v>
                </c:pt>
                <c:pt idx="532">
                  <c:v>20.866</c:v>
                </c:pt>
                <c:pt idx="533">
                  <c:v>20.863</c:v>
                </c:pt>
                <c:pt idx="534">
                  <c:v>20.863</c:v>
                </c:pt>
                <c:pt idx="535">
                  <c:v>20.856000000000002</c:v>
                </c:pt>
                <c:pt idx="536">
                  <c:v>20.86</c:v>
                </c:pt>
                <c:pt idx="537">
                  <c:v>20.856000000000002</c:v>
                </c:pt>
                <c:pt idx="538">
                  <c:v>20.849</c:v>
                </c:pt>
                <c:pt idx="539">
                  <c:v>20.856999999999999</c:v>
                </c:pt>
                <c:pt idx="540">
                  <c:v>20.85</c:v>
                </c:pt>
                <c:pt idx="541">
                  <c:v>20.861000000000001</c:v>
                </c:pt>
                <c:pt idx="542">
                  <c:v>20.847000000000001</c:v>
                </c:pt>
                <c:pt idx="543">
                  <c:v>20.853999999999999</c:v>
                </c:pt>
                <c:pt idx="544">
                  <c:v>20.853999999999999</c:v>
                </c:pt>
                <c:pt idx="545">
                  <c:v>20.850999999999999</c:v>
                </c:pt>
                <c:pt idx="546">
                  <c:v>20.850999999999999</c:v>
                </c:pt>
                <c:pt idx="547">
                  <c:v>20.852</c:v>
                </c:pt>
                <c:pt idx="548">
                  <c:v>20.859000000000002</c:v>
                </c:pt>
                <c:pt idx="549">
                  <c:v>20.852</c:v>
                </c:pt>
                <c:pt idx="550">
                  <c:v>20.849</c:v>
                </c:pt>
                <c:pt idx="551">
                  <c:v>20.864000000000001</c:v>
                </c:pt>
                <c:pt idx="552">
                  <c:v>20.856999999999999</c:v>
                </c:pt>
                <c:pt idx="553">
                  <c:v>20.867999999999999</c:v>
                </c:pt>
                <c:pt idx="554">
                  <c:v>20.853000000000002</c:v>
                </c:pt>
                <c:pt idx="555">
                  <c:v>20.864999999999998</c:v>
                </c:pt>
                <c:pt idx="556">
                  <c:v>20.869</c:v>
                </c:pt>
                <c:pt idx="557">
                  <c:v>20.876000000000001</c:v>
                </c:pt>
                <c:pt idx="558">
                  <c:v>20.858000000000001</c:v>
                </c:pt>
                <c:pt idx="559">
                  <c:v>20.869</c:v>
                </c:pt>
                <c:pt idx="560">
                  <c:v>20.891999999999999</c:v>
                </c:pt>
                <c:pt idx="561">
                  <c:v>20.885000000000002</c:v>
                </c:pt>
                <c:pt idx="562">
                  <c:v>20.888999999999999</c:v>
                </c:pt>
                <c:pt idx="563">
                  <c:v>20.911000000000001</c:v>
                </c:pt>
                <c:pt idx="564">
                  <c:v>20.904</c:v>
                </c:pt>
                <c:pt idx="565">
                  <c:v>20.901</c:v>
                </c:pt>
                <c:pt idx="566">
                  <c:v>20.896999999999998</c:v>
                </c:pt>
                <c:pt idx="567">
                  <c:v>20.911999999999999</c:v>
                </c:pt>
                <c:pt idx="568">
                  <c:v>20.908999999999999</c:v>
                </c:pt>
                <c:pt idx="569">
                  <c:v>20.905000000000001</c:v>
                </c:pt>
                <c:pt idx="570">
                  <c:v>20.905999999999999</c:v>
                </c:pt>
                <c:pt idx="571">
                  <c:v>20.902000000000001</c:v>
                </c:pt>
                <c:pt idx="572">
                  <c:v>20.91</c:v>
                </c:pt>
                <c:pt idx="573">
                  <c:v>20.914000000000001</c:v>
                </c:pt>
                <c:pt idx="574">
                  <c:v>20.902999999999999</c:v>
                </c:pt>
                <c:pt idx="575">
                  <c:v>20.902999999999999</c:v>
                </c:pt>
                <c:pt idx="576">
                  <c:v>20.902999999999999</c:v>
                </c:pt>
                <c:pt idx="577">
                  <c:v>20.896000000000001</c:v>
                </c:pt>
                <c:pt idx="578">
                  <c:v>20.893000000000001</c:v>
                </c:pt>
                <c:pt idx="579">
                  <c:v>20.888999999999999</c:v>
                </c:pt>
                <c:pt idx="580">
                  <c:v>20.882000000000001</c:v>
                </c:pt>
                <c:pt idx="581">
                  <c:v>20.885999999999999</c:v>
                </c:pt>
                <c:pt idx="582">
                  <c:v>20.89</c:v>
                </c:pt>
                <c:pt idx="583">
                  <c:v>20.887</c:v>
                </c:pt>
                <c:pt idx="584">
                  <c:v>20.893999999999998</c:v>
                </c:pt>
                <c:pt idx="585">
                  <c:v>20.887</c:v>
                </c:pt>
                <c:pt idx="586">
                  <c:v>20.899000000000001</c:v>
                </c:pt>
                <c:pt idx="587">
                  <c:v>20.87</c:v>
                </c:pt>
                <c:pt idx="588">
                  <c:v>20.881</c:v>
                </c:pt>
                <c:pt idx="589">
                  <c:v>20.881</c:v>
                </c:pt>
                <c:pt idx="590">
                  <c:v>20.881</c:v>
                </c:pt>
                <c:pt idx="591">
                  <c:v>20.885000000000002</c:v>
                </c:pt>
                <c:pt idx="592">
                  <c:v>20.873999999999999</c:v>
                </c:pt>
                <c:pt idx="593">
                  <c:v>20.885999999999999</c:v>
                </c:pt>
                <c:pt idx="594">
                  <c:v>20.875</c:v>
                </c:pt>
                <c:pt idx="595">
                  <c:v>20.875</c:v>
                </c:pt>
                <c:pt idx="596">
                  <c:v>20.89</c:v>
                </c:pt>
                <c:pt idx="597">
                  <c:v>20.879000000000001</c:v>
                </c:pt>
                <c:pt idx="598">
                  <c:v>20.89</c:v>
                </c:pt>
                <c:pt idx="599">
                  <c:v>20.905999999999999</c:v>
                </c:pt>
                <c:pt idx="600">
                  <c:v>20.902000000000001</c:v>
                </c:pt>
                <c:pt idx="601">
                  <c:v>20.888000000000002</c:v>
                </c:pt>
                <c:pt idx="602">
                  <c:v>20.899000000000001</c:v>
                </c:pt>
                <c:pt idx="603">
                  <c:v>20.888000000000002</c:v>
                </c:pt>
                <c:pt idx="604">
                  <c:v>20.891999999999999</c:v>
                </c:pt>
                <c:pt idx="605">
                  <c:v>20.9</c:v>
                </c:pt>
                <c:pt idx="606">
                  <c:v>20.893000000000001</c:v>
                </c:pt>
                <c:pt idx="607">
                  <c:v>20.911000000000001</c:v>
                </c:pt>
                <c:pt idx="608">
                  <c:v>20.9</c:v>
                </c:pt>
                <c:pt idx="609">
                  <c:v>20.901</c:v>
                </c:pt>
                <c:pt idx="610">
                  <c:v>20.89</c:v>
                </c:pt>
                <c:pt idx="611">
                  <c:v>20.905000000000001</c:v>
                </c:pt>
                <c:pt idx="612">
                  <c:v>20.905000000000001</c:v>
                </c:pt>
                <c:pt idx="613">
                  <c:v>20.893999999999998</c:v>
                </c:pt>
                <c:pt idx="614">
                  <c:v>20.913</c:v>
                </c:pt>
                <c:pt idx="615">
                  <c:v>20.91</c:v>
                </c:pt>
                <c:pt idx="616">
                  <c:v>20.91</c:v>
                </c:pt>
                <c:pt idx="617">
                  <c:v>20.91</c:v>
                </c:pt>
                <c:pt idx="618">
                  <c:v>20.899000000000001</c:v>
                </c:pt>
                <c:pt idx="619">
                  <c:v>20.907</c:v>
                </c:pt>
                <c:pt idx="620">
                  <c:v>20.9</c:v>
                </c:pt>
                <c:pt idx="621">
                  <c:v>20.907</c:v>
                </c:pt>
                <c:pt idx="622">
                  <c:v>20.904</c:v>
                </c:pt>
                <c:pt idx="623">
                  <c:v>20.911000000000001</c:v>
                </c:pt>
                <c:pt idx="624">
                  <c:v>20.911999999999999</c:v>
                </c:pt>
                <c:pt idx="625">
                  <c:v>20.908000000000001</c:v>
                </c:pt>
                <c:pt idx="626">
                  <c:v>20.905000000000001</c:v>
                </c:pt>
                <c:pt idx="627">
                  <c:v>20.908999999999999</c:v>
                </c:pt>
                <c:pt idx="628">
                  <c:v>20.905000000000001</c:v>
                </c:pt>
                <c:pt idx="629">
                  <c:v>20.895</c:v>
                </c:pt>
                <c:pt idx="630">
                  <c:v>20.895</c:v>
                </c:pt>
                <c:pt idx="631">
                  <c:v>20.888000000000002</c:v>
                </c:pt>
                <c:pt idx="632">
                  <c:v>20.873000000000001</c:v>
                </c:pt>
                <c:pt idx="633">
                  <c:v>20.899000000000001</c:v>
                </c:pt>
                <c:pt idx="634">
                  <c:v>20.896000000000001</c:v>
                </c:pt>
                <c:pt idx="635">
                  <c:v>20.873999999999999</c:v>
                </c:pt>
                <c:pt idx="636">
                  <c:v>20.885000000000002</c:v>
                </c:pt>
                <c:pt idx="637">
                  <c:v>20.885000000000002</c:v>
                </c:pt>
                <c:pt idx="638">
                  <c:v>20.885999999999999</c:v>
                </c:pt>
                <c:pt idx="639">
                  <c:v>20.879000000000001</c:v>
                </c:pt>
                <c:pt idx="640">
                  <c:v>20.879000000000001</c:v>
                </c:pt>
                <c:pt idx="641">
                  <c:v>20.861000000000001</c:v>
                </c:pt>
                <c:pt idx="642">
                  <c:v>20.887</c:v>
                </c:pt>
                <c:pt idx="643">
                  <c:v>20.879000000000001</c:v>
                </c:pt>
                <c:pt idx="644">
                  <c:v>20.887</c:v>
                </c:pt>
                <c:pt idx="645">
                  <c:v>20.895</c:v>
                </c:pt>
                <c:pt idx="646">
                  <c:v>20.895</c:v>
                </c:pt>
                <c:pt idx="647">
                  <c:v>20.866</c:v>
                </c:pt>
                <c:pt idx="648">
                  <c:v>20.905999999999999</c:v>
                </c:pt>
                <c:pt idx="649">
                  <c:v>20.905999999999999</c:v>
                </c:pt>
                <c:pt idx="650">
                  <c:v>20.902999999999999</c:v>
                </c:pt>
                <c:pt idx="651">
                  <c:v>20.9</c:v>
                </c:pt>
                <c:pt idx="652">
                  <c:v>20.911000000000001</c:v>
                </c:pt>
                <c:pt idx="653">
                  <c:v>20.908000000000001</c:v>
                </c:pt>
                <c:pt idx="654">
                  <c:v>20.914999999999999</c:v>
                </c:pt>
                <c:pt idx="655">
                  <c:v>20.908000000000001</c:v>
                </c:pt>
                <c:pt idx="656">
                  <c:v>20.908000000000001</c:v>
                </c:pt>
                <c:pt idx="657">
                  <c:v>20.905000000000001</c:v>
                </c:pt>
                <c:pt idx="658">
                  <c:v>20.908999999999999</c:v>
                </c:pt>
                <c:pt idx="659">
                  <c:v>20.916</c:v>
                </c:pt>
                <c:pt idx="660">
                  <c:v>20.913</c:v>
                </c:pt>
                <c:pt idx="661">
                  <c:v>20.908999999999999</c:v>
                </c:pt>
                <c:pt idx="662">
                  <c:v>20.923999999999999</c:v>
                </c:pt>
                <c:pt idx="663">
                  <c:v>20.899000000000001</c:v>
                </c:pt>
                <c:pt idx="664">
                  <c:v>20.91</c:v>
                </c:pt>
                <c:pt idx="665">
                  <c:v>20.957999999999998</c:v>
                </c:pt>
                <c:pt idx="666">
                  <c:v>20.911000000000001</c:v>
                </c:pt>
                <c:pt idx="667">
                  <c:v>20.914000000000001</c:v>
                </c:pt>
                <c:pt idx="668">
                  <c:v>20.933</c:v>
                </c:pt>
                <c:pt idx="669">
                  <c:v>20.93</c:v>
                </c:pt>
                <c:pt idx="670">
                  <c:v>20.925999999999998</c:v>
                </c:pt>
                <c:pt idx="671">
                  <c:v>20.922999999999998</c:v>
                </c:pt>
                <c:pt idx="672">
                  <c:v>20.927</c:v>
                </c:pt>
                <c:pt idx="673">
                  <c:v>20.934000000000001</c:v>
                </c:pt>
                <c:pt idx="674">
                  <c:v>20.96</c:v>
                </c:pt>
                <c:pt idx="675">
                  <c:v>20.927</c:v>
                </c:pt>
                <c:pt idx="676">
                  <c:v>20.939</c:v>
                </c:pt>
                <c:pt idx="677">
                  <c:v>20.946000000000002</c:v>
                </c:pt>
                <c:pt idx="678">
                  <c:v>20.920999999999999</c:v>
                </c:pt>
                <c:pt idx="679">
                  <c:v>20.905999999999999</c:v>
                </c:pt>
                <c:pt idx="680">
                  <c:v>20.91</c:v>
                </c:pt>
                <c:pt idx="681">
                  <c:v>20.899000000000001</c:v>
                </c:pt>
                <c:pt idx="682">
                  <c:v>20.907</c:v>
                </c:pt>
                <c:pt idx="683">
                  <c:v>20.917999999999999</c:v>
                </c:pt>
                <c:pt idx="684">
                  <c:v>20.9</c:v>
                </c:pt>
                <c:pt idx="685">
                  <c:v>20.904</c:v>
                </c:pt>
                <c:pt idx="686">
                  <c:v>20.904</c:v>
                </c:pt>
                <c:pt idx="687">
                  <c:v>20.919</c:v>
                </c:pt>
                <c:pt idx="688">
                  <c:v>20.911999999999999</c:v>
                </c:pt>
                <c:pt idx="689">
                  <c:v>20.911999999999999</c:v>
                </c:pt>
                <c:pt idx="690">
                  <c:v>20.916</c:v>
                </c:pt>
                <c:pt idx="691">
                  <c:v>20.905000000000001</c:v>
                </c:pt>
                <c:pt idx="692">
                  <c:v>20.923999999999999</c:v>
                </c:pt>
                <c:pt idx="693">
                  <c:v>20.91</c:v>
                </c:pt>
                <c:pt idx="694">
                  <c:v>20.917000000000002</c:v>
                </c:pt>
                <c:pt idx="695">
                  <c:v>20.925000000000001</c:v>
                </c:pt>
                <c:pt idx="696">
                  <c:v>20.91</c:v>
                </c:pt>
                <c:pt idx="697">
                  <c:v>20.914000000000001</c:v>
                </c:pt>
                <c:pt idx="698">
                  <c:v>20.907</c:v>
                </c:pt>
                <c:pt idx="699">
                  <c:v>20.904</c:v>
                </c:pt>
                <c:pt idx="700">
                  <c:v>20.914999999999999</c:v>
                </c:pt>
                <c:pt idx="701">
                  <c:v>20.914999999999999</c:v>
                </c:pt>
                <c:pt idx="702">
                  <c:v>20.904</c:v>
                </c:pt>
                <c:pt idx="703">
                  <c:v>20.908000000000001</c:v>
                </c:pt>
                <c:pt idx="704">
                  <c:v>20.916</c:v>
                </c:pt>
                <c:pt idx="705">
                  <c:v>20.916</c:v>
                </c:pt>
                <c:pt idx="706">
                  <c:v>20.908999999999999</c:v>
                </c:pt>
                <c:pt idx="707">
                  <c:v>20.913</c:v>
                </c:pt>
                <c:pt idx="708">
                  <c:v>20.92</c:v>
                </c:pt>
                <c:pt idx="709">
                  <c:v>20.917000000000002</c:v>
                </c:pt>
                <c:pt idx="710">
                  <c:v>20.931999999999999</c:v>
                </c:pt>
                <c:pt idx="711">
                  <c:v>20.925000000000001</c:v>
                </c:pt>
                <c:pt idx="712">
                  <c:v>20.914000000000001</c:v>
                </c:pt>
                <c:pt idx="713">
                  <c:v>20.920999999999999</c:v>
                </c:pt>
                <c:pt idx="714">
                  <c:v>20.917999999999999</c:v>
                </c:pt>
                <c:pt idx="715">
                  <c:v>20.911000000000001</c:v>
                </c:pt>
                <c:pt idx="716">
                  <c:v>20.93</c:v>
                </c:pt>
                <c:pt idx="717">
                  <c:v>20.919</c:v>
                </c:pt>
                <c:pt idx="718">
                  <c:v>20.919</c:v>
                </c:pt>
                <c:pt idx="719">
                  <c:v>20.919</c:v>
                </c:pt>
                <c:pt idx="720">
                  <c:v>20.922999999999998</c:v>
                </c:pt>
                <c:pt idx="721">
                  <c:v>20.931000000000001</c:v>
                </c:pt>
                <c:pt idx="722">
                  <c:v>20.937999999999999</c:v>
                </c:pt>
                <c:pt idx="723">
                  <c:v>20.934999999999999</c:v>
                </c:pt>
                <c:pt idx="724">
                  <c:v>20.934999999999999</c:v>
                </c:pt>
                <c:pt idx="725">
                  <c:v>20.934999999999999</c:v>
                </c:pt>
                <c:pt idx="726">
                  <c:v>20.931999999999999</c:v>
                </c:pt>
                <c:pt idx="727">
                  <c:v>20.931999999999999</c:v>
                </c:pt>
                <c:pt idx="728">
                  <c:v>20.928999999999998</c:v>
                </c:pt>
                <c:pt idx="729">
                  <c:v>20.943999999999999</c:v>
                </c:pt>
                <c:pt idx="730">
                  <c:v>20.943999999999999</c:v>
                </c:pt>
                <c:pt idx="731">
                  <c:v>20.943999999999999</c:v>
                </c:pt>
                <c:pt idx="732">
                  <c:v>20.937000000000001</c:v>
                </c:pt>
                <c:pt idx="733">
                  <c:v>20.952000000000002</c:v>
                </c:pt>
                <c:pt idx="734">
                  <c:v>20.948</c:v>
                </c:pt>
                <c:pt idx="735">
                  <c:v>20.949000000000002</c:v>
                </c:pt>
                <c:pt idx="736">
                  <c:v>20.956</c:v>
                </c:pt>
                <c:pt idx="737">
                  <c:v>20.956</c:v>
                </c:pt>
                <c:pt idx="738">
                  <c:v>20.96</c:v>
                </c:pt>
                <c:pt idx="739">
                  <c:v>20.96</c:v>
                </c:pt>
                <c:pt idx="740">
                  <c:v>20.963999999999999</c:v>
                </c:pt>
                <c:pt idx="741">
                  <c:v>20.965</c:v>
                </c:pt>
                <c:pt idx="742">
                  <c:v>20.954000000000001</c:v>
                </c:pt>
                <c:pt idx="743">
                  <c:v>20.965</c:v>
                </c:pt>
                <c:pt idx="744">
                  <c:v>20.969000000000001</c:v>
                </c:pt>
                <c:pt idx="745">
                  <c:v>20.954000000000001</c:v>
                </c:pt>
                <c:pt idx="746">
                  <c:v>20.951000000000001</c:v>
                </c:pt>
                <c:pt idx="747">
                  <c:v>20.951000000000001</c:v>
                </c:pt>
                <c:pt idx="748">
                  <c:v>20.954999999999998</c:v>
                </c:pt>
                <c:pt idx="749">
                  <c:v>20.959</c:v>
                </c:pt>
                <c:pt idx="750">
                  <c:v>20.963000000000001</c:v>
                </c:pt>
                <c:pt idx="751">
                  <c:v>20.952000000000002</c:v>
                </c:pt>
                <c:pt idx="752">
                  <c:v>20.963000000000001</c:v>
                </c:pt>
                <c:pt idx="753">
                  <c:v>20.952000000000002</c:v>
                </c:pt>
                <c:pt idx="754">
                  <c:v>20.956</c:v>
                </c:pt>
                <c:pt idx="755">
                  <c:v>20.968</c:v>
                </c:pt>
                <c:pt idx="756">
                  <c:v>20.952999999999999</c:v>
                </c:pt>
                <c:pt idx="757">
                  <c:v>20.95</c:v>
                </c:pt>
                <c:pt idx="758">
                  <c:v>20.946000000000002</c:v>
                </c:pt>
                <c:pt idx="759">
                  <c:v>20.946000000000002</c:v>
                </c:pt>
                <c:pt idx="760">
                  <c:v>20.946999999999999</c:v>
                </c:pt>
                <c:pt idx="761">
                  <c:v>20.951000000000001</c:v>
                </c:pt>
                <c:pt idx="762">
                  <c:v>20.943000000000001</c:v>
                </c:pt>
                <c:pt idx="763">
                  <c:v>20.943999999999999</c:v>
                </c:pt>
                <c:pt idx="764">
                  <c:v>20.957999999999998</c:v>
                </c:pt>
                <c:pt idx="765">
                  <c:v>20.948</c:v>
                </c:pt>
                <c:pt idx="766">
                  <c:v>20.959</c:v>
                </c:pt>
                <c:pt idx="767">
                  <c:v>20.966000000000001</c:v>
                </c:pt>
                <c:pt idx="768">
                  <c:v>20.963000000000001</c:v>
                </c:pt>
                <c:pt idx="769">
                  <c:v>20.96</c:v>
                </c:pt>
                <c:pt idx="770">
                  <c:v>20.963000000000001</c:v>
                </c:pt>
                <c:pt idx="771">
                  <c:v>20.966999999999999</c:v>
                </c:pt>
                <c:pt idx="772">
                  <c:v>20.952999999999999</c:v>
                </c:pt>
                <c:pt idx="773">
                  <c:v>20.957000000000001</c:v>
                </c:pt>
                <c:pt idx="774">
                  <c:v>20.95</c:v>
                </c:pt>
                <c:pt idx="775">
                  <c:v>20.95</c:v>
                </c:pt>
                <c:pt idx="776">
                  <c:v>20.95</c:v>
                </c:pt>
                <c:pt idx="777">
                  <c:v>20.939</c:v>
                </c:pt>
                <c:pt idx="778">
                  <c:v>20.939</c:v>
                </c:pt>
                <c:pt idx="779">
                  <c:v>20.94</c:v>
                </c:pt>
                <c:pt idx="780">
                  <c:v>20.94</c:v>
                </c:pt>
                <c:pt idx="781">
                  <c:v>20.94</c:v>
                </c:pt>
                <c:pt idx="782">
                  <c:v>20.954999999999998</c:v>
                </c:pt>
                <c:pt idx="783">
                  <c:v>20.951000000000001</c:v>
                </c:pt>
                <c:pt idx="784">
                  <c:v>20.948</c:v>
                </c:pt>
                <c:pt idx="785">
                  <c:v>20.943999999999999</c:v>
                </c:pt>
                <c:pt idx="786">
                  <c:v>20.940999999999999</c:v>
                </c:pt>
                <c:pt idx="787">
                  <c:v>20.925999999999998</c:v>
                </c:pt>
                <c:pt idx="788">
                  <c:v>20.937999999999999</c:v>
                </c:pt>
                <c:pt idx="789">
                  <c:v>20.916</c:v>
                </c:pt>
                <c:pt idx="790">
                  <c:v>20.931000000000001</c:v>
                </c:pt>
                <c:pt idx="791">
                  <c:v>20.927</c:v>
                </c:pt>
                <c:pt idx="792">
                  <c:v>20.908999999999999</c:v>
                </c:pt>
                <c:pt idx="793">
                  <c:v>20.923999999999999</c:v>
                </c:pt>
                <c:pt idx="794">
                  <c:v>20.939</c:v>
                </c:pt>
                <c:pt idx="795">
                  <c:v>20.913</c:v>
                </c:pt>
                <c:pt idx="796">
                  <c:v>20.920999999999999</c:v>
                </c:pt>
                <c:pt idx="797">
                  <c:v>20.920999999999999</c:v>
                </c:pt>
                <c:pt idx="798">
                  <c:v>20.914000000000001</c:v>
                </c:pt>
                <c:pt idx="799">
                  <c:v>20.914000000000001</c:v>
                </c:pt>
                <c:pt idx="800">
                  <c:v>20.922000000000001</c:v>
                </c:pt>
                <c:pt idx="801">
                  <c:v>20.904</c:v>
                </c:pt>
                <c:pt idx="802">
                  <c:v>20.917999999999999</c:v>
                </c:pt>
                <c:pt idx="803">
                  <c:v>20.925999999999998</c:v>
                </c:pt>
                <c:pt idx="804">
                  <c:v>20.893000000000001</c:v>
                </c:pt>
                <c:pt idx="805">
                  <c:v>20.928000000000001</c:v>
                </c:pt>
                <c:pt idx="806">
                  <c:v>20.93</c:v>
                </c:pt>
                <c:pt idx="807">
                  <c:v>20.93</c:v>
                </c:pt>
                <c:pt idx="808">
                  <c:v>20.934000000000001</c:v>
                </c:pt>
                <c:pt idx="809">
                  <c:v>20.937999999999999</c:v>
                </c:pt>
                <c:pt idx="810">
                  <c:v>20.893999999999998</c:v>
                </c:pt>
                <c:pt idx="811">
                  <c:v>20.928000000000001</c:v>
                </c:pt>
                <c:pt idx="812">
                  <c:v>20.934999999999999</c:v>
                </c:pt>
                <c:pt idx="813">
                  <c:v>20.91</c:v>
                </c:pt>
                <c:pt idx="814">
                  <c:v>20.920999999999999</c:v>
                </c:pt>
                <c:pt idx="815">
                  <c:v>20.925000000000001</c:v>
                </c:pt>
                <c:pt idx="816">
                  <c:v>20.917999999999999</c:v>
                </c:pt>
                <c:pt idx="817">
                  <c:v>20.936</c:v>
                </c:pt>
                <c:pt idx="818">
                  <c:v>20.936</c:v>
                </c:pt>
                <c:pt idx="819">
                  <c:v>20.9</c:v>
                </c:pt>
                <c:pt idx="820">
                  <c:v>20.959</c:v>
                </c:pt>
                <c:pt idx="821">
                  <c:v>20.977</c:v>
                </c:pt>
                <c:pt idx="822">
                  <c:v>20.981000000000002</c:v>
                </c:pt>
                <c:pt idx="823">
                  <c:v>20.978000000000002</c:v>
                </c:pt>
                <c:pt idx="824">
                  <c:v>20.971</c:v>
                </c:pt>
                <c:pt idx="825">
                  <c:v>20.96</c:v>
                </c:pt>
                <c:pt idx="826">
                  <c:v>20.978000000000002</c:v>
                </c:pt>
                <c:pt idx="827">
                  <c:v>20.966999999999999</c:v>
                </c:pt>
                <c:pt idx="828">
                  <c:v>20.963999999999999</c:v>
                </c:pt>
                <c:pt idx="829">
                  <c:v>20.968</c:v>
                </c:pt>
                <c:pt idx="830">
                  <c:v>20.95</c:v>
                </c:pt>
                <c:pt idx="831">
                  <c:v>20.943000000000001</c:v>
                </c:pt>
                <c:pt idx="832">
                  <c:v>20.960999999999999</c:v>
                </c:pt>
                <c:pt idx="833">
                  <c:v>20.969000000000001</c:v>
                </c:pt>
                <c:pt idx="834">
                  <c:v>20.95</c:v>
                </c:pt>
                <c:pt idx="835">
                  <c:v>20.962</c:v>
                </c:pt>
                <c:pt idx="836">
                  <c:v>20.957999999999998</c:v>
                </c:pt>
                <c:pt idx="837">
                  <c:v>20.969000000000001</c:v>
                </c:pt>
                <c:pt idx="838">
                  <c:v>20.954999999999998</c:v>
                </c:pt>
                <c:pt idx="839">
                  <c:v>20.952000000000002</c:v>
                </c:pt>
                <c:pt idx="840">
                  <c:v>20.922000000000001</c:v>
                </c:pt>
                <c:pt idx="841">
                  <c:v>20.952000000000002</c:v>
                </c:pt>
                <c:pt idx="842">
                  <c:v>20.952000000000002</c:v>
                </c:pt>
                <c:pt idx="843">
                  <c:v>20.966999999999999</c:v>
                </c:pt>
                <c:pt idx="844">
                  <c:v>20.952000000000002</c:v>
                </c:pt>
                <c:pt idx="845">
                  <c:v>20.96</c:v>
                </c:pt>
                <c:pt idx="846">
                  <c:v>20.937999999999999</c:v>
                </c:pt>
                <c:pt idx="847">
                  <c:v>20.949000000000002</c:v>
                </c:pt>
                <c:pt idx="848">
                  <c:v>20.949000000000002</c:v>
                </c:pt>
                <c:pt idx="849">
                  <c:v>20.95</c:v>
                </c:pt>
                <c:pt idx="850">
                  <c:v>20.942</c:v>
                </c:pt>
                <c:pt idx="851">
                  <c:v>20.95</c:v>
                </c:pt>
                <c:pt idx="852">
                  <c:v>20.957999999999998</c:v>
                </c:pt>
                <c:pt idx="853">
                  <c:v>20.934999999999999</c:v>
                </c:pt>
                <c:pt idx="854">
                  <c:v>20.939</c:v>
                </c:pt>
                <c:pt idx="855">
                  <c:v>20.951000000000001</c:v>
                </c:pt>
                <c:pt idx="856">
                  <c:v>20.94</c:v>
                </c:pt>
                <c:pt idx="857">
                  <c:v>20.946999999999999</c:v>
                </c:pt>
                <c:pt idx="858">
                  <c:v>20.948</c:v>
                </c:pt>
                <c:pt idx="859">
                  <c:v>20.943999999999999</c:v>
                </c:pt>
                <c:pt idx="860">
                  <c:v>20.940999999999999</c:v>
                </c:pt>
                <c:pt idx="861">
                  <c:v>20.974</c:v>
                </c:pt>
                <c:pt idx="862">
                  <c:v>20.963000000000001</c:v>
                </c:pt>
                <c:pt idx="863">
                  <c:v>20.981999999999999</c:v>
                </c:pt>
                <c:pt idx="864">
                  <c:v>21.018999999999998</c:v>
                </c:pt>
                <c:pt idx="865">
                  <c:v>20.986000000000001</c:v>
                </c:pt>
                <c:pt idx="866">
                  <c:v>21.012</c:v>
                </c:pt>
                <c:pt idx="867">
                  <c:v>21.033999999999999</c:v>
                </c:pt>
                <c:pt idx="868">
                  <c:v>21.03</c:v>
                </c:pt>
                <c:pt idx="869">
                  <c:v>21.038</c:v>
                </c:pt>
                <c:pt idx="870">
                  <c:v>21.045999999999999</c:v>
                </c:pt>
                <c:pt idx="871">
                  <c:v>21.042000000000002</c:v>
                </c:pt>
                <c:pt idx="872">
                  <c:v>21.064</c:v>
                </c:pt>
                <c:pt idx="873">
                  <c:v>21.071999999999999</c:v>
                </c:pt>
                <c:pt idx="874">
                  <c:v>21.079000000000001</c:v>
                </c:pt>
                <c:pt idx="875">
                  <c:v>21.071999999999999</c:v>
                </c:pt>
                <c:pt idx="876">
                  <c:v>21.076000000000001</c:v>
                </c:pt>
                <c:pt idx="877">
                  <c:v>21.087</c:v>
                </c:pt>
                <c:pt idx="878">
                  <c:v>21.091000000000001</c:v>
                </c:pt>
                <c:pt idx="879">
                  <c:v>21.08</c:v>
                </c:pt>
                <c:pt idx="880">
                  <c:v>21.084</c:v>
                </c:pt>
                <c:pt idx="881">
                  <c:v>21.081</c:v>
                </c:pt>
                <c:pt idx="882">
                  <c:v>21.077000000000002</c:v>
                </c:pt>
                <c:pt idx="883">
                  <c:v>21.088000000000001</c:v>
                </c:pt>
                <c:pt idx="884">
                  <c:v>21.074000000000002</c:v>
                </c:pt>
                <c:pt idx="885">
                  <c:v>21.067</c:v>
                </c:pt>
                <c:pt idx="886">
                  <c:v>21.056000000000001</c:v>
                </c:pt>
                <c:pt idx="887">
                  <c:v>21.067</c:v>
                </c:pt>
                <c:pt idx="888">
                  <c:v>21.048999999999999</c:v>
                </c:pt>
                <c:pt idx="889">
                  <c:v>21.053000000000001</c:v>
                </c:pt>
                <c:pt idx="890">
                  <c:v>21.056999999999999</c:v>
                </c:pt>
                <c:pt idx="891">
                  <c:v>21.045999999999999</c:v>
                </c:pt>
                <c:pt idx="892">
                  <c:v>21.045999999999999</c:v>
                </c:pt>
                <c:pt idx="893">
                  <c:v>21.045999999999999</c:v>
                </c:pt>
                <c:pt idx="894">
                  <c:v>21.013000000000002</c:v>
                </c:pt>
                <c:pt idx="895">
                  <c:v>21.042999999999999</c:v>
                </c:pt>
                <c:pt idx="896">
                  <c:v>21.058</c:v>
                </c:pt>
                <c:pt idx="897">
                  <c:v>21.053999999999998</c:v>
                </c:pt>
                <c:pt idx="898">
                  <c:v>21.042999999999999</c:v>
                </c:pt>
                <c:pt idx="899">
                  <c:v>21.042999999999999</c:v>
                </c:pt>
                <c:pt idx="900">
                  <c:v>21.055</c:v>
                </c:pt>
                <c:pt idx="901">
                  <c:v>21.055</c:v>
                </c:pt>
                <c:pt idx="902">
                  <c:v>21.04</c:v>
                </c:pt>
                <c:pt idx="903">
                  <c:v>21.033000000000001</c:v>
                </c:pt>
                <c:pt idx="904">
                  <c:v>21.036999999999999</c:v>
                </c:pt>
                <c:pt idx="905">
                  <c:v>21.03</c:v>
                </c:pt>
                <c:pt idx="906">
                  <c:v>21.03</c:v>
                </c:pt>
                <c:pt idx="907">
                  <c:v>21.033999999999999</c:v>
                </c:pt>
                <c:pt idx="908">
                  <c:v>21.033999999999999</c:v>
                </c:pt>
                <c:pt idx="909">
                  <c:v>21.007999999999999</c:v>
                </c:pt>
                <c:pt idx="910">
                  <c:v>21.033999999999999</c:v>
                </c:pt>
                <c:pt idx="911">
                  <c:v>21.033999999999999</c:v>
                </c:pt>
                <c:pt idx="912">
                  <c:v>21.027000000000001</c:v>
                </c:pt>
                <c:pt idx="913">
                  <c:v>21.030999999999999</c:v>
                </c:pt>
                <c:pt idx="914">
                  <c:v>21.024000000000001</c:v>
                </c:pt>
                <c:pt idx="915">
                  <c:v>21.032</c:v>
                </c:pt>
                <c:pt idx="916">
                  <c:v>21.024000000000001</c:v>
                </c:pt>
                <c:pt idx="917">
                  <c:v>21.027999999999999</c:v>
                </c:pt>
                <c:pt idx="918">
                  <c:v>21.016999999999999</c:v>
                </c:pt>
                <c:pt idx="919">
                  <c:v>21.016999999999999</c:v>
                </c:pt>
                <c:pt idx="920">
                  <c:v>21.021000000000001</c:v>
                </c:pt>
                <c:pt idx="921">
                  <c:v>20.981000000000002</c:v>
                </c:pt>
                <c:pt idx="922">
                  <c:v>21.024999999999999</c:v>
                </c:pt>
                <c:pt idx="923">
                  <c:v>21.029</c:v>
                </c:pt>
                <c:pt idx="924">
                  <c:v>21.036999999999999</c:v>
                </c:pt>
                <c:pt idx="925">
                  <c:v>21.033000000000001</c:v>
                </c:pt>
                <c:pt idx="926">
                  <c:v>21.036999999999999</c:v>
                </c:pt>
                <c:pt idx="927">
                  <c:v>21.044</c:v>
                </c:pt>
                <c:pt idx="928">
                  <c:v>21.03</c:v>
                </c:pt>
                <c:pt idx="929">
                  <c:v>21.03</c:v>
                </c:pt>
                <c:pt idx="930">
                  <c:v>21.027000000000001</c:v>
                </c:pt>
                <c:pt idx="931">
                  <c:v>21.038</c:v>
                </c:pt>
                <c:pt idx="932">
                  <c:v>21.033999999999999</c:v>
                </c:pt>
                <c:pt idx="933">
                  <c:v>21.027000000000001</c:v>
                </c:pt>
                <c:pt idx="934">
                  <c:v>21.038</c:v>
                </c:pt>
                <c:pt idx="935">
                  <c:v>21.024000000000001</c:v>
                </c:pt>
                <c:pt idx="936">
                  <c:v>21.024000000000001</c:v>
                </c:pt>
                <c:pt idx="937">
                  <c:v>21.02</c:v>
                </c:pt>
                <c:pt idx="938">
                  <c:v>21.021000000000001</c:v>
                </c:pt>
                <c:pt idx="939">
                  <c:v>21.032</c:v>
                </c:pt>
                <c:pt idx="940">
                  <c:v>21.016999999999999</c:v>
                </c:pt>
                <c:pt idx="941">
                  <c:v>21.013999999999999</c:v>
                </c:pt>
                <c:pt idx="942">
                  <c:v>21.029</c:v>
                </c:pt>
                <c:pt idx="943">
                  <c:v>21.021000000000001</c:v>
                </c:pt>
                <c:pt idx="944">
                  <c:v>21.013999999999999</c:v>
                </c:pt>
                <c:pt idx="945">
                  <c:v>21.021999999999998</c:v>
                </c:pt>
                <c:pt idx="946">
                  <c:v>21.018000000000001</c:v>
                </c:pt>
                <c:pt idx="947">
                  <c:v>21.015000000000001</c:v>
                </c:pt>
                <c:pt idx="948">
                  <c:v>21.015000000000001</c:v>
                </c:pt>
                <c:pt idx="949">
                  <c:v>21.018999999999998</c:v>
                </c:pt>
                <c:pt idx="950">
                  <c:v>21.023</c:v>
                </c:pt>
                <c:pt idx="951">
                  <c:v>21.015000000000001</c:v>
                </c:pt>
                <c:pt idx="952">
                  <c:v>21.023</c:v>
                </c:pt>
                <c:pt idx="953">
                  <c:v>21.015999999999998</c:v>
                </c:pt>
                <c:pt idx="954">
                  <c:v>21.009</c:v>
                </c:pt>
                <c:pt idx="955">
                  <c:v>21.015999999999998</c:v>
                </c:pt>
                <c:pt idx="956">
                  <c:v>21.030999999999999</c:v>
                </c:pt>
                <c:pt idx="957">
                  <c:v>21.016999999999999</c:v>
                </c:pt>
                <c:pt idx="958">
                  <c:v>21.02</c:v>
                </c:pt>
                <c:pt idx="959">
                  <c:v>21.032</c:v>
                </c:pt>
                <c:pt idx="960">
                  <c:v>21.01</c:v>
                </c:pt>
                <c:pt idx="961">
                  <c:v>21.021000000000001</c:v>
                </c:pt>
                <c:pt idx="962">
                  <c:v>21.027999999999999</c:v>
                </c:pt>
                <c:pt idx="963">
                  <c:v>21.036000000000001</c:v>
                </c:pt>
                <c:pt idx="964">
                  <c:v>21.021000000000001</c:v>
                </c:pt>
                <c:pt idx="965">
                  <c:v>21.021000000000001</c:v>
                </c:pt>
                <c:pt idx="966">
                  <c:v>21.018000000000001</c:v>
                </c:pt>
                <c:pt idx="967">
                  <c:v>21.021999999999998</c:v>
                </c:pt>
                <c:pt idx="968">
                  <c:v>21.018000000000001</c:v>
                </c:pt>
                <c:pt idx="969">
                  <c:v>21.010999999999999</c:v>
                </c:pt>
                <c:pt idx="970">
                  <c:v>21.021999999999998</c:v>
                </c:pt>
                <c:pt idx="971">
                  <c:v>21.023</c:v>
                </c:pt>
                <c:pt idx="972">
                  <c:v>21.03</c:v>
                </c:pt>
                <c:pt idx="973">
                  <c:v>21.018999999999998</c:v>
                </c:pt>
                <c:pt idx="974">
                  <c:v>21.015999999999998</c:v>
                </c:pt>
                <c:pt idx="975">
                  <c:v>21.02</c:v>
                </c:pt>
                <c:pt idx="976">
                  <c:v>21.023</c:v>
                </c:pt>
                <c:pt idx="977">
                  <c:v>21.015999999999998</c:v>
                </c:pt>
                <c:pt idx="978">
                  <c:v>21.02</c:v>
                </c:pt>
                <c:pt idx="979">
                  <c:v>21.02</c:v>
                </c:pt>
                <c:pt idx="980">
                  <c:v>21.016999999999999</c:v>
                </c:pt>
                <c:pt idx="981">
                  <c:v>21.009</c:v>
                </c:pt>
                <c:pt idx="982">
                  <c:v>21.021000000000001</c:v>
                </c:pt>
                <c:pt idx="983">
                  <c:v>21.032</c:v>
                </c:pt>
                <c:pt idx="984">
                  <c:v>21.003</c:v>
                </c:pt>
                <c:pt idx="985">
                  <c:v>21.024999999999999</c:v>
                </c:pt>
                <c:pt idx="986">
                  <c:v>21.013999999999999</c:v>
                </c:pt>
                <c:pt idx="987">
                  <c:v>21.024999999999999</c:v>
                </c:pt>
                <c:pt idx="988">
                  <c:v>21.021999999999998</c:v>
                </c:pt>
                <c:pt idx="989">
                  <c:v>21.029</c:v>
                </c:pt>
                <c:pt idx="990">
                  <c:v>21.033000000000001</c:v>
                </c:pt>
                <c:pt idx="991">
                  <c:v>21.029</c:v>
                </c:pt>
                <c:pt idx="992">
                  <c:v>21.03</c:v>
                </c:pt>
                <c:pt idx="993">
                  <c:v>21.026</c:v>
                </c:pt>
                <c:pt idx="994">
                  <c:v>21.026</c:v>
                </c:pt>
                <c:pt idx="995">
                  <c:v>21.033999999999999</c:v>
                </c:pt>
                <c:pt idx="996">
                  <c:v>21.001000000000001</c:v>
                </c:pt>
                <c:pt idx="997">
                  <c:v>21.045000000000002</c:v>
                </c:pt>
                <c:pt idx="998">
                  <c:v>21.045000000000002</c:v>
                </c:pt>
                <c:pt idx="999">
                  <c:v>21.027000000000001</c:v>
                </c:pt>
                <c:pt idx="1000">
                  <c:v>21.048999999999999</c:v>
                </c:pt>
                <c:pt idx="1001">
                  <c:v>21.053000000000001</c:v>
                </c:pt>
                <c:pt idx="1002">
                  <c:v>21.035</c:v>
                </c:pt>
                <c:pt idx="1003">
                  <c:v>21.045999999999999</c:v>
                </c:pt>
                <c:pt idx="1004">
                  <c:v>21.042999999999999</c:v>
                </c:pt>
                <c:pt idx="1005">
                  <c:v>21.047000000000001</c:v>
                </c:pt>
                <c:pt idx="1006">
                  <c:v>21.042999999999999</c:v>
                </c:pt>
                <c:pt idx="1007">
                  <c:v>21.036000000000001</c:v>
                </c:pt>
                <c:pt idx="1008">
                  <c:v>21.036000000000001</c:v>
                </c:pt>
                <c:pt idx="1009">
                  <c:v>21.036000000000001</c:v>
                </c:pt>
                <c:pt idx="1010">
                  <c:v>21.036000000000001</c:v>
                </c:pt>
                <c:pt idx="1011">
                  <c:v>21.018000000000001</c:v>
                </c:pt>
                <c:pt idx="1012">
                  <c:v>21.021999999999998</c:v>
                </c:pt>
                <c:pt idx="1013">
                  <c:v>21.033000000000001</c:v>
                </c:pt>
                <c:pt idx="1014">
                  <c:v>21.026</c:v>
                </c:pt>
                <c:pt idx="1015">
                  <c:v>21.03</c:v>
                </c:pt>
                <c:pt idx="1016">
                  <c:v>21.03</c:v>
                </c:pt>
                <c:pt idx="1017">
                  <c:v>21.041</c:v>
                </c:pt>
                <c:pt idx="1018">
                  <c:v>21.038</c:v>
                </c:pt>
                <c:pt idx="1019">
                  <c:v>21.033999999999999</c:v>
                </c:pt>
                <c:pt idx="1020">
                  <c:v>21.015999999999998</c:v>
                </c:pt>
                <c:pt idx="1021">
                  <c:v>21.027000000000001</c:v>
                </c:pt>
                <c:pt idx="1022">
                  <c:v>21.024000000000001</c:v>
                </c:pt>
                <c:pt idx="1023">
                  <c:v>21.027999999999999</c:v>
                </c:pt>
                <c:pt idx="1024">
                  <c:v>21.035</c:v>
                </c:pt>
                <c:pt idx="1025">
                  <c:v>21.035</c:v>
                </c:pt>
                <c:pt idx="1026">
                  <c:v>21.036000000000001</c:v>
                </c:pt>
                <c:pt idx="1027">
                  <c:v>21.027999999999999</c:v>
                </c:pt>
                <c:pt idx="1028">
                  <c:v>21.036000000000001</c:v>
                </c:pt>
                <c:pt idx="1029">
                  <c:v>21.021000000000001</c:v>
                </c:pt>
                <c:pt idx="1030">
                  <c:v>21.04</c:v>
                </c:pt>
                <c:pt idx="1031">
                  <c:v>21.033000000000001</c:v>
                </c:pt>
                <c:pt idx="1032">
                  <c:v>21.026</c:v>
                </c:pt>
                <c:pt idx="1033">
                  <c:v>21.021999999999998</c:v>
                </c:pt>
                <c:pt idx="1034">
                  <c:v>21.018000000000001</c:v>
                </c:pt>
                <c:pt idx="1035">
                  <c:v>21.010999999999999</c:v>
                </c:pt>
                <c:pt idx="1036">
                  <c:v>21.015000000000001</c:v>
                </c:pt>
                <c:pt idx="1037">
                  <c:v>21.012</c:v>
                </c:pt>
                <c:pt idx="1038">
                  <c:v>21.015000000000001</c:v>
                </c:pt>
                <c:pt idx="1039">
                  <c:v>21.023</c:v>
                </c:pt>
                <c:pt idx="1040">
                  <c:v>21.012</c:v>
                </c:pt>
                <c:pt idx="1041">
                  <c:v>21.023</c:v>
                </c:pt>
                <c:pt idx="1042">
                  <c:v>21.009</c:v>
                </c:pt>
                <c:pt idx="1043">
                  <c:v>21.004999999999999</c:v>
                </c:pt>
                <c:pt idx="1044">
                  <c:v>20.991</c:v>
                </c:pt>
                <c:pt idx="1045">
                  <c:v>21.024000000000001</c:v>
                </c:pt>
                <c:pt idx="1046">
                  <c:v>21.009</c:v>
                </c:pt>
                <c:pt idx="1047">
                  <c:v>21.001999999999999</c:v>
                </c:pt>
                <c:pt idx="1048">
                  <c:v>21.006</c:v>
                </c:pt>
                <c:pt idx="1049">
                  <c:v>21.01</c:v>
                </c:pt>
                <c:pt idx="1050">
                  <c:v>20.992000000000001</c:v>
                </c:pt>
                <c:pt idx="1051">
                  <c:v>20.998999999999999</c:v>
                </c:pt>
                <c:pt idx="1052">
                  <c:v>21.003</c:v>
                </c:pt>
                <c:pt idx="1053">
                  <c:v>20.995999999999999</c:v>
                </c:pt>
                <c:pt idx="1054">
                  <c:v>20.992000000000001</c:v>
                </c:pt>
                <c:pt idx="1055">
                  <c:v>20.989000000000001</c:v>
                </c:pt>
                <c:pt idx="1056">
                  <c:v>20.978000000000002</c:v>
                </c:pt>
                <c:pt idx="1057">
                  <c:v>20.995999999999999</c:v>
                </c:pt>
                <c:pt idx="1058">
                  <c:v>20.989000000000001</c:v>
                </c:pt>
                <c:pt idx="1059">
                  <c:v>20.966999999999999</c:v>
                </c:pt>
                <c:pt idx="1060">
                  <c:v>20.986000000000001</c:v>
                </c:pt>
                <c:pt idx="1061">
                  <c:v>20.99</c:v>
                </c:pt>
                <c:pt idx="1062">
                  <c:v>20.99</c:v>
                </c:pt>
                <c:pt idx="1063">
                  <c:v>20.983000000000001</c:v>
                </c:pt>
                <c:pt idx="1064">
                  <c:v>20.986999999999998</c:v>
                </c:pt>
                <c:pt idx="1065">
                  <c:v>20.983000000000001</c:v>
                </c:pt>
                <c:pt idx="1066">
                  <c:v>20.975999999999999</c:v>
                </c:pt>
                <c:pt idx="1067">
                  <c:v>20.98</c:v>
                </c:pt>
                <c:pt idx="1068">
                  <c:v>20.983000000000001</c:v>
                </c:pt>
                <c:pt idx="1069">
                  <c:v>20.98</c:v>
                </c:pt>
                <c:pt idx="1070">
                  <c:v>20.984000000000002</c:v>
                </c:pt>
                <c:pt idx="1071">
                  <c:v>20.98</c:v>
                </c:pt>
                <c:pt idx="1072">
                  <c:v>20.991</c:v>
                </c:pt>
                <c:pt idx="1073">
                  <c:v>20.977</c:v>
                </c:pt>
                <c:pt idx="1074">
                  <c:v>20.962</c:v>
                </c:pt>
                <c:pt idx="1075">
                  <c:v>20.988</c:v>
                </c:pt>
                <c:pt idx="1076">
                  <c:v>20.995999999999999</c:v>
                </c:pt>
                <c:pt idx="1077">
                  <c:v>20.995999999999999</c:v>
                </c:pt>
                <c:pt idx="1078">
                  <c:v>20.995999999999999</c:v>
                </c:pt>
                <c:pt idx="1079">
                  <c:v>20.995999999999999</c:v>
                </c:pt>
                <c:pt idx="1080">
                  <c:v>20.995999999999999</c:v>
                </c:pt>
                <c:pt idx="1081">
                  <c:v>20.992999999999999</c:v>
                </c:pt>
                <c:pt idx="1082">
                  <c:v>20.992999999999999</c:v>
                </c:pt>
                <c:pt idx="1083">
                  <c:v>20.997</c:v>
                </c:pt>
                <c:pt idx="1084">
                  <c:v>21.004000000000001</c:v>
                </c:pt>
                <c:pt idx="1085">
                  <c:v>21.018999999999998</c:v>
                </c:pt>
                <c:pt idx="1086">
                  <c:v>20.997</c:v>
                </c:pt>
                <c:pt idx="1087">
                  <c:v>21.012</c:v>
                </c:pt>
                <c:pt idx="1088">
                  <c:v>21.02</c:v>
                </c:pt>
                <c:pt idx="1089">
                  <c:v>21.004999999999999</c:v>
                </c:pt>
                <c:pt idx="1090">
                  <c:v>21.009</c:v>
                </c:pt>
                <c:pt idx="1091">
                  <c:v>21.013000000000002</c:v>
                </c:pt>
                <c:pt idx="1092">
                  <c:v>21.013000000000002</c:v>
                </c:pt>
                <c:pt idx="1093">
                  <c:v>21.02</c:v>
                </c:pt>
                <c:pt idx="1094">
                  <c:v>21.039000000000001</c:v>
                </c:pt>
                <c:pt idx="1095">
                  <c:v>21.061</c:v>
                </c:pt>
                <c:pt idx="1096">
                  <c:v>21.058</c:v>
                </c:pt>
                <c:pt idx="1097">
                  <c:v>21.068999999999999</c:v>
                </c:pt>
                <c:pt idx="1098">
                  <c:v>21.08</c:v>
                </c:pt>
                <c:pt idx="1099">
                  <c:v>21.091000000000001</c:v>
                </c:pt>
                <c:pt idx="1100">
                  <c:v>21.08</c:v>
                </c:pt>
                <c:pt idx="1101">
                  <c:v>21.068999999999999</c:v>
                </c:pt>
                <c:pt idx="1102">
                  <c:v>21.088000000000001</c:v>
                </c:pt>
                <c:pt idx="1103">
                  <c:v>21.091999999999999</c:v>
                </c:pt>
                <c:pt idx="1104">
                  <c:v>21.081</c:v>
                </c:pt>
                <c:pt idx="1105">
                  <c:v>21.088000000000001</c:v>
                </c:pt>
                <c:pt idx="1106">
                  <c:v>21.103000000000002</c:v>
                </c:pt>
                <c:pt idx="1107">
                  <c:v>21.1</c:v>
                </c:pt>
                <c:pt idx="1108">
                  <c:v>21.111000000000001</c:v>
                </c:pt>
                <c:pt idx="1109">
                  <c:v>21.108000000000001</c:v>
                </c:pt>
                <c:pt idx="1110">
                  <c:v>21.082000000000001</c:v>
                </c:pt>
                <c:pt idx="1111">
                  <c:v>21.1</c:v>
                </c:pt>
                <c:pt idx="1112">
                  <c:v>21.114999999999998</c:v>
                </c:pt>
                <c:pt idx="1113">
                  <c:v>21.111999999999998</c:v>
                </c:pt>
                <c:pt idx="1114">
                  <c:v>21.111999999999998</c:v>
                </c:pt>
                <c:pt idx="1115">
                  <c:v>21.111999999999998</c:v>
                </c:pt>
                <c:pt idx="1116">
                  <c:v>21.100999999999999</c:v>
                </c:pt>
                <c:pt idx="1117">
                  <c:v>21.105</c:v>
                </c:pt>
                <c:pt idx="1118">
                  <c:v>21.105</c:v>
                </c:pt>
                <c:pt idx="1119">
                  <c:v>21.102</c:v>
                </c:pt>
                <c:pt idx="1120">
                  <c:v>21.087</c:v>
                </c:pt>
                <c:pt idx="1121">
                  <c:v>21.087</c:v>
                </c:pt>
                <c:pt idx="1122">
                  <c:v>21.065000000000001</c:v>
                </c:pt>
                <c:pt idx="1123">
                  <c:v>21.076000000000001</c:v>
                </c:pt>
                <c:pt idx="1124">
                  <c:v>21.073</c:v>
                </c:pt>
                <c:pt idx="1125">
                  <c:v>21.047000000000001</c:v>
                </c:pt>
                <c:pt idx="1126">
                  <c:v>21.068999999999999</c:v>
                </c:pt>
                <c:pt idx="1127">
                  <c:v>21.059000000000001</c:v>
                </c:pt>
                <c:pt idx="1128">
                  <c:v>21.059000000000001</c:v>
                </c:pt>
                <c:pt idx="1129">
                  <c:v>21.07</c:v>
                </c:pt>
                <c:pt idx="1130">
                  <c:v>21.07</c:v>
                </c:pt>
                <c:pt idx="1131">
                  <c:v>21.062999999999999</c:v>
                </c:pt>
                <c:pt idx="1132">
                  <c:v>21.077999999999999</c:v>
                </c:pt>
                <c:pt idx="1133">
                  <c:v>21.093</c:v>
                </c:pt>
                <c:pt idx="1134">
                  <c:v>21.06</c:v>
                </c:pt>
                <c:pt idx="1135">
                  <c:v>21.093</c:v>
                </c:pt>
                <c:pt idx="1136">
                  <c:v>21.093</c:v>
                </c:pt>
                <c:pt idx="1137">
                  <c:v>21.085999999999999</c:v>
                </c:pt>
                <c:pt idx="1138">
                  <c:v>21.085999999999999</c:v>
                </c:pt>
                <c:pt idx="1139">
                  <c:v>21.09</c:v>
                </c:pt>
                <c:pt idx="1140">
                  <c:v>21.068000000000001</c:v>
                </c:pt>
                <c:pt idx="1141">
                  <c:v>21.074999999999999</c:v>
                </c:pt>
                <c:pt idx="1142">
                  <c:v>21.076000000000001</c:v>
                </c:pt>
                <c:pt idx="1143">
                  <c:v>21.042999999999999</c:v>
                </c:pt>
                <c:pt idx="1144">
                  <c:v>21.056999999999999</c:v>
                </c:pt>
                <c:pt idx="1145">
                  <c:v>21.053999999999998</c:v>
                </c:pt>
                <c:pt idx="1146">
                  <c:v>21.036000000000001</c:v>
                </c:pt>
                <c:pt idx="1147">
                  <c:v>21.047000000000001</c:v>
                </c:pt>
                <c:pt idx="1148">
                  <c:v>21.032</c:v>
                </c:pt>
                <c:pt idx="1149">
                  <c:v>21.042999999999999</c:v>
                </c:pt>
                <c:pt idx="1150">
                  <c:v>21.018000000000001</c:v>
                </c:pt>
                <c:pt idx="1151">
                  <c:v>21.021999999999998</c:v>
                </c:pt>
                <c:pt idx="1152">
                  <c:v>21.003</c:v>
                </c:pt>
                <c:pt idx="1153">
                  <c:v>21.010999999999999</c:v>
                </c:pt>
                <c:pt idx="1154">
                  <c:v>21.010999999999999</c:v>
                </c:pt>
                <c:pt idx="1155">
                  <c:v>20.997</c:v>
                </c:pt>
                <c:pt idx="1156">
                  <c:v>21.015000000000001</c:v>
                </c:pt>
                <c:pt idx="1157">
                  <c:v>21.018999999999998</c:v>
                </c:pt>
                <c:pt idx="1158">
                  <c:v>21.026</c:v>
                </c:pt>
                <c:pt idx="1159">
                  <c:v>21.007999999999999</c:v>
                </c:pt>
                <c:pt idx="1160">
                  <c:v>21.007999999999999</c:v>
                </c:pt>
                <c:pt idx="1161">
                  <c:v>21.001000000000001</c:v>
                </c:pt>
                <c:pt idx="1162">
                  <c:v>21.012</c:v>
                </c:pt>
                <c:pt idx="1163">
                  <c:v>21.012</c:v>
                </c:pt>
                <c:pt idx="1164">
                  <c:v>21.027000000000001</c:v>
                </c:pt>
                <c:pt idx="1165">
                  <c:v>21.02</c:v>
                </c:pt>
                <c:pt idx="1166">
                  <c:v>21.013000000000002</c:v>
                </c:pt>
                <c:pt idx="1167">
                  <c:v>21.013000000000002</c:v>
                </c:pt>
                <c:pt idx="1168">
                  <c:v>21.016999999999999</c:v>
                </c:pt>
                <c:pt idx="1169">
                  <c:v>21.021000000000001</c:v>
                </c:pt>
                <c:pt idx="1170">
                  <c:v>21.006</c:v>
                </c:pt>
                <c:pt idx="1171">
                  <c:v>21.016999999999999</c:v>
                </c:pt>
                <c:pt idx="1172">
                  <c:v>20.998999999999999</c:v>
                </c:pt>
                <c:pt idx="1173">
                  <c:v>20.992000000000001</c:v>
                </c:pt>
                <c:pt idx="1174">
                  <c:v>21.003</c:v>
                </c:pt>
                <c:pt idx="1175">
                  <c:v>20.977</c:v>
                </c:pt>
                <c:pt idx="1176">
                  <c:v>20.981000000000002</c:v>
                </c:pt>
                <c:pt idx="1177">
                  <c:v>20.989000000000001</c:v>
                </c:pt>
                <c:pt idx="1178">
                  <c:v>20.966999999999999</c:v>
                </c:pt>
                <c:pt idx="1179">
                  <c:v>20.945</c:v>
                </c:pt>
                <c:pt idx="1180">
                  <c:v>20.971</c:v>
                </c:pt>
                <c:pt idx="1181">
                  <c:v>20.971</c:v>
                </c:pt>
                <c:pt idx="1182">
                  <c:v>20.966999999999999</c:v>
                </c:pt>
                <c:pt idx="1183">
                  <c:v>20.978999999999999</c:v>
                </c:pt>
                <c:pt idx="1184">
                  <c:v>20.971</c:v>
                </c:pt>
                <c:pt idx="1185">
                  <c:v>20.960999999999999</c:v>
                </c:pt>
                <c:pt idx="1186">
                  <c:v>20.968</c:v>
                </c:pt>
                <c:pt idx="1187">
                  <c:v>20.960999999999999</c:v>
                </c:pt>
                <c:pt idx="1188">
                  <c:v>20.965</c:v>
                </c:pt>
                <c:pt idx="1189">
                  <c:v>20.968</c:v>
                </c:pt>
                <c:pt idx="1190">
                  <c:v>20.965</c:v>
                </c:pt>
                <c:pt idx="1191">
                  <c:v>20.957999999999998</c:v>
                </c:pt>
                <c:pt idx="1192">
                  <c:v>20.972000000000001</c:v>
                </c:pt>
                <c:pt idx="1193">
                  <c:v>20.969000000000001</c:v>
                </c:pt>
                <c:pt idx="1194">
                  <c:v>20.991</c:v>
                </c:pt>
                <c:pt idx="1195">
                  <c:v>20.98</c:v>
                </c:pt>
                <c:pt idx="1196">
                  <c:v>20.957999999999998</c:v>
                </c:pt>
                <c:pt idx="1197">
                  <c:v>20.977</c:v>
                </c:pt>
                <c:pt idx="1198">
                  <c:v>20.984000000000002</c:v>
                </c:pt>
                <c:pt idx="1199">
                  <c:v>20.97</c:v>
                </c:pt>
                <c:pt idx="1200">
                  <c:v>20.966000000000001</c:v>
                </c:pt>
                <c:pt idx="1201">
                  <c:v>20.977</c:v>
                </c:pt>
                <c:pt idx="1202">
                  <c:v>20.963000000000001</c:v>
                </c:pt>
                <c:pt idx="1203">
                  <c:v>20.966999999999999</c:v>
                </c:pt>
                <c:pt idx="1204">
                  <c:v>20.981999999999999</c:v>
                </c:pt>
                <c:pt idx="1205">
                  <c:v>20.978000000000002</c:v>
                </c:pt>
                <c:pt idx="1206">
                  <c:v>20.971</c:v>
                </c:pt>
                <c:pt idx="1207">
                  <c:v>20.981999999999999</c:v>
                </c:pt>
                <c:pt idx="1208">
                  <c:v>20.975000000000001</c:v>
                </c:pt>
                <c:pt idx="1209">
                  <c:v>20.978999999999999</c:v>
                </c:pt>
                <c:pt idx="1210">
                  <c:v>20.975000000000001</c:v>
                </c:pt>
                <c:pt idx="1211">
                  <c:v>20.978999999999999</c:v>
                </c:pt>
                <c:pt idx="1212">
                  <c:v>20.960999999999999</c:v>
                </c:pt>
                <c:pt idx="1213">
                  <c:v>20.963999999999999</c:v>
                </c:pt>
                <c:pt idx="1214">
                  <c:v>20.946000000000002</c:v>
                </c:pt>
                <c:pt idx="1215">
                  <c:v>20.943000000000001</c:v>
                </c:pt>
                <c:pt idx="1216">
                  <c:v>20.954000000000001</c:v>
                </c:pt>
                <c:pt idx="1217">
                  <c:v>20.931999999999999</c:v>
                </c:pt>
                <c:pt idx="1218">
                  <c:v>20.931999999999999</c:v>
                </c:pt>
                <c:pt idx="1219">
                  <c:v>20.94</c:v>
                </c:pt>
                <c:pt idx="1220">
                  <c:v>20.94</c:v>
                </c:pt>
                <c:pt idx="1221">
                  <c:v>20.951000000000001</c:v>
                </c:pt>
                <c:pt idx="1222">
                  <c:v>20.943999999999999</c:v>
                </c:pt>
                <c:pt idx="1223">
                  <c:v>20.936</c:v>
                </c:pt>
                <c:pt idx="1224">
                  <c:v>20.954999999999998</c:v>
                </c:pt>
                <c:pt idx="1225">
                  <c:v>20.94</c:v>
                </c:pt>
                <c:pt idx="1226">
                  <c:v>20.940999999999999</c:v>
                </c:pt>
                <c:pt idx="1227">
                  <c:v>20.948</c:v>
                </c:pt>
                <c:pt idx="1228">
                  <c:v>20.943999999999999</c:v>
                </c:pt>
                <c:pt idx="1229">
                  <c:v>20.937000000000001</c:v>
                </c:pt>
                <c:pt idx="1230">
                  <c:v>20.937000000000001</c:v>
                </c:pt>
                <c:pt idx="1231">
                  <c:v>20.940999999999999</c:v>
                </c:pt>
                <c:pt idx="1232">
                  <c:v>20.940999999999999</c:v>
                </c:pt>
                <c:pt idx="1233">
                  <c:v>20.942</c:v>
                </c:pt>
                <c:pt idx="1234">
                  <c:v>20.952999999999999</c:v>
                </c:pt>
                <c:pt idx="1235">
                  <c:v>20.952999999999999</c:v>
                </c:pt>
                <c:pt idx="1236">
                  <c:v>20.946000000000002</c:v>
                </c:pt>
                <c:pt idx="1237">
                  <c:v>20.952999999999999</c:v>
                </c:pt>
                <c:pt idx="1238">
                  <c:v>20.946000000000002</c:v>
                </c:pt>
                <c:pt idx="1239">
                  <c:v>20.942</c:v>
                </c:pt>
                <c:pt idx="1240">
                  <c:v>20.972000000000001</c:v>
                </c:pt>
                <c:pt idx="1241">
                  <c:v>20.960999999999999</c:v>
                </c:pt>
                <c:pt idx="1242">
                  <c:v>20.960999999999999</c:v>
                </c:pt>
                <c:pt idx="1243">
                  <c:v>20.960999999999999</c:v>
                </c:pt>
                <c:pt idx="1244">
                  <c:v>20.954000000000001</c:v>
                </c:pt>
                <c:pt idx="1245">
                  <c:v>20.957999999999998</c:v>
                </c:pt>
                <c:pt idx="1246">
                  <c:v>20.931999999999999</c:v>
                </c:pt>
                <c:pt idx="1247">
                  <c:v>20.969000000000001</c:v>
                </c:pt>
                <c:pt idx="1248">
                  <c:v>20.943000000000001</c:v>
                </c:pt>
                <c:pt idx="1249">
                  <c:v>20.962</c:v>
                </c:pt>
                <c:pt idx="1250">
                  <c:v>20.97</c:v>
                </c:pt>
                <c:pt idx="1251">
                  <c:v>20.977</c:v>
                </c:pt>
                <c:pt idx="1252">
                  <c:v>20.981000000000002</c:v>
                </c:pt>
                <c:pt idx="1253">
                  <c:v>20.984999999999999</c:v>
                </c:pt>
                <c:pt idx="1254">
                  <c:v>20.998999999999999</c:v>
                </c:pt>
                <c:pt idx="1255">
                  <c:v>20.981000000000002</c:v>
                </c:pt>
                <c:pt idx="1256">
                  <c:v>20.981000000000002</c:v>
                </c:pt>
                <c:pt idx="1257">
                  <c:v>20.984999999999999</c:v>
                </c:pt>
                <c:pt idx="1258">
                  <c:v>20.995999999999999</c:v>
                </c:pt>
                <c:pt idx="1259">
                  <c:v>20.981999999999999</c:v>
                </c:pt>
                <c:pt idx="1260">
                  <c:v>20.981999999999999</c:v>
                </c:pt>
                <c:pt idx="1261">
                  <c:v>20.989000000000001</c:v>
                </c:pt>
                <c:pt idx="1262">
                  <c:v>20.992999999999999</c:v>
                </c:pt>
                <c:pt idx="1263">
                  <c:v>20.99</c:v>
                </c:pt>
                <c:pt idx="1264">
                  <c:v>21.001000000000001</c:v>
                </c:pt>
                <c:pt idx="1265">
                  <c:v>21.001000000000001</c:v>
                </c:pt>
                <c:pt idx="1266">
                  <c:v>20.997</c:v>
                </c:pt>
                <c:pt idx="1267">
                  <c:v>21.009</c:v>
                </c:pt>
                <c:pt idx="1268">
                  <c:v>21.004999999999999</c:v>
                </c:pt>
                <c:pt idx="1269">
                  <c:v>21.035</c:v>
                </c:pt>
                <c:pt idx="1270">
                  <c:v>21.015999999999998</c:v>
                </c:pt>
                <c:pt idx="1271">
                  <c:v>21.013000000000002</c:v>
                </c:pt>
                <c:pt idx="1272">
                  <c:v>20.998000000000001</c:v>
                </c:pt>
                <c:pt idx="1273">
                  <c:v>21.024000000000001</c:v>
                </c:pt>
                <c:pt idx="1274">
                  <c:v>21.001999999999999</c:v>
                </c:pt>
                <c:pt idx="1275">
                  <c:v>21.01</c:v>
                </c:pt>
                <c:pt idx="1276">
                  <c:v>21.013000000000002</c:v>
                </c:pt>
                <c:pt idx="1277">
                  <c:v>21.006</c:v>
                </c:pt>
                <c:pt idx="1278">
                  <c:v>21.001999999999999</c:v>
                </c:pt>
                <c:pt idx="1279">
                  <c:v>21.01</c:v>
                </c:pt>
                <c:pt idx="1280">
                  <c:v>21.003</c:v>
                </c:pt>
                <c:pt idx="1281">
                  <c:v>21.018000000000001</c:v>
                </c:pt>
                <c:pt idx="1282">
                  <c:v>21.021000000000001</c:v>
                </c:pt>
                <c:pt idx="1283">
                  <c:v>21.007000000000001</c:v>
                </c:pt>
                <c:pt idx="1284">
                  <c:v>21.007000000000001</c:v>
                </c:pt>
                <c:pt idx="1285">
                  <c:v>21.024999999999999</c:v>
                </c:pt>
                <c:pt idx="1286">
                  <c:v>20.989000000000001</c:v>
                </c:pt>
                <c:pt idx="1287">
                  <c:v>21.021999999999998</c:v>
                </c:pt>
                <c:pt idx="1288">
                  <c:v>21.015000000000001</c:v>
                </c:pt>
                <c:pt idx="1289">
                  <c:v>21.021999999999998</c:v>
                </c:pt>
                <c:pt idx="1290">
                  <c:v>21.021999999999998</c:v>
                </c:pt>
                <c:pt idx="1291">
                  <c:v>21.007999999999999</c:v>
                </c:pt>
                <c:pt idx="1292">
                  <c:v>21.007999999999999</c:v>
                </c:pt>
                <c:pt idx="1293">
                  <c:v>21.018999999999998</c:v>
                </c:pt>
                <c:pt idx="1294">
                  <c:v>21.018999999999998</c:v>
                </c:pt>
                <c:pt idx="1295">
                  <c:v>21.004999999999999</c:v>
                </c:pt>
                <c:pt idx="1296">
                  <c:v>21.023</c:v>
                </c:pt>
                <c:pt idx="1297">
                  <c:v>21.009</c:v>
                </c:pt>
                <c:pt idx="1298">
                  <c:v>20.99</c:v>
                </c:pt>
                <c:pt idx="1299">
                  <c:v>21.004999999999999</c:v>
                </c:pt>
                <c:pt idx="1300">
                  <c:v>20.994</c:v>
                </c:pt>
                <c:pt idx="1301">
                  <c:v>20.986999999999998</c:v>
                </c:pt>
                <c:pt idx="1302">
                  <c:v>20.994</c:v>
                </c:pt>
                <c:pt idx="1303">
                  <c:v>21.006</c:v>
                </c:pt>
                <c:pt idx="1304">
                  <c:v>20.998000000000001</c:v>
                </c:pt>
                <c:pt idx="1305">
                  <c:v>20.995000000000001</c:v>
                </c:pt>
                <c:pt idx="1306">
                  <c:v>21.001999999999999</c:v>
                </c:pt>
                <c:pt idx="1307">
                  <c:v>20.988</c:v>
                </c:pt>
                <c:pt idx="1308">
                  <c:v>21.001999999999999</c:v>
                </c:pt>
                <c:pt idx="1309">
                  <c:v>20.995000000000001</c:v>
                </c:pt>
                <c:pt idx="1310">
                  <c:v>20.995000000000001</c:v>
                </c:pt>
                <c:pt idx="1311">
                  <c:v>20.992000000000001</c:v>
                </c:pt>
                <c:pt idx="1312">
                  <c:v>21.003</c:v>
                </c:pt>
                <c:pt idx="1313">
                  <c:v>20.992000000000001</c:v>
                </c:pt>
                <c:pt idx="1314">
                  <c:v>20.995999999999999</c:v>
                </c:pt>
                <c:pt idx="1315">
                  <c:v>20.992000000000001</c:v>
                </c:pt>
                <c:pt idx="1316">
                  <c:v>20.984999999999999</c:v>
                </c:pt>
                <c:pt idx="1317">
                  <c:v>20.989000000000001</c:v>
                </c:pt>
                <c:pt idx="1318">
                  <c:v>20.992999999999999</c:v>
                </c:pt>
                <c:pt idx="1319">
                  <c:v>20.989000000000001</c:v>
                </c:pt>
                <c:pt idx="1320">
                  <c:v>20.997</c:v>
                </c:pt>
                <c:pt idx="1321">
                  <c:v>20.992999999999999</c:v>
                </c:pt>
                <c:pt idx="1322">
                  <c:v>20.986000000000001</c:v>
                </c:pt>
                <c:pt idx="1323">
                  <c:v>20.981999999999999</c:v>
                </c:pt>
                <c:pt idx="1324">
                  <c:v>20.978999999999999</c:v>
                </c:pt>
                <c:pt idx="1325">
                  <c:v>20.975000000000001</c:v>
                </c:pt>
                <c:pt idx="1326">
                  <c:v>20.983000000000001</c:v>
                </c:pt>
                <c:pt idx="1327">
                  <c:v>20.978999999999999</c:v>
                </c:pt>
                <c:pt idx="1328">
                  <c:v>20.968</c:v>
                </c:pt>
                <c:pt idx="1329">
                  <c:v>20.975999999999999</c:v>
                </c:pt>
                <c:pt idx="1330">
                  <c:v>20.968</c:v>
                </c:pt>
                <c:pt idx="1331">
                  <c:v>20.946000000000002</c:v>
                </c:pt>
                <c:pt idx="1332">
                  <c:v>20.965</c:v>
                </c:pt>
                <c:pt idx="1333">
                  <c:v>20.960999999999999</c:v>
                </c:pt>
                <c:pt idx="1334">
                  <c:v>20.960999999999999</c:v>
                </c:pt>
                <c:pt idx="1335">
                  <c:v>20.965</c:v>
                </c:pt>
                <c:pt idx="1336">
                  <c:v>20.946999999999999</c:v>
                </c:pt>
                <c:pt idx="1337">
                  <c:v>20.954000000000001</c:v>
                </c:pt>
                <c:pt idx="1338">
                  <c:v>20.957999999999998</c:v>
                </c:pt>
                <c:pt idx="1339">
                  <c:v>20.943999999999999</c:v>
                </c:pt>
                <c:pt idx="1340">
                  <c:v>20.951000000000001</c:v>
                </c:pt>
                <c:pt idx="1341">
                  <c:v>20.954999999999998</c:v>
                </c:pt>
                <c:pt idx="1342">
                  <c:v>20.959</c:v>
                </c:pt>
                <c:pt idx="1343">
                  <c:v>20.952000000000002</c:v>
                </c:pt>
                <c:pt idx="1344">
                  <c:v>20.959</c:v>
                </c:pt>
                <c:pt idx="1345">
                  <c:v>20.937000000000001</c:v>
                </c:pt>
                <c:pt idx="1346">
                  <c:v>20.959</c:v>
                </c:pt>
                <c:pt idx="1347">
                  <c:v>20.959</c:v>
                </c:pt>
                <c:pt idx="1348">
                  <c:v>20.934000000000001</c:v>
                </c:pt>
                <c:pt idx="1349">
                  <c:v>20.945</c:v>
                </c:pt>
                <c:pt idx="1350">
                  <c:v>20.949000000000002</c:v>
                </c:pt>
                <c:pt idx="1351">
                  <c:v>20.937999999999999</c:v>
                </c:pt>
                <c:pt idx="1352">
                  <c:v>20.945</c:v>
                </c:pt>
                <c:pt idx="1353">
                  <c:v>20.945</c:v>
                </c:pt>
                <c:pt idx="1354">
                  <c:v>20.934000000000001</c:v>
                </c:pt>
                <c:pt idx="1355">
                  <c:v>20.942</c:v>
                </c:pt>
                <c:pt idx="1356">
                  <c:v>20.949000000000002</c:v>
                </c:pt>
                <c:pt idx="1357">
                  <c:v>20.946000000000002</c:v>
                </c:pt>
                <c:pt idx="1358">
                  <c:v>20.957000000000001</c:v>
                </c:pt>
                <c:pt idx="1359">
                  <c:v>20.952999999999999</c:v>
                </c:pt>
                <c:pt idx="1360">
                  <c:v>20.95</c:v>
                </c:pt>
                <c:pt idx="1361">
                  <c:v>20.957000000000001</c:v>
                </c:pt>
                <c:pt idx="1362">
                  <c:v>20.972000000000001</c:v>
                </c:pt>
                <c:pt idx="1363">
                  <c:v>20.957000000000001</c:v>
                </c:pt>
                <c:pt idx="1364">
                  <c:v>20.957000000000001</c:v>
                </c:pt>
                <c:pt idx="1365">
                  <c:v>20.965</c:v>
                </c:pt>
                <c:pt idx="1366">
                  <c:v>20.939</c:v>
                </c:pt>
                <c:pt idx="1367">
                  <c:v>20.957999999999998</c:v>
                </c:pt>
                <c:pt idx="1368">
                  <c:v>20.965</c:v>
                </c:pt>
                <c:pt idx="1369">
                  <c:v>20.954000000000001</c:v>
                </c:pt>
                <c:pt idx="1370">
                  <c:v>20.969000000000001</c:v>
                </c:pt>
                <c:pt idx="1371">
                  <c:v>20.972999999999999</c:v>
                </c:pt>
                <c:pt idx="1372">
                  <c:v>20.969000000000001</c:v>
                </c:pt>
                <c:pt idx="1373">
                  <c:v>20.972999999999999</c:v>
                </c:pt>
                <c:pt idx="1374">
                  <c:v>20.984000000000002</c:v>
                </c:pt>
                <c:pt idx="1375">
                  <c:v>20.977</c:v>
                </c:pt>
                <c:pt idx="1376">
                  <c:v>20.984000000000002</c:v>
                </c:pt>
                <c:pt idx="1377">
                  <c:v>20.984000000000002</c:v>
                </c:pt>
                <c:pt idx="1378">
                  <c:v>20.977</c:v>
                </c:pt>
                <c:pt idx="1379">
                  <c:v>20.984999999999999</c:v>
                </c:pt>
                <c:pt idx="1380">
                  <c:v>20.988</c:v>
                </c:pt>
                <c:pt idx="1381">
                  <c:v>20.992000000000001</c:v>
                </c:pt>
                <c:pt idx="1382">
                  <c:v>20.981000000000002</c:v>
                </c:pt>
                <c:pt idx="1383">
                  <c:v>21.003</c:v>
                </c:pt>
                <c:pt idx="1384">
                  <c:v>20.992999999999999</c:v>
                </c:pt>
                <c:pt idx="1385">
                  <c:v>20.984999999999999</c:v>
                </c:pt>
                <c:pt idx="1386">
                  <c:v>20.995999999999999</c:v>
                </c:pt>
                <c:pt idx="1387">
                  <c:v>20.984999999999999</c:v>
                </c:pt>
                <c:pt idx="1388">
                  <c:v>20.989000000000001</c:v>
                </c:pt>
                <c:pt idx="1389">
                  <c:v>21</c:v>
                </c:pt>
                <c:pt idx="1390">
                  <c:v>20.992999999999999</c:v>
                </c:pt>
                <c:pt idx="1391">
                  <c:v>20.981999999999999</c:v>
                </c:pt>
                <c:pt idx="1392">
                  <c:v>21.023</c:v>
                </c:pt>
                <c:pt idx="1393">
                  <c:v>21.001000000000001</c:v>
                </c:pt>
                <c:pt idx="1394">
                  <c:v>20.992999999999999</c:v>
                </c:pt>
                <c:pt idx="1395">
                  <c:v>21.001000000000001</c:v>
                </c:pt>
                <c:pt idx="1396">
                  <c:v>21.004999999999999</c:v>
                </c:pt>
                <c:pt idx="1397">
                  <c:v>20.978999999999999</c:v>
                </c:pt>
                <c:pt idx="1398">
                  <c:v>21.001000000000001</c:v>
                </c:pt>
                <c:pt idx="1399">
                  <c:v>21.012</c:v>
                </c:pt>
                <c:pt idx="1400">
                  <c:v>20.998000000000001</c:v>
                </c:pt>
                <c:pt idx="1401">
                  <c:v>21.013000000000002</c:v>
                </c:pt>
                <c:pt idx="1402">
                  <c:v>21.024000000000001</c:v>
                </c:pt>
                <c:pt idx="1403">
                  <c:v>21.009</c:v>
                </c:pt>
                <c:pt idx="1404">
                  <c:v>21.009</c:v>
                </c:pt>
                <c:pt idx="1405">
                  <c:v>21.02</c:v>
                </c:pt>
                <c:pt idx="1406">
                  <c:v>20.991</c:v>
                </c:pt>
                <c:pt idx="1407">
                  <c:v>21.001999999999999</c:v>
                </c:pt>
                <c:pt idx="1408">
                  <c:v>21.013000000000002</c:v>
                </c:pt>
                <c:pt idx="1409">
                  <c:v>20.984000000000002</c:v>
                </c:pt>
                <c:pt idx="1410">
                  <c:v>20.988</c:v>
                </c:pt>
                <c:pt idx="1411">
                  <c:v>20.992000000000001</c:v>
                </c:pt>
                <c:pt idx="1412">
                  <c:v>21.006</c:v>
                </c:pt>
                <c:pt idx="1413">
                  <c:v>20.998999999999999</c:v>
                </c:pt>
                <c:pt idx="1414">
                  <c:v>20.992000000000001</c:v>
                </c:pt>
                <c:pt idx="1415">
                  <c:v>20.981000000000002</c:v>
                </c:pt>
                <c:pt idx="1416">
                  <c:v>20.998999999999999</c:v>
                </c:pt>
                <c:pt idx="1417">
                  <c:v>21.007000000000001</c:v>
                </c:pt>
                <c:pt idx="1418">
                  <c:v>20.992000000000001</c:v>
                </c:pt>
                <c:pt idx="1419">
                  <c:v>21</c:v>
                </c:pt>
                <c:pt idx="1420">
                  <c:v>20.989000000000001</c:v>
                </c:pt>
                <c:pt idx="1421">
                  <c:v>20.989000000000001</c:v>
                </c:pt>
                <c:pt idx="1422">
                  <c:v>20.989000000000001</c:v>
                </c:pt>
                <c:pt idx="1423">
                  <c:v>20.984999999999999</c:v>
                </c:pt>
                <c:pt idx="1424">
                  <c:v>20.978000000000002</c:v>
                </c:pt>
                <c:pt idx="1425">
                  <c:v>20.992999999999999</c:v>
                </c:pt>
                <c:pt idx="1426">
                  <c:v>20.986000000000001</c:v>
                </c:pt>
                <c:pt idx="1427">
                  <c:v>20.975000000000001</c:v>
                </c:pt>
                <c:pt idx="1428">
                  <c:v>20.986000000000001</c:v>
                </c:pt>
                <c:pt idx="1429">
                  <c:v>20.992999999999999</c:v>
                </c:pt>
                <c:pt idx="1430">
                  <c:v>20.978999999999999</c:v>
                </c:pt>
                <c:pt idx="1431">
                  <c:v>20.983000000000001</c:v>
                </c:pt>
                <c:pt idx="1432">
                  <c:v>20.978999999999999</c:v>
                </c:pt>
                <c:pt idx="1433">
                  <c:v>20.968</c:v>
                </c:pt>
                <c:pt idx="1434">
                  <c:v>20.986000000000001</c:v>
                </c:pt>
                <c:pt idx="1435">
                  <c:v>20.978999999999999</c:v>
                </c:pt>
                <c:pt idx="1436">
                  <c:v>20.99</c:v>
                </c:pt>
                <c:pt idx="1437">
                  <c:v>21.033999999999999</c:v>
                </c:pt>
                <c:pt idx="1438">
                  <c:v>21.053000000000001</c:v>
                </c:pt>
                <c:pt idx="1439">
                  <c:v>21.06</c:v>
                </c:pt>
                <c:pt idx="1440">
                  <c:v>21.071999999999999</c:v>
                </c:pt>
                <c:pt idx="1441">
                  <c:v>21.068000000000001</c:v>
                </c:pt>
                <c:pt idx="1442">
                  <c:v>21.064</c:v>
                </c:pt>
                <c:pt idx="1443">
                  <c:v>21.079000000000001</c:v>
                </c:pt>
                <c:pt idx="1444">
                  <c:v>21.05</c:v>
                </c:pt>
                <c:pt idx="1445">
                  <c:v>21.045999999999999</c:v>
                </c:pt>
                <c:pt idx="1446">
                  <c:v>21.039000000000001</c:v>
                </c:pt>
                <c:pt idx="1447">
                  <c:v>21.035</c:v>
                </c:pt>
                <c:pt idx="1448">
                  <c:v>21.006</c:v>
                </c:pt>
                <c:pt idx="1449">
                  <c:v>20.991</c:v>
                </c:pt>
                <c:pt idx="1450">
                  <c:v>20.988</c:v>
                </c:pt>
                <c:pt idx="1451">
                  <c:v>20.972999999999999</c:v>
                </c:pt>
                <c:pt idx="1452">
                  <c:v>20.995000000000001</c:v>
                </c:pt>
                <c:pt idx="1453">
                  <c:v>20.966000000000001</c:v>
                </c:pt>
                <c:pt idx="1454">
                  <c:v>20.97</c:v>
                </c:pt>
                <c:pt idx="1455">
                  <c:v>20.97</c:v>
                </c:pt>
                <c:pt idx="1456">
                  <c:v>20.959</c:v>
                </c:pt>
                <c:pt idx="1457">
                  <c:v>20.954999999999998</c:v>
                </c:pt>
                <c:pt idx="1458">
                  <c:v>20.959</c:v>
                </c:pt>
                <c:pt idx="1459">
                  <c:v>20.948</c:v>
                </c:pt>
                <c:pt idx="1460">
                  <c:v>20.948</c:v>
                </c:pt>
                <c:pt idx="1461">
                  <c:v>20.940999999999999</c:v>
                </c:pt>
                <c:pt idx="1462">
                  <c:v>20.948</c:v>
                </c:pt>
                <c:pt idx="1463">
                  <c:v>20.956</c:v>
                </c:pt>
                <c:pt idx="1464">
                  <c:v>20.963000000000001</c:v>
                </c:pt>
                <c:pt idx="1465">
                  <c:v>20.956</c:v>
                </c:pt>
                <c:pt idx="1466">
                  <c:v>20.952000000000002</c:v>
                </c:pt>
                <c:pt idx="1467">
                  <c:v>20.934000000000001</c:v>
                </c:pt>
                <c:pt idx="1468">
                  <c:v>20.949000000000002</c:v>
                </c:pt>
                <c:pt idx="1469">
                  <c:v>20.940999999999999</c:v>
                </c:pt>
                <c:pt idx="1470">
                  <c:v>20.945</c:v>
                </c:pt>
                <c:pt idx="1471">
                  <c:v>20.942</c:v>
                </c:pt>
                <c:pt idx="1472">
                  <c:v>20.949000000000002</c:v>
                </c:pt>
                <c:pt idx="1473">
                  <c:v>20.949000000000002</c:v>
                </c:pt>
                <c:pt idx="1474">
                  <c:v>20.942</c:v>
                </c:pt>
                <c:pt idx="1475">
                  <c:v>20.949000000000002</c:v>
                </c:pt>
                <c:pt idx="1476">
                  <c:v>20.946000000000002</c:v>
                </c:pt>
                <c:pt idx="1477">
                  <c:v>20.937999999999999</c:v>
                </c:pt>
                <c:pt idx="1478">
                  <c:v>20.931000000000001</c:v>
                </c:pt>
                <c:pt idx="1479">
                  <c:v>20.939</c:v>
                </c:pt>
                <c:pt idx="1480">
                  <c:v>20.876000000000001</c:v>
                </c:pt>
                <c:pt idx="1481">
                  <c:v>20.923999999999999</c:v>
                </c:pt>
                <c:pt idx="1482">
                  <c:v>20.931000000000001</c:v>
                </c:pt>
                <c:pt idx="1483">
                  <c:v>20.928000000000001</c:v>
                </c:pt>
                <c:pt idx="1484">
                  <c:v>20.928000000000001</c:v>
                </c:pt>
                <c:pt idx="1485">
                  <c:v>20.920999999999999</c:v>
                </c:pt>
                <c:pt idx="1486">
                  <c:v>20.934999999999999</c:v>
                </c:pt>
                <c:pt idx="1487">
                  <c:v>20.936</c:v>
                </c:pt>
                <c:pt idx="1488">
                  <c:v>20.946999999999999</c:v>
                </c:pt>
                <c:pt idx="1489">
                  <c:v>20.936</c:v>
                </c:pt>
                <c:pt idx="1490">
                  <c:v>20.943000000000001</c:v>
                </c:pt>
                <c:pt idx="1491">
                  <c:v>20.943000000000001</c:v>
                </c:pt>
                <c:pt idx="1492">
                  <c:v>20.936</c:v>
                </c:pt>
                <c:pt idx="1493">
                  <c:v>20.94</c:v>
                </c:pt>
                <c:pt idx="1494">
                  <c:v>20.936</c:v>
                </c:pt>
                <c:pt idx="1495">
                  <c:v>20.936</c:v>
                </c:pt>
                <c:pt idx="1496">
                  <c:v>20.925000000000001</c:v>
                </c:pt>
                <c:pt idx="1497">
                  <c:v>20.936</c:v>
                </c:pt>
                <c:pt idx="1498">
                  <c:v>20.936</c:v>
                </c:pt>
                <c:pt idx="1499">
                  <c:v>20.94</c:v>
                </c:pt>
                <c:pt idx="1500">
                  <c:v>20.951000000000001</c:v>
                </c:pt>
                <c:pt idx="1501">
                  <c:v>20.951000000000001</c:v>
                </c:pt>
                <c:pt idx="1502">
                  <c:v>20.959</c:v>
                </c:pt>
                <c:pt idx="1503">
                  <c:v>20.963000000000001</c:v>
                </c:pt>
                <c:pt idx="1504">
                  <c:v>20.954999999999998</c:v>
                </c:pt>
                <c:pt idx="1505">
                  <c:v>20.943999999999999</c:v>
                </c:pt>
                <c:pt idx="1506">
                  <c:v>20.952000000000002</c:v>
                </c:pt>
                <c:pt idx="1507">
                  <c:v>20.943999999999999</c:v>
                </c:pt>
                <c:pt idx="1508">
                  <c:v>20.945</c:v>
                </c:pt>
                <c:pt idx="1509">
                  <c:v>20.936</c:v>
                </c:pt>
                <c:pt idx="1510">
                  <c:v>20.937000000000001</c:v>
                </c:pt>
                <c:pt idx="1511">
                  <c:v>20.937000000000001</c:v>
                </c:pt>
                <c:pt idx="1512">
                  <c:v>20.940999999999999</c:v>
                </c:pt>
                <c:pt idx="1513">
                  <c:v>20.93</c:v>
                </c:pt>
                <c:pt idx="1514">
                  <c:v>20.934000000000001</c:v>
                </c:pt>
                <c:pt idx="1515">
                  <c:v>20.945</c:v>
                </c:pt>
                <c:pt idx="1516">
                  <c:v>20.937999999999999</c:v>
                </c:pt>
                <c:pt idx="1517">
                  <c:v>20.940999999999999</c:v>
                </c:pt>
                <c:pt idx="1518">
                  <c:v>20.949000000000002</c:v>
                </c:pt>
                <c:pt idx="1519">
                  <c:v>20.949000000000002</c:v>
                </c:pt>
                <c:pt idx="1520">
                  <c:v>20.952999999999999</c:v>
                </c:pt>
                <c:pt idx="1521">
                  <c:v>20.963999999999999</c:v>
                </c:pt>
                <c:pt idx="1522">
                  <c:v>20.963999999999999</c:v>
                </c:pt>
                <c:pt idx="1523">
                  <c:v>20.942</c:v>
                </c:pt>
                <c:pt idx="1524">
                  <c:v>20.96</c:v>
                </c:pt>
                <c:pt idx="1525">
                  <c:v>20.968</c:v>
                </c:pt>
                <c:pt idx="1526">
                  <c:v>20.937999999999999</c:v>
                </c:pt>
                <c:pt idx="1527">
                  <c:v>20.975000000000001</c:v>
                </c:pt>
                <c:pt idx="1528">
                  <c:v>20.960999999999999</c:v>
                </c:pt>
                <c:pt idx="1529">
                  <c:v>20.95</c:v>
                </c:pt>
                <c:pt idx="1530">
                  <c:v>20.975000000000001</c:v>
                </c:pt>
                <c:pt idx="1531">
                  <c:v>20.968</c:v>
                </c:pt>
                <c:pt idx="1532">
                  <c:v>20.968</c:v>
                </c:pt>
                <c:pt idx="1533">
                  <c:v>20.983000000000001</c:v>
                </c:pt>
                <c:pt idx="1534">
                  <c:v>20.975999999999999</c:v>
                </c:pt>
                <c:pt idx="1535">
                  <c:v>20.972000000000001</c:v>
                </c:pt>
                <c:pt idx="1536">
                  <c:v>20.991</c:v>
                </c:pt>
                <c:pt idx="1537">
                  <c:v>20.98</c:v>
                </c:pt>
                <c:pt idx="1538">
                  <c:v>20.98</c:v>
                </c:pt>
                <c:pt idx="1539">
                  <c:v>20.984000000000002</c:v>
                </c:pt>
                <c:pt idx="1540">
                  <c:v>20.986999999999998</c:v>
                </c:pt>
                <c:pt idx="1541">
                  <c:v>20.965</c:v>
                </c:pt>
                <c:pt idx="1542">
                  <c:v>20.978000000000002</c:v>
                </c:pt>
                <c:pt idx="1543">
                  <c:v>20.972999999999999</c:v>
                </c:pt>
                <c:pt idx="1544">
                  <c:v>20.936</c:v>
                </c:pt>
                <c:pt idx="1545">
                  <c:v>20.962</c:v>
                </c:pt>
                <c:pt idx="1546">
                  <c:v>20.951000000000001</c:v>
                </c:pt>
                <c:pt idx="1547">
                  <c:v>20.925000000000001</c:v>
                </c:pt>
                <c:pt idx="1548">
                  <c:v>20.957999999999998</c:v>
                </c:pt>
                <c:pt idx="1549">
                  <c:v>20.966000000000001</c:v>
                </c:pt>
                <c:pt idx="1550">
                  <c:v>20.954999999999998</c:v>
                </c:pt>
                <c:pt idx="1551">
                  <c:v>20.962</c:v>
                </c:pt>
                <c:pt idx="1552">
                  <c:v>20.954999999999998</c:v>
                </c:pt>
                <c:pt idx="1553">
                  <c:v>20.925999999999998</c:v>
                </c:pt>
                <c:pt idx="1554">
                  <c:v>20.974</c:v>
                </c:pt>
                <c:pt idx="1555">
                  <c:v>20.962</c:v>
                </c:pt>
                <c:pt idx="1556">
                  <c:v>20.93</c:v>
                </c:pt>
                <c:pt idx="1557">
                  <c:v>20.97</c:v>
                </c:pt>
                <c:pt idx="1558">
                  <c:v>20.97</c:v>
                </c:pt>
                <c:pt idx="1559">
                  <c:v>20.981000000000002</c:v>
                </c:pt>
                <c:pt idx="1560">
                  <c:v>20.978000000000002</c:v>
                </c:pt>
                <c:pt idx="1561">
                  <c:v>20.981000000000002</c:v>
                </c:pt>
                <c:pt idx="1562">
                  <c:v>20.882000000000001</c:v>
                </c:pt>
                <c:pt idx="1563">
                  <c:v>21.007999999999999</c:v>
                </c:pt>
                <c:pt idx="1564">
                  <c:v>20.992999999999999</c:v>
                </c:pt>
                <c:pt idx="1565">
                  <c:v>20.992999999999999</c:v>
                </c:pt>
                <c:pt idx="1566">
                  <c:v>20.992999999999999</c:v>
                </c:pt>
                <c:pt idx="1567">
                  <c:v>20.986000000000001</c:v>
                </c:pt>
                <c:pt idx="1568">
                  <c:v>20.997</c:v>
                </c:pt>
                <c:pt idx="1569">
                  <c:v>20.997</c:v>
                </c:pt>
                <c:pt idx="1570">
                  <c:v>21.004000000000001</c:v>
                </c:pt>
                <c:pt idx="1571">
                  <c:v>20.997</c:v>
                </c:pt>
                <c:pt idx="1572">
                  <c:v>21.004000000000001</c:v>
                </c:pt>
                <c:pt idx="1573">
                  <c:v>20.997</c:v>
                </c:pt>
                <c:pt idx="1574">
                  <c:v>21.012</c:v>
                </c:pt>
                <c:pt idx="1575">
                  <c:v>21.012</c:v>
                </c:pt>
                <c:pt idx="1576">
                  <c:v>21.004999999999999</c:v>
                </c:pt>
                <c:pt idx="1577">
                  <c:v>21.030999999999999</c:v>
                </c:pt>
                <c:pt idx="1578">
                  <c:v>20.998000000000001</c:v>
                </c:pt>
                <c:pt idx="1579">
                  <c:v>20.994</c:v>
                </c:pt>
                <c:pt idx="1580">
                  <c:v>21.015999999999998</c:v>
                </c:pt>
                <c:pt idx="1581">
                  <c:v>21.004999999999999</c:v>
                </c:pt>
                <c:pt idx="1582">
                  <c:v>21.001000000000001</c:v>
                </c:pt>
                <c:pt idx="1583">
                  <c:v>20.994</c:v>
                </c:pt>
                <c:pt idx="1584">
                  <c:v>20.992999999999999</c:v>
                </c:pt>
                <c:pt idx="1585">
                  <c:v>20.991</c:v>
                </c:pt>
                <c:pt idx="1586">
                  <c:v>20.998000000000001</c:v>
                </c:pt>
                <c:pt idx="1587">
                  <c:v>20.991</c:v>
                </c:pt>
                <c:pt idx="1588">
                  <c:v>20.998000000000001</c:v>
                </c:pt>
                <c:pt idx="1589">
                  <c:v>20.998000000000001</c:v>
                </c:pt>
                <c:pt idx="1590">
                  <c:v>20.986999999999998</c:v>
                </c:pt>
                <c:pt idx="1591">
                  <c:v>20.991</c:v>
                </c:pt>
                <c:pt idx="1592">
                  <c:v>20.984000000000002</c:v>
                </c:pt>
                <c:pt idx="1593">
                  <c:v>20.966000000000001</c:v>
                </c:pt>
                <c:pt idx="1594">
                  <c:v>20.972999999999999</c:v>
                </c:pt>
                <c:pt idx="1595">
                  <c:v>20.991</c:v>
                </c:pt>
                <c:pt idx="1596">
                  <c:v>20.991</c:v>
                </c:pt>
                <c:pt idx="1597">
                  <c:v>20.995000000000001</c:v>
                </c:pt>
                <c:pt idx="1598">
                  <c:v>20.988</c:v>
                </c:pt>
                <c:pt idx="1599">
                  <c:v>20.998999999999999</c:v>
                </c:pt>
                <c:pt idx="1600">
                  <c:v>20.998999999999999</c:v>
                </c:pt>
                <c:pt idx="1601">
                  <c:v>20.995000000000001</c:v>
                </c:pt>
                <c:pt idx="1602">
                  <c:v>20.992000000000001</c:v>
                </c:pt>
                <c:pt idx="1603">
                  <c:v>20.992000000000001</c:v>
                </c:pt>
                <c:pt idx="1604">
                  <c:v>21.003</c:v>
                </c:pt>
                <c:pt idx="1605">
                  <c:v>20.992000000000001</c:v>
                </c:pt>
                <c:pt idx="1606">
                  <c:v>20.977</c:v>
                </c:pt>
                <c:pt idx="1607">
                  <c:v>20.952000000000002</c:v>
                </c:pt>
                <c:pt idx="1608">
                  <c:v>20.97</c:v>
                </c:pt>
                <c:pt idx="1609">
                  <c:v>20.97</c:v>
                </c:pt>
                <c:pt idx="1610">
                  <c:v>20.978000000000002</c:v>
                </c:pt>
                <c:pt idx="1611">
                  <c:v>20.97</c:v>
                </c:pt>
                <c:pt idx="1612">
                  <c:v>20.952000000000002</c:v>
                </c:pt>
                <c:pt idx="1613">
                  <c:v>20.948</c:v>
                </c:pt>
                <c:pt idx="1614">
                  <c:v>20.934000000000001</c:v>
                </c:pt>
                <c:pt idx="1615">
                  <c:v>20.940999999999999</c:v>
                </c:pt>
                <c:pt idx="1616">
                  <c:v>20.93</c:v>
                </c:pt>
                <c:pt idx="1617">
                  <c:v>20.919</c:v>
                </c:pt>
                <c:pt idx="1618">
                  <c:v>20.916</c:v>
                </c:pt>
                <c:pt idx="1619">
                  <c:v>20.92</c:v>
                </c:pt>
                <c:pt idx="1620">
                  <c:v>20.916</c:v>
                </c:pt>
                <c:pt idx="1621">
                  <c:v>20.922999999999998</c:v>
                </c:pt>
                <c:pt idx="1622">
                  <c:v>20.922999999999998</c:v>
                </c:pt>
                <c:pt idx="1623">
                  <c:v>20.922999999999998</c:v>
                </c:pt>
                <c:pt idx="1624">
                  <c:v>20.927</c:v>
                </c:pt>
                <c:pt idx="1625">
                  <c:v>20.937999999999999</c:v>
                </c:pt>
                <c:pt idx="1626">
                  <c:v>20.922999999999998</c:v>
                </c:pt>
                <c:pt idx="1627">
                  <c:v>20.923999999999999</c:v>
                </c:pt>
                <c:pt idx="1628">
                  <c:v>20.916</c:v>
                </c:pt>
                <c:pt idx="1629">
                  <c:v>20.917000000000002</c:v>
                </c:pt>
                <c:pt idx="1630">
                  <c:v>20.913</c:v>
                </c:pt>
                <c:pt idx="1631">
                  <c:v>20.923999999999999</c:v>
                </c:pt>
                <c:pt idx="1632">
                  <c:v>20.923999999999999</c:v>
                </c:pt>
                <c:pt idx="1633">
                  <c:v>20.92</c:v>
                </c:pt>
                <c:pt idx="1634">
                  <c:v>20.923999999999999</c:v>
                </c:pt>
                <c:pt idx="1635">
                  <c:v>20.928000000000001</c:v>
                </c:pt>
                <c:pt idx="1636">
                  <c:v>20.920999999999999</c:v>
                </c:pt>
                <c:pt idx="1637">
                  <c:v>20.920999999999999</c:v>
                </c:pt>
                <c:pt idx="1638">
                  <c:v>20.913</c:v>
                </c:pt>
                <c:pt idx="1639">
                  <c:v>20.913</c:v>
                </c:pt>
                <c:pt idx="1640">
                  <c:v>20.91</c:v>
                </c:pt>
                <c:pt idx="1641">
                  <c:v>20.901</c:v>
                </c:pt>
                <c:pt idx="1642">
                  <c:v>20.899000000000001</c:v>
                </c:pt>
                <c:pt idx="1643">
                  <c:v>20.902000000000001</c:v>
                </c:pt>
                <c:pt idx="1644">
                  <c:v>20.907</c:v>
                </c:pt>
                <c:pt idx="1645">
                  <c:v>20.902000000000001</c:v>
                </c:pt>
                <c:pt idx="1646">
                  <c:v>20.95</c:v>
                </c:pt>
                <c:pt idx="1647">
                  <c:v>20.869</c:v>
                </c:pt>
                <c:pt idx="1648">
                  <c:v>20.891999999999999</c:v>
                </c:pt>
                <c:pt idx="1649">
                  <c:v>20.895</c:v>
                </c:pt>
                <c:pt idx="1650">
                  <c:v>20.901</c:v>
                </c:pt>
                <c:pt idx="1651">
                  <c:v>20.895</c:v>
                </c:pt>
                <c:pt idx="1652">
                  <c:v>20.895</c:v>
                </c:pt>
                <c:pt idx="1653">
                  <c:v>20.895</c:v>
                </c:pt>
                <c:pt idx="1654">
                  <c:v>20.914000000000001</c:v>
                </c:pt>
                <c:pt idx="1655">
                  <c:v>20.888000000000002</c:v>
                </c:pt>
                <c:pt idx="1656">
                  <c:v>20.902999999999999</c:v>
                </c:pt>
                <c:pt idx="1657">
                  <c:v>20.91</c:v>
                </c:pt>
                <c:pt idx="1658">
                  <c:v>20.891999999999999</c:v>
                </c:pt>
                <c:pt idx="1659">
                  <c:v>20.896000000000001</c:v>
                </c:pt>
                <c:pt idx="1660">
                  <c:v>20.902999999999999</c:v>
                </c:pt>
                <c:pt idx="1661">
                  <c:v>20.902999999999999</c:v>
                </c:pt>
                <c:pt idx="1662">
                  <c:v>20.9</c:v>
                </c:pt>
                <c:pt idx="1663">
                  <c:v>20.902999999999999</c:v>
                </c:pt>
                <c:pt idx="1664">
                  <c:v>20.907</c:v>
                </c:pt>
                <c:pt idx="1665">
                  <c:v>20.899000000000001</c:v>
                </c:pt>
                <c:pt idx="1666">
                  <c:v>20.902999999999999</c:v>
                </c:pt>
                <c:pt idx="1667">
                  <c:v>20.902999999999999</c:v>
                </c:pt>
                <c:pt idx="1668">
                  <c:v>20.891999999999999</c:v>
                </c:pt>
                <c:pt idx="1669">
                  <c:v>20.904</c:v>
                </c:pt>
                <c:pt idx="1670">
                  <c:v>20.911000000000001</c:v>
                </c:pt>
                <c:pt idx="1671">
                  <c:v>20.9</c:v>
                </c:pt>
                <c:pt idx="1672">
                  <c:v>20.9</c:v>
                </c:pt>
                <c:pt idx="1673">
                  <c:v>20.907</c:v>
                </c:pt>
                <c:pt idx="1674">
                  <c:v>20.914999999999999</c:v>
                </c:pt>
                <c:pt idx="1675">
                  <c:v>20.9</c:v>
                </c:pt>
                <c:pt idx="1676">
                  <c:v>20.904</c:v>
                </c:pt>
                <c:pt idx="1677">
                  <c:v>20.922000000000001</c:v>
                </c:pt>
                <c:pt idx="1678">
                  <c:v>20.904</c:v>
                </c:pt>
                <c:pt idx="1679">
                  <c:v>20.908000000000001</c:v>
                </c:pt>
                <c:pt idx="1680">
                  <c:v>20.905000000000001</c:v>
                </c:pt>
                <c:pt idx="1681">
                  <c:v>20.908000000000001</c:v>
                </c:pt>
                <c:pt idx="1682">
                  <c:v>20.922999999999998</c:v>
                </c:pt>
                <c:pt idx="1683">
                  <c:v>20.911999999999999</c:v>
                </c:pt>
                <c:pt idx="1684">
                  <c:v>20.914999999999999</c:v>
                </c:pt>
                <c:pt idx="1685">
                  <c:v>20.925999999999998</c:v>
                </c:pt>
                <c:pt idx="1686">
                  <c:v>20.93</c:v>
                </c:pt>
                <c:pt idx="1687">
                  <c:v>20.934000000000001</c:v>
                </c:pt>
                <c:pt idx="1688">
                  <c:v>20.93</c:v>
                </c:pt>
                <c:pt idx="1689">
                  <c:v>20.940999999999999</c:v>
                </c:pt>
                <c:pt idx="1690">
                  <c:v>20.922999999999998</c:v>
                </c:pt>
                <c:pt idx="1691">
                  <c:v>20.940999999999999</c:v>
                </c:pt>
                <c:pt idx="1692">
                  <c:v>20.952000000000002</c:v>
                </c:pt>
                <c:pt idx="1693">
                  <c:v>20.952000000000002</c:v>
                </c:pt>
                <c:pt idx="1694">
                  <c:v>20.945</c:v>
                </c:pt>
                <c:pt idx="1695">
                  <c:v>20.949000000000002</c:v>
                </c:pt>
                <c:pt idx="1696">
                  <c:v>20.96</c:v>
                </c:pt>
                <c:pt idx="1697">
                  <c:v>20.956</c:v>
                </c:pt>
                <c:pt idx="1698">
                  <c:v>20.96</c:v>
                </c:pt>
                <c:pt idx="1699">
                  <c:v>20.96</c:v>
                </c:pt>
                <c:pt idx="1700">
                  <c:v>20.971</c:v>
                </c:pt>
                <c:pt idx="1701">
                  <c:v>20.968</c:v>
                </c:pt>
                <c:pt idx="1702">
                  <c:v>20.968</c:v>
                </c:pt>
                <c:pt idx="1703">
                  <c:v>20.975000000000001</c:v>
                </c:pt>
                <c:pt idx="1704">
                  <c:v>20.971</c:v>
                </c:pt>
                <c:pt idx="1705">
                  <c:v>20.96</c:v>
                </c:pt>
                <c:pt idx="1706">
                  <c:v>20.981999999999999</c:v>
                </c:pt>
                <c:pt idx="1707">
                  <c:v>20.992999999999999</c:v>
                </c:pt>
                <c:pt idx="1708">
                  <c:v>20.986000000000001</c:v>
                </c:pt>
                <c:pt idx="1709">
                  <c:v>20.992999999999999</c:v>
                </c:pt>
                <c:pt idx="1710">
                  <c:v>20.998000000000001</c:v>
                </c:pt>
                <c:pt idx="1711">
                  <c:v>21.001000000000001</c:v>
                </c:pt>
                <c:pt idx="1712">
                  <c:v>21.004999999999999</c:v>
                </c:pt>
                <c:pt idx="1713">
                  <c:v>21.001999999999999</c:v>
                </c:pt>
                <c:pt idx="1714">
                  <c:v>21.001000000000001</c:v>
                </c:pt>
                <c:pt idx="1715">
                  <c:v>21.004999999999999</c:v>
                </c:pt>
                <c:pt idx="1716">
                  <c:v>21.02</c:v>
                </c:pt>
                <c:pt idx="1717">
                  <c:v>21.02</c:v>
                </c:pt>
                <c:pt idx="1718">
                  <c:v>21.042000000000002</c:v>
                </c:pt>
                <c:pt idx="1719">
                  <c:v>21.012</c:v>
                </c:pt>
                <c:pt idx="1720">
                  <c:v>21.030999999999999</c:v>
                </c:pt>
                <c:pt idx="1721">
                  <c:v>21.035</c:v>
                </c:pt>
                <c:pt idx="1722">
                  <c:v>21.013000000000002</c:v>
                </c:pt>
                <c:pt idx="1723">
                  <c:v>21.030999999999999</c:v>
                </c:pt>
                <c:pt idx="1724">
                  <c:v>21.030999999999999</c:v>
                </c:pt>
                <c:pt idx="1725">
                  <c:v>21.061</c:v>
                </c:pt>
                <c:pt idx="1726">
                  <c:v>21.056999999999999</c:v>
                </c:pt>
                <c:pt idx="1727">
                  <c:v>21.071999999999999</c:v>
                </c:pt>
                <c:pt idx="1728">
                  <c:v>21.068000000000001</c:v>
                </c:pt>
                <c:pt idx="1729">
                  <c:v>21.079000000000001</c:v>
                </c:pt>
                <c:pt idx="1730">
                  <c:v>21.079000000000001</c:v>
                </c:pt>
                <c:pt idx="1731">
                  <c:v>21.076000000000001</c:v>
                </c:pt>
                <c:pt idx="1732">
                  <c:v>21.079000000000001</c:v>
                </c:pt>
                <c:pt idx="1733">
                  <c:v>21.082999999999998</c:v>
                </c:pt>
                <c:pt idx="1734">
                  <c:v>21.064</c:v>
                </c:pt>
                <c:pt idx="1735">
                  <c:v>21.05</c:v>
                </c:pt>
                <c:pt idx="1736">
                  <c:v>21.068999999999999</c:v>
                </c:pt>
                <c:pt idx="1737">
                  <c:v>21.042999999999999</c:v>
                </c:pt>
                <c:pt idx="1738">
                  <c:v>21.071999999999999</c:v>
                </c:pt>
                <c:pt idx="1739">
                  <c:v>21.058</c:v>
                </c:pt>
                <c:pt idx="1740">
                  <c:v>21.039000000000001</c:v>
                </c:pt>
                <c:pt idx="1741">
                  <c:v>21.065000000000001</c:v>
                </c:pt>
                <c:pt idx="1742">
                  <c:v>21.053999999999998</c:v>
                </c:pt>
                <c:pt idx="1743">
                  <c:v>21.065000000000001</c:v>
                </c:pt>
                <c:pt idx="1744">
                  <c:v>21.042999999999999</c:v>
                </c:pt>
                <c:pt idx="1745">
                  <c:v>21.055</c:v>
                </c:pt>
                <c:pt idx="1746">
                  <c:v>21.058</c:v>
                </c:pt>
                <c:pt idx="1747">
                  <c:v>21.058</c:v>
                </c:pt>
                <c:pt idx="1748">
                  <c:v>21.065999999999999</c:v>
                </c:pt>
                <c:pt idx="1749">
                  <c:v>21.07</c:v>
                </c:pt>
                <c:pt idx="1750">
                  <c:v>21.059000000000001</c:v>
                </c:pt>
                <c:pt idx="1751">
                  <c:v>21.047999999999998</c:v>
                </c:pt>
                <c:pt idx="1752">
                  <c:v>21.047999999999998</c:v>
                </c:pt>
                <c:pt idx="1753">
                  <c:v>21.04</c:v>
                </c:pt>
                <c:pt idx="1754">
                  <c:v>21.036999999999999</c:v>
                </c:pt>
                <c:pt idx="1755">
                  <c:v>21.050999999999998</c:v>
                </c:pt>
                <c:pt idx="1756">
                  <c:v>21.033000000000001</c:v>
                </c:pt>
                <c:pt idx="1757">
                  <c:v>21.026</c:v>
                </c:pt>
                <c:pt idx="1758">
                  <c:v>21.021999999999998</c:v>
                </c:pt>
                <c:pt idx="1759">
                  <c:v>21.021999999999998</c:v>
                </c:pt>
                <c:pt idx="1760">
                  <c:v>21.021999999999998</c:v>
                </c:pt>
                <c:pt idx="1761">
                  <c:v>21.026</c:v>
                </c:pt>
                <c:pt idx="1762">
                  <c:v>21.021999999999998</c:v>
                </c:pt>
                <c:pt idx="1763">
                  <c:v>21.021999999999998</c:v>
                </c:pt>
                <c:pt idx="1764">
                  <c:v>21.021999999999998</c:v>
                </c:pt>
                <c:pt idx="1765">
                  <c:v>21.007999999999999</c:v>
                </c:pt>
                <c:pt idx="1766">
                  <c:v>21.007999999999999</c:v>
                </c:pt>
                <c:pt idx="1767">
                  <c:v>20.99</c:v>
                </c:pt>
                <c:pt idx="1768">
                  <c:v>21.007999999999999</c:v>
                </c:pt>
                <c:pt idx="1769">
                  <c:v>21.012</c:v>
                </c:pt>
                <c:pt idx="1770">
                  <c:v>21.026</c:v>
                </c:pt>
                <c:pt idx="1771">
                  <c:v>21.004000000000001</c:v>
                </c:pt>
                <c:pt idx="1772">
                  <c:v>21.027000000000001</c:v>
                </c:pt>
                <c:pt idx="1773">
                  <c:v>21.027000000000001</c:v>
                </c:pt>
                <c:pt idx="1774">
                  <c:v>21.027000000000001</c:v>
                </c:pt>
                <c:pt idx="1775">
                  <c:v>21.033999999999999</c:v>
                </c:pt>
                <c:pt idx="1776">
                  <c:v>21.038</c:v>
                </c:pt>
                <c:pt idx="1777">
                  <c:v>21.03</c:v>
                </c:pt>
                <c:pt idx="1778">
                  <c:v>21.038</c:v>
                </c:pt>
                <c:pt idx="1779">
                  <c:v>21.033999999999999</c:v>
                </c:pt>
                <c:pt idx="1780">
                  <c:v>21.023</c:v>
                </c:pt>
                <c:pt idx="1781">
                  <c:v>21.023</c:v>
                </c:pt>
                <c:pt idx="1782">
                  <c:v>21.023</c:v>
                </c:pt>
                <c:pt idx="1783">
                  <c:v>21.033999999999999</c:v>
                </c:pt>
                <c:pt idx="1784">
                  <c:v>21.033999999999999</c:v>
                </c:pt>
                <c:pt idx="1785">
                  <c:v>21.032</c:v>
                </c:pt>
                <c:pt idx="1786">
                  <c:v>21.027000000000001</c:v>
                </c:pt>
                <c:pt idx="1787">
                  <c:v>21.024000000000001</c:v>
                </c:pt>
                <c:pt idx="1788">
                  <c:v>21.02</c:v>
                </c:pt>
                <c:pt idx="1789">
                  <c:v>21.02</c:v>
                </c:pt>
                <c:pt idx="1790">
                  <c:v>21.02</c:v>
                </c:pt>
                <c:pt idx="1791">
                  <c:v>21.02</c:v>
                </c:pt>
                <c:pt idx="1792">
                  <c:v>21.015999999999998</c:v>
                </c:pt>
                <c:pt idx="1793">
                  <c:v>21.02</c:v>
                </c:pt>
                <c:pt idx="1794">
                  <c:v>21.02</c:v>
                </c:pt>
                <c:pt idx="1795">
                  <c:v>21.013000000000002</c:v>
                </c:pt>
                <c:pt idx="1796">
                  <c:v>21.02</c:v>
                </c:pt>
                <c:pt idx="1797">
                  <c:v>21.006</c:v>
                </c:pt>
                <c:pt idx="1798">
                  <c:v>21.006</c:v>
                </c:pt>
                <c:pt idx="1799">
                  <c:v>21.009</c:v>
                </c:pt>
                <c:pt idx="1800">
                  <c:v>21.013000000000002</c:v>
                </c:pt>
                <c:pt idx="1801">
                  <c:v>21.009</c:v>
                </c:pt>
                <c:pt idx="1802">
                  <c:v>21.006</c:v>
                </c:pt>
                <c:pt idx="1803">
                  <c:v>21.01</c:v>
                </c:pt>
                <c:pt idx="1804">
                  <c:v>20.995000000000001</c:v>
                </c:pt>
                <c:pt idx="1805">
                  <c:v>21.001999999999999</c:v>
                </c:pt>
                <c:pt idx="1806">
                  <c:v>20.995000000000001</c:v>
                </c:pt>
                <c:pt idx="1807">
                  <c:v>20.988</c:v>
                </c:pt>
                <c:pt idx="1808">
                  <c:v>20.988</c:v>
                </c:pt>
                <c:pt idx="1809">
                  <c:v>20.988</c:v>
                </c:pt>
                <c:pt idx="1810">
                  <c:v>20.966000000000001</c:v>
                </c:pt>
                <c:pt idx="1811">
                  <c:v>20.984000000000002</c:v>
                </c:pt>
                <c:pt idx="1812">
                  <c:v>20.988</c:v>
                </c:pt>
                <c:pt idx="1813">
                  <c:v>20.995000000000001</c:v>
                </c:pt>
                <c:pt idx="1814">
                  <c:v>20.995000000000001</c:v>
                </c:pt>
                <c:pt idx="1815">
                  <c:v>20.988</c:v>
                </c:pt>
                <c:pt idx="1816">
                  <c:v>20.981000000000002</c:v>
                </c:pt>
                <c:pt idx="1817">
                  <c:v>20.984000000000002</c:v>
                </c:pt>
                <c:pt idx="1818">
                  <c:v>20.995000000000001</c:v>
                </c:pt>
                <c:pt idx="1819">
                  <c:v>20.992000000000001</c:v>
                </c:pt>
                <c:pt idx="1820">
                  <c:v>20.998999999999999</c:v>
                </c:pt>
                <c:pt idx="1821">
                  <c:v>21.007000000000001</c:v>
                </c:pt>
                <c:pt idx="1822">
                  <c:v>20.995999999999999</c:v>
                </c:pt>
                <c:pt idx="1823">
                  <c:v>21.003</c:v>
                </c:pt>
                <c:pt idx="1824">
                  <c:v>20.992000000000001</c:v>
                </c:pt>
                <c:pt idx="1825">
                  <c:v>20.992000000000001</c:v>
                </c:pt>
                <c:pt idx="1826">
                  <c:v>21</c:v>
                </c:pt>
                <c:pt idx="1827">
                  <c:v>21.024999999999999</c:v>
                </c:pt>
                <c:pt idx="1828">
                  <c:v>21.024999999999999</c:v>
                </c:pt>
                <c:pt idx="1829">
                  <c:v>21.029</c:v>
                </c:pt>
                <c:pt idx="1830">
                  <c:v>21.021999999999998</c:v>
                </c:pt>
                <c:pt idx="1831">
                  <c:v>21.029</c:v>
                </c:pt>
                <c:pt idx="1832">
                  <c:v>21.018000000000001</c:v>
                </c:pt>
                <c:pt idx="1833">
                  <c:v>21.021999999999998</c:v>
                </c:pt>
                <c:pt idx="1834">
                  <c:v>21.021999999999998</c:v>
                </c:pt>
                <c:pt idx="1835">
                  <c:v>21.015000000000001</c:v>
                </c:pt>
                <c:pt idx="1836">
                  <c:v>21.029</c:v>
                </c:pt>
                <c:pt idx="1837">
                  <c:v>21.021999999999998</c:v>
                </c:pt>
                <c:pt idx="1838">
                  <c:v>21.026</c:v>
                </c:pt>
                <c:pt idx="1839">
                  <c:v>21.015000000000001</c:v>
                </c:pt>
                <c:pt idx="1840">
                  <c:v>21.015000000000001</c:v>
                </c:pt>
                <c:pt idx="1841">
                  <c:v>21.026</c:v>
                </c:pt>
                <c:pt idx="1842">
                  <c:v>21.018999999999998</c:v>
                </c:pt>
                <c:pt idx="1843">
                  <c:v>21.015000000000001</c:v>
                </c:pt>
                <c:pt idx="1844">
                  <c:v>21.026</c:v>
                </c:pt>
                <c:pt idx="1845">
                  <c:v>21.015000000000001</c:v>
                </c:pt>
                <c:pt idx="1846">
                  <c:v>21.015000000000001</c:v>
                </c:pt>
                <c:pt idx="1847">
                  <c:v>21.012</c:v>
                </c:pt>
                <c:pt idx="1848">
                  <c:v>21.007999999999999</c:v>
                </c:pt>
                <c:pt idx="1849">
                  <c:v>21.018999999999998</c:v>
                </c:pt>
                <c:pt idx="1850">
                  <c:v>21.015000000000001</c:v>
                </c:pt>
                <c:pt idx="1851">
                  <c:v>21.012</c:v>
                </c:pt>
                <c:pt idx="1852">
                  <c:v>21.004000000000001</c:v>
                </c:pt>
                <c:pt idx="1853">
                  <c:v>21.023</c:v>
                </c:pt>
                <c:pt idx="1854">
                  <c:v>21.03</c:v>
                </c:pt>
                <c:pt idx="1855">
                  <c:v>21.015999999999998</c:v>
                </c:pt>
                <c:pt idx="1856">
                  <c:v>21.015999999999998</c:v>
                </c:pt>
                <c:pt idx="1857">
                  <c:v>21.023</c:v>
                </c:pt>
                <c:pt idx="1858">
                  <c:v>21.027000000000001</c:v>
                </c:pt>
                <c:pt idx="1859">
                  <c:v>21.033999999999999</c:v>
                </c:pt>
                <c:pt idx="1860">
                  <c:v>21.030999999999999</c:v>
                </c:pt>
                <c:pt idx="1861">
                  <c:v>21.015999999999998</c:v>
                </c:pt>
                <c:pt idx="1862">
                  <c:v>21.030999999999999</c:v>
                </c:pt>
                <c:pt idx="1863">
                  <c:v>21.042000000000002</c:v>
                </c:pt>
                <c:pt idx="1864">
                  <c:v>21.027000000000001</c:v>
                </c:pt>
                <c:pt idx="1865">
                  <c:v>21.027000000000001</c:v>
                </c:pt>
                <c:pt idx="1866">
                  <c:v>21.045999999999999</c:v>
                </c:pt>
                <c:pt idx="1867">
                  <c:v>21.027000000000001</c:v>
                </c:pt>
                <c:pt idx="1868">
                  <c:v>21.035</c:v>
                </c:pt>
                <c:pt idx="1869">
                  <c:v>21.05</c:v>
                </c:pt>
                <c:pt idx="1870">
                  <c:v>21.02</c:v>
                </c:pt>
                <c:pt idx="1871">
                  <c:v>21.02</c:v>
                </c:pt>
                <c:pt idx="1872">
                  <c:v>21.013000000000002</c:v>
                </c:pt>
                <c:pt idx="1873">
                  <c:v>21.02</c:v>
                </c:pt>
                <c:pt idx="1874">
                  <c:v>21.030999999999999</c:v>
                </c:pt>
                <c:pt idx="1875">
                  <c:v>21.021000000000001</c:v>
                </c:pt>
                <c:pt idx="1876">
                  <c:v>21.006</c:v>
                </c:pt>
                <c:pt idx="1877">
                  <c:v>21.024000000000001</c:v>
                </c:pt>
                <c:pt idx="1878">
                  <c:v>21.021000000000001</c:v>
                </c:pt>
                <c:pt idx="1879">
                  <c:v>21.035</c:v>
                </c:pt>
                <c:pt idx="1880">
                  <c:v>21.032</c:v>
                </c:pt>
                <c:pt idx="1881">
                  <c:v>21.035</c:v>
                </c:pt>
                <c:pt idx="1882">
                  <c:v>21.036000000000001</c:v>
                </c:pt>
                <c:pt idx="1883">
                  <c:v>21.036000000000001</c:v>
                </c:pt>
                <c:pt idx="1884">
                  <c:v>21.032</c:v>
                </c:pt>
                <c:pt idx="1885">
                  <c:v>21.036000000000001</c:v>
                </c:pt>
                <c:pt idx="1886">
                  <c:v>21.039000000000001</c:v>
                </c:pt>
                <c:pt idx="1887">
                  <c:v>21.024999999999999</c:v>
                </c:pt>
                <c:pt idx="1888">
                  <c:v>21.024999999999999</c:v>
                </c:pt>
                <c:pt idx="1889">
                  <c:v>21.04</c:v>
                </c:pt>
                <c:pt idx="1890">
                  <c:v>21.042999999999999</c:v>
                </c:pt>
                <c:pt idx="1891">
                  <c:v>21.029</c:v>
                </c:pt>
                <c:pt idx="1892">
                  <c:v>21.036000000000001</c:v>
                </c:pt>
                <c:pt idx="1893">
                  <c:v>21.04</c:v>
                </c:pt>
                <c:pt idx="1894">
                  <c:v>21.032</c:v>
                </c:pt>
                <c:pt idx="1895">
                  <c:v>21.036000000000001</c:v>
                </c:pt>
                <c:pt idx="1896">
                  <c:v>21.04</c:v>
                </c:pt>
                <c:pt idx="1897">
                  <c:v>21.032</c:v>
                </c:pt>
                <c:pt idx="1898">
                  <c:v>21.029</c:v>
                </c:pt>
                <c:pt idx="1899">
                  <c:v>21.033000000000001</c:v>
                </c:pt>
                <c:pt idx="1900">
                  <c:v>21.021999999999998</c:v>
                </c:pt>
                <c:pt idx="1901">
                  <c:v>21.04</c:v>
                </c:pt>
                <c:pt idx="1902">
                  <c:v>21.04</c:v>
                </c:pt>
                <c:pt idx="1903">
                  <c:v>21.024999999999999</c:v>
                </c:pt>
                <c:pt idx="1904">
                  <c:v>21.033000000000001</c:v>
                </c:pt>
                <c:pt idx="1905">
                  <c:v>21.036999999999999</c:v>
                </c:pt>
                <c:pt idx="1906">
                  <c:v>21.029</c:v>
                </c:pt>
                <c:pt idx="1907">
                  <c:v>21.036999999999999</c:v>
                </c:pt>
                <c:pt idx="1908">
                  <c:v>21.026</c:v>
                </c:pt>
                <c:pt idx="1909">
                  <c:v>21.026</c:v>
                </c:pt>
                <c:pt idx="1910">
                  <c:v>21.04</c:v>
                </c:pt>
                <c:pt idx="1911">
                  <c:v>21.026</c:v>
                </c:pt>
                <c:pt idx="1912">
                  <c:v>21.026</c:v>
                </c:pt>
                <c:pt idx="1913">
                  <c:v>21.036999999999999</c:v>
                </c:pt>
                <c:pt idx="1914">
                  <c:v>21.026</c:v>
                </c:pt>
                <c:pt idx="1915">
                  <c:v>21.033000000000001</c:v>
                </c:pt>
                <c:pt idx="1916">
                  <c:v>21.021999999999998</c:v>
                </c:pt>
                <c:pt idx="1917">
                  <c:v>21.026</c:v>
                </c:pt>
                <c:pt idx="1918">
                  <c:v>21.018999999999998</c:v>
                </c:pt>
                <c:pt idx="1919">
                  <c:v>20.978000000000002</c:v>
                </c:pt>
                <c:pt idx="1920">
                  <c:v>21.018999999999998</c:v>
                </c:pt>
                <c:pt idx="1921">
                  <c:v>21.015000000000001</c:v>
                </c:pt>
                <c:pt idx="1922">
                  <c:v>21.015000000000001</c:v>
                </c:pt>
                <c:pt idx="1923">
                  <c:v>21.023</c:v>
                </c:pt>
                <c:pt idx="1924">
                  <c:v>21.015000000000001</c:v>
                </c:pt>
                <c:pt idx="1925">
                  <c:v>21.012</c:v>
                </c:pt>
                <c:pt idx="1926">
                  <c:v>21.023</c:v>
                </c:pt>
                <c:pt idx="1927">
                  <c:v>21.007999999999999</c:v>
                </c:pt>
                <c:pt idx="1928">
                  <c:v>21.015999999999998</c:v>
                </c:pt>
                <c:pt idx="1929">
                  <c:v>21.012</c:v>
                </c:pt>
                <c:pt idx="1930">
                  <c:v>21.012</c:v>
                </c:pt>
                <c:pt idx="1931">
                  <c:v>21.012</c:v>
                </c:pt>
                <c:pt idx="1932">
                  <c:v>21.023</c:v>
                </c:pt>
                <c:pt idx="1933">
                  <c:v>21.02</c:v>
                </c:pt>
                <c:pt idx="1934">
                  <c:v>21.012</c:v>
                </c:pt>
                <c:pt idx="1935">
                  <c:v>21.015999999999998</c:v>
                </c:pt>
                <c:pt idx="1936">
                  <c:v>21.009</c:v>
                </c:pt>
                <c:pt idx="1937">
                  <c:v>21.030999999999999</c:v>
                </c:pt>
                <c:pt idx="1938">
                  <c:v>21.035</c:v>
                </c:pt>
                <c:pt idx="1939">
                  <c:v>21.02</c:v>
                </c:pt>
                <c:pt idx="1940">
                  <c:v>21.030999999999999</c:v>
                </c:pt>
                <c:pt idx="1941">
                  <c:v>21.02</c:v>
                </c:pt>
                <c:pt idx="1942">
                  <c:v>21.009</c:v>
                </c:pt>
                <c:pt idx="1943">
                  <c:v>21.009</c:v>
                </c:pt>
                <c:pt idx="1944">
                  <c:v>21.009</c:v>
                </c:pt>
                <c:pt idx="1945">
                  <c:v>21.009</c:v>
                </c:pt>
                <c:pt idx="1946">
                  <c:v>21.024000000000001</c:v>
                </c:pt>
                <c:pt idx="1947">
                  <c:v>21.016999999999999</c:v>
                </c:pt>
                <c:pt idx="1948">
                  <c:v>21.001999999999999</c:v>
                </c:pt>
                <c:pt idx="1949">
                  <c:v>21.001999999999999</c:v>
                </c:pt>
                <c:pt idx="1950">
                  <c:v>21.006</c:v>
                </c:pt>
                <c:pt idx="1951">
                  <c:v>20.991</c:v>
                </c:pt>
                <c:pt idx="1952">
                  <c:v>20.998000000000001</c:v>
                </c:pt>
                <c:pt idx="1953">
                  <c:v>20.991</c:v>
                </c:pt>
                <c:pt idx="1954">
                  <c:v>20.991</c:v>
                </c:pt>
                <c:pt idx="1955">
                  <c:v>20.995000000000001</c:v>
                </c:pt>
                <c:pt idx="1956">
                  <c:v>20.995000000000001</c:v>
                </c:pt>
                <c:pt idx="1957">
                  <c:v>20.988</c:v>
                </c:pt>
                <c:pt idx="1958">
                  <c:v>20.962</c:v>
                </c:pt>
                <c:pt idx="1959">
                  <c:v>21.001999999999999</c:v>
                </c:pt>
                <c:pt idx="1960">
                  <c:v>20.995000000000001</c:v>
                </c:pt>
                <c:pt idx="1961">
                  <c:v>21.003</c:v>
                </c:pt>
                <c:pt idx="1962">
                  <c:v>21.003</c:v>
                </c:pt>
                <c:pt idx="1963">
                  <c:v>20.995000000000001</c:v>
                </c:pt>
                <c:pt idx="1964">
                  <c:v>20.992000000000001</c:v>
                </c:pt>
                <c:pt idx="1965">
                  <c:v>20.995000000000001</c:v>
                </c:pt>
                <c:pt idx="1966">
                  <c:v>20.995999999999999</c:v>
                </c:pt>
                <c:pt idx="1967">
                  <c:v>21.007000000000001</c:v>
                </c:pt>
                <c:pt idx="1968">
                  <c:v>20.995999999999999</c:v>
                </c:pt>
                <c:pt idx="1969">
                  <c:v>21.003</c:v>
                </c:pt>
                <c:pt idx="1970">
                  <c:v>21.003</c:v>
                </c:pt>
                <c:pt idx="1971">
                  <c:v>21.007000000000001</c:v>
                </c:pt>
                <c:pt idx="1972">
                  <c:v>21.010999999999999</c:v>
                </c:pt>
                <c:pt idx="1973">
                  <c:v>21.013999999999999</c:v>
                </c:pt>
                <c:pt idx="1974">
                  <c:v>21.018000000000001</c:v>
                </c:pt>
                <c:pt idx="1975">
                  <c:v>21.010999999999999</c:v>
                </c:pt>
                <c:pt idx="1976">
                  <c:v>21.013999999999999</c:v>
                </c:pt>
                <c:pt idx="1977">
                  <c:v>21.015000000000001</c:v>
                </c:pt>
                <c:pt idx="1978">
                  <c:v>21.044</c:v>
                </c:pt>
                <c:pt idx="1979">
                  <c:v>21.015000000000001</c:v>
                </c:pt>
                <c:pt idx="1980">
                  <c:v>21.010999999999999</c:v>
                </c:pt>
                <c:pt idx="1981">
                  <c:v>21.018000000000001</c:v>
                </c:pt>
                <c:pt idx="1982">
                  <c:v>21.015000000000001</c:v>
                </c:pt>
                <c:pt idx="1983">
                  <c:v>21.007000000000001</c:v>
                </c:pt>
                <c:pt idx="1984">
                  <c:v>20.984999999999999</c:v>
                </c:pt>
                <c:pt idx="1985">
                  <c:v>20.995999999999999</c:v>
                </c:pt>
                <c:pt idx="1986">
                  <c:v>20.997</c:v>
                </c:pt>
                <c:pt idx="1987">
                  <c:v>20.992999999999999</c:v>
                </c:pt>
                <c:pt idx="1988">
                  <c:v>21</c:v>
                </c:pt>
                <c:pt idx="1989">
                  <c:v>21.007999999999999</c:v>
                </c:pt>
                <c:pt idx="1990">
                  <c:v>20.997</c:v>
                </c:pt>
                <c:pt idx="1991">
                  <c:v>20.992999999999999</c:v>
                </c:pt>
                <c:pt idx="1992">
                  <c:v>20.992999999999999</c:v>
                </c:pt>
                <c:pt idx="1993">
                  <c:v>20.975000000000001</c:v>
                </c:pt>
                <c:pt idx="1994">
                  <c:v>20.981999999999999</c:v>
                </c:pt>
                <c:pt idx="1995">
                  <c:v>21.001000000000001</c:v>
                </c:pt>
                <c:pt idx="1996">
                  <c:v>20.986000000000001</c:v>
                </c:pt>
                <c:pt idx="1997">
                  <c:v>21.007999999999999</c:v>
                </c:pt>
                <c:pt idx="1998">
                  <c:v>21.007999999999999</c:v>
                </c:pt>
                <c:pt idx="1999">
                  <c:v>21.012</c:v>
                </c:pt>
                <c:pt idx="2000">
                  <c:v>21.004999999999999</c:v>
                </c:pt>
                <c:pt idx="2001">
                  <c:v>21.004999999999999</c:v>
                </c:pt>
                <c:pt idx="2002">
                  <c:v>21.012</c:v>
                </c:pt>
                <c:pt idx="2003">
                  <c:v>21.030999999999999</c:v>
                </c:pt>
                <c:pt idx="2004">
                  <c:v>21.038</c:v>
                </c:pt>
                <c:pt idx="2005">
                  <c:v>21.038</c:v>
                </c:pt>
                <c:pt idx="2006">
                  <c:v>21.048999999999999</c:v>
                </c:pt>
                <c:pt idx="2007">
                  <c:v>21.045000000000002</c:v>
                </c:pt>
                <c:pt idx="2008">
                  <c:v>21.033999999999999</c:v>
                </c:pt>
                <c:pt idx="2009">
                  <c:v>21.042000000000002</c:v>
                </c:pt>
                <c:pt idx="2010">
                  <c:v>21.048999999999999</c:v>
                </c:pt>
                <c:pt idx="2011">
                  <c:v>21.038</c:v>
                </c:pt>
                <c:pt idx="2012">
                  <c:v>21.042000000000002</c:v>
                </c:pt>
                <c:pt idx="2013">
                  <c:v>21.030999999999999</c:v>
                </c:pt>
                <c:pt idx="2014">
                  <c:v>21.024000000000001</c:v>
                </c:pt>
                <c:pt idx="2015">
                  <c:v>21.030999999999999</c:v>
                </c:pt>
                <c:pt idx="2016">
                  <c:v>21.030999999999999</c:v>
                </c:pt>
                <c:pt idx="2017">
                  <c:v>21.027000000000001</c:v>
                </c:pt>
                <c:pt idx="2018">
                  <c:v>21.027000000000001</c:v>
                </c:pt>
                <c:pt idx="2019">
                  <c:v>21.039000000000001</c:v>
                </c:pt>
                <c:pt idx="2020">
                  <c:v>21.027000000000001</c:v>
                </c:pt>
                <c:pt idx="2021">
                  <c:v>21.02</c:v>
                </c:pt>
                <c:pt idx="2022">
                  <c:v>21.016999999999999</c:v>
                </c:pt>
                <c:pt idx="2023">
                  <c:v>20.991</c:v>
                </c:pt>
                <c:pt idx="2024">
                  <c:v>20.991</c:v>
                </c:pt>
                <c:pt idx="2025">
                  <c:v>20.991</c:v>
                </c:pt>
                <c:pt idx="2026">
                  <c:v>20.98</c:v>
                </c:pt>
                <c:pt idx="2027">
                  <c:v>20.98</c:v>
                </c:pt>
                <c:pt idx="2028">
                  <c:v>20.975999999999999</c:v>
                </c:pt>
                <c:pt idx="2029">
                  <c:v>20.957999999999998</c:v>
                </c:pt>
                <c:pt idx="2030">
                  <c:v>20.972999999999999</c:v>
                </c:pt>
                <c:pt idx="2031">
                  <c:v>20.954000000000001</c:v>
                </c:pt>
                <c:pt idx="2032">
                  <c:v>20.954000000000001</c:v>
                </c:pt>
                <c:pt idx="2033">
                  <c:v>20.951000000000001</c:v>
                </c:pt>
                <c:pt idx="2034">
                  <c:v>20.94</c:v>
                </c:pt>
                <c:pt idx="2035">
                  <c:v>20.931999999999999</c:v>
                </c:pt>
                <c:pt idx="2036">
                  <c:v>20.931999999999999</c:v>
                </c:pt>
                <c:pt idx="2037">
                  <c:v>20.928999999999998</c:v>
                </c:pt>
                <c:pt idx="2038">
                  <c:v>20.925000000000001</c:v>
                </c:pt>
                <c:pt idx="2039">
                  <c:v>20.917999999999999</c:v>
                </c:pt>
                <c:pt idx="2040">
                  <c:v>20.922000000000001</c:v>
                </c:pt>
                <c:pt idx="2041">
                  <c:v>20.907</c:v>
                </c:pt>
                <c:pt idx="2042">
                  <c:v>20.914000000000001</c:v>
                </c:pt>
                <c:pt idx="2043">
                  <c:v>20.907</c:v>
                </c:pt>
                <c:pt idx="2044">
                  <c:v>20.907</c:v>
                </c:pt>
                <c:pt idx="2045">
                  <c:v>20.911000000000001</c:v>
                </c:pt>
                <c:pt idx="2046">
                  <c:v>20.917999999999999</c:v>
                </c:pt>
                <c:pt idx="2047">
                  <c:v>20.922000000000001</c:v>
                </c:pt>
                <c:pt idx="2048">
                  <c:v>20.951000000000001</c:v>
                </c:pt>
                <c:pt idx="2049">
                  <c:v>20.948</c:v>
                </c:pt>
                <c:pt idx="2050">
                  <c:v>20.959</c:v>
                </c:pt>
                <c:pt idx="2051">
                  <c:v>20.966000000000001</c:v>
                </c:pt>
                <c:pt idx="2052">
                  <c:v>20.974</c:v>
                </c:pt>
                <c:pt idx="2053">
                  <c:v>20.974</c:v>
                </c:pt>
                <c:pt idx="2054">
                  <c:v>20.966000000000001</c:v>
                </c:pt>
                <c:pt idx="2055">
                  <c:v>20.963000000000001</c:v>
                </c:pt>
                <c:pt idx="2056">
                  <c:v>20.954999999999998</c:v>
                </c:pt>
                <c:pt idx="2057">
                  <c:v>20.943999999999999</c:v>
                </c:pt>
                <c:pt idx="2058">
                  <c:v>20.956</c:v>
                </c:pt>
                <c:pt idx="2059">
                  <c:v>20.945</c:v>
                </c:pt>
                <c:pt idx="2060">
                  <c:v>20.948</c:v>
                </c:pt>
                <c:pt idx="2061">
                  <c:v>20.934000000000001</c:v>
                </c:pt>
                <c:pt idx="2062">
                  <c:v>20.937000000000001</c:v>
                </c:pt>
                <c:pt idx="2063">
                  <c:v>20.934000000000001</c:v>
                </c:pt>
                <c:pt idx="2064">
                  <c:v>20.945</c:v>
                </c:pt>
                <c:pt idx="2065">
                  <c:v>20.937000000000001</c:v>
                </c:pt>
                <c:pt idx="2066">
                  <c:v>20.93</c:v>
                </c:pt>
                <c:pt idx="2067">
                  <c:v>20.949000000000002</c:v>
                </c:pt>
                <c:pt idx="2068">
                  <c:v>20.978000000000002</c:v>
                </c:pt>
                <c:pt idx="2069">
                  <c:v>20.93</c:v>
                </c:pt>
                <c:pt idx="2070">
                  <c:v>20.940999999999999</c:v>
                </c:pt>
                <c:pt idx="2071">
                  <c:v>20.949000000000002</c:v>
                </c:pt>
                <c:pt idx="2072">
                  <c:v>20.937999999999999</c:v>
                </c:pt>
                <c:pt idx="2073">
                  <c:v>20.93</c:v>
                </c:pt>
                <c:pt idx="2074">
                  <c:v>20.934000000000001</c:v>
                </c:pt>
                <c:pt idx="2075">
                  <c:v>20.934000000000001</c:v>
                </c:pt>
                <c:pt idx="2076">
                  <c:v>20.937999999999999</c:v>
                </c:pt>
                <c:pt idx="2077">
                  <c:v>20.934000000000001</c:v>
                </c:pt>
                <c:pt idx="2078">
                  <c:v>20.931000000000001</c:v>
                </c:pt>
                <c:pt idx="2079">
                  <c:v>20.927</c:v>
                </c:pt>
                <c:pt idx="2080">
                  <c:v>20.922999999999998</c:v>
                </c:pt>
                <c:pt idx="2081">
                  <c:v>20.934000000000001</c:v>
                </c:pt>
                <c:pt idx="2082">
                  <c:v>20.931000000000001</c:v>
                </c:pt>
                <c:pt idx="2083">
                  <c:v>20.927</c:v>
                </c:pt>
                <c:pt idx="2084">
                  <c:v>20.923999999999999</c:v>
                </c:pt>
                <c:pt idx="2085">
                  <c:v>20.923999999999999</c:v>
                </c:pt>
                <c:pt idx="2086">
                  <c:v>20.911999999999999</c:v>
                </c:pt>
                <c:pt idx="2087">
                  <c:v>20.92</c:v>
                </c:pt>
                <c:pt idx="2088">
                  <c:v>20.911999999999999</c:v>
                </c:pt>
                <c:pt idx="2089">
                  <c:v>20.908999999999999</c:v>
                </c:pt>
                <c:pt idx="2090">
                  <c:v>20.92</c:v>
                </c:pt>
                <c:pt idx="2091">
                  <c:v>20.927</c:v>
                </c:pt>
                <c:pt idx="2092">
                  <c:v>20.92</c:v>
                </c:pt>
                <c:pt idx="2093">
                  <c:v>20.92</c:v>
                </c:pt>
                <c:pt idx="2094">
                  <c:v>20.916</c:v>
                </c:pt>
                <c:pt idx="2095">
                  <c:v>20.913</c:v>
                </c:pt>
                <c:pt idx="2096">
                  <c:v>20.913</c:v>
                </c:pt>
                <c:pt idx="2097">
                  <c:v>20.916</c:v>
                </c:pt>
                <c:pt idx="2098">
                  <c:v>20.898</c:v>
                </c:pt>
                <c:pt idx="2099">
                  <c:v>20.902000000000001</c:v>
                </c:pt>
                <c:pt idx="2100">
                  <c:v>20.869</c:v>
                </c:pt>
                <c:pt idx="2101">
                  <c:v>20.898</c:v>
                </c:pt>
                <c:pt idx="2102">
                  <c:v>20.902000000000001</c:v>
                </c:pt>
                <c:pt idx="2103">
                  <c:v>20.898</c:v>
                </c:pt>
                <c:pt idx="2104">
                  <c:v>20.902000000000001</c:v>
                </c:pt>
                <c:pt idx="2105">
                  <c:v>20.895</c:v>
                </c:pt>
                <c:pt idx="2106">
                  <c:v>20.895</c:v>
                </c:pt>
                <c:pt idx="2107">
                  <c:v>20.890999999999998</c:v>
                </c:pt>
                <c:pt idx="2108">
                  <c:v>20.884</c:v>
                </c:pt>
                <c:pt idx="2109">
                  <c:v>20.884</c:v>
                </c:pt>
                <c:pt idx="2110">
                  <c:v>20.890999999999998</c:v>
                </c:pt>
                <c:pt idx="2111">
                  <c:v>20.866</c:v>
                </c:pt>
                <c:pt idx="2112">
                  <c:v>20.861999999999998</c:v>
                </c:pt>
                <c:pt idx="2113">
                  <c:v>20.850999999999999</c:v>
                </c:pt>
                <c:pt idx="2114">
                  <c:v>20.847000000000001</c:v>
                </c:pt>
                <c:pt idx="2115">
                  <c:v>20.844000000000001</c:v>
                </c:pt>
                <c:pt idx="2116">
                  <c:v>20.84</c:v>
                </c:pt>
                <c:pt idx="2117">
                  <c:v>20.850999999999999</c:v>
                </c:pt>
                <c:pt idx="2118">
                  <c:v>20.873000000000001</c:v>
                </c:pt>
                <c:pt idx="2119">
                  <c:v>20.88</c:v>
                </c:pt>
                <c:pt idx="2120">
                  <c:v>20.905999999999999</c:v>
                </c:pt>
                <c:pt idx="2121">
                  <c:v>20.914000000000001</c:v>
                </c:pt>
                <c:pt idx="2122">
                  <c:v>20.920999999999999</c:v>
                </c:pt>
                <c:pt idx="2123">
                  <c:v>20.943000000000001</c:v>
                </c:pt>
                <c:pt idx="2124">
                  <c:v>20.957999999999998</c:v>
                </c:pt>
                <c:pt idx="2125">
                  <c:v>20.960999999999999</c:v>
                </c:pt>
                <c:pt idx="2126">
                  <c:v>20.972999999999999</c:v>
                </c:pt>
                <c:pt idx="2127">
                  <c:v>20.975999999999999</c:v>
                </c:pt>
                <c:pt idx="2128">
                  <c:v>20.98</c:v>
                </c:pt>
                <c:pt idx="2129">
                  <c:v>20.98</c:v>
                </c:pt>
                <c:pt idx="2130">
                  <c:v>20.98</c:v>
                </c:pt>
                <c:pt idx="2131">
                  <c:v>20.972999999999999</c:v>
                </c:pt>
                <c:pt idx="2132">
                  <c:v>20.984000000000002</c:v>
                </c:pt>
                <c:pt idx="2133">
                  <c:v>20.991</c:v>
                </c:pt>
                <c:pt idx="2134">
                  <c:v>20.98</c:v>
                </c:pt>
                <c:pt idx="2135">
                  <c:v>20.975999999999999</c:v>
                </c:pt>
                <c:pt idx="2136">
                  <c:v>20.965</c:v>
                </c:pt>
                <c:pt idx="2137">
                  <c:v>20.965</c:v>
                </c:pt>
                <c:pt idx="2138">
                  <c:v>20.977</c:v>
                </c:pt>
                <c:pt idx="2139">
                  <c:v>20.98</c:v>
                </c:pt>
                <c:pt idx="2140">
                  <c:v>20.977</c:v>
                </c:pt>
                <c:pt idx="2141">
                  <c:v>20.98</c:v>
                </c:pt>
                <c:pt idx="2142">
                  <c:v>20.991</c:v>
                </c:pt>
                <c:pt idx="2143">
                  <c:v>20.984000000000002</c:v>
                </c:pt>
                <c:pt idx="2144">
                  <c:v>20.998999999999999</c:v>
                </c:pt>
                <c:pt idx="2145">
                  <c:v>20.995000000000001</c:v>
                </c:pt>
                <c:pt idx="2146">
                  <c:v>21.003</c:v>
                </c:pt>
                <c:pt idx="2147">
                  <c:v>20.992000000000001</c:v>
                </c:pt>
                <c:pt idx="2148">
                  <c:v>21.003</c:v>
                </c:pt>
                <c:pt idx="2149">
                  <c:v>21.003</c:v>
                </c:pt>
                <c:pt idx="2150">
                  <c:v>21.003</c:v>
                </c:pt>
                <c:pt idx="2151">
                  <c:v>20.998999999999999</c:v>
                </c:pt>
                <c:pt idx="2152">
                  <c:v>20.995999999999999</c:v>
                </c:pt>
                <c:pt idx="2153">
                  <c:v>21.007000000000001</c:v>
                </c:pt>
                <c:pt idx="2154">
                  <c:v>21.01</c:v>
                </c:pt>
                <c:pt idx="2155">
                  <c:v>21.01</c:v>
                </c:pt>
                <c:pt idx="2156">
                  <c:v>21.01</c:v>
                </c:pt>
                <c:pt idx="2157">
                  <c:v>21.003</c:v>
                </c:pt>
                <c:pt idx="2158">
                  <c:v>21.013999999999999</c:v>
                </c:pt>
                <c:pt idx="2159">
                  <c:v>20.995999999999999</c:v>
                </c:pt>
                <c:pt idx="2160">
                  <c:v>20.995999999999999</c:v>
                </c:pt>
                <c:pt idx="2161">
                  <c:v>20.992000000000001</c:v>
                </c:pt>
                <c:pt idx="2162">
                  <c:v>21.01</c:v>
                </c:pt>
                <c:pt idx="2163">
                  <c:v>20.992000000000001</c:v>
                </c:pt>
                <c:pt idx="2164">
                  <c:v>20.998999999999999</c:v>
                </c:pt>
                <c:pt idx="2165">
                  <c:v>20.995999999999999</c:v>
                </c:pt>
                <c:pt idx="2166">
                  <c:v>20.995999999999999</c:v>
                </c:pt>
                <c:pt idx="2167">
                  <c:v>20.995999999999999</c:v>
                </c:pt>
                <c:pt idx="2168">
                  <c:v>20.978000000000002</c:v>
                </c:pt>
                <c:pt idx="2169">
                  <c:v>20.981000000000002</c:v>
                </c:pt>
                <c:pt idx="2170">
                  <c:v>20.989000000000001</c:v>
                </c:pt>
                <c:pt idx="2171">
                  <c:v>20.984999999999999</c:v>
                </c:pt>
                <c:pt idx="2172">
                  <c:v>20.992000000000001</c:v>
                </c:pt>
                <c:pt idx="2173">
                  <c:v>21</c:v>
                </c:pt>
                <c:pt idx="2174">
                  <c:v>20.989000000000001</c:v>
                </c:pt>
                <c:pt idx="2175">
                  <c:v>20.981000000000002</c:v>
                </c:pt>
                <c:pt idx="2176">
                  <c:v>20.989000000000001</c:v>
                </c:pt>
                <c:pt idx="2177">
                  <c:v>20.981000000000002</c:v>
                </c:pt>
                <c:pt idx="2178">
                  <c:v>20.981000000000002</c:v>
                </c:pt>
                <c:pt idx="2179">
                  <c:v>20.989000000000001</c:v>
                </c:pt>
                <c:pt idx="2180">
                  <c:v>20.978000000000002</c:v>
                </c:pt>
                <c:pt idx="2181">
                  <c:v>20.974</c:v>
                </c:pt>
                <c:pt idx="2182">
                  <c:v>20.978000000000002</c:v>
                </c:pt>
                <c:pt idx="2183">
                  <c:v>20.974</c:v>
                </c:pt>
                <c:pt idx="2184">
                  <c:v>20.97</c:v>
                </c:pt>
                <c:pt idx="2185">
                  <c:v>20.981000000000002</c:v>
                </c:pt>
                <c:pt idx="2186">
                  <c:v>20.981000000000002</c:v>
                </c:pt>
                <c:pt idx="2187">
                  <c:v>20.981000000000002</c:v>
                </c:pt>
                <c:pt idx="2188">
                  <c:v>20.97</c:v>
                </c:pt>
                <c:pt idx="2189">
                  <c:v>20.989000000000001</c:v>
                </c:pt>
                <c:pt idx="2190">
                  <c:v>20.984999999999999</c:v>
                </c:pt>
                <c:pt idx="2191">
                  <c:v>20.992999999999999</c:v>
                </c:pt>
                <c:pt idx="2192">
                  <c:v>20.978000000000002</c:v>
                </c:pt>
                <c:pt idx="2193">
                  <c:v>20.984999999999999</c:v>
                </c:pt>
                <c:pt idx="2194">
                  <c:v>20.984999999999999</c:v>
                </c:pt>
                <c:pt idx="2195">
                  <c:v>20.995999999999999</c:v>
                </c:pt>
                <c:pt idx="2196">
                  <c:v>20.992999999999999</c:v>
                </c:pt>
                <c:pt idx="2197">
                  <c:v>21</c:v>
                </c:pt>
                <c:pt idx="2198">
                  <c:v>20.995999999999999</c:v>
                </c:pt>
                <c:pt idx="2199">
                  <c:v>20.989000000000001</c:v>
                </c:pt>
                <c:pt idx="2200">
                  <c:v>20.995999999999999</c:v>
                </c:pt>
                <c:pt idx="2201">
                  <c:v>20.995999999999999</c:v>
                </c:pt>
                <c:pt idx="2202">
                  <c:v>20.992999999999999</c:v>
                </c:pt>
                <c:pt idx="2203">
                  <c:v>21</c:v>
                </c:pt>
                <c:pt idx="2204">
                  <c:v>20.992999999999999</c:v>
                </c:pt>
                <c:pt idx="2205">
                  <c:v>20.989000000000001</c:v>
                </c:pt>
                <c:pt idx="2206">
                  <c:v>20.997</c:v>
                </c:pt>
                <c:pt idx="2207">
                  <c:v>20.989000000000001</c:v>
                </c:pt>
                <c:pt idx="2208">
                  <c:v>21</c:v>
                </c:pt>
                <c:pt idx="2209">
                  <c:v>21</c:v>
                </c:pt>
                <c:pt idx="2210">
                  <c:v>20.989000000000001</c:v>
                </c:pt>
                <c:pt idx="2211">
                  <c:v>20.978000000000002</c:v>
                </c:pt>
                <c:pt idx="2212">
                  <c:v>20.986000000000001</c:v>
                </c:pt>
                <c:pt idx="2213">
                  <c:v>20.978000000000002</c:v>
                </c:pt>
                <c:pt idx="2214">
                  <c:v>20.975000000000001</c:v>
                </c:pt>
                <c:pt idx="2215">
                  <c:v>20.978000000000002</c:v>
                </c:pt>
                <c:pt idx="2216">
                  <c:v>20.975000000000001</c:v>
                </c:pt>
                <c:pt idx="2217">
                  <c:v>20.975000000000001</c:v>
                </c:pt>
                <c:pt idx="2218">
                  <c:v>20.986000000000001</c:v>
                </c:pt>
                <c:pt idx="2219">
                  <c:v>20.986000000000001</c:v>
                </c:pt>
                <c:pt idx="2220">
                  <c:v>20.981999999999999</c:v>
                </c:pt>
                <c:pt idx="2221">
                  <c:v>20.992999999999999</c:v>
                </c:pt>
                <c:pt idx="2222">
                  <c:v>20.99</c:v>
                </c:pt>
                <c:pt idx="2223">
                  <c:v>20.99</c:v>
                </c:pt>
                <c:pt idx="2224">
                  <c:v>20.997</c:v>
                </c:pt>
                <c:pt idx="2225">
                  <c:v>20.997</c:v>
                </c:pt>
                <c:pt idx="2226">
                  <c:v>20.997</c:v>
                </c:pt>
                <c:pt idx="2227">
                  <c:v>21.015999999999998</c:v>
                </c:pt>
                <c:pt idx="2228">
                  <c:v>21.027000000000001</c:v>
                </c:pt>
                <c:pt idx="2229">
                  <c:v>21.033999999999999</c:v>
                </c:pt>
                <c:pt idx="2230">
                  <c:v>21.045000000000002</c:v>
                </c:pt>
                <c:pt idx="2231">
                  <c:v>21.056000000000001</c:v>
                </c:pt>
                <c:pt idx="2232">
                  <c:v>21.056000000000001</c:v>
                </c:pt>
                <c:pt idx="2233">
                  <c:v>21.056000000000001</c:v>
                </c:pt>
                <c:pt idx="2234">
                  <c:v>21.062999999999999</c:v>
                </c:pt>
                <c:pt idx="2235">
                  <c:v>21.062999999999999</c:v>
                </c:pt>
                <c:pt idx="2236">
                  <c:v>21.077999999999999</c:v>
                </c:pt>
                <c:pt idx="2237">
                  <c:v>21.077999999999999</c:v>
                </c:pt>
                <c:pt idx="2238">
                  <c:v>21.074999999999999</c:v>
                </c:pt>
                <c:pt idx="2239">
                  <c:v>21.088999999999999</c:v>
                </c:pt>
                <c:pt idx="2240">
                  <c:v>21.082000000000001</c:v>
                </c:pt>
                <c:pt idx="2241">
                  <c:v>21.088999999999999</c:v>
                </c:pt>
                <c:pt idx="2242">
                  <c:v>21.093</c:v>
                </c:pt>
                <c:pt idx="2243">
                  <c:v>21.093</c:v>
                </c:pt>
                <c:pt idx="2244">
                  <c:v>21.100999999999999</c:v>
                </c:pt>
                <c:pt idx="2245">
                  <c:v>21.108000000000001</c:v>
                </c:pt>
                <c:pt idx="2246">
                  <c:v>21.097000000000001</c:v>
                </c:pt>
                <c:pt idx="2247">
                  <c:v>21.093</c:v>
                </c:pt>
                <c:pt idx="2248">
                  <c:v>21.134</c:v>
                </c:pt>
                <c:pt idx="2249">
                  <c:v>21.103999999999999</c:v>
                </c:pt>
                <c:pt idx="2250">
                  <c:v>21.093</c:v>
                </c:pt>
                <c:pt idx="2251">
                  <c:v>21.103999999999999</c:v>
                </c:pt>
                <c:pt idx="2252">
                  <c:v>21.09</c:v>
                </c:pt>
                <c:pt idx="2253">
                  <c:v>21.085999999999999</c:v>
                </c:pt>
                <c:pt idx="2254">
                  <c:v>21.079000000000001</c:v>
                </c:pt>
                <c:pt idx="2255">
                  <c:v>21.074999999999999</c:v>
                </c:pt>
                <c:pt idx="2256">
                  <c:v>21.074999999999999</c:v>
                </c:pt>
                <c:pt idx="2257">
                  <c:v>21.074999999999999</c:v>
                </c:pt>
                <c:pt idx="2258">
                  <c:v>21.068000000000001</c:v>
                </c:pt>
                <c:pt idx="2259">
                  <c:v>21.068000000000001</c:v>
                </c:pt>
                <c:pt idx="2260">
                  <c:v>21.06</c:v>
                </c:pt>
                <c:pt idx="2261">
                  <c:v>21.071999999999999</c:v>
                </c:pt>
                <c:pt idx="2262">
                  <c:v>21.068000000000001</c:v>
                </c:pt>
                <c:pt idx="2263">
                  <c:v>21.071999999999999</c:v>
                </c:pt>
                <c:pt idx="2264">
                  <c:v>21.079000000000001</c:v>
                </c:pt>
                <c:pt idx="2265">
                  <c:v>21.053000000000001</c:v>
                </c:pt>
                <c:pt idx="2266">
                  <c:v>21.061</c:v>
                </c:pt>
                <c:pt idx="2267">
                  <c:v>21.042000000000002</c:v>
                </c:pt>
                <c:pt idx="2268">
                  <c:v>21.035</c:v>
                </c:pt>
                <c:pt idx="2269">
                  <c:v>21.024000000000001</c:v>
                </c:pt>
                <c:pt idx="2270">
                  <c:v>21.045999999999999</c:v>
                </c:pt>
                <c:pt idx="2271">
                  <c:v>21.013000000000002</c:v>
                </c:pt>
                <c:pt idx="2272">
                  <c:v>21.030999999999999</c:v>
                </c:pt>
                <c:pt idx="2273">
                  <c:v>21.02</c:v>
                </c:pt>
                <c:pt idx="2274">
                  <c:v>21.035</c:v>
                </c:pt>
                <c:pt idx="2275">
                  <c:v>21.042000000000002</c:v>
                </c:pt>
                <c:pt idx="2276">
                  <c:v>21.024000000000001</c:v>
                </c:pt>
                <c:pt idx="2277">
                  <c:v>21.013000000000002</c:v>
                </c:pt>
                <c:pt idx="2278">
                  <c:v>21.001999999999999</c:v>
                </c:pt>
                <c:pt idx="2279">
                  <c:v>20.998000000000001</c:v>
                </c:pt>
                <c:pt idx="2280">
                  <c:v>20.991</c:v>
                </c:pt>
                <c:pt idx="2281">
                  <c:v>20.986999999999998</c:v>
                </c:pt>
                <c:pt idx="2282">
                  <c:v>21.016999999999999</c:v>
                </c:pt>
                <c:pt idx="2283">
                  <c:v>20.977</c:v>
                </c:pt>
                <c:pt idx="2284">
                  <c:v>20.998999999999999</c:v>
                </c:pt>
                <c:pt idx="2285">
                  <c:v>20.984000000000002</c:v>
                </c:pt>
                <c:pt idx="2286">
                  <c:v>20.977</c:v>
                </c:pt>
                <c:pt idx="2287">
                  <c:v>21.001999999999999</c:v>
                </c:pt>
                <c:pt idx="2288">
                  <c:v>20.984000000000002</c:v>
                </c:pt>
                <c:pt idx="2289">
                  <c:v>20.98</c:v>
                </c:pt>
                <c:pt idx="2290">
                  <c:v>21.001999999999999</c:v>
                </c:pt>
                <c:pt idx="2291">
                  <c:v>20.998999999999999</c:v>
                </c:pt>
                <c:pt idx="2292">
                  <c:v>20.991</c:v>
                </c:pt>
                <c:pt idx="2293">
                  <c:v>21.01</c:v>
                </c:pt>
                <c:pt idx="2294">
                  <c:v>21.003</c:v>
                </c:pt>
                <c:pt idx="2295">
                  <c:v>21.006</c:v>
                </c:pt>
                <c:pt idx="2296">
                  <c:v>21.024999999999999</c:v>
                </c:pt>
                <c:pt idx="2297">
                  <c:v>21.027999999999999</c:v>
                </c:pt>
                <c:pt idx="2298">
                  <c:v>21.01</c:v>
                </c:pt>
                <c:pt idx="2299">
                  <c:v>21.027999999999999</c:v>
                </c:pt>
                <c:pt idx="2300">
                  <c:v>21.016999999999999</c:v>
                </c:pt>
                <c:pt idx="2301">
                  <c:v>21.021000000000001</c:v>
                </c:pt>
                <c:pt idx="2302">
                  <c:v>21.032</c:v>
                </c:pt>
                <c:pt idx="2303">
                  <c:v>21.018000000000001</c:v>
                </c:pt>
                <c:pt idx="2304">
                  <c:v>20.995000000000001</c:v>
                </c:pt>
                <c:pt idx="2305">
                  <c:v>21.024999999999999</c:v>
                </c:pt>
                <c:pt idx="2306">
                  <c:v>21.029</c:v>
                </c:pt>
                <c:pt idx="2307">
                  <c:v>21.024999999999999</c:v>
                </c:pt>
                <c:pt idx="2308">
                  <c:v>21.021000000000001</c:v>
                </c:pt>
                <c:pt idx="2309">
                  <c:v>21.029</c:v>
                </c:pt>
                <c:pt idx="2310">
                  <c:v>21.021999999999998</c:v>
                </c:pt>
                <c:pt idx="2311">
                  <c:v>21.033000000000001</c:v>
                </c:pt>
                <c:pt idx="2312">
                  <c:v>21.018000000000001</c:v>
                </c:pt>
                <c:pt idx="2313">
                  <c:v>21.013999999999999</c:v>
                </c:pt>
                <c:pt idx="2314">
                  <c:v>21.029</c:v>
                </c:pt>
                <c:pt idx="2315">
                  <c:v>21.029</c:v>
                </c:pt>
                <c:pt idx="2316">
                  <c:v>21.010999999999999</c:v>
                </c:pt>
                <c:pt idx="2317">
                  <c:v>21.029</c:v>
                </c:pt>
                <c:pt idx="2318">
                  <c:v>21.010999999999999</c:v>
                </c:pt>
                <c:pt idx="2319">
                  <c:v>21.010999999999999</c:v>
                </c:pt>
                <c:pt idx="2320">
                  <c:v>21.036999999999999</c:v>
                </c:pt>
                <c:pt idx="2321">
                  <c:v>21.007000000000001</c:v>
                </c:pt>
                <c:pt idx="2322">
                  <c:v>21</c:v>
                </c:pt>
                <c:pt idx="2323">
                  <c:v>21.018000000000001</c:v>
                </c:pt>
                <c:pt idx="2324">
                  <c:v>21.007000000000001</c:v>
                </c:pt>
                <c:pt idx="2325">
                  <c:v>20.992999999999999</c:v>
                </c:pt>
                <c:pt idx="2326">
                  <c:v>21.010999999999999</c:v>
                </c:pt>
                <c:pt idx="2327">
                  <c:v>21.004000000000001</c:v>
                </c:pt>
                <c:pt idx="2328">
                  <c:v>20.989000000000001</c:v>
                </c:pt>
                <c:pt idx="2329">
                  <c:v>21</c:v>
                </c:pt>
                <c:pt idx="2330">
                  <c:v>21.004000000000001</c:v>
                </c:pt>
                <c:pt idx="2331">
                  <c:v>20.992999999999999</c:v>
                </c:pt>
                <c:pt idx="2332">
                  <c:v>21.007999999999999</c:v>
                </c:pt>
                <c:pt idx="2333">
                  <c:v>21.007999999999999</c:v>
                </c:pt>
                <c:pt idx="2334">
                  <c:v>20.992999999999999</c:v>
                </c:pt>
                <c:pt idx="2335">
                  <c:v>21.010999999999999</c:v>
                </c:pt>
                <c:pt idx="2336">
                  <c:v>21.010999999999999</c:v>
                </c:pt>
                <c:pt idx="2337">
                  <c:v>21.004000000000001</c:v>
                </c:pt>
                <c:pt idx="2338">
                  <c:v>21.010999999999999</c:v>
                </c:pt>
                <c:pt idx="2339">
                  <c:v>21.021999999999998</c:v>
                </c:pt>
                <c:pt idx="2340">
                  <c:v>21.015000000000001</c:v>
                </c:pt>
                <c:pt idx="2341">
                  <c:v>21.033999999999999</c:v>
                </c:pt>
                <c:pt idx="2342">
                  <c:v>21.041</c:v>
                </c:pt>
                <c:pt idx="2343">
                  <c:v>21.018999999999998</c:v>
                </c:pt>
                <c:pt idx="2344">
                  <c:v>21.033999999999999</c:v>
                </c:pt>
                <c:pt idx="2345">
                  <c:v>21.033999999999999</c:v>
                </c:pt>
                <c:pt idx="2346">
                  <c:v>21.004000000000001</c:v>
                </c:pt>
                <c:pt idx="2347">
                  <c:v>21.047999999999998</c:v>
                </c:pt>
                <c:pt idx="2348">
                  <c:v>21.026</c:v>
                </c:pt>
                <c:pt idx="2349">
                  <c:v>21.033999999999999</c:v>
                </c:pt>
                <c:pt idx="2350">
                  <c:v>21.036999999999999</c:v>
                </c:pt>
                <c:pt idx="2351">
                  <c:v>21.033999999999999</c:v>
                </c:pt>
                <c:pt idx="2352">
                  <c:v>21.027000000000001</c:v>
                </c:pt>
                <c:pt idx="2353">
                  <c:v>21.041</c:v>
                </c:pt>
                <c:pt idx="2354">
                  <c:v>21.033999999999999</c:v>
                </c:pt>
                <c:pt idx="2355">
                  <c:v>21.015999999999998</c:v>
                </c:pt>
                <c:pt idx="2356">
                  <c:v>21.033999999999999</c:v>
                </c:pt>
                <c:pt idx="2357">
                  <c:v>21.018999999999998</c:v>
                </c:pt>
                <c:pt idx="2358">
                  <c:v>21.001000000000001</c:v>
                </c:pt>
                <c:pt idx="2359">
                  <c:v>21.048999999999999</c:v>
                </c:pt>
                <c:pt idx="2360">
                  <c:v>21.027000000000001</c:v>
                </c:pt>
                <c:pt idx="2361">
                  <c:v>21.023</c:v>
                </c:pt>
                <c:pt idx="2362">
                  <c:v>21.033999999999999</c:v>
                </c:pt>
                <c:pt idx="2363">
                  <c:v>21.023</c:v>
                </c:pt>
                <c:pt idx="2364">
                  <c:v>21.027000000000001</c:v>
                </c:pt>
                <c:pt idx="2365">
                  <c:v>21.03</c:v>
                </c:pt>
                <c:pt idx="2366">
                  <c:v>21.027000000000001</c:v>
                </c:pt>
                <c:pt idx="2367">
                  <c:v>21.023</c:v>
                </c:pt>
                <c:pt idx="2368">
                  <c:v>21.038</c:v>
                </c:pt>
                <c:pt idx="2369">
                  <c:v>21.027000000000001</c:v>
                </c:pt>
                <c:pt idx="2370">
                  <c:v>21.012</c:v>
                </c:pt>
                <c:pt idx="2371">
                  <c:v>21.02</c:v>
                </c:pt>
                <c:pt idx="2372">
                  <c:v>21.030999999999999</c:v>
                </c:pt>
                <c:pt idx="2373">
                  <c:v>21.023</c:v>
                </c:pt>
                <c:pt idx="2374">
                  <c:v>21.033999999999999</c:v>
                </c:pt>
                <c:pt idx="2375">
                  <c:v>21.027000000000001</c:v>
                </c:pt>
                <c:pt idx="2376">
                  <c:v>21.030999999999999</c:v>
                </c:pt>
                <c:pt idx="2377">
                  <c:v>21.027000000000001</c:v>
                </c:pt>
                <c:pt idx="2378">
                  <c:v>21.042000000000002</c:v>
                </c:pt>
                <c:pt idx="2379">
                  <c:v>21.030999999999999</c:v>
                </c:pt>
                <c:pt idx="2380">
                  <c:v>21.033999999999999</c:v>
                </c:pt>
                <c:pt idx="2381">
                  <c:v>21.053000000000001</c:v>
                </c:pt>
                <c:pt idx="2382">
                  <c:v>21.042000000000002</c:v>
                </c:pt>
                <c:pt idx="2383">
                  <c:v>21.06</c:v>
                </c:pt>
                <c:pt idx="2384">
                  <c:v>21.053000000000001</c:v>
                </c:pt>
                <c:pt idx="2385">
                  <c:v>21.056999999999999</c:v>
                </c:pt>
                <c:pt idx="2386">
                  <c:v>21.056999999999999</c:v>
                </c:pt>
                <c:pt idx="2387">
                  <c:v>21.053000000000001</c:v>
                </c:pt>
                <c:pt idx="2388">
                  <c:v>21.035</c:v>
                </c:pt>
                <c:pt idx="2389">
                  <c:v>21.035</c:v>
                </c:pt>
                <c:pt idx="2390">
                  <c:v>21.02</c:v>
                </c:pt>
                <c:pt idx="2391">
                  <c:v>21.013000000000002</c:v>
                </c:pt>
                <c:pt idx="2392">
                  <c:v>21.013000000000002</c:v>
                </c:pt>
                <c:pt idx="2393">
                  <c:v>20.99</c:v>
                </c:pt>
                <c:pt idx="2394">
                  <c:v>20.972000000000001</c:v>
                </c:pt>
                <c:pt idx="2395">
                  <c:v>20.968</c:v>
                </c:pt>
                <c:pt idx="2396">
                  <c:v>20.960999999999999</c:v>
                </c:pt>
                <c:pt idx="2397">
                  <c:v>20.946000000000002</c:v>
                </c:pt>
                <c:pt idx="2398">
                  <c:v>20.960999999999999</c:v>
                </c:pt>
                <c:pt idx="2399">
                  <c:v>20.943000000000001</c:v>
                </c:pt>
                <c:pt idx="2400">
                  <c:v>20.931999999999999</c:v>
                </c:pt>
                <c:pt idx="2401">
                  <c:v>20.928000000000001</c:v>
                </c:pt>
                <c:pt idx="2402">
                  <c:v>20.934999999999999</c:v>
                </c:pt>
                <c:pt idx="2403">
                  <c:v>20.923999999999999</c:v>
                </c:pt>
                <c:pt idx="2404">
                  <c:v>20.934999999999999</c:v>
                </c:pt>
                <c:pt idx="2405">
                  <c:v>20.946000000000002</c:v>
                </c:pt>
                <c:pt idx="2406">
                  <c:v>20.954000000000001</c:v>
                </c:pt>
                <c:pt idx="2407">
                  <c:v>20.965</c:v>
                </c:pt>
                <c:pt idx="2408">
                  <c:v>20.965</c:v>
                </c:pt>
                <c:pt idx="2409">
                  <c:v>20.972000000000001</c:v>
                </c:pt>
                <c:pt idx="2410">
                  <c:v>20.983000000000001</c:v>
                </c:pt>
                <c:pt idx="2411">
                  <c:v>20.991</c:v>
                </c:pt>
                <c:pt idx="2412">
                  <c:v>20.983000000000001</c:v>
                </c:pt>
                <c:pt idx="2413">
                  <c:v>20.998000000000001</c:v>
                </c:pt>
                <c:pt idx="2414">
                  <c:v>21.013000000000002</c:v>
                </c:pt>
                <c:pt idx="2415">
                  <c:v>20.994</c:v>
                </c:pt>
                <c:pt idx="2416">
                  <c:v>21.015999999999998</c:v>
                </c:pt>
                <c:pt idx="2417">
                  <c:v>21.009</c:v>
                </c:pt>
                <c:pt idx="2418">
                  <c:v>20.994</c:v>
                </c:pt>
                <c:pt idx="2419">
                  <c:v>21.004999999999999</c:v>
                </c:pt>
                <c:pt idx="2420">
                  <c:v>21.004999999999999</c:v>
                </c:pt>
                <c:pt idx="2421">
                  <c:v>21.001999999999999</c:v>
                </c:pt>
                <c:pt idx="2422">
                  <c:v>21.001999999999999</c:v>
                </c:pt>
                <c:pt idx="2423">
                  <c:v>20.986999999999998</c:v>
                </c:pt>
                <c:pt idx="2424">
                  <c:v>20.998000000000001</c:v>
                </c:pt>
                <c:pt idx="2425">
                  <c:v>21.001999999999999</c:v>
                </c:pt>
                <c:pt idx="2426">
                  <c:v>20.975999999999999</c:v>
                </c:pt>
                <c:pt idx="2427">
                  <c:v>20.983000000000001</c:v>
                </c:pt>
                <c:pt idx="2428">
                  <c:v>21.013000000000002</c:v>
                </c:pt>
                <c:pt idx="2429">
                  <c:v>21.013000000000002</c:v>
                </c:pt>
                <c:pt idx="2430">
                  <c:v>20.986999999999998</c:v>
                </c:pt>
                <c:pt idx="2431">
                  <c:v>21.004999999999999</c:v>
                </c:pt>
                <c:pt idx="2432">
                  <c:v>20.994</c:v>
                </c:pt>
                <c:pt idx="2433">
                  <c:v>20.991</c:v>
                </c:pt>
                <c:pt idx="2434">
                  <c:v>20.991</c:v>
                </c:pt>
                <c:pt idx="2435">
                  <c:v>20.975999999999999</c:v>
                </c:pt>
                <c:pt idx="2436">
                  <c:v>20.986999999999998</c:v>
                </c:pt>
                <c:pt idx="2437">
                  <c:v>20.986999999999998</c:v>
                </c:pt>
                <c:pt idx="2438">
                  <c:v>20.965</c:v>
                </c:pt>
                <c:pt idx="2439">
                  <c:v>20.969000000000001</c:v>
                </c:pt>
                <c:pt idx="2440">
                  <c:v>20.965</c:v>
                </c:pt>
                <c:pt idx="2441">
                  <c:v>20.975999999999999</c:v>
                </c:pt>
                <c:pt idx="2442">
                  <c:v>20.95</c:v>
                </c:pt>
                <c:pt idx="2443">
                  <c:v>20.969000000000001</c:v>
                </c:pt>
                <c:pt idx="2444">
                  <c:v>20.943000000000001</c:v>
                </c:pt>
                <c:pt idx="2445">
                  <c:v>20.975999999999999</c:v>
                </c:pt>
                <c:pt idx="2446">
                  <c:v>20.983000000000001</c:v>
                </c:pt>
                <c:pt idx="2447">
                  <c:v>20.975999999999999</c:v>
                </c:pt>
                <c:pt idx="2448">
                  <c:v>20.972000000000001</c:v>
                </c:pt>
                <c:pt idx="2449">
                  <c:v>20.986999999999998</c:v>
                </c:pt>
                <c:pt idx="2450">
                  <c:v>20.991</c:v>
                </c:pt>
                <c:pt idx="2451">
                  <c:v>20.991</c:v>
                </c:pt>
                <c:pt idx="2452">
                  <c:v>21.004999999999999</c:v>
                </c:pt>
                <c:pt idx="2453">
                  <c:v>21.02</c:v>
                </c:pt>
                <c:pt idx="2454">
                  <c:v>21.013000000000002</c:v>
                </c:pt>
                <c:pt idx="2455">
                  <c:v>21.016999999999999</c:v>
                </c:pt>
                <c:pt idx="2456">
                  <c:v>20.998000000000001</c:v>
                </c:pt>
                <c:pt idx="2457">
                  <c:v>21.02</c:v>
                </c:pt>
                <c:pt idx="2458">
                  <c:v>21.02</c:v>
                </c:pt>
                <c:pt idx="2459">
                  <c:v>20.998000000000001</c:v>
                </c:pt>
                <c:pt idx="2460">
                  <c:v>21.009</c:v>
                </c:pt>
                <c:pt idx="2461">
                  <c:v>21.02</c:v>
                </c:pt>
                <c:pt idx="2462">
                  <c:v>21.009</c:v>
                </c:pt>
                <c:pt idx="2463">
                  <c:v>21.013000000000002</c:v>
                </c:pt>
                <c:pt idx="2464">
                  <c:v>21.013000000000002</c:v>
                </c:pt>
                <c:pt idx="2465">
                  <c:v>20.991</c:v>
                </c:pt>
                <c:pt idx="2466">
                  <c:v>20.986999999999998</c:v>
                </c:pt>
                <c:pt idx="2467">
                  <c:v>20.995000000000001</c:v>
                </c:pt>
                <c:pt idx="2468">
                  <c:v>21.001999999999999</c:v>
                </c:pt>
                <c:pt idx="2469">
                  <c:v>21.001999999999999</c:v>
                </c:pt>
                <c:pt idx="2470">
                  <c:v>20.991</c:v>
                </c:pt>
                <c:pt idx="2471">
                  <c:v>20.991</c:v>
                </c:pt>
                <c:pt idx="2472">
                  <c:v>20.991</c:v>
                </c:pt>
                <c:pt idx="2473">
                  <c:v>20.995000000000001</c:v>
                </c:pt>
                <c:pt idx="2474">
                  <c:v>20.986999999999998</c:v>
                </c:pt>
                <c:pt idx="2475">
                  <c:v>20.986999999999998</c:v>
                </c:pt>
                <c:pt idx="2476">
                  <c:v>20.986999999999998</c:v>
                </c:pt>
                <c:pt idx="2477">
                  <c:v>20.991</c:v>
                </c:pt>
                <c:pt idx="2478">
                  <c:v>20.946999999999999</c:v>
                </c:pt>
                <c:pt idx="2479">
                  <c:v>20.984000000000002</c:v>
                </c:pt>
                <c:pt idx="2480">
                  <c:v>20.984000000000002</c:v>
                </c:pt>
                <c:pt idx="2481">
                  <c:v>20.975999999999999</c:v>
                </c:pt>
                <c:pt idx="2482">
                  <c:v>20.984000000000002</c:v>
                </c:pt>
                <c:pt idx="2483">
                  <c:v>20.998000000000001</c:v>
                </c:pt>
                <c:pt idx="2484">
                  <c:v>20.984000000000002</c:v>
                </c:pt>
                <c:pt idx="2485">
                  <c:v>20.975999999999999</c:v>
                </c:pt>
                <c:pt idx="2486">
                  <c:v>21.001999999999999</c:v>
                </c:pt>
                <c:pt idx="2487">
                  <c:v>20.995000000000001</c:v>
                </c:pt>
                <c:pt idx="2488">
                  <c:v>20.991</c:v>
                </c:pt>
                <c:pt idx="2489">
                  <c:v>21.001999999999999</c:v>
                </c:pt>
                <c:pt idx="2490">
                  <c:v>20.998000000000001</c:v>
                </c:pt>
                <c:pt idx="2491">
                  <c:v>21.001999999999999</c:v>
                </c:pt>
                <c:pt idx="2492">
                  <c:v>21.006</c:v>
                </c:pt>
                <c:pt idx="2493">
                  <c:v>20.991</c:v>
                </c:pt>
                <c:pt idx="2494">
                  <c:v>20.984000000000002</c:v>
                </c:pt>
                <c:pt idx="2495">
                  <c:v>21.013000000000002</c:v>
                </c:pt>
                <c:pt idx="2496">
                  <c:v>20.975999999999999</c:v>
                </c:pt>
                <c:pt idx="2497">
                  <c:v>20.98</c:v>
                </c:pt>
                <c:pt idx="2498">
                  <c:v>20.984000000000002</c:v>
                </c:pt>
                <c:pt idx="2499">
                  <c:v>20.98</c:v>
                </c:pt>
                <c:pt idx="2500">
                  <c:v>20.975999999999999</c:v>
                </c:pt>
                <c:pt idx="2501">
                  <c:v>20.986999999999998</c:v>
                </c:pt>
                <c:pt idx="2502">
                  <c:v>20.98</c:v>
                </c:pt>
                <c:pt idx="2503">
                  <c:v>20.986999999999998</c:v>
                </c:pt>
                <c:pt idx="2504">
                  <c:v>20.984000000000002</c:v>
                </c:pt>
                <c:pt idx="2505">
                  <c:v>20.975999999999999</c:v>
                </c:pt>
                <c:pt idx="2506">
                  <c:v>20.98</c:v>
                </c:pt>
                <c:pt idx="2507">
                  <c:v>20.984000000000002</c:v>
                </c:pt>
                <c:pt idx="2508">
                  <c:v>20.972999999999999</c:v>
                </c:pt>
                <c:pt idx="2509">
                  <c:v>20.991</c:v>
                </c:pt>
                <c:pt idx="2510">
                  <c:v>20.991</c:v>
                </c:pt>
                <c:pt idx="2511">
                  <c:v>20.98</c:v>
                </c:pt>
                <c:pt idx="2512">
                  <c:v>20.98</c:v>
                </c:pt>
                <c:pt idx="2513">
                  <c:v>20.975999999999999</c:v>
                </c:pt>
                <c:pt idx="2514">
                  <c:v>20.98</c:v>
                </c:pt>
                <c:pt idx="2515">
                  <c:v>20.962</c:v>
                </c:pt>
                <c:pt idx="2516">
                  <c:v>20.975999999999999</c:v>
                </c:pt>
                <c:pt idx="2517">
                  <c:v>20.965</c:v>
                </c:pt>
                <c:pt idx="2518">
                  <c:v>20.954000000000001</c:v>
                </c:pt>
                <c:pt idx="2519">
                  <c:v>20.965</c:v>
                </c:pt>
                <c:pt idx="2520">
                  <c:v>20.957999999999998</c:v>
                </c:pt>
                <c:pt idx="2521">
                  <c:v>20.965</c:v>
                </c:pt>
                <c:pt idx="2522">
                  <c:v>20.954000000000001</c:v>
                </c:pt>
                <c:pt idx="2523">
                  <c:v>20.954000000000001</c:v>
                </c:pt>
                <c:pt idx="2524">
                  <c:v>20.954000000000001</c:v>
                </c:pt>
                <c:pt idx="2525">
                  <c:v>20.951000000000001</c:v>
                </c:pt>
                <c:pt idx="2526">
                  <c:v>20.936</c:v>
                </c:pt>
                <c:pt idx="2527">
                  <c:v>20.951000000000001</c:v>
                </c:pt>
                <c:pt idx="2528">
                  <c:v>20.951000000000001</c:v>
                </c:pt>
                <c:pt idx="2529">
                  <c:v>20.94</c:v>
                </c:pt>
                <c:pt idx="2530">
                  <c:v>20.946999999999999</c:v>
                </c:pt>
                <c:pt idx="2531">
                  <c:v>20.931999999999999</c:v>
                </c:pt>
                <c:pt idx="2532">
                  <c:v>20.928999999999998</c:v>
                </c:pt>
                <c:pt idx="2533">
                  <c:v>20.936</c:v>
                </c:pt>
                <c:pt idx="2534">
                  <c:v>20.855</c:v>
                </c:pt>
                <c:pt idx="2535">
                  <c:v>20.925000000000001</c:v>
                </c:pt>
                <c:pt idx="2536">
                  <c:v>20.936</c:v>
                </c:pt>
                <c:pt idx="2537">
                  <c:v>20.925000000000001</c:v>
                </c:pt>
                <c:pt idx="2538">
                  <c:v>20.917999999999999</c:v>
                </c:pt>
                <c:pt idx="2539">
                  <c:v>20.907</c:v>
                </c:pt>
                <c:pt idx="2540">
                  <c:v>20.9</c:v>
                </c:pt>
                <c:pt idx="2541">
                  <c:v>20.914000000000001</c:v>
                </c:pt>
                <c:pt idx="2542">
                  <c:v>20.902999999999999</c:v>
                </c:pt>
                <c:pt idx="2543">
                  <c:v>20.891999999999999</c:v>
                </c:pt>
                <c:pt idx="2544">
                  <c:v>20.896000000000001</c:v>
                </c:pt>
                <c:pt idx="2545">
                  <c:v>20.885000000000002</c:v>
                </c:pt>
                <c:pt idx="2546">
                  <c:v>20.896000000000001</c:v>
                </c:pt>
                <c:pt idx="2547">
                  <c:v>20.902999999999999</c:v>
                </c:pt>
                <c:pt idx="2548">
                  <c:v>20.902999999999999</c:v>
                </c:pt>
                <c:pt idx="2549">
                  <c:v>20.907</c:v>
                </c:pt>
                <c:pt idx="2550">
                  <c:v>20.917999999999999</c:v>
                </c:pt>
                <c:pt idx="2551">
                  <c:v>20.917999999999999</c:v>
                </c:pt>
                <c:pt idx="2552">
                  <c:v>20.914000000000001</c:v>
                </c:pt>
                <c:pt idx="2553">
                  <c:v>20.925000000000001</c:v>
                </c:pt>
                <c:pt idx="2554">
                  <c:v>20.925000000000001</c:v>
                </c:pt>
                <c:pt idx="2555">
                  <c:v>20.917999999999999</c:v>
                </c:pt>
                <c:pt idx="2556">
                  <c:v>20.933</c:v>
                </c:pt>
                <c:pt idx="2557">
                  <c:v>20.936</c:v>
                </c:pt>
                <c:pt idx="2558">
                  <c:v>20.943999999999999</c:v>
                </c:pt>
                <c:pt idx="2559">
                  <c:v>20.943999999999999</c:v>
                </c:pt>
                <c:pt idx="2560">
                  <c:v>20.951000000000001</c:v>
                </c:pt>
                <c:pt idx="2561">
                  <c:v>20.962</c:v>
                </c:pt>
                <c:pt idx="2562">
                  <c:v>20.97</c:v>
                </c:pt>
                <c:pt idx="2563">
                  <c:v>20.977</c:v>
                </c:pt>
                <c:pt idx="2564">
                  <c:v>20.977</c:v>
                </c:pt>
                <c:pt idx="2565">
                  <c:v>20.98</c:v>
                </c:pt>
                <c:pt idx="2566">
                  <c:v>20.988</c:v>
                </c:pt>
                <c:pt idx="2567">
                  <c:v>20.988</c:v>
                </c:pt>
                <c:pt idx="2568">
                  <c:v>20.991</c:v>
                </c:pt>
                <c:pt idx="2569">
                  <c:v>20.995000000000001</c:v>
                </c:pt>
                <c:pt idx="2570">
                  <c:v>20.991</c:v>
                </c:pt>
                <c:pt idx="2571">
                  <c:v>20.995000000000001</c:v>
                </c:pt>
                <c:pt idx="2572">
                  <c:v>21.01</c:v>
                </c:pt>
                <c:pt idx="2573">
                  <c:v>21.021000000000001</c:v>
                </c:pt>
                <c:pt idx="2574">
                  <c:v>21.016999999999999</c:v>
                </c:pt>
                <c:pt idx="2575">
                  <c:v>21.027999999999999</c:v>
                </c:pt>
                <c:pt idx="2576">
                  <c:v>21.032</c:v>
                </c:pt>
                <c:pt idx="2577">
                  <c:v>21.016999999999999</c:v>
                </c:pt>
                <c:pt idx="2578">
                  <c:v>21.027999999999999</c:v>
                </c:pt>
                <c:pt idx="2579">
                  <c:v>21.027999999999999</c:v>
                </c:pt>
                <c:pt idx="2580">
                  <c:v>21.039000000000001</c:v>
                </c:pt>
                <c:pt idx="2581">
                  <c:v>21.027999999999999</c:v>
                </c:pt>
                <c:pt idx="2582">
                  <c:v>21.036000000000001</c:v>
                </c:pt>
                <c:pt idx="2583">
                  <c:v>21.027999999999999</c:v>
                </c:pt>
                <c:pt idx="2584">
                  <c:v>21.032</c:v>
                </c:pt>
                <c:pt idx="2585">
                  <c:v>21.027999999999999</c:v>
                </c:pt>
                <c:pt idx="2586">
                  <c:v>21.036000000000001</c:v>
                </c:pt>
                <c:pt idx="2587">
                  <c:v>21.039000000000001</c:v>
                </c:pt>
                <c:pt idx="2588">
                  <c:v>21.042999999999999</c:v>
                </c:pt>
                <c:pt idx="2589">
                  <c:v>21.036000000000001</c:v>
                </c:pt>
                <c:pt idx="2590">
                  <c:v>21.036000000000001</c:v>
                </c:pt>
                <c:pt idx="2591">
                  <c:v>21.05</c:v>
                </c:pt>
                <c:pt idx="2592">
                  <c:v>21.047000000000001</c:v>
                </c:pt>
                <c:pt idx="2593">
                  <c:v>21.039000000000001</c:v>
                </c:pt>
                <c:pt idx="2594">
                  <c:v>21.042999999999999</c:v>
                </c:pt>
                <c:pt idx="2595">
                  <c:v>21.036000000000001</c:v>
                </c:pt>
                <c:pt idx="2596">
                  <c:v>21.042999999999999</c:v>
                </c:pt>
                <c:pt idx="2597">
                  <c:v>21.039000000000001</c:v>
                </c:pt>
                <c:pt idx="2598">
                  <c:v>21.021000000000001</c:v>
                </c:pt>
                <c:pt idx="2599">
                  <c:v>21.036000000000001</c:v>
                </c:pt>
                <c:pt idx="2600">
                  <c:v>21.029</c:v>
                </c:pt>
                <c:pt idx="2601">
                  <c:v>21.024999999999999</c:v>
                </c:pt>
                <c:pt idx="2602">
                  <c:v>21.042999999999999</c:v>
                </c:pt>
                <c:pt idx="2603">
                  <c:v>21.04</c:v>
                </c:pt>
                <c:pt idx="2604">
                  <c:v>21.036000000000001</c:v>
                </c:pt>
                <c:pt idx="2605">
                  <c:v>21.047000000000001</c:v>
                </c:pt>
                <c:pt idx="2606">
                  <c:v>21.04</c:v>
                </c:pt>
                <c:pt idx="2607">
                  <c:v>21.036000000000001</c:v>
                </c:pt>
                <c:pt idx="2608">
                  <c:v>21.032</c:v>
                </c:pt>
                <c:pt idx="2609">
                  <c:v>21.036000000000001</c:v>
                </c:pt>
                <c:pt idx="2610">
                  <c:v>21.042999999999999</c:v>
                </c:pt>
                <c:pt idx="2611">
                  <c:v>21.04</c:v>
                </c:pt>
                <c:pt idx="2612">
                  <c:v>21.047000000000001</c:v>
                </c:pt>
                <c:pt idx="2613">
                  <c:v>21.042999999999999</c:v>
                </c:pt>
                <c:pt idx="2614">
                  <c:v>21.042999999999999</c:v>
                </c:pt>
                <c:pt idx="2615">
                  <c:v>21.042999999999999</c:v>
                </c:pt>
                <c:pt idx="2616">
                  <c:v>21.062000000000001</c:v>
                </c:pt>
                <c:pt idx="2617">
                  <c:v>21.047000000000001</c:v>
                </c:pt>
                <c:pt idx="2618">
                  <c:v>21.047000000000001</c:v>
                </c:pt>
                <c:pt idx="2619">
                  <c:v>21.062000000000001</c:v>
                </c:pt>
                <c:pt idx="2620">
                  <c:v>21.053999999999998</c:v>
                </c:pt>
                <c:pt idx="2621">
                  <c:v>21.058</c:v>
                </c:pt>
                <c:pt idx="2622">
                  <c:v>21.058</c:v>
                </c:pt>
                <c:pt idx="2623">
                  <c:v>21.065999999999999</c:v>
                </c:pt>
                <c:pt idx="2624">
                  <c:v>21.068999999999999</c:v>
                </c:pt>
                <c:pt idx="2625">
                  <c:v>21.077000000000002</c:v>
                </c:pt>
                <c:pt idx="2626">
                  <c:v>21.077000000000002</c:v>
                </c:pt>
                <c:pt idx="2627">
                  <c:v>21.077000000000002</c:v>
                </c:pt>
                <c:pt idx="2628">
                  <c:v>21.058</c:v>
                </c:pt>
                <c:pt idx="2629">
                  <c:v>21.073</c:v>
                </c:pt>
                <c:pt idx="2630">
                  <c:v>21.073</c:v>
                </c:pt>
                <c:pt idx="2631">
                  <c:v>21.088000000000001</c:v>
                </c:pt>
                <c:pt idx="2632">
                  <c:v>21.073</c:v>
                </c:pt>
                <c:pt idx="2633">
                  <c:v>21.073</c:v>
                </c:pt>
                <c:pt idx="2634">
                  <c:v>21.073</c:v>
                </c:pt>
                <c:pt idx="2635">
                  <c:v>21.088000000000001</c:v>
                </c:pt>
                <c:pt idx="2636">
                  <c:v>21.084</c:v>
                </c:pt>
                <c:pt idx="2637">
                  <c:v>21.077000000000002</c:v>
                </c:pt>
                <c:pt idx="2638">
                  <c:v>21.08</c:v>
                </c:pt>
                <c:pt idx="2639">
                  <c:v>21.084</c:v>
                </c:pt>
                <c:pt idx="2640">
                  <c:v>21.062000000000001</c:v>
                </c:pt>
                <c:pt idx="2641">
                  <c:v>21.077000000000002</c:v>
                </c:pt>
                <c:pt idx="2642">
                  <c:v>21.077000000000002</c:v>
                </c:pt>
                <c:pt idx="2643">
                  <c:v>21.058</c:v>
                </c:pt>
                <c:pt idx="2644">
                  <c:v>21.08</c:v>
                </c:pt>
                <c:pt idx="2645">
                  <c:v>21.077000000000002</c:v>
                </c:pt>
                <c:pt idx="2646">
                  <c:v>21.065999999999999</c:v>
                </c:pt>
                <c:pt idx="2647">
                  <c:v>21.077000000000002</c:v>
                </c:pt>
                <c:pt idx="2648">
                  <c:v>21.08</c:v>
                </c:pt>
                <c:pt idx="2649">
                  <c:v>21.065999999999999</c:v>
                </c:pt>
                <c:pt idx="2650">
                  <c:v>21.084</c:v>
                </c:pt>
                <c:pt idx="2651">
                  <c:v>21.062000000000001</c:v>
                </c:pt>
                <c:pt idx="2652">
                  <c:v>21.062000000000001</c:v>
                </c:pt>
                <c:pt idx="2653">
                  <c:v>21.062000000000001</c:v>
                </c:pt>
                <c:pt idx="2654">
                  <c:v>21.073</c:v>
                </c:pt>
                <c:pt idx="2655">
                  <c:v>21.062000000000001</c:v>
                </c:pt>
                <c:pt idx="2656">
                  <c:v>21.068999999999999</c:v>
                </c:pt>
                <c:pt idx="2657">
                  <c:v>21.058</c:v>
                </c:pt>
                <c:pt idx="2658">
                  <c:v>21.050999999999998</c:v>
                </c:pt>
                <c:pt idx="2659">
                  <c:v>21.068999999999999</c:v>
                </c:pt>
                <c:pt idx="2660">
                  <c:v>21.065999999999999</c:v>
                </c:pt>
                <c:pt idx="2661">
                  <c:v>21.114000000000001</c:v>
                </c:pt>
                <c:pt idx="2662">
                  <c:v>21.055</c:v>
                </c:pt>
                <c:pt idx="2663">
                  <c:v>21.055</c:v>
                </c:pt>
                <c:pt idx="2664">
                  <c:v>21.073</c:v>
                </c:pt>
                <c:pt idx="2665">
                  <c:v>21.062000000000001</c:v>
                </c:pt>
                <c:pt idx="2666">
                  <c:v>21.062000000000001</c:v>
                </c:pt>
                <c:pt idx="2667">
                  <c:v>21.003</c:v>
                </c:pt>
                <c:pt idx="2668">
                  <c:v>21.050999999999998</c:v>
                </c:pt>
                <c:pt idx="2669">
                  <c:v>21.047000000000001</c:v>
                </c:pt>
                <c:pt idx="2670">
                  <c:v>21.088000000000001</c:v>
                </c:pt>
                <c:pt idx="2671">
                  <c:v>21.055</c:v>
                </c:pt>
                <c:pt idx="2672">
                  <c:v>21.047999999999998</c:v>
                </c:pt>
                <c:pt idx="2673">
                  <c:v>21.059000000000001</c:v>
                </c:pt>
                <c:pt idx="2674">
                  <c:v>21.055</c:v>
                </c:pt>
                <c:pt idx="2675">
                  <c:v>21.055</c:v>
                </c:pt>
                <c:pt idx="2676">
                  <c:v>21.059000000000001</c:v>
                </c:pt>
                <c:pt idx="2677">
                  <c:v>21.059000000000001</c:v>
                </c:pt>
                <c:pt idx="2678">
                  <c:v>21.050999999999998</c:v>
                </c:pt>
                <c:pt idx="2679">
                  <c:v>21.094999999999999</c:v>
                </c:pt>
                <c:pt idx="2680">
                  <c:v>21.055</c:v>
                </c:pt>
                <c:pt idx="2681">
                  <c:v>21.065999999999999</c:v>
                </c:pt>
                <c:pt idx="2682">
                  <c:v>21.081</c:v>
                </c:pt>
                <c:pt idx="2683">
                  <c:v>21.062000000000001</c:v>
                </c:pt>
                <c:pt idx="2684">
                  <c:v>21.059000000000001</c:v>
                </c:pt>
                <c:pt idx="2685">
                  <c:v>21.077000000000002</c:v>
                </c:pt>
                <c:pt idx="2686">
                  <c:v>21.065999999999999</c:v>
                </c:pt>
                <c:pt idx="2687">
                  <c:v>21.07</c:v>
                </c:pt>
                <c:pt idx="2688">
                  <c:v>21.065999999999999</c:v>
                </c:pt>
                <c:pt idx="2689">
                  <c:v>21.059000000000001</c:v>
                </c:pt>
                <c:pt idx="2690">
                  <c:v>21.050999999999998</c:v>
                </c:pt>
                <c:pt idx="2691">
                  <c:v>21.07</c:v>
                </c:pt>
                <c:pt idx="2692">
                  <c:v>21.050999999999998</c:v>
                </c:pt>
                <c:pt idx="2693">
                  <c:v>21.055</c:v>
                </c:pt>
                <c:pt idx="2694">
                  <c:v>21.062000000000001</c:v>
                </c:pt>
                <c:pt idx="2695">
                  <c:v>21.050999999999998</c:v>
                </c:pt>
                <c:pt idx="2696">
                  <c:v>21.050999999999998</c:v>
                </c:pt>
                <c:pt idx="2697">
                  <c:v>21.062000000000001</c:v>
                </c:pt>
                <c:pt idx="2698">
                  <c:v>21.047999999999998</c:v>
                </c:pt>
                <c:pt idx="2699">
                  <c:v>21.047999999999998</c:v>
                </c:pt>
                <c:pt idx="2700">
                  <c:v>21.062999999999999</c:v>
                </c:pt>
                <c:pt idx="2701">
                  <c:v>21.047999999999998</c:v>
                </c:pt>
                <c:pt idx="2702">
                  <c:v>21.059000000000001</c:v>
                </c:pt>
                <c:pt idx="2703">
                  <c:v>21.062999999999999</c:v>
                </c:pt>
                <c:pt idx="2704">
                  <c:v>21.059000000000001</c:v>
                </c:pt>
                <c:pt idx="2705">
                  <c:v>21.055</c:v>
                </c:pt>
                <c:pt idx="2706">
                  <c:v>21.07</c:v>
                </c:pt>
                <c:pt idx="2707">
                  <c:v>21.052</c:v>
                </c:pt>
                <c:pt idx="2708">
                  <c:v>21.062999999999999</c:v>
                </c:pt>
                <c:pt idx="2709">
                  <c:v>21.055</c:v>
                </c:pt>
                <c:pt idx="2710">
                  <c:v>21.065999999999999</c:v>
                </c:pt>
                <c:pt idx="2711">
                  <c:v>21.065999999999999</c:v>
                </c:pt>
                <c:pt idx="2712">
                  <c:v>21.088000000000001</c:v>
                </c:pt>
                <c:pt idx="2713">
                  <c:v>21.074000000000002</c:v>
                </c:pt>
                <c:pt idx="2714">
                  <c:v>21.085000000000001</c:v>
                </c:pt>
                <c:pt idx="2715">
                  <c:v>21.091999999999999</c:v>
                </c:pt>
                <c:pt idx="2716">
                  <c:v>21.096</c:v>
                </c:pt>
                <c:pt idx="2717">
                  <c:v>21.085000000000001</c:v>
                </c:pt>
                <c:pt idx="2718">
                  <c:v>21.106999999999999</c:v>
                </c:pt>
                <c:pt idx="2719">
                  <c:v>21.103000000000002</c:v>
                </c:pt>
                <c:pt idx="2720">
                  <c:v>21.106999999999999</c:v>
                </c:pt>
                <c:pt idx="2721">
                  <c:v>21.125</c:v>
                </c:pt>
                <c:pt idx="2722">
                  <c:v>21.106999999999999</c:v>
                </c:pt>
                <c:pt idx="2723">
                  <c:v>21.103000000000002</c:v>
                </c:pt>
                <c:pt idx="2724">
                  <c:v>21.11</c:v>
                </c:pt>
                <c:pt idx="2725">
                  <c:v>21.103000000000002</c:v>
                </c:pt>
                <c:pt idx="2726">
                  <c:v>21.103000000000002</c:v>
                </c:pt>
                <c:pt idx="2727">
                  <c:v>21.11</c:v>
                </c:pt>
                <c:pt idx="2728">
                  <c:v>21.103000000000002</c:v>
                </c:pt>
                <c:pt idx="2729">
                  <c:v>21.088000000000001</c:v>
                </c:pt>
                <c:pt idx="2730">
                  <c:v>21.091999999999999</c:v>
                </c:pt>
                <c:pt idx="2731">
                  <c:v>21.081</c:v>
                </c:pt>
                <c:pt idx="2732">
                  <c:v>21.081</c:v>
                </c:pt>
                <c:pt idx="2733">
                  <c:v>21.091999999999999</c:v>
                </c:pt>
                <c:pt idx="2734">
                  <c:v>21.085000000000001</c:v>
                </c:pt>
                <c:pt idx="2735">
                  <c:v>21.07</c:v>
                </c:pt>
                <c:pt idx="2736">
                  <c:v>21.074000000000002</c:v>
                </c:pt>
                <c:pt idx="2737">
                  <c:v>21.07</c:v>
                </c:pt>
                <c:pt idx="2738">
                  <c:v>21.077000000000002</c:v>
                </c:pt>
                <c:pt idx="2739">
                  <c:v>21.081</c:v>
                </c:pt>
                <c:pt idx="2740">
                  <c:v>21.074000000000002</c:v>
                </c:pt>
                <c:pt idx="2741">
                  <c:v>21.074000000000002</c:v>
                </c:pt>
                <c:pt idx="2742">
                  <c:v>21.088000000000001</c:v>
                </c:pt>
                <c:pt idx="2743">
                  <c:v>21.091999999999999</c:v>
                </c:pt>
                <c:pt idx="2744">
                  <c:v>21.103000000000002</c:v>
                </c:pt>
                <c:pt idx="2745">
                  <c:v>21.091999999999999</c:v>
                </c:pt>
                <c:pt idx="2746">
                  <c:v>21.085000000000001</c:v>
                </c:pt>
                <c:pt idx="2747">
                  <c:v>21.085000000000001</c:v>
                </c:pt>
                <c:pt idx="2748">
                  <c:v>21.106999999999999</c:v>
                </c:pt>
                <c:pt idx="2749">
                  <c:v>21.091999999999999</c:v>
                </c:pt>
                <c:pt idx="2750">
                  <c:v>21.103000000000002</c:v>
                </c:pt>
                <c:pt idx="2751">
                  <c:v>21.099</c:v>
                </c:pt>
                <c:pt idx="2752">
                  <c:v>21.091999999999999</c:v>
                </c:pt>
                <c:pt idx="2753">
                  <c:v>21.091999999999999</c:v>
                </c:pt>
                <c:pt idx="2754">
                  <c:v>21.114000000000001</c:v>
                </c:pt>
                <c:pt idx="2755">
                  <c:v>21.103000000000002</c:v>
                </c:pt>
                <c:pt idx="2756">
                  <c:v>21.096</c:v>
                </c:pt>
                <c:pt idx="2757">
                  <c:v>21.099</c:v>
                </c:pt>
                <c:pt idx="2758">
                  <c:v>21.096</c:v>
                </c:pt>
                <c:pt idx="2759">
                  <c:v>21.096</c:v>
                </c:pt>
                <c:pt idx="2760">
                  <c:v>21.106999999999999</c:v>
                </c:pt>
                <c:pt idx="2761">
                  <c:v>21.103000000000002</c:v>
                </c:pt>
                <c:pt idx="2762">
                  <c:v>21.103000000000002</c:v>
                </c:pt>
                <c:pt idx="2763">
                  <c:v>21.099</c:v>
                </c:pt>
                <c:pt idx="2764">
                  <c:v>21.088000000000001</c:v>
                </c:pt>
                <c:pt idx="2765">
                  <c:v>21.096</c:v>
                </c:pt>
                <c:pt idx="2766">
                  <c:v>21.099</c:v>
                </c:pt>
                <c:pt idx="2767">
                  <c:v>21.088000000000001</c:v>
                </c:pt>
                <c:pt idx="2768">
                  <c:v>21.096</c:v>
                </c:pt>
                <c:pt idx="2769">
                  <c:v>21.088000000000001</c:v>
                </c:pt>
                <c:pt idx="2770">
                  <c:v>21.085000000000001</c:v>
                </c:pt>
                <c:pt idx="2771">
                  <c:v>21.085000000000001</c:v>
                </c:pt>
                <c:pt idx="2772">
                  <c:v>21.085000000000001</c:v>
                </c:pt>
                <c:pt idx="2773">
                  <c:v>21.081</c:v>
                </c:pt>
                <c:pt idx="2774">
                  <c:v>21.077000000000002</c:v>
                </c:pt>
                <c:pt idx="2775">
                  <c:v>21.074000000000002</c:v>
                </c:pt>
                <c:pt idx="2776">
                  <c:v>21.077000000000002</c:v>
                </c:pt>
                <c:pt idx="2777">
                  <c:v>21.074000000000002</c:v>
                </c:pt>
                <c:pt idx="2778">
                  <c:v>21.074000000000002</c:v>
                </c:pt>
                <c:pt idx="2779">
                  <c:v>21.081</c:v>
                </c:pt>
                <c:pt idx="2780">
                  <c:v>21.07</c:v>
                </c:pt>
                <c:pt idx="2781">
                  <c:v>21.077000000000002</c:v>
                </c:pt>
                <c:pt idx="2782">
                  <c:v>21.081</c:v>
                </c:pt>
                <c:pt idx="2783">
                  <c:v>21.065999999999999</c:v>
                </c:pt>
                <c:pt idx="2784">
                  <c:v>21.081</c:v>
                </c:pt>
                <c:pt idx="2785">
                  <c:v>21.074000000000002</c:v>
                </c:pt>
                <c:pt idx="2786">
                  <c:v>21.074000000000002</c:v>
                </c:pt>
                <c:pt idx="2787">
                  <c:v>21.074000000000002</c:v>
                </c:pt>
                <c:pt idx="2788">
                  <c:v>21.052</c:v>
                </c:pt>
                <c:pt idx="2789">
                  <c:v>21.055</c:v>
                </c:pt>
                <c:pt idx="2790">
                  <c:v>21.059000000000001</c:v>
                </c:pt>
                <c:pt idx="2791">
                  <c:v>21.047999999999998</c:v>
                </c:pt>
                <c:pt idx="2792">
                  <c:v>21.041</c:v>
                </c:pt>
                <c:pt idx="2793">
                  <c:v>21.036999999999999</c:v>
                </c:pt>
                <c:pt idx="2794">
                  <c:v>21.021999999999998</c:v>
                </c:pt>
                <c:pt idx="2795">
                  <c:v>21.03</c:v>
                </c:pt>
                <c:pt idx="2796">
                  <c:v>21.033000000000001</c:v>
                </c:pt>
                <c:pt idx="2797">
                  <c:v>21.021999999999998</c:v>
                </c:pt>
                <c:pt idx="2798">
                  <c:v>21.015000000000001</c:v>
                </c:pt>
                <c:pt idx="2799">
                  <c:v>21.026</c:v>
                </c:pt>
                <c:pt idx="2800">
                  <c:v>21.015000000000001</c:v>
                </c:pt>
                <c:pt idx="2801">
                  <c:v>21.010999999999999</c:v>
                </c:pt>
                <c:pt idx="2802">
                  <c:v>21.015000000000001</c:v>
                </c:pt>
                <c:pt idx="2803">
                  <c:v>21.007999999999999</c:v>
                </c:pt>
                <c:pt idx="2804">
                  <c:v>20.995999999999999</c:v>
                </c:pt>
                <c:pt idx="2805">
                  <c:v>21.004000000000001</c:v>
                </c:pt>
                <c:pt idx="2806">
                  <c:v>21.007999999999999</c:v>
                </c:pt>
                <c:pt idx="2807">
                  <c:v>21.001999999999999</c:v>
                </c:pt>
                <c:pt idx="2808">
                  <c:v>21.004000000000001</c:v>
                </c:pt>
                <c:pt idx="2809">
                  <c:v>20.989000000000001</c:v>
                </c:pt>
                <c:pt idx="2810">
                  <c:v>20.992999999999999</c:v>
                </c:pt>
                <c:pt idx="2811">
                  <c:v>21.004000000000001</c:v>
                </c:pt>
                <c:pt idx="2812">
                  <c:v>21.010999999999999</c:v>
                </c:pt>
                <c:pt idx="2813">
                  <c:v>21</c:v>
                </c:pt>
                <c:pt idx="2814">
                  <c:v>21</c:v>
                </c:pt>
                <c:pt idx="2815">
                  <c:v>21</c:v>
                </c:pt>
                <c:pt idx="2816">
                  <c:v>21</c:v>
                </c:pt>
                <c:pt idx="2817">
                  <c:v>21.007999999999999</c:v>
                </c:pt>
                <c:pt idx="2818">
                  <c:v>21.004000000000001</c:v>
                </c:pt>
                <c:pt idx="2819">
                  <c:v>20.989000000000001</c:v>
                </c:pt>
                <c:pt idx="2820">
                  <c:v>21.004000000000001</c:v>
                </c:pt>
                <c:pt idx="2821">
                  <c:v>20.995999999999999</c:v>
                </c:pt>
                <c:pt idx="2822">
                  <c:v>20.992999999999999</c:v>
                </c:pt>
                <c:pt idx="2823">
                  <c:v>21</c:v>
                </c:pt>
                <c:pt idx="2824">
                  <c:v>21.004000000000001</c:v>
                </c:pt>
                <c:pt idx="2825">
                  <c:v>21</c:v>
                </c:pt>
                <c:pt idx="2826">
                  <c:v>20.995999999999999</c:v>
                </c:pt>
                <c:pt idx="2827">
                  <c:v>20.995999999999999</c:v>
                </c:pt>
                <c:pt idx="2828">
                  <c:v>20.995999999999999</c:v>
                </c:pt>
                <c:pt idx="2829">
                  <c:v>21.004000000000001</c:v>
                </c:pt>
                <c:pt idx="2830">
                  <c:v>21.004000000000001</c:v>
                </c:pt>
                <c:pt idx="2831">
                  <c:v>20.989000000000001</c:v>
                </c:pt>
                <c:pt idx="2832">
                  <c:v>21.004000000000001</c:v>
                </c:pt>
                <c:pt idx="2833">
                  <c:v>21.015000000000001</c:v>
                </c:pt>
                <c:pt idx="2834">
                  <c:v>21.004000000000001</c:v>
                </c:pt>
                <c:pt idx="2835">
                  <c:v>21.004000000000001</c:v>
                </c:pt>
                <c:pt idx="2836">
                  <c:v>21.015000000000001</c:v>
                </c:pt>
                <c:pt idx="2837">
                  <c:v>21.015000000000001</c:v>
                </c:pt>
                <c:pt idx="2838">
                  <c:v>21.007000000000001</c:v>
                </c:pt>
                <c:pt idx="2839">
                  <c:v>21.015000000000001</c:v>
                </c:pt>
                <c:pt idx="2840">
                  <c:v>21.015000000000001</c:v>
                </c:pt>
                <c:pt idx="2841">
                  <c:v>21.021999999999998</c:v>
                </c:pt>
                <c:pt idx="2842">
                  <c:v>21.015000000000001</c:v>
                </c:pt>
                <c:pt idx="2843">
                  <c:v>21.015000000000001</c:v>
                </c:pt>
                <c:pt idx="2844">
                  <c:v>21.026</c:v>
                </c:pt>
                <c:pt idx="2845">
                  <c:v>21.015000000000001</c:v>
                </c:pt>
                <c:pt idx="2846">
                  <c:v>21.010999999999999</c:v>
                </c:pt>
                <c:pt idx="2847">
                  <c:v>21.018000000000001</c:v>
                </c:pt>
                <c:pt idx="2848">
                  <c:v>21.033000000000001</c:v>
                </c:pt>
                <c:pt idx="2849">
                  <c:v>21.065999999999999</c:v>
                </c:pt>
                <c:pt idx="2850">
                  <c:v>21.029</c:v>
                </c:pt>
                <c:pt idx="2851">
                  <c:v>21.021999999999998</c:v>
                </c:pt>
                <c:pt idx="2852">
                  <c:v>21.04</c:v>
                </c:pt>
                <c:pt idx="2853">
                  <c:v>21.04</c:v>
                </c:pt>
                <c:pt idx="2854">
                  <c:v>21.044</c:v>
                </c:pt>
                <c:pt idx="2855">
                  <c:v>21.036999999999999</c:v>
                </c:pt>
                <c:pt idx="2856">
                  <c:v>21.024999999999999</c:v>
                </c:pt>
                <c:pt idx="2857">
                  <c:v>21.033000000000001</c:v>
                </c:pt>
                <c:pt idx="2858">
                  <c:v>21.029</c:v>
                </c:pt>
                <c:pt idx="2859">
                  <c:v>21.029</c:v>
                </c:pt>
                <c:pt idx="2860">
                  <c:v>21.029</c:v>
                </c:pt>
                <c:pt idx="2861">
                  <c:v>21.036999999999999</c:v>
                </c:pt>
                <c:pt idx="2862">
                  <c:v>21.021999999999998</c:v>
                </c:pt>
                <c:pt idx="2863">
                  <c:v>21.024999999999999</c:v>
                </c:pt>
                <c:pt idx="2864">
                  <c:v>21.021999999999998</c:v>
                </c:pt>
                <c:pt idx="2865">
                  <c:v>21.024999999999999</c:v>
                </c:pt>
                <c:pt idx="2866">
                  <c:v>21.024999999999999</c:v>
                </c:pt>
                <c:pt idx="2867">
                  <c:v>21.024999999999999</c:v>
                </c:pt>
                <c:pt idx="2868">
                  <c:v>21.029</c:v>
                </c:pt>
                <c:pt idx="2869">
                  <c:v>21.024999999999999</c:v>
                </c:pt>
                <c:pt idx="2870">
                  <c:v>21.029</c:v>
                </c:pt>
                <c:pt idx="2871">
                  <c:v>21.036999999999999</c:v>
                </c:pt>
                <c:pt idx="2872">
                  <c:v>21.029</c:v>
                </c:pt>
                <c:pt idx="2873">
                  <c:v>21.036999999999999</c:v>
                </c:pt>
                <c:pt idx="2874">
                  <c:v>21.024999999999999</c:v>
                </c:pt>
                <c:pt idx="2875">
                  <c:v>21.029</c:v>
                </c:pt>
                <c:pt idx="2876">
                  <c:v>21.029</c:v>
                </c:pt>
                <c:pt idx="2877">
                  <c:v>21.036999999999999</c:v>
                </c:pt>
                <c:pt idx="2878">
                  <c:v>21.029</c:v>
                </c:pt>
                <c:pt idx="2879">
                  <c:v>21.033000000000001</c:v>
                </c:pt>
                <c:pt idx="2880">
                  <c:v>21.036999999999999</c:v>
                </c:pt>
                <c:pt idx="2881">
                  <c:v>21.044</c:v>
                </c:pt>
                <c:pt idx="2882">
                  <c:v>21.036999999999999</c:v>
                </c:pt>
                <c:pt idx="2883">
                  <c:v>21.04</c:v>
                </c:pt>
                <c:pt idx="2884">
                  <c:v>21.033000000000001</c:v>
                </c:pt>
                <c:pt idx="2885">
                  <c:v>21.036999999999999</c:v>
                </c:pt>
                <c:pt idx="2886">
                  <c:v>21.036999999999999</c:v>
                </c:pt>
                <c:pt idx="2887">
                  <c:v>21.044</c:v>
                </c:pt>
                <c:pt idx="2888">
                  <c:v>21.04</c:v>
                </c:pt>
                <c:pt idx="2889">
                  <c:v>21.050999999999998</c:v>
                </c:pt>
                <c:pt idx="2890">
                  <c:v>21.055</c:v>
                </c:pt>
                <c:pt idx="2891">
                  <c:v>21.050999999999998</c:v>
                </c:pt>
                <c:pt idx="2892">
                  <c:v>21.050999999999998</c:v>
                </c:pt>
                <c:pt idx="2893">
                  <c:v>21.059000000000001</c:v>
                </c:pt>
                <c:pt idx="2894">
                  <c:v>21.059000000000001</c:v>
                </c:pt>
                <c:pt idx="2895">
                  <c:v>21.050999999999998</c:v>
                </c:pt>
                <c:pt idx="2896">
                  <c:v>21.047999999999998</c:v>
                </c:pt>
                <c:pt idx="2897">
                  <c:v>21.055</c:v>
                </c:pt>
                <c:pt idx="2898">
                  <c:v>21.059000000000001</c:v>
                </c:pt>
                <c:pt idx="2899">
                  <c:v>21.059000000000001</c:v>
                </c:pt>
                <c:pt idx="2900">
                  <c:v>21.047999999999998</c:v>
                </c:pt>
                <c:pt idx="2901">
                  <c:v>21.059000000000001</c:v>
                </c:pt>
                <c:pt idx="2902">
                  <c:v>21.050999999999998</c:v>
                </c:pt>
                <c:pt idx="2903">
                  <c:v>21.050999999999998</c:v>
                </c:pt>
                <c:pt idx="2904">
                  <c:v>21.04</c:v>
                </c:pt>
                <c:pt idx="2905">
                  <c:v>21.04</c:v>
                </c:pt>
                <c:pt idx="2906">
                  <c:v>21.036000000000001</c:v>
                </c:pt>
                <c:pt idx="2907">
                  <c:v>21.04</c:v>
                </c:pt>
                <c:pt idx="2908">
                  <c:v>21.050999999999998</c:v>
                </c:pt>
                <c:pt idx="2909">
                  <c:v>21.021999999999998</c:v>
                </c:pt>
                <c:pt idx="2910">
                  <c:v>21.047000000000001</c:v>
                </c:pt>
                <c:pt idx="2911">
                  <c:v>21.047000000000001</c:v>
                </c:pt>
                <c:pt idx="2912">
                  <c:v>21.036000000000001</c:v>
                </c:pt>
                <c:pt idx="2913">
                  <c:v>21.04</c:v>
                </c:pt>
                <c:pt idx="2914">
                  <c:v>21.029</c:v>
                </c:pt>
                <c:pt idx="2915">
                  <c:v>21.036000000000001</c:v>
                </c:pt>
                <c:pt idx="2916">
                  <c:v>21.033000000000001</c:v>
                </c:pt>
                <c:pt idx="2917">
                  <c:v>21.018000000000001</c:v>
                </c:pt>
                <c:pt idx="2918">
                  <c:v>21.021999999999998</c:v>
                </c:pt>
                <c:pt idx="2919">
                  <c:v>21.029</c:v>
                </c:pt>
                <c:pt idx="2920">
                  <c:v>21.029</c:v>
                </c:pt>
                <c:pt idx="2921">
                  <c:v>21.029</c:v>
                </c:pt>
                <c:pt idx="2922">
                  <c:v>21.021000000000001</c:v>
                </c:pt>
                <c:pt idx="2923">
                  <c:v>21.024999999999999</c:v>
                </c:pt>
                <c:pt idx="2924">
                  <c:v>21.024999999999999</c:v>
                </c:pt>
                <c:pt idx="2925">
                  <c:v>21.029</c:v>
                </c:pt>
                <c:pt idx="2926">
                  <c:v>21.033000000000001</c:v>
                </c:pt>
                <c:pt idx="2927">
                  <c:v>21.029</c:v>
                </c:pt>
                <c:pt idx="2928">
                  <c:v>21.033000000000001</c:v>
                </c:pt>
                <c:pt idx="2929">
                  <c:v>21.036000000000001</c:v>
                </c:pt>
                <c:pt idx="2930">
                  <c:v>21.029</c:v>
                </c:pt>
                <c:pt idx="2931">
                  <c:v>21.036000000000001</c:v>
                </c:pt>
                <c:pt idx="2932">
                  <c:v>21.033000000000001</c:v>
                </c:pt>
                <c:pt idx="2933">
                  <c:v>21.036000000000001</c:v>
                </c:pt>
                <c:pt idx="2934">
                  <c:v>21.033000000000001</c:v>
                </c:pt>
                <c:pt idx="2935">
                  <c:v>21.033000000000001</c:v>
                </c:pt>
                <c:pt idx="2936">
                  <c:v>21.029</c:v>
                </c:pt>
                <c:pt idx="2937">
                  <c:v>21.024999999999999</c:v>
                </c:pt>
                <c:pt idx="2938">
                  <c:v>21.029</c:v>
                </c:pt>
                <c:pt idx="2939">
                  <c:v>21.029</c:v>
                </c:pt>
                <c:pt idx="2940">
                  <c:v>21.018000000000001</c:v>
                </c:pt>
                <c:pt idx="2941">
                  <c:v>21.024999999999999</c:v>
                </c:pt>
                <c:pt idx="2942">
                  <c:v>21.021000000000001</c:v>
                </c:pt>
                <c:pt idx="2943">
                  <c:v>21.021000000000001</c:v>
                </c:pt>
                <c:pt idx="2944">
                  <c:v>21.007000000000001</c:v>
                </c:pt>
                <c:pt idx="2945">
                  <c:v>21.013999999999999</c:v>
                </c:pt>
                <c:pt idx="2946">
                  <c:v>21.018000000000001</c:v>
                </c:pt>
                <c:pt idx="2947">
                  <c:v>21.024999999999999</c:v>
                </c:pt>
                <c:pt idx="2948">
                  <c:v>21.018000000000001</c:v>
                </c:pt>
                <c:pt idx="2949">
                  <c:v>21.032</c:v>
                </c:pt>
                <c:pt idx="2950">
                  <c:v>21.024999999999999</c:v>
                </c:pt>
                <c:pt idx="2951">
                  <c:v>21.024999999999999</c:v>
                </c:pt>
                <c:pt idx="2952">
                  <c:v>21.036000000000001</c:v>
                </c:pt>
                <c:pt idx="2953">
                  <c:v>21.042999999999999</c:v>
                </c:pt>
                <c:pt idx="2954">
                  <c:v>21.029</c:v>
                </c:pt>
                <c:pt idx="2955">
                  <c:v>21.029</c:v>
                </c:pt>
                <c:pt idx="2956">
                  <c:v>21.036000000000001</c:v>
                </c:pt>
                <c:pt idx="2957">
                  <c:v>21.04</c:v>
                </c:pt>
                <c:pt idx="2958">
                  <c:v>21.032</c:v>
                </c:pt>
                <c:pt idx="2959">
                  <c:v>21.024999999999999</c:v>
                </c:pt>
                <c:pt idx="2960">
                  <c:v>21.021000000000001</c:v>
                </c:pt>
                <c:pt idx="2961">
                  <c:v>21.024999999999999</c:v>
                </c:pt>
                <c:pt idx="2962">
                  <c:v>21.029</c:v>
                </c:pt>
                <c:pt idx="2963">
                  <c:v>21.013999999999999</c:v>
                </c:pt>
                <c:pt idx="2964">
                  <c:v>21.021000000000001</c:v>
                </c:pt>
                <c:pt idx="2965">
                  <c:v>21.021000000000001</c:v>
                </c:pt>
                <c:pt idx="2966">
                  <c:v>21.029</c:v>
                </c:pt>
                <c:pt idx="2967">
                  <c:v>21.007000000000001</c:v>
                </c:pt>
                <c:pt idx="2968">
                  <c:v>20.988</c:v>
                </c:pt>
                <c:pt idx="2969">
                  <c:v>20.988</c:v>
                </c:pt>
                <c:pt idx="2970">
                  <c:v>20.995999999999999</c:v>
                </c:pt>
                <c:pt idx="2971">
                  <c:v>20.981000000000002</c:v>
                </c:pt>
                <c:pt idx="2972">
                  <c:v>20.963000000000001</c:v>
                </c:pt>
                <c:pt idx="2973">
                  <c:v>20.933</c:v>
                </c:pt>
                <c:pt idx="2974">
                  <c:v>20.948</c:v>
                </c:pt>
                <c:pt idx="2975">
                  <c:v>20.928999999999998</c:v>
                </c:pt>
                <c:pt idx="2976">
                  <c:v>20.928999999999998</c:v>
                </c:pt>
                <c:pt idx="2977">
                  <c:v>20.928999999999998</c:v>
                </c:pt>
                <c:pt idx="2978">
                  <c:v>20.925999999999998</c:v>
                </c:pt>
                <c:pt idx="2979">
                  <c:v>20.928999999999998</c:v>
                </c:pt>
                <c:pt idx="2980">
                  <c:v>20.928999999999998</c:v>
                </c:pt>
                <c:pt idx="2981">
                  <c:v>20.922000000000001</c:v>
                </c:pt>
                <c:pt idx="2982">
                  <c:v>20.914999999999999</c:v>
                </c:pt>
                <c:pt idx="2983">
                  <c:v>20.914999999999999</c:v>
                </c:pt>
                <c:pt idx="2984">
                  <c:v>20.914999999999999</c:v>
                </c:pt>
                <c:pt idx="2985">
                  <c:v>20.904</c:v>
                </c:pt>
                <c:pt idx="2986">
                  <c:v>20.911000000000001</c:v>
                </c:pt>
                <c:pt idx="2987">
                  <c:v>20.9</c:v>
                </c:pt>
                <c:pt idx="2988">
                  <c:v>20.896000000000001</c:v>
                </c:pt>
                <c:pt idx="2989">
                  <c:v>20.893000000000001</c:v>
                </c:pt>
                <c:pt idx="2990">
                  <c:v>20.9</c:v>
                </c:pt>
                <c:pt idx="2991">
                  <c:v>20.907</c:v>
                </c:pt>
                <c:pt idx="2992">
                  <c:v>20.911000000000001</c:v>
                </c:pt>
                <c:pt idx="2993">
                  <c:v>20.896000000000001</c:v>
                </c:pt>
                <c:pt idx="2994">
                  <c:v>20.911000000000001</c:v>
                </c:pt>
                <c:pt idx="2995">
                  <c:v>20.9</c:v>
                </c:pt>
                <c:pt idx="2996">
                  <c:v>20.9</c:v>
                </c:pt>
                <c:pt idx="2997">
                  <c:v>20.896000000000001</c:v>
                </c:pt>
                <c:pt idx="2998">
                  <c:v>20.893000000000001</c:v>
                </c:pt>
                <c:pt idx="2999">
                  <c:v>20.893000000000001</c:v>
                </c:pt>
                <c:pt idx="3000">
                  <c:v>20.893000000000001</c:v>
                </c:pt>
                <c:pt idx="3001">
                  <c:v>20.893000000000001</c:v>
                </c:pt>
                <c:pt idx="3002">
                  <c:v>20.896000000000001</c:v>
                </c:pt>
                <c:pt idx="3003">
                  <c:v>20.888999999999999</c:v>
                </c:pt>
                <c:pt idx="3004">
                  <c:v>20.888999999999999</c:v>
                </c:pt>
                <c:pt idx="3005">
                  <c:v>20.9</c:v>
                </c:pt>
                <c:pt idx="3006">
                  <c:v>20.911000000000001</c:v>
                </c:pt>
                <c:pt idx="3007">
                  <c:v>20.9</c:v>
                </c:pt>
                <c:pt idx="3008">
                  <c:v>20.9</c:v>
                </c:pt>
                <c:pt idx="3009">
                  <c:v>20.914999999999999</c:v>
                </c:pt>
                <c:pt idx="3010">
                  <c:v>20.9</c:v>
                </c:pt>
                <c:pt idx="3011">
                  <c:v>20.917999999999999</c:v>
                </c:pt>
                <c:pt idx="3012">
                  <c:v>20.914999999999999</c:v>
                </c:pt>
                <c:pt idx="3013">
                  <c:v>20.904</c:v>
                </c:pt>
                <c:pt idx="3014">
                  <c:v>20.911000000000001</c:v>
                </c:pt>
                <c:pt idx="3015">
                  <c:v>20.911000000000001</c:v>
                </c:pt>
                <c:pt idx="3016">
                  <c:v>20.907</c:v>
                </c:pt>
                <c:pt idx="3017">
                  <c:v>20.911000000000001</c:v>
                </c:pt>
                <c:pt idx="3018">
                  <c:v>20.904</c:v>
                </c:pt>
                <c:pt idx="3019">
                  <c:v>20.907</c:v>
                </c:pt>
                <c:pt idx="3020">
                  <c:v>20.904</c:v>
                </c:pt>
                <c:pt idx="3021">
                  <c:v>20.922000000000001</c:v>
                </c:pt>
                <c:pt idx="3022">
                  <c:v>20.911000000000001</c:v>
                </c:pt>
                <c:pt idx="3023">
                  <c:v>20.922000000000001</c:v>
                </c:pt>
                <c:pt idx="3024">
                  <c:v>20.917999999999999</c:v>
                </c:pt>
                <c:pt idx="3025">
                  <c:v>20.937000000000001</c:v>
                </c:pt>
                <c:pt idx="3026">
                  <c:v>20.948</c:v>
                </c:pt>
                <c:pt idx="3027">
                  <c:v>20.937000000000001</c:v>
                </c:pt>
                <c:pt idx="3028">
                  <c:v>20.940999999999999</c:v>
                </c:pt>
                <c:pt idx="3029">
                  <c:v>20.940999999999999</c:v>
                </c:pt>
                <c:pt idx="3030">
                  <c:v>20.948</c:v>
                </c:pt>
                <c:pt idx="3031">
                  <c:v>20.943999999999999</c:v>
                </c:pt>
                <c:pt idx="3032">
                  <c:v>20.940999999999999</c:v>
                </c:pt>
                <c:pt idx="3033">
                  <c:v>20.948</c:v>
                </c:pt>
                <c:pt idx="3034">
                  <c:v>20.948</c:v>
                </c:pt>
                <c:pt idx="3035">
                  <c:v>20.948</c:v>
                </c:pt>
                <c:pt idx="3036">
                  <c:v>20.954999999999998</c:v>
                </c:pt>
                <c:pt idx="3037">
                  <c:v>20.959</c:v>
                </c:pt>
                <c:pt idx="3038">
                  <c:v>20.959</c:v>
                </c:pt>
                <c:pt idx="3039">
                  <c:v>20.974</c:v>
                </c:pt>
                <c:pt idx="3040">
                  <c:v>20.977</c:v>
                </c:pt>
                <c:pt idx="3041">
                  <c:v>20.966000000000001</c:v>
                </c:pt>
                <c:pt idx="3042">
                  <c:v>20.966000000000001</c:v>
                </c:pt>
                <c:pt idx="3043">
                  <c:v>20.977</c:v>
                </c:pt>
                <c:pt idx="3044">
                  <c:v>20.984999999999999</c:v>
                </c:pt>
                <c:pt idx="3045">
                  <c:v>20.984999999999999</c:v>
                </c:pt>
                <c:pt idx="3046">
                  <c:v>20.984999999999999</c:v>
                </c:pt>
                <c:pt idx="3047">
                  <c:v>20.988</c:v>
                </c:pt>
                <c:pt idx="3048">
                  <c:v>20.984999999999999</c:v>
                </c:pt>
                <c:pt idx="3049">
                  <c:v>20.977</c:v>
                </c:pt>
                <c:pt idx="3050">
                  <c:v>20.995999999999999</c:v>
                </c:pt>
                <c:pt idx="3051">
                  <c:v>20.998999999999999</c:v>
                </c:pt>
                <c:pt idx="3052">
                  <c:v>21.003</c:v>
                </c:pt>
                <c:pt idx="3053">
                  <c:v>21.003</c:v>
                </c:pt>
                <c:pt idx="3054">
                  <c:v>21.013999999999999</c:v>
                </c:pt>
                <c:pt idx="3055">
                  <c:v>21.018000000000001</c:v>
                </c:pt>
                <c:pt idx="3056">
                  <c:v>21.018000000000001</c:v>
                </c:pt>
                <c:pt idx="3057">
                  <c:v>21.021000000000001</c:v>
                </c:pt>
                <c:pt idx="3058">
                  <c:v>21.024999999999999</c:v>
                </c:pt>
                <c:pt idx="3059">
                  <c:v>21.029</c:v>
                </c:pt>
                <c:pt idx="3060">
                  <c:v>21.024999999999999</c:v>
                </c:pt>
                <c:pt idx="3061">
                  <c:v>21.029</c:v>
                </c:pt>
                <c:pt idx="3062">
                  <c:v>21.029</c:v>
                </c:pt>
                <c:pt idx="3063">
                  <c:v>21.013999999999999</c:v>
                </c:pt>
                <c:pt idx="3064">
                  <c:v>21.032</c:v>
                </c:pt>
                <c:pt idx="3065">
                  <c:v>21.036000000000001</c:v>
                </c:pt>
                <c:pt idx="3066">
                  <c:v>21.021000000000001</c:v>
                </c:pt>
                <c:pt idx="3067">
                  <c:v>21.024999999999999</c:v>
                </c:pt>
                <c:pt idx="3068">
                  <c:v>21.021000000000001</c:v>
                </c:pt>
                <c:pt idx="3069">
                  <c:v>21.021000000000001</c:v>
                </c:pt>
                <c:pt idx="3070">
                  <c:v>21.013999999999999</c:v>
                </c:pt>
                <c:pt idx="3071">
                  <c:v>21.003</c:v>
                </c:pt>
                <c:pt idx="3072">
                  <c:v>21.007000000000001</c:v>
                </c:pt>
                <c:pt idx="3073">
                  <c:v>21.018000000000001</c:v>
                </c:pt>
                <c:pt idx="3074">
                  <c:v>21.013999999999999</c:v>
                </c:pt>
                <c:pt idx="3075">
                  <c:v>21.01</c:v>
                </c:pt>
                <c:pt idx="3076">
                  <c:v>21.018000000000001</c:v>
                </c:pt>
                <c:pt idx="3077">
                  <c:v>21.01</c:v>
                </c:pt>
                <c:pt idx="3078">
                  <c:v>21.021000000000001</c:v>
                </c:pt>
                <c:pt idx="3079">
                  <c:v>21.018000000000001</c:v>
                </c:pt>
                <c:pt idx="3080">
                  <c:v>21.018000000000001</c:v>
                </c:pt>
                <c:pt idx="3081">
                  <c:v>21.003</c:v>
                </c:pt>
                <c:pt idx="3082">
                  <c:v>21.003</c:v>
                </c:pt>
                <c:pt idx="3083">
                  <c:v>20.984000000000002</c:v>
                </c:pt>
                <c:pt idx="3084">
                  <c:v>20.981000000000002</c:v>
                </c:pt>
                <c:pt idx="3085">
                  <c:v>20.972999999999999</c:v>
                </c:pt>
                <c:pt idx="3086">
                  <c:v>20.977</c:v>
                </c:pt>
                <c:pt idx="3087">
                  <c:v>20.966000000000001</c:v>
                </c:pt>
                <c:pt idx="3088">
                  <c:v>20.97</c:v>
                </c:pt>
                <c:pt idx="3089">
                  <c:v>20.972999999999999</c:v>
                </c:pt>
                <c:pt idx="3090">
                  <c:v>20.97</c:v>
                </c:pt>
                <c:pt idx="3091">
                  <c:v>20.97</c:v>
                </c:pt>
                <c:pt idx="3092">
                  <c:v>20.984000000000002</c:v>
                </c:pt>
                <c:pt idx="3093">
                  <c:v>20.977</c:v>
                </c:pt>
                <c:pt idx="3094">
                  <c:v>20.977</c:v>
                </c:pt>
                <c:pt idx="3095">
                  <c:v>20.988</c:v>
                </c:pt>
                <c:pt idx="3096">
                  <c:v>20.984000000000002</c:v>
                </c:pt>
                <c:pt idx="3097">
                  <c:v>20.995000000000001</c:v>
                </c:pt>
                <c:pt idx="3098">
                  <c:v>20.977</c:v>
                </c:pt>
                <c:pt idx="3099">
                  <c:v>20.991</c:v>
                </c:pt>
                <c:pt idx="3100">
                  <c:v>20.984000000000002</c:v>
                </c:pt>
                <c:pt idx="3101">
                  <c:v>20.984000000000002</c:v>
                </c:pt>
                <c:pt idx="3102">
                  <c:v>20.984000000000002</c:v>
                </c:pt>
                <c:pt idx="3103">
                  <c:v>20.98</c:v>
                </c:pt>
                <c:pt idx="3104">
                  <c:v>20.988</c:v>
                </c:pt>
                <c:pt idx="3105">
                  <c:v>20.977</c:v>
                </c:pt>
                <c:pt idx="3106">
                  <c:v>20.984000000000002</c:v>
                </c:pt>
                <c:pt idx="3107">
                  <c:v>20.988</c:v>
                </c:pt>
                <c:pt idx="3108">
                  <c:v>20.98</c:v>
                </c:pt>
                <c:pt idx="3109">
                  <c:v>20.991</c:v>
                </c:pt>
                <c:pt idx="3110">
                  <c:v>20.984000000000002</c:v>
                </c:pt>
                <c:pt idx="3111">
                  <c:v>20.998999999999999</c:v>
                </c:pt>
                <c:pt idx="3112">
                  <c:v>20.991</c:v>
                </c:pt>
                <c:pt idx="3113">
                  <c:v>20.991</c:v>
                </c:pt>
                <c:pt idx="3114">
                  <c:v>20.991</c:v>
                </c:pt>
                <c:pt idx="3115">
                  <c:v>20.995000000000001</c:v>
                </c:pt>
                <c:pt idx="3116">
                  <c:v>20.991</c:v>
                </c:pt>
                <c:pt idx="3117">
                  <c:v>20.991</c:v>
                </c:pt>
                <c:pt idx="3118">
                  <c:v>20.998999999999999</c:v>
                </c:pt>
                <c:pt idx="3119">
                  <c:v>21.001999999999999</c:v>
                </c:pt>
                <c:pt idx="3120">
                  <c:v>21.001999999999999</c:v>
                </c:pt>
                <c:pt idx="3121">
                  <c:v>20.998999999999999</c:v>
                </c:pt>
                <c:pt idx="3122">
                  <c:v>21.001999999999999</c:v>
                </c:pt>
                <c:pt idx="3123">
                  <c:v>21.001999999999999</c:v>
                </c:pt>
                <c:pt idx="3124">
                  <c:v>21.006</c:v>
                </c:pt>
                <c:pt idx="3125">
                  <c:v>21.001999999999999</c:v>
                </c:pt>
                <c:pt idx="3126">
                  <c:v>21.013000000000002</c:v>
                </c:pt>
                <c:pt idx="3127">
                  <c:v>21.006</c:v>
                </c:pt>
                <c:pt idx="3128">
                  <c:v>21.001999999999999</c:v>
                </c:pt>
                <c:pt idx="3129">
                  <c:v>20.998999999999999</c:v>
                </c:pt>
                <c:pt idx="3130">
                  <c:v>20.995000000000001</c:v>
                </c:pt>
                <c:pt idx="3131">
                  <c:v>20.988</c:v>
                </c:pt>
                <c:pt idx="3132">
                  <c:v>20.995000000000001</c:v>
                </c:pt>
                <c:pt idx="3133">
                  <c:v>20.988</c:v>
                </c:pt>
                <c:pt idx="3134">
                  <c:v>20.988</c:v>
                </c:pt>
                <c:pt idx="3135">
                  <c:v>20.977</c:v>
                </c:pt>
                <c:pt idx="3136">
                  <c:v>20.972999999999999</c:v>
                </c:pt>
                <c:pt idx="3137">
                  <c:v>20.966000000000001</c:v>
                </c:pt>
                <c:pt idx="3138">
                  <c:v>20.962</c:v>
                </c:pt>
                <c:pt idx="3139">
                  <c:v>20.965</c:v>
                </c:pt>
                <c:pt idx="3140">
                  <c:v>20.965</c:v>
                </c:pt>
                <c:pt idx="3141">
                  <c:v>20.965</c:v>
                </c:pt>
                <c:pt idx="3142">
                  <c:v>20.965</c:v>
                </c:pt>
                <c:pt idx="3143">
                  <c:v>20.957999999999998</c:v>
                </c:pt>
                <c:pt idx="3144">
                  <c:v>20.951000000000001</c:v>
                </c:pt>
                <c:pt idx="3145">
                  <c:v>20.984000000000002</c:v>
                </c:pt>
                <c:pt idx="3146">
                  <c:v>20.965</c:v>
                </c:pt>
                <c:pt idx="3147">
                  <c:v>20.962</c:v>
                </c:pt>
                <c:pt idx="3148">
                  <c:v>20.962</c:v>
                </c:pt>
                <c:pt idx="3149">
                  <c:v>20.954000000000001</c:v>
                </c:pt>
                <c:pt idx="3150">
                  <c:v>20.946999999999999</c:v>
                </c:pt>
                <c:pt idx="3151">
                  <c:v>20.957999999999998</c:v>
                </c:pt>
                <c:pt idx="3152">
                  <c:v>20.954000000000001</c:v>
                </c:pt>
                <c:pt idx="3153">
                  <c:v>20.951000000000001</c:v>
                </c:pt>
                <c:pt idx="3154">
                  <c:v>20.957999999999998</c:v>
                </c:pt>
                <c:pt idx="3155">
                  <c:v>20.957999999999998</c:v>
                </c:pt>
                <c:pt idx="3156">
                  <c:v>20.957999999999998</c:v>
                </c:pt>
                <c:pt idx="3157">
                  <c:v>20.951000000000001</c:v>
                </c:pt>
                <c:pt idx="3158">
                  <c:v>20.954000000000001</c:v>
                </c:pt>
                <c:pt idx="3159">
                  <c:v>20.951000000000001</c:v>
                </c:pt>
                <c:pt idx="3160">
                  <c:v>20.957999999999998</c:v>
                </c:pt>
                <c:pt idx="3161">
                  <c:v>20.939</c:v>
                </c:pt>
                <c:pt idx="3162">
                  <c:v>20.931999999999999</c:v>
                </c:pt>
                <c:pt idx="3163">
                  <c:v>20.939</c:v>
                </c:pt>
                <c:pt idx="3164">
                  <c:v>20.936</c:v>
                </c:pt>
                <c:pt idx="3165">
                  <c:v>20.939</c:v>
                </c:pt>
                <c:pt idx="3166">
                  <c:v>20.931999999999999</c:v>
                </c:pt>
                <c:pt idx="3167">
                  <c:v>20.931999999999999</c:v>
                </c:pt>
                <c:pt idx="3168">
                  <c:v>20.936</c:v>
                </c:pt>
                <c:pt idx="3169">
                  <c:v>20.928000000000001</c:v>
                </c:pt>
                <c:pt idx="3170">
                  <c:v>20.931999999999999</c:v>
                </c:pt>
                <c:pt idx="3171">
                  <c:v>20.931999999999999</c:v>
                </c:pt>
                <c:pt idx="3172">
                  <c:v>20.943000000000001</c:v>
                </c:pt>
                <c:pt idx="3173">
                  <c:v>20.943000000000001</c:v>
                </c:pt>
                <c:pt idx="3174">
                  <c:v>20.934999999999999</c:v>
                </c:pt>
                <c:pt idx="3175">
                  <c:v>20.931999999999999</c:v>
                </c:pt>
                <c:pt idx="3176">
                  <c:v>20.939</c:v>
                </c:pt>
                <c:pt idx="3177">
                  <c:v>20.943000000000001</c:v>
                </c:pt>
                <c:pt idx="3178">
                  <c:v>20.943000000000001</c:v>
                </c:pt>
                <c:pt idx="3179">
                  <c:v>20.939</c:v>
                </c:pt>
                <c:pt idx="3180">
                  <c:v>20.934999999999999</c:v>
                </c:pt>
                <c:pt idx="3181">
                  <c:v>20.934999999999999</c:v>
                </c:pt>
                <c:pt idx="3182">
                  <c:v>20.943000000000001</c:v>
                </c:pt>
                <c:pt idx="3183">
                  <c:v>20.939</c:v>
                </c:pt>
                <c:pt idx="3184">
                  <c:v>20.917000000000002</c:v>
                </c:pt>
                <c:pt idx="3185">
                  <c:v>20.920999999999999</c:v>
                </c:pt>
                <c:pt idx="3186">
                  <c:v>20.887</c:v>
                </c:pt>
                <c:pt idx="3187">
                  <c:v>20.928000000000001</c:v>
                </c:pt>
                <c:pt idx="3188">
                  <c:v>20.931999999999999</c:v>
                </c:pt>
                <c:pt idx="3189">
                  <c:v>20.920999999999999</c:v>
                </c:pt>
                <c:pt idx="3190">
                  <c:v>20.898</c:v>
                </c:pt>
                <c:pt idx="3191">
                  <c:v>20.931000000000001</c:v>
                </c:pt>
                <c:pt idx="3192">
                  <c:v>20.923999999999999</c:v>
                </c:pt>
                <c:pt idx="3193">
                  <c:v>20.913</c:v>
                </c:pt>
                <c:pt idx="3194">
                  <c:v>20.934999999999999</c:v>
                </c:pt>
                <c:pt idx="3195">
                  <c:v>20.934999999999999</c:v>
                </c:pt>
                <c:pt idx="3196">
                  <c:v>20.934999999999999</c:v>
                </c:pt>
                <c:pt idx="3197">
                  <c:v>20.934999999999999</c:v>
                </c:pt>
                <c:pt idx="3198">
                  <c:v>20.942</c:v>
                </c:pt>
                <c:pt idx="3199">
                  <c:v>20.928000000000001</c:v>
                </c:pt>
                <c:pt idx="3200">
                  <c:v>20.934999999999999</c:v>
                </c:pt>
                <c:pt idx="3201">
                  <c:v>20.939</c:v>
                </c:pt>
                <c:pt idx="3202">
                  <c:v>20.928000000000001</c:v>
                </c:pt>
                <c:pt idx="3203">
                  <c:v>20.923999999999999</c:v>
                </c:pt>
                <c:pt idx="3204">
                  <c:v>20.934999999999999</c:v>
                </c:pt>
                <c:pt idx="3205">
                  <c:v>20.934999999999999</c:v>
                </c:pt>
                <c:pt idx="3206">
                  <c:v>20.946000000000002</c:v>
                </c:pt>
                <c:pt idx="3207">
                  <c:v>20.952999999999999</c:v>
                </c:pt>
                <c:pt idx="3208">
                  <c:v>20.879000000000001</c:v>
                </c:pt>
                <c:pt idx="3209">
                  <c:v>20.946000000000002</c:v>
                </c:pt>
                <c:pt idx="3210">
                  <c:v>20.942</c:v>
                </c:pt>
                <c:pt idx="3211">
                  <c:v>20.937999999999999</c:v>
                </c:pt>
                <c:pt idx="3212">
                  <c:v>20.937999999999999</c:v>
                </c:pt>
                <c:pt idx="3213">
                  <c:v>20.952999999999999</c:v>
                </c:pt>
                <c:pt idx="3214">
                  <c:v>20.963999999999999</c:v>
                </c:pt>
                <c:pt idx="3215">
                  <c:v>20.96</c:v>
                </c:pt>
                <c:pt idx="3216">
                  <c:v>20.975000000000001</c:v>
                </c:pt>
                <c:pt idx="3217">
                  <c:v>20.978999999999999</c:v>
                </c:pt>
                <c:pt idx="3218">
                  <c:v>20.978999999999999</c:v>
                </c:pt>
                <c:pt idx="3219">
                  <c:v>20.978999999999999</c:v>
                </c:pt>
                <c:pt idx="3220">
                  <c:v>20.975000000000001</c:v>
                </c:pt>
                <c:pt idx="3221">
                  <c:v>20.971</c:v>
                </c:pt>
                <c:pt idx="3222">
                  <c:v>20.963999999999999</c:v>
                </c:pt>
                <c:pt idx="3223">
                  <c:v>20.956</c:v>
                </c:pt>
                <c:pt idx="3224">
                  <c:v>20.949000000000002</c:v>
                </c:pt>
                <c:pt idx="3225">
                  <c:v>20.937999999999999</c:v>
                </c:pt>
                <c:pt idx="3226">
                  <c:v>20.940999999999999</c:v>
                </c:pt>
                <c:pt idx="3227">
                  <c:v>20.927</c:v>
                </c:pt>
                <c:pt idx="3228">
                  <c:v>20.934000000000001</c:v>
                </c:pt>
                <c:pt idx="3229">
                  <c:v>20.934000000000001</c:v>
                </c:pt>
                <c:pt idx="3230">
                  <c:v>20.922999999999998</c:v>
                </c:pt>
                <c:pt idx="3231">
                  <c:v>20.934000000000001</c:v>
                </c:pt>
                <c:pt idx="3232">
                  <c:v>20.937999999999999</c:v>
                </c:pt>
                <c:pt idx="3233">
                  <c:v>20.922999999999998</c:v>
                </c:pt>
                <c:pt idx="3234">
                  <c:v>20.934000000000001</c:v>
                </c:pt>
                <c:pt idx="3235">
                  <c:v>20.952000000000002</c:v>
                </c:pt>
                <c:pt idx="3236">
                  <c:v>20.937999999999999</c:v>
                </c:pt>
                <c:pt idx="3237">
                  <c:v>20.949000000000002</c:v>
                </c:pt>
                <c:pt idx="3238">
                  <c:v>20.940999999999999</c:v>
                </c:pt>
                <c:pt idx="3239">
                  <c:v>20.937000000000001</c:v>
                </c:pt>
                <c:pt idx="3240">
                  <c:v>20.940999999999999</c:v>
                </c:pt>
                <c:pt idx="3241">
                  <c:v>20.919</c:v>
                </c:pt>
                <c:pt idx="3242">
                  <c:v>20.933</c:v>
                </c:pt>
                <c:pt idx="3243">
                  <c:v>20.914999999999999</c:v>
                </c:pt>
                <c:pt idx="3244">
                  <c:v>20.914999999999999</c:v>
                </c:pt>
                <c:pt idx="3245">
                  <c:v>20.904</c:v>
                </c:pt>
                <c:pt idx="3246">
                  <c:v>20.882000000000001</c:v>
                </c:pt>
                <c:pt idx="3247">
                  <c:v>20.878</c:v>
                </c:pt>
                <c:pt idx="3248">
                  <c:v>20.870999999999999</c:v>
                </c:pt>
                <c:pt idx="3249">
                  <c:v>20.849</c:v>
                </c:pt>
                <c:pt idx="3250">
                  <c:v>20.844999999999999</c:v>
                </c:pt>
                <c:pt idx="3251">
                  <c:v>20.852</c:v>
                </c:pt>
                <c:pt idx="3252">
                  <c:v>20.841000000000001</c:v>
                </c:pt>
                <c:pt idx="3253">
                  <c:v>20.838000000000001</c:v>
                </c:pt>
                <c:pt idx="3254">
                  <c:v>20.841000000000001</c:v>
                </c:pt>
                <c:pt idx="3255">
                  <c:v>20.847999999999999</c:v>
                </c:pt>
                <c:pt idx="3256">
                  <c:v>20.837</c:v>
                </c:pt>
                <c:pt idx="3257">
                  <c:v>20.844999999999999</c:v>
                </c:pt>
                <c:pt idx="3258">
                  <c:v>20.873999999999999</c:v>
                </c:pt>
                <c:pt idx="3259">
                  <c:v>20.867000000000001</c:v>
                </c:pt>
                <c:pt idx="3260">
                  <c:v>20.873999999999999</c:v>
                </c:pt>
                <c:pt idx="3261">
                  <c:v>20.885000000000002</c:v>
                </c:pt>
                <c:pt idx="3262">
                  <c:v>20.863</c:v>
                </c:pt>
                <c:pt idx="3263">
                  <c:v>20.888999999999999</c:v>
                </c:pt>
                <c:pt idx="3264">
                  <c:v>20.873999999999999</c:v>
                </c:pt>
                <c:pt idx="3265">
                  <c:v>20.867000000000001</c:v>
                </c:pt>
                <c:pt idx="3266">
                  <c:v>20.891999999999999</c:v>
                </c:pt>
                <c:pt idx="3267">
                  <c:v>20.888000000000002</c:v>
                </c:pt>
                <c:pt idx="3268">
                  <c:v>20.896000000000001</c:v>
                </c:pt>
                <c:pt idx="3269">
                  <c:v>20.888000000000002</c:v>
                </c:pt>
                <c:pt idx="3270">
                  <c:v>20.881</c:v>
                </c:pt>
                <c:pt idx="3271">
                  <c:v>20.885000000000002</c:v>
                </c:pt>
                <c:pt idx="3272">
                  <c:v>20.885000000000002</c:v>
                </c:pt>
                <c:pt idx="3273">
                  <c:v>20.873000000000001</c:v>
                </c:pt>
                <c:pt idx="3274">
                  <c:v>20.873000000000001</c:v>
                </c:pt>
                <c:pt idx="3275">
                  <c:v>20.87</c:v>
                </c:pt>
                <c:pt idx="3276">
                  <c:v>20.861999999999998</c:v>
                </c:pt>
                <c:pt idx="3277">
                  <c:v>20.859000000000002</c:v>
                </c:pt>
                <c:pt idx="3278">
                  <c:v>20.87</c:v>
                </c:pt>
                <c:pt idx="3279">
                  <c:v>20.873000000000001</c:v>
                </c:pt>
                <c:pt idx="3280">
                  <c:v>20.861999999999998</c:v>
                </c:pt>
                <c:pt idx="3281">
                  <c:v>20.866</c:v>
                </c:pt>
                <c:pt idx="3282">
                  <c:v>20.861999999999998</c:v>
                </c:pt>
                <c:pt idx="3283">
                  <c:v>20.858000000000001</c:v>
                </c:pt>
                <c:pt idx="3284">
                  <c:v>20.861999999999998</c:v>
                </c:pt>
                <c:pt idx="3285">
                  <c:v>20.850999999999999</c:v>
                </c:pt>
                <c:pt idx="3286">
                  <c:v>20.861999999999998</c:v>
                </c:pt>
                <c:pt idx="3287">
                  <c:v>20.866</c:v>
                </c:pt>
                <c:pt idx="3288">
                  <c:v>20.847000000000001</c:v>
                </c:pt>
                <c:pt idx="3289">
                  <c:v>20.847000000000001</c:v>
                </c:pt>
                <c:pt idx="3290">
                  <c:v>20.861999999999998</c:v>
                </c:pt>
                <c:pt idx="3291">
                  <c:v>20.847000000000001</c:v>
                </c:pt>
                <c:pt idx="3292">
                  <c:v>20.850999999999999</c:v>
                </c:pt>
                <c:pt idx="3293">
                  <c:v>20.847000000000001</c:v>
                </c:pt>
                <c:pt idx="3294">
                  <c:v>20.843</c:v>
                </c:pt>
                <c:pt idx="3295">
                  <c:v>20.850999999999999</c:v>
                </c:pt>
                <c:pt idx="3296">
                  <c:v>20.853999999999999</c:v>
                </c:pt>
                <c:pt idx="3297">
                  <c:v>20.853999999999999</c:v>
                </c:pt>
                <c:pt idx="3298">
                  <c:v>20.861000000000001</c:v>
                </c:pt>
                <c:pt idx="3299">
                  <c:v>20.858000000000001</c:v>
                </c:pt>
                <c:pt idx="3300">
                  <c:v>20.864999999999998</c:v>
                </c:pt>
                <c:pt idx="3301">
                  <c:v>20.861000000000001</c:v>
                </c:pt>
                <c:pt idx="3302">
                  <c:v>20.88</c:v>
                </c:pt>
                <c:pt idx="3303">
                  <c:v>20.88</c:v>
                </c:pt>
                <c:pt idx="3304">
                  <c:v>20.88</c:v>
                </c:pt>
                <c:pt idx="3305">
                  <c:v>20.887</c:v>
                </c:pt>
                <c:pt idx="3306">
                  <c:v>20.88</c:v>
                </c:pt>
                <c:pt idx="3307">
                  <c:v>20.890999999999998</c:v>
                </c:pt>
                <c:pt idx="3308">
                  <c:v>20.898</c:v>
                </c:pt>
                <c:pt idx="3309">
                  <c:v>20.901</c:v>
                </c:pt>
                <c:pt idx="3310">
                  <c:v>20.887</c:v>
                </c:pt>
                <c:pt idx="3311">
                  <c:v>20.893999999999998</c:v>
                </c:pt>
                <c:pt idx="3312">
                  <c:v>20.887</c:v>
                </c:pt>
                <c:pt idx="3313">
                  <c:v>20.893999999999998</c:v>
                </c:pt>
                <c:pt idx="3314">
                  <c:v>20.89</c:v>
                </c:pt>
                <c:pt idx="3315">
                  <c:v>20.887</c:v>
                </c:pt>
                <c:pt idx="3316">
                  <c:v>20.901</c:v>
                </c:pt>
                <c:pt idx="3317">
                  <c:v>20.901</c:v>
                </c:pt>
                <c:pt idx="3318">
                  <c:v>20.911999999999999</c:v>
                </c:pt>
                <c:pt idx="3319">
                  <c:v>20.911999999999999</c:v>
                </c:pt>
                <c:pt idx="3320">
                  <c:v>20.916</c:v>
                </c:pt>
                <c:pt idx="3321">
                  <c:v>20.905000000000001</c:v>
                </c:pt>
                <c:pt idx="3322">
                  <c:v>20.922999999999998</c:v>
                </c:pt>
                <c:pt idx="3323">
                  <c:v>20.916</c:v>
                </c:pt>
                <c:pt idx="3324">
                  <c:v>20.911999999999999</c:v>
                </c:pt>
                <c:pt idx="3325">
                  <c:v>20.896999999999998</c:v>
                </c:pt>
                <c:pt idx="3326">
                  <c:v>20.919</c:v>
                </c:pt>
                <c:pt idx="3327">
                  <c:v>20.908000000000001</c:v>
                </c:pt>
                <c:pt idx="3328">
                  <c:v>20.904</c:v>
                </c:pt>
                <c:pt idx="3329">
                  <c:v>20.925999999999998</c:v>
                </c:pt>
                <c:pt idx="3330">
                  <c:v>20.914999999999999</c:v>
                </c:pt>
                <c:pt idx="3331">
                  <c:v>20.914999999999999</c:v>
                </c:pt>
                <c:pt idx="3332">
                  <c:v>20.934000000000001</c:v>
                </c:pt>
                <c:pt idx="3333">
                  <c:v>20.925999999999998</c:v>
                </c:pt>
                <c:pt idx="3334">
                  <c:v>20.914999999999999</c:v>
                </c:pt>
                <c:pt idx="3335">
                  <c:v>20.93</c:v>
                </c:pt>
                <c:pt idx="3336">
                  <c:v>20.925999999999998</c:v>
                </c:pt>
                <c:pt idx="3337">
                  <c:v>20.93</c:v>
                </c:pt>
                <c:pt idx="3338">
                  <c:v>20.940999999999999</c:v>
                </c:pt>
                <c:pt idx="3339">
                  <c:v>20.908000000000001</c:v>
                </c:pt>
                <c:pt idx="3340">
                  <c:v>20.925999999999998</c:v>
                </c:pt>
                <c:pt idx="3341">
                  <c:v>20.937000000000001</c:v>
                </c:pt>
                <c:pt idx="3342">
                  <c:v>20.919</c:v>
                </c:pt>
                <c:pt idx="3343">
                  <c:v>20.922000000000001</c:v>
                </c:pt>
                <c:pt idx="3344">
                  <c:v>20.948</c:v>
                </c:pt>
                <c:pt idx="3345">
                  <c:v>20.937000000000001</c:v>
                </c:pt>
                <c:pt idx="3346">
                  <c:v>20.937000000000001</c:v>
                </c:pt>
                <c:pt idx="3347">
                  <c:v>20.94</c:v>
                </c:pt>
                <c:pt idx="3348">
                  <c:v>20.928999999999998</c:v>
                </c:pt>
                <c:pt idx="3349">
                  <c:v>20.936</c:v>
                </c:pt>
                <c:pt idx="3350">
                  <c:v>20.94</c:v>
                </c:pt>
                <c:pt idx="3351">
                  <c:v>20.94</c:v>
                </c:pt>
                <c:pt idx="3352">
                  <c:v>20.946999999999999</c:v>
                </c:pt>
                <c:pt idx="3353">
                  <c:v>20.954999999999998</c:v>
                </c:pt>
                <c:pt idx="3354">
                  <c:v>20.951000000000001</c:v>
                </c:pt>
                <c:pt idx="3355">
                  <c:v>20.946999999999999</c:v>
                </c:pt>
                <c:pt idx="3356">
                  <c:v>20.957999999999998</c:v>
                </c:pt>
                <c:pt idx="3357">
                  <c:v>20.946999999999999</c:v>
                </c:pt>
                <c:pt idx="3358">
                  <c:v>20.936</c:v>
                </c:pt>
                <c:pt idx="3359">
                  <c:v>20.951000000000001</c:v>
                </c:pt>
                <c:pt idx="3360">
                  <c:v>20.957999999999998</c:v>
                </c:pt>
                <c:pt idx="3361">
                  <c:v>20.954000000000001</c:v>
                </c:pt>
                <c:pt idx="3362">
                  <c:v>20.946999999999999</c:v>
                </c:pt>
                <c:pt idx="3363">
                  <c:v>20.957999999999998</c:v>
                </c:pt>
                <c:pt idx="3364">
                  <c:v>20.957999999999998</c:v>
                </c:pt>
                <c:pt idx="3365">
                  <c:v>20.969000000000001</c:v>
                </c:pt>
                <c:pt idx="3366">
                  <c:v>20.954000000000001</c:v>
                </c:pt>
                <c:pt idx="3367">
                  <c:v>20.965</c:v>
                </c:pt>
                <c:pt idx="3368">
                  <c:v>20.965</c:v>
                </c:pt>
                <c:pt idx="3369">
                  <c:v>20.975999999999999</c:v>
                </c:pt>
                <c:pt idx="3370">
                  <c:v>20.975999999999999</c:v>
                </c:pt>
                <c:pt idx="3371">
                  <c:v>20.972000000000001</c:v>
                </c:pt>
                <c:pt idx="3372">
                  <c:v>20.957000000000001</c:v>
                </c:pt>
                <c:pt idx="3373">
                  <c:v>20.968</c:v>
                </c:pt>
                <c:pt idx="3374">
                  <c:v>20.975999999999999</c:v>
                </c:pt>
                <c:pt idx="3375">
                  <c:v>20.983000000000001</c:v>
                </c:pt>
                <c:pt idx="3376">
                  <c:v>20.975999999999999</c:v>
                </c:pt>
                <c:pt idx="3377">
                  <c:v>20.975999999999999</c:v>
                </c:pt>
                <c:pt idx="3378">
                  <c:v>20.978999999999999</c:v>
                </c:pt>
                <c:pt idx="3379">
                  <c:v>20.978999999999999</c:v>
                </c:pt>
                <c:pt idx="3380">
                  <c:v>20.986999999999998</c:v>
                </c:pt>
                <c:pt idx="3381">
                  <c:v>20.983000000000001</c:v>
                </c:pt>
                <c:pt idx="3382">
                  <c:v>20.978999999999999</c:v>
                </c:pt>
                <c:pt idx="3383">
                  <c:v>20.968</c:v>
                </c:pt>
                <c:pt idx="3384">
                  <c:v>20.983000000000001</c:v>
                </c:pt>
                <c:pt idx="3385">
                  <c:v>20.983000000000001</c:v>
                </c:pt>
                <c:pt idx="3386">
                  <c:v>20.968</c:v>
                </c:pt>
                <c:pt idx="3387">
                  <c:v>21.001000000000001</c:v>
                </c:pt>
                <c:pt idx="3388">
                  <c:v>20.992999999999999</c:v>
                </c:pt>
                <c:pt idx="3389">
                  <c:v>20.992999999999999</c:v>
                </c:pt>
                <c:pt idx="3390">
                  <c:v>20.978999999999999</c:v>
                </c:pt>
                <c:pt idx="3391">
                  <c:v>20.975000000000001</c:v>
                </c:pt>
                <c:pt idx="3392">
                  <c:v>20.971</c:v>
                </c:pt>
                <c:pt idx="3393">
                  <c:v>20.992999999999999</c:v>
                </c:pt>
                <c:pt idx="3394">
                  <c:v>20.981999999999999</c:v>
                </c:pt>
                <c:pt idx="3395">
                  <c:v>20.992999999999999</c:v>
                </c:pt>
                <c:pt idx="3396">
                  <c:v>20.984999999999999</c:v>
                </c:pt>
                <c:pt idx="3397">
                  <c:v>20.984999999999999</c:v>
                </c:pt>
                <c:pt idx="3398">
                  <c:v>21.010999999999999</c:v>
                </c:pt>
                <c:pt idx="3399">
                  <c:v>21.004000000000001</c:v>
                </c:pt>
                <c:pt idx="3400">
                  <c:v>21.007000000000001</c:v>
                </c:pt>
                <c:pt idx="3401">
                  <c:v>21.010999999999999</c:v>
                </c:pt>
                <c:pt idx="3402">
                  <c:v>20.992999999999999</c:v>
                </c:pt>
                <c:pt idx="3403">
                  <c:v>21</c:v>
                </c:pt>
                <c:pt idx="3404">
                  <c:v>21.015000000000001</c:v>
                </c:pt>
                <c:pt idx="3405">
                  <c:v>21.004000000000001</c:v>
                </c:pt>
                <c:pt idx="3406">
                  <c:v>20.995999999999999</c:v>
                </c:pt>
                <c:pt idx="3407">
                  <c:v>21.018000000000001</c:v>
                </c:pt>
                <c:pt idx="3408">
                  <c:v>21.010999999999999</c:v>
                </c:pt>
                <c:pt idx="3409">
                  <c:v>20.995999999999999</c:v>
                </c:pt>
                <c:pt idx="3410">
                  <c:v>21.010999999999999</c:v>
                </c:pt>
                <c:pt idx="3411">
                  <c:v>21.018000000000001</c:v>
                </c:pt>
                <c:pt idx="3412">
                  <c:v>21.007000000000001</c:v>
                </c:pt>
                <c:pt idx="3413">
                  <c:v>21.024999999999999</c:v>
                </c:pt>
                <c:pt idx="3414">
                  <c:v>21.01</c:v>
                </c:pt>
                <c:pt idx="3415">
                  <c:v>21.01</c:v>
                </c:pt>
                <c:pt idx="3416">
                  <c:v>21.036000000000001</c:v>
                </c:pt>
                <c:pt idx="3417">
                  <c:v>21.018000000000001</c:v>
                </c:pt>
                <c:pt idx="3418">
                  <c:v>21.027999999999999</c:v>
                </c:pt>
                <c:pt idx="3419">
                  <c:v>21.036000000000001</c:v>
                </c:pt>
                <c:pt idx="3420">
                  <c:v>21.027999999999999</c:v>
                </c:pt>
                <c:pt idx="3421">
                  <c:v>21.013999999999999</c:v>
                </c:pt>
                <c:pt idx="3422">
                  <c:v>21.032</c:v>
                </c:pt>
                <c:pt idx="3423">
                  <c:v>21.024000000000001</c:v>
                </c:pt>
                <c:pt idx="3424">
                  <c:v>21.021000000000001</c:v>
                </c:pt>
                <c:pt idx="3425">
                  <c:v>21.021000000000001</c:v>
                </c:pt>
                <c:pt idx="3426">
                  <c:v>21.021000000000001</c:v>
                </c:pt>
                <c:pt idx="3427">
                  <c:v>21.021000000000001</c:v>
                </c:pt>
                <c:pt idx="3428">
                  <c:v>21.035</c:v>
                </c:pt>
                <c:pt idx="3429">
                  <c:v>21.016999999999999</c:v>
                </c:pt>
                <c:pt idx="3430">
                  <c:v>21.016999999999999</c:v>
                </c:pt>
                <c:pt idx="3431">
                  <c:v>21.02</c:v>
                </c:pt>
                <c:pt idx="3432">
                  <c:v>21.024000000000001</c:v>
                </c:pt>
                <c:pt idx="3433">
                  <c:v>21.024000000000001</c:v>
                </c:pt>
                <c:pt idx="3434">
                  <c:v>21.039000000000001</c:v>
                </c:pt>
                <c:pt idx="3435">
                  <c:v>21.02</c:v>
                </c:pt>
                <c:pt idx="3436">
                  <c:v>21.004999999999999</c:v>
                </c:pt>
                <c:pt idx="3437">
                  <c:v>21.027000000000001</c:v>
                </c:pt>
                <c:pt idx="3438">
                  <c:v>21.027000000000001</c:v>
                </c:pt>
                <c:pt idx="3439">
                  <c:v>21.024000000000001</c:v>
                </c:pt>
                <c:pt idx="3440">
                  <c:v>21.033999999999999</c:v>
                </c:pt>
                <c:pt idx="3441">
                  <c:v>21.023</c:v>
                </c:pt>
                <c:pt idx="3442">
                  <c:v>21.027000000000001</c:v>
                </c:pt>
                <c:pt idx="3443">
                  <c:v>21.033999999999999</c:v>
                </c:pt>
                <c:pt idx="3444">
                  <c:v>21.027000000000001</c:v>
                </c:pt>
                <c:pt idx="3445">
                  <c:v>21.02</c:v>
                </c:pt>
                <c:pt idx="3446">
                  <c:v>21.027000000000001</c:v>
                </c:pt>
                <c:pt idx="3447">
                  <c:v>21.023</c:v>
                </c:pt>
                <c:pt idx="3448">
                  <c:v>21.015999999999998</c:v>
                </c:pt>
                <c:pt idx="3449">
                  <c:v>21.023</c:v>
                </c:pt>
                <c:pt idx="3450">
                  <c:v>21.023</c:v>
                </c:pt>
                <c:pt idx="3451">
                  <c:v>21.023</c:v>
                </c:pt>
                <c:pt idx="3452">
                  <c:v>21.018999999999998</c:v>
                </c:pt>
                <c:pt idx="3453">
                  <c:v>21.015999999999998</c:v>
                </c:pt>
                <c:pt idx="3454">
                  <c:v>21.012</c:v>
                </c:pt>
                <c:pt idx="3455">
                  <c:v>21.03</c:v>
                </c:pt>
                <c:pt idx="3456">
                  <c:v>21.023</c:v>
                </c:pt>
                <c:pt idx="3457">
                  <c:v>21.012</c:v>
                </c:pt>
                <c:pt idx="3458">
                  <c:v>21.015000000000001</c:v>
                </c:pt>
                <c:pt idx="3459">
                  <c:v>20.992999999999999</c:v>
                </c:pt>
                <c:pt idx="3460">
                  <c:v>21.007999999999999</c:v>
                </c:pt>
                <c:pt idx="3461">
                  <c:v>21.023</c:v>
                </c:pt>
                <c:pt idx="3462">
                  <c:v>21.001000000000001</c:v>
                </c:pt>
                <c:pt idx="3463">
                  <c:v>21.004000000000001</c:v>
                </c:pt>
                <c:pt idx="3464">
                  <c:v>21.015000000000001</c:v>
                </c:pt>
                <c:pt idx="3465">
                  <c:v>21.004000000000001</c:v>
                </c:pt>
                <c:pt idx="3466">
                  <c:v>20.997</c:v>
                </c:pt>
                <c:pt idx="3467">
                  <c:v>21.015000000000001</c:v>
                </c:pt>
                <c:pt idx="3468">
                  <c:v>21.018999999999998</c:v>
                </c:pt>
                <c:pt idx="3469">
                  <c:v>21.010999999999999</c:v>
                </c:pt>
                <c:pt idx="3470">
                  <c:v>21.015000000000001</c:v>
                </c:pt>
                <c:pt idx="3471">
                  <c:v>21.010999999999999</c:v>
                </c:pt>
                <c:pt idx="3472">
                  <c:v>21.004000000000001</c:v>
                </c:pt>
                <c:pt idx="3473">
                  <c:v>21.010999999999999</c:v>
                </c:pt>
                <c:pt idx="3474">
                  <c:v>21.003</c:v>
                </c:pt>
                <c:pt idx="3475">
                  <c:v>21.015000000000001</c:v>
                </c:pt>
                <c:pt idx="3476">
                  <c:v>21.010999999999999</c:v>
                </c:pt>
                <c:pt idx="3477">
                  <c:v>21.010999999999999</c:v>
                </c:pt>
                <c:pt idx="3478">
                  <c:v>21.007000000000001</c:v>
                </c:pt>
                <c:pt idx="3479">
                  <c:v>21.029</c:v>
                </c:pt>
                <c:pt idx="3480">
                  <c:v>21.013999999999999</c:v>
                </c:pt>
                <c:pt idx="3481">
                  <c:v>21.018000000000001</c:v>
                </c:pt>
                <c:pt idx="3482">
                  <c:v>21.036000000000001</c:v>
                </c:pt>
                <c:pt idx="3483">
                  <c:v>21.024999999999999</c:v>
                </c:pt>
                <c:pt idx="3484">
                  <c:v>21.032</c:v>
                </c:pt>
                <c:pt idx="3485">
                  <c:v>21.036000000000001</c:v>
                </c:pt>
                <c:pt idx="3486">
                  <c:v>21.032</c:v>
                </c:pt>
                <c:pt idx="3487">
                  <c:v>21.016999999999999</c:v>
                </c:pt>
                <c:pt idx="3488">
                  <c:v>21.032</c:v>
                </c:pt>
                <c:pt idx="3489">
                  <c:v>21.032</c:v>
                </c:pt>
                <c:pt idx="3490">
                  <c:v>21.027999999999999</c:v>
                </c:pt>
                <c:pt idx="3491">
                  <c:v>21.039000000000001</c:v>
                </c:pt>
                <c:pt idx="3492">
                  <c:v>21.036000000000001</c:v>
                </c:pt>
                <c:pt idx="3493">
                  <c:v>21.036000000000001</c:v>
                </c:pt>
                <c:pt idx="3494">
                  <c:v>21.039000000000001</c:v>
                </c:pt>
                <c:pt idx="3495">
                  <c:v>21.013000000000002</c:v>
                </c:pt>
                <c:pt idx="3496">
                  <c:v>21.027999999999999</c:v>
                </c:pt>
                <c:pt idx="3497">
                  <c:v>21.042999999999999</c:v>
                </c:pt>
                <c:pt idx="3498">
                  <c:v>21.039000000000001</c:v>
                </c:pt>
                <c:pt idx="3499">
                  <c:v>21.032</c:v>
                </c:pt>
                <c:pt idx="3500">
                  <c:v>21.053999999999998</c:v>
                </c:pt>
                <c:pt idx="3501">
                  <c:v>21.039000000000001</c:v>
                </c:pt>
                <c:pt idx="3502">
                  <c:v>21.030999999999999</c:v>
                </c:pt>
                <c:pt idx="3503">
                  <c:v>21.045999999999999</c:v>
                </c:pt>
                <c:pt idx="3504">
                  <c:v>21.05</c:v>
                </c:pt>
                <c:pt idx="3505">
                  <c:v>21.039000000000001</c:v>
                </c:pt>
                <c:pt idx="3506">
                  <c:v>21.038</c:v>
                </c:pt>
                <c:pt idx="3507">
                  <c:v>21.053000000000001</c:v>
                </c:pt>
                <c:pt idx="3508">
                  <c:v>21.05</c:v>
                </c:pt>
                <c:pt idx="3509">
                  <c:v>21.056999999999999</c:v>
                </c:pt>
                <c:pt idx="3510">
                  <c:v>21.06</c:v>
                </c:pt>
                <c:pt idx="3511">
                  <c:v>21.064</c:v>
                </c:pt>
                <c:pt idx="3512">
                  <c:v>21.068000000000001</c:v>
                </c:pt>
                <c:pt idx="3513">
                  <c:v>21.045999999999999</c:v>
                </c:pt>
                <c:pt idx="3514">
                  <c:v>21.053000000000001</c:v>
                </c:pt>
                <c:pt idx="3515">
                  <c:v>21.053000000000001</c:v>
                </c:pt>
                <c:pt idx="3516">
                  <c:v>21.02</c:v>
                </c:pt>
                <c:pt idx="3517">
                  <c:v>21.033999999999999</c:v>
                </c:pt>
                <c:pt idx="3518">
                  <c:v>21.038</c:v>
                </c:pt>
                <c:pt idx="3519">
                  <c:v>21.033999999999999</c:v>
                </c:pt>
                <c:pt idx="3520">
                  <c:v>21.038</c:v>
                </c:pt>
                <c:pt idx="3521">
                  <c:v>21.033999999999999</c:v>
                </c:pt>
                <c:pt idx="3522">
                  <c:v>21.033999999999999</c:v>
                </c:pt>
                <c:pt idx="3523">
                  <c:v>21.033999999999999</c:v>
                </c:pt>
                <c:pt idx="3524">
                  <c:v>21.033999999999999</c:v>
                </c:pt>
                <c:pt idx="3525">
                  <c:v>21.033999999999999</c:v>
                </c:pt>
                <c:pt idx="3526">
                  <c:v>21.041</c:v>
                </c:pt>
                <c:pt idx="3527">
                  <c:v>21.041</c:v>
                </c:pt>
                <c:pt idx="3528">
                  <c:v>21.026</c:v>
                </c:pt>
                <c:pt idx="3529">
                  <c:v>21.036999999999999</c:v>
                </c:pt>
                <c:pt idx="3530">
                  <c:v>21.036999999999999</c:v>
                </c:pt>
                <c:pt idx="3531">
                  <c:v>21.03</c:v>
                </c:pt>
                <c:pt idx="3532">
                  <c:v>21.033999999999999</c:v>
                </c:pt>
                <c:pt idx="3533">
                  <c:v>21.033999999999999</c:v>
                </c:pt>
                <c:pt idx="3534">
                  <c:v>21.018999999999998</c:v>
                </c:pt>
                <c:pt idx="3535">
                  <c:v>21.018999999999998</c:v>
                </c:pt>
                <c:pt idx="3536">
                  <c:v>21.026</c:v>
                </c:pt>
                <c:pt idx="3537">
                  <c:v>20.971</c:v>
                </c:pt>
                <c:pt idx="3538">
                  <c:v>21.015000000000001</c:v>
                </c:pt>
                <c:pt idx="3539">
                  <c:v>21.021999999999998</c:v>
                </c:pt>
                <c:pt idx="3540">
                  <c:v>21.010999999999999</c:v>
                </c:pt>
                <c:pt idx="3541">
                  <c:v>21.015000000000001</c:v>
                </c:pt>
                <c:pt idx="3542">
                  <c:v>21.029</c:v>
                </c:pt>
                <c:pt idx="3543">
                  <c:v>21.029</c:v>
                </c:pt>
                <c:pt idx="3544">
                  <c:v>21.029</c:v>
                </c:pt>
                <c:pt idx="3545">
                  <c:v>21.04</c:v>
                </c:pt>
                <c:pt idx="3546">
                  <c:v>21.021999999999998</c:v>
                </c:pt>
                <c:pt idx="3547">
                  <c:v>21.029</c:v>
                </c:pt>
                <c:pt idx="3548">
                  <c:v>21.047000000000001</c:v>
                </c:pt>
                <c:pt idx="3549">
                  <c:v>21.024999999999999</c:v>
                </c:pt>
                <c:pt idx="3550">
                  <c:v>21.033000000000001</c:v>
                </c:pt>
                <c:pt idx="3551">
                  <c:v>21.036000000000001</c:v>
                </c:pt>
                <c:pt idx="3552">
                  <c:v>21.044</c:v>
                </c:pt>
                <c:pt idx="3553">
                  <c:v>21.036000000000001</c:v>
                </c:pt>
                <c:pt idx="3554">
                  <c:v>21.044</c:v>
                </c:pt>
                <c:pt idx="3555">
                  <c:v>21.036000000000001</c:v>
                </c:pt>
                <c:pt idx="3556">
                  <c:v>21.029</c:v>
                </c:pt>
                <c:pt idx="3557">
                  <c:v>21.04</c:v>
                </c:pt>
                <c:pt idx="3558">
                  <c:v>21.006</c:v>
                </c:pt>
                <c:pt idx="3559">
                  <c:v>21.021000000000001</c:v>
                </c:pt>
                <c:pt idx="3560">
                  <c:v>21.027999999999999</c:v>
                </c:pt>
                <c:pt idx="3561">
                  <c:v>21.036000000000001</c:v>
                </c:pt>
                <c:pt idx="3562">
                  <c:v>21.042999999999999</c:v>
                </c:pt>
                <c:pt idx="3563">
                  <c:v>21.039000000000001</c:v>
                </c:pt>
                <c:pt idx="3564">
                  <c:v>21.024000000000001</c:v>
                </c:pt>
                <c:pt idx="3565">
                  <c:v>21.045999999999999</c:v>
                </c:pt>
                <c:pt idx="3566">
                  <c:v>21.053999999999998</c:v>
                </c:pt>
                <c:pt idx="3567">
                  <c:v>21.045999999999999</c:v>
                </c:pt>
                <c:pt idx="3568">
                  <c:v>21.042999999999999</c:v>
                </c:pt>
                <c:pt idx="3569">
                  <c:v>21.039000000000001</c:v>
                </c:pt>
                <c:pt idx="3570">
                  <c:v>21.02</c:v>
                </c:pt>
                <c:pt idx="3571">
                  <c:v>21.042000000000002</c:v>
                </c:pt>
                <c:pt idx="3572">
                  <c:v>21.05</c:v>
                </c:pt>
                <c:pt idx="3573">
                  <c:v>21.05</c:v>
                </c:pt>
                <c:pt idx="3574">
                  <c:v>21.042000000000002</c:v>
                </c:pt>
                <c:pt idx="3575">
                  <c:v>21.053000000000001</c:v>
                </c:pt>
                <c:pt idx="3576">
                  <c:v>21.056999999999999</c:v>
                </c:pt>
                <c:pt idx="3577">
                  <c:v>21.05</c:v>
                </c:pt>
                <c:pt idx="3578">
                  <c:v>21.053000000000001</c:v>
                </c:pt>
                <c:pt idx="3579">
                  <c:v>21.048999999999999</c:v>
                </c:pt>
                <c:pt idx="3580">
                  <c:v>21.045999999999999</c:v>
                </c:pt>
                <c:pt idx="3581">
                  <c:v>21.053000000000001</c:v>
                </c:pt>
                <c:pt idx="3582">
                  <c:v>21.048999999999999</c:v>
                </c:pt>
                <c:pt idx="3583">
                  <c:v>21.056999999999999</c:v>
                </c:pt>
                <c:pt idx="3584">
                  <c:v>21.056999999999999</c:v>
                </c:pt>
                <c:pt idx="3585">
                  <c:v>21.053000000000001</c:v>
                </c:pt>
                <c:pt idx="3586">
                  <c:v>21.056000000000001</c:v>
                </c:pt>
                <c:pt idx="3587">
                  <c:v>21.048999999999999</c:v>
                </c:pt>
                <c:pt idx="3588">
                  <c:v>21.038</c:v>
                </c:pt>
                <c:pt idx="3589">
                  <c:v>21.053000000000001</c:v>
                </c:pt>
                <c:pt idx="3590">
                  <c:v>21.033999999999999</c:v>
                </c:pt>
                <c:pt idx="3591">
                  <c:v>21.041</c:v>
                </c:pt>
                <c:pt idx="3592">
                  <c:v>21.023</c:v>
                </c:pt>
                <c:pt idx="3593">
                  <c:v>21.027000000000001</c:v>
                </c:pt>
                <c:pt idx="3594">
                  <c:v>21.045000000000002</c:v>
                </c:pt>
                <c:pt idx="3595">
                  <c:v>21.038</c:v>
                </c:pt>
                <c:pt idx="3596">
                  <c:v>21.041</c:v>
                </c:pt>
                <c:pt idx="3597">
                  <c:v>21.045000000000002</c:v>
                </c:pt>
                <c:pt idx="3598">
                  <c:v>21.045000000000002</c:v>
                </c:pt>
                <c:pt idx="3599">
                  <c:v>21.052</c:v>
                </c:pt>
                <c:pt idx="3600">
                  <c:v>21.056000000000001</c:v>
                </c:pt>
                <c:pt idx="3601">
                  <c:v>21.047999999999998</c:v>
                </c:pt>
                <c:pt idx="3602">
                  <c:v>21.052</c:v>
                </c:pt>
                <c:pt idx="3603">
                  <c:v>21.059000000000001</c:v>
                </c:pt>
                <c:pt idx="3604">
                  <c:v>21.05</c:v>
                </c:pt>
                <c:pt idx="3605">
                  <c:v>21.062999999999999</c:v>
                </c:pt>
                <c:pt idx="3606">
                  <c:v>21.059000000000001</c:v>
                </c:pt>
                <c:pt idx="3607">
                  <c:v>21.052</c:v>
                </c:pt>
                <c:pt idx="3608">
                  <c:v>21.062999999999999</c:v>
                </c:pt>
                <c:pt idx="3609">
                  <c:v>21.077000000000002</c:v>
                </c:pt>
                <c:pt idx="3610">
                  <c:v>21.062999999999999</c:v>
                </c:pt>
                <c:pt idx="3611">
                  <c:v>21.074000000000002</c:v>
                </c:pt>
                <c:pt idx="3612">
                  <c:v>21.059000000000001</c:v>
                </c:pt>
                <c:pt idx="3613">
                  <c:v>21.062000000000001</c:v>
                </c:pt>
                <c:pt idx="3614">
                  <c:v>21.047999999999998</c:v>
                </c:pt>
                <c:pt idx="3615">
                  <c:v>21.04</c:v>
                </c:pt>
                <c:pt idx="3616">
                  <c:v>21.04</c:v>
                </c:pt>
                <c:pt idx="3617">
                  <c:v>21.036000000000001</c:v>
                </c:pt>
                <c:pt idx="3618">
                  <c:v>21.033000000000001</c:v>
                </c:pt>
                <c:pt idx="3619">
                  <c:v>21.024999999999999</c:v>
                </c:pt>
                <c:pt idx="3620">
                  <c:v>21.018000000000001</c:v>
                </c:pt>
                <c:pt idx="3621">
                  <c:v>21.032</c:v>
                </c:pt>
                <c:pt idx="3622">
                  <c:v>21.036000000000001</c:v>
                </c:pt>
                <c:pt idx="3623">
                  <c:v>21.036000000000001</c:v>
                </c:pt>
                <c:pt idx="3624">
                  <c:v>21.050999999999998</c:v>
                </c:pt>
                <c:pt idx="3625">
                  <c:v>21.050999999999998</c:v>
                </c:pt>
                <c:pt idx="3626">
                  <c:v>21.058</c:v>
                </c:pt>
                <c:pt idx="3627">
                  <c:v>21.062000000000001</c:v>
                </c:pt>
                <c:pt idx="3628">
                  <c:v>21.053999999999998</c:v>
                </c:pt>
                <c:pt idx="3629">
                  <c:v>21.05</c:v>
                </c:pt>
                <c:pt idx="3630">
                  <c:v>21.058</c:v>
                </c:pt>
                <c:pt idx="3631">
                  <c:v>21.05</c:v>
                </c:pt>
                <c:pt idx="3632">
                  <c:v>21.053999999999998</c:v>
                </c:pt>
                <c:pt idx="3633">
                  <c:v>21.053999999999998</c:v>
                </c:pt>
                <c:pt idx="3634">
                  <c:v>21.053999999999998</c:v>
                </c:pt>
                <c:pt idx="3635">
                  <c:v>21.05</c:v>
                </c:pt>
                <c:pt idx="3636">
                  <c:v>21.053999999999998</c:v>
                </c:pt>
                <c:pt idx="3637">
                  <c:v>21.032</c:v>
                </c:pt>
                <c:pt idx="3638">
                  <c:v>21.039000000000001</c:v>
                </c:pt>
                <c:pt idx="3639">
                  <c:v>21.030999999999999</c:v>
                </c:pt>
                <c:pt idx="3640">
                  <c:v>21.030999999999999</c:v>
                </c:pt>
                <c:pt idx="3641">
                  <c:v>21.030999999999999</c:v>
                </c:pt>
                <c:pt idx="3642">
                  <c:v>21.030999999999999</c:v>
                </c:pt>
                <c:pt idx="3643">
                  <c:v>21.024000000000001</c:v>
                </c:pt>
                <c:pt idx="3644">
                  <c:v>20.95</c:v>
                </c:pt>
                <c:pt idx="3645">
                  <c:v>21.015999999999998</c:v>
                </c:pt>
                <c:pt idx="3646">
                  <c:v>21.009</c:v>
                </c:pt>
                <c:pt idx="3647">
                  <c:v>21.001999999999999</c:v>
                </c:pt>
                <c:pt idx="3648">
                  <c:v>21.02</c:v>
                </c:pt>
                <c:pt idx="3649">
                  <c:v>21.009</c:v>
                </c:pt>
                <c:pt idx="3650">
                  <c:v>21.015999999999998</c:v>
                </c:pt>
                <c:pt idx="3651">
                  <c:v>20.994</c:v>
                </c:pt>
                <c:pt idx="3652">
                  <c:v>21.004999999999999</c:v>
                </c:pt>
                <c:pt idx="3653">
                  <c:v>20.986000000000001</c:v>
                </c:pt>
                <c:pt idx="3654">
                  <c:v>20.986000000000001</c:v>
                </c:pt>
                <c:pt idx="3655">
                  <c:v>20.986000000000001</c:v>
                </c:pt>
                <c:pt idx="3656">
                  <c:v>20.975000000000001</c:v>
                </c:pt>
                <c:pt idx="3657">
                  <c:v>20.968</c:v>
                </c:pt>
                <c:pt idx="3658">
                  <c:v>20.971</c:v>
                </c:pt>
                <c:pt idx="3659">
                  <c:v>20.96</c:v>
                </c:pt>
                <c:pt idx="3660">
                  <c:v>20.966999999999999</c:v>
                </c:pt>
                <c:pt idx="3661">
                  <c:v>20.989000000000001</c:v>
                </c:pt>
                <c:pt idx="3662">
                  <c:v>20.978000000000002</c:v>
                </c:pt>
                <c:pt idx="3663">
                  <c:v>20.986000000000001</c:v>
                </c:pt>
                <c:pt idx="3664">
                  <c:v>20.966999999999999</c:v>
                </c:pt>
                <c:pt idx="3665">
                  <c:v>20.966999999999999</c:v>
                </c:pt>
                <c:pt idx="3666">
                  <c:v>20.978000000000002</c:v>
                </c:pt>
                <c:pt idx="3667">
                  <c:v>20.963000000000001</c:v>
                </c:pt>
                <c:pt idx="3668">
                  <c:v>20.97</c:v>
                </c:pt>
                <c:pt idx="3669">
                  <c:v>20.966999999999999</c:v>
                </c:pt>
                <c:pt idx="3670">
                  <c:v>20.978000000000002</c:v>
                </c:pt>
                <c:pt idx="3671">
                  <c:v>20.966999999999999</c:v>
                </c:pt>
                <c:pt idx="3672">
                  <c:v>20.966000000000001</c:v>
                </c:pt>
                <c:pt idx="3673">
                  <c:v>20.981000000000002</c:v>
                </c:pt>
                <c:pt idx="3674">
                  <c:v>20.966000000000001</c:v>
                </c:pt>
                <c:pt idx="3675">
                  <c:v>20.966000000000001</c:v>
                </c:pt>
                <c:pt idx="3676">
                  <c:v>20.959</c:v>
                </c:pt>
                <c:pt idx="3677">
                  <c:v>20.959</c:v>
                </c:pt>
                <c:pt idx="3678">
                  <c:v>20.954999999999998</c:v>
                </c:pt>
                <c:pt idx="3679">
                  <c:v>20.959</c:v>
                </c:pt>
                <c:pt idx="3680">
                  <c:v>20.948</c:v>
                </c:pt>
                <c:pt idx="3681">
                  <c:v>20.946999999999999</c:v>
                </c:pt>
                <c:pt idx="3682">
                  <c:v>20.962</c:v>
                </c:pt>
                <c:pt idx="3683">
                  <c:v>20.951000000000001</c:v>
                </c:pt>
                <c:pt idx="3684">
                  <c:v>20.954999999999998</c:v>
                </c:pt>
                <c:pt idx="3685">
                  <c:v>20.951000000000001</c:v>
                </c:pt>
                <c:pt idx="3686">
                  <c:v>20.943000000000001</c:v>
                </c:pt>
                <c:pt idx="3687">
                  <c:v>20.957999999999998</c:v>
                </c:pt>
                <c:pt idx="3688">
                  <c:v>20.951000000000001</c:v>
                </c:pt>
                <c:pt idx="3689">
                  <c:v>20.951000000000001</c:v>
                </c:pt>
                <c:pt idx="3690">
                  <c:v>20.954000000000001</c:v>
                </c:pt>
                <c:pt idx="3691">
                  <c:v>20.957999999999998</c:v>
                </c:pt>
                <c:pt idx="3692">
                  <c:v>20.957999999999998</c:v>
                </c:pt>
                <c:pt idx="3693">
                  <c:v>20.957999999999998</c:v>
                </c:pt>
                <c:pt idx="3694">
                  <c:v>20.96</c:v>
                </c:pt>
                <c:pt idx="3695">
                  <c:v>20.957999999999998</c:v>
                </c:pt>
                <c:pt idx="3696">
                  <c:v>20.946000000000002</c:v>
                </c:pt>
                <c:pt idx="3697">
                  <c:v>20.957000000000001</c:v>
                </c:pt>
                <c:pt idx="3698">
                  <c:v>20.946000000000002</c:v>
                </c:pt>
                <c:pt idx="3699">
                  <c:v>20.954000000000001</c:v>
                </c:pt>
                <c:pt idx="3700">
                  <c:v>20.954000000000001</c:v>
                </c:pt>
                <c:pt idx="3701">
                  <c:v>20.957000000000001</c:v>
                </c:pt>
                <c:pt idx="3702">
                  <c:v>20.968</c:v>
                </c:pt>
                <c:pt idx="3703">
                  <c:v>20.965</c:v>
                </c:pt>
                <c:pt idx="3704">
                  <c:v>20.957000000000001</c:v>
                </c:pt>
                <c:pt idx="3705">
                  <c:v>20.968</c:v>
                </c:pt>
                <c:pt idx="3706">
                  <c:v>20.968</c:v>
                </c:pt>
                <c:pt idx="3707">
                  <c:v>20.960999999999999</c:v>
                </c:pt>
                <c:pt idx="3708">
                  <c:v>20.949000000000002</c:v>
                </c:pt>
                <c:pt idx="3709">
                  <c:v>20.954999999999998</c:v>
                </c:pt>
                <c:pt idx="3710">
                  <c:v>20.952999999999999</c:v>
                </c:pt>
                <c:pt idx="3711">
                  <c:v>20.96</c:v>
                </c:pt>
                <c:pt idx="3712">
                  <c:v>20.96</c:v>
                </c:pt>
                <c:pt idx="3713">
                  <c:v>20.956</c:v>
                </c:pt>
                <c:pt idx="3714">
                  <c:v>20.96</c:v>
                </c:pt>
                <c:pt idx="3715">
                  <c:v>20.966999999999999</c:v>
                </c:pt>
                <c:pt idx="3716">
                  <c:v>20.96</c:v>
                </c:pt>
                <c:pt idx="3717">
                  <c:v>20.966999999999999</c:v>
                </c:pt>
                <c:pt idx="3718">
                  <c:v>20.975000000000001</c:v>
                </c:pt>
                <c:pt idx="3719">
                  <c:v>20.971</c:v>
                </c:pt>
                <c:pt idx="3720">
                  <c:v>20.978000000000002</c:v>
                </c:pt>
                <c:pt idx="3721">
                  <c:v>20.981999999999999</c:v>
                </c:pt>
                <c:pt idx="3722">
                  <c:v>20.981999999999999</c:v>
                </c:pt>
                <c:pt idx="3723">
                  <c:v>20.974</c:v>
                </c:pt>
                <c:pt idx="3724">
                  <c:v>20.974</c:v>
                </c:pt>
                <c:pt idx="3725">
                  <c:v>20.981000000000002</c:v>
                </c:pt>
                <c:pt idx="3726">
                  <c:v>20.981000000000002</c:v>
                </c:pt>
                <c:pt idx="3727">
                  <c:v>20.978000000000002</c:v>
                </c:pt>
                <c:pt idx="3728">
                  <c:v>20.966000000000001</c:v>
                </c:pt>
                <c:pt idx="3729">
                  <c:v>20.981000000000002</c:v>
                </c:pt>
                <c:pt idx="3730">
                  <c:v>20.981000000000002</c:v>
                </c:pt>
                <c:pt idx="3731">
                  <c:v>20.984999999999999</c:v>
                </c:pt>
                <c:pt idx="3732">
                  <c:v>20.988</c:v>
                </c:pt>
                <c:pt idx="3733">
                  <c:v>20.998999999999999</c:v>
                </c:pt>
                <c:pt idx="3734">
                  <c:v>20.981000000000002</c:v>
                </c:pt>
                <c:pt idx="3735">
                  <c:v>20.995000000000001</c:v>
                </c:pt>
                <c:pt idx="3736">
                  <c:v>21.01</c:v>
                </c:pt>
                <c:pt idx="3737">
                  <c:v>20.988</c:v>
                </c:pt>
                <c:pt idx="3738">
                  <c:v>20.995000000000001</c:v>
                </c:pt>
                <c:pt idx="3739">
                  <c:v>20.988</c:v>
                </c:pt>
                <c:pt idx="3740">
                  <c:v>20.998999999999999</c:v>
                </c:pt>
                <c:pt idx="3741">
                  <c:v>21.01</c:v>
                </c:pt>
                <c:pt idx="3742">
                  <c:v>21.01</c:v>
                </c:pt>
                <c:pt idx="3743">
                  <c:v>21.01</c:v>
                </c:pt>
                <c:pt idx="3744">
                  <c:v>21.01</c:v>
                </c:pt>
                <c:pt idx="3745">
                  <c:v>21.024000000000001</c:v>
                </c:pt>
                <c:pt idx="3746">
                  <c:v>21.016999999999999</c:v>
                </c:pt>
                <c:pt idx="3747">
                  <c:v>21.009</c:v>
                </c:pt>
                <c:pt idx="3748">
                  <c:v>21.016999999999999</c:v>
                </c:pt>
                <c:pt idx="3749">
                  <c:v>21.02</c:v>
                </c:pt>
                <c:pt idx="3750">
                  <c:v>21.015999999999998</c:v>
                </c:pt>
                <c:pt idx="3751">
                  <c:v>21.02</c:v>
                </c:pt>
                <c:pt idx="3752">
                  <c:v>21.02</c:v>
                </c:pt>
                <c:pt idx="3753">
                  <c:v>21.030999999999999</c:v>
                </c:pt>
                <c:pt idx="3754">
                  <c:v>21.030999999999999</c:v>
                </c:pt>
                <c:pt idx="3755">
                  <c:v>21.038</c:v>
                </c:pt>
                <c:pt idx="3756">
                  <c:v>21.042000000000002</c:v>
                </c:pt>
                <c:pt idx="3757">
                  <c:v>21.048999999999999</c:v>
                </c:pt>
                <c:pt idx="3758">
                  <c:v>21.042000000000002</c:v>
                </c:pt>
                <c:pt idx="3759">
                  <c:v>21.048999999999999</c:v>
                </c:pt>
                <c:pt idx="3760">
                  <c:v>21.048999999999999</c:v>
                </c:pt>
                <c:pt idx="3761">
                  <c:v>21.067</c:v>
                </c:pt>
                <c:pt idx="3762">
                  <c:v>21.056000000000001</c:v>
                </c:pt>
                <c:pt idx="3763">
                  <c:v>21.071000000000002</c:v>
                </c:pt>
                <c:pt idx="3764">
                  <c:v>21.064</c:v>
                </c:pt>
                <c:pt idx="3765">
                  <c:v>21.067</c:v>
                </c:pt>
                <c:pt idx="3766">
                  <c:v>21.067</c:v>
                </c:pt>
                <c:pt idx="3767">
                  <c:v>21.06</c:v>
                </c:pt>
                <c:pt idx="3768">
                  <c:v>21.071000000000002</c:v>
                </c:pt>
                <c:pt idx="3769">
                  <c:v>21.08</c:v>
                </c:pt>
                <c:pt idx="3770">
                  <c:v>21.062999999999999</c:v>
                </c:pt>
                <c:pt idx="3771">
                  <c:v>21.071000000000002</c:v>
                </c:pt>
                <c:pt idx="3772">
                  <c:v>21.067</c:v>
                </c:pt>
                <c:pt idx="3773">
                  <c:v>21.059000000000001</c:v>
                </c:pt>
                <c:pt idx="3774">
                  <c:v>21.059000000000001</c:v>
                </c:pt>
                <c:pt idx="3775">
                  <c:v>21.059000000000001</c:v>
                </c:pt>
                <c:pt idx="3776">
                  <c:v>21.056000000000001</c:v>
                </c:pt>
                <c:pt idx="3777">
                  <c:v>21.041</c:v>
                </c:pt>
                <c:pt idx="3778">
                  <c:v>21.041</c:v>
                </c:pt>
                <c:pt idx="3779">
                  <c:v>21.041</c:v>
                </c:pt>
                <c:pt idx="3780">
                  <c:v>21.044</c:v>
                </c:pt>
                <c:pt idx="3781">
                  <c:v>21.036999999999999</c:v>
                </c:pt>
                <c:pt idx="3782">
                  <c:v>21.041</c:v>
                </c:pt>
                <c:pt idx="3783">
                  <c:v>21.044</c:v>
                </c:pt>
                <c:pt idx="3784">
                  <c:v>21.036999999999999</c:v>
                </c:pt>
                <c:pt idx="3785">
                  <c:v>21.026</c:v>
                </c:pt>
                <c:pt idx="3786">
                  <c:v>21.018000000000001</c:v>
                </c:pt>
                <c:pt idx="3787">
                  <c:v>21.029</c:v>
                </c:pt>
                <c:pt idx="3788">
                  <c:v>21.029</c:v>
                </c:pt>
                <c:pt idx="3789">
                  <c:v>21.018000000000001</c:v>
                </c:pt>
                <c:pt idx="3790">
                  <c:v>21.018000000000001</c:v>
                </c:pt>
                <c:pt idx="3791">
                  <c:v>21.021999999999998</c:v>
                </c:pt>
                <c:pt idx="3792">
                  <c:v>21.018000000000001</c:v>
                </c:pt>
                <c:pt idx="3793">
                  <c:v>21.029</c:v>
                </c:pt>
                <c:pt idx="3794">
                  <c:v>21.013999999999999</c:v>
                </c:pt>
                <c:pt idx="3795">
                  <c:v>21.021999999999998</c:v>
                </c:pt>
                <c:pt idx="3796">
                  <c:v>21.024999999999999</c:v>
                </c:pt>
                <c:pt idx="3797">
                  <c:v>21.003</c:v>
                </c:pt>
                <c:pt idx="3798">
                  <c:v>21.007000000000001</c:v>
                </c:pt>
                <c:pt idx="3799">
                  <c:v>21.003</c:v>
                </c:pt>
                <c:pt idx="3800">
                  <c:v>21.007000000000001</c:v>
                </c:pt>
                <c:pt idx="3801">
                  <c:v>20.995999999999999</c:v>
                </c:pt>
                <c:pt idx="3802">
                  <c:v>21.012</c:v>
                </c:pt>
                <c:pt idx="3803">
                  <c:v>21.01</c:v>
                </c:pt>
                <c:pt idx="3804">
                  <c:v>21.006</c:v>
                </c:pt>
                <c:pt idx="3805">
                  <c:v>21.01</c:v>
                </c:pt>
                <c:pt idx="3806">
                  <c:v>21.006</c:v>
                </c:pt>
                <c:pt idx="3807">
                  <c:v>21.013999999999999</c:v>
                </c:pt>
                <c:pt idx="3808">
                  <c:v>21.015999999999998</c:v>
                </c:pt>
                <c:pt idx="3809">
                  <c:v>21.01</c:v>
                </c:pt>
                <c:pt idx="3810">
                  <c:v>21.013999999999999</c:v>
                </c:pt>
                <c:pt idx="3811">
                  <c:v>21.016999999999999</c:v>
                </c:pt>
                <c:pt idx="3812">
                  <c:v>21.021000000000001</c:v>
                </c:pt>
                <c:pt idx="3813">
                  <c:v>21.006</c:v>
                </c:pt>
                <c:pt idx="3814">
                  <c:v>21.013000000000002</c:v>
                </c:pt>
                <c:pt idx="3815">
                  <c:v>21.013000000000002</c:v>
                </c:pt>
                <c:pt idx="3816">
                  <c:v>21.006</c:v>
                </c:pt>
                <c:pt idx="3817">
                  <c:v>21.010999999999999</c:v>
                </c:pt>
                <c:pt idx="3818">
                  <c:v>21.013000000000002</c:v>
                </c:pt>
                <c:pt idx="3819">
                  <c:v>21.016999999999999</c:v>
                </c:pt>
                <c:pt idx="3820">
                  <c:v>21.024000000000001</c:v>
                </c:pt>
                <c:pt idx="3821">
                  <c:v>21.013000000000002</c:v>
                </c:pt>
                <c:pt idx="3822">
                  <c:v>21.013000000000002</c:v>
                </c:pt>
                <c:pt idx="3823">
                  <c:v>21.024000000000001</c:v>
                </c:pt>
                <c:pt idx="3824">
                  <c:v>21.013000000000002</c:v>
                </c:pt>
                <c:pt idx="3825">
                  <c:v>21.024000000000001</c:v>
                </c:pt>
                <c:pt idx="3826">
                  <c:v>21.015000000000001</c:v>
                </c:pt>
                <c:pt idx="3827">
                  <c:v>21.027000000000001</c:v>
                </c:pt>
                <c:pt idx="3828">
                  <c:v>21.024000000000001</c:v>
                </c:pt>
                <c:pt idx="3829">
                  <c:v>21.027000000000001</c:v>
                </c:pt>
                <c:pt idx="3830">
                  <c:v>21.035</c:v>
                </c:pt>
                <c:pt idx="3831">
                  <c:v>21.02</c:v>
                </c:pt>
                <c:pt idx="3832">
                  <c:v>21.015999999999998</c:v>
                </c:pt>
                <c:pt idx="3833">
                  <c:v>21.015999999999998</c:v>
                </c:pt>
                <c:pt idx="3834">
                  <c:v>21.015999999999998</c:v>
                </c:pt>
                <c:pt idx="3835">
                  <c:v>21.02</c:v>
                </c:pt>
                <c:pt idx="3836">
                  <c:v>21.015999999999998</c:v>
                </c:pt>
                <c:pt idx="3837">
                  <c:v>21.023</c:v>
                </c:pt>
                <c:pt idx="3838">
                  <c:v>21.015999999999998</c:v>
                </c:pt>
                <c:pt idx="3839">
                  <c:v>21.015999999999998</c:v>
                </c:pt>
                <c:pt idx="3840">
                  <c:v>21.012</c:v>
                </c:pt>
                <c:pt idx="3841">
                  <c:v>21.004999999999999</c:v>
                </c:pt>
                <c:pt idx="3842">
                  <c:v>21.015999999999998</c:v>
                </c:pt>
                <c:pt idx="3843">
                  <c:v>21.012</c:v>
                </c:pt>
                <c:pt idx="3844">
                  <c:v>21.024999999999999</c:v>
                </c:pt>
                <c:pt idx="3845">
                  <c:v>21.023</c:v>
                </c:pt>
                <c:pt idx="3846">
                  <c:v>21.027000000000001</c:v>
                </c:pt>
                <c:pt idx="3847">
                  <c:v>21.024999999999999</c:v>
                </c:pt>
                <c:pt idx="3848">
                  <c:v>21.023</c:v>
                </c:pt>
                <c:pt idx="3849">
                  <c:v>21.026</c:v>
                </c:pt>
                <c:pt idx="3850">
                  <c:v>21.023</c:v>
                </c:pt>
                <c:pt idx="3851">
                  <c:v>21.026</c:v>
                </c:pt>
                <c:pt idx="3852">
                  <c:v>21.026</c:v>
                </c:pt>
                <c:pt idx="3853">
                  <c:v>21.03</c:v>
                </c:pt>
                <c:pt idx="3854">
                  <c:v>21.03</c:v>
                </c:pt>
                <c:pt idx="3855">
                  <c:v>21.03</c:v>
                </c:pt>
                <c:pt idx="3856">
                  <c:v>21.041</c:v>
                </c:pt>
                <c:pt idx="3857">
                  <c:v>21.036999999999999</c:v>
                </c:pt>
                <c:pt idx="3858">
                  <c:v>21.036999999999999</c:v>
                </c:pt>
                <c:pt idx="3859">
                  <c:v>21.041</c:v>
                </c:pt>
                <c:pt idx="3860">
                  <c:v>21.029</c:v>
                </c:pt>
                <c:pt idx="3861">
                  <c:v>21.050999999999998</c:v>
                </c:pt>
                <c:pt idx="3862">
                  <c:v>21.045999999999999</c:v>
                </c:pt>
                <c:pt idx="3863">
                  <c:v>21.044</c:v>
                </c:pt>
                <c:pt idx="3864">
                  <c:v>21.050999999999998</c:v>
                </c:pt>
                <c:pt idx="3865">
                  <c:v>21.044</c:v>
                </c:pt>
                <c:pt idx="3866">
                  <c:v>21.036000000000001</c:v>
                </c:pt>
                <c:pt idx="3867">
                  <c:v>21.055</c:v>
                </c:pt>
                <c:pt idx="3868">
                  <c:v>21.055</c:v>
                </c:pt>
                <c:pt idx="3869">
                  <c:v>21.047000000000001</c:v>
                </c:pt>
                <c:pt idx="3870">
                  <c:v>21.04</c:v>
                </c:pt>
                <c:pt idx="3871">
                  <c:v>21.044</c:v>
                </c:pt>
                <c:pt idx="3872">
                  <c:v>21.042999999999999</c:v>
                </c:pt>
                <c:pt idx="3873">
                  <c:v>21.047000000000001</c:v>
                </c:pt>
                <c:pt idx="3874">
                  <c:v>21.042000000000002</c:v>
                </c:pt>
                <c:pt idx="3875">
                  <c:v>21.042999999999999</c:v>
                </c:pt>
                <c:pt idx="3876">
                  <c:v>21.042999999999999</c:v>
                </c:pt>
                <c:pt idx="3877">
                  <c:v>21.050999999999998</c:v>
                </c:pt>
                <c:pt idx="3878">
                  <c:v>21.042999999999999</c:v>
                </c:pt>
                <c:pt idx="3879">
                  <c:v>21.042999999999999</c:v>
                </c:pt>
                <c:pt idx="3880">
                  <c:v>21.048999999999999</c:v>
                </c:pt>
                <c:pt idx="3881">
                  <c:v>21.05</c:v>
                </c:pt>
                <c:pt idx="3882">
                  <c:v>21.058</c:v>
                </c:pt>
                <c:pt idx="3883">
                  <c:v>21.067</c:v>
                </c:pt>
                <c:pt idx="3884">
                  <c:v>21.068999999999999</c:v>
                </c:pt>
                <c:pt idx="3885">
                  <c:v>21.053999999999998</c:v>
                </c:pt>
                <c:pt idx="3886">
                  <c:v>21.056000000000001</c:v>
                </c:pt>
                <c:pt idx="3887">
                  <c:v>21.042999999999999</c:v>
                </c:pt>
                <c:pt idx="3888">
                  <c:v>21.053999999999998</c:v>
                </c:pt>
                <c:pt idx="3889">
                  <c:v>21.042999999999999</c:v>
                </c:pt>
                <c:pt idx="3890">
                  <c:v>21.027999999999999</c:v>
                </c:pt>
                <c:pt idx="3891">
                  <c:v>21.05</c:v>
                </c:pt>
                <c:pt idx="3892">
                  <c:v>21.047999999999998</c:v>
                </c:pt>
                <c:pt idx="3893">
                  <c:v>21.053000000000001</c:v>
                </c:pt>
                <c:pt idx="3894">
                  <c:v>21.045999999999999</c:v>
                </c:pt>
                <c:pt idx="3895">
                  <c:v>21.05</c:v>
                </c:pt>
                <c:pt idx="3896">
                  <c:v>21.039000000000001</c:v>
                </c:pt>
                <c:pt idx="3897">
                  <c:v>21.056999999999999</c:v>
                </c:pt>
                <c:pt idx="3898">
                  <c:v>21.045999999999999</c:v>
                </c:pt>
                <c:pt idx="3899">
                  <c:v>21.042000000000002</c:v>
                </c:pt>
                <c:pt idx="3900">
                  <c:v>21.048999999999999</c:v>
                </c:pt>
                <c:pt idx="3901">
                  <c:v>21.038</c:v>
                </c:pt>
                <c:pt idx="3902">
                  <c:v>21.035</c:v>
                </c:pt>
                <c:pt idx="3903">
                  <c:v>21.048999999999999</c:v>
                </c:pt>
                <c:pt idx="3904">
                  <c:v>21.045000000000002</c:v>
                </c:pt>
                <c:pt idx="3905">
                  <c:v>21.042000000000002</c:v>
                </c:pt>
                <c:pt idx="3906">
                  <c:v>21.030999999999999</c:v>
                </c:pt>
                <c:pt idx="3907">
                  <c:v>21.027000000000001</c:v>
                </c:pt>
                <c:pt idx="3908">
                  <c:v>21.023</c:v>
                </c:pt>
                <c:pt idx="3909">
                  <c:v>21.038</c:v>
                </c:pt>
                <c:pt idx="3910">
                  <c:v>21.033999999999999</c:v>
                </c:pt>
                <c:pt idx="3911">
                  <c:v>21.027000000000001</c:v>
                </c:pt>
                <c:pt idx="3912">
                  <c:v>21.041</c:v>
                </c:pt>
                <c:pt idx="3913">
                  <c:v>21.036000000000001</c:v>
                </c:pt>
                <c:pt idx="3914">
                  <c:v>21.03</c:v>
                </c:pt>
                <c:pt idx="3915">
                  <c:v>21.041</c:v>
                </c:pt>
                <c:pt idx="3916">
                  <c:v>21.047000000000001</c:v>
                </c:pt>
                <c:pt idx="3917">
                  <c:v>21.041</c:v>
                </c:pt>
                <c:pt idx="3918">
                  <c:v>21.047999999999998</c:v>
                </c:pt>
                <c:pt idx="3919">
                  <c:v>21.036999999999999</c:v>
                </c:pt>
                <c:pt idx="3920">
                  <c:v>21.026</c:v>
                </c:pt>
                <c:pt idx="3921">
                  <c:v>21.033000000000001</c:v>
                </c:pt>
                <c:pt idx="3922">
                  <c:v>21.042999999999999</c:v>
                </c:pt>
                <c:pt idx="3923">
                  <c:v>21.033000000000001</c:v>
                </c:pt>
                <c:pt idx="3924">
                  <c:v>21.044</c:v>
                </c:pt>
                <c:pt idx="3925">
                  <c:v>21.041</c:v>
                </c:pt>
                <c:pt idx="3926">
                  <c:v>21.036999999999999</c:v>
                </c:pt>
                <c:pt idx="3927">
                  <c:v>21.033000000000001</c:v>
                </c:pt>
                <c:pt idx="3928">
                  <c:v>21.027999999999999</c:v>
                </c:pt>
                <c:pt idx="3929">
                  <c:v>21.036999999999999</c:v>
                </c:pt>
                <c:pt idx="3930">
                  <c:v>21.033000000000001</c:v>
                </c:pt>
                <c:pt idx="3931">
                  <c:v>21.029</c:v>
                </c:pt>
                <c:pt idx="3932">
                  <c:v>21.021999999999998</c:v>
                </c:pt>
                <c:pt idx="3933">
                  <c:v>21.026</c:v>
                </c:pt>
                <c:pt idx="3934">
                  <c:v>21.029</c:v>
                </c:pt>
                <c:pt idx="3935">
                  <c:v>21.018000000000001</c:v>
                </c:pt>
                <c:pt idx="3936">
                  <c:v>21.018000000000001</c:v>
                </c:pt>
                <c:pt idx="3937">
                  <c:v>21.027000000000001</c:v>
                </c:pt>
                <c:pt idx="3938">
                  <c:v>21.021999999999998</c:v>
                </c:pt>
                <c:pt idx="3939">
                  <c:v>21.021999999999998</c:v>
                </c:pt>
                <c:pt idx="3940">
                  <c:v>21.021999999999998</c:v>
                </c:pt>
                <c:pt idx="3941">
                  <c:v>21.018000000000001</c:v>
                </c:pt>
                <c:pt idx="3942">
                  <c:v>21.018000000000001</c:v>
                </c:pt>
                <c:pt idx="3943">
                  <c:v>21.027000000000001</c:v>
                </c:pt>
                <c:pt idx="3944">
                  <c:v>21.024999999999999</c:v>
                </c:pt>
                <c:pt idx="3945">
                  <c:v>21.036000000000001</c:v>
                </c:pt>
                <c:pt idx="3946">
                  <c:v>21.032</c:v>
                </c:pt>
                <c:pt idx="3947">
                  <c:v>21.032</c:v>
                </c:pt>
                <c:pt idx="3948">
                  <c:v>21.021000000000001</c:v>
                </c:pt>
                <c:pt idx="3949">
                  <c:v>21.021000000000001</c:v>
                </c:pt>
                <c:pt idx="3950">
                  <c:v>21.018000000000001</c:v>
                </c:pt>
                <c:pt idx="3951">
                  <c:v>21.024999999999999</c:v>
                </c:pt>
                <c:pt idx="3952">
                  <c:v>21.021000000000001</c:v>
                </c:pt>
                <c:pt idx="3953">
                  <c:v>21.027999999999999</c:v>
                </c:pt>
                <c:pt idx="3954">
                  <c:v>21.013999999999999</c:v>
                </c:pt>
                <c:pt idx="3955">
                  <c:v>21.016999999999999</c:v>
                </c:pt>
                <c:pt idx="3956">
                  <c:v>21.013000000000002</c:v>
                </c:pt>
                <c:pt idx="3957">
                  <c:v>21.027999999999999</c:v>
                </c:pt>
                <c:pt idx="3958">
                  <c:v>21.024000000000001</c:v>
                </c:pt>
                <c:pt idx="3959">
                  <c:v>21.01</c:v>
                </c:pt>
                <c:pt idx="3960">
                  <c:v>21.013000000000002</c:v>
                </c:pt>
                <c:pt idx="3961">
                  <c:v>21.016999999999999</c:v>
                </c:pt>
                <c:pt idx="3962">
                  <c:v>21.001999999999999</c:v>
                </c:pt>
                <c:pt idx="3963">
                  <c:v>21.009</c:v>
                </c:pt>
                <c:pt idx="3964">
                  <c:v>21.010999999999999</c:v>
                </c:pt>
                <c:pt idx="3965">
                  <c:v>21.009</c:v>
                </c:pt>
                <c:pt idx="3966">
                  <c:v>21.009</c:v>
                </c:pt>
                <c:pt idx="3967">
                  <c:v>21.009</c:v>
                </c:pt>
                <c:pt idx="3968">
                  <c:v>21.009</c:v>
                </c:pt>
                <c:pt idx="3969">
                  <c:v>21.02</c:v>
                </c:pt>
                <c:pt idx="3970">
                  <c:v>21.026</c:v>
                </c:pt>
                <c:pt idx="3971">
                  <c:v>21.004999999999999</c:v>
                </c:pt>
                <c:pt idx="3972">
                  <c:v>21.027999999999999</c:v>
                </c:pt>
                <c:pt idx="3973">
                  <c:v>21.018000000000001</c:v>
                </c:pt>
                <c:pt idx="3974">
                  <c:v>21.013000000000002</c:v>
                </c:pt>
                <c:pt idx="3975">
                  <c:v>21.027000000000001</c:v>
                </c:pt>
                <c:pt idx="3976">
                  <c:v>21.024000000000001</c:v>
                </c:pt>
                <c:pt idx="3977">
                  <c:v>21.024000000000001</c:v>
                </c:pt>
                <c:pt idx="3978">
                  <c:v>21.024000000000001</c:v>
                </c:pt>
                <c:pt idx="3979">
                  <c:v>21.029</c:v>
                </c:pt>
                <c:pt idx="3980">
                  <c:v>21.030999999999999</c:v>
                </c:pt>
                <c:pt idx="3981">
                  <c:v>21.030999999999999</c:v>
                </c:pt>
                <c:pt idx="3982">
                  <c:v>21.024999999999999</c:v>
                </c:pt>
                <c:pt idx="3983">
                  <c:v>21.030999999999999</c:v>
                </c:pt>
                <c:pt idx="3984">
                  <c:v>21.030999999999999</c:v>
                </c:pt>
                <c:pt idx="3985">
                  <c:v>21.030999999999999</c:v>
                </c:pt>
                <c:pt idx="3986">
                  <c:v>21.023</c:v>
                </c:pt>
                <c:pt idx="3987">
                  <c:v>21.02</c:v>
                </c:pt>
                <c:pt idx="3988">
                  <c:v>21.027000000000001</c:v>
                </c:pt>
                <c:pt idx="3989">
                  <c:v>21.027000000000001</c:v>
                </c:pt>
                <c:pt idx="3990">
                  <c:v>21.033999999999999</c:v>
                </c:pt>
                <c:pt idx="3991">
                  <c:v>21.024999999999999</c:v>
                </c:pt>
                <c:pt idx="3992">
                  <c:v>21.033999999999999</c:v>
                </c:pt>
                <c:pt idx="3993">
                  <c:v>21.038</c:v>
                </c:pt>
                <c:pt idx="3994">
                  <c:v>21.039000000000001</c:v>
                </c:pt>
                <c:pt idx="3995">
                  <c:v>21.033999999999999</c:v>
                </c:pt>
                <c:pt idx="3996">
                  <c:v>21.033999999999999</c:v>
                </c:pt>
                <c:pt idx="3997">
                  <c:v>21.032</c:v>
                </c:pt>
                <c:pt idx="3998">
                  <c:v>21.03</c:v>
                </c:pt>
                <c:pt idx="3999">
                  <c:v>21.041</c:v>
                </c:pt>
                <c:pt idx="4000">
                  <c:v>21.032</c:v>
                </c:pt>
                <c:pt idx="4001">
                  <c:v>21.033999999999999</c:v>
                </c:pt>
                <c:pt idx="4002">
                  <c:v>21.03</c:v>
                </c:pt>
                <c:pt idx="4003">
                  <c:v>21.041</c:v>
                </c:pt>
                <c:pt idx="4004">
                  <c:v>21.036999999999999</c:v>
                </c:pt>
                <c:pt idx="4005">
                  <c:v>21.047999999999998</c:v>
                </c:pt>
                <c:pt idx="4006">
                  <c:v>21.042999999999999</c:v>
                </c:pt>
                <c:pt idx="4007">
                  <c:v>21.036999999999999</c:v>
                </c:pt>
                <c:pt idx="4008">
                  <c:v>21.044</c:v>
                </c:pt>
                <c:pt idx="4009">
                  <c:v>21.045999999999999</c:v>
                </c:pt>
                <c:pt idx="4010">
                  <c:v>21.036999999999999</c:v>
                </c:pt>
                <c:pt idx="4011">
                  <c:v>21.044</c:v>
                </c:pt>
                <c:pt idx="4012">
                  <c:v>21.041</c:v>
                </c:pt>
                <c:pt idx="4013">
                  <c:v>21.033000000000001</c:v>
                </c:pt>
                <c:pt idx="4014">
                  <c:v>21.041</c:v>
                </c:pt>
                <c:pt idx="4015">
                  <c:v>21.039000000000001</c:v>
                </c:pt>
                <c:pt idx="4016">
                  <c:v>21.029</c:v>
                </c:pt>
                <c:pt idx="4017">
                  <c:v>21.036999999999999</c:v>
                </c:pt>
                <c:pt idx="4018">
                  <c:v>21.035</c:v>
                </c:pt>
                <c:pt idx="4019">
                  <c:v>21.029</c:v>
                </c:pt>
                <c:pt idx="4020">
                  <c:v>21.033000000000001</c:v>
                </c:pt>
                <c:pt idx="4021">
                  <c:v>21.036999999999999</c:v>
                </c:pt>
                <c:pt idx="4022">
                  <c:v>21.029</c:v>
                </c:pt>
                <c:pt idx="4023">
                  <c:v>21.047000000000001</c:v>
                </c:pt>
                <c:pt idx="4024">
                  <c:v>21.042000000000002</c:v>
                </c:pt>
                <c:pt idx="4025">
                  <c:v>21.033000000000001</c:v>
                </c:pt>
                <c:pt idx="4026">
                  <c:v>21.033000000000001</c:v>
                </c:pt>
                <c:pt idx="4027">
                  <c:v>21.038</c:v>
                </c:pt>
                <c:pt idx="4028">
                  <c:v>21.033000000000001</c:v>
                </c:pt>
                <c:pt idx="4029">
                  <c:v>21.050999999999998</c:v>
                </c:pt>
                <c:pt idx="4030">
                  <c:v>21.048999999999999</c:v>
                </c:pt>
                <c:pt idx="4031">
                  <c:v>21.036000000000001</c:v>
                </c:pt>
                <c:pt idx="4032">
                  <c:v>21.050999999999998</c:v>
                </c:pt>
                <c:pt idx="4033">
                  <c:v>21.042999999999999</c:v>
                </c:pt>
                <c:pt idx="4034">
                  <c:v>21.029</c:v>
                </c:pt>
                <c:pt idx="4035">
                  <c:v>21.042999999999999</c:v>
                </c:pt>
                <c:pt idx="4036">
                  <c:v>21.032</c:v>
                </c:pt>
                <c:pt idx="4037">
                  <c:v>21.029</c:v>
                </c:pt>
                <c:pt idx="4038">
                  <c:v>21.042999999999999</c:v>
                </c:pt>
                <c:pt idx="4039">
                  <c:v>21.042999999999999</c:v>
                </c:pt>
                <c:pt idx="4040">
                  <c:v>21.042999999999999</c:v>
                </c:pt>
                <c:pt idx="4041">
                  <c:v>21.050999999999998</c:v>
                </c:pt>
                <c:pt idx="4042">
                  <c:v>21.052</c:v>
                </c:pt>
                <c:pt idx="4043">
                  <c:v>21.05</c:v>
                </c:pt>
                <c:pt idx="4044">
                  <c:v>21.053999999999998</c:v>
                </c:pt>
                <c:pt idx="4045">
                  <c:v>21.05</c:v>
                </c:pt>
                <c:pt idx="4046">
                  <c:v>21.047000000000001</c:v>
                </c:pt>
                <c:pt idx="4047">
                  <c:v>21.068999999999999</c:v>
                </c:pt>
                <c:pt idx="4048">
                  <c:v>21.059000000000001</c:v>
                </c:pt>
                <c:pt idx="4049">
                  <c:v>21.05</c:v>
                </c:pt>
                <c:pt idx="4050">
                  <c:v>21.053999999999998</c:v>
                </c:pt>
                <c:pt idx="4051">
                  <c:v>21.062999999999999</c:v>
                </c:pt>
                <c:pt idx="4052">
                  <c:v>21.053999999999998</c:v>
                </c:pt>
                <c:pt idx="4053">
                  <c:v>21.056999999999999</c:v>
                </c:pt>
                <c:pt idx="4054">
                  <c:v>21.056000000000001</c:v>
                </c:pt>
                <c:pt idx="4055">
                  <c:v>21.056999999999999</c:v>
                </c:pt>
                <c:pt idx="4056">
                  <c:v>21.056999999999999</c:v>
                </c:pt>
                <c:pt idx="4057">
                  <c:v>21.062999999999999</c:v>
                </c:pt>
                <c:pt idx="4058">
                  <c:v>21.042999999999999</c:v>
                </c:pt>
                <c:pt idx="4059">
                  <c:v>21.05</c:v>
                </c:pt>
                <c:pt idx="4060">
                  <c:v>21.059000000000001</c:v>
                </c:pt>
                <c:pt idx="4061">
                  <c:v>21.05</c:v>
                </c:pt>
                <c:pt idx="4062">
                  <c:v>21.061</c:v>
                </c:pt>
                <c:pt idx="4063">
                  <c:v>21.055</c:v>
                </c:pt>
                <c:pt idx="4064">
                  <c:v>21.042000000000002</c:v>
                </c:pt>
                <c:pt idx="4065">
                  <c:v>21.045999999999999</c:v>
                </c:pt>
                <c:pt idx="4066">
                  <c:v>21.042000000000002</c:v>
                </c:pt>
                <c:pt idx="4067">
                  <c:v>21.053000000000001</c:v>
                </c:pt>
                <c:pt idx="4068">
                  <c:v>21.056999999999999</c:v>
                </c:pt>
                <c:pt idx="4069">
                  <c:v>21.055</c:v>
                </c:pt>
                <c:pt idx="4070">
                  <c:v>21.053000000000001</c:v>
                </c:pt>
                <c:pt idx="4071">
                  <c:v>21.045999999999999</c:v>
                </c:pt>
                <c:pt idx="4072">
                  <c:v>21.055</c:v>
                </c:pt>
                <c:pt idx="4073">
                  <c:v>21.056999999999999</c:v>
                </c:pt>
                <c:pt idx="4074">
                  <c:v>21.079000000000001</c:v>
                </c:pt>
                <c:pt idx="4075">
                  <c:v>21.07</c:v>
                </c:pt>
                <c:pt idx="4076">
                  <c:v>21.06</c:v>
                </c:pt>
                <c:pt idx="4077">
                  <c:v>21.071000000000002</c:v>
                </c:pt>
                <c:pt idx="4078">
                  <c:v>21.062000000000001</c:v>
                </c:pt>
                <c:pt idx="4079">
                  <c:v>21.053000000000001</c:v>
                </c:pt>
                <c:pt idx="4080">
                  <c:v>21.082000000000001</c:v>
                </c:pt>
                <c:pt idx="4081">
                  <c:v>21.06</c:v>
                </c:pt>
                <c:pt idx="4082">
                  <c:v>21.056999999999999</c:v>
                </c:pt>
                <c:pt idx="4083">
                  <c:v>21.071000000000002</c:v>
                </c:pt>
                <c:pt idx="4084">
                  <c:v>21.058</c:v>
                </c:pt>
                <c:pt idx="4085">
                  <c:v>21.077999999999999</c:v>
                </c:pt>
                <c:pt idx="4086">
                  <c:v>21.074999999999999</c:v>
                </c:pt>
                <c:pt idx="4087">
                  <c:v>21.074999999999999</c:v>
                </c:pt>
                <c:pt idx="4088">
                  <c:v>21.074999999999999</c:v>
                </c:pt>
                <c:pt idx="4089">
                  <c:v>21.088999999999999</c:v>
                </c:pt>
                <c:pt idx="4090">
                  <c:v>21.097000000000001</c:v>
                </c:pt>
                <c:pt idx="4091">
                  <c:v>21.085999999999999</c:v>
                </c:pt>
                <c:pt idx="4092">
                  <c:v>21.088999999999999</c:v>
                </c:pt>
                <c:pt idx="4093">
                  <c:v>21.085999999999999</c:v>
                </c:pt>
                <c:pt idx="4094">
                  <c:v>21.088999999999999</c:v>
                </c:pt>
                <c:pt idx="4095">
                  <c:v>21.082000000000001</c:v>
                </c:pt>
                <c:pt idx="4096">
                  <c:v>21.082000000000001</c:v>
                </c:pt>
                <c:pt idx="4097">
                  <c:v>21.077999999999999</c:v>
                </c:pt>
                <c:pt idx="4098">
                  <c:v>21.085000000000001</c:v>
                </c:pt>
                <c:pt idx="4099">
                  <c:v>21.084</c:v>
                </c:pt>
                <c:pt idx="4100">
                  <c:v>21.093</c:v>
                </c:pt>
                <c:pt idx="4101">
                  <c:v>21.082000000000001</c:v>
                </c:pt>
                <c:pt idx="4102">
                  <c:v>21.082999999999998</c:v>
                </c:pt>
                <c:pt idx="4103">
                  <c:v>21.081</c:v>
                </c:pt>
                <c:pt idx="4104">
                  <c:v>21.091999999999999</c:v>
                </c:pt>
                <c:pt idx="4105">
                  <c:v>21.09</c:v>
                </c:pt>
                <c:pt idx="4106">
                  <c:v>21.081</c:v>
                </c:pt>
                <c:pt idx="4107">
                  <c:v>21.085000000000001</c:v>
                </c:pt>
                <c:pt idx="4108">
                  <c:v>21.087</c:v>
                </c:pt>
                <c:pt idx="4109">
                  <c:v>21.081</c:v>
                </c:pt>
                <c:pt idx="4110">
                  <c:v>21.085000000000001</c:v>
                </c:pt>
                <c:pt idx="4111">
                  <c:v>21.079000000000001</c:v>
                </c:pt>
                <c:pt idx="4112">
                  <c:v>21.081</c:v>
                </c:pt>
                <c:pt idx="4113">
                  <c:v>21.091999999999999</c:v>
                </c:pt>
                <c:pt idx="4114">
                  <c:v>21.064</c:v>
                </c:pt>
                <c:pt idx="4115">
                  <c:v>21.055</c:v>
                </c:pt>
                <c:pt idx="4116">
                  <c:v>21.074000000000002</c:v>
                </c:pt>
                <c:pt idx="4117">
                  <c:v>21.071999999999999</c:v>
                </c:pt>
                <c:pt idx="4118">
                  <c:v>21.050999999999998</c:v>
                </c:pt>
                <c:pt idx="4119">
                  <c:v>21.07</c:v>
                </c:pt>
                <c:pt idx="4120">
                  <c:v>21.079000000000001</c:v>
                </c:pt>
                <c:pt idx="4121">
                  <c:v>21.077000000000002</c:v>
                </c:pt>
                <c:pt idx="4122">
                  <c:v>21.081</c:v>
                </c:pt>
                <c:pt idx="4123">
                  <c:v>21.082999999999998</c:v>
                </c:pt>
                <c:pt idx="4124">
                  <c:v>21.062000000000001</c:v>
                </c:pt>
                <c:pt idx="4125">
                  <c:v>21.073</c:v>
                </c:pt>
                <c:pt idx="4126">
                  <c:v>21.079000000000001</c:v>
                </c:pt>
                <c:pt idx="4127">
                  <c:v>21.07</c:v>
                </c:pt>
                <c:pt idx="4128">
                  <c:v>21.081</c:v>
                </c:pt>
                <c:pt idx="4129">
                  <c:v>21.085999999999999</c:v>
                </c:pt>
                <c:pt idx="4130">
                  <c:v>21.084</c:v>
                </c:pt>
                <c:pt idx="4131">
                  <c:v>21.077000000000002</c:v>
                </c:pt>
                <c:pt idx="4132">
                  <c:v>21.084</c:v>
                </c:pt>
                <c:pt idx="4133">
                  <c:v>21.068999999999999</c:v>
                </c:pt>
                <c:pt idx="4134">
                  <c:v>21.068999999999999</c:v>
                </c:pt>
                <c:pt idx="4135">
                  <c:v>21.088000000000001</c:v>
                </c:pt>
                <c:pt idx="4136">
                  <c:v>21.073</c:v>
                </c:pt>
                <c:pt idx="4137">
                  <c:v>21.073</c:v>
                </c:pt>
                <c:pt idx="4138">
                  <c:v>21.097000000000001</c:v>
                </c:pt>
                <c:pt idx="4139">
                  <c:v>21.084</c:v>
                </c:pt>
                <c:pt idx="4140">
                  <c:v>21.084</c:v>
                </c:pt>
                <c:pt idx="4141">
                  <c:v>21.088999999999999</c:v>
                </c:pt>
                <c:pt idx="4142">
                  <c:v>21.068999999999999</c:v>
                </c:pt>
                <c:pt idx="4143">
                  <c:v>21.068999999999999</c:v>
                </c:pt>
                <c:pt idx="4144">
                  <c:v>21.077999999999999</c:v>
                </c:pt>
                <c:pt idx="4145">
                  <c:v>21.076000000000001</c:v>
                </c:pt>
                <c:pt idx="4146">
                  <c:v>21.071999999999999</c:v>
                </c:pt>
                <c:pt idx="4147">
                  <c:v>21.076000000000001</c:v>
                </c:pt>
                <c:pt idx="4148">
                  <c:v>21.068999999999999</c:v>
                </c:pt>
                <c:pt idx="4149">
                  <c:v>21.065000000000001</c:v>
                </c:pt>
                <c:pt idx="4150">
                  <c:v>21.068999999999999</c:v>
                </c:pt>
                <c:pt idx="4151">
                  <c:v>21.058</c:v>
                </c:pt>
                <c:pt idx="4152">
                  <c:v>21.061</c:v>
                </c:pt>
                <c:pt idx="4153">
                  <c:v>21.067</c:v>
                </c:pt>
                <c:pt idx="4154">
                  <c:v>21.065000000000001</c:v>
                </c:pt>
                <c:pt idx="4155">
                  <c:v>21.068999999999999</c:v>
                </c:pt>
                <c:pt idx="4156">
                  <c:v>21.067</c:v>
                </c:pt>
                <c:pt idx="4157">
                  <c:v>21.068999999999999</c:v>
                </c:pt>
                <c:pt idx="4158">
                  <c:v>21.08</c:v>
                </c:pt>
                <c:pt idx="4159">
                  <c:v>21.079000000000001</c:v>
                </c:pt>
                <c:pt idx="4160">
                  <c:v>21.076000000000001</c:v>
                </c:pt>
                <c:pt idx="4161">
                  <c:v>21.076000000000001</c:v>
                </c:pt>
                <c:pt idx="4162">
                  <c:v>21.079000000000001</c:v>
                </c:pt>
                <c:pt idx="4163">
                  <c:v>21.068000000000001</c:v>
                </c:pt>
                <c:pt idx="4164">
                  <c:v>21.087</c:v>
                </c:pt>
                <c:pt idx="4165">
                  <c:v>21.085000000000001</c:v>
                </c:pt>
                <c:pt idx="4166">
                  <c:v>21.09</c:v>
                </c:pt>
                <c:pt idx="4167">
                  <c:v>21.094000000000001</c:v>
                </c:pt>
                <c:pt idx="4168">
                  <c:v>21.096</c:v>
                </c:pt>
                <c:pt idx="4169">
                  <c:v>21.094000000000001</c:v>
                </c:pt>
                <c:pt idx="4170">
                  <c:v>21.109000000000002</c:v>
                </c:pt>
                <c:pt idx="4171">
                  <c:v>21.105</c:v>
                </c:pt>
                <c:pt idx="4172">
                  <c:v>21.105</c:v>
                </c:pt>
                <c:pt idx="4173">
                  <c:v>21.111999999999998</c:v>
                </c:pt>
                <c:pt idx="4174">
                  <c:v>21.119</c:v>
                </c:pt>
                <c:pt idx="4175">
                  <c:v>21.111999999999998</c:v>
                </c:pt>
                <c:pt idx="4176">
                  <c:v>21.111999999999998</c:v>
                </c:pt>
                <c:pt idx="4177">
                  <c:v>21.13</c:v>
                </c:pt>
                <c:pt idx="4178">
                  <c:v>21.100999999999999</c:v>
                </c:pt>
                <c:pt idx="4179">
                  <c:v>21.138000000000002</c:v>
                </c:pt>
                <c:pt idx="4180">
                  <c:v>21.128</c:v>
                </c:pt>
                <c:pt idx="4181">
                  <c:v>21.138000000000002</c:v>
                </c:pt>
                <c:pt idx="4182">
                  <c:v>21.126999999999999</c:v>
                </c:pt>
                <c:pt idx="4183">
                  <c:v>21.119</c:v>
                </c:pt>
                <c:pt idx="4184">
                  <c:v>21.116</c:v>
                </c:pt>
                <c:pt idx="4185">
                  <c:v>21.134</c:v>
                </c:pt>
                <c:pt idx="4186">
                  <c:v>21.125</c:v>
                </c:pt>
                <c:pt idx="4187">
                  <c:v>21.123000000000001</c:v>
                </c:pt>
                <c:pt idx="4188">
                  <c:v>21.114999999999998</c:v>
                </c:pt>
                <c:pt idx="4189">
                  <c:v>21.123000000000001</c:v>
                </c:pt>
                <c:pt idx="4190">
                  <c:v>21.126000000000001</c:v>
                </c:pt>
                <c:pt idx="4191">
                  <c:v>21.103999999999999</c:v>
                </c:pt>
                <c:pt idx="4192">
                  <c:v>21.102</c:v>
                </c:pt>
                <c:pt idx="4193">
                  <c:v>21.100999999999999</c:v>
                </c:pt>
                <c:pt idx="4194">
                  <c:v>21.097000000000001</c:v>
                </c:pt>
                <c:pt idx="4195">
                  <c:v>21.094999999999999</c:v>
                </c:pt>
                <c:pt idx="4196">
                  <c:v>21.097000000000001</c:v>
                </c:pt>
                <c:pt idx="4197">
                  <c:v>21.085999999999999</c:v>
                </c:pt>
                <c:pt idx="4198">
                  <c:v>21.085999999999999</c:v>
                </c:pt>
                <c:pt idx="4199">
                  <c:v>21.074999999999999</c:v>
                </c:pt>
                <c:pt idx="4200">
                  <c:v>21.077999999999999</c:v>
                </c:pt>
                <c:pt idx="4201">
                  <c:v>21.068999999999999</c:v>
                </c:pt>
                <c:pt idx="4202">
                  <c:v>21.062999999999999</c:v>
                </c:pt>
                <c:pt idx="4203">
                  <c:v>21.052</c:v>
                </c:pt>
                <c:pt idx="4204">
                  <c:v>21.05</c:v>
                </c:pt>
                <c:pt idx="4205">
                  <c:v>21.056000000000001</c:v>
                </c:pt>
                <c:pt idx="4206">
                  <c:v>21.033999999999999</c:v>
                </c:pt>
                <c:pt idx="4207">
                  <c:v>21.039000000000001</c:v>
                </c:pt>
                <c:pt idx="4208">
                  <c:v>21.036999999999999</c:v>
                </c:pt>
                <c:pt idx="4209">
                  <c:v>21.033999999999999</c:v>
                </c:pt>
                <c:pt idx="4210">
                  <c:v>21.027999999999999</c:v>
                </c:pt>
                <c:pt idx="4211">
                  <c:v>21.018999999999998</c:v>
                </c:pt>
                <c:pt idx="4212">
                  <c:v>21.026</c:v>
                </c:pt>
                <c:pt idx="4213">
                  <c:v>21.027999999999999</c:v>
                </c:pt>
                <c:pt idx="4214">
                  <c:v>21.033000000000001</c:v>
                </c:pt>
                <c:pt idx="4215">
                  <c:v>21.015000000000001</c:v>
                </c:pt>
                <c:pt idx="4216">
                  <c:v>21.021999999999998</c:v>
                </c:pt>
                <c:pt idx="4217">
                  <c:v>21.018999999999998</c:v>
                </c:pt>
                <c:pt idx="4218">
                  <c:v>21.007999999999999</c:v>
                </c:pt>
                <c:pt idx="4219">
                  <c:v>21.006</c:v>
                </c:pt>
                <c:pt idx="4220">
                  <c:v>21.007999999999999</c:v>
                </c:pt>
                <c:pt idx="4221">
                  <c:v>21.004000000000001</c:v>
                </c:pt>
                <c:pt idx="4222">
                  <c:v>21</c:v>
                </c:pt>
                <c:pt idx="4223">
                  <c:v>20.989000000000001</c:v>
                </c:pt>
                <c:pt idx="4224">
                  <c:v>20.995999999999999</c:v>
                </c:pt>
                <c:pt idx="4225">
                  <c:v>20.998000000000001</c:v>
                </c:pt>
                <c:pt idx="4226">
                  <c:v>20.995999999999999</c:v>
                </c:pt>
                <c:pt idx="4227">
                  <c:v>20.984999999999999</c:v>
                </c:pt>
                <c:pt idx="4228">
                  <c:v>20.989000000000001</c:v>
                </c:pt>
                <c:pt idx="4229">
                  <c:v>20.974</c:v>
                </c:pt>
                <c:pt idx="4230">
                  <c:v>20.978000000000002</c:v>
                </c:pt>
                <c:pt idx="4231">
                  <c:v>20.981000000000002</c:v>
                </c:pt>
                <c:pt idx="4232">
                  <c:v>20.984999999999999</c:v>
                </c:pt>
                <c:pt idx="4233">
                  <c:v>20.984999999999999</c:v>
                </c:pt>
                <c:pt idx="4234">
                  <c:v>20.978999999999999</c:v>
                </c:pt>
                <c:pt idx="4235">
                  <c:v>20.989000000000001</c:v>
                </c:pt>
                <c:pt idx="4236">
                  <c:v>20.981000000000002</c:v>
                </c:pt>
                <c:pt idx="4237">
                  <c:v>20.966999999999999</c:v>
                </c:pt>
                <c:pt idx="4238">
                  <c:v>20.978000000000002</c:v>
                </c:pt>
                <c:pt idx="4239">
                  <c:v>20.952000000000002</c:v>
                </c:pt>
                <c:pt idx="4240">
                  <c:v>20.974</c:v>
                </c:pt>
                <c:pt idx="4241">
                  <c:v>20.988</c:v>
                </c:pt>
                <c:pt idx="4242">
                  <c:v>20.97</c:v>
                </c:pt>
                <c:pt idx="4243">
                  <c:v>20.975000000000001</c:v>
                </c:pt>
                <c:pt idx="4244">
                  <c:v>20.984999999999999</c:v>
                </c:pt>
                <c:pt idx="4245">
                  <c:v>20.977</c:v>
                </c:pt>
                <c:pt idx="4246">
                  <c:v>20.984000000000002</c:v>
                </c:pt>
                <c:pt idx="4247">
                  <c:v>20.984000000000002</c:v>
                </c:pt>
                <c:pt idx="4248">
                  <c:v>20.981000000000002</c:v>
                </c:pt>
                <c:pt idx="4249">
                  <c:v>20.981000000000002</c:v>
                </c:pt>
                <c:pt idx="4250">
                  <c:v>20.943999999999999</c:v>
                </c:pt>
                <c:pt idx="4251">
                  <c:v>20.972999999999999</c:v>
                </c:pt>
                <c:pt idx="4252">
                  <c:v>20.981000000000002</c:v>
                </c:pt>
                <c:pt idx="4253">
                  <c:v>20.984000000000002</c:v>
                </c:pt>
                <c:pt idx="4254">
                  <c:v>20.969000000000001</c:v>
                </c:pt>
                <c:pt idx="4255">
                  <c:v>20.975000000000001</c:v>
                </c:pt>
                <c:pt idx="4256">
                  <c:v>20.977</c:v>
                </c:pt>
                <c:pt idx="4257">
                  <c:v>20.984000000000002</c:v>
                </c:pt>
                <c:pt idx="4258">
                  <c:v>20.991</c:v>
                </c:pt>
                <c:pt idx="4259">
                  <c:v>20.984000000000002</c:v>
                </c:pt>
                <c:pt idx="4260">
                  <c:v>20.998999999999999</c:v>
                </c:pt>
                <c:pt idx="4261">
                  <c:v>21.004000000000001</c:v>
                </c:pt>
                <c:pt idx="4262">
                  <c:v>20.998999999999999</c:v>
                </c:pt>
                <c:pt idx="4263">
                  <c:v>21.001999999999999</c:v>
                </c:pt>
                <c:pt idx="4264">
                  <c:v>20.997</c:v>
                </c:pt>
                <c:pt idx="4265">
                  <c:v>21.016999999999999</c:v>
                </c:pt>
                <c:pt idx="4266">
                  <c:v>20.998000000000001</c:v>
                </c:pt>
                <c:pt idx="4267">
                  <c:v>20.997</c:v>
                </c:pt>
                <c:pt idx="4268">
                  <c:v>20.998000000000001</c:v>
                </c:pt>
                <c:pt idx="4269">
                  <c:v>21.006</c:v>
                </c:pt>
                <c:pt idx="4270">
                  <c:v>21.009</c:v>
                </c:pt>
                <c:pt idx="4271">
                  <c:v>21.032</c:v>
                </c:pt>
                <c:pt idx="4272">
                  <c:v>21.021000000000001</c:v>
                </c:pt>
                <c:pt idx="4273">
                  <c:v>21.035</c:v>
                </c:pt>
                <c:pt idx="4274">
                  <c:v>21.030999999999999</c:v>
                </c:pt>
                <c:pt idx="4275">
                  <c:v>21.045999999999999</c:v>
                </c:pt>
                <c:pt idx="4276">
                  <c:v>21.047999999999998</c:v>
                </c:pt>
                <c:pt idx="4277">
                  <c:v>21.039000000000001</c:v>
                </c:pt>
                <c:pt idx="4278">
                  <c:v>21.053000000000001</c:v>
                </c:pt>
                <c:pt idx="4279">
                  <c:v>21.07</c:v>
                </c:pt>
                <c:pt idx="4280">
                  <c:v>21.064</c:v>
                </c:pt>
                <c:pt idx="4281">
                  <c:v>21.082999999999998</c:v>
                </c:pt>
                <c:pt idx="4282">
                  <c:v>21.085999999999999</c:v>
                </c:pt>
                <c:pt idx="4283">
                  <c:v>21.061</c:v>
                </c:pt>
                <c:pt idx="4284">
                  <c:v>21.105</c:v>
                </c:pt>
                <c:pt idx="4285">
                  <c:v>21.105</c:v>
                </c:pt>
                <c:pt idx="4286">
                  <c:v>21.100999999999999</c:v>
                </c:pt>
                <c:pt idx="4287">
                  <c:v>21.097000000000001</c:v>
                </c:pt>
                <c:pt idx="4288">
                  <c:v>21.09</c:v>
                </c:pt>
                <c:pt idx="4289">
                  <c:v>21.100999999999999</c:v>
                </c:pt>
                <c:pt idx="4290">
                  <c:v>21.082000000000001</c:v>
                </c:pt>
                <c:pt idx="4291">
                  <c:v>21.07</c:v>
                </c:pt>
                <c:pt idx="4292">
                  <c:v>21.068000000000001</c:v>
                </c:pt>
                <c:pt idx="4293">
                  <c:v>21.053000000000001</c:v>
                </c:pt>
                <c:pt idx="4294">
                  <c:v>21.056999999999999</c:v>
                </c:pt>
                <c:pt idx="4295">
                  <c:v>21.079000000000001</c:v>
                </c:pt>
                <c:pt idx="4296">
                  <c:v>21.053000000000001</c:v>
                </c:pt>
                <c:pt idx="4297">
                  <c:v>21.048999999999999</c:v>
                </c:pt>
                <c:pt idx="4298">
                  <c:v>21.053000000000001</c:v>
                </c:pt>
                <c:pt idx="4299">
                  <c:v>21.035</c:v>
                </c:pt>
                <c:pt idx="4300">
                  <c:v>21.029</c:v>
                </c:pt>
                <c:pt idx="4301">
                  <c:v>21.038</c:v>
                </c:pt>
                <c:pt idx="4302">
                  <c:v>21.027000000000001</c:v>
                </c:pt>
                <c:pt idx="4303">
                  <c:v>21.02</c:v>
                </c:pt>
                <c:pt idx="4304">
                  <c:v>21.030999999999999</c:v>
                </c:pt>
                <c:pt idx="4305">
                  <c:v>21.012</c:v>
                </c:pt>
                <c:pt idx="4306">
                  <c:v>21.001000000000001</c:v>
                </c:pt>
                <c:pt idx="4307">
                  <c:v>21.012</c:v>
                </c:pt>
                <c:pt idx="4308">
                  <c:v>20.99</c:v>
                </c:pt>
                <c:pt idx="4309">
                  <c:v>20.992000000000001</c:v>
                </c:pt>
                <c:pt idx="4310">
                  <c:v>20.994</c:v>
                </c:pt>
                <c:pt idx="4311">
                  <c:v>20.994</c:v>
                </c:pt>
                <c:pt idx="4312">
                  <c:v>20.99</c:v>
                </c:pt>
                <c:pt idx="4313">
                  <c:v>21.001000000000001</c:v>
                </c:pt>
                <c:pt idx="4314">
                  <c:v>20.975000000000001</c:v>
                </c:pt>
                <c:pt idx="4315">
                  <c:v>20.981000000000002</c:v>
                </c:pt>
                <c:pt idx="4316">
                  <c:v>20.986000000000001</c:v>
                </c:pt>
                <c:pt idx="4317">
                  <c:v>20.981999999999999</c:v>
                </c:pt>
                <c:pt idx="4318">
                  <c:v>20.981999999999999</c:v>
                </c:pt>
                <c:pt idx="4319">
                  <c:v>21.027000000000001</c:v>
                </c:pt>
                <c:pt idx="4320">
                  <c:v>20.986000000000001</c:v>
                </c:pt>
                <c:pt idx="4321">
                  <c:v>20.981999999999999</c:v>
                </c:pt>
                <c:pt idx="4322">
                  <c:v>20.997</c:v>
                </c:pt>
                <c:pt idx="4323">
                  <c:v>20.971</c:v>
                </c:pt>
                <c:pt idx="4324">
                  <c:v>20.977</c:v>
                </c:pt>
                <c:pt idx="4325">
                  <c:v>20.99</c:v>
                </c:pt>
                <c:pt idx="4326">
                  <c:v>20.981999999999999</c:v>
                </c:pt>
                <c:pt idx="4327">
                  <c:v>20.971</c:v>
                </c:pt>
                <c:pt idx="4328">
                  <c:v>20.986000000000001</c:v>
                </c:pt>
                <c:pt idx="4329">
                  <c:v>20.981999999999999</c:v>
                </c:pt>
                <c:pt idx="4330">
                  <c:v>20.975999999999999</c:v>
                </c:pt>
                <c:pt idx="4331">
                  <c:v>20.975000000000001</c:v>
                </c:pt>
                <c:pt idx="4332">
                  <c:v>20.966999999999999</c:v>
                </c:pt>
                <c:pt idx="4333">
                  <c:v>20.974</c:v>
                </c:pt>
                <c:pt idx="4334">
                  <c:v>20.989000000000001</c:v>
                </c:pt>
                <c:pt idx="4335">
                  <c:v>20.997</c:v>
                </c:pt>
                <c:pt idx="4336">
                  <c:v>20.986999999999998</c:v>
                </c:pt>
                <c:pt idx="4337">
                  <c:v>21</c:v>
                </c:pt>
                <c:pt idx="4338">
                  <c:v>20.992999999999999</c:v>
                </c:pt>
                <c:pt idx="4339">
                  <c:v>20.995999999999999</c:v>
                </c:pt>
                <c:pt idx="4340">
                  <c:v>21.007000000000001</c:v>
                </c:pt>
                <c:pt idx="4341">
                  <c:v>21.018000000000001</c:v>
                </c:pt>
                <c:pt idx="4342">
                  <c:v>21.010999999999999</c:v>
                </c:pt>
                <c:pt idx="4343">
                  <c:v>21.021999999999998</c:v>
                </c:pt>
                <c:pt idx="4344">
                  <c:v>21.018000000000001</c:v>
                </c:pt>
                <c:pt idx="4345">
                  <c:v>21.021999999999998</c:v>
                </c:pt>
                <c:pt idx="4346">
                  <c:v>21.018000000000001</c:v>
                </c:pt>
                <c:pt idx="4347">
                  <c:v>21.021999999999998</c:v>
                </c:pt>
                <c:pt idx="4348">
                  <c:v>21.009</c:v>
                </c:pt>
                <c:pt idx="4349">
                  <c:v>21.021999999999998</c:v>
                </c:pt>
                <c:pt idx="4350">
                  <c:v>21</c:v>
                </c:pt>
                <c:pt idx="4351">
                  <c:v>21.007000000000001</c:v>
                </c:pt>
                <c:pt idx="4352">
                  <c:v>21.003</c:v>
                </c:pt>
                <c:pt idx="4353">
                  <c:v>21.018000000000001</c:v>
                </c:pt>
                <c:pt idx="4354">
                  <c:v>21.009</c:v>
                </c:pt>
                <c:pt idx="4355">
                  <c:v>21.021999999999998</c:v>
                </c:pt>
                <c:pt idx="4356">
                  <c:v>21.013999999999999</c:v>
                </c:pt>
                <c:pt idx="4357">
                  <c:v>21.010999999999999</c:v>
                </c:pt>
                <c:pt idx="4358">
                  <c:v>21.018000000000001</c:v>
                </c:pt>
                <c:pt idx="4359">
                  <c:v>21.021999999999998</c:v>
                </c:pt>
                <c:pt idx="4360">
                  <c:v>21.004999999999999</c:v>
                </c:pt>
                <c:pt idx="4361">
                  <c:v>21.024999999999999</c:v>
                </c:pt>
                <c:pt idx="4362">
                  <c:v>21.021999999999998</c:v>
                </c:pt>
                <c:pt idx="4363">
                  <c:v>21.030999999999999</c:v>
                </c:pt>
                <c:pt idx="4364">
                  <c:v>21.033000000000001</c:v>
                </c:pt>
                <c:pt idx="4365">
                  <c:v>21.050999999999998</c:v>
                </c:pt>
                <c:pt idx="4366">
                  <c:v>21.053000000000001</c:v>
                </c:pt>
                <c:pt idx="4367">
                  <c:v>21.062000000000001</c:v>
                </c:pt>
                <c:pt idx="4368">
                  <c:v>21.058</c:v>
                </c:pt>
                <c:pt idx="4369">
                  <c:v>21.062000000000001</c:v>
                </c:pt>
                <c:pt idx="4370">
                  <c:v>21.058</c:v>
                </c:pt>
                <c:pt idx="4371">
                  <c:v>21.058</c:v>
                </c:pt>
                <c:pt idx="4372">
                  <c:v>21.058</c:v>
                </c:pt>
                <c:pt idx="4373">
                  <c:v>21.058</c:v>
                </c:pt>
                <c:pt idx="4374">
                  <c:v>21.062000000000001</c:v>
                </c:pt>
                <c:pt idx="4375">
                  <c:v>21.056999999999999</c:v>
                </c:pt>
                <c:pt idx="4376">
                  <c:v>21.065999999999999</c:v>
                </c:pt>
                <c:pt idx="4377">
                  <c:v>21.068999999999999</c:v>
                </c:pt>
                <c:pt idx="4378">
                  <c:v>21.064</c:v>
                </c:pt>
                <c:pt idx="4379">
                  <c:v>21.08</c:v>
                </c:pt>
                <c:pt idx="4380">
                  <c:v>21.091000000000001</c:v>
                </c:pt>
                <c:pt idx="4381">
                  <c:v>21.100999999999999</c:v>
                </c:pt>
                <c:pt idx="4382">
                  <c:v>21.099</c:v>
                </c:pt>
                <c:pt idx="4383">
                  <c:v>21.103000000000002</c:v>
                </c:pt>
                <c:pt idx="4384">
                  <c:v>21.094999999999999</c:v>
                </c:pt>
                <c:pt idx="4385">
                  <c:v>21.094999999999999</c:v>
                </c:pt>
                <c:pt idx="4386">
                  <c:v>21.073</c:v>
                </c:pt>
                <c:pt idx="4387">
                  <c:v>21.06</c:v>
                </c:pt>
                <c:pt idx="4388">
                  <c:v>21.055</c:v>
                </c:pt>
                <c:pt idx="4389">
                  <c:v>21.036000000000001</c:v>
                </c:pt>
                <c:pt idx="4390">
                  <c:v>21.023</c:v>
                </c:pt>
                <c:pt idx="4391">
                  <c:v>21.024999999999999</c:v>
                </c:pt>
                <c:pt idx="4392">
                  <c:v>21.032</c:v>
                </c:pt>
                <c:pt idx="4393">
                  <c:v>21.009</c:v>
                </c:pt>
                <c:pt idx="4394">
                  <c:v>21.029</c:v>
                </c:pt>
                <c:pt idx="4395">
                  <c:v>21.021000000000001</c:v>
                </c:pt>
                <c:pt idx="4396">
                  <c:v>21.021000000000001</c:v>
                </c:pt>
                <c:pt idx="4397">
                  <c:v>21.04</c:v>
                </c:pt>
                <c:pt idx="4398">
                  <c:v>21.032</c:v>
                </c:pt>
                <c:pt idx="4399">
                  <c:v>21.024999999999999</c:v>
                </c:pt>
                <c:pt idx="4400">
                  <c:v>21.036000000000001</c:v>
                </c:pt>
                <c:pt idx="4401">
                  <c:v>21.04</c:v>
                </c:pt>
                <c:pt idx="4402">
                  <c:v>21.042999999999999</c:v>
                </c:pt>
                <c:pt idx="4403">
                  <c:v>21.058</c:v>
                </c:pt>
                <c:pt idx="4404">
                  <c:v>21.065000000000001</c:v>
                </c:pt>
                <c:pt idx="4405">
                  <c:v>21.053999999999998</c:v>
                </c:pt>
                <c:pt idx="4406">
                  <c:v>21.068999999999999</c:v>
                </c:pt>
                <c:pt idx="4407">
                  <c:v>21.065000000000001</c:v>
                </c:pt>
                <c:pt idx="4408">
                  <c:v>21.058</c:v>
                </c:pt>
                <c:pt idx="4409">
                  <c:v>21.053999999999998</c:v>
                </c:pt>
                <c:pt idx="4410">
                  <c:v>21.042999999999999</c:v>
                </c:pt>
                <c:pt idx="4411">
                  <c:v>21.074000000000002</c:v>
                </c:pt>
                <c:pt idx="4412">
                  <c:v>21.082999999999998</c:v>
                </c:pt>
                <c:pt idx="4413">
                  <c:v>21.087</c:v>
                </c:pt>
                <c:pt idx="4414">
                  <c:v>21.085000000000001</c:v>
                </c:pt>
                <c:pt idx="4415">
                  <c:v>21.08</c:v>
                </c:pt>
                <c:pt idx="4416">
                  <c:v>21.091000000000001</c:v>
                </c:pt>
                <c:pt idx="4417">
                  <c:v>21.088999999999999</c:v>
                </c:pt>
                <c:pt idx="4418">
                  <c:v>21.094000000000001</c:v>
                </c:pt>
                <c:pt idx="4419">
                  <c:v>21.113</c:v>
                </c:pt>
                <c:pt idx="4420">
                  <c:v>21.074000000000002</c:v>
                </c:pt>
                <c:pt idx="4421">
                  <c:v>21.08</c:v>
                </c:pt>
                <c:pt idx="4422">
                  <c:v>21.082999999999998</c:v>
                </c:pt>
                <c:pt idx="4423">
                  <c:v>21.07</c:v>
                </c:pt>
                <c:pt idx="4424">
                  <c:v>21.082999999999998</c:v>
                </c:pt>
                <c:pt idx="4425">
                  <c:v>21.087</c:v>
                </c:pt>
                <c:pt idx="4426">
                  <c:v>21.087</c:v>
                </c:pt>
                <c:pt idx="4427">
                  <c:v>21.094000000000001</c:v>
                </c:pt>
                <c:pt idx="4428">
                  <c:v>21.097999999999999</c:v>
                </c:pt>
                <c:pt idx="4429">
                  <c:v>21.094000000000001</c:v>
                </c:pt>
                <c:pt idx="4430">
                  <c:v>21.09</c:v>
                </c:pt>
                <c:pt idx="4431">
                  <c:v>21.087</c:v>
                </c:pt>
                <c:pt idx="4432">
                  <c:v>21.085000000000001</c:v>
                </c:pt>
                <c:pt idx="4433">
                  <c:v>21.097999999999999</c:v>
                </c:pt>
                <c:pt idx="4434">
                  <c:v>21.111999999999998</c:v>
                </c:pt>
                <c:pt idx="4435">
                  <c:v>21.116</c:v>
                </c:pt>
                <c:pt idx="4436">
                  <c:v>21.123000000000001</c:v>
                </c:pt>
                <c:pt idx="4437">
                  <c:v>21.141999999999999</c:v>
                </c:pt>
                <c:pt idx="4438">
                  <c:v>21.146999999999998</c:v>
                </c:pt>
                <c:pt idx="4439">
                  <c:v>21.155999999999999</c:v>
                </c:pt>
                <c:pt idx="4440">
                  <c:v>21.155999999999999</c:v>
                </c:pt>
                <c:pt idx="4441">
                  <c:v>21.167000000000002</c:v>
                </c:pt>
                <c:pt idx="4442">
                  <c:v>21.178000000000001</c:v>
                </c:pt>
                <c:pt idx="4443">
                  <c:v>21.145</c:v>
                </c:pt>
                <c:pt idx="4444">
                  <c:v>21.154</c:v>
                </c:pt>
                <c:pt idx="4445">
                  <c:v>21.155999999999999</c:v>
                </c:pt>
                <c:pt idx="4446">
                  <c:v>21.16</c:v>
                </c:pt>
                <c:pt idx="4447">
                  <c:v>21.146999999999998</c:v>
                </c:pt>
                <c:pt idx="4448">
                  <c:v>21.16</c:v>
                </c:pt>
                <c:pt idx="4449">
                  <c:v>21.105</c:v>
                </c:pt>
                <c:pt idx="4450">
                  <c:v>21.117000000000001</c:v>
                </c:pt>
                <c:pt idx="4451">
                  <c:v>21.100999999999999</c:v>
                </c:pt>
                <c:pt idx="4452">
                  <c:v>21.093</c:v>
                </c:pt>
                <c:pt idx="4453">
                  <c:v>21.094999999999999</c:v>
                </c:pt>
                <c:pt idx="4454">
                  <c:v>21.103999999999999</c:v>
                </c:pt>
                <c:pt idx="4455">
                  <c:v>21.093</c:v>
                </c:pt>
                <c:pt idx="4456">
                  <c:v>21.081</c:v>
                </c:pt>
                <c:pt idx="4457">
                  <c:v>21.079000000000001</c:v>
                </c:pt>
                <c:pt idx="4458">
                  <c:v>21.079000000000001</c:v>
                </c:pt>
                <c:pt idx="4459">
                  <c:v>21.068999999999999</c:v>
                </c:pt>
                <c:pt idx="4460">
                  <c:v>21.045000000000002</c:v>
                </c:pt>
                <c:pt idx="4461">
                  <c:v>21.053000000000001</c:v>
                </c:pt>
                <c:pt idx="4462">
                  <c:v>21.067</c:v>
                </c:pt>
                <c:pt idx="4463">
                  <c:v>21.071000000000002</c:v>
                </c:pt>
                <c:pt idx="4464">
                  <c:v>21.071000000000002</c:v>
                </c:pt>
                <c:pt idx="4465">
                  <c:v>21.074999999999999</c:v>
                </c:pt>
                <c:pt idx="4466">
                  <c:v>21.082000000000001</c:v>
                </c:pt>
                <c:pt idx="4467">
                  <c:v>21.048999999999999</c:v>
                </c:pt>
                <c:pt idx="4468">
                  <c:v>21.064</c:v>
                </c:pt>
                <c:pt idx="4469">
                  <c:v>21.071000000000002</c:v>
                </c:pt>
                <c:pt idx="4470">
                  <c:v>21.045000000000002</c:v>
                </c:pt>
                <c:pt idx="4471">
                  <c:v>21.062999999999999</c:v>
                </c:pt>
                <c:pt idx="4472">
                  <c:v>21.077999999999999</c:v>
                </c:pt>
                <c:pt idx="4473">
                  <c:v>21.056000000000001</c:v>
                </c:pt>
                <c:pt idx="4474">
                  <c:v>21.08</c:v>
                </c:pt>
                <c:pt idx="4475">
                  <c:v>21.077999999999999</c:v>
                </c:pt>
                <c:pt idx="4476">
                  <c:v>21.077999999999999</c:v>
                </c:pt>
                <c:pt idx="4477">
                  <c:v>21.065000000000001</c:v>
                </c:pt>
                <c:pt idx="4478">
                  <c:v>21.06</c:v>
                </c:pt>
                <c:pt idx="4479">
                  <c:v>21.033999999999999</c:v>
                </c:pt>
                <c:pt idx="4480">
                  <c:v>21.045000000000002</c:v>
                </c:pt>
                <c:pt idx="4481">
                  <c:v>21.052</c:v>
                </c:pt>
                <c:pt idx="4482">
                  <c:v>21.056000000000001</c:v>
                </c:pt>
                <c:pt idx="4483">
                  <c:v>21.047000000000001</c:v>
                </c:pt>
                <c:pt idx="4484">
                  <c:v>21.047999999999998</c:v>
                </c:pt>
                <c:pt idx="4485">
                  <c:v>21.045000000000002</c:v>
                </c:pt>
                <c:pt idx="4486">
                  <c:v>21.041</c:v>
                </c:pt>
                <c:pt idx="4487">
                  <c:v>21.055</c:v>
                </c:pt>
                <c:pt idx="4488">
                  <c:v>21.065999999999999</c:v>
                </c:pt>
                <c:pt idx="4489">
                  <c:v>21.062999999999999</c:v>
                </c:pt>
                <c:pt idx="4490">
                  <c:v>21.07</c:v>
                </c:pt>
                <c:pt idx="4491">
                  <c:v>21.088999999999999</c:v>
                </c:pt>
                <c:pt idx="4492">
                  <c:v>21.082999999999998</c:v>
                </c:pt>
                <c:pt idx="4493">
                  <c:v>21.081</c:v>
                </c:pt>
                <c:pt idx="4494">
                  <c:v>21.091999999999999</c:v>
                </c:pt>
                <c:pt idx="4495">
                  <c:v>21.082999999999998</c:v>
                </c:pt>
                <c:pt idx="4496">
                  <c:v>21.085000000000001</c:v>
                </c:pt>
                <c:pt idx="4497">
                  <c:v>21.077000000000002</c:v>
                </c:pt>
                <c:pt idx="4498">
                  <c:v>21.061</c:v>
                </c:pt>
                <c:pt idx="4499">
                  <c:v>21.077000000000002</c:v>
                </c:pt>
                <c:pt idx="4500">
                  <c:v>21.062000000000001</c:v>
                </c:pt>
                <c:pt idx="4501">
                  <c:v>21.074999999999999</c:v>
                </c:pt>
                <c:pt idx="4502">
                  <c:v>21.07</c:v>
                </c:pt>
                <c:pt idx="4503">
                  <c:v>21.106000000000002</c:v>
                </c:pt>
                <c:pt idx="4504">
                  <c:v>21.073</c:v>
                </c:pt>
                <c:pt idx="4505">
                  <c:v>21.065999999999999</c:v>
                </c:pt>
                <c:pt idx="4506">
                  <c:v>21.055</c:v>
                </c:pt>
                <c:pt idx="4507">
                  <c:v>21.058</c:v>
                </c:pt>
                <c:pt idx="4508">
                  <c:v>21.050999999999998</c:v>
                </c:pt>
                <c:pt idx="4509">
                  <c:v>21.055</c:v>
                </c:pt>
                <c:pt idx="4510">
                  <c:v>21.047000000000001</c:v>
                </c:pt>
                <c:pt idx="4511">
                  <c:v>21.050999999999998</c:v>
                </c:pt>
                <c:pt idx="4512">
                  <c:v>21.058</c:v>
                </c:pt>
                <c:pt idx="4513">
                  <c:v>21.045000000000002</c:v>
                </c:pt>
                <c:pt idx="4514">
                  <c:v>21.047000000000001</c:v>
                </c:pt>
                <c:pt idx="4515">
                  <c:v>21.053999999999998</c:v>
                </c:pt>
                <c:pt idx="4516">
                  <c:v>21.042999999999999</c:v>
                </c:pt>
                <c:pt idx="4517">
                  <c:v>21.047000000000001</c:v>
                </c:pt>
                <c:pt idx="4518">
                  <c:v>21.053999999999998</c:v>
                </c:pt>
                <c:pt idx="4519">
                  <c:v>21.050999999999998</c:v>
                </c:pt>
                <c:pt idx="4520">
                  <c:v>21.061</c:v>
                </c:pt>
                <c:pt idx="4521">
                  <c:v>21.053999999999998</c:v>
                </c:pt>
                <c:pt idx="4522">
                  <c:v>21.042999999999999</c:v>
                </c:pt>
                <c:pt idx="4523">
                  <c:v>21.047000000000001</c:v>
                </c:pt>
                <c:pt idx="4524">
                  <c:v>21.05</c:v>
                </c:pt>
                <c:pt idx="4525">
                  <c:v>21.047000000000001</c:v>
                </c:pt>
                <c:pt idx="4526">
                  <c:v>21.035</c:v>
                </c:pt>
                <c:pt idx="4527">
                  <c:v>21.035</c:v>
                </c:pt>
                <c:pt idx="4528">
                  <c:v>21.036999999999999</c:v>
                </c:pt>
                <c:pt idx="4529">
                  <c:v>21.042999999999999</c:v>
                </c:pt>
                <c:pt idx="4530">
                  <c:v>21.039000000000001</c:v>
                </c:pt>
                <c:pt idx="4531">
                  <c:v>21.027999999999999</c:v>
                </c:pt>
                <c:pt idx="4532">
                  <c:v>21.035</c:v>
                </c:pt>
                <c:pt idx="4533">
                  <c:v>21.035</c:v>
                </c:pt>
                <c:pt idx="4534">
                  <c:v>21.027999999999999</c:v>
                </c:pt>
                <c:pt idx="4535">
                  <c:v>21.02</c:v>
                </c:pt>
                <c:pt idx="4536">
                  <c:v>21.013000000000002</c:v>
                </c:pt>
                <c:pt idx="4537">
                  <c:v>21.013000000000002</c:v>
                </c:pt>
                <c:pt idx="4538">
                  <c:v>21.013000000000002</c:v>
                </c:pt>
                <c:pt idx="4539">
                  <c:v>21.015999999999998</c:v>
                </c:pt>
                <c:pt idx="4540">
                  <c:v>21.001999999999999</c:v>
                </c:pt>
                <c:pt idx="4541">
                  <c:v>21.004999999999999</c:v>
                </c:pt>
                <c:pt idx="4542">
                  <c:v>21.004999999999999</c:v>
                </c:pt>
                <c:pt idx="4543">
                  <c:v>21.003</c:v>
                </c:pt>
                <c:pt idx="4544">
                  <c:v>21.001000000000001</c:v>
                </c:pt>
                <c:pt idx="4545">
                  <c:v>20.994</c:v>
                </c:pt>
                <c:pt idx="4546">
                  <c:v>20.995999999999999</c:v>
                </c:pt>
                <c:pt idx="4547">
                  <c:v>21.001000000000001</c:v>
                </c:pt>
                <c:pt idx="4548">
                  <c:v>20.998000000000001</c:v>
                </c:pt>
                <c:pt idx="4549">
                  <c:v>20.994</c:v>
                </c:pt>
                <c:pt idx="4550">
                  <c:v>21.012</c:v>
                </c:pt>
                <c:pt idx="4551">
                  <c:v>21.012</c:v>
                </c:pt>
                <c:pt idx="4552">
                  <c:v>21.01</c:v>
                </c:pt>
                <c:pt idx="4553">
                  <c:v>21.015999999999998</c:v>
                </c:pt>
                <c:pt idx="4554">
                  <c:v>21.015999999999998</c:v>
                </c:pt>
                <c:pt idx="4555">
                  <c:v>21.024999999999999</c:v>
                </c:pt>
                <c:pt idx="4556">
                  <c:v>21.02</c:v>
                </c:pt>
                <c:pt idx="4557">
                  <c:v>21.023</c:v>
                </c:pt>
                <c:pt idx="4558">
                  <c:v>21.021000000000001</c:v>
                </c:pt>
                <c:pt idx="4559">
                  <c:v>21.033999999999999</c:v>
                </c:pt>
                <c:pt idx="4560">
                  <c:v>21.048999999999999</c:v>
                </c:pt>
                <c:pt idx="4561">
                  <c:v>21.048999999999999</c:v>
                </c:pt>
                <c:pt idx="4562">
                  <c:v>21.045000000000002</c:v>
                </c:pt>
                <c:pt idx="4563">
                  <c:v>21.03</c:v>
                </c:pt>
                <c:pt idx="4564">
                  <c:v>21.016999999999999</c:v>
                </c:pt>
                <c:pt idx="4565">
                  <c:v>21.018999999999998</c:v>
                </c:pt>
                <c:pt idx="4566">
                  <c:v>21.007999999999999</c:v>
                </c:pt>
                <c:pt idx="4567">
                  <c:v>21.006</c:v>
                </c:pt>
                <c:pt idx="4568">
                  <c:v>21.007999999999999</c:v>
                </c:pt>
                <c:pt idx="4569">
                  <c:v>21.007999999999999</c:v>
                </c:pt>
                <c:pt idx="4570">
                  <c:v>20.998999999999999</c:v>
                </c:pt>
                <c:pt idx="4571">
                  <c:v>20.997</c:v>
                </c:pt>
                <c:pt idx="4572">
                  <c:v>20.981999999999999</c:v>
                </c:pt>
                <c:pt idx="4573">
                  <c:v>20.984000000000002</c:v>
                </c:pt>
                <c:pt idx="4574">
                  <c:v>20.975000000000001</c:v>
                </c:pt>
                <c:pt idx="4575">
                  <c:v>20.981999999999999</c:v>
                </c:pt>
                <c:pt idx="4576">
                  <c:v>20.975000000000001</c:v>
                </c:pt>
                <c:pt idx="4577">
                  <c:v>20.981999999999999</c:v>
                </c:pt>
                <c:pt idx="4578">
                  <c:v>20.986000000000001</c:v>
                </c:pt>
                <c:pt idx="4579">
                  <c:v>20.978000000000002</c:v>
                </c:pt>
                <c:pt idx="4580">
                  <c:v>20.971</c:v>
                </c:pt>
                <c:pt idx="4581">
                  <c:v>20.978000000000002</c:v>
                </c:pt>
                <c:pt idx="4582">
                  <c:v>20.986000000000001</c:v>
                </c:pt>
                <c:pt idx="4583">
                  <c:v>20.978000000000002</c:v>
                </c:pt>
                <c:pt idx="4584">
                  <c:v>20.971</c:v>
                </c:pt>
                <c:pt idx="4585">
                  <c:v>20.971</c:v>
                </c:pt>
                <c:pt idx="4586">
                  <c:v>20.971</c:v>
                </c:pt>
                <c:pt idx="4587">
                  <c:v>20.978000000000002</c:v>
                </c:pt>
                <c:pt idx="4588">
                  <c:v>20.984000000000002</c:v>
                </c:pt>
                <c:pt idx="4589">
                  <c:v>20.992999999999999</c:v>
                </c:pt>
                <c:pt idx="4590">
                  <c:v>20.995999999999999</c:v>
                </c:pt>
                <c:pt idx="4591">
                  <c:v>20.991</c:v>
                </c:pt>
                <c:pt idx="4592">
                  <c:v>20.984999999999999</c:v>
                </c:pt>
                <c:pt idx="4593">
                  <c:v>20.995999999999999</c:v>
                </c:pt>
                <c:pt idx="4594">
                  <c:v>20.989000000000001</c:v>
                </c:pt>
                <c:pt idx="4595">
                  <c:v>21</c:v>
                </c:pt>
                <c:pt idx="4596">
                  <c:v>20.995999999999999</c:v>
                </c:pt>
                <c:pt idx="4597">
                  <c:v>20.998000000000001</c:v>
                </c:pt>
                <c:pt idx="4598">
                  <c:v>21.007000000000001</c:v>
                </c:pt>
                <c:pt idx="4599">
                  <c:v>21.010999999999999</c:v>
                </c:pt>
                <c:pt idx="4600">
                  <c:v>21.001999999999999</c:v>
                </c:pt>
                <c:pt idx="4601">
                  <c:v>21.013999999999999</c:v>
                </c:pt>
                <c:pt idx="4602">
                  <c:v>21.013999999999999</c:v>
                </c:pt>
                <c:pt idx="4603">
                  <c:v>21.021999999999998</c:v>
                </c:pt>
                <c:pt idx="4604">
                  <c:v>21.013999999999999</c:v>
                </c:pt>
                <c:pt idx="4605">
                  <c:v>21.021999999999998</c:v>
                </c:pt>
                <c:pt idx="4606">
                  <c:v>21.023</c:v>
                </c:pt>
                <c:pt idx="4607">
                  <c:v>21.021999999999998</c:v>
                </c:pt>
                <c:pt idx="4608">
                  <c:v>21.021999999999998</c:v>
                </c:pt>
                <c:pt idx="4609">
                  <c:v>21.018000000000001</c:v>
                </c:pt>
                <c:pt idx="4610">
                  <c:v>21.021999999999998</c:v>
                </c:pt>
                <c:pt idx="4611">
                  <c:v>21.010999999999999</c:v>
                </c:pt>
                <c:pt idx="4612">
                  <c:v>21.007000000000001</c:v>
                </c:pt>
                <c:pt idx="4613">
                  <c:v>21.01</c:v>
                </c:pt>
                <c:pt idx="4614">
                  <c:v>21.013999999999999</c:v>
                </c:pt>
                <c:pt idx="4615">
                  <c:v>21.007000000000001</c:v>
                </c:pt>
                <c:pt idx="4616">
                  <c:v>21.01</c:v>
                </c:pt>
                <c:pt idx="4617">
                  <c:v>21.01</c:v>
                </c:pt>
                <c:pt idx="4618">
                  <c:v>20.995999999999999</c:v>
                </c:pt>
                <c:pt idx="4619">
                  <c:v>21.01</c:v>
                </c:pt>
                <c:pt idx="4620">
                  <c:v>21.003</c:v>
                </c:pt>
                <c:pt idx="4621">
                  <c:v>21.004999999999999</c:v>
                </c:pt>
                <c:pt idx="4622">
                  <c:v>21.003</c:v>
                </c:pt>
                <c:pt idx="4623">
                  <c:v>20.995000000000001</c:v>
                </c:pt>
                <c:pt idx="4624">
                  <c:v>20.992000000000001</c:v>
                </c:pt>
                <c:pt idx="4625">
                  <c:v>20.995000000000001</c:v>
                </c:pt>
                <c:pt idx="4626">
                  <c:v>20.992000000000001</c:v>
                </c:pt>
                <c:pt idx="4627">
                  <c:v>20.99</c:v>
                </c:pt>
                <c:pt idx="4628">
                  <c:v>21.003</c:v>
                </c:pt>
                <c:pt idx="4629">
                  <c:v>20.995000000000001</c:v>
                </c:pt>
                <c:pt idx="4630">
                  <c:v>20.992999999999999</c:v>
                </c:pt>
                <c:pt idx="4631">
                  <c:v>20.984000000000002</c:v>
                </c:pt>
                <c:pt idx="4632">
                  <c:v>20.984000000000002</c:v>
                </c:pt>
                <c:pt idx="4633">
                  <c:v>20.99</c:v>
                </c:pt>
                <c:pt idx="4634">
                  <c:v>20.981000000000002</c:v>
                </c:pt>
                <c:pt idx="4635">
                  <c:v>20.991</c:v>
                </c:pt>
                <c:pt idx="4636">
                  <c:v>20.986000000000001</c:v>
                </c:pt>
                <c:pt idx="4637">
                  <c:v>20.988</c:v>
                </c:pt>
                <c:pt idx="4638">
                  <c:v>20.988</c:v>
                </c:pt>
                <c:pt idx="4639">
                  <c:v>20.984000000000002</c:v>
                </c:pt>
                <c:pt idx="4640">
                  <c:v>20.977</c:v>
                </c:pt>
                <c:pt idx="4641">
                  <c:v>20.984000000000002</c:v>
                </c:pt>
                <c:pt idx="4642">
                  <c:v>20.978000000000002</c:v>
                </c:pt>
                <c:pt idx="4643">
                  <c:v>20.977</c:v>
                </c:pt>
                <c:pt idx="4644">
                  <c:v>20.984000000000002</c:v>
                </c:pt>
                <c:pt idx="4645">
                  <c:v>20.978000000000002</c:v>
                </c:pt>
                <c:pt idx="4646">
                  <c:v>20.972999999999999</c:v>
                </c:pt>
                <c:pt idx="4647">
                  <c:v>20.969000000000001</c:v>
                </c:pt>
                <c:pt idx="4648">
                  <c:v>20.963999999999999</c:v>
                </c:pt>
                <c:pt idx="4649">
                  <c:v>20.969000000000001</c:v>
                </c:pt>
                <c:pt idx="4650">
                  <c:v>20.975999999999999</c:v>
                </c:pt>
                <c:pt idx="4651">
                  <c:v>20.965</c:v>
                </c:pt>
                <c:pt idx="4652">
                  <c:v>20.972999999999999</c:v>
                </c:pt>
                <c:pt idx="4653">
                  <c:v>20.969000000000001</c:v>
                </c:pt>
                <c:pt idx="4654">
                  <c:v>20.966999999999999</c:v>
                </c:pt>
                <c:pt idx="4655">
                  <c:v>20.899000000000001</c:v>
                </c:pt>
                <c:pt idx="4656">
                  <c:v>20.960999999999999</c:v>
                </c:pt>
                <c:pt idx="4657">
                  <c:v>20.949000000000002</c:v>
                </c:pt>
                <c:pt idx="4658">
                  <c:v>20.954000000000001</c:v>
                </c:pt>
                <c:pt idx="4659">
                  <c:v>20.957999999999998</c:v>
                </c:pt>
                <c:pt idx="4660">
                  <c:v>20.93</c:v>
                </c:pt>
                <c:pt idx="4661">
                  <c:v>20.954000000000001</c:v>
                </c:pt>
                <c:pt idx="4662">
                  <c:v>20.960999999999999</c:v>
                </c:pt>
                <c:pt idx="4663">
                  <c:v>20.959</c:v>
                </c:pt>
                <c:pt idx="4664">
                  <c:v>20.960999999999999</c:v>
                </c:pt>
                <c:pt idx="4665">
                  <c:v>20.960999999999999</c:v>
                </c:pt>
                <c:pt idx="4666">
                  <c:v>20.952000000000002</c:v>
                </c:pt>
                <c:pt idx="4667">
                  <c:v>20.960999999999999</c:v>
                </c:pt>
                <c:pt idx="4668">
                  <c:v>20.960999999999999</c:v>
                </c:pt>
                <c:pt idx="4669">
                  <c:v>20.957000000000001</c:v>
                </c:pt>
                <c:pt idx="4670">
                  <c:v>20.960999999999999</c:v>
                </c:pt>
                <c:pt idx="4671">
                  <c:v>20.972000000000001</c:v>
                </c:pt>
                <c:pt idx="4672">
                  <c:v>20.966000000000001</c:v>
                </c:pt>
                <c:pt idx="4673">
                  <c:v>20.975999999999999</c:v>
                </c:pt>
                <c:pt idx="4674">
                  <c:v>20.968</c:v>
                </c:pt>
                <c:pt idx="4675">
                  <c:v>20.968</c:v>
                </c:pt>
                <c:pt idx="4676">
                  <c:v>20.968</c:v>
                </c:pt>
                <c:pt idx="4677">
                  <c:v>20.972000000000001</c:v>
                </c:pt>
                <c:pt idx="4678">
                  <c:v>20.977</c:v>
                </c:pt>
                <c:pt idx="4679">
                  <c:v>20.963999999999999</c:v>
                </c:pt>
                <c:pt idx="4680">
                  <c:v>20.978999999999999</c:v>
                </c:pt>
                <c:pt idx="4681">
                  <c:v>20.984000000000002</c:v>
                </c:pt>
                <c:pt idx="4682">
                  <c:v>20.986000000000001</c:v>
                </c:pt>
                <c:pt idx="4683">
                  <c:v>20.981999999999999</c:v>
                </c:pt>
                <c:pt idx="4684">
                  <c:v>20.981000000000002</c:v>
                </c:pt>
                <c:pt idx="4685">
                  <c:v>20.978999999999999</c:v>
                </c:pt>
                <c:pt idx="4686">
                  <c:v>20.981999999999999</c:v>
                </c:pt>
                <c:pt idx="4687">
                  <c:v>20.992999999999999</c:v>
                </c:pt>
                <c:pt idx="4688">
                  <c:v>20.975000000000001</c:v>
                </c:pt>
                <c:pt idx="4689">
                  <c:v>20.971</c:v>
                </c:pt>
                <c:pt idx="4690">
                  <c:v>20.981999999999999</c:v>
                </c:pt>
                <c:pt idx="4691">
                  <c:v>20.986000000000001</c:v>
                </c:pt>
                <c:pt idx="4692">
                  <c:v>20.911999999999999</c:v>
                </c:pt>
                <c:pt idx="4693">
                  <c:v>20.971</c:v>
                </c:pt>
                <c:pt idx="4694">
                  <c:v>20.963999999999999</c:v>
                </c:pt>
                <c:pt idx="4695">
                  <c:v>20.971</c:v>
                </c:pt>
                <c:pt idx="4696">
                  <c:v>20.986000000000001</c:v>
                </c:pt>
                <c:pt idx="4697">
                  <c:v>20.975000000000001</c:v>
                </c:pt>
                <c:pt idx="4698">
                  <c:v>20.978000000000002</c:v>
                </c:pt>
                <c:pt idx="4699">
                  <c:v>20.986999999999998</c:v>
                </c:pt>
                <c:pt idx="4700">
                  <c:v>20.974</c:v>
                </c:pt>
                <c:pt idx="4701">
                  <c:v>20.995999999999999</c:v>
                </c:pt>
                <c:pt idx="4702">
                  <c:v>21.004000000000001</c:v>
                </c:pt>
                <c:pt idx="4703">
                  <c:v>21</c:v>
                </c:pt>
                <c:pt idx="4704">
                  <c:v>20.995999999999999</c:v>
                </c:pt>
                <c:pt idx="4705">
                  <c:v>21.009</c:v>
                </c:pt>
                <c:pt idx="4706">
                  <c:v>21.004000000000001</c:v>
                </c:pt>
                <c:pt idx="4707">
                  <c:v>21.010999999999999</c:v>
                </c:pt>
                <c:pt idx="4708">
                  <c:v>21.007000000000001</c:v>
                </c:pt>
                <c:pt idx="4709">
                  <c:v>21.007000000000001</c:v>
                </c:pt>
                <c:pt idx="4710">
                  <c:v>20.995999999999999</c:v>
                </c:pt>
                <c:pt idx="4711">
                  <c:v>21.004999999999999</c:v>
                </c:pt>
                <c:pt idx="4712">
                  <c:v>21.004000000000001</c:v>
                </c:pt>
                <c:pt idx="4713">
                  <c:v>21.007000000000001</c:v>
                </c:pt>
                <c:pt idx="4714">
                  <c:v>21.003</c:v>
                </c:pt>
                <c:pt idx="4715">
                  <c:v>21.007000000000001</c:v>
                </c:pt>
                <c:pt idx="4716">
                  <c:v>20.992000000000001</c:v>
                </c:pt>
                <c:pt idx="4717">
                  <c:v>21.012</c:v>
                </c:pt>
                <c:pt idx="4718">
                  <c:v>21.003</c:v>
                </c:pt>
                <c:pt idx="4719">
                  <c:v>21.01</c:v>
                </c:pt>
                <c:pt idx="4720">
                  <c:v>21.02</c:v>
                </c:pt>
                <c:pt idx="4721">
                  <c:v>21.018000000000001</c:v>
                </c:pt>
                <c:pt idx="4722">
                  <c:v>21.021000000000001</c:v>
                </c:pt>
                <c:pt idx="4723">
                  <c:v>21.021000000000001</c:v>
                </c:pt>
                <c:pt idx="4724">
                  <c:v>21.024999999999999</c:v>
                </c:pt>
                <c:pt idx="4725">
                  <c:v>21.021000000000001</c:v>
                </c:pt>
                <c:pt idx="4726">
                  <c:v>21.033999999999999</c:v>
                </c:pt>
                <c:pt idx="4727">
                  <c:v>21.029</c:v>
                </c:pt>
                <c:pt idx="4728">
                  <c:v>21.032</c:v>
                </c:pt>
                <c:pt idx="4729">
                  <c:v>21.041</c:v>
                </c:pt>
                <c:pt idx="4730">
                  <c:v>21.036000000000001</c:v>
                </c:pt>
                <c:pt idx="4731">
                  <c:v>21.032</c:v>
                </c:pt>
                <c:pt idx="4732">
                  <c:v>21.052</c:v>
                </c:pt>
                <c:pt idx="4733">
                  <c:v>21.05</c:v>
                </c:pt>
                <c:pt idx="4734">
                  <c:v>21.047000000000001</c:v>
                </c:pt>
                <c:pt idx="4735">
                  <c:v>21.052</c:v>
                </c:pt>
                <c:pt idx="4736">
                  <c:v>21.036000000000001</c:v>
                </c:pt>
                <c:pt idx="4737">
                  <c:v>21.027999999999999</c:v>
                </c:pt>
                <c:pt idx="4738">
                  <c:v>21.024999999999999</c:v>
                </c:pt>
                <c:pt idx="4739">
                  <c:v>21.027999999999999</c:v>
                </c:pt>
                <c:pt idx="4740">
                  <c:v>21.021000000000001</c:v>
                </c:pt>
                <c:pt idx="4741">
                  <c:v>21.01</c:v>
                </c:pt>
                <c:pt idx="4742">
                  <c:v>21.013000000000002</c:v>
                </c:pt>
                <c:pt idx="4743">
                  <c:v>21.001999999999999</c:v>
                </c:pt>
                <c:pt idx="4744">
                  <c:v>21.006</c:v>
                </c:pt>
                <c:pt idx="4745">
                  <c:v>20.998000000000001</c:v>
                </c:pt>
                <c:pt idx="4746">
                  <c:v>20.991</c:v>
                </c:pt>
                <c:pt idx="4747">
                  <c:v>20.991</c:v>
                </c:pt>
                <c:pt idx="4748">
                  <c:v>20.991</c:v>
                </c:pt>
                <c:pt idx="4749">
                  <c:v>20.975999999999999</c:v>
                </c:pt>
                <c:pt idx="4750">
                  <c:v>20.984000000000002</c:v>
                </c:pt>
                <c:pt idx="4751">
                  <c:v>20.972999999999999</c:v>
                </c:pt>
                <c:pt idx="4752">
                  <c:v>20.960999999999999</c:v>
                </c:pt>
                <c:pt idx="4753">
                  <c:v>20.971</c:v>
                </c:pt>
                <c:pt idx="4754">
                  <c:v>20.969000000000001</c:v>
                </c:pt>
                <c:pt idx="4755">
                  <c:v>20.957999999999998</c:v>
                </c:pt>
                <c:pt idx="4756">
                  <c:v>20.956</c:v>
                </c:pt>
                <c:pt idx="4757">
                  <c:v>20.957000000000001</c:v>
                </c:pt>
                <c:pt idx="4758">
                  <c:v>20.957000000000001</c:v>
                </c:pt>
                <c:pt idx="4759">
                  <c:v>20.963000000000001</c:v>
                </c:pt>
                <c:pt idx="4760">
                  <c:v>20.957000000000001</c:v>
                </c:pt>
                <c:pt idx="4761">
                  <c:v>20.95</c:v>
                </c:pt>
                <c:pt idx="4762">
                  <c:v>20.952000000000002</c:v>
                </c:pt>
                <c:pt idx="4763">
                  <c:v>20.957000000000001</c:v>
                </c:pt>
                <c:pt idx="4764">
                  <c:v>20.960999999999999</c:v>
                </c:pt>
                <c:pt idx="4765">
                  <c:v>20.97</c:v>
                </c:pt>
                <c:pt idx="4766">
                  <c:v>20.960999999999999</c:v>
                </c:pt>
                <c:pt idx="4767">
                  <c:v>20.963999999999999</c:v>
                </c:pt>
                <c:pt idx="4768">
                  <c:v>20.977</c:v>
                </c:pt>
                <c:pt idx="4769">
                  <c:v>20.983000000000001</c:v>
                </c:pt>
                <c:pt idx="4770">
                  <c:v>20.975000000000001</c:v>
                </c:pt>
                <c:pt idx="4771">
                  <c:v>20.981000000000002</c:v>
                </c:pt>
                <c:pt idx="4772">
                  <c:v>20.99</c:v>
                </c:pt>
                <c:pt idx="4773">
                  <c:v>20.981999999999999</c:v>
                </c:pt>
                <c:pt idx="4774">
                  <c:v>20.998999999999999</c:v>
                </c:pt>
                <c:pt idx="4775">
                  <c:v>21.001000000000001</c:v>
                </c:pt>
                <c:pt idx="4776">
                  <c:v>20.992999999999999</c:v>
                </c:pt>
                <c:pt idx="4777">
                  <c:v>21.001000000000001</c:v>
                </c:pt>
                <c:pt idx="4778">
                  <c:v>20.997</c:v>
                </c:pt>
                <c:pt idx="4779">
                  <c:v>20.986000000000001</c:v>
                </c:pt>
                <c:pt idx="4780">
                  <c:v>20.986000000000001</c:v>
                </c:pt>
                <c:pt idx="4781">
                  <c:v>20.989000000000001</c:v>
                </c:pt>
                <c:pt idx="4782">
                  <c:v>20.997</c:v>
                </c:pt>
                <c:pt idx="4783">
                  <c:v>20.997</c:v>
                </c:pt>
                <c:pt idx="4784">
                  <c:v>20.992999999999999</c:v>
                </c:pt>
                <c:pt idx="4785">
                  <c:v>20.989000000000001</c:v>
                </c:pt>
                <c:pt idx="4786">
                  <c:v>21</c:v>
                </c:pt>
                <c:pt idx="4787">
                  <c:v>21</c:v>
                </c:pt>
                <c:pt idx="4788">
                  <c:v>21</c:v>
                </c:pt>
                <c:pt idx="4789">
                  <c:v>21</c:v>
                </c:pt>
                <c:pt idx="4790">
                  <c:v>20.995999999999999</c:v>
                </c:pt>
                <c:pt idx="4791">
                  <c:v>21</c:v>
                </c:pt>
                <c:pt idx="4792">
                  <c:v>21.003</c:v>
                </c:pt>
                <c:pt idx="4793">
                  <c:v>21.010999999999999</c:v>
                </c:pt>
                <c:pt idx="4794">
                  <c:v>21.007000000000001</c:v>
                </c:pt>
                <c:pt idx="4795">
                  <c:v>21.018000000000001</c:v>
                </c:pt>
                <c:pt idx="4796">
                  <c:v>20.998999999999999</c:v>
                </c:pt>
                <c:pt idx="4797">
                  <c:v>20.998999999999999</c:v>
                </c:pt>
                <c:pt idx="4798">
                  <c:v>21.004999999999999</c:v>
                </c:pt>
                <c:pt idx="4799">
                  <c:v>21.01</c:v>
                </c:pt>
                <c:pt idx="4800">
                  <c:v>20.998999999999999</c:v>
                </c:pt>
                <c:pt idx="4801">
                  <c:v>21.006</c:v>
                </c:pt>
                <c:pt idx="4802">
                  <c:v>21.006</c:v>
                </c:pt>
                <c:pt idx="4803">
                  <c:v>21.006</c:v>
                </c:pt>
                <c:pt idx="4804">
                  <c:v>21.012</c:v>
                </c:pt>
                <c:pt idx="4805">
                  <c:v>21.01</c:v>
                </c:pt>
                <c:pt idx="4806">
                  <c:v>21.006</c:v>
                </c:pt>
                <c:pt idx="4807">
                  <c:v>21.013999999999999</c:v>
                </c:pt>
                <c:pt idx="4808">
                  <c:v>21.021000000000001</c:v>
                </c:pt>
                <c:pt idx="4809">
                  <c:v>21.001999999999999</c:v>
                </c:pt>
                <c:pt idx="4810">
                  <c:v>21.007999999999999</c:v>
                </c:pt>
                <c:pt idx="4811">
                  <c:v>21.01</c:v>
                </c:pt>
                <c:pt idx="4812">
                  <c:v>21.01</c:v>
                </c:pt>
                <c:pt idx="4813">
                  <c:v>21.010999999999999</c:v>
                </c:pt>
                <c:pt idx="4814">
                  <c:v>21.009</c:v>
                </c:pt>
                <c:pt idx="4815">
                  <c:v>21.016999999999999</c:v>
                </c:pt>
                <c:pt idx="4816">
                  <c:v>21.026</c:v>
                </c:pt>
                <c:pt idx="4817">
                  <c:v>21.027999999999999</c:v>
                </c:pt>
                <c:pt idx="4818">
                  <c:v>21.016999999999999</c:v>
                </c:pt>
                <c:pt idx="4819">
                  <c:v>21.018000000000001</c:v>
                </c:pt>
                <c:pt idx="4820">
                  <c:v>21.013000000000002</c:v>
                </c:pt>
                <c:pt idx="4821">
                  <c:v>21.02</c:v>
                </c:pt>
                <c:pt idx="4822">
                  <c:v>21.02</c:v>
                </c:pt>
                <c:pt idx="4823">
                  <c:v>21.013000000000002</c:v>
                </c:pt>
                <c:pt idx="4824">
                  <c:v>21.012</c:v>
                </c:pt>
                <c:pt idx="4825">
                  <c:v>21.010999999999999</c:v>
                </c:pt>
                <c:pt idx="4826">
                  <c:v>21.045999999999999</c:v>
                </c:pt>
                <c:pt idx="4827">
                  <c:v>21.004999999999999</c:v>
                </c:pt>
                <c:pt idx="4828">
                  <c:v>21.009</c:v>
                </c:pt>
                <c:pt idx="4829">
                  <c:v>21.009</c:v>
                </c:pt>
                <c:pt idx="4830">
                  <c:v>20.998000000000001</c:v>
                </c:pt>
                <c:pt idx="4831">
                  <c:v>21.003</c:v>
                </c:pt>
                <c:pt idx="4832">
                  <c:v>20.998000000000001</c:v>
                </c:pt>
                <c:pt idx="4833">
                  <c:v>21.004999999999999</c:v>
                </c:pt>
                <c:pt idx="4834">
                  <c:v>21.001000000000001</c:v>
                </c:pt>
                <c:pt idx="4835">
                  <c:v>21.001000000000001</c:v>
                </c:pt>
                <c:pt idx="4836">
                  <c:v>20.99</c:v>
                </c:pt>
                <c:pt idx="4837">
                  <c:v>20.998999999999999</c:v>
                </c:pt>
                <c:pt idx="4838">
                  <c:v>20.986000000000001</c:v>
                </c:pt>
                <c:pt idx="4839">
                  <c:v>20.971</c:v>
                </c:pt>
                <c:pt idx="4840">
                  <c:v>20.978999999999999</c:v>
                </c:pt>
                <c:pt idx="4841">
                  <c:v>20.963999999999999</c:v>
                </c:pt>
                <c:pt idx="4842">
                  <c:v>20.971</c:v>
                </c:pt>
                <c:pt idx="4843">
                  <c:v>20.977</c:v>
                </c:pt>
                <c:pt idx="4844">
                  <c:v>20.975000000000001</c:v>
                </c:pt>
                <c:pt idx="4845">
                  <c:v>20.986000000000001</c:v>
                </c:pt>
                <c:pt idx="4846">
                  <c:v>20.984000000000002</c:v>
                </c:pt>
                <c:pt idx="4847">
                  <c:v>20.984999999999999</c:v>
                </c:pt>
                <c:pt idx="4848">
                  <c:v>20.974</c:v>
                </c:pt>
                <c:pt idx="4849">
                  <c:v>20.986999999999998</c:v>
                </c:pt>
                <c:pt idx="4850">
                  <c:v>20.989000000000001</c:v>
                </c:pt>
                <c:pt idx="4851">
                  <c:v>20.981000000000002</c:v>
                </c:pt>
                <c:pt idx="4852">
                  <c:v>20.978000000000002</c:v>
                </c:pt>
                <c:pt idx="4853">
                  <c:v>20.966999999999999</c:v>
                </c:pt>
                <c:pt idx="4854">
                  <c:v>20.966999999999999</c:v>
                </c:pt>
                <c:pt idx="4855">
                  <c:v>20.963000000000001</c:v>
                </c:pt>
                <c:pt idx="4856">
                  <c:v>20.959</c:v>
                </c:pt>
                <c:pt idx="4857">
                  <c:v>20.952000000000002</c:v>
                </c:pt>
                <c:pt idx="4858">
                  <c:v>20.963000000000001</c:v>
                </c:pt>
                <c:pt idx="4859">
                  <c:v>20.962</c:v>
                </c:pt>
                <c:pt idx="4860">
                  <c:v>20.948</c:v>
                </c:pt>
                <c:pt idx="4861">
                  <c:v>20.966000000000001</c:v>
                </c:pt>
                <c:pt idx="4862">
                  <c:v>20.959</c:v>
                </c:pt>
                <c:pt idx="4863">
                  <c:v>20.97</c:v>
                </c:pt>
                <c:pt idx="4864">
                  <c:v>20.971</c:v>
                </c:pt>
                <c:pt idx="4865">
                  <c:v>20.97</c:v>
                </c:pt>
                <c:pt idx="4866">
                  <c:v>20.969000000000001</c:v>
                </c:pt>
                <c:pt idx="4867">
                  <c:v>20.969000000000001</c:v>
                </c:pt>
                <c:pt idx="4868">
                  <c:v>20.962</c:v>
                </c:pt>
                <c:pt idx="4869">
                  <c:v>20.962</c:v>
                </c:pt>
                <c:pt idx="4870">
                  <c:v>20.969000000000001</c:v>
                </c:pt>
                <c:pt idx="4871">
                  <c:v>20.962</c:v>
                </c:pt>
                <c:pt idx="4872">
                  <c:v>20.957999999999998</c:v>
                </c:pt>
                <c:pt idx="4873">
                  <c:v>20.957999999999998</c:v>
                </c:pt>
                <c:pt idx="4874">
                  <c:v>20.943000000000001</c:v>
                </c:pt>
                <c:pt idx="4875">
                  <c:v>20.939</c:v>
                </c:pt>
                <c:pt idx="4876">
                  <c:v>20.957999999999998</c:v>
                </c:pt>
                <c:pt idx="4877">
                  <c:v>20.946999999999999</c:v>
                </c:pt>
                <c:pt idx="4878">
                  <c:v>20.946000000000002</c:v>
                </c:pt>
                <c:pt idx="4879">
                  <c:v>20.940999999999999</c:v>
                </c:pt>
                <c:pt idx="4880">
                  <c:v>20.946000000000002</c:v>
                </c:pt>
                <c:pt idx="4881">
                  <c:v>20.939</c:v>
                </c:pt>
                <c:pt idx="4882">
                  <c:v>20.940999999999999</c:v>
                </c:pt>
                <c:pt idx="4883">
                  <c:v>20.931000000000001</c:v>
                </c:pt>
                <c:pt idx="4884">
                  <c:v>20.939</c:v>
                </c:pt>
                <c:pt idx="4885">
                  <c:v>20.937000000000001</c:v>
                </c:pt>
                <c:pt idx="4886">
                  <c:v>20.934999999999999</c:v>
                </c:pt>
                <c:pt idx="4887">
                  <c:v>20.92</c:v>
                </c:pt>
                <c:pt idx="4888">
                  <c:v>20.934999999999999</c:v>
                </c:pt>
                <c:pt idx="4889">
                  <c:v>20.923999999999999</c:v>
                </c:pt>
                <c:pt idx="4890">
                  <c:v>20.92</c:v>
                </c:pt>
                <c:pt idx="4891">
                  <c:v>20.922999999999998</c:v>
                </c:pt>
                <c:pt idx="4892">
                  <c:v>20.92</c:v>
                </c:pt>
                <c:pt idx="4893">
                  <c:v>20.92</c:v>
                </c:pt>
                <c:pt idx="4894">
                  <c:v>20.92</c:v>
                </c:pt>
                <c:pt idx="4895">
                  <c:v>20.916</c:v>
                </c:pt>
                <c:pt idx="4896">
                  <c:v>20.916</c:v>
                </c:pt>
                <c:pt idx="4897">
                  <c:v>20.919</c:v>
                </c:pt>
                <c:pt idx="4898">
                  <c:v>20.919</c:v>
                </c:pt>
                <c:pt idx="4899">
                  <c:v>20.922999999999998</c:v>
                </c:pt>
                <c:pt idx="4900">
                  <c:v>20.934000000000001</c:v>
                </c:pt>
                <c:pt idx="4901">
                  <c:v>20.922999999999998</c:v>
                </c:pt>
                <c:pt idx="4902">
                  <c:v>20.925999999999998</c:v>
                </c:pt>
                <c:pt idx="4903">
                  <c:v>20.928000000000001</c:v>
                </c:pt>
                <c:pt idx="4904">
                  <c:v>20.93</c:v>
                </c:pt>
                <c:pt idx="4905">
                  <c:v>20.93</c:v>
                </c:pt>
                <c:pt idx="4906">
                  <c:v>20.922999999999998</c:v>
                </c:pt>
                <c:pt idx="4907">
                  <c:v>20.93</c:v>
                </c:pt>
                <c:pt idx="4908">
                  <c:v>20.922000000000001</c:v>
                </c:pt>
                <c:pt idx="4909">
                  <c:v>20.931999999999999</c:v>
                </c:pt>
                <c:pt idx="4910">
                  <c:v>20.937000000000001</c:v>
                </c:pt>
                <c:pt idx="4911">
                  <c:v>20.925999999999998</c:v>
                </c:pt>
                <c:pt idx="4912">
                  <c:v>20.925999999999998</c:v>
                </c:pt>
                <c:pt idx="4913">
                  <c:v>20.93</c:v>
                </c:pt>
                <c:pt idx="4914">
                  <c:v>20.922000000000001</c:v>
                </c:pt>
                <c:pt idx="4915">
                  <c:v>20.925999999999998</c:v>
                </c:pt>
                <c:pt idx="4916">
                  <c:v>20.925999999999998</c:v>
                </c:pt>
                <c:pt idx="4917">
                  <c:v>20.922000000000001</c:v>
                </c:pt>
                <c:pt idx="4918">
                  <c:v>20.917999999999999</c:v>
                </c:pt>
                <c:pt idx="4919">
                  <c:v>20.936</c:v>
                </c:pt>
                <c:pt idx="4920">
                  <c:v>20.914000000000001</c:v>
                </c:pt>
                <c:pt idx="4921">
                  <c:v>20.922000000000001</c:v>
                </c:pt>
                <c:pt idx="4922">
                  <c:v>20.914000000000001</c:v>
                </c:pt>
                <c:pt idx="4923">
                  <c:v>20.917999999999999</c:v>
                </c:pt>
                <c:pt idx="4924">
                  <c:v>20.914000000000001</c:v>
                </c:pt>
                <c:pt idx="4925">
                  <c:v>20.917999999999999</c:v>
                </c:pt>
                <c:pt idx="4926">
                  <c:v>20.925000000000001</c:v>
                </c:pt>
                <c:pt idx="4927">
                  <c:v>20.927</c:v>
                </c:pt>
                <c:pt idx="4928">
                  <c:v>20.925000000000001</c:v>
                </c:pt>
                <c:pt idx="4929">
                  <c:v>20.928000000000001</c:v>
                </c:pt>
                <c:pt idx="4930">
                  <c:v>20.922999999999998</c:v>
                </c:pt>
                <c:pt idx="4931">
                  <c:v>20.917000000000002</c:v>
                </c:pt>
                <c:pt idx="4932">
                  <c:v>20.936</c:v>
                </c:pt>
                <c:pt idx="4933">
                  <c:v>20.940999999999999</c:v>
                </c:pt>
                <c:pt idx="4934">
                  <c:v>20.934999999999999</c:v>
                </c:pt>
                <c:pt idx="4935">
                  <c:v>20.928000000000001</c:v>
                </c:pt>
                <c:pt idx="4936">
                  <c:v>20.934999999999999</c:v>
                </c:pt>
                <c:pt idx="4937">
                  <c:v>20.931999999999999</c:v>
                </c:pt>
                <c:pt idx="4938">
                  <c:v>20.934999999999999</c:v>
                </c:pt>
                <c:pt idx="4939">
                  <c:v>20.931000000000001</c:v>
                </c:pt>
                <c:pt idx="4940">
                  <c:v>20.939</c:v>
                </c:pt>
                <c:pt idx="4941">
                  <c:v>20.946000000000002</c:v>
                </c:pt>
                <c:pt idx="4942">
                  <c:v>20.942</c:v>
                </c:pt>
                <c:pt idx="4943">
                  <c:v>20.95</c:v>
                </c:pt>
                <c:pt idx="4944">
                  <c:v>20.946000000000002</c:v>
                </c:pt>
                <c:pt idx="4945">
                  <c:v>20.952999999999999</c:v>
                </c:pt>
                <c:pt idx="4946">
                  <c:v>20.946000000000002</c:v>
                </c:pt>
                <c:pt idx="4947">
                  <c:v>20.942</c:v>
                </c:pt>
                <c:pt idx="4948">
                  <c:v>20.949000000000002</c:v>
                </c:pt>
                <c:pt idx="4949">
                  <c:v>20.952999999999999</c:v>
                </c:pt>
                <c:pt idx="4950">
                  <c:v>20.952999999999999</c:v>
                </c:pt>
                <c:pt idx="4951">
                  <c:v>20.949000000000002</c:v>
                </c:pt>
                <c:pt idx="4952">
                  <c:v>20.949000000000002</c:v>
                </c:pt>
                <c:pt idx="4953">
                  <c:v>20.956</c:v>
                </c:pt>
                <c:pt idx="4954">
                  <c:v>20.957999999999998</c:v>
                </c:pt>
                <c:pt idx="4955">
                  <c:v>20.963000000000001</c:v>
                </c:pt>
                <c:pt idx="4956">
                  <c:v>20.956</c:v>
                </c:pt>
                <c:pt idx="4957">
                  <c:v>20.963000000000001</c:v>
                </c:pt>
                <c:pt idx="4958">
                  <c:v>20.963000000000001</c:v>
                </c:pt>
                <c:pt idx="4959">
                  <c:v>20.963000000000001</c:v>
                </c:pt>
                <c:pt idx="4960">
                  <c:v>20.966999999999999</c:v>
                </c:pt>
                <c:pt idx="4961">
                  <c:v>20.974</c:v>
                </c:pt>
                <c:pt idx="4962">
                  <c:v>20.963000000000001</c:v>
                </c:pt>
                <c:pt idx="4963">
                  <c:v>20.960999999999999</c:v>
                </c:pt>
                <c:pt idx="4964">
                  <c:v>20.966000000000001</c:v>
                </c:pt>
                <c:pt idx="4965">
                  <c:v>20.977</c:v>
                </c:pt>
                <c:pt idx="4966">
                  <c:v>20.986000000000001</c:v>
                </c:pt>
                <c:pt idx="4967">
                  <c:v>20.977</c:v>
                </c:pt>
                <c:pt idx="4968">
                  <c:v>20.988</c:v>
                </c:pt>
                <c:pt idx="4969">
                  <c:v>20.99</c:v>
                </c:pt>
                <c:pt idx="4970">
                  <c:v>20.984000000000002</c:v>
                </c:pt>
                <c:pt idx="4971">
                  <c:v>20.977</c:v>
                </c:pt>
                <c:pt idx="4972">
                  <c:v>20.984000000000002</c:v>
                </c:pt>
                <c:pt idx="4973">
                  <c:v>20.984000000000002</c:v>
                </c:pt>
                <c:pt idx="4974">
                  <c:v>20.984000000000002</c:v>
                </c:pt>
                <c:pt idx="4975">
                  <c:v>20.986000000000001</c:v>
                </c:pt>
                <c:pt idx="4976">
                  <c:v>20.984000000000002</c:v>
                </c:pt>
                <c:pt idx="4977">
                  <c:v>20.984000000000002</c:v>
                </c:pt>
                <c:pt idx="4978">
                  <c:v>20.986999999999998</c:v>
                </c:pt>
                <c:pt idx="4979">
                  <c:v>20.975999999999999</c:v>
                </c:pt>
                <c:pt idx="4980">
                  <c:v>20.98</c:v>
                </c:pt>
                <c:pt idx="4981">
                  <c:v>20.984999999999999</c:v>
                </c:pt>
                <c:pt idx="4982">
                  <c:v>20.998000000000001</c:v>
                </c:pt>
                <c:pt idx="4983">
                  <c:v>21.001999999999999</c:v>
                </c:pt>
                <c:pt idx="4984">
                  <c:v>20.994</c:v>
                </c:pt>
                <c:pt idx="4985">
                  <c:v>20.986999999999998</c:v>
                </c:pt>
                <c:pt idx="4986">
                  <c:v>20.998000000000001</c:v>
                </c:pt>
                <c:pt idx="4987">
                  <c:v>20.981000000000002</c:v>
                </c:pt>
                <c:pt idx="4988">
                  <c:v>21.004999999999999</c:v>
                </c:pt>
                <c:pt idx="4989">
                  <c:v>20.994</c:v>
                </c:pt>
                <c:pt idx="4990">
                  <c:v>20.995999999999999</c:v>
                </c:pt>
                <c:pt idx="4991">
                  <c:v>20.994</c:v>
                </c:pt>
                <c:pt idx="4992">
                  <c:v>20.983000000000001</c:v>
                </c:pt>
                <c:pt idx="4993">
                  <c:v>20.995999999999999</c:v>
                </c:pt>
                <c:pt idx="4994">
                  <c:v>20.99</c:v>
                </c:pt>
                <c:pt idx="4995">
                  <c:v>20.983000000000001</c:v>
                </c:pt>
                <c:pt idx="4996">
                  <c:v>20.97</c:v>
                </c:pt>
                <c:pt idx="4997">
                  <c:v>20.963999999999999</c:v>
                </c:pt>
                <c:pt idx="4998">
                  <c:v>20.963999999999999</c:v>
                </c:pt>
                <c:pt idx="4999">
                  <c:v>20.962</c:v>
                </c:pt>
                <c:pt idx="5000">
                  <c:v>20.971</c:v>
                </c:pt>
                <c:pt idx="5001">
                  <c:v>20.963999999999999</c:v>
                </c:pt>
                <c:pt idx="5002">
                  <c:v>20.956</c:v>
                </c:pt>
                <c:pt idx="5003">
                  <c:v>20.96</c:v>
                </c:pt>
                <c:pt idx="5004">
                  <c:v>20.963999999999999</c:v>
                </c:pt>
                <c:pt idx="5005">
                  <c:v>20.949000000000002</c:v>
                </c:pt>
                <c:pt idx="5006">
                  <c:v>20.96</c:v>
                </c:pt>
                <c:pt idx="5007">
                  <c:v>20.956</c:v>
                </c:pt>
                <c:pt idx="5008">
                  <c:v>20.954000000000001</c:v>
                </c:pt>
                <c:pt idx="5009">
                  <c:v>20.952000000000002</c:v>
                </c:pt>
                <c:pt idx="5010">
                  <c:v>20.956</c:v>
                </c:pt>
                <c:pt idx="5011">
                  <c:v>20.969000000000001</c:v>
                </c:pt>
                <c:pt idx="5012">
                  <c:v>20.963000000000001</c:v>
                </c:pt>
                <c:pt idx="5013">
                  <c:v>20.978000000000002</c:v>
                </c:pt>
                <c:pt idx="5014">
                  <c:v>20.975999999999999</c:v>
                </c:pt>
                <c:pt idx="5015">
                  <c:v>20.978000000000002</c:v>
                </c:pt>
                <c:pt idx="5016">
                  <c:v>21.018000000000001</c:v>
                </c:pt>
                <c:pt idx="5017">
                  <c:v>20.975999999999999</c:v>
                </c:pt>
                <c:pt idx="5018">
                  <c:v>20.992000000000001</c:v>
                </c:pt>
                <c:pt idx="5019">
                  <c:v>20.988</c:v>
                </c:pt>
                <c:pt idx="5020">
                  <c:v>20.988</c:v>
                </c:pt>
                <c:pt idx="5021">
                  <c:v>20.995999999999999</c:v>
                </c:pt>
                <c:pt idx="5022">
                  <c:v>20.995000000000001</c:v>
                </c:pt>
                <c:pt idx="5023">
                  <c:v>21.001000000000001</c:v>
                </c:pt>
                <c:pt idx="5024">
                  <c:v>20.995000000000001</c:v>
                </c:pt>
                <c:pt idx="5025">
                  <c:v>21.003</c:v>
                </c:pt>
                <c:pt idx="5026">
                  <c:v>21.007999999999999</c:v>
                </c:pt>
                <c:pt idx="5027">
                  <c:v>21.001999999999999</c:v>
                </c:pt>
                <c:pt idx="5028">
                  <c:v>21.01</c:v>
                </c:pt>
                <c:pt idx="5029">
                  <c:v>21.010999999999999</c:v>
                </c:pt>
                <c:pt idx="5030">
                  <c:v>21.016999999999999</c:v>
                </c:pt>
                <c:pt idx="5031">
                  <c:v>21.013000000000002</c:v>
                </c:pt>
                <c:pt idx="5032">
                  <c:v>21.009</c:v>
                </c:pt>
                <c:pt idx="5033">
                  <c:v>21.013000000000002</c:v>
                </c:pt>
                <c:pt idx="5034">
                  <c:v>21.02</c:v>
                </c:pt>
                <c:pt idx="5035">
                  <c:v>21.013000000000002</c:v>
                </c:pt>
                <c:pt idx="5036">
                  <c:v>21.02</c:v>
                </c:pt>
                <c:pt idx="5037">
                  <c:v>21.013000000000002</c:v>
                </c:pt>
                <c:pt idx="5038">
                  <c:v>21.021999999999998</c:v>
                </c:pt>
                <c:pt idx="5039">
                  <c:v>21.024000000000001</c:v>
                </c:pt>
                <c:pt idx="5040">
                  <c:v>21.027000000000001</c:v>
                </c:pt>
                <c:pt idx="5041">
                  <c:v>21.027000000000001</c:v>
                </c:pt>
                <c:pt idx="5042">
                  <c:v>21.023</c:v>
                </c:pt>
                <c:pt idx="5043">
                  <c:v>21.030999999999999</c:v>
                </c:pt>
                <c:pt idx="5044">
                  <c:v>21.029</c:v>
                </c:pt>
                <c:pt idx="5045">
                  <c:v>21.038</c:v>
                </c:pt>
                <c:pt idx="5046">
                  <c:v>21.023</c:v>
                </c:pt>
                <c:pt idx="5047">
                  <c:v>21.027000000000001</c:v>
                </c:pt>
                <c:pt idx="5048">
                  <c:v>21.018999999999998</c:v>
                </c:pt>
                <c:pt idx="5049">
                  <c:v>21.012</c:v>
                </c:pt>
                <c:pt idx="5050">
                  <c:v>21.026</c:v>
                </c:pt>
                <c:pt idx="5051">
                  <c:v>21.026</c:v>
                </c:pt>
                <c:pt idx="5052">
                  <c:v>21.026</c:v>
                </c:pt>
                <c:pt idx="5053">
                  <c:v>21.027999999999999</c:v>
                </c:pt>
                <c:pt idx="5054">
                  <c:v>21.023</c:v>
                </c:pt>
                <c:pt idx="5055">
                  <c:v>21.026</c:v>
                </c:pt>
                <c:pt idx="5056">
                  <c:v>21.033000000000001</c:v>
                </c:pt>
                <c:pt idx="5057">
                  <c:v>21.03</c:v>
                </c:pt>
                <c:pt idx="5058">
                  <c:v>21.018999999999998</c:v>
                </c:pt>
                <c:pt idx="5059">
                  <c:v>21.021999999999998</c:v>
                </c:pt>
                <c:pt idx="5060">
                  <c:v>21.018000000000001</c:v>
                </c:pt>
                <c:pt idx="5061">
                  <c:v>21.029</c:v>
                </c:pt>
                <c:pt idx="5062">
                  <c:v>21.033000000000001</c:v>
                </c:pt>
                <c:pt idx="5063">
                  <c:v>21.026</c:v>
                </c:pt>
                <c:pt idx="5064">
                  <c:v>21.021999999999998</c:v>
                </c:pt>
                <c:pt idx="5065">
                  <c:v>21.024000000000001</c:v>
                </c:pt>
                <c:pt idx="5066">
                  <c:v>21.026</c:v>
                </c:pt>
                <c:pt idx="5067">
                  <c:v>21.013999999999999</c:v>
                </c:pt>
                <c:pt idx="5068">
                  <c:v>21.010999999999999</c:v>
                </c:pt>
                <c:pt idx="5069">
                  <c:v>21.013999999999999</c:v>
                </c:pt>
                <c:pt idx="5070">
                  <c:v>21.024999999999999</c:v>
                </c:pt>
                <c:pt idx="5071">
                  <c:v>21.023</c:v>
                </c:pt>
                <c:pt idx="5072">
                  <c:v>21.021000000000001</c:v>
                </c:pt>
                <c:pt idx="5073">
                  <c:v>21.018000000000001</c:v>
                </c:pt>
                <c:pt idx="5074">
                  <c:v>21.023</c:v>
                </c:pt>
                <c:pt idx="5075">
                  <c:v>21.032</c:v>
                </c:pt>
                <c:pt idx="5076">
                  <c:v>21.016999999999999</c:v>
                </c:pt>
                <c:pt idx="5077">
                  <c:v>21.023</c:v>
                </c:pt>
                <c:pt idx="5078">
                  <c:v>21.016999999999999</c:v>
                </c:pt>
                <c:pt idx="5079">
                  <c:v>21.013999999999999</c:v>
                </c:pt>
                <c:pt idx="5080">
                  <c:v>21.024999999999999</c:v>
                </c:pt>
                <c:pt idx="5081">
                  <c:v>21.013000000000002</c:v>
                </c:pt>
                <c:pt idx="5082">
                  <c:v>21.024000000000001</c:v>
                </c:pt>
                <c:pt idx="5083">
                  <c:v>21.001000000000001</c:v>
                </c:pt>
                <c:pt idx="5084">
                  <c:v>21.001999999999999</c:v>
                </c:pt>
                <c:pt idx="5085">
                  <c:v>21.006</c:v>
                </c:pt>
                <c:pt idx="5086">
                  <c:v>21.001999999999999</c:v>
                </c:pt>
                <c:pt idx="5087">
                  <c:v>21.006</c:v>
                </c:pt>
                <c:pt idx="5088">
                  <c:v>21.009</c:v>
                </c:pt>
                <c:pt idx="5089">
                  <c:v>21.010999999999999</c:v>
                </c:pt>
                <c:pt idx="5090">
                  <c:v>21.016999999999999</c:v>
                </c:pt>
                <c:pt idx="5091">
                  <c:v>21.016999999999999</c:v>
                </c:pt>
                <c:pt idx="5092">
                  <c:v>21.015000000000001</c:v>
                </c:pt>
                <c:pt idx="5093">
                  <c:v>21.024000000000001</c:v>
                </c:pt>
                <c:pt idx="5094">
                  <c:v>21.013000000000002</c:v>
                </c:pt>
                <c:pt idx="5095">
                  <c:v>21.024999999999999</c:v>
                </c:pt>
                <c:pt idx="5096">
                  <c:v>21.02</c:v>
                </c:pt>
                <c:pt idx="5097">
                  <c:v>21.02</c:v>
                </c:pt>
                <c:pt idx="5098">
                  <c:v>21.013999999999999</c:v>
                </c:pt>
                <c:pt idx="5099">
                  <c:v>21.012</c:v>
                </c:pt>
                <c:pt idx="5100">
                  <c:v>21.023</c:v>
                </c:pt>
                <c:pt idx="5101">
                  <c:v>21.023</c:v>
                </c:pt>
                <c:pt idx="5102">
                  <c:v>21.033999999999999</c:v>
                </c:pt>
                <c:pt idx="5103">
                  <c:v>21.033999999999999</c:v>
                </c:pt>
                <c:pt idx="5104">
                  <c:v>21.029</c:v>
                </c:pt>
                <c:pt idx="5105">
                  <c:v>21.03</c:v>
                </c:pt>
                <c:pt idx="5106">
                  <c:v>21.027000000000001</c:v>
                </c:pt>
                <c:pt idx="5107">
                  <c:v>21.027000000000001</c:v>
                </c:pt>
                <c:pt idx="5108">
                  <c:v>21.033999999999999</c:v>
                </c:pt>
                <c:pt idx="5109">
                  <c:v>21.036999999999999</c:v>
                </c:pt>
                <c:pt idx="5110">
                  <c:v>21.032</c:v>
                </c:pt>
                <c:pt idx="5111">
                  <c:v>21.036999999999999</c:v>
                </c:pt>
                <c:pt idx="5112">
                  <c:v>21.026</c:v>
                </c:pt>
                <c:pt idx="5113">
                  <c:v>21.03</c:v>
                </c:pt>
                <c:pt idx="5114">
                  <c:v>21.033000000000001</c:v>
                </c:pt>
                <c:pt idx="5115">
                  <c:v>21.03</c:v>
                </c:pt>
                <c:pt idx="5116">
                  <c:v>21.036999999999999</c:v>
                </c:pt>
                <c:pt idx="5117">
                  <c:v>21.033000000000001</c:v>
                </c:pt>
                <c:pt idx="5118">
                  <c:v>21.026</c:v>
                </c:pt>
                <c:pt idx="5119">
                  <c:v>21.030999999999999</c:v>
                </c:pt>
                <c:pt idx="5120">
                  <c:v>21.033000000000001</c:v>
                </c:pt>
                <c:pt idx="5121">
                  <c:v>21.044</c:v>
                </c:pt>
                <c:pt idx="5122">
                  <c:v>21.036999999999999</c:v>
                </c:pt>
                <c:pt idx="5123">
                  <c:v>21.047000000000001</c:v>
                </c:pt>
                <c:pt idx="5124">
                  <c:v>21.036000000000001</c:v>
                </c:pt>
                <c:pt idx="5125">
                  <c:v>21.024999999999999</c:v>
                </c:pt>
                <c:pt idx="5126">
                  <c:v>21.021999999999998</c:v>
                </c:pt>
                <c:pt idx="5127">
                  <c:v>21.024999999999999</c:v>
                </c:pt>
                <c:pt idx="5128">
                  <c:v>21.02</c:v>
                </c:pt>
                <c:pt idx="5129">
                  <c:v>21.021000000000001</c:v>
                </c:pt>
                <c:pt idx="5130">
                  <c:v>21.024999999999999</c:v>
                </c:pt>
                <c:pt idx="5131">
                  <c:v>21.027000000000001</c:v>
                </c:pt>
                <c:pt idx="5132">
                  <c:v>21.027999999999999</c:v>
                </c:pt>
                <c:pt idx="5133">
                  <c:v>21.021000000000001</c:v>
                </c:pt>
                <c:pt idx="5134">
                  <c:v>21.027999999999999</c:v>
                </c:pt>
                <c:pt idx="5135">
                  <c:v>21.01</c:v>
                </c:pt>
                <c:pt idx="5136">
                  <c:v>21.01</c:v>
                </c:pt>
                <c:pt idx="5137">
                  <c:v>21.012</c:v>
                </c:pt>
                <c:pt idx="5138">
                  <c:v>21.013000000000002</c:v>
                </c:pt>
                <c:pt idx="5139">
                  <c:v>21.016999999999999</c:v>
                </c:pt>
                <c:pt idx="5140">
                  <c:v>21.023</c:v>
                </c:pt>
                <c:pt idx="5141">
                  <c:v>21.016999999999999</c:v>
                </c:pt>
                <c:pt idx="5142">
                  <c:v>21.021000000000001</c:v>
                </c:pt>
                <c:pt idx="5143">
                  <c:v>21.024000000000001</c:v>
                </c:pt>
                <c:pt idx="5144">
                  <c:v>21.021000000000001</c:v>
                </c:pt>
                <c:pt idx="5145">
                  <c:v>21.016999999999999</c:v>
                </c:pt>
                <c:pt idx="5146">
                  <c:v>21.015000000000001</c:v>
                </c:pt>
                <c:pt idx="5147">
                  <c:v>21.013000000000002</c:v>
                </c:pt>
                <c:pt idx="5148">
                  <c:v>21.006</c:v>
                </c:pt>
                <c:pt idx="5149">
                  <c:v>21.015000000000001</c:v>
                </c:pt>
                <c:pt idx="5150">
                  <c:v>21.013000000000002</c:v>
                </c:pt>
                <c:pt idx="5151">
                  <c:v>21.009</c:v>
                </c:pt>
                <c:pt idx="5152">
                  <c:v>21.009</c:v>
                </c:pt>
                <c:pt idx="5153">
                  <c:v>21.015999999999998</c:v>
                </c:pt>
                <c:pt idx="5154">
                  <c:v>21.009</c:v>
                </c:pt>
                <c:pt idx="5155">
                  <c:v>21.015999999999998</c:v>
                </c:pt>
                <c:pt idx="5156">
                  <c:v>21.009</c:v>
                </c:pt>
                <c:pt idx="5157">
                  <c:v>21.009</c:v>
                </c:pt>
                <c:pt idx="5158">
                  <c:v>21.01</c:v>
                </c:pt>
                <c:pt idx="5159">
                  <c:v>21.012</c:v>
                </c:pt>
                <c:pt idx="5160">
                  <c:v>21.02</c:v>
                </c:pt>
                <c:pt idx="5161">
                  <c:v>21.021000000000001</c:v>
                </c:pt>
                <c:pt idx="5162">
                  <c:v>21.023</c:v>
                </c:pt>
                <c:pt idx="5163">
                  <c:v>21.012</c:v>
                </c:pt>
                <c:pt idx="5164">
                  <c:v>21.01</c:v>
                </c:pt>
                <c:pt idx="5165">
                  <c:v>21.015999999999998</c:v>
                </c:pt>
                <c:pt idx="5166">
                  <c:v>21.027000000000001</c:v>
                </c:pt>
                <c:pt idx="5167">
                  <c:v>21.039000000000001</c:v>
                </c:pt>
                <c:pt idx="5168">
                  <c:v>21.015999999999998</c:v>
                </c:pt>
                <c:pt idx="5169">
                  <c:v>21.018999999999998</c:v>
                </c:pt>
                <c:pt idx="5170">
                  <c:v>21.016999999999999</c:v>
                </c:pt>
                <c:pt idx="5171">
                  <c:v>21.015000000000001</c:v>
                </c:pt>
                <c:pt idx="5172">
                  <c:v>21.015000000000001</c:v>
                </c:pt>
                <c:pt idx="5173">
                  <c:v>21.01</c:v>
                </c:pt>
                <c:pt idx="5174">
                  <c:v>20.997</c:v>
                </c:pt>
                <c:pt idx="5175">
                  <c:v>21.010999999999999</c:v>
                </c:pt>
                <c:pt idx="5176">
                  <c:v>21.016999999999999</c:v>
                </c:pt>
                <c:pt idx="5177">
                  <c:v>21.004000000000001</c:v>
                </c:pt>
                <c:pt idx="5178">
                  <c:v>21</c:v>
                </c:pt>
                <c:pt idx="5179">
                  <c:v>21.007000000000001</c:v>
                </c:pt>
                <c:pt idx="5180">
                  <c:v>21.007000000000001</c:v>
                </c:pt>
                <c:pt idx="5181">
                  <c:v>21.004000000000001</c:v>
                </c:pt>
                <c:pt idx="5182">
                  <c:v>21.004000000000001</c:v>
                </c:pt>
                <c:pt idx="5183">
                  <c:v>21</c:v>
                </c:pt>
                <c:pt idx="5184">
                  <c:v>21</c:v>
                </c:pt>
                <c:pt idx="5185">
                  <c:v>21.003</c:v>
                </c:pt>
                <c:pt idx="5186">
                  <c:v>20.989000000000001</c:v>
                </c:pt>
                <c:pt idx="5187">
                  <c:v>20.989000000000001</c:v>
                </c:pt>
                <c:pt idx="5188">
                  <c:v>21.007000000000001</c:v>
                </c:pt>
                <c:pt idx="5189">
                  <c:v>20.977</c:v>
                </c:pt>
                <c:pt idx="5190">
                  <c:v>20.984999999999999</c:v>
                </c:pt>
                <c:pt idx="5191">
                  <c:v>20.986999999999998</c:v>
                </c:pt>
                <c:pt idx="5192">
                  <c:v>20.952000000000002</c:v>
                </c:pt>
                <c:pt idx="5193">
                  <c:v>20.981000000000002</c:v>
                </c:pt>
                <c:pt idx="5194">
                  <c:v>20.986000000000001</c:v>
                </c:pt>
                <c:pt idx="5195">
                  <c:v>20.972999999999999</c:v>
                </c:pt>
                <c:pt idx="5196">
                  <c:v>20.972999999999999</c:v>
                </c:pt>
                <c:pt idx="5197">
                  <c:v>20.975000000000001</c:v>
                </c:pt>
                <c:pt idx="5198">
                  <c:v>20.966000000000001</c:v>
                </c:pt>
                <c:pt idx="5199">
                  <c:v>20.981000000000002</c:v>
                </c:pt>
                <c:pt idx="5200">
                  <c:v>20.981999999999999</c:v>
                </c:pt>
                <c:pt idx="5201">
                  <c:v>20.984000000000002</c:v>
                </c:pt>
                <c:pt idx="5202">
                  <c:v>20.991</c:v>
                </c:pt>
                <c:pt idx="5203">
                  <c:v>20.98</c:v>
                </c:pt>
                <c:pt idx="5204">
                  <c:v>20.969000000000001</c:v>
                </c:pt>
                <c:pt idx="5205">
                  <c:v>20.995000000000001</c:v>
                </c:pt>
                <c:pt idx="5206">
                  <c:v>20.991</c:v>
                </c:pt>
                <c:pt idx="5207">
                  <c:v>20.969000000000001</c:v>
                </c:pt>
                <c:pt idx="5208">
                  <c:v>20.991</c:v>
                </c:pt>
                <c:pt idx="5209">
                  <c:v>20.995000000000001</c:v>
                </c:pt>
                <c:pt idx="5210">
                  <c:v>20.983000000000001</c:v>
                </c:pt>
                <c:pt idx="5211">
                  <c:v>20.983000000000001</c:v>
                </c:pt>
                <c:pt idx="5212">
                  <c:v>20.989000000000001</c:v>
                </c:pt>
                <c:pt idx="5213">
                  <c:v>20.994</c:v>
                </c:pt>
                <c:pt idx="5214">
                  <c:v>20.998000000000001</c:v>
                </c:pt>
                <c:pt idx="5215">
                  <c:v>20.98</c:v>
                </c:pt>
                <c:pt idx="5216">
                  <c:v>20.986999999999998</c:v>
                </c:pt>
                <c:pt idx="5217">
                  <c:v>20.991</c:v>
                </c:pt>
                <c:pt idx="5218">
                  <c:v>20.994</c:v>
                </c:pt>
                <c:pt idx="5219">
                  <c:v>21.001000000000001</c:v>
                </c:pt>
                <c:pt idx="5220">
                  <c:v>20.986999999999998</c:v>
                </c:pt>
                <c:pt idx="5221">
                  <c:v>20.983000000000001</c:v>
                </c:pt>
                <c:pt idx="5222">
                  <c:v>20.978999999999999</c:v>
                </c:pt>
                <c:pt idx="5223">
                  <c:v>20.968</c:v>
                </c:pt>
                <c:pt idx="5224">
                  <c:v>20.977</c:v>
                </c:pt>
                <c:pt idx="5225">
                  <c:v>20.983000000000001</c:v>
                </c:pt>
                <c:pt idx="5226">
                  <c:v>20.972000000000001</c:v>
                </c:pt>
                <c:pt idx="5227">
                  <c:v>20.984000000000002</c:v>
                </c:pt>
                <c:pt idx="5228">
                  <c:v>20.975000000000001</c:v>
                </c:pt>
                <c:pt idx="5229">
                  <c:v>20.971</c:v>
                </c:pt>
                <c:pt idx="5230">
                  <c:v>20.975000000000001</c:v>
                </c:pt>
                <c:pt idx="5231">
                  <c:v>20.975000000000001</c:v>
                </c:pt>
                <c:pt idx="5232">
                  <c:v>20.966999999999999</c:v>
                </c:pt>
                <c:pt idx="5233">
                  <c:v>20.966000000000001</c:v>
                </c:pt>
                <c:pt idx="5234">
                  <c:v>20.966999999999999</c:v>
                </c:pt>
                <c:pt idx="5235">
                  <c:v>20.971</c:v>
                </c:pt>
                <c:pt idx="5236">
                  <c:v>20.975000000000001</c:v>
                </c:pt>
                <c:pt idx="5237">
                  <c:v>20.978000000000002</c:v>
                </c:pt>
                <c:pt idx="5238">
                  <c:v>20.975000000000001</c:v>
                </c:pt>
                <c:pt idx="5239">
                  <c:v>20.975000000000001</c:v>
                </c:pt>
                <c:pt idx="5240">
                  <c:v>20.971</c:v>
                </c:pt>
                <c:pt idx="5241">
                  <c:v>20.974</c:v>
                </c:pt>
                <c:pt idx="5242">
                  <c:v>20.975999999999999</c:v>
                </c:pt>
                <c:pt idx="5243">
                  <c:v>20.981999999999999</c:v>
                </c:pt>
                <c:pt idx="5244">
                  <c:v>20.989000000000001</c:v>
                </c:pt>
                <c:pt idx="5245">
                  <c:v>20.994</c:v>
                </c:pt>
                <c:pt idx="5246">
                  <c:v>20.989000000000001</c:v>
                </c:pt>
                <c:pt idx="5247">
                  <c:v>20.984999999999999</c:v>
                </c:pt>
                <c:pt idx="5248">
                  <c:v>20.978999999999999</c:v>
                </c:pt>
                <c:pt idx="5249">
                  <c:v>20.981000000000002</c:v>
                </c:pt>
                <c:pt idx="5250">
                  <c:v>20.988</c:v>
                </c:pt>
                <c:pt idx="5251">
                  <c:v>20.995999999999999</c:v>
                </c:pt>
                <c:pt idx="5252">
                  <c:v>20.984999999999999</c:v>
                </c:pt>
                <c:pt idx="5253">
                  <c:v>20.981000000000002</c:v>
                </c:pt>
                <c:pt idx="5254">
                  <c:v>20.988</c:v>
                </c:pt>
                <c:pt idx="5255">
                  <c:v>20.995999999999999</c:v>
                </c:pt>
                <c:pt idx="5256">
                  <c:v>20.995000000000001</c:v>
                </c:pt>
                <c:pt idx="5257">
                  <c:v>20.994</c:v>
                </c:pt>
                <c:pt idx="5258">
                  <c:v>21.003</c:v>
                </c:pt>
                <c:pt idx="5259">
                  <c:v>20.988</c:v>
                </c:pt>
                <c:pt idx="5260">
                  <c:v>20.995000000000001</c:v>
                </c:pt>
                <c:pt idx="5261">
                  <c:v>20.984000000000002</c:v>
                </c:pt>
                <c:pt idx="5262">
                  <c:v>20.995000000000001</c:v>
                </c:pt>
                <c:pt idx="5263">
                  <c:v>20.992999999999999</c:v>
                </c:pt>
                <c:pt idx="5264">
                  <c:v>20.988</c:v>
                </c:pt>
                <c:pt idx="5265">
                  <c:v>20.986999999999998</c:v>
                </c:pt>
                <c:pt idx="5266">
                  <c:v>20.997</c:v>
                </c:pt>
                <c:pt idx="5267">
                  <c:v>20.995000000000001</c:v>
                </c:pt>
                <c:pt idx="5268">
                  <c:v>20.998000000000001</c:v>
                </c:pt>
                <c:pt idx="5269">
                  <c:v>20.992999999999999</c:v>
                </c:pt>
                <c:pt idx="5270">
                  <c:v>20.998000000000001</c:v>
                </c:pt>
                <c:pt idx="5271">
                  <c:v>20.998000000000001</c:v>
                </c:pt>
                <c:pt idx="5272">
                  <c:v>21.007000000000001</c:v>
                </c:pt>
                <c:pt idx="5273">
                  <c:v>21.001999999999999</c:v>
                </c:pt>
                <c:pt idx="5274">
                  <c:v>21.009</c:v>
                </c:pt>
                <c:pt idx="5275">
                  <c:v>21.013000000000002</c:v>
                </c:pt>
                <c:pt idx="5276">
                  <c:v>21.009</c:v>
                </c:pt>
                <c:pt idx="5277">
                  <c:v>21.001000000000001</c:v>
                </c:pt>
                <c:pt idx="5278">
                  <c:v>21.003</c:v>
                </c:pt>
                <c:pt idx="5279">
                  <c:v>21.009</c:v>
                </c:pt>
                <c:pt idx="5280">
                  <c:v>21.009</c:v>
                </c:pt>
                <c:pt idx="5281">
                  <c:v>21.01</c:v>
                </c:pt>
                <c:pt idx="5282">
                  <c:v>20.997</c:v>
                </c:pt>
                <c:pt idx="5283">
                  <c:v>21.007999999999999</c:v>
                </c:pt>
                <c:pt idx="5284">
                  <c:v>20.998999999999999</c:v>
                </c:pt>
                <c:pt idx="5285">
                  <c:v>20.983000000000001</c:v>
                </c:pt>
                <c:pt idx="5286">
                  <c:v>21.012</c:v>
                </c:pt>
                <c:pt idx="5287">
                  <c:v>20.99</c:v>
                </c:pt>
                <c:pt idx="5288">
                  <c:v>20.99</c:v>
                </c:pt>
                <c:pt idx="5289">
                  <c:v>20.992999999999999</c:v>
                </c:pt>
                <c:pt idx="5290">
                  <c:v>20.995000000000001</c:v>
                </c:pt>
                <c:pt idx="5291">
                  <c:v>21.001000000000001</c:v>
                </c:pt>
                <c:pt idx="5292">
                  <c:v>21.004000000000001</c:v>
                </c:pt>
                <c:pt idx="5293">
                  <c:v>21.01</c:v>
                </c:pt>
                <c:pt idx="5294">
                  <c:v>20.99</c:v>
                </c:pt>
                <c:pt idx="5295">
                  <c:v>21.004000000000001</c:v>
                </c:pt>
                <c:pt idx="5296">
                  <c:v>21.01</c:v>
                </c:pt>
                <c:pt idx="5297">
                  <c:v>21.004000000000001</c:v>
                </c:pt>
                <c:pt idx="5298">
                  <c:v>21.015000000000001</c:v>
                </c:pt>
                <c:pt idx="5299">
                  <c:v>21.009</c:v>
                </c:pt>
                <c:pt idx="5300">
                  <c:v>21.015000000000001</c:v>
                </c:pt>
                <c:pt idx="5301">
                  <c:v>21.004000000000001</c:v>
                </c:pt>
                <c:pt idx="5302">
                  <c:v>21.006</c:v>
                </c:pt>
                <c:pt idx="5303">
                  <c:v>21.004000000000001</c:v>
                </c:pt>
                <c:pt idx="5304">
                  <c:v>21.004000000000001</c:v>
                </c:pt>
                <c:pt idx="5305">
                  <c:v>20.994</c:v>
                </c:pt>
                <c:pt idx="5306">
                  <c:v>20.984999999999999</c:v>
                </c:pt>
                <c:pt idx="5307">
                  <c:v>20.989000000000001</c:v>
                </c:pt>
                <c:pt idx="5308">
                  <c:v>20.984999999999999</c:v>
                </c:pt>
                <c:pt idx="5309">
                  <c:v>20.984999999999999</c:v>
                </c:pt>
                <c:pt idx="5310">
                  <c:v>20.984999999999999</c:v>
                </c:pt>
                <c:pt idx="5311">
                  <c:v>20.983000000000001</c:v>
                </c:pt>
                <c:pt idx="5312">
                  <c:v>20.981000000000002</c:v>
                </c:pt>
                <c:pt idx="5313">
                  <c:v>20.989000000000001</c:v>
                </c:pt>
                <c:pt idx="5314">
                  <c:v>20.983000000000001</c:v>
                </c:pt>
                <c:pt idx="5315">
                  <c:v>20.984999999999999</c:v>
                </c:pt>
                <c:pt idx="5316">
                  <c:v>20.992000000000001</c:v>
                </c:pt>
                <c:pt idx="5317">
                  <c:v>20.984000000000002</c:v>
                </c:pt>
                <c:pt idx="5318">
                  <c:v>20.972999999999999</c:v>
                </c:pt>
                <c:pt idx="5319">
                  <c:v>20.984000000000002</c:v>
                </c:pt>
                <c:pt idx="5320">
                  <c:v>20.975000000000001</c:v>
                </c:pt>
                <c:pt idx="5321">
                  <c:v>20.984000000000002</c:v>
                </c:pt>
                <c:pt idx="5322">
                  <c:v>20.995000000000001</c:v>
                </c:pt>
                <c:pt idx="5323">
                  <c:v>20.986000000000001</c:v>
                </c:pt>
                <c:pt idx="5324">
                  <c:v>20.984000000000002</c:v>
                </c:pt>
                <c:pt idx="5325">
                  <c:v>20.992000000000001</c:v>
                </c:pt>
                <c:pt idx="5326">
                  <c:v>20.986000000000001</c:v>
                </c:pt>
                <c:pt idx="5327">
                  <c:v>20.98</c:v>
                </c:pt>
                <c:pt idx="5328">
                  <c:v>20.988</c:v>
                </c:pt>
                <c:pt idx="5329">
                  <c:v>20.986000000000001</c:v>
                </c:pt>
                <c:pt idx="5330">
                  <c:v>20.984000000000002</c:v>
                </c:pt>
                <c:pt idx="5331">
                  <c:v>20.998999999999999</c:v>
                </c:pt>
                <c:pt idx="5332">
                  <c:v>20.986000000000001</c:v>
                </c:pt>
                <c:pt idx="5333">
                  <c:v>20.986999999999998</c:v>
                </c:pt>
                <c:pt idx="5334">
                  <c:v>20.995000000000001</c:v>
                </c:pt>
                <c:pt idx="5335">
                  <c:v>20.997</c:v>
                </c:pt>
                <c:pt idx="5336">
                  <c:v>20.998000000000001</c:v>
                </c:pt>
                <c:pt idx="5337">
                  <c:v>21.013000000000002</c:v>
                </c:pt>
                <c:pt idx="5338">
                  <c:v>21.013000000000002</c:v>
                </c:pt>
                <c:pt idx="5339">
                  <c:v>21.001999999999999</c:v>
                </c:pt>
                <c:pt idx="5340">
                  <c:v>21.013000000000002</c:v>
                </c:pt>
                <c:pt idx="5341">
                  <c:v>21.001999999999999</c:v>
                </c:pt>
                <c:pt idx="5342">
                  <c:v>20.998000000000001</c:v>
                </c:pt>
                <c:pt idx="5343">
                  <c:v>20.998000000000001</c:v>
                </c:pt>
                <c:pt idx="5344">
                  <c:v>21.004000000000001</c:v>
                </c:pt>
                <c:pt idx="5345">
                  <c:v>20.994</c:v>
                </c:pt>
                <c:pt idx="5346">
                  <c:v>20.991</c:v>
                </c:pt>
                <c:pt idx="5347">
                  <c:v>20.981000000000002</c:v>
                </c:pt>
                <c:pt idx="5348">
                  <c:v>20.972000000000001</c:v>
                </c:pt>
                <c:pt idx="5349">
                  <c:v>20.931999999999999</c:v>
                </c:pt>
                <c:pt idx="5350">
                  <c:v>20.984999999999999</c:v>
                </c:pt>
                <c:pt idx="5351">
                  <c:v>20.986999999999998</c:v>
                </c:pt>
                <c:pt idx="5352">
                  <c:v>21.001000000000001</c:v>
                </c:pt>
                <c:pt idx="5353">
                  <c:v>20.998000000000001</c:v>
                </c:pt>
                <c:pt idx="5354">
                  <c:v>20.986999999999998</c:v>
                </c:pt>
                <c:pt idx="5355">
                  <c:v>21.004999999999999</c:v>
                </c:pt>
                <c:pt idx="5356">
                  <c:v>20.998999999999999</c:v>
                </c:pt>
                <c:pt idx="5357">
                  <c:v>21.001000000000001</c:v>
                </c:pt>
                <c:pt idx="5358">
                  <c:v>21.023</c:v>
                </c:pt>
                <c:pt idx="5359">
                  <c:v>21.018999999999998</c:v>
                </c:pt>
                <c:pt idx="5360">
                  <c:v>21.018999999999998</c:v>
                </c:pt>
                <c:pt idx="5361">
                  <c:v>21.015999999999998</c:v>
                </c:pt>
                <c:pt idx="5362">
                  <c:v>21.012</c:v>
                </c:pt>
                <c:pt idx="5363">
                  <c:v>21.015999999999998</c:v>
                </c:pt>
                <c:pt idx="5364">
                  <c:v>21.023</c:v>
                </c:pt>
                <c:pt idx="5365">
                  <c:v>21.033999999999999</c:v>
                </c:pt>
                <c:pt idx="5366">
                  <c:v>21.033999999999999</c:v>
                </c:pt>
                <c:pt idx="5367">
                  <c:v>21.03</c:v>
                </c:pt>
                <c:pt idx="5368">
                  <c:v>21.041</c:v>
                </c:pt>
                <c:pt idx="5369">
                  <c:v>21.041</c:v>
                </c:pt>
                <c:pt idx="5370">
                  <c:v>21.06</c:v>
                </c:pt>
                <c:pt idx="5371">
                  <c:v>21.058</c:v>
                </c:pt>
                <c:pt idx="5372">
                  <c:v>21.047999999999998</c:v>
                </c:pt>
                <c:pt idx="5373">
                  <c:v>21.047999999999998</c:v>
                </c:pt>
                <c:pt idx="5374">
                  <c:v>21.058</c:v>
                </c:pt>
                <c:pt idx="5375">
                  <c:v>21.047999999999998</c:v>
                </c:pt>
                <c:pt idx="5376">
                  <c:v>21.036999999999999</c:v>
                </c:pt>
                <c:pt idx="5377">
                  <c:v>21.053999999999998</c:v>
                </c:pt>
                <c:pt idx="5378">
                  <c:v>21.047999999999998</c:v>
                </c:pt>
                <c:pt idx="5379">
                  <c:v>21.041</c:v>
                </c:pt>
                <c:pt idx="5380">
                  <c:v>21.045999999999999</c:v>
                </c:pt>
                <c:pt idx="5381">
                  <c:v>21.044</c:v>
                </c:pt>
                <c:pt idx="5382">
                  <c:v>21.033000000000001</c:v>
                </c:pt>
                <c:pt idx="5383">
                  <c:v>21.05</c:v>
                </c:pt>
                <c:pt idx="5384">
                  <c:v>21.044</c:v>
                </c:pt>
                <c:pt idx="5385">
                  <c:v>21.033000000000001</c:v>
                </c:pt>
                <c:pt idx="5386">
                  <c:v>21.042000000000002</c:v>
                </c:pt>
                <c:pt idx="5387">
                  <c:v>21.029</c:v>
                </c:pt>
                <c:pt idx="5388">
                  <c:v>21.015000000000001</c:v>
                </c:pt>
                <c:pt idx="5389">
                  <c:v>21.029</c:v>
                </c:pt>
                <c:pt idx="5390">
                  <c:v>21.033000000000001</c:v>
                </c:pt>
                <c:pt idx="5391">
                  <c:v>21</c:v>
                </c:pt>
                <c:pt idx="5392">
                  <c:v>21.045999999999999</c:v>
                </c:pt>
                <c:pt idx="5393">
                  <c:v>21.044</c:v>
                </c:pt>
                <c:pt idx="5394">
                  <c:v>21.024999999999999</c:v>
                </c:pt>
                <c:pt idx="5395">
                  <c:v>21.035</c:v>
                </c:pt>
                <c:pt idx="5396">
                  <c:v>21.036000000000001</c:v>
                </c:pt>
                <c:pt idx="5397">
                  <c:v>21.024999999999999</c:v>
                </c:pt>
                <c:pt idx="5398">
                  <c:v>21.030999999999999</c:v>
                </c:pt>
                <c:pt idx="5399">
                  <c:v>21.029</c:v>
                </c:pt>
                <c:pt idx="5400">
                  <c:v>21.04</c:v>
                </c:pt>
                <c:pt idx="5401">
                  <c:v>21.033999999999999</c:v>
                </c:pt>
                <c:pt idx="5402">
                  <c:v>21.029</c:v>
                </c:pt>
                <c:pt idx="5403">
                  <c:v>21.032</c:v>
                </c:pt>
                <c:pt idx="5404">
                  <c:v>21.03</c:v>
                </c:pt>
                <c:pt idx="5405">
                  <c:v>21.024999999999999</c:v>
                </c:pt>
                <c:pt idx="5406">
                  <c:v>21.04</c:v>
                </c:pt>
                <c:pt idx="5407">
                  <c:v>21.03</c:v>
                </c:pt>
                <c:pt idx="5408">
                  <c:v>21.021000000000001</c:v>
                </c:pt>
                <c:pt idx="5409">
                  <c:v>21.036000000000001</c:v>
                </c:pt>
                <c:pt idx="5410">
                  <c:v>21.03</c:v>
                </c:pt>
                <c:pt idx="5411">
                  <c:v>21.024999999999999</c:v>
                </c:pt>
                <c:pt idx="5412">
                  <c:v>21.061</c:v>
                </c:pt>
                <c:pt idx="5413">
                  <c:v>21.026</c:v>
                </c:pt>
                <c:pt idx="5414">
                  <c:v>21.035</c:v>
                </c:pt>
                <c:pt idx="5415">
                  <c:v>21.042999999999999</c:v>
                </c:pt>
                <c:pt idx="5416">
                  <c:v>21.03</c:v>
                </c:pt>
                <c:pt idx="5417">
                  <c:v>21.035</c:v>
                </c:pt>
                <c:pt idx="5418">
                  <c:v>21.05</c:v>
                </c:pt>
                <c:pt idx="5419">
                  <c:v>21.045999999999999</c:v>
                </c:pt>
                <c:pt idx="5420">
                  <c:v>21.039000000000001</c:v>
                </c:pt>
                <c:pt idx="5421">
                  <c:v>21.05</c:v>
                </c:pt>
                <c:pt idx="5422">
                  <c:v>21.027999999999999</c:v>
                </c:pt>
                <c:pt idx="5423">
                  <c:v>21.030999999999999</c:v>
                </c:pt>
                <c:pt idx="5424">
                  <c:v>21.042000000000002</c:v>
                </c:pt>
                <c:pt idx="5425">
                  <c:v>21.044</c:v>
                </c:pt>
                <c:pt idx="5426">
                  <c:v>21.024000000000001</c:v>
                </c:pt>
                <c:pt idx="5427">
                  <c:v>21.042000000000002</c:v>
                </c:pt>
                <c:pt idx="5428">
                  <c:v>21.027999999999999</c:v>
                </c:pt>
                <c:pt idx="5429">
                  <c:v>21.027999999999999</c:v>
                </c:pt>
                <c:pt idx="5430">
                  <c:v>21.039000000000001</c:v>
                </c:pt>
                <c:pt idx="5431">
                  <c:v>21.027000000000001</c:v>
                </c:pt>
                <c:pt idx="5432">
                  <c:v>20.975999999999999</c:v>
                </c:pt>
                <c:pt idx="5433">
                  <c:v>21.027000000000001</c:v>
                </c:pt>
                <c:pt idx="5434">
                  <c:v>21.029</c:v>
                </c:pt>
                <c:pt idx="5435">
                  <c:v>21.035</c:v>
                </c:pt>
                <c:pt idx="5436">
                  <c:v>21.024000000000001</c:v>
                </c:pt>
                <c:pt idx="5437">
                  <c:v>21.030999999999999</c:v>
                </c:pt>
                <c:pt idx="5438">
                  <c:v>21.02</c:v>
                </c:pt>
                <c:pt idx="5439">
                  <c:v>21.023</c:v>
                </c:pt>
                <c:pt idx="5440">
                  <c:v>21.023</c:v>
                </c:pt>
                <c:pt idx="5441">
                  <c:v>21.023</c:v>
                </c:pt>
                <c:pt idx="5442">
                  <c:v>21.027000000000001</c:v>
                </c:pt>
                <c:pt idx="5443">
                  <c:v>21.036000000000001</c:v>
                </c:pt>
                <c:pt idx="5444">
                  <c:v>21.027000000000001</c:v>
                </c:pt>
                <c:pt idx="5445">
                  <c:v>21.045000000000002</c:v>
                </c:pt>
                <c:pt idx="5446">
                  <c:v>21.038</c:v>
                </c:pt>
                <c:pt idx="5447">
                  <c:v>21.018999999999998</c:v>
                </c:pt>
                <c:pt idx="5448">
                  <c:v>21.018999999999998</c:v>
                </c:pt>
                <c:pt idx="5449">
                  <c:v>21.027999999999999</c:v>
                </c:pt>
                <c:pt idx="5450">
                  <c:v>21.012</c:v>
                </c:pt>
                <c:pt idx="5451">
                  <c:v>21.033999999999999</c:v>
                </c:pt>
                <c:pt idx="5452">
                  <c:v>21.024999999999999</c:v>
                </c:pt>
                <c:pt idx="5453">
                  <c:v>21.023</c:v>
                </c:pt>
                <c:pt idx="5454">
                  <c:v>21.038</c:v>
                </c:pt>
                <c:pt idx="5455">
                  <c:v>21.027999999999999</c:v>
                </c:pt>
                <c:pt idx="5456">
                  <c:v>21.026</c:v>
                </c:pt>
                <c:pt idx="5457">
                  <c:v>21.041</c:v>
                </c:pt>
                <c:pt idx="5458">
                  <c:v>21.033999999999999</c:v>
                </c:pt>
                <c:pt idx="5459">
                  <c:v>21.018999999999998</c:v>
                </c:pt>
                <c:pt idx="5460">
                  <c:v>21.018999999999998</c:v>
                </c:pt>
                <c:pt idx="5461">
                  <c:v>21.024000000000001</c:v>
                </c:pt>
                <c:pt idx="5462">
                  <c:v>21.018999999999998</c:v>
                </c:pt>
                <c:pt idx="5463">
                  <c:v>21.03</c:v>
                </c:pt>
                <c:pt idx="5464">
                  <c:v>21.024000000000001</c:v>
                </c:pt>
                <c:pt idx="5465">
                  <c:v>21.018999999999998</c:v>
                </c:pt>
                <c:pt idx="5466">
                  <c:v>21.015000000000001</c:v>
                </c:pt>
                <c:pt idx="5467">
                  <c:v>21.015000000000001</c:v>
                </c:pt>
                <c:pt idx="5468">
                  <c:v>21</c:v>
                </c:pt>
                <c:pt idx="5469">
                  <c:v>21.010999999999999</c:v>
                </c:pt>
                <c:pt idx="5470">
                  <c:v>21.009</c:v>
                </c:pt>
                <c:pt idx="5471">
                  <c:v>20.992999999999999</c:v>
                </c:pt>
                <c:pt idx="5472">
                  <c:v>21.015000000000001</c:v>
                </c:pt>
                <c:pt idx="5473">
                  <c:v>20.995999999999999</c:v>
                </c:pt>
                <c:pt idx="5474">
                  <c:v>20.995999999999999</c:v>
                </c:pt>
                <c:pt idx="5475">
                  <c:v>21.015000000000001</c:v>
                </c:pt>
                <c:pt idx="5476">
                  <c:v>21.010999999999999</c:v>
                </c:pt>
                <c:pt idx="5477">
                  <c:v>20.995999999999999</c:v>
                </c:pt>
                <c:pt idx="5478">
                  <c:v>21.010999999999999</c:v>
                </c:pt>
                <c:pt idx="5479">
                  <c:v>21.001999999999999</c:v>
                </c:pt>
                <c:pt idx="5480">
                  <c:v>21.003</c:v>
                </c:pt>
                <c:pt idx="5481">
                  <c:v>21</c:v>
                </c:pt>
                <c:pt idx="5482">
                  <c:v>20.995999999999999</c:v>
                </c:pt>
                <c:pt idx="5483">
                  <c:v>20.992000000000001</c:v>
                </c:pt>
                <c:pt idx="5484">
                  <c:v>21.007000000000001</c:v>
                </c:pt>
                <c:pt idx="5485">
                  <c:v>21.009</c:v>
                </c:pt>
                <c:pt idx="5486">
                  <c:v>20.988</c:v>
                </c:pt>
                <c:pt idx="5487">
                  <c:v>21.01</c:v>
                </c:pt>
                <c:pt idx="5488">
                  <c:v>21.003</c:v>
                </c:pt>
                <c:pt idx="5489">
                  <c:v>21.003</c:v>
                </c:pt>
                <c:pt idx="5490">
                  <c:v>21.01</c:v>
                </c:pt>
                <c:pt idx="5491">
                  <c:v>21.007999999999999</c:v>
                </c:pt>
                <c:pt idx="5492">
                  <c:v>21.01</c:v>
                </c:pt>
                <c:pt idx="5493">
                  <c:v>21.01</c:v>
                </c:pt>
                <c:pt idx="5494">
                  <c:v>21.01</c:v>
                </c:pt>
                <c:pt idx="5495">
                  <c:v>20.995000000000001</c:v>
                </c:pt>
                <c:pt idx="5496">
                  <c:v>21.003</c:v>
                </c:pt>
                <c:pt idx="5497">
                  <c:v>20.998999999999999</c:v>
                </c:pt>
                <c:pt idx="5498">
                  <c:v>20.995000000000001</c:v>
                </c:pt>
                <c:pt idx="5499">
                  <c:v>20.995000000000001</c:v>
                </c:pt>
                <c:pt idx="5500">
                  <c:v>21.006</c:v>
                </c:pt>
                <c:pt idx="5501">
                  <c:v>20.998999999999999</c:v>
                </c:pt>
                <c:pt idx="5502">
                  <c:v>21.01</c:v>
                </c:pt>
                <c:pt idx="5503">
                  <c:v>21.007999999999999</c:v>
                </c:pt>
                <c:pt idx="5504">
                  <c:v>20.998999999999999</c:v>
                </c:pt>
                <c:pt idx="5505">
                  <c:v>21.01</c:v>
                </c:pt>
                <c:pt idx="5506">
                  <c:v>21.007999999999999</c:v>
                </c:pt>
                <c:pt idx="5507">
                  <c:v>21.001999999999999</c:v>
                </c:pt>
                <c:pt idx="5508">
                  <c:v>21.013000000000002</c:v>
                </c:pt>
                <c:pt idx="5509">
                  <c:v>21.006</c:v>
                </c:pt>
                <c:pt idx="5510">
                  <c:v>21.013000000000002</c:v>
                </c:pt>
                <c:pt idx="5511">
                  <c:v>21.01</c:v>
                </c:pt>
                <c:pt idx="5512">
                  <c:v>21.010999999999999</c:v>
                </c:pt>
                <c:pt idx="5513">
                  <c:v>21.006</c:v>
                </c:pt>
                <c:pt idx="5514">
                  <c:v>21.009</c:v>
                </c:pt>
                <c:pt idx="5515">
                  <c:v>21.016999999999999</c:v>
                </c:pt>
                <c:pt idx="5516">
                  <c:v>21.001999999999999</c:v>
                </c:pt>
                <c:pt idx="5517">
                  <c:v>21.009</c:v>
                </c:pt>
                <c:pt idx="5518">
                  <c:v>21.006</c:v>
                </c:pt>
                <c:pt idx="5519">
                  <c:v>21.006</c:v>
                </c:pt>
                <c:pt idx="5520">
                  <c:v>21.02</c:v>
                </c:pt>
                <c:pt idx="5521">
                  <c:v>21.004999999999999</c:v>
                </c:pt>
                <c:pt idx="5522">
                  <c:v>21.001999999999999</c:v>
                </c:pt>
                <c:pt idx="5523">
                  <c:v>21.016999999999999</c:v>
                </c:pt>
                <c:pt idx="5524">
                  <c:v>21.013000000000002</c:v>
                </c:pt>
                <c:pt idx="5525">
                  <c:v>21.001999999999999</c:v>
                </c:pt>
                <c:pt idx="5526">
                  <c:v>21.013000000000002</c:v>
                </c:pt>
                <c:pt idx="5527">
                  <c:v>21.009</c:v>
                </c:pt>
                <c:pt idx="5528">
                  <c:v>20.998000000000001</c:v>
                </c:pt>
                <c:pt idx="5529">
                  <c:v>21.009</c:v>
                </c:pt>
                <c:pt idx="5530">
                  <c:v>21.010999999999999</c:v>
                </c:pt>
                <c:pt idx="5531">
                  <c:v>20.998000000000001</c:v>
                </c:pt>
                <c:pt idx="5532">
                  <c:v>21.004999999999999</c:v>
                </c:pt>
                <c:pt idx="5533">
                  <c:v>21.007000000000001</c:v>
                </c:pt>
                <c:pt idx="5534">
                  <c:v>20.994</c:v>
                </c:pt>
                <c:pt idx="5535">
                  <c:v>21.012</c:v>
                </c:pt>
                <c:pt idx="5536">
                  <c:v>20.984999999999999</c:v>
                </c:pt>
                <c:pt idx="5537">
                  <c:v>20.986000000000001</c:v>
                </c:pt>
                <c:pt idx="5538">
                  <c:v>21.012</c:v>
                </c:pt>
                <c:pt idx="5539">
                  <c:v>20.994</c:v>
                </c:pt>
                <c:pt idx="5540">
                  <c:v>20.997</c:v>
                </c:pt>
                <c:pt idx="5541">
                  <c:v>20.997</c:v>
                </c:pt>
                <c:pt idx="5542">
                  <c:v>21.003</c:v>
                </c:pt>
                <c:pt idx="5543">
                  <c:v>20.99</c:v>
                </c:pt>
                <c:pt idx="5544">
                  <c:v>20.994</c:v>
                </c:pt>
                <c:pt idx="5545">
                  <c:v>20.992000000000001</c:v>
                </c:pt>
                <c:pt idx="5546">
                  <c:v>20.99</c:v>
                </c:pt>
                <c:pt idx="5547">
                  <c:v>21.001000000000001</c:v>
                </c:pt>
                <c:pt idx="5548">
                  <c:v>20.988</c:v>
                </c:pt>
                <c:pt idx="5549">
                  <c:v>20.99</c:v>
                </c:pt>
                <c:pt idx="5550">
                  <c:v>20.997</c:v>
                </c:pt>
                <c:pt idx="5551">
                  <c:v>20.984000000000002</c:v>
                </c:pt>
                <c:pt idx="5552">
                  <c:v>20.986000000000001</c:v>
                </c:pt>
                <c:pt idx="5553">
                  <c:v>20.997</c:v>
                </c:pt>
                <c:pt idx="5554">
                  <c:v>20.995000000000001</c:v>
                </c:pt>
                <c:pt idx="5555">
                  <c:v>20.99</c:v>
                </c:pt>
                <c:pt idx="5556">
                  <c:v>20.997</c:v>
                </c:pt>
                <c:pt idx="5557">
                  <c:v>21</c:v>
                </c:pt>
                <c:pt idx="5558">
                  <c:v>20.997</c:v>
                </c:pt>
                <c:pt idx="5559">
                  <c:v>21.004000000000001</c:v>
                </c:pt>
                <c:pt idx="5560">
                  <c:v>21.001999999999999</c:v>
                </c:pt>
                <c:pt idx="5561">
                  <c:v>20.997</c:v>
                </c:pt>
                <c:pt idx="5562">
                  <c:v>21.010999999999999</c:v>
                </c:pt>
                <c:pt idx="5563">
                  <c:v>20.995000000000001</c:v>
                </c:pt>
                <c:pt idx="5564">
                  <c:v>20.997</c:v>
                </c:pt>
                <c:pt idx="5565">
                  <c:v>20.997</c:v>
                </c:pt>
                <c:pt idx="5566">
                  <c:v>20.978000000000002</c:v>
                </c:pt>
                <c:pt idx="5567">
                  <c:v>20.981999999999999</c:v>
                </c:pt>
                <c:pt idx="5568">
                  <c:v>20.989000000000001</c:v>
                </c:pt>
                <c:pt idx="5569">
                  <c:v>20.984999999999999</c:v>
                </c:pt>
                <c:pt idx="5570">
                  <c:v>20.989000000000001</c:v>
                </c:pt>
                <c:pt idx="5571">
                  <c:v>20.981999999999999</c:v>
                </c:pt>
                <c:pt idx="5572">
                  <c:v>20.992999999999999</c:v>
                </c:pt>
                <c:pt idx="5573">
                  <c:v>20.984999999999999</c:v>
                </c:pt>
                <c:pt idx="5574">
                  <c:v>20.989000000000001</c:v>
                </c:pt>
                <c:pt idx="5575">
                  <c:v>20.983000000000001</c:v>
                </c:pt>
                <c:pt idx="5576">
                  <c:v>20.984999999999999</c:v>
                </c:pt>
                <c:pt idx="5577">
                  <c:v>20.992000000000001</c:v>
                </c:pt>
                <c:pt idx="5578">
                  <c:v>20.969000000000001</c:v>
                </c:pt>
                <c:pt idx="5579">
                  <c:v>20.995999999999999</c:v>
                </c:pt>
                <c:pt idx="5580">
                  <c:v>20.995999999999999</c:v>
                </c:pt>
                <c:pt idx="5581">
                  <c:v>21.007000000000001</c:v>
                </c:pt>
                <c:pt idx="5582">
                  <c:v>21</c:v>
                </c:pt>
                <c:pt idx="5583">
                  <c:v>20.995999999999999</c:v>
                </c:pt>
                <c:pt idx="5584">
                  <c:v>20.992000000000001</c:v>
                </c:pt>
                <c:pt idx="5585">
                  <c:v>20.992000000000001</c:v>
                </c:pt>
                <c:pt idx="5586">
                  <c:v>20.984999999999999</c:v>
                </c:pt>
                <c:pt idx="5587">
                  <c:v>20.998000000000001</c:v>
                </c:pt>
                <c:pt idx="5588">
                  <c:v>20.984999999999999</c:v>
                </c:pt>
                <c:pt idx="5589">
                  <c:v>20.992000000000001</c:v>
                </c:pt>
                <c:pt idx="5590">
                  <c:v>20.998000000000001</c:v>
                </c:pt>
                <c:pt idx="5591">
                  <c:v>20.998999999999999</c:v>
                </c:pt>
                <c:pt idx="5592">
                  <c:v>20.995999999999999</c:v>
                </c:pt>
                <c:pt idx="5593">
                  <c:v>20.995999999999999</c:v>
                </c:pt>
                <c:pt idx="5594">
                  <c:v>20.992000000000001</c:v>
                </c:pt>
                <c:pt idx="5595">
                  <c:v>20.992000000000001</c:v>
                </c:pt>
                <c:pt idx="5596">
                  <c:v>20.99</c:v>
                </c:pt>
                <c:pt idx="5597">
                  <c:v>20.977</c:v>
                </c:pt>
                <c:pt idx="5598">
                  <c:v>20.988</c:v>
                </c:pt>
                <c:pt idx="5599">
                  <c:v>20.99</c:v>
                </c:pt>
                <c:pt idx="5600">
                  <c:v>20.977</c:v>
                </c:pt>
                <c:pt idx="5601">
                  <c:v>20.992000000000001</c:v>
                </c:pt>
                <c:pt idx="5602">
                  <c:v>20.99</c:v>
                </c:pt>
                <c:pt idx="5603">
                  <c:v>20.984000000000002</c:v>
                </c:pt>
                <c:pt idx="5604">
                  <c:v>20.995000000000001</c:v>
                </c:pt>
                <c:pt idx="5605">
                  <c:v>20.986000000000001</c:v>
                </c:pt>
                <c:pt idx="5606">
                  <c:v>20.988</c:v>
                </c:pt>
                <c:pt idx="5607">
                  <c:v>20.992000000000001</c:v>
                </c:pt>
                <c:pt idx="5608">
                  <c:v>20.992999999999999</c:v>
                </c:pt>
                <c:pt idx="5609">
                  <c:v>20.997</c:v>
                </c:pt>
                <c:pt idx="5610">
                  <c:v>20.995000000000001</c:v>
                </c:pt>
                <c:pt idx="5611">
                  <c:v>20.986000000000001</c:v>
                </c:pt>
                <c:pt idx="5612">
                  <c:v>20.977</c:v>
                </c:pt>
                <c:pt idx="5613">
                  <c:v>20.998999999999999</c:v>
                </c:pt>
                <c:pt idx="5614">
                  <c:v>20.997</c:v>
                </c:pt>
                <c:pt idx="5615">
                  <c:v>20.991</c:v>
                </c:pt>
                <c:pt idx="5616">
                  <c:v>20.988</c:v>
                </c:pt>
                <c:pt idx="5617">
                  <c:v>20.989000000000001</c:v>
                </c:pt>
                <c:pt idx="5618">
                  <c:v>20.998999999999999</c:v>
                </c:pt>
                <c:pt idx="5619">
                  <c:v>20.998999999999999</c:v>
                </c:pt>
                <c:pt idx="5620">
                  <c:v>20.992999999999999</c:v>
                </c:pt>
                <c:pt idx="5621">
                  <c:v>20.998000000000001</c:v>
                </c:pt>
                <c:pt idx="5622">
                  <c:v>20.991</c:v>
                </c:pt>
                <c:pt idx="5623">
                  <c:v>20.98</c:v>
                </c:pt>
                <c:pt idx="5624">
                  <c:v>20.998000000000001</c:v>
                </c:pt>
                <c:pt idx="5625">
                  <c:v>20.995000000000001</c:v>
                </c:pt>
                <c:pt idx="5626">
                  <c:v>20.991</c:v>
                </c:pt>
                <c:pt idx="5627">
                  <c:v>20.998000000000001</c:v>
                </c:pt>
                <c:pt idx="5628">
                  <c:v>20.991</c:v>
                </c:pt>
                <c:pt idx="5629">
                  <c:v>20.991</c:v>
                </c:pt>
                <c:pt idx="5630">
                  <c:v>20.965</c:v>
                </c:pt>
                <c:pt idx="5631">
                  <c:v>20.994</c:v>
                </c:pt>
                <c:pt idx="5632">
                  <c:v>20.978000000000002</c:v>
                </c:pt>
                <c:pt idx="5633">
                  <c:v>20.98</c:v>
                </c:pt>
                <c:pt idx="5634">
                  <c:v>20.983000000000001</c:v>
                </c:pt>
                <c:pt idx="5635">
                  <c:v>20.992000000000001</c:v>
                </c:pt>
                <c:pt idx="5636">
                  <c:v>20.983000000000001</c:v>
                </c:pt>
                <c:pt idx="5637">
                  <c:v>20.998000000000001</c:v>
                </c:pt>
                <c:pt idx="5638">
                  <c:v>21.003</c:v>
                </c:pt>
                <c:pt idx="5639">
                  <c:v>21.001000000000001</c:v>
                </c:pt>
                <c:pt idx="5640">
                  <c:v>21.001000000000001</c:v>
                </c:pt>
                <c:pt idx="5641">
                  <c:v>21.009</c:v>
                </c:pt>
                <c:pt idx="5642">
                  <c:v>21.015999999999998</c:v>
                </c:pt>
                <c:pt idx="5643">
                  <c:v>21.023</c:v>
                </c:pt>
                <c:pt idx="5644">
                  <c:v>21.01</c:v>
                </c:pt>
                <c:pt idx="5645">
                  <c:v>21.007999999999999</c:v>
                </c:pt>
                <c:pt idx="5646">
                  <c:v>21.004999999999999</c:v>
                </c:pt>
                <c:pt idx="5647">
                  <c:v>20.99</c:v>
                </c:pt>
                <c:pt idx="5648">
                  <c:v>20.986000000000001</c:v>
                </c:pt>
                <c:pt idx="5649">
                  <c:v>21.001000000000001</c:v>
                </c:pt>
                <c:pt idx="5650">
                  <c:v>20.998999999999999</c:v>
                </c:pt>
                <c:pt idx="5651">
                  <c:v>20.99</c:v>
                </c:pt>
                <c:pt idx="5652">
                  <c:v>20.99</c:v>
                </c:pt>
                <c:pt idx="5653">
                  <c:v>20.995000000000001</c:v>
                </c:pt>
                <c:pt idx="5654">
                  <c:v>20.978999999999999</c:v>
                </c:pt>
                <c:pt idx="5655">
                  <c:v>20.997</c:v>
                </c:pt>
                <c:pt idx="5656">
                  <c:v>21.001999999999999</c:v>
                </c:pt>
                <c:pt idx="5657">
                  <c:v>21.001000000000001</c:v>
                </c:pt>
                <c:pt idx="5658">
                  <c:v>21</c:v>
                </c:pt>
                <c:pt idx="5659">
                  <c:v>20.998999999999999</c:v>
                </c:pt>
                <c:pt idx="5660">
                  <c:v>21.018999999999998</c:v>
                </c:pt>
                <c:pt idx="5661">
                  <c:v>21.026</c:v>
                </c:pt>
                <c:pt idx="5662">
                  <c:v>21.018999999999998</c:v>
                </c:pt>
                <c:pt idx="5663">
                  <c:v>21.007999999999999</c:v>
                </c:pt>
                <c:pt idx="5664">
                  <c:v>21.010999999999999</c:v>
                </c:pt>
                <c:pt idx="5665">
                  <c:v>21.009</c:v>
                </c:pt>
                <c:pt idx="5666">
                  <c:v>21.021999999999998</c:v>
                </c:pt>
                <c:pt idx="5667">
                  <c:v>21.015000000000001</c:v>
                </c:pt>
                <c:pt idx="5668">
                  <c:v>21</c:v>
                </c:pt>
                <c:pt idx="5669">
                  <c:v>21.010999999999999</c:v>
                </c:pt>
                <c:pt idx="5670">
                  <c:v>21</c:v>
                </c:pt>
                <c:pt idx="5671">
                  <c:v>20.991</c:v>
                </c:pt>
                <c:pt idx="5672">
                  <c:v>20.978000000000002</c:v>
                </c:pt>
                <c:pt idx="5673">
                  <c:v>20.992999999999999</c:v>
                </c:pt>
                <c:pt idx="5674">
                  <c:v>20.984999999999999</c:v>
                </c:pt>
                <c:pt idx="5675">
                  <c:v>21.003</c:v>
                </c:pt>
                <c:pt idx="5676">
                  <c:v>20.984999999999999</c:v>
                </c:pt>
                <c:pt idx="5677">
                  <c:v>20.994</c:v>
                </c:pt>
                <c:pt idx="5678">
                  <c:v>21</c:v>
                </c:pt>
                <c:pt idx="5679">
                  <c:v>20.989000000000001</c:v>
                </c:pt>
                <c:pt idx="5680">
                  <c:v>20.988</c:v>
                </c:pt>
                <c:pt idx="5681">
                  <c:v>20.981000000000002</c:v>
                </c:pt>
                <c:pt idx="5682">
                  <c:v>20.984999999999999</c:v>
                </c:pt>
                <c:pt idx="5683">
                  <c:v>20.974</c:v>
                </c:pt>
                <c:pt idx="5684">
                  <c:v>20.974</c:v>
                </c:pt>
                <c:pt idx="5685">
                  <c:v>20.974</c:v>
                </c:pt>
                <c:pt idx="5686">
                  <c:v>20.960999999999999</c:v>
                </c:pt>
                <c:pt idx="5687">
                  <c:v>20.988</c:v>
                </c:pt>
                <c:pt idx="5688">
                  <c:v>20.981000000000002</c:v>
                </c:pt>
                <c:pt idx="5689">
                  <c:v>20.978999999999999</c:v>
                </c:pt>
                <c:pt idx="5690">
                  <c:v>20.97</c:v>
                </c:pt>
                <c:pt idx="5691">
                  <c:v>20.966000000000001</c:v>
                </c:pt>
                <c:pt idx="5692">
                  <c:v>20.959</c:v>
                </c:pt>
                <c:pt idx="5693">
                  <c:v>20.966000000000001</c:v>
                </c:pt>
                <c:pt idx="5694">
                  <c:v>20.969000000000001</c:v>
                </c:pt>
                <c:pt idx="5695">
                  <c:v>20.971</c:v>
                </c:pt>
                <c:pt idx="5696">
                  <c:v>20.984000000000002</c:v>
                </c:pt>
                <c:pt idx="5697">
                  <c:v>20.957999999999998</c:v>
                </c:pt>
                <c:pt idx="5698">
                  <c:v>20.972999999999999</c:v>
                </c:pt>
                <c:pt idx="5699">
                  <c:v>20.977</c:v>
                </c:pt>
                <c:pt idx="5700">
                  <c:v>20.951000000000001</c:v>
                </c:pt>
                <c:pt idx="5701">
                  <c:v>20.956</c:v>
                </c:pt>
                <c:pt idx="5702">
                  <c:v>20.969000000000001</c:v>
                </c:pt>
                <c:pt idx="5703">
                  <c:v>20.975999999999999</c:v>
                </c:pt>
                <c:pt idx="5704">
                  <c:v>20.963000000000001</c:v>
                </c:pt>
                <c:pt idx="5705">
                  <c:v>20.965</c:v>
                </c:pt>
                <c:pt idx="5706">
                  <c:v>20.957999999999998</c:v>
                </c:pt>
                <c:pt idx="5707">
                  <c:v>20.957999999999998</c:v>
                </c:pt>
                <c:pt idx="5708">
                  <c:v>20.969000000000001</c:v>
                </c:pt>
                <c:pt idx="5709">
                  <c:v>20.957999999999998</c:v>
                </c:pt>
                <c:pt idx="5710">
                  <c:v>20.960999999999999</c:v>
                </c:pt>
                <c:pt idx="5711">
                  <c:v>20.960999999999999</c:v>
                </c:pt>
                <c:pt idx="5712">
                  <c:v>20.960999999999999</c:v>
                </c:pt>
                <c:pt idx="5713">
                  <c:v>20.952000000000002</c:v>
                </c:pt>
                <c:pt idx="5714">
                  <c:v>20.960999999999999</c:v>
                </c:pt>
                <c:pt idx="5715">
                  <c:v>20.957000000000001</c:v>
                </c:pt>
                <c:pt idx="5716">
                  <c:v>20.954000000000001</c:v>
                </c:pt>
                <c:pt idx="5717">
                  <c:v>20.960999999999999</c:v>
                </c:pt>
                <c:pt idx="5718">
                  <c:v>20.942</c:v>
                </c:pt>
                <c:pt idx="5719">
                  <c:v>20.948</c:v>
                </c:pt>
                <c:pt idx="5720">
                  <c:v>20.954000000000001</c:v>
                </c:pt>
                <c:pt idx="5721">
                  <c:v>20.946000000000002</c:v>
                </c:pt>
                <c:pt idx="5722">
                  <c:v>20.952999999999999</c:v>
                </c:pt>
                <c:pt idx="5723">
                  <c:v>20.946000000000002</c:v>
                </c:pt>
                <c:pt idx="5724">
                  <c:v>20.946000000000002</c:v>
                </c:pt>
                <c:pt idx="5725">
                  <c:v>20.952999999999999</c:v>
                </c:pt>
                <c:pt idx="5726">
                  <c:v>20.949000000000002</c:v>
                </c:pt>
                <c:pt idx="5727">
                  <c:v>20.96</c:v>
                </c:pt>
                <c:pt idx="5728">
                  <c:v>20.959</c:v>
                </c:pt>
                <c:pt idx="5729">
                  <c:v>20.952999999999999</c:v>
                </c:pt>
                <c:pt idx="5730">
                  <c:v>20.952999999999999</c:v>
                </c:pt>
                <c:pt idx="5731">
                  <c:v>20.946000000000002</c:v>
                </c:pt>
                <c:pt idx="5732">
                  <c:v>20.949000000000002</c:v>
                </c:pt>
                <c:pt idx="5733">
                  <c:v>20.949000000000002</c:v>
                </c:pt>
                <c:pt idx="5734">
                  <c:v>20.946999999999999</c:v>
                </c:pt>
                <c:pt idx="5735">
                  <c:v>20.956</c:v>
                </c:pt>
                <c:pt idx="5736">
                  <c:v>20.940999999999999</c:v>
                </c:pt>
                <c:pt idx="5737">
                  <c:v>20.951000000000001</c:v>
                </c:pt>
                <c:pt idx="5738">
                  <c:v>20.949000000000002</c:v>
                </c:pt>
                <c:pt idx="5739">
                  <c:v>20.945</c:v>
                </c:pt>
                <c:pt idx="5740">
                  <c:v>20.931999999999999</c:v>
                </c:pt>
                <c:pt idx="5741">
                  <c:v>20.945</c:v>
                </c:pt>
                <c:pt idx="5742">
                  <c:v>20.940999999999999</c:v>
                </c:pt>
                <c:pt idx="5743">
                  <c:v>20.945</c:v>
                </c:pt>
                <c:pt idx="5744">
                  <c:v>20.96</c:v>
                </c:pt>
                <c:pt idx="5745">
                  <c:v>20.948</c:v>
                </c:pt>
                <c:pt idx="5746">
                  <c:v>20.946999999999999</c:v>
                </c:pt>
                <c:pt idx="5747">
                  <c:v>20.948</c:v>
                </c:pt>
                <c:pt idx="5748">
                  <c:v>20.945</c:v>
                </c:pt>
                <c:pt idx="5749">
                  <c:v>20.948</c:v>
                </c:pt>
                <c:pt idx="5750">
                  <c:v>20.952000000000002</c:v>
                </c:pt>
                <c:pt idx="5751">
                  <c:v>20.940999999999999</c:v>
                </c:pt>
                <c:pt idx="5752">
                  <c:v>20.940999999999999</c:v>
                </c:pt>
                <c:pt idx="5753">
                  <c:v>20.954999999999998</c:v>
                </c:pt>
                <c:pt idx="5754">
                  <c:v>20.954999999999998</c:v>
                </c:pt>
                <c:pt idx="5755">
                  <c:v>20.952000000000002</c:v>
                </c:pt>
                <c:pt idx="5756">
                  <c:v>20.963000000000001</c:v>
                </c:pt>
                <c:pt idx="5757">
                  <c:v>20.951000000000001</c:v>
                </c:pt>
                <c:pt idx="5758">
                  <c:v>20.952999999999999</c:v>
                </c:pt>
                <c:pt idx="5759">
                  <c:v>20.959</c:v>
                </c:pt>
                <c:pt idx="5760">
                  <c:v>20.962</c:v>
                </c:pt>
                <c:pt idx="5761">
                  <c:v>20.968</c:v>
                </c:pt>
                <c:pt idx="5762">
                  <c:v>20.97</c:v>
                </c:pt>
                <c:pt idx="5763">
                  <c:v>20.959</c:v>
                </c:pt>
                <c:pt idx="5764">
                  <c:v>20.968</c:v>
                </c:pt>
                <c:pt idx="5765">
                  <c:v>20.966000000000001</c:v>
                </c:pt>
                <c:pt idx="5766">
                  <c:v>20.951000000000001</c:v>
                </c:pt>
                <c:pt idx="5767">
                  <c:v>20.957999999999998</c:v>
                </c:pt>
                <c:pt idx="5768">
                  <c:v>20.966000000000001</c:v>
                </c:pt>
                <c:pt idx="5769">
                  <c:v>20.946999999999999</c:v>
                </c:pt>
                <c:pt idx="5770">
                  <c:v>20.952999999999999</c:v>
                </c:pt>
                <c:pt idx="5771">
                  <c:v>20.977</c:v>
                </c:pt>
                <c:pt idx="5772">
                  <c:v>20.965</c:v>
                </c:pt>
                <c:pt idx="5773">
                  <c:v>20.954000000000001</c:v>
                </c:pt>
                <c:pt idx="5774">
                  <c:v>20.965</c:v>
                </c:pt>
                <c:pt idx="5775">
                  <c:v>20.957999999999998</c:v>
                </c:pt>
                <c:pt idx="5776">
                  <c:v>20.954000000000001</c:v>
                </c:pt>
                <c:pt idx="5777">
                  <c:v>20.954000000000001</c:v>
                </c:pt>
                <c:pt idx="5778">
                  <c:v>20.957999999999998</c:v>
                </c:pt>
                <c:pt idx="5779">
                  <c:v>20.952000000000002</c:v>
                </c:pt>
                <c:pt idx="5780">
                  <c:v>20.960999999999999</c:v>
                </c:pt>
                <c:pt idx="5781">
                  <c:v>20.95</c:v>
                </c:pt>
                <c:pt idx="5782">
                  <c:v>20.948</c:v>
                </c:pt>
                <c:pt idx="5783">
                  <c:v>20.954000000000001</c:v>
                </c:pt>
                <c:pt idx="5784">
                  <c:v>20.943000000000001</c:v>
                </c:pt>
                <c:pt idx="5785">
                  <c:v>20.956</c:v>
                </c:pt>
                <c:pt idx="5786">
                  <c:v>20.965</c:v>
                </c:pt>
                <c:pt idx="5787">
                  <c:v>20.972000000000001</c:v>
                </c:pt>
                <c:pt idx="5788">
                  <c:v>20.968</c:v>
                </c:pt>
                <c:pt idx="5789">
                  <c:v>20.968</c:v>
                </c:pt>
                <c:pt idx="5790">
                  <c:v>20.952999999999999</c:v>
                </c:pt>
                <c:pt idx="5791">
                  <c:v>20.952000000000002</c:v>
                </c:pt>
                <c:pt idx="5792">
                  <c:v>20.960999999999999</c:v>
                </c:pt>
                <c:pt idx="5793">
                  <c:v>20.960999999999999</c:v>
                </c:pt>
                <c:pt idx="5794">
                  <c:v>20.966000000000001</c:v>
                </c:pt>
                <c:pt idx="5795">
                  <c:v>20.934999999999999</c:v>
                </c:pt>
                <c:pt idx="5796">
                  <c:v>20.942</c:v>
                </c:pt>
                <c:pt idx="5797">
                  <c:v>20.949000000000002</c:v>
                </c:pt>
                <c:pt idx="5798">
                  <c:v>20.948</c:v>
                </c:pt>
                <c:pt idx="5799">
                  <c:v>20.952999999999999</c:v>
                </c:pt>
                <c:pt idx="5800">
                  <c:v>20.946000000000002</c:v>
                </c:pt>
                <c:pt idx="5801">
                  <c:v>20.942</c:v>
                </c:pt>
                <c:pt idx="5802">
                  <c:v>20.945</c:v>
                </c:pt>
                <c:pt idx="5803">
                  <c:v>20.949000000000002</c:v>
                </c:pt>
                <c:pt idx="5804">
                  <c:v>20.942</c:v>
                </c:pt>
                <c:pt idx="5805">
                  <c:v>20.934000000000001</c:v>
                </c:pt>
                <c:pt idx="5806">
                  <c:v>20.942</c:v>
                </c:pt>
                <c:pt idx="5807">
                  <c:v>20.952999999999999</c:v>
                </c:pt>
                <c:pt idx="5808">
                  <c:v>20.942</c:v>
                </c:pt>
                <c:pt idx="5809">
                  <c:v>20.956</c:v>
                </c:pt>
                <c:pt idx="5810">
                  <c:v>20.954000000000001</c:v>
                </c:pt>
                <c:pt idx="5811">
                  <c:v>20.952999999999999</c:v>
                </c:pt>
                <c:pt idx="5812">
                  <c:v>20.949000000000002</c:v>
                </c:pt>
                <c:pt idx="5813">
                  <c:v>20.945</c:v>
                </c:pt>
                <c:pt idx="5814">
                  <c:v>20.945</c:v>
                </c:pt>
                <c:pt idx="5815">
                  <c:v>20.931999999999999</c:v>
                </c:pt>
                <c:pt idx="5816">
                  <c:v>20.937000000000001</c:v>
                </c:pt>
                <c:pt idx="5817">
                  <c:v>20.948</c:v>
                </c:pt>
                <c:pt idx="5818">
                  <c:v>20.946000000000002</c:v>
                </c:pt>
                <c:pt idx="5819">
                  <c:v>20.95</c:v>
                </c:pt>
                <c:pt idx="5820">
                  <c:v>20.93</c:v>
                </c:pt>
                <c:pt idx="5821">
                  <c:v>20.945</c:v>
                </c:pt>
                <c:pt idx="5822">
                  <c:v>20.937000000000001</c:v>
                </c:pt>
                <c:pt idx="5823">
                  <c:v>20.93</c:v>
                </c:pt>
                <c:pt idx="5824">
                  <c:v>20.937000000000001</c:v>
                </c:pt>
                <c:pt idx="5825">
                  <c:v>20.954999999999998</c:v>
                </c:pt>
                <c:pt idx="5826">
                  <c:v>20.940999999999999</c:v>
                </c:pt>
                <c:pt idx="5827">
                  <c:v>20.939</c:v>
                </c:pt>
                <c:pt idx="5828">
                  <c:v>20.943999999999999</c:v>
                </c:pt>
                <c:pt idx="5829">
                  <c:v>20.948</c:v>
                </c:pt>
                <c:pt idx="5830">
                  <c:v>20.943999999999999</c:v>
                </c:pt>
                <c:pt idx="5831">
                  <c:v>20.948</c:v>
                </c:pt>
                <c:pt idx="5832">
                  <c:v>20.94</c:v>
                </c:pt>
                <c:pt idx="5833">
                  <c:v>20.943999999999999</c:v>
                </c:pt>
                <c:pt idx="5834">
                  <c:v>20.954999999999998</c:v>
                </c:pt>
                <c:pt idx="5835">
                  <c:v>20.943999999999999</c:v>
                </c:pt>
                <c:pt idx="5836">
                  <c:v>20.952999999999999</c:v>
                </c:pt>
                <c:pt idx="5837">
                  <c:v>20.94</c:v>
                </c:pt>
                <c:pt idx="5838">
                  <c:v>20.94</c:v>
                </c:pt>
                <c:pt idx="5839">
                  <c:v>20.937999999999999</c:v>
                </c:pt>
                <c:pt idx="5840">
                  <c:v>20.933</c:v>
                </c:pt>
                <c:pt idx="5841">
                  <c:v>20.936</c:v>
                </c:pt>
                <c:pt idx="5842">
                  <c:v>20.942</c:v>
                </c:pt>
                <c:pt idx="5843">
                  <c:v>20.936</c:v>
                </c:pt>
                <c:pt idx="5844">
                  <c:v>20.94</c:v>
                </c:pt>
                <c:pt idx="5845">
                  <c:v>20.936</c:v>
                </c:pt>
                <c:pt idx="5846">
                  <c:v>20.946999999999999</c:v>
                </c:pt>
                <c:pt idx="5847">
                  <c:v>20.931999999999999</c:v>
                </c:pt>
                <c:pt idx="5848">
                  <c:v>20.981999999999999</c:v>
                </c:pt>
                <c:pt idx="5849">
                  <c:v>20.93</c:v>
                </c:pt>
                <c:pt idx="5850">
                  <c:v>20.920999999999999</c:v>
                </c:pt>
                <c:pt idx="5851">
                  <c:v>20.939</c:v>
                </c:pt>
                <c:pt idx="5852">
                  <c:v>20.934999999999999</c:v>
                </c:pt>
                <c:pt idx="5853">
                  <c:v>20.946000000000002</c:v>
                </c:pt>
                <c:pt idx="5854">
                  <c:v>20.943000000000001</c:v>
                </c:pt>
                <c:pt idx="5855">
                  <c:v>20.934999999999999</c:v>
                </c:pt>
                <c:pt idx="5856">
                  <c:v>20.934999999999999</c:v>
                </c:pt>
                <c:pt idx="5857">
                  <c:v>20.93</c:v>
                </c:pt>
                <c:pt idx="5858">
                  <c:v>20.931000000000001</c:v>
                </c:pt>
                <c:pt idx="5859">
                  <c:v>20.923999999999999</c:v>
                </c:pt>
                <c:pt idx="5860">
                  <c:v>20.931000000000001</c:v>
                </c:pt>
                <c:pt idx="5861">
                  <c:v>20.937999999999999</c:v>
                </c:pt>
                <c:pt idx="5862">
                  <c:v>20.937999999999999</c:v>
                </c:pt>
                <c:pt idx="5863">
                  <c:v>20.927</c:v>
                </c:pt>
                <c:pt idx="5864">
                  <c:v>20.934999999999999</c:v>
                </c:pt>
                <c:pt idx="5865">
                  <c:v>20.923999999999999</c:v>
                </c:pt>
                <c:pt idx="5866">
                  <c:v>20.934000000000001</c:v>
                </c:pt>
                <c:pt idx="5867">
                  <c:v>20.925000000000001</c:v>
                </c:pt>
                <c:pt idx="5868">
                  <c:v>20.92</c:v>
                </c:pt>
                <c:pt idx="5869">
                  <c:v>20.931999999999999</c:v>
                </c:pt>
                <c:pt idx="5870">
                  <c:v>20.93</c:v>
                </c:pt>
                <c:pt idx="5871">
                  <c:v>20.93</c:v>
                </c:pt>
                <c:pt idx="5872">
                  <c:v>20.93</c:v>
                </c:pt>
                <c:pt idx="5873">
                  <c:v>20.93</c:v>
                </c:pt>
                <c:pt idx="5874">
                  <c:v>20.945</c:v>
                </c:pt>
                <c:pt idx="5875">
                  <c:v>20.946999999999999</c:v>
                </c:pt>
                <c:pt idx="5876">
                  <c:v>20.945</c:v>
                </c:pt>
                <c:pt idx="5877">
                  <c:v>20.934000000000001</c:v>
                </c:pt>
                <c:pt idx="5878">
                  <c:v>20.936</c:v>
                </c:pt>
                <c:pt idx="5879">
                  <c:v>20.934000000000001</c:v>
                </c:pt>
                <c:pt idx="5880">
                  <c:v>20.934000000000001</c:v>
                </c:pt>
                <c:pt idx="5881">
                  <c:v>20.933</c:v>
                </c:pt>
                <c:pt idx="5882">
                  <c:v>20.943000000000001</c:v>
                </c:pt>
                <c:pt idx="5883">
                  <c:v>20.93</c:v>
                </c:pt>
                <c:pt idx="5884">
                  <c:v>20.931000000000001</c:v>
                </c:pt>
                <c:pt idx="5885">
                  <c:v>20.937000000000001</c:v>
                </c:pt>
                <c:pt idx="5886">
                  <c:v>20.94</c:v>
                </c:pt>
                <c:pt idx="5887">
                  <c:v>20.939</c:v>
                </c:pt>
                <c:pt idx="5888">
                  <c:v>20.94</c:v>
                </c:pt>
                <c:pt idx="5889">
                  <c:v>20.943999999999999</c:v>
                </c:pt>
                <c:pt idx="5890">
                  <c:v>20.942</c:v>
                </c:pt>
                <c:pt idx="5891">
                  <c:v>20.936</c:v>
                </c:pt>
                <c:pt idx="5892">
                  <c:v>20.936</c:v>
                </c:pt>
                <c:pt idx="5893">
                  <c:v>20.945</c:v>
                </c:pt>
                <c:pt idx="5894">
                  <c:v>20.943999999999999</c:v>
                </c:pt>
                <c:pt idx="5895">
                  <c:v>20.936</c:v>
                </c:pt>
                <c:pt idx="5896">
                  <c:v>20.943000000000001</c:v>
                </c:pt>
                <c:pt idx="5897">
                  <c:v>20.942</c:v>
                </c:pt>
                <c:pt idx="5898">
                  <c:v>20.94</c:v>
                </c:pt>
                <c:pt idx="5899">
                  <c:v>20.945</c:v>
                </c:pt>
                <c:pt idx="5900">
                  <c:v>20.95</c:v>
                </c:pt>
                <c:pt idx="5901">
                  <c:v>20.943000000000001</c:v>
                </c:pt>
                <c:pt idx="5902">
                  <c:v>20.945</c:v>
                </c:pt>
                <c:pt idx="5903">
                  <c:v>20.945</c:v>
                </c:pt>
                <c:pt idx="5904">
                  <c:v>20.946999999999999</c:v>
                </c:pt>
                <c:pt idx="5905">
                  <c:v>20.937000000000001</c:v>
                </c:pt>
                <c:pt idx="5906">
                  <c:v>20.946000000000002</c:v>
                </c:pt>
                <c:pt idx="5907">
                  <c:v>20.934999999999999</c:v>
                </c:pt>
                <c:pt idx="5908">
                  <c:v>20.933</c:v>
                </c:pt>
                <c:pt idx="5909">
                  <c:v>20.942</c:v>
                </c:pt>
                <c:pt idx="5910">
                  <c:v>20.939</c:v>
                </c:pt>
                <c:pt idx="5911">
                  <c:v>20.937000000000001</c:v>
                </c:pt>
                <c:pt idx="5912">
                  <c:v>20.937000000000001</c:v>
                </c:pt>
                <c:pt idx="5913">
                  <c:v>20.937999999999999</c:v>
                </c:pt>
                <c:pt idx="5914">
                  <c:v>20.937999999999999</c:v>
                </c:pt>
                <c:pt idx="5915">
                  <c:v>20.946999999999999</c:v>
                </c:pt>
                <c:pt idx="5916">
                  <c:v>20.942</c:v>
                </c:pt>
                <c:pt idx="5917">
                  <c:v>20.937999999999999</c:v>
                </c:pt>
                <c:pt idx="5918">
                  <c:v>20.937999999999999</c:v>
                </c:pt>
                <c:pt idx="5919">
                  <c:v>20.934000000000001</c:v>
                </c:pt>
                <c:pt idx="5920">
                  <c:v>20.945</c:v>
                </c:pt>
                <c:pt idx="5921">
                  <c:v>20.942</c:v>
                </c:pt>
                <c:pt idx="5922">
                  <c:v>20.937999999999999</c:v>
                </c:pt>
                <c:pt idx="5923">
                  <c:v>20.931999999999999</c:v>
                </c:pt>
                <c:pt idx="5924">
                  <c:v>20.931999999999999</c:v>
                </c:pt>
                <c:pt idx="5925">
                  <c:v>20.93</c:v>
                </c:pt>
                <c:pt idx="5926">
                  <c:v>20.928000000000001</c:v>
                </c:pt>
                <c:pt idx="5927">
                  <c:v>20.925999999999998</c:v>
                </c:pt>
                <c:pt idx="5928">
                  <c:v>20.925999999999998</c:v>
                </c:pt>
                <c:pt idx="5929">
                  <c:v>20.913</c:v>
                </c:pt>
                <c:pt idx="5930">
                  <c:v>20.911000000000001</c:v>
                </c:pt>
                <c:pt idx="5931">
                  <c:v>20.914999999999999</c:v>
                </c:pt>
                <c:pt idx="5932">
                  <c:v>20.905999999999999</c:v>
                </c:pt>
                <c:pt idx="5933">
                  <c:v>20.911000000000001</c:v>
                </c:pt>
                <c:pt idx="5934">
                  <c:v>20.914999999999999</c:v>
                </c:pt>
                <c:pt idx="5935">
                  <c:v>20.893999999999998</c:v>
                </c:pt>
                <c:pt idx="5936">
                  <c:v>20.905000000000001</c:v>
                </c:pt>
                <c:pt idx="5937">
                  <c:v>20.9</c:v>
                </c:pt>
                <c:pt idx="5938">
                  <c:v>20.898</c:v>
                </c:pt>
                <c:pt idx="5939">
                  <c:v>20.908999999999999</c:v>
                </c:pt>
                <c:pt idx="5940">
                  <c:v>20.902999999999999</c:v>
                </c:pt>
                <c:pt idx="5941">
                  <c:v>20.902999999999999</c:v>
                </c:pt>
                <c:pt idx="5942">
                  <c:v>20.905000000000001</c:v>
                </c:pt>
                <c:pt idx="5943">
                  <c:v>20.907</c:v>
                </c:pt>
                <c:pt idx="5944">
                  <c:v>20.901</c:v>
                </c:pt>
                <c:pt idx="5945">
                  <c:v>20.901</c:v>
                </c:pt>
                <c:pt idx="5946">
                  <c:v>20.905999999999999</c:v>
                </c:pt>
                <c:pt idx="5947">
                  <c:v>20.896999999999998</c:v>
                </c:pt>
                <c:pt idx="5948">
                  <c:v>20.920999999999999</c:v>
                </c:pt>
                <c:pt idx="5949">
                  <c:v>20.905999999999999</c:v>
                </c:pt>
                <c:pt idx="5950">
                  <c:v>20.904</c:v>
                </c:pt>
                <c:pt idx="5951">
                  <c:v>20.908000000000001</c:v>
                </c:pt>
                <c:pt idx="5952">
                  <c:v>20.902000000000001</c:v>
                </c:pt>
                <c:pt idx="5953">
                  <c:v>20.905999999999999</c:v>
                </c:pt>
                <c:pt idx="5954">
                  <c:v>20.913</c:v>
                </c:pt>
                <c:pt idx="5955">
                  <c:v>20.902000000000001</c:v>
                </c:pt>
                <c:pt idx="5956">
                  <c:v>20.902000000000001</c:v>
                </c:pt>
                <c:pt idx="5957">
                  <c:v>20.917999999999999</c:v>
                </c:pt>
                <c:pt idx="5958">
                  <c:v>20.913</c:v>
                </c:pt>
                <c:pt idx="5959">
                  <c:v>20.907</c:v>
                </c:pt>
                <c:pt idx="5960">
                  <c:v>20.911000000000001</c:v>
                </c:pt>
                <c:pt idx="5961">
                  <c:v>20.908999999999999</c:v>
                </c:pt>
                <c:pt idx="5962">
                  <c:v>20.922000000000001</c:v>
                </c:pt>
                <c:pt idx="5963">
                  <c:v>20.898</c:v>
                </c:pt>
                <c:pt idx="5964">
                  <c:v>20.905000000000001</c:v>
                </c:pt>
                <c:pt idx="5965">
                  <c:v>20.901</c:v>
                </c:pt>
                <c:pt idx="5966">
                  <c:v>20.901</c:v>
                </c:pt>
                <c:pt idx="5967">
                  <c:v>20.896999999999998</c:v>
                </c:pt>
                <c:pt idx="5968">
                  <c:v>20.899000000000001</c:v>
                </c:pt>
                <c:pt idx="5969">
                  <c:v>20.902999999999999</c:v>
                </c:pt>
                <c:pt idx="5970">
                  <c:v>20.901</c:v>
                </c:pt>
                <c:pt idx="5971">
                  <c:v>20.911999999999999</c:v>
                </c:pt>
                <c:pt idx="5972">
                  <c:v>20.905999999999999</c:v>
                </c:pt>
                <c:pt idx="5973">
                  <c:v>20.908000000000001</c:v>
                </c:pt>
                <c:pt idx="5974">
                  <c:v>20.908999999999999</c:v>
                </c:pt>
                <c:pt idx="5975">
                  <c:v>20.902000000000001</c:v>
                </c:pt>
                <c:pt idx="5976">
                  <c:v>20.896000000000001</c:v>
                </c:pt>
                <c:pt idx="5977">
                  <c:v>20.9</c:v>
                </c:pt>
                <c:pt idx="5978">
                  <c:v>20.887</c:v>
                </c:pt>
                <c:pt idx="5979">
                  <c:v>20.881</c:v>
                </c:pt>
                <c:pt idx="5980">
                  <c:v>20.896000000000001</c:v>
                </c:pt>
                <c:pt idx="5981">
                  <c:v>20.89</c:v>
                </c:pt>
                <c:pt idx="5982">
                  <c:v>20.891999999999999</c:v>
                </c:pt>
                <c:pt idx="5983">
                  <c:v>20.893999999999998</c:v>
                </c:pt>
                <c:pt idx="5984">
                  <c:v>20.89</c:v>
                </c:pt>
                <c:pt idx="5985">
                  <c:v>20.902999999999999</c:v>
                </c:pt>
                <c:pt idx="5986">
                  <c:v>20.902999999999999</c:v>
                </c:pt>
                <c:pt idx="5987">
                  <c:v>20.908000000000001</c:v>
                </c:pt>
                <c:pt idx="5988">
                  <c:v>20.914000000000001</c:v>
                </c:pt>
                <c:pt idx="5989">
                  <c:v>20.911999999999999</c:v>
                </c:pt>
                <c:pt idx="5990">
                  <c:v>20.914000000000001</c:v>
                </c:pt>
                <c:pt idx="5991">
                  <c:v>20.917000000000002</c:v>
                </c:pt>
                <c:pt idx="5992">
                  <c:v>20.91</c:v>
                </c:pt>
                <c:pt idx="5993">
                  <c:v>20.904</c:v>
                </c:pt>
                <c:pt idx="5994">
                  <c:v>20.917000000000002</c:v>
                </c:pt>
                <c:pt idx="5995">
                  <c:v>20.914999999999999</c:v>
                </c:pt>
                <c:pt idx="5996">
                  <c:v>20.923999999999999</c:v>
                </c:pt>
                <c:pt idx="5997">
                  <c:v>20.908999999999999</c:v>
                </c:pt>
                <c:pt idx="5998">
                  <c:v>20.908999999999999</c:v>
                </c:pt>
                <c:pt idx="5999">
                  <c:v>20.907</c:v>
                </c:pt>
                <c:pt idx="6000">
                  <c:v>20.898</c:v>
                </c:pt>
                <c:pt idx="6001">
                  <c:v>20.9</c:v>
                </c:pt>
                <c:pt idx="6002">
                  <c:v>20.907</c:v>
                </c:pt>
                <c:pt idx="6003">
                  <c:v>20.911999999999999</c:v>
                </c:pt>
                <c:pt idx="6004">
                  <c:v>20.916</c:v>
                </c:pt>
                <c:pt idx="6005">
                  <c:v>20.896999999999998</c:v>
                </c:pt>
                <c:pt idx="6006">
                  <c:v>20.901</c:v>
                </c:pt>
                <c:pt idx="6007">
                  <c:v>20.895</c:v>
                </c:pt>
                <c:pt idx="6008">
                  <c:v>20.896999999999998</c:v>
                </c:pt>
                <c:pt idx="6009">
                  <c:v>20.893000000000001</c:v>
                </c:pt>
                <c:pt idx="6010">
                  <c:v>20.893000000000001</c:v>
                </c:pt>
                <c:pt idx="6011">
                  <c:v>20.899000000000001</c:v>
                </c:pt>
                <c:pt idx="6012">
                  <c:v>20.9</c:v>
                </c:pt>
                <c:pt idx="6013">
                  <c:v>20.902000000000001</c:v>
                </c:pt>
                <c:pt idx="6014">
                  <c:v>20.911000000000001</c:v>
                </c:pt>
                <c:pt idx="6015">
                  <c:v>20.896999999999998</c:v>
                </c:pt>
                <c:pt idx="6016">
                  <c:v>20.908000000000001</c:v>
                </c:pt>
                <c:pt idx="6017">
                  <c:v>20.913</c:v>
                </c:pt>
                <c:pt idx="6018">
                  <c:v>20.914999999999999</c:v>
                </c:pt>
                <c:pt idx="6019">
                  <c:v>20.914999999999999</c:v>
                </c:pt>
                <c:pt idx="6020">
                  <c:v>20.905000000000001</c:v>
                </c:pt>
                <c:pt idx="6021">
                  <c:v>20.911000000000001</c:v>
                </c:pt>
                <c:pt idx="6022">
                  <c:v>20.907</c:v>
                </c:pt>
                <c:pt idx="6023">
                  <c:v>20.911999999999999</c:v>
                </c:pt>
                <c:pt idx="6024">
                  <c:v>20.907</c:v>
                </c:pt>
                <c:pt idx="6025">
                  <c:v>20.905000000000001</c:v>
                </c:pt>
                <c:pt idx="6026">
                  <c:v>20.899000000000001</c:v>
                </c:pt>
                <c:pt idx="6027">
                  <c:v>20.891999999999999</c:v>
                </c:pt>
                <c:pt idx="6028">
                  <c:v>20.905000000000001</c:v>
                </c:pt>
                <c:pt idx="6029">
                  <c:v>20.902999999999999</c:v>
                </c:pt>
                <c:pt idx="6030">
                  <c:v>20.899000000000001</c:v>
                </c:pt>
                <c:pt idx="6031">
                  <c:v>20.899000000000001</c:v>
                </c:pt>
                <c:pt idx="6032">
                  <c:v>20.914999999999999</c:v>
                </c:pt>
                <c:pt idx="6033">
                  <c:v>20.902000000000001</c:v>
                </c:pt>
                <c:pt idx="6034">
                  <c:v>20.908000000000001</c:v>
                </c:pt>
                <c:pt idx="6035">
                  <c:v>20.908999999999999</c:v>
                </c:pt>
                <c:pt idx="6036">
                  <c:v>20.905999999999999</c:v>
                </c:pt>
                <c:pt idx="6037">
                  <c:v>20.908999999999999</c:v>
                </c:pt>
                <c:pt idx="6038">
                  <c:v>20.905000000000001</c:v>
                </c:pt>
                <c:pt idx="6039">
                  <c:v>20.905000000000001</c:v>
                </c:pt>
                <c:pt idx="6040">
                  <c:v>20.913</c:v>
                </c:pt>
                <c:pt idx="6041">
                  <c:v>20.902999999999999</c:v>
                </c:pt>
                <c:pt idx="6042">
                  <c:v>20.901</c:v>
                </c:pt>
                <c:pt idx="6043">
                  <c:v>20.907</c:v>
                </c:pt>
                <c:pt idx="6044">
                  <c:v>20.911999999999999</c:v>
                </c:pt>
                <c:pt idx="6045">
                  <c:v>20.901</c:v>
                </c:pt>
                <c:pt idx="6046">
                  <c:v>20.907</c:v>
                </c:pt>
                <c:pt idx="6047">
                  <c:v>20.899000000000001</c:v>
                </c:pt>
                <c:pt idx="6048">
                  <c:v>20.879000000000001</c:v>
                </c:pt>
                <c:pt idx="6049">
                  <c:v>20.89</c:v>
                </c:pt>
                <c:pt idx="6050">
                  <c:v>20.89</c:v>
                </c:pt>
                <c:pt idx="6051">
                  <c:v>20.879000000000001</c:v>
                </c:pt>
                <c:pt idx="6052">
                  <c:v>20.882000000000001</c:v>
                </c:pt>
                <c:pt idx="6053">
                  <c:v>20.888999999999999</c:v>
                </c:pt>
                <c:pt idx="6054">
                  <c:v>20.882000000000001</c:v>
                </c:pt>
                <c:pt idx="6055">
                  <c:v>20.888999999999999</c:v>
                </c:pt>
                <c:pt idx="6056">
                  <c:v>20.882000000000001</c:v>
                </c:pt>
                <c:pt idx="6057">
                  <c:v>20.885000000000002</c:v>
                </c:pt>
                <c:pt idx="6058">
                  <c:v>20.888999999999999</c:v>
                </c:pt>
                <c:pt idx="6059">
                  <c:v>20.887</c:v>
                </c:pt>
                <c:pt idx="6060">
                  <c:v>20.881</c:v>
                </c:pt>
                <c:pt idx="6061">
                  <c:v>20.891999999999999</c:v>
                </c:pt>
                <c:pt idx="6062">
                  <c:v>20.891999999999999</c:v>
                </c:pt>
                <c:pt idx="6063">
                  <c:v>20.876999999999999</c:v>
                </c:pt>
                <c:pt idx="6064">
                  <c:v>20.891999999999999</c:v>
                </c:pt>
                <c:pt idx="6065">
                  <c:v>20.893999999999998</c:v>
                </c:pt>
                <c:pt idx="6066">
                  <c:v>20.884</c:v>
                </c:pt>
                <c:pt idx="6067">
                  <c:v>20.907</c:v>
                </c:pt>
                <c:pt idx="6068">
                  <c:v>20.902999999999999</c:v>
                </c:pt>
                <c:pt idx="6069">
                  <c:v>20.895</c:v>
                </c:pt>
                <c:pt idx="6070">
                  <c:v>20.895</c:v>
                </c:pt>
                <c:pt idx="6071">
                  <c:v>20.893000000000001</c:v>
                </c:pt>
                <c:pt idx="6072">
                  <c:v>20.884</c:v>
                </c:pt>
                <c:pt idx="6073">
                  <c:v>20.902000000000001</c:v>
                </c:pt>
                <c:pt idx="6074">
                  <c:v>20.9</c:v>
                </c:pt>
                <c:pt idx="6075">
                  <c:v>20.898</c:v>
                </c:pt>
                <c:pt idx="6076">
                  <c:v>20.890999999999998</c:v>
                </c:pt>
                <c:pt idx="6077">
                  <c:v>20.898</c:v>
                </c:pt>
                <c:pt idx="6078">
                  <c:v>20.898</c:v>
                </c:pt>
                <c:pt idx="6079">
                  <c:v>20.898</c:v>
                </c:pt>
                <c:pt idx="6080">
                  <c:v>20.907</c:v>
                </c:pt>
                <c:pt idx="6081">
                  <c:v>20.893999999999998</c:v>
                </c:pt>
                <c:pt idx="6082">
                  <c:v>20.898</c:v>
                </c:pt>
                <c:pt idx="6083">
                  <c:v>20.896000000000001</c:v>
                </c:pt>
                <c:pt idx="6084">
                  <c:v>20.905000000000001</c:v>
                </c:pt>
                <c:pt idx="6085">
                  <c:v>20.899000000000001</c:v>
                </c:pt>
                <c:pt idx="6086">
                  <c:v>20.896000000000001</c:v>
                </c:pt>
                <c:pt idx="6087">
                  <c:v>20.885999999999999</c:v>
                </c:pt>
                <c:pt idx="6088">
                  <c:v>20.896999999999998</c:v>
                </c:pt>
                <c:pt idx="6089">
                  <c:v>20.899000000000001</c:v>
                </c:pt>
                <c:pt idx="6090">
                  <c:v>20.901</c:v>
                </c:pt>
                <c:pt idx="6091">
                  <c:v>20.914000000000001</c:v>
                </c:pt>
                <c:pt idx="6092">
                  <c:v>20.919</c:v>
                </c:pt>
                <c:pt idx="6093">
                  <c:v>20.911999999999999</c:v>
                </c:pt>
                <c:pt idx="6094">
                  <c:v>20.911999999999999</c:v>
                </c:pt>
                <c:pt idx="6095">
                  <c:v>20.908000000000001</c:v>
                </c:pt>
                <c:pt idx="6096">
                  <c:v>20.904</c:v>
                </c:pt>
                <c:pt idx="6097">
                  <c:v>20.908000000000001</c:v>
                </c:pt>
                <c:pt idx="6098">
                  <c:v>20.905999999999999</c:v>
                </c:pt>
                <c:pt idx="6099">
                  <c:v>20.896000000000001</c:v>
                </c:pt>
                <c:pt idx="6100">
                  <c:v>20.902000000000001</c:v>
                </c:pt>
                <c:pt idx="6101">
                  <c:v>20.902000000000001</c:v>
                </c:pt>
                <c:pt idx="6102">
                  <c:v>20.896000000000001</c:v>
                </c:pt>
                <c:pt idx="6103">
                  <c:v>20.914000000000001</c:v>
                </c:pt>
                <c:pt idx="6104">
                  <c:v>20.911000000000001</c:v>
                </c:pt>
                <c:pt idx="6105">
                  <c:v>20.917999999999999</c:v>
                </c:pt>
                <c:pt idx="6106">
                  <c:v>20.914000000000001</c:v>
                </c:pt>
                <c:pt idx="6107">
                  <c:v>20.907</c:v>
                </c:pt>
                <c:pt idx="6108">
                  <c:v>20.91</c:v>
                </c:pt>
                <c:pt idx="6109">
                  <c:v>20.916</c:v>
                </c:pt>
                <c:pt idx="6110">
                  <c:v>20.908000000000001</c:v>
                </c:pt>
                <c:pt idx="6111">
                  <c:v>20.905999999999999</c:v>
                </c:pt>
                <c:pt idx="6112">
                  <c:v>20.919</c:v>
                </c:pt>
                <c:pt idx="6113">
                  <c:v>20.919</c:v>
                </c:pt>
                <c:pt idx="6114">
                  <c:v>20.91</c:v>
                </c:pt>
                <c:pt idx="6115">
                  <c:v>20.919</c:v>
                </c:pt>
                <c:pt idx="6116">
                  <c:v>20.913</c:v>
                </c:pt>
                <c:pt idx="6117">
                  <c:v>20.905999999999999</c:v>
                </c:pt>
                <c:pt idx="6118">
                  <c:v>20.919</c:v>
                </c:pt>
                <c:pt idx="6119">
                  <c:v>20.925999999999998</c:v>
                </c:pt>
                <c:pt idx="6120">
                  <c:v>20.928000000000001</c:v>
                </c:pt>
                <c:pt idx="6121">
                  <c:v>20.922000000000001</c:v>
                </c:pt>
                <c:pt idx="6122">
                  <c:v>20.908999999999999</c:v>
                </c:pt>
                <c:pt idx="6123">
                  <c:v>20.92</c:v>
                </c:pt>
                <c:pt idx="6124">
                  <c:v>20.916</c:v>
                </c:pt>
                <c:pt idx="6125">
                  <c:v>20.916</c:v>
                </c:pt>
                <c:pt idx="6126">
                  <c:v>20.908999999999999</c:v>
                </c:pt>
                <c:pt idx="6127">
                  <c:v>20.914000000000001</c:v>
                </c:pt>
                <c:pt idx="6128">
                  <c:v>20.922999999999998</c:v>
                </c:pt>
                <c:pt idx="6129">
                  <c:v>20.911999999999999</c:v>
                </c:pt>
                <c:pt idx="6130">
                  <c:v>20.931000000000001</c:v>
                </c:pt>
                <c:pt idx="6131">
                  <c:v>20.936</c:v>
                </c:pt>
                <c:pt idx="6132">
                  <c:v>20.945</c:v>
                </c:pt>
                <c:pt idx="6133">
                  <c:v>20.949000000000002</c:v>
                </c:pt>
                <c:pt idx="6134">
                  <c:v>20.963000000000001</c:v>
                </c:pt>
                <c:pt idx="6135">
                  <c:v>20.952000000000002</c:v>
                </c:pt>
                <c:pt idx="6136">
                  <c:v>20.945</c:v>
                </c:pt>
                <c:pt idx="6137">
                  <c:v>20.946999999999999</c:v>
                </c:pt>
                <c:pt idx="6138">
                  <c:v>20.945</c:v>
                </c:pt>
                <c:pt idx="6139">
                  <c:v>20.956</c:v>
                </c:pt>
                <c:pt idx="6140">
                  <c:v>20.983000000000001</c:v>
                </c:pt>
                <c:pt idx="6141">
                  <c:v>20.956</c:v>
                </c:pt>
                <c:pt idx="6142">
                  <c:v>20.966000000000001</c:v>
                </c:pt>
                <c:pt idx="6143">
                  <c:v>20.957000000000001</c:v>
                </c:pt>
                <c:pt idx="6144">
                  <c:v>20.954999999999998</c:v>
                </c:pt>
                <c:pt idx="6145">
                  <c:v>20.960999999999999</c:v>
                </c:pt>
                <c:pt idx="6146">
                  <c:v>20.968</c:v>
                </c:pt>
                <c:pt idx="6147">
                  <c:v>20.962</c:v>
                </c:pt>
                <c:pt idx="6148">
                  <c:v>20.957000000000001</c:v>
                </c:pt>
                <c:pt idx="6149">
                  <c:v>20.959</c:v>
                </c:pt>
                <c:pt idx="6150">
                  <c:v>20.954999999999998</c:v>
                </c:pt>
                <c:pt idx="6151">
                  <c:v>20.954999999999998</c:v>
                </c:pt>
                <c:pt idx="6152">
                  <c:v>20.963999999999999</c:v>
                </c:pt>
                <c:pt idx="6153">
                  <c:v>20.951000000000001</c:v>
                </c:pt>
                <c:pt idx="6154">
                  <c:v>20.956</c:v>
                </c:pt>
                <c:pt idx="6155">
                  <c:v>20.962</c:v>
                </c:pt>
                <c:pt idx="6156">
                  <c:v>20.943000000000001</c:v>
                </c:pt>
                <c:pt idx="6157">
                  <c:v>20.96</c:v>
                </c:pt>
                <c:pt idx="6158">
                  <c:v>20.96</c:v>
                </c:pt>
                <c:pt idx="6159">
                  <c:v>20.954000000000001</c:v>
                </c:pt>
                <c:pt idx="6160">
                  <c:v>20.959</c:v>
                </c:pt>
                <c:pt idx="6161">
                  <c:v>20.952000000000002</c:v>
                </c:pt>
                <c:pt idx="6162">
                  <c:v>20.960999999999999</c:v>
                </c:pt>
                <c:pt idx="6163">
                  <c:v>20.965</c:v>
                </c:pt>
                <c:pt idx="6164">
                  <c:v>20.966999999999999</c:v>
                </c:pt>
                <c:pt idx="6165">
                  <c:v>20.957000000000001</c:v>
                </c:pt>
                <c:pt idx="6166">
                  <c:v>20.966000000000001</c:v>
                </c:pt>
                <c:pt idx="6167">
                  <c:v>20.963000000000001</c:v>
                </c:pt>
                <c:pt idx="6168">
                  <c:v>20.952999999999999</c:v>
                </c:pt>
                <c:pt idx="6169">
                  <c:v>20.959</c:v>
                </c:pt>
                <c:pt idx="6170">
                  <c:v>20.963999999999999</c:v>
                </c:pt>
                <c:pt idx="6171">
                  <c:v>20.952999999999999</c:v>
                </c:pt>
                <c:pt idx="6172">
                  <c:v>20.966000000000001</c:v>
                </c:pt>
                <c:pt idx="6173">
                  <c:v>20.957999999999998</c:v>
                </c:pt>
                <c:pt idx="6174">
                  <c:v>20.945</c:v>
                </c:pt>
                <c:pt idx="6175">
                  <c:v>20.952999999999999</c:v>
                </c:pt>
                <c:pt idx="6176">
                  <c:v>20.957999999999998</c:v>
                </c:pt>
                <c:pt idx="6177">
                  <c:v>20.96</c:v>
                </c:pt>
                <c:pt idx="6178">
                  <c:v>20.966999999999999</c:v>
                </c:pt>
                <c:pt idx="6179">
                  <c:v>20.962</c:v>
                </c:pt>
                <c:pt idx="6180">
                  <c:v>20.949000000000002</c:v>
                </c:pt>
                <c:pt idx="6181">
                  <c:v>20.956</c:v>
                </c:pt>
                <c:pt idx="6182">
                  <c:v>20.957999999999998</c:v>
                </c:pt>
                <c:pt idx="6183">
                  <c:v>20.963000000000001</c:v>
                </c:pt>
                <c:pt idx="6184">
                  <c:v>20.965</c:v>
                </c:pt>
                <c:pt idx="6185">
                  <c:v>20.965</c:v>
                </c:pt>
                <c:pt idx="6186">
                  <c:v>20.966999999999999</c:v>
                </c:pt>
                <c:pt idx="6187">
                  <c:v>20.963000000000001</c:v>
                </c:pt>
                <c:pt idx="6188">
                  <c:v>20.959</c:v>
                </c:pt>
                <c:pt idx="6189">
                  <c:v>20.966000000000001</c:v>
                </c:pt>
                <c:pt idx="6190">
                  <c:v>20.954999999999998</c:v>
                </c:pt>
                <c:pt idx="6191">
                  <c:v>20.95</c:v>
                </c:pt>
                <c:pt idx="6192">
                  <c:v>20.943999999999999</c:v>
                </c:pt>
                <c:pt idx="6193">
                  <c:v>20.951000000000001</c:v>
                </c:pt>
                <c:pt idx="6194">
                  <c:v>20.946000000000002</c:v>
                </c:pt>
                <c:pt idx="6195">
                  <c:v>20.943999999999999</c:v>
                </c:pt>
                <c:pt idx="6196">
                  <c:v>20.936</c:v>
                </c:pt>
                <c:pt idx="6197">
                  <c:v>20.94</c:v>
                </c:pt>
                <c:pt idx="6198">
                  <c:v>20.928999999999998</c:v>
                </c:pt>
                <c:pt idx="6199">
                  <c:v>20.928999999999998</c:v>
                </c:pt>
                <c:pt idx="6200">
                  <c:v>20.931000000000001</c:v>
                </c:pt>
                <c:pt idx="6201">
                  <c:v>20.920999999999999</c:v>
                </c:pt>
                <c:pt idx="6202">
                  <c:v>20.928999999999998</c:v>
                </c:pt>
                <c:pt idx="6203">
                  <c:v>20.931999999999999</c:v>
                </c:pt>
                <c:pt idx="6204">
                  <c:v>20.91</c:v>
                </c:pt>
                <c:pt idx="6205">
                  <c:v>20.928000000000001</c:v>
                </c:pt>
                <c:pt idx="6206">
                  <c:v>20.922999999999998</c:v>
                </c:pt>
                <c:pt idx="6207">
                  <c:v>20.928000000000001</c:v>
                </c:pt>
                <c:pt idx="6208">
                  <c:v>20.914999999999999</c:v>
                </c:pt>
                <c:pt idx="6209">
                  <c:v>20.920999999999999</c:v>
                </c:pt>
                <c:pt idx="6210">
                  <c:v>20.923999999999999</c:v>
                </c:pt>
                <c:pt idx="6211">
                  <c:v>20.925999999999998</c:v>
                </c:pt>
                <c:pt idx="6212">
                  <c:v>20.933</c:v>
                </c:pt>
                <c:pt idx="6213">
                  <c:v>20.943000000000001</c:v>
                </c:pt>
                <c:pt idx="6214">
                  <c:v>20.952000000000002</c:v>
                </c:pt>
                <c:pt idx="6215">
                  <c:v>20.960999999999999</c:v>
                </c:pt>
                <c:pt idx="6216">
                  <c:v>20.963999999999999</c:v>
                </c:pt>
                <c:pt idx="6217">
                  <c:v>20.966000000000001</c:v>
                </c:pt>
                <c:pt idx="6218">
                  <c:v>20.977</c:v>
                </c:pt>
                <c:pt idx="6219">
                  <c:v>20.983000000000001</c:v>
                </c:pt>
                <c:pt idx="6220">
                  <c:v>20.977</c:v>
                </c:pt>
                <c:pt idx="6221">
                  <c:v>20.984000000000002</c:v>
                </c:pt>
                <c:pt idx="6222">
                  <c:v>20.975000000000001</c:v>
                </c:pt>
                <c:pt idx="6223">
                  <c:v>20.986000000000001</c:v>
                </c:pt>
                <c:pt idx="6224">
                  <c:v>20.984000000000002</c:v>
                </c:pt>
                <c:pt idx="6225">
                  <c:v>20.978000000000002</c:v>
                </c:pt>
                <c:pt idx="6226">
                  <c:v>20.966999999999999</c:v>
                </c:pt>
                <c:pt idx="6227">
                  <c:v>20.966999999999999</c:v>
                </c:pt>
                <c:pt idx="6228">
                  <c:v>20.956</c:v>
                </c:pt>
                <c:pt idx="6229">
                  <c:v>20.952000000000002</c:v>
                </c:pt>
                <c:pt idx="6230">
                  <c:v>20.943000000000001</c:v>
                </c:pt>
                <c:pt idx="6231">
                  <c:v>20.937000000000001</c:v>
                </c:pt>
                <c:pt idx="6232">
                  <c:v>20.934999999999999</c:v>
                </c:pt>
                <c:pt idx="6233">
                  <c:v>20.928000000000001</c:v>
                </c:pt>
                <c:pt idx="6234">
                  <c:v>20.922000000000001</c:v>
                </c:pt>
                <c:pt idx="6235">
                  <c:v>20.9</c:v>
                </c:pt>
                <c:pt idx="6236">
                  <c:v>20.92</c:v>
                </c:pt>
                <c:pt idx="6237">
                  <c:v>20.937000000000001</c:v>
                </c:pt>
                <c:pt idx="6238">
                  <c:v>20.925999999999998</c:v>
                </c:pt>
                <c:pt idx="6239">
                  <c:v>20.925999999999998</c:v>
                </c:pt>
                <c:pt idx="6240">
                  <c:v>20.928999999999998</c:v>
                </c:pt>
                <c:pt idx="6241">
                  <c:v>20.92</c:v>
                </c:pt>
                <c:pt idx="6242">
                  <c:v>20.922000000000001</c:v>
                </c:pt>
                <c:pt idx="6243">
                  <c:v>20.917999999999999</c:v>
                </c:pt>
                <c:pt idx="6244">
                  <c:v>20.914000000000001</c:v>
                </c:pt>
                <c:pt idx="6245">
                  <c:v>20.917999999999999</c:v>
                </c:pt>
                <c:pt idx="6246">
                  <c:v>20.914000000000001</c:v>
                </c:pt>
                <c:pt idx="6247">
                  <c:v>20.907</c:v>
                </c:pt>
                <c:pt idx="6248">
                  <c:v>20.911999999999999</c:v>
                </c:pt>
                <c:pt idx="6249">
                  <c:v>20.905999999999999</c:v>
                </c:pt>
                <c:pt idx="6250">
                  <c:v>20.914000000000001</c:v>
                </c:pt>
                <c:pt idx="6251">
                  <c:v>20.916</c:v>
                </c:pt>
                <c:pt idx="6252">
                  <c:v>20.905999999999999</c:v>
                </c:pt>
                <c:pt idx="6253">
                  <c:v>20.901</c:v>
                </c:pt>
                <c:pt idx="6254">
                  <c:v>20.917000000000002</c:v>
                </c:pt>
                <c:pt idx="6255">
                  <c:v>20.920999999999999</c:v>
                </c:pt>
                <c:pt idx="6256">
                  <c:v>20.905999999999999</c:v>
                </c:pt>
                <c:pt idx="6257">
                  <c:v>20.908000000000001</c:v>
                </c:pt>
                <c:pt idx="6258">
                  <c:v>20.905999999999999</c:v>
                </c:pt>
                <c:pt idx="6259">
                  <c:v>20.925999999999998</c:v>
                </c:pt>
                <c:pt idx="6260">
                  <c:v>20.913</c:v>
                </c:pt>
                <c:pt idx="6261">
                  <c:v>20.890999999999998</c:v>
                </c:pt>
                <c:pt idx="6262">
                  <c:v>20.904</c:v>
                </c:pt>
                <c:pt idx="6263">
                  <c:v>20.911000000000001</c:v>
                </c:pt>
                <c:pt idx="6264">
                  <c:v>20.908999999999999</c:v>
                </c:pt>
                <c:pt idx="6265">
                  <c:v>20.913</c:v>
                </c:pt>
                <c:pt idx="6266">
                  <c:v>20.917999999999999</c:v>
                </c:pt>
                <c:pt idx="6267">
                  <c:v>20.905000000000001</c:v>
                </c:pt>
                <c:pt idx="6268">
                  <c:v>20.922999999999998</c:v>
                </c:pt>
                <c:pt idx="6269">
                  <c:v>20.916</c:v>
                </c:pt>
                <c:pt idx="6270">
                  <c:v>20.905000000000001</c:v>
                </c:pt>
                <c:pt idx="6271">
                  <c:v>20.907</c:v>
                </c:pt>
                <c:pt idx="6272">
                  <c:v>20.896999999999998</c:v>
                </c:pt>
                <c:pt idx="6273">
                  <c:v>20.867999999999999</c:v>
                </c:pt>
                <c:pt idx="6274">
                  <c:v>20.884</c:v>
                </c:pt>
                <c:pt idx="6275">
                  <c:v>20.89</c:v>
                </c:pt>
                <c:pt idx="6276">
                  <c:v>20.867000000000001</c:v>
                </c:pt>
                <c:pt idx="6277">
                  <c:v>20.895</c:v>
                </c:pt>
                <c:pt idx="6278">
                  <c:v>20.9</c:v>
                </c:pt>
                <c:pt idx="6279">
                  <c:v>20.875</c:v>
                </c:pt>
                <c:pt idx="6280">
                  <c:v>20.898</c:v>
                </c:pt>
                <c:pt idx="6281">
                  <c:v>20.902000000000001</c:v>
                </c:pt>
                <c:pt idx="6282">
                  <c:v>20.888999999999999</c:v>
                </c:pt>
                <c:pt idx="6283">
                  <c:v>20.914999999999999</c:v>
                </c:pt>
                <c:pt idx="6284">
                  <c:v>20.917000000000002</c:v>
                </c:pt>
                <c:pt idx="6285">
                  <c:v>20.922000000000001</c:v>
                </c:pt>
                <c:pt idx="6286">
                  <c:v>20.927</c:v>
                </c:pt>
                <c:pt idx="6287">
                  <c:v>20.92</c:v>
                </c:pt>
                <c:pt idx="6288">
                  <c:v>20.818999999999999</c:v>
                </c:pt>
                <c:pt idx="6289">
                  <c:v>20.934999999999999</c:v>
                </c:pt>
                <c:pt idx="6290">
                  <c:v>20.925000000000001</c:v>
                </c:pt>
                <c:pt idx="6291">
                  <c:v>20.925000000000001</c:v>
                </c:pt>
                <c:pt idx="6292">
                  <c:v>20.937999999999999</c:v>
                </c:pt>
                <c:pt idx="6293">
                  <c:v>20.937999999999999</c:v>
                </c:pt>
                <c:pt idx="6294">
                  <c:v>20.931999999999999</c:v>
                </c:pt>
                <c:pt idx="6295">
                  <c:v>20.937999999999999</c:v>
                </c:pt>
                <c:pt idx="6296">
                  <c:v>20.936</c:v>
                </c:pt>
                <c:pt idx="6297">
                  <c:v>20.905999999999999</c:v>
                </c:pt>
                <c:pt idx="6298">
                  <c:v>20.936</c:v>
                </c:pt>
                <c:pt idx="6299">
                  <c:v>20.934000000000001</c:v>
                </c:pt>
                <c:pt idx="6300">
                  <c:v>20.957999999999998</c:v>
                </c:pt>
                <c:pt idx="6301">
                  <c:v>20.939</c:v>
                </c:pt>
                <c:pt idx="6302">
                  <c:v>20.928000000000001</c:v>
                </c:pt>
                <c:pt idx="6303">
                  <c:v>20.943000000000001</c:v>
                </c:pt>
                <c:pt idx="6304">
                  <c:v>20.937000000000001</c:v>
                </c:pt>
                <c:pt idx="6305">
                  <c:v>20.933</c:v>
                </c:pt>
                <c:pt idx="6306">
                  <c:v>20.928000000000001</c:v>
                </c:pt>
                <c:pt idx="6307">
                  <c:v>20.942</c:v>
                </c:pt>
                <c:pt idx="6308">
                  <c:v>20.937000000000001</c:v>
                </c:pt>
                <c:pt idx="6309">
                  <c:v>20.957000000000001</c:v>
                </c:pt>
                <c:pt idx="6310">
                  <c:v>20.948</c:v>
                </c:pt>
                <c:pt idx="6311">
                  <c:v>20.949000000000002</c:v>
                </c:pt>
                <c:pt idx="6312">
                  <c:v>20.957000000000001</c:v>
                </c:pt>
                <c:pt idx="6313">
                  <c:v>20.957999999999998</c:v>
                </c:pt>
                <c:pt idx="6314">
                  <c:v>20.952999999999999</c:v>
                </c:pt>
                <c:pt idx="6315">
                  <c:v>20.968</c:v>
                </c:pt>
                <c:pt idx="6316">
                  <c:v>20.956</c:v>
                </c:pt>
                <c:pt idx="6317">
                  <c:v>20.946999999999999</c:v>
                </c:pt>
                <c:pt idx="6318">
                  <c:v>20.956</c:v>
                </c:pt>
                <c:pt idx="6319">
                  <c:v>20.949000000000002</c:v>
                </c:pt>
                <c:pt idx="6320">
                  <c:v>20.952000000000002</c:v>
                </c:pt>
                <c:pt idx="6321">
                  <c:v>20.963000000000001</c:v>
                </c:pt>
                <c:pt idx="6322">
                  <c:v>20.952000000000002</c:v>
                </c:pt>
                <c:pt idx="6323">
                  <c:v>20.940999999999999</c:v>
                </c:pt>
                <c:pt idx="6324">
                  <c:v>20.952000000000002</c:v>
                </c:pt>
                <c:pt idx="6325">
                  <c:v>20.948</c:v>
                </c:pt>
                <c:pt idx="6326">
                  <c:v>20.956</c:v>
                </c:pt>
                <c:pt idx="6327">
                  <c:v>20.956</c:v>
                </c:pt>
                <c:pt idx="6328">
                  <c:v>20.946000000000002</c:v>
                </c:pt>
                <c:pt idx="6329">
                  <c:v>20.940999999999999</c:v>
                </c:pt>
                <c:pt idx="6330">
                  <c:v>20.943999999999999</c:v>
                </c:pt>
                <c:pt idx="6331">
                  <c:v>20.946000000000002</c:v>
                </c:pt>
                <c:pt idx="6332">
                  <c:v>20.952999999999999</c:v>
                </c:pt>
                <c:pt idx="6333">
                  <c:v>20.974</c:v>
                </c:pt>
                <c:pt idx="6334">
                  <c:v>20.948</c:v>
                </c:pt>
                <c:pt idx="6335">
                  <c:v>20.960999999999999</c:v>
                </c:pt>
                <c:pt idx="6336">
                  <c:v>20.972999999999999</c:v>
                </c:pt>
                <c:pt idx="6337">
                  <c:v>20.959</c:v>
                </c:pt>
                <c:pt idx="6338">
                  <c:v>20.957000000000001</c:v>
                </c:pt>
                <c:pt idx="6339">
                  <c:v>20.981000000000002</c:v>
                </c:pt>
                <c:pt idx="6340">
                  <c:v>20.952999999999999</c:v>
                </c:pt>
                <c:pt idx="6341">
                  <c:v>20.951000000000001</c:v>
                </c:pt>
                <c:pt idx="6342">
                  <c:v>20.951000000000001</c:v>
                </c:pt>
                <c:pt idx="6343">
                  <c:v>20.949000000000002</c:v>
                </c:pt>
                <c:pt idx="6344">
                  <c:v>20.949000000000002</c:v>
                </c:pt>
                <c:pt idx="6345">
                  <c:v>20.951000000000001</c:v>
                </c:pt>
                <c:pt idx="6346">
                  <c:v>20.945</c:v>
                </c:pt>
                <c:pt idx="6347">
                  <c:v>20.943000000000001</c:v>
                </c:pt>
                <c:pt idx="6348">
                  <c:v>20.946999999999999</c:v>
                </c:pt>
                <c:pt idx="6349">
                  <c:v>20.945</c:v>
                </c:pt>
                <c:pt idx="6350">
                  <c:v>20.943000000000001</c:v>
                </c:pt>
                <c:pt idx="6351">
                  <c:v>20.95</c:v>
                </c:pt>
                <c:pt idx="6352">
                  <c:v>20.943000000000001</c:v>
                </c:pt>
                <c:pt idx="6353">
                  <c:v>20.934999999999999</c:v>
                </c:pt>
                <c:pt idx="6354">
                  <c:v>20.954000000000001</c:v>
                </c:pt>
                <c:pt idx="6355">
                  <c:v>20.952000000000002</c:v>
                </c:pt>
                <c:pt idx="6356">
                  <c:v>20.939</c:v>
                </c:pt>
                <c:pt idx="6357">
                  <c:v>20.946000000000002</c:v>
                </c:pt>
                <c:pt idx="6358">
                  <c:v>20.94</c:v>
                </c:pt>
                <c:pt idx="6359">
                  <c:v>20.937999999999999</c:v>
                </c:pt>
                <c:pt idx="6360">
                  <c:v>20.937999999999999</c:v>
                </c:pt>
                <c:pt idx="6361">
                  <c:v>20.928999999999998</c:v>
                </c:pt>
                <c:pt idx="6362">
                  <c:v>20.922000000000001</c:v>
                </c:pt>
                <c:pt idx="6363">
                  <c:v>20.927</c:v>
                </c:pt>
                <c:pt idx="6364">
                  <c:v>20.92</c:v>
                </c:pt>
                <c:pt idx="6365">
                  <c:v>20.931000000000001</c:v>
                </c:pt>
                <c:pt idx="6366">
                  <c:v>20.92</c:v>
                </c:pt>
                <c:pt idx="6367">
                  <c:v>20.934000000000001</c:v>
                </c:pt>
                <c:pt idx="6368">
                  <c:v>20.943000000000001</c:v>
                </c:pt>
                <c:pt idx="6369">
                  <c:v>20.940999999999999</c:v>
                </c:pt>
                <c:pt idx="6370">
                  <c:v>20.965</c:v>
                </c:pt>
                <c:pt idx="6371">
                  <c:v>20.969000000000001</c:v>
                </c:pt>
                <c:pt idx="6372">
                  <c:v>20.981999999999999</c:v>
                </c:pt>
                <c:pt idx="6373">
                  <c:v>20.98</c:v>
                </c:pt>
                <c:pt idx="6374">
                  <c:v>20.975999999999999</c:v>
                </c:pt>
                <c:pt idx="6375">
                  <c:v>20.978000000000002</c:v>
                </c:pt>
                <c:pt idx="6376">
                  <c:v>20.966999999999999</c:v>
                </c:pt>
                <c:pt idx="6377">
                  <c:v>20.974</c:v>
                </c:pt>
                <c:pt idx="6378">
                  <c:v>20.97</c:v>
                </c:pt>
                <c:pt idx="6379">
                  <c:v>20.974</c:v>
                </c:pt>
                <c:pt idx="6380">
                  <c:v>20.966000000000001</c:v>
                </c:pt>
                <c:pt idx="6381">
                  <c:v>20.966000000000001</c:v>
                </c:pt>
                <c:pt idx="6382">
                  <c:v>20.966000000000001</c:v>
                </c:pt>
                <c:pt idx="6383">
                  <c:v>20.968</c:v>
                </c:pt>
                <c:pt idx="6384">
                  <c:v>20.966000000000001</c:v>
                </c:pt>
                <c:pt idx="6385">
                  <c:v>20.97</c:v>
                </c:pt>
                <c:pt idx="6386">
                  <c:v>20.957000000000001</c:v>
                </c:pt>
                <c:pt idx="6387">
                  <c:v>20.951000000000001</c:v>
                </c:pt>
                <c:pt idx="6388">
                  <c:v>20.951000000000001</c:v>
                </c:pt>
                <c:pt idx="6389">
                  <c:v>20.942</c:v>
                </c:pt>
                <c:pt idx="6390">
                  <c:v>20.94</c:v>
                </c:pt>
                <c:pt idx="6391">
                  <c:v>20.949000000000002</c:v>
                </c:pt>
                <c:pt idx="6392">
                  <c:v>20.946999999999999</c:v>
                </c:pt>
                <c:pt idx="6393">
                  <c:v>20.946999999999999</c:v>
                </c:pt>
                <c:pt idx="6394">
                  <c:v>20.936</c:v>
                </c:pt>
                <c:pt idx="6395">
                  <c:v>20.939</c:v>
                </c:pt>
                <c:pt idx="6396">
                  <c:v>20.943000000000001</c:v>
                </c:pt>
                <c:pt idx="6397">
                  <c:v>20.939</c:v>
                </c:pt>
                <c:pt idx="6398">
                  <c:v>20.946000000000002</c:v>
                </c:pt>
                <c:pt idx="6399">
                  <c:v>20.95</c:v>
                </c:pt>
                <c:pt idx="6400">
                  <c:v>20.948</c:v>
                </c:pt>
                <c:pt idx="6401">
                  <c:v>20.934999999999999</c:v>
                </c:pt>
                <c:pt idx="6402">
                  <c:v>20.95</c:v>
                </c:pt>
                <c:pt idx="6403">
                  <c:v>20.952999999999999</c:v>
                </c:pt>
                <c:pt idx="6404">
                  <c:v>20.951000000000001</c:v>
                </c:pt>
                <c:pt idx="6405">
                  <c:v>20.96</c:v>
                </c:pt>
                <c:pt idx="6406">
                  <c:v>20.949000000000002</c:v>
                </c:pt>
                <c:pt idx="6407">
                  <c:v>20.951000000000001</c:v>
                </c:pt>
                <c:pt idx="6408">
                  <c:v>20.952999999999999</c:v>
                </c:pt>
                <c:pt idx="6409">
                  <c:v>20.954999999999998</c:v>
                </c:pt>
                <c:pt idx="6410">
                  <c:v>20.942</c:v>
                </c:pt>
                <c:pt idx="6411">
                  <c:v>20.940999999999999</c:v>
                </c:pt>
                <c:pt idx="6412">
                  <c:v>20.946999999999999</c:v>
                </c:pt>
                <c:pt idx="6413">
                  <c:v>20.96</c:v>
                </c:pt>
                <c:pt idx="6414">
                  <c:v>20.956</c:v>
                </c:pt>
                <c:pt idx="6415">
                  <c:v>20.954000000000001</c:v>
                </c:pt>
                <c:pt idx="6416">
                  <c:v>20.952000000000002</c:v>
                </c:pt>
                <c:pt idx="6417">
                  <c:v>20.948</c:v>
                </c:pt>
                <c:pt idx="6418">
                  <c:v>20.957000000000001</c:v>
                </c:pt>
                <c:pt idx="6419">
                  <c:v>20.956</c:v>
                </c:pt>
                <c:pt idx="6420">
                  <c:v>20.963000000000001</c:v>
                </c:pt>
                <c:pt idx="6421">
                  <c:v>20.97</c:v>
                </c:pt>
                <c:pt idx="6422">
                  <c:v>20.981000000000002</c:v>
                </c:pt>
                <c:pt idx="6423">
                  <c:v>20.981000000000002</c:v>
                </c:pt>
                <c:pt idx="6424">
                  <c:v>20.981000000000002</c:v>
                </c:pt>
                <c:pt idx="6425">
                  <c:v>20.972999999999999</c:v>
                </c:pt>
                <c:pt idx="6426">
                  <c:v>20.972999999999999</c:v>
                </c:pt>
                <c:pt idx="6427">
                  <c:v>20.972999999999999</c:v>
                </c:pt>
                <c:pt idx="6428">
                  <c:v>20.971</c:v>
                </c:pt>
                <c:pt idx="6429">
                  <c:v>20.977</c:v>
                </c:pt>
                <c:pt idx="6430">
                  <c:v>20.972999999999999</c:v>
                </c:pt>
                <c:pt idx="6431">
                  <c:v>20.988</c:v>
                </c:pt>
                <c:pt idx="6432">
                  <c:v>20.984000000000002</c:v>
                </c:pt>
                <c:pt idx="6433">
                  <c:v>20.986000000000001</c:v>
                </c:pt>
                <c:pt idx="6434">
                  <c:v>20.978000000000002</c:v>
                </c:pt>
                <c:pt idx="6435">
                  <c:v>20.984000000000002</c:v>
                </c:pt>
                <c:pt idx="6436">
                  <c:v>20.991</c:v>
                </c:pt>
                <c:pt idx="6437">
                  <c:v>20.984000000000002</c:v>
                </c:pt>
                <c:pt idx="6438">
                  <c:v>20.98</c:v>
                </c:pt>
                <c:pt idx="6439">
                  <c:v>20.978000000000002</c:v>
                </c:pt>
                <c:pt idx="6440">
                  <c:v>20.969000000000001</c:v>
                </c:pt>
                <c:pt idx="6441">
                  <c:v>20.972000000000001</c:v>
                </c:pt>
                <c:pt idx="6442">
                  <c:v>20.956</c:v>
                </c:pt>
                <c:pt idx="6443">
                  <c:v>20.95</c:v>
                </c:pt>
                <c:pt idx="6444">
                  <c:v>20.954000000000001</c:v>
                </c:pt>
                <c:pt idx="6445">
                  <c:v>20.952000000000002</c:v>
                </c:pt>
                <c:pt idx="6446">
                  <c:v>20.952999999999999</c:v>
                </c:pt>
                <c:pt idx="6447">
                  <c:v>20.957000000000001</c:v>
                </c:pt>
                <c:pt idx="6448">
                  <c:v>20.963999999999999</c:v>
                </c:pt>
                <c:pt idx="6449">
                  <c:v>20.968</c:v>
                </c:pt>
                <c:pt idx="6450">
                  <c:v>20.952999999999999</c:v>
                </c:pt>
                <c:pt idx="6451">
                  <c:v>20.952999999999999</c:v>
                </c:pt>
                <c:pt idx="6452">
                  <c:v>20.957999999999998</c:v>
                </c:pt>
                <c:pt idx="6453">
                  <c:v>20.952999999999999</c:v>
                </c:pt>
                <c:pt idx="6454">
                  <c:v>20.96</c:v>
                </c:pt>
                <c:pt idx="6455">
                  <c:v>20.957999999999998</c:v>
                </c:pt>
                <c:pt idx="6456">
                  <c:v>20.971</c:v>
                </c:pt>
                <c:pt idx="6457">
                  <c:v>20.956</c:v>
                </c:pt>
                <c:pt idx="6458">
                  <c:v>20.96</c:v>
                </c:pt>
                <c:pt idx="6459">
                  <c:v>20.96</c:v>
                </c:pt>
                <c:pt idx="6460">
                  <c:v>20.952000000000002</c:v>
                </c:pt>
                <c:pt idx="6461">
                  <c:v>20.957999999999998</c:v>
                </c:pt>
                <c:pt idx="6462">
                  <c:v>20.963000000000001</c:v>
                </c:pt>
                <c:pt idx="6463">
                  <c:v>20.963000000000001</c:v>
                </c:pt>
                <c:pt idx="6464">
                  <c:v>20.969000000000001</c:v>
                </c:pt>
                <c:pt idx="6465">
                  <c:v>20.974</c:v>
                </c:pt>
                <c:pt idx="6466">
                  <c:v>20.97</c:v>
                </c:pt>
                <c:pt idx="6467">
                  <c:v>20.974</c:v>
                </c:pt>
                <c:pt idx="6468">
                  <c:v>20.974</c:v>
                </c:pt>
                <c:pt idx="6469">
                  <c:v>20.965</c:v>
                </c:pt>
                <c:pt idx="6470">
                  <c:v>20.972000000000001</c:v>
                </c:pt>
                <c:pt idx="6471">
                  <c:v>20.981000000000002</c:v>
                </c:pt>
                <c:pt idx="6472">
                  <c:v>20.974</c:v>
                </c:pt>
                <c:pt idx="6473">
                  <c:v>20.981000000000002</c:v>
                </c:pt>
                <c:pt idx="6474">
                  <c:v>20.981000000000002</c:v>
                </c:pt>
                <c:pt idx="6475">
                  <c:v>20.983000000000001</c:v>
                </c:pt>
                <c:pt idx="6476">
                  <c:v>20.977</c:v>
                </c:pt>
                <c:pt idx="6477">
                  <c:v>20.992000000000001</c:v>
                </c:pt>
                <c:pt idx="6478">
                  <c:v>20.992000000000001</c:v>
                </c:pt>
                <c:pt idx="6479">
                  <c:v>20.992000000000001</c:v>
                </c:pt>
                <c:pt idx="6480">
                  <c:v>20.998999999999999</c:v>
                </c:pt>
                <c:pt idx="6481">
                  <c:v>20.975000000000001</c:v>
                </c:pt>
                <c:pt idx="6482">
                  <c:v>20.992000000000001</c:v>
                </c:pt>
                <c:pt idx="6483">
                  <c:v>21.003</c:v>
                </c:pt>
                <c:pt idx="6484">
                  <c:v>20.995000000000001</c:v>
                </c:pt>
                <c:pt idx="6485">
                  <c:v>20.99</c:v>
                </c:pt>
                <c:pt idx="6486">
                  <c:v>20.998999999999999</c:v>
                </c:pt>
                <c:pt idx="6487">
                  <c:v>20.998999999999999</c:v>
                </c:pt>
                <c:pt idx="6488">
                  <c:v>21.001999999999999</c:v>
                </c:pt>
                <c:pt idx="6489">
                  <c:v>20.991</c:v>
                </c:pt>
                <c:pt idx="6490">
                  <c:v>20.992999999999999</c:v>
                </c:pt>
                <c:pt idx="6491">
                  <c:v>20.989000000000001</c:v>
                </c:pt>
                <c:pt idx="6492">
                  <c:v>20.998000000000001</c:v>
                </c:pt>
                <c:pt idx="6493">
                  <c:v>20.995000000000001</c:v>
                </c:pt>
                <c:pt idx="6494">
                  <c:v>20.992999999999999</c:v>
                </c:pt>
                <c:pt idx="6495">
                  <c:v>21.001999999999999</c:v>
                </c:pt>
                <c:pt idx="6496">
                  <c:v>21</c:v>
                </c:pt>
                <c:pt idx="6497">
                  <c:v>20.989000000000001</c:v>
                </c:pt>
                <c:pt idx="6498">
                  <c:v>20.994</c:v>
                </c:pt>
                <c:pt idx="6499">
                  <c:v>20.991</c:v>
                </c:pt>
                <c:pt idx="6500">
                  <c:v>20.983000000000001</c:v>
                </c:pt>
                <c:pt idx="6501">
                  <c:v>20.975999999999999</c:v>
                </c:pt>
                <c:pt idx="6502">
                  <c:v>20.978000000000002</c:v>
                </c:pt>
                <c:pt idx="6503">
                  <c:v>20.975999999999999</c:v>
                </c:pt>
                <c:pt idx="6504">
                  <c:v>20.972000000000001</c:v>
                </c:pt>
                <c:pt idx="6505">
                  <c:v>20.99</c:v>
                </c:pt>
                <c:pt idx="6506">
                  <c:v>20.957000000000001</c:v>
                </c:pt>
                <c:pt idx="6507">
                  <c:v>20.960999999999999</c:v>
                </c:pt>
                <c:pt idx="6508">
                  <c:v>20.968</c:v>
                </c:pt>
                <c:pt idx="6509">
                  <c:v>20.95</c:v>
                </c:pt>
                <c:pt idx="6510">
                  <c:v>20.952999999999999</c:v>
                </c:pt>
                <c:pt idx="6511">
                  <c:v>20.954999999999998</c:v>
                </c:pt>
                <c:pt idx="6512">
                  <c:v>20.962</c:v>
                </c:pt>
                <c:pt idx="6513">
                  <c:v>20.957000000000001</c:v>
                </c:pt>
                <c:pt idx="6514">
                  <c:v>20.975000000000001</c:v>
                </c:pt>
                <c:pt idx="6515">
                  <c:v>20.968</c:v>
                </c:pt>
                <c:pt idx="6516">
                  <c:v>20.981999999999999</c:v>
                </c:pt>
                <c:pt idx="6517">
                  <c:v>20.972999999999999</c:v>
                </c:pt>
                <c:pt idx="6518">
                  <c:v>20.966000000000001</c:v>
                </c:pt>
                <c:pt idx="6519">
                  <c:v>20.966999999999999</c:v>
                </c:pt>
                <c:pt idx="6520">
                  <c:v>20.962</c:v>
                </c:pt>
                <c:pt idx="6521">
                  <c:v>20.945</c:v>
                </c:pt>
                <c:pt idx="6522">
                  <c:v>20.963999999999999</c:v>
                </c:pt>
                <c:pt idx="6523">
                  <c:v>20.972999999999999</c:v>
                </c:pt>
                <c:pt idx="6524">
                  <c:v>20.971</c:v>
                </c:pt>
                <c:pt idx="6525">
                  <c:v>20.956</c:v>
                </c:pt>
                <c:pt idx="6526">
                  <c:v>20.96</c:v>
                </c:pt>
                <c:pt idx="6527">
                  <c:v>20.962</c:v>
                </c:pt>
                <c:pt idx="6528">
                  <c:v>20.974</c:v>
                </c:pt>
                <c:pt idx="6529">
                  <c:v>20.969000000000001</c:v>
                </c:pt>
                <c:pt idx="6530">
                  <c:v>20.956</c:v>
                </c:pt>
                <c:pt idx="6531">
                  <c:v>20.963000000000001</c:v>
                </c:pt>
                <c:pt idx="6532">
                  <c:v>20.960999999999999</c:v>
                </c:pt>
                <c:pt idx="6533">
                  <c:v>20.957999999999998</c:v>
                </c:pt>
                <c:pt idx="6534">
                  <c:v>20.963000000000001</c:v>
                </c:pt>
                <c:pt idx="6535">
                  <c:v>20.966999999999999</c:v>
                </c:pt>
                <c:pt idx="6536">
                  <c:v>20.959</c:v>
                </c:pt>
                <c:pt idx="6537">
                  <c:v>20.966999999999999</c:v>
                </c:pt>
                <c:pt idx="6538">
                  <c:v>20.972000000000001</c:v>
                </c:pt>
                <c:pt idx="6539">
                  <c:v>20.968</c:v>
                </c:pt>
                <c:pt idx="6540">
                  <c:v>20.974</c:v>
                </c:pt>
                <c:pt idx="6541">
                  <c:v>20.963999999999999</c:v>
                </c:pt>
                <c:pt idx="6542">
                  <c:v>20.954999999999998</c:v>
                </c:pt>
                <c:pt idx="6543">
                  <c:v>20.954999999999998</c:v>
                </c:pt>
                <c:pt idx="6544">
                  <c:v>20.952999999999999</c:v>
                </c:pt>
                <c:pt idx="6545">
                  <c:v>20.933</c:v>
                </c:pt>
                <c:pt idx="6546">
                  <c:v>20.954999999999998</c:v>
                </c:pt>
                <c:pt idx="6547">
                  <c:v>20.936</c:v>
                </c:pt>
                <c:pt idx="6548">
                  <c:v>20.931000000000001</c:v>
                </c:pt>
                <c:pt idx="6549">
                  <c:v>20.928999999999998</c:v>
                </c:pt>
                <c:pt idx="6550">
                  <c:v>20.928999999999998</c:v>
                </c:pt>
                <c:pt idx="6551">
                  <c:v>20.933</c:v>
                </c:pt>
                <c:pt idx="6552">
                  <c:v>20.928999999999998</c:v>
                </c:pt>
                <c:pt idx="6553">
                  <c:v>20.920999999999999</c:v>
                </c:pt>
                <c:pt idx="6554">
                  <c:v>20.925000000000001</c:v>
                </c:pt>
                <c:pt idx="6555">
                  <c:v>20.902999999999999</c:v>
                </c:pt>
                <c:pt idx="6556">
                  <c:v>20.91</c:v>
                </c:pt>
                <c:pt idx="6557">
                  <c:v>20.901</c:v>
                </c:pt>
                <c:pt idx="6558">
                  <c:v>20.917000000000002</c:v>
                </c:pt>
                <c:pt idx="6559">
                  <c:v>20.916</c:v>
                </c:pt>
                <c:pt idx="6560">
                  <c:v>20.902999999999999</c:v>
                </c:pt>
                <c:pt idx="6561">
                  <c:v>20.914000000000001</c:v>
                </c:pt>
                <c:pt idx="6562">
                  <c:v>20.902999999999999</c:v>
                </c:pt>
                <c:pt idx="6563">
                  <c:v>20.885999999999999</c:v>
                </c:pt>
                <c:pt idx="6564">
                  <c:v>20.890999999999998</c:v>
                </c:pt>
                <c:pt idx="6565">
                  <c:v>20.890999999999998</c:v>
                </c:pt>
                <c:pt idx="6566">
                  <c:v>20.895</c:v>
                </c:pt>
                <c:pt idx="6567">
                  <c:v>20.928000000000001</c:v>
                </c:pt>
                <c:pt idx="6568">
                  <c:v>20.888999999999999</c:v>
                </c:pt>
                <c:pt idx="6569">
                  <c:v>20.893000000000001</c:v>
                </c:pt>
                <c:pt idx="6570">
                  <c:v>20.895</c:v>
                </c:pt>
                <c:pt idx="6571">
                  <c:v>20.890999999999998</c:v>
                </c:pt>
                <c:pt idx="6572">
                  <c:v>20.890999999999998</c:v>
                </c:pt>
                <c:pt idx="6573">
                  <c:v>20.898</c:v>
                </c:pt>
                <c:pt idx="6574">
                  <c:v>20.893000000000001</c:v>
                </c:pt>
                <c:pt idx="6575">
                  <c:v>20.887</c:v>
                </c:pt>
                <c:pt idx="6576">
                  <c:v>20.890999999999998</c:v>
                </c:pt>
                <c:pt idx="6577">
                  <c:v>20.882999999999999</c:v>
                </c:pt>
                <c:pt idx="6578">
                  <c:v>20.887</c:v>
                </c:pt>
                <c:pt idx="6579">
                  <c:v>20.882999999999999</c:v>
                </c:pt>
                <c:pt idx="6580">
                  <c:v>20.882999999999999</c:v>
                </c:pt>
                <c:pt idx="6581">
                  <c:v>20.875</c:v>
                </c:pt>
                <c:pt idx="6582">
                  <c:v>20.872</c:v>
                </c:pt>
                <c:pt idx="6583">
                  <c:v>20.863</c:v>
                </c:pt>
                <c:pt idx="6584">
                  <c:v>20.866</c:v>
                </c:pt>
                <c:pt idx="6585">
                  <c:v>20.872</c:v>
                </c:pt>
                <c:pt idx="6586">
                  <c:v>20.873000000000001</c:v>
                </c:pt>
                <c:pt idx="6587">
                  <c:v>20.875</c:v>
                </c:pt>
                <c:pt idx="6588">
                  <c:v>20.882000000000001</c:v>
                </c:pt>
                <c:pt idx="6589">
                  <c:v>20.876999999999999</c:v>
                </c:pt>
                <c:pt idx="6590">
                  <c:v>20.873000000000001</c:v>
                </c:pt>
                <c:pt idx="6591">
                  <c:v>20.885999999999999</c:v>
                </c:pt>
                <c:pt idx="6592">
                  <c:v>20.888000000000002</c:v>
                </c:pt>
                <c:pt idx="6593">
                  <c:v>20.876999999999999</c:v>
                </c:pt>
                <c:pt idx="6594">
                  <c:v>20.882000000000001</c:v>
                </c:pt>
                <c:pt idx="6595">
                  <c:v>20.875</c:v>
                </c:pt>
                <c:pt idx="6596">
                  <c:v>20.878</c:v>
                </c:pt>
                <c:pt idx="6597">
                  <c:v>20.885999999999999</c:v>
                </c:pt>
                <c:pt idx="6598">
                  <c:v>20.876000000000001</c:v>
                </c:pt>
                <c:pt idx="6599">
                  <c:v>20.88</c:v>
                </c:pt>
                <c:pt idx="6600">
                  <c:v>20.882000000000001</c:v>
                </c:pt>
                <c:pt idx="6601">
                  <c:v>20.878</c:v>
                </c:pt>
                <c:pt idx="6602">
                  <c:v>20.876000000000001</c:v>
                </c:pt>
                <c:pt idx="6603">
                  <c:v>20.881</c:v>
                </c:pt>
                <c:pt idx="6604">
                  <c:v>20.882999999999999</c:v>
                </c:pt>
                <c:pt idx="6605">
                  <c:v>20.891999999999999</c:v>
                </c:pt>
                <c:pt idx="6606">
                  <c:v>20.896000000000001</c:v>
                </c:pt>
                <c:pt idx="6607">
                  <c:v>20.891999999999999</c:v>
                </c:pt>
                <c:pt idx="6608">
                  <c:v>20.905000000000001</c:v>
                </c:pt>
                <c:pt idx="6609">
                  <c:v>20.891999999999999</c:v>
                </c:pt>
                <c:pt idx="6610">
                  <c:v>20.908999999999999</c:v>
                </c:pt>
                <c:pt idx="6611">
                  <c:v>20.901</c:v>
                </c:pt>
                <c:pt idx="6612">
                  <c:v>20.899000000000001</c:v>
                </c:pt>
                <c:pt idx="6613">
                  <c:v>20.905000000000001</c:v>
                </c:pt>
                <c:pt idx="6614">
                  <c:v>20.905000000000001</c:v>
                </c:pt>
                <c:pt idx="6615">
                  <c:v>20.914000000000001</c:v>
                </c:pt>
                <c:pt idx="6616">
                  <c:v>20.916</c:v>
                </c:pt>
                <c:pt idx="6617">
                  <c:v>20.917000000000002</c:v>
                </c:pt>
                <c:pt idx="6618">
                  <c:v>20.917000000000002</c:v>
                </c:pt>
                <c:pt idx="6619">
                  <c:v>20.91</c:v>
                </c:pt>
                <c:pt idx="6620">
                  <c:v>20.91</c:v>
                </c:pt>
                <c:pt idx="6621">
                  <c:v>20.905999999999999</c:v>
                </c:pt>
                <c:pt idx="6622">
                  <c:v>20.905999999999999</c:v>
                </c:pt>
                <c:pt idx="6623">
                  <c:v>20.905999999999999</c:v>
                </c:pt>
                <c:pt idx="6624">
                  <c:v>20.902000000000001</c:v>
                </c:pt>
                <c:pt idx="6625">
                  <c:v>20.895</c:v>
                </c:pt>
                <c:pt idx="6626">
                  <c:v>20.888999999999999</c:v>
                </c:pt>
                <c:pt idx="6627">
                  <c:v>20.902000000000001</c:v>
                </c:pt>
                <c:pt idx="6628">
                  <c:v>20.896000000000001</c:v>
                </c:pt>
                <c:pt idx="6629">
                  <c:v>20.893000000000001</c:v>
                </c:pt>
                <c:pt idx="6630">
                  <c:v>20.890999999999998</c:v>
                </c:pt>
                <c:pt idx="6631">
                  <c:v>20.904</c:v>
                </c:pt>
                <c:pt idx="6632">
                  <c:v>20.893999999999998</c:v>
                </c:pt>
                <c:pt idx="6633">
                  <c:v>20.893999999999998</c:v>
                </c:pt>
                <c:pt idx="6634">
                  <c:v>20.896000000000001</c:v>
                </c:pt>
                <c:pt idx="6635">
                  <c:v>20.898</c:v>
                </c:pt>
                <c:pt idx="6636">
                  <c:v>20.882999999999999</c:v>
                </c:pt>
                <c:pt idx="6637">
                  <c:v>20.879000000000001</c:v>
                </c:pt>
                <c:pt idx="6638">
                  <c:v>20.888000000000002</c:v>
                </c:pt>
                <c:pt idx="6639">
                  <c:v>20.898</c:v>
                </c:pt>
                <c:pt idx="6640">
                  <c:v>20.893999999999998</c:v>
                </c:pt>
                <c:pt idx="6641">
                  <c:v>20.891999999999999</c:v>
                </c:pt>
                <c:pt idx="6642">
                  <c:v>20.893999999999998</c:v>
                </c:pt>
                <c:pt idx="6643">
                  <c:v>20.896999999999998</c:v>
                </c:pt>
                <c:pt idx="6644">
                  <c:v>20.888000000000002</c:v>
                </c:pt>
                <c:pt idx="6645">
                  <c:v>20.89</c:v>
                </c:pt>
                <c:pt idx="6646">
                  <c:v>20.899000000000001</c:v>
                </c:pt>
                <c:pt idx="6647">
                  <c:v>20.896999999999998</c:v>
                </c:pt>
                <c:pt idx="6648">
                  <c:v>20.901</c:v>
                </c:pt>
                <c:pt idx="6649">
                  <c:v>20.893000000000001</c:v>
                </c:pt>
                <c:pt idx="6650">
                  <c:v>20.895</c:v>
                </c:pt>
                <c:pt idx="6651">
                  <c:v>20.896999999999998</c:v>
                </c:pt>
                <c:pt idx="6652">
                  <c:v>20.895</c:v>
                </c:pt>
                <c:pt idx="6653">
                  <c:v>20.88</c:v>
                </c:pt>
                <c:pt idx="6654">
                  <c:v>20.893000000000001</c:v>
                </c:pt>
                <c:pt idx="6655">
                  <c:v>20.895</c:v>
                </c:pt>
                <c:pt idx="6656">
                  <c:v>20.887</c:v>
                </c:pt>
                <c:pt idx="6657">
                  <c:v>20.896000000000001</c:v>
                </c:pt>
                <c:pt idx="6658">
                  <c:v>20.9</c:v>
                </c:pt>
                <c:pt idx="6659">
                  <c:v>20.893999999999998</c:v>
                </c:pt>
                <c:pt idx="6660">
                  <c:v>20.907</c:v>
                </c:pt>
                <c:pt idx="6661">
                  <c:v>20.902999999999999</c:v>
                </c:pt>
                <c:pt idx="6662">
                  <c:v>20.882999999999999</c:v>
                </c:pt>
                <c:pt idx="6663">
                  <c:v>20.902999999999999</c:v>
                </c:pt>
                <c:pt idx="6664">
                  <c:v>20.907</c:v>
                </c:pt>
                <c:pt idx="6665">
                  <c:v>20.901</c:v>
                </c:pt>
                <c:pt idx="6666">
                  <c:v>20.902999999999999</c:v>
                </c:pt>
                <c:pt idx="6667">
                  <c:v>20.908000000000001</c:v>
                </c:pt>
                <c:pt idx="6668">
                  <c:v>20.899000000000001</c:v>
                </c:pt>
                <c:pt idx="6669">
                  <c:v>20.917000000000002</c:v>
                </c:pt>
                <c:pt idx="6670">
                  <c:v>20.925000000000001</c:v>
                </c:pt>
                <c:pt idx="6671">
                  <c:v>20.920999999999999</c:v>
                </c:pt>
                <c:pt idx="6672">
                  <c:v>20.920999999999999</c:v>
                </c:pt>
                <c:pt idx="6673">
                  <c:v>20.920999999999999</c:v>
                </c:pt>
                <c:pt idx="6674">
                  <c:v>20.895</c:v>
                </c:pt>
                <c:pt idx="6675">
                  <c:v>20.91</c:v>
                </c:pt>
                <c:pt idx="6676">
                  <c:v>20.917000000000002</c:v>
                </c:pt>
                <c:pt idx="6677">
                  <c:v>20.917000000000002</c:v>
                </c:pt>
                <c:pt idx="6678">
                  <c:v>20.928000000000001</c:v>
                </c:pt>
                <c:pt idx="6679">
                  <c:v>20.923999999999999</c:v>
                </c:pt>
                <c:pt idx="6680">
                  <c:v>20.907</c:v>
                </c:pt>
                <c:pt idx="6681">
                  <c:v>20.92</c:v>
                </c:pt>
                <c:pt idx="6682">
                  <c:v>20.923999999999999</c:v>
                </c:pt>
                <c:pt idx="6683">
                  <c:v>20.922000000000001</c:v>
                </c:pt>
                <c:pt idx="6684">
                  <c:v>20.931000000000001</c:v>
                </c:pt>
                <c:pt idx="6685">
                  <c:v>20.922000000000001</c:v>
                </c:pt>
                <c:pt idx="6686">
                  <c:v>20.925000000000001</c:v>
                </c:pt>
                <c:pt idx="6687">
                  <c:v>20.92</c:v>
                </c:pt>
                <c:pt idx="6688">
                  <c:v>20.922999999999998</c:v>
                </c:pt>
                <c:pt idx="6689">
                  <c:v>20.927</c:v>
                </c:pt>
                <c:pt idx="6690">
                  <c:v>20.92</c:v>
                </c:pt>
                <c:pt idx="6691">
                  <c:v>20.911999999999999</c:v>
                </c:pt>
                <c:pt idx="6692">
                  <c:v>20.917999999999999</c:v>
                </c:pt>
                <c:pt idx="6693">
                  <c:v>20.93</c:v>
                </c:pt>
                <c:pt idx="6694">
                  <c:v>20.922999999999998</c:v>
                </c:pt>
                <c:pt idx="6695">
                  <c:v>20.905999999999999</c:v>
                </c:pt>
                <c:pt idx="6696">
                  <c:v>20.911999999999999</c:v>
                </c:pt>
                <c:pt idx="6697">
                  <c:v>20.91</c:v>
                </c:pt>
                <c:pt idx="6698">
                  <c:v>20.917000000000002</c:v>
                </c:pt>
                <c:pt idx="6699">
                  <c:v>20.919</c:v>
                </c:pt>
                <c:pt idx="6700">
                  <c:v>20.914999999999999</c:v>
                </c:pt>
                <c:pt idx="6701">
                  <c:v>20.919</c:v>
                </c:pt>
                <c:pt idx="6702">
                  <c:v>20.908000000000001</c:v>
                </c:pt>
                <c:pt idx="6703">
                  <c:v>20.908000000000001</c:v>
                </c:pt>
                <c:pt idx="6704">
                  <c:v>20.914999999999999</c:v>
                </c:pt>
                <c:pt idx="6705">
                  <c:v>20.914999999999999</c:v>
                </c:pt>
                <c:pt idx="6706">
                  <c:v>20.914999999999999</c:v>
                </c:pt>
                <c:pt idx="6707">
                  <c:v>20.914999999999999</c:v>
                </c:pt>
                <c:pt idx="6708">
                  <c:v>20.917999999999999</c:v>
                </c:pt>
                <c:pt idx="6709">
                  <c:v>20.916</c:v>
                </c:pt>
                <c:pt idx="6710">
                  <c:v>20.923999999999999</c:v>
                </c:pt>
                <c:pt idx="6711">
                  <c:v>20.922000000000001</c:v>
                </c:pt>
                <c:pt idx="6712">
                  <c:v>20.923999999999999</c:v>
                </c:pt>
                <c:pt idx="6713">
                  <c:v>20.925000000000001</c:v>
                </c:pt>
                <c:pt idx="6714">
                  <c:v>20.920999999999999</c:v>
                </c:pt>
                <c:pt idx="6715">
                  <c:v>20.917999999999999</c:v>
                </c:pt>
                <c:pt idx="6716">
                  <c:v>20.917999999999999</c:v>
                </c:pt>
                <c:pt idx="6717">
                  <c:v>20.917999999999999</c:v>
                </c:pt>
                <c:pt idx="6718">
                  <c:v>20.907</c:v>
                </c:pt>
                <c:pt idx="6719">
                  <c:v>20.916</c:v>
                </c:pt>
                <c:pt idx="6720">
                  <c:v>20.917000000000002</c:v>
                </c:pt>
                <c:pt idx="6721">
                  <c:v>20.91</c:v>
                </c:pt>
                <c:pt idx="6722">
                  <c:v>20.904</c:v>
                </c:pt>
                <c:pt idx="6723">
                  <c:v>20.91</c:v>
                </c:pt>
                <c:pt idx="6724">
                  <c:v>20.901</c:v>
                </c:pt>
                <c:pt idx="6725">
                  <c:v>20.905999999999999</c:v>
                </c:pt>
                <c:pt idx="6726">
                  <c:v>20.917000000000002</c:v>
                </c:pt>
                <c:pt idx="6727">
                  <c:v>20.911000000000001</c:v>
                </c:pt>
                <c:pt idx="6728">
                  <c:v>20.913</c:v>
                </c:pt>
                <c:pt idx="6729">
                  <c:v>20.908999999999999</c:v>
                </c:pt>
                <c:pt idx="6730">
                  <c:v>20.913</c:v>
                </c:pt>
                <c:pt idx="6731">
                  <c:v>20.904</c:v>
                </c:pt>
                <c:pt idx="6732">
                  <c:v>20.908999999999999</c:v>
                </c:pt>
                <c:pt idx="6733">
                  <c:v>20.917000000000002</c:v>
                </c:pt>
                <c:pt idx="6734">
                  <c:v>20.917999999999999</c:v>
                </c:pt>
                <c:pt idx="6735">
                  <c:v>20.927</c:v>
                </c:pt>
                <c:pt idx="6736">
                  <c:v>20.933</c:v>
                </c:pt>
                <c:pt idx="6737">
                  <c:v>20.931000000000001</c:v>
                </c:pt>
                <c:pt idx="6738">
                  <c:v>20.942</c:v>
                </c:pt>
                <c:pt idx="6739">
                  <c:v>20.957999999999998</c:v>
                </c:pt>
                <c:pt idx="6740">
                  <c:v>20.962</c:v>
                </c:pt>
                <c:pt idx="6741">
                  <c:v>20.952999999999999</c:v>
                </c:pt>
                <c:pt idx="6742">
                  <c:v>20.949000000000002</c:v>
                </c:pt>
                <c:pt idx="6743">
                  <c:v>20.952999999999999</c:v>
                </c:pt>
                <c:pt idx="6744">
                  <c:v>20.952000000000002</c:v>
                </c:pt>
                <c:pt idx="6745">
                  <c:v>20.956</c:v>
                </c:pt>
                <c:pt idx="6746">
                  <c:v>20.95</c:v>
                </c:pt>
                <c:pt idx="6747">
                  <c:v>20.952000000000002</c:v>
                </c:pt>
                <c:pt idx="6748">
                  <c:v>20.960999999999999</c:v>
                </c:pt>
                <c:pt idx="6749">
                  <c:v>20.952000000000002</c:v>
                </c:pt>
                <c:pt idx="6750">
                  <c:v>20.952000000000002</c:v>
                </c:pt>
                <c:pt idx="6751">
                  <c:v>20.948</c:v>
                </c:pt>
                <c:pt idx="6752">
                  <c:v>20.948</c:v>
                </c:pt>
                <c:pt idx="6753">
                  <c:v>20.959</c:v>
                </c:pt>
                <c:pt idx="6754">
                  <c:v>20.954999999999998</c:v>
                </c:pt>
                <c:pt idx="6755">
                  <c:v>20.965</c:v>
                </c:pt>
                <c:pt idx="6756">
                  <c:v>20.963000000000001</c:v>
                </c:pt>
                <c:pt idx="6757">
                  <c:v>20.966000000000001</c:v>
                </c:pt>
                <c:pt idx="6758">
                  <c:v>20.963999999999999</c:v>
                </c:pt>
                <c:pt idx="6759">
                  <c:v>20.951000000000001</c:v>
                </c:pt>
                <c:pt idx="6760">
                  <c:v>20.954999999999998</c:v>
                </c:pt>
                <c:pt idx="6761">
                  <c:v>20.966000000000001</c:v>
                </c:pt>
                <c:pt idx="6762">
                  <c:v>20.97</c:v>
                </c:pt>
                <c:pt idx="6763">
                  <c:v>20.977</c:v>
                </c:pt>
                <c:pt idx="6764">
                  <c:v>20.98</c:v>
                </c:pt>
                <c:pt idx="6765">
                  <c:v>20.972999999999999</c:v>
                </c:pt>
                <c:pt idx="6766">
                  <c:v>20.978000000000002</c:v>
                </c:pt>
                <c:pt idx="6767">
                  <c:v>20.977</c:v>
                </c:pt>
                <c:pt idx="6768">
                  <c:v>20.972999999999999</c:v>
                </c:pt>
                <c:pt idx="6769">
                  <c:v>20.972999999999999</c:v>
                </c:pt>
                <c:pt idx="6770">
                  <c:v>20.975000000000001</c:v>
                </c:pt>
                <c:pt idx="6771">
                  <c:v>20.972999999999999</c:v>
                </c:pt>
                <c:pt idx="6772">
                  <c:v>20.975999999999999</c:v>
                </c:pt>
                <c:pt idx="6773">
                  <c:v>20.986999999999998</c:v>
                </c:pt>
                <c:pt idx="6774">
                  <c:v>20.986999999999998</c:v>
                </c:pt>
                <c:pt idx="6775">
                  <c:v>20.986999999999998</c:v>
                </c:pt>
                <c:pt idx="6776">
                  <c:v>20.992999999999999</c:v>
                </c:pt>
                <c:pt idx="6777">
                  <c:v>20.975999999999999</c:v>
                </c:pt>
                <c:pt idx="6778">
                  <c:v>20.978000000000002</c:v>
                </c:pt>
                <c:pt idx="6779">
                  <c:v>20.981000000000002</c:v>
                </c:pt>
                <c:pt idx="6780">
                  <c:v>20.975999999999999</c:v>
                </c:pt>
                <c:pt idx="6781">
                  <c:v>20.974</c:v>
                </c:pt>
                <c:pt idx="6782">
                  <c:v>20.978999999999999</c:v>
                </c:pt>
                <c:pt idx="6783">
                  <c:v>20.983000000000001</c:v>
                </c:pt>
                <c:pt idx="6784">
                  <c:v>20.974</c:v>
                </c:pt>
                <c:pt idx="6785">
                  <c:v>20.972000000000001</c:v>
                </c:pt>
                <c:pt idx="6786">
                  <c:v>20.972000000000001</c:v>
                </c:pt>
                <c:pt idx="6787">
                  <c:v>20.978999999999999</c:v>
                </c:pt>
                <c:pt idx="6788">
                  <c:v>20.975000000000001</c:v>
                </c:pt>
                <c:pt idx="6789">
                  <c:v>20.971</c:v>
                </c:pt>
                <c:pt idx="6790">
                  <c:v>20.981000000000002</c:v>
                </c:pt>
                <c:pt idx="6791">
                  <c:v>20.978999999999999</c:v>
                </c:pt>
                <c:pt idx="6792">
                  <c:v>20.968</c:v>
                </c:pt>
                <c:pt idx="6793">
                  <c:v>20.963999999999999</c:v>
                </c:pt>
                <c:pt idx="6794">
                  <c:v>20.969000000000001</c:v>
                </c:pt>
                <c:pt idx="6795">
                  <c:v>20.966999999999999</c:v>
                </c:pt>
                <c:pt idx="6796">
                  <c:v>20.975999999999999</c:v>
                </c:pt>
                <c:pt idx="6797">
                  <c:v>20.978000000000002</c:v>
                </c:pt>
                <c:pt idx="6798">
                  <c:v>20.975000000000001</c:v>
                </c:pt>
                <c:pt idx="6799">
                  <c:v>20.986999999999998</c:v>
                </c:pt>
                <c:pt idx="6800">
                  <c:v>20.986999999999998</c:v>
                </c:pt>
                <c:pt idx="6801">
                  <c:v>20.984999999999999</c:v>
                </c:pt>
                <c:pt idx="6802">
                  <c:v>20.986999999999998</c:v>
                </c:pt>
                <c:pt idx="6803">
                  <c:v>20.98</c:v>
                </c:pt>
                <c:pt idx="6804">
                  <c:v>20.981000000000002</c:v>
                </c:pt>
                <c:pt idx="6805">
                  <c:v>20.98</c:v>
                </c:pt>
                <c:pt idx="6806">
                  <c:v>20.995999999999999</c:v>
                </c:pt>
                <c:pt idx="6807">
                  <c:v>20.992000000000001</c:v>
                </c:pt>
                <c:pt idx="6808">
                  <c:v>20.99</c:v>
                </c:pt>
                <c:pt idx="6809">
                  <c:v>20.995999999999999</c:v>
                </c:pt>
                <c:pt idx="6810">
                  <c:v>20.995999999999999</c:v>
                </c:pt>
                <c:pt idx="6811">
                  <c:v>20.986999999999998</c:v>
                </c:pt>
                <c:pt idx="6812">
                  <c:v>20.99</c:v>
                </c:pt>
                <c:pt idx="6813">
                  <c:v>20.984999999999999</c:v>
                </c:pt>
                <c:pt idx="6814">
                  <c:v>20.972000000000001</c:v>
                </c:pt>
                <c:pt idx="6815">
                  <c:v>20.992000000000001</c:v>
                </c:pt>
                <c:pt idx="6816">
                  <c:v>20.988</c:v>
                </c:pt>
                <c:pt idx="6817">
                  <c:v>20.984000000000002</c:v>
                </c:pt>
                <c:pt idx="6818">
                  <c:v>20.995000000000001</c:v>
                </c:pt>
                <c:pt idx="6819">
                  <c:v>20.984000000000002</c:v>
                </c:pt>
                <c:pt idx="6820">
                  <c:v>21.004000000000001</c:v>
                </c:pt>
                <c:pt idx="6821">
                  <c:v>20.99</c:v>
                </c:pt>
                <c:pt idx="6822">
                  <c:v>20.988</c:v>
                </c:pt>
                <c:pt idx="6823">
                  <c:v>20.992999999999999</c:v>
                </c:pt>
                <c:pt idx="6824">
                  <c:v>20.998999999999999</c:v>
                </c:pt>
                <c:pt idx="6825">
                  <c:v>20.995000000000001</c:v>
                </c:pt>
                <c:pt idx="6826">
                  <c:v>20.992999999999999</c:v>
                </c:pt>
                <c:pt idx="6827">
                  <c:v>21.001999999999999</c:v>
                </c:pt>
                <c:pt idx="6828">
                  <c:v>20.998000000000001</c:v>
                </c:pt>
                <c:pt idx="6829">
                  <c:v>21.001999999999999</c:v>
                </c:pt>
                <c:pt idx="6830">
                  <c:v>21.001999999999999</c:v>
                </c:pt>
                <c:pt idx="6831">
                  <c:v>20.998000000000001</c:v>
                </c:pt>
                <c:pt idx="6832">
                  <c:v>21.001999999999999</c:v>
                </c:pt>
                <c:pt idx="6833">
                  <c:v>21</c:v>
                </c:pt>
                <c:pt idx="6834">
                  <c:v>20.983000000000001</c:v>
                </c:pt>
                <c:pt idx="6835">
                  <c:v>20.922000000000001</c:v>
                </c:pt>
                <c:pt idx="6836">
                  <c:v>20.989000000000001</c:v>
                </c:pt>
                <c:pt idx="6837">
                  <c:v>20.986999999999998</c:v>
                </c:pt>
                <c:pt idx="6838">
                  <c:v>20.97</c:v>
                </c:pt>
                <c:pt idx="6839">
                  <c:v>20.986999999999998</c:v>
                </c:pt>
                <c:pt idx="6840">
                  <c:v>20.978999999999999</c:v>
                </c:pt>
                <c:pt idx="6841">
                  <c:v>20.986000000000001</c:v>
                </c:pt>
                <c:pt idx="6842">
                  <c:v>20.986000000000001</c:v>
                </c:pt>
                <c:pt idx="6843">
                  <c:v>20.983000000000001</c:v>
                </c:pt>
                <c:pt idx="6844">
                  <c:v>20.978999999999999</c:v>
                </c:pt>
                <c:pt idx="6845">
                  <c:v>20.99</c:v>
                </c:pt>
                <c:pt idx="6846">
                  <c:v>20.986000000000001</c:v>
                </c:pt>
                <c:pt idx="6847">
                  <c:v>20.98</c:v>
                </c:pt>
                <c:pt idx="6848">
                  <c:v>20.992999999999999</c:v>
                </c:pt>
                <c:pt idx="6849">
                  <c:v>20.986000000000001</c:v>
                </c:pt>
                <c:pt idx="6850">
                  <c:v>20.969000000000001</c:v>
                </c:pt>
                <c:pt idx="6851">
                  <c:v>20.98</c:v>
                </c:pt>
                <c:pt idx="6852">
                  <c:v>20.978000000000002</c:v>
                </c:pt>
                <c:pt idx="6853">
                  <c:v>20.978000000000002</c:v>
                </c:pt>
                <c:pt idx="6854">
                  <c:v>20.984000000000002</c:v>
                </c:pt>
                <c:pt idx="6855">
                  <c:v>20.974</c:v>
                </c:pt>
                <c:pt idx="6856">
                  <c:v>20.969000000000001</c:v>
                </c:pt>
                <c:pt idx="6857">
                  <c:v>20.978000000000002</c:v>
                </c:pt>
                <c:pt idx="6858">
                  <c:v>20.971</c:v>
                </c:pt>
                <c:pt idx="6859">
                  <c:v>20.969000000000001</c:v>
                </c:pt>
                <c:pt idx="6860">
                  <c:v>20.966999999999999</c:v>
                </c:pt>
                <c:pt idx="6861">
                  <c:v>20.966999999999999</c:v>
                </c:pt>
                <c:pt idx="6862">
                  <c:v>20.966999999999999</c:v>
                </c:pt>
                <c:pt idx="6863">
                  <c:v>20.974</c:v>
                </c:pt>
                <c:pt idx="6864">
                  <c:v>20.977</c:v>
                </c:pt>
                <c:pt idx="6865">
                  <c:v>20.95</c:v>
                </c:pt>
                <c:pt idx="6866">
                  <c:v>20.977</c:v>
                </c:pt>
                <c:pt idx="6867">
                  <c:v>20.959</c:v>
                </c:pt>
                <c:pt idx="6868">
                  <c:v>20.975000000000001</c:v>
                </c:pt>
                <c:pt idx="6869">
                  <c:v>20.968</c:v>
                </c:pt>
                <c:pt idx="6870">
                  <c:v>20.966000000000001</c:v>
                </c:pt>
                <c:pt idx="6871">
                  <c:v>20.977</c:v>
                </c:pt>
                <c:pt idx="6872">
                  <c:v>20.972000000000001</c:v>
                </c:pt>
                <c:pt idx="6873">
                  <c:v>20.966000000000001</c:v>
                </c:pt>
                <c:pt idx="6874">
                  <c:v>20.977</c:v>
                </c:pt>
                <c:pt idx="6875">
                  <c:v>20.963999999999999</c:v>
                </c:pt>
                <c:pt idx="6876">
                  <c:v>20.957999999999998</c:v>
                </c:pt>
                <c:pt idx="6877">
                  <c:v>20.963999999999999</c:v>
                </c:pt>
                <c:pt idx="6878">
                  <c:v>20.969000000000001</c:v>
                </c:pt>
                <c:pt idx="6879">
                  <c:v>20.972999999999999</c:v>
                </c:pt>
                <c:pt idx="6880">
                  <c:v>20.975000000000001</c:v>
                </c:pt>
                <c:pt idx="6881">
                  <c:v>20.972999999999999</c:v>
                </c:pt>
                <c:pt idx="6882">
                  <c:v>20.962</c:v>
                </c:pt>
                <c:pt idx="6883">
                  <c:v>20.975000000000001</c:v>
                </c:pt>
                <c:pt idx="6884">
                  <c:v>20.965</c:v>
                </c:pt>
                <c:pt idx="6885">
                  <c:v>20.957999999999998</c:v>
                </c:pt>
                <c:pt idx="6886">
                  <c:v>20.963000000000001</c:v>
                </c:pt>
                <c:pt idx="6887">
                  <c:v>20.971</c:v>
                </c:pt>
                <c:pt idx="6888">
                  <c:v>20.969000000000001</c:v>
                </c:pt>
                <c:pt idx="6889">
                  <c:v>20.966999999999999</c:v>
                </c:pt>
                <c:pt idx="6890">
                  <c:v>20.960999999999999</c:v>
                </c:pt>
                <c:pt idx="6891">
                  <c:v>20.954000000000001</c:v>
                </c:pt>
                <c:pt idx="6892">
                  <c:v>20.957000000000001</c:v>
                </c:pt>
                <c:pt idx="6893">
                  <c:v>20.954999999999998</c:v>
                </c:pt>
                <c:pt idx="6894">
                  <c:v>20.952999999999999</c:v>
                </c:pt>
                <c:pt idx="6895">
                  <c:v>20.954999999999998</c:v>
                </c:pt>
                <c:pt idx="6896">
                  <c:v>20.946000000000002</c:v>
                </c:pt>
                <c:pt idx="6897">
                  <c:v>20.942</c:v>
                </c:pt>
                <c:pt idx="6898">
                  <c:v>20.94</c:v>
                </c:pt>
                <c:pt idx="6899">
                  <c:v>20.934999999999999</c:v>
                </c:pt>
                <c:pt idx="6900">
                  <c:v>20.927</c:v>
                </c:pt>
                <c:pt idx="6901">
                  <c:v>20.917999999999999</c:v>
                </c:pt>
                <c:pt idx="6902">
                  <c:v>20.898</c:v>
                </c:pt>
                <c:pt idx="6903">
                  <c:v>20.882999999999999</c:v>
                </c:pt>
                <c:pt idx="6904">
                  <c:v>20.882999999999999</c:v>
                </c:pt>
                <c:pt idx="6905">
                  <c:v>20.881</c:v>
                </c:pt>
                <c:pt idx="6906">
                  <c:v>20.867999999999999</c:v>
                </c:pt>
                <c:pt idx="6907">
                  <c:v>20.859000000000002</c:v>
                </c:pt>
                <c:pt idx="6908">
                  <c:v>20.853000000000002</c:v>
                </c:pt>
                <c:pt idx="6909">
                  <c:v>20.838999999999999</c:v>
                </c:pt>
                <c:pt idx="6910">
                  <c:v>20.846</c:v>
                </c:pt>
                <c:pt idx="6911">
                  <c:v>20.850999999999999</c:v>
                </c:pt>
                <c:pt idx="6912">
                  <c:v>20.849</c:v>
                </c:pt>
                <c:pt idx="6913">
                  <c:v>20.847000000000001</c:v>
                </c:pt>
                <c:pt idx="6914">
                  <c:v>20.835999999999999</c:v>
                </c:pt>
                <c:pt idx="6915">
                  <c:v>20.841999999999999</c:v>
                </c:pt>
                <c:pt idx="6916">
                  <c:v>20.841999999999999</c:v>
                </c:pt>
                <c:pt idx="6917">
                  <c:v>20.843</c:v>
                </c:pt>
                <c:pt idx="6918">
                  <c:v>20.827000000000002</c:v>
                </c:pt>
                <c:pt idx="6919">
                  <c:v>20.834</c:v>
                </c:pt>
                <c:pt idx="6920">
                  <c:v>20.838000000000001</c:v>
                </c:pt>
                <c:pt idx="6921">
                  <c:v>20.838000000000001</c:v>
                </c:pt>
                <c:pt idx="6922">
                  <c:v>20.838000000000001</c:v>
                </c:pt>
                <c:pt idx="6923">
                  <c:v>20.843</c:v>
                </c:pt>
                <c:pt idx="6924">
                  <c:v>20.834</c:v>
                </c:pt>
                <c:pt idx="6925">
                  <c:v>20.843</c:v>
                </c:pt>
                <c:pt idx="6926">
                  <c:v>20.838999999999999</c:v>
                </c:pt>
                <c:pt idx="6927">
                  <c:v>20.837</c:v>
                </c:pt>
                <c:pt idx="6928">
                  <c:v>20.844999999999999</c:v>
                </c:pt>
                <c:pt idx="6929">
                  <c:v>20.843</c:v>
                </c:pt>
                <c:pt idx="6930">
                  <c:v>20.841000000000001</c:v>
                </c:pt>
                <c:pt idx="6931">
                  <c:v>20.837</c:v>
                </c:pt>
                <c:pt idx="6932">
                  <c:v>20.835000000000001</c:v>
                </c:pt>
                <c:pt idx="6933">
                  <c:v>20.832999999999998</c:v>
                </c:pt>
                <c:pt idx="6934">
                  <c:v>20.837</c:v>
                </c:pt>
                <c:pt idx="6935">
                  <c:v>20.844000000000001</c:v>
                </c:pt>
                <c:pt idx="6936">
                  <c:v>20.837</c:v>
                </c:pt>
                <c:pt idx="6937">
                  <c:v>20.837</c:v>
                </c:pt>
                <c:pt idx="6938">
                  <c:v>20.844000000000001</c:v>
                </c:pt>
                <c:pt idx="6939">
                  <c:v>20.84</c:v>
                </c:pt>
                <c:pt idx="6940">
                  <c:v>20.846</c:v>
                </c:pt>
                <c:pt idx="6941">
                  <c:v>20.850999999999999</c:v>
                </c:pt>
                <c:pt idx="6942">
                  <c:v>20.844000000000001</c:v>
                </c:pt>
                <c:pt idx="6943">
                  <c:v>20.834</c:v>
                </c:pt>
                <c:pt idx="6944">
                  <c:v>20.834</c:v>
                </c:pt>
                <c:pt idx="6945">
                  <c:v>20.84</c:v>
                </c:pt>
                <c:pt idx="6946">
                  <c:v>20.841000000000001</c:v>
                </c:pt>
                <c:pt idx="6947">
                  <c:v>20.838000000000001</c:v>
                </c:pt>
                <c:pt idx="6948">
                  <c:v>20.832000000000001</c:v>
                </c:pt>
                <c:pt idx="6949">
                  <c:v>20.838999999999999</c:v>
                </c:pt>
                <c:pt idx="6950">
                  <c:v>20.841000000000001</c:v>
                </c:pt>
                <c:pt idx="6951">
                  <c:v>20.843</c:v>
                </c:pt>
                <c:pt idx="6952">
                  <c:v>20.838999999999999</c:v>
                </c:pt>
                <c:pt idx="6953">
                  <c:v>20.838999999999999</c:v>
                </c:pt>
                <c:pt idx="6954">
                  <c:v>20.838999999999999</c:v>
                </c:pt>
                <c:pt idx="6955">
                  <c:v>20.855</c:v>
                </c:pt>
                <c:pt idx="6956">
                  <c:v>20.85</c:v>
                </c:pt>
                <c:pt idx="6957">
                  <c:v>20.856999999999999</c:v>
                </c:pt>
                <c:pt idx="6958">
                  <c:v>20.847999999999999</c:v>
                </c:pt>
                <c:pt idx="6959">
                  <c:v>20.855</c:v>
                </c:pt>
                <c:pt idx="6960">
                  <c:v>20.853000000000002</c:v>
                </c:pt>
                <c:pt idx="6961">
                  <c:v>20.856999999999999</c:v>
                </c:pt>
                <c:pt idx="6962">
                  <c:v>20.859000000000002</c:v>
                </c:pt>
                <c:pt idx="6963">
                  <c:v>20.846</c:v>
                </c:pt>
                <c:pt idx="6964">
                  <c:v>20.855</c:v>
                </c:pt>
                <c:pt idx="6965">
                  <c:v>20.853000000000002</c:v>
                </c:pt>
                <c:pt idx="6966">
                  <c:v>20.853000000000002</c:v>
                </c:pt>
                <c:pt idx="6967">
                  <c:v>20.86</c:v>
                </c:pt>
                <c:pt idx="6968">
                  <c:v>20.864000000000001</c:v>
                </c:pt>
                <c:pt idx="6969">
                  <c:v>20.849</c:v>
                </c:pt>
                <c:pt idx="6970">
                  <c:v>20.853000000000002</c:v>
                </c:pt>
                <c:pt idx="6971">
                  <c:v>20.853999999999999</c:v>
                </c:pt>
                <c:pt idx="6972">
                  <c:v>20.856000000000002</c:v>
                </c:pt>
                <c:pt idx="6973">
                  <c:v>20.852</c:v>
                </c:pt>
                <c:pt idx="6974">
                  <c:v>20.85</c:v>
                </c:pt>
                <c:pt idx="6975">
                  <c:v>20.841000000000001</c:v>
                </c:pt>
                <c:pt idx="6976">
                  <c:v>20.85</c:v>
                </c:pt>
                <c:pt idx="6977">
                  <c:v>20.843</c:v>
                </c:pt>
                <c:pt idx="6978">
                  <c:v>20.844000000000001</c:v>
                </c:pt>
                <c:pt idx="6979">
                  <c:v>20.852</c:v>
                </c:pt>
                <c:pt idx="6980">
                  <c:v>20.856999999999999</c:v>
                </c:pt>
                <c:pt idx="6981">
                  <c:v>20.863</c:v>
                </c:pt>
                <c:pt idx="6982">
                  <c:v>20.861000000000001</c:v>
                </c:pt>
                <c:pt idx="6983">
                  <c:v>20.882999999999999</c:v>
                </c:pt>
                <c:pt idx="6984">
                  <c:v>20.885000000000002</c:v>
                </c:pt>
                <c:pt idx="6985">
                  <c:v>20.859000000000002</c:v>
                </c:pt>
                <c:pt idx="6986">
                  <c:v>20.896999999999998</c:v>
                </c:pt>
                <c:pt idx="6987">
                  <c:v>20.899000000000001</c:v>
                </c:pt>
                <c:pt idx="6988">
                  <c:v>20.893000000000001</c:v>
                </c:pt>
                <c:pt idx="6989">
                  <c:v>20.895</c:v>
                </c:pt>
                <c:pt idx="6990">
                  <c:v>20.895</c:v>
                </c:pt>
                <c:pt idx="6991">
                  <c:v>20.896999999999998</c:v>
                </c:pt>
                <c:pt idx="6992">
                  <c:v>20.91</c:v>
                </c:pt>
                <c:pt idx="6993">
                  <c:v>20.902000000000001</c:v>
                </c:pt>
                <c:pt idx="6994">
                  <c:v>20.91</c:v>
                </c:pt>
                <c:pt idx="6995">
                  <c:v>20.9</c:v>
                </c:pt>
                <c:pt idx="6996">
                  <c:v>20.91</c:v>
                </c:pt>
                <c:pt idx="6997">
                  <c:v>20.919</c:v>
                </c:pt>
                <c:pt idx="6998">
                  <c:v>20.917000000000002</c:v>
                </c:pt>
                <c:pt idx="6999">
                  <c:v>20.92</c:v>
                </c:pt>
                <c:pt idx="7000">
                  <c:v>20.923999999999999</c:v>
                </c:pt>
                <c:pt idx="7001">
                  <c:v>20.914999999999999</c:v>
                </c:pt>
                <c:pt idx="7002">
                  <c:v>20.913</c:v>
                </c:pt>
                <c:pt idx="7003">
                  <c:v>20.911000000000001</c:v>
                </c:pt>
                <c:pt idx="7004">
                  <c:v>20.907</c:v>
                </c:pt>
                <c:pt idx="7005">
                  <c:v>20.913</c:v>
                </c:pt>
                <c:pt idx="7006">
                  <c:v>20.907</c:v>
                </c:pt>
                <c:pt idx="7007">
                  <c:v>20.907</c:v>
                </c:pt>
                <c:pt idx="7008">
                  <c:v>20.911999999999999</c:v>
                </c:pt>
                <c:pt idx="7009">
                  <c:v>20.899000000000001</c:v>
                </c:pt>
                <c:pt idx="7010">
                  <c:v>20.91</c:v>
                </c:pt>
                <c:pt idx="7011">
                  <c:v>20.908999999999999</c:v>
                </c:pt>
                <c:pt idx="7012">
                  <c:v>20.901</c:v>
                </c:pt>
                <c:pt idx="7013">
                  <c:v>20.896000000000001</c:v>
                </c:pt>
                <c:pt idx="7014">
                  <c:v>20.911999999999999</c:v>
                </c:pt>
                <c:pt idx="7015">
                  <c:v>20.905000000000001</c:v>
                </c:pt>
                <c:pt idx="7016">
                  <c:v>20.91</c:v>
                </c:pt>
                <c:pt idx="7017">
                  <c:v>20.914999999999999</c:v>
                </c:pt>
                <c:pt idx="7018">
                  <c:v>20.904</c:v>
                </c:pt>
                <c:pt idx="7019">
                  <c:v>20.888999999999999</c:v>
                </c:pt>
                <c:pt idx="7020">
                  <c:v>20.893000000000001</c:v>
                </c:pt>
                <c:pt idx="7021">
                  <c:v>20.905999999999999</c:v>
                </c:pt>
                <c:pt idx="7022">
                  <c:v>20.913</c:v>
                </c:pt>
                <c:pt idx="7023">
                  <c:v>20.882000000000001</c:v>
                </c:pt>
                <c:pt idx="7024">
                  <c:v>20.904</c:v>
                </c:pt>
                <c:pt idx="7025">
                  <c:v>20.911000000000001</c:v>
                </c:pt>
                <c:pt idx="7026">
                  <c:v>20.907</c:v>
                </c:pt>
                <c:pt idx="7027">
                  <c:v>20.898</c:v>
                </c:pt>
                <c:pt idx="7028">
                  <c:v>20.898</c:v>
                </c:pt>
                <c:pt idx="7029">
                  <c:v>20.9</c:v>
                </c:pt>
                <c:pt idx="7030">
                  <c:v>20.9</c:v>
                </c:pt>
                <c:pt idx="7031">
                  <c:v>20.898</c:v>
                </c:pt>
                <c:pt idx="7032">
                  <c:v>20.9</c:v>
                </c:pt>
                <c:pt idx="7033">
                  <c:v>20.898</c:v>
                </c:pt>
                <c:pt idx="7034">
                  <c:v>20.893999999999998</c:v>
                </c:pt>
                <c:pt idx="7035">
                  <c:v>20.885000000000002</c:v>
                </c:pt>
                <c:pt idx="7036">
                  <c:v>20.887</c:v>
                </c:pt>
                <c:pt idx="7037">
                  <c:v>20.896000000000001</c:v>
                </c:pt>
                <c:pt idx="7038">
                  <c:v>20.896000000000001</c:v>
                </c:pt>
                <c:pt idx="7039">
                  <c:v>20.893999999999998</c:v>
                </c:pt>
                <c:pt idx="7040">
                  <c:v>20.89</c:v>
                </c:pt>
                <c:pt idx="7041">
                  <c:v>20.891999999999999</c:v>
                </c:pt>
                <c:pt idx="7042">
                  <c:v>20.891999999999999</c:v>
                </c:pt>
                <c:pt idx="7043">
                  <c:v>20.891999999999999</c:v>
                </c:pt>
                <c:pt idx="7044">
                  <c:v>20.895</c:v>
                </c:pt>
                <c:pt idx="7045">
                  <c:v>20.884</c:v>
                </c:pt>
                <c:pt idx="7046">
                  <c:v>20.890999999999998</c:v>
                </c:pt>
                <c:pt idx="7047">
                  <c:v>20.895</c:v>
                </c:pt>
                <c:pt idx="7048">
                  <c:v>20.890999999999998</c:v>
                </c:pt>
                <c:pt idx="7049">
                  <c:v>20.9</c:v>
                </c:pt>
                <c:pt idx="7050">
                  <c:v>20.898</c:v>
                </c:pt>
                <c:pt idx="7051">
                  <c:v>20.908000000000001</c:v>
                </c:pt>
                <c:pt idx="7052">
                  <c:v>20.896999999999998</c:v>
                </c:pt>
                <c:pt idx="7053">
                  <c:v>20.890999999999998</c:v>
                </c:pt>
                <c:pt idx="7054">
                  <c:v>20.893000000000001</c:v>
                </c:pt>
                <c:pt idx="7055">
                  <c:v>20.898</c:v>
                </c:pt>
                <c:pt idx="7056">
                  <c:v>20.893999999999998</c:v>
                </c:pt>
                <c:pt idx="7057">
                  <c:v>20.898</c:v>
                </c:pt>
                <c:pt idx="7058">
                  <c:v>20.888999999999999</c:v>
                </c:pt>
                <c:pt idx="7059">
                  <c:v>20.893999999999998</c:v>
                </c:pt>
                <c:pt idx="7060">
                  <c:v>20.888999999999999</c:v>
                </c:pt>
                <c:pt idx="7061">
                  <c:v>20.896000000000001</c:v>
                </c:pt>
                <c:pt idx="7062">
                  <c:v>20.893999999999998</c:v>
                </c:pt>
                <c:pt idx="7063">
                  <c:v>20.901</c:v>
                </c:pt>
                <c:pt idx="7064">
                  <c:v>20.893999999999998</c:v>
                </c:pt>
                <c:pt idx="7065">
                  <c:v>20.885999999999999</c:v>
                </c:pt>
                <c:pt idx="7066">
                  <c:v>20.884</c:v>
                </c:pt>
                <c:pt idx="7067">
                  <c:v>20.885999999999999</c:v>
                </c:pt>
                <c:pt idx="7068">
                  <c:v>20.885999999999999</c:v>
                </c:pt>
                <c:pt idx="7069">
                  <c:v>20.89</c:v>
                </c:pt>
                <c:pt idx="7070">
                  <c:v>20.89</c:v>
                </c:pt>
                <c:pt idx="7071">
                  <c:v>20.885999999999999</c:v>
                </c:pt>
                <c:pt idx="7072">
                  <c:v>20.890999999999998</c:v>
                </c:pt>
                <c:pt idx="7073">
                  <c:v>20.890999999999998</c:v>
                </c:pt>
                <c:pt idx="7074">
                  <c:v>20.901</c:v>
                </c:pt>
                <c:pt idx="7075">
                  <c:v>20.893000000000001</c:v>
                </c:pt>
                <c:pt idx="7076">
                  <c:v>20.899000000000001</c:v>
                </c:pt>
                <c:pt idx="7077">
                  <c:v>20.896999999999998</c:v>
                </c:pt>
                <c:pt idx="7078">
                  <c:v>20.896999999999998</c:v>
                </c:pt>
                <c:pt idx="7079">
                  <c:v>20.911000000000001</c:v>
                </c:pt>
                <c:pt idx="7080">
                  <c:v>20.911000000000001</c:v>
                </c:pt>
                <c:pt idx="7081">
                  <c:v>20.907</c:v>
                </c:pt>
                <c:pt idx="7082">
                  <c:v>20.916</c:v>
                </c:pt>
                <c:pt idx="7083">
                  <c:v>20.922000000000001</c:v>
                </c:pt>
                <c:pt idx="7084">
                  <c:v>20.914000000000001</c:v>
                </c:pt>
                <c:pt idx="7085">
                  <c:v>20.9</c:v>
                </c:pt>
                <c:pt idx="7086">
                  <c:v>20.936</c:v>
                </c:pt>
                <c:pt idx="7087">
                  <c:v>20.916</c:v>
                </c:pt>
                <c:pt idx="7088">
                  <c:v>20.911999999999999</c:v>
                </c:pt>
                <c:pt idx="7089">
                  <c:v>20.917999999999999</c:v>
                </c:pt>
                <c:pt idx="7090">
                  <c:v>20.899000000000001</c:v>
                </c:pt>
                <c:pt idx="7091">
                  <c:v>20.916</c:v>
                </c:pt>
                <c:pt idx="7092">
                  <c:v>20.914000000000001</c:v>
                </c:pt>
                <c:pt idx="7093">
                  <c:v>20.919</c:v>
                </c:pt>
                <c:pt idx="7094">
                  <c:v>20.920999999999999</c:v>
                </c:pt>
                <c:pt idx="7095">
                  <c:v>20.91</c:v>
                </c:pt>
                <c:pt idx="7096">
                  <c:v>20.917000000000002</c:v>
                </c:pt>
                <c:pt idx="7097">
                  <c:v>20.922999999999998</c:v>
                </c:pt>
                <c:pt idx="7098">
                  <c:v>20.917000000000002</c:v>
                </c:pt>
                <c:pt idx="7099">
                  <c:v>20.922999999999998</c:v>
                </c:pt>
                <c:pt idx="7100">
                  <c:v>20.920999999999999</c:v>
                </c:pt>
                <c:pt idx="7101">
                  <c:v>20.934999999999999</c:v>
                </c:pt>
                <c:pt idx="7102">
                  <c:v>20.93</c:v>
                </c:pt>
                <c:pt idx="7103">
                  <c:v>20.923999999999999</c:v>
                </c:pt>
                <c:pt idx="7104">
                  <c:v>20.920999999999999</c:v>
                </c:pt>
                <c:pt idx="7105">
                  <c:v>20.922000000000001</c:v>
                </c:pt>
                <c:pt idx="7106">
                  <c:v>20.937000000000001</c:v>
                </c:pt>
                <c:pt idx="7107">
                  <c:v>20.934999999999999</c:v>
                </c:pt>
                <c:pt idx="7108">
                  <c:v>20.937000000000001</c:v>
                </c:pt>
                <c:pt idx="7109">
                  <c:v>20.946000000000002</c:v>
                </c:pt>
                <c:pt idx="7110">
                  <c:v>20.942</c:v>
                </c:pt>
                <c:pt idx="7111">
                  <c:v>20.937999999999999</c:v>
                </c:pt>
                <c:pt idx="7112">
                  <c:v>20.931000000000001</c:v>
                </c:pt>
                <c:pt idx="7113">
                  <c:v>20.942</c:v>
                </c:pt>
                <c:pt idx="7114">
                  <c:v>20.952999999999999</c:v>
                </c:pt>
                <c:pt idx="7115">
                  <c:v>20.946999999999999</c:v>
                </c:pt>
                <c:pt idx="7116">
                  <c:v>20.952999999999999</c:v>
                </c:pt>
                <c:pt idx="7117">
                  <c:v>20.952999999999999</c:v>
                </c:pt>
                <c:pt idx="7118">
                  <c:v>20.946999999999999</c:v>
                </c:pt>
                <c:pt idx="7119">
                  <c:v>20.952999999999999</c:v>
                </c:pt>
                <c:pt idx="7120">
                  <c:v>20.927</c:v>
                </c:pt>
                <c:pt idx="7121">
                  <c:v>20.956</c:v>
                </c:pt>
                <c:pt idx="7122">
                  <c:v>20.963999999999999</c:v>
                </c:pt>
                <c:pt idx="7123">
                  <c:v>20.954000000000001</c:v>
                </c:pt>
                <c:pt idx="7124">
                  <c:v>20.957999999999998</c:v>
                </c:pt>
                <c:pt idx="7125">
                  <c:v>20.945</c:v>
                </c:pt>
                <c:pt idx="7126">
                  <c:v>20.945</c:v>
                </c:pt>
                <c:pt idx="7127">
                  <c:v>20.940999999999999</c:v>
                </c:pt>
                <c:pt idx="7128">
                  <c:v>20.945</c:v>
                </c:pt>
                <c:pt idx="7129">
                  <c:v>20.954000000000001</c:v>
                </c:pt>
                <c:pt idx="7130">
                  <c:v>20.945</c:v>
                </c:pt>
                <c:pt idx="7131">
                  <c:v>20.952000000000002</c:v>
                </c:pt>
                <c:pt idx="7132">
                  <c:v>20.956</c:v>
                </c:pt>
                <c:pt idx="7133">
                  <c:v>20.952000000000002</c:v>
                </c:pt>
                <c:pt idx="7134">
                  <c:v>20.959</c:v>
                </c:pt>
                <c:pt idx="7135">
                  <c:v>20.957000000000001</c:v>
                </c:pt>
                <c:pt idx="7136">
                  <c:v>20.939</c:v>
                </c:pt>
                <c:pt idx="7137">
                  <c:v>20.948</c:v>
                </c:pt>
                <c:pt idx="7138">
                  <c:v>20.94</c:v>
                </c:pt>
                <c:pt idx="7139">
                  <c:v>20.943999999999999</c:v>
                </c:pt>
                <c:pt idx="7140">
                  <c:v>20.954999999999998</c:v>
                </c:pt>
                <c:pt idx="7141">
                  <c:v>20.946000000000002</c:v>
                </c:pt>
                <c:pt idx="7142">
                  <c:v>20.943999999999999</c:v>
                </c:pt>
                <c:pt idx="7143">
                  <c:v>20.951000000000001</c:v>
                </c:pt>
                <c:pt idx="7144">
                  <c:v>20.951000000000001</c:v>
                </c:pt>
                <c:pt idx="7145">
                  <c:v>20.957000000000001</c:v>
                </c:pt>
                <c:pt idx="7146">
                  <c:v>20.954999999999998</c:v>
                </c:pt>
                <c:pt idx="7147">
                  <c:v>20.952999999999999</c:v>
                </c:pt>
                <c:pt idx="7148">
                  <c:v>20.949000000000002</c:v>
                </c:pt>
                <c:pt idx="7149">
                  <c:v>20.946999999999999</c:v>
                </c:pt>
                <c:pt idx="7150">
                  <c:v>20.927</c:v>
                </c:pt>
                <c:pt idx="7151">
                  <c:v>20.949000000000002</c:v>
                </c:pt>
                <c:pt idx="7152">
                  <c:v>20.951000000000001</c:v>
                </c:pt>
                <c:pt idx="7153">
                  <c:v>20.952000000000002</c:v>
                </c:pt>
                <c:pt idx="7154">
                  <c:v>20.945</c:v>
                </c:pt>
                <c:pt idx="7155">
                  <c:v>20.946999999999999</c:v>
                </c:pt>
                <c:pt idx="7156">
                  <c:v>20.945</c:v>
                </c:pt>
                <c:pt idx="7157">
                  <c:v>20.952000000000002</c:v>
                </c:pt>
                <c:pt idx="7158">
                  <c:v>20.939</c:v>
                </c:pt>
                <c:pt idx="7159">
                  <c:v>20.945</c:v>
                </c:pt>
                <c:pt idx="7160">
                  <c:v>20.945</c:v>
                </c:pt>
                <c:pt idx="7161">
                  <c:v>20.946000000000002</c:v>
                </c:pt>
                <c:pt idx="7162">
                  <c:v>20.945</c:v>
                </c:pt>
                <c:pt idx="7163">
                  <c:v>20.943000000000001</c:v>
                </c:pt>
                <c:pt idx="7164">
                  <c:v>20.931999999999999</c:v>
                </c:pt>
                <c:pt idx="7165">
                  <c:v>20.92</c:v>
                </c:pt>
                <c:pt idx="7166">
                  <c:v>20.922000000000001</c:v>
                </c:pt>
                <c:pt idx="7167">
                  <c:v>20.923999999999999</c:v>
                </c:pt>
                <c:pt idx="7168">
                  <c:v>20.922000000000001</c:v>
                </c:pt>
                <c:pt idx="7169">
                  <c:v>20.922000000000001</c:v>
                </c:pt>
                <c:pt idx="7170">
                  <c:v>20.92</c:v>
                </c:pt>
                <c:pt idx="7171">
                  <c:v>20.92</c:v>
                </c:pt>
                <c:pt idx="7172">
                  <c:v>20.925000000000001</c:v>
                </c:pt>
                <c:pt idx="7173">
                  <c:v>20.916</c:v>
                </c:pt>
                <c:pt idx="7174">
                  <c:v>20.89</c:v>
                </c:pt>
                <c:pt idx="7175">
                  <c:v>20.928999999999998</c:v>
                </c:pt>
                <c:pt idx="7176">
                  <c:v>20.927</c:v>
                </c:pt>
                <c:pt idx="7177">
                  <c:v>20.917999999999999</c:v>
                </c:pt>
                <c:pt idx="7178">
                  <c:v>20.920999999999999</c:v>
                </c:pt>
                <c:pt idx="7179">
                  <c:v>20.911999999999999</c:v>
                </c:pt>
                <c:pt idx="7180">
                  <c:v>20.914000000000001</c:v>
                </c:pt>
                <c:pt idx="7181">
                  <c:v>20.919</c:v>
                </c:pt>
                <c:pt idx="7182">
                  <c:v>20.905000000000001</c:v>
                </c:pt>
                <c:pt idx="7183">
                  <c:v>20.922999999999998</c:v>
                </c:pt>
                <c:pt idx="7184">
                  <c:v>20.920999999999999</c:v>
                </c:pt>
                <c:pt idx="7185">
                  <c:v>20.934000000000001</c:v>
                </c:pt>
                <c:pt idx="7186">
                  <c:v>20.914999999999999</c:v>
                </c:pt>
                <c:pt idx="7187">
                  <c:v>20.911999999999999</c:v>
                </c:pt>
                <c:pt idx="7188">
                  <c:v>20.888999999999999</c:v>
                </c:pt>
                <c:pt idx="7189">
                  <c:v>20.913</c:v>
                </c:pt>
                <c:pt idx="7190">
                  <c:v>20.908000000000001</c:v>
                </c:pt>
                <c:pt idx="7191">
                  <c:v>20.885999999999999</c:v>
                </c:pt>
                <c:pt idx="7192">
                  <c:v>20.895</c:v>
                </c:pt>
                <c:pt idx="7193">
                  <c:v>20.905999999999999</c:v>
                </c:pt>
                <c:pt idx="7194">
                  <c:v>20.888999999999999</c:v>
                </c:pt>
                <c:pt idx="7195">
                  <c:v>20.893000000000001</c:v>
                </c:pt>
                <c:pt idx="7196">
                  <c:v>20.9</c:v>
                </c:pt>
                <c:pt idx="7197">
                  <c:v>20.9</c:v>
                </c:pt>
                <c:pt idx="7198">
                  <c:v>20.890999999999998</c:v>
                </c:pt>
                <c:pt idx="7199">
                  <c:v>20.891999999999999</c:v>
                </c:pt>
                <c:pt idx="7200">
                  <c:v>20.881</c:v>
                </c:pt>
                <c:pt idx="7201">
                  <c:v>20.901</c:v>
                </c:pt>
                <c:pt idx="7202">
                  <c:v>20.893999999999998</c:v>
                </c:pt>
                <c:pt idx="7203">
                  <c:v>20.873999999999999</c:v>
                </c:pt>
                <c:pt idx="7204">
                  <c:v>20.89</c:v>
                </c:pt>
                <c:pt idx="7205">
                  <c:v>20.891999999999999</c:v>
                </c:pt>
                <c:pt idx="7206">
                  <c:v>20.861999999999998</c:v>
                </c:pt>
                <c:pt idx="7207">
                  <c:v>20.891999999999999</c:v>
                </c:pt>
                <c:pt idx="7208">
                  <c:v>20.89</c:v>
                </c:pt>
                <c:pt idx="7209">
                  <c:v>20.888000000000002</c:v>
                </c:pt>
                <c:pt idx="7210">
                  <c:v>20.873000000000001</c:v>
                </c:pt>
                <c:pt idx="7211">
                  <c:v>20.882000000000001</c:v>
                </c:pt>
                <c:pt idx="7212">
                  <c:v>20.88</c:v>
                </c:pt>
                <c:pt idx="7213">
                  <c:v>20.890999999999998</c:v>
                </c:pt>
                <c:pt idx="7214">
                  <c:v>20.884</c:v>
                </c:pt>
                <c:pt idx="7215">
                  <c:v>20.864999999999998</c:v>
                </c:pt>
                <c:pt idx="7216">
                  <c:v>20.88</c:v>
                </c:pt>
                <c:pt idx="7217">
                  <c:v>20.887</c:v>
                </c:pt>
                <c:pt idx="7218">
                  <c:v>20.88</c:v>
                </c:pt>
                <c:pt idx="7219">
                  <c:v>20.884</c:v>
                </c:pt>
                <c:pt idx="7220">
                  <c:v>20.895</c:v>
                </c:pt>
                <c:pt idx="7221">
                  <c:v>20.88</c:v>
                </c:pt>
                <c:pt idx="7222">
                  <c:v>20.887</c:v>
                </c:pt>
                <c:pt idx="7223">
                  <c:v>20.885000000000002</c:v>
                </c:pt>
                <c:pt idx="7224">
                  <c:v>20.887</c:v>
                </c:pt>
                <c:pt idx="7225">
                  <c:v>20.872</c:v>
                </c:pt>
                <c:pt idx="7226">
                  <c:v>20.885000000000002</c:v>
                </c:pt>
                <c:pt idx="7227">
                  <c:v>20.893999999999998</c:v>
                </c:pt>
                <c:pt idx="7228">
                  <c:v>20.888999999999999</c:v>
                </c:pt>
                <c:pt idx="7229">
                  <c:v>20.885000000000002</c:v>
                </c:pt>
                <c:pt idx="7230">
                  <c:v>20.882999999999999</c:v>
                </c:pt>
                <c:pt idx="7231">
                  <c:v>20.881</c:v>
                </c:pt>
                <c:pt idx="7232">
                  <c:v>20.89</c:v>
                </c:pt>
                <c:pt idx="7233">
                  <c:v>20.901</c:v>
                </c:pt>
                <c:pt idx="7234">
                  <c:v>20.879000000000001</c:v>
                </c:pt>
                <c:pt idx="7235">
                  <c:v>20.881</c:v>
                </c:pt>
                <c:pt idx="7236">
                  <c:v>20.893999999999998</c:v>
                </c:pt>
                <c:pt idx="7237">
                  <c:v>20.876999999999999</c:v>
                </c:pt>
                <c:pt idx="7238">
                  <c:v>20.882000000000001</c:v>
                </c:pt>
                <c:pt idx="7239">
                  <c:v>20.875</c:v>
                </c:pt>
                <c:pt idx="7240">
                  <c:v>20.867000000000001</c:v>
                </c:pt>
                <c:pt idx="7241">
                  <c:v>20.882000000000001</c:v>
                </c:pt>
                <c:pt idx="7242">
                  <c:v>20.882000000000001</c:v>
                </c:pt>
                <c:pt idx="7243">
                  <c:v>20.873000000000001</c:v>
                </c:pt>
                <c:pt idx="7244">
                  <c:v>20.873000000000001</c:v>
                </c:pt>
                <c:pt idx="7245">
                  <c:v>20.893000000000001</c:v>
                </c:pt>
                <c:pt idx="7246">
                  <c:v>20.863</c:v>
                </c:pt>
                <c:pt idx="7247">
                  <c:v>20.870999999999999</c:v>
                </c:pt>
                <c:pt idx="7248">
                  <c:v>20.882000000000001</c:v>
                </c:pt>
                <c:pt idx="7249">
                  <c:v>20.869</c:v>
                </c:pt>
                <c:pt idx="7250">
                  <c:v>20.863</c:v>
                </c:pt>
                <c:pt idx="7251">
                  <c:v>20.859000000000002</c:v>
                </c:pt>
                <c:pt idx="7252">
                  <c:v>20.872</c:v>
                </c:pt>
                <c:pt idx="7253">
                  <c:v>20.861000000000001</c:v>
                </c:pt>
                <c:pt idx="7254">
                  <c:v>20.852</c:v>
                </c:pt>
                <c:pt idx="7255">
                  <c:v>20.846</c:v>
                </c:pt>
                <c:pt idx="7256">
                  <c:v>20.864999999999998</c:v>
                </c:pt>
                <c:pt idx="7257">
                  <c:v>20.863</c:v>
                </c:pt>
                <c:pt idx="7258">
                  <c:v>20.855</c:v>
                </c:pt>
                <c:pt idx="7259">
                  <c:v>20.859000000000002</c:v>
                </c:pt>
                <c:pt idx="7260">
                  <c:v>20.855</c:v>
                </c:pt>
                <c:pt idx="7261">
                  <c:v>20.844000000000001</c:v>
                </c:pt>
                <c:pt idx="7262">
                  <c:v>20.846</c:v>
                </c:pt>
                <c:pt idx="7263">
                  <c:v>20.859000000000002</c:v>
                </c:pt>
                <c:pt idx="7264">
                  <c:v>20.846</c:v>
                </c:pt>
                <c:pt idx="7265">
                  <c:v>20.849</c:v>
                </c:pt>
                <c:pt idx="7266">
                  <c:v>20.844000000000001</c:v>
                </c:pt>
                <c:pt idx="7267">
                  <c:v>20.844999999999999</c:v>
                </c:pt>
                <c:pt idx="7268">
                  <c:v>20.850999999999999</c:v>
                </c:pt>
                <c:pt idx="7269">
                  <c:v>20.847000000000001</c:v>
                </c:pt>
                <c:pt idx="7270">
                  <c:v>20.83</c:v>
                </c:pt>
                <c:pt idx="7271">
                  <c:v>20.834</c:v>
                </c:pt>
                <c:pt idx="7272">
                  <c:v>20.84</c:v>
                </c:pt>
                <c:pt idx="7273">
                  <c:v>20.827000000000002</c:v>
                </c:pt>
                <c:pt idx="7274">
                  <c:v>20.832000000000001</c:v>
                </c:pt>
                <c:pt idx="7275">
                  <c:v>20.843</c:v>
                </c:pt>
                <c:pt idx="7276">
                  <c:v>20.827999999999999</c:v>
                </c:pt>
                <c:pt idx="7277">
                  <c:v>20.847999999999999</c:v>
                </c:pt>
                <c:pt idx="7278">
                  <c:v>20.843</c:v>
                </c:pt>
                <c:pt idx="7279">
                  <c:v>20.835000000000001</c:v>
                </c:pt>
                <c:pt idx="7280">
                  <c:v>20.846</c:v>
                </c:pt>
                <c:pt idx="7281">
                  <c:v>20.85</c:v>
                </c:pt>
                <c:pt idx="7282">
                  <c:v>20.847999999999999</c:v>
                </c:pt>
                <c:pt idx="7283">
                  <c:v>20.844000000000001</c:v>
                </c:pt>
                <c:pt idx="7284">
                  <c:v>20.841999999999999</c:v>
                </c:pt>
                <c:pt idx="7285">
                  <c:v>20.847999999999999</c:v>
                </c:pt>
                <c:pt idx="7286">
                  <c:v>20.85</c:v>
                </c:pt>
                <c:pt idx="7287">
                  <c:v>20.838999999999999</c:v>
                </c:pt>
                <c:pt idx="7288">
                  <c:v>20.846</c:v>
                </c:pt>
                <c:pt idx="7289">
                  <c:v>20.847999999999999</c:v>
                </c:pt>
                <c:pt idx="7290">
                  <c:v>20.838000000000001</c:v>
                </c:pt>
                <c:pt idx="7291">
                  <c:v>20.835999999999999</c:v>
                </c:pt>
                <c:pt idx="7292">
                  <c:v>20.853000000000002</c:v>
                </c:pt>
                <c:pt idx="7293">
                  <c:v>20.846</c:v>
                </c:pt>
                <c:pt idx="7294">
                  <c:v>20.853000000000002</c:v>
                </c:pt>
                <c:pt idx="7295">
                  <c:v>20.855</c:v>
                </c:pt>
                <c:pt idx="7296">
                  <c:v>20.864000000000001</c:v>
                </c:pt>
                <c:pt idx="7297">
                  <c:v>20.864000000000001</c:v>
                </c:pt>
                <c:pt idx="7298">
                  <c:v>20.858000000000001</c:v>
                </c:pt>
                <c:pt idx="7299">
                  <c:v>20.86</c:v>
                </c:pt>
                <c:pt idx="7300">
                  <c:v>20.863</c:v>
                </c:pt>
                <c:pt idx="7301">
                  <c:v>20.861000000000001</c:v>
                </c:pt>
                <c:pt idx="7302">
                  <c:v>20.86</c:v>
                </c:pt>
                <c:pt idx="7303">
                  <c:v>20.878</c:v>
                </c:pt>
                <c:pt idx="7304">
                  <c:v>20.872</c:v>
                </c:pt>
                <c:pt idx="7305">
                  <c:v>20.859000000000002</c:v>
                </c:pt>
                <c:pt idx="7306">
                  <c:v>20.867000000000001</c:v>
                </c:pt>
                <c:pt idx="7307">
                  <c:v>20.876000000000001</c:v>
                </c:pt>
                <c:pt idx="7308">
                  <c:v>20.881</c:v>
                </c:pt>
                <c:pt idx="7309">
                  <c:v>20.878</c:v>
                </c:pt>
                <c:pt idx="7310">
                  <c:v>20.876000000000001</c:v>
                </c:pt>
                <c:pt idx="7311">
                  <c:v>20.876999999999999</c:v>
                </c:pt>
                <c:pt idx="7312">
                  <c:v>20.876000000000001</c:v>
                </c:pt>
                <c:pt idx="7313">
                  <c:v>20.876999999999999</c:v>
                </c:pt>
                <c:pt idx="7314">
                  <c:v>20.888000000000002</c:v>
                </c:pt>
                <c:pt idx="7315">
                  <c:v>20.864000000000001</c:v>
                </c:pt>
                <c:pt idx="7316">
                  <c:v>20.876999999999999</c:v>
                </c:pt>
                <c:pt idx="7317">
                  <c:v>20.884</c:v>
                </c:pt>
                <c:pt idx="7318">
                  <c:v>20.882000000000001</c:v>
                </c:pt>
                <c:pt idx="7319">
                  <c:v>20.875</c:v>
                </c:pt>
                <c:pt idx="7320">
                  <c:v>20.884</c:v>
                </c:pt>
                <c:pt idx="7321">
                  <c:v>20.882000000000001</c:v>
                </c:pt>
                <c:pt idx="7322">
                  <c:v>20.875</c:v>
                </c:pt>
                <c:pt idx="7323">
                  <c:v>20.866</c:v>
                </c:pt>
                <c:pt idx="7324">
                  <c:v>20.873000000000001</c:v>
                </c:pt>
                <c:pt idx="7325">
                  <c:v>20.88</c:v>
                </c:pt>
                <c:pt idx="7326">
                  <c:v>20.861999999999998</c:v>
                </c:pt>
                <c:pt idx="7327">
                  <c:v>20.867000000000001</c:v>
                </c:pt>
                <c:pt idx="7328">
                  <c:v>20.869</c:v>
                </c:pt>
                <c:pt idx="7329">
                  <c:v>20.861000000000001</c:v>
                </c:pt>
                <c:pt idx="7330">
                  <c:v>20.873000000000001</c:v>
                </c:pt>
                <c:pt idx="7331">
                  <c:v>20.870999999999999</c:v>
                </c:pt>
                <c:pt idx="7332">
                  <c:v>20.864999999999998</c:v>
                </c:pt>
                <c:pt idx="7333">
                  <c:v>20.863</c:v>
                </c:pt>
                <c:pt idx="7334">
                  <c:v>20.864999999999998</c:v>
                </c:pt>
                <c:pt idx="7335">
                  <c:v>20.869</c:v>
                </c:pt>
                <c:pt idx="7336">
                  <c:v>20.867999999999999</c:v>
                </c:pt>
                <c:pt idx="7337">
                  <c:v>20.87</c:v>
                </c:pt>
                <c:pt idx="7338">
                  <c:v>20.867999999999999</c:v>
                </c:pt>
                <c:pt idx="7339">
                  <c:v>20.879000000000001</c:v>
                </c:pt>
                <c:pt idx="7340">
                  <c:v>20.876999999999999</c:v>
                </c:pt>
                <c:pt idx="7341">
                  <c:v>20.879000000000001</c:v>
                </c:pt>
                <c:pt idx="7342">
                  <c:v>20.876999999999999</c:v>
                </c:pt>
                <c:pt idx="7343">
                  <c:v>20.885999999999999</c:v>
                </c:pt>
                <c:pt idx="7344">
                  <c:v>20.885999999999999</c:v>
                </c:pt>
                <c:pt idx="7345">
                  <c:v>20.891999999999999</c:v>
                </c:pt>
                <c:pt idx="7346">
                  <c:v>20.876999999999999</c:v>
                </c:pt>
                <c:pt idx="7347">
                  <c:v>20.879000000000001</c:v>
                </c:pt>
                <c:pt idx="7348">
                  <c:v>20.882000000000001</c:v>
                </c:pt>
                <c:pt idx="7349">
                  <c:v>20.875</c:v>
                </c:pt>
                <c:pt idx="7350">
                  <c:v>20.882000000000001</c:v>
                </c:pt>
                <c:pt idx="7351">
                  <c:v>20.88</c:v>
                </c:pt>
                <c:pt idx="7352">
                  <c:v>20.893000000000001</c:v>
                </c:pt>
                <c:pt idx="7353">
                  <c:v>20.885999999999999</c:v>
                </c:pt>
                <c:pt idx="7354">
                  <c:v>20.885999999999999</c:v>
                </c:pt>
                <c:pt idx="7355">
                  <c:v>20.888999999999999</c:v>
                </c:pt>
                <c:pt idx="7356">
                  <c:v>20.882000000000001</c:v>
                </c:pt>
                <c:pt idx="7357">
                  <c:v>20.882000000000001</c:v>
                </c:pt>
                <c:pt idx="7358">
                  <c:v>20.885000000000002</c:v>
                </c:pt>
                <c:pt idx="7359">
                  <c:v>20.885000000000002</c:v>
                </c:pt>
                <c:pt idx="7360">
                  <c:v>20.88</c:v>
                </c:pt>
                <c:pt idx="7361">
                  <c:v>20.893000000000001</c:v>
                </c:pt>
                <c:pt idx="7362">
                  <c:v>20.888999999999999</c:v>
                </c:pt>
                <c:pt idx="7363">
                  <c:v>20.887</c:v>
                </c:pt>
                <c:pt idx="7364">
                  <c:v>20.878</c:v>
                </c:pt>
                <c:pt idx="7365">
                  <c:v>20.885000000000002</c:v>
                </c:pt>
                <c:pt idx="7366">
                  <c:v>20.881</c:v>
                </c:pt>
                <c:pt idx="7367">
                  <c:v>20.887</c:v>
                </c:pt>
                <c:pt idx="7368">
                  <c:v>20.885000000000002</c:v>
                </c:pt>
                <c:pt idx="7369">
                  <c:v>20.888000000000002</c:v>
                </c:pt>
                <c:pt idx="7370">
                  <c:v>20.891999999999999</c:v>
                </c:pt>
                <c:pt idx="7371">
                  <c:v>20.896000000000001</c:v>
                </c:pt>
                <c:pt idx="7372">
                  <c:v>20.885000000000002</c:v>
                </c:pt>
                <c:pt idx="7373">
                  <c:v>20.896999999999998</c:v>
                </c:pt>
                <c:pt idx="7374">
                  <c:v>20.899000000000001</c:v>
                </c:pt>
                <c:pt idx="7375">
                  <c:v>20.905000000000001</c:v>
                </c:pt>
                <c:pt idx="7376">
                  <c:v>20.901</c:v>
                </c:pt>
                <c:pt idx="7377">
                  <c:v>20.891999999999999</c:v>
                </c:pt>
                <c:pt idx="7378">
                  <c:v>20.885999999999999</c:v>
                </c:pt>
                <c:pt idx="7379">
                  <c:v>20.896999999999998</c:v>
                </c:pt>
                <c:pt idx="7380">
                  <c:v>20.902999999999999</c:v>
                </c:pt>
                <c:pt idx="7381">
                  <c:v>20.89</c:v>
                </c:pt>
                <c:pt idx="7382">
                  <c:v>20.896999999999998</c:v>
                </c:pt>
                <c:pt idx="7383">
                  <c:v>20.902000000000001</c:v>
                </c:pt>
                <c:pt idx="7384">
                  <c:v>20.895</c:v>
                </c:pt>
                <c:pt idx="7385">
                  <c:v>20.904</c:v>
                </c:pt>
                <c:pt idx="7386">
                  <c:v>20.895</c:v>
                </c:pt>
                <c:pt idx="7387">
                  <c:v>20.885999999999999</c:v>
                </c:pt>
                <c:pt idx="7388">
                  <c:v>20.9</c:v>
                </c:pt>
                <c:pt idx="7389">
                  <c:v>20.913</c:v>
                </c:pt>
                <c:pt idx="7390">
                  <c:v>20.92</c:v>
                </c:pt>
                <c:pt idx="7391">
                  <c:v>20.928000000000001</c:v>
                </c:pt>
                <c:pt idx="7392">
                  <c:v>20.92</c:v>
                </c:pt>
                <c:pt idx="7393">
                  <c:v>20.92</c:v>
                </c:pt>
                <c:pt idx="7394">
                  <c:v>20.914000000000001</c:v>
                </c:pt>
                <c:pt idx="7395">
                  <c:v>20.923999999999999</c:v>
                </c:pt>
                <c:pt idx="7396">
                  <c:v>20.928999999999998</c:v>
                </c:pt>
                <c:pt idx="7397">
                  <c:v>20.922999999999998</c:v>
                </c:pt>
                <c:pt idx="7398">
                  <c:v>20.916</c:v>
                </c:pt>
                <c:pt idx="7399">
                  <c:v>20.92</c:v>
                </c:pt>
                <c:pt idx="7400">
                  <c:v>20.917999999999999</c:v>
                </c:pt>
                <c:pt idx="7401">
                  <c:v>20.92</c:v>
                </c:pt>
                <c:pt idx="7402">
                  <c:v>20.902999999999999</c:v>
                </c:pt>
                <c:pt idx="7403">
                  <c:v>20.914000000000001</c:v>
                </c:pt>
                <c:pt idx="7404">
                  <c:v>20.905000000000001</c:v>
                </c:pt>
                <c:pt idx="7405">
                  <c:v>20.901</c:v>
                </c:pt>
                <c:pt idx="7406">
                  <c:v>20.91</c:v>
                </c:pt>
                <c:pt idx="7407">
                  <c:v>20.916</c:v>
                </c:pt>
                <c:pt idx="7408">
                  <c:v>20.904</c:v>
                </c:pt>
                <c:pt idx="7409">
                  <c:v>20.914000000000001</c:v>
                </c:pt>
                <c:pt idx="7410">
                  <c:v>20.904</c:v>
                </c:pt>
                <c:pt idx="7411">
                  <c:v>20.902999999999999</c:v>
                </c:pt>
                <c:pt idx="7412">
                  <c:v>20.902000000000001</c:v>
                </c:pt>
                <c:pt idx="7413">
                  <c:v>20.901</c:v>
                </c:pt>
                <c:pt idx="7414">
                  <c:v>20.888000000000002</c:v>
                </c:pt>
                <c:pt idx="7415">
                  <c:v>20.899000000000001</c:v>
                </c:pt>
                <c:pt idx="7416">
                  <c:v>20.893000000000001</c:v>
                </c:pt>
                <c:pt idx="7417">
                  <c:v>20.91</c:v>
                </c:pt>
                <c:pt idx="7418">
                  <c:v>20.895</c:v>
                </c:pt>
                <c:pt idx="7419">
                  <c:v>20.893000000000001</c:v>
                </c:pt>
                <c:pt idx="7420">
                  <c:v>20.902000000000001</c:v>
                </c:pt>
                <c:pt idx="7421">
                  <c:v>20.896000000000001</c:v>
                </c:pt>
                <c:pt idx="7422">
                  <c:v>20.885000000000002</c:v>
                </c:pt>
                <c:pt idx="7423">
                  <c:v>20.902000000000001</c:v>
                </c:pt>
                <c:pt idx="7424">
                  <c:v>20.896000000000001</c:v>
                </c:pt>
                <c:pt idx="7425">
                  <c:v>20.896000000000001</c:v>
                </c:pt>
                <c:pt idx="7426">
                  <c:v>20.896000000000001</c:v>
                </c:pt>
                <c:pt idx="7427">
                  <c:v>20.893999999999998</c:v>
                </c:pt>
                <c:pt idx="7428">
                  <c:v>20.891999999999999</c:v>
                </c:pt>
                <c:pt idx="7429">
                  <c:v>20.89</c:v>
                </c:pt>
                <c:pt idx="7430">
                  <c:v>20.9</c:v>
                </c:pt>
                <c:pt idx="7431">
                  <c:v>20.891999999999999</c:v>
                </c:pt>
                <c:pt idx="7432">
                  <c:v>20.891999999999999</c:v>
                </c:pt>
                <c:pt idx="7433">
                  <c:v>20.89</c:v>
                </c:pt>
                <c:pt idx="7434">
                  <c:v>20.891999999999999</c:v>
                </c:pt>
                <c:pt idx="7435">
                  <c:v>20.861000000000001</c:v>
                </c:pt>
                <c:pt idx="7436">
                  <c:v>20.885999999999999</c:v>
                </c:pt>
                <c:pt idx="7437">
                  <c:v>20.876999999999999</c:v>
                </c:pt>
                <c:pt idx="7438">
                  <c:v>20.895</c:v>
                </c:pt>
                <c:pt idx="7439">
                  <c:v>20.884</c:v>
                </c:pt>
                <c:pt idx="7440">
                  <c:v>20.888000000000002</c:v>
                </c:pt>
                <c:pt idx="7441">
                  <c:v>20.888000000000002</c:v>
                </c:pt>
                <c:pt idx="7442">
                  <c:v>20.884</c:v>
                </c:pt>
                <c:pt idx="7443">
                  <c:v>20.88</c:v>
                </c:pt>
                <c:pt idx="7444">
                  <c:v>20.878</c:v>
                </c:pt>
                <c:pt idx="7445">
                  <c:v>20.873000000000001</c:v>
                </c:pt>
                <c:pt idx="7446">
                  <c:v>20.884</c:v>
                </c:pt>
                <c:pt idx="7447">
                  <c:v>20.882000000000001</c:v>
                </c:pt>
                <c:pt idx="7448">
                  <c:v>20.882000000000001</c:v>
                </c:pt>
                <c:pt idx="7449">
                  <c:v>20.88</c:v>
                </c:pt>
                <c:pt idx="7450">
                  <c:v>20.898</c:v>
                </c:pt>
                <c:pt idx="7451">
                  <c:v>20.890999999999998</c:v>
                </c:pt>
                <c:pt idx="7452">
                  <c:v>20.884</c:v>
                </c:pt>
                <c:pt idx="7453">
                  <c:v>20.88</c:v>
                </c:pt>
                <c:pt idx="7454">
                  <c:v>20.885000000000002</c:v>
                </c:pt>
                <c:pt idx="7455">
                  <c:v>20.882999999999999</c:v>
                </c:pt>
                <c:pt idx="7456">
                  <c:v>20.888999999999999</c:v>
                </c:pt>
                <c:pt idx="7457">
                  <c:v>20.890999999999998</c:v>
                </c:pt>
                <c:pt idx="7458">
                  <c:v>20.89</c:v>
                </c:pt>
                <c:pt idx="7459">
                  <c:v>20.887</c:v>
                </c:pt>
                <c:pt idx="7460">
                  <c:v>20.888999999999999</c:v>
                </c:pt>
                <c:pt idx="7461">
                  <c:v>20.882999999999999</c:v>
                </c:pt>
                <c:pt idx="7462">
                  <c:v>20.885000000000002</c:v>
                </c:pt>
                <c:pt idx="7463">
                  <c:v>20.888000000000002</c:v>
                </c:pt>
                <c:pt idx="7464">
                  <c:v>20.893999999999998</c:v>
                </c:pt>
                <c:pt idx="7465">
                  <c:v>20.893999999999998</c:v>
                </c:pt>
                <c:pt idx="7466">
                  <c:v>20.888000000000002</c:v>
                </c:pt>
                <c:pt idx="7467">
                  <c:v>20.885999999999999</c:v>
                </c:pt>
                <c:pt idx="7468">
                  <c:v>20.876999999999999</c:v>
                </c:pt>
                <c:pt idx="7469">
                  <c:v>20.884</c:v>
                </c:pt>
                <c:pt idx="7470">
                  <c:v>20.870999999999999</c:v>
                </c:pt>
                <c:pt idx="7471">
                  <c:v>20.875</c:v>
                </c:pt>
                <c:pt idx="7472">
                  <c:v>20.879000000000001</c:v>
                </c:pt>
                <c:pt idx="7473">
                  <c:v>20.882000000000001</c:v>
                </c:pt>
                <c:pt idx="7474">
                  <c:v>20.882000000000001</c:v>
                </c:pt>
                <c:pt idx="7475">
                  <c:v>20.885999999999999</c:v>
                </c:pt>
                <c:pt idx="7476">
                  <c:v>20.875</c:v>
                </c:pt>
                <c:pt idx="7477">
                  <c:v>20.890999999999998</c:v>
                </c:pt>
                <c:pt idx="7478">
                  <c:v>20.878</c:v>
                </c:pt>
                <c:pt idx="7479">
                  <c:v>20.867000000000001</c:v>
                </c:pt>
                <c:pt idx="7480">
                  <c:v>20.878</c:v>
                </c:pt>
                <c:pt idx="7481">
                  <c:v>20.869</c:v>
                </c:pt>
                <c:pt idx="7482">
                  <c:v>20.86</c:v>
                </c:pt>
                <c:pt idx="7483">
                  <c:v>20.873999999999999</c:v>
                </c:pt>
                <c:pt idx="7484">
                  <c:v>20.872</c:v>
                </c:pt>
                <c:pt idx="7485">
                  <c:v>20.86</c:v>
                </c:pt>
                <c:pt idx="7486">
                  <c:v>20.867000000000001</c:v>
                </c:pt>
                <c:pt idx="7487">
                  <c:v>20.864999999999998</c:v>
                </c:pt>
                <c:pt idx="7488">
                  <c:v>20.847999999999999</c:v>
                </c:pt>
                <c:pt idx="7489">
                  <c:v>20.856999999999999</c:v>
                </c:pt>
                <c:pt idx="7490">
                  <c:v>20.856999999999999</c:v>
                </c:pt>
                <c:pt idx="7491">
                  <c:v>20.844000000000001</c:v>
                </c:pt>
                <c:pt idx="7492">
                  <c:v>20.861000000000001</c:v>
                </c:pt>
                <c:pt idx="7493">
                  <c:v>20.872</c:v>
                </c:pt>
                <c:pt idx="7494">
                  <c:v>20.866</c:v>
                </c:pt>
                <c:pt idx="7495">
                  <c:v>20.881</c:v>
                </c:pt>
                <c:pt idx="7496">
                  <c:v>20.87</c:v>
                </c:pt>
                <c:pt idx="7497">
                  <c:v>20.859000000000002</c:v>
                </c:pt>
                <c:pt idx="7498">
                  <c:v>20.861999999999998</c:v>
                </c:pt>
                <c:pt idx="7499">
                  <c:v>20.879000000000001</c:v>
                </c:pt>
                <c:pt idx="7500">
                  <c:v>20.861999999999998</c:v>
                </c:pt>
                <c:pt idx="7501">
                  <c:v>20.875</c:v>
                </c:pt>
                <c:pt idx="7502">
                  <c:v>20.867999999999999</c:v>
                </c:pt>
                <c:pt idx="7503">
                  <c:v>20.866</c:v>
                </c:pt>
                <c:pt idx="7504">
                  <c:v>20.875</c:v>
                </c:pt>
                <c:pt idx="7505">
                  <c:v>20.869</c:v>
                </c:pt>
                <c:pt idx="7506">
                  <c:v>20.864999999999998</c:v>
                </c:pt>
                <c:pt idx="7507">
                  <c:v>20.88</c:v>
                </c:pt>
                <c:pt idx="7508">
                  <c:v>20.876000000000001</c:v>
                </c:pt>
                <c:pt idx="7509">
                  <c:v>20.869</c:v>
                </c:pt>
                <c:pt idx="7510">
                  <c:v>20.898</c:v>
                </c:pt>
                <c:pt idx="7511">
                  <c:v>20.893000000000001</c:v>
                </c:pt>
                <c:pt idx="7512">
                  <c:v>20.890999999999998</c:v>
                </c:pt>
                <c:pt idx="7513">
                  <c:v>20.896000000000001</c:v>
                </c:pt>
                <c:pt idx="7514">
                  <c:v>20.896000000000001</c:v>
                </c:pt>
                <c:pt idx="7515">
                  <c:v>20.902000000000001</c:v>
                </c:pt>
                <c:pt idx="7516">
                  <c:v>20.888999999999999</c:v>
                </c:pt>
                <c:pt idx="7517">
                  <c:v>20.896000000000001</c:v>
                </c:pt>
                <c:pt idx="7518">
                  <c:v>20.898</c:v>
                </c:pt>
                <c:pt idx="7519">
                  <c:v>20.896000000000001</c:v>
                </c:pt>
                <c:pt idx="7520">
                  <c:v>20.905000000000001</c:v>
                </c:pt>
                <c:pt idx="7521">
                  <c:v>20.89</c:v>
                </c:pt>
                <c:pt idx="7522">
                  <c:v>20.898</c:v>
                </c:pt>
                <c:pt idx="7523">
                  <c:v>20.893999999999998</c:v>
                </c:pt>
                <c:pt idx="7524">
                  <c:v>20.896999999999998</c:v>
                </c:pt>
                <c:pt idx="7525">
                  <c:v>20.916</c:v>
                </c:pt>
                <c:pt idx="7526">
                  <c:v>20.905000000000001</c:v>
                </c:pt>
                <c:pt idx="7527">
                  <c:v>20.896999999999998</c:v>
                </c:pt>
                <c:pt idx="7528">
                  <c:v>20.899000000000001</c:v>
                </c:pt>
                <c:pt idx="7529">
                  <c:v>20.905000000000001</c:v>
                </c:pt>
                <c:pt idx="7530">
                  <c:v>20.901</c:v>
                </c:pt>
                <c:pt idx="7531">
                  <c:v>20.91</c:v>
                </c:pt>
                <c:pt idx="7532">
                  <c:v>20.91</c:v>
                </c:pt>
                <c:pt idx="7533">
                  <c:v>20.904</c:v>
                </c:pt>
                <c:pt idx="7534">
                  <c:v>20.902000000000001</c:v>
                </c:pt>
                <c:pt idx="7535">
                  <c:v>20.904</c:v>
                </c:pt>
                <c:pt idx="7536">
                  <c:v>20.9</c:v>
                </c:pt>
                <c:pt idx="7537">
                  <c:v>20.908000000000001</c:v>
                </c:pt>
                <c:pt idx="7538">
                  <c:v>20.904</c:v>
                </c:pt>
                <c:pt idx="7539">
                  <c:v>20.888999999999999</c:v>
                </c:pt>
                <c:pt idx="7540">
                  <c:v>20.895</c:v>
                </c:pt>
                <c:pt idx="7541">
                  <c:v>20.895</c:v>
                </c:pt>
                <c:pt idx="7542">
                  <c:v>20.888999999999999</c:v>
                </c:pt>
                <c:pt idx="7543">
                  <c:v>20.888999999999999</c:v>
                </c:pt>
                <c:pt idx="7544">
                  <c:v>20.885000000000002</c:v>
                </c:pt>
                <c:pt idx="7545">
                  <c:v>20.885000000000002</c:v>
                </c:pt>
                <c:pt idx="7546">
                  <c:v>20.888999999999999</c:v>
                </c:pt>
                <c:pt idx="7547">
                  <c:v>20.9</c:v>
                </c:pt>
                <c:pt idx="7548">
                  <c:v>20.881</c:v>
                </c:pt>
                <c:pt idx="7549">
                  <c:v>20.876999999999999</c:v>
                </c:pt>
                <c:pt idx="7550">
                  <c:v>20.87</c:v>
                </c:pt>
                <c:pt idx="7551">
                  <c:v>20.87</c:v>
                </c:pt>
                <c:pt idx="7552">
                  <c:v>20.882999999999999</c:v>
                </c:pt>
                <c:pt idx="7553">
                  <c:v>20.885000000000002</c:v>
                </c:pt>
                <c:pt idx="7554">
                  <c:v>20.881</c:v>
                </c:pt>
                <c:pt idx="7555">
                  <c:v>20.891999999999999</c:v>
                </c:pt>
                <c:pt idx="7556">
                  <c:v>20.884</c:v>
                </c:pt>
                <c:pt idx="7557">
                  <c:v>20.876999999999999</c:v>
                </c:pt>
                <c:pt idx="7558">
                  <c:v>20.870999999999999</c:v>
                </c:pt>
                <c:pt idx="7559">
                  <c:v>20.881</c:v>
                </c:pt>
                <c:pt idx="7560">
                  <c:v>20.88</c:v>
                </c:pt>
                <c:pt idx="7561">
                  <c:v>20.88</c:v>
                </c:pt>
                <c:pt idx="7562">
                  <c:v>20.882000000000001</c:v>
                </c:pt>
                <c:pt idx="7563">
                  <c:v>20.873000000000001</c:v>
                </c:pt>
                <c:pt idx="7564">
                  <c:v>20.884</c:v>
                </c:pt>
                <c:pt idx="7565">
                  <c:v>20.869</c:v>
                </c:pt>
                <c:pt idx="7566">
                  <c:v>20.876000000000001</c:v>
                </c:pt>
                <c:pt idx="7567">
                  <c:v>20.893000000000001</c:v>
                </c:pt>
                <c:pt idx="7568">
                  <c:v>20.887</c:v>
                </c:pt>
                <c:pt idx="7569">
                  <c:v>20.872</c:v>
                </c:pt>
                <c:pt idx="7570">
                  <c:v>20.888999999999999</c:v>
                </c:pt>
                <c:pt idx="7571">
                  <c:v>20.88</c:v>
                </c:pt>
                <c:pt idx="7572">
                  <c:v>20.864999999999998</c:v>
                </c:pt>
                <c:pt idx="7573">
                  <c:v>20.887</c:v>
                </c:pt>
                <c:pt idx="7574">
                  <c:v>20.867000000000001</c:v>
                </c:pt>
                <c:pt idx="7575">
                  <c:v>20.867999999999999</c:v>
                </c:pt>
                <c:pt idx="7576">
                  <c:v>20.885000000000002</c:v>
                </c:pt>
                <c:pt idx="7577">
                  <c:v>20.873999999999999</c:v>
                </c:pt>
                <c:pt idx="7578">
                  <c:v>20.861000000000001</c:v>
                </c:pt>
                <c:pt idx="7579">
                  <c:v>20.876999999999999</c:v>
                </c:pt>
                <c:pt idx="7580">
                  <c:v>20.867999999999999</c:v>
                </c:pt>
                <c:pt idx="7581">
                  <c:v>20.867999999999999</c:v>
                </c:pt>
                <c:pt idx="7582">
                  <c:v>20.881</c:v>
                </c:pt>
                <c:pt idx="7583">
                  <c:v>20.872</c:v>
                </c:pt>
                <c:pt idx="7584">
                  <c:v>20.875</c:v>
                </c:pt>
                <c:pt idx="7585">
                  <c:v>20.884</c:v>
                </c:pt>
                <c:pt idx="7586">
                  <c:v>20.882000000000001</c:v>
                </c:pt>
                <c:pt idx="7587">
                  <c:v>20.879000000000001</c:v>
                </c:pt>
                <c:pt idx="7588">
                  <c:v>20.884</c:v>
                </c:pt>
                <c:pt idx="7589">
                  <c:v>20.901</c:v>
                </c:pt>
                <c:pt idx="7590">
                  <c:v>20.86</c:v>
                </c:pt>
                <c:pt idx="7591">
                  <c:v>20.884</c:v>
                </c:pt>
                <c:pt idx="7592">
                  <c:v>20.878</c:v>
                </c:pt>
                <c:pt idx="7593">
                  <c:v>20.867000000000001</c:v>
                </c:pt>
                <c:pt idx="7594">
                  <c:v>20.882000000000001</c:v>
                </c:pt>
                <c:pt idx="7595">
                  <c:v>20.878</c:v>
                </c:pt>
                <c:pt idx="7596">
                  <c:v>20.867000000000001</c:v>
                </c:pt>
                <c:pt idx="7597">
                  <c:v>20.885000000000002</c:v>
                </c:pt>
                <c:pt idx="7598">
                  <c:v>20.872</c:v>
                </c:pt>
                <c:pt idx="7599">
                  <c:v>20.863</c:v>
                </c:pt>
                <c:pt idx="7600">
                  <c:v>20.88</c:v>
                </c:pt>
                <c:pt idx="7601">
                  <c:v>20.867999999999999</c:v>
                </c:pt>
                <c:pt idx="7602">
                  <c:v>20.859000000000002</c:v>
                </c:pt>
                <c:pt idx="7603">
                  <c:v>20.87</c:v>
                </c:pt>
                <c:pt idx="7604">
                  <c:v>20.872</c:v>
                </c:pt>
                <c:pt idx="7605">
                  <c:v>20.866</c:v>
                </c:pt>
                <c:pt idx="7606">
                  <c:v>20.879000000000001</c:v>
                </c:pt>
                <c:pt idx="7607">
                  <c:v>20.861000000000001</c:v>
                </c:pt>
                <c:pt idx="7608">
                  <c:v>20.847999999999999</c:v>
                </c:pt>
                <c:pt idx="7609">
                  <c:v>20.864000000000001</c:v>
                </c:pt>
                <c:pt idx="7610">
                  <c:v>20.87</c:v>
                </c:pt>
                <c:pt idx="7611">
                  <c:v>20.861999999999998</c:v>
                </c:pt>
                <c:pt idx="7612">
                  <c:v>20.866</c:v>
                </c:pt>
                <c:pt idx="7613">
                  <c:v>20.869</c:v>
                </c:pt>
                <c:pt idx="7614">
                  <c:v>20.850999999999999</c:v>
                </c:pt>
                <c:pt idx="7615">
                  <c:v>20.858000000000001</c:v>
                </c:pt>
                <c:pt idx="7616">
                  <c:v>20.855</c:v>
                </c:pt>
                <c:pt idx="7617">
                  <c:v>20.84</c:v>
                </c:pt>
                <c:pt idx="7618">
                  <c:v>20.858000000000001</c:v>
                </c:pt>
                <c:pt idx="7619">
                  <c:v>20.849</c:v>
                </c:pt>
                <c:pt idx="7620">
                  <c:v>20.847000000000001</c:v>
                </c:pt>
                <c:pt idx="7621">
                  <c:v>20.858000000000001</c:v>
                </c:pt>
                <c:pt idx="7622">
                  <c:v>20.847000000000001</c:v>
                </c:pt>
                <c:pt idx="7623">
                  <c:v>20.843</c:v>
                </c:pt>
                <c:pt idx="7624">
                  <c:v>20.85</c:v>
                </c:pt>
                <c:pt idx="7625">
                  <c:v>20.826000000000001</c:v>
                </c:pt>
                <c:pt idx="7626">
                  <c:v>20.835000000000001</c:v>
                </c:pt>
                <c:pt idx="7627">
                  <c:v>20.835000000000001</c:v>
                </c:pt>
                <c:pt idx="7628">
                  <c:v>20.832999999999998</c:v>
                </c:pt>
                <c:pt idx="7629">
                  <c:v>20.81</c:v>
                </c:pt>
                <c:pt idx="7630">
                  <c:v>20.83</c:v>
                </c:pt>
                <c:pt idx="7631">
                  <c:v>20.827999999999999</c:v>
                </c:pt>
                <c:pt idx="7632">
                  <c:v>20.82</c:v>
                </c:pt>
                <c:pt idx="7633">
                  <c:v>20.835000000000001</c:v>
                </c:pt>
                <c:pt idx="7634">
                  <c:v>20.824000000000002</c:v>
                </c:pt>
                <c:pt idx="7635">
                  <c:v>20.812999999999999</c:v>
                </c:pt>
                <c:pt idx="7636">
                  <c:v>20.827000000000002</c:v>
                </c:pt>
                <c:pt idx="7637">
                  <c:v>20.818000000000001</c:v>
                </c:pt>
                <c:pt idx="7638">
                  <c:v>20.815999999999999</c:v>
                </c:pt>
                <c:pt idx="7639">
                  <c:v>20.821999999999999</c:v>
                </c:pt>
                <c:pt idx="7640">
                  <c:v>20.82</c:v>
                </c:pt>
                <c:pt idx="7641">
                  <c:v>20.823</c:v>
                </c:pt>
                <c:pt idx="7642">
                  <c:v>20.82</c:v>
                </c:pt>
                <c:pt idx="7643">
                  <c:v>20.821000000000002</c:v>
                </c:pt>
                <c:pt idx="7644">
                  <c:v>20.823</c:v>
                </c:pt>
                <c:pt idx="7645">
                  <c:v>20.834</c:v>
                </c:pt>
                <c:pt idx="7646">
                  <c:v>20.823</c:v>
                </c:pt>
                <c:pt idx="7647">
                  <c:v>20.808</c:v>
                </c:pt>
                <c:pt idx="7648">
                  <c:v>20.827000000000002</c:v>
                </c:pt>
                <c:pt idx="7649">
                  <c:v>20.818999999999999</c:v>
                </c:pt>
                <c:pt idx="7650">
                  <c:v>20.815000000000001</c:v>
                </c:pt>
                <c:pt idx="7651">
                  <c:v>20.821000000000002</c:v>
                </c:pt>
                <c:pt idx="7652">
                  <c:v>20.798999999999999</c:v>
                </c:pt>
                <c:pt idx="7653">
                  <c:v>20.8</c:v>
                </c:pt>
                <c:pt idx="7654">
                  <c:v>20.826000000000001</c:v>
                </c:pt>
                <c:pt idx="7655">
                  <c:v>20.82</c:v>
                </c:pt>
                <c:pt idx="7656">
                  <c:v>20.8</c:v>
                </c:pt>
                <c:pt idx="7657">
                  <c:v>20.815000000000001</c:v>
                </c:pt>
                <c:pt idx="7658">
                  <c:v>20.817</c:v>
                </c:pt>
                <c:pt idx="7659">
                  <c:v>20.818000000000001</c:v>
                </c:pt>
                <c:pt idx="7660">
                  <c:v>20.821999999999999</c:v>
                </c:pt>
                <c:pt idx="7661">
                  <c:v>20.809000000000001</c:v>
                </c:pt>
                <c:pt idx="7662">
                  <c:v>20.806999999999999</c:v>
                </c:pt>
                <c:pt idx="7663">
                  <c:v>20.823</c:v>
                </c:pt>
                <c:pt idx="7664">
                  <c:v>20.818000000000001</c:v>
                </c:pt>
                <c:pt idx="7665">
                  <c:v>20.81</c:v>
                </c:pt>
                <c:pt idx="7666">
                  <c:v>20.83</c:v>
                </c:pt>
                <c:pt idx="7667">
                  <c:v>20.827000000000002</c:v>
                </c:pt>
                <c:pt idx="7668">
                  <c:v>20.814</c:v>
                </c:pt>
                <c:pt idx="7669">
                  <c:v>20.824999999999999</c:v>
                </c:pt>
                <c:pt idx="7670">
                  <c:v>20.821000000000002</c:v>
                </c:pt>
                <c:pt idx="7671">
                  <c:v>20.821000000000002</c:v>
                </c:pt>
                <c:pt idx="7672">
                  <c:v>20.817</c:v>
                </c:pt>
                <c:pt idx="7673">
                  <c:v>20.818999999999999</c:v>
                </c:pt>
                <c:pt idx="7674">
                  <c:v>20.817</c:v>
                </c:pt>
                <c:pt idx="7675">
                  <c:v>20.821000000000002</c:v>
                </c:pt>
                <c:pt idx="7676">
                  <c:v>20.81</c:v>
                </c:pt>
                <c:pt idx="7677">
                  <c:v>20.81</c:v>
                </c:pt>
                <c:pt idx="7678">
                  <c:v>20.81</c:v>
                </c:pt>
                <c:pt idx="7679">
                  <c:v>20.808</c:v>
                </c:pt>
                <c:pt idx="7680">
                  <c:v>20.802</c:v>
                </c:pt>
                <c:pt idx="7681">
                  <c:v>20.812999999999999</c:v>
                </c:pt>
                <c:pt idx="7682">
                  <c:v>20.809000000000001</c:v>
                </c:pt>
                <c:pt idx="7683">
                  <c:v>20.797999999999998</c:v>
                </c:pt>
                <c:pt idx="7684">
                  <c:v>20.812999999999999</c:v>
                </c:pt>
                <c:pt idx="7685">
                  <c:v>20.797999999999998</c:v>
                </c:pt>
                <c:pt idx="7686">
                  <c:v>20.794</c:v>
                </c:pt>
                <c:pt idx="7687">
                  <c:v>20.803000000000001</c:v>
                </c:pt>
                <c:pt idx="7688">
                  <c:v>20.794</c:v>
                </c:pt>
                <c:pt idx="7689">
                  <c:v>20.79</c:v>
                </c:pt>
                <c:pt idx="7690">
                  <c:v>20.806999999999999</c:v>
                </c:pt>
                <c:pt idx="7691">
                  <c:v>20.798999999999999</c:v>
                </c:pt>
                <c:pt idx="7692">
                  <c:v>20.797000000000001</c:v>
                </c:pt>
                <c:pt idx="7693">
                  <c:v>20.815999999999999</c:v>
                </c:pt>
                <c:pt idx="7694">
                  <c:v>20.818000000000001</c:v>
                </c:pt>
                <c:pt idx="7695">
                  <c:v>20.827000000000002</c:v>
                </c:pt>
                <c:pt idx="7696">
                  <c:v>20.824999999999999</c:v>
                </c:pt>
                <c:pt idx="7697">
                  <c:v>20.817</c:v>
                </c:pt>
                <c:pt idx="7698">
                  <c:v>20.812000000000001</c:v>
                </c:pt>
                <c:pt idx="7699">
                  <c:v>20.826000000000001</c:v>
                </c:pt>
                <c:pt idx="7700">
                  <c:v>20.817</c:v>
                </c:pt>
                <c:pt idx="7701">
                  <c:v>20.811</c:v>
                </c:pt>
                <c:pt idx="7702">
                  <c:v>20.826000000000001</c:v>
                </c:pt>
                <c:pt idx="7703">
                  <c:v>20.824000000000002</c:v>
                </c:pt>
                <c:pt idx="7704">
                  <c:v>20.832999999999998</c:v>
                </c:pt>
                <c:pt idx="7705">
                  <c:v>20.826000000000001</c:v>
                </c:pt>
                <c:pt idx="7706">
                  <c:v>20.832999999999998</c:v>
                </c:pt>
                <c:pt idx="7707">
                  <c:v>20.829000000000001</c:v>
                </c:pt>
                <c:pt idx="7708">
                  <c:v>20.849</c:v>
                </c:pt>
                <c:pt idx="7709">
                  <c:v>20.837</c:v>
                </c:pt>
                <c:pt idx="7710">
                  <c:v>20.873000000000001</c:v>
                </c:pt>
                <c:pt idx="7711">
                  <c:v>20.835999999999999</c:v>
                </c:pt>
                <c:pt idx="7712">
                  <c:v>20.838000000000001</c:v>
                </c:pt>
                <c:pt idx="7713">
                  <c:v>20.84</c:v>
                </c:pt>
                <c:pt idx="7714">
                  <c:v>20.841999999999999</c:v>
                </c:pt>
                <c:pt idx="7715">
                  <c:v>20.838000000000001</c:v>
                </c:pt>
                <c:pt idx="7716">
                  <c:v>20.835999999999999</c:v>
                </c:pt>
                <c:pt idx="7717">
                  <c:v>20.838000000000001</c:v>
                </c:pt>
                <c:pt idx="7718">
                  <c:v>20.827999999999999</c:v>
                </c:pt>
                <c:pt idx="7719">
                  <c:v>20.824999999999999</c:v>
                </c:pt>
                <c:pt idx="7720">
                  <c:v>20.832000000000001</c:v>
                </c:pt>
                <c:pt idx="7721">
                  <c:v>20.835999999999999</c:v>
                </c:pt>
                <c:pt idx="7722">
                  <c:v>20.832000000000001</c:v>
                </c:pt>
                <c:pt idx="7723">
                  <c:v>20.856000000000002</c:v>
                </c:pt>
                <c:pt idx="7724">
                  <c:v>20.844000000000001</c:v>
                </c:pt>
                <c:pt idx="7725">
                  <c:v>20.838999999999999</c:v>
                </c:pt>
                <c:pt idx="7726">
                  <c:v>20.861000000000001</c:v>
                </c:pt>
                <c:pt idx="7727">
                  <c:v>20.856999999999999</c:v>
                </c:pt>
                <c:pt idx="7728">
                  <c:v>20.841999999999999</c:v>
                </c:pt>
                <c:pt idx="7729">
                  <c:v>20.847999999999999</c:v>
                </c:pt>
                <c:pt idx="7730">
                  <c:v>20.84</c:v>
                </c:pt>
                <c:pt idx="7731">
                  <c:v>20.835000000000001</c:v>
                </c:pt>
                <c:pt idx="7732">
                  <c:v>20.827000000000002</c:v>
                </c:pt>
                <c:pt idx="7733">
                  <c:v>20.815999999999999</c:v>
                </c:pt>
                <c:pt idx="7734">
                  <c:v>20.82</c:v>
                </c:pt>
                <c:pt idx="7735">
                  <c:v>20.815999999999999</c:v>
                </c:pt>
                <c:pt idx="7736">
                  <c:v>20.81</c:v>
                </c:pt>
                <c:pt idx="7737">
                  <c:v>20.827000000000002</c:v>
                </c:pt>
                <c:pt idx="7738">
                  <c:v>20.821000000000002</c:v>
                </c:pt>
                <c:pt idx="7739">
                  <c:v>20.823</c:v>
                </c:pt>
                <c:pt idx="7740">
                  <c:v>20.823</c:v>
                </c:pt>
                <c:pt idx="7741">
                  <c:v>20.821000000000002</c:v>
                </c:pt>
                <c:pt idx="7742">
                  <c:v>20.818999999999999</c:v>
                </c:pt>
                <c:pt idx="7743">
                  <c:v>20.834</c:v>
                </c:pt>
                <c:pt idx="7744">
                  <c:v>20.818999999999999</c:v>
                </c:pt>
                <c:pt idx="7745">
                  <c:v>20.821000000000002</c:v>
                </c:pt>
                <c:pt idx="7746">
                  <c:v>20.818999999999999</c:v>
                </c:pt>
                <c:pt idx="7747">
                  <c:v>20.83</c:v>
                </c:pt>
                <c:pt idx="7748">
                  <c:v>20.812999999999999</c:v>
                </c:pt>
                <c:pt idx="7749">
                  <c:v>20.826000000000001</c:v>
                </c:pt>
                <c:pt idx="7750">
                  <c:v>20.818999999999999</c:v>
                </c:pt>
                <c:pt idx="7751">
                  <c:v>20.818000000000001</c:v>
                </c:pt>
                <c:pt idx="7752">
                  <c:v>20.818000000000001</c:v>
                </c:pt>
                <c:pt idx="7753">
                  <c:v>20.818000000000001</c:v>
                </c:pt>
                <c:pt idx="7754">
                  <c:v>20.811</c:v>
                </c:pt>
                <c:pt idx="7755">
                  <c:v>20.814</c:v>
                </c:pt>
                <c:pt idx="7756">
                  <c:v>20.809000000000001</c:v>
                </c:pt>
                <c:pt idx="7757">
                  <c:v>20.814</c:v>
                </c:pt>
                <c:pt idx="7758">
                  <c:v>20.806999999999999</c:v>
                </c:pt>
                <c:pt idx="7759">
                  <c:v>20.824999999999999</c:v>
                </c:pt>
                <c:pt idx="7760">
                  <c:v>20.812000000000001</c:v>
                </c:pt>
                <c:pt idx="7761">
                  <c:v>20.798999999999999</c:v>
                </c:pt>
                <c:pt idx="7762">
                  <c:v>20.823</c:v>
                </c:pt>
                <c:pt idx="7763">
                  <c:v>20.800999999999998</c:v>
                </c:pt>
                <c:pt idx="7764">
                  <c:v>20.81</c:v>
                </c:pt>
                <c:pt idx="7765">
                  <c:v>20.818999999999999</c:v>
                </c:pt>
                <c:pt idx="7766">
                  <c:v>20.81</c:v>
                </c:pt>
                <c:pt idx="7767">
                  <c:v>20.795000000000002</c:v>
                </c:pt>
                <c:pt idx="7768">
                  <c:v>20.837</c:v>
                </c:pt>
                <c:pt idx="7769">
                  <c:v>20.821000000000002</c:v>
                </c:pt>
                <c:pt idx="7770">
                  <c:v>20.824000000000002</c:v>
                </c:pt>
                <c:pt idx="7771">
                  <c:v>20.826000000000001</c:v>
                </c:pt>
                <c:pt idx="7772">
                  <c:v>20.818999999999999</c:v>
                </c:pt>
                <c:pt idx="7773">
                  <c:v>20.809000000000001</c:v>
                </c:pt>
                <c:pt idx="7774">
                  <c:v>20.821999999999999</c:v>
                </c:pt>
                <c:pt idx="7775">
                  <c:v>20.815999999999999</c:v>
                </c:pt>
                <c:pt idx="7776">
                  <c:v>20.82</c:v>
                </c:pt>
                <c:pt idx="7777">
                  <c:v>20.838000000000001</c:v>
                </c:pt>
                <c:pt idx="7778">
                  <c:v>20.82</c:v>
                </c:pt>
                <c:pt idx="7779">
                  <c:v>20.815999999999999</c:v>
                </c:pt>
                <c:pt idx="7780">
                  <c:v>20.812000000000001</c:v>
                </c:pt>
                <c:pt idx="7781">
                  <c:v>20.81</c:v>
                </c:pt>
                <c:pt idx="7782">
                  <c:v>20.815999999999999</c:v>
                </c:pt>
                <c:pt idx="7783">
                  <c:v>20.818000000000001</c:v>
                </c:pt>
                <c:pt idx="7784">
                  <c:v>20.812000000000001</c:v>
                </c:pt>
                <c:pt idx="7785">
                  <c:v>20.83</c:v>
                </c:pt>
                <c:pt idx="7786">
                  <c:v>20.818999999999999</c:v>
                </c:pt>
                <c:pt idx="7787">
                  <c:v>20.814</c:v>
                </c:pt>
                <c:pt idx="7788">
                  <c:v>20.803999999999998</c:v>
                </c:pt>
                <c:pt idx="7789">
                  <c:v>20.812000000000001</c:v>
                </c:pt>
                <c:pt idx="7790">
                  <c:v>20.806000000000001</c:v>
                </c:pt>
                <c:pt idx="7791">
                  <c:v>20.811</c:v>
                </c:pt>
                <c:pt idx="7792">
                  <c:v>20.818999999999999</c:v>
                </c:pt>
                <c:pt idx="7793">
                  <c:v>20.809000000000001</c:v>
                </c:pt>
                <c:pt idx="7794">
                  <c:v>20.821999999999999</c:v>
                </c:pt>
                <c:pt idx="7795">
                  <c:v>20.811</c:v>
                </c:pt>
                <c:pt idx="7796">
                  <c:v>20.803999999999998</c:v>
                </c:pt>
                <c:pt idx="7797">
                  <c:v>20.811</c:v>
                </c:pt>
                <c:pt idx="7798">
                  <c:v>20.818000000000001</c:v>
                </c:pt>
                <c:pt idx="7799">
                  <c:v>20.814</c:v>
                </c:pt>
                <c:pt idx="7800">
                  <c:v>20.811</c:v>
                </c:pt>
                <c:pt idx="7801">
                  <c:v>20.818000000000001</c:v>
                </c:pt>
                <c:pt idx="7802">
                  <c:v>20.827000000000002</c:v>
                </c:pt>
                <c:pt idx="7803">
                  <c:v>20.824999999999999</c:v>
                </c:pt>
                <c:pt idx="7804">
                  <c:v>20.832000000000001</c:v>
                </c:pt>
                <c:pt idx="7805">
                  <c:v>20.835999999999999</c:v>
                </c:pt>
                <c:pt idx="7806">
                  <c:v>20.832000000000001</c:v>
                </c:pt>
                <c:pt idx="7807">
                  <c:v>20.824999999999999</c:v>
                </c:pt>
                <c:pt idx="7808">
                  <c:v>20.824999999999999</c:v>
                </c:pt>
                <c:pt idx="7809">
                  <c:v>20.847000000000001</c:v>
                </c:pt>
                <c:pt idx="7810">
                  <c:v>20.827999999999999</c:v>
                </c:pt>
                <c:pt idx="7811">
                  <c:v>20.827999999999999</c:v>
                </c:pt>
                <c:pt idx="7812">
                  <c:v>20.827999999999999</c:v>
                </c:pt>
                <c:pt idx="7813">
                  <c:v>20.824000000000002</c:v>
                </c:pt>
                <c:pt idx="7814">
                  <c:v>20.827999999999999</c:v>
                </c:pt>
                <c:pt idx="7815">
                  <c:v>20.831</c:v>
                </c:pt>
                <c:pt idx="7816">
                  <c:v>20.831</c:v>
                </c:pt>
                <c:pt idx="7817">
                  <c:v>20.835000000000001</c:v>
                </c:pt>
                <c:pt idx="7818">
                  <c:v>20.82</c:v>
                </c:pt>
                <c:pt idx="7819">
                  <c:v>20.831</c:v>
                </c:pt>
                <c:pt idx="7820">
                  <c:v>20.835999999999999</c:v>
                </c:pt>
                <c:pt idx="7821">
                  <c:v>20.835000000000001</c:v>
                </c:pt>
                <c:pt idx="7822">
                  <c:v>20.832999999999998</c:v>
                </c:pt>
                <c:pt idx="7823">
                  <c:v>20.832000000000001</c:v>
                </c:pt>
                <c:pt idx="7824">
                  <c:v>20.844999999999999</c:v>
                </c:pt>
                <c:pt idx="7825">
                  <c:v>20.834</c:v>
                </c:pt>
                <c:pt idx="7826">
                  <c:v>20.838000000000001</c:v>
                </c:pt>
                <c:pt idx="7827">
                  <c:v>20.838000000000001</c:v>
                </c:pt>
                <c:pt idx="7828">
                  <c:v>20.821000000000002</c:v>
                </c:pt>
                <c:pt idx="7829">
                  <c:v>20.827999999999999</c:v>
                </c:pt>
                <c:pt idx="7830">
                  <c:v>20.834</c:v>
                </c:pt>
                <c:pt idx="7831">
                  <c:v>20.824000000000002</c:v>
                </c:pt>
                <c:pt idx="7832">
                  <c:v>20.832000000000001</c:v>
                </c:pt>
                <c:pt idx="7833">
                  <c:v>20.841000000000001</c:v>
                </c:pt>
                <c:pt idx="7834">
                  <c:v>20.832999999999998</c:v>
                </c:pt>
                <c:pt idx="7835">
                  <c:v>20.838999999999999</c:v>
                </c:pt>
                <c:pt idx="7836">
                  <c:v>20.847999999999999</c:v>
                </c:pt>
                <c:pt idx="7837">
                  <c:v>20.837</c:v>
                </c:pt>
                <c:pt idx="7838">
                  <c:v>20.841999999999999</c:v>
                </c:pt>
                <c:pt idx="7839">
                  <c:v>20.844000000000001</c:v>
                </c:pt>
                <c:pt idx="7840">
                  <c:v>20.844000000000001</c:v>
                </c:pt>
                <c:pt idx="7841">
                  <c:v>20.838000000000001</c:v>
                </c:pt>
                <c:pt idx="7842">
                  <c:v>20.847000000000001</c:v>
                </c:pt>
                <c:pt idx="7843">
                  <c:v>20.841999999999999</c:v>
                </c:pt>
                <c:pt idx="7844">
                  <c:v>20.843</c:v>
                </c:pt>
                <c:pt idx="7845">
                  <c:v>20.843</c:v>
                </c:pt>
                <c:pt idx="7846">
                  <c:v>20.850999999999999</c:v>
                </c:pt>
                <c:pt idx="7847">
                  <c:v>20.861999999999998</c:v>
                </c:pt>
                <c:pt idx="7848">
                  <c:v>20.876000000000001</c:v>
                </c:pt>
                <c:pt idx="7849">
                  <c:v>20.88</c:v>
                </c:pt>
                <c:pt idx="7850">
                  <c:v>20.888999999999999</c:v>
                </c:pt>
                <c:pt idx="7851">
                  <c:v>20.882999999999999</c:v>
                </c:pt>
                <c:pt idx="7852">
                  <c:v>20.890999999999998</c:v>
                </c:pt>
                <c:pt idx="7853">
                  <c:v>20.896000000000001</c:v>
                </c:pt>
                <c:pt idx="7854">
                  <c:v>20.913</c:v>
                </c:pt>
                <c:pt idx="7855">
                  <c:v>20.901</c:v>
                </c:pt>
                <c:pt idx="7856">
                  <c:v>20.902999999999999</c:v>
                </c:pt>
                <c:pt idx="7857">
                  <c:v>20.92</c:v>
                </c:pt>
                <c:pt idx="7858">
                  <c:v>20.91</c:v>
                </c:pt>
                <c:pt idx="7859">
                  <c:v>20.911999999999999</c:v>
                </c:pt>
                <c:pt idx="7860">
                  <c:v>20.916</c:v>
                </c:pt>
                <c:pt idx="7861">
                  <c:v>20.914000000000001</c:v>
                </c:pt>
                <c:pt idx="7862">
                  <c:v>20.905999999999999</c:v>
                </c:pt>
                <c:pt idx="7863">
                  <c:v>20.908000000000001</c:v>
                </c:pt>
                <c:pt idx="7864">
                  <c:v>20.911999999999999</c:v>
                </c:pt>
                <c:pt idx="7865">
                  <c:v>20.917000000000002</c:v>
                </c:pt>
                <c:pt idx="7866">
                  <c:v>20.919</c:v>
                </c:pt>
                <c:pt idx="7867">
                  <c:v>20.914999999999999</c:v>
                </c:pt>
                <c:pt idx="7868">
                  <c:v>20.902000000000001</c:v>
                </c:pt>
                <c:pt idx="7869">
                  <c:v>20.922000000000001</c:v>
                </c:pt>
                <c:pt idx="7870">
                  <c:v>20.904</c:v>
                </c:pt>
                <c:pt idx="7871">
                  <c:v>20.913</c:v>
                </c:pt>
                <c:pt idx="7872">
                  <c:v>20.893000000000001</c:v>
                </c:pt>
                <c:pt idx="7873">
                  <c:v>20.9</c:v>
                </c:pt>
                <c:pt idx="7874">
                  <c:v>20.902999999999999</c:v>
                </c:pt>
                <c:pt idx="7875">
                  <c:v>20.891999999999999</c:v>
                </c:pt>
                <c:pt idx="7876">
                  <c:v>20.9</c:v>
                </c:pt>
                <c:pt idx="7877">
                  <c:v>20.89</c:v>
                </c:pt>
                <c:pt idx="7878">
                  <c:v>20.896000000000001</c:v>
                </c:pt>
                <c:pt idx="7879">
                  <c:v>20.902999999999999</c:v>
                </c:pt>
                <c:pt idx="7880">
                  <c:v>20.891999999999999</c:v>
                </c:pt>
                <c:pt idx="7881">
                  <c:v>20.899000000000001</c:v>
                </c:pt>
                <c:pt idx="7882">
                  <c:v>20.882999999999999</c:v>
                </c:pt>
                <c:pt idx="7883">
                  <c:v>20.885999999999999</c:v>
                </c:pt>
                <c:pt idx="7884">
                  <c:v>20.891999999999999</c:v>
                </c:pt>
                <c:pt idx="7885">
                  <c:v>20.884</c:v>
                </c:pt>
                <c:pt idx="7886">
                  <c:v>20.888000000000002</c:v>
                </c:pt>
                <c:pt idx="7887">
                  <c:v>20.895</c:v>
                </c:pt>
                <c:pt idx="7888">
                  <c:v>20.878</c:v>
                </c:pt>
                <c:pt idx="7889">
                  <c:v>20.884</c:v>
                </c:pt>
                <c:pt idx="7890">
                  <c:v>20.88</c:v>
                </c:pt>
                <c:pt idx="7891">
                  <c:v>20.876000000000001</c:v>
                </c:pt>
                <c:pt idx="7892">
                  <c:v>20.878</c:v>
                </c:pt>
                <c:pt idx="7893">
                  <c:v>20.869</c:v>
                </c:pt>
                <c:pt idx="7894">
                  <c:v>20.876000000000001</c:v>
                </c:pt>
                <c:pt idx="7895">
                  <c:v>20.882000000000001</c:v>
                </c:pt>
                <c:pt idx="7896">
                  <c:v>20.861000000000001</c:v>
                </c:pt>
                <c:pt idx="7897">
                  <c:v>20.864999999999998</c:v>
                </c:pt>
                <c:pt idx="7898">
                  <c:v>20.863</c:v>
                </c:pt>
                <c:pt idx="7899">
                  <c:v>20.861000000000001</c:v>
                </c:pt>
                <c:pt idx="7900">
                  <c:v>20.856999999999999</c:v>
                </c:pt>
                <c:pt idx="7901">
                  <c:v>20.859000000000002</c:v>
                </c:pt>
                <c:pt idx="7902">
                  <c:v>20.872</c:v>
                </c:pt>
                <c:pt idx="7903">
                  <c:v>20.85</c:v>
                </c:pt>
                <c:pt idx="7904">
                  <c:v>20.85</c:v>
                </c:pt>
                <c:pt idx="7905">
                  <c:v>20.853000000000002</c:v>
                </c:pt>
                <c:pt idx="7906">
                  <c:v>20.855</c:v>
                </c:pt>
                <c:pt idx="7907">
                  <c:v>20.850999999999999</c:v>
                </c:pt>
                <c:pt idx="7908">
                  <c:v>20.849</c:v>
                </c:pt>
                <c:pt idx="7909">
                  <c:v>20.853000000000002</c:v>
                </c:pt>
                <c:pt idx="7910">
                  <c:v>20.858000000000001</c:v>
                </c:pt>
                <c:pt idx="7911">
                  <c:v>20.864000000000001</c:v>
                </c:pt>
                <c:pt idx="7912">
                  <c:v>20.86</c:v>
                </c:pt>
                <c:pt idx="7913">
                  <c:v>20.858000000000001</c:v>
                </c:pt>
                <c:pt idx="7914">
                  <c:v>20.849</c:v>
                </c:pt>
                <c:pt idx="7915">
                  <c:v>20.856000000000002</c:v>
                </c:pt>
                <c:pt idx="7916">
                  <c:v>20.853999999999999</c:v>
                </c:pt>
                <c:pt idx="7917">
                  <c:v>20.867000000000001</c:v>
                </c:pt>
                <c:pt idx="7918">
                  <c:v>20.849</c:v>
                </c:pt>
                <c:pt idx="7919">
                  <c:v>20.847999999999999</c:v>
                </c:pt>
                <c:pt idx="7920">
                  <c:v>20.856000000000002</c:v>
                </c:pt>
                <c:pt idx="7921">
                  <c:v>20.855</c:v>
                </c:pt>
                <c:pt idx="7922">
                  <c:v>20.847999999999999</c:v>
                </c:pt>
                <c:pt idx="7923">
                  <c:v>20.844000000000001</c:v>
                </c:pt>
                <c:pt idx="7924">
                  <c:v>20.847999999999999</c:v>
                </c:pt>
                <c:pt idx="7925">
                  <c:v>20.844000000000001</c:v>
                </c:pt>
                <c:pt idx="7926">
                  <c:v>20.847999999999999</c:v>
                </c:pt>
                <c:pt idx="7927">
                  <c:v>20.850999999999999</c:v>
                </c:pt>
                <c:pt idx="7928">
                  <c:v>20.827000000000002</c:v>
                </c:pt>
                <c:pt idx="7929">
                  <c:v>20.837</c:v>
                </c:pt>
                <c:pt idx="7930">
                  <c:v>20.835999999999999</c:v>
                </c:pt>
                <c:pt idx="7931">
                  <c:v>20.82</c:v>
                </c:pt>
                <c:pt idx="7932">
                  <c:v>20.814</c:v>
                </c:pt>
                <c:pt idx="7933">
                  <c:v>20.818000000000001</c:v>
                </c:pt>
                <c:pt idx="7934">
                  <c:v>20.81</c:v>
                </c:pt>
                <c:pt idx="7935">
                  <c:v>20.81</c:v>
                </c:pt>
                <c:pt idx="7936">
                  <c:v>20.803000000000001</c:v>
                </c:pt>
                <c:pt idx="7937">
                  <c:v>20.803000000000001</c:v>
                </c:pt>
                <c:pt idx="7938">
                  <c:v>20.827999999999999</c:v>
                </c:pt>
                <c:pt idx="7939">
                  <c:v>20.821000000000002</c:v>
                </c:pt>
                <c:pt idx="7940">
                  <c:v>20.815000000000001</c:v>
                </c:pt>
                <c:pt idx="7941">
                  <c:v>20.81</c:v>
                </c:pt>
                <c:pt idx="7942">
                  <c:v>20.817</c:v>
                </c:pt>
                <c:pt idx="7943">
                  <c:v>20.8</c:v>
                </c:pt>
                <c:pt idx="7944">
                  <c:v>20.806000000000001</c:v>
                </c:pt>
                <c:pt idx="7945">
                  <c:v>20.795000000000002</c:v>
                </c:pt>
                <c:pt idx="7946">
                  <c:v>20.795999999999999</c:v>
                </c:pt>
                <c:pt idx="7947">
                  <c:v>20.809000000000001</c:v>
                </c:pt>
                <c:pt idx="7948">
                  <c:v>20.806000000000001</c:v>
                </c:pt>
                <c:pt idx="7949">
                  <c:v>20.806999999999999</c:v>
                </c:pt>
                <c:pt idx="7950">
                  <c:v>20.805</c:v>
                </c:pt>
                <c:pt idx="7951">
                  <c:v>20.805</c:v>
                </c:pt>
                <c:pt idx="7952">
                  <c:v>20.811</c:v>
                </c:pt>
                <c:pt idx="7953">
                  <c:v>20.815999999999999</c:v>
                </c:pt>
                <c:pt idx="7954">
                  <c:v>20.812000000000001</c:v>
                </c:pt>
                <c:pt idx="7955">
                  <c:v>20.821000000000002</c:v>
                </c:pt>
                <c:pt idx="7956">
                  <c:v>20.808</c:v>
                </c:pt>
                <c:pt idx="7957">
                  <c:v>20.800999999999998</c:v>
                </c:pt>
                <c:pt idx="7958">
                  <c:v>20.812000000000001</c:v>
                </c:pt>
                <c:pt idx="7959">
                  <c:v>20.800999999999998</c:v>
                </c:pt>
                <c:pt idx="7960">
                  <c:v>20.79</c:v>
                </c:pt>
                <c:pt idx="7961">
                  <c:v>20.788</c:v>
                </c:pt>
                <c:pt idx="7962">
                  <c:v>20.786000000000001</c:v>
                </c:pt>
                <c:pt idx="7963">
                  <c:v>20.782</c:v>
                </c:pt>
                <c:pt idx="7964">
                  <c:v>20.783999999999999</c:v>
                </c:pt>
                <c:pt idx="7965">
                  <c:v>20.782</c:v>
                </c:pt>
                <c:pt idx="7966">
                  <c:v>20.786000000000001</c:v>
                </c:pt>
                <c:pt idx="7967">
                  <c:v>20.792999999999999</c:v>
                </c:pt>
                <c:pt idx="7968">
                  <c:v>20.789000000000001</c:v>
                </c:pt>
                <c:pt idx="7969">
                  <c:v>20.782</c:v>
                </c:pt>
                <c:pt idx="7970">
                  <c:v>20.802</c:v>
                </c:pt>
                <c:pt idx="7971">
                  <c:v>20.792999999999999</c:v>
                </c:pt>
                <c:pt idx="7972">
                  <c:v>20.803999999999998</c:v>
                </c:pt>
                <c:pt idx="7973">
                  <c:v>20.803000000000001</c:v>
                </c:pt>
                <c:pt idx="7974">
                  <c:v>20.806999999999999</c:v>
                </c:pt>
                <c:pt idx="7975">
                  <c:v>20.795999999999999</c:v>
                </c:pt>
                <c:pt idx="7976">
                  <c:v>20.8</c:v>
                </c:pt>
                <c:pt idx="7977">
                  <c:v>20.803000000000001</c:v>
                </c:pt>
                <c:pt idx="7978">
                  <c:v>20.792000000000002</c:v>
                </c:pt>
                <c:pt idx="7979">
                  <c:v>20.798999999999999</c:v>
                </c:pt>
                <c:pt idx="7980">
                  <c:v>20.785</c:v>
                </c:pt>
                <c:pt idx="7981">
                  <c:v>20.792000000000002</c:v>
                </c:pt>
                <c:pt idx="7982">
                  <c:v>20.797000000000001</c:v>
                </c:pt>
                <c:pt idx="7983">
                  <c:v>20.798999999999999</c:v>
                </c:pt>
                <c:pt idx="7984">
                  <c:v>20.792000000000002</c:v>
                </c:pt>
                <c:pt idx="7985">
                  <c:v>20.792999999999999</c:v>
                </c:pt>
                <c:pt idx="7986">
                  <c:v>20.798999999999999</c:v>
                </c:pt>
                <c:pt idx="7987">
                  <c:v>20.792000000000002</c:v>
                </c:pt>
                <c:pt idx="7988">
                  <c:v>20.797000000000001</c:v>
                </c:pt>
                <c:pt idx="7989">
                  <c:v>20.798999999999999</c:v>
                </c:pt>
                <c:pt idx="7990">
                  <c:v>20.806000000000001</c:v>
                </c:pt>
                <c:pt idx="7991">
                  <c:v>20.797999999999998</c:v>
                </c:pt>
                <c:pt idx="7992">
                  <c:v>20.791</c:v>
                </c:pt>
                <c:pt idx="7993">
                  <c:v>20.797999999999998</c:v>
                </c:pt>
                <c:pt idx="7994">
                  <c:v>20.795000000000002</c:v>
                </c:pt>
                <c:pt idx="7995">
                  <c:v>20.824000000000002</c:v>
                </c:pt>
                <c:pt idx="7996">
                  <c:v>20.797999999999998</c:v>
                </c:pt>
                <c:pt idx="7997">
                  <c:v>20.806999999999999</c:v>
                </c:pt>
                <c:pt idx="7998">
                  <c:v>20.812999999999999</c:v>
                </c:pt>
                <c:pt idx="7999">
                  <c:v>20.82</c:v>
                </c:pt>
                <c:pt idx="8000">
                  <c:v>20.82</c:v>
                </c:pt>
                <c:pt idx="8001">
                  <c:v>20.823</c:v>
                </c:pt>
                <c:pt idx="8002">
                  <c:v>20.82</c:v>
                </c:pt>
                <c:pt idx="8003">
                  <c:v>20.84</c:v>
                </c:pt>
                <c:pt idx="8004">
                  <c:v>20.834</c:v>
                </c:pt>
                <c:pt idx="8005">
                  <c:v>20.849</c:v>
                </c:pt>
                <c:pt idx="8006">
                  <c:v>20.834</c:v>
                </c:pt>
                <c:pt idx="8007">
                  <c:v>20.838000000000001</c:v>
                </c:pt>
                <c:pt idx="8008">
                  <c:v>20.83</c:v>
                </c:pt>
                <c:pt idx="8009">
                  <c:v>20.832000000000001</c:v>
                </c:pt>
                <c:pt idx="8010">
                  <c:v>20.827000000000002</c:v>
                </c:pt>
                <c:pt idx="8011">
                  <c:v>20.834</c:v>
                </c:pt>
                <c:pt idx="8012">
                  <c:v>20.827999999999999</c:v>
                </c:pt>
                <c:pt idx="8013">
                  <c:v>20.826000000000001</c:v>
                </c:pt>
                <c:pt idx="8014">
                  <c:v>20.823</c:v>
                </c:pt>
                <c:pt idx="8015">
                  <c:v>20.812999999999999</c:v>
                </c:pt>
                <c:pt idx="8016">
                  <c:v>20.826000000000001</c:v>
                </c:pt>
                <c:pt idx="8017">
                  <c:v>20.821999999999999</c:v>
                </c:pt>
                <c:pt idx="8018">
                  <c:v>20.826000000000001</c:v>
                </c:pt>
                <c:pt idx="8019">
                  <c:v>20.821999999999999</c:v>
                </c:pt>
                <c:pt idx="8020">
                  <c:v>20.818999999999999</c:v>
                </c:pt>
                <c:pt idx="8021">
                  <c:v>20.811</c:v>
                </c:pt>
                <c:pt idx="8022">
                  <c:v>20.821999999999999</c:v>
                </c:pt>
                <c:pt idx="8023">
                  <c:v>20.815000000000001</c:v>
                </c:pt>
                <c:pt idx="8024">
                  <c:v>20.811</c:v>
                </c:pt>
                <c:pt idx="8025">
                  <c:v>20.815000000000001</c:v>
                </c:pt>
                <c:pt idx="8026">
                  <c:v>20.806999999999999</c:v>
                </c:pt>
                <c:pt idx="8027">
                  <c:v>20.8</c:v>
                </c:pt>
                <c:pt idx="8028">
                  <c:v>20.806999999999999</c:v>
                </c:pt>
                <c:pt idx="8029">
                  <c:v>20.8</c:v>
                </c:pt>
                <c:pt idx="8030">
                  <c:v>20.788</c:v>
                </c:pt>
                <c:pt idx="8031">
                  <c:v>20.785</c:v>
                </c:pt>
                <c:pt idx="8032">
                  <c:v>20.777000000000001</c:v>
                </c:pt>
                <c:pt idx="8033">
                  <c:v>20.795999999999999</c:v>
                </c:pt>
                <c:pt idx="8034">
                  <c:v>20.798999999999999</c:v>
                </c:pt>
                <c:pt idx="8035">
                  <c:v>20.795000000000002</c:v>
                </c:pt>
                <c:pt idx="8036">
                  <c:v>20.800999999999998</c:v>
                </c:pt>
                <c:pt idx="8037">
                  <c:v>20.795000000000002</c:v>
                </c:pt>
                <c:pt idx="8038">
                  <c:v>20.792000000000002</c:v>
                </c:pt>
                <c:pt idx="8039">
                  <c:v>20.806000000000001</c:v>
                </c:pt>
                <c:pt idx="8040">
                  <c:v>20.806000000000001</c:v>
                </c:pt>
                <c:pt idx="8041">
                  <c:v>20.806000000000001</c:v>
                </c:pt>
                <c:pt idx="8042">
                  <c:v>20.802</c:v>
                </c:pt>
                <c:pt idx="8043">
                  <c:v>20.806000000000001</c:v>
                </c:pt>
                <c:pt idx="8044">
                  <c:v>20.817</c:v>
                </c:pt>
                <c:pt idx="8045">
                  <c:v>20.808</c:v>
                </c:pt>
                <c:pt idx="8046">
                  <c:v>20.812999999999999</c:v>
                </c:pt>
                <c:pt idx="8047">
                  <c:v>20.812999999999999</c:v>
                </c:pt>
                <c:pt idx="8048">
                  <c:v>20.791</c:v>
                </c:pt>
                <c:pt idx="8049">
                  <c:v>20.786999999999999</c:v>
                </c:pt>
                <c:pt idx="8050">
                  <c:v>20.786999999999999</c:v>
                </c:pt>
                <c:pt idx="8051">
                  <c:v>20.776</c:v>
                </c:pt>
                <c:pt idx="8052">
                  <c:v>20.779</c:v>
                </c:pt>
                <c:pt idx="8053">
                  <c:v>20.779</c:v>
                </c:pt>
                <c:pt idx="8054">
                  <c:v>20.777999999999999</c:v>
                </c:pt>
                <c:pt idx="8055">
                  <c:v>20.794</c:v>
                </c:pt>
                <c:pt idx="8056">
                  <c:v>20.786999999999999</c:v>
                </c:pt>
                <c:pt idx="8057">
                  <c:v>20.800999999999998</c:v>
                </c:pt>
                <c:pt idx="8058">
                  <c:v>20.800999999999998</c:v>
                </c:pt>
                <c:pt idx="8059">
                  <c:v>20.800999999999998</c:v>
                </c:pt>
                <c:pt idx="8060">
                  <c:v>20.808</c:v>
                </c:pt>
                <c:pt idx="8061">
                  <c:v>20.805</c:v>
                </c:pt>
                <c:pt idx="8062">
                  <c:v>20.815999999999999</c:v>
                </c:pt>
                <c:pt idx="8063">
                  <c:v>20.806000000000001</c:v>
                </c:pt>
                <c:pt idx="8064">
                  <c:v>20.815000000000001</c:v>
                </c:pt>
                <c:pt idx="8065">
                  <c:v>20.808</c:v>
                </c:pt>
                <c:pt idx="8066">
                  <c:v>20.818999999999999</c:v>
                </c:pt>
                <c:pt idx="8067">
                  <c:v>20.83</c:v>
                </c:pt>
                <c:pt idx="8068">
                  <c:v>20.826000000000001</c:v>
                </c:pt>
                <c:pt idx="8069">
                  <c:v>20.838999999999999</c:v>
                </c:pt>
                <c:pt idx="8070">
                  <c:v>20.837</c:v>
                </c:pt>
                <c:pt idx="8071">
                  <c:v>20.844000000000001</c:v>
                </c:pt>
                <c:pt idx="8072">
                  <c:v>20.837</c:v>
                </c:pt>
                <c:pt idx="8073">
                  <c:v>20.844000000000001</c:v>
                </c:pt>
                <c:pt idx="8074">
                  <c:v>20.84</c:v>
                </c:pt>
                <c:pt idx="8075">
                  <c:v>20.824000000000002</c:v>
                </c:pt>
                <c:pt idx="8076">
                  <c:v>20.829000000000001</c:v>
                </c:pt>
                <c:pt idx="8077">
                  <c:v>20.832999999999998</c:v>
                </c:pt>
                <c:pt idx="8078">
                  <c:v>20.850999999999999</c:v>
                </c:pt>
                <c:pt idx="8079">
                  <c:v>20.84</c:v>
                </c:pt>
                <c:pt idx="8080">
                  <c:v>20.850999999999999</c:v>
                </c:pt>
                <c:pt idx="8081">
                  <c:v>20.844000000000001</c:v>
                </c:pt>
                <c:pt idx="8082">
                  <c:v>20.866</c:v>
                </c:pt>
                <c:pt idx="8083">
                  <c:v>20.84</c:v>
                </c:pt>
                <c:pt idx="8084">
                  <c:v>20.853000000000002</c:v>
                </c:pt>
                <c:pt idx="8085">
                  <c:v>20.843</c:v>
                </c:pt>
                <c:pt idx="8086">
                  <c:v>20.847000000000001</c:v>
                </c:pt>
                <c:pt idx="8087">
                  <c:v>20.838999999999999</c:v>
                </c:pt>
                <c:pt idx="8088">
                  <c:v>20.838999999999999</c:v>
                </c:pt>
                <c:pt idx="8089">
                  <c:v>20.835999999999999</c:v>
                </c:pt>
                <c:pt idx="8090">
                  <c:v>20.834</c:v>
                </c:pt>
                <c:pt idx="8091">
                  <c:v>20.821000000000002</c:v>
                </c:pt>
                <c:pt idx="8092">
                  <c:v>20.838999999999999</c:v>
                </c:pt>
                <c:pt idx="8093">
                  <c:v>20.838999999999999</c:v>
                </c:pt>
                <c:pt idx="8094">
                  <c:v>20.838999999999999</c:v>
                </c:pt>
                <c:pt idx="8095">
                  <c:v>20.853999999999999</c:v>
                </c:pt>
                <c:pt idx="8096">
                  <c:v>20.832999999999998</c:v>
                </c:pt>
                <c:pt idx="8097">
                  <c:v>20.824000000000002</c:v>
                </c:pt>
                <c:pt idx="8098">
                  <c:v>20.835000000000001</c:v>
                </c:pt>
                <c:pt idx="8099">
                  <c:v>20.827000000000002</c:v>
                </c:pt>
                <c:pt idx="8100">
                  <c:v>20.812999999999999</c:v>
                </c:pt>
                <c:pt idx="8101">
                  <c:v>20.831</c:v>
                </c:pt>
                <c:pt idx="8102">
                  <c:v>20.818000000000001</c:v>
                </c:pt>
                <c:pt idx="8103">
                  <c:v>20.812000000000001</c:v>
                </c:pt>
                <c:pt idx="8104">
                  <c:v>20.831</c:v>
                </c:pt>
                <c:pt idx="8105">
                  <c:v>20.818000000000001</c:v>
                </c:pt>
                <c:pt idx="8106">
                  <c:v>20.808</c:v>
                </c:pt>
                <c:pt idx="8107">
                  <c:v>20.805</c:v>
                </c:pt>
                <c:pt idx="8108">
                  <c:v>20.815999999999999</c:v>
                </c:pt>
                <c:pt idx="8109">
                  <c:v>20.800999999999998</c:v>
                </c:pt>
                <c:pt idx="8110">
                  <c:v>20.818999999999999</c:v>
                </c:pt>
                <c:pt idx="8111">
                  <c:v>20.835999999999999</c:v>
                </c:pt>
                <c:pt idx="8112">
                  <c:v>20.812000000000001</c:v>
                </c:pt>
                <c:pt idx="8113">
                  <c:v>20.83</c:v>
                </c:pt>
                <c:pt idx="8114">
                  <c:v>20.832000000000001</c:v>
                </c:pt>
                <c:pt idx="8115">
                  <c:v>20.83</c:v>
                </c:pt>
                <c:pt idx="8116">
                  <c:v>20.844999999999999</c:v>
                </c:pt>
                <c:pt idx="8117">
                  <c:v>20.827999999999999</c:v>
                </c:pt>
                <c:pt idx="8118">
                  <c:v>20.832999999999998</c:v>
                </c:pt>
                <c:pt idx="8119">
                  <c:v>20.83</c:v>
                </c:pt>
                <c:pt idx="8120">
                  <c:v>20.832000000000001</c:v>
                </c:pt>
                <c:pt idx="8121">
                  <c:v>20.837</c:v>
                </c:pt>
                <c:pt idx="8122">
                  <c:v>20.832999999999998</c:v>
                </c:pt>
                <c:pt idx="8123">
                  <c:v>20.827999999999999</c:v>
                </c:pt>
                <c:pt idx="8124">
                  <c:v>20.826000000000001</c:v>
                </c:pt>
                <c:pt idx="8125">
                  <c:v>20.84</c:v>
                </c:pt>
                <c:pt idx="8126">
                  <c:v>20.829000000000001</c:v>
                </c:pt>
                <c:pt idx="8127">
                  <c:v>20.832999999999998</c:v>
                </c:pt>
                <c:pt idx="8128">
                  <c:v>20.832999999999998</c:v>
                </c:pt>
                <c:pt idx="8129">
                  <c:v>20.831</c:v>
                </c:pt>
                <c:pt idx="8130">
                  <c:v>20.829000000000001</c:v>
                </c:pt>
                <c:pt idx="8131">
                  <c:v>20.829000000000001</c:v>
                </c:pt>
                <c:pt idx="8132">
                  <c:v>20.831</c:v>
                </c:pt>
                <c:pt idx="8133">
                  <c:v>20.824999999999999</c:v>
                </c:pt>
                <c:pt idx="8134">
                  <c:v>20.832000000000001</c:v>
                </c:pt>
                <c:pt idx="8135">
                  <c:v>20.838000000000001</c:v>
                </c:pt>
                <c:pt idx="8136">
                  <c:v>20.835999999999999</c:v>
                </c:pt>
                <c:pt idx="8137">
                  <c:v>20.824999999999999</c:v>
                </c:pt>
                <c:pt idx="8138">
                  <c:v>20.821000000000002</c:v>
                </c:pt>
                <c:pt idx="8139">
                  <c:v>20.817</c:v>
                </c:pt>
                <c:pt idx="8140">
                  <c:v>20.81</c:v>
                </c:pt>
                <c:pt idx="8141">
                  <c:v>20.812999999999999</c:v>
                </c:pt>
                <c:pt idx="8142">
                  <c:v>20.81</c:v>
                </c:pt>
                <c:pt idx="8143">
                  <c:v>20.798999999999999</c:v>
                </c:pt>
                <c:pt idx="8144">
                  <c:v>20.81</c:v>
                </c:pt>
                <c:pt idx="8145">
                  <c:v>20.821000000000002</c:v>
                </c:pt>
                <c:pt idx="8146">
                  <c:v>20.824000000000002</c:v>
                </c:pt>
                <c:pt idx="8147">
                  <c:v>20.817</c:v>
                </c:pt>
                <c:pt idx="8148">
                  <c:v>20.809000000000001</c:v>
                </c:pt>
                <c:pt idx="8149">
                  <c:v>20.795000000000002</c:v>
                </c:pt>
                <c:pt idx="8150">
                  <c:v>20.789000000000001</c:v>
                </c:pt>
                <c:pt idx="8151">
                  <c:v>20.757999999999999</c:v>
                </c:pt>
                <c:pt idx="8152">
                  <c:v>20.797999999999998</c:v>
                </c:pt>
                <c:pt idx="8153">
                  <c:v>20.783000000000001</c:v>
                </c:pt>
                <c:pt idx="8154">
                  <c:v>20.791</c:v>
                </c:pt>
                <c:pt idx="8155">
                  <c:v>20.786999999999999</c:v>
                </c:pt>
                <c:pt idx="8156">
                  <c:v>20.77</c:v>
                </c:pt>
                <c:pt idx="8157">
                  <c:v>20.786999999999999</c:v>
                </c:pt>
                <c:pt idx="8158">
                  <c:v>20.786999999999999</c:v>
                </c:pt>
                <c:pt idx="8159">
                  <c:v>20.792000000000002</c:v>
                </c:pt>
                <c:pt idx="8160">
                  <c:v>20.815999999999999</c:v>
                </c:pt>
                <c:pt idx="8161">
                  <c:v>20.786000000000001</c:v>
                </c:pt>
                <c:pt idx="8162">
                  <c:v>20.788</c:v>
                </c:pt>
                <c:pt idx="8163">
                  <c:v>20.783000000000001</c:v>
                </c:pt>
                <c:pt idx="8164">
                  <c:v>20.786000000000001</c:v>
                </c:pt>
                <c:pt idx="8165">
                  <c:v>20.780999999999999</c:v>
                </c:pt>
                <c:pt idx="8166">
                  <c:v>20.782</c:v>
                </c:pt>
                <c:pt idx="8167">
                  <c:v>20.786000000000001</c:v>
                </c:pt>
                <c:pt idx="8168">
                  <c:v>20.773</c:v>
                </c:pt>
                <c:pt idx="8169">
                  <c:v>20.774999999999999</c:v>
                </c:pt>
                <c:pt idx="8170">
                  <c:v>20.777999999999999</c:v>
                </c:pt>
                <c:pt idx="8171">
                  <c:v>20.782</c:v>
                </c:pt>
                <c:pt idx="8172">
                  <c:v>20.774000000000001</c:v>
                </c:pt>
                <c:pt idx="8173">
                  <c:v>20.786000000000001</c:v>
                </c:pt>
                <c:pt idx="8174">
                  <c:v>20.797999999999998</c:v>
                </c:pt>
                <c:pt idx="8175">
                  <c:v>20.792999999999999</c:v>
                </c:pt>
                <c:pt idx="8176">
                  <c:v>20.795999999999999</c:v>
                </c:pt>
                <c:pt idx="8177">
                  <c:v>20.789000000000001</c:v>
                </c:pt>
                <c:pt idx="8178">
                  <c:v>20.795999999999999</c:v>
                </c:pt>
                <c:pt idx="8179">
                  <c:v>20.792999999999999</c:v>
                </c:pt>
                <c:pt idx="8180">
                  <c:v>20.791</c:v>
                </c:pt>
                <c:pt idx="8181">
                  <c:v>20.789000000000001</c:v>
                </c:pt>
                <c:pt idx="8182">
                  <c:v>20.792000000000002</c:v>
                </c:pt>
                <c:pt idx="8183">
                  <c:v>20.8</c:v>
                </c:pt>
                <c:pt idx="8184">
                  <c:v>20.803000000000001</c:v>
                </c:pt>
                <c:pt idx="8185">
                  <c:v>20.798999999999999</c:v>
                </c:pt>
                <c:pt idx="8186">
                  <c:v>20.800999999999998</c:v>
                </c:pt>
                <c:pt idx="8187">
                  <c:v>20.795999999999999</c:v>
                </c:pt>
                <c:pt idx="8188">
                  <c:v>20.803000000000001</c:v>
                </c:pt>
                <c:pt idx="8189">
                  <c:v>20.808</c:v>
                </c:pt>
                <c:pt idx="8190">
                  <c:v>20.814</c:v>
                </c:pt>
                <c:pt idx="8191">
                  <c:v>20.806000000000001</c:v>
                </c:pt>
                <c:pt idx="8192">
                  <c:v>20.823</c:v>
                </c:pt>
                <c:pt idx="8193">
                  <c:v>20.81</c:v>
                </c:pt>
                <c:pt idx="8194">
                  <c:v>20.824999999999999</c:v>
                </c:pt>
                <c:pt idx="8195">
                  <c:v>20.837</c:v>
                </c:pt>
                <c:pt idx="8196">
                  <c:v>20.821000000000002</c:v>
                </c:pt>
                <c:pt idx="8197">
                  <c:v>20.827999999999999</c:v>
                </c:pt>
                <c:pt idx="8198">
                  <c:v>20.827999999999999</c:v>
                </c:pt>
                <c:pt idx="8199">
                  <c:v>20.85</c:v>
                </c:pt>
                <c:pt idx="8200">
                  <c:v>20.861000000000001</c:v>
                </c:pt>
                <c:pt idx="8201">
                  <c:v>20.859000000000002</c:v>
                </c:pt>
                <c:pt idx="8202">
                  <c:v>20.856999999999999</c:v>
                </c:pt>
                <c:pt idx="8203">
                  <c:v>20.864999999999998</c:v>
                </c:pt>
                <c:pt idx="8204">
                  <c:v>20.856999999999999</c:v>
                </c:pt>
                <c:pt idx="8205">
                  <c:v>20.861000000000001</c:v>
                </c:pt>
                <c:pt idx="8206">
                  <c:v>20.861000000000001</c:v>
                </c:pt>
                <c:pt idx="8207">
                  <c:v>20.850999999999999</c:v>
                </c:pt>
                <c:pt idx="8208">
                  <c:v>20.849</c:v>
                </c:pt>
                <c:pt idx="8209">
                  <c:v>20.853000000000002</c:v>
                </c:pt>
                <c:pt idx="8210">
                  <c:v>20.853000000000002</c:v>
                </c:pt>
                <c:pt idx="8211">
                  <c:v>20.853000000000002</c:v>
                </c:pt>
                <c:pt idx="8212">
                  <c:v>20.853000000000002</c:v>
                </c:pt>
                <c:pt idx="8213">
                  <c:v>20.835999999999999</c:v>
                </c:pt>
                <c:pt idx="8214">
                  <c:v>20.844999999999999</c:v>
                </c:pt>
                <c:pt idx="8215">
                  <c:v>20.856000000000002</c:v>
                </c:pt>
                <c:pt idx="8216">
                  <c:v>20.86</c:v>
                </c:pt>
                <c:pt idx="8217">
                  <c:v>20.856000000000002</c:v>
                </c:pt>
                <c:pt idx="8218">
                  <c:v>20.849</c:v>
                </c:pt>
                <c:pt idx="8219">
                  <c:v>20.856000000000002</c:v>
                </c:pt>
                <c:pt idx="8220">
                  <c:v>20.849</c:v>
                </c:pt>
                <c:pt idx="8221">
                  <c:v>20.849</c:v>
                </c:pt>
                <c:pt idx="8222">
                  <c:v>20.849</c:v>
                </c:pt>
                <c:pt idx="8223">
                  <c:v>20.856000000000002</c:v>
                </c:pt>
                <c:pt idx="8224">
                  <c:v>20.86</c:v>
                </c:pt>
                <c:pt idx="8225">
                  <c:v>20.856000000000002</c:v>
                </c:pt>
                <c:pt idx="8226">
                  <c:v>20.856000000000002</c:v>
                </c:pt>
                <c:pt idx="8227">
                  <c:v>20.863</c:v>
                </c:pt>
                <c:pt idx="8228">
                  <c:v>20.87</c:v>
                </c:pt>
                <c:pt idx="8229">
                  <c:v>20.878</c:v>
                </c:pt>
                <c:pt idx="8230">
                  <c:v>20.878</c:v>
                </c:pt>
                <c:pt idx="8231">
                  <c:v>20.864999999999998</c:v>
                </c:pt>
                <c:pt idx="8232">
                  <c:v>20.855</c:v>
                </c:pt>
                <c:pt idx="8233">
                  <c:v>20.866</c:v>
                </c:pt>
                <c:pt idx="8234">
                  <c:v>20.864000000000001</c:v>
                </c:pt>
                <c:pt idx="8235">
                  <c:v>20.859000000000002</c:v>
                </c:pt>
                <c:pt idx="8236">
                  <c:v>20.866</c:v>
                </c:pt>
                <c:pt idx="8237">
                  <c:v>20.872</c:v>
                </c:pt>
                <c:pt idx="8238">
                  <c:v>20.876999999999999</c:v>
                </c:pt>
                <c:pt idx="8239">
                  <c:v>20.876999999999999</c:v>
                </c:pt>
                <c:pt idx="8240">
                  <c:v>20.873000000000001</c:v>
                </c:pt>
                <c:pt idx="8241">
                  <c:v>20.87</c:v>
                </c:pt>
                <c:pt idx="8242">
                  <c:v>20.876999999999999</c:v>
                </c:pt>
                <c:pt idx="8243">
                  <c:v>20.873000000000001</c:v>
                </c:pt>
                <c:pt idx="8244">
                  <c:v>20.87</c:v>
                </c:pt>
                <c:pt idx="8245">
                  <c:v>20.87</c:v>
                </c:pt>
                <c:pt idx="8246">
                  <c:v>20.873000000000001</c:v>
                </c:pt>
                <c:pt idx="8247">
                  <c:v>20.869</c:v>
                </c:pt>
                <c:pt idx="8248">
                  <c:v>20.88</c:v>
                </c:pt>
                <c:pt idx="8249">
                  <c:v>20.870999999999999</c:v>
                </c:pt>
                <c:pt idx="8250">
                  <c:v>20.876999999999999</c:v>
                </c:pt>
                <c:pt idx="8251">
                  <c:v>20.873000000000001</c:v>
                </c:pt>
                <c:pt idx="8252">
                  <c:v>20.861999999999998</c:v>
                </c:pt>
                <c:pt idx="8253">
                  <c:v>20.869</c:v>
                </c:pt>
                <c:pt idx="8254">
                  <c:v>20.873000000000001</c:v>
                </c:pt>
                <c:pt idx="8255">
                  <c:v>20.863</c:v>
                </c:pt>
                <c:pt idx="8256">
                  <c:v>20.864999999999998</c:v>
                </c:pt>
                <c:pt idx="8257">
                  <c:v>20.861999999999998</c:v>
                </c:pt>
                <c:pt idx="8258">
                  <c:v>20.873999999999999</c:v>
                </c:pt>
                <c:pt idx="8259">
                  <c:v>20.864999999999998</c:v>
                </c:pt>
                <c:pt idx="8260">
                  <c:v>20.858000000000001</c:v>
                </c:pt>
                <c:pt idx="8261">
                  <c:v>20.858000000000001</c:v>
                </c:pt>
                <c:pt idx="8262">
                  <c:v>20.85</c:v>
                </c:pt>
                <c:pt idx="8263">
                  <c:v>20.861000000000001</c:v>
                </c:pt>
                <c:pt idx="8264">
                  <c:v>20.852</c:v>
                </c:pt>
                <c:pt idx="8265">
                  <c:v>20.846</c:v>
                </c:pt>
                <c:pt idx="8266">
                  <c:v>20.843</c:v>
                </c:pt>
                <c:pt idx="8267">
                  <c:v>20.855</c:v>
                </c:pt>
                <c:pt idx="8268">
                  <c:v>20.846</c:v>
                </c:pt>
                <c:pt idx="8269">
                  <c:v>20.856999999999999</c:v>
                </c:pt>
                <c:pt idx="8270">
                  <c:v>20.856999999999999</c:v>
                </c:pt>
                <c:pt idx="8271">
                  <c:v>20.85</c:v>
                </c:pt>
                <c:pt idx="8272">
                  <c:v>20.856999999999999</c:v>
                </c:pt>
                <c:pt idx="8273">
                  <c:v>20.856999999999999</c:v>
                </c:pt>
                <c:pt idx="8274">
                  <c:v>20.85</c:v>
                </c:pt>
                <c:pt idx="8275">
                  <c:v>20.85</c:v>
                </c:pt>
                <c:pt idx="8276">
                  <c:v>20.861999999999998</c:v>
                </c:pt>
                <c:pt idx="8277">
                  <c:v>20.86</c:v>
                </c:pt>
                <c:pt idx="8278">
                  <c:v>20.864000000000001</c:v>
                </c:pt>
                <c:pt idx="8279">
                  <c:v>20.864000000000001</c:v>
                </c:pt>
                <c:pt idx="8280">
                  <c:v>20.834</c:v>
                </c:pt>
                <c:pt idx="8281">
                  <c:v>20.856000000000002</c:v>
                </c:pt>
                <c:pt idx="8282">
                  <c:v>20.861999999999998</c:v>
                </c:pt>
                <c:pt idx="8283">
                  <c:v>20.86</c:v>
                </c:pt>
                <c:pt idx="8284">
                  <c:v>20.867000000000001</c:v>
                </c:pt>
                <c:pt idx="8285">
                  <c:v>20.867000000000001</c:v>
                </c:pt>
                <c:pt idx="8286">
                  <c:v>20.875</c:v>
                </c:pt>
                <c:pt idx="8287">
                  <c:v>20.875</c:v>
                </c:pt>
                <c:pt idx="8288">
                  <c:v>20.882000000000001</c:v>
                </c:pt>
                <c:pt idx="8289">
                  <c:v>20.882000000000001</c:v>
                </c:pt>
                <c:pt idx="8290">
                  <c:v>20.885000000000002</c:v>
                </c:pt>
                <c:pt idx="8291">
                  <c:v>20.873999999999999</c:v>
                </c:pt>
                <c:pt idx="8292">
                  <c:v>20.86</c:v>
                </c:pt>
                <c:pt idx="8293">
                  <c:v>20.867000000000001</c:v>
                </c:pt>
                <c:pt idx="8294">
                  <c:v>20.863</c:v>
                </c:pt>
                <c:pt idx="8295">
                  <c:v>20.867000000000001</c:v>
                </c:pt>
                <c:pt idx="8296">
                  <c:v>20.863</c:v>
                </c:pt>
                <c:pt idx="8297">
                  <c:v>20.861000000000001</c:v>
                </c:pt>
                <c:pt idx="8298">
                  <c:v>20.867000000000001</c:v>
                </c:pt>
                <c:pt idx="8299">
                  <c:v>20.863</c:v>
                </c:pt>
                <c:pt idx="8300">
                  <c:v>20.853999999999999</c:v>
                </c:pt>
                <c:pt idx="8301">
                  <c:v>20.852</c:v>
                </c:pt>
                <c:pt idx="8302">
                  <c:v>20.876999999999999</c:v>
                </c:pt>
                <c:pt idx="8303">
                  <c:v>20.853000000000002</c:v>
                </c:pt>
                <c:pt idx="8304">
                  <c:v>20.847999999999999</c:v>
                </c:pt>
                <c:pt idx="8305">
                  <c:v>20.844000000000001</c:v>
                </c:pt>
                <c:pt idx="8306">
                  <c:v>20.841999999999999</c:v>
                </c:pt>
                <c:pt idx="8307">
                  <c:v>20.855</c:v>
                </c:pt>
                <c:pt idx="8308">
                  <c:v>20.829000000000001</c:v>
                </c:pt>
                <c:pt idx="8309">
                  <c:v>20.837</c:v>
                </c:pt>
                <c:pt idx="8310">
                  <c:v>20.835999999999999</c:v>
                </c:pt>
                <c:pt idx="8311">
                  <c:v>20.835999999999999</c:v>
                </c:pt>
                <c:pt idx="8312">
                  <c:v>20.84</c:v>
                </c:pt>
                <c:pt idx="8313">
                  <c:v>20.847000000000001</c:v>
                </c:pt>
                <c:pt idx="8314">
                  <c:v>20.84</c:v>
                </c:pt>
                <c:pt idx="8315">
                  <c:v>20.849</c:v>
                </c:pt>
                <c:pt idx="8316">
                  <c:v>20.832000000000001</c:v>
                </c:pt>
                <c:pt idx="8317">
                  <c:v>20.844000000000001</c:v>
                </c:pt>
                <c:pt idx="8318">
                  <c:v>20.844999999999999</c:v>
                </c:pt>
                <c:pt idx="8319">
                  <c:v>20.843</c:v>
                </c:pt>
                <c:pt idx="8320">
                  <c:v>20.843</c:v>
                </c:pt>
                <c:pt idx="8321">
                  <c:v>20.835999999999999</c:v>
                </c:pt>
                <c:pt idx="8322">
                  <c:v>20.827999999999999</c:v>
                </c:pt>
                <c:pt idx="8323">
                  <c:v>20.835999999999999</c:v>
                </c:pt>
                <c:pt idx="8324">
                  <c:v>20.838000000000001</c:v>
                </c:pt>
                <c:pt idx="8325">
                  <c:v>20.843</c:v>
                </c:pt>
                <c:pt idx="8326">
                  <c:v>20.832000000000001</c:v>
                </c:pt>
                <c:pt idx="8327">
                  <c:v>20.837</c:v>
                </c:pt>
                <c:pt idx="8328">
                  <c:v>20.824999999999999</c:v>
                </c:pt>
                <c:pt idx="8329">
                  <c:v>20.843</c:v>
                </c:pt>
                <c:pt idx="8330">
                  <c:v>20.843</c:v>
                </c:pt>
                <c:pt idx="8331">
                  <c:v>20.838999999999999</c:v>
                </c:pt>
                <c:pt idx="8332">
                  <c:v>20.843</c:v>
                </c:pt>
                <c:pt idx="8333">
                  <c:v>20.846</c:v>
                </c:pt>
                <c:pt idx="8334">
                  <c:v>20.85</c:v>
                </c:pt>
                <c:pt idx="8335">
                  <c:v>20.843</c:v>
                </c:pt>
                <c:pt idx="8336">
                  <c:v>20.841999999999999</c:v>
                </c:pt>
                <c:pt idx="8337">
                  <c:v>20.853000000000002</c:v>
                </c:pt>
                <c:pt idx="8338">
                  <c:v>20.846</c:v>
                </c:pt>
                <c:pt idx="8339">
                  <c:v>20.855</c:v>
                </c:pt>
                <c:pt idx="8340">
                  <c:v>20.846</c:v>
                </c:pt>
                <c:pt idx="8341">
                  <c:v>20.85</c:v>
                </c:pt>
                <c:pt idx="8342">
                  <c:v>20.853000000000002</c:v>
                </c:pt>
                <c:pt idx="8343">
                  <c:v>20.853000000000002</c:v>
                </c:pt>
                <c:pt idx="8344">
                  <c:v>20.849</c:v>
                </c:pt>
                <c:pt idx="8345">
                  <c:v>20.853000000000002</c:v>
                </c:pt>
                <c:pt idx="8346">
                  <c:v>20.856999999999999</c:v>
                </c:pt>
                <c:pt idx="8347">
                  <c:v>20.849</c:v>
                </c:pt>
                <c:pt idx="8348">
                  <c:v>20.855</c:v>
                </c:pt>
                <c:pt idx="8349">
                  <c:v>20.849</c:v>
                </c:pt>
                <c:pt idx="8350">
                  <c:v>20.856000000000002</c:v>
                </c:pt>
                <c:pt idx="8351">
                  <c:v>20.849</c:v>
                </c:pt>
                <c:pt idx="8352">
                  <c:v>20.841999999999999</c:v>
                </c:pt>
                <c:pt idx="8353">
                  <c:v>20.853000000000002</c:v>
                </c:pt>
                <c:pt idx="8354">
                  <c:v>20.856000000000002</c:v>
                </c:pt>
                <c:pt idx="8355">
                  <c:v>20.863</c:v>
                </c:pt>
                <c:pt idx="8356">
                  <c:v>20.867000000000001</c:v>
                </c:pt>
                <c:pt idx="8357">
                  <c:v>20.861000000000001</c:v>
                </c:pt>
                <c:pt idx="8358">
                  <c:v>20.863</c:v>
                </c:pt>
                <c:pt idx="8359">
                  <c:v>20.812000000000001</c:v>
                </c:pt>
                <c:pt idx="8360">
                  <c:v>20.847000000000001</c:v>
                </c:pt>
                <c:pt idx="8361">
                  <c:v>20.852</c:v>
                </c:pt>
                <c:pt idx="8362">
                  <c:v>20.841000000000001</c:v>
                </c:pt>
                <c:pt idx="8363">
                  <c:v>20.852</c:v>
                </c:pt>
                <c:pt idx="8364">
                  <c:v>20.841000000000001</c:v>
                </c:pt>
                <c:pt idx="8365">
                  <c:v>20.837</c:v>
                </c:pt>
                <c:pt idx="8366">
                  <c:v>20.837</c:v>
                </c:pt>
                <c:pt idx="8367">
                  <c:v>20.837</c:v>
                </c:pt>
                <c:pt idx="8368">
                  <c:v>20.837</c:v>
                </c:pt>
                <c:pt idx="8369">
                  <c:v>20.85</c:v>
                </c:pt>
                <c:pt idx="8370">
                  <c:v>20.855</c:v>
                </c:pt>
                <c:pt idx="8371">
                  <c:v>20.844000000000001</c:v>
                </c:pt>
                <c:pt idx="8372">
                  <c:v>20.85</c:v>
                </c:pt>
                <c:pt idx="8373">
                  <c:v>20.847999999999999</c:v>
                </c:pt>
                <c:pt idx="8374">
                  <c:v>20.855</c:v>
                </c:pt>
                <c:pt idx="8375">
                  <c:v>20.859000000000002</c:v>
                </c:pt>
                <c:pt idx="8376">
                  <c:v>20.850999999999999</c:v>
                </c:pt>
                <c:pt idx="8377">
                  <c:v>20.855</c:v>
                </c:pt>
                <c:pt idx="8378">
                  <c:v>20.855</c:v>
                </c:pt>
                <c:pt idx="8379">
                  <c:v>20.855</c:v>
                </c:pt>
                <c:pt idx="8380">
                  <c:v>20.855</c:v>
                </c:pt>
                <c:pt idx="8381">
                  <c:v>20.855</c:v>
                </c:pt>
                <c:pt idx="8382">
                  <c:v>20.861999999999998</c:v>
                </c:pt>
                <c:pt idx="8383">
                  <c:v>20.866</c:v>
                </c:pt>
                <c:pt idx="8384">
                  <c:v>20.849</c:v>
                </c:pt>
                <c:pt idx="8385">
                  <c:v>20.855</c:v>
                </c:pt>
                <c:pt idx="8386">
                  <c:v>20.861999999999998</c:v>
                </c:pt>
                <c:pt idx="8387">
                  <c:v>20.856000000000002</c:v>
                </c:pt>
                <c:pt idx="8388">
                  <c:v>20.858000000000001</c:v>
                </c:pt>
                <c:pt idx="8389">
                  <c:v>20.847000000000001</c:v>
                </c:pt>
                <c:pt idx="8390">
                  <c:v>20.858000000000001</c:v>
                </c:pt>
                <c:pt idx="8391">
                  <c:v>20.858000000000001</c:v>
                </c:pt>
                <c:pt idx="8392">
                  <c:v>20.847000000000001</c:v>
                </c:pt>
                <c:pt idx="8393">
                  <c:v>20.856000000000002</c:v>
                </c:pt>
                <c:pt idx="8394">
                  <c:v>20.853999999999999</c:v>
                </c:pt>
                <c:pt idx="8395">
                  <c:v>20.847000000000001</c:v>
                </c:pt>
                <c:pt idx="8396">
                  <c:v>20.847000000000001</c:v>
                </c:pt>
                <c:pt idx="8397">
                  <c:v>20.847000000000001</c:v>
                </c:pt>
                <c:pt idx="8398">
                  <c:v>20.861000000000001</c:v>
                </c:pt>
                <c:pt idx="8399">
                  <c:v>20.858000000000001</c:v>
                </c:pt>
                <c:pt idx="8400">
                  <c:v>20.861000000000001</c:v>
                </c:pt>
                <c:pt idx="8401">
                  <c:v>20.85</c:v>
                </c:pt>
                <c:pt idx="8402">
                  <c:v>20.856000000000002</c:v>
                </c:pt>
                <c:pt idx="8403">
                  <c:v>20.846</c:v>
                </c:pt>
                <c:pt idx="8404">
                  <c:v>20.846</c:v>
                </c:pt>
                <c:pt idx="8405">
                  <c:v>20.867000000000001</c:v>
                </c:pt>
                <c:pt idx="8406">
                  <c:v>20.872</c:v>
                </c:pt>
                <c:pt idx="8407">
                  <c:v>20.867999999999999</c:v>
                </c:pt>
                <c:pt idx="8408">
                  <c:v>20.873999999999999</c:v>
                </c:pt>
                <c:pt idx="8409">
                  <c:v>20.887</c:v>
                </c:pt>
                <c:pt idx="8410">
                  <c:v>20.887</c:v>
                </c:pt>
                <c:pt idx="8411">
                  <c:v>20.901</c:v>
                </c:pt>
                <c:pt idx="8412">
                  <c:v>20.92</c:v>
                </c:pt>
                <c:pt idx="8413">
                  <c:v>20.927</c:v>
                </c:pt>
                <c:pt idx="8414">
                  <c:v>20.936</c:v>
                </c:pt>
                <c:pt idx="8415">
                  <c:v>20.934000000000001</c:v>
                </c:pt>
                <c:pt idx="8416">
                  <c:v>20.945</c:v>
                </c:pt>
                <c:pt idx="8417">
                  <c:v>20.943000000000001</c:v>
                </c:pt>
                <c:pt idx="8418">
                  <c:v>20.942</c:v>
                </c:pt>
                <c:pt idx="8419">
                  <c:v>20.931000000000001</c:v>
                </c:pt>
                <c:pt idx="8420">
                  <c:v>20.949000000000002</c:v>
                </c:pt>
                <c:pt idx="8421">
                  <c:v>20.96</c:v>
                </c:pt>
                <c:pt idx="8422">
                  <c:v>20.956</c:v>
                </c:pt>
                <c:pt idx="8423">
                  <c:v>20.956</c:v>
                </c:pt>
                <c:pt idx="8424">
                  <c:v>20.952000000000002</c:v>
                </c:pt>
                <c:pt idx="8425">
                  <c:v>20.952000000000002</c:v>
                </c:pt>
                <c:pt idx="8426">
                  <c:v>20.956</c:v>
                </c:pt>
                <c:pt idx="8427">
                  <c:v>20.952000000000002</c:v>
                </c:pt>
                <c:pt idx="8428">
                  <c:v>20.96</c:v>
                </c:pt>
                <c:pt idx="8429">
                  <c:v>20.952000000000002</c:v>
                </c:pt>
                <c:pt idx="8430">
                  <c:v>20.952000000000002</c:v>
                </c:pt>
                <c:pt idx="8431">
                  <c:v>20.945</c:v>
                </c:pt>
                <c:pt idx="8432">
                  <c:v>20.960999999999999</c:v>
                </c:pt>
                <c:pt idx="8433">
                  <c:v>20.963000000000001</c:v>
                </c:pt>
                <c:pt idx="8434">
                  <c:v>20.956</c:v>
                </c:pt>
                <c:pt idx="8435">
                  <c:v>20.968</c:v>
                </c:pt>
                <c:pt idx="8436">
                  <c:v>20.966999999999999</c:v>
                </c:pt>
                <c:pt idx="8437">
                  <c:v>20.966999999999999</c:v>
                </c:pt>
                <c:pt idx="8438">
                  <c:v>20.954000000000001</c:v>
                </c:pt>
                <c:pt idx="8439">
                  <c:v>20.956</c:v>
                </c:pt>
                <c:pt idx="8440">
                  <c:v>20.954999999999998</c:v>
                </c:pt>
                <c:pt idx="8441">
                  <c:v>20.959</c:v>
                </c:pt>
                <c:pt idx="8442">
                  <c:v>20.974</c:v>
                </c:pt>
                <c:pt idx="8443">
                  <c:v>20.959</c:v>
                </c:pt>
                <c:pt idx="8444">
                  <c:v>20.952000000000002</c:v>
                </c:pt>
                <c:pt idx="8445">
                  <c:v>20.959</c:v>
                </c:pt>
                <c:pt idx="8446">
                  <c:v>20.954999999999998</c:v>
                </c:pt>
                <c:pt idx="8447">
                  <c:v>20.960999999999999</c:v>
                </c:pt>
                <c:pt idx="8448">
                  <c:v>20.951000000000001</c:v>
                </c:pt>
                <c:pt idx="8449">
                  <c:v>20.963000000000001</c:v>
                </c:pt>
                <c:pt idx="8450">
                  <c:v>20.963999999999999</c:v>
                </c:pt>
                <c:pt idx="8451">
                  <c:v>20.962</c:v>
                </c:pt>
                <c:pt idx="8452">
                  <c:v>20.959</c:v>
                </c:pt>
                <c:pt idx="8453">
                  <c:v>20.972999999999999</c:v>
                </c:pt>
                <c:pt idx="8454">
                  <c:v>20.981000000000002</c:v>
                </c:pt>
                <c:pt idx="8455">
                  <c:v>20.972999999999999</c:v>
                </c:pt>
                <c:pt idx="8456">
                  <c:v>20.971</c:v>
                </c:pt>
                <c:pt idx="8457">
                  <c:v>20.972999999999999</c:v>
                </c:pt>
                <c:pt idx="8458">
                  <c:v>20.972999999999999</c:v>
                </c:pt>
                <c:pt idx="8459">
                  <c:v>20.968</c:v>
                </c:pt>
                <c:pt idx="8460">
                  <c:v>20.957999999999998</c:v>
                </c:pt>
                <c:pt idx="8461">
                  <c:v>20.957999999999998</c:v>
                </c:pt>
                <c:pt idx="8462">
                  <c:v>20.966000000000001</c:v>
                </c:pt>
                <c:pt idx="8463">
                  <c:v>20.969000000000001</c:v>
                </c:pt>
                <c:pt idx="8464">
                  <c:v>20.966000000000001</c:v>
                </c:pt>
                <c:pt idx="8465">
                  <c:v>20.946999999999999</c:v>
                </c:pt>
                <c:pt idx="8466">
                  <c:v>20.977</c:v>
                </c:pt>
                <c:pt idx="8467">
                  <c:v>20.969000000000001</c:v>
                </c:pt>
                <c:pt idx="8468">
                  <c:v>20.972999999999999</c:v>
                </c:pt>
                <c:pt idx="8469">
                  <c:v>20.969000000000001</c:v>
                </c:pt>
                <c:pt idx="8470">
                  <c:v>20.972999999999999</c:v>
                </c:pt>
                <c:pt idx="8471">
                  <c:v>20.989000000000001</c:v>
                </c:pt>
                <c:pt idx="8472">
                  <c:v>20.995000000000001</c:v>
                </c:pt>
                <c:pt idx="8473">
                  <c:v>20.986999999999998</c:v>
                </c:pt>
                <c:pt idx="8474">
                  <c:v>20.974</c:v>
                </c:pt>
                <c:pt idx="8475">
                  <c:v>20.98</c:v>
                </c:pt>
                <c:pt idx="8476">
                  <c:v>20.975999999999999</c:v>
                </c:pt>
                <c:pt idx="8477">
                  <c:v>20.969000000000001</c:v>
                </c:pt>
                <c:pt idx="8478">
                  <c:v>20.975999999999999</c:v>
                </c:pt>
                <c:pt idx="8479">
                  <c:v>20.957999999999998</c:v>
                </c:pt>
                <c:pt idx="8480">
                  <c:v>20.956</c:v>
                </c:pt>
                <c:pt idx="8481">
                  <c:v>20.95</c:v>
                </c:pt>
                <c:pt idx="8482">
                  <c:v>20.943000000000001</c:v>
                </c:pt>
                <c:pt idx="8483">
                  <c:v>20.946999999999999</c:v>
                </c:pt>
                <c:pt idx="8484">
                  <c:v>20.946999999999999</c:v>
                </c:pt>
                <c:pt idx="8485">
                  <c:v>20.95</c:v>
                </c:pt>
                <c:pt idx="8486">
                  <c:v>20.939</c:v>
                </c:pt>
                <c:pt idx="8487">
                  <c:v>20.939</c:v>
                </c:pt>
                <c:pt idx="8488">
                  <c:v>20.928000000000001</c:v>
                </c:pt>
                <c:pt idx="8489">
                  <c:v>20.948</c:v>
                </c:pt>
                <c:pt idx="8490">
                  <c:v>20.943000000000001</c:v>
                </c:pt>
                <c:pt idx="8491">
                  <c:v>20.939</c:v>
                </c:pt>
                <c:pt idx="8492">
                  <c:v>20.925999999999998</c:v>
                </c:pt>
                <c:pt idx="8493">
                  <c:v>20.934999999999999</c:v>
                </c:pt>
                <c:pt idx="8494">
                  <c:v>20.931999999999999</c:v>
                </c:pt>
                <c:pt idx="8495">
                  <c:v>20.939</c:v>
                </c:pt>
                <c:pt idx="8496">
                  <c:v>20.931000000000001</c:v>
                </c:pt>
                <c:pt idx="8497">
                  <c:v>20.934999999999999</c:v>
                </c:pt>
                <c:pt idx="8498">
                  <c:v>20.942</c:v>
                </c:pt>
                <c:pt idx="8499">
                  <c:v>20.939</c:v>
                </c:pt>
                <c:pt idx="8500">
                  <c:v>20.931000000000001</c:v>
                </c:pt>
                <c:pt idx="8501">
                  <c:v>20.943999999999999</c:v>
                </c:pt>
                <c:pt idx="8502">
                  <c:v>20.934999999999999</c:v>
                </c:pt>
                <c:pt idx="8503">
                  <c:v>20.939</c:v>
                </c:pt>
                <c:pt idx="8504">
                  <c:v>20.937999999999999</c:v>
                </c:pt>
                <c:pt idx="8505">
                  <c:v>20.937999999999999</c:v>
                </c:pt>
                <c:pt idx="8506">
                  <c:v>20.931000000000001</c:v>
                </c:pt>
                <c:pt idx="8507">
                  <c:v>20.949000000000002</c:v>
                </c:pt>
                <c:pt idx="8508">
                  <c:v>20.942</c:v>
                </c:pt>
                <c:pt idx="8509">
                  <c:v>20.927</c:v>
                </c:pt>
                <c:pt idx="8510">
                  <c:v>20.942</c:v>
                </c:pt>
                <c:pt idx="8511">
                  <c:v>20.946000000000002</c:v>
                </c:pt>
                <c:pt idx="8512">
                  <c:v>20.942</c:v>
                </c:pt>
                <c:pt idx="8513">
                  <c:v>20.957000000000001</c:v>
                </c:pt>
                <c:pt idx="8514">
                  <c:v>20.957000000000001</c:v>
                </c:pt>
                <c:pt idx="8515">
                  <c:v>20.946000000000002</c:v>
                </c:pt>
                <c:pt idx="8516">
                  <c:v>20.942</c:v>
                </c:pt>
                <c:pt idx="8517">
                  <c:v>20.946000000000002</c:v>
                </c:pt>
                <c:pt idx="8518">
                  <c:v>20.937999999999999</c:v>
                </c:pt>
                <c:pt idx="8519">
                  <c:v>20.945</c:v>
                </c:pt>
                <c:pt idx="8520">
                  <c:v>20.945</c:v>
                </c:pt>
                <c:pt idx="8521">
                  <c:v>20.931000000000001</c:v>
                </c:pt>
                <c:pt idx="8522">
                  <c:v>20.957999999999998</c:v>
                </c:pt>
                <c:pt idx="8523">
                  <c:v>20.952999999999999</c:v>
                </c:pt>
                <c:pt idx="8524">
                  <c:v>20.956</c:v>
                </c:pt>
                <c:pt idx="8525">
                  <c:v>20.963999999999999</c:v>
                </c:pt>
                <c:pt idx="8526">
                  <c:v>20.952999999999999</c:v>
                </c:pt>
                <c:pt idx="8527">
                  <c:v>20.945</c:v>
                </c:pt>
                <c:pt idx="8528">
                  <c:v>20.942</c:v>
                </c:pt>
                <c:pt idx="8529">
                  <c:v>20.945</c:v>
                </c:pt>
                <c:pt idx="8530">
                  <c:v>20.937999999999999</c:v>
                </c:pt>
                <c:pt idx="8531">
                  <c:v>20.949000000000002</c:v>
                </c:pt>
                <c:pt idx="8532">
                  <c:v>20.956</c:v>
                </c:pt>
                <c:pt idx="8533">
                  <c:v>20.927</c:v>
                </c:pt>
                <c:pt idx="8534">
                  <c:v>20.93</c:v>
                </c:pt>
                <c:pt idx="8535">
                  <c:v>20.916</c:v>
                </c:pt>
                <c:pt idx="8536">
                  <c:v>20.916</c:v>
                </c:pt>
                <c:pt idx="8537">
                  <c:v>20.93</c:v>
                </c:pt>
                <c:pt idx="8538">
                  <c:v>20.922999999999998</c:v>
                </c:pt>
                <c:pt idx="8539">
                  <c:v>20.919</c:v>
                </c:pt>
                <c:pt idx="8540">
                  <c:v>20.919</c:v>
                </c:pt>
                <c:pt idx="8541">
                  <c:v>20.911999999999999</c:v>
                </c:pt>
                <c:pt idx="8542">
                  <c:v>20.919</c:v>
                </c:pt>
                <c:pt idx="8543">
                  <c:v>20.922999999999998</c:v>
                </c:pt>
                <c:pt idx="8544">
                  <c:v>20.919</c:v>
                </c:pt>
                <c:pt idx="8545">
                  <c:v>20.922999999999998</c:v>
                </c:pt>
                <c:pt idx="8546">
                  <c:v>20.919</c:v>
                </c:pt>
                <c:pt idx="8547">
                  <c:v>20.919</c:v>
                </c:pt>
                <c:pt idx="8548">
                  <c:v>20.904</c:v>
                </c:pt>
                <c:pt idx="8549">
                  <c:v>20.91</c:v>
                </c:pt>
                <c:pt idx="8550">
                  <c:v>20.925999999999998</c:v>
                </c:pt>
                <c:pt idx="8551">
                  <c:v>20.908000000000001</c:v>
                </c:pt>
                <c:pt idx="8552">
                  <c:v>20.917000000000002</c:v>
                </c:pt>
                <c:pt idx="8553">
                  <c:v>20.922000000000001</c:v>
                </c:pt>
                <c:pt idx="8554">
                  <c:v>20.908000000000001</c:v>
                </c:pt>
                <c:pt idx="8555">
                  <c:v>20.928000000000001</c:v>
                </c:pt>
                <c:pt idx="8556">
                  <c:v>20.93</c:v>
                </c:pt>
                <c:pt idx="8557">
                  <c:v>20.93</c:v>
                </c:pt>
                <c:pt idx="8558">
                  <c:v>20.922000000000001</c:v>
                </c:pt>
                <c:pt idx="8559">
                  <c:v>20.922000000000001</c:v>
                </c:pt>
                <c:pt idx="8560">
                  <c:v>20.922000000000001</c:v>
                </c:pt>
                <c:pt idx="8561">
                  <c:v>20.925999999999998</c:v>
                </c:pt>
                <c:pt idx="8562">
                  <c:v>20.937000000000001</c:v>
                </c:pt>
                <c:pt idx="8563">
                  <c:v>20.922000000000001</c:v>
                </c:pt>
                <c:pt idx="8564">
                  <c:v>20.939</c:v>
                </c:pt>
                <c:pt idx="8565">
                  <c:v>20.937000000000001</c:v>
                </c:pt>
                <c:pt idx="8566">
                  <c:v>20.937000000000001</c:v>
                </c:pt>
                <c:pt idx="8567">
                  <c:v>20.943000000000001</c:v>
                </c:pt>
                <c:pt idx="8568">
                  <c:v>20.943999999999999</c:v>
                </c:pt>
                <c:pt idx="8569">
                  <c:v>20.914999999999999</c:v>
                </c:pt>
                <c:pt idx="8570">
                  <c:v>20.934999999999999</c:v>
                </c:pt>
                <c:pt idx="8571">
                  <c:v>20.933</c:v>
                </c:pt>
                <c:pt idx="8572">
                  <c:v>20.940999999999999</c:v>
                </c:pt>
                <c:pt idx="8573">
                  <c:v>20.913</c:v>
                </c:pt>
                <c:pt idx="8574">
                  <c:v>20.914999999999999</c:v>
                </c:pt>
                <c:pt idx="8575">
                  <c:v>20.925999999999998</c:v>
                </c:pt>
                <c:pt idx="8576">
                  <c:v>20.914999999999999</c:v>
                </c:pt>
                <c:pt idx="8577">
                  <c:v>20.914999999999999</c:v>
                </c:pt>
                <c:pt idx="8578">
                  <c:v>20.9</c:v>
                </c:pt>
                <c:pt idx="8579">
                  <c:v>20.913</c:v>
                </c:pt>
                <c:pt idx="8580">
                  <c:v>20.907</c:v>
                </c:pt>
                <c:pt idx="8581">
                  <c:v>20.925999999999998</c:v>
                </c:pt>
                <c:pt idx="8582">
                  <c:v>20.904</c:v>
                </c:pt>
                <c:pt idx="8583">
                  <c:v>20.904</c:v>
                </c:pt>
                <c:pt idx="8584">
                  <c:v>20.896000000000001</c:v>
                </c:pt>
                <c:pt idx="8585">
                  <c:v>20.905000000000001</c:v>
                </c:pt>
                <c:pt idx="8586">
                  <c:v>20.911000000000001</c:v>
                </c:pt>
                <c:pt idx="8587">
                  <c:v>20.911000000000001</c:v>
                </c:pt>
                <c:pt idx="8588">
                  <c:v>20.911000000000001</c:v>
                </c:pt>
                <c:pt idx="8589">
                  <c:v>20.907</c:v>
                </c:pt>
                <c:pt idx="8590">
                  <c:v>20.891999999999999</c:v>
                </c:pt>
                <c:pt idx="8591">
                  <c:v>20.905000000000001</c:v>
                </c:pt>
                <c:pt idx="8592">
                  <c:v>20.904</c:v>
                </c:pt>
                <c:pt idx="8593">
                  <c:v>20.867000000000001</c:v>
                </c:pt>
                <c:pt idx="8594">
                  <c:v>20.891999999999999</c:v>
                </c:pt>
                <c:pt idx="8595">
                  <c:v>20.911000000000001</c:v>
                </c:pt>
                <c:pt idx="8596">
                  <c:v>20.907</c:v>
                </c:pt>
                <c:pt idx="8597">
                  <c:v>20.917999999999999</c:v>
                </c:pt>
                <c:pt idx="8598">
                  <c:v>20.925000000000001</c:v>
                </c:pt>
                <c:pt idx="8599">
                  <c:v>20.922000000000001</c:v>
                </c:pt>
                <c:pt idx="8600">
                  <c:v>20.917999999999999</c:v>
                </c:pt>
                <c:pt idx="8601">
                  <c:v>20.914000000000001</c:v>
                </c:pt>
                <c:pt idx="8602">
                  <c:v>20.914000000000001</c:v>
                </c:pt>
                <c:pt idx="8603">
                  <c:v>20.896000000000001</c:v>
                </c:pt>
                <c:pt idx="8604">
                  <c:v>20.881</c:v>
                </c:pt>
                <c:pt idx="8605">
                  <c:v>20.873999999999999</c:v>
                </c:pt>
                <c:pt idx="8606">
                  <c:v>20.879000000000001</c:v>
                </c:pt>
                <c:pt idx="8607">
                  <c:v>20.876999999999999</c:v>
                </c:pt>
                <c:pt idx="8608">
                  <c:v>20.885000000000002</c:v>
                </c:pt>
                <c:pt idx="8609">
                  <c:v>20.89</c:v>
                </c:pt>
                <c:pt idx="8610">
                  <c:v>20.891999999999999</c:v>
                </c:pt>
                <c:pt idx="8611">
                  <c:v>20.891999999999999</c:v>
                </c:pt>
                <c:pt idx="8612">
                  <c:v>20.891999999999999</c:v>
                </c:pt>
                <c:pt idx="8613">
                  <c:v>20.899000000000001</c:v>
                </c:pt>
                <c:pt idx="8614">
                  <c:v>20.896000000000001</c:v>
                </c:pt>
                <c:pt idx="8615">
                  <c:v>20.916</c:v>
                </c:pt>
                <c:pt idx="8616">
                  <c:v>20.91</c:v>
                </c:pt>
                <c:pt idx="8617">
                  <c:v>20.907</c:v>
                </c:pt>
                <c:pt idx="8618">
                  <c:v>20.916</c:v>
                </c:pt>
                <c:pt idx="8619">
                  <c:v>20.928999999999998</c:v>
                </c:pt>
                <c:pt idx="8620">
                  <c:v>20.928999999999998</c:v>
                </c:pt>
                <c:pt idx="8621">
                  <c:v>20.936</c:v>
                </c:pt>
                <c:pt idx="8622">
                  <c:v>20.94</c:v>
                </c:pt>
                <c:pt idx="8623">
                  <c:v>20.94</c:v>
                </c:pt>
                <c:pt idx="8624">
                  <c:v>20.949000000000002</c:v>
                </c:pt>
                <c:pt idx="8625">
                  <c:v>20.936</c:v>
                </c:pt>
                <c:pt idx="8626">
                  <c:v>20.94</c:v>
                </c:pt>
                <c:pt idx="8627">
                  <c:v>20.94</c:v>
                </c:pt>
                <c:pt idx="8628">
                  <c:v>20.936</c:v>
                </c:pt>
                <c:pt idx="8629">
                  <c:v>20.94</c:v>
                </c:pt>
                <c:pt idx="8630">
                  <c:v>20.946999999999999</c:v>
                </c:pt>
                <c:pt idx="8631">
                  <c:v>20.943000000000001</c:v>
                </c:pt>
                <c:pt idx="8632">
                  <c:v>20.94</c:v>
                </c:pt>
                <c:pt idx="8633">
                  <c:v>20.946999999999999</c:v>
                </c:pt>
                <c:pt idx="8634">
                  <c:v>20.94</c:v>
                </c:pt>
                <c:pt idx="8635">
                  <c:v>20.936</c:v>
                </c:pt>
                <c:pt idx="8636">
                  <c:v>20.931999999999999</c:v>
                </c:pt>
                <c:pt idx="8637">
                  <c:v>20.920999999999999</c:v>
                </c:pt>
                <c:pt idx="8638">
                  <c:v>20.928999999999998</c:v>
                </c:pt>
                <c:pt idx="8639">
                  <c:v>20.920999999999999</c:v>
                </c:pt>
                <c:pt idx="8640">
                  <c:v>20.928999999999998</c:v>
                </c:pt>
                <c:pt idx="8641">
                  <c:v>20.91</c:v>
                </c:pt>
                <c:pt idx="8642">
                  <c:v>20.911999999999999</c:v>
                </c:pt>
                <c:pt idx="8643">
                  <c:v>20.914000000000001</c:v>
                </c:pt>
                <c:pt idx="8644">
                  <c:v>20.905999999999999</c:v>
                </c:pt>
                <c:pt idx="8645">
                  <c:v>20.911999999999999</c:v>
                </c:pt>
                <c:pt idx="8646">
                  <c:v>20.91</c:v>
                </c:pt>
                <c:pt idx="8647">
                  <c:v>20.891999999999999</c:v>
                </c:pt>
                <c:pt idx="8648">
                  <c:v>20.911999999999999</c:v>
                </c:pt>
                <c:pt idx="8649">
                  <c:v>20.902999999999999</c:v>
                </c:pt>
                <c:pt idx="8650">
                  <c:v>20.895</c:v>
                </c:pt>
                <c:pt idx="8651">
                  <c:v>20.911999999999999</c:v>
                </c:pt>
                <c:pt idx="8652">
                  <c:v>20.905999999999999</c:v>
                </c:pt>
                <c:pt idx="8653">
                  <c:v>20.975999999999999</c:v>
                </c:pt>
                <c:pt idx="8654">
                  <c:v>20.911999999999999</c:v>
                </c:pt>
                <c:pt idx="8655">
                  <c:v>20.91</c:v>
                </c:pt>
                <c:pt idx="8656">
                  <c:v>20.91</c:v>
                </c:pt>
                <c:pt idx="8657">
                  <c:v>20.905999999999999</c:v>
                </c:pt>
                <c:pt idx="8658">
                  <c:v>20.91</c:v>
                </c:pt>
                <c:pt idx="8659">
                  <c:v>20.899000000000001</c:v>
                </c:pt>
                <c:pt idx="8660">
                  <c:v>20.919</c:v>
                </c:pt>
                <c:pt idx="8661">
                  <c:v>20.917000000000002</c:v>
                </c:pt>
                <c:pt idx="8662">
                  <c:v>20.905999999999999</c:v>
                </c:pt>
                <c:pt idx="8663">
                  <c:v>20.920999999999999</c:v>
                </c:pt>
                <c:pt idx="8664">
                  <c:v>20.934999999999999</c:v>
                </c:pt>
                <c:pt idx="8665">
                  <c:v>20.928000000000001</c:v>
                </c:pt>
                <c:pt idx="8666">
                  <c:v>20.940999999999999</c:v>
                </c:pt>
                <c:pt idx="8667">
                  <c:v>20.943000000000001</c:v>
                </c:pt>
                <c:pt idx="8668">
                  <c:v>20.931999999999999</c:v>
                </c:pt>
                <c:pt idx="8669">
                  <c:v>20.945</c:v>
                </c:pt>
                <c:pt idx="8670">
                  <c:v>20.943000000000001</c:v>
                </c:pt>
                <c:pt idx="8671">
                  <c:v>20.939</c:v>
                </c:pt>
                <c:pt idx="8672">
                  <c:v>20.965</c:v>
                </c:pt>
                <c:pt idx="8673">
                  <c:v>20.965</c:v>
                </c:pt>
                <c:pt idx="8674">
                  <c:v>20.965</c:v>
                </c:pt>
                <c:pt idx="8675">
                  <c:v>20.963000000000001</c:v>
                </c:pt>
                <c:pt idx="8676">
                  <c:v>20.965</c:v>
                </c:pt>
                <c:pt idx="8677">
                  <c:v>20.95</c:v>
                </c:pt>
                <c:pt idx="8678">
                  <c:v>20.965</c:v>
                </c:pt>
                <c:pt idx="8679">
                  <c:v>20.968</c:v>
                </c:pt>
                <c:pt idx="8680">
                  <c:v>20.965</c:v>
                </c:pt>
                <c:pt idx="8681">
                  <c:v>20.965</c:v>
                </c:pt>
                <c:pt idx="8682">
                  <c:v>20.965</c:v>
                </c:pt>
                <c:pt idx="8683">
                  <c:v>20.975999999999999</c:v>
                </c:pt>
                <c:pt idx="8684">
                  <c:v>20.97</c:v>
                </c:pt>
                <c:pt idx="8685">
                  <c:v>20.968</c:v>
                </c:pt>
                <c:pt idx="8686">
                  <c:v>20.972000000000001</c:v>
                </c:pt>
                <c:pt idx="8687">
                  <c:v>20.957000000000001</c:v>
                </c:pt>
                <c:pt idx="8688">
                  <c:v>20.95</c:v>
                </c:pt>
                <c:pt idx="8689">
                  <c:v>20.965</c:v>
                </c:pt>
                <c:pt idx="8690">
                  <c:v>20.963000000000001</c:v>
                </c:pt>
                <c:pt idx="8691">
                  <c:v>20.957000000000001</c:v>
                </c:pt>
                <c:pt idx="8692">
                  <c:v>20.972000000000001</c:v>
                </c:pt>
                <c:pt idx="8693">
                  <c:v>20.946000000000002</c:v>
                </c:pt>
                <c:pt idx="8694">
                  <c:v>20.960999999999999</c:v>
                </c:pt>
                <c:pt idx="8695">
                  <c:v>20.968</c:v>
                </c:pt>
                <c:pt idx="8696">
                  <c:v>20.952000000000002</c:v>
                </c:pt>
                <c:pt idx="8697">
                  <c:v>20.954000000000001</c:v>
                </c:pt>
                <c:pt idx="8698">
                  <c:v>20.954000000000001</c:v>
                </c:pt>
                <c:pt idx="8699">
                  <c:v>20.940999999999999</c:v>
                </c:pt>
                <c:pt idx="8700">
                  <c:v>20.95</c:v>
                </c:pt>
                <c:pt idx="8701">
                  <c:v>20.920999999999999</c:v>
                </c:pt>
                <c:pt idx="8702">
                  <c:v>20.934999999999999</c:v>
                </c:pt>
                <c:pt idx="8703">
                  <c:v>20.943000000000001</c:v>
                </c:pt>
                <c:pt idx="8704">
                  <c:v>20.946000000000002</c:v>
                </c:pt>
                <c:pt idx="8705">
                  <c:v>20.937000000000001</c:v>
                </c:pt>
                <c:pt idx="8706">
                  <c:v>20.946000000000002</c:v>
                </c:pt>
                <c:pt idx="8707">
                  <c:v>20.975999999999999</c:v>
                </c:pt>
                <c:pt idx="8708">
                  <c:v>20.943999999999999</c:v>
                </c:pt>
                <c:pt idx="8709">
                  <c:v>20.931999999999999</c:v>
                </c:pt>
                <c:pt idx="8710">
                  <c:v>20.939</c:v>
                </c:pt>
                <c:pt idx="8711">
                  <c:v>20.940999999999999</c:v>
                </c:pt>
                <c:pt idx="8712">
                  <c:v>20.943000000000001</c:v>
                </c:pt>
                <c:pt idx="8713">
                  <c:v>20.95</c:v>
                </c:pt>
                <c:pt idx="8714">
                  <c:v>20.954000000000001</c:v>
                </c:pt>
                <c:pt idx="8715">
                  <c:v>20.952999999999999</c:v>
                </c:pt>
                <c:pt idx="8716">
                  <c:v>20.946000000000002</c:v>
                </c:pt>
                <c:pt idx="8717">
                  <c:v>20.937000000000001</c:v>
                </c:pt>
                <c:pt idx="8718">
                  <c:v>20.95</c:v>
                </c:pt>
                <c:pt idx="8719">
                  <c:v>20.946000000000002</c:v>
                </c:pt>
                <c:pt idx="8720">
                  <c:v>20.937000000000001</c:v>
                </c:pt>
                <c:pt idx="8721">
                  <c:v>20.946000000000002</c:v>
                </c:pt>
                <c:pt idx="8722">
                  <c:v>20.928000000000001</c:v>
                </c:pt>
                <c:pt idx="8723">
                  <c:v>20.952000000000002</c:v>
                </c:pt>
                <c:pt idx="8724">
                  <c:v>20.931000000000001</c:v>
                </c:pt>
                <c:pt idx="8725">
                  <c:v>20.95</c:v>
                </c:pt>
                <c:pt idx="8726">
                  <c:v>20.937000000000001</c:v>
                </c:pt>
                <c:pt idx="8727">
                  <c:v>20.954000000000001</c:v>
                </c:pt>
                <c:pt idx="8728">
                  <c:v>20.939</c:v>
                </c:pt>
                <c:pt idx="8729">
                  <c:v>20.95</c:v>
                </c:pt>
                <c:pt idx="8730">
                  <c:v>20.943000000000001</c:v>
                </c:pt>
                <c:pt idx="8731">
                  <c:v>20.939</c:v>
                </c:pt>
                <c:pt idx="8732">
                  <c:v>20.940999999999999</c:v>
                </c:pt>
                <c:pt idx="8733">
                  <c:v>20.946000000000002</c:v>
                </c:pt>
                <c:pt idx="8734">
                  <c:v>20.946000000000002</c:v>
                </c:pt>
                <c:pt idx="8735">
                  <c:v>20.939</c:v>
                </c:pt>
                <c:pt idx="8736">
                  <c:v>20.939</c:v>
                </c:pt>
                <c:pt idx="8737">
                  <c:v>20.931000000000001</c:v>
                </c:pt>
                <c:pt idx="8738">
                  <c:v>20.934999999999999</c:v>
                </c:pt>
                <c:pt idx="8739">
                  <c:v>20.939</c:v>
                </c:pt>
                <c:pt idx="8740">
                  <c:v>20.934999999999999</c:v>
                </c:pt>
                <c:pt idx="8741">
                  <c:v>20.934999999999999</c:v>
                </c:pt>
                <c:pt idx="8742">
                  <c:v>20.928000000000001</c:v>
                </c:pt>
                <c:pt idx="8743">
                  <c:v>20.934999999999999</c:v>
                </c:pt>
                <c:pt idx="8744">
                  <c:v>20.940999999999999</c:v>
                </c:pt>
                <c:pt idx="8745">
                  <c:v>20.931000000000001</c:v>
                </c:pt>
                <c:pt idx="8746">
                  <c:v>20.931000000000001</c:v>
                </c:pt>
                <c:pt idx="8747">
                  <c:v>20.931000000000001</c:v>
                </c:pt>
                <c:pt idx="8748">
                  <c:v>20.934999999999999</c:v>
                </c:pt>
                <c:pt idx="8749">
                  <c:v>20.934999999999999</c:v>
                </c:pt>
                <c:pt idx="8750">
                  <c:v>20.939</c:v>
                </c:pt>
                <c:pt idx="8751">
                  <c:v>20.939</c:v>
                </c:pt>
                <c:pt idx="8752">
                  <c:v>20.939</c:v>
                </c:pt>
                <c:pt idx="8753">
                  <c:v>20.948</c:v>
                </c:pt>
                <c:pt idx="8754">
                  <c:v>20.939</c:v>
                </c:pt>
                <c:pt idx="8755">
                  <c:v>20.942</c:v>
                </c:pt>
                <c:pt idx="8756">
                  <c:v>20.948</c:v>
                </c:pt>
                <c:pt idx="8757">
                  <c:v>20.946000000000002</c:v>
                </c:pt>
                <c:pt idx="8758">
                  <c:v>20.942</c:v>
                </c:pt>
                <c:pt idx="8759">
                  <c:v>20.943999999999999</c:v>
                </c:pt>
                <c:pt idx="8760">
                  <c:v>20.942</c:v>
                </c:pt>
                <c:pt idx="8761">
                  <c:v>20.939</c:v>
                </c:pt>
                <c:pt idx="8762">
                  <c:v>20.934999999999999</c:v>
                </c:pt>
                <c:pt idx="8763">
                  <c:v>20.942</c:v>
                </c:pt>
                <c:pt idx="8764">
                  <c:v>20.923999999999999</c:v>
                </c:pt>
                <c:pt idx="8765">
                  <c:v>20.928999999999998</c:v>
                </c:pt>
                <c:pt idx="8766">
                  <c:v>20.928000000000001</c:v>
                </c:pt>
                <c:pt idx="8767">
                  <c:v>20.928000000000001</c:v>
                </c:pt>
                <c:pt idx="8768">
                  <c:v>20.931000000000001</c:v>
                </c:pt>
                <c:pt idx="8769">
                  <c:v>20.931000000000001</c:v>
                </c:pt>
                <c:pt idx="8770">
                  <c:v>20.931000000000001</c:v>
                </c:pt>
                <c:pt idx="8771">
                  <c:v>20.931000000000001</c:v>
                </c:pt>
                <c:pt idx="8772">
                  <c:v>20.931000000000001</c:v>
                </c:pt>
                <c:pt idx="8773">
                  <c:v>20.928000000000001</c:v>
                </c:pt>
                <c:pt idx="8774">
                  <c:v>20.925999999999998</c:v>
                </c:pt>
                <c:pt idx="8775">
                  <c:v>20.934999999999999</c:v>
                </c:pt>
                <c:pt idx="8776">
                  <c:v>20.928000000000001</c:v>
                </c:pt>
                <c:pt idx="8777">
                  <c:v>20.913</c:v>
                </c:pt>
                <c:pt idx="8778">
                  <c:v>20.923999999999999</c:v>
                </c:pt>
                <c:pt idx="8779">
                  <c:v>20.890999999999998</c:v>
                </c:pt>
                <c:pt idx="8780">
                  <c:v>20.887</c:v>
                </c:pt>
                <c:pt idx="8781">
                  <c:v>20.913</c:v>
                </c:pt>
                <c:pt idx="8782">
                  <c:v>20.890999999999998</c:v>
                </c:pt>
                <c:pt idx="8783">
                  <c:v>20.908999999999999</c:v>
                </c:pt>
                <c:pt idx="8784">
                  <c:v>20.916</c:v>
                </c:pt>
                <c:pt idx="8785">
                  <c:v>20.916</c:v>
                </c:pt>
                <c:pt idx="8786">
                  <c:v>20.917999999999999</c:v>
                </c:pt>
                <c:pt idx="8787">
                  <c:v>20.92</c:v>
                </c:pt>
                <c:pt idx="8788">
                  <c:v>20.916</c:v>
                </c:pt>
                <c:pt idx="8789">
                  <c:v>20.922000000000001</c:v>
                </c:pt>
                <c:pt idx="8790">
                  <c:v>20.923999999999999</c:v>
                </c:pt>
                <c:pt idx="8791">
                  <c:v>20.927</c:v>
                </c:pt>
                <c:pt idx="8792">
                  <c:v>20.928999999999998</c:v>
                </c:pt>
                <c:pt idx="8793">
                  <c:v>20.913</c:v>
                </c:pt>
                <c:pt idx="8794">
                  <c:v>20.923999999999999</c:v>
                </c:pt>
                <c:pt idx="8795">
                  <c:v>20.927</c:v>
                </c:pt>
                <c:pt idx="8796">
                  <c:v>20.916</c:v>
                </c:pt>
                <c:pt idx="8797">
                  <c:v>20.92</c:v>
                </c:pt>
                <c:pt idx="8798">
                  <c:v>20.922000000000001</c:v>
                </c:pt>
                <c:pt idx="8799">
                  <c:v>20.927</c:v>
                </c:pt>
                <c:pt idx="8800">
                  <c:v>20.934999999999999</c:v>
                </c:pt>
                <c:pt idx="8801">
                  <c:v>20.922999999999998</c:v>
                </c:pt>
                <c:pt idx="8802">
                  <c:v>20.927</c:v>
                </c:pt>
                <c:pt idx="8803">
                  <c:v>20.931000000000001</c:v>
                </c:pt>
                <c:pt idx="8804">
                  <c:v>20.931000000000001</c:v>
                </c:pt>
                <c:pt idx="8805">
                  <c:v>20.922999999999998</c:v>
                </c:pt>
                <c:pt idx="8806">
                  <c:v>20.92</c:v>
                </c:pt>
                <c:pt idx="8807">
                  <c:v>20.917999999999999</c:v>
                </c:pt>
                <c:pt idx="8808">
                  <c:v>20.92</c:v>
                </c:pt>
                <c:pt idx="8809">
                  <c:v>20.908999999999999</c:v>
                </c:pt>
                <c:pt idx="8810">
                  <c:v>20.927</c:v>
                </c:pt>
                <c:pt idx="8811">
                  <c:v>20.911999999999999</c:v>
                </c:pt>
                <c:pt idx="8812">
                  <c:v>20.905000000000001</c:v>
                </c:pt>
                <c:pt idx="8813">
                  <c:v>20.92</c:v>
                </c:pt>
                <c:pt idx="8814">
                  <c:v>20.908999999999999</c:v>
                </c:pt>
                <c:pt idx="8815">
                  <c:v>20.916</c:v>
                </c:pt>
                <c:pt idx="8816">
                  <c:v>20.908999999999999</c:v>
                </c:pt>
                <c:pt idx="8817">
                  <c:v>20.901</c:v>
                </c:pt>
                <c:pt idx="8818">
                  <c:v>20.89</c:v>
                </c:pt>
                <c:pt idx="8819">
                  <c:v>20.898</c:v>
                </c:pt>
                <c:pt idx="8820">
                  <c:v>20.882999999999999</c:v>
                </c:pt>
                <c:pt idx="8821">
                  <c:v>20.901</c:v>
                </c:pt>
                <c:pt idx="8822">
                  <c:v>20.888000000000002</c:v>
                </c:pt>
                <c:pt idx="8823">
                  <c:v>20.885999999999999</c:v>
                </c:pt>
                <c:pt idx="8824">
                  <c:v>20.893999999999998</c:v>
                </c:pt>
                <c:pt idx="8825">
                  <c:v>20.876999999999999</c:v>
                </c:pt>
                <c:pt idx="8826">
                  <c:v>20.896999999999998</c:v>
                </c:pt>
                <c:pt idx="8827">
                  <c:v>20.893999999999998</c:v>
                </c:pt>
                <c:pt idx="8828">
                  <c:v>20.84</c:v>
                </c:pt>
                <c:pt idx="8829">
                  <c:v>20.901</c:v>
                </c:pt>
                <c:pt idx="8830">
                  <c:v>20.911999999999999</c:v>
                </c:pt>
                <c:pt idx="8831">
                  <c:v>20.911999999999999</c:v>
                </c:pt>
                <c:pt idx="8832">
                  <c:v>20.919</c:v>
                </c:pt>
                <c:pt idx="8833">
                  <c:v>20.922999999999998</c:v>
                </c:pt>
                <c:pt idx="8834">
                  <c:v>20.917000000000002</c:v>
                </c:pt>
                <c:pt idx="8835">
                  <c:v>20.919</c:v>
                </c:pt>
                <c:pt idx="8836">
                  <c:v>20.93</c:v>
                </c:pt>
                <c:pt idx="8837">
                  <c:v>20.931999999999999</c:v>
                </c:pt>
                <c:pt idx="8838">
                  <c:v>20.937999999999999</c:v>
                </c:pt>
                <c:pt idx="8839">
                  <c:v>20.940999999999999</c:v>
                </c:pt>
                <c:pt idx="8840">
                  <c:v>20.936</c:v>
                </c:pt>
                <c:pt idx="8841">
                  <c:v>20.93</c:v>
                </c:pt>
                <c:pt idx="8842">
                  <c:v>20.949000000000002</c:v>
                </c:pt>
                <c:pt idx="8843">
                  <c:v>20.91</c:v>
                </c:pt>
                <c:pt idx="8844">
                  <c:v>20.945</c:v>
                </c:pt>
                <c:pt idx="8845">
                  <c:v>20.956</c:v>
                </c:pt>
                <c:pt idx="8846">
                  <c:v>20.96</c:v>
                </c:pt>
                <c:pt idx="8847">
                  <c:v>20.879000000000001</c:v>
                </c:pt>
                <c:pt idx="8848">
                  <c:v>20.945</c:v>
                </c:pt>
                <c:pt idx="8849">
                  <c:v>20.952000000000002</c:v>
                </c:pt>
                <c:pt idx="8850">
                  <c:v>20.963000000000001</c:v>
                </c:pt>
                <c:pt idx="8851">
                  <c:v>20.963000000000001</c:v>
                </c:pt>
                <c:pt idx="8852">
                  <c:v>20.954000000000001</c:v>
                </c:pt>
                <c:pt idx="8853">
                  <c:v>20.963000000000001</c:v>
                </c:pt>
                <c:pt idx="8854">
                  <c:v>20.966999999999999</c:v>
                </c:pt>
                <c:pt idx="8855">
                  <c:v>20.95</c:v>
                </c:pt>
                <c:pt idx="8856">
                  <c:v>20.956</c:v>
                </c:pt>
                <c:pt idx="8857">
                  <c:v>20.963000000000001</c:v>
                </c:pt>
                <c:pt idx="8858">
                  <c:v>20.95</c:v>
                </c:pt>
                <c:pt idx="8859">
                  <c:v>20.934000000000001</c:v>
                </c:pt>
                <c:pt idx="8860">
                  <c:v>20.945</c:v>
                </c:pt>
                <c:pt idx="8861">
                  <c:v>20.925999999999998</c:v>
                </c:pt>
                <c:pt idx="8862">
                  <c:v>20.945</c:v>
                </c:pt>
                <c:pt idx="8863">
                  <c:v>20.948</c:v>
                </c:pt>
                <c:pt idx="8864">
                  <c:v>20.954000000000001</c:v>
                </c:pt>
                <c:pt idx="8865">
                  <c:v>20.963000000000001</c:v>
                </c:pt>
                <c:pt idx="8866">
                  <c:v>20.963000000000001</c:v>
                </c:pt>
                <c:pt idx="8867">
                  <c:v>20.963000000000001</c:v>
                </c:pt>
                <c:pt idx="8868">
                  <c:v>20.948</c:v>
                </c:pt>
                <c:pt idx="8869">
                  <c:v>20.952000000000002</c:v>
                </c:pt>
                <c:pt idx="8870">
                  <c:v>20.95</c:v>
                </c:pt>
                <c:pt idx="8871">
                  <c:v>20.948</c:v>
                </c:pt>
                <c:pt idx="8872">
                  <c:v>20.952000000000002</c:v>
                </c:pt>
                <c:pt idx="8873">
                  <c:v>20.952000000000002</c:v>
                </c:pt>
                <c:pt idx="8874">
                  <c:v>20.963000000000001</c:v>
                </c:pt>
                <c:pt idx="8875">
                  <c:v>20.959</c:v>
                </c:pt>
                <c:pt idx="8876">
                  <c:v>20.959</c:v>
                </c:pt>
                <c:pt idx="8877">
                  <c:v>20.959</c:v>
                </c:pt>
                <c:pt idx="8878">
                  <c:v>20.959</c:v>
                </c:pt>
                <c:pt idx="8879">
                  <c:v>20.963000000000001</c:v>
                </c:pt>
                <c:pt idx="8880">
                  <c:v>20.966000000000001</c:v>
                </c:pt>
                <c:pt idx="8881">
                  <c:v>20.966000000000001</c:v>
                </c:pt>
                <c:pt idx="8882">
                  <c:v>20.954999999999998</c:v>
                </c:pt>
                <c:pt idx="8883">
                  <c:v>20.959</c:v>
                </c:pt>
                <c:pt idx="8884">
                  <c:v>20.97</c:v>
                </c:pt>
                <c:pt idx="8885">
                  <c:v>20.97</c:v>
                </c:pt>
                <c:pt idx="8886">
                  <c:v>20.963000000000001</c:v>
                </c:pt>
                <c:pt idx="8887">
                  <c:v>20.966000000000001</c:v>
                </c:pt>
                <c:pt idx="8888">
                  <c:v>20.957000000000001</c:v>
                </c:pt>
                <c:pt idx="8889">
                  <c:v>20.952000000000002</c:v>
                </c:pt>
                <c:pt idx="8890">
                  <c:v>20.963000000000001</c:v>
                </c:pt>
                <c:pt idx="8891">
                  <c:v>20.966000000000001</c:v>
                </c:pt>
                <c:pt idx="8892">
                  <c:v>20.959</c:v>
                </c:pt>
                <c:pt idx="8893">
                  <c:v>20.966000000000001</c:v>
                </c:pt>
                <c:pt idx="8894">
                  <c:v>20.957000000000001</c:v>
                </c:pt>
                <c:pt idx="8895">
                  <c:v>20.952000000000002</c:v>
                </c:pt>
                <c:pt idx="8896">
                  <c:v>20.959</c:v>
                </c:pt>
                <c:pt idx="8897">
                  <c:v>20.966000000000001</c:v>
                </c:pt>
                <c:pt idx="8898">
                  <c:v>20.951000000000001</c:v>
                </c:pt>
                <c:pt idx="8899">
                  <c:v>20.963000000000001</c:v>
                </c:pt>
                <c:pt idx="8900">
                  <c:v>20.957000000000001</c:v>
                </c:pt>
                <c:pt idx="8901">
                  <c:v>20.951000000000001</c:v>
                </c:pt>
                <c:pt idx="8902">
                  <c:v>20.984999999999999</c:v>
                </c:pt>
                <c:pt idx="8903">
                  <c:v>20.957000000000001</c:v>
                </c:pt>
                <c:pt idx="8904">
                  <c:v>20.951000000000001</c:v>
                </c:pt>
                <c:pt idx="8905">
                  <c:v>20.951000000000001</c:v>
                </c:pt>
                <c:pt idx="8906">
                  <c:v>20.942</c:v>
                </c:pt>
                <c:pt idx="8907">
                  <c:v>20.951000000000001</c:v>
                </c:pt>
                <c:pt idx="8908">
                  <c:v>20.948</c:v>
                </c:pt>
                <c:pt idx="8909">
                  <c:v>20.934999999999999</c:v>
                </c:pt>
                <c:pt idx="8910">
                  <c:v>20.933</c:v>
                </c:pt>
                <c:pt idx="8911">
                  <c:v>20.94</c:v>
                </c:pt>
                <c:pt idx="8912">
                  <c:v>20.931000000000001</c:v>
                </c:pt>
                <c:pt idx="8913">
                  <c:v>20.925999999999998</c:v>
                </c:pt>
                <c:pt idx="8914">
                  <c:v>20.94</c:v>
                </c:pt>
                <c:pt idx="8915">
                  <c:v>20.923999999999999</c:v>
                </c:pt>
                <c:pt idx="8916">
                  <c:v>20.914000000000001</c:v>
                </c:pt>
                <c:pt idx="8917">
                  <c:v>20.911000000000001</c:v>
                </c:pt>
                <c:pt idx="8918">
                  <c:v>20.917999999999999</c:v>
                </c:pt>
                <c:pt idx="8919">
                  <c:v>20.922000000000001</c:v>
                </c:pt>
                <c:pt idx="8920">
                  <c:v>20.922000000000001</c:v>
                </c:pt>
                <c:pt idx="8921">
                  <c:v>20.922000000000001</c:v>
                </c:pt>
                <c:pt idx="8922">
                  <c:v>20.9</c:v>
                </c:pt>
                <c:pt idx="8923">
                  <c:v>20.917999999999999</c:v>
                </c:pt>
                <c:pt idx="8924">
                  <c:v>20.92</c:v>
                </c:pt>
                <c:pt idx="8925">
                  <c:v>20.911000000000001</c:v>
                </c:pt>
                <c:pt idx="8926">
                  <c:v>20.914000000000001</c:v>
                </c:pt>
                <c:pt idx="8927">
                  <c:v>20.914000000000001</c:v>
                </c:pt>
                <c:pt idx="8928">
                  <c:v>20.902999999999999</c:v>
                </c:pt>
                <c:pt idx="8929">
                  <c:v>20.902999999999999</c:v>
                </c:pt>
                <c:pt idx="8930">
                  <c:v>20.905000000000001</c:v>
                </c:pt>
                <c:pt idx="8931">
                  <c:v>20.902999999999999</c:v>
                </c:pt>
                <c:pt idx="8932">
                  <c:v>20.922000000000001</c:v>
                </c:pt>
                <c:pt idx="8933">
                  <c:v>20.911999999999999</c:v>
                </c:pt>
                <c:pt idx="8934">
                  <c:v>20.902999999999999</c:v>
                </c:pt>
                <c:pt idx="8935">
                  <c:v>20.914000000000001</c:v>
                </c:pt>
                <c:pt idx="8936">
                  <c:v>20.916</c:v>
                </c:pt>
                <c:pt idx="8937">
                  <c:v>20.91</c:v>
                </c:pt>
                <c:pt idx="8938">
                  <c:v>20.920999999999999</c:v>
                </c:pt>
                <c:pt idx="8939">
                  <c:v>20.908999999999999</c:v>
                </c:pt>
                <c:pt idx="8940">
                  <c:v>20.914000000000001</c:v>
                </c:pt>
                <c:pt idx="8941">
                  <c:v>20.91</c:v>
                </c:pt>
                <c:pt idx="8942">
                  <c:v>20.91</c:v>
                </c:pt>
                <c:pt idx="8943">
                  <c:v>20.899000000000001</c:v>
                </c:pt>
                <c:pt idx="8944">
                  <c:v>20.91</c:v>
                </c:pt>
                <c:pt idx="8945">
                  <c:v>20.899000000000001</c:v>
                </c:pt>
                <c:pt idx="8946">
                  <c:v>20.899000000000001</c:v>
                </c:pt>
                <c:pt idx="8947">
                  <c:v>20.91</c:v>
                </c:pt>
                <c:pt idx="8948">
                  <c:v>20.907</c:v>
                </c:pt>
                <c:pt idx="8949">
                  <c:v>20.899000000000001</c:v>
                </c:pt>
                <c:pt idx="8950">
                  <c:v>20.902999999999999</c:v>
                </c:pt>
                <c:pt idx="8951">
                  <c:v>20.891999999999999</c:v>
                </c:pt>
                <c:pt idx="8952">
                  <c:v>20.888000000000002</c:v>
                </c:pt>
                <c:pt idx="8953">
                  <c:v>20.888000000000002</c:v>
                </c:pt>
                <c:pt idx="8954">
                  <c:v>20.879000000000001</c:v>
                </c:pt>
                <c:pt idx="8955">
                  <c:v>20.891999999999999</c:v>
                </c:pt>
                <c:pt idx="8956">
                  <c:v>20.888000000000002</c:v>
                </c:pt>
                <c:pt idx="8957">
                  <c:v>20.882999999999999</c:v>
                </c:pt>
                <c:pt idx="8958">
                  <c:v>20.891999999999999</c:v>
                </c:pt>
                <c:pt idx="8959">
                  <c:v>20.899000000000001</c:v>
                </c:pt>
                <c:pt idx="8960">
                  <c:v>20.895</c:v>
                </c:pt>
                <c:pt idx="8961">
                  <c:v>20.899000000000001</c:v>
                </c:pt>
                <c:pt idx="8962">
                  <c:v>20.905999999999999</c:v>
                </c:pt>
                <c:pt idx="8963">
                  <c:v>20.901</c:v>
                </c:pt>
                <c:pt idx="8964">
                  <c:v>20.895</c:v>
                </c:pt>
                <c:pt idx="8965">
                  <c:v>20.91</c:v>
                </c:pt>
                <c:pt idx="8966">
                  <c:v>20.902999999999999</c:v>
                </c:pt>
                <c:pt idx="8967">
                  <c:v>20.895</c:v>
                </c:pt>
                <c:pt idx="8968">
                  <c:v>20.895</c:v>
                </c:pt>
                <c:pt idx="8969">
                  <c:v>20.885999999999999</c:v>
                </c:pt>
                <c:pt idx="8970">
                  <c:v>20.888000000000002</c:v>
                </c:pt>
                <c:pt idx="8971">
                  <c:v>20.899000000000001</c:v>
                </c:pt>
                <c:pt idx="8972">
                  <c:v>20.893000000000001</c:v>
                </c:pt>
                <c:pt idx="8973">
                  <c:v>20.888000000000002</c:v>
                </c:pt>
                <c:pt idx="8974">
                  <c:v>20.884</c:v>
                </c:pt>
                <c:pt idx="8975">
                  <c:v>20.890999999999998</c:v>
                </c:pt>
                <c:pt idx="8976">
                  <c:v>20.890999999999998</c:v>
                </c:pt>
                <c:pt idx="8977">
                  <c:v>20.902000000000001</c:v>
                </c:pt>
                <c:pt idx="8978">
                  <c:v>20.890999999999998</c:v>
                </c:pt>
                <c:pt idx="8979">
                  <c:v>20.899000000000001</c:v>
                </c:pt>
                <c:pt idx="8980">
                  <c:v>20.899000000000001</c:v>
                </c:pt>
                <c:pt idx="8981">
                  <c:v>20.895</c:v>
                </c:pt>
                <c:pt idx="8982">
                  <c:v>20.884</c:v>
                </c:pt>
                <c:pt idx="8983">
                  <c:v>20.890999999999998</c:v>
                </c:pt>
                <c:pt idx="8984">
                  <c:v>20.882000000000001</c:v>
                </c:pt>
                <c:pt idx="8985">
                  <c:v>20.895</c:v>
                </c:pt>
                <c:pt idx="8986">
                  <c:v>20.890999999999998</c:v>
                </c:pt>
                <c:pt idx="8987">
                  <c:v>20.888999999999999</c:v>
                </c:pt>
                <c:pt idx="8988">
                  <c:v>20.876000000000001</c:v>
                </c:pt>
                <c:pt idx="8989">
                  <c:v>20.895</c:v>
                </c:pt>
                <c:pt idx="8990">
                  <c:v>20.890999999999998</c:v>
                </c:pt>
                <c:pt idx="8991">
                  <c:v>20.887</c:v>
                </c:pt>
                <c:pt idx="8992">
                  <c:v>20.890999999999998</c:v>
                </c:pt>
                <c:pt idx="8993">
                  <c:v>20.876000000000001</c:v>
                </c:pt>
                <c:pt idx="8994">
                  <c:v>20.88</c:v>
                </c:pt>
                <c:pt idx="8995">
                  <c:v>20.884</c:v>
                </c:pt>
                <c:pt idx="8996">
                  <c:v>20.878</c:v>
                </c:pt>
                <c:pt idx="8997">
                  <c:v>20.869</c:v>
                </c:pt>
                <c:pt idx="8998">
                  <c:v>20.890999999999998</c:v>
                </c:pt>
                <c:pt idx="8999">
                  <c:v>20.873999999999999</c:v>
                </c:pt>
                <c:pt idx="9000">
                  <c:v>20.858000000000001</c:v>
                </c:pt>
                <c:pt idx="9001">
                  <c:v>20.869</c:v>
                </c:pt>
                <c:pt idx="9002">
                  <c:v>20.887</c:v>
                </c:pt>
                <c:pt idx="9003">
                  <c:v>20.872</c:v>
                </c:pt>
                <c:pt idx="9004">
                  <c:v>20.88</c:v>
                </c:pt>
                <c:pt idx="9005">
                  <c:v>20.887</c:v>
                </c:pt>
                <c:pt idx="9006">
                  <c:v>20.872</c:v>
                </c:pt>
                <c:pt idx="9007">
                  <c:v>20.890999999999998</c:v>
                </c:pt>
                <c:pt idx="9008">
                  <c:v>20.888999999999999</c:v>
                </c:pt>
                <c:pt idx="9009">
                  <c:v>20.882999999999999</c:v>
                </c:pt>
                <c:pt idx="9010">
                  <c:v>20.890999999999998</c:v>
                </c:pt>
                <c:pt idx="9011">
                  <c:v>20.891999999999999</c:v>
                </c:pt>
                <c:pt idx="9012">
                  <c:v>20.882999999999999</c:v>
                </c:pt>
                <c:pt idx="9013">
                  <c:v>20.898</c:v>
                </c:pt>
                <c:pt idx="9014">
                  <c:v>20.907</c:v>
                </c:pt>
                <c:pt idx="9015">
                  <c:v>20.893999999999998</c:v>
                </c:pt>
                <c:pt idx="9016">
                  <c:v>20.911999999999999</c:v>
                </c:pt>
                <c:pt idx="9017">
                  <c:v>20.92</c:v>
                </c:pt>
                <c:pt idx="9018">
                  <c:v>20.908999999999999</c:v>
                </c:pt>
                <c:pt idx="9019">
                  <c:v>20.927</c:v>
                </c:pt>
                <c:pt idx="9020">
                  <c:v>20.943999999999999</c:v>
                </c:pt>
                <c:pt idx="9021">
                  <c:v>20.927</c:v>
                </c:pt>
                <c:pt idx="9022">
                  <c:v>20.949000000000002</c:v>
                </c:pt>
                <c:pt idx="9023">
                  <c:v>20.956</c:v>
                </c:pt>
                <c:pt idx="9024">
                  <c:v>20.949000000000002</c:v>
                </c:pt>
                <c:pt idx="9025">
                  <c:v>20.966999999999999</c:v>
                </c:pt>
                <c:pt idx="9026">
                  <c:v>20.972999999999999</c:v>
                </c:pt>
                <c:pt idx="9027">
                  <c:v>20.963999999999999</c:v>
                </c:pt>
                <c:pt idx="9028">
                  <c:v>20.989000000000001</c:v>
                </c:pt>
                <c:pt idx="9029">
                  <c:v>21.001999999999999</c:v>
                </c:pt>
                <c:pt idx="9030">
                  <c:v>21.004000000000001</c:v>
                </c:pt>
                <c:pt idx="9031">
                  <c:v>21.004000000000001</c:v>
                </c:pt>
                <c:pt idx="9032">
                  <c:v>21.013000000000002</c:v>
                </c:pt>
                <c:pt idx="9033">
                  <c:v>20.997</c:v>
                </c:pt>
                <c:pt idx="9034">
                  <c:v>20.989000000000001</c:v>
                </c:pt>
                <c:pt idx="9035">
                  <c:v>20.975999999999999</c:v>
                </c:pt>
                <c:pt idx="9036">
                  <c:v>20.966999999999999</c:v>
                </c:pt>
                <c:pt idx="9037">
                  <c:v>20.966999999999999</c:v>
                </c:pt>
                <c:pt idx="9038">
                  <c:v>20.96</c:v>
                </c:pt>
                <c:pt idx="9039">
                  <c:v>20.963000000000001</c:v>
                </c:pt>
                <c:pt idx="9040">
                  <c:v>20.952000000000002</c:v>
                </c:pt>
                <c:pt idx="9041">
                  <c:v>20.943000000000001</c:v>
                </c:pt>
                <c:pt idx="9042">
                  <c:v>20.940999999999999</c:v>
                </c:pt>
                <c:pt idx="9043">
                  <c:v>20.896999999999998</c:v>
                </c:pt>
                <c:pt idx="9044">
                  <c:v>20.911999999999999</c:v>
                </c:pt>
                <c:pt idx="9045">
                  <c:v>20.914999999999999</c:v>
                </c:pt>
                <c:pt idx="9046">
                  <c:v>20.911999999999999</c:v>
                </c:pt>
                <c:pt idx="9047">
                  <c:v>20.911999999999999</c:v>
                </c:pt>
                <c:pt idx="9048">
                  <c:v>20.901</c:v>
                </c:pt>
                <c:pt idx="9049">
                  <c:v>20.893000000000001</c:v>
                </c:pt>
                <c:pt idx="9050">
                  <c:v>20.893000000000001</c:v>
                </c:pt>
                <c:pt idx="9051">
                  <c:v>20.878</c:v>
                </c:pt>
                <c:pt idx="9052">
                  <c:v>20.885999999999999</c:v>
                </c:pt>
                <c:pt idx="9053">
                  <c:v>20.885999999999999</c:v>
                </c:pt>
                <c:pt idx="9054">
                  <c:v>20.896999999999998</c:v>
                </c:pt>
                <c:pt idx="9055">
                  <c:v>20.904</c:v>
                </c:pt>
                <c:pt idx="9056">
                  <c:v>20.896999999999998</c:v>
                </c:pt>
                <c:pt idx="9057">
                  <c:v>20.9</c:v>
                </c:pt>
                <c:pt idx="9058">
                  <c:v>20.893000000000001</c:v>
                </c:pt>
                <c:pt idx="9059">
                  <c:v>20.895</c:v>
                </c:pt>
                <c:pt idx="9060">
                  <c:v>20.896000000000001</c:v>
                </c:pt>
                <c:pt idx="9061">
                  <c:v>20.885999999999999</c:v>
                </c:pt>
                <c:pt idx="9062">
                  <c:v>20.895</c:v>
                </c:pt>
                <c:pt idx="9063">
                  <c:v>20.863</c:v>
                </c:pt>
                <c:pt idx="9064">
                  <c:v>20.907</c:v>
                </c:pt>
                <c:pt idx="9065">
                  <c:v>20.902000000000001</c:v>
                </c:pt>
                <c:pt idx="9066">
                  <c:v>20.907</c:v>
                </c:pt>
                <c:pt idx="9067">
                  <c:v>20.904</c:v>
                </c:pt>
                <c:pt idx="9068">
                  <c:v>20.914999999999999</c:v>
                </c:pt>
                <c:pt idx="9069">
                  <c:v>20.917999999999999</c:v>
                </c:pt>
                <c:pt idx="9070">
                  <c:v>20.907</c:v>
                </c:pt>
                <c:pt idx="9071">
                  <c:v>20.911000000000001</c:v>
                </c:pt>
                <c:pt idx="9072">
                  <c:v>20.914999999999999</c:v>
                </c:pt>
                <c:pt idx="9073">
                  <c:v>20.917999999999999</c:v>
                </c:pt>
                <c:pt idx="9074">
                  <c:v>20.914999999999999</c:v>
                </c:pt>
                <c:pt idx="9075">
                  <c:v>20.933</c:v>
                </c:pt>
                <c:pt idx="9076">
                  <c:v>20.933</c:v>
                </c:pt>
                <c:pt idx="9077">
                  <c:v>20.922000000000001</c:v>
                </c:pt>
                <c:pt idx="9078">
                  <c:v>20.917999999999999</c:v>
                </c:pt>
                <c:pt idx="9079">
                  <c:v>20.914999999999999</c:v>
                </c:pt>
                <c:pt idx="9080">
                  <c:v>20.925000000000001</c:v>
                </c:pt>
                <c:pt idx="9081">
                  <c:v>20.928999999999998</c:v>
                </c:pt>
                <c:pt idx="9082">
                  <c:v>20.914000000000001</c:v>
                </c:pt>
                <c:pt idx="9083">
                  <c:v>20.923999999999999</c:v>
                </c:pt>
                <c:pt idx="9084">
                  <c:v>20.925000000000001</c:v>
                </c:pt>
                <c:pt idx="9085">
                  <c:v>20.925000000000001</c:v>
                </c:pt>
                <c:pt idx="9086">
                  <c:v>20.914000000000001</c:v>
                </c:pt>
                <c:pt idx="9087">
                  <c:v>20.917999999999999</c:v>
                </c:pt>
                <c:pt idx="9088">
                  <c:v>20.914000000000001</c:v>
                </c:pt>
                <c:pt idx="9089">
                  <c:v>20.92</c:v>
                </c:pt>
                <c:pt idx="9090">
                  <c:v>20.914000000000001</c:v>
                </c:pt>
                <c:pt idx="9091">
                  <c:v>20.902999999999999</c:v>
                </c:pt>
                <c:pt idx="9092">
                  <c:v>20.907</c:v>
                </c:pt>
                <c:pt idx="9093">
                  <c:v>20.922000000000001</c:v>
                </c:pt>
                <c:pt idx="9094">
                  <c:v>20.925000000000001</c:v>
                </c:pt>
                <c:pt idx="9095">
                  <c:v>20.917999999999999</c:v>
                </c:pt>
                <c:pt idx="9096">
                  <c:v>20.91</c:v>
                </c:pt>
                <c:pt idx="9097">
                  <c:v>20.925000000000001</c:v>
                </c:pt>
                <c:pt idx="9098">
                  <c:v>20.911999999999999</c:v>
                </c:pt>
                <c:pt idx="9099">
                  <c:v>20.917999999999999</c:v>
                </c:pt>
                <c:pt idx="9100">
                  <c:v>20.914000000000001</c:v>
                </c:pt>
                <c:pt idx="9101">
                  <c:v>20.907</c:v>
                </c:pt>
                <c:pt idx="9102">
                  <c:v>20.914000000000001</c:v>
                </c:pt>
                <c:pt idx="9103">
                  <c:v>20.902999999999999</c:v>
                </c:pt>
                <c:pt idx="9104">
                  <c:v>20.916</c:v>
                </c:pt>
                <c:pt idx="9105">
                  <c:v>20.914000000000001</c:v>
                </c:pt>
                <c:pt idx="9106">
                  <c:v>20.914000000000001</c:v>
                </c:pt>
                <c:pt idx="9107">
                  <c:v>20.917999999999999</c:v>
                </c:pt>
                <c:pt idx="9108">
                  <c:v>20.899000000000001</c:v>
                </c:pt>
                <c:pt idx="9109">
                  <c:v>20.91</c:v>
                </c:pt>
                <c:pt idx="9110">
                  <c:v>20.905000000000001</c:v>
                </c:pt>
                <c:pt idx="9111">
                  <c:v>20.905999999999999</c:v>
                </c:pt>
                <c:pt idx="9112">
                  <c:v>20.914000000000001</c:v>
                </c:pt>
                <c:pt idx="9113">
                  <c:v>20.91</c:v>
                </c:pt>
                <c:pt idx="9114">
                  <c:v>20.905999999999999</c:v>
                </c:pt>
                <c:pt idx="9115">
                  <c:v>20.914000000000001</c:v>
                </c:pt>
                <c:pt idx="9116">
                  <c:v>20.914000000000001</c:v>
                </c:pt>
                <c:pt idx="9117">
                  <c:v>20.91</c:v>
                </c:pt>
                <c:pt idx="9118">
                  <c:v>20.91</c:v>
                </c:pt>
                <c:pt idx="9119">
                  <c:v>20.905999999999999</c:v>
                </c:pt>
                <c:pt idx="9120">
                  <c:v>20.914000000000001</c:v>
                </c:pt>
                <c:pt idx="9121">
                  <c:v>20.91</c:v>
                </c:pt>
                <c:pt idx="9122">
                  <c:v>20.920999999999999</c:v>
                </c:pt>
                <c:pt idx="9123">
                  <c:v>20.920999999999999</c:v>
                </c:pt>
                <c:pt idx="9124">
                  <c:v>20.914000000000001</c:v>
                </c:pt>
                <c:pt idx="9125">
                  <c:v>20.917000000000002</c:v>
                </c:pt>
                <c:pt idx="9126">
                  <c:v>20.925000000000001</c:v>
                </c:pt>
                <c:pt idx="9127">
                  <c:v>20.925000000000001</c:v>
                </c:pt>
                <c:pt idx="9128">
                  <c:v>20.925999999999998</c:v>
                </c:pt>
                <c:pt idx="9129">
                  <c:v>20.917000000000002</c:v>
                </c:pt>
                <c:pt idx="9130">
                  <c:v>20.917000000000002</c:v>
                </c:pt>
                <c:pt idx="9131">
                  <c:v>20.920999999999999</c:v>
                </c:pt>
                <c:pt idx="9132">
                  <c:v>20.931999999999999</c:v>
                </c:pt>
                <c:pt idx="9133">
                  <c:v>20.920999999999999</c:v>
                </c:pt>
                <c:pt idx="9134">
                  <c:v>20.925999999999998</c:v>
                </c:pt>
                <c:pt idx="9135">
                  <c:v>20.939</c:v>
                </c:pt>
                <c:pt idx="9136">
                  <c:v>20.931999999999999</c:v>
                </c:pt>
                <c:pt idx="9137">
                  <c:v>20.928000000000001</c:v>
                </c:pt>
                <c:pt idx="9138">
                  <c:v>20.928000000000001</c:v>
                </c:pt>
                <c:pt idx="9139">
                  <c:v>20.923999999999999</c:v>
                </c:pt>
                <c:pt idx="9140">
                  <c:v>20.922000000000001</c:v>
                </c:pt>
                <c:pt idx="9141">
                  <c:v>20.913</c:v>
                </c:pt>
                <c:pt idx="9142">
                  <c:v>20.913</c:v>
                </c:pt>
                <c:pt idx="9143">
                  <c:v>20.920999999999999</c:v>
                </c:pt>
                <c:pt idx="9144">
                  <c:v>20.920999999999999</c:v>
                </c:pt>
                <c:pt idx="9145">
                  <c:v>20.917000000000002</c:v>
                </c:pt>
                <c:pt idx="9146">
                  <c:v>20.9</c:v>
                </c:pt>
                <c:pt idx="9147">
                  <c:v>20.917000000000002</c:v>
                </c:pt>
                <c:pt idx="9148">
                  <c:v>20.928000000000001</c:v>
                </c:pt>
                <c:pt idx="9149">
                  <c:v>20.913</c:v>
                </c:pt>
                <c:pt idx="9150">
                  <c:v>20.908999999999999</c:v>
                </c:pt>
                <c:pt idx="9151">
                  <c:v>20.913</c:v>
                </c:pt>
                <c:pt idx="9152">
                  <c:v>20.917000000000002</c:v>
                </c:pt>
                <c:pt idx="9153">
                  <c:v>20.923999999999999</c:v>
                </c:pt>
                <c:pt idx="9154">
                  <c:v>20.908999999999999</c:v>
                </c:pt>
                <c:pt idx="9155">
                  <c:v>20.917999999999999</c:v>
                </c:pt>
                <c:pt idx="9156">
                  <c:v>20.916</c:v>
                </c:pt>
                <c:pt idx="9157">
                  <c:v>20.92</c:v>
                </c:pt>
                <c:pt idx="9158">
                  <c:v>20.92</c:v>
                </c:pt>
                <c:pt idx="9159">
                  <c:v>20.916</c:v>
                </c:pt>
                <c:pt idx="9160">
                  <c:v>20.92</c:v>
                </c:pt>
                <c:pt idx="9161">
                  <c:v>20.914999999999999</c:v>
                </c:pt>
                <c:pt idx="9162">
                  <c:v>20.916</c:v>
                </c:pt>
                <c:pt idx="9163">
                  <c:v>20.913</c:v>
                </c:pt>
                <c:pt idx="9164">
                  <c:v>20.925000000000001</c:v>
                </c:pt>
                <c:pt idx="9165">
                  <c:v>20.934999999999999</c:v>
                </c:pt>
                <c:pt idx="9166">
                  <c:v>20.937999999999999</c:v>
                </c:pt>
                <c:pt idx="9167">
                  <c:v>20.916</c:v>
                </c:pt>
                <c:pt idx="9168">
                  <c:v>20.916</c:v>
                </c:pt>
                <c:pt idx="9169">
                  <c:v>20.911999999999999</c:v>
                </c:pt>
                <c:pt idx="9170">
                  <c:v>20.92</c:v>
                </c:pt>
                <c:pt idx="9171">
                  <c:v>20.92</c:v>
                </c:pt>
                <c:pt idx="9172">
                  <c:v>20.922999999999998</c:v>
                </c:pt>
                <c:pt idx="9173">
                  <c:v>20.920999999999999</c:v>
                </c:pt>
                <c:pt idx="9174">
                  <c:v>20.922999999999998</c:v>
                </c:pt>
                <c:pt idx="9175">
                  <c:v>20.916</c:v>
                </c:pt>
                <c:pt idx="9176">
                  <c:v>20.908999999999999</c:v>
                </c:pt>
                <c:pt idx="9177">
                  <c:v>20.92</c:v>
                </c:pt>
                <c:pt idx="9178">
                  <c:v>20.905000000000001</c:v>
                </c:pt>
                <c:pt idx="9179">
                  <c:v>20.919</c:v>
                </c:pt>
                <c:pt idx="9180">
                  <c:v>20.911999999999999</c:v>
                </c:pt>
                <c:pt idx="9181">
                  <c:v>20.911999999999999</c:v>
                </c:pt>
                <c:pt idx="9182">
                  <c:v>20.902999999999999</c:v>
                </c:pt>
                <c:pt idx="9183">
                  <c:v>20.908000000000001</c:v>
                </c:pt>
                <c:pt idx="9184">
                  <c:v>20.919</c:v>
                </c:pt>
                <c:pt idx="9185">
                  <c:v>20.914000000000001</c:v>
                </c:pt>
                <c:pt idx="9186">
                  <c:v>20.911999999999999</c:v>
                </c:pt>
                <c:pt idx="9187">
                  <c:v>20.905000000000001</c:v>
                </c:pt>
                <c:pt idx="9188">
                  <c:v>20.91</c:v>
                </c:pt>
                <c:pt idx="9189">
                  <c:v>20.911999999999999</c:v>
                </c:pt>
                <c:pt idx="9190">
                  <c:v>20.901</c:v>
                </c:pt>
                <c:pt idx="9191">
                  <c:v>20.916</c:v>
                </c:pt>
                <c:pt idx="9192">
                  <c:v>20.911999999999999</c:v>
                </c:pt>
                <c:pt idx="9193">
                  <c:v>20.916</c:v>
                </c:pt>
                <c:pt idx="9194">
                  <c:v>20.914999999999999</c:v>
                </c:pt>
                <c:pt idx="9195">
                  <c:v>20.919</c:v>
                </c:pt>
                <c:pt idx="9196">
                  <c:v>20.908000000000001</c:v>
                </c:pt>
                <c:pt idx="9197">
                  <c:v>20.911999999999999</c:v>
                </c:pt>
                <c:pt idx="9198">
                  <c:v>20.896999999999998</c:v>
                </c:pt>
                <c:pt idx="9199">
                  <c:v>20.934000000000001</c:v>
                </c:pt>
                <c:pt idx="9200">
                  <c:v>20.919</c:v>
                </c:pt>
                <c:pt idx="9201">
                  <c:v>20.911999999999999</c:v>
                </c:pt>
                <c:pt idx="9202">
                  <c:v>20.911999999999999</c:v>
                </c:pt>
                <c:pt idx="9203">
                  <c:v>20.905999999999999</c:v>
                </c:pt>
                <c:pt idx="9204">
                  <c:v>20.922999999999998</c:v>
                </c:pt>
                <c:pt idx="9205">
                  <c:v>20.933</c:v>
                </c:pt>
                <c:pt idx="9206">
                  <c:v>20.928000000000001</c:v>
                </c:pt>
                <c:pt idx="9207">
                  <c:v>20.925999999999998</c:v>
                </c:pt>
                <c:pt idx="9208">
                  <c:v>20.919</c:v>
                </c:pt>
                <c:pt idx="9209">
                  <c:v>20.91</c:v>
                </c:pt>
                <c:pt idx="9210">
                  <c:v>20.911000000000001</c:v>
                </c:pt>
                <c:pt idx="9211">
                  <c:v>20.908000000000001</c:v>
                </c:pt>
                <c:pt idx="9212">
                  <c:v>20.908999999999999</c:v>
                </c:pt>
                <c:pt idx="9213">
                  <c:v>20.908000000000001</c:v>
                </c:pt>
                <c:pt idx="9214">
                  <c:v>20.919</c:v>
                </c:pt>
                <c:pt idx="9215">
                  <c:v>20.917000000000002</c:v>
                </c:pt>
                <c:pt idx="9216">
                  <c:v>20.914999999999999</c:v>
                </c:pt>
                <c:pt idx="9217">
                  <c:v>20.896999999999998</c:v>
                </c:pt>
                <c:pt idx="9218">
                  <c:v>20.908000000000001</c:v>
                </c:pt>
                <c:pt idx="9219">
                  <c:v>20.914999999999999</c:v>
                </c:pt>
                <c:pt idx="9220">
                  <c:v>20.896000000000001</c:v>
                </c:pt>
                <c:pt idx="9221">
                  <c:v>20.9</c:v>
                </c:pt>
                <c:pt idx="9222">
                  <c:v>20.9</c:v>
                </c:pt>
                <c:pt idx="9223">
                  <c:v>20.896000000000001</c:v>
                </c:pt>
                <c:pt idx="9224">
                  <c:v>20.9</c:v>
                </c:pt>
                <c:pt idx="9225">
                  <c:v>20.893000000000001</c:v>
                </c:pt>
                <c:pt idx="9226">
                  <c:v>20.885000000000002</c:v>
                </c:pt>
                <c:pt idx="9227">
                  <c:v>20.890999999999998</c:v>
                </c:pt>
                <c:pt idx="9228">
                  <c:v>20.896000000000001</c:v>
                </c:pt>
                <c:pt idx="9229">
                  <c:v>20.893000000000001</c:v>
                </c:pt>
                <c:pt idx="9230">
                  <c:v>20.882999999999999</c:v>
                </c:pt>
                <c:pt idx="9231">
                  <c:v>20.885000000000002</c:v>
                </c:pt>
                <c:pt idx="9232">
                  <c:v>20.9</c:v>
                </c:pt>
                <c:pt idx="9233">
                  <c:v>20.902999999999999</c:v>
                </c:pt>
                <c:pt idx="9234">
                  <c:v>20.896000000000001</c:v>
                </c:pt>
                <c:pt idx="9235">
                  <c:v>20.9</c:v>
                </c:pt>
                <c:pt idx="9236">
                  <c:v>20.9</c:v>
                </c:pt>
                <c:pt idx="9237">
                  <c:v>20.896000000000001</c:v>
                </c:pt>
                <c:pt idx="9238">
                  <c:v>20.902999999999999</c:v>
                </c:pt>
                <c:pt idx="9239">
                  <c:v>20.908999999999999</c:v>
                </c:pt>
                <c:pt idx="9240">
                  <c:v>20.902999999999999</c:v>
                </c:pt>
                <c:pt idx="9241">
                  <c:v>20.896000000000001</c:v>
                </c:pt>
                <c:pt idx="9242">
                  <c:v>20.911000000000001</c:v>
                </c:pt>
                <c:pt idx="9243">
                  <c:v>20.914000000000001</c:v>
                </c:pt>
                <c:pt idx="9244">
                  <c:v>20.917999999999999</c:v>
                </c:pt>
                <c:pt idx="9245">
                  <c:v>20.914000000000001</c:v>
                </c:pt>
                <c:pt idx="9246">
                  <c:v>20.911000000000001</c:v>
                </c:pt>
                <c:pt idx="9247">
                  <c:v>20.922000000000001</c:v>
                </c:pt>
                <c:pt idx="9248">
                  <c:v>20.92</c:v>
                </c:pt>
                <c:pt idx="9249">
                  <c:v>20.914000000000001</c:v>
                </c:pt>
                <c:pt idx="9250">
                  <c:v>20.914000000000001</c:v>
                </c:pt>
                <c:pt idx="9251">
                  <c:v>20.905000000000001</c:v>
                </c:pt>
                <c:pt idx="9252">
                  <c:v>20.91</c:v>
                </c:pt>
                <c:pt idx="9253">
                  <c:v>20.917999999999999</c:v>
                </c:pt>
                <c:pt idx="9254">
                  <c:v>20.908999999999999</c:v>
                </c:pt>
                <c:pt idx="9255">
                  <c:v>20.914000000000001</c:v>
                </c:pt>
                <c:pt idx="9256">
                  <c:v>20.917999999999999</c:v>
                </c:pt>
                <c:pt idx="9257">
                  <c:v>20.908000000000001</c:v>
                </c:pt>
                <c:pt idx="9258">
                  <c:v>20.91</c:v>
                </c:pt>
                <c:pt idx="9259">
                  <c:v>20.917999999999999</c:v>
                </c:pt>
                <c:pt idx="9260">
                  <c:v>20.905999999999999</c:v>
                </c:pt>
                <c:pt idx="9261">
                  <c:v>20.917000000000002</c:v>
                </c:pt>
                <c:pt idx="9262">
                  <c:v>20.920999999999999</c:v>
                </c:pt>
                <c:pt idx="9263">
                  <c:v>20.896999999999998</c:v>
                </c:pt>
                <c:pt idx="9264">
                  <c:v>20.917000000000002</c:v>
                </c:pt>
                <c:pt idx="9265">
                  <c:v>20.902999999999999</c:v>
                </c:pt>
                <c:pt idx="9266">
                  <c:v>20.925000000000001</c:v>
                </c:pt>
                <c:pt idx="9267">
                  <c:v>20.925000000000001</c:v>
                </c:pt>
                <c:pt idx="9268">
                  <c:v>20.925000000000001</c:v>
                </c:pt>
                <c:pt idx="9269">
                  <c:v>20.911999999999999</c:v>
                </c:pt>
                <c:pt idx="9270">
                  <c:v>20.925000000000001</c:v>
                </c:pt>
                <c:pt idx="9271">
                  <c:v>20.917000000000002</c:v>
                </c:pt>
                <c:pt idx="9272">
                  <c:v>20.914000000000001</c:v>
                </c:pt>
                <c:pt idx="9273">
                  <c:v>20.925000000000001</c:v>
                </c:pt>
                <c:pt idx="9274">
                  <c:v>20.91</c:v>
                </c:pt>
                <c:pt idx="9275">
                  <c:v>20.902000000000001</c:v>
                </c:pt>
                <c:pt idx="9276">
                  <c:v>20.899000000000001</c:v>
                </c:pt>
                <c:pt idx="9277">
                  <c:v>20.905999999999999</c:v>
                </c:pt>
                <c:pt idx="9278">
                  <c:v>20.925999999999998</c:v>
                </c:pt>
                <c:pt idx="9279">
                  <c:v>20.928000000000001</c:v>
                </c:pt>
                <c:pt idx="9280">
                  <c:v>20.943000000000001</c:v>
                </c:pt>
                <c:pt idx="9281">
                  <c:v>20.946000000000002</c:v>
                </c:pt>
                <c:pt idx="9282">
                  <c:v>20.946000000000002</c:v>
                </c:pt>
                <c:pt idx="9283">
                  <c:v>20.954000000000001</c:v>
                </c:pt>
                <c:pt idx="9284">
                  <c:v>20.963000000000001</c:v>
                </c:pt>
                <c:pt idx="9285">
                  <c:v>20.968</c:v>
                </c:pt>
                <c:pt idx="9286">
                  <c:v>20.968</c:v>
                </c:pt>
                <c:pt idx="9287">
                  <c:v>20.986999999999998</c:v>
                </c:pt>
                <c:pt idx="9288">
                  <c:v>20.99</c:v>
                </c:pt>
                <c:pt idx="9289">
                  <c:v>21.004999999999999</c:v>
                </c:pt>
                <c:pt idx="9290">
                  <c:v>20.992000000000001</c:v>
                </c:pt>
                <c:pt idx="9291">
                  <c:v>21.004999999999999</c:v>
                </c:pt>
                <c:pt idx="9292">
                  <c:v>21.004999999999999</c:v>
                </c:pt>
                <c:pt idx="9293">
                  <c:v>20.994</c:v>
                </c:pt>
                <c:pt idx="9294">
                  <c:v>21.001000000000001</c:v>
                </c:pt>
                <c:pt idx="9295">
                  <c:v>20.986999999999998</c:v>
                </c:pt>
                <c:pt idx="9296">
                  <c:v>20.984999999999999</c:v>
                </c:pt>
                <c:pt idx="9297">
                  <c:v>20.986000000000001</c:v>
                </c:pt>
                <c:pt idx="9298">
                  <c:v>20.99</c:v>
                </c:pt>
                <c:pt idx="9299">
                  <c:v>20.981000000000002</c:v>
                </c:pt>
                <c:pt idx="9300">
                  <c:v>20.975000000000001</c:v>
                </c:pt>
                <c:pt idx="9301">
                  <c:v>20.978999999999999</c:v>
                </c:pt>
                <c:pt idx="9302">
                  <c:v>20.981000000000002</c:v>
                </c:pt>
                <c:pt idx="9303">
                  <c:v>20.972000000000001</c:v>
                </c:pt>
                <c:pt idx="9304">
                  <c:v>20.972000000000001</c:v>
                </c:pt>
                <c:pt idx="9305">
                  <c:v>20.954999999999998</c:v>
                </c:pt>
                <c:pt idx="9306">
                  <c:v>20.960999999999999</c:v>
                </c:pt>
                <c:pt idx="9307">
                  <c:v>20.963999999999999</c:v>
                </c:pt>
                <c:pt idx="9308">
                  <c:v>20.94</c:v>
                </c:pt>
                <c:pt idx="9309">
                  <c:v>20.937999999999999</c:v>
                </c:pt>
                <c:pt idx="9310">
                  <c:v>20.927</c:v>
                </c:pt>
                <c:pt idx="9311">
                  <c:v>20.916</c:v>
                </c:pt>
                <c:pt idx="9312">
                  <c:v>20.913</c:v>
                </c:pt>
                <c:pt idx="9313">
                  <c:v>20.908999999999999</c:v>
                </c:pt>
                <c:pt idx="9314">
                  <c:v>20.896000000000001</c:v>
                </c:pt>
                <c:pt idx="9315">
                  <c:v>20.882999999999999</c:v>
                </c:pt>
                <c:pt idx="9316">
                  <c:v>20.887</c:v>
                </c:pt>
                <c:pt idx="9317">
                  <c:v>20.876999999999999</c:v>
                </c:pt>
                <c:pt idx="9318">
                  <c:v>20.867999999999999</c:v>
                </c:pt>
                <c:pt idx="9319">
                  <c:v>20.856999999999999</c:v>
                </c:pt>
                <c:pt idx="9320">
                  <c:v>20.844000000000001</c:v>
                </c:pt>
                <c:pt idx="9321">
                  <c:v>20.841999999999999</c:v>
                </c:pt>
                <c:pt idx="9322">
                  <c:v>20.853000000000002</c:v>
                </c:pt>
                <c:pt idx="9323">
                  <c:v>20.847999999999999</c:v>
                </c:pt>
                <c:pt idx="9324">
                  <c:v>20.838999999999999</c:v>
                </c:pt>
                <c:pt idx="9325">
                  <c:v>20.838999999999999</c:v>
                </c:pt>
                <c:pt idx="9326">
                  <c:v>20.850999999999999</c:v>
                </c:pt>
                <c:pt idx="9327">
                  <c:v>20.853000000000002</c:v>
                </c:pt>
                <c:pt idx="9328">
                  <c:v>20.856999999999999</c:v>
                </c:pt>
                <c:pt idx="9329">
                  <c:v>20.867999999999999</c:v>
                </c:pt>
                <c:pt idx="9330">
                  <c:v>20.872</c:v>
                </c:pt>
                <c:pt idx="9331">
                  <c:v>20.867999999999999</c:v>
                </c:pt>
                <c:pt idx="9332">
                  <c:v>20.875</c:v>
                </c:pt>
                <c:pt idx="9333">
                  <c:v>20.867999999999999</c:v>
                </c:pt>
                <c:pt idx="9334">
                  <c:v>20.875</c:v>
                </c:pt>
                <c:pt idx="9335">
                  <c:v>20.864000000000001</c:v>
                </c:pt>
                <c:pt idx="9336">
                  <c:v>20.870999999999999</c:v>
                </c:pt>
                <c:pt idx="9337">
                  <c:v>20.870999999999999</c:v>
                </c:pt>
                <c:pt idx="9338">
                  <c:v>20.873000000000001</c:v>
                </c:pt>
                <c:pt idx="9339">
                  <c:v>20.870999999999999</c:v>
                </c:pt>
                <c:pt idx="9340">
                  <c:v>20.870999999999999</c:v>
                </c:pt>
                <c:pt idx="9341">
                  <c:v>20.861999999999998</c:v>
                </c:pt>
                <c:pt idx="9342">
                  <c:v>20.875</c:v>
                </c:pt>
                <c:pt idx="9343">
                  <c:v>20.864000000000001</c:v>
                </c:pt>
                <c:pt idx="9344">
                  <c:v>20.850999999999999</c:v>
                </c:pt>
                <c:pt idx="9345">
                  <c:v>20.867000000000001</c:v>
                </c:pt>
                <c:pt idx="9346">
                  <c:v>20.849</c:v>
                </c:pt>
                <c:pt idx="9347">
                  <c:v>20.861999999999998</c:v>
                </c:pt>
                <c:pt idx="9348">
                  <c:v>20.864000000000001</c:v>
                </c:pt>
                <c:pt idx="9349">
                  <c:v>20.853000000000002</c:v>
                </c:pt>
                <c:pt idx="9350">
                  <c:v>20.86</c:v>
                </c:pt>
                <c:pt idx="9351">
                  <c:v>20.86</c:v>
                </c:pt>
                <c:pt idx="9352">
                  <c:v>20.86</c:v>
                </c:pt>
                <c:pt idx="9353">
                  <c:v>20.850999999999999</c:v>
                </c:pt>
                <c:pt idx="9354">
                  <c:v>20.852</c:v>
                </c:pt>
                <c:pt idx="9355">
                  <c:v>20.849</c:v>
                </c:pt>
                <c:pt idx="9356">
                  <c:v>20.841000000000001</c:v>
                </c:pt>
                <c:pt idx="9357">
                  <c:v>20.838000000000001</c:v>
                </c:pt>
                <c:pt idx="9358">
                  <c:v>20.808</c:v>
                </c:pt>
                <c:pt idx="9359">
                  <c:v>20.818999999999999</c:v>
                </c:pt>
                <c:pt idx="9360">
                  <c:v>20.818999999999999</c:v>
                </c:pt>
                <c:pt idx="9361">
                  <c:v>20.815999999999999</c:v>
                </c:pt>
                <c:pt idx="9362">
                  <c:v>20.823</c:v>
                </c:pt>
                <c:pt idx="9363">
                  <c:v>20.818999999999999</c:v>
                </c:pt>
                <c:pt idx="9364">
                  <c:v>20.826000000000001</c:v>
                </c:pt>
                <c:pt idx="9365">
                  <c:v>20.837</c:v>
                </c:pt>
                <c:pt idx="9366">
                  <c:v>20.856000000000002</c:v>
                </c:pt>
                <c:pt idx="9367">
                  <c:v>20.863</c:v>
                </c:pt>
                <c:pt idx="9368">
                  <c:v>20.882000000000001</c:v>
                </c:pt>
                <c:pt idx="9369">
                  <c:v>20.888999999999999</c:v>
                </c:pt>
                <c:pt idx="9370">
                  <c:v>20.9</c:v>
                </c:pt>
                <c:pt idx="9371">
                  <c:v>20.907</c:v>
                </c:pt>
                <c:pt idx="9372">
                  <c:v>20.914999999999999</c:v>
                </c:pt>
                <c:pt idx="9373">
                  <c:v>20.917999999999999</c:v>
                </c:pt>
                <c:pt idx="9374">
                  <c:v>20.923999999999999</c:v>
                </c:pt>
                <c:pt idx="9375">
                  <c:v>20.925000000000001</c:v>
                </c:pt>
                <c:pt idx="9376">
                  <c:v>20.925000000000001</c:v>
                </c:pt>
                <c:pt idx="9377">
                  <c:v>20.946000000000002</c:v>
                </c:pt>
                <c:pt idx="9378">
                  <c:v>20.94</c:v>
                </c:pt>
                <c:pt idx="9379">
                  <c:v>20.946999999999999</c:v>
                </c:pt>
                <c:pt idx="9380">
                  <c:v>20.942</c:v>
                </c:pt>
                <c:pt idx="9381">
                  <c:v>20.943999999999999</c:v>
                </c:pt>
                <c:pt idx="9382">
                  <c:v>20.94</c:v>
                </c:pt>
                <c:pt idx="9383">
                  <c:v>20.934000000000001</c:v>
                </c:pt>
                <c:pt idx="9384">
                  <c:v>20.943999999999999</c:v>
                </c:pt>
                <c:pt idx="9385">
                  <c:v>20.931999999999999</c:v>
                </c:pt>
                <c:pt idx="9386">
                  <c:v>20.936</c:v>
                </c:pt>
                <c:pt idx="9387">
                  <c:v>20.936</c:v>
                </c:pt>
                <c:pt idx="9388">
                  <c:v>20.931999999999999</c:v>
                </c:pt>
                <c:pt idx="9389">
                  <c:v>20.927</c:v>
                </c:pt>
                <c:pt idx="9390">
                  <c:v>20.94</c:v>
                </c:pt>
                <c:pt idx="9391">
                  <c:v>20.936</c:v>
                </c:pt>
                <c:pt idx="9392">
                  <c:v>20.917000000000002</c:v>
                </c:pt>
                <c:pt idx="9393">
                  <c:v>20.917000000000002</c:v>
                </c:pt>
                <c:pt idx="9394">
                  <c:v>20.936</c:v>
                </c:pt>
                <c:pt idx="9395">
                  <c:v>20.917000000000002</c:v>
                </c:pt>
                <c:pt idx="9396">
                  <c:v>20.899000000000001</c:v>
                </c:pt>
                <c:pt idx="9397">
                  <c:v>20.902999999999999</c:v>
                </c:pt>
                <c:pt idx="9398">
                  <c:v>20.899000000000001</c:v>
                </c:pt>
                <c:pt idx="9399">
                  <c:v>20.899000000000001</c:v>
                </c:pt>
                <c:pt idx="9400">
                  <c:v>20.888000000000002</c:v>
                </c:pt>
                <c:pt idx="9401">
                  <c:v>20.885999999999999</c:v>
                </c:pt>
                <c:pt idx="9402">
                  <c:v>20.884</c:v>
                </c:pt>
                <c:pt idx="9403">
                  <c:v>20.895</c:v>
                </c:pt>
                <c:pt idx="9404">
                  <c:v>20.861999999999998</c:v>
                </c:pt>
                <c:pt idx="9405">
                  <c:v>20.890999999999998</c:v>
                </c:pt>
                <c:pt idx="9406">
                  <c:v>20.88</c:v>
                </c:pt>
                <c:pt idx="9407">
                  <c:v>20.882000000000001</c:v>
                </c:pt>
                <c:pt idx="9408">
                  <c:v>20.884</c:v>
                </c:pt>
                <c:pt idx="9409">
                  <c:v>20.890999999999998</c:v>
                </c:pt>
                <c:pt idx="9410">
                  <c:v>20.882000000000001</c:v>
                </c:pt>
                <c:pt idx="9411">
                  <c:v>20.876000000000001</c:v>
                </c:pt>
                <c:pt idx="9412">
                  <c:v>20.876000000000001</c:v>
                </c:pt>
                <c:pt idx="9413">
                  <c:v>20.876000000000001</c:v>
                </c:pt>
                <c:pt idx="9414">
                  <c:v>20.876000000000001</c:v>
                </c:pt>
                <c:pt idx="9415">
                  <c:v>20.884</c:v>
                </c:pt>
                <c:pt idx="9416">
                  <c:v>20.882000000000001</c:v>
                </c:pt>
                <c:pt idx="9417">
                  <c:v>20.876000000000001</c:v>
                </c:pt>
                <c:pt idx="9418">
                  <c:v>20.890999999999998</c:v>
                </c:pt>
                <c:pt idx="9419">
                  <c:v>20.884</c:v>
                </c:pt>
                <c:pt idx="9420">
                  <c:v>20.873000000000001</c:v>
                </c:pt>
                <c:pt idx="9421">
                  <c:v>20.88</c:v>
                </c:pt>
                <c:pt idx="9422">
                  <c:v>20.888999999999999</c:v>
                </c:pt>
                <c:pt idx="9423">
                  <c:v>20.882999999999999</c:v>
                </c:pt>
                <c:pt idx="9424">
                  <c:v>20.88</c:v>
                </c:pt>
                <c:pt idx="9425">
                  <c:v>20.895</c:v>
                </c:pt>
                <c:pt idx="9426">
                  <c:v>20.887</c:v>
                </c:pt>
                <c:pt idx="9427">
                  <c:v>20.890999999999998</c:v>
                </c:pt>
                <c:pt idx="9428">
                  <c:v>20.890999999999998</c:v>
                </c:pt>
                <c:pt idx="9429">
                  <c:v>20.887</c:v>
                </c:pt>
                <c:pt idx="9430">
                  <c:v>20.887</c:v>
                </c:pt>
                <c:pt idx="9431">
                  <c:v>20.896000000000001</c:v>
                </c:pt>
                <c:pt idx="9432">
                  <c:v>20.893999999999998</c:v>
                </c:pt>
                <c:pt idx="9433">
                  <c:v>20.890999999999998</c:v>
                </c:pt>
                <c:pt idx="9434">
                  <c:v>20.885000000000002</c:v>
                </c:pt>
                <c:pt idx="9435">
                  <c:v>20.890999999999998</c:v>
                </c:pt>
                <c:pt idx="9436">
                  <c:v>20.869</c:v>
                </c:pt>
                <c:pt idx="9437">
                  <c:v>20.867000000000001</c:v>
                </c:pt>
                <c:pt idx="9438">
                  <c:v>20.872</c:v>
                </c:pt>
                <c:pt idx="9439">
                  <c:v>20.876000000000001</c:v>
                </c:pt>
                <c:pt idx="9440">
                  <c:v>20.882999999999999</c:v>
                </c:pt>
                <c:pt idx="9441">
                  <c:v>20.88</c:v>
                </c:pt>
                <c:pt idx="9442">
                  <c:v>20.882999999999999</c:v>
                </c:pt>
                <c:pt idx="9443">
                  <c:v>20.867999999999999</c:v>
                </c:pt>
                <c:pt idx="9444">
                  <c:v>20.864999999999998</c:v>
                </c:pt>
                <c:pt idx="9445">
                  <c:v>20.864999999999998</c:v>
                </c:pt>
                <c:pt idx="9446">
                  <c:v>20.87</c:v>
                </c:pt>
                <c:pt idx="9447">
                  <c:v>20.861000000000001</c:v>
                </c:pt>
                <c:pt idx="9448">
                  <c:v>20.867999999999999</c:v>
                </c:pt>
                <c:pt idx="9449">
                  <c:v>20.876000000000001</c:v>
                </c:pt>
                <c:pt idx="9450">
                  <c:v>20.876000000000001</c:v>
                </c:pt>
                <c:pt idx="9451">
                  <c:v>20.867999999999999</c:v>
                </c:pt>
                <c:pt idx="9452">
                  <c:v>20.864999999999998</c:v>
                </c:pt>
                <c:pt idx="9453">
                  <c:v>20.872</c:v>
                </c:pt>
                <c:pt idx="9454">
                  <c:v>20.864000000000001</c:v>
                </c:pt>
                <c:pt idx="9455">
                  <c:v>20.861000000000001</c:v>
                </c:pt>
                <c:pt idx="9456">
                  <c:v>20.872</c:v>
                </c:pt>
                <c:pt idx="9457">
                  <c:v>20.872</c:v>
                </c:pt>
                <c:pt idx="9458">
                  <c:v>20.867999999999999</c:v>
                </c:pt>
                <c:pt idx="9459">
                  <c:v>20.879000000000001</c:v>
                </c:pt>
                <c:pt idx="9460">
                  <c:v>20.872</c:v>
                </c:pt>
                <c:pt idx="9461">
                  <c:v>20.872</c:v>
                </c:pt>
                <c:pt idx="9462">
                  <c:v>20.872</c:v>
                </c:pt>
                <c:pt idx="9463">
                  <c:v>20.872</c:v>
                </c:pt>
                <c:pt idx="9464">
                  <c:v>20.864000000000001</c:v>
                </c:pt>
                <c:pt idx="9465">
                  <c:v>20.875</c:v>
                </c:pt>
                <c:pt idx="9466">
                  <c:v>20.864000000000001</c:v>
                </c:pt>
                <c:pt idx="9467">
                  <c:v>20.885000000000002</c:v>
                </c:pt>
                <c:pt idx="9468">
                  <c:v>20.89</c:v>
                </c:pt>
                <c:pt idx="9469">
                  <c:v>20.885999999999999</c:v>
                </c:pt>
                <c:pt idx="9470">
                  <c:v>20.879000000000001</c:v>
                </c:pt>
                <c:pt idx="9471">
                  <c:v>20.882999999999999</c:v>
                </c:pt>
                <c:pt idx="9472">
                  <c:v>20.879000000000001</c:v>
                </c:pt>
                <c:pt idx="9473">
                  <c:v>20.87</c:v>
                </c:pt>
                <c:pt idx="9474">
                  <c:v>20.870999999999999</c:v>
                </c:pt>
                <c:pt idx="9475">
                  <c:v>20.867999999999999</c:v>
                </c:pt>
                <c:pt idx="9476">
                  <c:v>20.867999999999999</c:v>
                </c:pt>
                <c:pt idx="9477">
                  <c:v>20.875</c:v>
                </c:pt>
                <c:pt idx="9478">
                  <c:v>20.882999999999999</c:v>
                </c:pt>
                <c:pt idx="9479">
                  <c:v>20.861999999999998</c:v>
                </c:pt>
                <c:pt idx="9480">
                  <c:v>20.870999999999999</c:v>
                </c:pt>
                <c:pt idx="9481">
                  <c:v>20.879000000000001</c:v>
                </c:pt>
                <c:pt idx="9482">
                  <c:v>20.876999999999999</c:v>
                </c:pt>
                <c:pt idx="9483">
                  <c:v>20.882999999999999</c:v>
                </c:pt>
                <c:pt idx="9484">
                  <c:v>20.882000000000001</c:v>
                </c:pt>
                <c:pt idx="9485">
                  <c:v>20.881</c:v>
                </c:pt>
                <c:pt idx="9486">
                  <c:v>20.885999999999999</c:v>
                </c:pt>
                <c:pt idx="9487">
                  <c:v>20.882000000000001</c:v>
                </c:pt>
                <c:pt idx="9488">
                  <c:v>20.885999999999999</c:v>
                </c:pt>
                <c:pt idx="9489">
                  <c:v>20.882000000000001</c:v>
                </c:pt>
                <c:pt idx="9490">
                  <c:v>20.870999999999999</c:v>
                </c:pt>
                <c:pt idx="9491">
                  <c:v>20.882000000000001</c:v>
                </c:pt>
                <c:pt idx="9492">
                  <c:v>20.89</c:v>
                </c:pt>
                <c:pt idx="9493">
                  <c:v>20.893000000000001</c:v>
                </c:pt>
                <c:pt idx="9494">
                  <c:v>20.879000000000001</c:v>
                </c:pt>
                <c:pt idx="9495">
                  <c:v>20.896999999999998</c:v>
                </c:pt>
                <c:pt idx="9496">
                  <c:v>20.896999999999998</c:v>
                </c:pt>
                <c:pt idx="9497">
                  <c:v>20.904</c:v>
                </c:pt>
                <c:pt idx="9498">
                  <c:v>20.896999999999998</c:v>
                </c:pt>
                <c:pt idx="9499">
                  <c:v>20.896999999999998</c:v>
                </c:pt>
                <c:pt idx="9500">
                  <c:v>20.904</c:v>
                </c:pt>
                <c:pt idx="9501">
                  <c:v>20.893000000000001</c:v>
                </c:pt>
                <c:pt idx="9502">
                  <c:v>20.893000000000001</c:v>
                </c:pt>
                <c:pt idx="9503">
                  <c:v>20.88</c:v>
                </c:pt>
                <c:pt idx="9504">
                  <c:v>20.888999999999999</c:v>
                </c:pt>
                <c:pt idx="9505">
                  <c:v>20.867000000000001</c:v>
                </c:pt>
                <c:pt idx="9506">
                  <c:v>20.855</c:v>
                </c:pt>
                <c:pt idx="9507">
                  <c:v>20.853000000000002</c:v>
                </c:pt>
                <c:pt idx="9508">
                  <c:v>20.853000000000002</c:v>
                </c:pt>
                <c:pt idx="9509">
                  <c:v>20.853000000000002</c:v>
                </c:pt>
                <c:pt idx="9510">
                  <c:v>20.838000000000001</c:v>
                </c:pt>
                <c:pt idx="9511">
                  <c:v>20.856000000000002</c:v>
                </c:pt>
                <c:pt idx="9512">
                  <c:v>20.834</c:v>
                </c:pt>
                <c:pt idx="9513">
                  <c:v>20.834</c:v>
                </c:pt>
                <c:pt idx="9514">
                  <c:v>20.844999999999999</c:v>
                </c:pt>
                <c:pt idx="9515">
                  <c:v>20.847000000000001</c:v>
                </c:pt>
                <c:pt idx="9516">
                  <c:v>20.841000000000001</c:v>
                </c:pt>
                <c:pt idx="9517">
                  <c:v>20.841000000000001</c:v>
                </c:pt>
                <c:pt idx="9518">
                  <c:v>20.832000000000001</c:v>
                </c:pt>
                <c:pt idx="9519">
                  <c:v>20.834</c:v>
                </c:pt>
                <c:pt idx="9520">
                  <c:v>20.844999999999999</c:v>
                </c:pt>
                <c:pt idx="9521">
                  <c:v>20.835999999999999</c:v>
                </c:pt>
                <c:pt idx="9522">
                  <c:v>20.827000000000002</c:v>
                </c:pt>
                <c:pt idx="9523">
                  <c:v>20.83</c:v>
                </c:pt>
                <c:pt idx="9524">
                  <c:v>20.815999999999999</c:v>
                </c:pt>
                <c:pt idx="9525">
                  <c:v>20.812000000000001</c:v>
                </c:pt>
                <c:pt idx="9526">
                  <c:v>20.818999999999999</c:v>
                </c:pt>
                <c:pt idx="9527">
                  <c:v>20.803000000000001</c:v>
                </c:pt>
                <c:pt idx="9528">
                  <c:v>20.800999999999998</c:v>
                </c:pt>
                <c:pt idx="9529">
                  <c:v>20.800999999999998</c:v>
                </c:pt>
                <c:pt idx="9530">
                  <c:v>20.795000000000002</c:v>
                </c:pt>
                <c:pt idx="9531">
                  <c:v>20.803999999999998</c:v>
                </c:pt>
                <c:pt idx="9532">
                  <c:v>20.797000000000001</c:v>
                </c:pt>
                <c:pt idx="9533">
                  <c:v>20.817</c:v>
                </c:pt>
                <c:pt idx="9534">
                  <c:v>20.812000000000001</c:v>
                </c:pt>
                <c:pt idx="9535">
                  <c:v>20.812000000000001</c:v>
                </c:pt>
                <c:pt idx="9536">
                  <c:v>20.803999999999998</c:v>
                </c:pt>
                <c:pt idx="9537">
                  <c:v>20.803999999999998</c:v>
                </c:pt>
                <c:pt idx="9538">
                  <c:v>20.812000000000001</c:v>
                </c:pt>
                <c:pt idx="9539">
                  <c:v>20.803999999999998</c:v>
                </c:pt>
                <c:pt idx="9540">
                  <c:v>20.797000000000001</c:v>
                </c:pt>
                <c:pt idx="9541">
                  <c:v>20.797000000000001</c:v>
                </c:pt>
                <c:pt idx="9542">
                  <c:v>20.798999999999999</c:v>
                </c:pt>
                <c:pt idx="9543">
                  <c:v>20.803999999999998</c:v>
                </c:pt>
                <c:pt idx="9544">
                  <c:v>20.792999999999999</c:v>
                </c:pt>
                <c:pt idx="9545">
                  <c:v>20.812999999999999</c:v>
                </c:pt>
                <c:pt idx="9546">
                  <c:v>20.8</c:v>
                </c:pt>
                <c:pt idx="9547">
                  <c:v>20.789000000000001</c:v>
                </c:pt>
                <c:pt idx="9548">
                  <c:v>20.808</c:v>
                </c:pt>
                <c:pt idx="9549">
                  <c:v>20.818999999999999</c:v>
                </c:pt>
                <c:pt idx="9550">
                  <c:v>20.811</c:v>
                </c:pt>
                <c:pt idx="9551">
                  <c:v>20.827999999999999</c:v>
                </c:pt>
                <c:pt idx="9552">
                  <c:v>20.834</c:v>
                </c:pt>
                <c:pt idx="9553">
                  <c:v>20.818999999999999</c:v>
                </c:pt>
                <c:pt idx="9554">
                  <c:v>20.826000000000001</c:v>
                </c:pt>
                <c:pt idx="9555">
                  <c:v>20.841000000000001</c:v>
                </c:pt>
                <c:pt idx="9556">
                  <c:v>20.823</c:v>
                </c:pt>
                <c:pt idx="9557">
                  <c:v>20.821000000000002</c:v>
                </c:pt>
                <c:pt idx="9558">
                  <c:v>20.83</c:v>
                </c:pt>
                <c:pt idx="9559">
                  <c:v>20.837</c:v>
                </c:pt>
                <c:pt idx="9560">
                  <c:v>20.843</c:v>
                </c:pt>
                <c:pt idx="9561">
                  <c:v>20.844000000000001</c:v>
                </c:pt>
                <c:pt idx="9562">
                  <c:v>20.841000000000001</c:v>
                </c:pt>
                <c:pt idx="9563">
                  <c:v>20.844000000000001</c:v>
                </c:pt>
                <c:pt idx="9564">
                  <c:v>20.855</c:v>
                </c:pt>
                <c:pt idx="9565">
                  <c:v>20.852</c:v>
                </c:pt>
                <c:pt idx="9566">
                  <c:v>20.846</c:v>
                </c:pt>
                <c:pt idx="9567">
                  <c:v>20.852</c:v>
                </c:pt>
                <c:pt idx="9568">
                  <c:v>20.859000000000002</c:v>
                </c:pt>
                <c:pt idx="9569">
                  <c:v>20.844000000000001</c:v>
                </c:pt>
                <c:pt idx="9570">
                  <c:v>20.844000000000001</c:v>
                </c:pt>
                <c:pt idx="9571">
                  <c:v>20.902999999999999</c:v>
                </c:pt>
                <c:pt idx="9572">
                  <c:v>20.838999999999999</c:v>
                </c:pt>
                <c:pt idx="9573">
                  <c:v>20.844000000000001</c:v>
                </c:pt>
                <c:pt idx="9574">
                  <c:v>20.844000000000001</c:v>
                </c:pt>
                <c:pt idx="9575">
                  <c:v>20.85</c:v>
                </c:pt>
                <c:pt idx="9576">
                  <c:v>20.852</c:v>
                </c:pt>
                <c:pt idx="9577">
                  <c:v>20.852</c:v>
                </c:pt>
                <c:pt idx="9578">
                  <c:v>20.841999999999999</c:v>
                </c:pt>
                <c:pt idx="9579">
                  <c:v>20.847999999999999</c:v>
                </c:pt>
                <c:pt idx="9580">
                  <c:v>20.87</c:v>
                </c:pt>
                <c:pt idx="9581">
                  <c:v>20.844000000000001</c:v>
                </c:pt>
                <c:pt idx="9582">
                  <c:v>20.855</c:v>
                </c:pt>
                <c:pt idx="9583">
                  <c:v>20.873999999999999</c:v>
                </c:pt>
                <c:pt idx="9584">
                  <c:v>20.853000000000002</c:v>
                </c:pt>
                <c:pt idx="9585">
                  <c:v>20.855</c:v>
                </c:pt>
                <c:pt idx="9586">
                  <c:v>20.852</c:v>
                </c:pt>
                <c:pt idx="9587">
                  <c:v>20.847999999999999</c:v>
                </c:pt>
                <c:pt idx="9588">
                  <c:v>20.847999999999999</c:v>
                </c:pt>
                <c:pt idx="9589">
                  <c:v>20.859000000000002</c:v>
                </c:pt>
                <c:pt idx="9590">
                  <c:v>20.856999999999999</c:v>
                </c:pt>
                <c:pt idx="9591">
                  <c:v>20.866</c:v>
                </c:pt>
                <c:pt idx="9592">
                  <c:v>20.87</c:v>
                </c:pt>
                <c:pt idx="9593">
                  <c:v>20.847999999999999</c:v>
                </c:pt>
                <c:pt idx="9594">
                  <c:v>20.850999999999999</c:v>
                </c:pt>
                <c:pt idx="9595">
                  <c:v>20.855</c:v>
                </c:pt>
                <c:pt idx="9596">
                  <c:v>20.846</c:v>
                </c:pt>
                <c:pt idx="9597">
                  <c:v>20.837</c:v>
                </c:pt>
                <c:pt idx="9598">
                  <c:v>20.832999999999998</c:v>
                </c:pt>
                <c:pt idx="9599">
                  <c:v>20.838000000000001</c:v>
                </c:pt>
                <c:pt idx="9600">
                  <c:v>20.84</c:v>
                </c:pt>
                <c:pt idx="9601">
                  <c:v>20.84</c:v>
                </c:pt>
                <c:pt idx="9602">
                  <c:v>20.841999999999999</c:v>
                </c:pt>
                <c:pt idx="9603">
                  <c:v>20.84</c:v>
                </c:pt>
                <c:pt idx="9604">
                  <c:v>20.84</c:v>
                </c:pt>
                <c:pt idx="9605">
                  <c:v>20.846</c:v>
                </c:pt>
                <c:pt idx="9606">
                  <c:v>20.847999999999999</c:v>
                </c:pt>
                <c:pt idx="9607">
                  <c:v>20.847999999999999</c:v>
                </c:pt>
                <c:pt idx="9608">
                  <c:v>20.829000000000001</c:v>
                </c:pt>
                <c:pt idx="9609">
                  <c:v>20.821999999999999</c:v>
                </c:pt>
                <c:pt idx="9610">
                  <c:v>20.829000000000001</c:v>
                </c:pt>
                <c:pt idx="9611">
                  <c:v>20.827000000000002</c:v>
                </c:pt>
                <c:pt idx="9612">
                  <c:v>20.821999999999999</c:v>
                </c:pt>
                <c:pt idx="9613">
                  <c:v>20.824999999999999</c:v>
                </c:pt>
                <c:pt idx="9614">
                  <c:v>20.829000000000001</c:v>
                </c:pt>
                <c:pt idx="9615">
                  <c:v>20.84</c:v>
                </c:pt>
                <c:pt idx="9616">
                  <c:v>20.847000000000001</c:v>
                </c:pt>
                <c:pt idx="9617">
                  <c:v>20.84</c:v>
                </c:pt>
                <c:pt idx="9618">
                  <c:v>20.835999999999999</c:v>
                </c:pt>
                <c:pt idx="9619">
                  <c:v>20.844000000000001</c:v>
                </c:pt>
                <c:pt idx="9620">
                  <c:v>20.844000000000001</c:v>
                </c:pt>
                <c:pt idx="9621">
                  <c:v>20.844000000000001</c:v>
                </c:pt>
                <c:pt idx="9622">
                  <c:v>20.847000000000001</c:v>
                </c:pt>
                <c:pt idx="9623">
                  <c:v>20.847000000000001</c:v>
                </c:pt>
                <c:pt idx="9624">
                  <c:v>20.847000000000001</c:v>
                </c:pt>
                <c:pt idx="9625">
                  <c:v>20.850999999999999</c:v>
                </c:pt>
                <c:pt idx="9626">
                  <c:v>20.849</c:v>
                </c:pt>
                <c:pt idx="9627">
                  <c:v>20.850999999999999</c:v>
                </c:pt>
                <c:pt idx="9628">
                  <c:v>20.850999999999999</c:v>
                </c:pt>
                <c:pt idx="9629">
                  <c:v>20.855</c:v>
                </c:pt>
                <c:pt idx="9630">
                  <c:v>20.844000000000001</c:v>
                </c:pt>
                <c:pt idx="9631">
                  <c:v>20.855</c:v>
                </c:pt>
                <c:pt idx="9632">
                  <c:v>20.849</c:v>
                </c:pt>
                <c:pt idx="9633">
                  <c:v>20.850999999999999</c:v>
                </c:pt>
                <c:pt idx="9634">
                  <c:v>20.855</c:v>
                </c:pt>
                <c:pt idx="9635">
                  <c:v>20.849</c:v>
                </c:pt>
                <c:pt idx="9636">
                  <c:v>20.861999999999998</c:v>
                </c:pt>
                <c:pt idx="9637">
                  <c:v>20.858000000000001</c:v>
                </c:pt>
                <c:pt idx="9638">
                  <c:v>20.855</c:v>
                </c:pt>
                <c:pt idx="9639">
                  <c:v>20.855</c:v>
                </c:pt>
                <c:pt idx="9640">
                  <c:v>20.847000000000001</c:v>
                </c:pt>
                <c:pt idx="9641">
                  <c:v>20.86</c:v>
                </c:pt>
                <c:pt idx="9642">
                  <c:v>20.850999999999999</c:v>
                </c:pt>
                <c:pt idx="9643">
                  <c:v>20.847000000000001</c:v>
                </c:pt>
                <c:pt idx="9644">
                  <c:v>20.856000000000002</c:v>
                </c:pt>
                <c:pt idx="9645">
                  <c:v>20.853999999999999</c:v>
                </c:pt>
                <c:pt idx="9646">
                  <c:v>20.850999999999999</c:v>
                </c:pt>
                <c:pt idx="9647">
                  <c:v>20.835999999999999</c:v>
                </c:pt>
                <c:pt idx="9648">
                  <c:v>20.843</c:v>
                </c:pt>
                <c:pt idx="9649">
                  <c:v>20.835999999999999</c:v>
                </c:pt>
                <c:pt idx="9650">
                  <c:v>20.841999999999999</c:v>
                </c:pt>
                <c:pt idx="9651">
                  <c:v>20.832000000000001</c:v>
                </c:pt>
                <c:pt idx="9652">
                  <c:v>20.829000000000001</c:v>
                </c:pt>
                <c:pt idx="9653">
                  <c:v>20.832000000000001</c:v>
                </c:pt>
                <c:pt idx="9654">
                  <c:v>20.824999999999999</c:v>
                </c:pt>
                <c:pt idx="9655">
                  <c:v>20.818000000000001</c:v>
                </c:pt>
                <c:pt idx="9656">
                  <c:v>20.821000000000002</c:v>
                </c:pt>
                <c:pt idx="9657">
                  <c:v>20.818000000000001</c:v>
                </c:pt>
                <c:pt idx="9658">
                  <c:v>20.818000000000001</c:v>
                </c:pt>
                <c:pt idx="9659">
                  <c:v>20.818999999999999</c:v>
                </c:pt>
                <c:pt idx="9660">
                  <c:v>20.81</c:v>
                </c:pt>
                <c:pt idx="9661">
                  <c:v>20.803000000000001</c:v>
                </c:pt>
                <c:pt idx="9662">
                  <c:v>20.798999999999999</c:v>
                </c:pt>
                <c:pt idx="9663">
                  <c:v>20.795000000000002</c:v>
                </c:pt>
                <c:pt idx="9664">
                  <c:v>20.795000000000002</c:v>
                </c:pt>
                <c:pt idx="9665">
                  <c:v>20.803000000000001</c:v>
                </c:pt>
                <c:pt idx="9666">
                  <c:v>20.798999999999999</c:v>
                </c:pt>
                <c:pt idx="9667">
                  <c:v>20.788</c:v>
                </c:pt>
                <c:pt idx="9668">
                  <c:v>20.797000000000001</c:v>
                </c:pt>
                <c:pt idx="9669">
                  <c:v>20.788</c:v>
                </c:pt>
                <c:pt idx="9670">
                  <c:v>20.798999999999999</c:v>
                </c:pt>
                <c:pt idx="9671">
                  <c:v>20.803000000000001</c:v>
                </c:pt>
                <c:pt idx="9672">
                  <c:v>20.806000000000001</c:v>
                </c:pt>
                <c:pt idx="9673">
                  <c:v>20.806000000000001</c:v>
                </c:pt>
                <c:pt idx="9674">
                  <c:v>20.814</c:v>
                </c:pt>
                <c:pt idx="9675">
                  <c:v>20.806000000000001</c:v>
                </c:pt>
                <c:pt idx="9676">
                  <c:v>20.792000000000002</c:v>
                </c:pt>
                <c:pt idx="9677">
                  <c:v>20.800999999999998</c:v>
                </c:pt>
                <c:pt idx="9678">
                  <c:v>20.798999999999999</c:v>
                </c:pt>
                <c:pt idx="9679">
                  <c:v>20.798999999999999</c:v>
                </c:pt>
                <c:pt idx="9680">
                  <c:v>20.800999999999998</c:v>
                </c:pt>
                <c:pt idx="9681">
                  <c:v>20.803000000000001</c:v>
                </c:pt>
                <c:pt idx="9682">
                  <c:v>20.81</c:v>
                </c:pt>
                <c:pt idx="9683">
                  <c:v>20.806000000000001</c:v>
                </c:pt>
                <c:pt idx="9684">
                  <c:v>20.792000000000002</c:v>
                </c:pt>
                <c:pt idx="9685">
                  <c:v>20.81</c:v>
                </c:pt>
                <c:pt idx="9686">
                  <c:v>20.803999999999998</c:v>
                </c:pt>
                <c:pt idx="9687">
                  <c:v>20.798999999999999</c:v>
                </c:pt>
                <c:pt idx="9688">
                  <c:v>20.806000000000001</c:v>
                </c:pt>
                <c:pt idx="9689">
                  <c:v>20.806000000000001</c:v>
                </c:pt>
                <c:pt idx="9690">
                  <c:v>20.802</c:v>
                </c:pt>
                <c:pt idx="9691">
                  <c:v>20.788</c:v>
                </c:pt>
                <c:pt idx="9692">
                  <c:v>20.812000000000001</c:v>
                </c:pt>
                <c:pt idx="9693">
                  <c:v>20.798999999999999</c:v>
                </c:pt>
                <c:pt idx="9694">
                  <c:v>20.798999999999999</c:v>
                </c:pt>
                <c:pt idx="9695">
                  <c:v>20.808</c:v>
                </c:pt>
                <c:pt idx="9696">
                  <c:v>20.802</c:v>
                </c:pt>
                <c:pt idx="9697">
                  <c:v>20.795000000000002</c:v>
                </c:pt>
                <c:pt idx="9698">
                  <c:v>20.802</c:v>
                </c:pt>
                <c:pt idx="9699">
                  <c:v>20.798999999999999</c:v>
                </c:pt>
                <c:pt idx="9700">
                  <c:v>20.802</c:v>
                </c:pt>
                <c:pt idx="9701">
                  <c:v>20.812999999999999</c:v>
                </c:pt>
                <c:pt idx="9702">
                  <c:v>20.806000000000001</c:v>
                </c:pt>
                <c:pt idx="9703">
                  <c:v>20.806000000000001</c:v>
                </c:pt>
                <c:pt idx="9704">
                  <c:v>20.811</c:v>
                </c:pt>
                <c:pt idx="9705">
                  <c:v>20.802</c:v>
                </c:pt>
                <c:pt idx="9706">
                  <c:v>20.802</c:v>
                </c:pt>
                <c:pt idx="9707">
                  <c:v>20.797999999999998</c:v>
                </c:pt>
                <c:pt idx="9708">
                  <c:v>20.795000000000002</c:v>
                </c:pt>
                <c:pt idx="9709">
                  <c:v>20.797999999999998</c:v>
                </c:pt>
                <c:pt idx="9710">
                  <c:v>20.811</c:v>
                </c:pt>
                <c:pt idx="9711">
                  <c:v>20.809000000000001</c:v>
                </c:pt>
                <c:pt idx="9712">
                  <c:v>20.817</c:v>
                </c:pt>
                <c:pt idx="9713">
                  <c:v>20.812999999999999</c:v>
                </c:pt>
                <c:pt idx="9714">
                  <c:v>20.809000000000001</c:v>
                </c:pt>
                <c:pt idx="9715">
                  <c:v>20.817</c:v>
                </c:pt>
                <c:pt idx="9716">
                  <c:v>20.802</c:v>
                </c:pt>
                <c:pt idx="9717">
                  <c:v>20.809000000000001</c:v>
                </c:pt>
                <c:pt idx="9718">
                  <c:v>20.797999999999998</c:v>
                </c:pt>
                <c:pt idx="9719">
                  <c:v>20.811</c:v>
                </c:pt>
                <c:pt idx="9720">
                  <c:v>20.809000000000001</c:v>
                </c:pt>
                <c:pt idx="9721">
                  <c:v>20.797999999999998</c:v>
                </c:pt>
                <c:pt idx="9722">
                  <c:v>20.809000000000001</c:v>
                </c:pt>
                <c:pt idx="9723">
                  <c:v>20.802</c:v>
                </c:pt>
                <c:pt idx="9724">
                  <c:v>20.794</c:v>
                </c:pt>
                <c:pt idx="9725">
                  <c:v>20.818000000000001</c:v>
                </c:pt>
                <c:pt idx="9726">
                  <c:v>20.809000000000001</c:v>
                </c:pt>
                <c:pt idx="9727">
                  <c:v>20.82</c:v>
                </c:pt>
                <c:pt idx="9728">
                  <c:v>20.803000000000001</c:v>
                </c:pt>
                <c:pt idx="9729">
                  <c:v>20.802</c:v>
                </c:pt>
                <c:pt idx="9730">
                  <c:v>20.809000000000001</c:v>
                </c:pt>
                <c:pt idx="9731">
                  <c:v>20.812000000000001</c:v>
                </c:pt>
                <c:pt idx="9732">
                  <c:v>20.800999999999998</c:v>
                </c:pt>
                <c:pt idx="9733">
                  <c:v>20.809000000000001</c:v>
                </c:pt>
                <c:pt idx="9734">
                  <c:v>20.77</c:v>
                </c:pt>
                <c:pt idx="9735">
                  <c:v>20.805</c:v>
                </c:pt>
                <c:pt idx="9736">
                  <c:v>20.812000000000001</c:v>
                </c:pt>
                <c:pt idx="9737">
                  <c:v>20.809000000000001</c:v>
                </c:pt>
                <c:pt idx="9738">
                  <c:v>20.797999999999998</c:v>
                </c:pt>
                <c:pt idx="9739">
                  <c:v>20.805</c:v>
                </c:pt>
                <c:pt idx="9740">
                  <c:v>20.800999999999998</c:v>
                </c:pt>
                <c:pt idx="9741">
                  <c:v>20.794</c:v>
                </c:pt>
                <c:pt idx="9742">
                  <c:v>20.786000000000001</c:v>
                </c:pt>
                <c:pt idx="9743">
                  <c:v>20.815999999999999</c:v>
                </c:pt>
                <c:pt idx="9744">
                  <c:v>20.800999999999998</c:v>
                </c:pt>
                <c:pt idx="9745">
                  <c:v>20.808</c:v>
                </c:pt>
                <c:pt idx="9746">
                  <c:v>20.779</c:v>
                </c:pt>
                <c:pt idx="9747">
                  <c:v>20.808</c:v>
                </c:pt>
                <c:pt idx="9748">
                  <c:v>20.808</c:v>
                </c:pt>
                <c:pt idx="9749">
                  <c:v>20.82</c:v>
                </c:pt>
                <c:pt idx="9750">
                  <c:v>20.823</c:v>
                </c:pt>
                <c:pt idx="9751">
                  <c:v>20.823</c:v>
                </c:pt>
                <c:pt idx="9752">
                  <c:v>20.824999999999999</c:v>
                </c:pt>
                <c:pt idx="9753">
                  <c:v>20.827000000000002</c:v>
                </c:pt>
                <c:pt idx="9754">
                  <c:v>20.815999999999999</c:v>
                </c:pt>
                <c:pt idx="9755">
                  <c:v>20.834</c:v>
                </c:pt>
                <c:pt idx="9756">
                  <c:v>20.83</c:v>
                </c:pt>
                <c:pt idx="9757">
                  <c:v>20.838000000000001</c:v>
                </c:pt>
                <c:pt idx="9758">
                  <c:v>20.849</c:v>
                </c:pt>
                <c:pt idx="9759">
                  <c:v>20.844999999999999</c:v>
                </c:pt>
                <c:pt idx="9760">
                  <c:v>20.849</c:v>
                </c:pt>
                <c:pt idx="9761">
                  <c:v>20.85</c:v>
                </c:pt>
                <c:pt idx="9762">
                  <c:v>20.838000000000001</c:v>
                </c:pt>
                <c:pt idx="9763">
                  <c:v>20.826000000000001</c:v>
                </c:pt>
                <c:pt idx="9764">
                  <c:v>20.824999999999999</c:v>
                </c:pt>
                <c:pt idx="9765">
                  <c:v>20.823</c:v>
                </c:pt>
                <c:pt idx="9766">
                  <c:v>20.803999999999998</c:v>
                </c:pt>
                <c:pt idx="9767">
                  <c:v>20.824999999999999</c:v>
                </c:pt>
                <c:pt idx="9768">
                  <c:v>20.815000000000001</c:v>
                </c:pt>
                <c:pt idx="9769">
                  <c:v>20.826000000000001</c:v>
                </c:pt>
                <c:pt idx="9770">
                  <c:v>20.835999999999999</c:v>
                </c:pt>
                <c:pt idx="9771">
                  <c:v>20.834</c:v>
                </c:pt>
                <c:pt idx="9772">
                  <c:v>20.838000000000001</c:v>
                </c:pt>
                <c:pt idx="9773">
                  <c:v>20.827999999999999</c:v>
                </c:pt>
                <c:pt idx="9774">
                  <c:v>20.823</c:v>
                </c:pt>
                <c:pt idx="9775">
                  <c:v>20.815000000000001</c:v>
                </c:pt>
                <c:pt idx="9776">
                  <c:v>20.81</c:v>
                </c:pt>
                <c:pt idx="9777">
                  <c:v>20.797000000000001</c:v>
                </c:pt>
                <c:pt idx="9778">
                  <c:v>20.797000000000001</c:v>
                </c:pt>
                <c:pt idx="9779">
                  <c:v>20.773</c:v>
                </c:pt>
                <c:pt idx="9780">
                  <c:v>20.748999999999999</c:v>
                </c:pt>
                <c:pt idx="9781">
                  <c:v>20.748999999999999</c:v>
                </c:pt>
                <c:pt idx="9782">
                  <c:v>20.736000000000001</c:v>
                </c:pt>
                <c:pt idx="9783">
                  <c:v>20.738</c:v>
                </c:pt>
                <c:pt idx="9784">
                  <c:v>20.72</c:v>
                </c:pt>
                <c:pt idx="9785">
                  <c:v>20.712</c:v>
                </c:pt>
                <c:pt idx="9786">
                  <c:v>20.698</c:v>
                </c:pt>
                <c:pt idx="9787">
                  <c:v>20.698</c:v>
                </c:pt>
                <c:pt idx="9788">
                  <c:v>20.69</c:v>
                </c:pt>
                <c:pt idx="9789">
                  <c:v>20.686</c:v>
                </c:pt>
                <c:pt idx="9790">
                  <c:v>20.687000000000001</c:v>
                </c:pt>
                <c:pt idx="9791">
                  <c:v>20.677</c:v>
                </c:pt>
                <c:pt idx="9792">
                  <c:v>20.667999999999999</c:v>
                </c:pt>
                <c:pt idx="9793">
                  <c:v>20.672000000000001</c:v>
                </c:pt>
                <c:pt idx="9794">
                  <c:v>20.667999999999999</c:v>
                </c:pt>
                <c:pt idx="9795">
                  <c:v>20.664000000000001</c:v>
                </c:pt>
                <c:pt idx="9796">
                  <c:v>20.66</c:v>
                </c:pt>
                <c:pt idx="9797">
                  <c:v>20.661999999999999</c:v>
                </c:pt>
                <c:pt idx="9798">
                  <c:v>20.667999999999999</c:v>
                </c:pt>
                <c:pt idx="9799">
                  <c:v>20.657</c:v>
                </c:pt>
                <c:pt idx="9800">
                  <c:v>20.670999999999999</c:v>
                </c:pt>
                <c:pt idx="9801">
                  <c:v>20.675000000000001</c:v>
                </c:pt>
                <c:pt idx="9802">
                  <c:v>20.681999999999999</c:v>
                </c:pt>
                <c:pt idx="9803">
                  <c:v>20.678999999999998</c:v>
                </c:pt>
                <c:pt idx="9804">
                  <c:v>20.681999999999999</c:v>
                </c:pt>
                <c:pt idx="9805">
                  <c:v>20.686</c:v>
                </c:pt>
                <c:pt idx="9806">
                  <c:v>20.69</c:v>
                </c:pt>
                <c:pt idx="9807">
                  <c:v>20.681999999999999</c:v>
                </c:pt>
                <c:pt idx="9808">
                  <c:v>20.689</c:v>
                </c:pt>
                <c:pt idx="9809">
                  <c:v>20.702000000000002</c:v>
                </c:pt>
                <c:pt idx="9810">
                  <c:v>20.704000000000001</c:v>
                </c:pt>
                <c:pt idx="9811">
                  <c:v>20.704000000000001</c:v>
                </c:pt>
                <c:pt idx="9812">
                  <c:v>20.710999999999999</c:v>
                </c:pt>
                <c:pt idx="9813">
                  <c:v>20.719000000000001</c:v>
                </c:pt>
                <c:pt idx="9814">
                  <c:v>20.707999999999998</c:v>
                </c:pt>
                <c:pt idx="9815">
                  <c:v>20.713000000000001</c:v>
                </c:pt>
                <c:pt idx="9816">
                  <c:v>20.715</c:v>
                </c:pt>
                <c:pt idx="9817">
                  <c:v>20.719000000000001</c:v>
                </c:pt>
                <c:pt idx="9818">
                  <c:v>20.724</c:v>
                </c:pt>
                <c:pt idx="9819">
                  <c:v>20.73</c:v>
                </c:pt>
                <c:pt idx="9820">
                  <c:v>20.722000000000001</c:v>
                </c:pt>
                <c:pt idx="9821">
                  <c:v>20.733000000000001</c:v>
                </c:pt>
                <c:pt idx="9822">
                  <c:v>20.736999999999998</c:v>
                </c:pt>
                <c:pt idx="9823">
                  <c:v>20.74</c:v>
                </c:pt>
                <c:pt idx="9824">
                  <c:v>20.733000000000001</c:v>
                </c:pt>
                <c:pt idx="9825">
                  <c:v>20.733000000000001</c:v>
                </c:pt>
                <c:pt idx="9826">
                  <c:v>20.74</c:v>
                </c:pt>
                <c:pt idx="9827">
                  <c:v>20.75</c:v>
                </c:pt>
                <c:pt idx="9828">
                  <c:v>20.744</c:v>
                </c:pt>
                <c:pt idx="9829">
                  <c:v>20.736999999999998</c:v>
                </c:pt>
                <c:pt idx="9830">
                  <c:v>20.733000000000001</c:v>
                </c:pt>
                <c:pt idx="9831">
                  <c:v>20.722000000000001</c:v>
                </c:pt>
                <c:pt idx="9832">
                  <c:v>20.718</c:v>
                </c:pt>
                <c:pt idx="9833">
                  <c:v>20.713999999999999</c:v>
                </c:pt>
                <c:pt idx="9834">
                  <c:v>20.722000000000001</c:v>
                </c:pt>
                <c:pt idx="9835">
                  <c:v>20.722000000000001</c:v>
                </c:pt>
                <c:pt idx="9836">
                  <c:v>20.716000000000001</c:v>
                </c:pt>
                <c:pt idx="9837">
                  <c:v>20.718</c:v>
                </c:pt>
                <c:pt idx="9838">
                  <c:v>20.718</c:v>
                </c:pt>
                <c:pt idx="9839">
                  <c:v>20.72</c:v>
                </c:pt>
                <c:pt idx="9840">
                  <c:v>20.722000000000001</c:v>
                </c:pt>
                <c:pt idx="9841">
                  <c:v>20.722000000000001</c:v>
                </c:pt>
                <c:pt idx="9842">
                  <c:v>20.725000000000001</c:v>
                </c:pt>
                <c:pt idx="9843">
                  <c:v>20.728999999999999</c:v>
                </c:pt>
                <c:pt idx="9844">
                  <c:v>20.728999999999999</c:v>
                </c:pt>
                <c:pt idx="9845">
                  <c:v>20.725000000000001</c:v>
                </c:pt>
                <c:pt idx="9846">
                  <c:v>20.721</c:v>
                </c:pt>
                <c:pt idx="9847">
                  <c:v>20.728999999999999</c:v>
                </c:pt>
                <c:pt idx="9848">
                  <c:v>20.727</c:v>
                </c:pt>
                <c:pt idx="9849">
                  <c:v>20.721</c:v>
                </c:pt>
                <c:pt idx="9850">
                  <c:v>20.718</c:v>
                </c:pt>
                <c:pt idx="9851">
                  <c:v>20.706</c:v>
                </c:pt>
                <c:pt idx="9852">
                  <c:v>20.692</c:v>
                </c:pt>
                <c:pt idx="9853">
                  <c:v>20.695</c:v>
                </c:pt>
                <c:pt idx="9854">
                  <c:v>20.699000000000002</c:v>
                </c:pt>
                <c:pt idx="9855">
                  <c:v>20.699000000000002</c:v>
                </c:pt>
                <c:pt idx="9856">
                  <c:v>20.699000000000002</c:v>
                </c:pt>
                <c:pt idx="9857">
                  <c:v>20.692</c:v>
                </c:pt>
                <c:pt idx="9858">
                  <c:v>20.677</c:v>
                </c:pt>
                <c:pt idx="9859">
                  <c:v>20.677</c:v>
                </c:pt>
                <c:pt idx="9860">
                  <c:v>20.672999999999998</c:v>
                </c:pt>
                <c:pt idx="9861">
                  <c:v>20.666</c:v>
                </c:pt>
                <c:pt idx="9862">
                  <c:v>20.658000000000001</c:v>
                </c:pt>
                <c:pt idx="9863">
                  <c:v>20.655999999999999</c:v>
                </c:pt>
                <c:pt idx="9864">
                  <c:v>20.651</c:v>
                </c:pt>
                <c:pt idx="9865">
                  <c:v>20.643999999999998</c:v>
                </c:pt>
                <c:pt idx="9866">
                  <c:v>20.681000000000001</c:v>
                </c:pt>
                <c:pt idx="9867">
                  <c:v>20.687999999999999</c:v>
                </c:pt>
                <c:pt idx="9868">
                  <c:v>20.699000000000002</c:v>
                </c:pt>
                <c:pt idx="9869">
                  <c:v>20.695</c:v>
                </c:pt>
                <c:pt idx="9870">
                  <c:v>20.702000000000002</c:v>
                </c:pt>
                <c:pt idx="9871">
                  <c:v>20.706</c:v>
                </c:pt>
                <c:pt idx="9872">
                  <c:v>20.716999999999999</c:v>
                </c:pt>
                <c:pt idx="9873">
                  <c:v>20.713000000000001</c:v>
                </c:pt>
                <c:pt idx="9874">
                  <c:v>20.71</c:v>
                </c:pt>
                <c:pt idx="9875">
                  <c:v>20.716999999999999</c:v>
                </c:pt>
                <c:pt idx="9876">
                  <c:v>20.728000000000002</c:v>
                </c:pt>
                <c:pt idx="9877">
                  <c:v>20.728000000000002</c:v>
                </c:pt>
                <c:pt idx="9878">
                  <c:v>20.731999999999999</c:v>
                </c:pt>
                <c:pt idx="9879">
                  <c:v>20.734999999999999</c:v>
                </c:pt>
                <c:pt idx="9880">
                  <c:v>20.731000000000002</c:v>
                </c:pt>
                <c:pt idx="9881">
                  <c:v>20.748000000000001</c:v>
                </c:pt>
                <c:pt idx="9882">
                  <c:v>20.753</c:v>
                </c:pt>
                <c:pt idx="9883">
                  <c:v>20.760999999999999</c:v>
                </c:pt>
                <c:pt idx="9884">
                  <c:v>20.753</c:v>
                </c:pt>
                <c:pt idx="9885">
                  <c:v>20.760999999999999</c:v>
                </c:pt>
                <c:pt idx="9886">
                  <c:v>20.760999999999999</c:v>
                </c:pt>
                <c:pt idx="9887">
                  <c:v>20.751000000000001</c:v>
                </c:pt>
                <c:pt idx="9888">
                  <c:v>20.753</c:v>
                </c:pt>
                <c:pt idx="9889">
                  <c:v>20.768000000000001</c:v>
                </c:pt>
                <c:pt idx="9890">
                  <c:v>20.771000000000001</c:v>
                </c:pt>
                <c:pt idx="9891">
                  <c:v>20.768000000000001</c:v>
                </c:pt>
                <c:pt idx="9892">
                  <c:v>20.763999999999999</c:v>
                </c:pt>
                <c:pt idx="9893">
                  <c:v>20.771000000000001</c:v>
                </c:pt>
                <c:pt idx="9894">
                  <c:v>20.779</c:v>
                </c:pt>
                <c:pt idx="9895">
                  <c:v>20.79</c:v>
                </c:pt>
                <c:pt idx="9896">
                  <c:v>20.782</c:v>
                </c:pt>
                <c:pt idx="9897">
                  <c:v>20.797000000000001</c:v>
                </c:pt>
                <c:pt idx="9898">
                  <c:v>20.79</c:v>
                </c:pt>
                <c:pt idx="9899">
                  <c:v>20.786000000000001</c:v>
                </c:pt>
                <c:pt idx="9900">
                  <c:v>20.763999999999999</c:v>
                </c:pt>
                <c:pt idx="9901">
                  <c:v>20.766999999999999</c:v>
                </c:pt>
                <c:pt idx="9902">
                  <c:v>20.754000000000001</c:v>
                </c:pt>
                <c:pt idx="9903">
                  <c:v>20.738</c:v>
                </c:pt>
                <c:pt idx="9904">
                  <c:v>20.731000000000002</c:v>
                </c:pt>
                <c:pt idx="9905">
                  <c:v>20.727</c:v>
                </c:pt>
                <c:pt idx="9906">
                  <c:v>20.716000000000001</c:v>
                </c:pt>
                <c:pt idx="9907">
                  <c:v>20.707999999999998</c:v>
                </c:pt>
                <c:pt idx="9908">
                  <c:v>20.693000000000001</c:v>
                </c:pt>
                <c:pt idx="9909">
                  <c:v>20.693999999999999</c:v>
                </c:pt>
                <c:pt idx="9910">
                  <c:v>20.69</c:v>
                </c:pt>
                <c:pt idx="9911">
                  <c:v>20.678999999999998</c:v>
                </c:pt>
                <c:pt idx="9912">
                  <c:v>20.664000000000001</c:v>
                </c:pt>
                <c:pt idx="9913">
                  <c:v>20.670999999999999</c:v>
                </c:pt>
                <c:pt idx="9914">
                  <c:v>20.664000000000001</c:v>
                </c:pt>
                <c:pt idx="9915">
                  <c:v>20.655999999999999</c:v>
                </c:pt>
                <c:pt idx="9916">
                  <c:v>20.655999999999999</c:v>
                </c:pt>
                <c:pt idx="9917">
                  <c:v>20.641999999999999</c:v>
                </c:pt>
                <c:pt idx="9918">
                  <c:v>20.649000000000001</c:v>
                </c:pt>
                <c:pt idx="9919">
                  <c:v>20.641999999999999</c:v>
                </c:pt>
                <c:pt idx="9920">
                  <c:v>20.638000000000002</c:v>
                </c:pt>
                <c:pt idx="9921">
                  <c:v>20.638000000000002</c:v>
                </c:pt>
                <c:pt idx="9922">
                  <c:v>20.640999999999998</c:v>
                </c:pt>
                <c:pt idx="9923">
                  <c:v>20.640999999999998</c:v>
                </c:pt>
                <c:pt idx="9924">
                  <c:v>20.619</c:v>
                </c:pt>
                <c:pt idx="9925">
                  <c:v>20.634</c:v>
                </c:pt>
                <c:pt idx="9926">
                  <c:v>20.632000000000001</c:v>
                </c:pt>
                <c:pt idx="9927">
                  <c:v>20.652000000000001</c:v>
                </c:pt>
                <c:pt idx="9928">
                  <c:v>20.634</c:v>
                </c:pt>
                <c:pt idx="9929">
                  <c:v>20.626000000000001</c:v>
                </c:pt>
                <c:pt idx="9930">
                  <c:v>20.626000000000001</c:v>
                </c:pt>
                <c:pt idx="9931">
                  <c:v>20.637</c:v>
                </c:pt>
                <c:pt idx="9932">
                  <c:v>20.637</c:v>
                </c:pt>
                <c:pt idx="9933">
                  <c:v>20.619</c:v>
                </c:pt>
                <c:pt idx="9934">
                  <c:v>20.632999999999999</c:v>
                </c:pt>
                <c:pt idx="9935">
                  <c:v>20.626000000000001</c:v>
                </c:pt>
                <c:pt idx="9936">
                  <c:v>20.632999999999999</c:v>
                </c:pt>
                <c:pt idx="9937">
                  <c:v>20.629000000000001</c:v>
                </c:pt>
                <c:pt idx="9938">
                  <c:v>20.637</c:v>
                </c:pt>
                <c:pt idx="9939">
                  <c:v>20.622</c:v>
                </c:pt>
                <c:pt idx="9940">
                  <c:v>20.629000000000001</c:v>
                </c:pt>
                <c:pt idx="9941">
                  <c:v>20.632999999999999</c:v>
                </c:pt>
                <c:pt idx="9942">
                  <c:v>20.632999999999999</c:v>
                </c:pt>
                <c:pt idx="9943">
                  <c:v>20.629000000000001</c:v>
                </c:pt>
                <c:pt idx="9944">
                  <c:v>20.623999999999999</c:v>
                </c:pt>
                <c:pt idx="9945">
                  <c:v>20.622</c:v>
                </c:pt>
                <c:pt idx="9946">
                  <c:v>20.632999999999999</c:v>
                </c:pt>
                <c:pt idx="9947">
                  <c:v>20.620999999999999</c:v>
                </c:pt>
                <c:pt idx="9948">
                  <c:v>20.625</c:v>
                </c:pt>
                <c:pt idx="9949">
                  <c:v>20.625</c:v>
                </c:pt>
                <c:pt idx="9950">
                  <c:v>20.61</c:v>
                </c:pt>
                <c:pt idx="9951">
                  <c:v>20.591999999999999</c:v>
                </c:pt>
                <c:pt idx="9952">
                  <c:v>20.588000000000001</c:v>
                </c:pt>
                <c:pt idx="9953">
                  <c:v>20.581</c:v>
                </c:pt>
                <c:pt idx="9954">
                  <c:v>20.581</c:v>
                </c:pt>
                <c:pt idx="9955">
                  <c:v>20.565999999999999</c:v>
                </c:pt>
                <c:pt idx="9956">
                  <c:v>20.562000000000001</c:v>
                </c:pt>
                <c:pt idx="9957">
                  <c:v>20.565999999999999</c:v>
                </c:pt>
                <c:pt idx="9958">
                  <c:v>20.562000000000001</c:v>
                </c:pt>
                <c:pt idx="9959">
                  <c:v>20.553999999999998</c:v>
                </c:pt>
                <c:pt idx="9960">
                  <c:v>20.550999999999998</c:v>
                </c:pt>
                <c:pt idx="9961">
                  <c:v>20.562000000000001</c:v>
                </c:pt>
                <c:pt idx="9962">
                  <c:v>20.553999999999998</c:v>
                </c:pt>
                <c:pt idx="9963">
                  <c:v>20.553999999999998</c:v>
                </c:pt>
                <c:pt idx="9964">
                  <c:v>20.568999999999999</c:v>
                </c:pt>
                <c:pt idx="9965">
                  <c:v>20.568999999999999</c:v>
                </c:pt>
                <c:pt idx="9966">
                  <c:v>20.58</c:v>
                </c:pt>
                <c:pt idx="9967">
                  <c:v>20.58</c:v>
                </c:pt>
                <c:pt idx="9968">
                  <c:v>20.568000000000001</c:v>
                </c:pt>
                <c:pt idx="9969">
                  <c:v>20.587</c:v>
                </c:pt>
                <c:pt idx="9970">
                  <c:v>20.582999999999998</c:v>
                </c:pt>
                <c:pt idx="9971">
                  <c:v>20.605</c:v>
                </c:pt>
                <c:pt idx="9972">
                  <c:v>20.597999999999999</c:v>
                </c:pt>
                <c:pt idx="9973">
                  <c:v>20.594000000000001</c:v>
                </c:pt>
                <c:pt idx="9974">
                  <c:v>20.574999999999999</c:v>
                </c:pt>
                <c:pt idx="9975">
                  <c:v>20.579000000000001</c:v>
                </c:pt>
                <c:pt idx="9976">
                  <c:v>20.571000000000002</c:v>
                </c:pt>
                <c:pt idx="9977">
                  <c:v>20.564</c:v>
                </c:pt>
                <c:pt idx="9978">
                  <c:v>20.568000000000001</c:v>
                </c:pt>
                <c:pt idx="9979">
                  <c:v>20.564</c:v>
                </c:pt>
                <c:pt idx="9980">
                  <c:v>20.567</c:v>
                </c:pt>
                <c:pt idx="9981">
                  <c:v>20.574999999999999</c:v>
                </c:pt>
                <c:pt idx="9982">
                  <c:v>20.571000000000002</c:v>
                </c:pt>
                <c:pt idx="9983">
                  <c:v>20.567</c:v>
                </c:pt>
                <c:pt idx="9984">
                  <c:v>20.562999999999999</c:v>
                </c:pt>
                <c:pt idx="9985">
                  <c:v>20.562999999999999</c:v>
                </c:pt>
                <c:pt idx="9986">
                  <c:v>20.567</c:v>
                </c:pt>
                <c:pt idx="9987">
                  <c:v>20.57</c:v>
                </c:pt>
                <c:pt idx="9988">
                  <c:v>20.567</c:v>
                </c:pt>
                <c:pt idx="9989">
                  <c:v>20.57</c:v>
                </c:pt>
                <c:pt idx="9990">
                  <c:v>20.581</c:v>
                </c:pt>
                <c:pt idx="9991">
                  <c:v>20.57</c:v>
                </c:pt>
                <c:pt idx="9992">
                  <c:v>20.562999999999999</c:v>
                </c:pt>
                <c:pt idx="9993">
                  <c:v>20.565999999999999</c:v>
                </c:pt>
                <c:pt idx="9994">
                  <c:v>20.565999999999999</c:v>
                </c:pt>
                <c:pt idx="9995">
                  <c:v>20.559000000000001</c:v>
                </c:pt>
                <c:pt idx="9996">
                  <c:v>20.573</c:v>
                </c:pt>
                <c:pt idx="9997">
                  <c:v>20.565999999999999</c:v>
                </c:pt>
                <c:pt idx="9998">
                  <c:v>20.562000000000001</c:v>
                </c:pt>
                <c:pt idx="9999">
                  <c:v>20.562000000000001</c:v>
                </c:pt>
                <c:pt idx="10000">
                  <c:v>20.562000000000001</c:v>
                </c:pt>
                <c:pt idx="10001">
                  <c:v>20.584</c:v>
                </c:pt>
                <c:pt idx="10002">
                  <c:v>20.58</c:v>
                </c:pt>
                <c:pt idx="10003">
                  <c:v>20.582999999999998</c:v>
                </c:pt>
                <c:pt idx="10004">
                  <c:v>20.576000000000001</c:v>
                </c:pt>
                <c:pt idx="10005">
                  <c:v>20.587</c:v>
                </c:pt>
                <c:pt idx="10006">
                  <c:v>20.579000000000001</c:v>
                </c:pt>
                <c:pt idx="10007">
                  <c:v>20.571999999999999</c:v>
                </c:pt>
                <c:pt idx="10008">
                  <c:v>20.579000000000001</c:v>
                </c:pt>
                <c:pt idx="10009">
                  <c:v>20.571999999999999</c:v>
                </c:pt>
                <c:pt idx="10010">
                  <c:v>20.568000000000001</c:v>
                </c:pt>
                <c:pt idx="10011">
                  <c:v>20.561</c:v>
                </c:pt>
                <c:pt idx="10012">
                  <c:v>20.582999999999998</c:v>
                </c:pt>
                <c:pt idx="10013">
                  <c:v>20.582000000000001</c:v>
                </c:pt>
                <c:pt idx="10014">
                  <c:v>20.571000000000002</c:v>
                </c:pt>
                <c:pt idx="10015">
                  <c:v>20.579000000000001</c:v>
                </c:pt>
                <c:pt idx="10016">
                  <c:v>20.582000000000001</c:v>
                </c:pt>
                <c:pt idx="10017">
                  <c:v>20.588999999999999</c:v>
                </c:pt>
                <c:pt idx="10018">
                  <c:v>20.588999999999999</c:v>
                </c:pt>
                <c:pt idx="10019">
                  <c:v>20.603999999999999</c:v>
                </c:pt>
                <c:pt idx="10020">
                  <c:v>20.596</c:v>
                </c:pt>
                <c:pt idx="10021">
                  <c:v>20.608000000000001</c:v>
                </c:pt>
                <c:pt idx="10022">
                  <c:v>20.6</c:v>
                </c:pt>
                <c:pt idx="10023">
                  <c:v>20.6</c:v>
                </c:pt>
                <c:pt idx="10024">
                  <c:v>20.6</c:v>
                </c:pt>
                <c:pt idx="10025">
                  <c:v>20.603000000000002</c:v>
                </c:pt>
                <c:pt idx="10026">
                  <c:v>20.611000000000001</c:v>
                </c:pt>
                <c:pt idx="10027">
                  <c:v>20.606999999999999</c:v>
                </c:pt>
                <c:pt idx="10028">
                  <c:v>20.599</c:v>
                </c:pt>
                <c:pt idx="10029">
                  <c:v>20.603000000000002</c:v>
                </c:pt>
                <c:pt idx="10030">
                  <c:v>20.606999999999999</c:v>
                </c:pt>
                <c:pt idx="10031">
                  <c:v>20.61</c:v>
                </c:pt>
                <c:pt idx="10032">
                  <c:v>20.617000000000001</c:v>
                </c:pt>
                <c:pt idx="10033">
                  <c:v>20.617000000000001</c:v>
                </c:pt>
                <c:pt idx="10034">
                  <c:v>20.635999999999999</c:v>
                </c:pt>
                <c:pt idx="10035">
                  <c:v>20.625</c:v>
                </c:pt>
                <c:pt idx="10036">
                  <c:v>20.635000000000002</c:v>
                </c:pt>
                <c:pt idx="10037">
                  <c:v>20.638999999999999</c:v>
                </c:pt>
                <c:pt idx="10038">
                  <c:v>20.635000000000002</c:v>
                </c:pt>
                <c:pt idx="10039">
                  <c:v>20.635000000000002</c:v>
                </c:pt>
                <c:pt idx="10040">
                  <c:v>20.641999999999999</c:v>
                </c:pt>
                <c:pt idx="10041">
                  <c:v>20.635000000000002</c:v>
                </c:pt>
                <c:pt idx="10042">
                  <c:v>20.641999999999999</c:v>
                </c:pt>
                <c:pt idx="10043">
                  <c:v>20.638000000000002</c:v>
                </c:pt>
                <c:pt idx="10044">
                  <c:v>20.641999999999999</c:v>
                </c:pt>
                <c:pt idx="10045">
                  <c:v>20.652999999999999</c:v>
                </c:pt>
                <c:pt idx="10046">
                  <c:v>20.652999999999999</c:v>
                </c:pt>
                <c:pt idx="10047">
                  <c:v>20.641999999999999</c:v>
                </c:pt>
                <c:pt idx="10048">
                  <c:v>20.645</c:v>
                </c:pt>
                <c:pt idx="10049">
                  <c:v>20.655999999999999</c:v>
                </c:pt>
                <c:pt idx="10050">
                  <c:v>20.655999999999999</c:v>
                </c:pt>
                <c:pt idx="10051">
                  <c:v>20.634</c:v>
                </c:pt>
                <c:pt idx="10052">
                  <c:v>20.638000000000002</c:v>
                </c:pt>
                <c:pt idx="10053">
                  <c:v>20.634</c:v>
                </c:pt>
                <c:pt idx="10054">
                  <c:v>20.634</c:v>
                </c:pt>
                <c:pt idx="10055">
                  <c:v>20.626000000000001</c:v>
                </c:pt>
                <c:pt idx="10056">
                  <c:v>20.626000000000001</c:v>
                </c:pt>
                <c:pt idx="10057">
                  <c:v>20.622</c:v>
                </c:pt>
                <c:pt idx="10058">
                  <c:v>20.619</c:v>
                </c:pt>
                <c:pt idx="10059">
                  <c:v>20.611000000000001</c:v>
                </c:pt>
                <c:pt idx="10060">
                  <c:v>20.614999999999998</c:v>
                </c:pt>
                <c:pt idx="10061">
                  <c:v>20.614000000000001</c:v>
                </c:pt>
                <c:pt idx="10062">
                  <c:v>20.614000000000001</c:v>
                </c:pt>
                <c:pt idx="10063">
                  <c:v>20.614000000000001</c:v>
                </c:pt>
                <c:pt idx="10064">
                  <c:v>20.606999999999999</c:v>
                </c:pt>
                <c:pt idx="10065">
                  <c:v>20.596</c:v>
                </c:pt>
                <c:pt idx="10066">
                  <c:v>20.588000000000001</c:v>
                </c:pt>
                <c:pt idx="10067">
                  <c:v>20.584</c:v>
                </c:pt>
                <c:pt idx="10068">
                  <c:v>20.584</c:v>
                </c:pt>
                <c:pt idx="10069">
                  <c:v>20.588000000000001</c:v>
                </c:pt>
                <c:pt idx="10070">
                  <c:v>20.577000000000002</c:v>
                </c:pt>
                <c:pt idx="10071">
                  <c:v>20.568999999999999</c:v>
                </c:pt>
                <c:pt idx="10072">
                  <c:v>20.58</c:v>
                </c:pt>
                <c:pt idx="10073">
                  <c:v>20.58</c:v>
                </c:pt>
                <c:pt idx="10074">
                  <c:v>20.576000000000001</c:v>
                </c:pt>
                <c:pt idx="10075">
                  <c:v>20.584</c:v>
                </c:pt>
                <c:pt idx="10076">
                  <c:v>20.571999999999999</c:v>
                </c:pt>
                <c:pt idx="10077">
                  <c:v>20.58</c:v>
                </c:pt>
                <c:pt idx="10078">
                  <c:v>20.582999999999998</c:v>
                </c:pt>
                <c:pt idx="10079">
                  <c:v>20.582999999999998</c:v>
                </c:pt>
                <c:pt idx="10080">
                  <c:v>20.59</c:v>
                </c:pt>
                <c:pt idx="10081">
                  <c:v>20.587</c:v>
                </c:pt>
                <c:pt idx="10082">
                  <c:v>20.597000000000001</c:v>
                </c:pt>
                <c:pt idx="10083">
                  <c:v>20.59</c:v>
                </c:pt>
                <c:pt idx="10084">
                  <c:v>20.585999999999999</c:v>
                </c:pt>
                <c:pt idx="10085">
                  <c:v>20.59</c:v>
                </c:pt>
                <c:pt idx="10086">
                  <c:v>20.597000000000001</c:v>
                </c:pt>
                <c:pt idx="10087">
                  <c:v>20.593</c:v>
                </c:pt>
                <c:pt idx="10088">
                  <c:v>20.597000000000001</c:v>
                </c:pt>
                <c:pt idx="10089">
                  <c:v>20.588999999999999</c:v>
                </c:pt>
                <c:pt idx="10090">
                  <c:v>20.593</c:v>
                </c:pt>
                <c:pt idx="10091">
                  <c:v>20.585000000000001</c:v>
                </c:pt>
                <c:pt idx="10092">
                  <c:v>20.582000000000001</c:v>
                </c:pt>
                <c:pt idx="10093">
                  <c:v>20.596</c:v>
                </c:pt>
                <c:pt idx="10094">
                  <c:v>20.591999999999999</c:v>
                </c:pt>
                <c:pt idx="10095">
                  <c:v>20.591999999999999</c:v>
                </c:pt>
                <c:pt idx="10096">
                  <c:v>20.591999999999999</c:v>
                </c:pt>
                <c:pt idx="10097">
                  <c:v>20.591999999999999</c:v>
                </c:pt>
                <c:pt idx="10098">
                  <c:v>20.588000000000001</c:v>
                </c:pt>
                <c:pt idx="10099">
                  <c:v>20.581</c:v>
                </c:pt>
                <c:pt idx="10100">
                  <c:v>20.584</c:v>
                </c:pt>
                <c:pt idx="10101">
                  <c:v>20.584</c:v>
                </c:pt>
                <c:pt idx="10102">
                  <c:v>20.594999999999999</c:v>
                </c:pt>
                <c:pt idx="10103">
                  <c:v>20.591000000000001</c:v>
                </c:pt>
                <c:pt idx="10104">
                  <c:v>20.584</c:v>
                </c:pt>
                <c:pt idx="10105">
                  <c:v>20.591000000000001</c:v>
                </c:pt>
                <c:pt idx="10106">
                  <c:v>20.591000000000001</c:v>
                </c:pt>
                <c:pt idx="10107">
                  <c:v>20.582999999999998</c:v>
                </c:pt>
                <c:pt idx="10108">
                  <c:v>20.582999999999998</c:v>
                </c:pt>
                <c:pt idx="10109">
                  <c:v>20.587</c:v>
                </c:pt>
                <c:pt idx="10110">
                  <c:v>20.582999999999998</c:v>
                </c:pt>
                <c:pt idx="10111">
                  <c:v>20.582999999999998</c:v>
                </c:pt>
                <c:pt idx="10112">
                  <c:v>20.59</c:v>
                </c:pt>
                <c:pt idx="10113">
                  <c:v>20.579000000000001</c:v>
                </c:pt>
                <c:pt idx="10114">
                  <c:v>20.594000000000001</c:v>
                </c:pt>
                <c:pt idx="10115">
                  <c:v>20.582999999999998</c:v>
                </c:pt>
                <c:pt idx="10116">
                  <c:v>20.59</c:v>
                </c:pt>
                <c:pt idx="10117">
                  <c:v>20.585999999999999</c:v>
                </c:pt>
                <c:pt idx="10118">
                  <c:v>20.593</c:v>
                </c:pt>
                <c:pt idx="10119">
                  <c:v>20.588999999999999</c:v>
                </c:pt>
                <c:pt idx="10120">
                  <c:v>20.585999999999999</c:v>
                </c:pt>
                <c:pt idx="10121">
                  <c:v>20.585999999999999</c:v>
                </c:pt>
                <c:pt idx="10122">
                  <c:v>20.585000000000001</c:v>
                </c:pt>
                <c:pt idx="10123">
                  <c:v>20.582000000000001</c:v>
                </c:pt>
                <c:pt idx="10124">
                  <c:v>20.596</c:v>
                </c:pt>
                <c:pt idx="10125">
                  <c:v>20.585000000000001</c:v>
                </c:pt>
                <c:pt idx="10126">
                  <c:v>20.585000000000001</c:v>
                </c:pt>
                <c:pt idx="10127">
                  <c:v>20.585000000000001</c:v>
                </c:pt>
                <c:pt idx="10128">
                  <c:v>20.591999999999999</c:v>
                </c:pt>
                <c:pt idx="10129">
                  <c:v>20.585000000000001</c:v>
                </c:pt>
                <c:pt idx="10130">
                  <c:v>20.584</c:v>
                </c:pt>
                <c:pt idx="10131">
                  <c:v>20.591999999999999</c:v>
                </c:pt>
                <c:pt idx="10132">
                  <c:v>20.594999999999999</c:v>
                </c:pt>
                <c:pt idx="10133">
                  <c:v>20.594999999999999</c:v>
                </c:pt>
                <c:pt idx="10134">
                  <c:v>20.588000000000001</c:v>
                </c:pt>
                <c:pt idx="10135">
                  <c:v>20.591000000000001</c:v>
                </c:pt>
                <c:pt idx="10136">
                  <c:v>20.591000000000001</c:v>
                </c:pt>
                <c:pt idx="10137">
                  <c:v>20.606000000000002</c:v>
                </c:pt>
                <c:pt idx="10138">
                  <c:v>20.602</c:v>
                </c:pt>
                <c:pt idx="10139">
                  <c:v>20.597999999999999</c:v>
                </c:pt>
                <c:pt idx="10140">
                  <c:v>20.605</c:v>
                </c:pt>
                <c:pt idx="10141">
                  <c:v>20.597999999999999</c:v>
                </c:pt>
                <c:pt idx="10142">
                  <c:v>20.609000000000002</c:v>
                </c:pt>
                <c:pt idx="10143">
                  <c:v>20.585999999999999</c:v>
                </c:pt>
                <c:pt idx="10144">
                  <c:v>20.59</c:v>
                </c:pt>
                <c:pt idx="10145">
                  <c:v>20.59</c:v>
                </c:pt>
                <c:pt idx="10146">
                  <c:v>20.59</c:v>
                </c:pt>
                <c:pt idx="10147">
                  <c:v>20.59</c:v>
                </c:pt>
                <c:pt idx="10148">
                  <c:v>20.585999999999999</c:v>
                </c:pt>
                <c:pt idx="10149">
                  <c:v>20.588999999999999</c:v>
                </c:pt>
                <c:pt idx="10150">
                  <c:v>20.588999999999999</c:v>
                </c:pt>
                <c:pt idx="10151">
                  <c:v>20.577999999999999</c:v>
                </c:pt>
                <c:pt idx="10152">
                  <c:v>20.585000000000001</c:v>
                </c:pt>
                <c:pt idx="10153">
                  <c:v>20.596</c:v>
                </c:pt>
                <c:pt idx="10154">
                  <c:v>20.596</c:v>
                </c:pt>
                <c:pt idx="10155">
                  <c:v>20.585000000000001</c:v>
                </c:pt>
                <c:pt idx="10156">
                  <c:v>20.596</c:v>
                </c:pt>
                <c:pt idx="10157">
                  <c:v>20.588000000000001</c:v>
                </c:pt>
                <c:pt idx="10158">
                  <c:v>20.594999999999999</c:v>
                </c:pt>
                <c:pt idx="10159">
                  <c:v>20.594999999999999</c:v>
                </c:pt>
                <c:pt idx="10160">
                  <c:v>20.594999999999999</c:v>
                </c:pt>
                <c:pt idx="10161">
                  <c:v>20.594999999999999</c:v>
                </c:pt>
                <c:pt idx="10162">
                  <c:v>20.588000000000001</c:v>
                </c:pt>
                <c:pt idx="10163">
                  <c:v>20.591000000000001</c:v>
                </c:pt>
                <c:pt idx="10164">
                  <c:v>20.597999999999999</c:v>
                </c:pt>
                <c:pt idx="10165">
                  <c:v>20.602</c:v>
                </c:pt>
                <c:pt idx="10166">
                  <c:v>20.594000000000001</c:v>
                </c:pt>
                <c:pt idx="10167">
                  <c:v>20.576000000000001</c:v>
                </c:pt>
                <c:pt idx="10168">
                  <c:v>20.582999999999998</c:v>
                </c:pt>
                <c:pt idx="10169">
                  <c:v>20.59</c:v>
                </c:pt>
                <c:pt idx="10170">
                  <c:v>20.594000000000001</c:v>
                </c:pt>
                <c:pt idx="10171">
                  <c:v>20.582999999999998</c:v>
                </c:pt>
                <c:pt idx="10172">
                  <c:v>20.582999999999998</c:v>
                </c:pt>
                <c:pt idx="10173">
                  <c:v>20.585999999999999</c:v>
                </c:pt>
                <c:pt idx="10174">
                  <c:v>20.593</c:v>
                </c:pt>
                <c:pt idx="10175">
                  <c:v>20.593</c:v>
                </c:pt>
                <c:pt idx="10176">
                  <c:v>20.597000000000001</c:v>
                </c:pt>
                <c:pt idx="10177">
                  <c:v>20.603999999999999</c:v>
                </c:pt>
                <c:pt idx="10178">
                  <c:v>20.614999999999998</c:v>
                </c:pt>
                <c:pt idx="10179">
                  <c:v>20.603999999999999</c:v>
                </c:pt>
                <c:pt idx="10180">
                  <c:v>20.614999999999998</c:v>
                </c:pt>
                <c:pt idx="10181">
                  <c:v>20.614999999999998</c:v>
                </c:pt>
                <c:pt idx="10182">
                  <c:v>20.625</c:v>
                </c:pt>
                <c:pt idx="10183">
                  <c:v>20.614000000000001</c:v>
                </c:pt>
                <c:pt idx="10184">
                  <c:v>20.606999999999999</c:v>
                </c:pt>
                <c:pt idx="10185">
                  <c:v>20.617999999999999</c:v>
                </c:pt>
                <c:pt idx="10186">
                  <c:v>20.614000000000001</c:v>
                </c:pt>
                <c:pt idx="10187">
                  <c:v>20.606000000000002</c:v>
                </c:pt>
                <c:pt idx="10188">
                  <c:v>20.617000000000001</c:v>
                </c:pt>
                <c:pt idx="10189">
                  <c:v>20.614000000000001</c:v>
                </c:pt>
                <c:pt idx="10190">
                  <c:v>20.613</c:v>
                </c:pt>
                <c:pt idx="10191">
                  <c:v>20.606000000000002</c:v>
                </c:pt>
                <c:pt idx="10192">
                  <c:v>20.613</c:v>
                </c:pt>
                <c:pt idx="10193">
                  <c:v>20.613</c:v>
                </c:pt>
                <c:pt idx="10194">
                  <c:v>20.623999999999999</c:v>
                </c:pt>
                <c:pt idx="10195">
                  <c:v>20.62</c:v>
                </c:pt>
                <c:pt idx="10196">
                  <c:v>20.62</c:v>
                </c:pt>
                <c:pt idx="10197">
                  <c:v>20.611999999999998</c:v>
                </c:pt>
                <c:pt idx="10198">
                  <c:v>20.609000000000002</c:v>
                </c:pt>
                <c:pt idx="10199">
                  <c:v>20.62</c:v>
                </c:pt>
                <c:pt idx="10200">
                  <c:v>20.611999999999998</c:v>
                </c:pt>
                <c:pt idx="10201">
                  <c:v>20.611999999999998</c:v>
                </c:pt>
                <c:pt idx="10202">
                  <c:v>20.616</c:v>
                </c:pt>
                <c:pt idx="10203">
                  <c:v>20.619</c:v>
                </c:pt>
                <c:pt idx="10204">
                  <c:v>20.619</c:v>
                </c:pt>
                <c:pt idx="10205">
                  <c:v>20.619</c:v>
                </c:pt>
                <c:pt idx="10206">
                  <c:v>20.622</c:v>
                </c:pt>
                <c:pt idx="10207">
                  <c:v>20.626000000000001</c:v>
                </c:pt>
                <c:pt idx="10208">
                  <c:v>20.626000000000001</c:v>
                </c:pt>
                <c:pt idx="10209">
                  <c:v>20.626000000000001</c:v>
                </c:pt>
                <c:pt idx="10210">
                  <c:v>20.622</c:v>
                </c:pt>
                <c:pt idx="10211">
                  <c:v>20.632999999999999</c:v>
                </c:pt>
                <c:pt idx="10212">
                  <c:v>20.632999999999999</c:v>
                </c:pt>
                <c:pt idx="10213">
                  <c:v>20.625</c:v>
                </c:pt>
                <c:pt idx="10214">
                  <c:v>20.632000000000001</c:v>
                </c:pt>
                <c:pt idx="10215">
                  <c:v>20.620999999999999</c:v>
                </c:pt>
                <c:pt idx="10216">
                  <c:v>20.628</c:v>
                </c:pt>
                <c:pt idx="10217">
                  <c:v>20.628</c:v>
                </c:pt>
                <c:pt idx="10218">
                  <c:v>20.623999999999999</c:v>
                </c:pt>
                <c:pt idx="10219">
                  <c:v>20.628</c:v>
                </c:pt>
                <c:pt idx="10220">
                  <c:v>20.628</c:v>
                </c:pt>
                <c:pt idx="10221">
                  <c:v>20.631</c:v>
                </c:pt>
                <c:pt idx="10222">
                  <c:v>20.631</c:v>
                </c:pt>
                <c:pt idx="10223">
                  <c:v>20.641999999999999</c:v>
                </c:pt>
                <c:pt idx="10224">
                  <c:v>20.631</c:v>
                </c:pt>
                <c:pt idx="10225">
                  <c:v>20.638000000000002</c:v>
                </c:pt>
                <c:pt idx="10226">
                  <c:v>20.638000000000002</c:v>
                </c:pt>
                <c:pt idx="10227">
                  <c:v>20.634</c:v>
                </c:pt>
                <c:pt idx="10228">
                  <c:v>20.638000000000002</c:v>
                </c:pt>
                <c:pt idx="10229">
                  <c:v>20.63</c:v>
                </c:pt>
                <c:pt idx="10230">
                  <c:v>20.638000000000002</c:v>
                </c:pt>
                <c:pt idx="10231">
                  <c:v>20.634</c:v>
                </c:pt>
                <c:pt idx="10232">
                  <c:v>20.634</c:v>
                </c:pt>
                <c:pt idx="10233">
                  <c:v>20.634</c:v>
                </c:pt>
                <c:pt idx="10234">
                  <c:v>20.640999999999998</c:v>
                </c:pt>
                <c:pt idx="10235">
                  <c:v>20.652000000000001</c:v>
                </c:pt>
                <c:pt idx="10236">
                  <c:v>20.648</c:v>
                </c:pt>
                <c:pt idx="10237">
                  <c:v>20.643999999999998</c:v>
                </c:pt>
                <c:pt idx="10238">
                  <c:v>20.64</c:v>
                </c:pt>
                <c:pt idx="10239">
                  <c:v>20.643999999999998</c:v>
                </c:pt>
                <c:pt idx="10240">
                  <c:v>20.648</c:v>
                </c:pt>
                <c:pt idx="10241">
                  <c:v>20.651</c:v>
                </c:pt>
                <c:pt idx="10242">
                  <c:v>20.651</c:v>
                </c:pt>
                <c:pt idx="10243">
                  <c:v>20.643000000000001</c:v>
                </c:pt>
                <c:pt idx="10244">
                  <c:v>20.661999999999999</c:v>
                </c:pt>
                <c:pt idx="10245">
                  <c:v>20.654</c:v>
                </c:pt>
                <c:pt idx="10246">
                  <c:v>20.658000000000001</c:v>
                </c:pt>
                <c:pt idx="10247">
                  <c:v>20.65</c:v>
                </c:pt>
                <c:pt idx="10248">
                  <c:v>20.657</c:v>
                </c:pt>
                <c:pt idx="10249">
                  <c:v>20.643000000000001</c:v>
                </c:pt>
                <c:pt idx="10250">
                  <c:v>20.646000000000001</c:v>
                </c:pt>
                <c:pt idx="10251">
                  <c:v>20.652999999999999</c:v>
                </c:pt>
                <c:pt idx="10252">
                  <c:v>20.646000000000001</c:v>
                </c:pt>
                <c:pt idx="10253">
                  <c:v>20.649000000000001</c:v>
                </c:pt>
                <c:pt idx="10254">
                  <c:v>20.652999999999999</c:v>
                </c:pt>
                <c:pt idx="10255">
                  <c:v>20.649000000000001</c:v>
                </c:pt>
                <c:pt idx="10256">
                  <c:v>20.655999999999999</c:v>
                </c:pt>
                <c:pt idx="10257">
                  <c:v>20.645</c:v>
                </c:pt>
                <c:pt idx="10258">
                  <c:v>20.649000000000001</c:v>
                </c:pt>
                <c:pt idx="10259">
                  <c:v>20.652000000000001</c:v>
                </c:pt>
                <c:pt idx="10260">
                  <c:v>20.66</c:v>
                </c:pt>
                <c:pt idx="10261">
                  <c:v>20.667000000000002</c:v>
                </c:pt>
                <c:pt idx="10262">
                  <c:v>20.658999999999999</c:v>
                </c:pt>
                <c:pt idx="10263">
                  <c:v>20.67</c:v>
                </c:pt>
                <c:pt idx="10264">
                  <c:v>20.655000000000001</c:v>
                </c:pt>
                <c:pt idx="10265">
                  <c:v>20.658999999999999</c:v>
                </c:pt>
                <c:pt idx="10266">
                  <c:v>20.651</c:v>
                </c:pt>
                <c:pt idx="10267">
                  <c:v>20.64</c:v>
                </c:pt>
                <c:pt idx="10268">
                  <c:v>20.655000000000001</c:v>
                </c:pt>
                <c:pt idx="10269">
                  <c:v>20.658000000000001</c:v>
                </c:pt>
                <c:pt idx="10270">
                  <c:v>20.654</c:v>
                </c:pt>
                <c:pt idx="10271">
                  <c:v>20.654</c:v>
                </c:pt>
                <c:pt idx="10272">
                  <c:v>20.661000000000001</c:v>
                </c:pt>
                <c:pt idx="10273">
                  <c:v>20.654</c:v>
                </c:pt>
                <c:pt idx="10274">
                  <c:v>20.65</c:v>
                </c:pt>
                <c:pt idx="10275">
                  <c:v>20.643000000000001</c:v>
                </c:pt>
                <c:pt idx="10276">
                  <c:v>20.635000000000002</c:v>
                </c:pt>
                <c:pt idx="10277">
                  <c:v>20.65</c:v>
                </c:pt>
                <c:pt idx="10278">
                  <c:v>20.65</c:v>
                </c:pt>
                <c:pt idx="10279">
                  <c:v>20.646000000000001</c:v>
                </c:pt>
                <c:pt idx="10280">
                  <c:v>20.652999999999999</c:v>
                </c:pt>
                <c:pt idx="10281">
                  <c:v>20.634</c:v>
                </c:pt>
                <c:pt idx="10282">
                  <c:v>20.646000000000001</c:v>
                </c:pt>
                <c:pt idx="10283">
                  <c:v>20.645</c:v>
                </c:pt>
                <c:pt idx="10284">
                  <c:v>20.645</c:v>
                </c:pt>
                <c:pt idx="10285">
                  <c:v>20.640999999999998</c:v>
                </c:pt>
                <c:pt idx="10286">
                  <c:v>20.648</c:v>
                </c:pt>
                <c:pt idx="10287">
                  <c:v>20.648</c:v>
                </c:pt>
                <c:pt idx="10288">
                  <c:v>20.655999999999999</c:v>
                </c:pt>
                <c:pt idx="10289">
                  <c:v>20.645</c:v>
                </c:pt>
                <c:pt idx="10290">
                  <c:v>20.637</c:v>
                </c:pt>
                <c:pt idx="10291">
                  <c:v>20.632999999999999</c:v>
                </c:pt>
                <c:pt idx="10292">
                  <c:v>20.632999999999999</c:v>
                </c:pt>
                <c:pt idx="10293">
                  <c:v>20.629000000000001</c:v>
                </c:pt>
                <c:pt idx="10294">
                  <c:v>20.635999999999999</c:v>
                </c:pt>
                <c:pt idx="10295">
                  <c:v>20.632999999999999</c:v>
                </c:pt>
                <c:pt idx="10296">
                  <c:v>20.635999999999999</c:v>
                </c:pt>
                <c:pt idx="10297">
                  <c:v>20.635999999999999</c:v>
                </c:pt>
                <c:pt idx="10298">
                  <c:v>20.635999999999999</c:v>
                </c:pt>
                <c:pt idx="10299">
                  <c:v>20.632000000000001</c:v>
                </c:pt>
                <c:pt idx="10300">
                  <c:v>20.628</c:v>
                </c:pt>
                <c:pt idx="10301">
                  <c:v>20.635000000000002</c:v>
                </c:pt>
                <c:pt idx="10302">
                  <c:v>20.632000000000001</c:v>
                </c:pt>
                <c:pt idx="10303">
                  <c:v>20.635000000000002</c:v>
                </c:pt>
                <c:pt idx="10304">
                  <c:v>20.638999999999999</c:v>
                </c:pt>
                <c:pt idx="10305">
                  <c:v>20.631</c:v>
                </c:pt>
                <c:pt idx="10306">
                  <c:v>20.635000000000002</c:v>
                </c:pt>
                <c:pt idx="10307">
                  <c:v>20.638000000000002</c:v>
                </c:pt>
                <c:pt idx="10308">
                  <c:v>20.649000000000001</c:v>
                </c:pt>
                <c:pt idx="10309">
                  <c:v>20.646000000000001</c:v>
                </c:pt>
                <c:pt idx="10310">
                  <c:v>20.649000000000001</c:v>
                </c:pt>
                <c:pt idx="10311">
                  <c:v>20.640999999999998</c:v>
                </c:pt>
                <c:pt idx="10312">
                  <c:v>20.649000000000001</c:v>
                </c:pt>
                <c:pt idx="10313">
                  <c:v>20.640999999999998</c:v>
                </c:pt>
                <c:pt idx="10314">
                  <c:v>20.652000000000001</c:v>
                </c:pt>
                <c:pt idx="10315">
                  <c:v>20.637</c:v>
                </c:pt>
                <c:pt idx="10316">
                  <c:v>20.637</c:v>
                </c:pt>
                <c:pt idx="10317">
                  <c:v>20.640999999999998</c:v>
                </c:pt>
                <c:pt idx="10318">
                  <c:v>20.632999999999999</c:v>
                </c:pt>
                <c:pt idx="10319">
                  <c:v>20.637</c:v>
                </c:pt>
                <c:pt idx="10320">
                  <c:v>20.635999999999999</c:v>
                </c:pt>
                <c:pt idx="10321">
                  <c:v>20.632999999999999</c:v>
                </c:pt>
                <c:pt idx="10322">
                  <c:v>20.635999999999999</c:v>
                </c:pt>
                <c:pt idx="10323">
                  <c:v>20.629000000000001</c:v>
                </c:pt>
                <c:pt idx="10324">
                  <c:v>20.64</c:v>
                </c:pt>
                <c:pt idx="10325">
                  <c:v>20.632000000000001</c:v>
                </c:pt>
                <c:pt idx="10326">
                  <c:v>20.638999999999999</c:v>
                </c:pt>
                <c:pt idx="10327">
                  <c:v>20.643000000000001</c:v>
                </c:pt>
                <c:pt idx="10328">
                  <c:v>20.632000000000001</c:v>
                </c:pt>
                <c:pt idx="10329">
                  <c:v>20.623999999999999</c:v>
                </c:pt>
                <c:pt idx="10330">
                  <c:v>20.631</c:v>
                </c:pt>
                <c:pt idx="10331">
                  <c:v>20.631</c:v>
                </c:pt>
                <c:pt idx="10332">
                  <c:v>20.628</c:v>
                </c:pt>
                <c:pt idx="10333">
                  <c:v>20.631</c:v>
                </c:pt>
                <c:pt idx="10334">
                  <c:v>20.623999999999999</c:v>
                </c:pt>
                <c:pt idx="10335">
                  <c:v>20.631</c:v>
                </c:pt>
                <c:pt idx="10336">
                  <c:v>20.623000000000001</c:v>
                </c:pt>
                <c:pt idx="10337">
                  <c:v>20.631</c:v>
                </c:pt>
                <c:pt idx="10338">
                  <c:v>20.623000000000001</c:v>
                </c:pt>
                <c:pt idx="10339">
                  <c:v>20.63</c:v>
                </c:pt>
                <c:pt idx="10340">
                  <c:v>20.611999999999998</c:v>
                </c:pt>
                <c:pt idx="10341">
                  <c:v>20.619</c:v>
                </c:pt>
                <c:pt idx="10342">
                  <c:v>20.626000000000001</c:v>
                </c:pt>
                <c:pt idx="10343">
                  <c:v>20.622</c:v>
                </c:pt>
                <c:pt idx="10344">
                  <c:v>20.626000000000001</c:v>
                </c:pt>
                <c:pt idx="10345">
                  <c:v>20.622</c:v>
                </c:pt>
                <c:pt idx="10346">
                  <c:v>20.622</c:v>
                </c:pt>
                <c:pt idx="10347">
                  <c:v>20.611000000000001</c:v>
                </c:pt>
                <c:pt idx="10348">
                  <c:v>20.611000000000001</c:v>
                </c:pt>
                <c:pt idx="10349">
                  <c:v>20.617999999999999</c:v>
                </c:pt>
                <c:pt idx="10350">
                  <c:v>20.61</c:v>
                </c:pt>
                <c:pt idx="10351">
                  <c:v>20.61</c:v>
                </c:pt>
                <c:pt idx="10352">
                  <c:v>20.614000000000001</c:v>
                </c:pt>
                <c:pt idx="10353">
                  <c:v>20.599</c:v>
                </c:pt>
                <c:pt idx="10354">
                  <c:v>20.606000000000002</c:v>
                </c:pt>
                <c:pt idx="10355">
                  <c:v>20.602</c:v>
                </c:pt>
                <c:pt idx="10356">
                  <c:v>20.597999999999999</c:v>
                </c:pt>
                <c:pt idx="10357">
                  <c:v>20.606000000000002</c:v>
                </c:pt>
                <c:pt idx="10358">
                  <c:v>20.609000000000002</c:v>
                </c:pt>
                <c:pt idx="10359">
                  <c:v>20.616</c:v>
                </c:pt>
                <c:pt idx="10360">
                  <c:v>20.623999999999999</c:v>
                </c:pt>
                <c:pt idx="10361">
                  <c:v>20.611999999999998</c:v>
                </c:pt>
                <c:pt idx="10362">
                  <c:v>20.62</c:v>
                </c:pt>
                <c:pt idx="10363">
                  <c:v>20.626999999999999</c:v>
                </c:pt>
                <c:pt idx="10364">
                  <c:v>20.619</c:v>
                </c:pt>
                <c:pt idx="10365">
                  <c:v>20.614999999999998</c:v>
                </c:pt>
                <c:pt idx="10366">
                  <c:v>20.611999999999998</c:v>
                </c:pt>
                <c:pt idx="10367">
                  <c:v>20.608000000000001</c:v>
                </c:pt>
                <c:pt idx="10368">
                  <c:v>20.608000000000001</c:v>
                </c:pt>
                <c:pt idx="10369">
                  <c:v>20.608000000000001</c:v>
                </c:pt>
                <c:pt idx="10370">
                  <c:v>20.606999999999999</c:v>
                </c:pt>
                <c:pt idx="10371">
                  <c:v>20.611000000000001</c:v>
                </c:pt>
                <c:pt idx="10372">
                  <c:v>20.606999999999999</c:v>
                </c:pt>
                <c:pt idx="10373">
                  <c:v>20.614000000000001</c:v>
                </c:pt>
                <c:pt idx="10374">
                  <c:v>20.611000000000001</c:v>
                </c:pt>
                <c:pt idx="10375">
                  <c:v>20.61</c:v>
                </c:pt>
                <c:pt idx="10376">
                  <c:v>20.603000000000002</c:v>
                </c:pt>
                <c:pt idx="10377">
                  <c:v>20.625</c:v>
                </c:pt>
                <c:pt idx="10378">
                  <c:v>20.620999999999999</c:v>
                </c:pt>
                <c:pt idx="10379">
                  <c:v>20.606000000000002</c:v>
                </c:pt>
                <c:pt idx="10380">
                  <c:v>20.628</c:v>
                </c:pt>
                <c:pt idx="10381">
                  <c:v>20.623999999999999</c:v>
                </c:pt>
                <c:pt idx="10382">
                  <c:v>20.623999999999999</c:v>
                </c:pt>
                <c:pt idx="10383">
                  <c:v>20.617000000000001</c:v>
                </c:pt>
                <c:pt idx="10384">
                  <c:v>20.605</c:v>
                </c:pt>
                <c:pt idx="10385">
                  <c:v>20.613</c:v>
                </c:pt>
                <c:pt idx="10386">
                  <c:v>20.616</c:v>
                </c:pt>
                <c:pt idx="10387">
                  <c:v>20.616</c:v>
                </c:pt>
                <c:pt idx="10388">
                  <c:v>20.611999999999998</c:v>
                </c:pt>
                <c:pt idx="10389">
                  <c:v>20.608000000000001</c:v>
                </c:pt>
                <c:pt idx="10390">
                  <c:v>20.611999999999998</c:v>
                </c:pt>
                <c:pt idx="10391">
                  <c:v>20.608000000000001</c:v>
                </c:pt>
                <c:pt idx="10392">
                  <c:v>20.603999999999999</c:v>
                </c:pt>
                <c:pt idx="10393">
                  <c:v>20.6</c:v>
                </c:pt>
                <c:pt idx="10394">
                  <c:v>20.603999999999999</c:v>
                </c:pt>
                <c:pt idx="10395">
                  <c:v>20.608000000000001</c:v>
                </c:pt>
                <c:pt idx="10396">
                  <c:v>20.596</c:v>
                </c:pt>
                <c:pt idx="10397">
                  <c:v>20.593</c:v>
                </c:pt>
                <c:pt idx="10398">
                  <c:v>20.591999999999999</c:v>
                </c:pt>
                <c:pt idx="10399">
                  <c:v>20.606999999999999</c:v>
                </c:pt>
                <c:pt idx="10400">
                  <c:v>20.603000000000002</c:v>
                </c:pt>
                <c:pt idx="10401">
                  <c:v>20.603000000000002</c:v>
                </c:pt>
                <c:pt idx="10402">
                  <c:v>20.603000000000002</c:v>
                </c:pt>
                <c:pt idx="10403">
                  <c:v>20.606000000000002</c:v>
                </c:pt>
                <c:pt idx="10404">
                  <c:v>20.599</c:v>
                </c:pt>
                <c:pt idx="10405">
                  <c:v>20.594999999999999</c:v>
                </c:pt>
                <c:pt idx="10406">
                  <c:v>20.594999999999999</c:v>
                </c:pt>
                <c:pt idx="10407">
                  <c:v>20.602</c:v>
                </c:pt>
                <c:pt idx="10408">
                  <c:v>20.587</c:v>
                </c:pt>
                <c:pt idx="10409">
                  <c:v>20.591000000000001</c:v>
                </c:pt>
                <c:pt idx="10410">
                  <c:v>20.58</c:v>
                </c:pt>
                <c:pt idx="10411">
                  <c:v>20.582999999999998</c:v>
                </c:pt>
                <c:pt idx="10412">
                  <c:v>20.579000000000001</c:v>
                </c:pt>
                <c:pt idx="10413">
                  <c:v>20.571999999999999</c:v>
                </c:pt>
                <c:pt idx="10414">
                  <c:v>20.568000000000001</c:v>
                </c:pt>
                <c:pt idx="10415">
                  <c:v>20.56</c:v>
                </c:pt>
                <c:pt idx="10416">
                  <c:v>20.56</c:v>
                </c:pt>
                <c:pt idx="10417">
                  <c:v>20.568000000000001</c:v>
                </c:pt>
                <c:pt idx="10418">
                  <c:v>20.564</c:v>
                </c:pt>
                <c:pt idx="10419">
                  <c:v>20.556000000000001</c:v>
                </c:pt>
                <c:pt idx="10420">
                  <c:v>20.56</c:v>
                </c:pt>
                <c:pt idx="10421">
                  <c:v>20.562999999999999</c:v>
                </c:pt>
                <c:pt idx="10422">
                  <c:v>20.556000000000001</c:v>
                </c:pt>
                <c:pt idx="10423">
                  <c:v>20.556000000000001</c:v>
                </c:pt>
                <c:pt idx="10424">
                  <c:v>20.556000000000001</c:v>
                </c:pt>
                <c:pt idx="10425">
                  <c:v>20.562999999999999</c:v>
                </c:pt>
                <c:pt idx="10426">
                  <c:v>20.555</c:v>
                </c:pt>
                <c:pt idx="10427">
                  <c:v>20.544</c:v>
                </c:pt>
                <c:pt idx="10428">
                  <c:v>20.555</c:v>
                </c:pt>
                <c:pt idx="10429">
                  <c:v>20.559000000000001</c:v>
                </c:pt>
                <c:pt idx="10430">
                  <c:v>20.550999999999998</c:v>
                </c:pt>
                <c:pt idx="10431">
                  <c:v>20.553999999999998</c:v>
                </c:pt>
                <c:pt idx="10432">
                  <c:v>20.568999999999999</c:v>
                </c:pt>
                <c:pt idx="10433">
                  <c:v>20.558</c:v>
                </c:pt>
                <c:pt idx="10434">
                  <c:v>20.565000000000001</c:v>
                </c:pt>
                <c:pt idx="10435">
                  <c:v>20.568999999999999</c:v>
                </c:pt>
                <c:pt idx="10436">
                  <c:v>20.565000000000001</c:v>
                </c:pt>
                <c:pt idx="10437">
                  <c:v>20.561</c:v>
                </c:pt>
                <c:pt idx="10438">
                  <c:v>20.579000000000001</c:v>
                </c:pt>
                <c:pt idx="10439">
                  <c:v>20.571999999999999</c:v>
                </c:pt>
                <c:pt idx="10440">
                  <c:v>20.561</c:v>
                </c:pt>
                <c:pt idx="10441">
                  <c:v>20.556999999999999</c:v>
                </c:pt>
                <c:pt idx="10442">
                  <c:v>20.564</c:v>
                </c:pt>
                <c:pt idx="10443">
                  <c:v>20.56</c:v>
                </c:pt>
                <c:pt idx="10444">
                  <c:v>20.564</c:v>
                </c:pt>
                <c:pt idx="10445">
                  <c:v>20.556000000000001</c:v>
                </c:pt>
                <c:pt idx="10446">
                  <c:v>20.552</c:v>
                </c:pt>
                <c:pt idx="10447">
                  <c:v>20.548999999999999</c:v>
                </c:pt>
                <c:pt idx="10448">
                  <c:v>20.547999999999998</c:v>
                </c:pt>
                <c:pt idx="10449">
                  <c:v>20.533999999999999</c:v>
                </c:pt>
                <c:pt idx="10450">
                  <c:v>20.536999999999999</c:v>
                </c:pt>
                <c:pt idx="10451">
                  <c:v>20.541</c:v>
                </c:pt>
                <c:pt idx="10452">
                  <c:v>20.526</c:v>
                </c:pt>
                <c:pt idx="10453">
                  <c:v>20.54</c:v>
                </c:pt>
                <c:pt idx="10454">
                  <c:v>20.518000000000001</c:v>
                </c:pt>
                <c:pt idx="10455">
                  <c:v>20.524999999999999</c:v>
                </c:pt>
                <c:pt idx="10456">
                  <c:v>20.521999999999998</c:v>
                </c:pt>
                <c:pt idx="10457">
                  <c:v>20.524999999999999</c:v>
                </c:pt>
                <c:pt idx="10458">
                  <c:v>20.518000000000001</c:v>
                </c:pt>
                <c:pt idx="10459">
                  <c:v>20.518000000000001</c:v>
                </c:pt>
                <c:pt idx="10460">
                  <c:v>20.516999999999999</c:v>
                </c:pt>
                <c:pt idx="10461">
                  <c:v>20.521000000000001</c:v>
                </c:pt>
                <c:pt idx="10462">
                  <c:v>20.516999999999999</c:v>
                </c:pt>
                <c:pt idx="10463">
                  <c:v>20.516999999999999</c:v>
                </c:pt>
                <c:pt idx="10464">
                  <c:v>20.509</c:v>
                </c:pt>
                <c:pt idx="10465">
                  <c:v>20.498000000000001</c:v>
                </c:pt>
                <c:pt idx="10466">
                  <c:v>20.509</c:v>
                </c:pt>
                <c:pt idx="10467">
                  <c:v>20.513000000000002</c:v>
                </c:pt>
                <c:pt idx="10468">
                  <c:v>20.527000000000001</c:v>
                </c:pt>
                <c:pt idx="10469">
                  <c:v>20.523</c:v>
                </c:pt>
                <c:pt idx="10470">
                  <c:v>20.527000000000001</c:v>
                </c:pt>
                <c:pt idx="10471">
                  <c:v>20.504999999999999</c:v>
                </c:pt>
                <c:pt idx="10472">
                  <c:v>20.526</c:v>
                </c:pt>
                <c:pt idx="10473">
                  <c:v>20.518999999999998</c:v>
                </c:pt>
                <c:pt idx="10474">
                  <c:v>20.445</c:v>
                </c:pt>
                <c:pt idx="10475">
                  <c:v>20.526</c:v>
                </c:pt>
                <c:pt idx="10476">
                  <c:v>20.533000000000001</c:v>
                </c:pt>
                <c:pt idx="10477">
                  <c:v>20.536999999999999</c:v>
                </c:pt>
                <c:pt idx="10478">
                  <c:v>20.54</c:v>
                </c:pt>
                <c:pt idx="10479">
                  <c:v>20.529</c:v>
                </c:pt>
                <c:pt idx="10480">
                  <c:v>20.529</c:v>
                </c:pt>
                <c:pt idx="10481">
                  <c:v>20.54</c:v>
                </c:pt>
                <c:pt idx="10482">
                  <c:v>20.54</c:v>
                </c:pt>
                <c:pt idx="10483">
                  <c:v>20.529</c:v>
                </c:pt>
                <c:pt idx="10484">
                  <c:v>20.55</c:v>
                </c:pt>
                <c:pt idx="10485">
                  <c:v>20.558</c:v>
                </c:pt>
                <c:pt idx="10486">
                  <c:v>20.539000000000001</c:v>
                </c:pt>
                <c:pt idx="10487">
                  <c:v>20.55</c:v>
                </c:pt>
                <c:pt idx="10488">
                  <c:v>20.545999999999999</c:v>
                </c:pt>
                <c:pt idx="10489">
                  <c:v>20.553000000000001</c:v>
                </c:pt>
                <c:pt idx="10490">
                  <c:v>20.561</c:v>
                </c:pt>
                <c:pt idx="10491">
                  <c:v>20.556999999999999</c:v>
                </c:pt>
                <c:pt idx="10492">
                  <c:v>20.545999999999999</c:v>
                </c:pt>
                <c:pt idx="10493">
                  <c:v>20.545999999999999</c:v>
                </c:pt>
                <c:pt idx="10494">
                  <c:v>20.556000000000001</c:v>
                </c:pt>
                <c:pt idx="10495">
                  <c:v>20.608000000000001</c:v>
                </c:pt>
                <c:pt idx="10496">
                  <c:v>20.548999999999999</c:v>
                </c:pt>
                <c:pt idx="10497">
                  <c:v>20.56</c:v>
                </c:pt>
                <c:pt idx="10498">
                  <c:v>20.552</c:v>
                </c:pt>
                <c:pt idx="10499">
                  <c:v>20.552</c:v>
                </c:pt>
                <c:pt idx="10500">
                  <c:v>20.552</c:v>
                </c:pt>
                <c:pt idx="10501">
                  <c:v>20.559000000000001</c:v>
                </c:pt>
                <c:pt idx="10502">
                  <c:v>20.565999999999999</c:v>
                </c:pt>
                <c:pt idx="10503">
                  <c:v>20.57</c:v>
                </c:pt>
                <c:pt idx="10504">
                  <c:v>20.550999999999998</c:v>
                </c:pt>
                <c:pt idx="10505">
                  <c:v>20.559000000000001</c:v>
                </c:pt>
                <c:pt idx="10506">
                  <c:v>20.562000000000001</c:v>
                </c:pt>
                <c:pt idx="10507">
                  <c:v>20.573</c:v>
                </c:pt>
                <c:pt idx="10508">
                  <c:v>20.558</c:v>
                </c:pt>
                <c:pt idx="10509">
                  <c:v>20.562000000000001</c:v>
                </c:pt>
                <c:pt idx="10510">
                  <c:v>20.565000000000001</c:v>
                </c:pt>
                <c:pt idx="10511">
                  <c:v>20.562000000000001</c:v>
                </c:pt>
                <c:pt idx="10512">
                  <c:v>20.561</c:v>
                </c:pt>
                <c:pt idx="10513">
                  <c:v>20.576000000000001</c:v>
                </c:pt>
                <c:pt idx="10514">
                  <c:v>20.561</c:v>
                </c:pt>
                <c:pt idx="10515">
                  <c:v>20.561</c:v>
                </c:pt>
                <c:pt idx="10516">
                  <c:v>20.571999999999999</c:v>
                </c:pt>
                <c:pt idx="10517">
                  <c:v>20.568000000000001</c:v>
                </c:pt>
                <c:pt idx="10518">
                  <c:v>20.564</c:v>
                </c:pt>
                <c:pt idx="10519">
                  <c:v>20.574999999999999</c:v>
                </c:pt>
                <c:pt idx="10520">
                  <c:v>20.571000000000002</c:v>
                </c:pt>
                <c:pt idx="10521">
                  <c:v>20.582000000000001</c:v>
                </c:pt>
                <c:pt idx="10522">
                  <c:v>20.603999999999999</c:v>
                </c:pt>
                <c:pt idx="10523">
                  <c:v>20.577999999999999</c:v>
                </c:pt>
                <c:pt idx="10524">
                  <c:v>20.574000000000002</c:v>
                </c:pt>
                <c:pt idx="10525">
                  <c:v>20.596</c:v>
                </c:pt>
                <c:pt idx="10526">
                  <c:v>20.567</c:v>
                </c:pt>
                <c:pt idx="10527">
                  <c:v>20.577999999999999</c:v>
                </c:pt>
                <c:pt idx="10528">
                  <c:v>20.588999999999999</c:v>
                </c:pt>
                <c:pt idx="10529">
                  <c:v>20.577000000000002</c:v>
                </c:pt>
                <c:pt idx="10530">
                  <c:v>20.581</c:v>
                </c:pt>
                <c:pt idx="10531">
                  <c:v>20.588000000000001</c:v>
                </c:pt>
                <c:pt idx="10532">
                  <c:v>20.57</c:v>
                </c:pt>
                <c:pt idx="10533">
                  <c:v>20.581</c:v>
                </c:pt>
                <c:pt idx="10534">
                  <c:v>20.591999999999999</c:v>
                </c:pt>
                <c:pt idx="10535">
                  <c:v>20.58</c:v>
                </c:pt>
                <c:pt idx="10536">
                  <c:v>20.577000000000002</c:v>
                </c:pt>
                <c:pt idx="10537">
                  <c:v>20.58</c:v>
                </c:pt>
                <c:pt idx="10538">
                  <c:v>20.587</c:v>
                </c:pt>
                <c:pt idx="10539">
                  <c:v>20.576000000000001</c:v>
                </c:pt>
                <c:pt idx="10540">
                  <c:v>20.582999999999998</c:v>
                </c:pt>
                <c:pt idx="10541">
                  <c:v>20.579000000000001</c:v>
                </c:pt>
                <c:pt idx="10542">
                  <c:v>20.587</c:v>
                </c:pt>
                <c:pt idx="10543">
                  <c:v>20.579000000000001</c:v>
                </c:pt>
                <c:pt idx="10544">
                  <c:v>20.571999999999999</c:v>
                </c:pt>
                <c:pt idx="10545">
                  <c:v>20.579000000000001</c:v>
                </c:pt>
                <c:pt idx="10546">
                  <c:v>20.585999999999999</c:v>
                </c:pt>
                <c:pt idx="10547">
                  <c:v>20.571000000000002</c:v>
                </c:pt>
                <c:pt idx="10548">
                  <c:v>20.571000000000002</c:v>
                </c:pt>
                <c:pt idx="10549">
                  <c:v>20.564</c:v>
                </c:pt>
                <c:pt idx="10550">
                  <c:v>20.571000000000002</c:v>
                </c:pt>
                <c:pt idx="10551">
                  <c:v>20.574000000000002</c:v>
                </c:pt>
                <c:pt idx="10552">
                  <c:v>20.574000000000002</c:v>
                </c:pt>
                <c:pt idx="10553">
                  <c:v>20.567</c:v>
                </c:pt>
                <c:pt idx="10554">
                  <c:v>20.559000000000001</c:v>
                </c:pt>
                <c:pt idx="10555">
                  <c:v>20.552</c:v>
                </c:pt>
                <c:pt idx="10556">
                  <c:v>20.547999999999998</c:v>
                </c:pt>
                <c:pt idx="10557">
                  <c:v>20.562999999999999</c:v>
                </c:pt>
                <c:pt idx="10558">
                  <c:v>20.550999999999998</c:v>
                </c:pt>
                <c:pt idx="10559">
                  <c:v>20.562000000000001</c:v>
                </c:pt>
                <c:pt idx="10560">
                  <c:v>20.559000000000001</c:v>
                </c:pt>
                <c:pt idx="10561">
                  <c:v>20.562000000000001</c:v>
                </c:pt>
                <c:pt idx="10562">
                  <c:v>20.553999999999998</c:v>
                </c:pt>
                <c:pt idx="10563">
                  <c:v>20.562000000000001</c:v>
                </c:pt>
                <c:pt idx="10564">
                  <c:v>20.558</c:v>
                </c:pt>
                <c:pt idx="10565">
                  <c:v>20.558</c:v>
                </c:pt>
                <c:pt idx="10566">
                  <c:v>20.545999999999999</c:v>
                </c:pt>
                <c:pt idx="10567">
                  <c:v>20.55</c:v>
                </c:pt>
                <c:pt idx="10568">
                  <c:v>20.545999999999999</c:v>
                </c:pt>
                <c:pt idx="10569">
                  <c:v>20.55</c:v>
                </c:pt>
                <c:pt idx="10570">
                  <c:v>20.553000000000001</c:v>
                </c:pt>
                <c:pt idx="10571">
                  <c:v>20.545999999999999</c:v>
                </c:pt>
                <c:pt idx="10572">
                  <c:v>20.556999999999999</c:v>
                </c:pt>
                <c:pt idx="10573">
                  <c:v>20.556999999999999</c:v>
                </c:pt>
                <c:pt idx="10574">
                  <c:v>20.556999999999999</c:v>
                </c:pt>
                <c:pt idx="10575">
                  <c:v>20.556000000000001</c:v>
                </c:pt>
                <c:pt idx="10576">
                  <c:v>20.553000000000001</c:v>
                </c:pt>
                <c:pt idx="10577">
                  <c:v>20.556000000000001</c:v>
                </c:pt>
                <c:pt idx="10578">
                  <c:v>20.562999999999999</c:v>
                </c:pt>
                <c:pt idx="10579">
                  <c:v>20.559000000000001</c:v>
                </c:pt>
                <c:pt idx="10580">
                  <c:v>20.556000000000001</c:v>
                </c:pt>
                <c:pt idx="10581">
                  <c:v>20.559000000000001</c:v>
                </c:pt>
                <c:pt idx="10582">
                  <c:v>20.555</c:v>
                </c:pt>
                <c:pt idx="10583">
                  <c:v>20.555</c:v>
                </c:pt>
                <c:pt idx="10584">
                  <c:v>20.562000000000001</c:v>
                </c:pt>
                <c:pt idx="10585">
                  <c:v>20.550999999999998</c:v>
                </c:pt>
                <c:pt idx="10586">
                  <c:v>20.555</c:v>
                </c:pt>
                <c:pt idx="10587">
                  <c:v>20.550999999999998</c:v>
                </c:pt>
                <c:pt idx="10588">
                  <c:v>20.550999999999998</c:v>
                </c:pt>
                <c:pt idx="10589">
                  <c:v>20.550999999999998</c:v>
                </c:pt>
                <c:pt idx="10590">
                  <c:v>20.542999999999999</c:v>
                </c:pt>
                <c:pt idx="10591">
                  <c:v>20.553999999999998</c:v>
                </c:pt>
                <c:pt idx="10592">
                  <c:v>20.558</c:v>
                </c:pt>
                <c:pt idx="10593">
                  <c:v>20.55</c:v>
                </c:pt>
                <c:pt idx="10594">
                  <c:v>20.558</c:v>
                </c:pt>
                <c:pt idx="10595">
                  <c:v>20.553999999999998</c:v>
                </c:pt>
                <c:pt idx="10596">
                  <c:v>20.542999999999999</c:v>
                </c:pt>
                <c:pt idx="10597">
                  <c:v>20.55</c:v>
                </c:pt>
                <c:pt idx="10598">
                  <c:v>20.548999999999999</c:v>
                </c:pt>
                <c:pt idx="10599">
                  <c:v>20.548999999999999</c:v>
                </c:pt>
                <c:pt idx="10600">
                  <c:v>20.553000000000001</c:v>
                </c:pt>
                <c:pt idx="10601">
                  <c:v>20.538</c:v>
                </c:pt>
                <c:pt idx="10602">
                  <c:v>20.545000000000002</c:v>
                </c:pt>
                <c:pt idx="10603">
                  <c:v>20.548999999999999</c:v>
                </c:pt>
                <c:pt idx="10604">
                  <c:v>20.56</c:v>
                </c:pt>
                <c:pt idx="10605">
                  <c:v>20.56</c:v>
                </c:pt>
                <c:pt idx="10606">
                  <c:v>20.567</c:v>
                </c:pt>
                <c:pt idx="10607">
                  <c:v>20.556000000000001</c:v>
                </c:pt>
                <c:pt idx="10608">
                  <c:v>20.559000000000001</c:v>
                </c:pt>
                <c:pt idx="10609">
                  <c:v>20.552</c:v>
                </c:pt>
                <c:pt idx="10610">
                  <c:v>20.562999999999999</c:v>
                </c:pt>
                <c:pt idx="10611">
                  <c:v>20.559000000000001</c:v>
                </c:pt>
                <c:pt idx="10612">
                  <c:v>20.559000000000001</c:v>
                </c:pt>
                <c:pt idx="10613">
                  <c:v>20.565999999999999</c:v>
                </c:pt>
                <c:pt idx="10614">
                  <c:v>20.558</c:v>
                </c:pt>
                <c:pt idx="10615">
                  <c:v>20.558</c:v>
                </c:pt>
                <c:pt idx="10616">
                  <c:v>20.568999999999999</c:v>
                </c:pt>
                <c:pt idx="10617">
                  <c:v>20.562000000000001</c:v>
                </c:pt>
                <c:pt idx="10618">
                  <c:v>20.573</c:v>
                </c:pt>
                <c:pt idx="10619">
                  <c:v>20.561</c:v>
                </c:pt>
                <c:pt idx="10620">
                  <c:v>20.576000000000001</c:v>
                </c:pt>
                <c:pt idx="10621">
                  <c:v>20.565000000000001</c:v>
                </c:pt>
                <c:pt idx="10622">
                  <c:v>20.571999999999999</c:v>
                </c:pt>
                <c:pt idx="10623">
                  <c:v>20.571999999999999</c:v>
                </c:pt>
                <c:pt idx="10624">
                  <c:v>20.564</c:v>
                </c:pt>
                <c:pt idx="10625">
                  <c:v>20.568000000000001</c:v>
                </c:pt>
                <c:pt idx="10626">
                  <c:v>20.564</c:v>
                </c:pt>
                <c:pt idx="10627">
                  <c:v>20.56</c:v>
                </c:pt>
                <c:pt idx="10628">
                  <c:v>20.56</c:v>
                </c:pt>
                <c:pt idx="10629">
                  <c:v>20.564</c:v>
                </c:pt>
                <c:pt idx="10630">
                  <c:v>20.571000000000002</c:v>
                </c:pt>
                <c:pt idx="10631">
                  <c:v>20.574999999999999</c:v>
                </c:pt>
                <c:pt idx="10632">
                  <c:v>20.574000000000002</c:v>
                </c:pt>
                <c:pt idx="10633">
                  <c:v>20.562999999999999</c:v>
                </c:pt>
                <c:pt idx="10634">
                  <c:v>20.559000000000001</c:v>
                </c:pt>
                <c:pt idx="10635">
                  <c:v>20.559000000000001</c:v>
                </c:pt>
                <c:pt idx="10636">
                  <c:v>20.565999999999999</c:v>
                </c:pt>
                <c:pt idx="10637">
                  <c:v>20.559000000000001</c:v>
                </c:pt>
                <c:pt idx="10638">
                  <c:v>20.550999999999998</c:v>
                </c:pt>
                <c:pt idx="10639">
                  <c:v>20.559000000000001</c:v>
                </c:pt>
                <c:pt idx="10640">
                  <c:v>20.555</c:v>
                </c:pt>
                <c:pt idx="10641">
                  <c:v>20.544</c:v>
                </c:pt>
                <c:pt idx="10642">
                  <c:v>20.562000000000001</c:v>
                </c:pt>
                <c:pt idx="10643">
                  <c:v>20.562000000000001</c:v>
                </c:pt>
                <c:pt idx="10644">
                  <c:v>20.550999999999998</c:v>
                </c:pt>
                <c:pt idx="10645">
                  <c:v>20.553999999999998</c:v>
                </c:pt>
                <c:pt idx="10646">
                  <c:v>20.558</c:v>
                </c:pt>
                <c:pt idx="10647">
                  <c:v>20.545999999999999</c:v>
                </c:pt>
                <c:pt idx="10648">
                  <c:v>20.545999999999999</c:v>
                </c:pt>
                <c:pt idx="10649">
                  <c:v>20.539000000000001</c:v>
                </c:pt>
                <c:pt idx="10650">
                  <c:v>20.55</c:v>
                </c:pt>
                <c:pt idx="10651">
                  <c:v>20.553000000000001</c:v>
                </c:pt>
                <c:pt idx="10652">
                  <c:v>20.542000000000002</c:v>
                </c:pt>
                <c:pt idx="10653">
                  <c:v>20.542000000000002</c:v>
                </c:pt>
                <c:pt idx="10654">
                  <c:v>20.545000000000002</c:v>
                </c:pt>
                <c:pt idx="10655">
                  <c:v>20.542000000000002</c:v>
                </c:pt>
                <c:pt idx="10656">
                  <c:v>20.56</c:v>
                </c:pt>
                <c:pt idx="10657">
                  <c:v>20.562999999999999</c:v>
                </c:pt>
                <c:pt idx="10658">
                  <c:v>20.492999999999999</c:v>
                </c:pt>
                <c:pt idx="10659">
                  <c:v>20.571000000000002</c:v>
                </c:pt>
                <c:pt idx="10660">
                  <c:v>20.556000000000001</c:v>
                </c:pt>
                <c:pt idx="10661">
                  <c:v>20.533000000000001</c:v>
                </c:pt>
                <c:pt idx="10662">
                  <c:v>20.547999999999998</c:v>
                </c:pt>
                <c:pt idx="10663">
                  <c:v>20.555</c:v>
                </c:pt>
                <c:pt idx="10664">
                  <c:v>20.591999999999999</c:v>
                </c:pt>
                <c:pt idx="10665">
                  <c:v>20.544</c:v>
                </c:pt>
                <c:pt idx="10666">
                  <c:v>20.559000000000001</c:v>
                </c:pt>
                <c:pt idx="10667">
                  <c:v>20.54</c:v>
                </c:pt>
                <c:pt idx="10668">
                  <c:v>20.550999999999998</c:v>
                </c:pt>
                <c:pt idx="10669">
                  <c:v>20.54</c:v>
                </c:pt>
                <c:pt idx="10670">
                  <c:v>20.536000000000001</c:v>
                </c:pt>
                <c:pt idx="10671">
                  <c:v>20.558</c:v>
                </c:pt>
                <c:pt idx="10672">
                  <c:v>20.547000000000001</c:v>
                </c:pt>
                <c:pt idx="10673">
                  <c:v>20.532</c:v>
                </c:pt>
                <c:pt idx="10674">
                  <c:v>20.553999999999998</c:v>
                </c:pt>
                <c:pt idx="10675">
                  <c:v>20.55</c:v>
                </c:pt>
                <c:pt idx="10676">
                  <c:v>20.626999999999999</c:v>
                </c:pt>
                <c:pt idx="10677">
                  <c:v>20.556999999999999</c:v>
                </c:pt>
                <c:pt idx="10678">
                  <c:v>20.545999999999999</c:v>
                </c:pt>
                <c:pt idx="10679">
                  <c:v>20.553000000000001</c:v>
                </c:pt>
                <c:pt idx="10680">
                  <c:v>20.556999999999999</c:v>
                </c:pt>
                <c:pt idx="10681">
                  <c:v>20.553000000000001</c:v>
                </c:pt>
                <c:pt idx="10682">
                  <c:v>20.548999999999999</c:v>
                </c:pt>
                <c:pt idx="10683">
                  <c:v>20.545000000000002</c:v>
                </c:pt>
                <c:pt idx="10684">
                  <c:v>20.541</c:v>
                </c:pt>
                <c:pt idx="10685">
                  <c:v>20.547999999999998</c:v>
                </c:pt>
                <c:pt idx="10686">
                  <c:v>20.533999999999999</c:v>
                </c:pt>
                <c:pt idx="10687">
                  <c:v>20.53</c:v>
                </c:pt>
                <c:pt idx="10688">
                  <c:v>20.533000000000001</c:v>
                </c:pt>
                <c:pt idx="10689">
                  <c:v>20.536999999999999</c:v>
                </c:pt>
                <c:pt idx="10690">
                  <c:v>20.536999999999999</c:v>
                </c:pt>
                <c:pt idx="10691">
                  <c:v>20.536999999999999</c:v>
                </c:pt>
                <c:pt idx="10692">
                  <c:v>20.536000000000001</c:v>
                </c:pt>
                <c:pt idx="10693">
                  <c:v>20.524999999999999</c:v>
                </c:pt>
                <c:pt idx="10694">
                  <c:v>20.54</c:v>
                </c:pt>
                <c:pt idx="10695">
                  <c:v>20.529</c:v>
                </c:pt>
                <c:pt idx="10696">
                  <c:v>20.54</c:v>
                </c:pt>
                <c:pt idx="10697">
                  <c:v>20.55</c:v>
                </c:pt>
                <c:pt idx="10698">
                  <c:v>20.547000000000001</c:v>
                </c:pt>
                <c:pt idx="10699">
                  <c:v>20.535</c:v>
                </c:pt>
                <c:pt idx="10700">
                  <c:v>20.553999999999998</c:v>
                </c:pt>
                <c:pt idx="10701">
                  <c:v>20.535</c:v>
                </c:pt>
                <c:pt idx="10702">
                  <c:v>20.527999999999999</c:v>
                </c:pt>
                <c:pt idx="10703">
                  <c:v>20.524000000000001</c:v>
                </c:pt>
                <c:pt idx="10704">
                  <c:v>20.527000000000001</c:v>
                </c:pt>
                <c:pt idx="10705">
                  <c:v>20.535</c:v>
                </c:pt>
                <c:pt idx="10706">
                  <c:v>20.530999999999999</c:v>
                </c:pt>
                <c:pt idx="10707">
                  <c:v>20.542000000000002</c:v>
                </c:pt>
                <c:pt idx="10708">
                  <c:v>20.538</c:v>
                </c:pt>
                <c:pt idx="10709">
                  <c:v>20.567</c:v>
                </c:pt>
                <c:pt idx="10710">
                  <c:v>20.53</c:v>
                </c:pt>
                <c:pt idx="10711">
                  <c:v>20.526</c:v>
                </c:pt>
                <c:pt idx="10712">
                  <c:v>20.515000000000001</c:v>
                </c:pt>
                <c:pt idx="10713">
                  <c:v>20.521999999999998</c:v>
                </c:pt>
                <c:pt idx="10714">
                  <c:v>20.526</c:v>
                </c:pt>
                <c:pt idx="10715">
                  <c:v>20.536999999999999</c:v>
                </c:pt>
                <c:pt idx="10716">
                  <c:v>20.536999999999999</c:v>
                </c:pt>
                <c:pt idx="10717">
                  <c:v>20.544</c:v>
                </c:pt>
                <c:pt idx="10718">
                  <c:v>20.544</c:v>
                </c:pt>
                <c:pt idx="10719">
                  <c:v>20.544</c:v>
                </c:pt>
                <c:pt idx="10720">
                  <c:v>20.547000000000001</c:v>
                </c:pt>
                <c:pt idx="10721">
                  <c:v>20.542999999999999</c:v>
                </c:pt>
                <c:pt idx="10722">
                  <c:v>20.54</c:v>
                </c:pt>
                <c:pt idx="10723">
                  <c:v>20.536000000000001</c:v>
                </c:pt>
                <c:pt idx="10724">
                  <c:v>20.532</c:v>
                </c:pt>
                <c:pt idx="10725">
                  <c:v>20.545999999999999</c:v>
                </c:pt>
                <c:pt idx="10726">
                  <c:v>20.55</c:v>
                </c:pt>
                <c:pt idx="10727">
                  <c:v>20.545999999999999</c:v>
                </c:pt>
                <c:pt idx="10728">
                  <c:v>20.542000000000002</c:v>
                </c:pt>
                <c:pt idx="10729">
                  <c:v>20.535</c:v>
                </c:pt>
                <c:pt idx="10730">
                  <c:v>20.530999999999999</c:v>
                </c:pt>
                <c:pt idx="10731">
                  <c:v>20.538</c:v>
                </c:pt>
                <c:pt idx="10732">
                  <c:v>20.538</c:v>
                </c:pt>
                <c:pt idx="10733">
                  <c:v>20.538</c:v>
                </c:pt>
                <c:pt idx="10734">
                  <c:v>20.545000000000002</c:v>
                </c:pt>
                <c:pt idx="10735">
                  <c:v>20.541</c:v>
                </c:pt>
                <c:pt idx="10736">
                  <c:v>20.53</c:v>
                </c:pt>
                <c:pt idx="10737">
                  <c:v>20.541</c:v>
                </c:pt>
                <c:pt idx="10738">
                  <c:v>20.536999999999999</c:v>
                </c:pt>
                <c:pt idx="10739">
                  <c:v>20.533000000000001</c:v>
                </c:pt>
                <c:pt idx="10740">
                  <c:v>20.533000000000001</c:v>
                </c:pt>
                <c:pt idx="10741">
                  <c:v>20.533000000000001</c:v>
                </c:pt>
                <c:pt idx="10742">
                  <c:v>20.515000000000001</c:v>
                </c:pt>
                <c:pt idx="10743">
                  <c:v>20.529</c:v>
                </c:pt>
                <c:pt idx="10744">
                  <c:v>20.524999999999999</c:v>
                </c:pt>
                <c:pt idx="10745">
                  <c:v>20.533000000000001</c:v>
                </c:pt>
                <c:pt idx="10746">
                  <c:v>20.524999999999999</c:v>
                </c:pt>
                <c:pt idx="10747">
                  <c:v>20.513999999999999</c:v>
                </c:pt>
                <c:pt idx="10748">
                  <c:v>20.503</c:v>
                </c:pt>
                <c:pt idx="10749">
                  <c:v>20.521000000000001</c:v>
                </c:pt>
                <c:pt idx="10750">
                  <c:v>20.524000000000001</c:v>
                </c:pt>
                <c:pt idx="10751">
                  <c:v>20.513000000000002</c:v>
                </c:pt>
                <c:pt idx="10752">
                  <c:v>20.516999999999999</c:v>
                </c:pt>
                <c:pt idx="10753">
                  <c:v>20.524000000000001</c:v>
                </c:pt>
                <c:pt idx="10754">
                  <c:v>20.513000000000002</c:v>
                </c:pt>
                <c:pt idx="10755">
                  <c:v>20.524000000000001</c:v>
                </c:pt>
                <c:pt idx="10756">
                  <c:v>20.527000000000001</c:v>
                </c:pt>
                <c:pt idx="10757">
                  <c:v>20.515999999999998</c:v>
                </c:pt>
                <c:pt idx="10758">
                  <c:v>20.527000000000001</c:v>
                </c:pt>
                <c:pt idx="10759">
                  <c:v>20.523</c:v>
                </c:pt>
                <c:pt idx="10760">
                  <c:v>20.507999999999999</c:v>
                </c:pt>
                <c:pt idx="10761">
                  <c:v>20.526</c:v>
                </c:pt>
                <c:pt idx="10762">
                  <c:v>20.518999999999998</c:v>
                </c:pt>
                <c:pt idx="10763">
                  <c:v>20.512</c:v>
                </c:pt>
                <c:pt idx="10764">
                  <c:v>20.526</c:v>
                </c:pt>
                <c:pt idx="10765">
                  <c:v>20.526</c:v>
                </c:pt>
                <c:pt idx="10766">
                  <c:v>20.507000000000001</c:v>
                </c:pt>
                <c:pt idx="10767">
                  <c:v>20.521999999999998</c:v>
                </c:pt>
                <c:pt idx="10768">
                  <c:v>20.533000000000001</c:v>
                </c:pt>
                <c:pt idx="10769">
                  <c:v>20.529</c:v>
                </c:pt>
                <c:pt idx="10770">
                  <c:v>20.529</c:v>
                </c:pt>
                <c:pt idx="10771">
                  <c:v>20.51</c:v>
                </c:pt>
                <c:pt idx="10772">
                  <c:v>20.518000000000001</c:v>
                </c:pt>
                <c:pt idx="10773">
                  <c:v>20.521000000000001</c:v>
                </c:pt>
                <c:pt idx="10774">
                  <c:v>20.521000000000001</c:v>
                </c:pt>
                <c:pt idx="10775">
                  <c:v>20.516999999999999</c:v>
                </c:pt>
                <c:pt idx="10776">
                  <c:v>20.542999999999999</c:v>
                </c:pt>
                <c:pt idx="10777">
                  <c:v>20.527999999999999</c:v>
                </c:pt>
                <c:pt idx="10778">
                  <c:v>20.513000000000002</c:v>
                </c:pt>
                <c:pt idx="10779">
                  <c:v>20.530999999999999</c:v>
                </c:pt>
                <c:pt idx="10780">
                  <c:v>20.52</c:v>
                </c:pt>
                <c:pt idx="10781">
                  <c:v>20.527000000000001</c:v>
                </c:pt>
                <c:pt idx="10782">
                  <c:v>20.530999999999999</c:v>
                </c:pt>
                <c:pt idx="10783">
                  <c:v>20.52</c:v>
                </c:pt>
                <c:pt idx="10784">
                  <c:v>20.515999999999998</c:v>
                </c:pt>
                <c:pt idx="10785">
                  <c:v>20.538</c:v>
                </c:pt>
                <c:pt idx="10786">
                  <c:v>20.515999999999998</c:v>
                </c:pt>
                <c:pt idx="10787">
                  <c:v>20.507999999999999</c:v>
                </c:pt>
                <c:pt idx="10788">
                  <c:v>20.53</c:v>
                </c:pt>
                <c:pt idx="10789">
                  <c:v>20.526</c:v>
                </c:pt>
                <c:pt idx="10790">
                  <c:v>20.536999999999999</c:v>
                </c:pt>
                <c:pt idx="10791">
                  <c:v>20.536999999999999</c:v>
                </c:pt>
                <c:pt idx="10792">
                  <c:v>20.526</c:v>
                </c:pt>
                <c:pt idx="10793">
                  <c:v>20.533000000000001</c:v>
                </c:pt>
                <c:pt idx="10794">
                  <c:v>20.533000000000001</c:v>
                </c:pt>
                <c:pt idx="10795">
                  <c:v>20.529</c:v>
                </c:pt>
                <c:pt idx="10796">
                  <c:v>20.529</c:v>
                </c:pt>
                <c:pt idx="10797">
                  <c:v>20.536000000000001</c:v>
                </c:pt>
                <c:pt idx="10798">
                  <c:v>20.524999999999999</c:v>
                </c:pt>
                <c:pt idx="10799">
                  <c:v>20.521000000000001</c:v>
                </c:pt>
                <c:pt idx="10800">
                  <c:v>20.532</c:v>
                </c:pt>
                <c:pt idx="10801">
                  <c:v>20.532</c:v>
                </c:pt>
                <c:pt idx="10802">
                  <c:v>20.521000000000001</c:v>
                </c:pt>
                <c:pt idx="10803">
                  <c:v>20.52</c:v>
                </c:pt>
                <c:pt idx="10804">
                  <c:v>20.524000000000001</c:v>
                </c:pt>
                <c:pt idx="10805">
                  <c:v>20.52</c:v>
                </c:pt>
                <c:pt idx="10806">
                  <c:v>20.538</c:v>
                </c:pt>
                <c:pt idx="10807">
                  <c:v>20.527000000000001</c:v>
                </c:pt>
                <c:pt idx="10808">
                  <c:v>20.538</c:v>
                </c:pt>
                <c:pt idx="10809">
                  <c:v>20.545000000000002</c:v>
                </c:pt>
                <c:pt idx="10810">
                  <c:v>20.527000000000001</c:v>
                </c:pt>
                <c:pt idx="10811">
                  <c:v>20.527000000000001</c:v>
                </c:pt>
                <c:pt idx="10812">
                  <c:v>20.523</c:v>
                </c:pt>
                <c:pt idx="10813">
                  <c:v>20.526</c:v>
                </c:pt>
                <c:pt idx="10814">
                  <c:v>20.541</c:v>
                </c:pt>
                <c:pt idx="10815">
                  <c:v>20.536999999999999</c:v>
                </c:pt>
                <c:pt idx="10816">
                  <c:v>20.524000000000001</c:v>
                </c:pt>
                <c:pt idx="10817">
                  <c:v>20.526</c:v>
                </c:pt>
                <c:pt idx="10818">
                  <c:v>20.495999999999999</c:v>
                </c:pt>
                <c:pt idx="10819">
                  <c:v>20.533000000000001</c:v>
                </c:pt>
                <c:pt idx="10820">
                  <c:v>20.524999999999999</c:v>
                </c:pt>
                <c:pt idx="10821">
                  <c:v>20.524999999999999</c:v>
                </c:pt>
                <c:pt idx="10822">
                  <c:v>20.513999999999999</c:v>
                </c:pt>
                <c:pt idx="10823">
                  <c:v>20.51</c:v>
                </c:pt>
                <c:pt idx="10824">
                  <c:v>20.524999999999999</c:v>
                </c:pt>
                <c:pt idx="10825">
                  <c:v>20.51</c:v>
                </c:pt>
                <c:pt idx="10826">
                  <c:v>20.532</c:v>
                </c:pt>
                <c:pt idx="10827">
                  <c:v>20.513000000000002</c:v>
                </c:pt>
                <c:pt idx="10828">
                  <c:v>20.491</c:v>
                </c:pt>
                <c:pt idx="10829">
                  <c:v>20.506</c:v>
                </c:pt>
                <c:pt idx="10830">
                  <c:v>20.527000000000001</c:v>
                </c:pt>
                <c:pt idx="10831">
                  <c:v>20.509</c:v>
                </c:pt>
                <c:pt idx="10832">
                  <c:v>20.504999999999999</c:v>
                </c:pt>
                <c:pt idx="10833">
                  <c:v>20.515999999999998</c:v>
                </c:pt>
                <c:pt idx="10834">
                  <c:v>20.512</c:v>
                </c:pt>
                <c:pt idx="10835">
                  <c:v>20.497</c:v>
                </c:pt>
                <c:pt idx="10836">
                  <c:v>20.512</c:v>
                </c:pt>
                <c:pt idx="10837">
                  <c:v>20.504000000000001</c:v>
                </c:pt>
                <c:pt idx="10838">
                  <c:v>20.497</c:v>
                </c:pt>
                <c:pt idx="10839">
                  <c:v>20.510999999999999</c:v>
                </c:pt>
                <c:pt idx="10840">
                  <c:v>20.504000000000001</c:v>
                </c:pt>
                <c:pt idx="10841">
                  <c:v>20.507000000000001</c:v>
                </c:pt>
                <c:pt idx="10842">
                  <c:v>20.393000000000001</c:v>
                </c:pt>
                <c:pt idx="10843">
                  <c:v>20.510999999999999</c:v>
                </c:pt>
                <c:pt idx="10844">
                  <c:v>20.521999999999998</c:v>
                </c:pt>
                <c:pt idx="10845">
                  <c:v>20.533000000000001</c:v>
                </c:pt>
                <c:pt idx="10846">
                  <c:v>20.507000000000001</c:v>
                </c:pt>
                <c:pt idx="10847">
                  <c:v>20.524999999999999</c:v>
                </c:pt>
                <c:pt idx="10848">
                  <c:v>20.492000000000001</c:v>
                </c:pt>
                <c:pt idx="10849">
                  <c:v>20.513999999999999</c:v>
                </c:pt>
                <c:pt idx="10850">
                  <c:v>20.521000000000001</c:v>
                </c:pt>
                <c:pt idx="10851">
                  <c:v>20.498999999999999</c:v>
                </c:pt>
                <c:pt idx="10852">
                  <c:v>20.51</c:v>
                </c:pt>
                <c:pt idx="10853">
                  <c:v>20.516999999999999</c:v>
                </c:pt>
                <c:pt idx="10854">
                  <c:v>20.501999999999999</c:v>
                </c:pt>
                <c:pt idx="10855">
                  <c:v>20.509</c:v>
                </c:pt>
                <c:pt idx="10856">
                  <c:v>20.515999999999998</c:v>
                </c:pt>
                <c:pt idx="10857">
                  <c:v>20.509</c:v>
                </c:pt>
                <c:pt idx="10858">
                  <c:v>20.523</c:v>
                </c:pt>
                <c:pt idx="10859">
                  <c:v>20.515999999999998</c:v>
                </c:pt>
                <c:pt idx="10860">
                  <c:v>20.512</c:v>
                </c:pt>
                <c:pt idx="10861">
                  <c:v>20.504999999999999</c:v>
                </c:pt>
                <c:pt idx="10862">
                  <c:v>20.518999999999998</c:v>
                </c:pt>
                <c:pt idx="10863">
                  <c:v>20.545000000000002</c:v>
                </c:pt>
                <c:pt idx="10864">
                  <c:v>20.518999999999998</c:v>
                </c:pt>
                <c:pt idx="10865">
                  <c:v>20.521999999999998</c:v>
                </c:pt>
                <c:pt idx="10866">
                  <c:v>20.518000000000001</c:v>
                </c:pt>
                <c:pt idx="10867">
                  <c:v>20.510999999999999</c:v>
                </c:pt>
                <c:pt idx="10868">
                  <c:v>20.513999999999999</c:v>
                </c:pt>
                <c:pt idx="10869">
                  <c:v>20.51</c:v>
                </c:pt>
                <c:pt idx="10870">
                  <c:v>20.51</c:v>
                </c:pt>
                <c:pt idx="10871">
                  <c:v>20.51</c:v>
                </c:pt>
                <c:pt idx="10872">
                  <c:v>20.516999999999999</c:v>
                </c:pt>
                <c:pt idx="10873">
                  <c:v>20.506</c:v>
                </c:pt>
                <c:pt idx="10874">
                  <c:v>20.513999999999999</c:v>
                </c:pt>
                <c:pt idx="10875">
                  <c:v>20.491</c:v>
                </c:pt>
                <c:pt idx="10876">
                  <c:v>20.506</c:v>
                </c:pt>
                <c:pt idx="10877">
                  <c:v>20.51</c:v>
                </c:pt>
                <c:pt idx="10878">
                  <c:v>20.524000000000001</c:v>
                </c:pt>
                <c:pt idx="10879">
                  <c:v>20.506</c:v>
                </c:pt>
                <c:pt idx="10880">
                  <c:v>20.498000000000001</c:v>
                </c:pt>
                <c:pt idx="10881">
                  <c:v>20.515999999999998</c:v>
                </c:pt>
                <c:pt idx="10882">
                  <c:v>20.501000000000001</c:v>
                </c:pt>
                <c:pt idx="10883">
                  <c:v>20.515999999999998</c:v>
                </c:pt>
                <c:pt idx="10884">
                  <c:v>20.507999999999999</c:v>
                </c:pt>
                <c:pt idx="10885">
                  <c:v>20.518999999999998</c:v>
                </c:pt>
                <c:pt idx="10886">
                  <c:v>20.523</c:v>
                </c:pt>
                <c:pt idx="10887">
                  <c:v>20.526</c:v>
                </c:pt>
                <c:pt idx="10888">
                  <c:v>20.515000000000001</c:v>
                </c:pt>
                <c:pt idx="10889">
                  <c:v>20.518999999999998</c:v>
                </c:pt>
                <c:pt idx="10890">
                  <c:v>20.53</c:v>
                </c:pt>
                <c:pt idx="10891">
                  <c:v>20.510999999999999</c:v>
                </c:pt>
                <c:pt idx="10892">
                  <c:v>20.529</c:v>
                </c:pt>
                <c:pt idx="10893">
                  <c:v>20.521999999999998</c:v>
                </c:pt>
                <c:pt idx="10894">
                  <c:v>20.510999999999999</c:v>
                </c:pt>
                <c:pt idx="10895">
                  <c:v>20.518000000000001</c:v>
                </c:pt>
                <c:pt idx="10896">
                  <c:v>20.529</c:v>
                </c:pt>
                <c:pt idx="10897">
                  <c:v>20.51</c:v>
                </c:pt>
                <c:pt idx="10898">
                  <c:v>20.513999999999999</c:v>
                </c:pt>
                <c:pt idx="10899">
                  <c:v>20.524000000000001</c:v>
                </c:pt>
                <c:pt idx="10900">
                  <c:v>20.51</c:v>
                </c:pt>
                <c:pt idx="10901">
                  <c:v>20.516999999999999</c:v>
                </c:pt>
                <c:pt idx="10902">
                  <c:v>20.513000000000002</c:v>
                </c:pt>
                <c:pt idx="10903">
                  <c:v>20.506</c:v>
                </c:pt>
                <c:pt idx="10904">
                  <c:v>20.509</c:v>
                </c:pt>
                <c:pt idx="10905">
                  <c:v>20.513000000000002</c:v>
                </c:pt>
                <c:pt idx="10906">
                  <c:v>20.504999999999999</c:v>
                </c:pt>
                <c:pt idx="10907">
                  <c:v>20.501000000000001</c:v>
                </c:pt>
                <c:pt idx="10908">
                  <c:v>20.49</c:v>
                </c:pt>
                <c:pt idx="10909">
                  <c:v>20.49</c:v>
                </c:pt>
                <c:pt idx="10910">
                  <c:v>20.497</c:v>
                </c:pt>
                <c:pt idx="10911">
                  <c:v>20.497</c:v>
                </c:pt>
                <c:pt idx="10912">
                  <c:v>20.497</c:v>
                </c:pt>
                <c:pt idx="10913">
                  <c:v>20.5</c:v>
                </c:pt>
                <c:pt idx="10914">
                  <c:v>20.489000000000001</c:v>
                </c:pt>
                <c:pt idx="10915">
                  <c:v>20.484999999999999</c:v>
                </c:pt>
                <c:pt idx="10916">
                  <c:v>20.478000000000002</c:v>
                </c:pt>
                <c:pt idx="10917">
                  <c:v>20.47</c:v>
                </c:pt>
                <c:pt idx="10918">
                  <c:v>20.481000000000002</c:v>
                </c:pt>
                <c:pt idx="10919">
                  <c:v>20.507000000000001</c:v>
                </c:pt>
                <c:pt idx="10920">
                  <c:v>20.488</c:v>
                </c:pt>
                <c:pt idx="10921">
                  <c:v>20.481000000000002</c:v>
                </c:pt>
                <c:pt idx="10922">
                  <c:v>20.492000000000001</c:v>
                </c:pt>
                <c:pt idx="10923">
                  <c:v>20.501999999999999</c:v>
                </c:pt>
                <c:pt idx="10924">
                  <c:v>20.501999999999999</c:v>
                </c:pt>
                <c:pt idx="10925">
                  <c:v>20.501999999999999</c:v>
                </c:pt>
                <c:pt idx="10926">
                  <c:v>20.486999999999998</c:v>
                </c:pt>
                <c:pt idx="10927">
                  <c:v>20.495000000000001</c:v>
                </c:pt>
                <c:pt idx="10928">
                  <c:v>20.504999999999999</c:v>
                </c:pt>
                <c:pt idx="10929">
                  <c:v>20.49</c:v>
                </c:pt>
                <c:pt idx="10930">
                  <c:v>20.501000000000001</c:v>
                </c:pt>
                <c:pt idx="10931">
                  <c:v>20.509</c:v>
                </c:pt>
                <c:pt idx="10932">
                  <c:v>20.504999999999999</c:v>
                </c:pt>
                <c:pt idx="10933">
                  <c:v>20.497</c:v>
                </c:pt>
                <c:pt idx="10934">
                  <c:v>20.512</c:v>
                </c:pt>
                <c:pt idx="10935">
                  <c:v>20.501000000000001</c:v>
                </c:pt>
                <c:pt idx="10936">
                  <c:v>20.497</c:v>
                </c:pt>
                <c:pt idx="10937">
                  <c:v>20.515000000000001</c:v>
                </c:pt>
                <c:pt idx="10938">
                  <c:v>20.5</c:v>
                </c:pt>
                <c:pt idx="10939">
                  <c:v>20.507000000000001</c:v>
                </c:pt>
                <c:pt idx="10940">
                  <c:v>20.518000000000001</c:v>
                </c:pt>
                <c:pt idx="10941">
                  <c:v>20.510999999999999</c:v>
                </c:pt>
                <c:pt idx="10942">
                  <c:v>20.510999999999999</c:v>
                </c:pt>
                <c:pt idx="10943">
                  <c:v>20.524999999999999</c:v>
                </c:pt>
                <c:pt idx="10944">
                  <c:v>20.518000000000001</c:v>
                </c:pt>
                <c:pt idx="10945">
                  <c:v>20.513999999999999</c:v>
                </c:pt>
                <c:pt idx="10946">
                  <c:v>20.513999999999999</c:v>
                </c:pt>
                <c:pt idx="10947">
                  <c:v>20.506</c:v>
                </c:pt>
                <c:pt idx="10948">
                  <c:v>20.495000000000001</c:v>
                </c:pt>
                <c:pt idx="10949">
                  <c:v>20.506</c:v>
                </c:pt>
                <c:pt idx="10950">
                  <c:v>20.506</c:v>
                </c:pt>
                <c:pt idx="10951">
                  <c:v>20.513000000000002</c:v>
                </c:pt>
                <c:pt idx="10952">
                  <c:v>20.501999999999999</c:v>
                </c:pt>
                <c:pt idx="10953">
                  <c:v>20.498000000000001</c:v>
                </c:pt>
                <c:pt idx="10954">
                  <c:v>20.498000000000001</c:v>
                </c:pt>
                <c:pt idx="10955">
                  <c:v>20.504999999999999</c:v>
                </c:pt>
                <c:pt idx="10956">
                  <c:v>20.49</c:v>
                </c:pt>
                <c:pt idx="10957">
                  <c:v>20.497</c:v>
                </c:pt>
                <c:pt idx="10958">
                  <c:v>20.507999999999999</c:v>
                </c:pt>
                <c:pt idx="10959">
                  <c:v>20.501000000000001</c:v>
                </c:pt>
                <c:pt idx="10960">
                  <c:v>20.49</c:v>
                </c:pt>
                <c:pt idx="10961">
                  <c:v>20.5</c:v>
                </c:pt>
                <c:pt idx="10962">
                  <c:v>20.489000000000001</c:v>
                </c:pt>
                <c:pt idx="10963">
                  <c:v>20.492999999999999</c:v>
                </c:pt>
                <c:pt idx="10964">
                  <c:v>20.484999999999999</c:v>
                </c:pt>
                <c:pt idx="10965">
                  <c:v>20.474</c:v>
                </c:pt>
                <c:pt idx="10966">
                  <c:v>20.484999999999999</c:v>
                </c:pt>
                <c:pt idx="10967">
                  <c:v>20.474</c:v>
                </c:pt>
                <c:pt idx="10968">
                  <c:v>20.454999999999998</c:v>
                </c:pt>
                <c:pt idx="10969">
                  <c:v>20.462</c:v>
                </c:pt>
                <c:pt idx="10970">
                  <c:v>20.462</c:v>
                </c:pt>
                <c:pt idx="10971">
                  <c:v>20.466000000000001</c:v>
                </c:pt>
                <c:pt idx="10972">
                  <c:v>20.457999999999998</c:v>
                </c:pt>
                <c:pt idx="10973">
                  <c:v>20.462</c:v>
                </c:pt>
                <c:pt idx="10974">
                  <c:v>20.457999999999998</c:v>
                </c:pt>
                <c:pt idx="10975">
                  <c:v>20.443000000000001</c:v>
                </c:pt>
                <c:pt idx="10976">
                  <c:v>20.469000000000001</c:v>
                </c:pt>
                <c:pt idx="10977">
                  <c:v>20.457000000000001</c:v>
                </c:pt>
                <c:pt idx="10978">
                  <c:v>20.45</c:v>
                </c:pt>
                <c:pt idx="10979">
                  <c:v>20.446000000000002</c:v>
                </c:pt>
                <c:pt idx="10980">
                  <c:v>20.45</c:v>
                </c:pt>
                <c:pt idx="10981">
                  <c:v>20.45</c:v>
                </c:pt>
                <c:pt idx="10982">
                  <c:v>20.452999999999999</c:v>
                </c:pt>
                <c:pt idx="10983">
                  <c:v>20.449000000000002</c:v>
                </c:pt>
                <c:pt idx="10984">
                  <c:v>20.449000000000002</c:v>
                </c:pt>
                <c:pt idx="10985">
                  <c:v>20.46</c:v>
                </c:pt>
                <c:pt idx="10986">
                  <c:v>20.449000000000002</c:v>
                </c:pt>
                <c:pt idx="10987">
                  <c:v>20.452000000000002</c:v>
                </c:pt>
                <c:pt idx="10988">
                  <c:v>20.456</c:v>
                </c:pt>
                <c:pt idx="10989">
                  <c:v>20.448</c:v>
                </c:pt>
                <c:pt idx="10990">
                  <c:v>20.440999999999999</c:v>
                </c:pt>
                <c:pt idx="10991">
                  <c:v>20.463000000000001</c:v>
                </c:pt>
                <c:pt idx="10992">
                  <c:v>20.459</c:v>
                </c:pt>
                <c:pt idx="10993">
                  <c:v>20.448</c:v>
                </c:pt>
                <c:pt idx="10994">
                  <c:v>20.457999999999998</c:v>
                </c:pt>
                <c:pt idx="10995">
                  <c:v>20.454999999999998</c:v>
                </c:pt>
                <c:pt idx="10996">
                  <c:v>20.454999999999998</c:v>
                </c:pt>
                <c:pt idx="10997">
                  <c:v>20.454000000000001</c:v>
                </c:pt>
                <c:pt idx="10998">
                  <c:v>20.446999999999999</c:v>
                </c:pt>
                <c:pt idx="10999">
                  <c:v>20.446999999999999</c:v>
                </c:pt>
                <c:pt idx="11000">
                  <c:v>20.446999999999999</c:v>
                </c:pt>
                <c:pt idx="11001">
                  <c:v>20.434999999999999</c:v>
                </c:pt>
                <c:pt idx="11002">
                  <c:v>20.439</c:v>
                </c:pt>
                <c:pt idx="11003">
                  <c:v>20.457000000000001</c:v>
                </c:pt>
                <c:pt idx="11004">
                  <c:v>20.446000000000002</c:v>
                </c:pt>
                <c:pt idx="11005">
                  <c:v>20.437999999999999</c:v>
                </c:pt>
                <c:pt idx="11006">
                  <c:v>20.446000000000002</c:v>
                </c:pt>
                <c:pt idx="11007">
                  <c:v>20.442</c:v>
                </c:pt>
                <c:pt idx="11008">
                  <c:v>20.434000000000001</c:v>
                </c:pt>
                <c:pt idx="11009">
                  <c:v>20.452999999999999</c:v>
                </c:pt>
                <c:pt idx="11010">
                  <c:v>20.46</c:v>
                </c:pt>
                <c:pt idx="11011">
                  <c:v>20.445</c:v>
                </c:pt>
                <c:pt idx="11012">
                  <c:v>20.466999999999999</c:v>
                </c:pt>
                <c:pt idx="11013">
                  <c:v>20.452000000000002</c:v>
                </c:pt>
                <c:pt idx="11014">
                  <c:v>20.448</c:v>
                </c:pt>
                <c:pt idx="11015">
                  <c:v>20.463000000000001</c:v>
                </c:pt>
                <c:pt idx="11016">
                  <c:v>20.437000000000001</c:v>
                </c:pt>
                <c:pt idx="11017">
                  <c:v>20.443999999999999</c:v>
                </c:pt>
                <c:pt idx="11018">
                  <c:v>20.443999999999999</c:v>
                </c:pt>
                <c:pt idx="11019">
                  <c:v>20.443999999999999</c:v>
                </c:pt>
                <c:pt idx="11020">
                  <c:v>20.420999999999999</c:v>
                </c:pt>
                <c:pt idx="11021">
                  <c:v>20.443000000000001</c:v>
                </c:pt>
                <c:pt idx="11022">
                  <c:v>20.431999999999999</c:v>
                </c:pt>
                <c:pt idx="11023">
                  <c:v>20.436</c:v>
                </c:pt>
                <c:pt idx="11024">
                  <c:v>20.434999999999999</c:v>
                </c:pt>
                <c:pt idx="11025">
                  <c:v>20.446000000000002</c:v>
                </c:pt>
                <c:pt idx="11026">
                  <c:v>20.434999999999999</c:v>
                </c:pt>
                <c:pt idx="11027">
                  <c:v>20.439</c:v>
                </c:pt>
                <c:pt idx="11028">
                  <c:v>20.427</c:v>
                </c:pt>
                <c:pt idx="11029">
                  <c:v>20.431000000000001</c:v>
                </c:pt>
                <c:pt idx="11030">
                  <c:v>20.442</c:v>
                </c:pt>
                <c:pt idx="11031">
                  <c:v>20.434000000000001</c:v>
                </c:pt>
                <c:pt idx="11032">
                  <c:v>20.431000000000001</c:v>
                </c:pt>
                <c:pt idx="11033">
                  <c:v>20.440999999999999</c:v>
                </c:pt>
                <c:pt idx="11034">
                  <c:v>20.434000000000001</c:v>
                </c:pt>
                <c:pt idx="11035">
                  <c:v>20.43</c:v>
                </c:pt>
                <c:pt idx="11036">
                  <c:v>20.43</c:v>
                </c:pt>
                <c:pt idx="11037">
                  <c:v>20.440999999999999</c:v>
                </c:pt>
                <c:pt idx="11038">
                  <c:v>20.437000000000001</c:v>
                </c:pt>
                <c:pt idx="11039">
                  <c:v>20.440999999999999</c:v>
                </c:pt>
                <c:pt idx="11040">
                  <c:v>20.440000000000001</c:v>
                </c:pt>
                <c:pt idx="11041">
                  <c:v>20.440000000000001</c:v>
                </c:pt>
                <c:pt idx="11042">
                  <c:v>20.454999999999998</c:v>
                </c:pt>
                <c:pt idx="11043">
                  <c:v>20.462</c:v>
                </c:pt>
                <c:pt idx="11044">
                  <c:v>20.457999999999998</c:v>
                </c:pt>
                <c:pt idx="11045">
                  <c:v>20.462</c:v>
                </c:pt>
                <c:pt idx="11046">
                  <c:v>20.443000000000001</c:v>
                </c:pt>
                <c:pt idx="11047">
                  <c:v>20.439</c:v>
                </c:pt>
                <c:pt idx="11048">
                  <c:v>20.457999999999998</c:v>
                </c:pt>
                <c:pt idx="11049">
                  <c:v>20.454000000000001</c:v>
                </c:pt>
                <c:pt idx="11050">
                  <c:v>20.457000000000001</c:v>
                </c:pt>
                <c:pt idx="11051">
                  <c:v>20.452999999999999</c:v>
                </c:pt>
                <c:pt idx="11052">
                  <c:v>20.452999999999999</c:v>
                </c:pt>
                <c:pt idx="11053">
                  <c:v>20.446000000000002</c:v>
                </c:pt>
                <c:pt idx="11054">
                  <c:v>20.46</c:v>
                </c:pt>
                <c:pt idx="11055">
                  <c:v>20.449000000000002</c:v>
                </c:pt>
                <c:pt idx="11056">
                  <c:v>20.46</c:v>
                </c:pt>
                <c:pt idx="11057">
                  <c:v>20.471</c:v>
                </c:pt>
                <c:pt idx="11058">
                  <c:v>20.452000000000002</c:v>
                </c:pt>
                <c:pt idx="11059">
                  <c:v>20.463000000000001</c:v>
                </c:pt>
                <c:pt idx="11060">
                  <c:v>20.459</c:v>
                </c:pt>
                <c:pt idx="11061">
                  <c:v>20.452000000000002</c:v>
                </c:pt>
                <c:pt idx="11062">
                  <c:v>20.466000000000001</c:v>
                </c:pt>
                <c:pt idx="11063">
                  <c:v>20.466000000000001</c:v>
                </c:pt>
                <c:pt idx="11064">
                  <c:v>20.47</c:v>
                </c:pt>
                <c:pt idx="11065">
                  <c:v>20.462</c:v>
                </c:pt>
                <c:pt idx="11066">
                  <c:v>20.472999999999999</c:v>
                </c:pt>
                <c:pt idx="11067">
                  <c:v>20.466000000000001</c:v>
                </c:pt>
                <c:pt idx="11068">
                  <c:v>20.466000000000001</c:v>
                </c:pt>
                <c:pt idx="11069">
                  <c:v>20.472999999999999</c:v>
                </c:pt>
                <c:pt idx="11070">
                  <c:v>20.472999999999999</c:v>
                </c:pt>
                <c:pt idx="11071">
                  <c:v>20.484000000000002</c:v>
                </c:pt>
                <c:pt idx="11072">
                  <c:v>20.486999999999998</c:v>
                </c:pt>
                <c:pt idx="11073">
                  <c:v>20.468</c:v>
                </c:pt>
                <c:pt idx="11074">
                  <c:v>20.475999999999999</c:v>
                </c:pt>
                <c:pt idx="11075">
                  <c:v>20.49</c:v>
                </c:pt>
                <c:pt idx="11076">
                  <c:v>20.486000000000001</c:v>
                </c:pt>
                <c:pt idx="11077">
                  <c:v>20.494</c:v>
                </c:pt>
                <c:pt idx="11078">
                  <c:v>20.486000000000001</c:v>
                </c:pt>
                <c:pt idx="11079">
                  <c:v>20.492999999999999</c:v>
                </c:pt>
                <c:pt idx="11080">
                  <c:v>20.489000000000001</c:v>
                </c:pt>
                <c:pt idx="11081">
                  <c:v>20.5</c:v>
                </c:pt>
                <c:pt idx="11082">
                  <c:v>20.489000000000001</c:v>
                </c:pt>
                <c:pt idx="11083">
                  <c:v>20.484999999999999</c:v>
                </c:pt>
                <c:pt idx="11084">
                  <c:v>20.504000000000001</c:v>
                </c:pt>
                <c:pt idx="11085">
                  <c:v>20.550999999999998</c:v>
                </c:pt>
                <c:pt idx="11086">
                  <c:v>20.492000000000001</c:v>
                </c:pt>
                <c:pt idx="11087">
                  <c:v>20.492000000000001</c:v>
                </c:pt>
                <c:pt idx="11088">
                  <c:v>20.498999999999999</c:v>
                </c:pt>
                <c:pt idx="11089">
                  <c:v>20.503</c:v>
                </c:pt>
                <c:pt idx="11090">
                  <c:v>20.513999999999999</c:v>
                </c:pt>
                <c:pt idx="11091">
                  <c:v>20.491</c:v>
                </c:pt>
                <c:pt idx="11092">
                  <c:v>20.498999999999999</c:v>
                </c:pt>
                <c:pt idx="11093">
                  <c:v>20.486999999999998</c:v>
                </c:pt>
                <c:pt idx="11094">
                  <c:v>20.48</c:v>
                </c:pt>
                <c:pt idx="11095">
                  <c:v>20.48</c:v>
                </c:pt>
                <c:pt idx="11096">
                  <c:v>20.498000000000001</c:v>
                </c:pt>
                <c:pt idx="11097">
                  <c:v>20.49</c:v>
                </c:pt>
                <c:pt idx="11098">
                  <c:v>20.49</c:v>
                </c:pt>
                <c:pt idx="11099">
                  <c:v>20.498000000000001</c:v>
                </c:pt>
                <c:pt idx="11100">
                  <c:v>20.483000000000001</c:v>
                </c:pt>
                <c:pt idx="11101">
                  <c:v>20.471</c:v>
                </c:pt>
                <c:pt idx="11102">
                  <c:v>20.468</c:v>
                </c:pt>
                <c:pt idx="11103">
                  <c:v>20.468</c:v>
                </c:pt>
                <c:pt idx="11104">
                  <c:v>20.445</c:v>
                </c:pt>
                <c:pt idx="11105">
                  <c:v>20.456</c:v>
                </c:pt>
                <c:pt idx="11106">
                  <c:v>20.43</c:v>
                </c:pt>
                <c:pt idx="11107">
                  <c:v>20.456</c:v>
                </c:pt>
                <c:pt idx="11108">
                  <c:v>20.440999999999999</c:v>
                </c:pt>
                <c:pt idx="11109">
                  <c:v>20.452000000000002</c:v>
                </c:pt>
                <c:pt idx="11110">
                  <c:v>20.452000000000002</c:v>
                </c:pt>
                <c:pt idx="11111">
                  <c:v>20.454999999999998</c:v>
                </c:pt>
                <c:pt idx="11112">
                  <c:v>20.454999999999998</c:v>
                </c:pt>
                <c:pt idx="11113">
                  <c:v>20.454999999999998</c:v>
                </c:pt>
                <c:pt idx="11114">
                  <c:v>20.433</c:v>
                </c:pt>
                <c:pt idx="11115">
                  <c:v>20.451000000000001</c:v>
                </c:pt>
                <c:pt idx="11116">
                  <c:v>20.446999999999999</c:v>
                </c:pt>
                <c:pt idx="11117">
                  <c:v>20.446999999999999</c:v>
                </c:pt>
                <c:pt idx="11118">
                  <c:v>20.443000000000001</c:v>
                </c:pt>
                <c:pt idx="11119">
                  <c:v>20.439</c:v>
                </c:pt>
                <c:pt idx="11120">
                  <c:v>20.446999999999999</c:v>
                </c:pt>
                <c:pt idx="11121">
                  <c:v>20.431999999999999</c:v>
                </c:pt>
                <c:pt idx="11122">
                  <c:v>20.434999999999999</c:v>
                </c:pt>
                <c:pt idx="11123">
                  <c:v>20.45</c:v>
                </c:pt>
                <c:pt idx="11124">
                  <c:v>20.446000000000002</c:v>
                </c:pt>
                <c:pt idx="11125">
                  <c:v>20.446000000000002</c:v>
                </c:pt>
                <c:pt idx="11126">
                  <c:v>20.437999999999999</c:v>
                </c:pt>
                <c:pt idx="11127">
                  <c:v>20.437999999999999</c:v>
                </c:pt>
                <c:pt idx="11128">
                  <c:v>20.437999999999999</c:v>
                </c:pt>
                <c:pt idx="11129">
                  <c:v>20.449000000000002</c:v>
                </c:pt>
                <c:pt idx="11130">
                  <c:v>20.449000000000002</c:v>
                </c:pt>
                <c:pt idx="11131">
                  <c:v>20.456</c:v>
                </c:pt>
                <c:pt idx="11132">
                  <c:v>20.456</c:v>
                </c:pt>
                <c:pt idx="11133">
                  <c:v>20.440999999999999</c:v>
                </c:pt>
                <c:pt idx="11134">
                  <c:v>20.440999999999999</c:v>
                </c:pt>
                <c:pt idx="11135">
                  <c:v>20.448</c:v>
                </c:pt>
                <c:pt idx="11136">
                  <c:v>20.454999999999998</c:v>
                </c:pt>
                <c:pt idx="11137">
                  <c:v>20.448</c:v>
                </c:pt>
                <c:pt idx="11138">
                  <c:v>20.451000000000001</c:v>
                </c:pt>
                <c:pt idx="11139">
                  <c:v>20.440000000000001</c:v>
                </c:pt>
                <c:pt idx="11140">
                  <c:v>20.440000000000001</c:v>
                </c:pt>
                <c:pt idx="11141">
                  <c:v>20.454000000000001</c:v>
                </c:pt>
                <c:pt idx="11142">
                  <c:v>20.454000000000001</c:v>
                </c:pt>
                <c:pt idx="11143">
                  <c:v>20.439</c:v>
                </c:pt>
                <c:pt idx="11144">
                  <c:v>20.443000000000001</c:v>
                </c:pt>
                <c:pt idx="11145">
                  <c:v>20.457000000000001</c:v>
                </c:pt>
                <c:pt idx="11146">
                  <c:v>20.434999999999999</c:v>
                </c:pt>
                <c:pt idx="11147">
                  <c:v>20.439</c:v>
                </c:pt>
                <c:pt idx="11148">
                  <c:v>20.437999999999999</c:v>
                </c:pt>
                <c:pt idx="11149">
                  <c:v>20.434999999999999</c:v>
                </c:pt>
                <c:pt idx="11150">
                  <c:v>20.442</c:v>
                </c:pt>
                <c:pt idx="11151">
                  <c:v>20.431000000000001</c:v>
                </c:pt>
                <c:pt idx="11152">
                  <c:v>20.437999999999999</c:v>
                </c:pt>
                <c:pt idx="11153">
                  <c:v>20.43</c:v>
                </c:pt>
                <c:pt idx="11154">
                  <c:v>20.43</c:v>
                </c:pt>
                <c:pt idx="11155">
                  <c:v>20.43</c:v>
                </c:pt>
                <c:pt idx="11156">
                  <c:v>20.425999999999998</c:v>
                </c:pt>
                <c:pt idx="11157">
                  <c:v>20.43</c:v>
                </c:pt>
                <c:pt idx="11158">
                  <c:v>20.422000000000001</c:v>
                </c:pt>
                <c:pt idx="11159">
                  <c:v>20.417999999999999</c:v>
                </c:pt>
                <c:pt idx="11160">
                  <c:v>20.422000000000001</c:v>
                </c:pt>
                <c:pt idx="11161">
                  <c:v>20.433</c:v>
                </c:pt>
                <c:pt idx="11162">
                  <c:v>20.428999999999998</c:v>
                </c:pt>
                <c:pt idx="11163">
                  <c:v>20.428999999999998</c:v>
                </c:pt>
                <c:pt idx="11164">
                  <c:v>20.420999999999999</c:v>
                </c:pt>
                <c:pt idx="11165">
                  <c:v>20.443000000000001</c:v>
                </c:pt>
                <c:pt idx="11166">
                  <c:v>20.425000000000001</c:v>
                </c:pt>
                <c:pt idx="11167">
                  <c:v>20.428000000000001</c:v>
                </c:pt>
                <c:pt idx="11168">
                  <c:v>20.413</c:v>
                </c:pt>
                <c:pt idx="11169">
                  <c:v>20.413</c:v>
                </c:pt>
                <c:pt idx="11170">
                  <c:v>20.408999999999999</c:v>
                </c:pt>
                <c:pt idx="11171">
                  <c:v>20.417000000000002</c:v>
                </c:pt>
                <c:pt idx="11172">
                  <c:v>20.416</c:v>
                </c:pt>
                <c:pt idx="11173">
                  <c:v>20.413</c:v>
                </c:pt>
                <c:pt idx="11174">
                  <c:v>20.411999999999999</c:v>
                </c:pt>
                <c:pt idx="11175">
                  <c:v>20.411999999999999</c:v>
                </c:pt>
                <c:pt idx="11176">
                  <c:v>20.416</c:v>
                </c:pt>
                <c:pt idx="11177">
                  <c:v>20.422999999999998</c:v>
                </c:pt>
                <c:pt idx="11178">
                  <c:v>20.419</c:v>
                </c:pt>
                <c:pt idx="11179">
                  <c:v>20.401</c:v>
                </c:pt>
                <c:pt idx="11180">
                  <c:v>20.414999999999999</c:v>
                </c:pt>
                <c:pt idx="11181">
                  <c:v>20.411000000000001</c:v>
                </c:pt>
                <c:pt idx="11182">
                  <c:v>20.399999999999999</c:v>
                </c:pt>
                <c:pt idx="11183">
                  <c:v>20.411000000000001</c:v>
                </c:pt>
                <c:pt idx="11184">
                  <c:v>20.417999999999999</c:v>
                </c:pt>
                <c:pt idx="11185">
                  <c:v>20.422000000000001</c:v>
                </c:pt>
                <c:pt idx="11186">
                  <c:v>20.417999999999999</c:v>
                </c:pt>
                <c:pt idx="11187">
                  <c:v>20.420999999999999</c:v>
                </c:pt>
                <c:pt idx="11188">
                  <c:v>20.425000000000001</c:v>
                </c:pt>
                <c:pt idx="11189">
                  <c:v>20.431999999999999</c:v>
                </c:pt>
                <c:pt idx="11190">
                  <c:v>20.358000000000001</c:v>
                </c:pt>
                <c:pt idx="11191">
                  <c:v>20.436</c:v>
                </c:pt>
                <c:pt idx="11192">
                  <c:v>20.434999999999999</c:v>
                </c:pt>
                <c:pt idx="11193">
                  <c:v>20.439</c:v>
                </c:pt>
                <c:pt idx="11194">
                  <c:v>20.434999999999999</c:v>
                </c:pt>
                <c:pt idx="11195">
                  <c:v>20.431000000000001</c:v>
                </c:pt>
                <c:pt idx="11196">
                  <c:v>20.434999999999999</c:v>
                </c:pt>
                <c:pt idx="11197">
                  <c:v>20.431000000000001</c:v>
                </c:pt>
                <c:pt idx="11198">
                  <c:v>20.446000000000002</c:v>
                </c:pt>
                <c:pt idx="11199">
                  <c:v>20.437999999999999</c:v>
                </c:pt>
                <c:pt idx="11200">
                  <c:v>20.437999999999999</c:v>
                </c:pt>
                <c:pt idx="11201">
                  <c:v>20.437999999999999</c:v>
                </c:pt>
                <c:pt idx="11202">
                  <c:v>20.434000000000001</c:v>
                </c:pt>
                <c:pt idx="11203">
                  <c:v>20.43</c:v>
                </c:pt>
                <c:pt idx="11204">
                  <c:v>20.422000000000001</c:v>
                </c:pt>
                <c:pt idx="11205">
                  <c:v>20.425999999999998</c:v>
                </c:pt>
                <c:pt idx="11206">
                  <c:v>20.422000000000001</c:v>
                </c:pt>
                <c:pt idx="11207">
                  <c:v>20.428999999999998</c:v>
                </c:pt>
                <c:pt idx="11208">
                  <c:v>20.417999999999999</c:v>
                </c:pt>
                <c:pt idx="11209">
                  <c:v>20.425000000000001</c:v>
                </c:pt>
                <c:pt idx="11210">
                  <c:v>20.425000000000001</c:v>
                </c:pt>
                <c:pt idx="11211">
                  <c:v>20.431999999999999</c:v>
                </c:pt>
                <c:pt idx="11212">
                  <c:v>20.431999999999999</c:v>
                </c:pt>
                <c:pt idx="11213">
                  <c:v>20.428999999999998</c:v>
                </c:pt>
                <c:pt idx="11214">
                  <c:v>20.425000000000001</c:v>
                </c:pt>
                <c:pt idx="11215">
                  <c:v>20.428000000000001</c:v>
                </c:pt>
                <c:pt idx="11216">
                  <c:v>20.423999999999999</c:v>
                </c:pt>
                <c:pt idx="11217">
                  <c:v>20.423999999999999</c:v>
                </c:pt>
                <c:pt idx="11218">
                  <c:v>20.423999999999999</c:v>
                </c:pt>
                <c:pt idx="11219">
                  <c:v>20.431000000000001</c:v>
                </c:pt>
                <c:pt idx="11220">
                  <c:v>20.413</c:v>
                </c:pt>
                <c:pt idx="11221">
                  <c:v>20.427</c:v>
                </c:pt>
                <c:pt idx="11222">
                  <c:v>20.427</c:v>
                </c:pt>
                <c:pt idx="11223">
                  <c:v>20.431000000000001</c:v>
                </c:pt>
                <c:pt idx="11224">
                  <c:v>20.416</c:v>
                </c:pt>
                <c:pt idx="11225">
                  <c:v>20.419</c:v>
                </c:pt>
                <c:pt idx="11226">
                  <c:v>20.414999999999999</c:v>
                </c:pt>
                <c:pt idx="11227">
                  <c:v>20.425999999999998</c:v>
                </c:pt>
                <c:pt idx="11228">
                  <c:v>20.425999999999998</c:v>
                </c:pt>
                <c:pt idx="11229">
                  <c:v>20.425999999999998</c:v>
                </c:pt>
                <c:pt idx="11230">
                  <c:v>20.425999999999998</c:v>
                </c:pt>
                <c:pt idx="11231">
                  <c:v>20.425999999999998</c:v>
                </c:pt>
                <c:pt idx="11232">
                  <c:v>20.422000000000001</c:v>
                </c:pt>
                <c:pt idx="11233">
                  <c:v>20.422000000000001</c:v>
                </c:pt>
                <c:pt idx="11234">
                  <c:v>20.420999999999999</c:v>
                </c:pt>
                <c:pt idx="11235">
                  <c:v>20.407</c:v>
                </c:pt>
                <c:pt idx="11236">
                  <c:v>20.425000000000001</c:v>
                </c:pt>
                <c:pt idx="11237">
                  <c:v>20.414000000000001</c:v>
                </c:pt>
                <c:pt idx="11238">
                  <c:v>20.417000000000002</c:v>
                </c:pt>
                <c:pt idx="11239">
                  <c:v>20.402000000000001</c:v>
                </c:pt>
                <c:pt idx="11240">
                  <c:v>20.417000000000002</c:v>
                </c:pt>
                <c:pt idx="11241">
                  <c:v>20.417000000000002</c:v>
                </c:pt>
                <c:pt idx="11242">
                  <c:v>20.417000000000002</c:v>
                </c:pt>
                <c:pt idx="11243">
                  <c:v>20.413</c:v>
                </c:pt>
                <c:pt idx="11244">
                  <c:v>20.423999999999999</c:v>
                </c:pt>
                <c:pt idx="11245">
                  <c:v>20.411999999999999</c:v>
                </c:pt>
                <c:pt idx="11246">
                  <c:v>20.401</c:v>
                </c:pt>
                <c:pt idx="11247">
                  <c:v>20.405000000000001</c:v>
                </c:pt>
                <c:pt idx="11248">
                  <c:v>20.405000000000001</c:v>
                </c:pt>
                <c:pt idx="11249">
                  <c:v>20.404</c:v>
                </c:pt>
                <c:pt idx="11250">
                  <c:v>20.393000000000001</c:v>
                </c:pt>
                <c:pt idx="11251">
                  <c:v>20.399999999999999</c:v>
                </c:pt>
                <c:pt idx="11252">
                  <c:v>20.408000000000001</c:v>
                </c:pt>
                <c:pt idx="11253">
                  <c:v>20.488</c:v>
                </c:pt>
                <c:pt idx="11254">
                  <c:v>20.404</c:v>
                </c:pt>
                <c:pt idx="11255">
                  <c:v>20.402999999999999</c:v>
                </c:pt>
                <c:pt idx="11256">
                  <c:v>20.399999999999999</c:v>
                </c:pt>
                <c:pt idx="11257">
                  <c:v>20.399000000000001</c:v>
                </c:pt>
                <c:pt idx="11258">
                  <c:v>20.402999999999999</c:v>
                </c:pt>
                <c:pt idx="11259">
                  <c:v>20.391999999999999</c:v>
                </c:pt>
                <c:pt idx="11260">
                  <c:v>20.391999999999999</c:v>
                </c:pt>
                <c:pt idx="11261">
                  <c:v>20.388000000000002</c:v>
                </c:pt>
                <c:pt idx="11262">
                  <c:v>20.335999999999999</c:v>
                </c:pt>
                <c:pt idx="11263">
                  <c:v>20.38</c:v>
                </c:pt>
                <c:pt idx="11264">
                  <c:v>20.38</c:v>
                </c:pt>
                <c:pt idx="11265">
                  <c:v>20.369</c:v>
                </c:pt>
                <c:pt idx="11266">
                  <c:v>20.38</c:v>
                </c:pt>
                <c:pt idx="11267">
                  <c:v>20.387</c:v>
                </c:pt>
                <c:pt idx="11268">
                  <c:v>20.376000000000001</c:v>
                </c:pt>
                <c:pt idx="11269">
                  <c:v>20.379000000000001</c:v>
                </c:pt>
                <c:pt idx="11270">
                  <c:v>20.379000000000001</c:v>
                </c:pt>
                <c:pt idx="11271">
                  <c:v>20.39</c:v>
                </c:pt>
                <c:pt idx="11272">
                  <c:v>20.382000000000001</c:v>
                </c:pt>
                <c:pt idx="11273">
                  <c:v>20.388999999999999</c:v>
                </c:pt>
                <c:pt idx="11274">
                  <c:v>20.388999999999999</c:v>
                </c:pt>
                <c:pt idx="11275">
                  <c:v>20.388999999999999</c:v>
                </c:pt>
                <c:pt idx="11276">
                  <c:v>20.378</c:v>
                </c:pt>
                <c:pt idx="11277">
                  <c:v>20.385000000000002</c:v>
                </c:pt>
                <c:pt idx="11278">
                  <c:v>20.373999999999999</c:v>
                </c:pt>
                <c:pt idx="11279">
                  <c:v>20.388999999999999</c:v>
                </c:pt>
                <c:pt idx="11280">
                  <c:v>20.376999999999999</c:v>
                </c:pt>
                <c:pt idx="11281">
                  <c:v>20.381</c:v>
                </c:pt>
                <c:pt idx="11282">
                  <c:v>20.388000000000002</c:v>
                </c:pt>
                <c:pt idx="11283">
                  <c:v>20.388000000000002</c:v>
                </c:pt>
                <c:pt idx="11284">
                  <c:v>20.388000000000002</c:v>
                </c:pt>
                <c:pt idx="11285">
                  <c:v>20.395</c:v>
                </c:pt>
                <c:pt idx="11286">
                  <c:v>20.390999999999998</c:v>
                </c:pt>
                <c:pt idx="11287">
                  <c:v>20.402000000000001</c:v>
                </c:pt>
                <c:pt idx="11288">
                  <c:v>20.38</c:v>
                </c:pt>
                <c:pt idx="11289">
                  <c:v>20.382999999999999</c:v>
                </c:pt>
                <c:pt idx="11290">
                  <c:v>20.382999999999999</c:v>
                </c:pt>
                <c:pt idx="11291">
                  <c:v>20.379000000000001</c:v>
                </c:pt>
                <c:pt idx="11292">
                  <c:v>20.372</c:v>
                </c:pt>
                <c:pt idx="11293">
                  <c:v>20.379000000000001</c:v>
                </c:pt>
                <c:pt idx="11294">
                  <c:v>20.375</c:v>
                </c:pt>
                <c:pt idx="11295">
                  <c:v>20.370999999999999</c:v>
                </c:pt>
                <c:pt idx="11296">
                  <c:v>20.378</c:v>
                </c:pt>
                <c:pt idx="11297">
                  <c:v>20.382000000000001</c:v>
                </c:pt>
                <c:pt idx="11298">
                  <c:v>20.373999999999999</c:v>
                </c:pt>
                <c:pt idx="11299">
                  <c:v>20.382000000000001</c:v>
                </c:pt>
                <c:pt idx="11300">
                  <c:v>20.382000000000001</c:v>
                </c:pt>
                <c:pt idx="11301">
                  <c:v>20.385000000000002</c:v>
                </c:pt>
                <c:pt idx="11302">
                  <c:v>20.378</c:v>
                </c:pt>
                <c:pt idx="11303">
                  <c:v>20.391999999999999</c:v>
                </c:pt>
                <c:pt idx="11304">
                  <c:v>20.385000000000002</c:v>
                </c:pt>
                <c:pt idx="11305">
                  <c:v>20.391999999999999</c:v>
                </c:pt>
                <c:pt idx="11306">
                  <c:v>20.388000000000002</c:v>
                </c:pt>
                <c:pt idx="11307">
                  <c:v>20.395</c:v>
                </c:pt>
                <c:pt idx="11308">
                  <c:v>20.399000000000001</c:v>
                </c:pt>
                <c:pt idx="11309">
                  <c:v>20.398</c:v>
                </c:pt>
                <c:pt idx="11310">
                  <c:v>20.384</c:v>
                </c:pt>
                <c:pt idx="11311">
                  <c:v>20.393999999999998</c:v>
                </c:pt>
                <c:pt idx="11312">
                  <c:v>20.393999999999998</c:v>
                </c:pt>
                <c:pt idx="11313">
                  <c:v>20.382999999999999</c:v>
                </c:pt>
                <c:pt idx="11314">
                  <c:v>20.393999999999998</c:v>
                </c:pt>
                <c:pt idx="11315">
                  <c:v>20.401</c:v>
                </c:pt>
                <c:pt idx="11316">
                  <c:v>20.401</c:v>
                </c:pt>
                <c:pt idx="11317">
                  <c:v>20.401</c:v>
                </c:pt>
                <c:pt idx="11318">
                  <c:v>20.396999999999998</c:v>
                </c:pt>
                <c:pt idx="11319">
                  <c:v>20.388999999999999</c:v>
                </c:pt>
                <c:pt idx="11320">
                  <c:v>20.393000000000001</c:v>
                </c:pt>
                <c:pt idx="11321">
                  <c:v>20.388999999999999</c:v>
                </c:pt>
                <c:pt idx="11322">
                  <c:v>20.396000000000001</c:v>
                </c:pt>
                <c:pt idx="11323">
                  <c:v>20.388999999999999</c:v>
                </c:pt>
                <c:pt idx="11324">
                  <c:v>20.388999999999999</c:v>
                </c:pt>
                <c:pt idx="11325">
                  <c:v>20.363</c:v>
                </c:pt>
                <c:pt idx="11326">
                  <c:v>20.391999999999999</c:v>
                </c:pt>
                <c:pt idx="11327">
                  <c:v>20.391999999999999</c:v>
                </c:pt>
                <c:pt idx="11328">
                  <c:v>20.391999999999999</c:v>
                </c:pt>
                <c:pt idx="11329">
                  <c:v>20.381</c:v>
                </c:pt>
                <c:pt idx="11330">
                  <c:v>20.390999999999998</c:v>
                </c:pt>
                <c:pt idx="11331">
                  <c:v>20.384</c:v>
                </c:pt>
                <c:pt idx="11332">
                  <c:v>20.395</c:v>
                </c:pt>
                <c:pt idx="11333">
                  <c:v>20.387</c:v>
                </c:pt>
                <c:pt idx="11334">
                  <c:v>20.398</c:v>
                </c:pt>
                <c:pt idx="11335">
                  <c:v>20.402000000000001</c:v>
                </c:pt>
                <c:pt idx="11336">
                  <c:v>20.405000000000001</c:v>
                </c:pt>
                <c:pt idx="11337">
                  <c:v>20.405000000000001</c:v>
                </c:pt>
                <c:pt idx="11338">
                  <c:v>20.411999999999999</c:v>
                </c:pt>
                <c:pt idx="11339">
                  <c:v>20.419</c:v>
                </c:pt>
                <c:pt idx="11340">
                  <c:v>20.393000000000001</c:v>
                </c:pt>
                <c:pt idx="11341">
                  <c:v>20.408000000000001</c:v>
                </c:pt>
                <c:pt idx="11342">
                  <c:v>20.419</c:v>
                </c:pt>
                <c:pt idx="11343">
                  <c:v>20.419</c:v>
                </c:pt>
                <c:pt idx="11344">
                  <c:v>20.422000000000001</c:v>
                </c:pt>
                <c:pt idx="11345">
                  <c:v>20.407</c:v>
                </c:pt>
                <c:pt idx="11346">
                  <c:v>20.391999999999999</c:v>
                </c:pt>
                <c:pt idx="11347">
                  <c:v>20.396000000000001</c:v>
                </c:pt>
                <c:pt idx="11348">
                  <c:v>20.396000000000001</c:v>
                </c:pt>
                <c:pt idx="11349">
                  <c:v>20.391999999999999</c:v>
                </c:pt>
                <c:pt idx="11350">
                  <c:v>20.396000000000001</c:v>
                </c:pt>
                <c:pt idx="11351">
                  <c:v>20.384</c:v>
                </c:pt>
                <c:pt idx="11352">
                  <c:v>20.38</c:v>
                </c:pt>
                <c:pt idx="11353">
                  <c:v>20.390999999999998</c:v>
                </c:pt>
                <c:pt idx="11354">
                  <c:v>20.387</c:v>
                </c:pt>
                <c:pt idx="11355">
                  <c:v>20.376000000000001</c:v>
                </c:pt>
                <c:pt idx="11356">
                  <c:v>20.369</c:v>
                </c:pt>
                <c:pt idx="11357">
                  <c:v>20.390999999999998</c:v>
                </c:pt>
                <c:pt idx="11358">
                  <c:v>20.387</c:v>
                </c:pt>
                <c:pt idx="11359">
                  <c:v>20.393999999999998</c:v>
                </c:pt>
                <c:pt idx="11360">
                  <c:v>20.39</c:v>
                </c:pt>
                <c:pt idx="11361">
                  <c:v>20.393999999999998</c:v>
                </c:pt>
                <c:pt idx="11362">
                  <c:v>20.39</c:v>
                </c:pt>
                <c:pt idx="11363">
                  <c:v>20.385999999999999</c:v>
                </c:pt>
                <c:pt idx="11364">
                  <c:v>20.344999999999999</c:v>
                </c:pt>
                <c:pt idx="11365">
                  <c:v>20.378</c:v>
                </c:pt>
                <c:pt idx="11366">
                  <c:v>20.396999999999998</c:v>
                </c:pt>
                <c:pt idx="11367">
                  <c:v>20.396000000000001</c:v>
                </c:pt>
                <c:pt idx="11368">
                  <c:v>20.396000000000001</c:v>
                </c:pt>
                <c:pt idx="11369">
                  <c:v>20.396000000000001</c:v>
                </c:pt>
                <c:pt idx="11370">
                  <c:v>20.373999999999999</c:v>
                </c:pt>
                <c:pt idx="11371">
                  <c:v>20.407</c:v>
                </c:pt>
                <c:pt idx="11372">
                  <c:v>20.388000000000002</c:v>
                </c:pt>
                <c:pt idx="11373">
                  <c:v>20.399000000000001</c:v>
                </c:pt>
                <c:pt idx="11374">
                  <c:v>20.395</c:v>
                </c:pt>
                <c:pt idx="11375">
                  <c:v>20.41</c:v>
                </c:pt>
                <c:pt idx="11376">
                  <c:v>20.395</c:v>
                </c:pt>
                <c:pt idx="11377">
                  <c:v>20.390999999999998</c:v>
                </c:pt>
                <c:pt idx="11378">
                  <c:v>20.402000000000001</c:v>
                </c:pt>
                <c:pt idx="11379">
                  <c:v>20.372</c:v>
                </c:pt>
                <c:pt idx="11380">
                  <c:v>20.390999999999998</c:v>
                </c:pt>
                <c:pt idx="11381">
                  <c:v>20.405000000000001</c:v>
                </c:pt>
                <c:pt idx="11382">
                  <c:v>20.398</c:v>
                </c:pt>
                <c:pt idx="11383">
                  <c:v>20.385999999999999</c:v>
                </c:pt>
                <c:pt idx="11384">
                  <c:v>20.39</c:v>
                </c:pt>
                <c:pt idx="11385">
                  <c:v>20.401</c:v>
                </c:pt>
                <c:pt idx="11386">
                  <c:v>20.379000000000001</c:v>
                </c:pt>
                <c:pt idx="11387">
                  <c:v>20.378</c:v>
                </c:pt>
                <c:pt idx="11388">
                  <c:v>20.370999999999999</c:v>
                </c:pt>
                <c:pt idx="11389">
                  <c:v>20.373999999999999</c:v>
                </c:pt>
                <c:pt idx="11390">
                  <c:v>20.388999999999999</c:v>
                </c:pt>
                <c:pt idx="11391">
                  <c:v>20.378</c:v>
                </c:pt>
                <c:pt idx="11392">
                  <c:v>20.359000000000002</c:v>
                </c:pt>
                <c:pt idx="11393">
                  <c:v>20.385000000000002</c:v>
                </c:pt>
                <c:pt idx="11394">
                  <c:v>20.373000000000001</c:v>
                </c:pt>
                <c:pt idx="11395">
                  <c:v>20.274000000000001</c:v>
                </c:pt>
                <c:pt idx="11396">
                  <c:v>20.381</c:v>
                </c:pt>
                <c:pt idx="11397">
                  <c:v>20.366</c:v>
                </c:pt>
                <c:pt idx="11398">
                  <c:v>20.369</c:v>
                </c:pt>
                <c:pt idx="11399">
                  <c:v>20.373000000000001</c:v>
                </c:pt>
                <c:pt idx="11400">
                  <c:v>20.376000000000001</c:v>
                </c:pt>
                <c:pt idx="11401">
                  <c:v>20.358000000000001</c:v>
                </c:pt>
                <c:pt idx="11402">
                  <c:v>20.353999999999999</c:v>
                </c:pt>
                <c:pt idx="11403">
                  <c:v>20.346</c:v>
                </c:pt>
                <c:pt idx="11404">
                  <c:v>20.346</c:v>
                </c:pt>
                <c:pt idx="11405">
                  <c:v>20.361000000000001</c:v>
                </c:pt>
                <c:pt idx="11406">
                  <c:v>20.341999999999999</c:v>
                </c:pt>
                <c:pt idx="11407">
                  <c:v>20.327000000000002</c:v>
                </c:pt>
                <c:pt idx="11408">
                  <c:v>20.349</c:v>
                </c:pt>
                <c:pt idx="11409">
                  <c:v>20.344999999999999</c:v>
                </c:pt>
                <c:pt idx="11410">
                  <c:v>20.327000000000002</c:v>
                </c:pt>
                <c:pt idx="11411">
                  <c:v>20.344999999999999</c:v>
                </c:pt>
                <c:pt idx="11412">
                  <c:v>20.334</c:v>
                </c:pt>
                <c:pt idx="11413">
                  <c:v>20.337</c:v>
                </c:pt>
                <c:pt idx="11414">
                  <c:v>20.341000000000001</c:v>
                </c:pt>
                <c:pt idx="11415">
                  <c:v>20.344000000000001</c:v>
                </c:pt>
                <c:pt idx="11416">
                  <c:v>20.329000000000001</c:v>
                </c:pt>
                <c:pt idx="11417">
                  <c:v>20.337</c:v>
                </c:pt>
                <c:pt idx="11418">
                  <c:v>20.329000000000001</c:v>
                </c:pt>
                <c:pt idx="11419">
                  <c:v>20.347000000000001</c:v>
                </c:pt>
                <c:pt idx="11420">
                  <c:v>20.332000000000001</c:v>
                </c:pt>
                <c:pt idx="11421">
                  <c:v>20.329000000000001</c:v>
                </c:pt>
                <c:pt idx="11422">
                  <c:v>20.347000000000001</c:v>
                </c:pt>
                <c:pt idx="11423">
                  <c:v>20.343</c:v>
                </c:pt>
                <c:pt idx="11424">
                  <c:v>20.361000000000001</c:v>
                </c:pt>
                <c:pt idx="11425">
                  <c:v>20.356999999999999</c:v>
                </c:pt>
                <c:pt idx="11426">
                  <c:v>20.335000000000001</c:v>
                </c:pt>
                <c:pt idx="11427">
                  <c:v>20.331</c:v>
                </c:pt>
                <c:pt idx="11428">
                  <c:v>20.324000000000002</c:v>
                </c:pt>
                <c:pt idx="11429">
                  <c:v>20.341999999999999</c:v>
                </c:pt>
                <c:pt idx="11430">
                  <c:v>20.334</c:v>
                </c:pt>
                <c:pt idx="11431">
                  <c:v>20.349</c:v>
                </c:pt>
                <c:pt idx="11432">
                  <c:v>20.338000000000001</c:v>
                </c:pt>
                <c:pt idx="11433">
                  <c:v>20.341000000000001</c:v>
                </c:pt>
                <c:pt idx="11434">
                  <c:v>20.356000000000002</c:v>
                </c:pt>
                <c:pt idx="11435">
                  <c:v>20.341000000000001</c:v>
                </c:pt>
                <c:pt idx="11436">
                  <c:v>20.347999999999999</c:v>
                </c:pt>
                <c:pt idx="11437">
                  <c:v>20.355</c:v>
                </c:pt>
                <c:pt idx="11438">
                  <c:v>20.344000000000001</c:v>
                </c:pt>
                <c:pt idx="11439">
                  <c:v>20.332999999999998</c:v>
                </c:pt>
                <c:pt idx="11440">
                  <c:v>20.350999999999999</c:v>
                </c:pt>
                <c:pt idx="11441">
                  <c:v>20.34</c:v>
                </c:pt>
                <c:pt idx="11442">
                  <c:v>20.347000000000001</c:v>
                </c:pt>
                <c:pt idx="11443">
                  <c:v>20.343</c:v>
                </c:pt>
                <c:pt idx="11444">
                  <c:v>20.338999999999999</c:v>
                </c:pt>
                <c:pt idx="11445">
                  <c:v>20.347000000000001</c:v>
                </c:pt>
                <c:pt idx="11446">
                  <c:v>20.350000000000001</c:v>
                </c:pt>
                <c:pt idx="11447">
                  <c:v>20.335000000000001</c:v>
                </c:pt>
                <c:pt idx="11448">
                  <c:v>20.317</c:v>
                </c:pt>
                <c:pt idx="11449">
                  <c:v>20.335000000000001</c:v>
                </c:pt>
                <c:pt idx="11450">
                  <c:v>20.331</c:v>
                </c:pt>
                <c:pt idx="11451">
                  <c:v>20.327000000000002</c:v>
                </c:pt>
                <c:pt idx="11452">
                  <c:v>20.341999999999999</c:v>
                </c:pt>
                <c:pt idx="11453">
                  <c:v>20.331</c:v>
                </c:pt>
                <c:pt idx="11454">
                  <c:v>20.329999999999998</c:v>
                </c:pt>
                <c:pt idx="11455">
                  <c:v>20.341000000000001</c:v>
                </c:pt>
                <c:pt idx="11456">
                  <c:v>20.318999999999999</c:v>
                </c:pt>
                <c:pt idx="11457">
                  <c:v>20.315000000000001</c:v>
                </c:pt>
                <c:pt idx="11458">
                  <c:v>20.341000000000001</c:v>
                </c:pt>
                <c:pt idx="11459">
                  <c:v>20.337</c:v>
                </c:pt>
                <c:pt idx="11460">
                  <c:v>20.303000000000001</c:v>
                </c:pt>
                <c:pt idx="11461">
                  <c:v>20.329000000000001</c:v>
                </c:pt>
                <c:pt idx="11462">
                  <c:v>20.321999999999999</c:v>
                </c:pt>
                <c:pt idx="11463">
                  <c:v>20.329000000000001</c:v>
                </c:pt>
                <c:pt idx="11464">
                  <c:v>20.335999999999999</c:v>
                </c:pt>
                <c:pt idx="11465">
                  <c:v>20.34</c:v>
                </c:pt>
                <c:pt idx="11466">
                  <c:v>20.324999999999999</c:v>
                </c:pt>
                <c:pt idx="11467">
                  <c:v>20.332000000000001</c:v>
                </c:pt>
                <c:pt idx="11468">
                  <c:v>20.324000000000002</c:v>
                </c:pt>
                <c:pt idx="11469">
                  <c:v>20.317</c:v>
                </c:pt>
                <c:pt idx="11470">
                  <c:v>20.32</c:v>
                </c:pt>
                <c:pt idx="11471">
                  <c:v>20.32</c:v>
                </c:pt>
                <c:pt idx="11472">
                  <c:v>20.309000000000001</c:v>
                </c:pt>
                <c:pt idx="11473">
                  <c:v>20.331</c:v>
                </c:pt>
                <c:pt idx="11474">
                  <c:v>20.32</c:v>
                </c:pt>
                <c:pt idx="11475">
                  <c:v>20.334</c:v>
                </c:pt>
                <c:pt idx="11476">
                  <c:v>20.323</c:v>
                </c:pt>
                <c:pt idx="11477">
                  <c:v>20.315000000000001</c:v>
                </c:pt>
                <c:pt idx="11478">
                  <c:v>20.318999999999999</c:v>
                </c:pt>
                <c:pt idx="11479">
                  <c:v>20.321999999999999</c:v>
                </c:pt>
                <c:pt idx="11480">
                  <c:v>20.315000000000001</c:v>
                </c:pt>
                <c:pt idx="11481">
                  <c:v>20.303999999999998</c:v>
                </c:pt>
                <c:pt idx="11482">
                  <c:v>20.306999999999999</c:v>
                </c:pt>
                <c:pt idx="11483">
                  <c:v>20.306999999999999</c:v>
                </c:pt>
                <c:pt idx="11484">
                  <c:v>20.321999999999999</c:v>
                </c:pt>
                <c:pt idx="11485">
                  <c:v>20.329000000000001</c:v>
                </c:pt>
                <c:pt idx="11486">
                  <c:v>20.34</c:v>
                </c:pt>
                <c:pt idx="11487">
                  <c:v>20.327999999999999</c:v>
                </c:pt>
                <c:pt idx="11488">
                  <c:v>20.327999999999999</c:v>
                </c:pt>
                <c:pt idx="11489">
                  <c:v>20.343</c:v>
                </c:pt>
                <c:pt idx="11490">
                  <c:v>20.346</c:v>
                </c:pt>
                <c:pt idx="11491">
                  <c:v>20.338999999999999</c:v>
                </c:pt>
                <c:pt idx="11492">
                  <c:v>20.335000000000001</c:v>
                </c:pt>
                <c:pt idx="11493">
                  <c:v>20.341999999999999</c:v>
                </c:pt>
                <c:pt idx="11494">
                  <c:v>20.341999999999999</c:v>
                </c:pt>
                <c:pt idx="11495">
                  <c:v>20.356999999999999</c:v>
                </c:pt>
                <c:pt idx="11496">
                  <c:v>20.338000000000001</c:v>
                </c:pt>
                <c:pt idx="11497">
                  <c:v>20.344999999999999</c:v>
                </c:pt>
                <c:pt idx="11498">
                  <c:v>20.344999999999999</c:v>
                </c:pt>
                <c:pt idx="11499">
                  <c:v>20.334</c:v>
                </c:pt>
                <c:pt idx="11500">
                  <c:v>20.347999999999999</c:v>
                </c:pt>
                <c:pt idx="11501">
                  <c:v>20.347999999999999</c:v>
                </c:pt>
                <c:pt idx="11502">
                  <c:v>20.344000000000001</c:v>
                </c:pt>
                <c:pt idx="11503">
                  <c:v>20.352</c:v>
                </c:pt>
                <c:pt idx="11504">
                  <c:v>20.361999999999998</c:v>
                </c:pt>
                <c:pt idx="11505">
                  <c:v>20.350999999999999</c:v>
                </c:pt>
                <c:pt idx="11506">
                  <c:v>20.350999999999999</c:v>
                </c:pt>
                <c:pt idx="11507">
                  <c:v>20.34</c:v>
                </c:pt>
                <c:pt idx="11508">
                  <c:v>20.343</c:v>
                </c:pt>
                <c:pt idx="11509">
                  <c:v>20.350000000000001</c:v>
                </c:pt>
                <c:pt idx="11510">
                  <c:v>20.353999999999999</c:v>
                </c:pt>
                <c:pt idx="11511">
                  <c:v>20.350000000000001</c:v>
                </c:pt>
                <c:pt idx="11512">
                  <c:v>20.364999999999998</c:v>
                </c:pt>
                <c:pt idx="11513">
                  <c:v>20.346</c:v>
                </c:pt>
                <c:pt idx="11514">
                  <c:v>20.353000000000002</c:v>
                </c:pt>
                <c:pt idx="11515">
                  <c:v>20.356999999999999</c:v>
                </c:pt>
                <c:pt idx="11516">
                  <c:v>20.346</c:v>
                </c:pt>
                <c:pt idx="11517">
                  <c:v>20.331</c:v>
                </c:pt>
                <c:pt idx="11518">
                  <c:v>20.349</c:v>
                </c:pt>
                <c:pt idx="11519">
                  <c:v>20.349</c:v>
                </c:pt>
                <c:pt idx="11520">
                  <c:v>20.352</c:v>
                </c:pt>
                <c:pt idx="11521">
                  <c:v>20.341000000000001</c:v>
                </c:pt>
                <c:pt idx="11522">
                  <c:v>20.337</c:v>
                </c:pt>
                <c:pt idx="11523">
                  <c:v>20.329999999999998</c:v>
                </c:pt>
                <c:pt idx="11524">
                  <c:v>20.321999999999999</c:v>
                </c:pt>
                <c:pt idx="11525">
                  <c:v>20.337</c:v>
                </c:pt>
                <c:pt idx="11526">
                  <c:v>20.321999999999999</c:v>
                </c:pt>
                <c:pt idx="11527">
                  <c:v>20.347000000000001</c:v>
                </c:pt>
                <c:pt idx="11528">
                  <c:v>20.332999999999998</c:v>
                </c:pt>
                <c:pt idx="11529">
                  <c:v>20.321000000000002</c:v>
                </c:pt>
                <c:pt idx="11530">
                  <c:v>20.327999999999999</c:v>
                </c:pt>
                <c:pt idx="11531">
                  <c:v>20.335999999999999</c:v>
                </c:pt>
                <c:pt idx="11532">
                  <c:v>20.317</c:v>
                </c:pt>
                <c:pt idx="11533">
                  <c:v>20.324000000000002</c:v>
                </c:pt>
                <c:pt idx="11534">
                  <c:v>20.306000000000001</c:v>
                </c:pt>
                <c:pt idx="11535">
                  <c:v>20.324000000000002</c:v>
                </c:pt>
                <c:pt idx="11536">
                  <c:v>20.312999999999999</c:v>
                </c:pt>
                <c:pt idx="11537">
                  <c:v>20.327000000000002</c:v>
                </c:pt>
                <c:pt idx="11538">
                  <c:v>20.312000000000001</c:v>
                </c:pt>
                <c:pt idx="11539">
                  <c:v>20.323</c:v>
                </c:pt>
                <c:pt idx="11540">
                  <c:v>20.315999999999999</c:v>
                </c:pt>
                <c:pt idx="11541">
                  <c:v>20.297000000000001</c:v>
                </c:pt>
                <c:pt idx="11542">
                  <c:v>20.315000000000001</c:v>
                </c:pt>
                <c:pt idx="11543">
                  <c:v>20.323</c:v>
                </c:pt>
                <c:pt idx="11544">
                  <c:v>20.315000000000001</c:v>
                </c:pt>
                <c:pt idx="11545">
                  <c:v>20.332999999999998</c:v>
                </c:pt>
                <c:pt idx="11546">
                  <c:v>20.329000000000001</c:v>
                </c:pt>
                <c:pt idx="11547">
                  <c:v>20.329000000000001</c:v>
                </c:pt>
                <c:pt idx="11548">
                  <c:v>20.344000000000001</c:v>
                </c:pt>
                <c:pt idx="11549">
                  <c:v>20.332999999999998</c:v>
                </c:pt>
                <c:pt idx="11550">
                  <c:v>20.343</c:v>
                </c:pt>
                <c:pt idx="11551">
                  <c:v>20.329000000000001</c:v>
                </c:pt>
                <c:pt idx="11552">
                  <c:v>20.327999999999999</c:v>
                </c:pt>
                <c:pt idx="11553">
                  <c:v>20.321000000000002</c:v>
                </c:pt>
                <c:pt idx="11554">
                  <c:v>20.327999999999999</c:v>
                </c:pt>
                <c:pt idx="11555">
                  <c:v>20.317</c:v>
                </c:pt>
                <c:pt idx="11556">
                  <c:v>20.324000000000002</c:v>
                </c:pt>
                <c:pt idx="11557">
                  <c:v>20.331</c:v>
                </c:pt>
                <c:pt idx="11558">
                  <c:v>20.327000000000002</c:v>
                </c:pt>
                <c:pt idx="11559">
                  <c:v>20.323</c:v>
                </c:pt>
                <c:pt idx="11560">
                  <c:v>20.323</c:v>
                </c:pt>
                <c:pt idx="11561">
                  <c:v>20.312000000000001</c:v>
                </c:pt>
                <c:pt idx="11562">
                  <c:v>20.318999999999999</c:v>
                </c:pt>
                <c:pt idx="11563">
                  <c:v>20.323</c:v>
                </c:pt>
                <c:pt idx="11564">
                  <c:v>20.311</c:v>
                </c:pt>
                <c:pt idx="11565">
                  <c:v>20.329999999999998</c:v>
                </c:pt>
                <c:pt idx="11566">
                  <c:v>20.315000000000001</c:v>
                </c:pt>
                <c:pt idx="11567">
                  <c:v>20.315000000000001</c:v>
                </c:pt>
                <c:pt idx="11568">
                  <c:v>20.311</c:v>
                </c:pt>
                <c:pt idx="11569">
                  <c:v>20.311</c:v>
                </c:pt>
                <c:pt idx="11570">
                  <c:v>20.292000000000002</c:v>
                </c:pt>
                <c:pt idx="11571">
                  <c:v>20.321000000000002</c:v>
                </c:pt>
                <c:pt idx="11572">
                  <c:v>20.324999999999999</c:v>
                </c:pt>
                <c:pt idx="11573">
                  <c:v>20.324999999999999</c:v>
                </c:pt>
                <c:pt idx="11574">
                  <c:v>20.324000000000002</c:v>
                </c:pt>
                <c:pt idx="11575">
                  <c:v>20.343</c:v>
                </c:pt>
                <c:pt idx="11576">
                  <c:v>20.346</c:v>
                </c:pt>
                <c:pt idx="11577">
                  <c:v>20.324000000000002</c:v>
                </c:pt>
                <c:pt idx="11578">
                  <c:v>20.331</c:v>
                </c:pt>
                <c:pt idx="11579">
                  <c:v>20.341999999999999</c:v>
                </c:pt>
                <c:pt idx="11580">
                  <c:v>20.346</c:v>
                </c:pt>
                <c:pt idx="11581">
                  <c:v>20.331</c:v>
                </c:pt>
                <c:pt idx="11582">
                  <c:v>20.334</c:v>
                </c:pt>
                <c:pt idx="11583">
                  <c:v>20.315000000000001</c:v>
                </c:pt>
                <c:pt idx="11584">
                  <c:v>20.329999999999998</c:v>
                </c:pt>
                <c:pt idx="11585">
                  <c:v>20.321999999999999</c:v>
                </c:pt>
                <c:pt idx="11586">
                  <c:v>20.337</c:v>
                </c:pt>
                <c:pt idx="11587">
                  <c:v>20.341000000000001</c:v>
                </c:pt>
                <c:pt idx="11588">
                  <c:v>20.337</c:v>
                </c:pt>
                <c:pt idx="11589">
                  <c:v>20.329000000000001</c:v>
                </c:pt>
                <c:pt idx="11590">
                  <c:v>20.324999999999999</c:v>
                </c:pt>
                <c:pt idx="11591">
                  <c:v>20.332000000000001</c:v>
                </c:pt>
                <c:pt idx="11592">
                  <c:v>20.321000000000002</c:v>
                </c:pt>
                <c:pt idx="11593">
                  <c:v>20.332000000000001</c:v>
                </c:pt>
                <c:pt idx="11594">
                  <c:v>20.332000000000001</c:v>
                </c:pt>
                <c:pt idx="11595">
                  <c:v>20.327999999999999</c:v>
                </c:pt>
                <c:pt idx="11596">
                  <c:v>20.324000000000002</c:v>
                </c:pt>
                <c:pt idx="11597">
                  <c:v>20.324000000000002</c:v>
                </c:pt>
                <c:pt idx="11598">
                  <c:v>20.312999999999999</c:v>
                </c:pt>
                <c:pt idx="11599">
                  <c:v>20.327999999999999</c:v>
                </c:pt>
                <c:pt idx="11600">
                  <c:v>20.331</c:v>
                </c:pt>
                <c:pt idx="11601">
                  <c:v>20.323</c:v>
                </c:pt>
                <c:pt idx="11602">
                  <c:v>20.331</c:v>
                </c:pt>
                <c:pt idx="11603">
                  <c:v>20.323</c:v>
                </c:pt>
                <c:pt idx="11604">
                  <c:v>20.318999999999999</c:v>
                </c:pt>
                <c:pt idx="11605">
                  <c:v>20.326000000000001</c:v>
                </c:pt>
                <c:pt idx="11606">
                  <c:v>20.318999999999999</c:v>
                </c:pt>
                <c:pt idx="11607">
                  <c:v>20.3</c:v>
                </c:pt>
                <c:pt idx="11608">
                  <c:v>20.311</c:v>
                </c:pt>
                <c:pt idx="11609">
                  <c:v>20.315000000000001</c:v>
                </c:pt>
                <c:pt idx="11610">
                  <c:v>20.311</c:v>
                </c:pt>
                <c:pt idx="11611">
                  <c:v>20.318000000000001</c:v>
                </c:pt>
                <c:pt idx="11612">
                  <c:v>20.324999999999999</c:v>
                </c:pt>
                <c:pt idx="11613">
                  <c:v>20.317</c:v>
                </c:pt>
                <c:pt idx="11614">
                  <c:v>20.321000000000002</c:v>
                </c:pt>
                <c:pt idx="11615">
                  <c:v>20.327999999999999</c:v>
                </c:pt>
                <c:pt idx="11616">
                  <c:v>20.327999999999999</c:v>
                </c:pt>
                <c:pt idx="11617">
                  <c:v>20.327999999999999</c:v>
                </c:pt>
                <c:pt idx="11618">
                  <c:v>20.346</c:v>
                </c:pt>
                <c:pt idx="11619">
                  <c:v>20.338999999999999</c:v>
                </c:pt>
                <c:pt idx="11620">
                  <c:v>20.346</c:v>
                </c:pt>
                <c:pt idx="11621">
                  <c:v>20.382000000000001</c:v>
                </c:pt>
                <c:pt idx="11622">
                  <c:v>20.349</c:v>
                </c:pt>
                <c:pt idx="11623">
                  <c:v>20.36</c:v>
                </c:pt>
                <c:pt idx="11624">
                  <c:v>20.367000000000001</c:v>
                </c:pt>
                <c:pt idx="11625">
                  <c:v>20.36</c:v>
                </c:pt>
                <c:pt idx="11626">
                  <c:v>20.356000000000002</c:v>
                </c:pt>
                <c:pt idx="11627">
                  <c:v>20.367000000000001</c:v>
                </c:pt>
                <c:pt idx="11628">
                  <c:v>20.341000000000001</c:v>
                </c:pt>
                <c:pt idx="11629">
                  <c:v>20.344000000000001</c:v>
                </c:pt>
                <c:pt idx="11630">
                  <c:v>20.355</c:v>
                </c:pt>
                <c:pt idx="11631">
                  <c:v>20.347000000000001</c:v>
                </c:pt>
                <c:pt idx="11632">
                  <c:v>20.355</c:v>
                </c:pt>
                <c:pt idx="11633">
                  <c:v>20.366</c:v>
                </c:pt>
                <c:pt idx="11634">
                  <c:v>20.358000000000001</c:v>
                </c:pt>
                <c:pt idx="11635">
                  <c:v>20.353999999999999</c:v>
                </c:pt>
                <c:pt idx="11636">
                  <c:v>20.353999999999999</c:v>
                </c:pt>
                <c:pt idx="11637">
                  <c:v>20.343</c:v>
                </c:pt>
                <c:pt idx="11638">
                  <c:v>20.350000000000001</c:v>
                </c:pt>
                <c:pt idx="11639">
                  <c:v>20.361000000000001</c:v>
                </c:pt>
                <c:pt idx="11640">
                  <c:v>20.361000000000001</c:v>
                </c:pt>
                <c:pt idx="11641">
                  <c:v>20.356999999999999</c:v>
                </c:pt>
                <c:pt idx="11642">
                  <c:v>20.356999999999999</c:v>
                </c:pt>
                <c:pt idx="11643">
                  <c:v>20.341999999999999</c:v>
                </c:pt>
                <c:pt idx="11644">
                  <c:v>20.341000000000001</c:v>
                </c:pt>
                <c:pt idx="11645">
                  <c:v>20.356000000000002</c:v>
                </c:pt>
                <c:pt idx="11646">
                  <c:v>20.352</c:v>
                </c:pt>
                <c:pt idx="11647">
                  <c:v>20.347999999999999</c:v>
                </c:pt>
                <c:pt idx="11648">
                  <c:v>20.344000000000001</c:v>
                </c:pt>
                <c:pt idx="11649">
                  <c:v>20.347999999999999</c:v>
                </c:pt>
                <c:pt idx="11650">
                  <c:v>20.347999999999999</c:v>
                </c:pt>
                <c:pt idx="11651">
                  <c:v>20.34</c:v>
                </c:pt>
                <c:pt idx="11652">
                  <c:v>20.347000000000001</c:v>
                </c:pt>
                <c:pt idx="11653">
                  <c:v>20.34</c:v>
                </c:pt>
                <c:pt idx="11654">
                  <c:v>20.34</c:v>
                </c:pt>
                <c:pt idx="11655">
                  <c:v>20.343</c:v>
                </c:pt>
                <c:pt idx="11656">
                  <c:v>20.350000000000001</c:v>
                </c:pt>
                <c:pt idx="11657">
                  <c:v>20.347000000000001</c:v>
                </c:pt>
                <c:pt idx="11658">
                  <c:v>20.346</c:v>
                </c:pt>
                <c:pt idx="11659">
                  <c:v>20.346</c:v>
                </c:pt>
                <c:pt idx="11660">
                  <c:v>20.353000000000002</c:v>
                </c:pt>
                <c:pt idx="11661">
                  <c:v>20.356999999999999</c:v>
                </c:pt>
                <c:pt idx="11662">
                  <c:v>20.356999999999999</c:v>
                </c:pt>
                <c:pt idx="11663">
                  <c:v>20.344999999999999</c:v>
                </c:pt>
                <c:pt idx="11664">
                  <c:v>20.353000000000002</c:v>
                </c:pt>
                <c:pt idx="11665">
                  <c:v>20.356000000000002</c:v>
                </c:pt>
                <c:pt idx="11666">
                  <c:v>20.363</c:v>
                </c:pt>
                <c:pt idx="11667">
                  <c:v>20.363</c:v>
                </c:pt>
                <c:pt idx="11668">
                  <c:v>20.352</c:v>
                </c:pt>
                <c:pt idx="11669">
                  <c:v>20.352</c:v>
                </c:pt>
                <c:pt idx="11670">
                  <c:v>20.366</c:v>
                </c:pt>
                <c:pt idx="11671">
                  <c:v>20.350999999999999</c:v>
                </c:pt>
                <c:pt idx="11672">
                  <c:v>20.344000000000001</c:v>
                </c:pt>
                <c:pt idx="11673">
                  <c:v>20.350999999999999</c:v>
                </c:pt>
                <c:pt idx="11674">
                  <c:v>20.344000000000001</c:v>
                </c:pt>
                <c:pt idx="11675">
                  <c:v>20.343</c:v>
                </c:pt>
                <c:pt idx="11676">
                  <c:v>20.343</c:v>
                </c:pt>
                <c:pt idx="11677">
                  <c:v>20.353999999999999</c:v>
                </c:pt>
                <c:pt idx="11678">
                  <c:v>20.343</c:v>
                </c:pt>
                <c:pt idx="11679">
                  <c:v>20.353999999999999</c:v>
                </c:pt>
                <c:pt idx="11680">
                  <c:v>20.361000000000001</c:v>
                </c:pt>
                <c:pt idx="11681">
                  <c:v>20.353000000000002</c:v>
                </c:pt>
                <c:pt idx="11682">
                  <c:v>20.356999999999999</c:v>
                </c:pt>
                <c:pt idx="11683">
                  <c:v>20.341999999999999</c:v>
                </c:pt>
                <c:pt idx="11684">
                  <c:v>20.341999999999999</c:v>
                </c:pt>
                <c:pt idx="11685">
                  <c:v>20.341000000000001</c:v>
                </c:pt>
                <c:pt idx="11686">
                  <c:v>20.341000000000001</c:v>
                </c:pt>
                <c:pt idx="11687">
                  <c:v>20.338000000000001</c:v>
                </c:pt>
                <c:pt idx="11688">
                  <c:v>20.344999999999999</c:v>
                </c:pt>
                <c:pt idx="11689">
                  <c:v>20.323</c:v>
                </c:pt>
                <c:pt idx="11690">
                  <c:v>20.326000000000001</c:v>
                </c:pt>
                <c:pt idx="11691">
                  <c:v>20.344000000000001</c:v>
                </c:pt>
                <c:pt idx="11692">
                  <c:v>20.355</c:v>
                </c:pt>
                <c:pt idx="11693">
                  <c:v>20.326000000000001</c:v>
                </c:pt>
                <c:pt idx="11694">
                  <c:v>20.34</c:v>
                </c:pt>
                <c:pt idx="11695">
                  <c:v>20.343</c:v>
                </c:pt>
                <c:pt idx="11696">
                  <c:v>20.34</c:v>
                </c:pt>
                <c:pt idx="11697">
                  <c:v>20.350999999999999</c:v>
                </c:pt>
                <c:pt idx="11698">
                  <c:v>20.338999999999999</c:v>
                </c:pt>
                <c:pt idx="11699">
                  <c:v>20.335000000000001</c:v>
                </c:pt>
                <c:pt idx="11700">
                  <c:v>20.361000000000001</c:v>
                </c:pt>
                <c:pt idx="11701">
                  <c:v>20.346</c:v>
                </c:pt>
                <c:pt idx="11702">
                  <c:v>20.331</c:v>
                </c:pt>
                <c:pt idx="11703">
                  <c:v>20.346</c:v>
                </c:pt>
                <c:pt idx="11704">
                  <c:v>20.341999999999999</c:v>
                </c:pt>
                <c:pt idx="11705">
                  <c:v>20.338000000000001</c:v>
                </c:pt>
                <c:pt idx="11706">
                  <c:v>20.341000000000001</c:v>
                </c:pt>
                <c:pt idx="11707">
                  <c:v>20.327000000000002</c:v>
                </c:pt>
                <c:pt idx="11708">
                  <c:v>20.334</c:v>
                </c:pt>
                <c:pt idx="11709">
                  <c:v>20.334</c:v>
                </c:pt>
                <c:pt idx="11710">
                  <c:v>20.341000000000001</c:v>
                </c:pt>
                <c:pt idx="11711">
                  <c:v>20.329999999999998</c:v>
                </c:pt>
                <c:pt idx="11712">
                  <c:v>20.315000000000001</c:v>
                </c:pt>
                <c:pt idx="11713">
                  <c:v>20.326000000000001</c:v>
                </c:pt>
                <c:pt idx="11714">
                  <c:v>20.318000000000001</c:v>
                </c:pt>
                <c:pt idx="11715">
                  <c:v>20.34</c:v>
                </c:pt>
                <c:pt idx="11716">
                  <c:v>20.324999999999999</c:v>
                </c:pt>
                <c:pt idx="11717">
                  <c:v>20.321000000000002</c:v>
                </c:pt>
                <c:pt idx="11718">
                  <c:v>20.327999999999999</c:v>
                </c:pt>
                <c:pt idx="11719">
                  <c:v>20.314</c:v>
                </c:pt>
                <c:pt idx="11720">
                  <c:v>20.321000000000002</c:v>
                </c:pt>
                <c:pt idx="11721">
                  <c:v>20.327999999999999</c:v>
                </c:pt>
                <c:pt idx="11722">
                  <c:v>20.324000000000002</c:v>
                </c:pt>
                <c:pt idx="11723">
                  <c:v>20.309000000000001</c:v>
                </c:pt>
                <c:pt idx="11724">
                  <c:v>20.327000000000002</c:v>
                </c:pt>
                <c:pt idx="11725">
                  <c:v>20.315999999999999</c:v>
                </c:pt>
                <c:pt idx="11726">
                  <c:v>20.312000000000001</c:v>
                </c:pt>
                <c:pt idx="11727">
                  <c:v>20.323</c:v>
                </c:pt>
                <c:pt idx="11728">
                  <c:v>20.318999999999999</c:v>
                </c:pt>
                <c:pt idx="11729">
                  <c:v>20.308</c:v>
                </c:pt>
                <c:pt idx="11730">
                  <c:v>20.312000000000001</c:v>
                </c:pt>
                <c:pt idx="11731">
                  <c:v>20.308</c:v>
                </c:pt>
                <c:pt idx="11732">
                  <c:v>20.306999999999999</c:v>
                </c:pt>
                <c:pt idx="11733">
                  <c:v>20.315000000000001</c:v>
                </c:pt>
                <c:pt idx="11734">
                  <c:v>20.311</c:v>
                </c:pt>
                <c:pt idx="11735">
                  <c:v>20.314</c:v>
                </c:pt>
                <c:pt idx="11736">
                  <c:v>20.309999999999999</c:v>
                </c:pt>
                <c:pt idx="11737">
                  <c:v>20.314</c:v>
                </c:pt>
                <c:pt idx="11738">
                  <c:v>20.306999999999999</c:v>
                </c:pt>
                <c:pt idx="11739">
                  <c:v>20.314</c:v>
                </c:pt>
                <c:pt idx="11740">
                  <c:v>20.317</c:v>
                </c:pt>
                <c:pt idx="11741">
                  <c:v>20.306000000000001</c:v>
                </c:pt>
                <c:pt idx="11742">
                  <c:v>20.331</c:v>
                </c:pt>
                <c:pt idx="11743">
                  <c:v>20.312999999999999</c:v>
                </c:pt>
                <c:pt idx="11744">
                  <c:v>20.309000000000001</c:v>
                </c:pt>
                <c:pt idx="11745">
                  <c:v>20.331</c:v>
                </c:pt>
                <c:pt idx="11746">
                  <c:v>20.309000000000001</c:v>
                </c:pt>
                <c:pt idx="11747">
                  <c:v>20.300999999999998</c:v>
                </c:pt>
                <c:pt idx="11748">
                  <c:v>20.305</c:v>
                </c:pt>
                <c:pt idx="11749">
                  <c:v>20.315999999999999</c:v>
                </c:pt>
                <c:pt idx="11750">
                  <c:v>20.312000000000001</c:v>
                </c:pt>
                <c:pt idx="11751">
                  <c:v>20.323</c:v>
                </c:pt>
                <c:pt idx="11752">
                  <c:v>20.303999999999998</c:v>
                </c:pt>
                <c:pt idx="11753">
                  <c:v>20.303999999999998</c:v>
                </c:pt>
                <c:pt idx="11754">
                  <c:v>20.344000000000001</c:v>
                </c:pt>
                <c:pt idx="11755">
                  <c:v>20.311</c:v>
                </c:pt>
                <c:pt idx="11756">
                  <c:v>20.306999999999999</c:v>
                </c:pt>
                <c:pt idx="11757">
                  <c:v>20.309999999999999</c:v>
                </c:pt>
                <c:pt idx="11758">
                  <c:v>20.295999999999999</c:v>
                </c:pt>
                <c:pt idx="11759">
                  <c:v>20.292000000000002</c:v>
                </c:pt>
                <c:pt idx="11760">
                  <c:v>20.295000000000002</c:v>
                </c:pt>
                <c:pt idx="11761">
                  <c:v>20.303000000000001</c:v>
                </c:pt>
                <c:pt idx="11762">
                  <c:v>20.309999999999999</c:v>
                </c:pt>
                <c:pt idx="11763">
                  <c:v>20.32</c:v>
                </c:pt>
                <c:pt idx="11764">
                  <c:v>20.312999999999999</c:v>
                </c:pt>
                <c:pt idx="11765">
                  <c:v>20.32</c:v>
                </c:pt>
                <c:pt idx="11766">
                  <c:v>20.32</c:v>
                </c:pt>
                <c:pt idx="11767">
                  <c:v>20.315999999999999</c:v>
                </c:pt>
                <c:pt idx="11768">
                  <c:v>20.315999999999999</c:v>
                </c:pt>
                <c:pt idx="11769">
                  <c:v>20.315999999999999</c:v>
                </c:pt>
                <c:pt idx="11770">
                  <c:v>20.323</c:v>
                </c:pt>
                <c:pt idx="11771">
                  <c:v>20.312000000000001</c:v>
                </c:pt>
                <c:pt idx="11772">
                  <c:v>20.326000000000001</c:v>
                </c:pt>
                <c:pt idx="11773">
                  <c:v>20.308</c:v>
                </c:pt>
                <c:pt idx="11774">
                  <c:v>20.306999999999999</c:v>
                </c:pt>
                <c:pt idx="11775">
                  <c:v>20.318000000000001</c:v>
                </c:pt>
                <c:pt idx="11776">
                  <c:v>20.326000000000001</c:v>
                </c:pt>
                <c:pt idx="11777">
                  <c:v>20.321999999999999</c:v>
                </c:pt>
                <c:pt idx="11778">
                  <c:v>20.321000000000002</c:v>
                </c:pt>
                <c:pt idx="11779">
                  <c:v>20.303000000000001</c:v>
                </c:pt>
                <c:pt idx="11780">
                  <c:v>20.306999999999999</c:v>
                </c:pt>
                <c:pt idx="11781">
                  <c:v>20.309999999999999</c:v>
                </c:pt>
                <c:pt idx="11782">
                  <c:v>20.303000000000001</c:v>
                </c:pt>
                <c:pt idx="11783">
                  <c:v>20.291</c:v>
                </c:pt>
                <c:pt idx="11784">
                  <c:v>20.306000000000001</c:v>
                </c:pt>
                <c:pt idx="11785">
                  <c:v>20.297999999999998</c:v>
                </c:pt>
                <c:pt idx="11786">
                  <c:v>20.291</c:v>
                </c:pt>
                <c:pt idx="11787">
                  <c:v>20.29</c:v>
                </c:pt>
                <c:pt idx="11788">
                  <c:v>20.279</c:v>
                </c:pt>
                <c:pt idx="11789">
                  <c:v>20.286999999999999</c:v>
                </c:pt>
                <c:pt idx="11790">
                  <c:v>20.286000000000001</c:v>
                </c:pt>
                <c:pt idx="11791">
                  <c:v>20.29</c:v>
                </c:pt>
                <c:pt idx="11792">
                  <c:v>20.292999999999999</c:v>
                </c:pt>
                <c:pt idx="11793">
                  <c:v>20.29</c:v>
                </c:pt>
                <c:pt idx="11794">
                  <c:v>20.286000000000001</c:v>
                </c:pt>
                <c:pt idx="11795">
                  <c:v>20.277999999999999</c:v>
                </c:pt>
                <c:pt idx="11796">
                  <c:v>20.282</c:v>
                </c:pt>
                <c:pt idx="11797">
                  <c:v>20.266999999999999</c:v>
                </c:pt>
                <c:pt idx="11798">
                  <c:v>20.274000000000001</c:v>
                </c:pt>
                <c:pt idx="11799">
                  <c:v>20.288</c:v>
                </c:pt>
                <c:pt idx="11800">
                  <c:v>20.274000000000001</c:v>
                </c:pt>
                <c:pt idx="11801">
                  <c:v>20.273</c:v>
                </c:pt>
                <c:pt idx="11802">
                  <c:v>20.273</c:v>
                </c:pt>
                <c:pt idx="11803">
                  <c:v>20.265999999999998</c:v>
                </c:pt>
                <c:pt idx="11804">
                  <c:v>20.273</c:v>
                </c:pt>
                <c:pt idx="11805">
                  <c:v>20.257000000000001</c:v>
                </c:pt>
                <c:pt idx="11806">
                  <c:v>20.257999999999999</c:v>
                </c:pt>
                <c:pt idx="11807">
                  <c:v>20.265000000000001</c:v>
                </c:pt>
                <c:pt idx="11808">
                  <c:v>20.271999999999998</c:v>
                </c:pt>
                <c:pt idx="11809">
                  <c:v>20.268000000000001</c:v>
                </c:pt>
                <c:pt idx="11810">
                  <c:v>20.263999999999999</c:v>
                </c:pt>
                <c:pt idx="11811">
                  <c:v>20.329999999999998</c:v>
                </c:pt>
                <c:pt idx="11812">
                  <c:v>20.271000000000001</c:v>
                </c:pt>
                <c:pt idx="11813">
                  <c:v>20.266999999999999</c:v>
                </c:pt>
                <c:pt idx="11814">
                  <c:v>20.282</c:v>
                </c:pt>
                <c:pt idx="11815">
                  <c:v>20.260000000000002</c:v>
                </c:pt>
                <c:pt idx="11816">
                  <c:v>20.266999999999999</c:v>
                </c:pt>
                <c:pt idx="11817">
                  <c:v>20.27</c:v>
                </c:pt>
                <c:pt idx="11818">
                  <c:v>20.263000000000002</c:v>
                </c:pt>
                <c:pt idx="11819">
                  <c:v>20.265999999999998</c:v>
                </c:pt>
                <c:pt idx="11820">
                  <c:v>20.259</c:v>
                </c:pt>
                <c:pt idx="11821">
                  <c:v>20.251000000000001</c:v>
                </c:pt>
                <c:pt idx="11822">
                  <c:v>20.265999999999998</c:v>
                </c:pt>
                <c:pt idx="11823">
                  <c:v>20.262</c:v>
                </c:pt>
                <c:pt idx="11824">
                  <c:v>20.265999999999998</c:v>
                </c:pt>
                <c:pt idx="11825">
                  <c:v>20.268999999999998</c:v>
                </c:pt>
                <c:pt idx="11826">
                  <c:v>20.260999999999999</c:v>
                </c:pt>
                <c:pt idx="11827">
                  <c:v>20.257999999999999</c:v>
                </c:pt>
                <c:pt idx="11828">
                  <c:v>20.265000000000001</c:v>
                </c:pt>
                <c:pt idx="11829">
                  <c:v>20.260999999999999</c:v>
                </c:pt>
                <c:pt idx="11830">
                  <c:v>20.257000000000001</c:v>
                </c:pt>
                <c:pt idx="11831">
                  <c:v>20.253</c:v>
                </c:pt>
                <c:pt idx="11832">
                  <c:v>20.257000000000001</c:v>
                </c:pt>
                <c:pt idx="11833">
                  <c:v>20.245999999999999</c:v>
                </c:pt>
                <c:pt idx="11834">
                  <c:v>20.253</c:v>
                </c:pt>
                <c:pt idx="11835">
                  <c:v>20.244</c:v>
                </c:pt>
                <c:pt idx="11836">
                  <c:v>20.248999999999999</c:v>
                </c:pt>
                <c:pt idx="11837">
                  <c:v>20.241</c:v>
                </c:pt>
                <c:pt idx="11838">
                  <c:v>20.251999999999999</c:v>
                </c:pt>
                <c:pt idx="11839">
                  <c:v>20.236999999999998</c:v>
                </c:pt>
                <c:pt idx="11840">
                  <c:v>20.236999999999998</c:v>
                </c:pt>
                <c:pt idx="11841">
                  <c:v>20.228999999999999</c:v>
                </c:pt>
                <c:pt idx="11842">
                  <c:v>20.228999999999999</c:v>
                </c:pt>
                <c:pt idx="11843">
                  <c:v>20.228999999999999</c:v>
                </c:pt>
                <c:pt idx="11844">
                  <c:v>20.233000000000001</c:v>
                </c:pt>
                <c:pt idx="11845">
                  <c:v>20.228999999999999</c:v>
                </c:pt>
                <c:pt idx="11846">
                  <c:v>20.236000000000001</c:v>
                </c:pt>
                <c:pt idx="11847">
                  <c:v>20.239000000000001</c:v>
                </c:pt>
                <c:pt idx="11848">
                  <c:v>20.231999999999999</c:v>
                </c:pt>
                <c:pt idx="11849">
                  <c:v>20.242999999999999</c:v>
                </c:pt>
                <c:pt idx="11850">
                  <c:v>20.245999999999999</c:v>
                </c:pt>
                <c:pt idx="11851">
                  <c:v>20.242000000000001</c:v>
                </c:pt>
                <c:pt idx="11852">
                  <c:v>20.234999999999999</c:v>
                </c:pt>
                <c:pt idx="11853">
                  <c:v>20.227</c:v>
                </c:pt>
                <c:pt idx="11854">
                  <c:v>20.234999999999999</c:v>
                </c:pt>
                <c:pt idx="11855">
                  <c:v>20.238</c:v>
                </c:pt>
                <c:pt idx="11856">
                  <c:v>20.23</c:v>
                </c:pt>
                <c:pt idx="11857">
                  <c:v>20.23</c:v>
                </c:pt>
                <c:pt idx="11858">
                  <c:v>20.234000000000002</c:v>
                </c:pt>
                <c:pt idx="11859">
                  <c:v>20.245000000000001</c:v>
                </c:pt>
                <c:pt idx="11860">
                  <c:v>20.241</c:v>
                </c:pt>
                <c:pt idx="11861">
                  <c:v>20.236999999999998</c:v>
                </c:pt>
                <c:pt idx="11862">
                  <c:v>20.239999999999998</c:v>
                </c:pt>
                <c:pt idx="11863">
                  <c:v>20.225999999999999</c:v>
                </c:pt>
                <c:pt idx="11864">
                  <c:v>20.233000000000001</c:v>
                </c:pt>
                <c:pt idx="11865">
                  <c:v>20.228999999999999</c:v>
                </c:pt>
                <c:pt idx="11866">
                  <c:v>20.239999999999998</c:v>
                </c:pt>
                <c:pt idx="11867">
                  <c:v>20.231999999999999</c:v>
                </c:pt>
                <c:pt idx="11868">
                  <c:v>20.228000000000002</c:v>
                </c:pt>
                <c:pt idx="11869">
                  <c:v>20.234000000000002</c:v>
                </c:pt>
                <c:pt idx="11870">
                  <c:v>20.239000000000001</c:v>
                </c:pt>
                <c:pt idx="11871">
                  <c:v>20.231000000000002</c:v>
                </c:pt>
                <c:pt idx="11872">
                  <c:v>20.233000000000001</c:v>
                </c:pt>
                <c:pt idx="11873">
                  <c:v>20.224</c:v>
                </c:pt>
                <c:pt idx="11874">
                  <c:v>20.227</c:v>
                </c:pt>
                <c:pt idx="11875">
                  <c:v>20.221</c:v>
                </c:pt>
                <c:pt idx="11876">
                  <c:v>20.222999999999999</c:v>
                </c:pt>
                <c:pt idx="11877">
                  <c:v>20.227</c:v>
                </c:pt>
                <c:pt idx="11878">
                  <c:v>20.234000000000002</c:v>
                </c:pt>
                <c:pt idx="11879">
                  <c:v>20.234999999999999</c:v>
                </c:pt>
                <c:pt idx="11880">
                  <c:v>20.222000000000001</c:v>
                </c:pt>
                <c:pt idx="11881">
                  <c:v>20.23</c:v>
                </c:pt>
                <c:pt idx="11882">
                  <c:v>20.225999999999999</c:v>
                </c:pt>
                <c:pt idx="11883">
                  <c:v>20.218</c:v>
                </c:pt>
                <c:pt idx="11884">
                  <c:v>20.212</c:v>
                </c:pt>
                <c:pt idx="11885">
                  <c:v>20.225000000000001</c:v>
                </c:pt>
                <c:pt idx="11886">
                  <c:v>20.225000000000001</c:v>
                </c:pt>
                <c:pt idx="11887">
                  <c:v>20.225000000000001</c:v>
                </c:pt>
                <c:pt idx="11888">
                  <c:v>20.231999999999999</c:v>
                </c:pt>
                <c:pt idx="11889">
                  <c:v>20.224</c:v>
                </c:pt>
                <c:pt idx="11890">
                  <c:v>20.225999999999999</c:v>
                </c:pt>
                <c:pt idx="11891">
                  <c:v>20.224</c:v>
                </c:pt>
                <c:pt idx="11892">
                  <c:v>20.216999999999999</c:v>
                </c:pt>
                <c:pt idx="11893">
                  <c:v>20.22</c:v>
                </c:pt>
                <c:pt idx="11894">
                  <c:v>20.22</c:v>
                </c:pt>
                <c:pt idx="11895">
                  <c:v>20.216000000000001</c:v>
                </c:pt>
                <c:pt idx="11896">
                  <c:v>20.222999999999999</c:v>
                </c:pt>
                <c:pt idx="11897">
                  <c:v>20.207999999999998</c:v>
                </c:pt>
                <c:pt idx="11898">
                  <c:v>20.215</c:v>
                </c:pt>
                <c:pt idx="11899">
                  <c:v>20.207999999999998</c:v>
                </c:pt>
                <c:pt idx="11900">
                  <c:v>20.207999999999998</c:v>
                </c:pt>
                <c:pt idx="11901">
                  <c:v>20.210999999999999</c:v>
                </c:pt>
                <c:pt idx="11902">
                  <c:v>20.216999999999999</c:v>
                </c:pt>
                <c:pt idx="11903">
                  <c:v>20.215</c:v>
                </c:pt>
                <c:pt idx="11904">
                  <c:v>20.225000000000001</c:v>
                </c:pt>
                <c:pt idx="11905">
                  <c:v>20.225000000000001</c:v>
                </c:pt>
                <c:pt idx="11906">
                  <c:v>20.228999999999999</c:v>
                </c:pt>
                <c:pt idx="11907">
                  <c:v>20.221</c:v>
                </c:pt>
                <c:pt idx="11908">
                  <c:v>20.221</c:v>
                </c:pt>
                <c:pt idx="11909">
                  <c:v>20.23</c:v>
                </c:pt>
                <c:pt idx="11910">
                  <c:v>20.221</c:v>
                </c:pt>
                <c:pt idx="11911">
                  <c:v>20.222000000000001</c:v>
                </c:pt>
                <c:pt idx="11912">
                  <c:v>20.224</c:v>
                </c:pt>
                <c:pt idx="11913">
                  <c:v>20.234999999999999</c:v>
                </c:pt>
                <c:pt idx="11914">
                  <c:v>20.222000000000001</c:v>
                </c:pt>
                <c:pt idx="11915">
                  <c:v>20.22</c:v>
                </c:pt>
                <c:pt idx="11916">
                  <c:v>20.222999999999999</c:v>
                </c:pt>
                <c:pt idx="11917">
                  <c:v>20.213999999999999</c:v>
                </c:pt>
                <c:pt idx="11918">
                  <c:v>20.219000000000001</c:v>
                </c:pt>
                <c:pt idx="11919">
                  <c:v>20.219000000000001</c:v>
                </c:pt>
                <c:pt idx="11920">
                  <c:v>20.215</c:v>
                </c:pt>
                <c:pt idx="11921">
                  <c:v>20.219000000000001</c:v>
                </c:pt>
                <c:pt idx="11922">
                  <c:v>20.204000000000001</c:v>
                </c:pt>
                <c:pt idx="11923">
                  <c:v>20.2</c:v>
                </c:pt>
                <c:pt idx="11924">
                  <c:v>20.210999999999999</c:v>
                </c:pt>
                <c:pt idx="11925">
                  <c:v>20.218</c:v>
                </c:pt>
                <c:pt idx="11926">
                  <c:v>20.207000000000001</c:v>
                </c:pt>
                <c:pt idx="11927">
                  <c:v>20.225000000000001</c:v>
                </c:pt>
                <c:pt idx="11928">
                  <c:v>20.213999999999999</c:v>
                </c:pt>
                <c:pt idx="11929">
                  <c:v>20.215</c:v>
                </c:pt>
                <c:pt idx="11930">
                  <c:v>20.213000000000001</c:v>
                </c:pt>
                <c:pt idx="11931">
                  <c:v>20.209</c:v>
                </c:pt>
                <c:pt idx="11932">
                  <c:v>20.204000000000001</c:v>
                </c:pt>
                <c:pt idx="11933">
                  <c:v>20.216000000000001</c:v>
                </c:pt>
                <c:pt idx="11934">
                  <c:v>20.209</c:v>
                </c:pt>
                <c:pt idx="11935">
                  <c:v>20.207000000000001</c:v>
                </c:pt>
                <c:pt idx="11936">
                  <c:v>20.204999999999998</c:v>
                </c:pt>
                <c:pt idx="11937">
                  <c:v>20.204999999999998</c:v>
                </c:pt>
                <c:pt idx="11938">
                  <c:v>20.204000000000001</c:v>
                </c:pt>
                <c:pt idx="11939">
                  <c:v>20.219000000000001</c:v>
                </c:pt>
                <c:pt idx="11940">
                  <c:v>20.204000000000001</c:v>
                </c:pt>
                <c:pt idx="11941">
                  <c:v>20.207999999999998</c:v>
                </c:pt>
                <c:pt idx="11942">
                  <c:v>20.218</c:v>
                </c:pt>
                <c:pt idx="11943">
                  <c:v>20.218</c:v>
                </c:pt>
                <c:pt idx="11944">
                  <c:v>20.209</c:v>
                </c:pt>
                <c:pt idx="11945">
                  <c:v>20.218</c:v>
                </c:pt>
                <c:pt idx="11946">
                  <c:v>20.218</c:v>
                </c:pt>
                <c:pt idx="11947">
                  <c:v>20.207000000000001</c:v>
                </c:pt>
                <c:pt idx="11948">
                  <c:v>20.21</c:v>
                </c:pt>
                <c:pt idx="11949">
                  <c:v>20.206</c:v>
                </c:pt>
                <c:pt idx="11950">
                  <c:v>20.219000000000001</c:v>
                </c:pt>
                <c:pt idx="11951">
                  <c:v>20.202000000000002</c:v>
                </c:pt>
                <c:pt idx="11952">
                  <c:v>20.195</c:v>
                </c:pt>
                <c:pt idx="11953">
                  <c:v>20.207000000000001</c:v>
                </c:pt>
                <c:pt idx="11954">
                  <c:v>20.207000000000001</c:v>
                </c:pt>
                <c:pt idx="11955">
                  <c:v>20.212</c:v>
                </c:pt>
                <c:pt idx="11956">
                  <c:v>20.204999999999998</c:v>
                </c:pt>
                <c:pt idx="11957">
                  <c:v>20.212</c:v>
                </c:pt>
                <c:pt idx="11958">
                  <c:v>20.207999999999998</c:v>
                </c:pt>
                <c:pt idx="11959">
                  <c:v>20.221</c:v>
                </c:pt>
                <c:pt idx="11960">
                  <c:v>20.219000000000001</c:v>
                </c:pt>
                <c:pt idx="11961">
                  <c:v>20.222000000000001</c:v>
                </c:pt>
                <c:pt idx="11962">
                  <c:v>20.204000000000001</c:v>
                </c:pt>
                <c:pt idx="11963">
                  <c:v>20.2</c:v>
                </c:pt>
                <c:pt idx="11964">
                  <c:v>20.207000000000001</c:v>
                </c:pt>
                <c:pt idx="11965">
                  <c:v>20.212</c:v>
                </c:pt>
                <c:pt idx="11966">
                  <c:v>20.202999999999999</c:v>
                </c:pt>
                <c:pt idx="11967">
                  <c:v>20.202999999999999</c:v>
                </c:pt>
                <c:pt idx="11968">
                  <c:v>20.213999999999999</c:v>
                </c:pt>
                <c:pt idx="11969">
                  <c:v>20.213999999999999</c:v>
                </c:pt>
                <c:pt idx="11970">
                  <c:v>20.199000000000002</c:v>
                </c:pt>
                <c:pt idx="11971">
                  <c:v>20.216999999999999</c:v>
                </c:pt>
                <c:pt idx="11972">
                  <c:v>20.216999999999999</c:v>
                </c:pt>
                <c:pt idx="11973">
                  <c:v>20.213000000000001</c:v>
                </c:pt>
                <c:pt idx="11974">
                  <c:v>20.213999999999999</c:v>
                </c:pt>
                <c:pt idx="11975">
                  <c:v>20.216000000000001</c:v>
                </c:pt>
                <c:pt idx="11976">
                  <c:v>20.216000000000001</c:v>
                </c:pt>
                <c:pt idx="11977">
                  <c:v>20.222999999999999</c:v>
                </c:pt>
                <c:pt idx="11978">
                  <c:v>20.225999999999999</c:v>
                </c:pt>
                <c:pt idx="11979">
                  <c:v>20.219000000000001</c:v>
                </c:pt>
                <c:pt idx="11980">
                  <c:v>20.219000000000001</c:v>
                </c:pt>
                <c:pt idx="11981">
                  <c:v>20.219000000000001</c:v>
                </c:pt>
                <c:pt idx="11982">
                  <c:v>20.207000000000001</c:v>
                </c:pt>
                <c:pt idx="11983">
                  <c:v>20.215</c:v>
                </c:pt>
                <c:pt idx="11984">
                  <c:v>20.22</c:v>
                </c:pt>
                <c:pt idx="11985">
                  <c:v>20.218</c:v>
                </c:pt>
                <c:pt idx="11986">
                  <c:v>20.22</c:v>
                </c:pt>
                <c:pt idx="11987">
                  <c:v>20.228999999999999</c:v>
                </c:pt>
                <c:pt idx="11988">
                  <c:v>20.216999999999999</c:v>
                </c:pt>
                <c:pt idx="11989">
                  <c:v>20.213999999999999</c:v>
                </c:pt>
                <c:pt idx="11990">
                  <c:v>20.224</c:v>
                </c:pt>
                <c:pt idx="11991">
                  <c:v>20.228000000000002</c:v>
                </c:pt>
                <c:pt idx="11992">
                  <c:v>20.228000000000002</c:v>
                </c:pt>
                <c:pt idx="11993">
                  <c:v>20.231000000000002</c:v>
                </c:pt>
                <c:pt idx="11994">
                  <c:v>20.231000000000002</c:v>
                </c:pt>
                <c:pt idx="11995">
                  <c:v>20.22</c:v>
                </c:pt>
                <c:pt idx="11996">
                  <c:v>20.22</c:v>
                </c:pt>
                <c:pt idx="11997">
                  <c:v>20.219000000000001</c:v>
                </c:pt>
                <c:pt idx="11998">
                  <c:v>20.227</c:v>
                </c:pt>
                <c:pt idx="11999">
                  <c:v>20.228000000000002</c:v>
                </c:pt>
                <c:pt idx="12000">
                  <c:v>20.23</c:v>
                </c:pt>
                <c:pt idx="12001">
                  <c:v>20.23</c:v>
                </c:pt>
                <c:pt idx="12002">
                  <c:v>20.233000000000001</c:v>
                </c:pt>
                <c:pt idx="12003">
                  <c:v>20.228999999999999</c:v>
                </c:pt>
                <c:pt idx="12004">
                  <c:v>20.233000000000001</c:v>
                </c:pt>
                <c:pt idx="12005">
                  <c:v>20.222000000000001</c:v>
                </c:pt>
                <c:pt idx="12006">
                  <c:v>20.207000000000001</c:v>
                </c:pt>
                <c:pt idx="12007">
                  <c:v>20.225000000000001</c:v>
                </c:pt>
                <c:pt idx="12008">
                  <c:v>20.228000000000002</c:v>
                </c:pt>
                <c:pt idx="12009">
                  <c:v>20.224</c:v>
                </c:pt>
                <c:pt idx="12010">
                  <c:v>20.221</c:v>
                </c:pt>
                <c:pt idx="12011">
                  <c:v>20.228000000000002</c:v>
                </c:pt>
                <c:pt idx="12012">
                  <c:v>20.213000000000001</c:v>
                </c:pt>
                <c:pt idx="12013">
                  <c:v>20.224</c:v>
                </c:pt>
                <c:pt idx="12014">
                  <c:v>20.218</c:v>
                </c:pt>
                <c:pt idx="12015">
                  <c:v>20.212</c:v>
                </c:pt>
                <c:pt idx="12016">
                  <c:v>20.22</c:v>
                </c:pt>
                <c:pt idx="12017">
                  <c:v>20.216000000000001</c:v>
                </c:pt>
                <c:pt idx="12018">
                  <c:v>20.225999999999999</c:v>
                </c:pt>
                <c:pt idx="12019">
                  <c:v>20.215</c:v>
                </c:pt>
                <c:pt idx="12020">
                  <c:v>20.21</c:v>
                </c:pt>
                <c:pt idx="12021">
                  <c:v>20.204000000000001</c:v>
                </c:pt>
                <c:pt idx="12022">
                  <c:v>20.210999999999999</c:v>
                </c:pt>
                <c:pt idx="12023">
                  <c:v>20.213999999999999</c:v>
                </c:pt>
                <c:pt idx="12024">
                  <c:v>20.213999999999999</c:v>
                </c:pt>
                <c:pt idx="12025">
                  <c:v>20.21</c:v>
                </c:pt>
                <c:pt idx="12026">
                  <c:v>20.213999999999999</c:v>
                </c:pt>
                <c:pt idx="12027">
                  <c:v>20.21</c:v>
                </c:pt>
                <c:pt idx="12028">
                  <c:v>20.206</c:v>
                </c:pt>
                <c:pt idx="12029">
                  <c:v>20.21</c:v>
                </c:pt>
                <c:pt idx="12030">
                  <c:v>20.206</c:v>
                </c:pt>
                <c:pt idx="12031">
                  <c:v>20.204000000000001</c:v>
                </c:pt>
                <c:pt idx="12032">
                  <c:v>20.209</c:v>
                </c:pt>
                <c:pt idx="12033">
                  <c:v>20.202000000000002</c:v>
                </c:pt>
                <c:pt idx="12034">
                  <c:v>20.216000000000001</c:v>
                </c:pt>
                <c:pt idx="12035">
                  <c:v>20.201000000000001</c:v>
                </c:pt>
                <c:pt idx="12036">
                  <c:v>20.207999999999998</c:v>
                </c:pt>
                <c:pt idx="12037">
                  <c:v>20.201000000000001</c:v>
                </c:pt>
                <c:pt idx="12038">
                  <c:v>20.201000000000001</c:v>
                </c:pt>
                <c:pt idx="12039">
                  <c:v>20.193000000000001</c:v>
                </c:pt>
                <c:pt idx="12040">
                  <c:v>20.193000000000001</c:v>
                </c:pt>
                <c:pt idx="12041">
                  <c:v>20.196999999999999</c:v>
                </c:pt>
                <c:pt idx="12042">
                  <c:v>20.204000000000001</c:v>
                </c:pt>
                <c:pt idx="12043">
                  <c:v>20.198</c:v>
                </c:pt>
                <c:pt idx="12044">
                  <c:v>20.198</c:v>
                </c:pt>
                <c:pt idx="12045">
                  <c:v>20.187999999999999</c:v>
                </c:pt>
                <c:pt idx="12046">
                  <c:v>20.190000000000001</c:v>
                </c:pt>
                <c:pt idx="12047">
                  <c:v>20.202999999999999</c:v>
                </c:pt>
                <c:pt idx="12048">
                  <c:v>20.21</c:v>
                </c:pt>
                <c:pt idx="12049">
                  <c:v>20.2</c:v>
                </c:pt>
                <c:pt idx="12050">
                  <c:v>20.202000000000002</c:v>
                </c:pt>
                <c:pt idx="12051">
                  <c:v>20.195</c:v>
                </c:pt>
                <c:pt idx="12052">
                  <c:v>20.187000000000001</c:v>
                </c:pt>
                <c:pt idx="12053">
                  <c:v>20.190000000000001</c:v>
                </c:pt>
                <c:pt idx="12054">
                  <c:v>20.190000000000001</c:v>
                </c:pt>
                <c:pt idx="12055">
                  <c:v>20.196000000000002</c:v>
                </c:pt>
                <c:pt idx="12056">
                  <c:v>20.183</c:v>
                </c:pt>
                <c:pt idx="12057">
                  <c:v>20.181999999999999</c:v>
                </c:pt>
                <c:pt idx="12058">
                  <c:v>20.196999999999999</c:v>
                </c:pt>
                <c:pt idx="12059">
                  <c:v>20.189</c:v>
                </c:pt>
                <c:pt idx="12060">
                  <c:v>20.189</c:v>
                </c:pt>
                <c:pt idx="12061">
                  <c:v>20.189</c:v>
                </c:pt>
                <c:pt idx="12062">
                  <c:v>20.192</c:v>
                </c:pt>
                <c:pt idx="12063">
                  <c:v>20.192</c:v>
                </c:pt>
                <c:pt idx="12064">
                  <c:v>20.193999999999999</c:v>
                </c:pt>
                <c:pt idx="12065">
                  <c:v>20.196000000000002</c:v>
                </c:pt>
                <c:pt idx="12066">
                  <c:v>20.192</c:v>
                </c:pt>
                <c:pt idx="12067">
                  <c:v>20.190000000000001</c:v>
                </c:pt>
                <c:pt idx="12068">
                  <c:v>20.184000000000001</c:v>
                </c:pt>
                <c:pt idx="12069">
                  <c:v>20.184000000000001</c:v>
                </c:pt>
                <c:pt idx="12070">
                  <c:v>20.190999999999999</c:v>
                </c:pt>
                <c:pt idx="12071">
                  <c:v>20.187000000000001</c:v>
                </c:pt>
                <c:pt idx="12072">
                  <c:v>20.193999999999999</c:v>
                </c:pt>
                <c:pt idx="12073">
                  <c:v>20.178999999999998</c:v>
                </c:pt>
                <c:pt idx="12074">
                  <c:v>20.184999999999999</c:v>
                </c:pt>
                <c:pt idx="12075">
                  <c:v>20.183</c:v>
                </c:pt>
                <c:pt idx="12076">
                  <c:v>20.192</c:v>
                </c:pt>
                <c:pt idx="12077">
                  <c:v>20.177</c:v>
                </c:pt>
                <c:pt idx="12078">
                  <c:v>20.175000000000001</c:v>
                </c:pt>
                <c:pt idx="12079">
                  <c:v>20.186</c:v>
                </c:pt>
                <c:pt idx="12080">
                  <c:v>20.193000000000001</c:v>
                </c:pt>
                <c:pt idx="12081">
                  <c:v>20.178000000000001</c:v>
                </c:pt>
                <c:pt idx="12082">
                  <c:v>20.183</c:v>
                </c:pt>
                <c:pt idx="12083">
                  <c:v>20.184999999999999</c:v>
                </c:pt>
                <c:pt idx="12084">
                  <c:v>20.184999999999999</c:v>
                </c:pt>
                <c:pt idx="12085">
                  <c:v>20.184000000000001</c:v>
                </c:pt>
                <c:pt idx="12086">
                  <c:v>20.184000000000001</c:v>
                </c:pt>
                <c:pt idx="12087">
                  <c:v>20.184000000000001</c:v>
                </c:pt>
                <c:pt idx="12088">
                  <c:v>20.178000000000001</c:v>
                </c:pt>
                <c:pt idx="12089">
                  <c:v>20.18</c:v>
                </c:pt>
                <c:pt idx="12090">
                  <c:v>20.172000000000001</c:v>
                </c:pt>
                <c:pt idx="12091">
                  <c:v>20.181000000000001</c:v>
                </c:pt>
                <c:pt idx="12092">
                  <c:v>20.181000000000001</c:v>
                </c:pt>
                <c:pt idx="12093">
                  <c:v>20.178999999999998</c:v>
                </c:pt>
                <c:pt idx="12094">
                  <c:v>20.181000000000001</c:v>
                </c:pt>
                <c:pt idx="12095">
                  <c:v>20.178999999999998</c:v>
                </c:pt>
                <c:pt idx="12096">
                  <c:v>20.181999999999999</c:v>
                </c:pt>
                <c:pt idx="12097">
                  <c:v>20.18</c:v>
                </c:pt>
                <c:pt idx="12098">
                  <c:v>20.178000000000001</c:v>
                </c:pt>
                <c:pt idx="12099">
                  <c:v>20.173999999999999</c:v>
                </c:pt>
                <c:pt idx="12100">
                  <c:v>20.187000000000001</c:v>
                </c:pt>
                <c:pt idx="12101">
                  <c:v>20.184999999999999</c:v>
                </c:pt>
                <c:pt idx="12102">
                  <c:v>20.189</c:v>
                </c:pt>
                <c:pt idx="12103">
                  <c:v>20.201000000000001</c:v>
                </c:pt>
                <c:pt idx="12104">
                  <c:v>20.195</c:v>
                </c:pt>
                <c:pt idx="12105">
                  <c:v>20.192</c:v>
                </c:pt>
                <c:pt idx="12106">
                  <c:v>20.199000000000002</c:v>
                </c:pt>
                <c:pt idx="12107">
                  <c:v>20.21</c:v>
                </c:pt>
                <c:pt idx="12108">
                  <c:v>20.206</c:v>
                </c:pt>
                <c:pt idx="12109">
                  <c:v>20.22</c:v>
                </c:pt>
                <c:pt idx="12110">
                  <c:v>20.204999999999998</c:v>
                </c:pt>
                <c:pt idx="12111">
                  <c:v>20.216000000000001</c:v>
                </c:pt>
                <c:pt idx="12112">
                  <c:v>20.213999999999999</c:v>
                </c:pt>
                <c:pt idx="12113">
                  <c:v>20.221</c:v>
                </c:pt>
                <c:pt idx="12114">
                  <c:v>20.196999999999999</c:v>
                </c:pt>
                <c:pt idx="12115">
                  <c:v>20.21</c:v>
                </c:pt>
                <c:pt idx="12116">
                  <c:v>20.204000000000001</c:v>
                </c:pt>
                <c:pt idx="12117">
                  <c:v>20.196999999999999</c:v>
                </c:pt>
                <c:pt idx="12118">
                  <c:v>20.207999999999998</c:v>
                </c:pt>
                <c:pt idx="12119">
                  <c:v>20.202000000000002</c:v>
                </c:pt>
                <c:pt idx="12120">
                  <c:v>20.196000000000002</c:v>
                </c:pt>
                <c:pt idx="12121">
                  <c:v>20.202999999999999</c:v>
                </c:pt>
                <c:pt idx="12122">
                  <c:v>20.202999999999999</c:v>
                </c:pt>
                <c:pt idx="12123">
                  <c:v>20.207000000000001</c:v>
                </c:pt>
                <c:pt idx="12124">
                  <c:v>20.207999999999998</c:v>
                </c:pt>
                <c:pt idx="12125">
                  <c:v>20.21</c:v>
                </c:pt>
                <c:pt idx="12126">
                  <c:v>20.21</c:v>
                </c:pt>
                <c:pt idx="12127">
                  <c:v>20.206</c:v>
                </c:pt>
                <c:pt idx="12128">
                  <c:v>20.218</c:v>
                </c:pt>
                <c:pt idx="12129">
                  <c:v>20.209</c:v>
                </c:pt>
                <c:pt idx="12130">
                  <c:v>20.202999999999999</c:v>
                </c:pt>
                <c:pt idx="12131">
                  <c:v>20.209</c:v>
                </c:pt>
                <c:pt idx="12132">
                  <c:v>20.204999999999998</c:v>
                </c:pt>
                <c:pt idx="12133">
                  <c:v>20.21</c:v>
                </c:pt>
                <c:pt idx="12134">
                  <c:v>20.206</c:v>
                </c:pt>
                <c:pt idx="12135">
                  <c:v>20.196999999999999</c:v>
                </c:pt>
                <c:pt idx="12136">
                  <c:v>20.195</c:v>
                </c:pt>
                <c:pt idx="12137">
                  <c:v>20.193000000000001</c:v>
                </c:pt>
                <c:pt idx="12138">
                  <c:v>20.196000000000002</c:v>
                </c:pt>
                <c:pt idx="12139">
                  <c:v>20.198</c:v>
                </c:pt>
                <c:pt idx="12140">
                  <c:v>20.198</c:v>
                </c:pt>
                <c:pt idx="12141">
                  <c:v>20.192</c:v>
                </c:pt>
                <c:pt idx="12142">
                  <c:v>20.196000000000002</c:v>
                </c:pt>
                <c:pt idx="12143">
                  <c:v>20.201000000000001</c:v>
                </c:pt>
                <c:pt idx="12144">
                  <c:v>20.187999999999999</c:v>
                </c:pt>
                <c:pt idx="12145">
                  <c:v>20.190999999999999</c:v>
                </c:pt>
                <c:pt idx="12146">
                  <c:v>20.184000000000001</c:v>
                </c:pt>
                <c:pt idx="12147">
                  <c:v>20.187000000000001</c:v>
                </c:pt>
                <c:pt idx="12148">
                  <c:v>20.181000000000001</c:v>
                </c:pt>
                <c:pt idx="12149">
                  <c:v>20.184999999999999</c:v>
                </c:pt>
                <c:pt idx="12150">
                  <c:v>20.187000000000001</c:v>
                </c:pt>
                <c:pt idx="12151">
                  <c:v>20.186</c:v>
                </c:pt>
                <c:pt idx="12152">
                  <c:v>20.177</c:v>
                </c:pt>
                <c:pt idx="12153">
                  <c:v>20.178999999999998</c:v>
                </c:pt>
                <c:pt idx="12154">
                  <c:v>20.177</c:v>
                </c:pt>
                <c:pt idx="12155">
                  <c:v>20.18</c:v>
                </c:pt>
                <c:pt idx="12156">
                  <c:v>20.167000000000002</c:v>
                </c:pt>
                <c:pt idx="12157">
                  <c:v>20.167000000000002</c:v>
                </c:pt>
                <c:pt idx="12158">
                  <c:v>20.172000000000001</c:v>
                </c:pt>
                <c:pt idx="12159">
                  <c:v>20.170000000000002</c:v>
                </c:pt>
                <c:pt idx="12160">
                  <c:v>20.175999999999998</c:v>
                </c:pt>
                <c:pt idx="12161">
                  <c:v>20.164000000000001</c:v>
                </c:pt>
                <c:pt idx="12162">
                  <c:v>20.155000000000001</c:v>
                </c:pt>
                <c:pt idx="12163">
                  <c:v>20.155000000000001</c:v>
                </c:pt>
                <c:pt idx="12164">
                  <c:v>20.170999999999999</c:v>
                </c:pt>
                <c:pt idx="12165">
                  <c:v>20.169</c:v>
                </c:pt>
                <c:pt idx="12166">
                  <c:v>20.164999999999999</c:v>
                </c:pt>
                <c:pt idx="12167">
                  <c:v>20.167000000000002</c:v>
                </c:pt>
                <c:pt idx="12168">
                  <c:v>20.161000000000001</c:v>
                </c:pt>
                <c:pt idx="12169">
                  <c:v>20.161000000000001</c:v>
                </c:pt>
                <c:pt idx="12170">
                  <c:v>20.172000000000001</c:v>
                </c:pt>
                <c:pt idx="12171">
                  <c:v>20.157</c:v>
                </c:pt>
                <c:pt idx="12172">
                  <c:v>20.16</c:v>
                </c:pt>
                <c:pt idx="12173">
                  <c:v>20.164000000000001</c:v>
                </c:pt>
                <c:pt idx="12174">
                  <c:v>20.152000000000001</c:v>
                </c:pt>
                <c:pt idx="12175">
                  <c:v>20.149000000000001</c:v>
                </c:pt>
                <c:pt idx="12176">
                  <c:v>20.161000000000001</c:v>
                </c:pt>
                <c:pt idx="12177">
                  <c:v>20.148</c:v>
                </c:pt>
                <c:pt idx="12178">
                  <c:v>20.152000000000001</c:v>
                </c:pt>
                <c:pt idx="12179">
                  <c:v>20.155000000000001</c:v>
                </c:pt>
                <c:pt idx="12180">
                  <c:v>20.166</c:v>
                </c:pt>
                <c:pt idx="12181">
                  <c:v>20.152999999999999</c:v>
                </c:pt>
                <c:pt idx="12182">
                  <c:v>20.152999999999999</c:v>
                </c:pt>
                <c:pt idx="12183">
                  <c:v>20.161999999999999</c:v>
                </c:pt>
                <c:pt idx="12184">
                  <c:v>20.16</c:v>
                </c:pt>
                <c:pt idx="12185">
                  <c:v>20.155999999999999</c:v>
                </c:pt>
                <c:pt idx="12186">
                  <c:v>20.143000000000001</c:v>
                </c:pt>
                <c:pt idx="12187">
                  <c:v>20.154</c:v>
                </c:pt>
                <c:pt idx="12188">
                  <c:v>20.157</c:v>
                </c:pt>
                <c:pt idx="12189">
                  <c:v>20.149999999999999</c:v>
                </c:pt>
                <c:pt idx="12190">
                  <c:v>20.16</c:v>
                </c:pt>
                <c:pt idx="12191">
                  <c:v>20.164000000000001</c:v>
                </c:pt>
                <c:pt idx="12192">
                  <c:v>20.152999999999999</c:v>
                </c:pt>
                <c:pt idx="12193">
                  <c:v>20.16</c:v>
                </c:pt>
                <c:pt idx="12194">
                  <c:v>20.155999999999999</c:v>
                </c:pt>
                <c:pt idx="12195">
                  <c:v>20.163</c:v>
                </c:pt>
                <c:pt idx="12196">
                  <c:v>20.164999999999999</c:v>
                </c:pt>
                <c:pt idx="12197">
                  <c:v>20.161000000000001</c:v>
                </c:pt>
                <c:pt idx="12198">
                  <c:v>20.155000000000001</c:v>
                </c:pt>
                <c:pt idx="12199">
                  <c:v>20.157</c:v>
                </c:pt>
                <c:pt idx="12200">
                  <c:v>20.158000000000001</c:v>
                </c:pt>
                <c:pt idx="12201">
                  <c:v>20.146999999999998</c:v>
                </c:pt>
                <c:pt idx="12202">
                  <c:v>20.154</c:v>
                </c:pt>
                <c:pt idx="12203">
                  <c:v>20.149000000000001</c:v>
                </c:pt>
                <c:pt idx="12204">
                  <c:v>20.149999999999999</c:v>
                </c:pt>
                <c:pt idx="12205">
                  <c:v>20.154</c:v>
                </c:pt>
                <c:pt idx="12206">
                  <c:v>20.140999999999998</c:v>
                </c:pt>
                <c:pt idx="12207">
                  <c:v>20.157</c:v>
                </c:pt>
                <c:pt idx="12208">
                  <c:v>20.155000000000001</c:v>
                </c:pt>
                <c:pt idx="12209">
                  <c:v>20.151</c:v>
                </c:pt>
                <c:pt idx="12210">
                  <c:v>20.152999999999999</c:v>
                </c:pt>
                <c:pt idx="12211">
                  <c:v>20.154</c:v>
                </c:pt>
                <c:pt idx="12212">
                  <c:v>20.146999999999998</c:v>
                </c:pt>
                <c:pt idx="12213">
                  <c:v>20.152000000000001</c:v>
                </c:pt>
                <c:pt idx="12214">
                  <c:v>20.158999999999999</c:v>
                </c:pt>
                <c:pt idx="12215">
                  <c:v>20.157</c:v>
                </c:pt>
                <c:pt idx="12216">
                  <c:v>20.152000000000001</c:v>
                </c:pt>
                <c:pt idx="12217">
                  <c:v>20.152999999999999</c:v>
                </c:pt>
                <c:pt idx="12218">
                  <c:v>20.149000000000001</c:v>
                </c:pt>
                <c:pt idx="12219">
                  <c:v>20.14</c:v>
                </c:pt>
                <c:pt idx="12220">
                  <c:v>20.145</c:v>
                </c:pt>
                <c:pt idx="12221">
                  <c:v>20.149000000000001</c:v>
                </c:pt>
                <c:pt idx="12222">
                  <c:v>20.161000000000001</c:v>
                </c:pt>
                <c:pt idx="12223">
                  <c:v>20.149999999999999</c:v>
                </c:pt>
                <c:pt idx="12224">
                  <c:v>20.149999999999999</c:v>
                </c:pt>
                <c:pt idx="12225">
                  <c:v>20.141999999999999</c:v>
                </c:pt>
                <c:pt idx="12226">
                  <c:v>20.158999999999999</c:v>
                </c:pt>
                <c:pt idx="12227">
                  <c:v>20.152999999999999</c:v>
                </c:pt>
                <c:pt idx="12228">
                  <c:v>20.138000000000002</c:v>
                </c:pt>
                <c:pt idx="12229">
                  <c:v>20.149000000000001</c:v>
                </c:pt>
                <c:pt idx="12230">
                  <c:v>20.155999999999999</c:v>
                </c:pt>
                <c:pt idx="12231">
                  <c:v>20.152000000000001</c:v>
                </c:pt>
                <c:pt idx="12232">
                  <c:v>20.145</c:v>
                </c:pt>
                <c:pt idx="12233">
                  <c:v>20.148</c:v>
                </c:pt>
                <c:pt idx="12234">
                  <c:v>20.148</c:v>
                </c:pt>
                <c:pt idx="12235">
                  <c:v>20.152999999999999</c:v>
                </c:pt>
                <c:pt idx="12236">
                  <c:v>20.148</c:v>
                </c:pt>
                <c:pt idx="12237">
                  <c:v>20.151</c:v>
                </c:pt>
                <c:pt idx="12238">
                  <c:v>20.146999999999998</c:v>
                </c:pt>
                <c:pt idx="12239">
                  <c:v>20.149000000000001</c:v>
                </c:pt>
                <c:pt idx="12240">
                  <c:v>20.146999999999998</c:v>
                </c:pt>
                <c:pt idx="12241">
                  <c:v>20.143000000000001</c:v>
                </c:pt>
                <c:pt idx="12242">
                  <c:v>20.154</c:v>
                </c:pt>
                <c:pt idx="12243">
                  <c:v>20.138999999999999</c:v>
                </c:pt>
                <c:pt idx="12244">
                  <c:v>20.158999999999999</c:v>
                </c:pt>
                <c:pt idx="12245">
                  <c:v>20.155000000000001</c:v>
                </c:pt>
                <c:pt idx="12246">
                  <c:v>20.157</c:v>
                </c:pt>
                <c:pt idx="12247">
                  <c:v>20.155000000000001</c:v>
                </c:pt>
                <c:pt idx="12248">
                  <c:v>20.155999999999999</c:v>
                </c:pt>
                <c:pt idx="12249">
                  <c:v>20.152000000000001</c:v>
                </c:pt>
                <c:pt idx="12250">
                  <c:v>20.149999999999999</c:v>
                </c:pt>
                <c:pt idx="12251">
                  <c:v>20.145</c:v>
                </c:pt>
                <c:pt idx="12252">
                  <c:v>20.158999999999999</c:v>
                </c:pt>
                <c:pt idx="12253">
                  <c:v>20.152000000000001</c:v>
                </c:pt>
                <c:pt idx="12254">
                  <c:v>20.152999999999999</c:v>
                </c:pt>
                <c:pt idx="12255">
                  <c:v>20.151</c:v>
                </c:pt>
                <c:pt idx="12256">
                  <c:v>20.146999999999998</c:v>
                </c:pt>
                <c:pt idx="12257">
                  <c:v>20.14</c:v>
                </c:pt>
                <c:pt idx="12258">
                  <c:v>20.146999999999998</c:v>
                </c:pt>
                <c:pt idx="12259">
                  <c:v>20.135999999999999</c:v>
                </c:pt>
                <c:pt idx="12260">
                  <c:v>20.145</c:v>
                </c:pt>
                <c:pt idx="12261">
                  <c:v>20.154</c:v>
                </c:pt>
                <c:pt idx="12262">
                  <c:v>20.135000000000002</c:v>
                </c:pt>
                <c:pt idx="12263">
                  <c:v>20.131</c:v>
                </c:pt>
                <c:pt idx="12264">
                  <c:v>20.135000000000002</c:v>
                </c:pt>
                <c:pt idx="12265">
                  <c:v>20.132999999999999</c:v>
                </c:pt>
                <c:pt idx="12266">
                  <c:v>20.135999999999999</c:v>
                </c:pt>
                <c:pt idx="12267">
                  <c:v>20.145</c:v>
                </c:pt>
                <c:pt idx="12268">
                  <c:v>20.128</c:v>
                </c:pt>
                <c:pt idx="12269">
                  <c:v>20.13</c:v>
                </c:pt>
                <c:pt idx="12270">
                  <c:v>20.114999999999998</c:v>
                </c:pt>
                <c:pt idx="12271">
                  <c:v>20.138999999999999</c:v>
                </c:pt>
                <c:pt idx="12272">
                  <c:v>20.135000000000002</c:v>
                </c:pt>
                <c:pt idx="12273">
                  <c:v>20.126000000000001</c:v>
                </c:pt>
                <c:pt idx="12274">
                  <c:v>20.135999999999999</c:v>
                </c:pt>
                <c:pt idx="12275">
                  <c:v>20.134</c:v>
                </c:pt>
                <c:pt idx="12276">
                  <c:v>20.062000000000001</c:v>
                </c:pt>
                <c:pt idx="12277">
                  <c:v>20.126999999999999</c:v>
                </c:pt>
                <c:pt idx="12278">
                  <c:v>20.126000000000001</c:v>
                </c:pt>
                <c:pt idx="12279">
                  <c:v>20.128</c:v>
                </c:pt>
                <c:pt idx="12280">
                  <c:v>20.13</c:v>
                </c:pt>
                <c:pt idx="12281">
                  <c:v>20.137</c:v>
                </c:pt>
                <c:pt idx="12282">
                  <c:v>20.131</c:v>
                </c:pt>
                <c:pt idx="12283">
                  <c:v>20.135000000000002</c:v>
                </c:pt>
                <c:pt idx="12284">
                  <c:v>20.138000000000002</c:v>
                </c:pt>
                <c:pt idx="12285">
                  <c:v>20.126999999999999</c:v>
                </c:pt>
                <c:pt idx="12286">
                  <c:v>20.140999999999998</c:v>
                </c:pt>
                <c:pt idx="12287">
                  <c:v>20.138000000000002</c:v>
                </c:pt>
                <c:pt idx="12288">
                  <c:v>20.140999999999998</c:v>
                </c:pt>
                <c:pt idx="12289">
                  <c:v>20.132999999999999</c:v>
                </c:pt>
                <c:pt idx="12290">
                  <c:v>20.141999999999999</c:v>
                </c:pt>
                <c:pt idx="12291">
                  <c:v>20.132999999999999</c:v>
                </c:pt>
                <c:pt idx="12292">
                  <c:v>20.143999999999998</c:v>
                </c:pt>
                <c:pt idx="12293">
                  <c:v>20.149000000000001</c:v>
                </c:pt>
                <c:pt idx="12294">
                  <c:v>20.132000000000001</c:v>
                </c:pt>
                <c:pt idx="12295">
                  <c:v>20.146999999999998</c:v>
                </c:pt>
                <c:pt idx="12296">
                  <c:v>20.149000000000001</c:v>
                </c:pt>
                <c:pt idx="12297">
                  <c:v>20.146999999999998</c:v>
                </c:pt>
                <c:pt idx="12298">
                  <c:v>20.163</c:v>
                </c:pt>
                <c:pt idx="12299">
                  <c:v>20.161000000000001</c:v>
                </c:pt>
                <c:pt idx="12300">
                  <c:v>20.135000000000002</c:v>
                </c:pt>
                <c:pt idx="12301">
                  <c:v>20.161999999999999</c:v>
                </c:pt>
                <c:pt idx="12302">
                  <c:v>20.166</c:v>
                </c:pt>
                <c:pt idx="12303">
                  <c:v>20.170999999999999</c:v>
                </c:pt>
                <c:pt idx="12304">
                  <c:v>20.175000000000001</c:v>
                </c:pt>
                <c:pt idx="12305">
                  <c:v>20.169</c:v>
                </c:pt>
                <c:pt idx="12306">
                  <c:v>20.137</c:v>
                </c:pt>
                <c:pt idx="12307">
                  <c:v>20.167000000000002</c:v>
                </c:pt>
                <c:pt idx="12308">
                  <c:v>20.167000000000002</c:v>
                </c:pt>
                <c:pt idx="12309">
                  <c:v>20.140999999999998</c:v>
                </c:pt>
                <c:pt idx="12310">
                  <c:v>20.164000000000001</c:v>
                </c:pt>
                <c:pt idx="12311">
                  <c:v>20.166</c:v>
                </c:pt>
                <c:pt idx="12312">
                  <c:v>20.091999999999999</c:v>
                </c:pt>
                <c:pt idx="12313">
                  <c:v>20.158000000000001</c:v>
                </c:pt>
                <c:pt idx="12314">
                  <c:v>20.158000000000001</c:v>
                </c:pt>
                <c:pt idx="12315">
                  <c:v>20.143000000000001</c:v>
                </c:pt>
                <c:pt idx="12316">
                  <c:v>20.152000000000001</c:v>
                </c:pt>
                <c:pt idx="12317">
                  <c:v>20.157</c:v>
                </c:pt>
                <c:pt idx="12318">
                  <c:v>20.149999999999999</c:v>
                </c:pt>
                <c:pt idx="12319">
                  <c:v>20.155000000000001</c:v>
                </c:pt>
                <c:pt idx="12320">
                  <c:v>20.161000000000001</c:v>
                </c:pt>
                <c:pt idx="12321">
                  <c:v>20.157</c:v>
                </c:pt>
                <c:pt idx="12322">
                  <c:v>20.155999999999999</c:v>
                </c:pt>
                <c:pt idx="12323">
                  <c:v>20.146999999999998</c:v>
                </c:pt>
                <c:pt idx="12324">
                  <c:v>20.13</c:v>
                </c:pt>
                <c:pt idx="12325">
                  <c:v>20.146999999999998</c:v>
                </c:pt>
                <c:pt idx="12326">
                  <c:v>20.148</c:v>
                </c:pt>
                <c:pt idx="12327">
                  <c:v>20.152000000000001</c:v>
                </c:pt>
                <c:pt idx="12328">
                  <c:v>20.149999999999999</c:v>
                </c:pt>
                <c:pt idx="12329">
                  <c:v>20.146000000000001</c:v>
                </c:pt>
                <c:pt idx="12330">
                  <c:v>20.155000000000001</c:v>
                </c:pt>
                <c:pt idx="12331">
                  <c:v>20.141999999999999</c:v>
                </c:pt>
                <c:pt idx="12332">
                  <c:v>20.141999999999999</c:v>
                </c:pt>
                <c:pt idx="12333">
                  <c:v>20.151</c:v>
                </c:pt>
                <c:pt idx="12334">
                  <c:v>20.146999999999998</c:v>
                </c:pt>
                <c:pt idx="12335">
                  <c:v>20.145</c:v>
                </c:pt>
                <c:pt idx="12336">
                  <c:v>20.149999999999999</c:v>
                </c:pt>
                <c:pt idx="12337">
                  <c:v>20.140999999999998</c:v>
                </c:pt>
                <c:pt idx="12338">
                  <c:v>20.137</c:v>
                </c:pt>
                <c:pt idx="12339">
                  <c:v>20.131</c:v>
                </c:pt>
                <c:pt idx="12340">
                  <c:v>20.141999999999999</c:v>
                </c:pt>
                <c:pt idx="12341">
                  <c:v>20.134</c:v>
                </c:pt>
                <c:pt idx="12342">
                  <c:v>20.134</c:v>
                </c:pt>
                <c:pt idx="12343">
                  <c:v>20.13</c:v>
                </c:pt>
                <c:pt idx="12344">
                  <c:v>20.126000000000001</c:v>
                </c:pt>
                <c:pt idx="12345">
                  <c:v>20.13</c:v>
                </c:pt>
                <c:pt idx="12346">
                  <c:v>20.117000000000001</c:v>
                </c:pt>
                <c:pt idx="12347">
                  <c:v>20.126000000000001</c:v>
                </c:pt>
                <c:pt idx="12348">
                  <c:v>20.148</c:v>
                </c:pt>
                <c:pt idx="12349">
                  <c:v>20.14</c:v>
                </c:pt>
                <c:pt idx="12350">
                  <c:v>20.138000000000002</c:v>
                </c:pt>
                <c:pt idx="12351">
                  <c:v>20.146999999999998</c:v>
                </c:pt>
                <c:pt idx="12352">
                  <c:v>20.138000000000002</c:v>
                </c:pt>
                <c:pt idx="12353">
                  <c:v>20.132000000000001</c:v>
                </c:pt>
                <c:pt idx="12354">
                  <c:v>20.146000000000001</c:v>
                </c:pt>
                <c:pt idx="12355">
                  <c:v>20.13</c:v>
                </c:pt>
                <c:pt idx="12356">
                  <c:v>20.128</c:v>
                </c:pt>
                <c:pt idx="12357">
                  <c:v>20.146000000000001</c:v>
                </c:pt>
                <c:pt idx="12358">
                  <c:v>20.132999999999999</c:v>
                </c:pt>
                <c:pt idx="12359">
                  <c:v>20.131</c:v>
                </c:pt>
                <c:pt idx="12360">
                  <c:v>20.134</c:v>
                </c:pt>
                <c:pt idx="12361">
                  <c:v>20.13</c:v>
                </c:pt>
                <c:pt idx="12362">
                  <c:v>20.135999999999999</c:v>
                </c:pt>
                <c:pt idx="12363">
                  <c:v>20.137</c:v>
                </c:pt>
                <c:pt idx="12364">
                  <c:v>20.126000000000001</c:v>
                </c:pt>
                <c:pt idx="12365">
                  <c:v>20.123999999999999</c:v>
                </c:pt>
                <c:pt idx="12366">
                  <c:v>20.137</c:v>
                </c:pt>
                <c:pt idx="12367">
                  <c:v>20.137</c:v>
                </c:pt>
                <c:pt idx="12368">
                  <c:v>20.132999999999999</c:v>
                </c:pt>
                <c:pt idx="12369">
                  <c:v>20.132999999999999</c:v>
                </c:pt>
                <c:pt idx="12370">
                  <c:v>20.132000000000001</c:v>
                </c:pt>
                <c:pt idx="12371">
                  <c:v>20.126999999999999</c:v>
                </c:pt>
                <c:pt idx="12372">
                  <c:v>20.135999999999999</c:v>
                </c:pt>
                <c:pt idx="12373">
                  <c:v>20.135999999999999</c:v>
                </c:pt>
                <c:pt idx="12374">
                  <c:v>20.143000000000001</c:v>
                </c:pt>
                <c:pt idx="12375">
                  <c:v>20.138999999999999</c:v>
                </c:pt>
                <c:pt idx="12376">
                  <c:v>20.135000000000002</c:v>
                </c:pt>
                <c:pt idx="12377">
                  <c:v>20.132999999999999</c:v>
                </c:pt>
                <c:pt idx="12378">
                  <c:v>20.134</c:v>
                </c:pt>
                <c:pt idx="12379">
                  <c:v>20.14</c:v>
                </c:pt>
                <c:pt idx="12380">
                  <c:v>20.132000000000001</c:v>
                </c:pt>
                <c:pt idx="12381">
                  <c:v>20.134</c:v>
                </c:pt>
                <c:pt idx="12382">
                  <c:v>20.138999999999999</c:v>
                </c:pt>
                <c:pt idx="12383">
                  <c:v>20.137</c:v>
                </c:pt>
                <c:pt idx="12384">
                  <c:v>20.13</c:v>
                </c:pt>
                <c:pt idx="12385">
                  <c:v>20.132999999999999</c:v>
                </c:pt>
                <c:pt idx="12386">
                  <c:v>20.129000000000001</c:v>
                </c:pt>
                <c:pt idx="12387">
                  <c:v>20.132999999999999</c:v>
                </c:pt>
                <c:pt idx="12388">
                  <c:v>20.135999999999999</c:v>
                </c:pt>
                <c:pt idx="12389">
                  <c:v>20.132000000000001</c:v>
                </c:pt>
                <c:pt idx="12390">
                  <c:v>20.135999999999999</c:v>
                </c:pt>
                <c:pt idx="12391">
                  <c:v>20.138999999999999</c:v>
                </c:pt>
                <c:pt idx="12392">
                  <c:v>20.126000000000001</c:v>
                </c:pt>
                <c:pt idx="12393">
                  <c:v>20.120999999999999</c:v>
                </c:pt>
                <c:pt idx="12394">
                  <c:v>20.13</c:v>
                </c:pt>
                <c:pt idx="12395">
                  <c:v>20.135000000000002</c:v>
                </c:pt>
                <c:pt idx="12396">
                  <c:v>20.12</c:v>
                </c:pt>
                <c:pt idx="12397">
                  <c:v>20.117999999999999</c:v>
                </c:pt>
                <c:pt idx="12398">
                  <c:v>20.12</c:v>
                </c:pt>
                <c:pt idx="12399">
                  <c:v>20.108000000000001</c:v>
                </c:pt>
                <c:pt idx="12400">
                  <c:v>20.119</c:v>
                </c:pt>
                <c:pt idx="12401">
                  <c:v>20.117000000000001</c:v>
                </c:pt>
                <c:pt idx="12402">
                  <c:v>20.123000000000001</c:v>
                </c:pt>
                <c:pt idx="12403">
                  <c:v>20.122</c:v>
                </c:pt>
                <c:pt idx="12404">
                  <c:v>20.12</c:v>
                </c:pt>
                <c:pt idx="12405">
                  <c:v>20.126000000000001</c:v>
                </c:pt>
                <c:pt idx="12406">
                  <c:v>20.125</c:v>
                </c:pt>
                <c:pt idx="12407">
                  <c:v>20.126999999999999</c:v>
                </c:pt>
                <c:pt idx="12408">
                  <c:v>20.117999999999999</c:v>
                </c:pt>
                <c:pt idx="12409">
                  <c:v>20.120999999999999</c:v>
                </c:pt>
                <c:pt idx="12410">
                  <c:v>20.125</c:v>
                </c:pt>
                <c:pt idx="12411">
                  <c:v>20.117000000000001</c:v>
                </c:pt>
                <c:pt idx="12412">
                  <c:v>20.128</c:v>
                </c:pt>
                <c:pt idx="12413">
                  <c:v>20.122</c:v>
                </c:pt>
                <c:pt idx="12414">
                  <c:v>20.123999999999999</c:v>
                </c:pt>
                <c:pt idx="12415">
                  <c:v>20.129000000000001</c:v>
                </c:pt>
                <c:pt idx="12416">
                  <c:v>20.129000000000001</c:v>
                </c:pt>
                <c:pt idx="12417">
                  <c:v>20.131</c:v>
                </c:pt>
                <c:pt idx="12418">
                  <c:v>20.125</c:v>
                </c:pt>
                <c:pt idx="12419">
                  <c:v>20.117000000000001</c:v>
                </c:pt>
                <c:pt idx="12420">
                  <c:v>20.119</c:v>
                </c:pt>
                <c:pt idx="12421">
                  <c:v>20.111000000000001</c:v>
                </c:pt>
                <c:pt idx="12422">
                  <c:v>20.119</c:v>
                </c:pt>
                <c:pt idx="12423">
                  <c:v>20.117999999999999</c:v>
                </c:pt>
                <c:pt idx="12424">
                  <c:v>20.116</c:v>
                </c:pt>
                <c:pt idx="12425">
                  <c:v>20.111000000000001</c:v>
                </c:pt>
                <c:pt idx="12426">
                  <c:v>20.111000000000001</c:v>
                </c:pt>
                <c:pt idx="12427">
                  <c:v>20.114000000000001</c:v>
                </c:pt>
                <c:pt idx="12428">
                  <c:v>20.11</c:v>
                </c:pt>
                <c:pt idx="12429">
                  <c:v>20.106000000000002</c:v>
                </c:pt>
                <c:pt idx="12430">
                  <c:v>20.120999999999999</c:v>
                </c:pt>
                <c:pt idx="12431">
                  <c:v>20.111000000000001</c:v>
                </c:pt>
                <c:pt idx="12432">
                  <c:v>20.109000000000002</c:v>
                </c:pt>
                <c:pt idx="12433">
                  <c:v>20.109000000000002</c:v>
                </c:pt>
                <c:pt idx="12434">
                  <c:v>20.105</c:v>
                </c:pt>
                <c:pt idx="12435">
                  <c:v>20.111999999999998</c:v>
                </c:pt>
                <c:pt idx="12436">
                  <c:v>20.106999999999999</c:v>
                </c:pt>
                <c:pt idx="12437">
                  <c:v>20.103000000000002</c:v>
                </c:pt>
                <c:pt idx="12438">
                  <c:v>20.111999999999998</c:v>
                </c:pt>
                <c:pt idx="12439">
                  <c:v>20.103999999999999</c:v>
                </c:pt>
                <c:pt idx="12440">
                  <c:v>20.114999999999998</c:v>
                </c:pt>
                <c:pt idx="12441">
                  <c:v>20.093</c:v>
                </c:pt>
                <c:pt idx="12442">
                  <c:v>20.117000000000001</c:v>
                </c:pt>
                <c:pt idx="12443">
                  <c:v>20.12</c:v>
                </c:pt>
                <c:pt idx="12444">
                  <c:v>20.129000000000001</c:v>
                </c:pt>
                <c:pt idx="12445">
                  <c:v>20.126999999999999</c:v>
                </c:pt>
                <c:pt idx="12446">
                  <c:v>20.146999999999998</c:v>
                </c:pt>
                <c:pt idx="12447">
                  <c:v>20.132000000000001</c:v>
                </c:pt>
                <c:pt idx="12448">
                  <c:v>20.123000000000001</c:v>
                </c:pt>
                <c:pt idx="12449">
                  <c:v>20.134</c:v>
                </c:pt>
                <c:pt idx="12450">
                  <c:v>20.128</c:v>
                </c:pt>
                <c:pt idx="12451">
                  <c:v>20.13</c:v>
                </c:pt>
                <c:pt idx="12452">
                  <c:v>20.123999999999999</c:v>
                </c:pt>
                <c:pt idx="12453">
                  <c:v>20.126999999999999</c:v>
                </c:pt>
                <c:pt idx="12454">
                  <c:v>20.123999999999999</c:v>
                </c:pt>
                <c:pt idx="12455">
                  <c:v>20.123000000000001</c:v>
                </c:pt>
                <c:pt idx="12456">
                  <c:v>20.123000000000001</c:v>
                </c:pt>
                <c:pt idx="12457">
                  <c:v>20.123000000000001</c:v>
                </c:pt>
                <c:pt idx="12458">
                  <c:v>20.120999999999999</c:v>
                </c:pt>
                <c:pt idx="12459">
                  <c:v>20.123000000000001</c:v>
                </c:pt>
                <c:pt idx="12460">
                  <c:v>20.117000000000001</c:v>
                </c:pt>
                <c:pt idx="12461">
                  <c:v>20.123999999999999</c:v>
                </c:pt>
                <c:pt idx="12462">
                  <c:v>20.111000000000001</c:v>
                </c:pt>
                <c:pt idx="12463">
                  <c:v>20.111000000000001</c:v>
                </c:pt>
                <c:pt idx="12464">
                  <c:v>20.100999999999999</c:v>
                </c:pt>
                <c:pt idx="12465">
                  <c:v>20.111000000000001</c:v>
                </c:pt>
                <c:pt idx="12466">
                  <c:v>20.111999999999998</c:v>
                </c:pt>
                <c:pt idx="12467">
                  <c:v>20.114000000000001</c:v>
                </c:pt>
                <c:pt idx="12468">
                  <c:v>20.117000000000001</c:v>
                </c:pt>
                <c:pt idx="12469">
                  <c:v>20.114999999999998</c:v>
                </c:pt>
                <c:pt idx="12470">
                  <c:v>20.114999999999998</c:v>
                </c:pt>
                <c:pt idx="12471">
                  <c:v>20.12</c:v>
                </c:pt>
                <c:pt idx="12472">
                  <c:v>20.117999999999999</c:v>
                </c:pt>
                <c:pt idx="12473">
                  <c:v>20.113</c:v>
                </c:pt>
                <c:pt idx="12474">
                  <c:v>20.109000000000002</c:v>
                </c:pt>
                <c:pt idx="12475">
                  <c:v>20.109000000000002</c:v>
                </c:pt>
                <c:pt idx="12476">
                  <c:v>20.119</c:v>
                </c:pt>
                <c:pt idx="12477">
                  <c:v>20.111999999999998</c:v>
                </c:pt>
                <c:pt idx="12478">
                  <c:v>20.108000000000001</c:v>
                </c:pt>
                <c:pt idx="12479">
                  <c:v>20.119</c:v>
                </c:pt>
                <c:pt idx="12480">
                  <c:v>20.119</c:v>
                </c:pt>
                <c:pt idx="12481">
                  <c:v>20.114999999999998</c:v>
                </c:pt>
                <c:pt idx="12482">
                  <c:v>20.117999999999999</c:v>
                </c:pt>
                <c:pt idx="12483">
                  <c:v>20.117999999999999</c:v>
                </c:pt>
                <c:pt idx="12484">
                  <c:v>20.096</c:v>
                </c:pt>
                <c:pt idx="12485">
                  <c:v>20.120999999999999</c:v>
                </c:pt>
                <c:pt idx="12486">
                  <c:v>20.120999999999999</c:v>
                </c:pt>
                <c:pt idx="12487">
                  <c:v>20.125</c:v>
                </c:pt>
                <c:pt idx="12488">
                  <c:v>20.137</c:v>
                </c:pt>
                <c:pt idx="12489">
                  <c:v>20.132000000000001</c:v>
                </c:pt>
                <c:pt idx="12490">
                  <c:v>20.137</c:v>
                </c:pt>
                <c:pt idx="12491">
                  <c:v>20.138999999999999</c:v>
                </c:pt>
                <c:pt idx="12492">
                  <c:v>20.135000000000002</c:v>
                </c:pt>
                <c:pt idx="12493">
                  <c:v>20.135000000000002</c:v>
                </c:pt>
                <c:pt idx="12494">
                  <c:v>20.135999999999999</c:v>
                </c:pt>
                <c:pt idx="12495">
                  <c:v>20.134</c:v>
                </c:pt>
                <c:pt idx="12496">
                  <c:v>20.123000000000001</c:v>
                </c:pt>
                <c:pt idx="12497">
                  <c:v>20.135999999999999</c:v>
                </c:pt>
                <c:pt idx="12498">
                  <c:v>20.137</c:v>
                </c:pt>
                <c:pt idx="12499">
                  <c:v>20.138999999999999</c:v>
                </c:pt>
                <c:pt idx="12500">
                  <c:v>20.140999999999998</c:v>
                </c:pt>
                <c:pt idx="12501">
                  <c:v>20.137</c:v>
                </c:pt>
                <c:pt idx="12502">
                  <c:v>20.14</c:v>
                </c:pt>
                <c:pt idx="12503">
                  <c:v>20.131</c:v>
                </c:pt>
                <c:pt idx="12504">
                  <c:v>20.135999999999999</c:v>
                </c:pt>
                <c:pt idx="12505">
                  <c:v>20.134</c:v>
                </c:pt>
                <c:pt idx="12506">
                  <c:v>20.126999999999999</c:v>
                </c:pt>
                <c:pt idx="12507">
                  <c:v>20.125</c:v>
                </c:pt>
                <c:pt idx="12508">
                  <c:v>20.125</c:v>
                </c:pt>
                <c:pt idx="12509">
                  <c:v>20.126000000000001</c:v>
                </c:pt>
                <c:pt idx="12510">
                  <c:v>20.138999999999999</c:v>
                </c:pt>
                <c:pt idx="12511">
                  <c:v>20.138999999999999</c:v>
                </c:pt>
                <c:pt idx="12512">
                  <c:v>20.135000000000002</c:v>
                </c:pt>
                <c:pt idx="12513">
                  <c:v>20.131</c:v>
                </c:pt>
                <c:pt idx="12514">
                  <c:v>20.135999999999999</c:v>
                </c:pt>
                <c:pt idx="12515">
                  <c:v>20.134</c:v>
                </c:pt>
                <c:pt idx="12516">
                  <c:v>20.134</c:v>
                </c:pt>
                <c:pt idx="12517">
                  <c:v>20.145</c:v>
                </c:pt>
                <c:pt idx="12518">
                  <c:v>20.135999999999999</c:v>
                </c:pt>
                <c:pt idx="12519">
                  <c:v>20.13</c:v>
                </c:pt>
                <c:pt idx="12520">
                  <c:v>20.126000000000001</c:v>
                </c:pt>
                <c:pt idx="12521">
                  <c:v>20.128</c:v>
                </c:pt>
                <c:pt idx="12522">
                  <c:v>20.126000000000001</c:v>
                </c:pt>
                <c:pt idx="12523">
                  <c:v>20.126999999999999</c:v>
                </c:pt>
                <c:pt idx="12524">
                  <c:v>20.126999999999999</c:v>
                </c:pt>
                <c:pt idx="12525">
                  <c:v>20.129000000000001</c:v>
                </c:pt>
                <c:pt idx="12526">
                  <c:v>20.134</c:v>
                </c:pt>
                <c:pt idx="12527">
                  <c:v>20.125</c:v>
                </c:pt>
                <c:pt idx="12528">
                  <c:v>20.128</c:v>
                </c:pt>
                <c:pt idx="12529">
                  <c:v>20.134</c:v>
                </c:pt>
                <c:pt idx="12530">
                  <c:v>20.134</c:v>
                </c:pt>
                <c:pt idx="12531">
                  <c:v>20.132000000000001</c:v>
                </c:pt>
                <c:pt idx="12532">
                  <c:v>20.138999999999999</c:v>
                </c:pt>
                <c:pt idx="12533">
                  <c:v>20.138999999999999</c:v>
                </c:pt>
                <c:pt idx="12534">
                  <c:v>20.138000000000002</c:v>
                </c:pt>
                <c:pt idx="12535">
                  <c:v>20.143999999999998</c:v>
                </c:pt>
                <c:pt idx="12536">
                  <c:v>20.143999999999998</c:v>
                </c:pt>
                <c:pt idx="12537">
                  <c:v>20.145</c:v>
                </c:pt>
                <c:pt idx="12538">
                  <c:v>20.167000000000002</c:v>
                </c:pt>
                <c:pt idx="12539">
                  <c:v>20.143000000000001</c:v>
                </c:pt>
                <c:pt idx="12540">
                  <c:v>20.145</c:v>
                </c:pt>
                <c:pt idx="12541">
                  <c:v>20.158999999999999</c:v>
                </c:pt>
                <c:pt idx="12542">
                  <c:v>20.143999999999998</c:v>
                </c:pt>
                <c:pt idx="12543">
                  <c:v>20.148</c:v>
                </c:pt>
                <c:pt idx="12544">
                  <c:v>20.152999999999999</c:v>
                </c:pt>
                <c:pt idx="12545">
                  <c:v>20.146000000000001</c:v>
                </c:pt>
                <c:pt idx="12546">
                  <c:v>20.158000000000001</c:v>
                </c:pt>
                <c:pt idx="12547">
                  <c:v>20.143999999999998</c:v>
                </c:pt>
                <c:pt idx="12548">
                  <c:v>20.149000000000001</c:v>
                </c:pt>
                <c:pt idx="12549">
                  <c:v>20.158000000000001</c:v>
                </c:pt>
                <c:pt idx="12550">
                  <c:v>20.149999999999999</c:v>
                </c:pt>
                <c:pt idx="12551">
                  <c:v>20.155999999999999</c:v>
                </c:pt>
                <c:pt idx="12552">
                  <c:v>20.161000000000001</c:v>
                </c:pt>
                <c:pt idx="12553">
                  <c:v>20.161000000000001</c:v>
                </c:pt>
                <c:pt idx="12554">
                  <c:v>20.158999999999999</c:v>
                </c:pt>
                <c:pt idx="12555">
                  <c:v>20.164000000000001</c:v>
                </c:pt>
                <c:pt idx="12556">
                  <c:v>20.16</c:v>
                </c:pt>
                <c:pt idx="12557">
                  <c:v>20.169</c:v>
                </c:pt>
                <c:pt idx="12558">
                  <c:v>20.170999999999999</c:v>
                </c:pt>
                <c:pt idx="12559">
                  <c:v>20.169</c:v>
                </c:pt>
                <c:pt idx="12560">
                  <c:v>20.158000000000001</c:v>
                </c:pt>
                <c:pt idx="12561">
                  <c:v>20.181999999999999</c:v>
                </c:pt>
                <c:pt idx="12562">
                  <c:v>20.161000000000001</c:v>
                </c:pt>
                <c:pt idx="12563">
                  <c:v>20.161000000000001</c:v>
                </c:pt>
                <c:pt idx="12564">
                  <c:v>20.163</c:v>
                </c:pt>
                <c:pt idx="12565">
                  <c:v>20.161999999999999</c:v>
                </c:pt>
                <c:pt idx="12566">
                  <c:v>20.152999999999999</c:v>
                </c:pt>
                <c:pt idx="12567">
                  <c:v>20.158000000000001</c:v>
                </c:pt>
                <c:pt idx="12568">
                  <c:v>20.155000000000001</c:v>
                </c:pt>
                <c:pt idx="12569">
                  <c:v>20.152999999999999</c:v>
                </c:pt>
                <c:pt idx="12570">
                  <c:v>20.149999999999999</c:v>
                </c:pt>
                <c:pt idx="12571">
                  <c:v>20.152000000000001</c:v>
                </c:pt>
                <c:pt idx="12572">
                  <c:v>20.154</c:v>
                </c:pt>
                <c:pt idx="12573">
                  <c:v>20.157</c:v>
                </c:pt>
                <c:pt idx="12574">
                  <c:v>20.155000000000001</c:v>
                </c:pt>
                <c:pt idx="12575">
                  <c:v>20.158999999999999</c:v>
                </c:pt>
                <c:pt idx="12576">
                  <c:v>20.152999999999999</c:v>
                </c:pt>
                <c:pt idx="12577">
                  <c:v>20.141999999999999</c:v>
                </c:pt>
                <c:pt idx="12578">
                  <c:v>20.158000000000001</c:v>
                </c:pt>
                <c:pt idx="12579">
                  <c:v>20.152999999999999</c:v>
                </c:pt>
                <c:pt idx="12580">
                  <c:v>20.152999999999999</c:v>
                </c:pt>
                <c:pt idx="12581">
                  <c:v>20.149000000000001</c:v>
                </c:pt>
                <c:pt idx="12582">
                  <c:v>20.140999999999998</c:v>
                </c:pt>
                <c:pt idx="12583">
                  <c:v>20.149999999999999</c:v>
                </c:pt>
                <c:pt idx="12584">
                  <c:v>20.157</c:v>
                </c:pt>
                <c:pt idx="12585">
                  <c:v>20.155000000000001</c:v>
                </c:pt>
                <c:pt idx="12586">
                  <c:v>20.155000000000001</c:v>
                </c:pt>
                <c:pt idx="12587">
                  <c:v>20.155000000000001</c:v>
                </c:pt>
                <c:pt idx="12588">
                  <c:v>20.158999999999999</c:v>
                </c:pt>
                <c:pt idx="12589">
                  <c:v>20.161999999999999</c:v>
                </c:pt>
                <c:pt idx="12590">
                  <c:v>20.166</c:v>
                </c:pt>
                <c:pt idx="12591">
                  <c:v>20.164999999999999</c:v>
                </c:pt>
                <c:pt idx="12592">
                  <c:v>20.170999999999999</c:v>
                </c:pt>
                <c:pt idx="12593">
                  <c:v>20.169</c:v>
                </c:pt>
                <c:pt idx="12594">
                  <c:v>20.183</c:v>
                </c:pt>
                <c:pt idx="12595">
                  <c:v>20.18</c:v>
                </c:pt>
                <c:pt idx="12596">
                  <c:v>20.184999999999999</c:v>
                </c:pt>
                <c:pt idx="12597">
                  <c:v>20.183</c:v>
                </c:pt>
                <c:pt idx="12598">
                  <c:v>20.181000000000001</c:v>
                </c:pt>
                <c:pt idx="12599">
                  <c:v>20.187999999999999</c:v>
                </c:pt>
                <c:pt idx="12600">
                  <c:v>20.186</c:v>
                </c:pt>
                <c:pt idx="12601">
                  <c:v>20.190999999999999</c:v>
                </c:pt>
                <c:pt idx="12602">
                  <c:v>20.195</c:v>
                </c:pt>
                <c:pt idx="12603">
                  <c:v>20.2</c:v>
                </c:pt>
                <c:pt idx="12604">
                  <c:v>20.193000000000001</c:v>
                </c:pt>
                <c:pt idx="12605">
                  <c:v>20.204999999999998</c:v>
                </c:pt>
                <c:pt idx="12606">
                  <c:v>20.192</c:v>
                </c:pt>
                <c:pt idx="12607">
                  <c:v>20.198</c:v>
                </c:pt>
                <c:pt idx="12608">
                  <c:v>20.198</c:v>
                </c:pt>
                <c:pt idx="12609">
                  <c:v>20.187999999999999</c:v>
                </c:pt>
                <c:pt idx="12610">
                  <c:v>20.186</c:v>
                </c:pt>
                <c:pt idx="12611">
                  <c:v>20.195</c:v>
                </c:pt>
                <c:pt idx="12612">
                  <c:v>20.190999999999999</c:v>
                </c:pt>
                <c:pt idx="12613">
                  <c:v>20.196999999999999</c:v>
                </c:pt>
                <c:pt idx="12614">
                  <c:v>20.215</c:v>
                </c:pt>
                <c:pt idx="12615">
                  <c:v>20.202000000000002</c:v>
                </c:pt>
                <c:pt idx="12616">
                  <c:v>20.190999999999999</c:v>
                </c:pt>
                <c:pt idx="12617">
                  <c:v>20.192</c:v>
                </c:pt>
                <c:pt idx="12618">
                  <c:v>20.198</c:v>
                </c:pt>
                <c:pt idx="12619">
                  <c:v>20.190000000000001</c:v>
                </c:pt>
                <c:pt idx="12620">
                  <c:v>20.193999999999999</c:v>
                </c:pt>
                <c:pt idx="12621">
                  <c:v>20.193999999999999</c:v>
                </c:pt>
                <c:pt idx="12622">
                  <c:v>20.192</c:v>
                </c:pt>
                <c:pt idx="12623">
                  <c:v>20.181999999999999</c:v>
                </c:pt>
                <c:pt idx="12624">
                  <c:v>20.186</c:v>
                </c:pt>
                <c:pt idx="12625">
                  <c:v>20.18</c:v>
                </c:pt>
                <c:pt idx="12626">
                  <c:v>20.178000000000001</c:v>
                </c:pt>
                <c:pt idx="12627">
                  <c:v>20.184999999999999</c:v>
                </c:pt>
                <c:pt idx="12628">
                  <c:v>20.184999999999999</c:v>
                </c:pt>
                <c:pt idx="12629">
                  <c:v>20.173999999999999</c:v>
                </c:pt>
                <c:pt idx="12630">
                  <c:v>20.170000000000002</c:v>
                </c:pt>
                <c:pt idx="12631">
                  <c:v>20.172000000000001</c:v>
                </c:pt>
                <c:pt idx="12632">
                  <c:v>20.177</c:v>
                </c:pt>
                <c:pt idx="12633">
                  <c:v>20.172999999999998</c:v>
                </c:pt>
                <c:pt idx="12634">
                  <c:v>20.167999999999999</c:v>
                </c:pt>
                <c:pt idx="12635">
                  <c:v>20.167000000000002</c:v>
                </c:pt>
                <c:pt idx="12636">
                  <c:v>20.164999999999999</c:v>
                </c:pt>
                <c:pt idx="12637">
                  <c:v>20.16</c:v>
                </c:pt>
                <c:pt idx="12638">
                  <c:v>20.164999999999999</c:v>
                </c:pt>
                <c:pt idx="12639">
                  <c:v>20.164999999999999</c:v>
                </c:pt>
                <c:pt idx="12640">
                  <c:v>20.157</c:v>
                </c:pt>
                <c:pt idx="12641">
                  <c:v>20.163</c:v>
                </c:pt>
                <c:pt idx="12642">
                  <c:v>20.161000000000001</c:v>
                </c:pt>
                <c:pt idx="12643">
                  <c:v>20.164000000000001</c:v>
                </c:pt>
                <c:pt idx="12644">
                  <c:v>20.155000000000001</c:v>
                </c:pt>
                <c:pt idx="12645">
                  <c:v>20.149000000000001</c:v>
                </c:pt>
                <c:pt idx="12646">
                  <c:v>20.149000000000001</c:v>
                </c:pt>
                <c:pt idx="12647">
                  <c:v>20.149000000000001</c:v>
                </c:pt>
                <c:pt idx="12648">
                  <c:v>20.149000000000001</c:v>
                </c:pt>
                <c:pt idx="12649">
                  <c:v>20.146999999999998</c:v>
                </c:pt>
                <c:pt idx="12650">
                  <c:v>20.158999999999999</c:v>
                </c:pt>
                <c:pt idx="12651">
                  <c:v>20.158999999999999</c:v>
                </c:pt>
                <c:pt idx="12652">
                  <c:v>20.155000000000001</c:v>
                </c:pt>
                <c:pt idx="12653">
                  <c:v>20.152000000000001</c:v>
                </c:pt>
                <c:pt idx="12654">
                  <c:v>20.151</c:v>
                </c:pt>
                <c:pt idx="12655">
                  <c:v>20.151</c:v>
                </c:pt>
                <c:pt idx="12656">
                  <c:v>20.149000000000001</c:v>
                </c:pt>
                <c:pt idx="12657">
                  <c:v>20.146999999999998</c:v>
                </c:pt>
                <c:pt idx="12658">
                  <c:v>20.146999999999998</c:v>
                </c:pt>
                <c:pt idx="12659">
                  <c:v>20.151</c:v>
                </c:pt>
                <c:pt idx="12660">
                  <c:v>20.154</c:v>
                </c:pt>
                <c:pt idx="12661">
                  <c:v>20.149999999999999</c:v>
                </c:pt>
                <c:pt idx="12662">
                  <c:v>20.140999999999998</c:v>
                </c:pt>
                <c:pt idx="12663">
                  <c:v>20.172000000000001</c:v>
                </c:pt>
                <c:pt idx="12664">
                  <c:v>20.157</c:v>
                </c:pt>
                <c:pt idx="12665">
                  <c:v>20.131</c:v>
                </c:pt>
                <c:pt idx="12666">
                  <c:v>20.164000000000001</c:v>
                </c:pt>
                <c:pt idx="12667">
                  <c:v>20.161999999999999</c:v>
                </c:pt>
                <c:pt idx="12668">
                  <c:v>20.16</c:v>
                </c:pt>
                <c:pt idx="12669">
                  <c:v>20.170999999999999</c:v>
                </c:pt>
                <c:pt idx="12670">
                  <c:v>20.169</c:v>
                </c:pt>
                <c:pt idx="12671">
                  <c:v>20.164999999999999</c:v>
                </c:pt>
                <c:pt idx="12672">
                  <c:v>20.167000000000002</c:v>
                </c:pt>
                <c:pt idx="12673">
                  <c:v>20.161000000000001</c:v>
                </c:pt>
                <c:pt idx="12674">
                  <c:v>20.158999999999999</c:v>
                </c:pt>
                <c:pt idx="12675">
                  <c:v>20.163</c:v>
                </c:pt>
                <c:pt idx="12676">
                  <c:v>20.154</c:v>
                </c:pt>
                <c:pt idx="12677">
                  <c:v>20.167999999999999</c:v>
                </c:pt>
                <c:pt idx="12678">
                  <c:v>20.166</c:v>
                </c:pt>
                <c:pt idx="12679">
                  <c:v>20.155000000000001</c:v>
                </c:pt>
                <c:pt idx="12680">
                  <c:v>20.152999999999999</c:v>
                </c:pt>
                <c:pt idx="12681">
                  <c:v>20.158000000000001</c:v>
                </c:pt>
                <c:pt idx="12682">
                  <c:v>20.151</c:v>
                </c:pt>
                <c:pt idx="12683">
                  <c:v>20.146999999999998</c:v>
                </c:pt>
                <c:pt idx="12684">
                  <c:v>20.151</c:v>
                </c:pt>
                <c:pt idx="12685">
                  <c:v>20.149999999999999</c:v>
                </c:pt>
                <c:pt idx="12686">
                  <c:v>20.163</c:v>
                </c:pt>
                <c:pt idx="12687">
                  <c:v>20.154</c:v>
                </c:pt>
                <c:pt idx="12688">
                  <c:v>20.157</c:v>
                </c:pt>
                <c:pt idx="12689">
                  <c:v>20.152000000000001</c:v>
                </c:pt>
                <c:pt idx="12690">
                  <c:v>20.161000000000001</c:v>
                </c:pt>
                <c:pt idx="12691">
                  <c:v>20.152999999999999</c:v>
                </c:pt>
                <c:pt idx="12692">
                  <c:v>20.16</c:v>
                </c:pt>
                <c:pt idx="12693">
                  <c:v>20.157</c:v>
                </c:pt>
                <c:pt idx="12694">
                  <c:v>20.158000000000001</c:v>
                </c:pt>
                <c:pt idx="12695">
                  <c:v>20.164000000000001</c:v>
                </c:pt>
                <c:pt idx="12696">
                  <c:v>20.167000000000002</c:v>
                </c:pt>
                <c:pt idx="12697">
                  <c:v>20.170999999999999</c:v>
                </c:pt>
                <c:pt idx="12698">
                  <c:v>20.158000000000001</c:v>
                </c:pt>
                <c:pt idx="12699">
                  <c:v>20.167000000000002</c:v>
                </c:pt>
                <c:pt idx="12700">
                  <c:v>20.163</c:v>
                </c:pt>
                <c:pt idx="12701">
                  <c:v>20.173999999999999</c:v>
                </c:pt>
                <c:pt idx="12702">
                  <c:v>20.166</c:v>
                </c:pt>
                <c:pt idx="12703">
                  <c:v>20.166</c:v>
                </c:pt>
                <c:pt idx="12704">
                  <c:v>20.166</c:v>
                </c:pt>
                <c:pt idx="12705">
                  <c:v>20.161999999999999</c:v>
                </c:pt>
                <c:pt idx="12706">
                  <c:v>20.161999999999999</c:v>
                </c:pt>
                <c:pt idx="12707">
                  <c:v>20.167000000000002</c:v>
                </c:pt>
                <c:pt idx="12708">
                  <c:v>20.161999999999999</c:v>
                </c:pt>
                <c:pt idx="12709">
                  <c:v>20.16</c:v>
                </c:pt>
                <c:pt idx="12710">
                  <c:v>20.163</c:v>
                </c:pt>
                <c:pt idx="12711">
                  <c:v>20.169</c:v>
                </c:pt>
                <c:pt idx="12712">
                  <c:v>20.167000000000002</c:v>
                </c:pt>
                <c:pt idx="12713">
                  <c:v>20.163</c:v>
                </c:pt>
                <c:pt idx="12714">
                  <c:v>20.167999999999999</c:v>
                </c:pt>
                <c:pt idx="12715">
                  <c:v>20.161999999999999</c:v>
                </c:pt>
                <c:pt idx="12716">
                  <c:v>20.167999999999999</c:v>
                </c:pt>
                <c:pt idx="12717">
                  <c:v>20.170999999999999</c:v>
                </c:pt>
                <c:pt idx="12718">
                  <c:v>20.175000000000001</c:v>
                </c:pt>
                <c:pt idx="12719">
                  <c:v>20.172999999999998</c:v>
                </c:pt>
                <c:pt idx="12720">
                  <c:v>20.170999999999999</c:v>
                </c:pt>
                <c:pt idx="12721">
                  <c:v>20.167000000000002</c:v>
                </c:pt>
                <c:pt idx="12722">
                  <c:v>20.175999999999998</c:v>
                </c:pt>
                <c:pt idx="12723">
                  <c:v>20.170000000000002</c:v>
                </c:pt>
                <c:pt idx="12724">
                  <c:v>20.161000000000001</c:v>
                </c:pt>
                <c:pt idx="12725">
                  <c:v>20.173999999999999</c:v>
                </c:pt>
                <c:pt idx="12726">
                  <c:v>20.170000000000002</c:v>
                </c:pt>
                <c:pt idx="12727">
                  <c:v>20.170000000000002</c:v>
                </c:pt>
                <c:pt idx="12728">
                  <c:v>20.166</c:v>
                </c:pt>
                <c:pt idx="12729">
                  <c:v>20.161999999999999</c:v>
                </c:pt>
                <c:pt idx="12730">
                  <c:v>20.161999999999999</c:v>
                </c:pt>
                <c:pt idx="12731">
                  <c:v>20.158000000000001</c:v>
                </c:pt>
                <c:pt idx="12732">
                  <c:v>20.164999999999999</c:v>
                </c:pt>
                <c:pt idx="12733">
                  <c:v>20.16</c:v>
                </c:pt>
                <c:pt idx="12734">
                  <c:v>20.155999999999999</c:v>
                </c:pt>
                <c:pt idx="12735">
                  <c:v>20.158000000000001</c:v>
                </c:pt>
                <c:pt idx="12736">
                  <c:v>20.164999999999999</c:v>
                </c:pt>
                <c:pt idx="12737">
                  <c:v>20.163</c:v>
                </c:pt>
                <c:pt idx="12738">
                  <c:v>20.161000000000001</c:v>
                </c:pt>
                <c:pt idx="12739">
                  <c:v>20.152999999999999</c:v>
                </c:pt>
                <c:pt idx="12740">
                  <c:v>20.161999999999999</c:v>
                </c:pt>
                <c:pt idx="12741">
                  <c:v>20.167999999999999</c:v>
                </c:pt>
                <c:pt idx="12742">
                  <c:v>20.170000000000002</c:v>
                </c:pt>
                <c:pt idx="12743">
                  <c:v>20.170999999999999</c:v>
                </c:pt>
                <c:pt idx="12744">
                  <c:v>20.167000000000002</c:v>
                </c:pt>
                <c:pt idx="12745">
                  <c:v>20.164000000000001</c:v>
                </c:pt>
                <c:pt idx="12746">
                  <c:v>20.170999999999999</c:v>
                </c:pt>
                <c:pt idx="12747">
                  <c:v>20.170999999999999</c:v>
                </c:pt>
                <c:pt idx="12748">
                  <c:v>20.175999999999998</c:v>
                </c:pt>
                <c:pt idx="12749">
                  <c:v>20.172000000000001</c:v>
                </c:pt>
                <c:pt idx="12750">
                  <c:v>20.170000000000002</c:v>
                </c:pt>
                <c:pt idx="12751">
                  <c:v>20.172000000000001</c:v>
                </c:pt>
                <c:pt idx="12752">
                  <c:v>20.164000000000001</c:v>
                </c:pt>
                <c:pt idx="12753">
                  <c:v>20.158999999999999</c:v>
                </c:pt>
                <c:pt idx="12754">
                  <c:v>20.167999999999999</c:v>
                </c:pt>
                <c:pt idx="12755">
                  <c:v>20.155000000000001</c:v>
                </c:pt>
                <c:pt idx="12756">
                  <c:v>20.166</c:v>
                </c:pt>
                <c:pt idx="12757">
                  <c:v>20.161999999999999</c:v>
                </c:pt>
                <c:pt idx="12758">
                  <c:v>20.16</c:v>
                </c:pt>
                <c:pt idx="12759">
                  <c:v>20.169</c:v>
                </c:pt>
                <c:pt idx="12760">
                  <c:v>20.163</c:v>
                </c:pt>
                <c:pt idx="12761">
                  <c:v>20.155999999999999</c:v>
                </c:pt>
                <c:pt idx="12762">
                  <c:v>20.161000000000001</c:v>
                </c:pt>
                <c:pt idx="12763">
                  <c:v>20.152000000000001</c:v>
                </c:pt>
                <c:pt idx="12764">
                  <c:v>20.152999999999999</c:v>
                </c:pt>
                <c:pt idx="12765">
                  <c:v>20.152999999999999</c:v>
                </c:pt>
                <c:pt idx="12766">
                  <c:v>20.151</c:v>
                </c:pt>
                <c:pt idx="12767">
                  <c:v>20.148</c:v>
                </c:pt>
                <c:pt idx="12768">
                  <c:v>20.138000000000002</c:v>
                </c:pt>
                <c:pt idx="12769">
                  <c:v>20.145</c:v>
                </c:pt>
                <c:pt idx="12770">
                  <c:v>20.151</c:v>
                </c:pt>
                <c:pt idx="12771">
                  <c:v>20.155999999999999</c:v>
                </c:pt>
                <c:pt idx="12772">
                  <c:v>20.154</c:v>
                </c:pt>
                <c:pt idx="12773">
                  <c:v>20.146999999999998</c:v>
                </c:pt>
                <c:pt idx="12774">
                  <c:v>20.152000000000001</c:v>
                </c:pt>
                <c:pt idx="12775">
                  <c:v>20.152000000000001</c:v>
                </c:pt>
                <c:pt idx="12776">
                  <c:v>20.140999999999998</c:v>
                </c:pt>
                <c:pt idx="12777">
                  <c:v>20.140999999999998</c:v>
                </c:pt>
                <c:pt idx="12778">
                  <c:v>20.146000000000001</c:v>
                </c:pt>
                <c:pt idx="12779">
                  <c:v>20.151</c:v>
                </c:pt>
                <c:pt idx="12780">
                  <c:v>20.146999999999998</c:v>
                </c:pt>
                <c:pt idx="12781">
                  <c:v>20.143999999999998</c:v>
                </c:pt>
                <c:pt idx="12782">
                  <c:v>20.134</c:v>
                </c:pt>
                <c:pt idx="12783">
                  <c:v>20.143000000000001</c:v>
                </c:pt>
                <c:pt idx="12784">
                  <c:v>20.145</c:v>
                </c:pt>
                <c:pt idx="12785">
                  <c:v>20.138999999999999</c:v>
                </c:pt>
                <c:pt idx="12786">
                  <c:v>20.146999999999998</c:v>
                </c:pt>
                <c:pt idx="12787">
                  <c:v>20.135000000000002</c:v>
                </c:pt>
                <c:pt idx="12788">
                  <c:v>20.135000000000002</c:v>
                </c:pt>
                <c:pt idx="12789">
                  <c:v>20.143000000000001</c:v>
                </c:pt>
                <c:pt idx="12790">
                  <c:v>20.137</c:v>
                </c:pt>
                <c:pt idx="12791">
                  <c:v>20.128</c:v>
                </c:pt>
                <c:pt idx="12792">
                  <c:v>20.131</c:v>
                </c:pt>
                <c:pt idx="12793">
                  <c:v>20.137</c:v>
                </c:pt>
                <c:pt idx="12794">
                  <c:v>20.129000000000001</c:v>
                </c:pt>
                <c:pt idx="12795">
                  <c:v>20.134</c:v>
                </c:pt>
                <c:pt idx="12796">
                  <c:v>20.131</c:v>
                </c:pt>
                <c:pt idx="12797">
                  <c:v>20.123000000000001</c:v>
                </c:pt>
                <c:pt idx="12798">
                  <c:v>20.126999999999999</c:v>
                </c:pt>
                <c:pt idx="12799">
                  <c:v>20.134</c:v>
                </c:pt>
                <c:pt idx="12800">
                  <c:v>20.126000000000001</c:v>
                </c:pt>
                <c:pt idx="12801">
                  <c:v>20.134</c:v>
                </c:pt>
                <c:pt idx="12802">
                  <c:v>20.143000000000001</c:v>
                </c:pt>
                <c:pt idx="12803">
                  <c:v>20.117000000000001</c:v>
                </c:pt>
                <c:pt idx="12804">
                  <c:v>20.122</c:v>
                </c:pt>
                <c:pt idx="12805">
                  <c:v>20.114999999999998</c:v>
                </c:pt>
                <c:pt idx="12806">
                  <c:v>20.113</c:v>
                </c:pt>
                <c:pt idx="12807">
                  <c:v>20.125</c:v>
                </c:pt>
                <c:pt idx="12808">
                  <c:v>20.117999999999999</c:v>
                </c:pt>
                <c:pt idx="12809">
                  <c:v>20.116</c:v>
                </c:pt>
                <c:pt idx="12810">
                  <c:v>20.106999999999999</c:v>
                </c:pt>
                <c:pt idx="12811">
                  <c:v>20.138000000000002</c:v>
                </c:pt>
                <c:pt idx="12812">
                  <c:v>20.116</c:v>
                </c:pt>
                <c:pt idx="12813">
                  <c:v>20.120999999999999</c:v>
                </c:pt>
                <c:pt idx="12814">
                  <c:v>20.120999999999999</c:v>
                </c:pt>
                <c:pt idx="12815">
                  <c:v>20.114999999999998</c:v>
                </c:pt>
                <c:pt idx="12816">
                  <c:v>20.117000000000001</c:v>
                </c:pt>
                <c:pt idx="12817">
                  <c:v>20.114999999999998</c:v>
                </c:pt>
                <c:pt idx="12818">
                  <c:v>20.117000000000001</c:v>
                </c:pt>
                <c:pt idx="12819">
                  <c:v>20.116</c:v>
                </c:pt>
                <c:pt idx="12820">
                  <c:v>20.132999999999999</c:v>
                </c:pt>
                <c:pt idx="12821">
                  <c:v>20.123999999999999</c:v>
                </c:pt>
                <c:pt idx="12822">
                  <c:v>20.116</c:v>
                </c:pt>
                <c:pt idx="12823">
                  <c:v>20.120999999999999</c:v>
                </c:pt>
                <c:pt idx="12824">
                  <c:v>20.125</c:v>
                </c:pt>
                <c:pt idx="12825">
                  <c:v>20.13</c:v>
                </c:pt>
                <c:pt idx="12826">
                  <c:v>20.123000000000001</c:v>
                </c:pt>
                <c:pt idx="12827">
                  <c:v>20.120999999999999</c:v>
                </c:pt>
                <c:pt idx="12828">
                  <c:v>20.137</c:v>
                </c:pt>
                <c:pt idx="12829">
                  <c:v>20.128</c:v>
                </c:pt>
                <c:pt idx="12830">
                  <c:v>20.128</c:v>
                </c:pt>
                <c:pt idx="12831">
                  <c:v>20.122</c:v>
                </c:pt>
                <c:pt idx="12832">
                  <c:v>20.132999999999999</c:v>
                </c:pt>
                <c:pt idx="12833">
                  <c:v>20.135000000000002</c:v>
                </c:pt>
                <c:pt idx="12834">
                  <c:v>20.14</c:v>
                </c:pt>
                <c:pt idx="12835">
                  <c:v>20.135999999999999</c:v>
                </c:pt>
                <c:pt idx="12836">
                  <c:v>20.135999999999999</c:v>
                </c:pt>
                <c:pt idx="12837">
                  <c:v>20.143000000000001</c:v>
                </c:pt>
                <c:pt idx="12838">
                  <c:v>20.14</c:v>
                </c:pt>
                <c:pt idx="12839">
                  <c:v>20.149000000000001</c:v>
                </c:pt>
                <c:pt idx="12840">
                  <c:v>20.146999999999998</c:v>
                </c:pt>
                <c:pt idx="12841">
                  <c:v>20.149999999999999</c:v>
                </c:pt>
                <c:pt idx="12842">
                  <c:v>20.145</c:v>
                </c:pt>
                <c:pt idx="12843">
                  <c:v>20.146000000000001</c:v>
                </c:pt>
                <c:pt idx="12844">
                  <c:v>20.148</c:v>
                </c:pt>
                <c:pt idx="12845">
                  <c:v>20.148</c:v>
                </c:pt>
                <c:pt idx="12846">
                  <c:v>20.161000000000001</c:v>
                </c:pt>
                <c:pt idx="12847">
                  <c:v>20.155000000000001</c:v>
                </c:pt>
                <c:pt idx="12848">
                  <c:v>20.157</c:v>
                </c:pt>
                <c:pt idx="12849">
                  <c:v>20.149000000000001</c:v>
                </c:pt>
                <c:pt idx="12850">
                  <c:v>20.152999999999999</c:v>
                </c:pt>
                <c:pt idx="12851">
                  <c:v>20.158000000000001</c:v>
                </c:pt>
                <c:pt idx="12852">
                  <c:v>20.149000000000001</c:v>
                </c:pt>
                <c:pt idx="12853">
                  <c:v>20.143000000000001</c:v>
                </c:pt>
                <c:pt idx="12854">
                  <c:v>20.161999999999999</c:v>
                </c:pt>
                <c:pt idx="12855">
                  <c:v>20.163</c:v>
                </c:pt>
                <c:pt idx="12856">
                  <c:v>20.134</c:v>
                </c:pt>
                <c:pt idx="12857">
                  <c:v>20.140999999999998</c:v>
                </c:pt>
                <c:pt idx="12858">
                  <c:v>20.13</c:v>
                </c:pt>
                <c:pt idx="12859">
                  <c:v>20.135000000000002</c:v>
                </c:pt>
                <c:pt idx="12860">
                  <c:v>20.141999999999999</c:v>
                </c:pt>
                <c:pt idx="12861">
                  <c:v>20.132999999999999</c:v>
                </c:pt>
                <c:pt idx="12862">
                  <c:v>20.157</c:v>
                </c:pt>
                <c:pt idx="12863">
                  <c:v>20.138000000000002</c:v>
                </c:pt>
                <c:pt idx="12864">
                  <c:v>20.132999999999999</c:v>
                </c:pt>
                <c:pt idx="12865">
                  <c:v>20.135999999999999</c:v>
                </c:pt>
                <c:pt idx="12866">
                  <c:v>20.143000000000001</c:v>
                </c:pt>
                <c:pt idx="12867">
                  <c:v>20.146999999999998</c:v>
                </c:pt>
                <c:pt idx="12868">
                  <c:v>20.108000000000001</c:v>
                </c:pt>
                <c:pt idx="12869">
                  <c:v>20.154</c:v>
                </c:pt>
                <c:pt idx="12870">
                  <c:v>20.161000000000001</c:v>
                </c:pt>
                <c:pt idx="12871">
                  <c:v>20.173999999999999</c:v>
                </c:pt>
                <c:pt idx="12872">
                  <c:v>20.145</c:v>
                </c:pt>
                <c:pt idx="12873">
                  <c:v>20.154</c:v>
                </c:pt>
                <c:pt idx="12874">
                  <c:v>20.166</c:v>
                </c:pt>
                <c:pt idx="12875">
                  <c:v>20.167999999999999</c:v>
                </c:pt>
                <c:pt idx="12876">
                  <c:v>20.167999999999999</c:v>
                </c:pt>
                <c:pt idx="12877">
                  <c:v>20.166</c:v>
                </c:pt>
                <c:pt idx="12878">
                  <c:v>20.172999999999998</c:v>
                </c:pt>
                <c:pt idx="12879">
                  <c:v>20.16</c:v>
                </c:pt>
                <c:pt idx="12880">
                  <c:v>20.151</c:v>
                </c:pt>
                <c:pt idx="12881">
                  <c:v>20.161999999999999</c:v>
                </c:pt>
                <c:pt idx="12882">
                  <c:v>20.155999999999999</c:v>
                </c:pt>
                <c:pt idx="12883">
                  <c:v>20.167000000000002</c:v>
                </c:pt>
                <c:pt idx="12884">
                  <c:v>20.164999999999999</c:v>
                </c:pt>
                <c:pt idx="12885">
                  <c:v>20.173999999999999</c:v>
                </c:pt>
                <c:pt idx="12886">
                  <c:v>20.172000000000001</c:v>
                </c:pt>
                <c:pt idx="12887">
                  <c:v>20.163</c:v>
                </c:pt>
                <c:pt idx="12888">
                  <c:v>20.163</c:v>
                </c:pt>
                <c:pt idx="12889">
                  <c:v>20.167999999999999</c:v>
                </c:pt>
                <c:pt idx="12890">
                  <c:v>20.166</c:v>
                </c:pt>
                <c:pt idx="12891">
                  <c:v>20.172999999999998</c:v>
                </c:pt>
                <c:pt idx="12892">
                  <c:v>20.172999999999998</c:v>
                </c:pt>
                <c:pt idx="12893">
                  <c:v>20.164000000000001</c:v>
                </c:pt>
                <c:pt idx="12894">
                  <c:v>20.170000000000002</c:v>
                </c:pt>
                <c:pt idx="12895">
                  <c:v>20.178999999999998</c:v>
                </c:pt>
                <c:pt idx="12896">
                  <c:v>20.178000000000001</c:v>
                </c:pt>
                <c:pt idx="12897">
                  <c:v>20.169</c:v>
                </c:pt>
                <c:pt idx="12898">
                  <c:v>20.175000000000001</c:v>
                </c:pt>
                <c:pt idx="12899">
                  <c:v>20.164999999999999</c:v>
                </c:pt>
                <c:pt idx="12900">
                  <c:v>20.172000000000001</c:v>
                </c:pt>
                <c:pt idx="12901">
                  <c:v>20.18</c:v>
                </c:pt>
                <c:pt idx="12902">
                  <c:v>20.169</c:v>
                </c:pt>
                <c:pt idx="12903">
                  <c:v>20.183</c:v>
                </c:pt>
                <c:pt idx="12904">
                  <c:v>20.184999999999999</c:v>
                </c:pt>
                <c:pt idx="12905">
                  <c:v>20.183</c:v>
                </c:pt>
                <c:pt idx="12906">
                  <c:v>20.186</c:v>
                </c:pt>
                <c:pt idx="12907">
                  <c:v>20.184000000000001</c:v>
                </c:pt>
                <c:pt idx="12908">
                  <c:v>20.184000000000001</c:v>
                </c:pt>
                <c:pt idx="12909">
                  <c:v>20.181999999999999</c:v>
                </c:pt>
                <c:pt idx="12910">
                  <c:v>20.190000000000001</c:v>
                </c:pt>
                <c:pt idx="12911">
                  <c:v>20.193000000000001</c:v>
                </c:pt>
                <c:pt idx="12912">
                  <c:v>20.186</c:v>
                </c:pt>
                <c:pt idx="12913">
                  <c:v>20.190999999999999</c:v>
                </c:pt>
                <c:pt idx="12914">
                  <c:v>20.193000000000001</c:v>
                </c:pt>
                <c:pt idx="12915">
                  <c:v>20.193000000000001</c:v>
                </c:pt>
                <c:pt idx="12916">
                  <c:v>20.193000000000001</c:v>
                </c:pt>
                <c:pt idx="12917">
                  <c:v>20.189</c:v>
                </c:pt>
                <c:pt idx="12918">
                  <c:v>20.189</c:v>
                </c:pt>
                <c:pt idx="12919">
                  <c:v>20.187000000000001</c:v>
                </c:pt>
                <c:pt idx="12920">
                  <c:v>20.190000000000001</c:v>
                </c:pt>
                <c:pt idx="12921">
                  <c:v>20.196000000000002</c:v>
                </c:pt>
                <c:pt idx="12922">
                  <c:v>20.187999999999999</c:v>
                </c:pt>
                <c:pt idx="12923">
                  <c:v>20.187999999999999</c:v>
                </c:pt>
                <c:pt idx="12924">
                  <c:v>20.181000000000001</c:v>
                </c:pt>
                <c:pt idx="12925">
                  <c:v>20.190000000000001</c:v>
                </c:pt>
                <c:pt idx="12926">
                  <c:v>20.184000000000001</c:v>
                </c:pt>
                <c:pt idx="12927">
                  <c:v>20.190999999999999</c:v>
                </c:pt>
                <c:pt idx="12928">
                  <c:v>20.187999999999999</c:v>
                </c:pt>
                <c:pt idx="12929">
                  <c:v>20.193000000000001</c:v>
                </c:pt>
                <c:pt idx="12930">
                  <c:v>20.198</c:v>
                </c:pt>
                <c:pt idx="12931">
                  <c:v>20.206</c:v>
                </c:pt>
                <c:pt idx="12932">
                  <c:v>20.209</c:v>
                </c:pt>
                <c:pt idx="12933">
                  <c:v>20.198</c:v>
                </c:pt>
                <c:pt idx="12934">
                  <c:v>20.204999999999998</c:v>
                </c:pt>
                <c:pt idx="12935">
                  <c:v>20.210999999999999</c:v>
                </c:pt>
                <c:pt idx="12936">
                  <c:v>20.201000000000001</c:v>
                </c:pt>
                <c:pt idx="12937">
                  <c:v>20.22</c:v>
                </c:pt>
                <c:pt idx="12938">
                  <c:v>20.207000000000001</c:v>
                </c:pt>
                <c:pt idx="12939">
                  <c:v>20.219000000000001</c:v>
                </c:pt>
                <c:pt idx="12940">
                  <c:v>20.218</c:v>
                </c:pt>
                <c:pt idx="12941">
                  <c:v>20.222999999999999</c:v>
                </c:pt>
                <c:pt idx="12942">
                  <c:v>20.212</c:v>
                </c:pt>
                <c:pt idx="12943">
                  <c:v>20.206</c:v>
                </c:pt>
                <c:pt idx="12944">
                  <c:v>20.23</c:v>
                </c:pt>
                <c:pt idx="12945">
                  <c:v>20.215</c:v>
                </c:pt>
                <c:pt idx="12946">
                  <c:v>20.219000000000001</c:v>
                </c:pt>
                <c:pt idx="12947">
                  <c:v>20.225999999999999</c:v>
                </c:pt>
                <c:pt idx="12948">
                  <c:v>20.225999999999999</c:v>
                </c:pt>
                <c:pt idx="12949">
                  <c:v>20.228000000000002</c:v>
                </c:pt>
                <c:pt idx="12950">
                  <c:v>20.224</c:v>
                </c:pt>
                <c:pt idx="12951">
                  <c:v>20.213999999999999</c:v>
                </c:pt>
                <c:pt idx="12952">
                  <c:v>20.22</c:v>
                </c:pt>
                <c:pt idx="12953">
                  <c:v>20.227</c:v>
                </c:pt>
                <c:pt idx="12954">
                  <c:v>20.213999999999999</c:v>
                </c:pt>
                <c:pt idx="12955">
                  <c:v>20.22</c:v>
                </c:pt>
                <c:pt idx="12956">
                  <c:v>20.21</c:v>
                </c:pt>
                <c:pt idx="12957">
                  <c:v>20.207000000000001</c:v>
                </c:pt>
                <c:pt idx="12958">
                  <c:v>20.212</c:v>
                </c:pt>
                <c:pt idx="12959">
                  <c:v>20.216999999999999</c:v>
                </c:pt>
                <c:pt idx="12960">
                  <c:v>20.206</c:v>
                </c:pt>
                <c:pt idx="12961">
                  <c:v>20.207999999999998</c:v>
                </c:pt>
                <c:pt idx="12962">
                  <c:v>20.207999999999998</c:v>
                </c:pt>
                <c:pt idx="12963">
                  <c:v>20.224</c:v>
                </c:pt>
                <c:pt idx="12964">
                  <c:v>20.216999999999999</c:v>
                </c:pt>
                <c:pt idx="12965">
                  <c:v>20.22</c:v>
                </c:pt>
                <c:pt idx="12966">
                  <c:v>20.213000000000001</c:v>
                </c:pt>
                <c:pt idx="12967">
                  <c:v>20.207000000000001</c:v>
                </c:pt>
                <c:pt idx="12968">
                  <c:v>20.213000000000001</c:v>
                </c:pt>
                <c:pt idx="12969">
                  <c:v>20.190999999999999</c:v>
                </c:pt>
                <c:pt idx="12970">
                  <c:v>20.192</c:v>
                </c:pt>
                <c:pt idx="12971">
                  <c:v>20.196000000000002</c:v>
                </c:pt>
                <c:pt idx="12972">
                  <c:v>20.209</c:v>
                </c:pt>
                <c:pt idx="12973">
                  <c:v>20.212</c:v>
                </c:pt>
                <c:pt idx="12974">
                  <c:v>20.190000000000001</c:v>
                </c:pt>
                <c:pt idx="12975">
                  <c:v>20.196999999999999</c:v>
                </c:pt>
                <c:pt idx="12976">
                  <c:v>20.199000000000002</c:v>
                </c:pt>
                <c:pt idx="12977">
                  <c:v>20.204000000000001</c:v>
                </c:pt>
                <c:pt idx="12978">
                  <c:v>20.207999999999998</c:v>
                </c:pt>
                <c:pt idx="12979">
                  <c:v>20.206</c:v>
                </c:pt>
                <c:pt idx="12980">
                  <c:v>20.225999999999999</c:v>
                </c:pt>
                <c:pt idx="12981">
                  <c:v>20.215</c:v>
                </c:pt>
                <c:pt idx="12982">
                  <c:v>20.210999999999999</c:v>
                </c:pt>
                <c:pt idx="12983">
                  <c:v>20.236999999999998</c:v>
                </c:pt>
                <c:pt idx="12984">
                  <c:v>20.225999999999999</c:v>
                </c:pt>
                <c:pt idx="12985">
                  <c:v>20.225999999999999</c:v>
                </c:pt>
                <c:pt idx="12986">
                  <c:v>20.231000000000002</c:v>
                </c:pt>
                <c:pt idx="12987">
                  <c:v>20.228999999999999</c:v>
                </c:pt>
                <c:pt idx="12988">
                  <c:v>20.225000000000001</c:v>
                </c:pt>
                <c:pt idx="12989">
                  <c:v>20.244</c:v>
                </c:pt>
                <c:pt idx="12990">
                  <c:v>20.218</c:v>
                </c:pt>
                <c:pt idx="12991">
                  <c:v>20.225000000000001</c:v>
                </c:pt>
                <c:pt idx="12992">
                  <c:v>20.221</c:v>
                </c:pt>
                <c:pt idx="12993">
                  <c:v>20.225000000000001</c:v>
                </c:pt>
                <c:pt idx="12994">
                  <c:v>20.23</c:v>
                </c:pt>
                <c:pt idx="12995">
                  <c:v>20.221</c:v>
                </c:pt>
                <c:pt idx="12996">
                  <c:v>20.213000000000001</c:v>
                </c:pt>
                <c:pt idx="12997">
                  <c:v>20.219000000000001</c:v>
                </c:pt>
                <c:pt idx="12998">
                  <c:v>20.181999999999999</c:v>
                </c:pt>
                <c:pt idx="12999">
                  <c:v>20.206</c:v>
                </c:pt>
                <c:pt idx="13000">
                  <c:v>20.215</c:v>
                </c:pt>
                <c:pt idx="13001">
                  <c:v>20.213000000000001</c:v>
                </c:pt>
                <c:pt idx="13002">
                  <c:v>20.216999999999999</c:v>
                </c:pt>
                <c:pt idx="13003">
                  <c:v>20.218</c:v>
                </c:pt>
                <c:pt idx="13004">
                  <c:v>20.233000000000001</c:v>
                </c:pt>
                <c:pt idx="13005">
                  <c:v>20.22</c:v>
                </c:pt>
                <c:pt idx="13006">
                  <c:v>20.213000000000001</c:v>
                </c:pt>
                <c:pt idx="13007">
                  <c:v>20.212</c:v>
                </c:pt>
                <c:pt idx="13008">
                  <c:v>20.222999999999999</c:v>
                </c:pt>
                <c:pt idx="13009">
                  <c:v>20.221</c:v>
                </c:pt>
                <c:pt idx="13010">
                  <c:v>20.222999999999999</c:v>
                </c:pt>
                <c:pt idx="13011">
                  <c:v>20.227</c:v>
                </c:pt>
                <c:pt idx="13012">
                  <c:v>20.23</c:v>
                </c:pt>
                <c:pt idx="13013">
                  <c:v>20.231999999999999</c:v>
                </c:pt>
                <c:pt idx="13014">
                  <c:v>20.227</c:v>
                </c:pt>
                <c:pt idx="13015">
                  <c:v>20.231999999999999</c:v>
                </c:pt>
                <c:pt idx="13016">
                  <c:v>20.23</c:v>
                </c:pt>
                <c:pt idx="13017">
                  <c:v>20.23</c:v>
                </c:pt>
                <c:pt idx="13018">
                  <c:v>20.233000000000001</c:v>
                </c:pt>
                <c:pt idx="13019">
                  <c:v>20.202000000000002</c:v>
                </c:pt>
                <c:pt idx="13020">
                  <c:v>20.233000000000001</c:v>
                </c:pt>
                <c:pt idx="13021">
                  <c:v>20.225999999999999</c:v>
                </c:pt>
                <c:pt idx="13022">
                  <c:v>20.184999999999999</c:v>
                </c:pt>
                <c:pt idx="13023">
                  <c:v>20.228999999999999</c:v>
                </c:pt>
                <c:pt idx="13024">
                  <c:v>20.216000000000001</c:v>
                </c:pt>
                <c:pt idx="13025">
                  <c:v>20.222000000000001</c:v>
                </c:pt>
                <c:pt idx="13026">
                  <c:v>20.233000000000001</c:v>
                </c:pt>
                <c:pt idx="13027">
                  <c:v>20.231000000000002</c:v>
                </c:pt>
                <c:pt idx="13028">
                  <c:v>20.248999999999999</c:v>
                </c:pt>
                <c:pt idx="13029">
                  <c:v>20.239999999999998</c:v>
                </c:pt>
                <c:pt idx="13030">
                  <c:v>20.236000000000001</c:v>
                </c:pt>
                <c:pt idx="13031">
                  <c:v>20.23</c:v>
                </c:pt>
                <c:pt idx="13032">
                  <c:v>20.228000000000002</c:v>
                </c:pt>
                <c:pt idx="13033">
                  <c:v>20.221</c:v>
                </c:pt>
                <c:pt idx="13034">
                  <c:v>20.215</c:v>
                </c:pt>
                <c:pt idx="13035">
                  <c:v>20.228000000000002</c:v>
                </c:pt>
                <c:pt idx="13036">
                  <c:v>20.228000000000002</c:v>
                </c:pt>
                <c:pt idx="13037">
                  <c:v>20.216999999999999</c:v>
                </c:pt>
                <c:pt idx="13038">
                  <c:v>20.228000000000002</c:v>
                </c:pt>
                <c:pt idx="13039">
                  <c:v>20.225999999999999</c:v>
                </c:pt>
                <c:pt idx="13040">
                  <c:v>20.216999999999999</c:v>
                </c:pt>
                <c:pt idx="13041">
                  <c:v>20.22</c:v>
                </c:pt>
                <c:pt idx="13042">
                  <c:v>20.216999999999999</c:v>
                </c:pt>
                <c:pt idx="13043">
                  <c:v>20.213999999999999</c:v>
                </c:pt>
                <c:pt idx="13044">
                  <c:v>20.22</c:v>
                </c:pt>
                <c:pt idx="13045">
                  <c:v>20.231000000000002</c:v>
                </c:pt>
                <c:pt idx="13046">
                  <c:v>20.239999999999998</c:v>
                </c:pt>
                <c:pt idx="13047">
                  <c:v>20.234000000000002</c:v>
                </c:pt>
                <c:pt idx="13048">
                  <c:v>20.245000000000001</c:v>
                </c:pt>
                <c:pt idx="13049">
                  <c:v>20.227</c:v>
                </c:pt>
                <c:pt idx="13050">
                  <c:v>20.219000000000001</c:v>
                </c:pt>
                <c:pt idx="13051">
                  <c:v>20.227</c:v>
                </c:pt>
                <c:pt idx="13052">
                  <c:v>20.216000000000001</c:v>
                </c:pt>
                <c:pt idx="13053">
                  <c:v>20.219000000000001</c:v>
                </c:pt>
                <c:pt idx="13054">
                  <c:v>20.216999999999999</c:v>
                </c:pt>
                <c:pt idx="13055">
                  <c:v>20.219000000000001</c:v>
                </c:pt>
                <c:pt idx="13056">
                  <c:v>20.219000000000001</c:v>
                </c:pt>
                <c:pt idx="13057">
                  <c:v>20.219000000000001</c:v>
                </c:pt>
                <c:pt idx="13058">
                  <c:v>20.219000000000001</c:v>
                </c:pt>
                <c:pt idx="13059">
                  <c:v>20.204000000000001</c:v>
                </c:pt>
                <c:pt idx="13060">
                  <c:v>20.195</c:v>
                </c:pt>
                <c:pt idx="13061">
                  <c:v>20.204999999999998</c:v>
                </c:pt>
                <c:pt idx="13062">
                  <c:v>20.207000000000001</c:v>
                </c:pt>
                <c:pt idx="13063">
                  <c:v>20.202000000000002</c:v>
                </c:pt>
                <c:pt idx="13064">
                  <c:v>20.207000000000001</c:v>
                </c:pt>
                <c:pt idx="13065">
                  <c:v>20.202999999999999</c:v>
                </c:pt>
                <c:pt idx="13066">
                  <c:v>20.212</c:v>
                </c:pt>
                <c:pt idx="13067">
                  <c:v>20.212</c:v>
                </c:pt>
                <c:pt idx="13068">
                  <c:v>20.199000000000002</c:v>
                </c:pt>
                <c:pt idx="13069">
                  <c:v>20.207000000000001</c:v>
                </c:pt>
                <c:pt idx="13070">
                  <c:v>20.202999999999999</c:v>
                </c:pt>
                <c:pt idx="13071">
                  <c:v>20.195</c:v>
                </c:pt>
                <c:pt idx="13072">
                  <c:v>20.196999999999999</c:v>
                </c:pt>
                <c:pt idx="13073">
                  <c:v>20.204000000000001</c:v>
                </c:pt>
                <c:pt idx="13074">
                  <c:v>20.199000000000002</c:v>
                </c:pt>
                <c:pt idx="13075">
                  <c:v>20.193000000000001</c:v>
                </c:pt>
                <c:pt idx="13076">
                  <c:v>20.196999999999999</c:v>
                </c:pt>
                <c:pt idx="13077">
                  <c:v>20.195</c:v>
                </c:pt>
                <c:pt idx="13078">
                  <c:v>20.175999999999998</c:v>
                </c:pt>
                <c:pt idx="13079">
                  <c:v>20.196999999999999</c:v>
                </c:pt>
                <c:pt idx="13080">
                  <c:v>20.198</c:v>
                </c:pt>
                <c:pt idx="13081">
                  <c:v>20.202000000000002</c:v>
                </c:pt>
                <c:pt idx="13082">
                  <c:v>20.204000000000001</c:v>
                </c:pt>
                <c:pt idx="13083">
                  <c:v>20.204999999999998</c:v>
                </c:pt>
                <c:pt idx="13084">
                  <c:v>20.204999999999998</c:v>
                </c:pt>
                <c:pt idx="13085">
                  <c:v>20.213000000000001</c:v>
                </c:pt>
                <c:pt idx="13086">
                  <c:v>20.224</c:v>
                </c:pt>
                <c:pt idx="13087">
                  <c:v>20.209</c:v>
                </c:pt>
                <c:pt idx="13088">
                  <c:v>20.21</c:v>
                </c:pt>
                <c:pt idx="13089">
                  <c:v>20.212</c:v>
                </c:pt>
                <c:pt idx="13090">
                  <c:v>20.207000000000001</c:v>
                </c:pt>
                <c:pt idx="13091">
                  <c:v>20.199000000000002</c:v>
                </c:pt>
                <c:pt idx="13092">
                  <c:v>20.204999999999998</c:v>
                </c:pt>
                <c:pt idx="13093">
                  <c:v>20.204999999999998</c:v>
                </c:pt>
                <c:pt idx="13094">
                  <c:v>20.204999999999998</c:v>
                </c:pt>
                <c:pt idx="13095">
                  <c:v>20.196999999999999</c:v>
                </c:pt>
                <c:pt idx="13096">
                  <c:v>20.202999999999999</c:v>
                </c:pt>
                <c:pt idx="13097">
                  <c:v>20.204000000000001</c:v>
                </c:pt>
                <c:pt idx="13098">
                  <c:v>20.204000000000001</c:v>
                </c:pt>
                <c:pt idx="13099">
                  <c:v>20.21</c:v>
                </c:pt>
                <c:pt idx="13100">
                  <c:v>20.21</c:v>
                </c:pt>
                <c:pt idx="13101">
                  <c:v>20.219000000000001</c:v>
                </c:pt>
                <c:pt idx="13102">
                  <c:v>20.207999999999998</c:v>
                </c:pt>
                <c:pt idx="13103">
                  <c:v>20.215</c:v>
                </c:pt>
                <c:pt idx="13104">
                  <c:v>20.222000000000001</c:v>
                </c:pt>
                <c:pt idx="13105">
                  <c:v>20.216999999999999</c:v>
                </c:pt>
                <c:pt idx="13106">
                  <c:v>20.210999999999999</c:v>
                </c:pt>
                <c:pt idx="13107">
                  <c:v>20.210999999999999</c:v>
                </c:pt>
                <c:pt idx="13108">
                  <c:v>20.213999999999999</c:v>
                </c:pt>
                <c:pt idx="13109">
                  <c:v>20.218</c:v>
                </c:pt>
                <c:pt idx="13110">
                  <c:v>20.202999999999999</c:v>
                </c:pt>
                <c:pt idx="13111">
                  <c:v>20.212</c:v>
                </c:pt>
                <c:pt idx="13112">
                  <c:v>20.21</c:v>
                </c:pt>
                <c:pt idx="13113">
                  <c:v>20.207000000000001</c:v>
                </c:pt>
                <c:pt idx="13114">
                  <c:v>20.199000000000002</c:v>
                </c:pt>
                <c:pt idx="13115">
                  <c:v>20.21</c:v>
                </c:pt>
                <c:pt idx="13116">
                  <c:v>20.21</c:v>
                </c:pt>
                <c:pt idx="13117">
                  <c:v>20.216000000000001</c:v>
                </c:pt>
                <c:pt idx="13118">
                  <c:v>20.222999999999999</c:v>
                </c:pt>
                <c:pt idx="13119">
                  <c:v>20.228000000000002</c:v>
                </c:pt>
                <c:pt idx="13120">
                  <c:v>20.222999999999999</c:v>
                </c:pt>
                <c:pt idx="13121">
                  <c:v>20.219000000000001</c:v>
                </c:pt>
                <c:pt idx="13122">
                  <c:v>20.224</c:v>
                </c:pt>
                <c:pt idx="13123">
                  <c:v>20.225999999999999</c:v>
                </c:pt>
                <c:pt idx="13124">
                  <c:v>20.224</c:v>
                </c:pt>
                <c:pt idx="13125">
                  <c:v>20.221</c:v>
                </c:pt>
                <c:pt idx="13126">
                  <c:v>20.215</c:v>
                </c:pt>
                <c:pt idx="13127">
                  <c:v>20.228000000000002</c:v>
                </c:pt>
                <c:pt idx="13128">
                  <c:v>20.22</c:v>
                </c:pt>
                <c:pt idx="13129">
                  <c:v>20.224</c:v>
                </c:pt>
                <c:pt idx="13130">
                  <c:v>20.234999999999999</c:v>
                </c:pt>
                <c:pt idx="13131">
                  <c:v>20.231000000000002</c:v>
                </c:pt>
                <c:pt idx="13132">
                  <c:v>20.233000000000001</c:v>
                </c:pt>
                <c:pt idx="13133">
                  <c:v>20.22</c:v>
                </c:pt>
                <c:pt idx="13134">
                  <c:v>20.222999999999999</c:v>
                </c:pt>
                <c:pt idx="13135">
                  <c:v>20.222000000000001</c:v>
                </c:pt>
                <c:pt idx="13136">
                  <c:v>20.225000000000001</c:v>
                </c:pt>
                <c:pt idx="13137">
                  <c:v>20.227</c:v>
                </c:pt>
                <c:pt idx="13138">
                  <c:v>20.216000000000001</c:v>
                </c:pt>
                <c:pt idx="13139">
                  <c:v>20.218</c:v>
                </c:pt>
                <c:pt idx="13140">
                  <c:v>20.222999999999999</c:v>
                </c:pt>
                <c:pt idx="13141">
                  <c:v>20.218</c:v>
                </c:pt>
                <c:pt idx="13142">
                  <c:v>20.216999999999999</c:v>
                </c:pt>
                <c:pt idx="13143">
                  <c:v>20.219000000000001</c:v>
                </c:pt>
                <c:pt idx="13144">
                  <c:v>20.221</c:v>
                </c:pt>
                <c:pt idx="13145">
                  <c:v>20.216999999999999</c:v>
                </c:pt>
                <c:pt idx="13146">
                  <c:v>20.219000000000001</c:v>
                </c:pt>
                <c:pt idx="13147">
                  <c:v>20.221</c:v>
                </c:pt>
                <c:pt idx="13148">
                  <c:v>20.225999999999999</c:v>
                </c:pt>
                <c:pt idx="13149">
                  <c:v>20.234000000000002</c:v>
                </c:pt>
                <c:pt idx="13150">
                  <c:v>20.242999999999999</c:v>
                </c:pt>
                <c:pt idx="13151">
                  <c:v>20.239000000000001</c:v>
                </c:pt>
                <c:pt idx="13152">
                  <c:v>20.233000000000001</c:v>
                </c:pt>
                <c:pt idx="13153">
                  <c:v>20.234999999999999</c:v>
                </c:pt>
                <c:pt idx="13154">
                  <c:v>20.225999999999999</c:v>
                </c:pt>
                <c:pt idx="13155">
                  <c:v>20.222000000000001</c:v>
                </c:pt>
                <c:pt idx="13156">
                  <c:v>20.202000000000002</c:v>
                </c:pt>
                <c:pt idx="13157">
                  <c:v>20.224</c:v>
                </c:pt>
                <c:pt idx="13158">
                  <c:v>20.213999999999999</c:v>
                </c:pt>
                <c:pt idx="13159">
                  <c:v>20.213000000000001</c:v>
                </c:pt>
                <c:pt idx="13160">
                  <c:v>20.207000000000001</c:v>
                </c:pt>
                <c:pt idx="13161">
                  <c:v>20.228999999999999</c:v>
                </c:pt>
                <c:pt idx="13162">
                  <c:v>20.222999999999999</c:v>
                </c:pt>
                <c:pt idx="13163">
                  <c:v>20.216000000000001</c:v>
                </c:pt>
                <c:pt idx="13164">
                  <c:v>20.213999999999999</c:v>
                </c:pt>
                <c:pt idx="13165">
                  <c:v>20.213999999999999</c:v>
                </c:pt>
                <c:pt idx="13166">
                  <c:v>20.199000000000002</c:v>
                </c:pt>
                <c:pt idx="13167">
                  <c:v>20.21</c:v>
                </c:pt>
                <c:pt idx="13168">
                  <c:v>20.195</c:v>
                </c:pt>
                <c:pt idx="13169">
                  <c:v>20.192</c:v>
                </c:pt>
                <c:pt idx="13170">
                  <c:v>20.21</c:v>
                </c:pt>
                <c:pt idx="13171">
                  <c:v>20.207999999999998</c:v>
                </c:pt>
                <c:pt idx="13172">
                  <c:v>20.199000000000002</c:v>
                </c:pt>
                <c:pt idx="13173">
                  <c:v>20.202000000000002</c:v>
                </c:pt>
                <c:pt idx="13174">
                  <c:v>20.190999999999999</c:v>
                </c:pt>
                <c:pt idx="13175">
                  <c:v>20.196999999999999</c:v>
                </c:pt>
                <c:pt idx="13176">
                  <c:v>20.198</c:v>
                </c:pt>
                <c:pt idx="13177">
                  <c:v>20.210999999999999</c:v>
                </c:pt>
                <c:pt idx="13178">
                  <c:v>20.198</c:v>
                </c:pt>
                <c:pt idx="13179">
                  <c:v>20.18</c:v>
                </c:pt>
                <c:pt idx="13180">
                  <c:v>20.207000000000001</c:v>
                </c:pt>
                <c:pt idx="13181">
                  <c:v>20.209</c:v>
                </c:pt>
                <c:pt idx="13182">
                  <c:v>20.202000000000002</c:v>
                </c:pt>
                <c:pt idx="13183">
                  <c:v>20.207000000000001</c:v>
                </c:pt>
                <c:pt idx="13184">
                  <c:v>20.204999999999998</c:v>
                </c:pt>
                <c:pt idx="13185">
                  <c:v>20.213000000000001</c:v>
                </c:pt>
                <c:pt idx="13186">
                  <c:v>20.213000000000001</c:v>
                </c:pt>
                <c:pt idx="13187">
                  <c:v>20.213999999999999</c:v>
                </c:pt>
                <c:pt idx="13188">
                  <c:v>20.222999999999999</c:v>
                </c:pt>
                <c:pt idx="13189">
                  <c:v>20.216000000000001</c:v>
                </c:pt>
                <c:pt idx="13190">
                  <c:v>20.225000000000001</c:v>
                </c:pt>
                <c:pt idx="13191">
                  <c:v>20.216000000000001</c:v>
                </c:pt>
                <c:pt idx="13192">
                  <c:v>20.218</c:v>
                </c:pt>
                <c:pt idx="13193">
                  <c:v>20.216000000000001</c:v>
                </c:pt>
                <c:pt idx="13194">
                  <c:v>20.212</c:v>
                </c:pt>
                <c:pt idx="13195">
                  <c:v>20.212</c:v>
                </c:pt>
                <c:pt idx="13196">
                  <c:v>20.212</c:v>
                </c:pt>
                <c:pt idx="13197">
                  <c:v>20.170999999999999</c:v>
                </c:pt>
                <c:pt idx="13198">
                  <c:v>20.207999999999998</c:v>
                </c:pt>
                <c:pt idx="13199">
                  <c:v>20.204000000000001</c:v>
                </c:pt>
                <c:pt idx="13200">
                  <c:v>20.201000000000001</c:v>
                </c:pt>
                <c:pt idx="13201">
                  <c:v>20.206</c:v>
                </c:pt>
                <c:pt idx="13202">
                  <c:v>20.199000000000002</c:v>
                </c:pt>
                <c:pt idx="13203">
                  <c:v>20.193000000000001</c:v>
                </c:pt>
                <c:pt idx="13204">
                  <c:v>20.199000000000002</c:v>
                </c:pt>
                <c:pt idx="13205">
                  <c:v>20.209</c:v>
                </c:pt>
                <c:pt idx="13206">
                  <c:v>20.196999999999999</c:v>
                </c:pt>
                <c:pt idx="13207">
                  <c:v>20.207999999999998</c:v>
                </c:pt>
                <c:pt idx="13208">
                  <c:v>20.204000000000001</c:v>
                </c:pt>
                <c:pt idx="13209">
                  <c:v>20.204000000000001</c:v>
                </c:pt>
                <c:pt idx="13210">
                  <c:v>20.193999999999999</c:v>
                </c:pt>
                <c:pt idx="13211">
                  <c:v>20.183</c:v>
                </c:pt>
                <c:pt idx="13212">
                  <c:v>20.173999999999999</c:v>
                </c:pt>
                <c:pt idx="13213">
                  <c:v>20.198</c:v>
                </c:pt>
                <c:pt idx="13214">
                  <c:v>20.202000000000002</c:v>
                </c:pt>
                <c:pt idx="13215">
                  <c:v>20.173999999999999</c:v>
                </c:pt>
                <c:pt idx="13216">
                  <c:v>20.201000000000001</c:v>
                </c:pt>
                <c:pt idx="13217">
                  <c:v>20.202999999999999</c:v>
                </c:pt>
                <c:pt idx="13218">
                  <c:v>20.196000000000002</c:v>
                </c:pt>
                <c:pt idx="13219">
                  <c:v>20.202999999999999</c:v>
                </c:pt>
                <c:pt idx="13220">
                  <c:v>20.199000000000002</c:v>
                </c:pt>
                <c:pt idx="13221">
                  <c:v>20.184999999999999</c:v>
                </c:pt>
                <c:pt idx="13222">
                  <c:v>20.207999999999998</c:v>
                </c:pt>
                <c:pt idx="13223">
                  <c:v>20.196999999999999</c:v>
                </c:pt>
                <c:pt idx="13224">
                  <c:v>20.202999999999999</c:v>
                </c:pt>
                <c:pt idx="13225">
                  <c:v>20.196999999999999</c:v>
                </c:pt>
                <c:pt idx="13226">
                  <c:v>20.199000000000002</c:v>
                </c:pt>
                <c:pt idx="13227">
                  <c:v>20.21</c:v>
                </c:pt>
                <c:pt idx="13228">
                  <c:v>20.199000000000002</c:v>
                </c:pt>
                <c:pt idx="13229">
                  <c:v>20.195</c:v>
                </c:pt>
                <c:pt idx="13230">
                  <c:v>20.190999999999999</c:v>
                </c:pt>
                <c:pt idx="13231">
                  <c:v>20.204000000000001</c:v>
                </c:pt>
                <c:pt idx="13232">
                  <c:v>20.212</c:v>
                </c:pt>
                <c:pt idx="13233">
                  <c:v>20.254000000000001</c:v>
                </c:pt>
                <c:pt idx="13234">
                  <c:v>20.193000000000001</c:v>
                </c:pt>
                <c:pt idx="13235">
                  <c:v>20.189</c:v>
                </c:pt>
                <c:pt idx="13236">
                  <c:v>20.18</c:v>
                </c:pt>
                <c:pt idx="13237">
                  <c:v>20.190999999999999</c:v>
                </c:pt>
                <c:pt idx="13238">
                  <c:v>20.190999999999999</c:v>
                </c:pt>
                <c:pt idx="13239">
                  <c:v>20.190999999999999</c:v>
                </c:pt>
                <c:pt idx="13240">
                  <c:v>20.190999999999999</c:v>
                </c:pt>
                <c:pt idx="13241">
                  <c:v>20.189</c:v>
                </c:pt>
                <c:pt idx="13242">
                  <c:v>20.183</c:v>
                </c:pt>
                <c:pt idx="13243">
                  <c:v>20.183</c:v>
                </c:pt>
                <c:pt idx="13244">
                  <c:v>20.183</c:v>
                </c:pt>
                <c:pt idx="13245">
                  <c:v>20.187000000000001</c:v>
                </c:pt>
                <c:pt idx="13246">
                  <c:v>20.192</c:v>
                </c:pt>
                <c:pt idx="13247">
                  <c:v>20.183</c:v>
                </c:pt>
                <c:pt idx="13248">
                  <c:v>20.187000000000001</c:v>
                </c:pt>
                <c:pt idx="13249">
                  <c:v>20.181000000000001</c:v>
                </c:pt>
                <c:pt idx="13250">
                  <c:v>20.190000000000001</c:v>
                </c:pt>
                <c:pt idx="13251">
                  <c:v>20.187000000000001</c:v>
                </c:pt>
                <c:pt idx="13252">
                  <c:v>20.187000000000001</c:v>
                </c:pt>
                <c:pt idx="13253">
                  <c:v>20.175000000000001</c:v>
                </c:pt>
                <c:pt idx="13254">
                  <c:v>20.186</c:v>
                </c:pt>
                <c:pt idx="13255">
                  <c:v>20.184999999999999</c:v>
                </c:pt>
                <c:pt idx="13256">
                  <c:v>20.196999999999999</c:v>
                </c:pt>
                <c:pt idx="13257">
                  <c:v>20.216000000000001</c:v>
                </c:pt>
                <c:pt idx="13258">
                  <c:v>20.199000000000002</c:v>
                </c:pt>
                <c:pt idx="13259">
                  <c:v>20.193000000000001</c:v>
                </c:pt>
                <c:pt idx="13260">
                  <c:v>20.207999999999998</c:v>
                </c:pt>
                <c:pt idx="13261">
                  <c:v>20.195</c:v>
                </c:pt>
                <c:pt idx="13262">
                  <c:v>20.196999999999999</c:v>
                </c:pt>
                <c:pt idx="13263">
                  <c:v>20.212</c:v>
                </c:pt>
                <c:pt idx="13264">
                  <c:v>20.199000000000002</c:v>
                </c:pt>
                <c:pt idx="13265">
                  <c:v>20.206</c:v>
                </c:pt>
                <c:pt idx="13266">
                  <c:v>20.225999999999999</c:v>
                </c:pt>
                <c:pt idx="13267">
                  <c:v>20.215</c:v>
                </c:pt>
                <c:pt idx="13268">
                  <c:v>20.21</c:v>
                </c:pt>
                <c:pt idx="13269">
                  <c:v>20.219000000000001</c:v>
                </c:pt>
                <c:pt idx="13270">
                  <c:v>20.2</c:v>
                </c:pt>
                <c:pt idx="13271">
                  <c:v>20.206</c:v>
                </c:pt>
                <c:pt idx="13272">
                  <c:v>20.196000000000002</c:v>
                </c:pt>
                <c:pt idx="13273">
                  <c:v>20.206</c:v>
                </c:pt>
                <c:pt idx="13274">
                  <c:v>20.210999999999999</c:v>
                </c:pt>
                <c:pt idx="13275">
                  <c:v>20.215</c:v>
                </c:pt>
                <c:pt idx="13276">
                  <c:v>20.210999999999999</c:v>
                </c:pt>
                <c:pt idx="13277">
                  <c:v>20.215</c:v>
                </c:pt>
                <c:pt idx="13278">
                  <c:v>20.218</c:v>
                </c:pt>
                <c:pt idx="13279">
                  <c:v>20.222000000000001</c:v>
                </c:pt>
                <c:pt idx="13280">
                  <c:v>20.22</c:v>
                </c:pt>
                <c:pt idx="13281">
                  <c:v>20.215</c:v>
                </c:pt>
                <c:pt idx="13282">
                  <c:v>20.210999999999999</c:v>
                </c:pt>
                <c:pt idx="13283">
                  <c:v>20.213999999999999</c:v>
                </c:pt>
                <c:pt idx="13284">
                  <c:v>20.218</c:v>
                </c:pt>
                <c:pt idx="13285">
                  <c:v>20.218</c:v>
                </c:pt>
                <c:pt idx="13286">
                  <c:v>20.22</c:v>
                </c:pt>
                <c:pt idx="13287">
                  <c:v>20.218</c:v>
                </c:pt>
                <c:pt idx="13288">
                  <c:v>20.222000000000001</c:v>
                </c:pt>
                <c:pt idx="13289">
                  <c:v>20.228999999999999</c:v>
                </c:pt>
                <c:pt idx="13290">
                  <c:v>20.221</c:v>
                </c:pt>
                <c:pt idx="13291">
                  <c:v>20.225000000000001</c:v>
                </c:pt>
                <c:pt idx="13292">
                  <c:v>20.218</c:v>
                </c:pt>
                <c:pt idx="13293">
                  <c:v>20.228999999999999</c:v>
                </c:pt>
                <c:pt idx="13294">
                  <c:v>20.225000000000001</c:v>
                </c:pt>
                <c:pt idx="13295">
                  <c:v>20.219000000000001</c:v>
                </c:pt>
                <c:pt idx="13296">
                  <c:v>20.216999999999999</c:v>
                </c:pt>
                <c:pt idx="13297">
                  <c:v>20.227</c:v>
                </c:pt>
                <c:pt idx="13298">
                  <c:v>20.213999999999999</c:v>
                </c:pt>
                <c:pt idx="13299">
                  <c:v>20.228000000000002</c:v>
                </c:pt>
                <c:pt idx="13300">
                  <c:v>20.225000000000001</c:v>
                </c:pt>
                <c:pt idx="13301">
                  <c:v>20.228000000000002</c:v>
                </c:pt>
                <c:pt idx="13302">
                  <c:v>20.213000000000001</c:v>
                </c:pt>
                <c:pt idx="13303">
                  <c:v>20.225999999999999</c:v>
                </c:pt>
                <c:pt idx="13304">
                  <c:v>20.228000000000002</c:v>
                </c:pt>
                <c:pt idx="13305">
                  <c:v>20.234999999999999</c:v>
                </c:pt>
                <c:pt idx="13306">
                  <c:v>20.231999999999999</c:v>
                </c:pt>
                <c:pt idx="13307">
                  <c:v>20.224</c:v>
                </c:pt>
                <c:pt idx="13308">
                  <c:v>20.224</c:v>
                </c:pt>
                <c:pt idx="13309">
                  <c:v>20.23</c:v>
                </c:pt>
                <c:pt idx="13310">
                  <c:v>20.236999999999998</c:v>
                </c:pt>
                <c:pt idx="13311">
                  <c:v>20.242999999999999</c:v>
                </c:pt>
                <c:pt idx="13312">
                  <c:v>20.25</c:v>
                </c:pt>
                <c:pt idx="13313">
                  <c:v>20.245999999999999</c:v>
                </c:pt>
                <c:pt idx="13314">
                  <c:v>20.231000000000002</c:v>
                </c:pt>
                <c:pt idx="13315">
                  <c:v>20.222000000000001</c:v>
                </c:pt>
                <c:pt idx="13316">
                  <c:v>20.251999999999999</c:v>
                </c:pt>
                <c:pt idx="13317">
                  <c:v>20.257000000000001</c:v>
                </c:pt>
                <c:pt idx="13318">
                  <c:v>20.25</c:v>
                </c:pt>
                <c:pt idx="13319">
                  <c:v>20.236999999999998</c:v>
                </c:pt>
                <c:pt idx="13320">
                  <c:v>20.242000000000001</c:v>
                </c:pt>
                <c:pt idx="13321">
                  <c:v>20.239999999999998</c:v>
                </c:pt>
                <c:pt idx="13322">
                  <c:v>20.244</c:v>
                </c:pt>
                <c:pt idx="13323">
                  <c:v>20.231000000000002</c:v>
                </c:pt>
                <c:pt idx="13324">
                  <c:v>20.231000000000002</c:v>
                </c:pt>
                <c:pt idx="13325">
                  <c:v>20.225000000000001</c:v>
                </c:pt>
                <c:pt idx="13326">
                  <c:v>20.234999999999999</c:v>
                </c:pt>
                <c:pt idx="13327">
                  <c:v>20.239999999999998</c:v>
                </c:pt>
                <c:pt idx="13328">
                  <c:v>20.242000000000001</c:v>
                </c:pt>
                <c:pt idx="13329">
                  <c:v>20.234999999999999</c:v>
                </c:pt>
                <c:pt idx="13330">
                  <c:v>20.225000000000001</c:v>
                </c:pt>
                <c:pt idx="13331">
                  <c:v>20.233000000000001</c:v>
                </c:pt>
                <c:pt idx="13332">
                  <c:v>20.242000000000001</c:v>
                </c:pt>
                <c:pt idx="13333">
                  <c:v>20.239999999999998</c:v>
                </c:pt>
                <c:pt idx="13334">
                  <c:v>20.242000000000001</c:v>
                </c:pt>
                <c:pt idx="13335">
                  <c:v>20.256</c:v>
                </c:pt>
                <c:pt idx="13336">
                  <c:v>20.251000000000001</c:v>
                </c:pt>
                <c:pt idx="13337">
                  <c:v>20.248999999999999</c:v>
                </c:pt>
                <c:pt idx="13338">
                  <c:v>20.256</c:v>
                </c:pt>
                <c:pt idx="13339">
                  <c:v>20.260000000000002</c:v>
                </c:pt>
                <c:pt idx="13340">
                  <c:v>20.271000000000001</c:v>
                </c:pt>
                <c:pt idx="13341">
                  <c:v>20.260000000000002</c:v>
                </c:pt>
                <c:pt idx="13342">
                  <c:v>20.265000000000001</c:v>
                </c:pt>
                <c:pt idx="13343">
                  <c:v>20.256</c:v>
                </c:pt>
                <c:pt idx="13344">
                  <c:v>20.256</c:v>
                </c:pt>
                <c:pt idx="13345">
                  <c:v>20.242999999999999</c:v>
                </c:pt>
                <c:pt idx="13346">
                  <c:v>20.251999999999999</c:v>
                </c:pt>
                <c:pt idx="13347">
                  <c:v>20.256</c:v>
                </c:pt>
                <c:pt idx="13348">
                  <c:v>20.256</c:v>
                </c:pt>
                <c:pt idx="13349">
                  <c:v>20.25</c:v>
                </c:pt>
                <c:pt idx="13350">
                  <c:v>20.259</c:v>
                </c:pt>
                <c:pt idx="13351">
                  <c:v>20.260999999999999</c:v>
                </c:pt>
                <c:pt idx="13352">
                  <c:v>20.263000000000002</c:v>
                </c:pt>
                <c:pt idx="13353">
                  <c:v>20.263000000000002</c:v>
                </c:pt>
                <c:pt idx="13354">
                  <c:v>20.277999999999999</c:v>
                </c:pt>
                <c:pt idx="13355">
                  <c:v>20.271999999999998</c:v>
                </c:pt>
                <c:pt idx="13356">
                  <c:v>20.266999999999999</c:v>
                </c:pt>
                <c:pt idx="13357">
                  <c:v>20.263000000000002</c:v>
                </c:pt>
                <c:pt idx="13358">
                  <c:v>20.263000000000002</c:v>
                </c:pt>
                <c:pt idx="13359">
                  <c:v>20.254999999999999</c:v>
                </c:pt>
                <c:pt idx="13360">
                  <c:v>20.274000000000001</c:v>
                </c:pt>
                <c:pt idx="13361">
                  <c:v>20.259</c:v>
                </c:pt>
                <c:pt idx="13362">
                  <c:v>20.254999999999999</c:v>
                </c:pt>
                <c:pt idx="13363">
                  <c:v>20.254999999999999</c:v>
                </c:pt>
                <c:pt idx="13364">
                  <c:v>20.260999999999999</c:v>
                </c:pt>
                <c:pt idx="13365">
                  <c:v>20.263000000000002</c:v>
                </c:pt>
                <c:pt idx="13366">
                  <c:v>20.263000000000002</c:v>
                </c:pt>
                <c:pt idx="13367">
                  <c:v>20.257000000000001</c:v>
                </c:pt>
                <c:pt idx="13368">
                  <c:v>20.265999999999998</c:v>
                </c:pt>
                <c:pt idx="13369">
                  <c:v>20.279</c:v>
                </c:pt>
                <c:pt idx="13370">
                  <c:v>20.263999999999999</c:v>
                </c:pt>
                <c:pt idx="13371">
                  <c:v>20.265999999999998</c:v>
                </c:pt>
                <c:pt idx="13372">
                  <c:v>20.268000000000001</c:v>
                </c:pt>
                <c:pt idx="13373">
                  <c:v>20.263999999999999</c:v>
                </c:pt>
                <c:pt idx="13374">
                  <c:v>20.27</c:v>
                </c:pt>
                <c:pt idx="13375">
                  <c:v>20.225999999999999</c:v>
                </c:pt>
                <c:pt idx="13376">
                  <c:v>20.263999999999999</c:v>
                </c:pt>
                <c:pt idx="13377">
                  <c:v>20.262</c:v>
                </c:pt>
                <c:pt idx="13378">
                  <c:v>20.253</c:v>
                </c:pt>
                <c:pt idx="13379">
                  <c:v>20.254999999999999</c:v>
                </c:pt>
                <c:pt idx="13380">
                  <c:v>20.254999999999999</c:v>
                </c:pt>
                <c:pt idx="13381">
                  <c:v>20.253</c:v>
                </c:pt>
                <c:pt idx="13382">
                  <c:v>20.253</c:v>
                </c:pt>
                <c:pt idx="13383">
                  <c:v>20.254999999999999</c:v>
                </c:pt>
                <c:pt idx="13384">
                  <c:v>20.248999999999999</c:v>
                </c:pt>
                <c:pt idx="13385">
                  <c:v>20.238</c:v>
                </c:pt>
                <c:pt idx="13386">
                  <c:v>20.236000000000001</c:v>
                </c:pt>
                <c:pt idx="13387">
                  <c:v>20.251000000000001</c:v>
                </c:pt>
                <c:pt idx="13388">
                  <c:v>20.247</c:v>
                </c:pt>
                <c:pt idx="13389">
                  <c:v>20.239999999999998</c:v>
                </c:pt>
                <c:pt idx="13390">
                  <c:v>20.234000000000002</c:v>
                </c:pt>
                <c:pt idx="13391">
                  <c:v>20.244</c:v>
                </c:pt>
                <c:pt idx="13392">
                  <c:v>20.244</c:v>
                </c:pt>
                <c:pt idx="13393">
                  <c:v>20.247</c:v>
                </c:pt>
                <c:pt idx="13394">
                  <c:v>20.231999999999999</c:v>
                </c:pt>
                <c:pt idx="13395">
                  <c:v>20.236000000000001</c:v>
                </c:pt>
                <c:pt idx="13396">
                  <c:v>20.236000000000001</c:v>
                </c:pt>
                <c:pt idx="13397">
                  <c:v>20.238</c:v>
                </c:pt>
                <c:pt idx="13398">
                  <c:v>20.239999999999998</c:v>
                </c:pt>
                <c:pt idx="13399">
                  <c:v>20.236000000000001</c:v>
                </c:pt>
                <c:pt idx="13400">
                  <c:v>20.247</c:v>
                </c:pt>
                <c:pt idx="13401">
                  <c:v>20.247</c:v>
                </c:pt>
                <c:pt idx="13402">
                  <c:v>20.248999999999999</c:v>
                </c:pt>
                <c:pt idx="13403">
                  <c:v>20.256</c:v>
                </c:pt>
                <c:pt idx="13404">
                  <c:v>20.251000000000001</c:v>
                </c:pt>
                <c:pt idx="13405">
                  <c:v>20.265000000000001</c:v>
                </c:pt>
                <c:pt idx="13406">
                  <c:v>20.254000000000001</c:v>
                </c:pt>
                <c:pt idx="13407">
                  <c:v>20.265000000000001</c:v>
                </c:pt>
                <c:pt idx="13408">
                  <c:v>20.231999999999999</c:v>
                </c:pt>
                <c:pt idx="13409">
                  <c:v>20.251999999999999</c:v>
                </c:pt>
                <c:pt idx="13410">
                  <c:v>20.242999999999999</c:v>
                </c:pt>
                <c:pt idx="13411">
                  <c:v>20.234000000000002</c:v>
                </c:pt>
                <c:pt idx="13412">
                  <c:v>20.251999999999999</c:v>
                </c:pt>
                <c:pt idx="13413">
                  <c:v>20.254000000000001</c:v>
                </c:pt>
                <c:pt idx="13414">
                  <c:v>20.254000000000001</c:v>
                </c:pt>
                <c:pt idx="13415">
                  <c:v>20.248000000000001</c:v>
                </c:pt>
                <c:pt idx="13416">
                  <c:v>20.254000000000001</c:v>
                </c:pt>
                <c:pt idx="13417">
                  <c:v>20.251999999999999</c:v>
                </c:pt>
                <c:pt idx="13418">
                  <c:v>20.25</c:v>
                </c:pt>
                <c:pt idx="13419">
                  <c:v>20.25</c:v>
                </c:pt>
                <c:pt idx="13420">
                  <c:v>20.245000000000001</c:v>
                </c:pt>
                <c:pt idx="13421">
                  <c:v>20.25</c:v>
                </c:pt>
                <c:pt idx="13422">
                  <c:v>20.257999999999999</c:v>
                </c:pt>
                <c:pt idx="13423">
                  <c:v>20.254000000000001</c:v>
                </c:pt>
                <c:pt idx="13424">
                  <c:v>20.251999999999999</c:v>
                </c:pt>
                <c:pt idx="13425">
                  <c:v>20.254000000000001</c:v>
                </c:pt>
                <c:pt idx="13426">
                  <c:v>20.242999999999999</c:v>
                </c:pt>
                <c:pt idx="13427">
                  <c:v>20.25</c:v>
                </c:pt>
                <c:pt idx="13428">
                  <c:v>20.254000000000001</c:v>
                </c:pt>
                <c:pt idx="13429">
                  <c:v>20.247</c:v>
                </c:pt>
                <c:pt idx="13430">
                  <c:v>20.248000000000001</c:v>
                </c:pt>
                <c:pt idx="13431">
                  <c:v>20.242999999999999</c:v>
                </c:pt>
                <c:pt idx="13432">
                  <c:v>20.248000000000001</c:v>
                </c:pt>
                <c:pt idx="13433">
                  <c:v>20.234000000000002</c:v>
                </c:pt>
                <c:pt idx="13434">
                  <c:v>20.239000000000001</c:v>
                </c:pt>
                <c:pt idx="13435">
                  <c:v>20.234000000000002</c:v>
                </c:pt>
                <c:pt idx="13436">
                  <c:v>20.245000000000001</c:v>
                </c:pt>
                <c:pt idx="13437">
                  <c:v>20.245999999999999</c:v>
                </c:pt>
                <c:pt idx="13438">
                  <c:v>20.257000000000001</c:v>
                </c:pt>
                <c:pt idx="13439">
                  <c:v>20.25</c:v>
                </c:pt>
                <c:pt idx="13440">
                  <c:v>20.245999999999999</c:v>
                </c:pt>
                <c:pt idx="13441">
                  <c:v>20.25</c:v>
                </c:pt>
                <c:pt idx="13442">
                  <c:v>20.248000000000001</c:v>
                </c:pt>
                <c:pt idx="13443">
                  <c:v>20.257000000000001</c:v>
                </c:pt>
                <c:pt idx="13444">
                  <c:v>20.257000000000001</c:v>
                </c:pt>
                <c:pt idx="13445">
                  <c:v>20.260999999999999</c:v>
                </c:pt>
                <c:pt idx="13446">
                  <c:v>20.254000000000001</c:v>
                </c:pt>
                <c:pt idx="13447">
                  <c:v>20.251999999999999</c:v>
                </c:pt>
                <c:pt idx="13448">
                  <c:v>20.257000000000001</c:v>
                </c:pt>
                <c:pt idx="13449">
                  <c:v>20.271999999999998</c:v>
                </c:pt>
                <c:pt idx="13450">
                  <c:v>20.265000000000001</c:v>
                </c:pt>
                <c:pt idx="13451">
                  <c:v>20.260999999999999</c:v>
                </c:pt>
                <c:pt idx="13452">
                  <c:v>20.260999999999999</c:v>
                </c:pt>
                <c:pt idx="13453">
                  <c:v>20.263000000000002</c:v>
                </c:pt>
                <c:pt idx="13454">
                  <c:v>20.265999999999998</c:v>
                </c:pt>
                <c:pt idx="13455">
                  <c:v>20.265000000000001</c:v>
                </c:pt>
                <c:pt idx="13456">
                  <c:v>20.260999999999999</c:v>
                </c:pt>
                <c:pt idx="13457">
                  <c:v>20.27</c:v>
                </c:pt>
                <c:pt idx="13458">
                  <c:v>20.268000000000001</c:v>
                </c:pt>
                <c:pt idx="13459">
                  <c:v>20.265000000000001</c:v>
                </c:pt>
                <c:pt idx="13460">
                  <c:v>20.263000000000002</c:v>
                </c:pt>
                <c:pt idx="13461">
                  <c:v>20.265000000000001</c:v>
                </c:pt>
                <c:pt idx="13462">
                  <c:v>20.265999999999998</c:v>
                </c:pt>
                <c:pt idx="13463">
                  <c:v>20.279</c:v>
                </c:pt>
                <c:pt idx="13464">
                  <c:v>20.274999999999999</c:v>
                </c:pt>
                <c:pt idx="13465">
                  <c:v>20.27</c:v>
                </c:pt>
                <c:pt idx="13466">
                  <c:v>20.279</c:v>
                </c:pt>
                <c:pt idx="13467">
                  <c:v>20.271999999999998</c:v>
                </c:pt>
                <c:pt idx="13468">
                  <c:v>20.263999999999999</c:v>
                </c:pt>
                <c:pt idx="13469">
                  <c:v>20.274000000000001</c:v>
                </c:pt>
                <c:pt idx="13470">
                  <c:v>20.274999999999999</c:v>
                </c:pt>
                <c:pt idx="13471">
                  <c:v>20.286000000000001</c:v>
                </c:pt>
                <c:pt idx="13472">
                  <c:v>20.274999999999999</c:v>
                </c:pt>
                <c:pt idx="13473">
                  <c:v>20.274999999999999</c:v>
                </c:pt>
                <c:pt idx="13474">
                  <c:v>20.265999999999998</c:v>
                </c:pt>
                <c:pt idx="13475">
                  <c:v>20.265999999999998</c:v>
                </c:pt>
                <c:pt idx="13476">
                  <c:v>20.263999999999999</c:v>
                </c:pt>
                <c:pt idx="13477">
                  <c:v>20.257000000000001</c:v>
                </c:pt>
                <c:pt idx="13478">
                  <c:v>20.248999999999999</c:v>
                </c:pt>
                <c:pt idx="13479">
                  <c:v>20.253</c:v>
                </c:pt>
                <c:pt idx="13480">
                  <c:v>20.242000000000001</c:v>
                </c:pt>
                <c:pt idx="13481">
                  <c:v>20.253</c:v>
                </c:pt>
                <c:pt idx="13482">
                  <c:v>20.242000000000001</c:v>
                </c:pt>
                <c:pt idx="13483">
                  <c:v>20.234999999999999</c:v>
                </c:pt>
                <c:pt idx="13484">
                  <c:v>20.242000000000001</c:v>
                </c:pt>
                <c:pt idx="13485">
                  <c:v>20.231000000000002</c:v>
                </c:pt>
                <c:pt idx="13486">
                  <c:v>20.234999999999999</c:v>
                </c:pt>
                <c:pt idx="13487">
                  <c:v>20.234999999999999</c:v>
                </c:pt>
                <c:pt idx="13488">
                  <c:v>20.227</c:v>
                </c:pt>
                <c:pt idx="13489">
                  <c:v>20.228999999999999</c:v>
                </c:pt>
                <c:pt idx="13490">
                  <c:v>20.233000000000001</c:v>
                </c:pt>
                <c:pt idx="13491">
                  <c:v>20.231000000000002</c:v>
                </c:pt>
                <c:pt idx="13492">
                  <c:v>20.228999999999999</c:v>
                </c:pt>
                <c:pt idx="13493">
                  <c:v>20.227</c:v>
                </c:pt>
                <c:pt idx="13494">
                  <c:v>20.227</c:v>
                </c:pt>
                <c:pt idx="13495">
                  <c:v>20.231000000000002</c:v>
                </c:pt>
                <c:pt idx="13496">
                  <c:v>20.228999999999999</c:v>
                </c:pt>
                <c:pt idx="13497">
                  <c:v>20.234999999999999</c:v>
                </c:pt>
                <c:pt idx="13498">
                  <c:v>20.224</c:v>
                </c:pt>
                <c:pt idx="13499">
                  <c:v>20.233000000000001</c:v>
                </c:pt>
                <c:pt idx="13500">
                  <c:v>20.227</c:v>
                </c:pt>
                <c:pt idx="13501">
                  <c:v>20.231000000000002</c:v>
                </c:pt>
                <c:pt idx="13502">
                  <c:v>20.234999999999999</c:v>
                </c:pt>
                <c:pt idx="13503">
                  <c:v>20.231000000000002</c:v>
                </c:pt>
                <c:pt idx="13504">
                  <c:v>20.22</c:v>
                </c:pt>
                <c:pt idx="13505">
                  <c:v>20.225000000000001</c:v>
                </c:pt>
                <c:pt idx="13506">
                  <c:v>20.231000000000002</c:v>
                </c:pt>
                <c:pt idx="13507">
                  <c:v>20.234999999999999</c:v>
                </c:pt>
                <c:pt idx="13508">
                  <c:v>20.239999999999998</c:v>
                </c:pt>
                <c:pt idx="13509">
                  <c:v>20.231000000000002</c:v>
                </c:pt>
                <c:pt idx="13510">
                  <c:v>20.244</c:v>
                </c:pt>
                <c:pt idx="13511">
                  <c:v>20.245999999999999</c:v>
                </c:pt>
                <c:pt idx="13512">
                  <c:v>20.248999999999999</c:v>
                </c:pt>
                <c:pt idx="13513">
                  <c:v>20.244</c:v>
                </c:pt>
                <c:pt idx="13514">
                  <c:v>20.238</c:v>
                </c:pt>
                <c:pt idx="13515">
                  <c:v>20.234999999999999</c:v>
                </c:pt>
                <c:pt idx="13516">
                  <c:v>20.239999999999998</c:v>
                </c:pt>
                <c:pt idx="13517">
                  <c:v>20.242000000000001</c:v>
                </c:pt>
                <c:pt idx="13518">
                  <c:v>20.242000000000001</c:v>
                </c:pt>
                <c:pt idx="13519">
                  <c:v>20.233000000000001</c:v>
                </c:pt>
                <c:pt idx="13520">
                  <c:v>20.239999999999998</c:v>
                </c:pt>
                <c:pt idx="13521">
                  <c:v>20.224</c:v>
                </c:pt>
                <c:pt idx="13522">
                  <c:v>20.222000000000001</c:v>
                </c:pt>
                <c:pt idx="13523">
                  <c:v>20.225000000000001</c:v>
                </c:pt>
                <c:pt idx="13524">
                  <c:v>20.216000000000001</c:v>
                </c:pt>
                <c:pt idx="13525">
                  <c:v>20.216000000000001</c:v>
                </c:pt>
                <c:pt idx="13526">
                  <c:v>20.22</c:v>
                </c:pt>
                <c:pt idx="13527">
                  <c:v>20.202000000000002</c:v>
                </c:pt>
                <c:pt idx="13528">
                  <c:v>20.189</c:v>
                </c:pt>
                <c:pt idx="13529">
                  <c:v>20.204999999999998</c:v>
                </c:pt>
                <c:pt idx="13530">
                  <c:v>20.187000000000001</c:v>
                </c:pt>
                <c:pt idx="13531">
                  <c:v>20.190000000000001</c:v>
                </c:pt>
                <c:pt idx="13532">
                  <c:v>20.192</c:v>
                </c:pt>
                <c:pt idx="13533">
                  <c:v>20.187000000000001</c:v>
                </c:pt>
                <c:pt idx="13534">
                  <c:v>20.167000000000002</c:v>
                </c:pt>
                <c:pt idx="13535">
                  <c:v>20.175999999999998</c:v>
                </c:pt>
                <c:pt idx="13536">
                  <c:v>20.175999999999998</c:v>
                </c:pt>
                <c:pt idx="13537">
                  <c:v>20.158999999999999</c:v>
                </c:pt>
                <c:pt idx="13538">
                  <c:v>20.167000000000002</c:v>
                </c:pt>
                <c:pt idx="13539">
                  <c:v>20.167999999999999</c:v>
                </c:pt>
                <c:pt idx="13540">
                  <c:v>20.145</c:v>
                </c:pt>
                <c:pt idx="13541">
                  <c:v>20.172000000000001</c:v>
                </c:pt>
                <c:pt idx="13542">
                  <c:v>20.164999999999999</c:v>
                </c:pt>
                <c:pt idx="13543">
                  <c:v>20.163</c:v>
                </c:pt>
                <c:pt idx="13544">
                  <c:v>20.161000000000001</c:v>
                </c:pt>
                <c:pt idx="13545">
                  <c:v>20.161000000000001</c:v>
                </c:pt>
                <c:pt idx="13546">
                  <c:v>20.161000000000001</c:v>
                </c:pt>
                <c:pt idx="13547">
                  <c:v>20.117000000000001</c:v>
                </c:pt>
                <c:pt idx="13548">
                  <c:v>20.135000000000002</c:v>
                </c:pt>
                <c:pt idx="13549">
                  <c:v>20.148</c:v>
                </c:pt>
                <c:pt idx="13550">
                  <c:v>20.148</c:v>
                </c:pt>
                <c:pt idx="13551">
                  <c:v>20.146000000000001</c:v>
                </c:pt>
                <c:pt idx="13552">
                  <c:v>20.140999999999998</c:v>
                </c:pt>
                <c:pt idx="13553">
                  <c:v>20.079999999999998</c:v>
                </c:pt>
                <c:pt idx="13554">
                  <c:v>20.132000000000001</c:v>
                </c:pt>
                <c:pt idx="13555">
                  <c:v>20.120999999999999</c:v>
                </c:pt>
                <c:pt idx="13556">
                  <c:v>20.128</c:v>
                </c:pt>
                <c:pt idx="13557">
                  <c:v>20.128</c:v>
                </c:pt>
                <c:pt idx="13558">
                  <c:v>20.128</c:v>
                </c:pt>
                <c:pt idx="13559">
                  <c:v>20.123999999999999</c:v>
                </c:pt>
                <c:pt idx="13560">
                  <c:v>20.128</c:v>
                </c:pt>
                <c:pt idx="13561">
                  <c:v>20.143000000000001</c:v>
                </c:pt>
                <c:pt idx="13562">
                  <c:v>20.137</c:v>
                </c:pt>
                <c:pt idx="13563">
                  <c:v>20.143000000000001</c:v>
                </c:pt>
                <c:pt idx="13564">
                  <c:v>20.128</c:v>
                </c:pt>
                <c:pt idx="13565">
                  <c:v>20.148</c:v>
                </c:pt>
                <c:pt idx="13566">
                  <c:v>20.143000000000001</c:v>
                </c:pt>
                <c:pt idx="13567">
                  <c:v>20.135000000000002</c:v>
                </c:pt>
                <c:pt idx="13568">
                  <c:v>20.140999999999998</c:v>
                </c:pt>
                <c:pt idx="13569">
                  <c:v>20.138999999999999</c:v>
                </c:pt>
                <c:pt idx="13570">
                  <c:v>20.140999999999998</c:v>
                </c:pt>
                <c:pt idx="13571">
                  <c:v>20.143000000000001</c:v>
                </c:pt>
                <c:pt idx="13572">
                  <c:v>20.149999999999999</c:v>
                </c:pt>
                <c:pt idx="13573">
                  <c:v>20.152000000000001</c:v>
                </c:pt>
                <c:pt idx="13574">
                  <c:v>20.146999999999998</c:v>
                </c:pt>
                <c:pt idx="13575">
                  <c:v>20.143000000000001</c:v>
                </c:pt>
                <c:pt idx="13576">
                  <c:v>20.148</c:v>
                </c:pt>
                <c:pt idx="13577">
                  <c:v>20.154</c:v>
                </c:pt>
                <c:pt idx="13578">
                  <c:v>20.154</c:v>
                </c:pt>
                <c:pt idx="13579">
                  <c:v>20.149999999999999</c:v>
                </c:pt>
                <c:pt idx="13580">
                  <c:v>20.102</c:v>
                </c:pt>
                <c:pt idx="13581">
                  <c:v>20.164999999999999</c:v>
                </c:pt>
                <c:pt idx="13582">
                  <c:v>20.18</c:v>
                </c:pt>
                <c:pt idx="13583">
                  <c:v>20.163</c:v>
                </c:pt>
                <c:pt idx="13584">
                  <c:v>20.169</c:v>
                </c:pt>
                <c:pt idx="13585">
                  <c:v>20.18</c:v>
                </c:pt>
                <c:pt idx="13586">
                  <c:v>20.184999999999999</c:v>
                </c:pt>
                <c:pt idx="13587">
                  <c:v>20.184000000000001</c:v>
                </c:pt>
                <c:pt idx="13588">
                  <c:v>20.184000000000001</c:v>
                </c:pt>
                <c:pt idx="13589">
                  <c:v>20.193000000000001</c:v>
                </c:pt>
                <c:pt idx="13590">
                  <c:v>20.195</c:v>
                </c:pt>
                <c:pt idx="13591">
                  <c:v>20.184000000000001</c:v>
                </c:pt>
                <c:pt idx="13592">
                  <c:v>20.198</c:v>
                </c:pt>
                <c:pt idx="13593">
                  <c:v>20.190999999999999</c:v>
                </c:pt>
                <c:pt idx="13594">
                  <c:v>20.186</c:v>
                </c:pt>
                <c:pt idx="13595">
                  <c:v>20.196999999999999</c:v>
                </c:pt>
                <c:pt idx="13596">
                  <c:v>20.175999999999998</c:v>
                </c:pt>
                <c:pt idx="13597">
                  <c:v>20.178000000000001</c:v>
                </c:pt>
                <c:pt idx="13598">
                  <c:v>20.175000000000001</c:v>
                </c:pt>
                <c:pt idx="13599">
                  <c:v>20.164999999999999</c:v>
                </c:pt>
                <c:pt idx="13600">
                  <c:v>20.170999999999999</c:v>
                </c:pt>
                <c:pt idx="13601">
                  <c:v>20.189</c:v>
                </c:pt>
                <c:pt idx="13602">
                  <c:v>20.184000000000001</c:v>
                </c:pt>
                <c:pt idx="13603">
                  <c:v>20.184000000000001</c:v>
                </c:pt>
                <c:pt idx="13604">
                  <c:v>20.193000000000001</c:v>
                </c:pt>
                <c:pt idx="13605">
                  <c:v>20.187999999999999</c:v>
                </c:pt>
                <c:pt idx="13606">
                  <c:v>20.175999999999998</c:v>
                </c:pt>
                <c:pt idx="13607">
                  <c:v>20.195</c:v>
                </c:pt>
                <c:pt idx="13608">
                  <c:v>20.184000000000001</c:v>
                </c:pt>
                <c:pt idx="13609">
                  <c:v>20.178000000000001</c:v>
                </c:pt>
                <c:pt idx="13610">
                  <c:v>20.184000000000001</c:v>
                </c:pt>
                <c:pt idx="13611">
                  <c:v>20.172999999999998</c:v>
                </c:pt>
                <c:pt idx="13612">
                  <c:v>20.181999999999999</c:v>
                </c:pt>
                <c:pt idx="13613">
                  <c:v>20.196999999999999</c:v>
                </c:pt>
                <c:pt idx="13614">
                  <c:v>20.18</c:v>
                </c:pt>
                <c:pt idx="13615">
                  <c:v>20.187999999999999</c:v>
                </c:pt>
                <c:pt idx="13616">
                  <c:v>20.190000000000001</c:v>
                </c:pt>
                <c:pt idx="13617">
                  <c:v>20.187999999999999</c:v>
                </c:pt>
                <c:pt idx="13618">
                  <c:v>20.175000000000001</c:v>
                </c:pt>
                <c:pt idx="13619">
                  <c:v>20.184000000000001</c:v>
                </c:pt>
                <c:pt idx="13620">
                  <c:v>20.169</c:v>
                </c:pt>
                <c:pt idx="13621">
                  <c:v>20.169</c:v>
                </c:pt>
                <c:pt idx="13622">
                  <c:v>20.178999999999998</c:v>
                </c:pt>
                <c:pt idx="13623">
                  <c:v>20.177</c:v>
                </c:pt>
                <c:pt idx="13624">
                  <c:v>20.177</c:v>
                </c:pt>
                <c:pt idx="13625">
                  <c:v>20.181000000000001</c:v>
                </c:pt>
                <c:pt idx="13626">
                  <c:v>20.177</c:v>
                </c:pt>
                <c:pt idx="13627">
                  <c:v>20.177</c:v>
                </c:pt>
                <c:pt idx="13628">
                  <c:v>20.181000000000001</c:v>
                </c:pt>
                <c:pt idx="13629">
                  <c:v>20.170000000000002</c:v>
                </c:pt>
                <c:pt idx="13630">
                  <c:v>20.172999999999998</c:v>
                </c:pt>
                <c:pt idx="13631">
                  <c:v>20.177</c:v>
                </c:pt>
                <c:pt idx="13632">
                  <c:v>20.172999999999998</c:v>
                </c:pt>
                <c:pt idx="13633">
                  <c:v>20.161000000000001</c:v>
                </c:pt>
                <c:pt idx="13634">
                  <c:v>20.181000000000001</c:v>
                </c:pt>
                <c:pt idx="13635">
                  <c:v>20.161999999999999</c:v>
                </c:pt>
                <c:pt idx="13636">
                  <c:v>20.177</c:v>
                </c:pt>
                <c:pt idx="13637">
                  <c:v>20.196999999999999</c:v>
                </c:pt>
                <c:pt idx="13638">
                  <c:v>20.166</c:v>
                </c:pt>
                <c:pt idx="13639">
                  <c:v>20.170000000000002</c:v>
                </c:pt>
                <c:pt idx="13640">
                  <c:v>20.116</c:v>
                </c:pt>
                <c:pt idx="13641">
                  <c:v>20.166</c:v>
                </c:pt>
                <c:pt idx="13642">
                  <c:v>20.161999999999999</c:v>
                </c:pt>
                <c:pt idx="13643">
                  <c:v>20.161000000000001</c:v>
                </c:pt>
                <c:pt idx="13644">
                  <c:v>20.155000000000001</c:v>
                </c:pt>
                <c:pt idx="13645">
                  <c:v>20.166</c:v>
                </c:pt>
                <c:pt idx="13646">
                  <c:v>20.158999999999999</c:v>
                </c:pt>
                <c:pt idx="13647">
                  <c:v>20.158999999999999</c:v>
                </c:pt>
                <c:pt idx="13648">
                  <c:v>20.157</c:v>
                </c:pt>
                <c:pt idx="13649">
                  <c:v>20.196000000000002</c:v>
                </c:pt>
                <c:pt idx="13650">
                  <c:v>20.173999999999999</c:v>
                </c:pt>
                <c:pt idx="13651">
                  <c:v>20.164000000000001</c:v>
                </c:pt>
                <c:pt idx="13652">
                  <c:v>20.166</c:v>
                </c:pt>
                <c:pt idx="13653">
                  <c:v>20.170000000000002</c:v>
                </c:pt>
                <c:pt idx="13654">
                  <c:v>20.161000000000001</c:v>
                </c:pt>
                <c:pt idx="13655">
                  <c:v>20.164999999999999</c:v>
                </c:pt>
                <c:pt idx="13656">
                  <c:v>20.158999999999999</c:v>
                </c:pt>
                <c:pt idx="13657">
                  <c:v>20.164999999999999</c:v>
                </c:pt>
                <c:pt idx="13658">
                  <c:v>20.172000000000001</c:v>
                </c:pt>
                <c:pt idx="13659">
                  <c:v>20.173999999999999</c:v>
                </c:pt>
                <c:pt idx="13660">
                  <c:v>20.178000000000001</c:v>
                </c:pt>
                <c:pt idx="13661">
                  <c:v>20.170000000000002</c:v>
                </c:pt>
                <c:pt idx="13662">
                  <c:v>20.167000000000002</c:v>
                </c:pt>
                <c:pt idx="13663">
                  <c:v>20.164999999999999</c:v>
                </c:pt>
                <c:pt idx="13664">
                  <c:v>20.164999999999999</c:v>
                </c:pt>
                <c:pt idx="13665">
                  <c:v>20.155999999999999</c:v>
                </c:pt>
                <c:pt idx="13666">
                  <c:v>20.155999999999999</c:v>
                </c:pt>
                <c:pt idx="13667">
                  <c:v>20.167000000000002</c:v>
                </c:pt>
                <c:pt idx="13668">
                  <c:v>20.152000000000001</c:v>
                </c:pt>
                <c:pt idx="13669">
                  <c:v>20.18</c:v>
                </c:pt>
                <c:pt idx="13670">
                  <c:v>20.169</c:v>
                </c:pt>
                <c:pt idx="13671">
                  <c:v>20.170000000000002</c:v>
                </c:pt>
                <c:pt idx="13672">
                  <c:v>20.154</c:v>
                </c:pt>
                <c:pt idx="13673">
                  <c:v>20.16</c:v>
                </c:pt>
                <c:pt idx="13674">
                  <c:v>20.16</c:v>
                </c:pt>
                <c:pt idx="13675">
                  <c:v>20.18</c:v>
                </c:pt>
                <c:pt idx="13676">
                  <c:v>20.170999999999999</c:v>
                </c:pt>
                <c:pt idx="13677">
                  <c:v>20.16</c:v>
                </c:pt>
                <c:pt idx="13678">
                  <c:v>20.18</c:v>
                </c:pt>
                <c:pt idx="13679">
                  <c:v>20.172999999999998</c:v>
                </c:pt>
                <c:pt idx="13680">
                  <c:v>20.170999999999999</c:v>
                </c:pt>
                <c:pt idx="13681">
                  <c:v>20.189</c:v>
                </c:pt>
                <c:pt idx="13682">
                  <c:v>20.181999999999999</c:v>
                </c:pt>
                <c:pt idx="13683">
                  <c:v>20.189</c:v>
                </c:pt>
                <c:pt idx="13684">
                  <c:v>20.190999999999999</c:v>
                </c:pt>
                <c:pt idx="13685">
                  <c:v>20.184000000000001</c:v>
                </c:pt>
                <c:pt idx="13686">
                  <c:v>20.186</c:v>
                </c:pt>
                <c:pt idx="13687">
                  <c:v>20.187000000000001</c:v>
                </c:pt>
                <c:pt idx="13688">
                  <c:v>20.175000000000001</c:v>
                </c:pt>
                <c:pt idx="13689">
                  <c:v>20.181999999999999</c:v>
                </c:pt>
                <c:pt idx="13690">
                  <c:v>20.202000000000002</c:v>
                </c:pt>
                <c:pt idx="13691">
                  <c:v>20.189</c:v>
                </c:pt>
                <c:pt idx="13692">
                  <c:v>20.193000000000001</c:v>
                </c:pt>
                <c:pt idx="13693">
                  <c:v>20.181999999999999</c:v>
                </c:pt>
                <c:pt idx="13694">
                  <c:v>20.199000000000002</c:v>
                </c:pt>
                <c:pt idx="13695">
                  <c:v>20.215</c:v>
                </c:pt>
                <c:pt idx="13696">
                  <c:v>20.21</c:v>
                </c:pt>
                <c:pt idx="13697">
                  <c:v>20.206</c:v>
                </c:pt>
                <c:pt idx="13698">
                  <c:v>20.181999999999999</c:v>
                </c:pt>
                <c:pt idx="13699">
                  <c:v>20.206</c:v>
                </c:pt>
                <c:pt idx="13700">
                  <c:v>20.196999999999999</c:v>
                </c:pt>
                <c:pt idx="13701">
                  <c:v>20.193000000000001</c:v>
                </c:pt>
                <c:pt idx="13702">
                  <c:v>20.190000000000001</c:v>
                </c:pt>
                <c:pt idx="13703">
                  <c:v>20.186</c:v>
                </c:pt>
                <c:pt idx="13704">
                  <c:v>20.181999999999999</c:v>
                </c:pt>
                <c:pt idx="13705">
                  <c:v>20.190000000000001</c:v>
                </c:pt>
                <c:pt idx="13706">
                  <c:v>20.193999999999999</c:v>
                </c:pt>
                <c:pt idx="13707">
                  <c:v>20.193999999999999</c:v>
                </c:pt>
                <c:pt idx="13708">
                  <c:v>20.204999999999998</c:v>
                </c:pt>
                <c:pt idx="13709">
                  <c:v>20.199000000000002</c:v>
                </c:pt>
                <c:pt idx="13710">
                  <c:v>20.193999999999999</c:v>
                </c:pt>
                <c:pt idx="13711">
                  <c:v>20.196999999999999</c:v>
                </c:pt>
                <c:pt idx="13712">
                  <c:v>20.202999999999999</c:v>
                </c:pt>
                <c:pt idx="13713">
                  <c:v>20.201000000000001</c:v>
                </c:pt>
                <c:pt idx="13714">
                  <c:v>20.212</c:v>
                </c:pt>
                <c:pt idx="13715">
                  <c:v>20.21</c:v>
                </c:pt>
                <c:pt idx="13716">
                  <c:v>20.190000000000001</c:v>
                </c:pt>
                <c:pt idx="13717">
                  <c:v>20.204999999999998</c:v>
                </c:pt>
                <c:pt idx="13718">
                  <c:v>20.202999999999999</c:v>
                </c:pt>
                <c:pt idx="13719">
                  <c:v>20.209</c:v>
                </c:pt>
                <c:pt idx="13720">
                  <c:v>20.210999999999999</c:v>
                </c:pt>
                <c:pt idx="13721">
                  <c:v>20.216000000000001</c:v>
                </c:pt>
                <c:pt idx="13722">
                  <c:v>20.204999999999998</c:v>
                </c:pt>
                <c:pt idx="13723">
                  <c:v>20.202000000000002</c:v>
                </c:pt>
                <c:pt idx="13724">
                  <c:v>20.207000000000001</c:v>
                </c:pt>
                <c:pt idx="13725">
                  <c:v>20.198</c:v>
                </c:pt>
                <c:pt idx="13726">
                  <c:v>20.2</c:v>
                </c:pt>
                <c:pt idx="13727">
                  <c:v>20.196000000000002</c:v>
                </c:pt>
                <c:pt idx="13728">
                  <c:v>20.187000000000001</c:v>
                </c:pt>
                <c:pt idx="13729">
                  <c:v>20.189</c:v>
                </c:pt>
                <c:pt idx="13730">
                  <c:v>20.204000000000001</c:v>
                </c:pt>
                <c:pt idx="13731">
                  <c:v>20.198</c:v>
                </c:pt>
                <c:pt idx="13732">
                  <c:v>20.195</c:v>
                </c:pt>
                <c:pt idx="13733">
                  <c:v>20.195</c:v>
                </c:pt>
                <c:pt idx="13734">
                  <c:v>20.190999999999999</c:v>
                </c:pt>
                <c:pt idx="13735">
                  <c:v>20.18</c:v>
                </c:pt>
                <c:pt idx="13736">
                  <c:v>20.195</c:v>
                </c:pt>
                <c:pt idx="13737">
                  <c:v>20.202000000000002</c:v>
                </c:pt>
                <c:pt idx="13738">
                  <c:v>20.199000000000002</c:v>
                </c:pt>
                <c:pt idx="13739">
                  <c:v>20.199000000000002</c:v>
                </c:pt>
                <c:pt idx="13740">
                  <c:v>20.199000000000002</c:v>
                </c:pt>
                <c:pt idx="13741">
                  <c:v>20.184000000000001</c:v>
                </c:pt>
                <c:pt idx="13742">
                  <c:v>20.187999999999999</c:v>
                </c:pt>
                <c:pt idx="13743">
                  <c:v>20.195</c:v>
                </c:pt>
                <c:pt idx="13744">
                  <c:v>20.18</c:v>
                </c:pt>
                <c:pt idx="13745">
                  <c:v>20.190999999999999</c:v>
                </c:pt>
                <c:pt idx="13746">
                  <c:v>20.184000000000001</c:v>
                </c:pt>
                <c:pt idx="13747">
                  <c:v>20.149000000000001</c:v>
                </c:pt>
                <c:pt idx="13748">
                  <c:v>20.195</c:v>
                </c:pt>
                <c:pt idx="13749">
                  <c:v>20.195</c:v>
                </c:pt>
                <c:pt idx="13750">
                  <c:v>20.21</c:v>
                </c:pt>
                <c:pt idx="13751">
                  <c:v>20.196999999999999</c:v>
                </c:pt>
                <c:pt idx="13752">
                  <c:v>20.195</c:v>
                </c:pt>
                <c:pt idx="13753">
                  <c:v>20.196999999999999</c:v>
                </c:pt>
                <c:pt idx="13754">
                  <c:v>20.192</c:v>
                </c:pt>
                <c:pt idx="13755">
                  <c:v>20.192</c:v>
                </c:pt>
                <c:pt idx="13756">
                  <c:v>20.190000000000001</c:v>
                </c:pt>
                <c:pt idx="13757">
                  <c:v>20.193999999999999</c:v>
                </c:pt>
                <c:pt idx="13758">
                  <c:v>20.181000000000001</c:v>
                </c:pt>
                <c:pt idx="13759">
                  <c:v>20.173999999999999</c:v>
                </c:pt>
                <c:pt idx="13760">
                  <c:v>20.190000000000001</c:v>
                </c:pt>
                <c:pt idx="13761">
                  <c:v>20.192</c:v>
                </c:pt>
                <c:pt idx="13762">
                  <c:v>20.198</c:v>
                </c:pt>
                <c:pt idx="13763">
                  <c:v>20.187000000000001</c:v>
                </c:pt>
                <c:pt idx="13764">
                  <c:v>20.184999999999999</c:v>
                </c:pt>
                <c:pt idx="13765">
                  <c:v>20.187000000000001</c:v>
                </c:pt>
                <c:pt idx="13766">
                  <c:v>20.192</c:v>
                </c:pt>
                <c:pt idx="13767">
                  <c:v>20.173999999999999</c:v>
                </c:pt>
                <c:pt idx="13768">
                  <c:v>20.164999999999999</c:v>
                </c:pt>
                <c:pt idx="13769">
                  <c:v>20.172000000000001</c:v>
                </c:pt>
                <c:pt idx="13770">
                  <c:v>20.173999999999999</c:v>
                </c:pt>
                <c:pt idx="13771">
                  <c:v>20.170999999999999</c:v>
                </c:pt>
                <c:pt idx="13772">
                  <c:v>20.18</c:v>
                </c:pt>
                <c:pt idx="13773">
                  <c:v>20.170999999999999</c:v>
                </c:pt>
                <c:pt idx="13774">
                  <c:v>20.181999999999999</c:v>
                </c:pt>
                <c:pt idx="13775">
                  <c:v>20.170999999999999</c:v>
                </c:pt>
                <c:pt idx="13776">
                  <c:v>20.181999999999999</c:v>
                </c:pt>
                <c:pt idx="13777">
                  <c:v>20.175999999999998</c:v>
                </c:pt>
                <c:pt idx="13778">
                  <c:v>20.186</c:v>
                </c:pt>
                <c:pt idx="13779">
                  <c:v>20.186</c:v>
                </c:pt>
                <c:pt idx="13780">
                  <c:v>20.187999999999999</c:v>
                </c:pt>
                <c:pt idx="13781">
                  <c:v>20.190999999999999</c:v>
                </c:pt>
                <c:pt idx="13782">
                  <c:v>20.178000000000001</c:v>
                </c:pt>
                <c:pt idx="13783">
                  <c:v>20.201000000000001</c:v>
                </c:pt>
                <c:pt idx="13784">
                  <c:v>20.199000000000002</c:v>
                </c:pt>
                <c:pt idx="13785">
                  <c:v>20.196999999999999</c:v>
                </c:pt>
                <c:pt idx="13786">
                  <c:v>20.202999999999999</c:v>
                </c:pt>
                <c:pt idx="13787">
                  <c:v>20.192</c:v>
                </c:pt>
                <c:pt idx="13788">
                  <c:v>20.186</c:v>
                </c:pt>
                <c:pt idx="13789">
                  <c:v>20.201000000000001</c:v>
                </c:pt>
                <c:pt idx="13790">
                  <c:v>20.207000000000001</c:v>
                </c:pt>
                <c:pt idx="13791">
                  <c:v>20.201000000000001</c:v>
                </c:pt>
                <c:pt idx="13792">
                  <c:v>20.23</c:v>
                </c:pt>
                <c:pt idx="13793">
                  <c:v>20.201000000000001</c:v>
                </c:pt>
                <c:pt idx="13794">
                  <c:v>20.209</c:v>
                </c:pt>
                <c:pt idx="13795">
                  <c:v>20.198</c:v>
                </c:pt>
                <c:pt idx="13796">
                  <c:v>20.202999999999999</c:v>
                </c:pt>
                <c:pt idx="13797">
                  <c:v>20.198</c:v>
                </c:pt>
                <c:pt idx="13798">
                  <c:v>20.202999999999999</c:v>
                </c:pt>
                <c:pt idx="13799">
                  <c:v>20.196000000000002</c:v>
                </c:pt>
                <c:pt idx="13800">
                  <c:v>20.175999999999998</c:v>
                </c:pt>
                <c:pt idx="13801">
                  <c:v>20.193999999999999</c:v>
                </c:pt>
                <c:pt idx="13802">
                  <c:v>20.192</c:v>
                </c:pt>
                <c:pt idx="13803">
                  <c:v>20.190999999999999</c:v>
                </c:pt>
                <c:pt idx="13804">
                  <c:v>20.207000000000001</c:v>
                </c:pt>
                <c:pt idx="13805">
                  <c:v>20.193999999999999</c:v>
                </c:pt>
                <c:pt idx="13806">
                  <c:v>20.183</c:v>
                </c:pt>
                <c:pt idx="13807">
                  <c:v>20.2</c:v>
                </c:pt>
                <c:pt idx="13808">
                  <c:v>20.18</c:v>
                </c:pt>
                <c:pt idx="13809">
                  <c:v>20.18</c:v>
                </c:pt>
                <c:pt idx="13810">
                  <c:v>20.184999999999999</c:v>
                </c:pt>
                <c:pt idx="13811">
                  <c:v>20.169</c:v>
                </c:pt>
                <c:pt idx="13812">
                  <c:v>20.175999999999998</c:v>
                </c:pt>
                <c:pt idx="13813">
                  <c:v>20.186</c:v>
                </c:pt>
                <c:pt idx="13814">
                  <c:v>20.181999999999999</c:v>
                </c:pt>
                <c:pt idx="13815">
                  <c:v>20.18</c:v>
                </c:pt>
                <c:pt idx="13816">
                  <c:v>20.184000000000001</c:v>
                </c:pt>
                <c:pt idx="13817">
                  <c:v>20.181999999999999</c:v>
                </c:pt>
                <c:pt idx="13818">
                  <c:v>20.195</c:v>
                </c:pt>
                <c:pt idx="13819">
                  <c:v>20.187999999999999</c:v>
                </c:pt>
                <c:pt idx="13820">
                  <c:v>20.192</c:v>
                </c:pt>
                <c:pt idx="13821">
                  <c:v>20.172999999999998</c:v>
                </c:pt>
                <c:pt idx="13822">
                  <c:v>20.192</c:v>
                </c:pt>
                <c:pt idx="13823">
                  <c:v>20.190000000000001</c:v>
                </c:pt>
                <c:pt idx="13824">
                  <c:v>20.187999999999999</c:v>
                </c:pt>
                <c:pt idx="13825">
                  <c:v>20.196000000000002</c:v>
                </c:pt>
                <c:pt idx="13826">
                  <c:v>20.187999999999999</c:v>
                </c:pt>
                <c:pt idx="13827">
                  <c:v>20.196000000000002</c:v>
                </c:pt>
                <c:pt idx="13828">
                  <c:v>20.193999999999999</c:v>
                </c:pt>
                <c:pt idx="13829">
                  <c:v>20.189</c:v>
                </c:pt>
                <c:pt idx="13830">
                  <c:v>20.181000000000001</c:v>
                </c:pt>
                <c:pt idx="13831">
                  <c:v>20.192</c:v>
                </c:pt>
                <c:pt idx="13832">
                  <c:v>20.178999999999998</c:v>
                </c:pt>
                <c:pt idx="13833">
                  <c:v>20.181000000000001</c:v>
                </c:pt>
                <c:pt idx="13834">
                  <c:v>20.187000000000001</c:v>
                </c:pt>
                <c:pt idx="13835">
                  <c:v>20.183</c:v>
                </c:pt>
                <c:pt idx="13836">
                  <c:v>20.189</c:v>
                </c:pt>
                <c:pt idx="13837">
                  <c:v>20.209</c:v>
                </c:pt>
                <c:pt idx="13838">
                  <c:v>20.187000000000001</c:v>
                </c:pt>
                <c:pt idx="13839">
                  <c:v>20.196000000000002</c:v>
                </c:pt>
                <c:pt idx="13840">
                  <c:v>20.189</c:v>
                </c:pt>
                <c:pt idx="13841">
                  <c:v>20.186</c:v>
                </c:pt>
                <c:pt idx="13842">
                  <c:v>20.186</c:v>
                </c:pt>
                <c:pt idx="13843">
                  <c:v>20.206</c:v>
                </c:pt>
                <c:pt idx="13844">
                  <c:v>20.195</c:v>
                </c:pt>
                <c:pt idx="13845">
                  <c:v>20.190000000000001</c:v>
                </c:pt>
                <c:pt idx="13846">
                  <c:v>20.186</c:v>
                </c:pt>
                <c:pt idx="13847">
                  <c:v>20.184000000000001</c:v>
                </c:pt>
                <c:pt idx="13848">
                  <c:v>20.186</c:v>
                </c:pt>
                <c:pt idx="13849">
                  <c:v>20.181999999999999</c:v>
                </c:pt>
                <c:pt idx="13850">
                  <c:v>20.175000000000001</c:v>
                </c:pt>
                <c:pt idx="13851">
                  <c:v>20.161000000000001</c:v>
                </c:pt>
                <c:pt idx="13852">
                  <c:v>20.186</c:v>
                </c:pt>
                <c:pt idx="13853">
                  <c:v>20.178999999999998</c:v>
                </c:pt>
                <c:pt idx="13854">
                  <c:v>20.187000000000001</c:v>
                </c:pt>
                <c:pt idx="13855">
                  <c:v>20.190000000000001</c:v>
                </c:pt>
                <c:pt idx="13856">
                  <c:v>20.187999999999999</c:v>
                </c:pt>
                <c:pt idx="13857">
                  <c:v>20.193999999999999</c:v>
                </c:pt>
                <c:pt idx="13858">
                  <c:v>20.181000000000001</c:v>
                </c:pt>
                <c:pt idx="13859">
                  <c:v>20.184999999999999</c:v>
                </c:pt>
                <c:pt idx="13860">
                  <c:v>20.187000000000001</c:v>
                </c:pt>
                <c:pt idx="13861">
                  <c:v>20.193999999999999</c:v>
                </c:pt>
                <c:pt idx="13862">
                  <c:v>20.198</c:v>
                </c:pt>
                <c:pt idx="13863">
                  <c:v>20.202000000000002</c:v>
                </c:pt>
                <c:pt idx="13864">
                  <c:v>20.207000000000001</c:v>
                </c:pt>
                <c:pt idx="13865">
                  <c:v>20.210999999999999</c:v>
                </c:pt>
                <c:pt idx="13866">
                  <c:v>20.206</c:v>
                </c:pt>
                <c:pt idx="13867">
                  <c:v>20.209</c:v>
                </c:pt>
                <c:pt idx="13868">
                  <c:v>20.204000000000001</c:v>
                </c:pt>
                <c:pt idx="13869">
                  <c:v>20.202000000000002</c:v>
                </c:pt>
                <c:pt idx="13870">
                  <c:v>20.202000000000002</c:v>
                </c:pt>
                <c:pt idx="13871">
                  <c:v>20.207999999999998</c:v>
                </c:pt>
                <c:pt idx="13872">
                  <c:v>20.199000000000002</c:v>
                </c:pt>
                <c:pt idx="13873">
                  <c:v>20.216999999999999</c:v>
                </c:pt>
                <c:pt idx="13874">
                  <c:v>20.219000000000001</c:v>
                </c:pt>
                <c:pt idx="13875">
                  <c:v>20.221</c:v>
                </c:pt>
                <c:pt idx="13876">
                  <c:v>20.228000000000002</c:v>
                </c:pt>
                <c:pt idx="13877">
                  <c:v>20.228000000000002</c:v>
                </c:pt>
                <c:pt idx="13878">
                  <c:v>20.225000000000001</c:v>
                </c:pt>
                <c:pt idx="13879">
                  <c:v>20.236000000000001</c:v>
                </c:pt>
                <c:pt idx="13880">
                  <c:v>20.236000000000001</c:v>
                </c:pt>
                <c:pt idx="13881">
                  <c:v>20.228999999999999</c:v>
                </c:pt>
                <c:pt idx="13882">
                  <c:v>20.236000000000001</c:v>
                </c:pt>
                <c:pt idx="13883">
                  <c:v>20.251000000000001</c:v>
                </c:pt>
                <c:pt idx="13884">
                  <c:v>20.244</c:v>
                </c:pt>
                <c:pt idx="13885">
                  <c:v>20.247</c:v>
                </c:pt>
                <c:pt idx="13886">
                  <c:v>20.244</c:v>
                </c:pt>
                <c:pt idx="13887">
                  <c:v>20.251000000000001</c:v>
                </c:pt>
                <c:pt idx="13888">
                  <c:v>20.253</c:v>
                </c:pt>
                <c:pt idx="13889">
                  <c:v>20.257000000000001</c:v>
                </c:pt>
                <c:pt idx="13890">
                  <c:v>20.248000000000001</c:v>
                </c:pt>
                <c:pt idx="13891">
                  <c:v>20.259</c:v>
                </c:pt>
                <c:pt idx="13892">
                  <c:v>20.244</c:v>
                </c:pt>
                <c:pt idx="13893">
                  <c:v>20.248000000000001</c:v>
                </c:pt>
                <c:pt idx="13894">
                  <c:v>20.248000000000001</c:v>
                </c:pt>
                <c:pt idx="13895">
                  <c:v>20.245999999999999</c:v>
                </c:pt>
                <c:pt idx="13896">
                  <c:v>20.236999999999998</c:v>
                </c:pt>
                <c:pt idx="13897">
                  <c:v>20.242999999999999</c:v>
                </c:pt>
                <c:pt idx="13898">
                  <c:v>20.242999999999999</c:v>
                </c:pt>
                <c:pt idx="13899">
                  <c:v>20.248999999999999</c:v>
                </c:pt>
                <c:pt idx="13900">
                  <c:v>20.254000000000001</c:v>
                </c:pt>
                <c:pt idx="13901">
                  <c:v>20.247</c:v>
                </c:pt>
                <c:pt idx="13902">
                  <c:v>20.238</c:v>
                </c:pt>
                <c:pt idx="13903">
                  <c:v>20.238</c:v>
                </c:pt>
                <c:pt idx="13904">
                  <c:v>20.239999999999998</c:v>
                </c:pt>
                <c:pt idx="13905">
                  <c:v>20.245000000000001</c:v>
                </c:pt>
                <c:pt idx="13906">
                  <c:v>20.244</c:v>
                </c:pt>
                <c:pt idx="13907">
                  <c:v>20.238</c:v>
                </c:pt>
                <c:pt idx="13908">
                  <c:v>20.238</c:v>
                </c:pt>
                <c:pt idx="13909">
                  <c:v>20.239999999999998</c:v>
                </c:pt>
                <c:pt idx="13910">
                  <c:v>20.239999999999998</c:v>
                </c:pt>
                <c:pt idx="13911">
                  <c:v>20.245999999999999</c:v>
                </c:pt>
                <c:pt idx="13912">
                  <c:v>20.239999999999998</c:v>
                </c:pt>
                <c:pt idx="13913">
                  <c:v>20.242000000000001</c:v>
                </c:pt>
                <c:pt idx="13914">
                  <c:v>20.234999999999999</c:v>
                </c:pt>
                <c:pt idx="13915">
                  <c:v>20.244</c:v>
                </c:pt>
                <c:pt idx="13916">
                  <c:v>20.248000000000001</c:v>
                </c:pt>
                <c:pt idx="13917">
                  <c:v>20.257000000000001</c:v>
                </c:pt>
                <c:pt idx="13918">
                  <c:v>20.265000000000001</c:v>
                </c:pt>
                <c:pt idx="13919">
                  <c:v>20.236999999999998</c:v>
                </c:pt>
                <c:pt idx="13920">
                  <c:v>20.260999999999999</c:v>
                </c:pt>
                <c:pt idx="13921">
                  <c:v>20.32</c:v>
                </c:pt>
                <c:pt idx="13922">
                  <c:v>20.266999999999999</c:v>
                </c:pt>
                <c:pt idx="13923">
                  <c:v>20.265000000000001</c:v>
                </c:pt>
                <c:pt idx="13924">
                  <c:v>20.266999999999999</c:v>
                </c:pt>
                <c:pt idx="13925">
                  <c:v>20.262</c:v>
                </c:pt>
                <c:pt idx="13926">
                  <c:v>20.247</c:v>
                </c:pt>
                <c:pt idx="13927">
                  <c:v>20.256</c:v>
                </c:pt>
                <c:pt idx="13928">
                  <c:v>20.251000000000001</c:v>
                </c:pt>
                <c:pt idx="13929">
                  <c:v>20.251000000000001</c:v>
                </c:pt>
                <c:pt idx="13930">
                  <c:v>20.254999999999999</c:v>
                </c:pt>
                <c:pt idx="13931">
                  <c:v>20.259</c:v>
                </c:pt>
                <c:pt idx="13932">
                  <c:v>20.262</c:v>
                </c:pt>
                <c:pt idx="13933">
                  <c:v>20.257000000000001</c:v>
                </c:pt>
                <c:pt idx="13934">
                  <c:v>20.253</c:v>
                </c:pt>
                <c:pt idx="13935">
                  <c:v>20.248000000000001</c:v>
                </c:pt>
                <c:pt idx="13936">
                  <c:v>20.260999999999999</c:v>
                </c:pt>
                <c:pt idx="13937">
                  <c:v>20.251999999999999</c:v>
                </c:pt>
                <c:pt idx="13938">
                  <c:v>20.254999999999999</c:v>
                </c:pt>
                <c:pt idx="13939">
                  <c:v>20.259</c:v>
                </c:pt>
                <c:pt idx="13940">
                  <c:v>20.285</c:v>
                </c:pt>
                <c:pt idx="13941">
                  <c:v>20.259</c:v>
                </c:pt>
                <c:pt idx="13942">
                  <c:v>20.254000000000001</c:v>
                </c:pt>
                <c:pt idx="13943">
                  <c:v>20.239000000000001</c:v>
                </c:pt>
                <c:pt idx="13944">
                  <c:v>20.251999999999999</c:v>
                </c:pt>
                <c:pt idx="13945">
                  <c:v>20.257999999999999</c:v>
                </c:pt>
                <c:pt idx="13946">
                  <c:v>20.254000000000001</c:v>
                </c:pt>
                <c:pt idx="13947">
                  <c:v>20.248999999999999</c:v>
                </c:pt>
                <c:pt idx="13948">
                  <c:v>20.242000000000001</c:v>
                </c:pt>
                <c:pt idx="13949">
                  <c:v>20.239999999999998</c:v>
                </c:pt>
                <c:pt idx="13950">
                  <c:v>20.227</c:v>
                </c:pt>
                <c:pt idx="13951">
                  <c:v>20.216000000000001</c:v>
                </c:pt>
                <c:pt idx="13952">
                  <c:v>20.22</c:v>
                </c:pt>
                <c:pt idx="13953">
                  <c:v>20.239000000000001</c:v>
                </c:pt>
                <c:pt idx="13954">
                  <c:v>20.216000000000001</c:v>
                </c:pt>
                <c:pt idx="13955">
                  <c:v>20.213000000000001</c:v>
                </c:pt>
                <c:pt idx="13956">
                  <c:v>20.209</c:v>
                </c:pt>
                <c:pt idx="13957">
                  <c:v>20.215</c:v>
                </c:pt>
                <c:pt idx="13958">
                  <c:v>20.222000000000001</c:v>
                </c:pt>
                <c:pt idx="13959">
                  <c:v>20.216999999999999</c:v>
                </c:pt>
                <c:pt idx="13960">
                  <c:v>20.225999999999999</c:v>
                </c:pt>
                <c:pt idx="13961">
                  <c:v>20.242999999999999</c:v>
                </c:pt>
                <c:pt idx="13962">
                  <c:v>20.25</c:v>
                </c:pt>
                <c:pt idx="13963">
                  <c:v>20.245000000000001</c:v>
                </c:pt>
                <c:pt idx="13964">
                  <c:v>20.254000000000001</c:v>
                </c:pt>
              </c:numCache>
            </c:numRef>
          </c:yVal>
          <c:smooth val="0"/>
          <c:extLst>
            <c:ext xmlns:c16="http://schemas.microsoft.com/office/drawing/2014/chart" uri="{C3380CC4-5D6E-409C-BE32-E72D297353CC}">
              <c16:uniqueId val="{00000004-D9E9-4BFD-8DD3-1AA54922F848}"/>
            </c:ext>
          </c:extLst>
        </c:ser>
        <c:ser>
          <c:idx val="5"/>
          <c:order val="5"/>
          <c:tx>
            <c:strRef>
              <c:f>'Versuch 1 Rohr 160x2_formatiert'!$G$1</c:f>
              <c:strCache>
                <c:ptCount val="1"/>
                <c:pt idx="0">
                  <c:v>Einzelne Punkte</c:v>
                </c:pt>
              </c:strCache>
            </c:strRef>
          </c:tx>
          <c:spPr>
            <a:ln w="19050" cap="rnd">
              <a:solidFill>
                <a:schemeClr val="accent1">
                  <a:lumMod val="60000"/>
                  <a:lumOff val="40000"/>
                </a:schemeClr>
              </a:solidFill>
              <a:round/>
            </a:ln>
            <a:effectLst/>
          </c:spPr>
          <c:marker>
            <c:symbol val="circle"/>
            <c:size val="5"/>
            <c:spPr>
              <a:solidFill>
                <a:schemeClr val="accent1">
                  <a:lumMod val="60000"/>
                  <a:lumOff val="40000"/>
                </a:schemeClr>
              </a:solidFill>
              <a:ln w="9525">
                <a:solidFill>
                  <a:schemeClr val="accent6"/>
                </a:solidFill>
              </a:ln>
              <a:effectLst/>
            </c:spPr>
          </c:marker>
          <c:xVal>
            <c:numRef>
              <c:f>'Versuch 1 Rohr 160x2_formatiert'!$A$2:$A$4802</c:f>
              <c:numCache>
                <c:formatCode>[$-F400]h:mm:ss\ AM/PM</c:formatCode>
                <c:ptCount val="4801"/>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numCache>
            </c:numRef>
          </c:xVal>
          <c:yVal>
            <c:numRef>
              <c:f>'Versuch 1 Rohr 160x2_formatiert'!$G$2:$G$4802</c:f>
              <c:numCache>
                <c:formatCode>General</c:formatCode>
                <c:ptCount val="4801"/>
                <c:pt idx="275">
                  <c:v>22.07</c:v>
                </c:pt>
                <c:pt idx="276">
                  <c:v>22.155000000000001</c:v>
                </c:pt>
                <c:pt idx="1203">
                  <c:v>116.648</c:v>
                </c:pt>
                <c:pt idx="1204">
                  <c:v>116.431</c:v>
                </c:pt>
                <c:pt idx="2936">
                  <c:v>145.43199999999999</c:v>
                </c:pt>
                <c:pt idx="2937">
                  <c:v>144.88399999999999</c:v>
                </c:pt>
                <c:pt idx="4138">
                  <c:v>173.358</c:v>
                </c:pt>
                <c:pt idx="4139">
                  <c:v>173.233</c:v>
                </c:pt>
              </c:numCache>
            </c:numRef>
          </c:yVal>
          <c:smooth val="0"/>
          <c:extLst>
            <c:ext xmlns:c16="http://schemas.microsoft.com/office/drawing/2014/chart" uri="{C3380CC4-5D6E-409C-BE32-E72D297353CC}">
              <c16:uniqueId val="{00000005-D9E9-4BFD-8DD3-1AA54922F848}"/>
            </c:ext>
          </c:extLst>
        </c:ser>
        <c:dLbls>
          <c:showLegendKey val="0"/>
          <c:showVal val="0"/>
          <c:showCatName val="0"/>
          <c:showSerName val="0"/>
          <c:showPercent val="0"/>
          <c:showBubbleSize val="0"/>
        </c:dLbls>
        <c:axId val="918642808"/>
        <c:axId val="918637560"/>
      </c:scatterChart>
      <c:valAx>
        <c:axId val="918642808"/>
        <c:scaling>
          <c:orientation val="minMax"/>
        </c:scaling>
        <c:delete val="0"/>
        <c:axPos val="b"/>
        <c:majorGridlines>
          <c:spPr>
            <a:ln w="9525" cap="flat" cmpd="sng" algn="ctr">
              <a:solidFill>
                <a:schemeClr val="tx1">
                  <a:lumMod val="15000"/>
                  <a:lumOff val="85000"/>
                </a:schemeClr>
              </a:solidFill>
              <a:round/>
            </a:ln>
            <a:effectLst/>
          </c:spPr>
        </c:majorGridlines>
        <c:numFmt formatCode="[$-F400]h:mm:ss\ AM/PM"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918637560"/>
        <c:crosses val="autoZero"/>
        <c:crossBetween val="midCat"/>
      </c:valAx>
      <c:valAx>
        <c:axId val="9186375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918642808"/>
        <c:crosses val="autoZero"/>
        <c:crossBetween val="midCat"/>
      </c:valAx>
      <c:spPr>
        <a:noFill/>
        <a:ln>
          <a:noFill/>
        </a:ln>
        <a:effectLst/>
      </c:spPr>
    </c:plotArea>
    <c:legend>
      <c:legendPos val="b"/>
      <c:layout>
        <c:manualLayout>
          <c:xMode val="edge"/>
          <c:yMode val="edge"/>
          <c:x val="1.8599402658676791E-2"/>
          <c:y val="0.92302605955561168"/>
          <c:w val="0.96804537745934627"/>
          <c:h val="6.4285598915529776E-2"/>
        </c:manualLayout>
      </c:layout>
      <c:overlay val="0"/>
      <c:spPr>
        <a:noFill/>
        <a:ln>
          <a:noFill/>
        </a:ln>
        <a:effectLst/>
      </c:spPr>
      <c:txPr>
        <a:bodyPr rot="0" spcFirstLastPara="1" vertOverflow="ellipsis" vert="horz" wrap="square" anchor="t" anchorCtr="0"/>
        <a:lstStyle/>
        <a:p>
          <a:pPr>
            <a:defRPr sz="900" b="0" i="0" u="none" strike="noStrike" kern="1200" baseline="0">
              <a:solidFill>
                <a:schemeClr val="tx1">
                  <a:lumMod val="65000"/>
                  <a:lumOff val="35000"/>
                </a:schemeClr>
              </a:solidFill>
              <a:latin typeface="+mn-lt"/>
              <a:ea typeface="+mn-ea"/>
              <a:cs typeface="+mn-cs"/>
            </a:defRPr>
          </a:pPr>
          <a:endParaRPr lang="de-DE"/>
        </a:p>
      </c:txPr>
    </c:legend>
    <c:plotVisOnly val="1"/>
    <c:dispBlanksAs val="gap"/>
    <c:showDLblsOverMax val="0"/>
  </c:chart>
  <c:spPr>
    <a:noFill/>
    <a:ln>
      <a:noFill/>
    </a:ln>
    <a:effectLst/>
  </c:spPr>
  <c:txPr>
    <a:bodyPr/>
    <a:lstStyle/>
    <a:p>
      <a:pPr>
        <a:defRPr/>
      </a:pPr>
      <a:endParaRPr lang="de-DE"/>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de-DE" dirty="0" smtClean="0"/>
              <a:t>Versuch </a:t>
            </a:r>
            <a:r>
              <a:rPr lang="de-DE" dirty="0"/>
              <a:t>Rohr </a:t>
            </a:r>
            <a:r>
              <a:rPr lang="de-DE" dirty="0" smtClean="0"/>
              <a:t>160x2 (zwei Schleifvorgänge</a:t>
            </a:r>
            <a:r>
              <a:rPr lang="de-DE" baseline="0" dirty="0" smtClean="0"/>
              <a:t> um 60° versetzt)</a:t>
            </a:r>
            <a:r>
              <a:rPr lang="de-DE" dirty="0" smtClean="0"/>
              <a:t>)</a:t>
            </a:r>
            <a:endParaRPr lang="de-DE" dirty="0"/>
          </a:p>
        </c:rich>
      </c:tx>
      <c:layout>
        <c:manualLayout>
          <c:xMode val="edge"/>
          <c:yMode val="edge"/>
          <c:x val="0.2463843207954412"/>
          <c:y val="0"/>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de-DE"/>
        </a:p>
      </c:txPr>
    </c:title>
    <c:autoTitleDeleted val="0"/>
    <c:plotArea>
      <c:layout>
        <c:manualLayout>
          <c:layoutTarget val="inner"/>
          <c:xMode val="edge"/>
          <c:yMode val="edge"/>
          <c:x val="3.3162972002469968E-2"/>
          <c:y val="8.5351851851851845E-2"/>
          <c:w val="0.92160800350518479"/>
          <c:h val="0.84599372995042288"/>
        </c:manualLayout>
      </c:layout>
      <c:scatterChart>
        <c:scatterStyle val="lineMarker"/>
        <c:varyColors val="0"/>
        <c:ser>
          <c:idx val="0"/>
          <c:order val="0"/>
          <c:tx>
            <c:strRef>
              <c:f>'Versuch 1 Rohr 160x2_formatiert'!$B$1</c:f>
              <c:strCache>
                <c:ptCount val="1"/>
                <c:pt idx="0">
                  <c:v>K1 Rohr Temp -60° [°C]</c:v>
                </c:pt>
              </c:strCache>
            </c:strRef>
          </c:tx>
          <c:spPr>
            <a:ln w="19050" cap="rnd">
              <a:solidFill>
                <a:schemeClr val="accent1"/>
              </a:solidFill>
              <a:round/>
            </a:ln>
            <a:effectLst/>
          </c:spPr>
          <c:marker>
            <c:symbol val="none"/>
          </c:marker>
          <c:xVal>
            <c:numRef>
              <c:f>'Versuch 1 Rohr 160x2_formatiert'!$A$2:$A$13966</c:f>
              <c:numCache>
                <c:formatCode>[$-F400]h:mm:ss\ AM/PM</c:formatCode>
                <c:ptCount val="13965"/>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pt idx="4801">
                  <c:v>5.5567129629629633E-2</c:v>
                </c:pt>
                <c:pt idx="4802">
                  <c:v>5.5578703703703707E-2</c:v>
                </c:pt>
                <c:pt idx="4803">
                  <c:v>5.559027777777778E-2</c:v>
                </c:pt>
                <c:pt idx="4804">
                  <c:v>5.5601851851851854E-2</c:v>
                </c:pt>
                <c:pt idx="4805">
                  <c:v>5.5613425925925927E-2</c:v>
                </c:pt>
                <c:pt idx="4806">
                  <c:v>5.5625000000000001E-2</c:v>
                </c:pt>
                <c:pt idx="4807">
                  <c:v>5.5636574074074074E-2</c:v>
                </c:pt>
                <c:pt idx="4808">
                  <c:v>5.5648148148148148E-2</c:v>
                </c:pt>
                <c:pt idx="4809">
                  <c:v>5.5659722222222222E-2</c:v>
                </c:pt>
                <c:pt idx="4810">
                  <c:v>5.5671296296296295E-2</c:v>
                </c:pt>
                <c:pt idx="4811">
                  <c:v>5.5682870370370369E-2</c:v>
                </c:pt>
                <c:pt idx="4812">
                  <c:v>5.5694444444444442E-2</c:v>
                </c:pt>
                <c:pt idx="4813">
                  <c:v>5.5706018518518516E-2</c:v>
                </c:pt>
                <c:pt idx="4814">
                  <c:v>5.5717592592592589E-2</c:v>
                </c:pt>
                <c:pt idx="4815">
                  <c:v>5.572916666666667E-2</c:v>
                </c:pt>
                <c:pt idx="4816">
                  <c:v>5.5740740740740743E-2</c:v>
                </c:pt>
                <c:pt idx="4817">
                  <c:v>5.5752314814814817E-2</c:v>
                </c:pt>
                <c:pt idx="4818">
                  <c:v>5.5763888888888891E-2</c:v>
                </c:pt>
                <c:pt idx="4819">
                  <c:v>5.5775462962962964E-2</c:v>
                </c:pt>
                <c:pt idx="4820">
                  <c:v>5.5787037037037038E-2</c:v>
                </c:pt>
                <c:pt idx="4821">
                  <c:v>5.5798611111111111E-2</c:v>
                </c:pt>
                <c:pt idx="4822">
                  <c:v>5.5810185185185185E-2</c:v>
                </c:pt>
                <c:pt idx="4823">
                  <c:v>5.5821759259259258E-2</c:v>
                </c:pt>
                <c:pt idx="4824">
                  <c:v>5.5833333333333332E-2</c:v>
                </c:pt>
                <c:pt idx="4825">
                  <c:v>5.5844907407407406E-2</c:v>
                </c:pt>
                <c:pt idx="4826">
                  <c:v>5.5856481481481479E-2</c:v>
                </c:pt>
                <c:pt idx="4827">
                  <c:v>5.5868055555555553E-2</c:v>
                </c:pt>
                <c:pt idx="4828">
                  <c:v>5.5879629629629626E-2</c:v>
                </c:pt>
                <c:pt idx="4829">
                  <c:v>5.5891203703703707E-2</c:v>
                </c:pt>
                <c:pt idx="4830">
                  <c:v>5.590277777777778E-2</c:v>
                </c:pt>
                <c:pt idx="4831">
                  <c:v>5.5914351851851854E-2</c:v>
                </c:pt>
                <c:pt idx="4832">
                  <c:v>5.5925925925925928E-2</c:v>
                </c:pt>
                <c:pt idx="4833">
                  <c:v>5.5937500000000001E-2</c:v>
                </c:pt>
                <c:pt idx="4834">
                  <c:v>5.5949074074074075E-2</c:v>
                </c:pt>
                <c:pt idx="4835">
                  <c:v>5.5960648148148148E-2</c:v>
                </c:pt>
                <c:pt idx="4836">
                  <c:v>5.5972222222222222E-2</c:v>
                </c:pt>
                <c:pt idx="4837">
                  <c:v>5.5983796296296295E-2</c:v>
                </c:pt>
                <c:pt idx="4838">
                  <c:v>5.5995370370370369E-2</c:v>
                </c:pt>
                <c:pt idx="4839">
                  <c:v>5.6006944444444443E-2</c:v>
                </c:pt>
                <c:pt idx="4840">
                  <c:v>5.6018518518518516E-2</c:v>
                </c:pt>
                <c:pt idx="4841">
                  <c:v>5.603009259259259E-2</c:v>
                </c:pt>
                <c:pt idx="4842">
                  <c:v>5.6041666666666663E-2</c:v>
                </c:pt>
                <c:pt idx="4843">
                  <c:v>5.6053240740740744E-2</c:v>
                </c:pt>
                <c:pt idx="4844">
                  <c:v>5.6064814814814817E-2</c:v>
                </c:pt>
                <c:pt idx="4845">
                  <c:v>5.6076388888888891E-2</c:v>
                </c:pt>
                <c:pt idx="4846">
                  <c:v>5.6087962962962964E-2</c:v>
                </c:pt>
                <c:pt idx="4847">
                  <c:v>5.6099537037037038E-2</c:v>
                </c:pt>
                <c:pt idx="4848">
                  <c:v>5.6111111111111112E-2</c:v>
                </c:pt>
                <c:pt idx="4849">
                  <c:v>5.6122685185185185E-2</c:v>
                </c:pt>
                <c:pt idx="4850">
                  <c:v>5.6134259259259259E-2</c:v>
                </c:pt>
                <c:pt idx="4851">
                  <c:v>5.6145833333333332E-2</c:v>
                </c:pt>
                <c:pt idx="4852">
                  <c:v>5.6157407407407406E-2</c:v>
                </c:pt>
                <c:pt idx="4853">
                  <c:v>5.6168981481481479E-2</c:v>
                </c:pt>
                <c:pt idx="4854">
                  <c:v>5.6180555555555553E-2</c:v>
                </c:pt>
                <c:pt idx="4855">
                  <c:v>5.6192129629629627E-2</c:v>
                </c:pt>
                <c:pt idx="4856">
                  <c:v>5.6203703703703707E-2</c:v>
                </c:pt>
                <c:pt idx="4857">
                  <c:v>5.6215277777777781E-2</c:v>
                </c:pt>
                <c:pt idx="4858">
                  <c:v>5.6226851851851854E-2</c:v>
                </c:pt>
                <c:pt idx="4859">
                  <c:v>5.6238425925925928E-2</c:v>
                </c:pt>
                <c:pt idx="4860">
                  <c:v>5.6250000000000001E-2</c:v>
                </c:pt>
                <c:pt idx="4861">
                  <c:v>5.6261574074074075E-2</c:v>
                </c:pt>
                <c:pt idx="4862">
                  <c:v>5.6273148148148149E-2</c:v>
                </c:pt>
                <c:pt idx="4863">
                  <c:v>5.6284722222222222E-2</c:v>
                </c:pt>
                <c:pt idx="4864">
                  <c:v>5.6296296296296296E-2</c:v>
                </c:pt>
                <c:pt idx="4865">
                  <c:v>5.6307870370370369E-2</c:v>
                </c:pt>
                <c:pt idx="4866">
                  <c:v>5.6319444444444443E-2</c:v>
                </c:pt>
                <c:pt idx="4867">
                  <c:v>5.6331018518518516E-2</c:v>
                </c:pt>
                <c:pt idx="4868">
                  <c:v>5.634259259259259E-2</c:v>
                </c:pt>
                <c:pt idx="4869">
                  <c:v>5.6354166666666664E-2</c:v>
                </c:pt>
                <c:pt idx="4870">
                  <c:v>5.6365740740740744E-2</c:v>
                </c:pt>
                <c:pt idx="4871">
                  <c:v>5.6377314814814818E-2</c:v>
                </c:pt>
                <c:pt idx="4872">
                  <c:v>5.6388888888888891E-2</c:v>
                </c:pt>
                <c:pt idx="4873">
                  <c:v>5.6400462962962965E-2</c:v>
                </c:pt>
                <c:pt idx="4874">
                  <c:v>5.6412037037037038E-2</c:v>
                </c:pt>
                <c:pt idx="4875">
                  <c:v>5.6423611111111112E-2</c:v>
                </c:pt>
                <c:pt idx="4876">
                  <c:v>5.6435185185185185E-2</c:v>
                </c:pt>
                <c:pt idx="4877">
                  <c:v>5.6446759259259259E-2</c:v>
                </c:pt>
                <c:pt idx="4878">
                  <c:v>5.6458333333333333E-2</c:v>
                </c:pt>
                <c:pt idx="4879">
                  <c:v>5.6469907407407406E-2</c:v>
                </c:pt>
                <c:pt idx="4880">
                  <c:v>5.648148148148148E-2</c:v>
                </c:pt>
                <c:pt idx="4881">
                  <c:v>5.6493055555555553E-2</c:v>
                </c:pt>
                <c:pt idx="4882">
                  <c:v>5.6504629629629627E-2</c:v>
                </c:pt>
                <c:pt idx="4883">
                  <c:v>5.65162037037037E-2</c:v>
                </c:pt>
                <c:pt idx="4884">
                  <c:v>5.6527777777777781E-2</c:v>
                </c:pt>
                <c:pt idx="4885">
                  <c:v>5.6539351851851855E-2</c:v>
                </c:pt>
                <c:pt idx="4886">
                  <c:v>5.6550925925925928E-2</c:v>
                </c:pt>
                <c:pt idx="4887">
                  <c:v>5.6562500000000002E-2</c:v>
                </c:pt>
                <c:pt idx="4888">
                  <c:v>5.6574074074074075E-2</c:v>
                </c:pt>
                <c:pt idx="4889">
                  <c:v>5.6585648148148149E-2</c:v>
                </c:pt>
                <c:pt idx="4890">
                  <c:v>5.6597222222222222E-2</c:v>
                </c:pt>
                <c:pt idx="4891">
                  <c:v>5.6608796296296296E-2</c:v>
                </c:pt>
                <c:pt idx="4892">
                  <c:v>5.662037037037037E-2</c:v>
                </c:pt>
                <c:pt idx="4893">
                  <c:v>5.6631944444444443E-2</c:v>
                </c:pt>
                <c:pt idx="4894">
                  <c:v>5.6643518518518517E-2</c:v>
                </c:pt>
                <c:pt idx="4895">
                  <c:v>5.665509259259259E-2</c:v>
                </c:pt>
                <c:pt idx="4896">
                  <c:v>5.6666666666666664E-2</c:v>
                </c:pt>
                <c:pt idx="4897">
                  <c:v>5.6678240740740737E-2</c:v>
                </c:pt>
                <c:pt idx="4898">
                  <c:v>5.6689814814814818E-2</c:v>
                </c:pt>
                <c:pt idx="4899">
                  <c:v>5.6701388888888891E-2</c:v>
                </c:pt>
                <c:pt idx="4900">
                  <c:v>5.6712962962962965E-2</c:v>
                </c:pt>
                <c:pt idx="4901">
                  <c:v>5.6724537037037039E-2</c:v>
                </c:pt>
                <c:pt idx="4902">
                  <c:v>5.6736111111111112E-2</c:v>
                </c:pt>
                <c:pt idx="4903">
                  <c:v>5.6747685185185186E-2</c:v>
                </c:pt>
                <c:pt idx="4904">
                  <c:v>5.6759259259259259E-2</c:v>
                </c:pt>
                <c:pt idx="4905">
                  <c:v>5.6770833333333333E-2</c:v>
                </c:pt>
                <c:pt idx="4906">
                  <c:v>5.6782407407407406E-2</c:v>
                </c:pt>
                <c:pt idx="4907">
                  <c:v>5.679398148148148E-2</c:v>
                </c:pt>
                <c:pt idx="4908">
                  <c:v>5.6805555555555554E-2</c:v>
                </c:pt>
                <c:pt idx="4909">
                  <c:v>5.6817129629629627E-2</c:v>
                </c:pt>
                <c:pt idx="4910">
                  <c:v>5.6828703703703701E-2</c:v>
                </c:pt>
                <c:pt idx="4911">
                  <c:v>5.6840277777777781E-2</c:v>
                </c:pt>
                <c:pt idx="4912">
                  <c:v>5.6851851851851855E-2</c:v>
                </c:pt>
                <c:pt idx="4913">
                  <c:v>5.6863425925925928E-2</c:v>
                </c:pt>
                <c:pt idx="4914">
                  <c:v>5.6875000000000002E-2</c:v>
                </c:pt>
                <c:pt idx="4915">
                  <c:v>5.6886574074074076E-2</c:v>
                </c:pt>
                <c:pt idx="4916">
                  <c:v>5.6898148148148149E-2</c:v>
                </c:pt>
                <c:pt idx="4917">
                  <c:v>5.6909722222222223E-2</c:v>
                </c:pt>
                <c:pt idx="4918">
                  <c:v>5.6921296296296296E-2</c:v>
                </c:pt>
                <c:pt idx="4919">
                  <c:v>5.693287037037037E-2</c:v>
                </c:pt>
                <c:pt idx="4920">
                  <c:v>5.6944444444444443E-2</c:v>
                </c:pt>
                <c:pt idx="4921">
                  <c:v>5.6956018518518517E-2</c:v>
                </c:pt>
                <c:pt idx="4922">
                  <c:v>5.6967592592592591E-2</c:v>
                </c:pt>
                <c:pt idx="4923">
                  <c:v>5.6979166666666664E-2</c:v>
                </c:pt>
                <c:pt idx="4924">
                  <c:v>5.6990740740740738E-2</c:v>
                </c:pt>
                <c:pt idx="4925">
                  <c:v>5.7002314814814818E-2</c:v>
                </c:pt>
                <c:pt idx="4926">
                  <c:v>5.7013888888888892E-2</c:v>
                </c:pt>
                <c:pt idx="4927">
                  <c:v>5.7025462962962965E-2</c:v>
                </c:pt>
                <c:pt idx="4928">
                  <c:v>5.7037037037037039E-2</c:v>
                </c:pt>
                <c:pt idx="4929">
                  <c:v>5.7048611111111112E-2</c:v>
                </c:pt>
                <c:pt idx="4930">
                  <c:v>5.7060185185185186E-2</c:v>
                </c:pt>
                <c:pt idx="4931">
                  <c:v>5.707175925925926E-2</c:v>
                </c:pt>
                <c:pt idx="4932">
                  <c:v>5.7083333333333333E-2</c:v>
                </c:pt>
                <c:pt idx="4933">
                  <c:v>5.7094907407407407E-2</c:v>
                </c:pt>
                <c:pt idx="4934">
                  <c:v>5.710648148148148E-2</c:v>
                </c:pt>
                <c:pt idx="4935">
                  <c:v>5.7118055555555554E-2</c:v>
                </c:pt>
                <c:pt idx="4936">
                  <c:v>5.7129629629629627E-2</c:v>
                </c:pt>
                <c:pt idx="4937">
                  <c:v>5.7141203703703701E-2</c:v>
                </c:pt>
                <c:pt idx="4938">
                  <c:v>5.7152777777777775E-2</c:v>
                </c:pt>
                <c:pt idx="4939">
                  <c:v>5.7164351851851855E-2</c:v>
                </c:pt>
                <c:pt idx="4940">
                  <c:v>5.7175925925925929E-2</c:v>
                </c:pt>
                <c:pt idx="4941">
                  <c:v>5.7187500000000002E-2</c:v>
                </c:pt>
                <c:pt idx="4942">
                  <c:v>5.7199074074074076E-2</c:v>
                </c:pt>
                <c:pt idx="4943">
                  <c:v>5.7210648148148149E-2</c:v>
                </c:pt>
                <c:pt idx="4944">
                  <c:v>5.7222222222222223E-2</c:v>
                </c:pt>
                <c:pt idx="4945">
                  <c:v>5.7233796296296297E-2</c:v>
                </c:pt>
                <c:pt idx="4946">
                  <c:v>5.724537037037037E-2</c:v>
                </c:pt>
                <c:pt idx="4947">
                  <c:v>5.7256944444444444E-2</c:v>
                </c:pt>
                <c:pt idx="4948">
                  <c:v>5.7268518518518517E-2</c:v>
                </c:pt>
                <c:pt idx="4949">
                  <c:v>5.7280092592592591E-2</c:v>
                </c:pt>
                <c:pt idx="4950">
                  <c:v>5.7291666666666664E-2</c:v>
                </c:pt>
                <c:pt idx="4951">
                  <c:v>5.7303240740740738E-2</c:v>
                </c:pt>
                <c:pt idx="4952">
                  <c:v>5.7314814814814811E-2</c:v>
                </c:pt>
                <c:pt idx="4953">
                  <c:v>5.7326388888888892E-2</c:v>
                </c:pt>
                <c:pt idx="4954">
                  <c:v>5.7337962962962966E-2</c:v>
                </c:pt>
                <c:pt idx="4955">
                  <c:v>5.7349537037037039E-2</c:v>
                </c:pt>
                <c:pt idx="4956">
                  <c:v>5.7361111111111113E-2</c:v>
                </c:pt>
                <c:pt idx="4957">
                  <c:v>5.7372685185185186E-2</c:v>
                </c:pt>
                <c:pt idx="4958">
                  <c:v>5.738425925925926E-2</c:v>
                </c:pt>
                <c:pt idx="4959">
                  <c:v>5.7395833333333333E-2</c:v>
                </c:pt>
                <c:pt idx="4960">
                  <c:v>5.7407407407407407E-2</c:v>
                </c:pt>
                <c:pt idx="4961">
                  <c:v>5.7418981481481481E-2</c:v>
                </c:pt>
                <c:pt idx="4962">
                  <c:v>5.7430555555555554E-2</c:v>
                </c:pt>
                <c:pt idx="4963">
                  <c:v>5.7442129629629628E-2</c:v>
                </c:pt>
                <c:pt idx="4964">
                  <c:v>5.7453703703703701E-2</c:v>
                </c:pt>
                <c:pt idx="4965">
                  <c:v>5.7465277777777775E-2</c:v>
                </c:pt>
                <c:pt idx="4966">
                  <c:v>5.7476851851851848E-2</c:v>
                </c:pt>
                <c:pt idx="4967">
                  <c:v>5.7488425925925929E-2</c:v>
                </c:pt>
                <c:pt idx="4968">
                  <c:v>5.7500000000000002E-2</c:v>
                </c:pt>
                <c:pt idx="4969">
                  <c:v>5.7511574074074076E-2</c:v>
                </c:pt>
                <c:pt idx="4970">
                  <c:v>5.752314814814815E-2</c:v>
                </c:pt>
                <c:pt idx="4971">
                  <c:v>5.7534722222222223E-2</c:v>
                </c:pt>
                <c:pt idx="4972">
                  <c:v>5.7546296296296297E-2</c:v>
                </c:pt>
                <c:pt idx="4973">
                  <c:v>5.755787037037037E-2</c:v>
                </c:pt>
                <c:pt idx="4974">
                  <c:v>5.7569444444444444E-2</c:v>
                </c:pt>
                <c:pt idx="4975">
                  <c:v>5.7581018518518517E-2</c:v>
                </c:pt>
                <c:pt idx="4976">
                  <c:v>5.7592592592592591E-2</c:v>
                </c:pt>
                <c:pt idx="4977">
                  <c:v>5.7604166666666665E-2</c:v>
                </c:pt>
                <c:pt idx="4978">
                  <c:v>5.7615740740740738E-2</c:v>
                </c:pt>
                <c:pt idx="4979">
                  <c:v>5.7627314814814812E-2</c:v>
                </c:pt>
                <c:pt idx="4980">
                  <c:v>5.7638888888888892E-2</c:v>
                </c:pt>
                <c:pt idx="4981">
                  <c:v>5.7650462962962966E-2</c:v>
                </c:pt>
                <c:pt idx="4982">
                  <c:v>5.7662037037037039E-2</c:v>
                </c:pt>
                <c:pt idx="4983">
                  <c:v>5.7673611111111113E-2</c:v>
                </c:pt>
                <c:pt idx="4984">
                  <c:v>5.7685185185185187E-2</c:v>
                </c:pt>
                <c:pt idx="4985">
                  <c:v>5.769675925925926E-2</c:v>
                </c:pt>
                <c:pt idx="4986">
                  <c:v>5.7708333333333334E-2</c:v>
                </c:pt>
                <c:pt idx="4987">
                  <c:v>5.7719907407407407E-2</c:v>
                </c:pt>
                <c:pt idx="4988">
                  <c:v>5.7731481481481481E-2</c:v>
                </c:pt>
                <c:pt idx="4989">
                  <c:v>5.7743055555555554E-2</c:v>
                </c:pt>
                <c:pt idx="4990">
                  <c:v>5.7754629629629628E-2</c:v>
                </c:pt>
                <c:pt idx="4991">
                  <c:v>5.7766203703703702E-2</c:v>
                </c:pt>
                <c:pt idx="4992">
                  <c:v>5.7777777777777775E-2</c:v>
                </c:pt>
                <c:pt idx="4993">
                  <c:v>5.7789351851851849E-2</c:v>
                </c:pt>
                <c:pt idx="4994">
                  <c:v>5.7800925925925929E-2</c:v>
                </c:pt>
                <c:pt idx="4995">
                  <c:v>5.7812500000000003E-2</c:v>
                </c:pt>
                <c:pt idx="4996">
                  <c:v>5.7824074074074076E-2</c:v>
                </c:pt>
                <c:pt idx="4997">
                  <c:v>5.783564814814815E-2</c:v>
                </c:pt>
                <c:pt idx="4998">
                  <c:v>5.7847222222222223E-2</c:v>
                </c:pt>
                <c:pt idx="4999">
                  <c:v>5.7858796296296297E-2</c:v>
                </c:pt>
                <c:pt idx="5000">
                  <c:v>5.7870370370370371E-2</c:v>
                </c:pt>
                <c:pt idx="5001">
                  <c:v>5.7881944444444444E-2</c:v>
                </c:pt>
                <c:pt idx="5002">
                  <c:v>5.7893518518518518E-2</c:v>
                </c:pt>
                <c:pt idx="5003">
                  <c:v>5.7905092592592591E-2</c:v>
                </c:pt>
                <c:pt idx="5004">
                  <c:v>5.7916666666666665E-2</c:v>
                </c:pt>
                <c:pt idx="5005">
                  <c:v>5.7928240740740738E-2</c:v>
                </c:pt>
                <c:pt idx="5006">
                  <c:v>5.7939814814814812E-2</c:v>
                </c:pt>
                <c:pt idx="5007">
                  <c:v>5.7951388888888886E-2</c:v>
                </c:pt>
                <c:pt idx="5008">
                  <c:v>5.7962962962962966E-2</c:v>
                </c:pt>
                <c:pt idx="5009">
                  <c:v>5.797453703703704E-2</c:v>
                </c:pt>
                <c:pt idx="5010">
                  <c:v>5.7986111111111113E-2</c:v>
                </c:pt>
                <c:pt idx="5011">
                  <c:v>5.7997685185185187E-2</c:v>
                </c:pt>
                <c:pt idx="5012">
                  <c:v>5.800925925925926E-2</c:v>
                </c:pt>
                <c:pt idx="5013">
                  <c:v>5.8020833333333334E-2</c:v>
                </c:pt>
                <c:pt idx="5014">
                  <c:v>5.8032407407407408E-2</c:v>
                </c:pt>
                <c:pt idx="5015">
                  <c:v>5.8043981481481481E-2</c:v>
                </c:pt>
                <c:pt idx="5016">
                  <c:v>5.8055555555555555E-2</c:v>
                </c:pt>
                <c:pt idx="5017">
                  <c:v>5.8067129629629628E-2</c:v>
                </c:pt>
                <c:pt idx="5018">
                  <c:v>5.8078703703703702E-2</c:v>
                </c:pt>
                <c:pt idx="5019">
                  <c:v>5.8090277777777775E-2</c:v>
                </c:pt>
                <c:pt idx="5020">
                  <c:v>5.8101851851851849E-2</c:v>
                </c:pt>
                <c:pt idx="5021">
                  <c:v>5.8113425925925923E-2</c:v>
                </c:pt>
                <c:pt idx="5022">
                  <c:v>5.8125000000000003E-2</c:v>
                </c:pt>
                <c:pt idx="5023">
                  <c:v>5.8136574074074077E-2</c:v>
                </c:pt>
                <c:pt idx="5024">
                  <c:v>5.814814814814815E-2</c:v>
                </c:pt>
                <c:pt idx="5025">
                  <c:v>5.8159722222222224E-2</c:v>
                </c:pt>
                <c:pt idx="5026">
                  <c:v>5.8171296296296297E-2</c:v>
                </c:pt>
                <c:pt idx="5027">
                  <c:v>5.8182870370370371E-2</c:v>
                </c:pt>
                <c:pt idx="5028">
                  <c:v>5.8194444444444444E-2</c:v>
                </c:pt>
                <c:pt idx="5029">
                  <c:v>5.8206018518518518E-2</c:v>
                </c:pt>
                <c:pt idx="5030">
                  <c:v>5.8217592592592592E-2</c:v>
                </c:pt>
                <c:pt idx="5031">
                  <c:v>5.8229166666666665E-2</c:v>
                </c:pt>
                <c:pt idx="5032">
                  <c:v>5.8240740740740739E-2</c:v>
                </c:pt>
                <c:pt idx="5033">
                  <c:v>5.8252314814814812E-2</c:v>
                </c:pt>
                <c:pt idx="5034">
                  <c:v>5.8263888888888886E-2</c:v>
                </c:pt>
                <c:pt idx="5035">
                  <c:v>5.8275462962962966E-2</c:v>
                </c:pt>
                <c:pt idx="5036">
                  <c:v>5.828703703703704E-2</c:v>
                </c:pt>
                <c:pt idx="5037">
                  <c:v>5.8298611111111114E-2</c:v>
                </c:pt>
                <c:pt idx="5038">
                  <c:v>5.8310185185185187E-2</c:v>
                </c:pt>
                <c:pt idx="5039">
                  <c:v>5.8321759259259261E-2</c:v>
                </c:pt>
                <c:pt idx="5040">
                  <c:v>5.8333333333333334E-2</c:v>
                </c:pt>
                <c:pt idx="5041">
                  <c:v>5.8344907407407408E-2</c:v>
                </c:pt>
                <c:pt idx="5042">
                  <c:v>5.8356481481481481E-2</c:v>
                </c:pt>
                <c:pt idx="5043">
                  <c:v>5.8368055555555555E-2</c:v>
                </c:pt>
                <c:pt idx="5044">
                  <c:v>5.8379629629629629E-2</c:v>
                </c:pt>
                <c:pt idx="5045">
                  <c:v>5.8391203703703702E-2</c:v>
                </c:pt>
                <c:pt idx="5046">
                  <c:v>5.8402777777777776E-2</c:v>
                </c:pt>
                <c:pt idx="5047">
                  <c:v>5.8414351851851849E-2</c:v>
                </c:pt>
                <c:pt idx="5048">
                  <c:v>5.8425925925925923E-2</c:v>
                </c:pt>
                <c:pt idx="5049">
                  <c:v>5.8437500000000003E-2</c:v>
                </c:pt>
                <c:pt idx="5050">
                  <c:v>5.8449074074074077E-2</c:v>
                </c:pt>
                <c:pt idx="5051">
                  <c:v>5.846064814814815E-2</c:v>
                </c:pt>
                <c:pt idx="5052">
                  <c:v>5.8472222222222224E-2</c:v>
                </c:pt>
                <c:pt idx="5053">
                  <c:v>5.8483796296296298E-2</c:v>
                </c:pt>
                <c:pt idx="5054">
                  <c:v>5.8495370370370371E-2</c:v>
                </c:pt>
                <c:pt idx="5055">
                  <c:v>5.8506944444444445E-2</c:v>
                </c:pt>
                <c:pt idx="5056">
                  <c:v>5.8518518518518518E-2</c:v>
                </c:pt>
                <c:pt idx="5057">
                  <c:v>5.8530092592592592E-2</c:v>
                </c:pt>
                <c:pt idx="5058">
                  <c:v>5.8541666666666665E-2</c:v>
                </c:pt>
                <c:pt idx="5059">
                  <c:v>5.8553240740740739E-2</c:v>
                </c:pt>
                <c:pt idx="5060">
                  <c:v>5.8564814814814813E-2</c:v>
                </c:pt>
                <c:pt idx="5061">
                  <c:v>5.8576388888888886E-2</c:v>
                </c:pt>
                <c:pt idx="5062">
                  <c:v>5.858796296296296E-2</c:v>
                </c:pt>
                <c:pt idx="5063">
                  <c:v>5.859953703703704E-2</c:v>
                </c:pt>
                <c:pt idx="5064">
                  <c:v>5.8611111111111114E-2</c:v>
                </c:pt>
                <c:pt idx="5065">
                  <c:v>5.8622685185185187E-2</c:v>
                </c:pt>
                <c:pt idx="5066">
                  <c:v>5.8634259259259261E-2</c:v>
                </c:pt>
                <c:pt idx="5067">
                  <c:v>5.8645833333333335E-2</c:v>
                </c:pt>
                <c:pt idx="5068">
                  <c:v>5.8657407407407408E-2</c:v>
                </c:pt>
                <c:pt idx="5069">
                  <c:v>5.8668981481481482E-2</c:v>
                </c:pt>
                <c:pt idx="5070">
                  <c:v>5.8680555555555555E-2</c:v>
                </c:pt>
                <c:pt idx="5071">
                  <c:v>5.8692129629629629E-2</c:v>
                </c:pt>
                <c:pt idx="5072">
                  <c:v>5.8703703703703702E-2</c:v>
                </c:pt>
                <c:pt idx="5073">
                  <c:v>5.8715277777777776E-2</c:v>
                </c:pt>
                <c:pt idx="5074">
                  <c:v>5.872685185185185E-2</c:v>
                </c:pt>
                <c:pt idx="5075">
                  <c:v>5.8738425925925923E-2</c:v>
                </c:pt>
                <c:pt idx="5076">
                  <c:v>5.8749999999999997E-2</c:v>
                </c:pt>
                <c:pt idx="5077">
                  <c:v>5.8761574074074077E-2</c:v>
                </c:pt>
                <c:pt idx="5078">
                  <c:v>5.8773148148148151E-2</c:v>
                </c:pt>
                <c:pt idx="5079">
                  <c:v>5.8784722222222224E-2</c:v>
                </c:pt>
                <c:pt idx="5080">
                  <c:v>5.8796296296296298E-2</c:v>
                </c:pt>
                <c:pt idx="5081">
                  <c:v>5.8807870370370371E-2</c:v>
                </c:pt>
                <c:pt idx="5082">
                  <c:v>5.8819444444444445E-2</c:v>
                </c:pt>
                <c:pt idx="5083">
                  <c:v>5.8831018518518519E-2</c:v>
                </c:pt>
                <c:pt idx="5084">
                  <c:v>5.8842592592592592E-2</c:v>
                </c:pt>
                <c:pt idx="5085">
                  <c:v>5.8854166666666666E-2</c:v>
                </c:pt>
                <c:pt idx="5086">
                  <c:v>5.8865740740740739E-2</c:v>
                </c:pt>
                <c:pt idx="5087">
                  <c:v>5.8877314814814813E-2</c:v>
                </c:pt>
                <c:pt idx="5088">
                  <c:v>5.8888888888888886E-2</c:v>
                </c:pt>
                <c:pt idx="5089">
                  <c:v>5.890046296296296E-2</c:v>
                </c:pt>
                <c:pt idx="5090">
                  <c:v>5.8912037037037034E-2</c:v>
                </c:pt>
                <c:pt idx="5091">
                  <c:v>5.8923611111111114E-2</c:v>
                </c:pt>
                <c:pt idx="5092">
                  <c:v>5.8935185185185188E-2</c:v>
                </c:pt>
                <c:pt idx="5093">
                  <c:v>5.8946759259259261E-2</c:v>
                </c:pt>
                <c:pt idx="5094">
                  <c:v>5.8958333333333335E-2</c:v>
                </c:pt>
                <c:pt idx="5095">
                  <c:v>5.8969907407407408E-2</c:v>
                </c:pt>
                <c:pt idx="5096">
                  <c:v>5.8981481481481482E-2</c:v>
                </c:pt>
                <c:pt idx="5097">
                  <c:v>5.8993055555555556E-2</c:v>
                </c:pt>
                <c:pt idx="5098">
                  <c:v>5.9004629629629629E-2</c:v>
                </c:pt>
                <c:pt idx="5099">
                  <c:v>5.9016203703703703E-2</c:v>
                </c:pt>
                <c:pt idx="5100">
                  <c:v>5.9027777777777776E-2</c:v>
                </c:pt>
                <c:pt idx="5101">
                  <c:v>5.903935185185185E-2</c:v>
                </c:pt>
                <c:pt idx="5102">
                  <c:v>5.9050925925925923E-2</c:v>
                </c:pt>
                <c:pt idx="5103">
                  <c:v>5.9062499999999997E-2</c:v>
                </c:pt>
                <c:pt idx="5104">
                  <c:v>5.9074074074074077E-2</c:v>
                </c:pt>
                <c:pt idx="5105">
                  <c:v>5.9085648148148151E-2</c:v>
                </c:pt>
                <c:pt idx="5106">
                  <c:v>5.9097222222222225E-2</c:v>
                </c:pt>
                <c:pt idx="5107">
                  <c:v>5.9108796296296298E-2</c:v>
                </c:pt>
                <c:pt idx="5108">
                  <c:v>5.9120370370370372E-2</c:v>
                </c:pt>
                <c:pt idx="5109">
                  <c:v>5.9131944444444445E-2</c:v>
                </c:pt>
                <c:pt idx="5110">
                  <c:v>5.9143518518518519E-2</c:v>
                </c:pt>
                <c:pt idx="5111">
                  <c:v>5.9155092592592592E-2</c:v>
                </c:pt>
                <c:pt idx="5112">
                  <c:v>5.9166666666666666E-2</c:v>
                </c:pt>
                <c:pt idx="5113">
                  <c:v>5.917824074074074E-2</c:v>
                </c:pt>
                <c:pt idx="5114">
                  <c:v>5.9189814814814813E-2</c:v>
                </c:pt>
                <c:pt idx="5115">
                  <c:v>5.9201388888888887E-2</c:v>
                </c:pt>
                <c:pt idx="5116">
                  <c:v>5.921296296296296E-2</c:v>
                </c:pt>
                <c:pt idx="5117">
                  <c:v>5.9224537037037034E-2</c:v>
                </c:pt>
                <c:pt idx="5118">
                  <c:v>5.9236111111111114E-2</c:v>
                </c:pt>
                <c:pt idx="5119">
                  <c:v>5.9247685185185188E-2</c:v>
                </c:pt>
                <c:pt idx="5120">
                  <c:v>5.9259259259259262E-2</c:v>
                </c:pt>
                <c:pt idx="5121">
                  <c:v>5.9270833333333335E-2</c:v>
                </c:pt>
                <c:pt idx="5122">
                  <c:v>5.9282407407407409E-2</c:v>
                </c:pt>
                <c:pt idx="5123">
                  <c:v>5.9293981481481482E-2</c:v>
                </c:pt>
                <c:pt idx="5124">
                  <c:v>5.9305555555555556E-2</c:v>
                </c:pt>
                <c:pt idx="5125">
                  <c:v>5.9317129629629629E-2</c:v>
                </c:pt>
                <c:pt idx="5126">
                  <c:v>5.9328703703703703E-2</c:v>
                </c:pt>
                <c:pt idx="5127">
                  <c:v>5.9340277777777777E-2</c:v>
                </c:pt>
                <c:pt idx="5128">
                  <c:v>5.935185185185185E-2</c:v>
                </c:pt>
                <c:pt idx="5129">
                  <c:v>5.9363425925925924E-2</c:v>
                </c:pt>
                <c:pt idx="5130">
                  <c:v>5.9374999999999997E-2</c:v>
                </c:pt>
                <c:pt idx="5131">
                  <c:v>5.9386574074074071E-2</c:v>
                </c:pt>
                <c:pt idx="5132">
                  <c:v>5.9398148148148151E-2</c:v>
                </c:pt>
                <c:pt idx="5133">
                  <c:v>5.9409722222222225E-2</c:v>
                </c:pt>
                <c:pt idx="5134">
                  <c:v>5.9421296296296298E-2</c:v>
                </c:pt>
                <c:pt idx="5135">
                  <c:v>5.9432870370370372E-2</c:v>
                </c:pt>
                <c:pt idx="5136">
                  <c:v>5.9444444444444446E-2</c:v>
                </c:pt>
                <c:pt idx="5137">
                  <c:v>5.9456018518518519E-2</c:v>
                </c:pt>
                <c:pt idx="5138">
                  <c:v>5.9467592592592593E-2</c:v>
                </c:pt>
                <c:pt idx="5139">
                  <c:v>5.9479166666666666E-2</c:v>
                </c:pt>
                <c:pt idx="5140">
                  <c:v>5.949074074074074E-2</c:v>
                </c:pt>
                <c:pt idx="5141">
                  <c:v>5.9502314814814813E-2</c:v>
                </c:pt>
                <c:pt idx="5142">
                  <c:v>5.9513888888888887E-2</c:v>
                </c:pt>
                <c:pt idx="5143">
                  <c:v>5.9525462962962961E-2</c:v>
                </c:pt>
                <c:pt idx="5144">
                  <c:v>5.9537037037037034E-2</c:v>
                </c:pt>
                <c:pt idx="5145">
                  <c:v>5.9548611111111108E-2</c:v>
                </c:pt>
                <c:pt idx="5146">
                  <c:v>5.9560185185185188E-2</c:v>
                </c:pt>
                <c:pt idx="5147">
                  <c:v>5.9571759259259262E-2</c:v>
                </c:pt>
                <c:pt idx="5148">
                  <c:v>5.9583333333333335E-2</c:v>
                </c:pt>
                <c:pt idx="5149">
                  <c:v>5.9594907407407409E-2</c:v>
                </c:pt>
                <c:pt idx="5150">
                  <c:v>5.9606481481481483E-2</c:v>
                </c:pt>
                <c:pt idx="5151">
                  <c:v>5.9618055555555556E-2</c:v>
                </c:pt>
                <c:pt idx="5152">
                  <c:v>5.962962962962963E-2</c:v>
                </c:pt>
                <c:pt idx="5153">
                  <c:v>5.9641203703703703E-2</c:v>
                </c:pt>
                <c:pt idx="5154">
                  <c:v>5.9652777777777777E-2</c:v>
                </c:pt>
                <c:pt idx="5155">
                  <c:v>5.966435185185185E-2</c:v>
                </c:pt>
                <c:pt idx="5156">
                  <c:v>5.9675925925925924E-2</c:v>
                </c:pt>
                <c:pt idx="5157">
                  <c:v>5.9687499999999998E-2</c:v>
                </c:pt>
                <c:pt idx="5158">
                  <c:v>5.9699074074074071E-2</c:v>
                </c:pt>
                <c:pt idx="5159">
                  <c:v>5.9710648148148152E-2</c:v>
                </c:pt>
                <c:pt idx="5160">
                  <c:v>5.9722222222222225E-2</c:v>
                </c:pt>
                <c:pt idx="5161">
                  <c:v>5.9733796296296299E-2</c:v>
                </c:pt>
                <c:pt idx="5162">
                  <c:v>5.9745370370370372E-2</c:v>
                </c:pt>
                <c:pt idx="5163">
                  <c:v>5.9756944444444446E-2</c:v>
                </c:pt>
                <c:pt idx="5164">
                  <c:v>5.9768518518518519E-2</c:v>
                </c:pt>
                <c:pt idx="5165">
                  <c:v>5.9780092592592593E-2</c:v>
                </c:pt>
                <c:pt idx="5166">
                  <c:v>5.9791666666666667E-2</c:v>
                </c:pt>
                <c:pt idx="5167">
                  <c:v>5.980324074074074E-2</c:v>
                </c:pt>
                <c:pt idx="5168">
                  <c:v>5.9814814814814814E-2</c:v>
                </c:pt>
                <c:pt idx="5169">
                  <c:v>5.9826388888888887E-2</c:v>
                </c:pt>
                <c:pt idx="5170">
                  <c:v>5.9837962962962961E-2</c:v>
                </c:pt>
                <c:pt idx="5171">
                  <c:v>5.9849537037037034E-2</c:v>
                </c:pt>
                <c:pt idx="5172">
                  <c:v>5.9861111111111108E-2</c:v>
                </c:pt>
                <c:pt idx="5173">
                  <c:v>5.9872685185185189E-2</c:v>
                </c:pt>
                <c:pt idx="5174">
                  <c:v>5.9884259259259262E-2</c:v>
                </c:pt>
                <c:pt idx="5175">
                  <c:v>5.9895833333333336E-2</c:v>
                </c:pt>
                <c:pt idx="5176">
                  <c:v>5.9907407407407409E-2</c:v>
                </c:pt>
                <c:pt idx="5177">
                  <c:v>5.9918981481481483E-2</c:v>
                </c:pt>
                <c:pt idx="5178">
                  <c:v>5.9930555555555556E-2</c:v>
                </c:pt>
                <c:pt idx="5179">
                  <c:v>5.994212962962963E-2</c:v>
                </c:pt>
                <c:pt idx="5180">
                  <c:v>5.9953703703703703E-2</c:v>
                </c:pt>
                <c:pt idx="5181">
                  <c:v>5.9965277777777777E-2</c:v>
                </c:pt>
                <c:pt idx="5182">
                  <c:v>5.9976851851851851E-2</c:v>
                </c:pt>
                <c:pt idx="5183">
                  <c:v>5.9988425925925924E-2</c:v>
                </c:pt>
                <c:pt idx="5184">
                  <c:v>0.06</c:v>
                </c:pt>
                <c:pt idx="5185">
                  <c:v>6.0011574074074071E-2</c:v>
                </c:pt>
                <c:pt idx="5186">
                  <c:v>6.0023148148148145E-2</c:v>
                </c:pt>
                <c:pt idx="5187">
                  <c:v>6.0034722222222225E-2</c:v>
                </c:pt>
                <c:pt idx="5188">
                  <c:v>6.0046296296296299E-2</c:v>
                </c:pt>
                <c:pt idx="5189">
                  <c:v>6.0057870370370373E-2</c:v>
                </c:pt>
                <c:pt idx="5190">
                  <c:v>6.0069444444444446E-2</c:v>
                </c:pt>
                <c:pt idx="5191">
                  <c:v>6.008101851851852E-2</c:v>
                </c:pt>
                <c:pt idx="5192">
                  <c:v>6.0092592592592593E-2</c:v>
                </c:pt>
                <c:pt idx="5193">
                  <c:v>6.0104166666666667E-2</c:v>
                </c:pt>
                <c:pt idx="5194">
                  <c:v>6.011574074074074E-2</c:v>
                </c:pt>
                <c:pt idx="5195">
                  <c:v>6.0127314814814814E-2</c:v>
                </c:pt>
                <c:pt idx="5196">
                  <c:v>6.0138888888888888E-2</c:v>
                </c:pt>
                <c:pt idx="5197">
                  <c:v>6.0150462962962961E-2</c:v>
                </c:pt>
                <c:pt idx="5198">
                  <c:v>6.0162037037037035E-2</c:v>
                </c:pt>
                <c:pt idx="5199">
                  <c:v>6.0173611111111108E-2</c:v>
                </c:pt>
                <c:pt idx="5200">
                  <c:v>6.0185185185185182E-2</c:v>
                </c:pt>
                <c:pt idx="5201">
                  <c:v>6.0196759259259262E-2</c:v>
                </c:pt>
                <c:pt idx="5202">
                  <c:v>6.0208333333333336E-2</c:v>
                </c:pt>
                <c:pt idx="5203">
                  <c:v>6.0219907407407409E-2</c:v>
                </c:pt>
                <c:pt idx="5204">
                  <c:v>6.0231481481481483E-2</c:v>
                </c:pt>
                <c:pt idx="5205">
                  <c:v>6.0243055555555557E-2</c:v>
                </c:pt>
                <c:pt idx="5206">
                  <c:v>6.025462962962963E-2</c:v>
                </c:pt>
                <c:pt idx="5207">
                  <c:v>6.0266203703703704E-2</c:v>
                </c:pt>
                <c:pt idx="5208">
                  <c:v>6.0277777777777777E-2</c:v>
                </c:pt>
                <c:pt idx="5209">
                  <c:v>6.0289351851851851E-2</c:v>
                </c:pt>
                <c:pt idx="5210">
                  <c:v>6.0300925925925924E-2</c:v>
                </c:pt>
                <c:pt idx="5211">
                  <c:v>6.0312499999999998E-2</c:v>
                </c:pt>
                <c:pt idx="5212">
                  <c:v>6.0324074074074072E-2</c:v>
                </c:pt>
                <c:pt idx="5213">
                  <c:v>6.0335648148148145E-2</c:v>
                </c:pt>
                <c:pt idx="5214">
                  <c:v>6.0347222222222219E-2</c:v>
                </c:pt>
                <c:pt idx="5215">
                  <c:v>6.0358796296296299E-2</c:v>
                </c:pt>
                <c:pt idx="5216">
                  <c:v>6.0370370370370373E-2</c:v>
                </c:pt>
                <c:pt idx="5217">
                  <c:v>6.0381944444444446E-2</c:v>
                </c:pt>
                <c:pt idx="5218">
                  <c:v>6.039351851851852E-2</c:v>
                </c:pt>
                <c:pt idx="5219">
                  <c:v>6.0405092592592594E-2</c:v>
                </c:pt>
                <c:pt idx="5220">
                  <c:v>6.0416666666666667E-2</c:v>
                </c:pt>
                <c:pt idx="5221">
                  <c:v>6.0428240740740741E-2</c:v>
                </c:pt>
                <c:pt idx="5222">
                  <c:v>6.0439814814814814E-2</c:v>
                </c:pt>
                <c:pt idx="5223">
                  <c:v>6.0451388888888888E-2</c:v>
                </c:pt>
                <c:pt idx="5224">
                  <c:v>6.0462962962962961E-2</c:v>
                </c:pt>
                <c:pt idx="5225">
                  <c:v>6.0474537037037035E-2</c:v>
                </c:pt>
                <c:pt idx="5226">
                  <c:v>6.0486111111111109E-2</c:v>
                </c:pt>
                <c:pt idx="5227">
                  <c:v>6.0497685185185182E-2</c:v>
                </c:pt>
                <c:pt idx="5228">
                  <c:v>6.0509259259259263E-2</c:v>
                </c:pt>
                <c:pt idx="5229">
                  <c:v>6.0520833333333336E-2</c:v>
                </c:pt>
                <c:pt idx="5230">
                  <c:v>6.053240740740741E-2</c:v>
                </c:pt>
                <c:pt idx="5231">
                  <c:v>6.0543981481481483E-2</c:v>
                </c:pt>
                <c:pt idx="5232">
                  <c:v>6.0555555555555557E-2</c:v>
                </c:pt>
                <c:pt idx="5233">
                  <c:v>6.056712962962963E-2</c:v>
                </c:pt>
                <c:pt idx="5234">
                  <c:v>6.0578703703703704E-2</c:v>
                </c:pt>
                <c:pt idx="5235">
                  <c:v>6.0590277777777778E-2</c:v>
                </c:pt>
                <c:pt idx="5236">
                  <c:v>6.0601851851851851E-2</c:v>
                </c:pt>
                <c:pt idx="5237">
                  <c:v>6.0613425925925925E-2</c:v>
                </c:pt>
                <c:pt idx="5238">
                  <c:v>6.0624999999999998E-2</c:v>
                </c:pt>
                <c:pt idx="5239">
                  <c:v>6.0636574074074072E-2</c:v>
                </c:pt>
                <c:pt idx="5240">
                  <c:v>6.0648148148148145E-2</c:v>
                </c:pt>
                <c:pt idx="5241">
                  <c:v>6.0659722222222219E-2</c:v>
                </c:pt>
                <c:pt idx="5242">
                  <c:v>6.06712962962963E-2</c:v>
                </c:pt>
                <c:pt idx="5243">
                  <c:v>6.0682870370370373E-2</c:v>
                </c:pt>
                <c:pt idx="5244">
                  <c:v>6.0694444444444447E-2</c:v>
                </c:pt>
                <c:pt idx="5245">
                  <c:v>6.070601851851852E-2</c:v>
                </c:pt>
                <c:pt idx="5246">
                  <c:v>6.0717592592592594E-2</c:v>
                </c:pt>
                <c:pt idx="5247">
                  <c:v>6.0729166666666667E-2</c:v>
                </c:pt>
                <c:pt idx="5248">
                  <c:v>6.0740740740740741E-2</c:v>
                </c:pt>
                <c:pt idx="5249">
                  <c:v>6.0752314814814815E-2</c:v>
                </c:pt>
                <c:pt idx="5250">
                  <c:v>6.0763888888888888E-2</c:v>
                </c:pt>
                <c:pt idx="5251">
                  <c:v>6.0775462962962962E-2</c:v>
                </c:pt>
                <c:pt idx="5252">
                  <c:v>6.0787037037037035E-2</c:v>
                </c:pt>
                <c:pt idx="5253">
                  <c:v>6.0798611111111109E-2</c:v>
                </c:pt>
                <c:pt idx="5254">
                  <c:v>6.0810185185185182E-2</c:v>
                </c:pt>
                <c:pt idx="5255">
                  <c:v>6.0821759259259256E-2</c:v>
                </c:pt>
                <c:pt idx="5256">
                  <c:v>6.0833333333333336E-2</c:v>
                </c:pt>
                <c:pt idx="5257">
                  <c:v>6.084490740740741E-2</c:v>
                </c:pt>
                <c:pt idx="5258">
                  <c:v>6.0856481481481484E-2</c:v>
                </c:pt>
                <c:pt idx="5259">
                  <c:v>6.0868055555555557E-2</c:v>
                </c:pt>
                <c:pt idx="5260">
                  <c:v>6.0879629629629631E-2</c:v>
                </c:pt>
                <c:pt idx="5261">
                  <c:v>6.0891203703703704E-2</c:v>
                </c:pt>
                <c:pt idx="5262">
                  <c:v>6.0902777777777778E-2</c:v>
                </c:pt>
                <c:pt idx="5263">
                  <c:v>6.0914351851851851E-2</c:v>
                </c:pt>
                <c:pt idx="5264">
                  <c:v>6.0925925925925925E-2</c:v>
                </c:pt>
                <c:pt idx="5265">
                  <c:v>6.0937499999999999E-2</c:v>
                </c:pt>
                <c:pt idx="5266">
                  <c:v>6.0949074074074072E-2</c:v>
                </c:pt>
                <c:pt idx="5267">
                  <c:v>6.0960648148148146E-2</c:v>
                </c:pt>
                <c:pt idx="5268">
                  <c:v>6.0972222222222219E-2</c:v>
                </c:pt>
                <c:pt idx="5269">
                  <c:v>6.0983796296296293E-2</c:v>
                </c:pt>
                <c:pt idx="5270">
                  <c:v>6.0995370370370373E-2</c:v>
                </c:pt>
                <c:pt idx="5271">
                  <c:v>6.1006944444444447E-2</c:v>
                </c:pt>
                <c:pt idx="5272">
                  <c:v>6.1018518518518521E-2</c:v>
                </c:pt>
                <c:pt idx="5273">
                  <c:v>6.1030092592592594E-2</c:v>
                </c:pt>
                <c:pt idx="5274">
                  <c:v>6.1041666666666668E-2</c:v>
                </c:pt>
                <c:pt idx="5275">
                  <c:v>6.1053240740740741E-2</c:v>
                </c:pt>
                <c:pt idx="5276">
                  <c:v>6.1064814814814815E-2</c:v>
                </c:pt>
                <c:pt idx="5277">
                  <c:v>6.1076388888888888E-2</c:v>
                </c:pt>
                <c:pt idx="5278">
                  <c:v>6.1087962962962962E-2</c:v>
                </c:pt>
                <c:pt idx="5279">
                  <c:v>6.1099537037037036E-2</c:v>
                </c:pt>
                <c:pt idx="5280">
                  <c:v>6.1111111111111109E-2</c:v>
                </c:pt>
                <c:pt idx="5281">
                  <c:v>6.1122685185185183E-2</c:v>
                </c:pt>
                <c:pt idx="5282">
                  <c:v>6.1134259259259256E-2</c:v>
                </c:pt>
                <c:pt idx="5283">
                  <c:v>6.1145833333333337E-2</c:v>
                </c:pt>
                <c:pt idx="5284">
                  <c:v>6.115740740740741E-2</c:v>
                </c:pt>
                <c:pt idx="5285">
                  <c:v>6.1168981481481484E-2</c:v>
                </c:pt>
                <c:pt idx="5286">
                  <c:v>6.1180555555555557E-2</c:v>
                </c:pt>
                <c:pt idx="5287">
                  <c:v>6.1192129629629631E-2</c:v>
                </c:pt>
                <c:pt idx="5288">
                  <c:v>6.1203703703703705E-2</c:v>
                </c:pt>
                <c:pt idx="5289">
                  <c:v>6.1215277777777778E-2</c:v>
                </c:pt>
                <c:pt idx="5290">
                  <c:v>6.1226851851851852E-2</c:v>
                </c:pt>
                <c:pt idx="5291">
                  <c:v>6.1238425925925925E-2</c:v>
                </c:pt>
                <c:pt idx="5292">
                  <c:v>6.1249999999999999E-2</c:v>
                </c:pt>
                <c:pt idx="5293">
                  <c:v>6.1261574074074072E-2</c:v>
                </c:pt>
                <c:pt idx="5294">
                  <c:v>6.1273148148148146E-2</c:v>
                </c:pt>
                <c:pt idx="5295">
                  <c:v>6.128472222222222E-2</c:v>
                </c:pt>
                <c:pt idx="5296">
                  <c:v>6.1296296296296293E-2</c:v>
                </c:pt>
                <c:pt idx="5297">
                  <c:v>6.1307870370370374E-2</c:v>
                </c:pt>
                <c:pt idx="5298">
                  <c:v>6.1319444444444447E-2</c:v>
                </c:pt>
                <c:pt idx="5299">
                  <c:v>6.1331018518518521E-2</c:v>
                </c:pt>
                <c:pt idx="5300">
                  <c:v>6.1342592592592594E-2</c:v>
                </c:pt>
                <c:pt idx="5301">
                  <c:v>6.1354166666666668E-2</c:v>
                </c:pt>
                <c:pt idx="5302">
                  <c:v>6.1365740740740742E-2</c:v>
                </c:pt>
                <c:pt idx="5303">
                  <c:v>6.1377314814814815E-2</c:v>
                </c:pt>
                <c:pt idx="5304">
                  <c:v>6.1388888888888889E-2</c:v>
                </c:pt>
                <c:pt idx="5305">
                  <c:v>6.1400462962962962E-2</c:v>
                </c:pt>
                <c:pt idx="5306">
                  <c:v>6.1412037037037036E-2</c:v>
                </c:pt>
                <c:pt idx="5307">
                  <c:v>6.1423611111111109E-2</c:v>
                </c:pt>
                <c:pt idx="5308">
                  <c:v>6.1435185185185183E-2</c:v>
                </c:pt>
                <c:pt idx="5309">
                  <c:v>6.1446759259259257E-2</c:v>
                </c:pt>
                <c:pt idx="5310">
                  <c:v>6.145833333333333E-2</c:v>
                </c:pt>
                <c:pt idx="5311">
                  <c:v>6.1469907407407411E-2</c:v>
                </c:pt>
                <c:pt idx="5312">
                  <c:v>6.1481481481481484E-2</c:v>
                </c:pt>
                <c:pt idx="5313">
                  <c:v>6.1493055555555558E-2</c:v>
                </c:pt>
                <c:pt idx="5314">
                  <c:v>6.1504629629629631E-2</c:v>
                </c:pt>
                <c:pt idx="5315">
                  <c:v>6.1516203703703705E-2</c:v>
                </c:pt>
                <c:pt idx="5316">
                  <c:v>6.1527777777777778E-2</c:v>
                </c:pt>
                <c:pt idx="5317">
                  <c:v>6.1539351851851852E-2</c:v>
                </c:pt>
                <c:pt idx="5318">
                  <c:v>6.1550925925925926E-2</c:v>
                </c:pt>
                <c:pt idx="5319">
                  <c:v>6.1562499999999999E-2</c:v>
                </c:pt>
                <c:pt idx="5320">
                  <c:v>6.1574074074074073E-2</c:v>
                </c:pt>
                <c:pt idx="5321">
                  <c:v>6.1585648148148146E-2</c:v>
                </c:pt>
                <c:pt idx="5322">
                  <c:v>6.159722222222222E-2</c:v>
                </c:pt>
                <c:pt idx="5323">
                  <c:v>6.1608796296296293E-2</c:v>
                </c:pt>
                <c:pt idx="5324">
                  <c:v>6.1620370370370367E-2</c:v>
                </c:pt>
                <c:pt idx="5325">
                  <c:v>6.1631944444444448E-2</c:v>
                </c:pt>
                <c:pt idx="5326">
                  <c:v>6.1643518518518521E-2</c:v>
                </c:pt>
                <c:pt idx="5327">
                  <c:v>6.1655092592592595E-2</c:v>
                </c:pt>
                <c:pt idx="5328">
                  <c:v>6.1666666666666668E-2</c:v>
                </c:pt>
                <c:pt idx="5329">
                  <c:v>6.1678240740740742E-2</c:v>
                </c:pt>
                <c:pt idx="5330">
                  <c:v>6.1689814814814815E-2</c:v>
                </c:pt>
                <c:pt idx="5331">
                  <c:v>6.1701388888888889E-2</c:v>
                </c:pt>
                <c:pt idx="5332">
                  <c:v>6.1712962962962963E-2</c:v>
                </c:pt>
                <c:pt idx="5333">
                  <c:v>6.1724537037037036E-2</c:v>
                </c:pt>
                <c:pt idx="5334">
                  <c:v>6.173611111111111E-2</c:v>
                </c:pt>
                <c:pt idx="5335">
                  <c:v>6.1747685185185183E-2</c:v>
                </c:pt>
                <c:pt idx="5336">
                  <c:v>6.1759259259259257E-2</c:v>
                </c:pt>
                <c:pt idx="5337">
                  <c:v>6.177083333333333E-2</c:v>
                </c:pt>
                <c:pt idx="5338">
                  <c:v>6.1782407407407404E-2</c:v>
                </c:pt>
                <c:pt idx="5339">
                  <c:v>6.1793981481481484E-2</c:v>
                </c:pt>
                <c:pt idx="5340">
                  <c:v>6.1805555555555558E-2</c:v>
                </c:pt>
                <c:pt idx="5341">
                  <c:v>6.1817129629629632E-2</c:v>
                </c:pt>
                <c:pt idx="5342">
                  <c:v>6.1828703703703705E-2</c:v>
                </c:pt>
                <c:pt idx="5343">
                  <c:v>6.1840277777777779E-2</c:v>
                </c:pt>
                <c:pt idx="5344">
                  <c:v>6.1851851851851852E-2</c:v>
                </c:pt>
                <c:pt idx="5345">
                  <c:v>6.1863425925925926E-2</c:v>
                </c:pt>
                <c:pt idx="5346">
                  <c:v>6.1874999999999999E-2</c:v>
                </c:pt>
                <c:pt idx="5347">
                  <c:v>6.1886574074074073E-2</c:v>
                </c:pt>
                <c:pt idx="5348">
                  <c:v>6.1898148148148147E-2</c:v>
                </c:pt>
                <c:pt idx="5349">
                  <c:v>6.190972222222222E-2</c:v>
                </c:pt>
                <c:pt idx="5350">
                  <c:v>6.1921296296296294E-2</c:v>
                </c:pt>
                <c:pt idx="5351">
                  <c:v>6.1932870370370367E-2</c:v>
                </c:pt>
                <c:pt idx="5352">
                  <c:v>6.1944444444444448E-2</c:v>
                </c:pt>
                <c:pt idx="5353">
                  <c:v>6.1956018518518521E-2</c:v>
                </c:pt>
                <c:pt idx="5354">
                  <c:v>6.1967592592592595E-2</c:v>
                </c:pt>
                <c:pt idx="5355">
                  <c:v>6.1979166666666669E-2</c:v>
                </c:pt>
                <c:pt idx="5356">
                  <c:v>6.1990740740740742E-2</c:v>
                </c:pt>
                <c:pt idx="5357">
                  <c:v>6.2002314814814816E-2</c:v>
                </c:pt>
                <c:pt idx="5358">
                  <c:v>6.2013888888888889E-2</c:v>
                </c:pt>
                <c:pt idx="5359">
                  <c:v>6.2025462962962963E-2</c:v>
                </c:pt>
                <c:pt idx="5360">
                  <c:v>6.2037037037037036E-2</c:v>
                </c:pt>
                <c:pt idx="5361">
                  <c:v>6.204861111111111E-2</c:v>
                </c:pt>
                <c:pt idx="5362">
                  <c:v>6.2060185185185184E-2</c:v>
                </c:pt>
                <c:pt idx="5363">
                  <c:v>6.2071759259259257E-2</c:v>
                </c:pt>
                <c:pt idx="5364">
                  <c:v>6.2083333333333331E-2</c:v>
                </c:pt>
                <c:pt idx="5365">
                  <c:v>6.2094907407407404E-2</c:v>
                </c:pt>
                <c:pt idx="5366">
                  <c:v>6.2106481481481485E-2</c:v>
                </c:pt>
                <c:pt idx="5367">
                  <c:v>6.2118055555555558E-2</c:v>
                </c:pt>
                <c:pt idx="5368">
                  <c:v>6.2129629629629632E-2</c:v>
                </c:pt>
                <c:pt idx="5369">
                  <c:v>6.2141203703703705E-2</c:v>
                </c:pt>
                <c:pt idx="5370">
                  <c:v>6.2152777777777779E-2</c:v>
                </c:pt>
                <c:pt idx="5371">
                  <c:v>6.2164351851851853E-2</c:v>
                </c:pt>
                <c:pt idx="5372">
                  <c:v>6.2175925925925926E-2</c:v>
                </c:pt>
                <c:pt idx="5373">
                  <c:v>6.21875E-2</c:v>
                </c:pt>
                <c:pt idx="5374">
                  <c:v>6.2199074074074073E-2</c:v>
                </c:pt>
                <c:pt idx="5375">
                  <c:v>6.2210648148148147E-2</c:v>
                </c:pt>
                <c:pt idx="5376">
                  <c:v>6.222222222222222E-2</c:v>
                </c:pt>
                <c:pt idx="5377">
                  <c:v>6.2233796296296294E-2</c:v>
                </c:pt>
                <c:pt idx="5378">
                  <c:v>6.2245370370370368E-2</c:v>
                </c:pt>
                <c:pt idx="5379">
                  <c:v>6.2256944444444441E-2</c:v>
                </c:pt>
                <c:pt idx="5380">
                  <c:v>6.2268518518518522E-2</c:v>
                </c:pt>
                <c:pt idx="5381">
                  <c:v>6.2280092592592595E-2</c:v>
                </c:pt>
                <c:pt idx="5382">
                  <c:v>6.2291666666666669E-2</c:v>
                </c:pt>
                <c:pt idx="5383">
                  <c:v>6.2303240740740742E-2</c:v>
                </c:pt>
                <c:pt idx="5384">
                  <c:v>6.2314814814814816E-2</c:v>
                </c:pt>
                <c:pt idx="5385">
                  <c:v>6.232638888888889E-2</c:v>
                </c:pt>
                <c:pt idx="5386">
                  <c:v>6.2337962962962963E-2</c:v>
                </c:pt>
                <c:pt idx="5387">
                  <c:v>6.2349537037037037E-2</c:v>
                </c:pt>
                <c:pt idx="5388">
                  <c:v>6.236111111111111E-2</c:v>
                </c:pt>
                <c:pt idx="5389">
                  <c:v>6.2372685185185184E-2</c:v>
                </c:pt>
                <c:pt idx="5390">
                  <c:v>6.2384259259259257E-2</c:v>
                </c:pt>
                <c:pt idx="5391">
                  <c:v>6.2395833333333331E-2</c:v>
                </c:pt>
                <c:pt idx="5392">
                  <c:v>6.2407407407407404E-2</c:v>
                </c:pt>
                <c:pt idx="5393">
                  <c:v>6.2418981481481478E-2</c:v>
                </c:pt>
                <c:pt idx="5394">
                  <c:v>6.2430555555555559E-2</c:v>
                </c:pt>
                <c:pt idx="5395">
                  <c:v>6.2442129629629632E-2</c:v>
                </c:pt>
                <c:pt idx="5396">
                  <c:v>6.2453703703703706E-2</c:v>
                </c:pt>
                <c:pt idx="5397">
                  <c:v>6.2465277777777779E-2</c:v>
                </c:pt>
                <c:pt idx="5398">
                  <c:v>6.2476851851851853E-2</c:v>
                </c:pt>
                <c:pt idx="5399">
                  <c:v>6.2488425925925926E-2</c:v>
                </c:pt>
                <c:pt idx="5400">
                  <c:v>6.25E-2</c:v>
                </c:pt>
                <c:pt idx="5401">
                  <c:v>6.2511574074074081E-2</c:v>
                </c:pt>
                <c:pt idx="5402">
                  <c:v>6.2523148148148147E-2</c:v>
                </c:pt>
                <c:pt idx="5403">
                  <c:v>6.2534722222222228E-2</c:v>
                </c:pt>
                <c:pt idx="5404">
                  <c:v>6.2546296296296294E-2</c:v>
                </c:pt>
                <c:pt idx="5405">
                  <c:v>6.2557870370370375E-2</c:v>
                </c:pt>
                <c:pt idx="5406">
                  <c:v>6.2569444444444441E-2</c:v>
                </c:pt>
                <c:pt idx="5407">
                  <c:v>6.2581018518518522E-2</c:v>
                </c:pt>
                <c:pt idx="5408">
                  <c:v>6.2592592592592589E-2</c:v>
                </c:pt>
                <c:pt idx="5409">
                  <c:v>6.2604166666666669E-2</c:v>
                </c:pt>
                <c:pt idx="5410">
                  <c:v>6.2615740740740736E-2</c:v>
                </c:pt>
                <c:pt idx="5411">
                  <c:v>6.2627314814814816E-2</c:v>
                </c:pt>
                <c:pt idx="5412">
                  <c:v>6.2638888888888883E-2</c:v>
                </c:pt>
                <c:pt idx="5413">
                  <c:v>6.2650462962962963E-2</c:v>
                </c:pt>
                <c:pt idx="5414">
                  <c:v>6.2662037037037044E-2</c:v>
                </c:pt>
                <c:pt idx="5415">
                  <c:v>6.267361111111111E-2</c:v>
                </c:pt>
                <c:pt idx="5416">
                  <c:v>6.2685185185185191E-2</c:v>
                </c:pt>
                <c:pt idx="5417">
                  <c:v>6.2696759259259258E-2</c:v>
                </c:pt>
                <c:pt idx="5418">
                  <c:v>6.2708333333333338E-2</c:v>
                </c:pt>
                <c:pt idx="5419">
                  <c:v>6.2719907407407405E-2</c:v>
                </c:pt>
                <c:pt idx="5420">
                  <c:v>6.2731481481481485E-2</c:v>
                </c:pt>
                <c:pt idx="5421">
                  <c:v>6.2743055555555552E-2</c:v>
                </c:pt>
                <c:pt idx="5422">
                  <c:v>6.2754629629629632E-2</c:v>
                </c:pt>
                <c:pt idx="5423">
                  <c:v>6.2766203703703699E-2</c:v>
                </c:pt>
                <c:pt idx="5424">
                  <c:v>6.277777777777778E-2</c:v>
                </c:pt>
                <c:pt idx="5425">
                  <c:v>6.2789351851851846E-2</c:v>
                </c:pt>
                <c:pt idx="5426">
                  <c:v>6.2800925925925927E-2</c:v>
                </c:pt>
                <c:pt idx="5427">
                  <c:v>6.2812499999999993E-2</c:v>
                </c:pt>
                <c:pt idx="5428">
                  <c:v>6.2824074074074074E-2</c:v>
                </c:pt>
                <c:pt idx="5429">
                  <c:v>6.2835648148148154E-2</c:v>
                </c:pt>
                <c:pt idx="5430">
                  <c:v>6.2847222222222221E-2</c:v>
                </c:pt>
                <c:pt idx="5431">
                  <c:v>6.2858796296296301E-2</c:v>
                </c:pt>
                <c:pt idx="5432">
                  <c:v>6.2870370370370368E-2</c:v>
                </c:pt>
                <c:pt idx="5433">
                  <c:v>6.2881944444444449E-2</c:v>
                </c:pt>
                <c:pt idx="5434">
                  <c:v>6.2893518518518515E-2</c:v>
                </c:pt>
                <c:pt idx="5435">
                  <c:v>6.2905092592592596E-2</c:v>
                </c:pt>
                <c:pt idx="5436">
                  <c:v>6.2916666666666662E-2</c:v>
                </c:pt>
                <c:pt idx="5437">
                  <c:v>6.2928240740740743E-2</c:v>
                </c:pt>
                <c:pt idx="5438">
                  <c:v>6.293981481481481E-2</c:v>
                </c:pt>
                <c:pt idx="5439">
                  <c:v>6.295138888888889E-2</c:v>
                </c:pt>
                <c:pt idx="5440">
                  <c:v>6.2962962962962957E-2</c:v>
                </c:pt>
                <c:pt idx="5441">
                  <c:v>6.2974537037037037E-2</c:v>
                </c:pt>
                <c:pt idx="5442">
                  <c:v>6.2986111111111118E-2</c:v>
                </c:pt>
                <c:pt idx="5443">
                  <c:v>6.2997685185185184E-2</c:v>
                </c:pt>
                <c:pt idx="5444">
                  <c:v>6.3009259259259265E-2</c:v>
                </c:pt>
                <c:pt idx="5445">
                  <c:v>6.3020833333333331E-2</c:v>
                </c:pt>
                <c:pt idx="5446">
                  <c:v>6.3032407407407412E-2</c:v>
                </c:pt>
                <c:pt idx="5447">
                  <c:v>6.3043981481481479E-2</c:v>
                </c:pt>
                <c:pt idx="5448">
                  <c:v>6.3055555555555559E-2</c:v>
                </c:pt>
                <c:pt idx="5449">
                  <c:v>6.3067129629629626E-2</c:v>
                </c:pt>
                <c:pt idx="5450">
                  <c:v>6.3078703703703706E-2</c:v>
                </c:pt>
                <c:pt idx="5451">
                  <c:v>6.3090277777777773E-2</c:v>
                </c:pt>
                <c:pt idx="5452">
                  <c:v>6.3101851851851853E-2</c:v>
                </c:pt>
                <c:pt idx="5453">
                  <c:v>6.311342592592592E-2</c:v>
                </c:pt>
                <c:pt idx="5454">
                  <c:v>6.3125000000000001E-2</c:v>
                </c:pt>
                <c:pt idx="5455">
                  <c:v>6.3136574074074067E-2</c:v>
                </c:pt>
                <c:pt idx="5456">
                  <c:v>6.3148148148148148E-2</c:v>
                </c:pt>
                <c:pt idx="5457">
                  <c:v>6.3159722222222228E-2</c:v>
                </c:pt>
                <c:pt idx="5458">
                  <c:v>6.3171296296296295E-2</c:v>
                </c:pt>
                <c:pt idx="5459">
                  <c:v>6.3182870370370375E-2</c:v>
                </c:pt>
                <c:pt idx="5460">
                  <c:v>6.3194444444444442E-2</c:v>
                </c:pt>
                <c:pt idx="5461">
                  <c:v>6.3206018518518522E-2</c:v>
                </c:pt>
                <c:pt idx="5462">
                  <c:v>6.3217592592592589E-2</c:v>
                </c:pt>
                <c:pt idx="5463">
                  <c:v>6.322916666666667E-2</c:v>
                </c:pt>
                <c:pt idx="5464">
                  <c:v>6.3240740740740736E-2</c:v>
                </c:pt>
                <c:pt idx="5465">
                  <c:v>6.3252314814814817E-2</c:v>
                </c:pt>
                <c:pt idx="5466">
                  <c:v>6.3263888888888883E-2</c:v>
                </c:pt>
                <c:pt idx="5467">
                  <c:v>6.3275462962962964E-2</c:v>
                </c:pt>
                <c:pt idx="5468">
                  <c:v>6.3287037037037031E-2</c:v>
                </c:pt>
                <c:pt idx="5469">
                  <c:v>6.3298611111111111E-2</c:v>
                </c:pt>
                <c:pt idx="5470">
                  <c:v>6.3310185185185192E-2</c:v>
                </c:pt>
                <c:pt idx="5471">
                  <c:v>6.3321759259259258E-2</c:v>
                </c:pt>
                <c:pt idx="5472">
                  <c:v>6.3333333333333339E-2</c:v>
                </c:pt>
                <c:pt idx="5473">
                  <c:v>6.3344907407407405E-2</c:v>
                </c:pt>
                <c:pt idx="5474">
                  <c:v>6.3356481481481486E-2</c:v>
                </c:pt>
                <c:pt idx="5475">
                  <c:v>6.3368055555555552E-2</c:v>
                </c:pt>
                <c:pt idx="5476">
                  <c:v>6.3379629629629633E-2</c:v>
                </c:pt>
                <c:pt idx="5477">
                  <c:v>6.33912037037037E-2</c:v>
                </c:pt>
                <c:pt idx="5478">
                  <c:v>6.340277777777778E-2</c:v>
                </c:pt>
                <c:pt idx="5479">
                  <c:v>6.3414351851851847E-2</c:v>
                </c:pt>
                <c:pt idx="5480">
                  <c:v>6.3425925925925927E-2</c:v>
                </c:pt>
                <c:pt idx="5481">
                  <c:v>6.3437499999999994E-2</c:v>
                </c:pt>
                <c:pt idx="5482">
                  <c:v>6.3449074074074074E-2</c:v>
                </c:pt>
                <c:pt idx="5483">
                  <c:v>6.3460648148148155E-2</c:v>
                </c:pt>
                <c:pt idx="5484">
                  <c:v>6.3472222222222222E-2</c:v>
                </c:pt>
                <c:pt idx="5485">
                  <c:v>6.3483796296296302E-2</c:v>
                </c:pt>
                <c:pt idx="5486">
                  <c:v>6.3495370370370369E-2</c:v>
                </c:pt>
                <c:pt idx="5487">
                  <c:v>6.3506944444444449E-2</c:v>
                </c:pt>
                <c:pt idx="5488">
                  <c:v>6.3518518518518516E-2</c:v>
                </c:pt>
                <c:pt idx="5489">
                  <c:v>6.3530092592592596E-2</c:v>
                </c:pt>
                <c:pt idx="5490">
                  <c:v>6.3541666666666663E-2</c:v>
                </c:pt>
                <c:pt idx="5491">
                  <c:v>6.3553240740740743E-2</c:v>
                </c:pt>
                <c:pt idx="5492">
                  <c:v>6.356481481481481E-2</c:v>
                </c:pt>
                <c:pt idx="5493">
                  <c:v>6.3576388888888891E-2</c:v>
                </c:pt>
                <c:pt idx="5494">
                  <c:v>6.3587962962962957E-2</c:v>
                </c:pt>
                <c:pt idx="5495">
                  <c:v>6.3599537037037038E-2</c:v>
                </c:pt>
                <c:pt idx="5496">
                  <c:v>6.3611111111111104E-2</c:v>
                </c:pt>
                <c:pt idx="5497">
                  <c:v>6.3622685185185185E-2</c:v>
                </c:pt>
                <c:pt idx="5498">
                  <c:v>6.3634259259259265E-2</c:v>
                </c:pt>
                <c:pt idx="5499">
                  <c:v>6.3645833333333332E-2</c:v>
                </c:pt>
                <c:pt idx="5500">
                  <c:v>6.3657407407407413E-2</c:v>
                </c:pt>
                <c:pt idx="5501">
                  <c:v>6.3668981481481479E-2</c:v>
                </c:pt>
                <c:pt idx="5502">
                  <c:v>6.368055555555556E-2</c:v>
                </c:pt>
                <c:pt idx="5503">
                  <c:v>6.3692129629629626E-2</c:v>
                </c:pt>
                <c:pt idx="5504">
                  <c:v>6.3703703703703707E-2</c:v>
                </c:pt>
                <c:pt idx="5505">
                  <c:v>6.3715277777777773E-2</c:v>
                </c:pt>
                <c:pt idx="5506">
                  <c:v>6.3726851851851854E-2</c:v>
                </c:pt>
                <c:pt idx="5507">
                  <c:v>6.3738425925925921E-2</c:v>
                </c:pt>
                <c:pt idx="5508">
                  <c:v>6.3750000000000001E-2</c:v>
                </c:pt>
                <c:pt idx="5509">
                  <c:v>6.3761574074074068E-2</c:v>
                </c:pt>
                <c:pt idx="5510">
                  <c:v>6.3773148148148148E-2</c:v>
                </c:pt>
                <c:pt idx="5511">
                  <c:v>6.3784722222222229E-2</c:v>
                </c:pt>
                <c:pt idx="5512">
                  <c:v>6.3796296296296295E-2</c:v>
                </c:pt>
                <c:pt idx="5513">
                  <c:v>6.3807870370370376E-2</c:v>
                </c:pt>
                <c:pt idx="5514">
                  <c:v>6.3819444444444443E-2</c:v>
                </c:pt>
                <c:pt idx="5515">
                  <c:v>6.3831018518518523E-2</c:v>
                </c:pt>
                <c:pt idx="5516">
                  <c:v>6.384259259259259E-2</c:v>
                </c:pt>
                <c:pt idx="5517">
                  <c:v>6.385416666666667E-2</c:v>
                </c:pt>
                <c:pt idx="5518">
                  <c:v>6.3865740740740737E-2</c:v>
                </c:pt>
                <c:pt idx="5519">
                  <c:v>6.3877314814814817E-2</c:v>
                </c:pt>
                <c:pt idx="5520">
                  <c:v>6.3888888888888884E-2</c:v>
                </c:pt>
                <c:pt idx="5521">
                  <c:v>6.3900462962962964E-2</c:v>
                </c:pt>
                <c:pt idx="5522">
                  <c:v>6.3912037037037031E-2</c:v>
                </c:pt>
                <c:pt idx="5523">
                  <c:v>6.3923611111111112E-2</c:v>
                </c:pt>
                <c:pt idx="5524">
                  <c:v>6.3935185185185192E-2</c:v>
                </c:pt>
                <c:pt idx="5525">
                  <c:v>6.3946759259259259E-2</c:v>
                </c:pt>
                <c:pt idx="5526">
                  <c:v>6.3958333333333339E-2</c:v>
                </c:pt>
                <c:pt idx="5527">
                  <c:v>6.3969907407407406E-2</c:v>
                </c:pt>
                <c:pt idx="5528">
                  <c:v>6.3981481481481486E-2</c:v>
                </c:pt>
                <c:pt idx="5529">
                  <c:v>6.3993055555555553E-2</c:v>
                </c:pt>
                <c:pt idx="5530">
                  <c:v>6.4004629629629634E-2</c:v>
                </c:pt>
                <c:pt idx="5531">
                  <c:v>6.40162037037037E-2</c:v>
                </c:pt>
                <c:pt idx="5532">
                  <c:v>6.4027777777777781E-2</c:v>
                </c:pt>
                <c:pt idx="5533">
                  <c:v>6.4039351851851847E-2</c:v>
                </c:pt>
                <c:pt idx="5534">
                  <c:v>6.4050925925925928E-2</c:v>
                </c:pt>
                <c:pt idx="5535">
                  <c:v>6.4062499999999994E-2</c:v>
                </c:pt>
                <c:pt idx="5536">
                  <c:v>6.4074074074074075E-2</c:v>
                </c:pt>
                <c:pt idx="5537">
                  <c:v>6.4085648148148142E-2</c:v>
                </c:pt>
                <c:pt idx="5538">
                  <c:v>6.4097222222222222E-2</c:v>
                </c:pt>
                <c:pt idx="5539">
                  <c:v>6.4108796296296303E-2</c:v>
                </c:pt>
                <c:pt idx="5540">
                  <c:v>6.4120370370370369E-2</c:v>
                </c:pt>
                <c:pt idx="5541">
                  <c:v>6.413194444444445E-2</c:v>
                </c:pt>
                <c:pt idx="5542">
                  <c:v>6.4143518518518516E-2</c:v>
                </c:pt>
                <c:pt idx="5543">
                  <c:v>6.4155092592592597E-2</c:v>
                </c:pt>
                <c:pt idx="5544">
                  <c:v>6.4166666666666664E-2</c:v>
                </c:pt>
                <c:pt idx="5545">
                  <c:v>6.4178240740740744E-2</c:v>
                </c:pt>
                <c:pt idx="5546">
                  <c:v>6.4189814814814811E-2</c:v>
                </c:pt>
                <c:pt idx="5547">
                  <c:v>6.4201388888888891E-2</c:v>
                </c:pt>
                <c:pt idx="5548">
                  <c:v>6.4212962962962958E-2</c:v>
                </c:pt>
                <c:pt idx="5549">
                  <c:v>6.4224537037037038E-2</c:v>
                </c:pt>
                <c:pt idx="5550">
                  <c:v>6.4236111111111105E-2</c:v>
                </c:pt>
                <c:pt idx="5551">
                  <c:v>6.4247685185185185E-2</c:v>
                </c:pt>
                <c:pt idx="5552">
                  <c:v>6.4259259259259266E-2</c:v>
                </c:pt>
                <c:pt idx="5553">
                  <c:v>6.4270833333333333E-2</c:v>
                </c:pt>
                <c:pt idx="5554">
                  <c:v>6.4282407407407413E-2</c:v>
                </c:pt>
                <c:pt idx="5555">
                  <c:v>6.429398148148148E-2</c:v>
                </c:pt>
                <c:pt idx="5556">
                  <c:v>6.430555555555556E-2</c:v>
                </c:pt>
                <c:pt idx="5557">
                  <c:v>6.4317129629629627E-2</c:v>
                </c:pt>
                <c:pt idx="5558">
                  <c:v>6.4328703703703707E-2</c:v>
                </c:pt>
                <c:pt idx="5559">
                  <c:v>6.4340277777777774E-2</c:v>
                </c:pt>
                <c:pt idx="5560">
                  <c:v>6.4351851851851855E-2</c:v>
                </c:pt>
                <c:pt idx="5561">
                  <c:v>6.4363425925925921E-2</c:v>
                </c:pt>
                <c:pt idx="5562">
                  <c:v>6.4375000000000002E-2</c:v>
                </c:pt>
                <c:pt idx="5563">
                  <c:v>6.4386574074074068E-2</c:v>
                </c:pt>
                <c:pt idx="5564">
                  <c:v>6.4398148148148149E-2</c:v>
                </c:pt>
                <c:pt idx="5565">
                  <c:v>6.4409722222222215E-2</c:v>
                </c:pt>
                <c:pt idx="5566">
                  <c:v>6.4421296296296296E-2</c:v>
                </c:pt>
                <c:pt idx="5567">
                  <c:v>6.4432870370370376E-2</c:v>
                </c:pt>
                <c:pt idx="5568">
                  <c:v>6.4444444444444443E-2</c:v>
                </c:pt>
                <c:pt idx="5569">
                  <c:v>6.4456018518518524E-2</c:v>
                </c:pt>
                <c:pt idx="5570">
                  <c:v>6.446759259259259E-2</c:v>
                </c:pt>
                <c:pt idx="5571">
                  <c:v>6.4479166666666671E-2</c:v>
                </c:pt>
                <c:pt idx="5572">
                  <c:v>6.4490740740740737E-2</c:v>
                </c:pt>
                <c:pt idx="5573">
                  <c:v>6.4502314814814818E-2</c:v>
                </c:pt>
                <c:pt idx="5574">
                  <c:v>6.4513888888888885E-2</c:v>
                </c:pt>
                <c:pt idx="5575">
                  <c:v>6.4525462962962965E-2</c:v>
                </c:pt>
                <c:pt idx="5576">
                  <c:v>6.4537037037037032E-2</c:v>
                </c:pt>
                <c:pt idx="5577">
                  <c:v>6.4548611111111112E-2</c:v>
                </c:pt>
                <c:pt idx="5578">
                  <c:v>6.4560185185185179E-2</c:v>
                </c:pt>
                <c:pt idx="5579">
                  <c:v>6.4571759259259259E-2</c:v>
                </c:pt>
                <c:pt idx="5580">
                  <c:v>6.458333333333334E-2</c:v>
                </c:pt>
                <c:pt idx="5581">
                  <c:v>6.4594907407407406E-2</c:v>
                </c:pt>
                <c:pt idx="5582">
                  <c:v>6.4606481481481487E-2</c:v>
                </c:pt>
                <c:pt idx="5583">
                  <c:v>6.4618055555555554E-2</c:v>
                </c:pt>
                <c:pt idx="5584">
                  <c:v>6.4629629629629634E-2</c:v>
                </c:pt>
                <c:pt idx="5585">
                  <c:v>6.4641203703703701E-2</c:v>
                </c:pt>
                <c:pt idx="5586">
                  <c:v>6.4652777777777781E-2</c:v>
                </c:pt>
                <c:pt idx="5587">
                  <c:v>6.4664351851851848E-2</c:v>
                </c:pt>
                <c:pt idx="5588">
                  <c:v>6.4675925925925928E-2</c:v>
                </c:pt>
                <c:pt idx="5589">
                  <c:v>6.4687499999999995E-2</c:v>
                </c:pt>
                <c:pt idx="5590">
                  <c:v>6.4699074074074076E-2</c:v>
                </c:pt>
                <c:pt idx="5591">
                  <c:v>6.4710648148148142E-2</c:v>
                </c:pt>
                <c:pt idx="5592">
                  <c:v>6.4722222222222223E-2</c:v>
                </c:pt>
                <c:pt idx="5593">
                  <c:v>6.4733796296296303E-2</c:v>
                </c:pt>
                <c:pt idx="5594">
                  <c:v>6.474537037037037E-2</c:v>
                </c:pt>
                <c:pt idx="5595">
                  <c:v>6.475694444444445E-2</c:v>
                </c:pt>
                <c:pt idx="5596">
                  <c:v>6.4768518518518517E-2</c:v>
                </c:pt>
                <c:pt idx="5597">
                  <c:v>6.4780092592592597E-2</c:v>
                </c:pt>
                <c:pt idx="5598">
                  <c:v>6.4791666666666664E-2</c:v>
                </c:pt>
                <c:pt idx="5599">
                  <c:v>6.4803240740740745E-2</c:v>
                </c:pt>
                <c:pt idx="5600">
                  <c:v>6.4814814814814811E-2</c:v>
                </c:pt>
                <c:pt idx="5601">
                  <c:v>6.4826388888888892E-2</c:v>
                </c:pt>
                <c:pt idx="5602">
                  <c:v>6.4837962962962958E-2</c:v>
                </c:pt>
                <c:pt idx="5603">
                  <c:v>6.4849537037037039E-2</c:v>
                </c:pt>
                <c:pt idx="5604">
                  <c:v>6.4861111111111105E-2</c:v>
                </c:pt>
                <c:pt idx="5605">
                  <c:v>6.4872685185185186E-2</c:v>
                </c:pt>
                <c:pt idx="5606">
                  <c:v>6.4884259259259253E-2</c:v>
                </c:pt>
                <c:pt idx="5607">
                  <c:v>6.4895833333333333E-2</c:v>
                </c:pt>
                <c:pt idx="5608">
                  <c:v>6.4907407407407414E-2</c:v>
                </c:pt>
                <c:pt idx="5609">
                  <c:v>6.491898148148148E-2</c:v>
                </c:pt>
                <c:pt idx="5610">
                  <c:v>6.4930555555555561E-2</c:v>
                </c:pt>
                <c:pt idx="5611">
                  <c:v>6.4942129629629627E-2</c:v>
                </c:pt>
                <c:pt idx="5612">
                  <c:v>6.4953703703703708E-2</c:v>
                </c:pt>
                <c:pt idx="5613">
                  <c:v>6.4965277777777775E-2</c:v>
                </c:pt>
                <c:pt idx="5614">
                  <c:v>6.4976851851851855E-2</c:v>
                </c:pt>
                <c:pt idx="5615">
                  <c:v>6.4988425925925922E-2</c:v>
                </c:pt>
                <c:pt idx="5616">
                  <c:v>6.5000000000000002E-2</c:v>
                </c:pt>
                <c:pt idx="5617">
                  <c:v>6.5011574074074069E-2</c:v>
                </c:pt>
                <c:pt idx="5618">
                  <c:v>6.5023148148148149E-2</c:v>
                </c:pt>
                <c:pt idx="5619">
                  <c:v>6.5034722222222216E-2</c:v>
                </c:pt>
                <c:pt idx="5620">
                  <c:v>6.5046296296296297E-2</c:v>
                </c:pt>
                <c:pt idx="5621">
                  <c:v>6.5057870370370377E-2</c:v>
                </c:pt>
                <c:pt idx="5622">
                  <c:v>6.5069444444444444E-2</c:v>
                </c:pt>
                <c:pt idx="5623">
                  <c:v>6.5081018518518524E-2</c:v>
                </c:pt>
                <c:pt idx="5624">
                  <c:v>6.5092592592592591E-2</c:v>
                </c:pt>
                <c:pt idx="5625">
                  <c:v>6.5104166666666671E-2</c:v>
                </c:pt>
                <c:pt idx="5626">
                  <c:v>6.5115740740740738E-2</c:v>
                </c:pt>
                <c:pt idx="5627">
                  <c:v>6.5127314814814818E-2</c:v>
                </c:pt>
                <c:pt idx="5628">
                  <c:v>6.5138888888888885E-2</c:v>
                </c:pt>
                <c:pt idx="5629">
                  <c:v>6.5150462962962966E-2</c:v>
                </c:pt>
                <c:pt idx="5630">
                  <c:v>6.5162037037037032E-2</c:v>
                </c:pt>
                <c:pt idx="5631">
                  <c:v>6.5173611111111113E-2</c:v>
                </c:pt>
                <c:pt idx="5632">
                  <c:v>6.5185185185185179E-2</c:v>
                </c:pt>
                <c:pt idx="5633">
                  <c:v>6.519675925925926E-2</c:v>
                </c:pt>
                <c:pt idx="5634">
                  <c:v>6.5208333333333326E-2</c:v>
                </c:pt>
                <c:pt idx="5635">
                  <c:v>6.5219907407407407E-2</c:v>
                </c:pt>
                <c:pt idx="5636">
                  <c:v>6.5231481481481488E-2</c:v>
                </c:pt>
                <c:pt idx="5637">
                  <c:v>6.5243055555555554E-2</c:v>
                </c:pt>
                <c:pt idx="5638">
                  <c:v>6.5254629629629635E-2</c:v>
                </c:pt>
                <c:pt idx="5639">
                  <c:v>6.5266203703703701E-2</c:v>
                </c:pt>
                <c:pt idx="5640">
                  <c:v>6.5277777777777782E-2</c:v>
                </c:pt>
                <c:pt idx="5641">
                  <c:v>6.5289351851851848E-2</c:v>
                </c:pt>
                <c:pt idx="5642">
                  <c:v>6.5300925925925929E-2</c:v>
                </c:pt>
                <c:pt idx="5643">
                  <c:v>6.5312499999999996E-2</c:v>
                </c:pt>
                <c:pt idx="5644">
                  <c:v>6.5324074074074076E-2</c:v>
                </c:pt>
                <c:pt idx="5645">
                  <c:v>6.5335648148148143E-2</c:v>
                </c:pt>
                <c:pt idx="5646">
                  <c:v>6.5347222222222223E-2</c:v>
                </c:pt>
                <c:pt idx="5647">
                  <c:v>6.535879629629629E-2</c:v>
                </c:pt>
                <c:pt idx="5648">
                  <c:v>6.537037037037037E-2</c:v>
                </c:pt>
                <c:pt idx="5649">
                  <c:v>6.5381944444444451E-2</c:v>
                </c:pt>
                <c:pt idx="5650">
                  <c:v>6.5393518518518517E-2</c:v>
                </c:pt>
                <c:pt idx="5651">
                  <c:v>6.5405092592592598E-2</c:v>
                </c:pt>
                <c:pt idx="5652">
                  <c:v>6.5416666666666665E-2</c:v>
                </c:pt>
                <c:pt idx="5653">
                  <c:v>6.5428240740740745E-2</c:v>
                </c:pt>
                <c:pt idx="5654">
                  <c:v>6.5439814814814812E-2</c:v>
                </c:pt>
                <c:pt idx="5655">
                  <c:v>6.5451388888888892E-2</c:v>
                </c:pt>
                <c:pt idx="5656">
                  <c:v>6.5462962962962959E-2</c:v>
                </c:pt>
                <c:pt idx="5657">
                  <c:v>6.5474537037037039E-2</c:v>
                </c:pt>
                <c:pt idx="5658">
                  <c:v>6.5486111111111106E-2</c:v>
                </c:pt>
                <c:pt idx="5659">
                  <c:v>6.5497685185185187E-2</c:v>
                </c:pt>
                <c:pt idx="5660">
                  <c:v>6.5509259259259253E-2</c:v>
                </c:pt>
                <c:pt idx="5661">
                  <c:v>6.5520833333333334E-2</c:v>
                </c:pt>
                <c:pt idx="5662">
                  <c:v>6.5532407407407414E-2</c:v>
                </c:pt>
                <c:pt idx="5663">
                  <c:v>6.5543981481481481E-2</c:v>
                </c:pt>
                <c:pt idx="5664">
                  <c:v>6.5555555555555561E-2</c:v>
                </c:pt>
                <c:pt idx="5665">
                  <c:v>6.5567129629629628E-2</c:v>
                </c:pt>
                <c:pt idx="5666">
                  <c:v>6.5578703703703708E-2</c:v>
                </c:pt>
                <c:pt idx="5667">
                  <c:v>6.5590277777777775E-2</c:v>
                </c:pt>
                <c:pt idx="5668">
                  <c:v>6.5601851851851856E-2</c:v>
                </c:pt>
                <c:pt idx="5669">
                  <c:v>6.5613425925925922E-2</c:v>
                </c:pt>
                <c:pt idx="5670">
                  <c:v>6.5625000000000003E-2</c:v>
                </c:pt>
                <c:pt idx="5671">
                  <c:v>6.5636574074074069E-2</c:v>
                </c:pt>
                <c:pt idx="5672">
                  <c:v>6.564814814814815E-2</c:v>
                </c:pt>
                <c:pt idx="5673">
                  <c:v>6.5659722222222217E-2</c:v>
                </c:pt>
                <c:pt idx="5674">
                  <c:v>6.5671296296296297E-2</c:v>
                </c:pt>
                <c:pt idx="5675">
                  <c:v>6.5682870370370364E-2</c:v>
                </c:pt>
                <c:pt idx="5676">
                  <c:v>6.5694444444444444E-2</c:v>
                </c:pt>
                <c:pt idx="5677">
                  <c:v>6.5706018518518525E-2</c:v>
                </c:pt>
                <c:pt idx="5678">
                  <c:v>6.5717592592592591E-2</c:v>
                </c:pt>
                <c:pt idx="5679">
                  <c:v>6.5729166666666672E-2</c:v>
                </c:pt>
                <c:pt idx="5680">
                  <c:v>6.5740740740740738E-2</c:v>
                </c:pt>
                <c:pt idx="5681">
                  <c:v>6.5752314814814819E-2</c:v>
                </c:pt>
                <c:pt idx="5682">
                  <c:v>6.5763888888888886E-2</c:v>
                </c:pt>
                <c:pt idx="5683">
                  <c:v>6.5775462962962966E-2</c:v>
                </c:pt>
                <c:pt idx="5684">
                  <c:v>6.5787037037037033E-2</c:v>
                </c:pt>
                <c:pt idx="5685">
                  <c:v>6.5798611111111113E-2</c:v>
                </c:pt>
                <c:pt idx="5686">
                  <c:v>6.581018518518518E-2</c:v>
                </c:pt>
                <c:pt idx="5687">
                  <c:v>6.582175925925926E-2</c:v>
                </c:pt>
                <c:pt idx="5688">
                  <c:v>6.5833333333333327E-2</c:v>
                </c:pt>
                <c:pt idx="5689">
                  <c:v>6.5844907407407408E-2</c:v>
                </c:pt>
                <c:pt idx="5690">
                  <c:v>6.5856481481481488E-2</c:v>
                </c:pt>
                <c:pt idx="5691">
                  <c:v>6.5868055555555555E-2</c:v>
                </c:pt>
                <c:pt idx="5692">
                  <c:v>6.5879629629629635E-2</c:v>
                </c:pt>
                <c:pt idx="5693">
                  <c:v>6.5891203703703702E-2</c:v>
                </c:pt>
                <c:pt idx="5694">
                  <c:v>6.5902777777777782E-2</c:v>
                </c:pt>
                <c:pt idx="5695">
                  <c:v>6.5914351851851849E-2</c:v>
                </c:pt>
                <c:pt idx="5696">
                  <c:v>6.5925925925925929E-2</c:v>
                </c:pt>
                <c:pt idx="5697">
                  <c:v>6.5937499999999996E-2</c:v>
                </c:pt>
                <c:pt idx="5698">
                  <c:v>6.5949074074074077E-2</c:v>
                </c:pt>
                <c:pt idx="5699">
                  <c:v>6.5960648148148143E-2</c:v>
                </c:pt>
                <c:pt idx="5700">
                  <c:v>6.5972222222222224E-2</c:v>
                </c:pt>
                <c:pt idx="5701">
                  <c:v>6.598379629629629E-2</c:v>
                </c:pt>
                <c:pt idx="5702">
                  <c:v>6.5995370370370371E-2</c:v>
                </c:pt>
                <c:pt idx="5703">
                  <c:v>6.6006944444444438E-2</c:v>
                </c:pt>
                <c:pt idx="5704">
                  <c:v>6.6018518518518518E-2</c:v>
                </c:pt>
                <c:pt idx="5705">
                  <c:v>6.6030092592592599E-2</c:v>
                </c:pt>
                <c:pt idx="5706">
                  <c:v>6.6041666666666665E-2</c:v>
                </c:pt>
                <c:pt idx="5707">
                  <c:v>6.6053240740740746E-2</c:v>
                </c:pt>
                <c:pt idx="5708">
                  <c:v>6.6064814814814812E-2</c:v>
                </c:pt>
                <c:pt idx="5709">
                  <c:v>6.6076388888888893E-2</c:v>
                </c:pt>
                <c:pt idx="5710">
                  <c:v>6.6087962962962959E-2</c:v>
                </c:pt>
                <c:pt idx="5711">
                  <c:v>6.609953703703704E-2</c:v>
                </c:pt>
                <c:pt idx="5712">
                  <c:v>6.6111111111111107E-2</c:v>
                </c:pt>
                <c:pt idx="5713">
                  <c:v>6.6122685185185187E-2</c:v>
                </c:pt>
                <c:pt idx="5714">
                  <c:v>6.6134259259259254E-2</c:v>
                </c:pt>
                <c:pt idx="5715">
                  <c:v>6.6145833333333334E-2</c:v>
                </c:pt>
                <c:pt idx="5716">
                  <c:v>6.6157407407407401E-2</c:v>
                </c:pt>
                <c:pt idx="5717">
                  <c:v>6.6168981481481481E-2</c:v>
                </c:pt>
                <c:pt idx="5718">
                  <c:v>6.6180555555555562E-2</c:v>
                </c:pt>
                <c:pt idx="5719">
                  <c:v>6.6192129629629629E-2</c:v>
                </c:pt>
                <c:pt idx="5720">
                  <c:v>6.6203703703703709E-2</c:v>
                </c:pt>
                <c:pt idx="5721">
                  <c:v>6.6215277777777776E-2</c:v>
                </c:pt>
                <c:pt idx="5722">
                  <c:v>6.6226851851851856E-2</c:v>
                </c:pt>
                <c:pt idx="5723">
                  <c:v>6.6238425925925923E-2</c:v>
                </c:pt>
                <c:pt idx="5724">
                  <c:v>6.6250000000000003E-2</c:v>
                </c:pt>
                <c:pt idx="5725">
                  <c:v>6.626157407407407E-2</c:v>
                </c:pt>
                <c:pt idx="5726">
                  <c:v>6.627314814814815E-2</c:v>
                </c:pt>
                <c:pt idx="5727">
                  <c:v>6.6284722222222217E-2</c:v>
                </c:pt>
                <c:pt idx="5728">
                  <c:v>6.6296296296296298E-2</c:v>
                </c:pt>
                <c:pt idx="5729">
                  <c:v>6.6307870370370364E-2</c:v>
                </c:pt>
                <c:pt idx="5730">
                  <c:v>6.6319444444444445E-2</c:v>
                </c:pt>
                <c:pt idx="5731">
                  <c:v>6.6331018518518525E-2</c:v>
                </c:pt>
                <c:pt idx="5732">
                  <c:v>6.6342592592592592E-2</c:v>
                </c:pt>
                <c:pt idx="5733">
                  <c:v>6.6354166666666672E-2</c:v>
                </c:pt>
                <c:pt idx="5734">
                  <c:v>6.6365740740740739E-2</c:v>
                </c:pt>
                <c:pt idx="5735">
                  <c:v>6.637731481481482E-2</c:v>
                </c:pt>
                <c:pt idx="5736">
                  <c:v>6.6388888888888886E-2</c:v>
                </c:pt>
                <c:pt idx="5737">
                  <c:v>6.6400462962962967E-2</c:v>
                </c:pt>
                <c:pt idx="5738">
                  <c:v>6.6412037037037033E-2</c:v>
                </c:pt>
                <c:pt idx="5739">
                  <c:v>6.6423611111111114E-2</c:v>
                </c:pt>
                <c:pt idx="5740">
                  <c:v>6.643518518518518E-2</c:v>
                </c:pt>
                <c:pt idx="5741">
                  <c:v>6.6446759259259261E-2</c:v>
                </c:pt>
                <c:pt idx="5742">
                  <c:v>6.6458333333333328E-2</c:v>
                </c:pt>
                <c:pt idx="5743">
                  <c:v>6.6469907407407408E-2</c:v>
                </c:pt>
                <c:pt idx="5744">
                  <c:v>6.6481481481481475E-2</c:v>
                </c:pt>
                <c:pt idx="5745">
                  <c:v>6.6493055555555555E-2</c:v>
                </c:pt>
                <c:pt idx="5746">
                  <c:v>6.6504629629629636E-2</c:v>
                </c:pt>
                <c:pt idx="5747">
                  <c:v>6.6516203703703702E-2</c:v>
                </c:pt>
                <c:pt idx="5748">
                  <c:v>6.6527777777777783E-2</c:v>
                </c:pt>
                <c:pt idx="5749">
                  <c:v>6.653935185185185E-2</c:v>
                </c:pt>
                <c:pt idx="5750">
                  <c:v>6.655092592592593E-2</c:v>
                </c:pt>
                <c:pt idx="5751">
                  <c:v>6.6562499999999997E-2</c:v>
                </c:pt>
                <c:pt idx="5752">
                  <c:v>6.6574074074074077E-2</c:v>
                </c:pt>
                <c:pt idx="5753">
                  <c:v>6.6585648148148144E-2</c:v>
                </c:pt>
                <c:pt idx="5754">
                  <c:v>6.6597222222222224E-2</c:v>
                </c:pt>
                <c:pt idx="5755">
                  <c:v>6.6608796296296291E-2</c:v>
                </c:pt>
                <c:pt idx="5756">
                  <c:v>6.6620370370370371E-2</c:v>
                </c:pt>
                <c:pt idx="5757">
                  <c:v>6.6631944444444438E-2</c:v>
                </c:pt>
                <c:pt idx="5758">
                  <c:v>6.6643518518518519E-2</c:v>
                </c:pt>
                <c:pt idx="5759">
                  <c:v>6.6655092592592599E-2</c:v>
                </c:pt>
                <c:pt idx="5760">
                  <c:v>6.6666666666666666E-2</c:v>
                </c:pt>
                <c:pt idx="5761">
                  <c:v>6.6678240740740746E-2</c:v>
                </c:pt>
                <c:pt idx="5762">
                  <c:v>6.6689814814814813E-2</c:v>
                </c:pt>
                <c:pt idx="5763">
                  <c:v>6.6701388888888893E-2</c:v>
                </c:pt>
                <c:pt idx="5764">
                  <c:v>6.671296296296296E-2</c:v>
                </c:pt>
                <c:pt idx="5765">
                  <c:v>6.6724537037037041E-2</c:v>
                </c:pt>
                <c:pt idx="5766">
                  <c:v>6.6736111111111107E-2</c:v>
                </c:pt>
                <c:pt idx="5767">
                  <c:v>6.6747685185185188E-2</c:v>
                </c:pt>
                <c:pt idx="5768">
                  <c:v>6.6759259259259254E-2</c:v>
                </c:pt>
                <c:pt idx="5769">
                  <c:v>6.6770833333333335E-2</c:v>
                </c:pt>
                <c:pt idx="5770">
                  <c:v>6.6782407407407401E-2</c:v>
                </c:pt>
                <c:pt idx="5771">
                  <c:v>6.6793981481481482E-2</c:v>
                </c:pt>
                <c:pt idx="5772">
                  <c:v>6.6805555555555562E-2</c:v>
                </c:pt>
                <c:pt idx="5773">
                  <c:v>6.6817129629629629E-2</c:v>
                </c:pt>
                <c:pt idx="5774">
                  <c:v>6.682870370370371E-2</c:v>
                </c:pt>
                <c:pt idx="5775">
                  <c:v>6.6840277777777776E-2</c:v>
                </c:pt>
                <c:pt idx="5776">
                  <c:v>6.6851851851851857E-2</c:v>
                </c:pt>
                <c:pt idx="5777">
                  <c:v>6.6863425925925923E-2</c:v>
                </c:pt>
                <c:pt idx="5778">
                  <c:v>6.6875000000000004E-2</c:v>
                </c:pt>
                <c:pt idx="5779">
                  <c:v>6.6886574074074071E-2</c:v>
                </c:pt>
                <c:pt idx="5780">
                  <c:v>6.6898148148148151E-2</c:v>
                </c:pt>
                <c:pt idx="5781">
                  <c:v>6.6909722222222218E-2</c:v>
                </c:pt>
                <c:pt idx="5782">
                  <c:v>6.6921296296296298E-2</c:v>
                </c:pt>
                <c:pt idx="5783">
                  <c:v>6.6932870370370365E-2</c:v>
                </c:pt>
                <c:pt idx="5784">
                  <c:v>6.6944444444444445E-2</c:v>
                </c:pt>
                <c:pt idx="5785">
                  <c:v>6.6956018518518512E-2</c:v>
                </c:pt>
                <c:pt idx="5786">
                  <c:v>6.6967592592592592E-2</c:v>
                </c:pt>
                <c:pt idx="5787">
                  <c:v>6.6979166666666673E-2</c:v>
                </c:pt>
                <c:pt idx="5788">
                  <c:v>6.699074074074074E-2</c:v>
                </c:pt>
                <c:pt idx="5789">
                  <c:v>6.700231481481482E-2</c:v>
                </c:pt>
                <c:pt idx="5790">
                  <c:v>6.7013888888888887E-2</c:v>
                </c:pt>
                <c:pt idx="5791">
                  <c:v>6.7025462962962967E-2</c:v>
                </c:pt>
                <c:pt idx="5792">
                  <c:v>6.7037037037037034E-2</c:v>
                </c:pt>
                <c:pt idx="5793">
                  <c:v>6.7048611111111114E-2</c:v>
                </c:pt>
                <c:pt idx="5794">
                  <c:v>6.7060185185185181E-2</c:v>
                </c:pt>
                <c:pt idx="5795">
                  <c:v>6.7071759259259262E-2</c:v>
                </c:pt>
                <c:pt idx="5796">
                  <c:v>6.7083333333333328E-2</c:v>
                </c:pt>
                <c:pt idx="5797">
                  <c:v>6.7094907407407409E-2</c:v>
                </c:pt>
                <c:pt idx="5798">
                  <c:v>6.7106481481481475E-2</c:v>
                </c:pt>
                <c:pt idx="5799">
                  <c:v>6.7118055555555556E-2</c:v>
                </c:pt>
                <c:pt idx="5800">
                  <c:v>6.7129629629629636E-2</c:v>
                </c:pt>
                <c:pt idx="5801">
                  <c:v>6.7141203703703703E-2</c:v>
                </c:pt>
                <c:pt idx="5802">
                  <c:v>6.7152777777777783E-2</c:v>
                </c:pt>
                <c:pt idx="5803">
                  <c:v>6.716435185185185E-2</c:v>
                </c:pt>
                <c:pt idx="5804">
                  <c:v>6.7175925925925931E-2</c:v>
                </c:pt>
                <c:pt idx="5805">
                  <c:v>6.7187499999999997E-2</c:v>
                </c:pt>
                <c:pt idx="5806">
                  <c:v>6.7199074074074078E-2</c:v>
                </c:pt>
                <c:pt idx="5807">
                  <c:v>6.7210648148148144E-2</c:v>
                </c:pt>
                <c:pt idx="5808">
                  <c:v>6.7222222222222225E-2</c:v>
                </c:pt>
                <c:pt idx="5809">
                  <c:v>6.7233796296296292E-2</c:v>
                </c:pt>
                <c:pt idx="5810">
                  <c:v>6.7245370370370372E-2</c:v>
                </c:pt>
                <c:pt idx="5811">
                  <c:v>6.7256944444444439E-2</c:v>
                </c:pt>
                <c:pt idx="5812">
                  <c:v>6.7268518518518519E-2</c:v>
                </c:pt>
                <c:pt idx="5813">
                  <c:v>6.7280092592592586E-2</c:v>
                </c:pt>
                <c:pt idx="5814">
                  <c:v>6.7291666666666666E-2</c:v>
                </c:pt>
                <c:pt idx="5815">
                  <c:v>6.7303240740740747E-2</c:v>
                </c:pt>
                <c:pt idx="5816">
                  <c:v>6.7314814814814813E-2</c:v>
                </c:pt>
                <c:pt idx="5817">
                  <c:v>6.7326388888888894E-2</c:v>
                </c:pt>
                <c:pt idx="5818">
                  <c:v>6.7337962962962961E-2</c:v>
                </c:pt>
                <c:pt idx="5819">
                  <c:v>6.7349537037037041E-2</c:v>
                </c:pt>
                <c:pt idx="5820">
                  <c:v>6.7361111111111108E-2</c:v>
                </c:pt>
                <c:pt idx="5821">
                  <c:v>6.7372685185185188E-2</c:v>
                </c:pt>
                <c:pt idx="5822">
                  <c:v>6.7384259259259255E-2</c:v>
                </c:pt>
                <c:pt idx="5823">
                  <c:v>6.7395833333333335E-2</c:v>
                </c:pt>
                <c:pt idx="5824">
                  <c:v>6.7407407407407402E-2</c:v>
                </c:pt>
                <c:pt idx="5825">
                  <c:v>6.7418981481481483E-2</c:v>
                </c:pt>
                <c:pt idx="5826">
                  <c:v>6.7430555555555549E-2</c:v>
                </c:pt>
                <c:pt idx="5827">
                  <c:v>6.744212962962963E-2</c:v>
                </c:pt>
                <c:pt idx="5828">
                  <c:v>6.745370370370371E-2</c:v>
                </c:pt>
                <c:pt idx="5829">
                  <c:v>6.7465277777777777E-2</c:v>
                </c:pt>
                <c:pt idx="5830">
                  <c:v>6.7476851851851857E-2</c:v>
                </c:pt>
                <c:pt idx="5831">
                  <c:v>6.7488425925925924E-2</c:v>
                </c:pt>
                <c:pt idx="5832">
                  <c:v>6.7500000000000004E-2</c:v>
                </c:pt>
                <c:pt idx="5833">
                  <c:v>6.7511574074074071E-2</c:v>
                </c:pt>
                <c:pt idx="5834">
                  <c:v>6.7523148148148152E-2</c:v>
                </c:pt>
                <c:pt idx="5835">
                  <c:v>6.7534722222222218E-2</c:v>
                </c:pt>
                <c:pt idx="5836">
                  <c:v>6.7546296296296299E-2</c:v>
                </c:pt>
                <c:pt idx="5837">
                  <c:v>6.7557870370370365E-2</c:v>
                </c:pt>
                <c:pt idx="5838">
                  <c:v>6.7569444444444446E-2</c:v>
                </c:pt>
                <c:pt idx="5839">
                  <c:v>6.7581018518518512E-2</c:v>
                </c:pt>
                <c:pt idx="5840">
                  <c:v>6.7592592592592593E-2</c:v>
                </c:pt>
                <c:pt idx="5841">
                  <c:v>6.7604166666666674E-2</c:v>
                </c:pt>
                <c:pt idx="5842">
                  <c:v>6.761574074074074E-2</c:v>
                </c:pt>
                <c:pt idx="5843">
                  <c:v>6.7627314814814821E-2</c:v>
                </c:pt>
                <c:pt idx="5844">
                  <c:v>6.7638888888888887E-2</c:v>
                </c:pt>
                <c:pt idx="5845">
                  <c:v>6.7650462962962968E-2</c:v>
                </c:pt>
                <c:pt idx="5846">
                  <c:v>6.7662037037037034E-2</c:v>
                </c:pt>
                <c:pt idx="5847">
                  <c:v>6.7673611111111115E-2</c:v>
                </c:pt>
                <c:pt idx="5848">
                  <c:v>6.7685185185185182E-2</c:v>
                </c:pt>
                <c:pt idx="5849">
                  <c:v>6.7696759259259262E-2</c:v>
                </c:pt>
                <c:pt idx="5850">
                  <c:v>6.7708333333333329E-2</c:v>
                </c:pt>
                <c:pt idx="5851">
                  <c:v>6.7719907407407409E-2</c:v>
                </c:pt>
                <c:pt idx="5852">
                  <c:v>6.7731481481481476E-2</c:v>
                </c:pt>
                <c:pt idx="5853">
                  <c:v>6.7743055555555556E-2</c:v>
                </c:pt>
                <c:pt idx="5854">
                  <c:v>6.7754629629629623E-2</c:v>
                </c:pt>
                <c:pt idx="5855">
                  <c:v>6.7766203703703703E-2</c:v>
                </c:pt>
                <c:pt idx="5856">
                  <c:v>6.7777777777777784E-2</c:v>
                </c:pt>
                <c:pt idx="5857">
                  <c:v>6.7789351851851851E-2</c:v>
                </c:pt>
                <c:pt idx="5858">
                  <c:v>6.7800925925925931E-2</c:v>
                </c:pt>
                <c:pt idx="5859">
                  <c:v>6.7812499999999998E-2</c:v>
                </c:pt>
                <c:pt idx="5860">
                  <c:v>6.7824074074074078E-2</c:v>
                </c:pt>
                <c:pt idx="5861">
                  <c:v>6.7835648148148145E-2</c:v>
                </c:pt>
                <c:pt idx="5862">
                  <c:v>6.7847222222222225E-2</c:v>
                </c:pt>
                <c:pt idx="5863">
                  <c:v>6.7858796296296292E-2</c:v>
                </c:pt>
                <c:pt idx="5864">
                  <c:v>6.7870370370370373E-2</c:v>
                </c:pt>
                <c:pt idx="5865">
                  <c:v>6.7881944444444439E-2</c:v>
                </c:pt>
                <c:pt idx="5866">
                  <c:v>6.789351851851852E-2</c:v>
                </c:pt>
                <c:pt idx="5867">
                  <c:v>6.7905092592592586E-2</c:v>
                </c:pt>
                <c:pt idx="5868">
                  <c:v>6.7916666666666667E-2</c:v>
                </c:pt>
                <c:pt idx="5869">
                  <c:v>6.7928240740740747E-2</c:v>
                </c:pt>
                <c:pt idx="5870">
                  <c:v>6.7939814814814814E-2</c:v>
                </c:pt>
                <c:pt idx="5871">
                  <c:v>6.7951388888888895E-2</c:v>
                </c:pt>
                <c:pt idx="5872">
                  <c:v>6.7962962962962961E-2</c:v>
                </c:pt>
                <c:pt idx="5873">
                  <c:v>6.7974537037037042E-2</c:v>
                </c:pt>
                <c:pt idx="5874">
                  <c:v>6.7986111111111108E-2</c:v>
                </c:pt>
                <c:pt idx="5875">
                  <c:v>6.7997685185185189E-2</c:v>
                </c:pt>
                <c:pt idx="5876">
                  <c:v>6.8009259259259255E-2</c:v>
                </c:pt>
                <c:pt idx="5877">
                  <c:v>6.8020833333333336E-2</c:v>
                </c:pt>
                <c:pt idx="5878">
                  <c:v>6.8032407407407403E-2</c:v>
                </c:pt>
                <c:pt idx="5879">
                  <c:v>6.8043981481481483E-2</c:v>
                </c:pt>
                <c:pt idx="5880">
                  <c:v>6.805555555555555E-2</c:v>
                </c:pt>
                <c:pt idx="5881">
                  <c:v>6.806712962962963E-2</c:v>
                </c:pt>
                <c:pt idx="5882">
                  <c:v>6.8078703703703697E-2</c:v>
                </c:pt>
                <c:pt idx="5883">
                  <c:v>6.8090277777777777E-2</c:v>
                </c:pt>
                <c:pt idx="5884">
                  <c:v>6.8101851851851858E-2</c:v>
                </c:pt>
                <c:pt idx="5885">
                  <c:v>6.8113425925925924E-2</c:v>
                </c:pt>
                <c:pt idx="5886">
                  <c:v>6.8125000000000005E-2</c:v>
                </c:pt>
                <c:pt idx="5887">
                  <c:v>6.8136574074074072E-2</c:v>
                </c:pt>
                <c:pt idx="5888">
                  <c:v>6.8148148148148152E-2</c:v>
                </c:pt>
                <c:pt idx="5889">
                  <c:v>6.8159722222222219E-2</c:v>
                </c:pt>
                <c:pt idx="5890">
                  <c:v>6.8171296296296299E-2</c:v>
                </c:pt>
                <c:pt idx="5891">
                  <c:v>6.8182870370370366E-2</c:v>
                </c:pt>
                <c:pt idx="5892">
                  <c:v>6.8194444444444446E-2</c:v>
                </c:pt>
                <c:pt idx="5893">
                  <c:v>6.8206018518518513E-2</c:v>
                </c:pt>
                <c:pt idx="5894">
                  <c:v>6.8217592592592594E-2</c:v>
                </c:pt>
                <c:pt idx="5895">
                  <c:v>6.822916666666666E-2</c:v>
                </c:pt>
                <c:pt idx="5896">
                  <c:v>6.8240740740740741E-2</c:v>
                </c:pt>
                <c:pt idx="5897">
                  <c:v>6.8252314814814821E-2</c:v>
                </c:pt>
                <c:pt idx="5898">
                  <c:v>6.8263888888888888E-2</c:v>
                </c:pt>
                <c:pt idx="5899">
                  <c:v>6.8275462962962968E-2</c:v>
                </c:pt>
                <c:pt idx="5900">
                  <c:v>6.8287037037037035E-2</c:v>
                </c:pt>
                <c:pt idx="5901">
                  <c:v>6.8298611111111115E-2</c:v>
                </c:pt>
                <c:pt idx="5902">
                  <c:v>6.8310185185185182E-2</c:v>
                </c:pt>
                <c:pt idx="5903">
                  <c:v>6.8321759259259263E-2</c:v>
                </c:pt>
                <c:pt idx="5904">
                  <c:v>6.8333333333333329E-2</c:v>
                </c:pt>
                <c:pt idx="5905">
                  <c:v>6.834490740740741E-2</c:v>
                </c:pt>
                <c:pt idx="5906">
                  <c:v>6.8356481481481476E-2</c:v>
                </c:pt>
                <c:pt idx="5907">
                  <c:v>6.8368055555555557E-2</c:v>
                </c:pt>
                <c:pt idx="5908">
                  <c:v>6.8379629629629624E-2</c:v>
                </c:pt>
                <c:pt idx="5909">
                  <c:v>6.8391203703703704E-2</c:v>
                </c:pt>
                <c:pt idx="5910">
                  <c:v>6.8402777777777785E-2</c:v>
                </c:pt>
                <c:pt idx="5911">
                  <c:v>6.8414351851851851E-2</c:v>
                </c:pt>
                <c:pt idx="5912">
                  <c:v>6.8425925925925932E-2</c:v>
                </c:pt>
                <c:pt idx="5913">
                  <c:v>6.8437499999999998E-2</c:v>
                </c:pt>
                <c:pt idx="5914">
                  <c:v>6.8449074074074079E-2</c:v>
                </c:pt>
                <c:pt idx="5915">
                  <c:v>6.8460648148148145E-2</c:v>
                </c:pt>
                <c:pt idx="5916">
                  <c:v>6.8472222222222226E-2</c:v>
                </c:pt>
                <c:pt idx="5917">
                  <c:v>6.8483796296296293E-2</c:v>
                </c:pt>
                <c:pt idx="5918">
                  <c:v>6.8495370370370373E-2</c:v>
                </c:pt>
                <c:pt idx="5919">
                  <c:v>6.850694444444444E-2</c:v>
                </c:pt>
                <c:pt idx="5920">
                  <c:v>6.851851851851852E-2</c:v>
                </c:pt>
                <c:pt idx="5921">
                  <c:v>6.8530092592592587E-2</c:v>
                </c:pt>
                <c:pt idx="5922">
                  <c:v>6.8541666666666667E-2</c:v>
                </c:pt>
                <c:pt idx="5923">
                  <c:v>6.8553240740740734E-2</c:v>
                </c:pt>
                <c:pt idx="5924">
                  <c:v>6.8564814814814815E-2</c:v>
                </c:pt>
                <c:pt idx="5925">
                  <c:v>6.8576388888888895E-2</c:v>
                </c:pt>
                <c:pt idx="5926">
                  <c:v>6.8587962962962962E-2</c:v>
                </c:pt>
                <c:pt idx="5927">
                  <c:v>6.8599537037037042E-2</c:v>
                </c:pt>
                <c:pt idx="5928">
                  <c:v>6.8611111111111109E-2</c:v>
                </c:pt>
                <c:pt idx="5929">
                  <c:v>6.8622685185185189E-2</c:v>
                </c:pt>
                <c:pt idx="5930">
                  <c:v>6.8634259259259256E-2</c:v>
                </c:pt>
                <c:pt idx="5931">
                  <c:v>6.8645833333333336E-2</c:v>
                </c:pt>
                <c:pt idx="5932">
                  <c:v>6.8657407407407403E-2</c:v>
                </c:pt>
                <c:pt idx="5933">
                  <c:v>6.8668981481481484E-2</c:v>
                </c:pt>
                <c:pt idx="5934">
                  <c:v>6.868055555555555E-2</c:v>
                </c:pt>
                <c:pt idx="5935">
                  <c:v>6.8692129629629631E-2</c:v>
                </c:pt>
                <c:pt idx="5936">
                  <c:v>6.8703703703703697E-2</c:v>
                </c:pt>
                <c:pt idx="5937">
                  <c:v>6.8715277777777778E-2</c:v>
                </c:pt>
                <c:pt idx="5938">
                  <c:v>6.8726851851851858E-2</c:v>
                </c:pt>
                <c:pt idx="5939">
                  <c:v>6.8738425925925925E-2</c:v>
                </c:pt>
                <c:pt idx="5940">
                  <c:v>6.8750000000000006E-2</c:v>
                </c:pt>
                <c:pt idx="5941">
                  <c:v>6.8761574074074072E-2</c:v>
                </c:pt>
                <c:pt idx="5942">
                  <c:v>6.8773148148148153E-2</c:v>
                </c:pt>
                <c:pt idx="5943">
                  <c:v>6.8784722222222219E-2</c:v>
                </c:pt>
                <c:pt idx="5944">
                  <c:v>6.87962962962963E-2</c:v>
                </c:pt>
                <c:pt idx="5945">
                  <c:v>6.8807870370370366E-2</c:v>
                </c:pt>
                <c:pt idx="5946">
                  <c:v>6.8819444444444447E-2</c:v>
                </c:pt>
                <c:pt idx="5947">
                  <c:v>6.8831018518518514E-2</c:v>
                </c:pt>
                <c:pt idx="5948">
                  <c:v>6.8842592592592594E-2</c:v>
                </c:pt>
                <c:pt idx="5949">
                  <c:v>6.8854166666666661E-2</c:v>
                </c:pt>
                <c:pt idx="5950">
                  <c:v>6.8865740740740741E-2</c:v>
                </c:pt>
                <c:pt idx="5951">
                  <c:v>6.8877314814814808E-2</c:v>
                </c:pt>
                <c:pt idx="5952">
                  <c:v>6.8888888888888888E-2</c:v>
                </c:pt>
                <c:pt idx="5953">
                  <c:v>6.8900462962962969E-2</c:v>
                </c:pt>
                <c:pt idx="5954">
                  <c:v>6.8912037037037036E-2</c:v>
                </c:pt>
                <c:pt idx="5955">
                  <c:v>6.8923611111111116E-2</c:v>
                </c:pt>
                <c:pt idx="5956">
                  <c:v>6.8935185185185183E-2</c:v>
                </c:pt>
                <c:pt idx="5957">
                  <c:v>6.8946759259259263E-2</c:v>
                </c:pt>
                <c:pt idx="5958">
                  <c:v>6.895833333333333E-2</c:v>
                </c:pt>
                <c:pt idx="5959">
                  <c:v>6.896990740740741E-2</c:v>
                </c:pt>
                <c:pt idx="5960">
                  <c:v>6.8981481481481477E-2</c:v>
                </c:pt>
                <c:pt idx="5961">
                  <c:v>6.8993055555555557E-2</c:v>
                </c:pt>
                <c:pt idx="5962">
                  <c:v>6.9004629629629624E-2</c:v>
                </c:pt>
                <c:pt idx="5963">
                  <c:v>6.9016203703703705E-2</c:v>
                </c:pt>
                <c:pt idx="5964">
                  <c:v>6.9027777777777771E-2</c:v>
                </c:pt>
                <c:pt idx="5965">
                  <c:v>6.9039351851851852E-2</c:v>
                </c:pt>
                <c:pt idx="5966">
                  <c:v>6.9050925925925932E-2</c:v>
                </c:pt>
                <c:pt idx="5967">
                  <c:v>6.9062499999999999E-2</c:v>
                </c:pt>
                <c:pt idx="5968">
                  <c:v>6.9074074074074079E-2</c:v>
                </c:pt>
                <c:pt idx="5969">
                  <c:v>6.9085648148148146E-2</c:v>
                </c:pt>
                <c:pt idx="5970">
                  <c:v>6.9097222222222227E-2</c:v>
                </c:pt>
                <c:pt idx="5971">
                  <c:v>6.9108796296296293E-2</c:v>
                </c:pt>
                <c:pt idx="5972">
                  <c:v>6.9120370370370374E-2</c:v>
                </c:pt>
                <c:pt idx="5973">
                  <c:v>6.913194444444444E-2</c:v>
                </c:pt>
                <c:pt idx="5974">
                  <c:v>6.9143518518518521E-2</c:v>
                </c:pt>
                <c:pt idx="5975">
                  <c:v>6.9155092592592587E-2</c:v>
                </c:pt>
                <c:pt idx="5976">
                  <c:v>6.9166666666666668E-2</c:v>
                </c:pt>
                <c:pt idx="5977">
                  <c:v>6.9178240740740735E-2</c:v>
                </c:pt>
                <c:pt idx="5978">
                  <c:v>6.9189814814814815E-2</c:v>
                </c:pt>
                <c:pt idx="5979">
                  <c:v>6.9201388888888896E-2</c:v>
                </c:pt>
                <c:pt idx="5980">
                  <c:v>6.9212962962962962E-2</c:v>
                </c:pt>
                <c:pt idx="5981">
                  <c:v>6.9224537037037043E-2</c:v>
                </c:pt>
                <c:pt idx="5982">
                  <c:v>6.9236111111111109E-2</c:v>
                </c:pt>
                <c:pt idx="5983">
                  <c:v>6.924768518518519E-2</c:v>
                </c:pt>
                <c:pt idx="5984">
                  <c:v>6.9259259259259257E-2</c:v>
                </c:pt>
                <c:pt idx="5985">
                  <c:v>6.9270833333333337E-2</c:v>
                </c:pt>
                <c:pt idx="5986">
                  <c:v>6.9282407407407404E-2</c:v>
                </c:pt>
                <c:pt idx="5987">
                  <c:v>6.9293981481481484E-2</c:v>
                </c:pt>
                <c:pt idx="5988">
                  <c:v>6.9305555555555551E-2</c:v>
                </c:pt>
                <c:pt idx="5989">
                  <c:v>6.9317129629629631E-2</c:v>
                </c:pt>
                <c:pt idx="5990">
                  <c:v>6.9328703703703698E-2</c:v>
                </c:pt>
                <c:pt idx="5991">
                  <c:v>6.9340277777777778E-2</c:v>
                </c:pt>
                <c:pt idx="5992">
                  <c:v>6.9351851851851845E-2</c:v>
                </c:pt>
                <c:pt idx="5993">
                  <c:v>6.9363425925925926E-2</c:v>
                </c:pt>
                <c:pt idx="5994">
                  <c:v>6.9375000000000006E-2</c:v>
                </c:pt>
                <c:pt idx="5995">
                  <c:v>6.9386574074074073E-2</c:v>
                </c:pt>
                <c:pt idx="5996">
                  <c:v>6.9398148148148153E-2</c:v>
                </c:pt>
                <c:pt idx="5997">
                  <c:v>6.940972222222222E-2</c:v>
                </c:pt>
                <c:pt idx="5998">
                  <c:v>6.94212962962963E-2</c:v>
                </c:pt>
                <c:pt idx="5999">
                  <c:v>6.9432870370370367E-2</c:v>
                </c:pt>
                <c:pt idx="6000">
                  <c:v>6.9444444444444448E-2</c:v>
                </c:pt>
                <c:pt idx="6001">
                  <c:v>6.9456018518518514E-2</c:v>
                </c:pt>
                <c:pt idx="6002">
                  <c:v>6.9467592592592595E-2</c:v>
                </c:pt>
                <c:pt idx="6003">
                  <c:v>6.9479166666666661E-2</c:v>
                </c:pt>
                <c:pt idx="6004">
                  <c:v>6.9490740740740742E-2</c:v>
                </c:pt>
                <c:pt idx="6005">
                  <c:v>6.9502314814814808E-2</c:v>
                </c:pt>
                <c:pt idx="6006">
                  <c:v>6.9513888888888889E-2</c:v>
                </c:pt>
                <c:pt idx="6007">
                  <c:v>6.9525462962962969E-2</c:v>
                </c:pt>
                <c:pt idx="6008">
                  <c:v>6.9537037037037036E-2</c:v>
                </c:pt>
                <c:pt idx="6009">
                  <c:v>6.9548611111111117E-2</c:v>
                </c:pt>
                <c:pt idx="6010">
                  <c:v>6.9560185185185183E-2</c:v>
                </c:pt>
                <c:pt idx="6011">
                  <c:v>6.9571759259259264E-2</c:v>
                </c:pt>
                <c:pt idx="6012">
                  <c:v>6.958333333333333E-2</c:v>
                </c:pt>
                <c:pt idx="6013">
                  <c:v>6.9594907407407411E-2</c:v>
                </c:pt>
                <c:pt idx="6014">
                  <c:v>6.9606481481481478E-2</c:v>
                </c:pt>
                <c:pt idx="6015">
                  <c:v>6.9618055555555558E-2</c:v>
                </c:pt>
                <c:pt idx="6016">
                  <c:v>6.9629629629629625E-2</c:v>
                </c:pt>
                <c:pt idx="6017">
                  <c:v>6.9641203703703705E-2</c:v>
                </c:pt>
                <c:pt idx="6018">
                  <c:v>6.9652777777777772E-2</c:v>
                </c:pt>
                <c:pt idx="6019">
                  <c:v>6.9664351851851852E-2</c:v>
                </c:pt>
                <c:pt idx="6020">
                  <c:v>6.9675925925925933E-2</c:v>
                </c:pt>
                <c:pt idx="6021">
                  <c:v>6.9687499999999999E-2</c:v>
                </c:pt>
                <c:pt idx="6022">
                  <c:v>6.969907407407408E-2</c:v>
                </c:pt>
                <c:pt idx="6023">
                  <c:v>6.9710648148148147E-2</c:v>
                </c:pt>
                <c:pt idx="6024">
                  <c:v>6.9722222222222227E-2</c:v>
                </c:pt>
                <c:pt idx="6025">
                  <c:v>6.9733796296296294E-2</c:v>
                </c:pt>
                <c:pt idx="6026">
                  <c:v>6.9745370370370374E-2</c:v>
                </c:pt>
                <c:pt idx="6027">
                  <c:v>6.9756944444444441E-2</c:v>
                </c:pt>
                <c:pt idx="6028">
                  <c:v>6.9768518518518521E-2</c:v>
                </c:pt>
                <c:pt idx="6029">
                  <c:v>6.9780092592592588E-2</c:v>
                </c:pt>
                <c:pt idx="6030">
                  <c:v>6.9791666666666669E-2</c:v>
                </c:pt>
                <c:pt idx="6031">
                  <c:v>6.9803240740740735E-2</c:v>
                </c:pt>
                <c:pt idx="6032">
                  <c:v>6.9814814814814816E-2</c:v>
                </c:pt>
                <c:pt idx="6033">
                  <c:v>6.9826388888888882E-2</c:v>
                </c:pt>
                <c:pt idx="6034">
                  <c:v>6.9837962962962963E-2</c:v>
                </c:pt>
                <c:pt idx="6035">
                  <c:v>6.9849537037037043E-2</c:v>
                </c:pt>
                <c:pt idx="6036">
                  <c:v>6.986111111111111E-2</c:v>
                </c:pt>
                <c:pt idx="6037">
                  <c:v>6.987268518518519E-2</c:v>
                </c:pt>
                <c:pt idx="6038">
                  <c:v>6.9884259259259257E-2</c:v>
                </c:pt>
                <c:pt idx="6039">
                  <c:v>6.9895833333333338E-2</c:v>
                </c:pt>
                <c:pt idx="6040">
                  <c:v>6.9907407407407404E-2</c:v>
                </c:pt>
                <c:pt idx="6041">
                  <c:v>6.9918981481481485E-2</c:v>
                </c:pt>
                <c:pt idx="6042">
                  <c:v>6.9930555555555551E-2</c:v>
                </c:pt>
                <c:pt idx="6043">
                  <c:v>6.9942129629629632E-2</c:v>
                </c:pt>
                <c:pt idx="6044">
                  <c:v>6.9953703703703699E-2</c:v>
                </c:pt>
                <c:pt idx="6045">
                  <c:v>6.9965277777777779E-2</c:v>
                </c:pt>
                <c:pt idx="6046">
                  <c:v>6.9976851851851846E-2</c:v>
                </c:pt>
                <c:pt idx="6047">
                  <c:v>6.9988425925925926E-2</c:v>
                </c:pt>
                <c:pt idx="6048">
                  <c:v>7.0000000000000007E-2</c:v>
                </c:pt>
                <c:pt idx="6049">
                  <c:v>7.0011574074074073E-2</c:v>
                </c:pt>
                <c:pt idx="6050">
                  <c:v>7.0023148148148154E-2</c:v>
                </c:pt>
                <c:pt idx="6051">
                  <c:v>7.003472222222222E-2</c:v>
                </c:pt>
                <c:pt idx="6052">
                  <c:v>7.0046296296296301E-2</c:v>
                </c:pt>
                <c:pt idx="6053">
                  <c:v>7.0057870370370368E-2</c:v>
                </c:pt>
                <c:pt idx="6054">
                  <c:v>7.0069444444444448E-2</c:v>
                </c:pt>
                <c:pt idx="6055">
                  <c:v>7.0081018518518515E-2</c:v>
                </c:pt>
                <c:pt idx="6056">
                  <c:v>7.0092592592592595E-2</c:v>
                </c:pt>
                <c:pt idx="6057">
                  <c:v>7.0104166666666662E-2</c:v>
                </c:pt>
                <c:pt idx="6058">
                  <c:v>7.0115740740740742E-2</c:v>
                </c:pt>
                <c:pt idx="6059">
                  <c:v>7.0127314814814809E-2</c:v>
                </c:pt>
                <c:pt idx="6060">
                  <c:v>7.013888888888889E-2</c:v>
                </c:pt>
                <c:pt idx="6061">
                  <c:v>7.0150462962962956E-2</c:v>
                </c:pt>
                <c:pt idx="6062">
                  <c:v>7.0162037037037037E-2</c:v>
                </c:pt>
                <c:pt idx="6063">
                  <c:v>7.0173611111111117E-2</c:v>
                </c:pt>
                <c:pt idx="6064">
                  <c:v>7.0185185185185184E-2</c:v>
                </c:pt>
                <c:pt idx="6065">
                  <c:v>7.0196759259259264E-2</c:v>
                </c:pt>
                <c:pt idx="6066">
                  <c:v>7.0208333333333331E-2</c:v>
                </c:pt>
                <c:pt idx="6067">
                  <c:v>7.0219907407407411E-2</c:v>
                </c:pt>
                <c:pt idx="6068">
                  <c:v>7.0231481481481478E-2</c:v>
                </c:pt>
                <c:pt idx="6069">
                  <c:v>7.0243055555555559E-2</c:v>
                </c:pt>
                <c:pt idx="6070">
                  <c:v>7.0254629629629625E-2</c:v>
                </c:pt>
                <c:pt idx="6071">
                  <c:v>7.0266203703703706E-2</c:v>
                </c:pt>
                <c:pt idx="6072">
                  <c:v>7.0277777777777772E-2</c:v>
                </c:pt>
                <c:pt idx="6073">
                  <c:v>7.0289351851851853E-2</c:v>
                </c:pt>
                <c:pt idx="6074">
                  <c:v>7.0300925925925919E-2</c:v>
                </c:pt>
                <c:pt idx="6075">
                  <c:v>7.03125E-2</c:v>
                </c:pt>
                <c:pt idx="6076">
                  <c:v>7.0324074074074081E-2</c:v>
                </c:pt>
                <c:pt idx="6077">
                  <c:v>7.0335648148148147E-2</c:v>
                </c:pt>
                <c:pt idx="6078">
                  <c:v>7.0347222222222228E-2</c:v>
                </c:pt>
                <c:pt idx="6079">
                  <c:v>7.0358796296296294E-2</c:v>
                </c:pt>
                <c:pt idx="6080">
                  <c:v>7.0370370370370375E-2</c:v>
                </c:pt>
                <c:pt idx="6081">
                  <c:v>7.0381944444444441E-2</c:v>
                </c:pt>
                <c:pt idx="6082">
                  <c:v>7.0393518518518522E-2</c:v>
                </c:pt>
                <c:pt idx="6083">
                  <c:v>7.0405092592592589E-2</c:v>
                </c:pt>
                <c:pt idx="6084">
                  <c:v>7.0416666666666669E-2</c:v>
                </c:pt>
                <c:pt idx="6085">
                  <c:v>7.0428240740740736E-2</c:v>
                </c:pt>
                <c:pt idx="6086">
                  <c:v>7.0439814814814816E-2</c:v>
                </c:pt>
                <c:pt idx="6087">
                  <c:v>7.0451388888888883E-2</c:v>
                </c:pt>
                <c:pt idx="6088">
                  <c:v>7.0462962962962963E-2</c:v>
                </c:pt>
                <c:pt idx="6089">
                  <c:v>7.0474537037037044E-2</c:v>
                </c:pt>
                <c:pt idx="6090">
                  <c:v>7.048611111111111E-2</c:v>
                </c:pt>
                <c:pt idx="6091">
                  <c:v>7.0497685185185191E-2</c:v>
                </c:pt>
                <c:pt idx="6092">
                  <c:v>7.0509259259259258E-2</c:v>
                </c:pt>
                <c:pt idx="6093">
                  <c:v>7.0520833333333338E-2</c:v>
                </c:pt>
                <c:pt idx="6094">
                  <c:v>7.0532407407407405E-2</c:v>
                </c:pt>
                <c:pt idx="6095">
                  <c:v>7.0543981481481485E-2</c:v>
                </c:pt>
                <c:pt idx="6096">
                  <c:v>7.0555555555555552E-2</c:v>
                </c:pt>
                <c:pt idx="6097">
                  <c:v>7.0567129629629632E-2</c:v>
                </c:pt>
                <c:pt idx="6098">
                  <c:v>7.0578703703703699E-2</c:v>
                </c:pt>
                <c:pt idx="6099">
                  <c:v>7.059027777777778E-2</c:v>
                </c:pt>
                <c:pt idx="6100">
                  <c:v>7.0601851851851846E-2</c:v>
                </c:pt>
                <c:pt idx="6101">
                  <c:v>7.0613425925925927E-2</c:v>
                </c:pt>
                <c:pt idx="6102">
                  <c:v>7.0624999999999993E-2</c:v>
                </c:pt>
                <c:pt idx="6103">
                  <c:v>7.0636574074074074E-2</c:v>
                </c:pt>
                <c:pt idx="6104">
                  <c:v>7.0648148148148154E-2</c:v>
                </c:pt>
                <c:pt idx="6105">
                  <c:v>7.0659722222222221E-2</c:v>
                </c:pt>
                <c:pt idx="6106">
                  <c:v>7.0671296296296301E-2</c:v>
                </c:pt>
                <c:pt idx="6107">
                  <c:v>7.0682870370370368E-2</c:v>
                </c:pt>
                <c:pt idx="6108">
                  <c:v>7.0694444444444449E-2</c:v>
                </c:pt>
                <c:pt idx="6109">
                  <c:v>7.0706018518518515E-2</c:v>
                </c:pt>
                <c:pt idx="6110">
                  <c:v>7.0717592592592596E-2</c:v>
                </c:pt>
                <c:pt idx="6111">
                  <c:v>7.0729166666666662E-2</c:v>
                </c:pt>
                <c:pt idx="6112">
                  <c:v>7.0740740740740743E-2</c:v>
                </c:pt>
                <c:pt idx="6113">
                  <c:v>7.075231481481481E-2</c:v>
                </c:pt>
                <c:pt idx="6114">
                  <c:v>7.076388888888889E-2</c:v>
                </c:pt>
                <c:pt idx="6115">
                  <c:v>7.0775462962962957E-2</c:v>
                </c:pt>
                <c:pt idx="6116">
                  <c:v>7.0787037037037037E-2</c:v>
                </c:pt>
                <c:pt idx="6117">
                  <c:v>7.0798611111111118E-2</c:v>
                </c:pt>
                <c:pt idx="6118">
                  <c:v>7.0810185185185184E-2</c:v>
                </c:pt>
                <c:pt idx="6119">
                  <c:v>7.0821759259259265E-2</c:v>
                </c:pt>
                <c:pt idx="6120">
                  <c:v>7.0833333333333331E-2</c:v>
                </c:pt>
                <c:pt idx="6121">
                  <c:v>7.0844907407407412E-2</c:v>
                </c:pt>
                <c:pt idx="6122">
                  <c:v>7.0856481481481479E-2</c:v>
                </c:pt>
                <c:pt idx="6123">
                  <c:v>7.0868055555555559E-2</c:v>
                </c:pt>
                <c:pt idx="6124">
                  <c:v>7.0879629629629626E-2</c:v>
                </c:pt>
                <c:pt idx="6125">
                  <c:v>7.0891203703703706E-2</c:v>
                </c:pt>
                <c:pt idx="6126">
                  <c:v>7.0902777777777773E-2</c:v>
                </c:pt>
                <c:pt idx="6127">
                  <c:v>7.0914351851851853E-2</c:v>
                </c:pt>
                <c:pt idx="6128">
                  <c:v>7.092592592592592E-2</c:v>
                </c:pt>
                <c:pt idx="6129">
                  <c:v>7.0937500000000001E-2</c:v>
                </c:pt>
                <c:pt idx="6130">
                  <c:v>7.0949074074074067E-2</c:v>
                </c:pt>
                <c:pt idx="6131">
                  <c:v>7.0960648148148148E-2</c:v>
                </c:pt>
                <c:pt idx="6132">
                  <c:v>7.0972222222222228E-2</c:v>
                </c:pt>
                <c:pt idx="6133">
                  <c:v>7.0983796296296295E-2</c:v>
                </c:pt>
                <c:pt idx="6134">
                  <c:v>7.0995370370370375E-2</c:v>
                </c:pt>
                <c:pt idx="6135">
                  <c:v>7.1006944444444442E-2</c:v>
                </c:pt>
                <c:pt idx="6136">
                  <c:v>7.1018518518518522E-2</c:v>
                </c:pt>
                <c:pt idx="6137">
                  <c:v>7.1030092592592589E-2</c:v>
                </c:pt>
                <c:pt idx="6138">
                  <c:v>7.104166666666667E-2</c:v>
                </c:pt>
                <c:pt idx="6139">
                  <c:v>7.1053240740740736E-2</c:v>
                </c:pt>
                <c:pt idx="6140">
                  <c:v>7.1064814814814817E-2</c:v>
                </c:pt>
                <c:pt idx="6141">
                  <c:v>7.1076388888888883E-2</c:v>
                </c:pt>
                <c:pt idx="6142">
                  <c:v>7.1087962962962964E-2</c:v>
                </c:pt>
                <c:pt idx="6143">
                  <c:v>7.1099537037037031E-2</c:v>
                </c:pt>
                <c:pt idx="6144">
                  <c:v>7.1111111111111111E-2</c:v>
                </c:pt>
                <c:pt idx="6145">
                  <c:v>7.1122685185185192E-2</c:v>
                </c:pt>
                <c:pt idx="6146">
                  <c:v>7.1134259259259258E-2</c:v>
                </c:pt>
                <c:pt idx="6147">
                  <c:v>7.1145833333333339E-2</c:v>
                </c:pt>
                <c:pt idx="6148">
                  <c:v>7.1157407407407405E-2</c:v>
                </c:pt>
                <c:pt idx="6149">
                  <c:v>7.1168981481481486E-2</c:v>
                </c:pt>
                <c:pt idx="6150">
                  <c:v>7.1180555555555552E-2</c:v>
                </c:pt>
                <c:pt idx="6151">
                  <c:v>7.1192129629629633E-2</c:v>
                </c:pt>
                <c:pt idx="6152">
                  <c:v>7.12037037037037E-2</c:v>
                </c:pt>
                <c:pt idx="6153">
                  <c:v>7.121527777777778E-2</c:v>
                </c:pt>
                <c:pt idx="6154">
                  <c:v>7.1226851851851847E-2</c:v>
                </c:pt>
                <c:pt idx="6155">
                  <c:v>7.1238425925925927E-2</c:v>
                </c:pt>
                <c:pt idx="6156">
                  <c:v>7.1249999999999994E-2</c:v>
                </c:pt>
                <c:pt idx="6157">
                  <c:v>7.1261574074074074E-2</c:v>
                </c:pt>
                <c:pt idx="6158">
                  <c:v>7.1273148148148155E-2</c:v>
                </c:pt>
                <c:pt idx="6159">
                  <c:v>7.1284722222222222E-2</c:v>
                </c:pt>
                <c:pt idx="6160">
                  <c:v>7.1296296296296302E-2</c:v>
                </c:pt>
                <c:pt idx="6161">
                  <c:v>7.1307870370370369E-2</c:v>
                </c:pt>
                <c:pt idx="6162">
                  <c:v>7.1319444444444449E-2</c:v>
                </c:pt>
                <c:pt idx="6163">
                  <c:v>7.1331018518518516E-2</c:v>
                </c:pt>
                <c:pt idx="6164">
                  <c:v>7.1342592592592596E-2</c:v>
                </c:pt>
                <c:pt idx="6165">
                  <c:v>7.1354166666666663E-2</c:v>
                </c:pt>
                <c:pt idx="6166">
                  <c:v>7.1365740740740743E-2</c:v>
                </c:pt>
                <c:pt idx="6167">
                  <c:v>7.137731481481481E-2</c:v>
                </c:pt>
                <c:pt idx="6168">
                  <c:v>7.1388888888888891E-2</c:v>
                </c:pt>
                <c:pt idx="6169">
                  <c:v>7.1400462962962957E-2</c:v>
                </c:pt>
                <c:pt idx="6170">
                  <c:v>7.1412037037037038E-2</c:v>
                </c:pt>
                <c:pt idx="6171">
                  <c:v>7.1423611111111104E-2</c:v>
                </c:pt>
                <c:pt idx="6172">
                  <c:v>7.1435185185185185E-2</c:v>
                </c:pt>
                <c:pt idx="6173">
                  <c:v>7.1446759259259265E-2</c:v>
                </c:pt>
                <c:pt idx="6174">
                  <c:v>7.1458333333333332E-2</c:v>
                </c:pt>
                <c:pt idx="6175">
                  <c:v>7.1469907407407413E-2</c:v>
                </c:pt>
                <c:pt idx="6176">
                  <c:v>7.1481481481481479E-2</c:v>
                </c:pt>
                <c:pt idx="6177">
                  <c:v>7.149305555555556E-2</c:v>
                </c:pt>
                <c:pt idx="6178">
                  <c:v>7.1504629629629626E-2</c:v>
                </c:pt>
                <c:pt idx="6179">
                  <c:v>7.1516203703703707E-2</c:v>
                </c:pt>
                <c:pt idx="6180">
                  <c:v>7.1527777777777773E-2</c:v>
                </c:pt>
                <c:pt idx="6181">
                  <c:v>7.1539351851851854E-2</c:v>
                </c:pt>
                <c:pt idx="6182">
                  <c:v>7.1550925925925921E-2</c:v>
                </c:pt>
                <c:pt idx="6183">
                  <c:v>7.1562500000000001E-2</c:v>
                </c:pt>
                <c:pt idx="6184">
                  <c:v>7.1574074074074068E-2</c:v>
                </c:pt>
                <c:pt idx="6185">
                  <c:v>7.1585648148148148E-2</c:v>
                </c:pt>
                <c:pt idx="6186">
                  <c:v>7.1597222222222229E-2</c:v>
                </c:pt>
                <c:pt idx="6187">
                  <c:v>7.1608796296296295E-2</c:v>
                </c:pt>
                <c:pt idx="6188">
                  <c:v>7.1620370370370376E-2</c:v>
                </c:pt>
                <c:pt idx="6189">
                  <c:v>7.1631944444444443E-2</c:v>
                </c:pt>
                <c:pt idx="6190">
                  <c:v>7.1643518518518523E-2</c:v>
                </c:pt>
                <c:pt idx="6191">
                  <c:v>7.165509259259259E-2</c:v>
                </c:pt>
                <c:pt idx="6192">
                  <c:v>7.166666666666667E-2</c:v>
                </c:pt>
                <c:pt idx="6193">
                  <c:v>7.1678240740740737E-2</c:v>
                </c:pt>
                <c:pt idx="6194">
                  <c:v>7.1689814814814817E-2</c:v>
                </c:pt>
                <c:pt idx="6195">
                  <c:v>7.1701388888888884E-2</c:v>
                </c:pt>
                <c:pt idx="6196">
                  <c:v>7.1712962962962964E-2</c:v>
                </c:pt>
                <c:pt idx="6197">
                  <c:v>7.1724537037037031E-2</c:v>
                </c:pt>
                <c:pt idx="6198">
                  <c:v>7.1736111111111112E-2</c:v>
                </c:pt>
                <c:pt idx="6199">
                  <c:v>7.1747685185185192E-2</c:v>
                </c:pt>
                <c:pt idx="6200">
                  <c:v>7.1759259259259259E-2</c:v>
                </c:pt>
                <c:pt idx="6201">
                  <c:v>7.1770833333333339E-2</c:v>
                </c:pt>
                <c:pt idx="6202">
                  <c:v>7.1782407407407406E-2</c:v>
                </c:pt>
                <c:pt idx="6203">
                  <c:v>7.1793981481481486E-2</c:v>
                </c:pt>
                <c:pt idx="6204">
                  <c:v>7.1805555555555553E-2</c:v>
                </c:pt>
                <c:pt idx="6205">
                  <c:v>7.1817129629629634E-2</c:v>
                </c:pt>
                <c:pt idx="6206">
                  <c:v>7.18287037037037E-2</c:v>
                </c:pt>
                <c:pt idx="6207">
                  <c:v>7.1840277777777781E-2</c:v>
                </c:pt>
                <c:pt idx="6208">
                  <c:v>7.1851851851851847E-2</c:v>
                </c:pt>
                <c:pt idx="6209">
                  <c:v>7.1863425925925928E-2</c:v>
                </c:pt>
                <c:pt idx="6210">
                  <c:v>7.1874999999999994E-2</c:v>
                </c:pt>
                <c:pt idx="6211">
                  <c:v>7.1886574074074075E-2</c:v>
                </c:pt>
                <c:pt idx="6212">
                  <c:v>7.1898148148148142E-2</c:v>
                </c:pt>
                <c:pt idx="6213">
                  <c:v>7.1909722222222222E-2</c:v>
                </c:pt>
                <c:pt idx="6214">
                  <c:v>7.1921296296296303E-2</c:v>
                </c:pt>
                <c:pt idx="6215">
                  <c:v>7.1932870370370369E-2</c:v>
                </c:pt>
                <c:pt idx="6216">
                  <c:v>7.194444444444445E-2</c:v>
                </c:pt>
                <c:pt idx="6217">
                  <c:v>7.1956018518518516E-2</c:v>
                </c:pt>
                <c:pt idx="6218">
                  <c:v>7.1967592592592597E-2</c:v>
                </c:pt>
                <c:pt idx="6219">
                  <c:v>7.1979166666666664E-2</c:v>
                </c:pt>
                <c:pt idx="6220">
                  <c:v>7.1990740740740744E-2</c:v>
                </c:pt>
                <c:pt idx="6221">
                  <c:v>7.2002314814814811E-2</c:v>
                </c:pt>
                <c:pt idx="6222">
                  <c:v>7.2013888888888891E-2</c:v>
                </c:pt>
                <c:pt idx="6223">
                  <c:v>7.2025462962962958E-2</c:v>
                </c:pt>
                <c:pt idx="6224">
                  <c:v>7.2037037037037038E-2</c:v>
                </c:pt>
                <c:pt idx="6225">
                  <c:v>7.2048611111111105E-2</c:v>
                </c:pt>
                <c:pt idx="6226">
                  <c:v>7.2060185185185185E-2</c:v>
                </c:pt>
                <c:pt idx="6227">
                  <c:v>7.2071759259259266E-2</c:v>
                </c:pt>
                <c:pt idx="6228">
                  <c:v>7.2083333333333333E-2</c:v>
                </c:pt>
                <c:pt idx="6229">
                  <c:v>7.2094907407407413E-2</c:v>
                </c:pt>
                <c:pt idx="6230">
                  <c:v>7.210648148148148E-2</c:v>
                </c:pt>
                <c:pt idx="6231">
                  <c:v>7.211805555555556E-2</c:v>
                </c:pt>
                <c:pt idx="6232">
                  <c:v>7.2129629629629627E-2</c:v>
                </c:pt>
                <c:pt idx="6233">
                  <c:v>7.2141203703703707E-2</c:v>
                </c:pt>
                <c:pt idx="6234">
                  <c:v>7.2152777777777774E-2</c:v>
                </c:pt>
                <c:pt idx="6235">
                  <c:v>7.2164351851851855E-2</c:v>
                </c:pt>
                <c:pt idx="6236">
                  <c:v>7.2175925925925921E-2</c:v>
                </c:pt>
                <c:pt idx="6237">
                  <c:v>7.2187500000000002E-2</c:v>
                </c:pt>
                <c:pt idx="6238">
                  <c:v>7.2199074074074068E-2</c:v>
                </c:pt>
                <c:pt idx="6239">
                  <c:v>7.2210648148148149E-2</c:v>
                </c:pt>
                <c:pt idx="6240">
                  <c:v>7.2222222222222215E-2</c:v>
                </c:pt>
                <c:pt idx="6241">
                  <c:v>7.2233796296296296E-2</c:v>
                </c:pt>
                <c:pt idx="6242">
                  <c:v>7.2245370370370376E-2</c:v>
                </c:pt>
                <c:pt idx="6243">
                  <c:v>7.2256944444444443E-2</c:v>
                </c:pt>
                <c:pt idx="6244">
                  <c:v>7.2268518518518524E-2</c:v>
                </c:pt>
                <c:pt idx="6245">
                  <c:v>7.228009259259259E-2</c:v>
                </c:pt>
                <c:pt idx="6246">
                  <c:v>7.2291666666666671E-2</c:v>
                </c:pt>
                <c:pt idx="6247">
                  <c:v>7.2303240740740737E-2</c:v>
                </c:pt>
                <c:pt idx="6248">
                  <c:v>7.2314814814814818E-2</c:v>
                </c:pt>
                <c:pt idx="6249">
                  <c:v>7.2326388888888885E-2</c:v>
                </c:pt>
                <c:pt idx="6250">
                  <c:v>7.2337962962962965E-2</c:v>
                </c:pt>
                <c:pt idx="6251">
                  <c:v>7.2349537037037032E-2</c:v>
                </c:pt>
                <c:pt idx="6252">
                  <c:v>7.2361111111111112E-2</c:v>
                </c:pt>
                <c:pt idx="6253">
                  <c:v>7.2372685185185179E-2</c:v>
                </c:pt>
                <c:pt idx="6254">
                  <c:v>7.2384259259259259E-2</c:v>
                </c:pt>
                <c:pt idx="6255">
                  <c:v>7.239583333333334E-2</c:v>
                </c:pt>
                <c:pt idx="6256">
                  <c:v>7.2407407407407406E-2</c:v>
                </c:pt>
                <c:pt idx="6257">
                  <c:v>7.2418981481481487E-2</c:v>
                </c:pt>
                <c:pt idx="6258">
                  <c:v>7.2430555555555554E-2</c:v>
                </c:pt>
                <c:pt idx="6259">
                  <c:v>7.2442129629629634E-2</c:v>
                </c:pt>
                <c:pt idx="6260">
                  <c:v>7.2453703703703701E-2</c:v>
                </c:pt>
                <c:pt idx="6261">
                  <c:v>7.2465277777777781E-2</c:v>
                </c:pt>
                <c:pt idx="6262">
                  <c:v>7.2476851851851848E-2</c:v>
                </c:pt>
                <c:pt idx="6263">
                  <c:v>7.2488425925925928E-2</c:v>
                </c:pt>
                <c:pt idx="6264">
                  <c:v>7.2499999999999995E-2</c:v>
                </c:pt>
                <c:pt idx="6265">
                  <c:v>7.2511574074074076E-2</c:v>
                </c:pt>
                <c:pt idx="6266">
                  <c:v>7.2523148148148142E-2</c:v>
                </c:pt>
                <c:pt idx="6267">
                  <c:v>7.2534722222222223E-2</c:v>
                </c:pt>
                <c:pt idx="6268">
                  <c:v>7.2546296296296303E-2</c:v>
                </c:pt>
                <c:pt idx="6269">
                  <c:v>7.255787037037037E-2</c:v>
                </c:pt>
                <c:pt idx="6270">
                  <c:v>7.256944444444445E-2</c:v>
                </c:pt>
                <c:pt idx="6271">
                  <c:v>7.2581018518518517E-2</c:v>
                </c:pt>
                <c:pt idx="6272">
                  <c:v>7.2592592592592597E-2</c:v>
                </c:pt>
                <c:pt idx="6273">
                  <c:v>7.2604166666666664E-2</c:v>
                </c:pt>
                <c:pt idx="6274">
                  <c:v>7.2615740740740745E-2</c:v>
                </c:pt>
                <c:pt idx="6275">
                  <c:v>7.2627314814814811E-2</c:v>
                </c:pt>
                <c:pt idx="6276">
                  <c:v>7.2638888888888892E-2</c:v>
                </c:pt>
                <c:pt idx="6277">
                  <c:v>7.2650462962962958E-2</c:v>
                </c:pt>
                <c:pt idx="6278">
                  <c:v>7.2662037037037039E-2</c:v>
                </c:pt>
                <c:pt idx="6279">
                  <c:v>7.2673611111111105E-2</c:v>
                </c:pt>
                <c:pt idx="6280">
                  <c:v>7.2685185185185186E-2</c:v>
                </c:pt>
                <c:pt idx="6281">
                  <c:v>7.2696759259259253E-2</c:v>
                </c:pt>
                <c:pt idx="6282">
                  <c:v>7.2708333333333333E-2</c:v>
                </c:pt>
                <c:pt idx="6283">
                  <c:v>7.2719907407407414E-2</c:v>
                </c:pt>
                <c:pt idx="6284">
                  <c:v>7.273148148148148E-2</c:v>
                </c:pt>
                <c:pt idx="6285">
                  <c:v>7.2743055555555561E-2</c:v>
                </c:pt>
                <c:pt idx="6286">
                  <c:v>7.2754629629629627E-2</c:v>
                </c:pt>
                <c:pt idx="6287">
                  <c:v>7.2766203703703708E-2</c:v>
                </c:pt>
                <c:pt idx="6288">
                  <c:v>7.2777777777777775E-2</c:v>
                </c:pt>
                <c:pt idx="6289">
                  <c:v>7.2789351851851855E-2</c:v>
                </c:pt>
                <c:pt idx="6290">
                  <c:v>7.2800925925925922E-2</c:v>
                </c:pt>
                <c:pt idx="6291">
                  <c:v>7.2812500000000002E-2</c:v>
                </c:pt>
                <c:pt idx="6292">
                  <c:v>7.2824074074074069E-2</c:v>
                </c:pt>
                <c:pt idx="6293">
                  <c:v>7.2835648148148149E-2</c:v>
                </c:pt>
                <c:pt idx="6294">
                  <c:v>7.2847222222222216E-2</c:v>
                </c:pt>
                <c:pt idx="6295">
                  <c:v>7.2858796296296297E-2</c:v>
                </c:pt>
                <c:pt idx="6296">
                  <c:v>7.2870370370370377E-2</c:v>
                </c:pt>
                <c:pt idx="6297">
                  <c:v>7.2881944444444444E-2</c:v>
                </c:pt>
                <c:pt idx="6298">
                  <c:v>7.2893518518518524E-2</c:v>
                </c:pt>
                <c:pt idx="6299">
                  <c:v>7.2905092592592591E-2</c:v>
                </c:pt>
                <c:pt idx="6300">
                  <c:v>7.2916666666666671E-2</c:v>
                </c:pt>
                <c:pt idx="6301">
                  <c:v>7.2928240740740738E-2</c:v>
                </c:pt>
                <c:pt idx="6302">
                  <c:v>7.2939814814814818E-2</c:v>
                </c:pt>
                <c:pt idx="6303">
                  <c:v>7.2951388888888885E-2</c:v>
                </c:pt>
                <c:pt idx="6304">
                  <c:v>7.2962962962962966E-2</c:v>
                </c:pt>
                <c:pt idx="6305">
                  <c:v>7.2974537037037032E-2</c:v>
                </c:pt>
                <c:pt idx="6306">
                  <c:v>7.2986111111111113E-2</c:v>
                </c:pt>
                <c:pt idx="6307">
                  <c:v>7.2997685185185179E-2</c:v>
                </c:pt>
                <c:pt idx="6308">
                  <c:v>7.300925925925926E-2</c:v>
                </c:pt>
                <c:pt idx="6309">
                  <c:v>7.3020833333333326E-2</c:v>
                </c:pt>
                <c:pt idx="6310">
                  <c:v>7.3032407407407407E-2</c:v>
                </c:pt>
                <c:pt idx="6311">
                  <c:v>7.3043981481481488E-2</c:v>
                </c:pt>
                <c:pt idx="6312">
                  <c:v>7.3055555555555554E-2</c:v>
                </c:pt>
                <c:pt idx="6313">
                  <c:v>7.3067129629629635E-2</c:v>
                </c:pt>
                <c:pt idx="6314">
                  <c:v>7.3078703703703701E-2</c:v>
                </c:pt>
                <c:pt idx="6315">
                  <c:v>7.3090277777777782E-2</c:v>
                </c:pt>
                <c:pt idx="6316">
                  <c:v>7.3101851851851848E-2</c:v>
                </c:pt>
                <c:pt idx="6317">
                  <c:v>7.3113425925925929E-2</c:v>
                </c:pt>
                <c:pt idx="6318">
                  <c:v>7.3124999999999996E-2</c:v>
                </c:pt>
                <c:pt idx="6319">
                  <c:v>7.3136574074074076E-2</c:v>
                </c:pt>
                <c:pt idx="6320">
                  <c:v>7.3148148148148143E-2</c:v>
                </c:pt>
                <c:pt idx="6321">
                  <c:v>7.3159722222222223E-2</c:v>
                </c:pt>
                <c:pt idx="6322">
                  <c:v>7.317129629629629E-2</c:v>
                </c:pt>
                <c:pt idx="6323">
                  <c:v>7.318287037037037E-2</c:v>
                </c:pt>
                <c:pt idx="6324">
                  <c:v>7.3194444444444451E-2</c:v>
                </c:pt>
                <c:pt idx="6325">
                  <c:v>7.3206018518518517E-2</c:v>
                </c:pt>
                <c:pt idx="6326">
                  <c:v>7.3217592592592598E-2</c:v>
                </c:pt>
                <c:pt idx="6327">
                  <c:v>7.3229166666666665E-2</c:v>
                </c:pt>
                <c:pt idx="6328">
                  <c:v>7.3240740740740745E-2</c:v>
                </c:pt>
                <c:pt idx="6329">
                  <c:v>7.3252314814814812E-2</c:v>
                </c:pt>
                <c:pt idx="6330">
                  <c:v>7.3263888888888892E-2</c:v>
                </c:pt>
                <c:pt idx="6331">
                  <c:v>7.3275462962962959E-2</c:v>
                </c:pt>
                <c:pt idx="6332">
                  <c:v>7.3287037037037039E-2</c:v>
                </c:pt>
                <c:pt idx="6333">
                  <c:v>7.3298611111111106E-2</c:v>
                </c:pt>
                <c:pt idx="6334">
                  <c:v>7.3310185185185187E-2</c:v>
                </c:pt>
                <c:pt idx="6335">
                  <c:v>7.3321759259259253E-2</c:v>
                </c:pt>
                <c:pt idx="6336">
                  <c:v>7.3333333333333334E-2</c:v>
                </c:pt>
                <c:pt idx="6337">
                  <c:v>7.3344907407407414E-2</c:v>
                </c:pt>
                <c:pt idx="6338">
                  <c:v>7.3356481481481481E-2</c:v>
                </c:pt>
                <c:pt idx="6339">
                  <c:v>7.3368055555555561E-2</c:v>
                </c:pt>
                <c:pt idx="6340">
                  <c:v>7.3379629629629628E-2</c:v>
                </c:pt>
                <c:pt idx="6341">
                  <c:v>7.3391203703703708E-2</c:v>
                </c:pt>
                <c:pt idx="6342">
                  <c:v>7.3402777777777775E-2</c:v>
                </c:pt>
                <c:pt idx="6343">
                  <c:v>7.3414351851851856E-2</c:v>
                </c:pt>
                <c:pt idx="6344">
                  <c:v>7.3425925925925922E-2</c:v>
                </c:pt>
                <c:pt idx="6345">
                  <c:v>7.3437500000000003E-2</c:v>
                </c:pt>
                <c:pt idx="6346">
                  <c:v>7.3449074074074069E-2</c:v>
                </c:pt>
                <c:pt idx="6347">
                  <c:v>7.346064814814815E-2</c:v>
                </c:pt>
                <c:pt idx="6348">
                  <c:v>7.3472222222222217E-2</c:v>
                </c:pt>
                <c:pt idx="6349">
                  <c:v>7.3483796296296297E-2</c:v>
                </c:pt>
                <c:pt idx="6350">
                  <c:v>7.3495370370370364E-2</c:v>
                </c:pt>
                <c:pt idx="6351">
                  <c:v>7.3506944444444444E-2</c:v>
                </c:pt>
                <c:pt idx="6352">
                  <c:v>7.3518518518518525E-2</c:v>
                </c:pt>
                <c:pt idx="6353">
                  <c:v>7.3530092592592591E-2</c:v>
                </c:pt>
                <c:pt idx="6354">
                  <c:v>7.3541666666666672E-2</c:v>
                </c:pt>
                <c:pt idx="6355">
                  <c:v>7.3553240740740738E-2</c:v>
                </c:pt>
                <c:pt idx="6356">
                  <c:v>7.3564814814814819E-2</c:v>
                </c:pt>
                <c:pt idx="6357">
                  <c:v>7.3576388888888886E-2</c:v>
                </c:pt>
                <c:pt idx="6358">
                  <c:v>7.3587962962962966E-2</c:v>
                </c:pt>
                <c:pt idx="6359">
                  <c:v>7.3599537037037033E-2</c:v>
                </c:pt>
                <c:pt idx="6360">
                  <c:v>7.3611111111111113E-2</c:v>
                </c:pt>
                <c:pt idx="6361">
                  <c:v>7.362268518518518E-2</c:v>
                </c:pt>
                <c:pt idx="6362">
                  <c:v>7.363425925925926E-2</c:v>
                </c:pt>
                <c:pt idx="6363">
                  <c:v>7.3645833333333327E-2</c:v>
                </c:pt>
                <c:pt idx="6364">
                  <c:v>7.3657407407407408E-2</c:v>
                </c:pt>
                <c:pt idx="6365">
                  <c:v>7.3668981481481488E-2</c:v>
                </c:pt>
                <c:pt idx="6366">
                  <c:v>7.3680555555555555E-2</c:v>
                </c:pt>
                <c:pt idx="6367">
                  <c:v>7.3692129629629635E-2</c:v>
                </c:pt>
                <c:pt idx="6368">
                  <c:v>7.3703703703703702E-2</c:v>
                </c:pt>
                <c:pt idx="6369">
                  <c:v>7.3715277777777782E-2</c:v>
                </c:pt>
                <c:pt idx="6370">
                  <c:v>7.3726851851851849E-2</c:v>
                </c:pt>
                <c:pt idx="6371">
                  <c:v>7.3738425925925929E-2</c:v>
                </c:pt>
                <c:pt idx="6372">
                  <c:v>7.3749999999999996E-2</c:v>
                </c:pt>
                <c:pt idx="6373">
                  <c:v>7.3761574074074077E-2</c:v>
                </c:pt>
                <c:pt idx="6374">
                  <c:v>7.3773148148148143E-2</c:v>
                </c:pt>
                <c:pt idx="6375">
                  <c:v>7.3784722222222224E-2</c:v>
                </c:pt>
                <c:pt idx="6376">
                  <c:v>7.379629629629629E-2</c:v>
                </c:pt>
                <c:pt idx="6377">
                  <c:v>7.3807870370370371E-2</c:v>
                </c:pt>
                <c:pt idx="6378">
                  <c:v>7.3819444444444438E-2</c:v>
                </c:pt>
                <c:pt idx="6379">
                  <c:v>7.3831018518518518E-2</c:v>
                </c:pt>
                <c:pt idx="6380">
                  <c:v>7.3842592592592599E-2</c:v>
                </c:pt>
                <c:pt idx="6381">
                  <c:v>7.3854166666666665E-2</c:v>
                </c:pt>
                <c:pt idx="6382">
                  <c:v>7.3865740740740746E-2</c:v>
                </c:pt>
                <c:pt idx="6383">
                  <c:v>7.3877314814814812E-2</c:v>
                </c:pt>
                <c:pt idx="6384">
                  <c:v>7.3888888888888893E-2</c:v>
                </c:pt>
                <c:pt idx="6385">
                  <c:v>7.3900462962962959E-2</c:v>
                </c:pt>
                <c:pt idx="6386">
                  <c:v>7.391203703703704E-2</c:v>
                </c:pt>
                <c:pt idx="6387">
                  <c:v>7.3923611111111107E-2</c:v>
                </c:pt>
                <c:pt idx="6388">
                  <c:v>7.3935185185185187E-2</c:v>
                </c:pt>
                <c:pt idx="6389">
                  <c:v>7.3946759259259254E-2</c:v>
                </c:pt>
                <c:pt idx="6390">
                  <c:v>7.3958333333333334E-2</c:v>
                </c:pt>
                <c:pt idx="6391">
                  <c:v>7.3969907407407401E-2</c:v>
                </c:pt>
                <c:pt idx="6392">
                  <c:v>7.3981481481481481E-2</c:v>
                </c:pt>
                <c:pt idx="6393">
                  <c:v>7.3993055555555562E-2</c:v>
                </c:pt>
                <c:pt idx="6394">
                  <c:v>7.4004629629629629E-2</c:v>
                </c:pt>
                <c:pt idx="6395">
                  <c:v>7.4016203703703709E-2</c:v>
                </c:pt>
                <c:pt idx="6396">
                  <c:v>7.4027777777777776E-2</c:v>
                </c:pt>
                <c:pt idx="6397">
                  <c:v>7.4039351851851856E-2</c:v>
                </c:pt>
                <c:pt idx="6398">
                  <c:v>7.4050925925925923E-2</c:v>
                </c:pt>
                <c:pt idx="6399">
                  <c:v>7.4062500000000003E-2</c:v>
                </c:pt>
                <c:pt idx="6400">
                  <c:v>7.407407407407407E-2</c:v>
                </c:pt>
                <c:pt idx="6401">
                  <c:v>7.408564814814815E-2</c:v>
                </c:pt>
                <c:pt idx="6402">
                  <c:v>7.4097222222222217E-2</c:v>
                </c:pt>
                <c:pt idx="6403">
                  <c:v>7.4108796296296298E-2</c:v>
                </c:pt>
                <c:pt idx="6404">
                  <c:v>7.4120370370370364E-2</c:v>
                </c:pt>
                <c:pt idx="6405">
                  <c:v>7.4131944444444445E-2</c:v>
                </c:pt>
                <c:pt idx="6406">
                  <c:v>7.4143518518518525E-2</c:v>
                </c:pt>
                <c:pt idx="6407">
                  <c:v>7.4155092592592592E-2</c:v>
                </c:pt>
                <c:pt idx="6408">
                  <c:v>7.4166666666666672E-2</c:v>
                </c:pt>
                <c:pt idx="6409">
                  <c:v>7.4178240740740739E-2</c:v>
                </c:pt>
                <c:pt idx="6410">
                  <c:v>7.418981481481482E-2</c:v>
                </c:pt>
                <c:pt idx="6411">
                  <c:v>7.4201388888888886E-2</c:v>
                </c:pt>
                <c:pt idx="6412">
                  <c:v>7.4212962962962967E-2</c:v>
                </c:pt>
                <c:pt idx="6413">
                  <c:v>7.4224537037037033E-2</c:v>
                </c:pt>
                <c:pt idx="6414">
                  <c:v>7.4236111111111114E-2</c:v>
                </c:pt>
                <c:pt idx="6415">
                  <c:v>7.424768518518518E-2</c:v>
                </c:pt>
                <c:pt idx="6416">
                  <c:v>7.4259259259259261E-2</c:v>
                </c:pt>
                <c:pt idx="6417">
                  <c:v>7.4270833333333328E-2</c:v>
                </c:pt>
                <c:pt idx="6418">
                  <c:v>7.4282407407407408E-2</c:v>
                </c:pt>
                <c:pt idx="6419">
                  <c:v>7.4293981481481475E-2</c:v>
                </c:pt>
                <c:pt idx="6420">
                  <c:v>7.4305555555555555E-2</c:v>
                </c:pt>
                <c:pt idx="6421">
                  <c:v>7.4317129629629636E-2</c:v>
                </c:pt>
                <c:pt idx="6422">
                  <c:v>7.4328703703703702E-2</c:v>
                </c:pt>
                <c:pt idx="6423">
                  <c:v>7.4340277777777783E-2</c:v>
                </c:pt>
                <c:pt idx="6424">
                  <c:v>7.435185185185185E-2</c:v>
                </c:pt>
                <c:pt idx="6425">
                  <c:v>7.436342592592593E-2</c:v>
                </c:pt>
                <c:pt idx="6426">
                  <c:v>7.4374999999999997E-2</c:v>
                </c:pt>
                <c:pt idx="6427">
                  <c:v>7.4386574074074077E-2</c:v>
                </c:pt>
                <c:pt idx="6428">
                  <c:v>7.4398148148148144E-2</c:v>
                </c:pt>
                <c:pt idx="6429">
                  <c:v>7.4409722222222224E-2</c:v>
                </c:pt>
                <c:pt idx="6430">
                  <c:v>7.4421296296296291E-2</c:v>
                </c:pt>
                <c:pt idx="6431">
                  <c:v>7.4432870370370371E-2</c:v>
                </c:pt>
                <c:pt idx="6432">
                  <c:v>7.4444444444444438E-2</c:v>
                </c:pt>
                <c:pt idx="6433">
                  <c:v>7.4456018518518519E-2</c:v>
                </c:pt>
                <c:pt idx="6434">
                  <c:v>7.4467592592592599E-2</c:v>
                </c:pt>
                <c:pt idx="6435">
                  <c:v>7.4479166666666666E-2</c:v>
                </c:pt>
                <c:pt idx="6436">
                  <c:v>7.4490740740740746E-2</c:v>
                </c:pt>
                <c:pt idx="6437">
                  <c:v>7.4502314814814813E-2</c:v>
                </c:pt>
                <c:pt idx="6438">
                  <c:v>7.4513888888888893E-2</c:v>
                </c:pt>
                <c:pt idx="6439">
                  <c:v>7.452546296296296E-2</c:v>
                </c:pt>
                <c:pt idx="6440">
                  <c:v>7.4537037037037041E-2</c:v>
                </c:pt>
                <c:pt idx="6441">
                  <c:v>7.4548611111111107E-2</c:v>
                </c:pt>
                <c:pt idx="6442">
                  <c:v>7.4560185185185188E-2</c:v>
                </c:pt>
                <c:pt idx="6443">
                  <c:v>7.4571759259259254E-2</c:v>
                </c:pt>
                <c:pt idx="6444">
                  <c:v>7.4583333333333335E-2</c:v>
                </c:pt>
                <c:pt idx="6445">
                  <c:v>7.4594907407407401E-2</c:v>
                </c:pt>
                <c:pt idx="6446">
                  <c:v>7.4606481481481482E-2</c:v>
                </c:pt>
                <c:pt idx="6447">
                  <c:v>7.4618055555555562E-2</c:v>
                </c:pt>
                <c:pt idx="6448">
                  <c:v>7.4629629629629629E-2</c:v>
                </c:pt>
                <c:pt idx="6449">
                  <c:v>7.464120370370371E-2</c:v>
                </c:pt>
                <c:pt idx="6450">
                  <c:v>7.4652777777777776E-2</c:v>
                </c:pt>
                <c:pt idx="6451">
                  <c:v>7.4664351851851857E-2</c:v>
                </c:pt>
                <c:pt idx="6452">
                  <c:v>7.4675925925925923E-2</c:v>
                </c:pt>
                <c:pt idx="6453">
                  <c:v>7.4687500000000004E-2</c:v>
                </c:pt>
                <c:pt idx="6454">
                  <c:v>7.4699074074074071E-2</c:v>
                </c:pt>
                <c:pt idx="6455">
                  <c:v>7.4710648148148151E-2</c:v>
                </c:pt>
                <c:pt idx="6456">
                  <c:v>7.4722222222222218E-2</c:v>
                </c:pt>
                <c:pt idx="6457">
                  <c:v>7.4733796296296298E-2</c:v>
                </c:pt>
                <c:pt idx="6458">
                  <c:v>7.4745370370370365E-2</c:v>
                </c:pt>
                <c:pt idx="6459">
                  <c:v>7.4756944444444445E-2</c:v>
                </c:pt>
                <c:pt idx="6460">
                  <c:v>7.4768518518518512E-2</c:v>
                </c:pt>
                <c:pt idx="6461">
                  <c:v>7.4780092592592592E-2</c:v>
                </c:pt>
                <c:pt idx="6462">
                  <c:v>7.4791666666666673E-2</c:v>
                </c:pt>
                <c:pt idx="6463">
                  <c:v>7.480324074074074E-2</c:v>
                </c:pt>
                <c:pt idx="6464">
                  <c:v>7.481481481481482E-2</c:v>
                </c:pt>
                <c:pt idx="6465">
                  <c:v>7.4826388888888887E-2</c:v>
                </c:pt>
                <c:pt idx="6466">
                  <c:v>7.4837962962962967E-2</c:v>
                </c:pt>
                <c:pt idx="6467">
                  <c:v>7.4849537037037034E-2</c:v>
                </c:pt>
                <c:pt idx="6468">
                  <c:v>7.4861111111111114E-2</c:v>
                </c:pt>
                <c:pt idx="6469">
                  <c:v>7.4872685185185181E-2</c:v>
                </c:pt>
                <c:pt idx="6470">
                  <c:v>7.4884259259259262E-2</c:v>
                </c:pt>
                <c:pt idx="6471">
                  <c:v>7.4895833333333328E-2</c:v>
                </c:pt>
                <c:pt idx="6472">
                  <c:v>7.4907407407407409E-2</c:v>
                </c:pt>
                <c:pt idx="6473">
                  <c:v>7.4918981481481475E-2</c:v>
                </c:pt>
                <c:pt idx="6474">
                  <c:v>7.4930555555555556E-2</c:v>
                </c:pt>
                <c:pt idx="6475">
                  <c:v>7.4942129629629636E-2</c:v>
                </c:pt>
                <c:pt idx="6476">
                  <c:v>7.4953703703703703E-2</c:v>
                </c:pt>
                <c:pt idx="6477">
                  <c:v>7.4965277777777783E-2</c:v>
                </c:pt>
                <c:pt idx="6478">
                  <c:v>7.497685185185185E-2</c:v>
                </c:pt>
                <c:pt idx="6479">
                  <c:v>7.4988425925925931E-2</c:v>
                </c:pt>
                <c:pt idx="6480">
                  <c:v>7.4999999999999997E-2</c:v>
                </c:pt>
                <c:pt idx="6481">
                  <c:v>7.5011574074074078E-2</c:v>
                </c:pt>
                <c:pt idx="6482">
                  <c:v>7.5023148148148144E-2</c:v>
                </c:pt>
                <c:pt idx="6483">
                  <c:v>7.5034722222222225E-2</c:v>
                </c:pt>
                <c:pt idx="6484">
                  <c:v>7.5046296296296292E-2</c:v>
                </c:pt>
                <c:pt idx="6485">
                  <c:v>7.5057870370370372E-2</c:v>
                </c:pt>
                <c:pt idx="6486">
                  <c:v>7.5069444444444439E-2</c:v>
                </c:pt>
                <c:pt idx="6487">
                  <c:v>7.5081018518518519E-2</c:v>
                </c:pt>
                <c:pt idx="6488">
                  <c:v>7.5092592592592586E-2</c:v>
                </c:pt>
                <c:pt idx="6489">
                  <c:v>7.5104166666666666E-2</c:v>
                </c:pt>
                <c:pt idx="6490">
                  <c:v>7.5115740740740747E-2</c:v>
                </c:pt>
                <c:pt idx="6491">
                  <c:v>7.5127314814814813E-2</c:v>
                </c:pt>
                <c:pt idx="6492">
                  <c:v>7.5138888888888894E-2</c:v>
                </c:pt>
                <c:pt idx="6493">
                  <c:v>7.5150462962962961E-2</c:v>
                </c:pt>
                <c:pt idx="6494">
                  <c:v>7.5162037037037041E-2</c:v>
                </c:pt>
                <c:pt idx="6495">
                  <c:v>7.5173611111111108E-2</c:v>
                </c:pt>
                <c:pt idx="6496">
                  <c:v>7.5185185185185188E-2</c:v>
                </c:pt>
                <c:pt idx="6497">
                  <c:v>7.5196759259259255E-2</c:v>
                </c:pt>
                <c:pt idx="6498">
                  <c:v>7.5208333333333335E-2</c:v>
                </c:pt>
                <c:pt idx="6499">
                  <c:v>7.5219907407407402E-2</c:v>
                </c:pt>
                <c:pt idx="6500">
                  <c:v>7.5231481481481483E-2</c:v>
                </c:pt>
                <c:pt idx="6501">
                  <c:v>7.5243055555555549E-2</c:v>
                </c:pt>
                <c:pt idx="6502">
                  <c:v>7.525462962962963E-2</c:v>
                </c:pt>
                <c:pt idx="6503">
                  <c:v>7.526620370370371E-2</c:v>
                </c:pt>
                <c:pt idx="6504">
                  <c:v>7.5277777777777777E-2</c:v>
                </c:pt>
                <c:pt idx="6505">
                  <c:v>7.5289351851851857E-2</c:v>
                </c:pt>
                <c:pt idx="6506">
                  <c:v>7.5300925925925924E-2</c:v>
                </c:pt>
                <c:pt idx="6507">
                  <c:v>7.5312500000000004E-2</c:v>
                </c:pt>
                <c:pt idx="6508">
                  <c:v>7.5324074074074071E-2</c:v>
                </c:pt>
                <c:pt idx="6509">
                  <c:v>7.5335648148148152E-2</c:v>
                </c:pt>
                <c:pt idx="6510">
                  <c:v>7.5347222222222218E-2</c:v>
                </c:pt>
                <c:pt idx="6511">
                  <c:v>7.5358796296296299E-2</c:v>
                </c:pt>
                <c:pt idx="6512">
                  <c:v>7.5370370370370365E-2</c:v>
                </c:pt>
                <c:pt idx="6513">
                  <c:v>7.5381944444444446E-2</c:v>
                </c:pt>
                <c:pt idx="6514">
                  <c:v>7.5393518518518512E-2</c:v>
                </c:pt>
                <c:pt idx="6515">
                  <c:v>7.5405092592592593E-2</c:v>
                </c:pt>
                <c:pt idx="6516">
                  <c:v>7.5416666666666674E-2</c:v>
                </c:pt>
                <c:pt idx="6517">
                  <c:v>7.542824074074074E-2</c:v>
                </c:pt>
                <c:pt idx="6518">
                  <c:v>7.5439814814814821E-2</c:v>
                </c:pt>
                <c:pt idx="6519">
                  <c:v>7.5451388888888887E-2</c:v>
                </c:pt>
                <c:pt idx="6520">
                  <c:v>7.5462962962962968E-2</c:v>
                </c:pt>
                <c:pt idx="6521">
                  <c:v>7.5474537037037034E-2</c:v>
                </c:pt>
                <c:pt idx="6522">
                  <c:v>7.5486111111111115E-2</c:v>
                </c:pt>
                <c:pt idx="6523">
                  <c:v>7.5497685185185182E-2</c:v>
                </c:pt>
                <c:pt idx="6524">
                  <c:v>7.5509259259259262E-2</c:v>
                </c:pt>
                <c:pt idx="6525">
                  <c:v>7.5520833333333329E-2</c:v>
                </c:pt>
                <c:pt idx="6526">
                  <c:v>7.5532407407407409E-2</c:v>
                </c:pt>
                <c:pt idx="6527">
                  <c:v>7.5543981481481476E-2</c:v>
                </c:pt>
                <c:pt idx="6528">
                  <c:v>7.5555555555555556E-2</c:v>
                </c:pt>
                <c:pt idx="6529">
                  <c:v>7.5567129629629623E-2</c:v>
                </c:pt>
                <c:pt idx="6530">
                  <c:v>7.5578703703703703E-2</c:v>
                </c:pt>
                <c:pt idx="6531">
                  <c:v>7.5590277777777784E-2</c:v>
                </c:pt>
                <c:pt idx="6532">
                  <c:v>7.5601851851851851E-2</c:v>
                </c:pt>
                <c:pt idx="6533">
                  <c:v>7.5613425925925931E-2</c:v>
                </c:pt>
                <c:pt idx="6534">
                  <c:v>7.5624999999999998E-2</c:v>
                </c:pt>
                <c:pt idx="6535">
                  <c:v>7.5636574074074078E-2</c:v>
                </c:pt>
                <c:pt idx="6536">
                  <c:v>7.5648148148148145E-2</c:v>
                </c:pt>
                <c:pt idx="6537">
                  <c:v>7.5659722222222225E-2</c:v>
                </c:pt>
                <c:pt idx="6538">
                  <c:v>7.5671296296296292E-2</c:v>
                </c:pt>
                <c:pt idx="6539">
                  <c:v>7.5682870370370373E-2</c:v>
                </c:pt>
                <c:pt idx="6540">
                  <c:v>7.5694444444444439E-2</c:v>
                </c:pt>
                <c:pt idx="6541">
                  <c:v>7.570601851851852E-2</c:v>
                </c:pt>
                <c:pt idx="6542">
                  <c:v>7.5717592592592586E-2</c:v>
                </c:pt>
                <c:pt idx="6543">
                  <c:v>7.5729166666666667E-2</c:v>
                </c:pt>
                <c:pt idx="6544">
                  <c:v>7.5740740740740747E-2</c:v>
                </c:pt>
                <c:pt idx="6545">
                  <c:v>7.5752314814814814E-2</c:v>
                </c:pt>
                <c:pt idx="6546">
                  <c:v>7.5763888888888895E-2</c:v>
                </c:pt>
                <c:pt idx="6547">
                  <c:v>7.5775462962962961E-2</c:v>
                </c:pt>
                <c:pt idx="6548">
                  <c:v>7.5787037037037042E-2</c:v>
                </c:pt>
                <c:pt idx="6549">
                  <c:v>7.5798611111111108E-2</c:v>
                </c:pt>
                <c:pt idx="6550">
                  <c:v>7.5810185185185189E-2</c:v>
                </c:pt>
                <c:pt idx="6551">
                  <c:v>7.5821759259259255E-2</c:v>
                </c:pt>
                <c:pt idx="6552">
                  <c:v>7.5833333333333336E-2</c:v>
                </c:pt>
                <c:pt idx="6553">
                  <c:v>7.5844907407407403E-2</c:v>
                </c:pt>
                <c:pt idx="6554">
                  <c:v>7.5856481481481483E-2</c:v>
                </c:pt>
                <c:pt idx="6555">
                  <c:v>7.586805555555555E-2</c:v>
                </c:pt>
                <c:pt idx="6556">
                  <c:v>7.587962962962963E-2</c:v>
                </c:pt>
                <c:pt idx="6557">
                  <c:v>7.5891203703703697E-2</c:v>
                </c:pt>
                <c:pt idx="6558">
                  <c:v>7.5902777777777777E-2</c:v>
                </c:pt>
                <c:pt idx="6559">
                  <c:v>7.5914351851851858E-2</c:v>
                </c:pt>
                <c:pt idx="6560">
                  <c:v>7.5925925925925924E-2</c:v>
                </c:pt>
                <c:pt idx="6561">
                  <c:v>7.5937500000000005E-2</c:v>
                </c:pt>
                <c:pt idx="6562">
                  <c:v>7.5949074074074072E-2</c:v>
                </c:pt>
                <c:pt idx="6563">
                  <c:v>7.5960648148148152E-2</c:v>
                </c:pt>
                <c:pt idx="6564">
                  <c:v>7.5972222222222219E-2</c:v>
                </c:pt>
                <c:pt idx="6565">
                  <c:v>7.5983796296296299E-2</c:v>
                </c:pt>
                <c:pt idx="6566">
                  <c:v>7.5995370370370366E-2</c:v>
                </c:pt>
                <c:pt idx="6567">
                  <c:v>7.6006944444444446E-2</c:v>
                </c:pt>
                <c:pt idx="6568">
                  <c:v>7.6018518518518513E-2</c:v>
                </c:pt>
                <c:pt idx="6569">
                  <c:v>7.6030092592592594E-2</c:v>
                </c:pt>
                <c:pt idx="6570">
                  <c:v>7.604166666666666E-2</c:v>
                </c:pt>
                <c:pt idx="6571">
                  <c:v>7.6053240740740741E-2</c:v>
                </c:pt>
                <c:pt idx="6572">
                  <c:v>7.6064814814814821E-2</c:v>
                </c:pt>
                <c:pt idx="6573">
                  <c:v>7.6076388888888888E-2</c:v>
                </c:pt>
                <c:pt idx="6574">
                  <c:v>7.6087962962962968E-2</c:v>
                </c:pt>
                <c:pt idx="6575">
                  <c:v>7.6099537037037035E-2</c:v>
                </c:pt>
                <c:pt idx="6576">
                  <c:v>7.6111111111111115E-2</c:v>
                </c:pt>
                <c:pt idx="6577">
                  <c:v>7.6122685185185182E-2</c:v>
                </c:pt>
                <c:pt idx="6578">
                  <c:v>7.6134259259259263E-2</c:v>
                </c:pt>
                <c:pt idx="6579">
                  <c:v>7.6145833333333329E-2</c:v>
                </c:pt>
                <c:pt idx="6580">
                  <c:v>7.615740740740741E-2</c:v>
                </c:pt>
                <c:pt idx="6581">
                  <c:v>7.6168981481481476E-2</c:v>
                </c:pt>
                <c:pt idx="6582">
                  <c:v>7.6180555555555557E-2</c:v>
                </c:pt>
                <c:pt idx="6583">
                  <c:v>7.6192129629629624E-2</c:v>
                </c:pt>
                <c:pt idx="6584">
                  <c:v>7.6203703703703704E-2</c:v>
                </c:pt>
                <c:pt idx="6585">
                  <c:v>7.6215277777777785E-2</c:v>
                </c:pt>
                <c:pt idx="6586">
                  <c:v>7.6226851851851851E-2</c:v>
                </c:pt>
                <c:pt idx="6587">
                  <c:v>7.6238425925925932E-2</c:v>
                </c:pt>
                <c:pt idx="6588">
                  <c:v>7.6249999999999998E-2</c:v>
                </c:pt>
                <c:pt idx="6589">
                  <c:v>7.6261574074074079E-2</c:v>
                </c:pt>
                <c:pt idx="6590">
                  <c:v>7.6273148148148145E-2</c:v>
                </c:pt>
                <c:pt idx="6591">
                  <c:v>7.6284722222222226E-2</c:v>
                </c:pt>
                <c:pt idx="6592">
                  <c:v>7.6296296296296293E-2</c:v>
                </c:pt>
                <c:pt idx="6593">
                  <c:v>7.6307870370370373E-2</c:v>
                </c:pt>
                <c:pt idx="6594">
                  <c:v>7.631944444444444E-2</c:v>
                </c:pt>
                <c:pt idx="6595">
                  <c:v>7.633101851851852E-2</c:v>
                </c:pt>
                <c:pt idx="6596">
                  <c:v>7.6342592592592587E-2</c:v>
                </c:pt>
                <c:pt idx="6597">
                  <c:v>7.6354166666666667E-2</c:v>
                </c:pt>
                <c:pt idx="6598">
                  <c:v>7.6365740740740734E-2</c:v>
                </c:pt>
                <c:pt idx="6599">
                  <c:v>7.6377314814814815E-2</c:v>
                </c:pt>
                <c:pt idx="6600">
                  <c:v>7.6388888888888895E-2</c:v>
                </c:pt>
                <c:pt idx="6601">
                  <c:v>7.6400462962962962E-2</c:v>
                </c:pt>
                <c:pt idx="6602">
                  <c:v>7.6412037037037042E-2</c:v>
                </c:pt>
                <c:pt idx="6603">
                  <c:v>7.6423611111111109E-2</c:v>
                </c:pt>
                <c:pt idx="6604">
                  <c:v>7.6435185185185189E-2</c:v>
                </c:pt>
                <c:pt idx="6605">
                  <c:v>7.6446759259259256E-2</c:v>
                </c:pt>
                <c:pt idx="6606">
                  <c:v>7.6458333333333336E-2</c:v>
                </c:pt>
                <c:pt idx="6607">
                  <c:v>7.6469907407407403E-2</c:v>
                </c:pt>
                <c:pt idx="6608">
                  <c:v>7.6481481481481484E-2</c:v>
                </c:pt>
                <c:pt idx="6609">
                  <c:v>7.649305555555555E-2</c:v>
                </c:pt>
                <c:pt idx="6610">
                  <c:v>7.6504629629629631E-2</c:v>
                </c:pt>
                <c:pt idx="6611">
                  <c:v>7.6516203703703697E-2</c:v>
                </c:pt>
                <c:pt idx="6612">
                  <c:v>7.6527777777777778E-2</c:v>
                </c:pt>
                <c:pt idx="6613">
                  <c:v>7.6539351851851858E-2</c:v>
                </c:pt>
                <c:pt idx="6614">
                  <c:v>7.6550925925925925E-2</c:v>
                </c:pt>
                <c:pt idx="6615">
                  <c:v>7.6562500000000006E-2</c:v>
                </c:pt>
                <c:pt idx="6616">
                  <c:v>7.6574074074074072E-2</c:v>
                </c:pt>
                <c:pt idx="6617">
                  <c:v>7.6585648148148153E-2</c:v>
                </c:pt>
                <c:pt idx="6618">
                  <c:v>7.6597222222222219E-2</c:v>
                </c:pt>
                <c:pt idx="6619">
                  <c:v>7.66087962962963E-2</c:v>
                </c:pt>
                <c:pt idx="6620">
                  <c:v>7.6620370370370366E-2</c:v>
                </c:pt>
                <c:pt idx="6621">
                  <c:v>7.6631944444444447E-2</c:v>
                </c:pt>
                <c:pt idx="6622">
                  <c:v>7.6643518518518514E-2</c:v>
                </c:pt>
                <c:pt idx="6623">
                  <c:v>7.6655092592592594E-2</c:v>
                </c:pt>
                <c:pt idx="6624">
                  <c:v>7.6666666666666661E-2</c:v>
                </c:pt>
                <c:pt idx="6625">
                  <c:v>7.6678240740740741E-2</c:v>
                </c:pt>
                <c:pt idx="6626">
                  <c:v>7.6689814814814808E-2</c:v>
                </c:pt>
                <c:pt idx="6627">
                  <c:v>7.6701388888888888E-2</c:v>
                </c:pt>
                <c:pt idx="6628">
                  <c:v>7.6712962962962969E-2</c:v>
                </c:pt>
                <c:pt idx="6629">
                  <c:v>7.6724537037037036E-2</c:v>
                </c:pt>
                <c:pt idx="6630">
                  <c:v>7.6736111111111116E-2</c:v>
                </c:pt>
                <c:pt idx="6631">
                  <c:v>7.6747685185185183E-2</c:v>
                </c:pt>
                <c:pt idx="6632">
                  <c:v>7.6759259259259263E-2</c:v>
                </c:pt>
                <c:pt idx="6633">
                  <c:v>7.677083333333333E-2</c:v>
                </c:pt>
                <c:pt idx="6634">
                  <c:v>7.678240740740741E-2</c:v>
                </c:pt>
                <c:pt idx="6635">
                  <c:v>7.6793981481481477E-2</c:v>
                </c:pt>
                <c:pt idx="6636">
                  <c:v>7.6805555555555557E-2</c:v>
                </c:pt>
                <c:pt idx="6637">
                  <c:v>7.6817129629629624E-2</c:v>
                </c:pt>
                <c:pt idx="6638">
                  <c:v>7.6828703703703705E-2</c:v>
                </c:pt>
                <c:pt idx="6639">
                  <c:v>7.6840277777777771E-2</c:v>
                </c:pt>
                <c:pt idx="6640">
                  <c:v>7.6851851851851852E-2</c:v>
                </c:pt>
                <c:pt idx="6641">
                  <c:v>7.6863425925925932E-2</c:v>
                </c:pt>
                <c:pt idx="6642">
                  <c:v>7.6874999999999999E-2</c:v>
                </c:pt>
                <c:pt idx="6643">
                  <c:v>7.6886574074074079E-2</c:v>
                </c:pt>
                <c:pt idx="6644">
                  <c:v>7.6898148148148146E-2</c:v>
                </c:pt>
                <c:pt idx="6645">
                  <c:v>7.6909722222222227E-2</c:v>
                </c:pt>
                <c:pt idx="6646">
                  <c:v>7.6921296296296293E-2</c:v>
                </c:pt>
                <c:pt idx="6647">
                  <c:v>7.6932870370370374E-2</c:v>
                </c:pt>
                <c:pt idx="6648">
                  <c:v>7.694444444444444E-2</c:v>
                </c:pt>
                <c:pt idx="6649">
                  <c:v>7.6956018518518521E-2</c:v>
                </c:pt>
                <c:pt idx="6650">
                  <c:v>7.6967592592592587E-2</c:v>
                </c:pt>
                <c:pt idx="6651">
                  <c:v>7.6979166666666668E-2</c:v>
                </c:pt>
                <c:pt idx="6652">
                  <c:v>7.6990740740740735E-2</c:v>
                </c:pt>
                <c:pt idx="6653">
                  <c:v>7.7002314814814815E-2</c:v>
                </c:pt>
                <c:pt idx="6654">
                  <c:v>7.7013888888888896E-2</c:v>
                </c:pt>
                <c:pt idx="6655">
                  <c:v>7.7025462962962962E-2</c:v>
                </c:pt>
                <c:pt idx="6656">
                  <c:v>7.7037037037037043E-2</c:v>
                </c:pt>
                <c:pt idx="6657">
                  <c:v>7.7048611111111109E-2</c:v>
                </c:pt>
                <c:pt idx="6658">
                  <c:v>7.706018518518519E-2</c:v>
                </c:pt>
                <c:pt idx="6659">
                  <c:v>7.7071759259259257E-2</c:v>
                </c:pt>
                <c:pt idx="6660">
                  <c:v>7.7083333333333337E-2</c:v>
                </c:pt>
                <c:pt idx="6661">
                  <c:v>7.7094907407407404E-2</c:v>
                </c:pt>
                <c:pt idx="6662">
                  <c:v>7.7106481481481484E-2</c:v>
                </c:pt>
                <c:pt idx="6663">
                  <c:v>7.7118055555555551E-2</c:v>
                </c:pt>
                <c:pt idx="6664">
                  <c:v>7.7129629629629631E-2</c:v>
                </c:pt>
                <c:pt idx="6665">
                  <c:v>7.7141203703703698E-2</c:v>
                </c:pt>
                <c:pt idx="6666">
                  <c:v>7.7152777777777778E-2</c:v>
                </c:pt>
                <c:pt idx="6667">
                  <c:v>7.7164351851851845E-2</c:v>
                </c:pt>
                <c:pt idx="6668">
                  <c:v>7.7175925925925926E-2</c:v>
                </c:pt>
                <c:pt idx="6669">
                  <c:v>7.7187500000000006E-2</c:v>
                </c:pt>
                <c:pt idx="6670">
                  <c:v>7.7199074074074073E-2</c:v>
                </c:pt>
                <c:pt idx="6671">
                  <c:v>7.7210648148148153E-2</c:v>
                </c:pt>
                <c:pt idx="6672">
                  <c:v>7.722222222222222E-2</c:v>
                </c:pt>
                <c:pt idx="6673">
                  <c:v>7.72337962962963E-2</c:v>
                </c:pt>
                <c:pt idx="6674">
                  <c:v>7.7245370370370367E-2</c:v>
                </c:pt>
                <c:pt idx="6675">
                  <c:v>7.7256944444444448E-2</c:v>
                </c:pt>
                <c:pt idx="6676">
                  <c:v>7.7268518518518514E-2</c:v>
                </c:pt>
                <c:pt idx="6677">
                  <c:v>7.7280092592592595E-2</c:v>
                </c:pt>
                <c:pt idx="6678">
                  <c:v>7.7291666666666661E-2</c:v>
                </c:pt>
                <c:pt idx="6679">
                  <c:v>7.7303240740740742E-2</c:v>
                </c:pt>
                <c:pt idx="6680">
                  <c:v>7.7314814814814808E-2</c:v>
                </c:pt>
                <c:pt idx="6681">
                  <c:v>7.7326388888888889E-2</c:v>
                </c:pt>
                <c:pt idx="6682">
                  <c:v>7.7337962962962969E-2</c:v>
                </c:pt>
                <c:pt idx="6683">
                  <c:v>7.7349537037037036E-2</c:v>
                </c:pt>
                <c:pt idx="6684">
                  <c:v>7.7361111111111117E-2</c:v>
                </c:pt>
                <c:pt idx="6685">
                  <c:v>7.7372685185185183E-2</c:v>
                </c:pt>
                <c:pt idx="6686">
                  <c:v>7.7384259259259264E-2</c:v>
                </c:pt>
                <c:pt idx="6687">
                  <c:v>7.739583333333333E-2</c:v>
                </c:pt>
                <c:pt idx="6688">
                  <c:v>7.7407407407407411E-2</c:v>
                </c:pt>
                <c:pt idx="6689">
                  <c:v>7.7418981481481478E-2</c:v>
                </c:pt>
                <c:pt idx="6690">
                  <c:v>7.7430555555555558E-2</c:v>
                </c:pt>
                <c:pt idx="6691">
                  <c:v>7.7442129629629625E-2</c:v>
                </c:pt>
                <c:pt idx="6692">
                  <c:v>7.7453703703703705E-2</c:v>
                </c:pt>
                <c:pt idx="6693">
                  <c:v>7.7465277777777772E-2</c:v>
                </c:pt>
                <c:pt idx="6694">
                  <c:v>7.7476851851851852E-2</c:v>
                </c:pt>
                <c:pt idx="6695">
                  <c:v>7.7488425925925933E-2</c:v>
                </c:pt>
                <c:pt idx="6696">
                  <c:v>7.7499999999999999E-2</c:v>
                </c:pt>
                <c:pt idx="6697">
                  <c:v>7.751157407407408E-2</c:v>
                </c:pt>
                <c:pt idx="6698">
                  <c:v>7.7523148148148147E-2</c:v>
                </c:pt>
                <c:pt idx="6699">
                  <c:v>7.7534722222222227E-2</c:v>
                </c:pt>
                <c:pt idx="6700">
                  <c:v>7.7546296296296294E-2</c:v>
                </c:pt>
                <c:pt idx="6701">
                  <c:v>7.7557870370370374E-2</c:v>
                </c:pt>
                <c:pt idx="6702">
                  <c:v>7.7569444444444441E-2</c:v>
                </c:pt>
                <c:pt idx="6703">
                  <c:v>7.7581018518518521E-2</c:v>
                </c:pt>
                <c:pt idx="6704">
                  <c:v>7.7592592592592588E-2</c:v>
                </c:pt>
                <c:pt idx="6705">
                  <c:v>7.7604166666666669E-2</c:v>
                </c:pt>
                <c:pt idx="6706">
                  <c:v>7.7615740740740735E-2</c:v>
                </c:pt>
                <c:pt idx="6707">
                  <c:v>7.7627314814814816E-2</c:v>
                </c:pt>
                <c:pt idx="6708">
                  <c:v>7.7638888888888882E-2</c:v>
                </c:pt>
                <c:pt idx="6709">
                  <c:v>7.7650462962962963E-2</c:v>
                </c:pt>
                <c:pt idx="6710">
                  <c:v>7.7662037037037043E-2</c:v>
                </c:pt>
                <c:pt idx="6711">
                  <c:v>7.767361111111111E-2</c:v>
                </c:pt>
                <c:pt idx="6712">
                  <c:v>7.768518518518519E-2</c:v>
                </c:pt>
                <c:pt idx="6713">
                  <c:v>7.7696759259259257E-2</c:v>
                </c:pt>
                <c:pt idx="6714">
                  <c:v>7.7708333333333338E-2</c:v>
                </c:pt>
                <c:pt idx="6715">
                  <c:v>7.7719907407407404E-2</c:v>
                </c:pt>
                <c:pt idx="6716">
                  <c:v>7.7731481481481485E-2</c:v>
                </c:pt>
                <c:pt idx="6717">
                  <c:v>7.7743055555555551E-2</c:v>
                </c:pt>
                <c:pt idx="6718">
                  <c:v>7.7754629629629632E-2</c:v>
                </c:pt>
                <c:pt idx="6719">
                  <c:v>7.7766203703703699E-2</c:v>
                </c:pt>
                <c:pt idx="6720">
                  <c:v>7.7777777777777779E-2</c:v>
                </c:pt>
                <c:pt idx="6721">
                  <c:v>7.7789351851851846E-2</c:v>
                </c:pt>
                <c:pt idx="6722">
                  <c:v>7.7800925925925926E-2</c:v>
                </c:pt>
                <c:pt idx="6723">
                  <c:v>7.7812500000000007E-2</c:v>
                </c:pt>
                <c:pt idx="6724">
                  <c:v>7.7824074074074073E-2</c:v>
                </c:pt>
                <c:pt idx="6725">
                  <c:v>7.7835648148148154E-2</c:v>
                </c:pt>
                <c:pt idx="6726">
                  <c:v>7.784722222222222E-2</c:v>
                </c:pt>
                <c:pt idx="6727">
                  <c:v>7.7858796296296301E-2</c:v>
                </c:pt>
                <c:pt idx="6728">
                  <c:v>7.7870370370370368E-2</c:v>
                </c:pt>
                <c:pt idx="6729">
                  <c:v>7.7881944444444448E-2</c:v>
                </c:pt>
                <c:pt idx="6730">
                  <c:v>7.7893518518518515E-2</c:v>
                </c:pt>
                <c:pt idx="6731">
                  <c:v>7.7905092592592595E-2</c:v>
                </c:pt>
                <c:pt idx="6732">
                  <c:v>7.7916666666666662E-2</c:v>
                </c:pt>
                <c:pt idx="6733">
                  <c:v>7.7928240740740742E-2</c:v>
                </c:pt>
                <c:pt idx="6734">
                  <c:v>7.7939814814814809E-2</c:v>
                </c:pt>
                <c:pt idx="6735">
                  <c:v>7.795138888888889E-2</c:v>
                </c:pt>
                <c:pt idx="6736">
                  <c:v>7.7962962962962956E-2</c:v>
                </c:pt>
                <c:pt idx="6737">
                  <c:v>7.7974537037037037E-2</c:v>
                </c:pt>
                <c:pt idx="6738">
                  <c:v>7.7986111111111117E-2</c:v>
                </c:pt>
                <c:pt idx="6739">
                  <c:v>7.7997685185185184E-2</c:v>
                </c:pt>
                <c:pt idx="6740">
                  <c:v>7.8009259259259264E-2</c:v>
                </c:pt>
                <c:pt idx="6741">
                  <c:v>7.8020833333333331E-2</c:v>
                </c:pt>
                <c:pt idx="6742">
                  <c:v>7.8032407407407411E-2</c:v>
                </c:pt>
                <c:pt idx="6743">
                  <c:v>7.8043981481481478E-2</c:v>
                </c:pt>
                <c:pt idx="6744">
                  <c:v>7.8055555555555559E-2</c:v>
                </c:pt>
                <c:pt idx="6745">
                  <c:v>7.8067129629629625E-2</c:v>
                </c:pt>
                <c:pt idx="6746">
                  <c:v>7.8078703703703706E-2</c:v>
                </c:pt>
                <c:pt idx="6747">
                  <c:v>7.8090277777777772E-2</c:v>
                </c:pt>
                <c:pt idx="6748">
                  <c:v>7.8101851851851853E-2</c:v>
                </c:pt>
                <c:pt idx="6749">
                  <c:v>7.8113425925925919E-2</c:v>
                </c:pt>
                <c:pt idx="6750">
                  <c:v>7.8125E-2</c:v>
                </c:pt>
                <c:pt idx="6751">
                  <c:v>7.8136574074074081E-2</c:v>
                </c:pt>
                <c:pt idx="6752">
                  <c:v>7.8148148148148147E-2</c:v>
                </c:pt>
                <c:pt idx="6753">
                  <c:v>7.8159722222222228E-2</c:v>
                </c:pt>
                <c:pt idx="6754">
                  <c:v>7.8171296296296294E-2</c:v>
                </c:pt>
                <c:pt idx="6755">
                  <c:v>7.8182870370370375E-2</c:v>
                </c:pt>
                <c:pt idx="6756">
                  <c:v>7.8194444444444441E-2</c:v>
                </c:pt>
                <c:pt idx="6757">
                  <c:v>7.8206018518518522E-2</c:v>
                </c:pt>
                <c:pt idx="6758">
                  <c:v>7.8217592592592589E-2</c:v>
                </c:pt>
                <c:pt idx="6759">
                  <c:v>7.8229166666666669E-2</c:v>
                </c:pt>
                <c:pt idx="6760">
                  <c:v>7.8240740740740736E-2</c:v>
                </c:pt>
                <c:pt idx="6761">
                  <c:v>7.8252314814814816E-2</c:v>
                </c:pt>
                <c:pt idx="6762">
                  <c:v>7.8263888888888883E-2</c:v>
                </c:pt>
                <c:pt idx="6763">
                  <c:v>7.8275462962962963E-2</c:v>
                </c:pt>
                <c:pt idx="6764">
                  <c:v>7.8287037037037044E-2</c:v>
                </c:pt>
                <c:pt idx="6765">
                  <c:v>7.829861111111111E-2</c:v>
                </c:pt>
                <c:pt idx="6766">
                  <c:v>7.8310185185185191E-2</c:v>
                </c:pt>
                <c:pt idx="6767">
                  <c:v>7.8321759259259258E-2</c:v>
                </c:pt>
                <c:pt idx="6768">
                  <c:v>7.8333333333333338E-2</c:v>
                </c:pt>
                <c:pt idx="6769">
                  <c:v>7.8344907407407405E-2</c:v>
                </c:pt>
                <c:pt idx="6770">
                  <c:v>7.8356481481481485E-2</c:v>
                </c:pt>
                <c:pt idx="6771">
                  <c:v>7.8368055555555552E-2</c:v>
                </c:pt>
                <c:pt idx="6772">
                  <c:v>7.8379629629629632E-2</c:v>
                </c:pt>
                <c:pt idx="6773">
                  <c:v>7.8391203703703699E-2</c:v>
                </c:pt>
                <c:pt idx="6774">
                  <c:v>7.840277777777778E-2</c:v>
                </c:pt>
                <c:pt idx="6775">
                  <c:v>7.8414351851851846E-2</c:v>
                </c:pt>
                <c:pt idx="6776">
                  <c:v>7.8425925925925927E-2</c:v>
                </c:pt>
                <c:pt idx="6777">
                  <c:v>7.8437499999999993E-2</c:v>
                </c:pt>
                <c:pt idx="6778">
                  <c:v>7.8449074074074074E-2</c:v>
                </c:pt>
                <c:pt idx="6779">
                  <c:v>7.8460648148148154E-2</c:v>
                </c:pt>
                <c:pt idx="6780">
                  <c:v>7.8472222222222221E-2</c:v>
                </c:pt>
                <c:pt idx="6781">
                  <c:v>7.8483796296296301E-2</c:v>
                </c:pt>
                <c:pt idx="6782">
                  <c:v>7.8495370370370368E-2</c:v>
                </c:pt>
                <c:pt idx="6783">
                  <c:v>7.8506944444444449E-2</c:v>
                </c:pt>
                <c:pt idx="6784">
                  <c:v>7.8518518518518515E-2</c:v>
                </c:pt>
                <c:pt idx="6785">
                  <c:v>7.8530092592592596E-2</c:v>
                </c:pt>
                <c:pt idx="6786">
                  <c:v>7.8541666666666662E-2</c:v>
                </c:pt>
                <c:pt idx="6787">
                  <c:v>7.8553240740740743E-2</c:v>
                </c:pt>
                <c:pt idx="6788">
                  <c:v>7.856481481481481E-2</c:v>
                </c:pt>
                <c:pt idx="6789">
                  <c:v>7.857638888888889E-2</c:v>
                </c:pt>
                <c:pt idx="6790">
                  <c:v>7.8587962962962957E-2</c:v>
                </c:pt>
                <c:pt idx="6791">
                  <c:v>7.8599537037037037E-2</c:v>
                </c:pt>
                <c:pt idx="6792">
                  <c:v>7.8611111111111118E-2</c:v>
                </c:pt>
                <c:pt idx="6793">
                  <c:v>7.8622685185185184E-2</c:v>
                </c:pt>
                <c:pt idx="6794">
                  <c:v>7.8634259259259265E-2</c:v>
                </c:pt>
                <c:pt idx="6795">
                  <c:v>7.8645833333333331E-2</c:v>
                </c:pt>
                <c:pt idx="6796">
                  <c:v>7.8657407407407412E-2</c:v>
                </c:pt>
                <c:pt idx="6797">
                  <c:v>7.8668981481481479E-2</c:v>
                </c:pt>
                <c:pt idx="6798">
                  <c:v>7.8680555555555559E-2</c:v>
                </c:pt>
                <c:pt idx="6799">
                  <c:v>7.8692129629629626E-2</c:v>
                </c:pt>
                <c:pt idx="6800">
                  <c:v>7.8703703703703706E-2</c:v>
                </c:pt>
                <c:pt idx="6801">
                  <c:v>7.8715277777777773E-2</c:v>
                </c:pt>
                <c:pt idx="6802">
                  <c:v>7.8726851851851853E-2</c:v>
                </c:pt>
                <c:pt idx="6803">
                  <c:v>7.873842592592592E-2</c:v>
                </c:pt>
                <c:pt idx="6804">
                  <c:v>7.8750000000000001E-2</c:v>
                </c:pt>
                <c:pt idx="6805">
                  <c:v>7.8761574074074067E-2</c:v>
                </c:pt>
                <c:pt idx="6806">
                  <c:v>7.8773148148148148E-2</c:v>
                </c:pt>
                <c:pt idx="6807">
                  <c:v>7.8784722222222228E-2</c:v>
                </c:pt>
                <c:pt idx="6808">
                  <c:v>7.8796296296296295E-2</c:v>
                </c:pt>
                <c:pt idx="6809">
                  <c:v>7.8807870370370375E-2</c:v>
                </c:pt>
                <c:pt idx="6810">
                  <c:v>7.8819444444444442E-2</c:v>
                </c:pt>
                <c:pt idx="6811">
                  <c:v>7.8831018518518522E-2</c:v>
                </c:pt>
                <c:pt idx="6812">
                  <c:v>7.8842592592592589E-2</c:v>
                </c:pt>
                <c:pt idx="6813">
                  <c:v>7.885416666666667E-2</c:v>
                </c:pt>
                <c:pt idx="6814">
                  <c:v>7.8865740740740736E-2</c:v>
                </c:pt>
                <c:pt idx="6815">
                  <c:v>7.8877314814814817E-2</c:v>
                </c:pt>
                <c:pt idx="6816">
                  <c:v>7.8888888888888883E-2</c:v>
                </c:pt>
                <c:pt idx="6817">
                  <c:v>7.8900462962962964E-2</c:v>
                </c:pt>
                <c:pt idx="6818">
                  <c:v>7.8912037037037031E-2</c:v>
                </c:pt>
                <c:pt idx="6819">
                  <c:v>7.8923611111111111E-2</c:v>
                </c:pt>
                <c:pt idx="6820">
                  <c:v>7.8935185185185192E-2</c:v>
                </c:pt>
                <c:pt idx="6821">
                  <c:v>7.8946759259259258E-2</c:v>
                </c:pt>
                <c:pt idx="6822">
                  <c:v>7.8958333333333339E-2</c:v>
                </c:pt>
                <c:pt idx="6823">
                  <c:v>7.8969907407407405E-2</c:v>
                </c:pt>
                <c:pt idx="6824">
                  <c:v>7.8981481481481486E-2</c:v>
                </c:pt>
                <c:pt idx="6825">
                  <c:v>7.8993055555555552E-2</c:v>
                </c:pt>
                <c:pt idx="6826">
                  <c:v>7.9004629629629633E-2</c:v>
                </c:pt>
                <c:pt idx="6827">
                  <c:v>7.90162037037037E-2</c:v>
                </c:pt>
                <c:pt idx="6828">
                  <c:v>7.902777777777778E-2</c:v>
                </c:pt>
                <c:pt idx="6829">
                  <c:v>7.9039351851851847E-2</c:v>
                </c:pt>
                <c:pt idx="6830">
                  <c:v>7.9050925925925927E-2</c:v>
                </c:pt>
                <c:pt idx="6831">
                  <c:v>7.9062499999999994E-2</c:v>
                </c:pt>
                <c:pt idx="6832">
                  <c:v>7.9074074074074074E-2</c:v>
                </c:pt>
                <c:pt idx="6833">
                  <c:v>7.9085648148148155E-2</c:v>
                </c:pt>
                <c:pt idx="6834">
                  <c:v>7.9097222222222222E-2</c:v>
                </c:pt>
                <c:pt idx="6835">
                  <c:v>7.9108796296296302E-2</c:v>
                </c:pt>
                <c:pt idx="6836">
                  <c:v>7.9120370370370369E-2</c:v>
                </c:pt>
                <c:pt idx="6837">
                  <c:v>7.9131944444444449E-2</c:v>
                </c:pt>
                <c:pt idx="6838">
                  <c:v>7.9143518518518516E-2</c:v>
                </c:pt>
                <c:pt idx="6839">
                  <c:v>7.9155092592592596E-2</c:v>
                </c:pt>
                <c:pt idx="6840">
                  <c:v>7.9166666666666663E-2</c:v>
                </c:pt>
                <c:pt idx="6841">
                  <c:v>7.9178240740740743E-2</c:v>
                </c:pt>
                <c:pt idx="6842">
                  <c:v>7.918981481481481E-2</c:v>
                </c:pt>
                <c:pt idx="6843">
                  <c:v>7.9201388888888891E-2</c:v>
                </c:pt>
                <c:pt idx="6844">
                  <c:v>7.9212962962962957E-2</c:v>
                </c:pt>
                <c:pt idx="6845">
                  <c:v>7.9224537037037038E-2</c:v>
                </c:pt>
                <c:pt idx="6846">
                  <c:v>7.9236111111111104E-2</c:v>
                </c:pt>
                <c:pt idx="6847">
                  <c:v>7.9247685185185185E-2</c:v>
                </c:pt>
                <c:pt idx="6848">
                  <c:v>7.9259259259259265E-2</c:v>
                </c:pt>
                <c:pt idx="6849">
                  <c:v>7.9270833333333332E-2</c:v>
                </c:pt>
                <c:pt idx="6850">
                  <c:v>7.9282407407407413E-2</c:v>
                </c:pt>
                <c:pt idx="6851">
                  <c:v>7.9293981481481479E-2</c:v>
                </c:pt>
                <c:pt idx="6852">
                  <c:v>7.930555555555556E-2</c:v>
                </c:pt>
                <c:pt idx="6853">
                  <c:v>7.9317129629629626E-2</c:v>
                </c:pt>
                <c:pt idx="6854">
                  <c:v>7.9328703703703707E-2</c:v>
                </c:pt>
                <c:pt idx="6855">
                  <c:v>7.9340277777777773E-2</c:v>
                </c:pt>
                <c:pt idx="6856">
                  <c:v>7.9351851851851854E-2</c:v>
                </c:pt>
                <c:pt idx="6857">
                  <c:v>7.9363425925925921E-2</c:v>
                </c:pt>
                <c:pt idx="6858">
                  <c:v>7.9375000000000001E-2</c:v>
                </c:pt>
                <c:pt idx="6859">
                  <c:v>7.9386574074074068E-2</c:v>
                </c:pt>
                <c:pt idx="6860">
                  <c:v>7.9398148148148148E-2</c:v>
                </c:pt>
                <c:pt idx="6861">
                  <c:v>7.9409722222222229E-2</c:v>
                </c:pt>
                <c:pt idx="6862">
                  <c:v>7.9421296296296295E-2</c:v>
                </c:pt>
                <c:pt idx="6863">
                  <c:v>7.9432870370370376E-2</c:v>
                </c:pt>
                <c:pt idx="6864">
                  <c:v>7.9444444444444443E-2</c:v>
                </c:pt>
                <c:pt idx="6865">
                  <c:v>7.9456018518518523E-2</c:v>
                </c:pt>
                <c:pt idx="6866">
                  <c:v>7.946759259259259E-2</c:v>
                </c:pt>
                <c:pt idx="6867">
                  <c:v>7.947916666666667E-2</c:v>
                </c:pt>
                <c:pt idx="6868">
                  <c:v>7.9490740740740737E-2</c:v>
                </c:pt>
                <c:pt idx="6869">
                  <c:v>7.9502314814814817E-2</c:v>
                </c:pt>
                <c:pt idx="6870">
                  <c:v>7.9513888888888884E-2</c:v>
                </c:pt>
                <c:pt idx="6871">
                  <c:v>7.9525462962962964E-2</c:v>
                </c:pt>
                <c:pt idx="6872">
                  <c:v>7.9537037037037031E-2</c:v>
                </c:pt>
                <c:pt idx="6873">
                  <c:v>7.9548611111111112E-2</c:v>
                </c:pt>
                <c:pt idx="6874">
                  <c:v>7.9560185185185192E-2</c:v>
                </c:pt>
                <c:pt idx="6875">
                  <c:v>7.9571759259259259E-2</c:v>
                </c:pt>
                <c:pt idx="6876">
                  <c:v>7.9583333333333339E-2</c:v>
                </c:pt>
                <c:pt idx="6877">
                  <c:v>7.9594907407407406E-2</c:v>
                </c:pt>
                <c:pt idx="6878">
                  <c:v>7.9606481481481486E-2</c:v>
                </c:pt>
                <c:pt idx="6879">
                  <c:v>7.9618055555555553E-2</c:v>
                </c:pt>
                <c:pt idx="6880">
                  <c:v>7.9629629629629634E-2</c:v>
                </c:pt>
                <c:pt idx="6881">
                  <c:v>7.96412037037037E-2</c:v>
                </c:pt>
                <c:pt idx="6882">
                  <c:v>7.9652777777777781E-2</c:v>
                </c:pt>
                <c:pt idx="6883">
                  <c:v>7.9664351851851847E-2</c:v>
                </c:pt>
                <c:pt idx="6884">
                  <c:v>7.9675925925925928E-2</c:v>
                </c:pt>
                <c:pt idx="6885">
                  <c:v>7.9687499999999994E-2</c:v>
                </c:pt>
                <c:pt idx="6886">
                  <c:v>7.9699074074074075E-2</c:v>
                </c:pt>
                <c:pt idx="6887">
                  <c:v>7.9710648148148142E-2</c:v>
                </c:pt>
                <c:pt idx="6888">
                  <c:v>7.9722222222222222E-2</c:v>
                </c:pt>
                <c:pt idx="6889">
                  <c:v>7.9733796296296303E-2</c:v>
                </c:pt>
                <c:pt idx="6890">
                  <c:v>7.9745370370370369E-2</c:v>
                </c:pt>
                <c:pt idx="6891">
                  <c:v>7.975694444444445E-2</c:v>
                </c:pt>
                <c:pt idx="6892">
                  <c:v>7.9768518518518516E-2</c:v>
                </c:pt>
                <c:pt idx="6893">
                  <c:v>7.9780092592592597E-2</c:v>
                </c:pt>
                <c:pt idx="6894">
                  <c:v>7.9791666666666664E-2</c:v>
                </c:pt>
                <c:pt idx="6895">
                  <c:v>7.9803240740740744E-2</c:v>
                </c:pt>
                <c:pt idx="6896">
                  <c:v>7.9814814814814811E-2</c:v>
                </c:pt>
                <c:pt idx="6897">
                  <c:v>7.9826388888888891E-2</c:v>
                </c:pt>
                <c:pt idx="6898">
                  <c:v>7.9837962962962958E-2</c:v>
                </c:pt>
                <c:pt idx="6899">
                  <c:v>7.9849537037037038E-2</c:v>
                </c:pt>
                <c:pt idx="6900">
                  <c:v>7.9861111111111105E-2</c:v>
                </c:pt>
                <c:pt idx="6901">
                  <c:v>7.9872685185185185E-2</c:v>
                </c:pt>
                <c:pt idx="6902">
                  <c:v>7.9884259259259266E-2</c:v>
                </c:pt>
                <c:pt idx="6903">
                  <c:v>7.9895833333333333E-2</c:v>
                </c:pt>
                <c:pt idx="6904">
                  <c:v>7.9907407407407413E-2</c:v>
                </c:pt>
                <c:pt idx="6905">
                  <c:v>7.991898148148148E-2</c:v>
                </c:pt>
                <c:pt idx="6906">
                  <c:v>7.993055555555556E-2</c:v>
                </c:pt>
                <c:pt idx="6907">
                  <c:v>7.9942129629629627E-2</c:v>
                </c:pt>
                <c:pt idx="6908">
                  <c:v>7.9953703703703707E-2</c:v>
                </c:pt>
                <c:pt idx="6909">
                  <c:v>7.9965277777777774E-2</c:v>
                </c:pt>
                <c:pt idx="6910">
                  <c:v>7.9976851851851855E-2</c:v>
                </c:pt>
                <c:pt idx="6911">
                  <c:v>7.9988425925925921E-2</c:v>
                </c:pt>
                <c:pt idx="6912">
                  <c:v>0.08</c:v>
                </c:pt>
                <c:pt idx="6913">
                  <c:v>8.0011574074074068E-2</c:v>
                </c:pt>
                <c:pt idx="6914">
                  <c:v>8.0023148148148149E-2</c:v>
                </c:pt>
                <c:pt idx="6915">
                  <c:v>8.0034722222222215E-2</c:v>
                </c:pt>
                <c:pt idx="6916">
                  <c:v>8.0046296296296296E-2</c:v>
                </c:pt>
                <c:pt idx="6917">
                  <c:v>8.0057870370370376E-2</c:v>
                </c:pt>
                <c:pt idx="6918">
                  <c:v>8.0069444444444443E-2</c:v>
                </c:pt>
                <c:pt idx="6919">
                  <c:v>8.0081018518518524E-2</c:v>
                </c:pt>
                <c:pt idx="6920">
                  <c:v>8.009259259259259E-2</c:v>
                </c:pt>
                <c:pt idx="6921">
                  <c:v>8.0104166666666671E-2</c:v>
                </c:pt>
                <c:pt idx="6922">
                  <c:v>8.0115740740740737E-2</c:v>
                </c:pt>
                <c:pt idx="6923">
                  <c:v>8.0127314814814818E-2</c:v>
                </c:pt>
                <c:pt idx="6924">
                  <c:v>8.0138888888888885E-2</c:v>
                </c:pt>
                <c:pt idx="6925">
                  <c:v>8.0150462962962965E-2</c:v>
                </c:pt>
                <c:pt idx="6926">
                  <c:v>8.0162037037037032E-2</c:v>
                </c:pt>
                <c:pt idx="6927">
                  <c:v>8.0173611111111112E-2</c:v>
                </c:pt>
                <c:pt idx="6928">
                  <c:v>8.0185185185185179E-2</c:v>
                </c:pt>
                <c:pt idx="6929">
                  <c:v>8.0196759259259259E-2</c:v>
                </c:pt>
                <c:pt idx="6930">
                  <c:v>8.020833333333334E-2</c:v>
                </c:pt>
                <c:pt idx="6931">
                  <c:v>8.0219907407407406E-2</c:v>
                </c:pt>
                <c:pt idx="6932">
                  <c:v>8.0231481481481487E-2</c:v>
                </c:pt>
                <c:pt idx="6933">
                  <c:v>8.0243055555555554E-2</c:v>
                </c:pt>
                <c:pt idx="6934">
                  <c:v>8.0254629629629634E-2</c:v>
                </c:pt>
                <c:pt idx="6935">
                  <c:v>8.0266203703703701E-2</c:v>
                </c:pt>
                <c:pt idx="6936">
                  <c:v>8.0277777777777781E-2</c:v>
                </c:pt>
                <c:pt idx="6937">
                  <c:v>8.0289351851851848E-2</c:v>
                </c:pt>
                <c:pt idx="6938">
                  <c:v>8.0300925925925928E-2</c:v>
                </c:pt>
                <c:pt idx="6939">
                  <c:v>8.0312499999999995E-2</c:v>
                </c:pt>
                <c:pt idx="6940">
                  <c:v>8.0324074074074076E-2</c:v>
                </c:pt>
                <c:pt idx="6941">
                  <c:v>8.0335648148148142E-2</c:v>
                </c:pt>
                <c:pt idx="6942">
                  <c:v>8.0347222222222223E-2</c:v>
                </c:pt>
                <c:pt idx="6943">
                  <c:v>8.0358796296296303E-2</c:v>
                </c:pt>
                <c:pt idx="6944">
                  <c:v>8.037037037037037E-2</c:v>
                </c:pt>
                <c:pt idx="6945">
                  <c:v>8.038194444444445E-2</c:v>
                </c:pt>
                <c:pt idx="6946">
                  <c:v>8.0393518518518517E-2</c:v>
                </c:pt>
                <c:pt idx="6947">
                  <c:v>8.0405092592592597E-2</c:v>
                </c:pt>
                <c:pt idx="6948">
                  <c:v>8.0416666666666664E-2</c:v>
                </c:pt>
                <c:pt idx="6949">
                  <c:v>8.0428240740740745E-2</c:v>
                </c:pt>
                <c:pt idx="6950">
                  <c:v>8.0439814814814811E-2</c:v>
                </c:pt>
                <c:pt idx="6951">
                  <c:v>8.0451388888888892E-2</c:v>
                </c:pt>
                <c:pt idx="6952">
                  <c:v>8.0462962962962958E-2</c:v>
                </c:pt>
                <c:pt idx="6953">
                  <c:v>8.0474537037037039E-2</c:v>
                </c:pt>
                <c:pt idx="6954">
                  <c:v>8.0486111111111105E-2</c:v>
                </c:pt>
                <c:pt idx="6955">
                  <c:v>8.0497685185185186E-2</c:v>
                </c:pt>
                <c:pt idx="6956">
                  <c:v>8.0509259259259253E-2</c:v>
                </c:pt>
                <c:pt idx="6957">
                  <c:v>8.0520833333333333E-2</c:v>
                </c:pt>
                <c:pt idx="6958">
                  <c:v>8.0532407407407414E-2</c:v>
                </c:pt>
                <c:pt idx="6959">
                  <c:v>8.054398148148148E-2</c:v>
                </c:pt>
                <c:pt idx="6960">
                  <c:v>8.0555555555555561E-2</c:v>
                </c:pt>
                <c:pt idx="6961">
                  <c:v>8.0567129629629627E-2</c:v>
                </c:pt>
                <c:pt idx="6962">
                  <c:v>8.0578703703703708E-2</c:v>
                </c:pt>
                <c:pt idx="6963">
                  <c:v>8.0590277777777775E-2</c:v>
                </c:pt>
                <c:pt idx="6964">
                  <c:v>8.0601851851851855E-2</c:v>
                </c:pt>
                <c:pt idx="6965">
                  <c:v>8.0613425925925922E-2</c:v>
                </c:pt>
                <c:pt idx="6966">
                  <c:v>8.0625000000000002E-2</c:v>
                </c:pt>
                <c:pt idx="6967">
                  <c:v>8.0636574074074069E-2</c:v>
                </c:pt>
                <c:pt idx="6968">
                  <c:v>8.0648148148148149E-2</c:v>
                </c:pt>
                <c:pt idx="6969">
                  <c:v>8.0659722222222216E-2</c:v>
                </c:pt>
                <c:pt idx="6970">
                  <c:v>8.0671296296296297E-2</c:v>
                </c:pt>
                <c:pt idx="6971">
                  <c:v>8.0682870370370377E-2</c:v>
                </c:pt>
                <c:pt idx="6972">
                  <c:v>8.0694444444444444E-2</c:v>
                </c:pt>
                <c:pt idx="6973">
                  <c:v>8.0706018518518524E-2</c:v>
                </c:pt>
                <c:pt idx="6974">
                  <c:v>8.0717592592592591E-2</c:v>
                </c:pt>
                <c:pt idx="6975">
                  <c:v>8.0729166666666671E-2</c:v>
                </c:pt>
                <c:pt idx="6976">
                  <c:v>8.0740740740740738E-2</c:v>
                </c:pt>
                <c:pt idx="6977">
                  <c:v>8.0752314814814818E-2</c:v>
                </c:pt>
                <c:pt idx="6978">
                  <c:v>8.0763888888888885E-2</c:v>
                </c:pt>
                <c:pt idx="6979">
                  <c:v>8.0775462962962966E-2</c:v>
                </c:pt>
                <c:pt idx="6980">
                  <c:v>8.0787037037037032E-2</c:v>
                </c:pt>
                <c:pt idx="6981">
                  <c:v>8.0798611111111113E-2</c:v>
                </c:pt>
                <c:pt idx="6982">
                  <c:v>8.0810185185185179E-2</c:v>
                </c:pt>
                <c:pt idx="6983">
                  <c:v>8.082175925925926E-2</c:v>
                </c:pt>
                <c:pt idx="6984">
                  <c:v>8.0833333333333326E-2</c:v>
                </c:pt>
                <c:pt idx="6985">
                  <c:v>8.0844907407407407E-2</c:v>
                </c:pt>
                <c:pt idx="6986">
                  <c:v>8.0856481481481488E-2</c:v>
                </c:pt>
                <c:pt idx="6987">
                  <c:v>8.0868055555555554E-2</c:v>
                </c:pt>
                <c:pt idx="6988">
                  <c:v>8.0879629629629635E-2</c:v>
                </c:pt>
                <c:pt idx="6989">
                  <c:v>8.0891203703703701E-2</c:v>
                </c:pt>
                <c:pt idx="6990">
                  <c:v>8.0902777777777782E-2</c:v>
                </c:pt>
                <c:pt idx="6991">
                  <c:v>8.0914351851851848E-2</c:v>
                </c:pt>
                <c:pt idx="6992">
                  <c:v>8.0925925925925929E-2</c:v>
                </c:pt>
                <c:pt idx="6993">
                  <c:v>8.0937499999999996E-2</c:v>
                </c:pt>
                <c:pt idx="6994">
                  <c:v>8.0949074074074076E-2</c:v>
                </c:pt>
                <c:pt idx="6995">
                  <c:v>8.0960648148148143E-2</c:v>
                </c:pt>
                <c:pt idx="6996">
                  <c:v>8.0972222222222223E-2</c:v>
                </c:pt>
                <c:pt idx="6997">
                  <c:v>8.098379629629629E-2</c:v>
                </c:pt>
                <c:pt idx="6998">
                  <c:v>8.099537037037037E-2</c:v>
                </c:pt>
                <c:pt idx="6999">
                  <c:v>8.1006944444444451E-2</c:v>
                </c:pt>
                <c:pt idx="7000">
                  <c:v>8.1018518518518517E-2</c:v>
                </c:pt>
                <c:pt idx="7001">
                  <c:v>8.1030092592592598E-2</c:v>
                </c:pt>
                <c:pt idx="7002">
                  <c:v>8.1041666666666665E-2</c:v>
                </c:pt>
                <c:pt idx="7003">
                  <c:v>8.1053240740740745E-2</c:v>
                </c:pt>
                <c:pt idx="7004">
                  <c:v>8.1064814814814812E-2</c:v>
                </c:pt>
                <c:pt idx="7005">
                  <c:v>8.1076388888888892E-2</c:v>
                </c:pt>
                <c:pt idx="7006">
                  <c:v>8.1087962962962959E-2</c:v>
                </c:pt>
                <c:pt idx="7007">
                  <c:v>8.1099537037037039E-2</c:v>
                </c:pt>
                <c:pt idx="7008">
                  <c:v>8.1111111111111106E-2</c:v>
                </c:pt>
                <c:pt idx="7009">
                  <c:v>8.1122685185185187E-2</c:v>
                </c:pt>
                <c:pt idx="7010">
                  <c:v>8.1134259259259253E-2</c:v>
                </c:pt>
                <c:pt idx="7011">
                  <c:v>8.1145833333333334E-2</c:v>
                </c:pt>
                <c:pt idx="7012">
                  <c:v>8.1157407407407414E-2</c:v>
                </c:pt>
                <c:pt idx="7013">
                  <c:v>8.1168981481481481E-2</c:v>
                </c:pt>
                <c:pt idx="7014">
                  <c:v>8.1180555555555561E-2</c:v>
                </c:pt>
                <c:pt idx="7015">
                  <c:v>8.1192129629629628E-2</c:v>
                </c:pt>
                <c:pt idx="7016">
                  <c:v>8.1203703703703708E-2</c:v>
                </c:pt>
                <c:pt idx="7017">
                  <c:v>8.1215277777777775E-2</c:v>
                </c:pt>
                <c:pt idx="7018">
                  <c:v>8.1226851851851856E-2</c:v>
                </c:pt>
                <c:pt idx="7019">
                  <c:v>8.1238425925925922E-2</c:v>
                </c:pt>
                <c:pt idx="7020">
                  <c:v>8.1250000000000003E-2</c:v>
                </c:pt>
                <c:pt idx="7021">
                  <c:v>8.1261574074074069E-2</c:v>
                </c:pt>
                <c:pt idx="7022">
                  <c:v>8.127314814814815E-2</c:v>
                </c:pt>
                <c:pt idx="7023">
                  <c:v>8.1284722222222217E-2</c:v>
                </c:pt>
                <c:pt idx="7024">
                  <c:v>8.1296296296296297E-2</c:v>
                </c:pt>
                <c:pt idx="7025">
                  <c:v>8.1307870370370364E-2</c:v>
                </c:pt>
                <c:pt idx="7026">
                  <c:v>8.1319444444444444E-2</c:v>
                </c:pt>
                <c:pt idx="7027">
                  <c:v>8.1331018518518525E-2</c:v>
                </c:pt>
                <c:pt idx="7028">
                  <c:v>8.1342592592592591E-2</c:v>
                </c:pt>
                <c:pt idx="7029">
                  <c:v>8.1354166666666672E-2</c:v>
                </c:pt>
                <c:pt idx="7030">
                  <c:v>8.1365740740740738E-2</c:v>
                </c:pt>
                <c:pt idx="7031">
                  <c:v>8.1377314814814819E-2</c:v>
                </c:pt>
                <c:pt idx="7032">
                  <c:v>8.1388888888888886E-2</c:v>
                </c:pt>
                <c:pt idx="7033">
                  <c:v>8.1400462962962966E-2</c:v>
                </c:pt>
                <c:pt idx="7034">
                  <c:v>8.1412037037037033E-2</c:v>
                </c:pt>
                <c:pt idx="7035">
                  <c:v>8.1423611111111113E-2</c:v>
                </c:pt>
                <c:pt idx="7036">
                  <c:v>8.143518518518518E-2</c:v>
                </c:pt>
                <c:pt idx="7037">
                  <c:v>8.144675925925926E-2</c:v>
                </c:pt>
                <c:pt idx="7038">
                  <c:v>8.1458333333333327E-2</c:v>
                </c:pt>
                <c:pt idx="7039">
                  <c:v>8.1469907407407408E-2</c:v>
                </c:pt>
                <c:pt idx="7040">
                  <c:v>8.1481481481481488E-2</c:v>
                </c:pt>
                <c:pt idx="7041">
                  <c:v>8.1493055555555555E-2</c:v>
                </c:pt>
                <c:pt idx="7042">
                  <c:v>8.1504629629629635E-2</c:v>
                </c:pt>
                <c:pt idx="7043">
                  <c:v>8.1516203703703702E-2</c:v>
                </c:pt>
                <c:pt idx="7044">
                  <c:v>8.1527777777777782E-2</c:v>
                </c:pt>
                <c:pt idx="7045">
                  <c:v>8.1539351851851849E-2</c:v>
                </c:pt>
                <c:pt idx="7046">
                  <c:v>8.1550925925925929E-2</c:v>
                </c:pt>
                <c:pt idx="7047">
                  <c:v>8.1562499999999996E-2</c:v>
                </c:pt>
                <c:pt idx="7048">
                  <c:v>8.1574074074074077E-2</c:v>
                </c:pt>
                <c:pt idx="7049">
                  <c:v>8.1585648148148143E-2</c:v>
                </c:pt>
                <c:pt idx="7050">
                  <c:v>8.1597222222222224E-2</c:v>
                </c:pt>
                <c:pt idx="7051">
                  <c:v>8.160879629629629E-2</c:v>
                </c:pt>
                <c:pt idx="7052">
                  <c:v>8.1620370370370371E-2</c:v>
                </c:pt>
                <c:pt idx="7053">
                  <c:v>8.1631944444444438E-2</c:v>
                </c:pt>
                <c:pt idx="7054">
                  <c:v>8.1643518518518518E-2</c:v>
                </c:pt>
                <c:pt idx="7055">
                  <c:v>8.1655092592592599E-2</c:v>
                </c:pt>
                <c:pt idx="7056">
                  <c:v>8.1666666666666665E-2</c:v>
                </c:pt>
                <c:pt idx="7057">
                  <c:v>8.1678240740740746E-2</c:v>
                </c:pt>
                <c:pt idx="7058">
                  <c:v>8.1689814814814812E-2</c:v>
                </c:pt>
                <c:pt idx="7059">
                  <c:v>8.1701388888888893E-2</c:v>
                </c:pt>
                <c:pt idx="7060">
                  <c:v>8.1712962962962959E-2</c:v>
                </c:pt>
                <c:pt idx="7061">
                  <c:v>8.172453703703704E-2</c:v>
                </c:pt>
                <c:pt idx="7062">
                  <c:v>8.1736111111111107E-2</c:v>
                </c:pt>
                <c:pt idx="7063">
                  <c:v>8.1747685185185187E-2</c:v>
                </c:pt>
                <c:pt idx="7064">
                  <c:v>8.1759259259259254E-2</c:v>
                </c:pt>
                <c:pt idx="7065">
                  <c:v>8.1770833333333334E-2</c:v>
                </c:pt>
                <c:pt idx="7066">
                  <c:v>8.1782407407407401E-2</c:v>
                </c:pt>
                <c:pt idx="7067">
                  <c:v>8.1793981481481481E-2</c:v>
                </c:pt>
                <c:pt idx="7068">
                  <c:v>8.1805555555555562E-2</c:v>
                </c:pt>
                <c:pt idx="7069">
                  <c:v>8.1817129629629629E-2</c:v>
                </c:pt>
                <c:pt idx="7070">
                  <c:v>8.1828703703703709E-2</c:v>
                </c:pt>
                <c:pt idx="7071">
                  <c:v>8.1840277777777776E-2</c:v>
                </c:pt>
                <c:pt idx="7072">
                  <c:v>8.1851851851851856E-2</c:v>
                </c:pt>
                <c:pt idx="7073">
                  <c:v>8.1863425925925923E-2</c:v>
                </c:pt>
                <c:pt idx="7074">
                  <c:v>8.1875000000000003E-2</c:v>
                </c:pt>
                <c:pt idx="7075">
                  <c:v>8.188657407407407E-2</c:v>
                </c:pt>
                <c:pt idx="7076">
                  <c:v>8.189814814814815E-2</c:v>
                </c:pt>
                <c:pt idx="7077">
                  <c:v>8.1909722222222217E-2</c:v>
                </c:pt>
                <c:pt idx="7078">
                  <c:v>8.1921296296296298E-2</c:v>
                </c:pt>
                <c:pt idx="7079">
                  <c:v>8.1932870370370364E-2</c:v>
                </c:pt>
                <c:pt idx="7080">
                  <c:v>8.1944444444444445E-2</c:v>
                </c:pt>
                <c:pt idx="7081">
                  <c:v>8.1956018518518525E-2</c:v>
                </c:pt>
                <c:pt idx="7082">
                  <c:v>8.1967592592592592E-2</c:v>
                </c:pt>
                <c:pt idx="7083">
                  <c:v>8.1979166666666672E-2</c:v>
                </c:pt>
                <c:pt idx="7084">
                  <c:v>8.1990740740740739E-2</c:v>
                </c:pt>
                <c:pt idx="7085">
                  <c:v>8.200231481481482E-2</c:v>
                </c:pt>
                <c:pt idx="7086">
                  <c:v>8.2013888888888886E-2</c:v>
                </c:pt>
                <c:pt idx="7087">
                  <c:v>8.2025462962962967E-2</c:v>
                </c:pt>
                <c:pt idx="7088">
                  <c:v>8.2037037037037033E-2</c:v>
                </c:pt>
                <c:pt idx="7089">
                  <c:v>8.2048611111111114E-2</c:v>
                </c:pt>
                <c:pt idx="7090">
                  <c:v>8.206018518518518E-2</c:v>
                </c:pt>
                <c:pt idx="7091">
                  <c:v>8.2071759259259261E-2</c:v>
                </c:pt>
                <c:pt idx="7092">
                  <c:v>8.2083333333333328E-2</c:v>
                </c:pt>
                <c:pt idx="7093">
                  <c:v>8.2094907407407408E-2</c:v>
                </c:pt>
                <c:pt idx="7094">
                  <c:v>8.2106481481481475E-2</c:v>
                </c:pt>
                <c:pt idx="7095">
                  <c:v>8.2118055555555555E-2</c:v>
                </c:pt>
                <c:pt idx="7096">
                  <c:v>8.2129629629629636E-2</c:v>
                </c:pt>
                <c:pt idx="7097">
                  <c:v>8.2141203703703702E-2</c:v>
                </c:pt>
                <c:pt idx="7098">
                  <c:v>8.2152777777777783E-2</c:v>
                </c:pt>
                <c:pt idx="7099">
                  <c:v>8.216435185185185E-2</c:v>
                </c:pt>
                <c:pt idx="7100">
                  <c:v>8.217592592592593E-2</c:v>
                </c:pt>
                <c:pt idx="7101">
                  <c:v>8.2187499999999997E-2</c:v>
                </c:pt>
                <c:pt idx="7102">
                  <c:v>8.2199074074074077E-2</c:v>
                </c:pt>
                <c:pt idx="7103">
                  <c:v>8.2210648148148144E-2</c:v>
                </c:pt>
                <c:pt idx="7104">
                  <c:v>8.2222222222222224E-2</c:v>
                </c:pt>
                <c:pt idx="7105">
                  <c:v>8.2233796296296291E-2</c:v>
                </c:pt>
                <c:pt idx="7106">
                  <c:v>8.2245370370370371E-2</c:v>
                </c:pt>
                <c:pt idx="7107">
                  <c:v>8.2256944444444438E-2</c:v>
                </c:pt>
                <c:pt idx="7108">
                  <c:v>8.2268518518518519E-2</c:v>
                </c:pt>
                <c:pt idx="7109">
                  <c:v>8.2280092592592599E-2</c:v>
                </c:pt>
                <c:pt idx="7110">
                  <c:v>8.2291666666666666E-2</c:v>
                </c:pt>
                <c:pt idx="7111">
                  <c:v>8.2303240740740746E-2</c:v>
                </c:pt>
                <c:pt idx="7112">
                  <c:v>8.2314814814814813E-2</c:v>
                </c:pt>
                <c:pt idx="7113">
                  <c:v>8.2326388888888893E-2</c:v>
                </c:pt>
                <c:pt idx="7114">
                  <c:v>8.233796296296296E-2</c:v>
                </c:pt>
                <c:pt idx="7115">
                  <c:v>8.2349537037037041E-2</c:v>
                </c:pt>
                <c:pt idx="7116">
                  <c:v>8.2361111111111107E-2</c:v>
                </c:pt>
                <c:pt idx="7117">
                  <c:v>8.2372685185185188E-2</c:v>
                </c:pt>
                <c:pt idx="7118">
                  <c:v>8.2384259259259254E-2</c:v>
                </c:pt>
                <c:pt idx="7119">
                  <c:v>8.2395833333333335E-2</c:v>
                </c:pt>
                <c:pt idx="7120">
                  <c:v>8.2407407407407401E-2</c:v>
                </c:pt>
                <c:pt idx="7121">
                  <c:v>8.2418981481481482E-2</c:v>
                </c:pt>
                <c:pt idx="7122">
                  <c:v>8.2430555555555562E-2</c:v>
                </c:pt>
                <c:pt idx="7123">
                  <c:v>8.2442129629629629E-2</c:v>
                </c:pt>
                <c:pt idx="7124">
                  <c:v>8.245370370370371E-2</c:v>
                </c:pt>
                <c:pt idx="7125">
                  <c:v>8.2465277777777776E-2</c:v>
                </c:pt>
                <c:pt idx="7126">
                  <c:v>8.2476851851851857E-2</c:v>
                </c:pt>
                <c:pt idx="7127">
                  <c:v>8.2488425925925923E-2</c:v>
                </c:pt>
                <c:pt idx="7128">
                  <c:v>8.2500000000000004E-2</c:v>
                </c:pt>
                <c:pt idx="7129">
                  <c:v>8.2511574074074071E-2</c:v>
                </c:pt>
                <c:pt idx="7130">
                  <c:v>8.2523148148148151E-2</c:v>
                </c:pt>
                <c:pt idx="7131">
                  <c:v>8.2534722222222218E-2</c:v>
                </c:pt>
                <c:pt idx="7132">
                  <c:v>8.2546296296296298E-2</c:v>
                </c:pt>
                <c:pt idx="7133">
                  <c:v>8.2557870370370365E-2</c:v>
                </c:pt>
                <c:pt idx="7134">
                  <c:v>8.2569444444444445E-2</c:v>
                </c:pt>
                <c:pt idx="7135">
                  <c:v>8.2581018518518512E-2</c:v>
                </c:pt>
                <c:pt idx="7136">
                  <c:v>8.2592592592592592E-2</c:v>
                </c:pt>
                <c:pt idx="7137">
                  <c:v>8.2604166666666673E-2</c:v>
                </c:pt>
                <c:pt idx="7138">
                  <c:v>8.261574074074074E-2</c:v>
                </c:pt>
                <c:pt idx="7139">
                  <c:v>8.262731481481482E-2</c:v>
                </c:pt>
                <c:pt idx="7140">
                  <c:v>8.2638888888888887E-2</c:v>
                </c:pt>
                <c:pt idx="7141">
                  <c:v>8.2650462962962967E-2</c:v>
                </c:pt>
                <c:pt idx="7142">
                  <c:v>8.2662037037037034E-2</c:v>
                </c:pt>
                <c:pt idx="7143">
                  <c:v>8.2673611111111114E-2</c:v>
                </c:pt>
                <c:pt idx="7144">
                  <c:v>8.2685185185185181E-2</c:v>
                </c:pt>
                <c:pt idx="7145">
                  <c:v>8.2696759259259262E-2</c:v>
                </c:pt>
                <c:pt idx="7146">
                  <c:v>8.2708333333333328E-2</c:v>
                </c:pt>
                <c:pt idx="7147">
                  <c:v>8.2719907407407409E-2</c:v>
                </c:pt>
                <c:pt idx="7148">
                  <c:v>8.2731481481481475E-2</c:v>
                </c:pt>
                <c:pt idx="7149">
                  <c:v>8.2743055555555556E-2</c:v>
                </c:pt>
                <c:pt idx="7150">
                  <c:v>8.2754629629629636E-2</c:v>
                </c:pt>
                <c:pt idx="7151">
                  <c:v>8.2766203703703703E-2</c:v>
                </c:pt>
                <c:pt idx="7152">
                  <c:v>8.2777777777777783E-2</c:v>
                </c:pt>
                <c:pt idx="7153">
                  <c:v>8.278935185185185E-2</c:v>
                </c:pt>
                <c:pt idx="7154">
                  <c:v>8.2800925925925931E-2</c:v>
                </c:pt>
                <c:pt idx="7155">
                  <c:v>8.2812499999999997E-2</c:v>
                </c:pt>
                <c:pt idx="7156">
                  <c:v>8.2824074074074078E-2</c:v>
                </c:pt>
                <c:pt idx="7157">
                  <c:v>8.2835648148148144E-2</c:v>
                </c:pt>
                <c:pt idx="7158">
                  <c:v>8.2847222222222225E-2</c:v>
                </c:pt>
                <c:pt idx="7159">
                  <c:v>8.2858796296296292E-2</c:v>
                </c:pt>
                <c:pt idx="7160">
                  <c:v>8.2870370370370372E-2</c:v>
                </c:pt>
                <c:pt idx="7161">
                  <c:v>8.2881944444444439E-2</c:v>
                </c:pt>
                <c:pt idx="7162">
                  <c:v>8.2893518518518519E-2</c:v>
                </c:pt>
                <c:pt idx="7163">
                  <c:v>8.2905092592592586E-2</c:v>
                </c:pt>
                <c:pt idx="7164">
                  <c:v>8.2916666666666666E-2</c:v>
                </c:pt>
                <c:pt idx="7165">
                  <c:v>8.2928240740740747E-2</c:v>
                </c:pt>
                <c:pt idx="7166">
                  <c:v>8.2939814814814813E-2</c:v>
                </c:pt>
                <c:pt idx="7167">
                  <c:v>8.2951388888888894E-2</c:v>
                </c:pt>
                <c:pt idx="7168">
                  <c:v>8.2962962962962961E-2</c:v>
                </c:pt>
                <c:pt idx="7169">
                  <c:v>8.2974537037037041E-2</c:v>
                </c:pt>
                <c:pt idx="7170">
                  <c:v>8.2986111111111108E-2</c:v>
                </c:pt>
                <c:pt idx="7171">
                  <c:v>8.2997685185185188E-2</c:v>
                </c:pt>
                <c:pt idx="7172">
                  <c:v>8.3009259259259255E-2</c:v>
                </c:pt>
                <c:pt idx="7173">
                  <c:v>8.3020833333333335E-2</c:v>
                </c:pt>
                <c:pt idx="7174">
                  <c:v>8.3032407407407402E-2</c:v>
                </c:pt>
                <c:pt idx="7175">
                  <c:v>8.3043981481481483E-2</c:v>
                </c:pt>
                <c:pt idx="7176">
                  <c:v>8.3055555555555549E-2</c:v>
                </c:pt>
                <c:pt idx="7177">
                  <c:v>8.306712962962963E-2</c:v>
                </c:pt>
                <c:pt idx="7178">
                  <c:v>8.307870370370371E-2</c:v>
                </c:pt>
                <c:pt idx="7179">
                  <c:v>8.3090277777777777E-2</c:v>
                </c:pt>
                <c:pt idx="7180">
                  <c:v>8.3101851851851857E-2</c:v>
                </c:pt>
                <c:pt idx="7181">
                  <c:v>8.3113425925925924E-2</c:v>
                </c:pt>
                <c:pt idx="7182">
                  <c:v>8.3125000000000004E-2</c:v>
                </c:pt>
                <c:pt idx="7183">
                  <c:v>8.3136574074074071E-2</c:v>
                </c:pt>
                <c:pt idx="7184">
                  <c:v>8.3148148148148152E-2</c:v>
                </c:pt>
                <c:pt idx="7185">
                  <c:v>8.3159722222222218E-2</c:v>
                </c:pt>
                <c:pt idx="7186">
                  <c:v>8.3171296296296299E-2</c:v>
                </c:pt>
                <c:pt idx="7187">
                  <c:v>8.3182870370370365E-2</c:v>
                </c:pt>
                <c:pt idx="7188">
                  <c:v>8.3194444444444446E-2</c:v>
                </c:pt>
                <c:pt idx="7189">
                  <c:v>8.3206018518518512E-2</c:v>
                </c:pt>
                <c:pt idx="7190">
                  <c:v>8.3217592592592593E-2</c:v>
                </c:pt>
                <c:pt idx="7191">
                  <c:v>8.3229166666666674E-2</c:v>
                </c:pt>
                <c:pt idx="7192">
                  <c:v>8.324074074074074E-2</c:v>
                </c:pt>
                <c:pt idx="7193">
                  <c:v>8.3252314814814821E-2</c:v>
                </c:pt>
                <c:pt idx="7194">
                  <c:v>8.3263888888888887E-2</c:v>
                </c:pt>
                <c:pt idx="7195">
                  <c:v>8.3275462962962968E-2</c:v>
                </c:pt>
                <c:pt idx="7196">
                  <c:v>8.3287037037037034E-2</c:v>
                </c:pt>
                <c:pt idx="7197">
                  <c:v>8.3298611111111115E-2</c:v>
                </c:pt>
                <c:pt idx="7198">
                  <c:v>8.3310185185185182E-2</c:v>
                </c:pt>
                <c:pt idx="7199">
                  <c:v>8.3321759259259262E-2</c:v>
                </c:pt>
                <c:pt idx="7200">
                  <c:v>8.3333333333333329E-2</c:v>
                </c:pt>
                <c:pt idx="7201">
                  <c:v>8.3344907407407409E-2</c:v>
                </c:pt>
                <c:pt idx="7202">
                  <c:v>8.3356481481481476E-2</c:v>
                </c:pt>
                <c:pt idx="7203">
                  <c:v>8.3368055555555556E-2</c:v>
                </c:pt>
                <c:pt idx="7204">
                  <c:v>8.3379629629629623E-2</c:v>
                </c:pt>
                <c:pt idx="7205">
                  <c:v>8.3391203703703703E-2</c:v>
                </c:pt>
                <c:pt idx="7206">
                  <c:v>8.3402777777777784E-2</c:v>
                </c:pt>
                <c:pt idx="7207">
                  <c:v>8.3414351851851851E-2</c:v>
                </c:pt>
                <c:pt idx="7208">
                  <c:v>8.3425925925925931E-2</c:v>
                </c:pt>
                <c:pt idx="7209">
                  <c:v>8.3437499999999998E-2</c:v>
                </c:pt>
                <c:pt idx="7210">
                  <c:v>8.3449074074074078E-2</c:v>
                </c:pt>
                <c:pt idx="7211">
                  <c:v>8.3460648148148145E-2</c:v>
                </c:pt>
                <c:pt idx="7212">
                  <c:v>8.3472222222222225E-2</c:v>
                </c:pt>
                <c:pt idx="7213">
                  <c:v>8.3483796296296292E-2</c:v>
                </c:pt>
                <c:pt idx="7214">
                  <c:v>8.3495370370370373E-2</c:v>
                </c:pt>
                <c:pt idx="7215">
                  <c:v>8.3506944444444439E-2</c:v>
                </c:pt>
                <c:pt idx="7216">
                  <c:v>8.351851851851852E-2</c:v>
                </c:pt>
                <c:pt idx="7217">
                  <c:v>8.3530092592592586E-2</c:v>
                </c:pt>
                <c:pt idx="7218">
                  <c:v>8.3541666666666667E-2</c:v>
                </c:pt>
                <c:pt idx="7219">
                  <c:v>8.3553240740740747E-2</c:v>
                </c:pt>
                <c:pt idx="7220">
                  <c:v>8.3564814814814814E-2</c:v>
                </c:pt>
                <c:pt idx="7221">
                  <c:v>8.3576388888888895E-2</c:v>
                </c:pt>
                <c:pt idx="7222">
                  <c:v>8.3587962962962961E-2</c:v>
                </c:pt>
                <c:pt idx="7223">
                  <c:v>8.3599537037037042E-2</c:v>
                </c:pt>
                <c:pt idx="7224">
                  <c:v>8.3611111111111108E-2</c:v>
                </c:pt>
                <c:pt idx="7225">
                  <c:v>8.3622685185185189E-2</c:v>
                </c:pt>
                <c:pt idx="7226">
                  <c:v>8.3634259259259255E-2</c:v>
                </c:pt>
                <c:pt idx="7227">
                  <c:v>8.3645833333333336E-2</c:v>
                </c:pt>
                <c:pt idx="7228">
                  <c:v>8.3657407407407403E-2</c:v>
                </c:pt>
                <c:pt idx="7229">
                  <c:v>8.3668981481481483E-2</c:v>
                </c:pt>
                <c:pt idx="7230">
                  <c:v>8.368055555555555E-2</c:v>
                </c:pt>
                <c:pt idx="7231">
                  <c:v>8.369212962962963E-2</c:v>
                </c:pt>
                <c:pt idx="7232">
                  <c:v>8.3703703703703697E-2</c:v>
                </c:pt>
                <c:pt idx="7233">
                  <c:v>8.3715277777777777E-2</c:v>
                </c:pt>
                <c:pt idx="7234">
                  <c:v>8.3726851851851858E-2</c:v>
                </c:pt>
                <c:pt idx="7235">
                  <c:v>8.3738425925925924E-2</c:v>
                </c:pt>
                <c:pt idx="7236">
                  <c:v>8.3750000000000005E-2</c:v>
                </c:pt>
                <c:pt idx="7237">
                  <c:v>8.3761574074074072E-2</c:v>
                </c:pt>
                <c:pt idx="7238">
                  <c:v>8.3773148148148152E-2</c:v>
                </c:pt>
                <c:pt idx="7239">
                  <c:v>8.3784722222222219E-2</c:v>
                </c:pt>
                <c:pt idx="7240">
                  <c:v>8.3796296296296299E-2</c:v>
                </c:pt>
                <c:pt idx="7241">
                  <c:v>8.3807870370370366E-2</c:v>
                </c:pt>
                <c:pt idx="7242">
                  <c:v>8.3819444444444446E-2</c:v>
                </c:pt>
                <c:pt idx="7243">
                  <c:v>8.3831018518518513E-2</c:v>
                </c:pt>
                <c:pt idx="7244">
                  <c:v>8.3842592592592594E-2</c:v>
                </c:pt>
                <c:pt idx="7245">
                  <c:v>8.385416666666666E-2</c:v>
                </c:pt>
                <c:pt idx="7246">
                  <c:v>8.3865740740740741E-2</c:v>
                </c:pt>
                <c:pt idx="7247">
                  <c:v>8.3877314814814821E-2</c:v>
                </c:pt>
                <c:pt idx="7248">
                  <c:v>8.3888888888888888E-2</c:v>
                </c:pt>
                <c:pt idx="7249">
                  <c:v>8.3900462962962968E-2</c:v>
                </c:pt>
                <c:pt idx="7250">
                  <c:v>8.3912037037037035E-2</c:v>
                </c:pt>
                <c:pt idx="7251">
                  <c:v>8.3923611111111115E-2</c:v>
                </c:pt>
                <c:pt idx="7252">
                  <c:v>8.3935185185185182E-2</c:v>
                </c:pt>
                <c:pt idx="7253">
                  <c:v>8.3946759259259263E-2</c:v>
                </c:pt>
                <c:pt idx="7254">
                  <c:v>8.3958333333333329E-2</c:v>
                </c:pt>
                <c:pt idx="7255">
                  <c:v>8.396990740740741E-2</c:v>
                </c:pt>
                <c:pt idx="7256">
                  <c:v>8.3981481481481476E-2</c:v>
                </c:pt>
                <c:pt idx="7257">
                  <c:v>8.3993055555555557E-2</c:v>
                </c:pt>
                <c:pt idx="7258">
                  <c:v>8.4004629629629624E-2</c:v>
                </c:pt>
                <c:pt idx="7259">
                  <c:v>8.4016203703703704E-2</c:v>
                </c:pt>
                <c:pt idx="7260">
                  <c:v>8.4027777777777785E-2</c:v>
                </c:pt>
                <c:pt idx="7261">
                  <c:v>8.4039351851851851E-2</c:v>
                </c:pt>
                <c:pt idx="7262">
                  <c:v>8.4050925925925932E-2</c:v>
                </c:pt>
                <c:pt idx="7263">
                  <c:v>8.4062499999999998E-2</c:v>
                </c:pt>
                <c:pt idx="7264">
                  <c:v>8.4074074074074079E-2</c:v>
                </c:pt>
                <c:pt idx="7265">
                  <c:v>8.4085648148148145E-2</c:v>
                </c:pt>
                <c:pt idx="7266">
                  <c:v>8.4097222222222226E-2</c:v>
                </c:pt>
                <c:pt idx="7267">
                  <c:v>8.4108796296296293E-2</c:v>
                </c:pt>
                <c:pt idx="7268">
                  <c:v>8.4120370370370373E-2</c:v>
                </c:pt>
                <c:pt idx="7269">
                  <c:v>8.413194444444444E-2</c:v>
                </c:pt>
                <c:pt idx="7270">
                  <c:v>8.414351851851852E-2</c:v>
                </c:pt>
                <c:pt idx="7271">
                  <c:v>8.4155092592592587E-2</c:v>
                </c:pt>
                <c:pt idx="7272">
                  <c:v>8.4166666666666667E-2</c:v>
                </c:pt>
                <c:pt idx="7273">
                  <c:v>8.4178240740740734E-2</c:v>
                </c:pt>
                <c:pt idx="7274">
                  <c:v>8.4189814814814815E-2</c:v>
                </c:pt>
                <c:pt idx="7275">
                  <c:v>8.4201388888888895E-2</c:v>
                </c:pt>
                <c:pt idx="7276">
                  <c:v>8.4212962962962962E-2</c:v>
                </c:pt>
                <c:pt idx="7277">
                  <c:v>8.4224537037037042E-2</c:v>
                </c:pt>
                <c:pt idx="7278">
                  <c:v>8.4236111111111109E-2</c:v>
                </c:pt>
                <c:pt idx="7279">
                  <c:v>8.4247685185185189E-2</c:v>
                </c:pt>
                <c:pt idx="7280">
                  <c:v>8.4259259259259256E-2</c:v>
                </c:pt>
                <c:pt idx="7281">
                  <c:v>8.4270833333333336E-2</c:v>
                </c:pt>
                <c:pt idx="7282">
                  <c:v>8.4282407407407403E-2</c:v>
                </c:pt>
                <c:pt idx="7283">
                  <c:v>8.4293981481481484E-2</c:v>
                </c:pt>
                <c:pt idx="7284">
                  <c:v>8.430555555555555E-2</c:v>
                </c:pt>
                <c:pt idx="7285">
                  <c:v>8.4317129629629631E-2</c:v>
                </c:pt>
                <c:pt idx="7286">
                  <c:v>8.4328703703703697E-2</c:v>
                </c:pt>
                <c:pt idx="7287">
                  <c:v>8.4340277777777778E-2</c:v>
                </c:pt>
                <c:pt idx="7288">
                  <c:v>8.4351851851851858E-2</c:v>
                </c:pt>
                <c:pt idx="7289">
                  <c:v>8.4363425925925925E-2</c:v>
                </c:pt>
                <c:pt idx="7290">
                  <c:v>8.4375000000000006E-2</c:v>
                </c:pt>
                <c:pt idx="7291">
                  <c:v>8.4386574074074072E-2</c:v>
                </c:pt>
                <c:pt idx="7292">
                  <c:v>8.4398148148148153E-2</c:v>
                </c:pt>
                <c:pt idx="7293">
                  <c:v>8.4409722222222219E-2</c:v>
                </c:pt>
                <c:pt idx="7294">
                  <c:v>8.44212962962963E-2</c:v>
                </c:pt>
                <c:pt idx="7295">
                  <c:v>8.4432870370370366E-2</c:v>
                </c:pt>
                <c:pt idx="7296">
                  <c:v>8.4444444444444447E-2</c:v>
                </c:pt>
                <c:pt idx="7297">
                  <c:v>8.4456018518518514E-2</c:v>
                </c:pt>
                <c:pt idx="7298">
                  <c:v>8.4467592592592594E-2</c:v>
                </c:pt>
                <c:pt idx="7299">
                  <c:v>8.4479166666666661E-2</c:v>
                </c:pt>
                <c:pt idx="7300">
                  <c:v>8.4490740740740741E-2</c:v>
                </c:pt>
                <c:pt idx="7301">
                  <c:v>8.4502314814814808E-2</c:v>
                </c:pt>
                <c:pt idx="7302">
                  <c:v>8.4513888888888888E-2</c:v>
                </c:pt>
                <c:pt idx="7303">
                  <c:v>8.4525462962962969E-2</c:v>
                </c:pt>
                <c:pt idx="7304">
                  <c:v>8.4537037037037036E-2</c:v>
                </c:pt>
                <c:pt idx="7305">
                  <c:v>8.4548611111111116E-2</c:v>
                </c:pt>
                <c:pt idx="7306">
                  <c:v>8.4560185185185183E-2</c:v>
                </c:pt>
                <c:pt idx="7307">
                  <c:v>8.4571759259259263E-2</c:v>
                </c:pt>
                <c:pt idx="7308">
                  <c:v>8.458333333333333E-2</c:v>
                </c:pt>
                <c:pt idx="7309">
                  <c:v>8.459490740740741E-2</c:v>
                </c:pt>
                <c:pt idx="7310">
                  <c:v>8.4606481481481477E-2</c:v>
                </c:pt>
                <c:pt idx="7311">
                  <c:v>8.4618055555555557E-2</c:v>
                </c:pt>
                <c:pt idx="7312">
                  <c:v>8.4629629629629624E-2</c:v>
                </c:pt>
                <c:pt idx="7313">
                  <c:v>8.4641203703703705E-2</c:v>
                </c:pt>
                <c:pt idx="7314">
                  <c:v>8.4652777777777771E-2</c:v>
                </c:pt>
                <c:pt idx="7315">
                  <c:v>8.4664351851851852E-2</c:v>
                </c:pt>
                <c:pt idx="7316">
                  <c:v>8.4675925925925932E-2</c:v>
                </c:pt>
                <c:pt idx="7317">
                  <c:v>8.4687499999999999E-2</c:v>
                </c:pt>
                <c:pt idx="7318">
                  <c:v>8.4699074074074079E-2</c:v>
                </c:pt>
                <c:pt idx="7319">
                  <c:v>8.4710648148148146E-2</c:v>
                </c:pt>
                <c:pt idx="7320">
                  <c:v>8.4722222222222227E-2</c:v>
                </c:pt>
                <c:pt idx="7321">
                  <c:v>8.4733796296296293E-2</c:v>
                </c:pt>
                <c:pt idx="7322">
                  <c:v>8.4745370370370374E-2</c:v>
                </c:pt>
                <c:pt idx="7323">
                  <c:v>8.475694444444444E-2</c:v>
                </c:pt>
                <c:pt idx="7324">
                  <c:v>8.4768518518518521E-2</c:v>
                </c:pt>
                <c:pt idx="7325">
                  <c:v>8.4780092592592587E-2</c:v>
                </c:pt>
                <c:pt idx="7326">
                  <c:v>8.4791666666666668E-2</c:v>
                </c:pt>
                <c:pt idx="7327">
                  <c:v>8.4803240740740735E-2</c:v>
                </c:pt>
                <c:pt idx="7328">
                  <c:v>8.4814814814814815E-2</c:v>
                </c:pt>
                <c:pt idx="7329">
                  <c:v>8.4826388888888896E-2</c:v>
                </c:pt>
                <c:pt idx="7330">
                  <c:v>8.4837962962962962E-2</c:v>
                </c:pt>
                <c:pt idx="7331">
                  <c:v>8.4849537037037043E-2</c:v>
                </c:pt>
                <c:pt idx="7332">
                  <c:v>8.4861111111111109E-2</c:v>
                </c:pt>
                <c:pt idx="7333">
                  <c:v>8.487268518518519E-2</c:v>
                </c:pt>
                <c:pt idx="7334">
                  <c:v>8.4884259259259257E-2</c:v>
                </c:pt>
                <c:pt idx="7335">
                  <c:v>8.4895833333333337E-2</c:v>
                </c:pt>
                <c:pt idx="7336">
                  <c:v>8.4907407407407404E-2</c:v>
                </c:pt>
                <c:pt idx="7337">
                  <c:v>8.4918981481481484E-2</c:v>
                </c:pt>
                <c:pt idx="7338">
                  <c:v>8.4930555555555551E-2</c:v>
                </c:pt>
                <c:pt idx="7339">
                  <c:v>8.4942129629629631E-2</c:v>
                </c:pt>
                <c:pt idx="7340">
                  <c:v>8.4953703703703698E-2</c:v>
                </c:pt>
                <c:pt idx="7341">
                  <c:v>8.4965277777777778E-2</c:v>
                </c:pt>
                <c:pt idx="7342">
                  <c:v>8.4976851851851845E-2</c:v>
                </c:pt>
                <c:pt idx="7343">
                  <c:v>8.4988425925925926E-2</c:v>
                </c:pt>
                <c:pt idx="7344">
                  <c:v>8.5000000000000006E-2</c:v>
                </c:pt>
                <c:pt idx="7345">
                  <c:v>8.5011574074074073E-2</c:v>
                </c:pt>
                <c:pt idx="7346">
                  <c:v>8.5023148148148153E-2</c:v>
                </c:pt>
                <c:pt idx="7347">
                  <c:v>8.503472222222222E-2</c:v>
                </c:pt>
                <c:pt idx="7348">
                  <c:v>8.50462962962963E-2</c:v>
                </c:pt>
                <c:pt idx="7349">
                  <c:v>8.5057870370370367E-2</c:v>
                </c:pt>
                <c:pt idx="7350">
                  <c:v>8.5069444444444448E-2</c:v>
                </c:pt>
                <c:pt idx="7351">
                  <c:v>8.5081018518518514E-2</c:v>
                </c:pt>
                <c:pt idx="7352">
                  <c:v>8.5092592592592595E-2</c:v>
                </c:pt>
                <c:pt idx="7353">
                  <c:v>8.5104166666666661E-2</c:v>
                </c:pt>
                <c:pt idx="7354">
                  <c:v>8.5115740740740742E-2</c:v>
                </c:pt>
                <c:pt idx="7355">
                  <c:v>8.5127314814814808E-2</c:v>
                </c:pt>
                <c:pt idx="7356">
                  <c:v>8.5138888888888889E-2</c:v>
                </c:pt>
                <c:pt idx="7357">
                  <c:v>8.5150462962962969E-2</c:v>
                </c:pt>
                <c:pt idx="7358">
                  <c:v>8.5162037037037036E-2</c:v>
                </c:pt>
                <c:pt idx="7359">
                  <c:v>8.5173611111111117E-2</c:v>
                </c:pt>
                <c:pt idx="7360">
                  <c:v>8.5185185185185183E-2</c:v>
                </c:pt>
                <c:pt idx="7361">
                  <c:v>8.5196759259259264E-2</c:v>
                </c:pt>
                <c:pt idx="7362">
                  <c:v>8.520833333333333E-2</c:v>
                </c:pt>
                <c:pt idx="7363">
                  <c:v>8.5219907407407411E-2</c:v>
                </c:pt>
                <c:pt idx="7364">
                  <c:v>8.5231481481481478E-2</c:v>
                </c:pt>
                <c:pt idx="7365">
                  <c:v>8.5243055555555558E-2</c:v>
                </c:pt>
                <c:pt idx="7366">
                  <c:v>8.5254629629629625E-2</c:v>
                </c:pt>
                <c:pt idx="7367">
                  <c:v>8.5266203703703705E-2</c:v>
                </c:pt>
                <c:pt idx="7368">
                  <c:v>8.5277777777777772E-2</c:v>
                </c:pt>
                <c:pt idx="7369">
                  <c:v>8.5289351851851852E-2</c:v>
                </c:pt>
                <c:pt idx="7370">
                  <c:v>8.5300925925925933E-2</c:v>
                </c:pt>
                <c:pt idx="7371">
                  <c:v>8.5312499999999999E-2</c:v>
                </c:pt>
                <c:pt idx="7372">
                  <c:v>8.532407407407408E-2</c:v>
                </c:pt>
                <c:pt idx="7373">
                  <c:v>8.5335648148148147E-2</c:v>
                </c:pt>
                <c:pt idx="7374">
                  <c:v>8.5347222222222227E-2</c:v>
                </c:pt>
                <c:pt idx="7375">
                  <c:v>8.5358796296296294E-2</c:v>
                </c:pt>
                <c:pt idx="7376">
                  <c:v>8.5370370370370374E-2</c:v>
                </c:pt>
                <c:pt idx="7377">
                  <c:v>8.5381944444444441E-2</c:v>
                </c:pt>
                <c:pt idx="7378">
                  <c:v>8.5393518518518521E-2</c:v>
                </c:pt>
                <c:pt idx="7379">
                  <c:v>8.5405092592592588E-2</c:v>
                </c:pt>
                <c:pt idx="7380">
                  <c:v>8.5416666666666669E-2</c:v>
                </c:pt>
                <c:pt idx="7381">
                  <c:v>8.5428240740740735E-2</c:v>
                </c:pt>
                <c:pt idx="7382">
                  <c:v>8.5439814814814816E-2</c:v>
                </c:pt>
                <c:pt idx="7383">
                  <c:v>8.5451388888888882E-2</c:v>
                </c:pt>
                <c:pt idx="7384">
                  <c:v>8.5462962962962963E-2</c:v>
                </c:pt>
                <c:pt idx="7385">
                  <c:v>8.5474537037037043E-2</c:v>
                </c:pt>
                <c:pt idx="7386">
                  <c:v>8.548611111111111E-2</c:v>
                </c:pt>
                <c:pt idx="7387">
                  <c:v>8.549768518518519E-2</c:v>
                </c:pt>
                <c:pt idx="7388">
                  <c:v>8.5509259259259257E-2</c:v>
                </c:pt>
                <c:pt idx="7389">
                  <c:v>8.5520833333333338E-2</c:v>
                </c:pt>
                <c:pt idx="7390">
                  <c:v>8.5532407407407404E-2</c:v>
                </c:pt>
                <c:pt idx="7391">
                  <c:v>8.5543981481481485E-2</c:v>
                </c:pt>
                <c:pt idx="7392">
                  <c:v>8.5555555555555551E-2</c:v>
                </c:pt>
                <c:pt idx="7393">
                  <c:v>8.5567129629629632E-2</c:v>
                </c:pt>
                <c:pt idx="7394">
                  <c:v>8.5578703703703699E-2</c:v>
                </c:pt>
                <c:pt idx="7395">
                  <c:v>8.5590277777777779E-2</c:v>
                </c:pt>
                <c:pt idx="7396">
                  <c:v>8.5601851851851846E-2</c:v>
                </c:pt>
                <c:pt idx="7397">
                  <c:v>8.5613425925925926E-2</c:v>
                </c:pt>
                <c:pt idx="7398">
                  <c:v>8.5625000000000007E-2</c:v>
                </c:pt>
                <c:pt idx="7399">
                  <c:v>8.5636574074074073E-2</c:v>
                </c:pt>
                <c:pt idx="7400">
                  <c:v>8.5648148148148154E-2</c:v>
                </c:pt>
                <c:pt idx="7401">
                  <c:v>8.565972222222222E-2</c:v>
                </c:pt>
                <c:pt idx="7402">
                  <c:v>8.5671296296296301E-2</c:v>
                </c:pt>
                <c:pt idx="7403">
                  <c:v>8.5682870370370368E-2</c:v>
                </c:pt>
                <c:pt idx="7404">
                  <c:v>8.5694444444444448E-2</c:v>
                </c:pt>
                <c:pt idx="7405">
                  <c:v>8.5706018518518515E-2</c:v>
                </c:pt>
                <c:pt idx="7406">
                  <c:v>8.5717592592592595E-2</c:v>
                </c:pt>
                <c:pt idx="7407">
                  <c:v>8.5729166666666662E-2</c:v>
                </c:pt>
                <c:pt idx="7408">
                  <c:v>8.5740740740740742E-2</c:v>
                </c:pt>
                <c:pt idx="7409">
                  <c:v>8.5752314814814809E-2</c:v>
                </c:pt>
                <c:pt idx="7410">
                  <c:v>8.576388888888889E-2</c:v>
                </c:pt>
                <c:pt idx="7411">
                  <c:v>8.5775462962962956E-2</c:v>
                </c:pt>
                <c:pt idx="7412">
                  <c:v>8.5787037037037037E-2</c:v>
                </c:pt>
                <c:pt idx="7413">
                  <c:v>8.5798611111111117E-2</c:v>
                </c:pt>
                <c:pt idx="7414">
                  <c:v>8.5810185185185184E-2</c:v>
                </c:pt>
                <c:pt idx="7415">
                  <c:v>8.5821759259259264E-2</c:v>
                </c:pt>
                <c:pt idx="7416">
                  <c:v>8.5833333333333331E-2</c:v>
                </c:pt>
                <c:pt idx="7417">
                  <c:v>8.5844907407407411E-2</c:v>
                </c:pt>
                <c:pt idx="7418">
                  <c:v>8.5856481481481478E-2</c:v>
                </c:pt>
                <c:pt idx="7419">
                  <c:v>8.5868055555555559E-2</c:v>
                </c:pt>
                <c:pt idx="7420">
                  <c:v>8.5879629629629625E-2</c:v>
                </c:pt>
                <c:pt idx="7421">
                  <c:v>8.5891203703703706E-2</c:v>
                </c:pt>
                <c:pt idx="7422">
                  <c:v>8.5902777777777772E-2</c:v>
                </c:pt>
                <c:pt idx="7423">
                  <c:v>8.5914351851851853E-2</c:v>
                </c:pt>
                <c:pt idx="7424">
                  <c:v>8.5925925925925919E-2</c:v>
                </c:pt>
                <c:pt idx="7425">
                  <c:v>8.59375E-2</c:v>
                </c:pt>
                <c:pt idx="7426">
                  <c:v>8.5949074074074081E-2</c:v>
                </c:pt>
                <c:pt idx="7427">
                  <c:v>8.5960648148148147E-2</c:v>
                </c:pt>
                <c:pt idx="7428">
                  <c:v>8.5972222222222228E-2</c:v>
                </c:pt>
                <c:pt idx="7429">
                  <c:v>8.5983796296296294E-2</c:v>
                </c:pt>
                <c:pt idx="7430">
                  <c:v>8.5995370370370375E-2</c:v>
                </c:pt>
                <c:pt idx="7431">
                  <c:v>8.6006944444444441E-2</c:v>
                </c:pt>
                <c:pt idx="7432">
                  <c:v>8.6018518518518522E-2</c:v>
                </c:pt>
                <c:pt idx="7433">
                  <c:v>8.6030092592592589E-2</c:v>
                </c:pt>
                <c:pt idx="7434">
                  <c:v>8.6041666666666669E-2</c:v>
                </c:pt>
                <c:pt idx="7435">
                  <c:v>8.6053240740740736E-2</c:v>
                </c:pt>
                <c:pt idx="7436">
                  <c:v>8.6064814814814816E-2</c:v>
                </c:pt>
                <c:pt idx="7437">
                  <c:v>8.6076388888888883E-2</c:v>
                </c:pt>
                <c:pt idx="7438">
                  <c:v>8.6087962962962963E-2</c:v>
                </c:pt>
                <c:pt idx="7439">
                  <c:v>8.6099537037037044E-2</c:v>
                </c:pt>
                <c:pt idx="7440">
                  <c:v>8.611111111111111E-2</c:v>
                </c:pt>
                <c:pt idx="7441">
                  <c:v>8.6122685185185191E-2</c:v>
                </c:pt>
                <c:pt idx="7442">
                  <c:v>8.6134259259259258E-2</c:v>
                </c:pt>
                <c:pt idx="7443">
                  <c:v>8.6145833333333338E-2</c:v>
                </c:pt>
                <c:pt idx="7444">
                  <c:v>8.6157407407407405E-2</c:v>
                </c:pt>
                <c:pt idx="7445">
                  <c:v>8.6168981481481485E-2</c:v>
                </c:pt>
                <c:pt idx="7446">
                  <c:v>8.6180555555555552E-2</c:v>
                </c:pt>
                <c:pt idx="7447">
                  <c:v>8.6192129629629632E-2</c:v>
                </c:pt>
                <c:pt idx="7448">
                  <c:v>8.6203703703703699E-2</c:v>
                </c:pt>
                <c:pt idx="7449">
                  <c:v>8.621527777777778E-2</c:v>
                </c:pt>
                <c:pt idx="7450">
                  <c:v>8.6226851851851846E-2</c:v>
                </c:pt>
                <c:pt idx="7451">
                  <c:v>8.6238425925925927E-2</c:v>
                </c:pt>
                <c:pt idx="7452">
                  <c:v>8.6249999999999993E-2</c:v>
                </c:pt>
                <c:pt idx="7453">
                  <c:v>8.6261574074074074E-2</c:v>
                </c:pt>
                <c:pt idx="7454">
                  <c:v>8.6273148148148154E-2</c:v>
                </c:pt>
                <c:pt idx="7455">
                  <c:v>8.6284722222222221E-2</c:v>
                </c:pt>
                <c:pt idx="7456">
                  <c:v>8.6296296296296301E-2</c:v>
                </c:pt>
                <c:pt idx="7457">
                  <c:v>8.6307870370370368E-2</c:v>
                </c:pt>
                <c:pt idx="7458">
                  <c:v>8.6319444444444449E-2</c:v>
                </c:pt>
                <c:pt idx="7459">
                  <c:v>8.6331018518518515E-2</c:v>
                </c:pt>
                <c:pt idx="7460">
                  <c:v>8.6342592592592596E-2</c:v>
                </c:pt>
                <c:pt idx="7461">
                  <c:v>8.6354166666666662E-2</c:v>
                </c:pt>
                <c:pt idx="7462">
                  <c:v>8.6365740740740743E-2</c:v>
                </c:pt>
                <c:pt idx="7463">
                  <c:v>8.637731481481481E-2</c:v>
                </c:pt>
                <c:pt idx="7464">
                  <c:v>8.638888888888889E-2</c:v>
                </c:pt>
                <c:pt idx="7465">
                  <c:v>8.6400462962962957E-2</c:v>
                </c:pt>
                <c:pt idx="7466">
                  <c:v>8.6412037037037037E-2</c:v>
                </c:pt>
                <c:pt idx="7467">
                  <c:v>8.6423611111111118E-2</c:v>
                </c:pt>
                <c:pt idx="7468">
                  <c:v>8.6435185185185184E-2</c:v>
                </c:pt>
                <c:pt idx="7469">
                  <c:v>8.6446759259259265E-2</c:v>
                </c:pt>
                <c:pt idx="7470">
                  <c:v>8.6458333333333331E-2</c:v>
                </c:pt>
                <c:pt idx="7471">
                  <c:v>8.6469907407407412E-2</c:v>
                </c:pt>
                <c:pt idx="7472">
                  <c:v>8.6481481481481479E-2</c:v>
                </c:pt>
                <c:pt idx="7473">
                  <c:v>8.6493055555555559E-2</c:v>
                </c:pt>
                <c:pt idx="7474">
                  <c:v>8.6504629629629626E-2</c:v>
                </c:pt>
                <c:pt idx="7475">
                  <c:v>8.6516203703703706E-2</c:v>
                </c:pt>
                <c:pt idx="7476">
                  <c:v>8.6527777777777773E-2</c:v>
                </c:pt>
                <c:pt idx="7477">
                  <c:v>8.6539351851851853E-2</c:v>
                </c:pt>
                <c:pt idx="7478">
                  <c:v>8.655092592592592E-2</c:v>
                </c:pt>
                <c:pt idx="7479">
                  <c:v>8.6562500000000001E-2</c:v>
                </c:pt>
                <c:pt idx="7480">
                  <c:v>8.6574074074074067E-2</c:v>
                </c:pt>
                <c:pt idx="7481">
                  <c:v>8.6585648148148148E-2</c:v>
                </c:pt>
                <c:pt idx="7482">
                  <c:v>8.6597222222222228E-2</c:v>
                </c:pt>
                <c:pt idx="7483">
                  <c:v>8.6608796296296295E-2</c:v>
                </c:pt>
                <c:pt idx="7484">
                  <c:v>8.6620370370370375E-2</c:v>
                </c:pt>
                <c:pt idx="7485">
                  <c:v>8.6631944444444442E-2</c:v>
                </c:pt>
                <c:pt idx="7486">
                  <c:v>8.6643518518518522E-2</c:v>
                </c:pt>
                <c:pt idx="7487">
                  <c:v>8.6655092592592589E-2</c:v>
                </c:pt>
                <c:pt idx="7488">
                  <c:v>8.666666666666667E-2</c:v>
                </c:pt>
                <c:pt idx="7489">
                  <c:v>8.6678240740740736E-2</c:v>
                </c:pt>
                <c:pt idx="7490">
                  <c:v>8.6689814814814817E-2</c:v>
                </c:pt>
                <c:pt idx="7491">
                  <c:v>8.6701388888888883E-2</c:v>
                </c:pt>
                <c:pt idx="7492">
                  <c:v>8.6712962962962964E-2</c:v>
                </c:pt>
                <c:pt idx="7493">
                  <c:v>8.6724537037037031E-2</c:v>
                </c:pt>
                <c:pt idx="7494">
                  <c:v>8.6736111111111111E-2</c:v>
                </c:pt>
                <c:pt idx="7495">
                  <c:v>8.6747685185185192E-2</c:v>
                </c:pt>
                <c:pt idx="7496">
                  <c:v>8.6759259259259258E-2</c:v>
                </c:pt>
                <c:pt idx="7497">
                  <c:v>8.6770833333333339E-2</c:v>
                </c:pt>
                <c:pt idx="7498">
                  <c:v>8.6782407407407405E-2</c:v>
                </c:pt>
                <c:pt idx="7499">
                  <c:v>8.6793981481481486E-2</c:v>
                </c:pt>
                <c:pt idx="7500">
                  <c:v>8.6805555555555552E-2</c:v>
                </c:pt>
                <c:pt idx="7501">
                  <c:v>8.6817129629629633E-2</c:v>
                </c:pt>
                <c:pt idx="7502">
                  <c:v>8.68287037037037E-2</c:v>
                </c:pt>
                <c:pt idx="7503">
                  <c:v>8.684027777777778E-2</c:v>
                </c:pt>
                <c:pt idx="7504">
                  <c:v>8.6851851851851847E-2</c:v>
                </c:pt>
                <c:pt idx="7505">
                  <c:v>8.6863425925925927E-2</c:v>
                </c:pt>
                <c:pt idx="7506">
                  <c:v>8.6874999999999994E-2</c:v>
                </c:pt>
                <c:pt idx="7507">
                  <c:v>8.6886574074074074E-2</c:v>
                </c:pt>
                <c:pt idx="7508">
                  <c:v>8.6898148148148155E-2</c:v>
                </c:pt>
                <c:pt idx="7509">
                  <c:v>8.6909722222222222E-2</c:v>
                </c:pt>
                <c:pt idx="7510">
                  <c:v>8.6921296296296302E-2</c:v>
                </c:pt>
                <c:pt idx="7511">
                  <c:v>8.6932870370370369E-2</c:v>
                </c:pt>
                <c:pt idx="7512">
                  <c:v>8.6944444444444449E-2</c:v>
                </c:pt>
                <c:pt idx="7513">
                  <c:v>8.6956018518518516E-2</c:v>
                </c:pt>
                <c:pt idx="7514">
                  <c:v>8.6967592592592596E-2</c:v>
                </c:pt>
                <c:pt idx="7515">
                  <c:v>8.6979166666666663E-2</c:v>
                </c:pt>
                <c:pt idx="7516">
                  <c:v>8.6990740740740743E-2</c:v>
                </c:pt>
                <c:pt idx="7517">
                  <c:v>8.700231481481481E-2</c:v>
                </c:pt>
                <c:pt idx="7518">
                  <c:v>8.7013888888888891E-2</c:v>
                </c:pt>
                <c:pt idx="7519">
                  <c:v>8.7025462962962957E-2</c:v>
                </c:pt>
                <c:pt idx="7520">
                  <c:v>8.7037037037037038E-2</c:v>
                </c:pt>
                <c:pt idx="7521">
                  <c:v>8.7048611111111104E-2</c:v>
                </c:pt>
                <c:pt idx="7522">
                  <c:v>8.7060185185185185E-2</c:v>
                </c:pt>
                <c:pt idx="7523">
                  <c:v>8.7071759259259265E-2</c:v>
                </c:pt>
                <c:pt idx="7524">
                  <c:v>8.7083333333333332E-2</c:v>
                </c:pt>
                <c:pt idx="7525">
                  <c:v>8.7094907407407413E-2</c:v>
                </c:pt>
                <c:pt idx="7526">
                  <c:v>8.7106481481481479E-2</c:v>
                </c:pt>
                <c:pt idx="7527">
                  <c:v>8.711805555555556E-2</c:v>
                </c:pt>
                <c:pt idx="7528">
                  <c:v>8.7129629629629626E-2</c:v>
                </c:pt>
                <c:pt idx="7529">
                  <c:v>8.7141203703703707E-2</c:v>
                </c:pt>
                <c:pt idx="7530">
                  <c:v>8.7152777777777773E-2</c:v>
                </c:pt>
                <c:pt idx="7531">
                  <c:v>8.7164351851851854E-2</c:v>
                </c:pt>
                <c:pt idx="7532">
                  <c:v>8.7175925925925921E-2</c:v>
                </c:pt>
                <c:pt idx="7533">
                  <c:v>8.7187500000000001E-2</c:v>
                </c:pt>
                <c:pt idx="7534">
                  <c:v>8.7199074074074068E-2</c:v>
                </c:pt>
                <c:pt idx="7535">
                  <c:v>8.7210648148148148E-2</c:v>
                </c:pt>
                <c:pt idx="7536">
                  <c:v>8.7222222222222229E-2</c:v>
                </c:pt>
                <c:pt idx="7537">
                  <c:v>8.7233796296296295E-2</c:v>
                </c:pt>
                <c:pt idx="7538">
                  <c:v>8.7245370370370376E-2</c:v>
                </c:pt>
                <c:pt idx="7539">
                  <c:v>8.7256944444444443E-2</c:v>
                </c:pt>
                <c:pt idx="7540">
                  <c:v>8.7268518518518523E-2</c:v>
                </c:pt>
                <c:pt idx="7541">
                  <c:v>8.728009259259259E-2</c:v>
                </c:pt>
                <c:pt idx="7542">
                  <c:v>8.729166666666667E-2</c:v>
                </c:pt>
                <c:pt idx="7543">
                  <c:v>8.7303240740740737E-2</c:v>
                </c:pt>
                <c:pt idx="7544">
                  <c:v>8.7314814814814817E-2</c:v>
                </c:pt>
                <c:pt idx="7545">
                  <c:v>8.7326388888888884E-2</c:v>
                </c:pt>
                <c:pt idx="7546">
                  <c:v>8.7337962962962964E-2</c:v>
                </c:pt>
                <c:pt idx="7547">
                  <c:v>8.7349537037037031E-2</c:v>
                </c:pt>
                <c:pt idx="7548">
                  <c:v>8.7361111111111112E-2</c:v>
                </c:pt>
                <c:pt idx="7549">
                  <c:v>8.7372685185185192E-2</c:v>
                </c:pt>
                <c:pt idx="7550">
                  <c:v>8.7384259259259259E-2</c:v>
                </c:pt>
                <c:pt idx="7551">
                  <c:v>8.7395833333333339E-2</c:v>
                </c:pt>
                <c:pt idx="7552">
                  <c:v>8.7407407407407406E-2</c:v>
                </c:pt>
                <c:pt idx="7553">
                  <c:v>8.7418981481481486E-2</c:v>
                </c:pt>
                <c:pt idx="7554">
                  <c:v>8.7430555555555553E-2</c:v>
                </c:pt>
                <c:pt idx="7555">
                  <c:v>8.7442129629629634E-2</c:v>
                </c:pt>
                <c:pt idx="7556">
                  <c:v>8.74537037037037E-2</c:v>
                </c:pt>
                <c:pt idx="7557">
                  <c:v>8.7465277777777781E-2</c:v>
                </c:pt>
                <c:pt idx="7558">
                  <c:v>8.7476851851851847E-2</c:v>
                </c:pt>
                <c:pt idx="7559">
                  <c:v>8.7488425925925928E-2</c:v>
                </c:pt>
                <c:pt idx="7560">
                  <c:v>8.7499999999999994E-2</c:v>
                </c:pt>
                <c:pt idx="7561">
                  <c:v>8.7511574074074075E-2</c:v>
                </c:pt>
                <c:pt idx="7562">
                  <c:v>8.7523148148148142E-2</c:v>
                </c:pt>
                <c:pt idx="7563">
                  <c:v>8.7534722222222222E-2</c:v>
                </c:pt>
                <c:pt idx="7564">
                  <c:v>8.7546296296296303E-2</c:v>
                </c:pt>
                <c:pt idx="7565">
                  <c:v>8.7557870370370369E-2</c:v>
                </c:pt>
                <c:pt idx="7566">
                  <c:v>8.756944444444445E-2</c:v>
                </c:pt>
                <c:pt idx="7567">
                  <c:v>8.7581018518518516E-2</c:v>
                </c:pt>
                <c:pt idx="7568">
                  <c:v>8.7592592592592597E-2</c:v>
                </c:pt>
                <c:pt idx="7569">
                  <c:v>8.7604166666666664E-2</c:v>
                </c:pt>
                <c:pt idx="7570">
                  <c:v>8.7615740740740744E-2</c:v>
                </c:pt>
                <c:pt idx="7571">
                  <c:v>8.7627314814814811E-2</c:v>
                </c:pt>
                <c:pt idx="7572">
                  <c:v>8.7638888888888891E-2</c:v>
                </c:pt>
                <c:pt idx="7573">
                  <c:v>8.7650462962962958E-2</c:v>
                </c:pt>
                <c:pt idx="7574">
                  <c:v>8.7662037037037038E-2</c:v>
                </c:pt>
                <c:pt idx="7575">
                  <c:v>8.7673611111111105E-2</c:v>
                </c:pt>
                <c:pt idx="7576">
                  <c:v>8.7685185185185185E-2</c:v>
                </c:pt>
                <c:pt idx="7577">
                  <c:v>8.7696759259259266E-2</c:v>
                </c:pt>
                <c:pt idx="7578">
                  <c:v>8.7708333333333333E-2</c:v>
                </c:pt>
                <c:pt idx="7579">
                  <c:v>8.7719907407407413E-2</c:v>
                </c:pt>
                <c:pt idx="7580">
                  <c:v>8.773148148148148E-2</c:v>
                </c:pt>
                <c:pt idx="7581">
                  <c:v>8.774305555555556E-2</c:v>
                </c:pt>
                <c:pt idx="7582">
                  <c:v>8.7754629629629627E-2</c:v>
                </c:pt>
                <c:pt idx="7583">
                  <c:v>8.7766203703703707E-2</c:v>
                </c:pt>
                <c:pt idx="7584">
                  <c:v>8.7777777777777774E-2</c:v>
                </c:pt>
                <c:pt idx="7585">
                  <c:v>8.7789351851851855E-2</c:v>
                </c:pt>
                <c:pt idx="7586">
                  <c:v>8.7800925925925921E-2</c:v>
                </c:pt>
                <c:pt idx="7587">
                  <c:v>8.7812500000000002E-2</c:v>
                </c:pt>
                <c:pt idx="7588">
                  <c:v>8.7824074074074068E-2</c:v>
                </c:pt>
                <c:pt idx="7589">
                  <c:v>8.7835648148148149E-2</c:v>
                </c:pt>
                <c:pt idx="7590">
                  <c:v>8.7847222222222215E-2</c:v>
                </c:pt>
                <c:pt idx="7591">
                  <c:v>8.7858796296296296E-2</c:v>
                </c:pt>
                <c:pt idx="7592">
                  <c:v>8.7870370370370376E-2</c:v>
                </c:pt>
                <c:pt idx="7593">
                  <c:v>8.7881944444444443E-2</c:v>
                </c:pt>
                <c:pt idx="7594">
                  <c:v>8.7893518518518524E-2</c:v>
                </c:pt>
                <c:pt idx="7595">
                  <c:v>8.790509259259259E-2</c:v>
                </c:pt>
                <c:pt idx="7596">
                  <c:v>8.7916666666666671E-2</c:v>
                </c:pt>
                <c:pt idx="7597">
                  <c:v>8.7928240740740737E-2</c:v>
                </c:pt>
                <c:pt idx="7598">
                  <c:v>8.7939814814814818E-2</c:v>
                </c:pt>
                <c:pt idx="7599">
                  <c:v>8.7951388888888885E-2</c:v>
                </c:pt>
                <c:pt idx="7600">
                  <c:v>8.7962962962962965E-2</c:v>
                </c:pt>
                <c:pt idx="7601">
                  <c:v>8.7974537037037032E-2</c:v>
                </c:pt>
                <c:pt idx="7602">
                  <c:v>8.7986111111111112E-2</c:v>
                </c:pt>
                <c:pt idx="7603">
                  <c:v>8.7997685185185179E-2</c:v>
                </c:pt>
                <c:pt idx="7604">
                  <c:v>8.8009259259259259E-2</c:v>
                </c:pt>
                <c:pt idx="7605">
                  <c:v>8.802083333333334E-2</c:v>
                </c:pt>
                <c:pt idx="7606">
                  <c:v>8.8032407407407406E-2</c:v>
                </c:pt>
                <c:pt idx="7607">
                  <c:v>8.8043981481481487E-2</c:v>
                </c:pt>
                <c:pt idx="7608">
                  <c:v>8.8055555555555554E-2</c:v>
                </c:pt>
                <c:pt idx="7609">
                  <c:v>8.8067129629629634E-2</c:v>
                </c:pt>
                <c:pt idx="7610">
                  <c:v>8.8078703703703701E-2</c:v>
                </c:pt>
                <c:pt idx="7611">
                  <c:v>8.8090277777777781E-2</c:v>
                </c:pt>
                <c:pt idx="7612">
                  <c:v>8.8101851851851848E-2</c:v>
                </c:pt>
                <c:pt idx="7613">
                  <c:v>8.8113425925925928E-2</c:v>
                </c:pt>
                <c:pt idx="7614">
                  <c:v>8.8124999999999995E-2</c:v>
                </c:pt>
                <c:pt idx="7615">
                  <c:v>8.8136574074074076E-2</c:v>
                </c:pt>
                <c:pt idx="7616">
                  <c:v>8.8148148148148142E-2</c:v>
                </c:pt>
                <c:pt idx="7617">
                  <c:v>8.8159722222222223E-2</c:v>
                </c:pt>
                <c:pt idx="7618">
                  <c:v>8.8171296296296303E-2</c:v>
                </c:pt>
                <c:pt idx="7619">
                  <c:v>8.818287037037037E-2</c:v>
                </c:pt>
                <c:pt idx="7620">
                  <c:v>8.819444444444445E-2</c:v>
                </c:pt>
                <c:pt idx="7621">
                  <c:v>8.8206018518518517E-2</c:v>
                </c:pt>
                <c:pt idx="7622">
                  <c:v>8.8217592592592597E-2</c:v>
                </c:pt>
                <c:pt idx="7623">
                  <c:v>8.8229166666666664E-2</c:v>
                </c:pt>
                <c:pt idx="7624">
                  <c:v>8.8240740740740745E-2</c:v>
                </c:pt>
                <c:pt idx="7625">
                  <c:v>8.8252314814814811E-2</c:v>
                </c:pt>
                <c:pt idx="7626">
                  <c:v>8.8263888888888892E-2</c:v>
                </c:pt>
                <c:pt idx="7627">
                  <c:v>8.8275462962962958E-2</c:v>
                </c:pt>
                <c:pt idx="7628">
                  <c:v>8.8287037037037039E-2</c:v>
                </c:pt>
                <c:pt idx="7629">
                  <c:v>8.8298611111111105E-2</c:v>
                </c:pt>
                <c:pt idx="7630">
                  <c:v>8.8310185185185186E-2</c:v>
                </c:pt>
                <c:pt idx="7631">
                  <c:v>8.8321759259259253E-2</c:v>
                </c:pt>
                <c:pt idx="7632">
                  <c:v>8.8333333333333333E-2</c:v>
                </c:pt>
                <c:pt idx="7633">
                  <c:v>8.8344907407407414E-2</c:v>
                </c:pt>
                <c:pt idx="7634">
                  <c:v>8.835648148148148E-2</c:v>
                </c:pt>
                <c:pt idx="7635">
                  <c:v>8.8368055555555561E-2</c:v>
                </c:pt>
                <c:pt idx="7636">
                  <c:v>8.8379629629629627E-2</c:v>
                </c:pt>
                <c:pt idx="7637">
                  <c:v>8.8391203703703708E-2</c:v>
                </c:pt>
                <c:pt idx="7638">
                  <c:v>8.8402777777777775E-2</c:v>
                </c:pt>
                <c:pt idx="7639">
                  <c:v>8.8414351851851855E-2</c:v>
                </c:pt>
                <c:pt idx="7640">
                  <c:v>8.8425925925925922E-2</c:v>
                </c:pt>
                <c:pt idx="7641">
                  <c:v>8.8437500000000002E-2</c:v>
                </c:pt>
                <c:pt idx="7642">
                  <c:v>8.8449074074074069E-2</c:v>
                </c:pt>
                <c:pt idx="7643">
                  <c:v>8.8460648148148149E-2</c:v>
                </c:pt>
                <c:pt idx="7644">
                  <c:v>8.8472222222222216E-2</c:v>
                </c:pt>
                <c:pt idx="7645">
                  <c:v>8.8483796296296297E-2</c:v>
                </c:pt>
                <c:pt idx="7646">
                  <c:v>8.8495370370370377E-2</c:v>
                </c:pt>
                <c:pt idx="7647">
                  <c:v>8.8506944444444444E-2</c:v>
                </c:pt>
                <c:pt idx="7648">
                  <c:v>8.8518518518518524E-2</c:v>
                </c:pt>
                <c:pt idx="7649">
                  <c:v>8.8530092592592591E-2</c:v>
                </c:pt>
                <c:pt idx="7650">
                  <c:v>8.8541666666666671E-2</c:v>
                </c:pt>
                <c:pt idx="7651">
                  <c:v>8.8553240740740738E-2</c:v>
                </c:pt>
                <c:pt idx="7652">
                  <c:v>8.8564814814814818E-2</c:v>
                </c:pt>
                <c:pt idx="7653">
                  <c:v>8.8576388888888885E-2</c:v>
                </c:pt>
                <c:pt idx="7654">
                  <c:v>8.8587962962962966E-2</c:v>
                </c:pt>
                <c:pt idx="7655">
                  <c:v>8.8599537037037032E-2</c:v>
                </c:pt>
                <c:pt idx="7656">
                  <c:v>8.8611111111111113E-2</c:v>
                </c:pt>
                <c:pt idx="7657">
                  <c:v>8.8622685185185179E-2</c:v>
                </c:pt>
                <c:pt idx="7658">
                  <c:v>8.863425925925926E-2</c:v>
                </c:pt>
                <c:pt idx="7659">
                  <c:v>8.8645833333333326E-2</c:v>
                </c:pt>
                <c:pt idx="7660">
                  <c:v>8.8657407407407407E-2</c:v>
                </c:pt>
                <c:pt idx="7661">
                  <c:v>8.8668981481481488E-2</c:v>
                </c:pt>
                <c:pt idx="7662">
                  <c:v>8.8680555555555554E-2</c:v>
                </c:pt>
                <c:pt idx="7663">
                  <c:v>8.8692129629629635E-2</c:v>
                </c:pt>
                <c:pt idx="7664">
                  <c:v>8.8703703703703701E-2</c:v>
                </c:pt>
                <c:pt idx="7665">
                  <c:v>8.8715277777777782E-2</c:v>
                </c:pt>
                <c:pt idx="7666">
                  <c:v>8.8726851851851848E-2</c:v>
                </c:pt>
                <c:pt idx="7667">
                  <c:v>8.8738425925925929E-2</c:v>
                </c:pt>
                <c:pt idx="7668">
                  <c:v>8.8749999999999996E-2</c:v>
                </c:pt>
                <c:pt idx="7669">
                  <c:v>8.8761574074074076E-2</c:v>
                </c:pt>
                <c:pt idx="7670">
                  <c:v>8.8773148148148143E-2</c:v>
                </c:pt>
                <c:pt idx="7671">
                  <c:v>8.8784722222222223E-2</c:v>
                </c:pt>
                <c:pt idx="7672">
                  <c:v>8.879629629629629E-2</c:v>
                </c:pt>
                <c:pt idx="7673">
                  <c:v>8.880787037037037E-2</c:v>
                </c:pt>
                <c:pt idx="7674">
                  <c:v>8.8819444444444451E-2</c:v>
                </c:pt>
                <c:pt idx="7675">
                  <c:v>8.8831018518518517E-2</c:v>
                </c:pt>
                <c:pt idx="7676">
                  <c:v>8.8842592592592598E-2</c:v>
                </c:pt>
                <c:pt idx="7677">
                  <c:v>8.8854166666666665E-2</c:v>
                </c:pt>
                <c:pt idx="7678">
                  <c:v>8.8865740740740745E-2</c:v>
                </c:pt>
                <c:pt idx="7679">
                  <c:v>8.8877314814814812E-2</c:v>
                </c:pt>
                <c:pt idx="7680">
                  <c:v>8.8888888888888892E-2</c:v>
                </c:pt>
                <c:pt idx="7681">
                  <c:v>8.8900462962962959E-2</c:v>
                </c:pt>
                <c:pt idx="7682">
                  <c:v>8.8912037037037039E-2</c:v>
                </c:pt>
                <c:pt idx="7683">
                  <c:v>8.8923611111111106E-2</c:v>
                </c:pt>
                <c:pt idx="7684">
                  <c:v>8.8935185185185187E-2</c:v>
                </c:pt>
                <c:pt idx="7685">
                  <c:v>8.8946759259259253E-2</c:v>
                </c:pt>
                <c:pt idx="7686">
                  <c:v>8.8958333333333334E-2</c:v>
                </c:pt>
                <c:pt idx="7687">
                  <c:v>8.8969907407407414E-2</c:v>
                </c:pt>
                <c:pt idx="7688">
                  <c:v>8.8981481481481481E-2</c:v>
                </c:pt>
                <c:pt idx="7689">
                  <c:v>8.8993055555555561E-2</c:v>
                </c:pt>
                <c:pt idx="7690">
                  <c:v>8.9004629629629628E-2</c:v>
                </c:pt>
                <c:pt idx="7691">
                  <c:v>8.9016203703703708E-2</c:v>
                </c:pt>
                <c:pt idx="7692">
                  <c:v>8.9027777777777775E-2</c:v>
                </c:pt>
                <c:pt idx="7693">
                  <c:v>8.9039351851851856E-2</c:v>
                </c:pt>
                <c:pt idx="7694">
                  <c:v>8.9050925925925922E-2</c:v>
                </c:pt>
                <c:pt idx="7695">
                  <c:v>8.9062500000000003E-2</c:v>
                </c:pt>
                <c:pt idx="7696">
                  <c:v>8.9074074074074069E-2</c:v>
                </c:pt>
                <c:pt idx="7697">
                  <c:v>8.908564814814815E-2</c:v>
                </c:pt>
                <c:pt idx="7698">
                  <c:v>8.9097222222222217E-2</c:v>
                </c:pt>
                <c:pt idx="7699">
                  <c:v>8.9108796296296297E-2</c:v>
                </c:pt>
                <c:pt idx="7700">
                  <c:v>8.9120370370370364E-2</c:v>
                </c:pt>
                <c:pt idx="7701">
                  <c:v>8.9131944444444444E-2</c:v>
                </c:pt>
                <c:pt idx="7702">
                  <c:v>8.9143518518518525E-2</c:v>
                </c:pt>
                <c:pt idx="7703">
                  <c:v>8.9155092592592591E-2</c:v>
                </c:pt>
                <c:pt idx="7704">
                  <c:v>8.9166666666666672E-2</c:v>
                </c:pt>
                <c:pt idx="7705">
                  <c:v>8.9178240740740738E-2</c:v>
                </c:pt>
                <c:pt idx="7706">
                  <c:v>8.9189814814814819E-2</c:v>
                </c:pt>
                <c:pt idx="7707">
                  <c:v>8.9201388888888886E-2</c:v>
                </c:pt>
                <c:pt idx="7708">
                  <c:v>8.9212962962962966E-2</c:v>
                </c:pt>
                <c:pt idx="7709">
                  <c:v>8.9224537037037033E-2</c:v>
                </c:pt>
                <c:pt idx="7710">
                  <c:v>8.9236111111111113E-2</c:v>
                </c:pt>
                <c:pt idx="7711">
                  <c:v>8.924768518518518E-2</c:v>
                </c:pt>
                <c:pt idx="7712">
                  <c:v>8.925925925925926E-2</c:v>
                </c:pt>
                <c:pt idx="7713">
                  <c:v>8.9270833333333327E-2</c:v>
                </c:pt>
                <c:pt idx="7714">
                  <c:v>8.9282407407407408E-2</c:v>
                </c:pt>
                <c:pt idx="7715">
                  <c:v>8.9293981481481488E-2</c:v>
                </c:pt>
                <c:pt idx="7716">
                  <c:v>8.9305555555555555E-2</c:v>
                </c:pt>
                <c:pt idx="7717">
                  <c:v>8.9317129629629635E-2</c:v>
                </c:pt>
                <c:pt idx="7718">
                  <c:v>8.9328703703703702E-2</c:v>
                </c:pt>
                <c:pt idx="7719">
                  <c:v>8.9340277777777782E-2</c:v>
                </c:pt>
                <c:pt idx="7720">
                  <c:v>8.9351851851851849E-2</c:v>
                </c:pt>
                <c:pt idx="7721">
                  <c:v>8.9363425925925929E-2</c:v>
                </c:pt>
                <c:pt idx="7722">
                  <c:v>8.9374999999999996E-2</c:v>
                </c:pt>
                <c:pt idx="7723">
                  <c:v>8.9386574074074077E-2</c:v>
                </c:pt>
                <c:pt idx="7724">
                  <c:v>8.9398148148148143E-2</c:v>
                </c:pt>
                <c:pt idx="7725">
                  <c:v>8.9409722222222224E-2</c:v>
                </c:pt>
                <c:pt idx="7726">
                  <c:v>8.942129629629629E-2</c:v>
                </c:pt>
                <c:pt idx="7727">
                  <c:v>8.9432870370370371E-2</c:v>
                </c:pt>
                <c:pt idx="7728">
                  <c:v>8.9444444444444438E-2</c:v>
                </c:pt>
                <c:pt idx="7729">
                  <c:v>8.9456018518518518E-2</c:v>
                </c:pt>
                <c:pt idx="7730">
                  <c:v>8.9467592592592599E-2</c:v>
                </c:pt>
                <c:pt idx="7731">
                  <c:v>8.9479166666666665E-2</c:v>
                </c:pt>
                <c:pt idx="7732">
                  <c:v>8.9490740740740746E-2</c:v>
                </c:pt>
                <c:pt idx="7733">
                  <c:v>8.9502314814814812E-2</c:v>
                </c:pt>
                <c:pt idx="7734">
                  <c:v>8.9513888888888893E-2</c:v>
                </c:pt>
                <c:pt idx="7735">
                  <c:v>8.9525462962962959E-2</c:v>
                </c:pt>
                <c:pt idx="7736">
                  <c:v>8.953703703703704E-2</c:v>
                </c:pt>
                <c:pt idx="7737">
                  <c:v>8.9548611111111107E-2</c:v>
                </c:pt>
                <c:pt idx="7738">
                  <c:v>8.9560185185185187E-2</c:v>
                </c:pt>
                <c:pt idx="7739">
                  <c:v>8.9571759259259254E-2</c:v>
                </c:pt>
                <c:pt idx="7740">
                  <c:v>8.9583333333333334E-2</c:v>
                </c:pt>
                <c:pt idx="7741">
                  <c:v>8.9594907407407401E-2</c:v>
                </c:pt>
                <c:pt idx="7742">
                  <c:v>8.9606481481481481E-2</c:v>
                </c:pt>
                <c:pt idx="7743">
                  <c:v>8.9618055555555562E-2</c:v>
                </c:pt>
                <c:pt idx="7744">
                  <c:v>8.9629629629629629E-2</c:v>
                </c:pt>
                <c:pt idx="7745">
                  <c:v>8.9641203703703709E-2</c:v>
                </c:pt>
                <c:pt idx="7746">
                  <c:v>8.9652777777777776E-2</c:v>
                </c:pt>
                <c:pt idx="7747">
                  <c:v>8.9664351851851856E-2</c:v>
                </c:pt>
                <c:pt idx="7748">
                  <c:v>8.9675925925925923E-2</c:v>
                </c:pt>
                <c:pt idx="7749">
                  <c:v>8.9687500000000003E-2</c:v>
                </c:pt>
                <c:pt idx="7750">
                  <c:v>8.969907407407407E-2</c:v>
                </c:pt>
                <c:pt idx="7751">
                  <c:v>8.971064814814815E-2</c:v>
                </c:pt>
                <c:pt idx="7752">
                  <c:v>8.9722222222222217E-2</c:v>
                </c:pt>
                <c:pt idx="7753">
                  <c:v>8.9733796296296298E-2</c:v>
                </c:pt>
                <c:pt idx="7754">
                  <c:v>8.9745370370370364E-2</c:v>
                </c:pt>
                <c:pt idx="7755">
                  <c:v>8.9756944444444445E-2</c:v>
                </c:pt>
                <c:pt idx="7756">
                  <c:v>8.9768518518518525E-2</c:v>
                </c:pt>
                <c:pt idx="7757">
                  <c:v>8.9780092592592592E-2</c:v>
                </c:pt>
                <c:pt idx="7758">
                  <c:v>8.9791666666666672E-2</c:v>
                </c:pt>
                <c:pt idx="7759">
                  <c:v>8.9803240740740739E-2</c:v>
                </c:pt>
                <c:pt idx="7760">
                  <c:v>8.981481481481482E-2</c:v>
                </c:pt>
                <c:pt idx="7761">
                  <c:v>8.9826388888888886E-2</c:v>
                </c:pt>
                <c:pt idx="7762">
                  <c:v>8.9837962962962967E-2</c:v>
                </c:pt>
                <c:pt idx="7763">
                  <c:v>8.9849537037037033E-2</c:v>
                </c:pt>
                <c:pt idx="7764">
                  <c:v>8.9861111111111114E-2</c:v>
                </c:pt>
                <c:pt idx="7765">
                  <c:v>8.987268518518518E-2</c:v>
                </c:pt>
                <c:pt idx="7766">
                  <c:v>8.9884259259259261E-2</c:v>
                </c:pt>
                <c:pt idx="7767">
                  <c:v>8.9895833333333328E-2</c:v>
                </c:pt>
                <c:pt idx="7768">
                  <c:v>8.9907407407407408E-2</c:v>
                </c:pt>
                <c:pt idx="7769">
                  <c:v>8.9918981481481475E-2</c:v>
                </c:pt>
                <c:pt idx="7770">
                  <c:v>8.9930555555555555E-2</c:v>
                </c:pt>
                <c:pt idx="7771">
                  <c:v>8.9942129629629636E-2</c:v>
                </c:pt>
                <c:pt idx="7772">
                  <c:v>8.9953703703703702E-2</c:v>
                </c:pt>
                <c:pt idx="7773">
                  <c:v>8.9965277777777783E-2</c:v>
                </c:pt>
                <c:pt idx="7774">
                  <c:v>8.997685185185185E-2</c:v>
                </c:pt>
                <c:pt idx="7775">
                  <c:v>8.998842592592593E-2</c:v>
                </c:pt>
                <c:pt idx="7776">
                  <c:v>0.09</c:v>
                </c:pt>
                <c:pt idx="7777">
                  <c:v>9.0011574074074077E-2</c:v>
                </c:pt>
                <c:pt idx="7778">
                  <c:v>9.0023148148148144E-2</c:v>
                </c:pt>
                <c:pt idx="7779">
                  <c:v>9.0034722222222224E-2</c:v>
                </c:pt>
                <c:pt idx="7780">
                  <c:v>9.0046296296296291E-2</c:v>
                </c:pt>
                <c:pt idx="7781">
                  <c:v>9.0057870370370371E-2</c:v>
                </c:pt>
                <c:pt idx="7782">
                  <c:v>9.0069444444444438E-2</c:v>
                </c:pt>
                <c:pt idx="7783">
                  <c:v>9.0081018518518519E-2</c:v>
                </c:pt>
                <c:pt idx="7784">
                  <c:v>9.0092592592592599E-2</c:v>
                </c:pt>
                <c:pt idx="7785">
                  <c:v>9.0104166666666666E-2</c:v>
                </c:pt>
                <c:pt idx="7786">
                  <c:v>9.0115740740740746E-2</c:v>
                </c:pt>
                <c:pt idx="7787">
                  <c:v>9.0127314814814813E-2</c:v>
                </c:pt>
                <c:pt idx="7788">
                  <c:v>9.0138888888888893E-2</c:v>
                </c:pt>
                <c:pt idx="7789">
                  <c:v>9.015046296296296E-2</c:v>
                </c:pt>
                <c:pt idx="7790">
                  <c:v>9.0162037037037041E-2</c:v>
                </c:pt>
                <c:pt idx="7791">
                  <c:v>9.0173611111111107E-2</c:v>
                </c:pt>
                <c:pt idx="7792">
                  <c:v>9.0185185185185188E-2</c:v>
                </c:pt>
                <c:pt idx="7793">
                  <c:v>9.0196759259259254E-2</c:v>
                </c:pt>
                <c:pt idx="7794">
                  <c:v>9.0208333333333335E-2</c:v>
                </c:pt>
                <c:pt idx="7795">
                  <c:v>9.0219907407407401E-2</c:v>
                </c:pt>
                <c:pt idx="7796">
                  <c:v>9.0231481481481482E-2</c:v>
                </c:pt>
                <c:pt idx="7797">
                  <c:v>9.0243055555555562E-2</c:v>
                </c:pt>
                <c:pt idx="7798">
                  <c:v>9.0254629629629629E-2</c:v>
                </c:pt>
                <c:pt idx="7799">
                  <c:v>9.026620370370371E-2</c:v>
                </c:pt>
                <c:pt idx="7800">
                  <c:v>9.0277777777777776E-2</c:v>
                </c:pt>
                <c:pt idx="7801">
                  <c:v>9.0289351851851857E-2</c:v>
                </c:pt>
                <c:pt idx="7802">
                  <c:v>9.0300925925925923E-2</c:v>
                </c:pt>
                <c:pt idx="7803">
                  <c:v>9.0312500000000004E-2</c:v>
                </c:pt>
                <c:pt idx="7804">
                  <c:v>9.0324074074074071E-2</c:v>
                </c:pt>
                <c:pt idx="7805">
                  <c:v>9.0335648148148151E-2</c:v>
                </c:pt>
                <c:pt idx="7806">
                  <c:v>9.0347222222222218E-2</c:v>
                </c:pt>
                <c:pt idx="7807">
                  <c:v>9.0358796296296298E-2</c:v>
                </c:pt>
                <c:pt idx="7808">
                  <c:v>9.0370370370370365E-2</c:v>
                </c:pt>
                <c:pt idx="7809">
                  <c:v>9.0381944444444445E-2</c:v>
                </c:pt>
                <c:pt idx="7810">
                  <c:v>9.0393518518518512E-2</c:v>
                </c:pt>
                <c:pt idx="7811">
                  <c:v>9.0405092592592592E-2</c:v>
                </c:pt>
                <c:pt idx="7812">
                  <c:v>9.0416666666666673E-2</c:v>
                </c:pt>
                <c:pt idx="7813">
                  <c:v>9.042824074074074E-2</c:v>
                </c:pt>
                <c:pt idx="7814">
                  <c:v>9.043981481481482E-2</c:v>
                </c:pt>
                <c:pt idx="7815">
                  <c:v>9.0451388888888887E-2</c:v>
                </c:pt>
                <c:pt idx="7816">
                  <c:v>9.0462962962962967E-2</c:v>
                </c:pt>
                <c:pt idx="7817">
                  <c:v>9.0474537037037034E-2</c:v>
                </c:pt>
                <c:pt idx="7818">
                  <c:v>9.0486111111111114E-2</c:v>
                </c:pt>
                <c:pt idx="7819">
                  <c:v>9.0497685185185181E-2</c:v>
                </c:pt>
                <c:pt idx="7820">
                  <c:v>9.0509259259259262E-2</c:v>
                </c:pt>
                <c:pt idx="7821">
                  <c:v>9.0520833333333328E-2</c:v>
                </c:pt>
                <c:pt idx="7822">
                  <c:v>9.0532407407407409E-2</c:v>
                </c:pt>
                <c:pt idx="7823">
                  <c:v>9.0543981481481475E-2</c:v>
                </c:pt>
                <c:pt idx="7824">
                  <c:v>9.0555555555555556E-2</c:v>
                </c:pt>
                <c:pt idx="7825">
                  <c:v>9.0567129629629636E-2</c:v>
                </c:pt>
                <c:pt idx="7826">
                  <c:v>9.0578703703703703E-2</c:v>
                </c:pt>
                <c:pt idx="7827">
                  <c:v>9.0590277777777783E-2</c:v>
                </c:pt>
                <c:pt idx="7828">
                  <c:v>9.060185185185185E-2</c:v>
                </c:pt>
                <c:pt idx="7829">
                  <c:v>9.0613425925925931E-2</c:v>
                </c:pt>
                <c:pt idx="7830">
                  <c:v>9.0624999999999997E-2</c:v>
                </c:pt>
                <c:pt idx="7831">
                  <c:v>9.0636574074074078E-2</c:v>
                </c:pt>
                <c:pt idx="7832">
                  <c:v>9.0648148148148144E-2</c:v>
                </c:pt>
                <c:pt idx="7833">
                  <c:v>9.0659722222222225E-2</c:v>
                </c:pt>
                <c:pt idx="7834">
                  <c:v>9.0671296296296292E-2</c:v>
                </c:pt>
                <c:pt idx="7835">
                  <c:v>9.0682870370370372E-2</c:v>
                </c:pt>
                <c:pt idx="7836">
                  <c:v>9.0694444444444439E-2</c:v>
                </c:pt>
                <c:pt idx="7837">
                  <c:v>9.0706018518518519E-2</c:v>
                </c:pt>
                <c:pt idx="7838">
                  <c:v>9.0717592592592586E-2</c:v>
                </c:pt>
                <c:pt idx="7839">
                  <c:v>9.0729166666666666E-2</c:v>
                </c:pt>
                <c:pt idx="7840">
                  <c:v>9.0740740740740747E-2</c:v>
                </c:pt>
                <c:pt idx="7841">
                  <c:v>9.0752314814814813E-2</c:v>
                </c:pt>
                <c:pt idx="7842">
                  <c:v>9.0763888888888894E-2</c:v>
                </c:pt>
                <c:pt idx="7843">
                  <c:v>9.0775462962962961E-2</c:v>
                </c:pt>
                <c:pt idx="7844">
                  <c:v>9.0787037037037041E-2</c:v>
                </c:pt>
                <c:pt idx="7845">
                  <c:v>9.0798611111111108E-2</c:v>
                </c:pt>
                <c:pt idx="7846">
                  <c:v>9.0810185185185188E-2</c:v>
                </c:pt>
                <c:pt idx="7847">
                  <c:v>9.0821759259259255E-2</c:v>
                </c:pt>
                <c:pt idx="7848">
                  <c:v>9.0833333333333335E-2</c:v>
                </c:pt>
                <c:pt idx="7849">
                  <c:v>9.0844907407407402E-2</c:v>
                </c:pt>
                <c:pt idx="7850">
                  <c:v>9.0856481481481483E-2</c:v>
                </c:pt>
                <c:pt idx="7851">
                  <c:v>9.0868055555555549E-2</c:v>
                </c:pt>
                <c:pt idx="7852">
                  <c:v>9.087962962962963E-2</c:v>
                </c:pt>
                <c:pt idx="7853">
                  <c:v>9.089120370370371E-2</c:v>
                </c:pt>
                <c:pt idx="7854">
                  <c:v>9.0902777777777777E-2</c:v>
                </c:pt>
                <c:pt idx="7855">
                  <c:v>9.0914351851851857E-2</c:v>
                </c:pt>
                <c:pt idx="7856">
                  <c:v>9.0925925925925924E-2</c:v>
                </c:pt>
                <c:pt idx="7857">
                  <c:v>9.0937500000000004E-2</c:v>
                </c:pt>
                <c:pt idx="7858">
                  <c:v>9.0949074074074071E-2</c:v>
                </c:pt>
                <c:pt idx="7859">
                  <c:v>9.0960648148148152E-2</c:v>
                </c:pt>
                <c:pt idx="7860">
                  <c:v>9.0972222222222218E-2</c:v>
                </c:pt>
                <c:pt idx="7861">
                  <c:v>9.0983796296296299E-2</c:v>
                </c:pt>
                <c:pt idx="7862">
                  <c:v>9.0995370370370365E-2</c:v>
                </c:pt>
                <c:pt idx="7863">
                  <c:v>9.1006944444444446E-2</c:v>
                </c:pt>
                <c:pt idx="7864">
                  <c:v>9.1018518518518512E-2</c:v>
                </c:pt>
                <c:pt idx="7865">
                  <c:v>9.1030092592592593E-2</c:v>
                </c:pt>
                <c:pt idx="7866">
                  <c:v>9.1041666666666674E-2</c:v>
                </c:pt>
                <c:pt idx="7867">
                  <c:v>9.105324074074074E-2</c:v>
                </c:pt>
                <c:pt idx="7868">
                  <c:v>9.1064814814814821E-2</c:v>
                </c:pt>
                <c:pt idx="7869">
                  <c:v>9.1076388888888887E-2</c:v>
                </c:pt>
                <c:pt idx="7870">
                  <c:v>9.1087962962962968E-2</c:v>
                </c:pt>
                <c:pt idx="7871">
                  <c:v>9.1099537037037034E-2</c:v>
                </c:pt>
                <c:pt idx="7872">
                  <c:v>9.1111111111111115E-2</c:v>
                </c:pt>
                <c:pt idx="7873">
                  <c:v>9.1122685185185182E-2</c:v>
                </c:pt>
                <c:pt idx="7874">
                  <c:v>9.1134259259259262E-2</c:v>
                </c:pt>
                <c:pt idx="7875">
                  <c:v>9.1145833333333329E-2</c:v>
                </c:pt>
                <c:pt idx="7876">
                  <c:v>9.1157407407407409E-2</c:v>
                </c:pt>
                <c:pt idx="7877">
                  <c:v>9.1168981481481476E-2</c:v>
                </c:pt>
                <c:pt idx="7878">
                  <c:v>9.1180555555555556E-2</c:v>
                </c:pt>
                <c:pt idx="7879">
                  <c:v>9.1192129629629623E-2</c:v>
                </c:pt>
                <c:pt idx="7880">
                  <c:v>9.1203703703703703E-2</c:v>
                </c:pt>
                <c:pt idx="7881">
                  <c:v>9.1215277777777784E-2</c:v>
                </c:pt>
                <c:pt idx="7882">
                  <c:v>9.1226851851851851E-2</c:v>
                </c:pt>
                <c:pt idx="7883">
                  <c:v>9.1238425925925931E-2</c:v>
                </c:pt>
                <c:pt idx="7884">
                  <c:v>9.1249999999999998E-2</c:v>
                </c:pt>
                <c:pt idx="7885">
                  <c:v>9.1261574074074078E-2</c:v>
                </c:pt>
                <c:pt idx="7886">
                  <c:v>9.1273148148148145E-2</c:v>
                </c:pt>
                <c:pt idx="7887">
                  <c:v>9.1284722222222225E-2</c:v>
                </c:pt>
                <c:pt idx="7888">
                  <c:v>9.1296296296296292E-2</c:v>
                </c:pt>
                <c:pt idx="7889">
                  <c:v>9.1307870370370373E-2</c:v>
                </c:pt>
                <c:pt idx="7890">
                  <c:v>9.1319444444444439E-2</c:v>
                </c:pt>
                <c:pt idx="7891">
                  <c:v>9.133101851851852E-2</c:v>
                </c:pt>
                <c:pt idx="7892">
                  <c:v>9.1342592592592586E-2</c:v>
                </c:pt>
                <c:pt idx="7893">
                  <c:v>9.1354166666666667E-2</c:v>
                </c:pt>
                <c:pt idx="7894">
                  <c:v>9.1365740740740747E-2</c:v>
                </c:pt>
                <c:pt idx="7895">
                  <c:v>9.1377314814814814E-2</c:v>
                </c:pt>
                <c:pt idx="7896">
                  <c:v>9.1388888888888895E-2</c:v>
                </c:pt>
                <c:pt idx="7897">
                  <c:v>9.1400462962962961E-2</c:v>
                </c:pt>
                <c:pt idx="7898">
                  <c:v>9.1412037037037042E-2</c:v>
                </c:pt>
                <c:pt idx="7899">
                  <c:v>9.1423611111111108E-2</c:v>
                </c:pt>
                <c:pt idx="7900">
                  <c:v>9.1435185185185189E-2</c:v>
                </c:pt>
                <c:pt idx="7901">
                  <c:v>9.1446759259259255E-2</c:v>
                </c:pt>
                <c:pt idx="7902">
                  <c:v>9.1458333333333336E-2</c:v>
                </c:pt>
                <c:pt idx="7903">
                  <c:v>9.1469907407407403E-2</c:v>
                </c:pt>
                <c:pt idx="7904">
                  <c:v>9.1481481481481483E-2</c:v>
                </c:pt>
                <c:pt idx="7905">
                  <c:v>9.149305555555555E-2</c:v>
                </c:pt>
                <c:pt idx="7906">
                  <c:v>9.150462962962963E-2</c:v>
                </c:pt>
                <c:pt idx="7907">
                  <c:v>9.1516203703703697E-2</c:v>
                </c:pt>
                <c:pt idx="7908">
                  <c:v>9.1527777777777777E-2</c:v>
                </c:pt>
                <c:pt idx="7909">
                  <c:v>9.1539351851851858E-2</c:v>
                </c:pt>
                <c:pt idx="7910">
                  <c:v>9.1550925925925924E-2</c:v>
                </c:pt>
                <c:pt idx="7911">
                  <c:v>9.1562500000000005E-2</c:v>
                </c:pt>
                <c:pt idx="7912">
                  <c:v>9.1574074074074072E-2</c:v>
                </c:pt>
                <c:pt idx="7913">
                  <c:v>9.1585648148148152E-2</c:v>
                </c:pt>
                <c:pt idx="7914">
                  <c:v>9.1597222222222219E-2</c:v>
                </c:pt>
                <c:pt idx="7915">
                  <c:v>9.1608796296296299E-2</c:v>
                </c:pt>
                <c:pt idx="7916">
                  <c:v>9.1620370370370366E-2</c:v>
                </c:pt>
                <c:pt idx="7917">
                  <c:v>9.1631944444444446E-2</c:v>
                </c:pt>
                <c:pt idx="7918">
                  <c:v>9.1643518518518513E-2</c:v>
                </c:pt>
                <c:pt idx="7919">
                  <c:v>9.1655092592592594E-2</c:v>
                </c:pt>
                <c:pt idx="7920">
                  <c:v>9.166666666666666E-2</c:v>
                </c:pt>
                <c:pt idx="7921">
                  <c:v>9.1678240740740741E-2</c:v>
                </c:pt>
                <c:pt idx="7922">
                  <c:v>9.1689814814814821E-2</c:v>
                </c:pt>
                <c:pt idx="7923">
                  <c:v>9.1701388888888888E-2</c:v>
                </c:pt>
                <c:pt idx="7924">
                  <c:v>9.1712962962962968E-2</c:v>
                </c:pt>
                <c:pt idx="7925">
                  <c:v>9.1724537037037035E-2</c:v>
                </c:pt>
                <c:pt idx="7926">
                  <c:v>9.1736111111111115E-2</c:v>
                </c:pt>
                <c:pt idx="7927">
                  <c:v>9.1747685185185182E-2</c:v>
                </c:pt>
                <c:pt idx="7928">
                  <c:v>9.1759259259259263E-2</c:v>
                </c:pt>
                <c:pt idx="7929">
                  <c:v>9.1770833333333329E-2</c:v>
                </c:pt>
                <c:pt idx="7930">
                  <c:v>9.178240740740741E-2</c:v>
                </c:pt>
                <c:pt idx="7931">
                  <c:v>9.1793981481481476E-2</c:v>
                </c:pt>
                <c:pt idx="7932">
                  <c:v>9.1805555555555557E-2</c:v>
                </c:pt>
                <c:pt idx="7933">
                  <c:v>9.1817129629629624E-2</c:v>
                </c:pt>
                <c:pt idx="7934">
                  <c:v>9.1828703703703704E-2</c:v>
                </c:pt>
                <c:pt idx="7935">
                  <c:v>9.1840277777777785E-2</c:v>
                </c:pt>
                <c:pt idx="7936">
                  <c:v>9.1851851851851851E-2</c:v>
                </c:pt>
                <c:pt idx="7937">
                  <c:v>9.1863425925925932E-2</c:v>
                </c:pt>
                <c:pt idx="7938">
                  <c:v>9.1874999999999998E-2</c:v>
                </c:pt>
                <c:pt idx="7939">
                  <c:v>9.1886574074074079E-2</c:v>
                </c:pt>
                <c:pt idx="7940">
                  <c:v>9.1898148148148145E-2</c:v>
                </c:pt>
                <c:pt idx="7941">
                  <c:v>9.1909722222222226E-2</c:v>
                </c:pt>
                <c:pt idx="7942">
                  <c:v>9.1921296296296293E-2</c:v>
                </c:pt>
                <c:pt idx="7943">
                  <c:v>9.1932870370370373E-2</c:v>
                </c:pt>
                <c:pt idx="7944">
                  <c:v>9.194444444444444E-2</c:v>
                </c:pt>
                <c:pt idx="7945">
                  <c:v>9.195601851851852E-2</c:v>
                </c:pt>
                <c:pt idx="7946">
                  <c:v>9.1967592592592587E-2</c:v>
                </c:pt>
                <c:pt idx="7947">
                  <c:v>9.1979166666666667E-2</c:v>
                </c:pt>
                <c:pt idx="7948">
                  <c:v>9.1990740740740734E-2</c:v>
                </c:pt>
                <c:pt idx="7949">
                  <c:v>9.2002314814814815E-2</c:v>
                </c:pt>
                <c:pt idx="7950">
                  <c:v>9.2013888888888895E-2</c:v>
                </c:pt>
                <c:pt idx="7951">
                  <c:v>9.2025462962962962E-2</c:v>
                </c:pt>
                <c:pt idx="7952">
                  <c:v>9.2037037037037042E-2</c:v>
                </c:pt>
                <c:pt idx="7953">
                  <c:v>9.2048611111111109E-2</c:v>
                </c:pt>
                <c:pt idx="7954">
                  <c:v>9.2060185185185189E-2</c:v>
                </c:pt>
                <c:pt idx="7955">
                  <c:v>9.2071759259259256E-2</c:v>
                </c:pt>
                <c:pt idx="7956">
                  <c:v>9.2083333333333336E-2</c:v>
                </c:pt>
                <c:pt idx="7957">
                  <c:v>9.2094907407407403E-2</c:v>
                </c:pt>
                <c:pt idx="7958">
                  <c:v>9.2106481481481484E-2</c:v>
                </c:pt>
                <c:pt idx="7959">
                  <c:v>9.211805555555555E-2</c:v>
                </c:pt>
                <c:pt idx="7960">
                  <c:v>9.2129629629629631E-2</c:v>
                </c:pt>
                <c:pt idx="7961">
                  <c:v>9.2141203703703697E-2</c:v>
                </c:pt>
                <c:pt idx="7962">
                  <c:v>9.2152777777777778E-2</c:v>
                </c:pt>
                <c:pt idx="7963">
                  <c:v>9.2164351851851858E-2</c:v>
                </c:pt>
                <c:pt idx="7964">
                  <c:v>9.2175925925925925E-2</c:v>
                </c:pt>
                <c:pt idx="7965">
                  <c:v>9.2187500000000006E-2</c:v>
                </c:pt>
                <c:pt idx="7966">
                  <c:v>9.2199074074074072E-2</c:v>
                </c:pt>
                <c:pt idx="7967">
                  <c:v>9.2210648148148153E-2</c:v>
                </c:pt>
                <c:pt idx="7968">
                  <c:v>9.2222222222222219E-2</c:v>
                </c:pt>
                <c:pt idx="7969">
                  <c:v>9.22337962962963E-2</c:v>
                </c:pt>
                <c:pt idx="7970">
                  <c:v>9.2245370370370366E-2</c:v>
                </c:pt>
                <c:pt idx="7971">
                  <c:v>9.2256944444444447E-2</c:v>
                </c:pt>
                <c:pt idx="7972">
                  <c:v>9.2268518518518514E-2</c:v>
                </c:pt>
                <c:pt idx="7973">
                  <c:v>9.2280092592592594E-2</c:v>
                </c:pt>
                <c:pt idx="7974">
                  <c:v>9.2291666666666661E-2</c:v>
                </c:pt>
                <c:pt idx="7975">
                  <c:v>9.2303240740740741E-2</c:v>
                </c:pt>
                <c:pt idx="7976">
                  <c:v>9.2314814814814808E-2</c:v>
                </c:pt>
                <c:pt idx="7977">
                  <c:v>9.2326388888888888E-2</c:v>
                </c:pt>
                <c:pt idx="7978">
                  <c:v>9.2337962962962969E-2</c:v>
                </c:pt>
                <c:pt idx="7979">
                  <c:v>9.2349537037037036E-2</c:v>
                </c:pt>
                <c:pt idx="7980">
                  <c:v>9.2361111111111116E-2</c:v>
                </c:pt>
                <c:pt idx="7981">
                  <c:v>9.2372685185185183E-2</c:v>
                </c:pt>
                <c:pt idx="7982">
                  <c:v>9.2384259259259263E-2</c:v>
                </c:pt>
                <c:pt idx="7983">
                  <c:v>9.239583333333333E-2</c:v>
                </c:pt>
                <c:pt idx="7984">
                  <c:v>9.240740740740741E-2</c:v>
                </c:pt>
                <c:pt idx="7985">
                  <c:v>9.2418981481481477E-2</c:v>
                </c:pt>
                <c:pt idx="7986">
                  <c:v>9.2430555555555557E-2</c:v>
                </c:pt>
                <c:pt idx="7987">
                  <c:v>9.2442129629629624E-2</c:v>
                </c:pt>
                <c:pt idx="7988">
                  <c:v>9.2453703703703705E-2</c:v>
                </c:pt>
                <c:pt idx="7989">
                  <c:v>9.2465277777777771E-2</c:v>
                </c:pt>
                <c:pt idx="7990">
                  <c:v>9.2476851851851852E-2</c:v>
                </c:pt>
                <c:pt idx="7991">
                  <c:v>9.2488425925925932E-2</c:v>
                </c:pt>
                <c:pt idx="7992">
                  <c:v>9.2499999999999999E-2</c:v>
                </c:pt>
                <c:pt idx="7993">
                  <c:v>9.2511574074074079E-2</c:v>
                </c:pt>
                <c:pt idx="7994">
                  <c:v>9.2523148148148146E-2</c:v>
                </c:pt>
                <c:pt idx="7995">
                  <c:v>9.2534722222222227E-2</c:v>
                </c:pt>
                <c:pt idx="7996">
                  <c:v>9.2546296296296293E-2</c:v>
                </c:pt>
                <c:pt idx="7997">
                  <c:v>9.2557870370370374E-2</c:v>
                </c:pt>
                <c:pt idx="7998">
                  <c:v>9.256944444444444E-2</c:v>
                </c:pt>
                <c:pt idx="7999">
                  <c:v>9.2581018518518521E-2</c:v>
                </c:pt>
                <c:pt idx="8000">
                  <c:v>9.2592592592592587E-2</c:v>
                </c:pt>
                <c:pt idx="8001">
                  <c:v>9.2604166666666668E-2</c:v>
                </c:pt>
                <c:pt idx="8002">
                  <c:v>9.2615740740740735E-2</c:v>
                </c:pt>
                <c:pt idx="8003">
                  <c:v>9.2627314814814815E-2</c:v>
                </c:pt>
                <c:pt idx="8004">
                  <c:v>9.2638888888888896E-2</c:v>
                </c:pt>
                <c:pt idx="8005">
                  <c:v>9.2650462962962962E-2</c:v>
                </c:pt>
                <c:pt idx="8006">
                  <c:v>9.2662037037037043E-2</c:v>
                </c:pt>
                <c:pt idx="8007">
                  <c:v>9.2673611111111109E-2</c:v>
                </c:pt>
                <c:pt idx="8008">
                  <c:v>9.268518518518519E-2</c:v>
                </c:pt>
                <c:pt idx="8009">
                  <c:v>9.2696759259259257E-2</c:v>
                </c:pt>
                <c:pt idx="8010">
                  <c:v>9.2708333333333337E-2</c:v>
                </c:pt>
                <c:pt idx="8011">
                  <c:v>9.2719907407407404E-2</c:v>
                </c:pt>
                <c:pt idx="8012">
                  <c:v>9.2731481481481484E-2</c:v>
                </c:pt>
                <c:pt idx="8013">
                  <c:v>9.2743055555555551E-2</c:v>
                </c:pt>
                <c:pt idx="8014">
                  <c:v>9.2754629629629631E-2</c:v>
                </c:pt>
                <c:pt idx="8015">
                  <c:v>9.2766203703703698E-2</c:v>
                </c:pt>
                <c:pt idx="8016">
                  <c:v>9.2777777777777778E-2</c:v>
                </c:pt>
                <c:pt idx="8017">
                  <c:v>9.2789351851851845E-2</c:v>
                </c:pt>
                <c:pt idx="8018">
                  <c:v>9.2800925925925926E-2</c:v>
                </c:pt>
                <c:pt idx="8019">
                  <c:v>9.2812500000000006E-2</c:v>
                </c:pt>
                <c:pt idx="8020">
                  <c:v>9.2824074074074073E-2</c:v>
                </c:pt>
                <c:pt idx="8021">
                  <c:v>9.2835648148148153E-2</c:v>
                </c:pt>
                <c:pt idx="8022">
                  <c:v>9.284722222222222E-2</c:v>
                </c:pt>
                <c:pt idx="8023">
                  <c:v>9.28587962962963E-2</c:v>
                </c:pt>
                <c:pt idx="8024">
                  <c:v>9.2870370370370367E-2</c:v>
                </c:pt>
                <c:pt idx="8025">
                  <c:v>9.2881944444444448E-2</c:v>
                </c:pt>
                <c:pt idx="8026">
                  <c:v>9.2893518518518514E-2</c:v>
                </c:pt>
                <c:pt idx="8027">
                  <c:v>9.2905092592592595E-2</c:v>
                </c:pt>
                <c:pt idx="8028">
                  <c:v>9.2916666666666661E-2</c:v>
                </c:pt>
                <c:pt idx="8029">
                  <c:v>9.2928240740740742E-2</c:v>
                </c:pt>
                <c:pt idx="8030">
                  <c:v>9.2939814814814808E-2</c:v>
                </c:pt>
                <c:pt idx="8031">
                  <c:v>9.2951388888888889E-2</c:v>
                </c:pt>
                <c:pt idx="8032">
                  <c:v>9.2962962962962969E-2</c:v>
                </c:pt>
                <c:pt idx="8033">
                  <c:v>9.2974537037037036E-2</c:v>
                </c:pt>
                <c:pt idx="8034">
                  <c:v>9.2986111111111117E-2</c:v>
                </c:pt>
                <c:pt idx="8035">
                  <c:v>9.2997685185185183E-2</c:v>
                </c:pt>
                <c:pt idx="8036">
                  <c:v>9.3009259259259264E-2</c:v>
                </c:pt>
                <c:pt idx="8037">
                  <c:v>9.302083333333333E-2</c:v>
                </c:pt>
                <c:pt idx="8038">
                  <c:v>9.3032407407407411E-2</c:v>
                </c:pt>
                <c:pt idx="8039">
                  <c:v>9.3043981481481478E-2</c:v>
                </c:pt>
                <c:pt idx="8040">
                  <c:v>9.3055555555555558E-2</c:v>
                </c:pt>
                <c:pt idx="8041">
                  <c:v>9.3067129629629625E-2</c:v>
                </c:pt>
                <c:pt idx="8042">
                  <c:v>9.3078703703703705E-2</c:v>
                </c:pt>
                <c:pt idx="8043">
                  <c:v>9.3090277777777772E-2</c:v>
                </c:pt>
                <c:pt idx="8044">
                  <c:v>9.3101851851851852E-2</c:v>
                </c:pt>
                <c:pt idx="8045">
                  <c:v>9.3113425925925933E-2</c:v>
                </c:pt>
                <c:pt idx="8046">
                  <c:v>9.3124999999999999E-2</c:v>
                </c:pt>
                <c:pt idx="8047">
                  <c:v>9.313657407407408E-2</c:v>
                </c:pt>
                <c:pt idx="8048">
                  <c:v>9.3148148148148147E-2</c:v>
                </c:pt>
                <c:pt idx="8049">
                  <c:v>9.3159722222222227E-2</c:v>
                </c:pt>
                <c:pt idx="8050">
                  <c:v>9.3171296296296294E-2</c:v>
                </c:pt>
                <c:pt idx="8051">
                  <c:v>9.3182870370370374E-2</c:v>
                </c:pt>
                <c:pt idx="8052">
                  <c:v>9.3194444444444441E-2</c:v>
                </c:pt>
                <c:pt idx="8053">
                  <c:v>9.3206018518518521E-2</c:v>
                </c:pt>
                <c:pt idx="8054">
                  <c:v>9.3217592592592588E-2</c:v>
                </c:pt>
                <c:pt idx="8055">
                  <c:v>9.3229166666666669E-2</c:v>
                </c:pt>
                <c:pt idx="8056">
                  <c:v>9.3240740740740735E-2</c:v>
                </c:pt>
                <c:pt idx="8057">
                  <c:v>9.3252314814814816E-2</c:v>
                </c:pt>
                <c:pt idx="8058">
                  <c:v>9.3263888888888882E-2</c:v>
                </c:pt>
                <c:pt idx="8059">
                  <c:v>9.3275462962962963E-2</c:v>
                </c:pt>
                <c:pt idx="8060">
                  <c:v>9.3287037037037043E-2</c:v>
                </c:pt>
                <c:pt idx="8061">
                  <c:v>9.329861111111111E-2</c:v>
                </c:pt>
                <c:pt idx="8062">
                  <c:v>9.331018518518519E-2</c:v>
                </c:pt>
                <c:pt idx="8063">
                  <c:v>9.3321759259259257E-2</c:v>
                </c:pt>
                <c:pt idx="8064">
                  <c:v>9.3333333333333338E-2</c:v>
                </c:pt>
                <c:pt idx="8065">
                  <c:v>9.3344907407407404E-2</c:v>
                </c:pt>
                <c:pt idx="8066">
                  <c:v>9.3356481481481485E-2</c:v>
                </c:pt>
                <c:pt idx="8067">
                  <c:v>9.3368055555555551E-2</c:v>
                </c:pt>
                <c:pt idx="8068">
                  <c:v>9.3379629629629632E-2</c:v>
                </c:pt>
                <c:pt idx="8069">
                  <c:v>9.3391203703703699E-2</c:v>
                </c:pt>
                <c:pt idx="8070">
                  <c:v>9.3402777777777779E-2</c:v>
                </c:pt>
                <c:pt idx="8071">
                  <c:v>9.3414351851851846E-2</c:v>
                </c:pt>
                <c:pt idx="8072">
                  <c:v>9.3425925925925926E-2</c:v>
                </c:pt>
                <c:pt idx="8073">
                  <c:v>9.3437500000000007E-2</c:v>
                </c:pt>
                <c:pt idx="8074">
                  <c:v>9.3449074074074073E-2</c:v>
                </c:pt>
                <c:pt idx="8075">
                  <c:v>9.3460648148148154E-2</c:v>
                </c:pt>
                <c:pt idx="8076">
                  <c:v>9.347222222222222E-2</c:v>
                </c:pt>
                <c:pt idx="8077">
                  <c:v>9.3483796296296301E-2</c:v>
                </c:pt>
                <c:pt idx="8078">
                  <c:v>9.3495370370370368E-2</c:v>
                </c:pt>
                <c:pt idx="8079">
                  <c:v>9.3506944444444448E-2</c:v>
                </c:pt>
                <c:pt idx="8080">
                  <c:v>9.3518518518518515E-2</c:v>
                </c:pt>
                <c:pt idx="8081">
                  <c:v>9.3530092592592595E-2</c:v>
                </c:pt>
                <c:pt idx="8082">
                  <c:v>9.3541666666666662E-2</c:v>
                </c:pt>
                <c:pt idx="8083">
                  <c:v>9.3553240740740742E-2</c:v>
                </c:pt>
                <c:pt idx="8084">
                  <c:v>9.3564814814814809E-2</c:v>
                </c:pt>
                <c:pt idx="8085">
                  <c:v>9.357638888888889E-2</c:v>
                </c:pt>
                <c:pt idx="8086">
                  <c:v>9.3587962962962956E-2</c:v>
                </c:pt>
                <c:pt idx="8087">
                  <c:v>9.3599537037037037E-2</c:v>
                </c:pt>
                <c:pt idx="8088">
                  <c:v>9.3611111111111117E-2</c:v>
                </c:pt>
                <c:pt idx="8089">
                  <c:v>9.3622685185185184E-2</c:v>
                </c:pt>
                <c:pt idx="8090">
                  <c:v>9.3634259259259264E-2</c:v>
                </c:pt>
                <c:pt idx="8091">
                  <c:v>9.3645833333333331E-2</c:v>
                </c:pt>
                <c:pt idx="8092">
                  <c:v>9.3657407407407411E-2</c:v>
                </c:pt>
                <c:pt idx="8093">
                  <c:v>9.3668981481481478E-2</c:v>
                </c:pt>
                <c:pt idx="8094">
                  <c:v>9.3680555555555559E-2</c:v>
                </c:pt>
                <c:pt idx="8095">
                  <c:v>9.3692129629629625E-2</c:v>
                </c:pt>
                <c:pt idx="8096">
                  <c:v>9.3703703703703706E-2</c:v>
                </c:pt>
                <c:pt idx="8097">
                  <c:v>9.3715277777777772E-2</c:v>
                </c:pt>
                <c:pt idx="8098">
                  <c:v>9.3726851851851853E-2</c:v>
                </c:pt>
                <c:pt idx="8099">
                  <c:v>9.3738425925925919E-2</c:v>
                </c:pt>
                <c:pt idx="8100">
                  <c:v>9.375E-2</c:v>
                </c:pt>
                <c:pt idx="8101">
                  <c:v>9.3761574074074081E-2</c:v>
                </c:pt>
                <c:pt idx="8102">
                  <c:v>9.3773148148148147E-2</c:v>
                </c:pt>
                <c:pt idx="8103">
                  <c:v>9.3784722222222228E-2</c:v>
                </c:pt>
                <c:pt idx="8104">
                  <c:v>9.3796296296296294E-2</c:v>
                </c:pt>
                <c:pt idx="8105">
                  <c:v>9.3807870370370375E-2</c:v>
                </c:pt>
                <c:pt idx="8106">
                  <c:v>9.3819444444444441E-2</c:v>
                </c:pt>
                <c:pt idx="8107">
                  <c:v>9.3831018518518522E-2</c:v>
                </c:pt>
                <c:pt idx="8108">
                  <c:v>9.3842592592592589E-2</c:v>
                </c:pt>
                <c:pt idx="8109">
                  <c:v>9.3854166666666669E-2</c:v>
                </c:pt>
                <c:pt idx="8110">
                  <c:v>9.3865740740740736E-2</c:v>
                </c:pt>
                <c:pt idx="8111">
                  <c:v>9.3877314814814816E-2</c:v>
                </c:pt>
                <c:pt idx="8112">
                  <c:v>9.3888888888888883E-2</c:v>
                </c:pt>
                <c:pt idx="8113">
                  <c:v>9.3900462962962963E-2</c:v>
                </c:pt>
                <c:pt idx="8114">
                  <c:v>9.3912037037037044E-2</c:v>
                </c:pt>
                <c:pt idx="8115">
                  <c:v>9.392361111111111E-2</c:v>
                </c:pt>
                <c:pt idx="8116">
                  <c:v>9.3935185185185191E-2</c:v>
                </c:pt>
                <c:pt idx="8117">
                  <c:v>9.3946759259259258E-2</c:v>
                </c:pt>
                <c:pt idx="8118">
                  <c:v>9.3958333333333338E-2</c:v>
                </c:pt>
                <c:pt idx="8119">
                  <c:v>9.3969907407407405E-2</c:v>
                </c:pt>
                <c:pt idx="8120">
                  <c:v>9.3981481481481485E-2</c:v>
                </c:pt>
                <c:pt idx="8121">
                  <c:v>9.3993055555555552E-2</c:v>
                </c:pt>
                <c:pt idx="8122">
                  <c:v>9.4004629629629632E-2</c:v>
                </c:pt>
                <c:pt idx="8123">
                  <c:v>9.4016203703703699E-2</c:v>
                </c:pt>
                <c:pt idx="8124">
                  <c:v>9.402777777777778E-2</c:v>
                </c:pt>
                <c:pt idx="8125">
                  <c:v>9.4039351851851846E-2</c:v>
                </c:pt>
                <c:pt idx="8126">
                  <c:v>9.4050925925925927E-2</c:v>
                </c:pt>
                <c:pt idx="8127">
                  <c:v>9.4062499999999993E-2</c:v>
                </c:pt>
                <c:pt idx="8128">
                  <c:v>9.4074074074074074E-2</c:v>
                </c:pt>
                <c:pt idx="8129">
                  <c:v>9.4085648148148154E-2</c:v>
                </c:pt>
                <c:pt idx="8130">
                  <c:v>9.4097222222222221E-2</c:v>
                </c:pt>
                <c:pt idx="8131">
                  <c:v>9.4108796296296301E-2</c:v>
                </c:pt>
                <c:pt idx="8132">
                  <c:v>9.4120370370370368E-2</c:v>
                </c:pt>
                <c:pt idx="8133">
                  <c:v>9.4131944444444449E-2</c:v>
                </c:pt>
                <c:pt idx="8134">
                  <c:v>9.4143518518518515E-2</c:v>
                </c:pt>
                <c:pt idx="8135">
                  <c:v>9.4155092592592596E-2</c:v>
                </c:pt>
                <c:pt idx="8136">
                  <c:v>9.4166666666666662E-2</c:v>
                </c:pt>
                <c:pt idx="8137">
                  <c:v>9.4178240740740743E-2</c:v>
                </c:pt>
                <c:pt idx="8138">
                  <c:v>9.418981481481481E-2</c:v>
                </c:pt>
                <c:pt idx="8139">
                  <c:v>9.420138888888889E-2</c:v>
                </c:pt>
                <c:pt idx="8140">
                  <c:v>9.4212962962962957E-2</c:v>
                </c:pt>
                <c:pt idx="8141">
                  <c:v>9.4224537037037037E-2</c:v>
                </c:pt>
                <c:pt idx="8142">
                  <c:v>9.4236111111111118E-2</c:v>
                </c:pt>
                <c:pt idx="8143">
                  <c:v>9.4247685185185184E-2</c:v>
                </c:pt>
                <c:pt idx="8144">
                  <c:v>9.4259259259259265E-2</c:v>
                </c:pt>
                <c:pt idx="8145">
                  <c:v>9.4270833333333331E-2</c:v>
                </c:pt>
                <c:pt idx="8146">
                  <c:v>9.4282407407407412E-2</c:v>
                </c:pt>
                <c:pt idx="8147">
                  <c:v>9.4293981481481479E-2</c:v>
                </c:pt>
                <c:pt idx="8148">
                  <c:v>9.4305555555555559E-2</c:v>
                </c:pt>
                <c:pt idx="8149">
                  <c:v>9.4317129629629626E-2</c:v>
                </c:pt>
                <c:pt idx="8150">
                  <c:v>9.4328703703703706E-2</c:v>
                </c:pt>
                <c:pt idx="8151">
                  <c:v>9.4340277777777773E-2</c:v>
                </c:pt>
                <c:pt idx="8152">
                  <c:v>9.4351851851851853E-2</c:v>
                </c:pt>
                <c:pt idx="8153">
                  <c:v>9.436342592592592E-2</c:v>
                </c:pt>
                <c:pt idx="8154">
                  <c:v>9.4375000000000001E-2</c:v>
                </c:pt>
                <c:pt idx="8155">
                  <c:v>9.4386574074074067E-2</c:v>
                </c:pt>
                <c:pt idx="8156">
                  <c:v>9.4398148148148148E-2</c:v>
                </c:pt>
                <c:pt idx="8157">
                  <c:v>9.4409722222222228E-2</c:v>
                </c:pt>
                <c:pt idx="8158">
                  <c:v>9.4421296296296295E-2</c:v>
                </c:pt>
                <c:pt idx="8159">
                  <c:v>9.4432870370370375E-2</c:v>
                </c:pt>
                <c:pt idx="8160">
                  <c:v>9.4444444444444442E-2</c:v>
                </c:pt>
                <c:pt idx="8161">
                  <c:v>9.4456018518518522E-2</c:v>
                </c:pt>
                <c:pt idx="8162">
                  <c:v>9.4467592592592589E-2</c:v>
                </c:pt>
                <c:pt idx="8163">
                  <c:v>9.447916666666667E-2</c:v>
                </c:pt>
                <c:pt idx="8164">
                  <c:v>9.4490740740740736E-2</c:v>
                </c:pt>
                <c:pt idx="8165">
                  <c:v>9.4502314814814817E-2</c:v>
                </c:pt>
                <c:pt idx="8166">
                  <c:v>9.4513888888888883E-2</c:v>
                </c:pt>
                <c:pt idx="8167">
                  <c:v>9.4525462962962964E-2</c:v>
                </c:pt>
                <c:pt idx="8168">
                  <c:v>9.4537037037037031E-2</c:v>
                </c:pt>
                <c:pt idx="8169">
                  <c:v>9.4548611111111111E-2</c:v>
                </c:pt>
                <c:pt idx="8170">
                  <c:v>9.4560185185185192E-2</c:v>
                </c:pt>
                <c:pt idx="8171">
                  <c:v>9.4571759259259258E-2</c:v>
                </c:pt>
                <c:pt idx="8172">
                  <c:v>9.4583333333333339E-2</c:v>
                </c:pt>
                <c:pt idx="8173">
                  <c:v>9.4594907407407405E-2</c:v>
                </c:pt>
                <c:pt idx="8174">
                  <c:v>9.4606481481481486E-2</c:v>
                </c:pt>
                <c:pt idx="8175">
                  <c:v>9.4618055555555552E-2</c:v>
                </c:pt>
                <c:pt idx="8176">
                  <c:v>9.4629629629629633E-2</c:v>
                </c:pt>
                <c:pt idx="8177">
                  <c:v>9.46412037037037E-2</c:v>
                </c:pt>
                <c:pt idx="8178">
                  <c:v>9.465277777777778E-2</c:v>
                </c:pt>
                <c:pt idx="8179">
                  <c:v>9.4664351851851847E-2</c:v>
                </c:pt>
                <c:pt idx="8180">
                  <c:v>9.4675925925925927E-2</c:v>
                </c:pt>
                <c:pt idx="8181">
                  <c:v>9.4687499999999994E-2</c:v>
                </c:pt>
                <c:pt idx="8182">
                  <c:v>9.4699074074074074E-2</c:v>
                </c:pt>
                <c:pt idx="8183">
                  <c:v>9.4710648148148155E-2</c:v>
                </c:pt>
                <c:pt idx="8184">
                  <c:v>9.4722222222222222E-2</c:v>
                </c:pt>
                <c:pt idx="8185">
                  <c:v>9.4733796296296302E-2</c:v>
                </c:pt>
                <c:pt idx="8186">
                  <c:v>9.4745370370370369E-2</c:v>
                </c:pt>
                <c:pt idx="8187">
                  <c:v>9.4756944444444449E-2</c:v>
                </c:pt>
                <c:pt idx="8188">
                  <c:v>9.4768518518518516E-2</c:v>
                </c:pt>
                <c:pt idx="8189">
                  <c:v>9.4780092592592596E-2</c:v>
                </c:pt>
                <c:pt idx="8190">
                  <c:v>9.4791666666666663E-2</c:v>
                </c:pt>
                <c:pt idx="8191">
                  <c:v>9.4803240740740743E-2</c:v>
                </c:pt>
                <c:pt idx="8192">
                  <c:v>9.481481481481481E-2</c:v>
                </c:pt>
                <c:pt idx="8193">
                  <c:v>9.4826388888888891E-2</c:v>
                </c:pt>
                <c:pt idx="8194">
                  <c:v>9.4837962962962957E-2</c:v>
                </c:pt>
                <c:pt idx="8195">
                  <c:v>9.4849537037037038E-2</c:v>
                </c:pt>
                <c:pt idx="8196">
                  <c:v>9.4861111111111104E-2</c:v>
                </c:pt>
                <c:pt idx="8197">
                  <c:v>9.4872685185185185E-2</c:v>
                </c:pt>
                <c:pt idx="8198">
                  <c:v>9.4884259259259265E-2</c:v>
                </c:pt>
                <c:pt idx="8199">
                  <c:v>9.4895833333333332E-2</c:v>
                </c:pt>
                <c:pt idx="8200">
                  <c:v>9.4907407407407413E-2</c:v>
                </c:pt>
                <c:pt idx="8201">
                  <c:v>9.4918981481481479E-2</c:v>
                </c:pt>
                <c:pt idx="8202">
                  <c:v>9.493055555555556E-2</c:v>
                </c:pt>
                <c:pt idx="8203">
                  <c:v>9.4942129629629626E-2</c:v>
                </c:pt>
                <c:pt idx="8204">
                  <c:v>9.4953703703703707E-2</c:v>
                </c:pt>
                <c:pt idx="8205">
                  <c:v>9.4965277777777773E-2</c:v>
                </c:pt>
                <c:pt idx="8206">
                  <c:v>9.4976851851851854E-2</c:v>
                </c:pt>
                <c:pt idx="8207">
                  <c:v>9.4988425925925921E-2</c:v>
                </c:pt>
                <c:pt idx="8208">
                  <c:v>9.5000000000000001E-2</c:v>
                </c:pt>
                <c:pt idx="8209">
                  <c:v>9.5011574074074068E-2</c:v>
                </c:pt>
                <c:pt idx="8210">
                  <c:v>9.5023148148148148E-2</c:v>
                </c:pt>
                <c:pt idx="8211">
                  <c:v>9.5034722222222229E-2</c:v>
                </c:pt>
                <c:pt idx="8212">
                  <c:v>9.5046296296296295E-2</c:v>
                </c:pt>
                <c:pt idx="8213">
                  <c:v>9.5057870370370376E-2</c:v>
                </c:pt>
                <c:pt idx="8214">
                  <c:v>9.5069444444444443E-2</c:v>
                </c:pt>
                <c:pt idx="8215">
                  <c:v>9.5081018518518523E-2</c:v>
                </c:pt>
                <c:pt idx="8216">
                  <c:v>9.509259259259259E-2</c:v>
                </c:pt>
                <c:pt idx="8217">
                  <c:v>9.510416666666667E-2</c:v>
                </c:pt>
                <c:pt idx="8218">
                  <c:v>9.5115740740740737E-2</c:v>
                </c:pt>
                <c:pt idx="8219">
                  <c:v>9.5127314814814817E-2</c:v>
                </c:pt>
                <c:pt idx="8220">
                  <c:v>9.5138888888888884E-2</c:v>
                </c:pt>
                <c:pt idx="8221">
                  <c:v>9.5150462962962964E-2</c:v>
                </c:pt>
                <c:pt idx="8222">
                  <c:v>9.5162037037037031E-2</c:v>
                </c:pt>
                <c:pt idx="8223">
                  <c:v>9.5173611111111112E-2</c:v>
                </c:pt>
                <c:pt idx="8224">
                  <c:v>9.5185185185185192E-2</c:v>
                </c:pt>
                <c:pt idx="8225">
                  <c:v>9.5196759259259259E-2</c:v>
                </c:pt>
                <c:pt idx="8226">
                  <c:v>9.5208333333333339E-2</c:v>
                </c:pt>
                <c:pt idx="8227">
                  <c:v>9.5219907407407406E-2</c:v>
                </c:pt>
                <c:pt idx="8228">
                  <c:v>9.5231481481481486E-2</c:v>
                </c:pt>
                <c:pt idx="8229">
                  <c:v>9.5243055555555553E-2</c:v>
                </c:pt>
                <c:pt idx="8230">
                  <c:v>9.5254629629629634E-2</c:v>
                </c:pt>
                <c:pt idx="8231">
                  <c:v>9.52662037037037E-2</c:v>
                </c:pt>
                <c:pt idx="8232">
                  <c:v>9.5277777777777781E-2</c:v>
                </c:pt>
                <c:pt idx="8233">
                  <c:v>9.5289351851851847E-2</c:v>
                </c:pt>
                <c:pt idx="8234">
                  <c:v>9.5300925925925928E-2</c:v>
                </c:pt>
                <c:pt idx="8235">
                  <c:v>9.5312499999999994E-2</c:v>
                </c:pt>
                <c:pt idx="8236">
                  <c:v>9.5324074074074075E-2</c:v>
                </c:pt>
                <c:pt idx="8237">
                  <c:v>9.5335648148148142E-2</c:v>
                </c:pt>
                <c:pt idx="8238">
                  <c:v>9.5347222222222222E-2</c:v>
                </c:pt>
                <c:pt idx="8239">
                  <c:v>9.5358796296296303E-2</c:v>
                </c:pt>
                <c:pt idx="8240">
                  <c:v>9.5370370370370369E-2</c:v>
                </c:pt>
                <c:pt idx="8241">
                  <c:v>9.538194444444445E-2</c:v>
                </c:pt>
                <c:pt idx="8242">
                  <c:v>9.5393518518518516E-2</c:v>
                </c:pt>
                <c:pt idx="8243">
                  <c:v>9.5405092592592597E-2</c:v>
                </c:pt>
                <c:pt idx="8244">
                  <c:v>9.5416666666666664E-2</c:v>
                </c:pt>
                <c:pt idx="8245">
                  <c:v>9.5428240740740744E-2</c:v>
                </c:pt>
                <c:pt idx="8246">
                  <c:v>9.5439814814814811E-2</c:v>
                </c:pt>
                <c:pt idx="8247">
                  <c:v>9.5451388888888891E-2</c:v>
                </c:pt>
                <c:pt idx="8248">
                  <c:v>9.5462962962962958E-2</c:v>
                </c:pt>
                <c:pt idx="8249">
                  <c:v>9.5474537037037038E-2</c:v>
                </c:pt>
                <c:pt idx="8250">
                  <c:v>9.5486111111111105E-2</c:v>
                </c:pt>
                <c:pt idx="8251">
                  <c:v>9.5497685185185185E-2</c:v>
                </c:pt>
                <c:pt idx="8252">
                  <c:v>9.5509259259259266E-2</c:v>
                </c:pt>
                <c:pt idx="8253">
                  <c:v>9.5520833333333333E-2</c:v>
                </c:pt>
                <c:pt idx="8254">
                  <c:v>9.5532407407407413E-2</c:v>
                </c:pt>
                <c:pt idx="8255">
                  <c:v>9.554398148148148E-2</c:v>
                </c:pt>
                <c:pt idx="8256">
                  <c:v>9.555555555555556E-2</c:v>
                </c:pt>
                <c:pt idx="8257">
                  <c:v>9.5567129629629627E-2</c:v>
                </c:pt>
                <c:pt idx="8258">
                  <c:v>9.5578703703703707E-2</c:v>
                </c:pt>
                <c:pt idx="8259">
                  <c:v>9.5590277777777774E-2</c:v>
                </c:pt>
                <c:pt idx="8260">
                  <c:v>9.5601851851851855E-2</c:v>
                </c:pt>
                <c:pt idx="8261">
                  <c:v>9.5613425925925921E-2</c:v>
                </c:pt>
                <c:pt idx="8262">
                  <c:v>9.5625000000000002E-2</c:v>
                </c:pt>
                <c:pt idx="8263">
                  <c:v>9.5636574074074068E-2</c:v>
                </c:pt>
                <c:pt idx="8264">
                  <c:v>9.5648148148148149E-2</c:v>
                </c:pt>
                <c:pt idx="8265">
                  <c:v>9.5659722222222215E-2</c:v>
                </c:pt>
                <c:pt idx="8266">
                  <c:v>9.5671296296296296E-2</c:v>
                </c:pt>
                <c:pt idx="8267">
                  <c:v>9.5682870370370376E-2</c:v>
                </c:pt>
                <c:pt idx="8268">
                  <c:v>9.5694444444444443E-2</c:v>
                </c:pt>
                <c:pt idx="8269">
                  <c:v>9.5706018518518524E-2</c:v>
                </c:pt>
                <c:pt idx="8270">
                  <c:v>9.571759259259259E-2</c:v>
                </c:pt>
                <c:pt idx="8271">
                  <c:v>9.5729166666666671E-2</c:v>
                </c:pt>
                <c:pt idx="8272">
                  <c:v>9.5740740740740737E-2</c:v>
                </c:pt>
                <c:pt idx="8273">
                  <c:v>9.5752314814814818E-2</c:v>
                </c:pt>
                <c:pt idx="8274">
                  <c:v>9.5763888888888885E-2</c:v>
                </c:pt>
                <c:pt idx="8275">
                  <c:v>9.5775462962962965E-2</c:v>
                </c:pt>
                <c:pt idx="8276">
                  <c:v>9.5787037037037032E-2</c:v>
                </c:pt>
                <c:pt idx="8277">
                  <c:v>9.5798611111111112E-2</c:v>
                </c:pt>
                <c:pt idx="8278">
                  <c:v>9.5810185185185179E-2</c:v>
                </c:pt>
                <c:pt idx="8279">
                  <c:v>9.5821759259259259E-2</c:v>
                </c:pt>
                <c:pt idx="8280">
                  <c:v>9.583333333333334E-2</c:v>
                </c:pt>
                <c:pt idx="8281">
                  <c:v>9.5844907407407406E-2</c:v>
                </c:pt>
                <c:pt idx="8282">
                  <c:v>9.5856481481481487E-2</c:v>
                </c:pt>
                <c:pt idx="8283">
                  <c:v>9.5868055555555554E-2</c:v>
                </c:pt>
                <c:pt idx="8284">
                  <c:v>9.5879629629629634E-2</c:v>
                </c:pt>
                <c:pt idx="8285">
                  <c:v>9.5891203703703701E-2</c:v>
                </c:pt>
                <c:pt idx="8286">
                  <c:v>9.5902777777777781E-2</c:v>
                </c:pt>
                <c:pt idx="8287">
                  <c:v>9.5914351851851848E-2</c:v>
                </c:pt>
                <c:pt idx="8288">
                  <c:v>9.5925925925925928E-2</c:v>
                </c:pt>
                <c:pt idx="8289">
                  <c:v>9.5937499999999995E-2</c:v>
                </c:pt>
                <c:pt idx="8290">
                  <c:v>9.5949074074074076E-2</c:v>
                </c:pt>
                <c:pt idx="8291">
                  <c:v>9.5960648148148142E-2</c:v>
                </c:pt>
                <c:pt idx="8292">
                  <c:v>9.5972222222222223E-2</c:v>
                </c:pt>
                <c:pt idx="8293">
                  <c:v>9.5983796296296303E-2</c:v>
                </c:pt>
                <c:pt idx="8294">
                  <c:v>9.599537037037037E-2</c:v>
                </c:pt>
                <c:pt idx="8295">
                  <c:v>9.600694444444445E-2</c:v>
                </c:pt>
                <c:pt idx="8296">
                  <c:v>9.6018518518518517E-2</c:v>
                </c:pt>
                <c:pt idx="8297">
                  <c:v>9.6030092592592597E-2</c:v>
                </c:pt>
                <c:pt idx="8298">
                  <c:v>9.6041666666666664E-2</c:v>
                </c:pt>
                <c:pt idx="8299">
                  <c:v>9.6053240740740745E-2</c:v>
                </c:pt>
                <c:pt idx="8300">
                  <c:v>9.6064814814814811E-2</c:v>
                </c:pt>
                <c:pt idx="8301">
                  <c:v>9.6076388888888892E-2</c:v>
                </c:pt>
                <c:pt idx="8302">
                  <c:v>9.6087962962962958E-2</c:v>
                </c:pt>
                <c:pt idx="8303">
                  <c:v>9.6099537037037039E-2</c:v>
                </c:pt>
                <c:pt idx="8304">
                  <c:v>9.6111111111111105E-2</c:v>
                </c:pt>
                <c:pt idx="8305">
                  <c:v>9.6122685185185186E-2</c:v>
                </c:pt>
                <c:pt idx="8306">
                  <c:v>9.6134259259259253E-2</c:v>
                </c:pt>
                <c:pt idx="8307">
                  <c:v>9.6145833333333333E-2</c:v>
                </c:pt>
                <c:pt idx="8308">
                  <c:v>9.6157407407407414E-2</c:v>
                </c:pt>
                <c:pt idx="8309">
                  <c:v>9.616898148148148E-2</c:v>
                </c:pt>
                <c:pt idx="8310">
                  <c:v>9.6180555555555561E-2</c:v>
                </c:pt>
                <c:pt idx="8311">
                  <c:v>9.6192129629629627E-2</c:v>
                </c:pt>
                <c:pt idx="8312">
                  <c:v>9.6203703703703708E-2</c:v>
                </c:pt>
                <c:pt idx="8313">
                  <c:v>9.6215277777777775E-2</c:v>
                </c:pt>
                <c:pt idx="8314">
                  <c:v>9.6226851851851855E-2</c:v>
                </c:pt>
                <c:pt idx="8315">
                  <c:v>9.6238425925925922E-2</c:v>
                </c:pt>
                <c:pt idx="8316">
                  <c:v>9.6250000000000002E-2</c:v>
                </c:pt>
                <c:pt idx="8317">
                  <c:v>9.6261574074074069E-2</c:v>
                </c:pt>
                <c:pt idx="8318">
                  <c:v>9.6273148148148149E-2</c:v>
                </c:pt>
                <c:pt idx="8319">
                  <c:v>9.6284722222222216E-2</c:v>
                </c:pt>
                <c:pt idx="8320">
                  <c:v>9.6296296296296297E-2</c:v>
                </c:pt>
                <c:pt idx="8321">
                  <c:v>9.6307870370370377E-2</c:v>
                </c:pt>
                <c:pt idx="8322">
                  <c:v>9.6319444444444444E-2</c:v>
                </c:pt>
                <c:pt idx="8323">
                  <c:v>9.6331018518518524E-2</c:v>
                </c:pt>
                <c:pt idx="8324">
                  <c:v>9.6342592592592591E-2</c:v>
                </c:pt>
                <c:pt idx="8325">
                  <c:v>9.6354166666666671E-2</c:v>
                </c:pt>
                <c:pt idx="8326">
                  <c:v>9.6365740740740738E-2</c:v>
                </c:pt>
                <c:pt idx="8327">
                  <c:v>9.6377314814814818E-2</c:v>
                </c:pt>
                <c:pt idx="8328">
                  <c:v>9.6388888888888885E-2</c:v>
                </c:pt>
                <c:pt idx="8329">
                  <c:v>9.6400462962962966E-2</c:v>
                </c:pt>
                <c:pt idx="8330">
                  <c:v>9.6412037037037032E-2</c:v>
                </c:pt>
                <c:pt idx="8331">
                  <c:v>9.6423611111111113E-2</c:v>
                </c:pt>
                <c:pt idx="8332">
                  <c:v>9.6435185185185179E-2</c:v>
                </c:pt>
                <c:pt idx="8333">
                  <c:v>9.644675925925926E-2</c:v>
                </c:pt>
                <c:pt idx="8334">
                  <c:v>9.6458333333333326E-2</c:v>
                </c:pt>
                <c:pt idx="8335">
                  <c:v>9.6469907407407407E-2</c:v>
                </c:pt>
                <c:pt idx="8336">
                  <c:v>9.6481481481481488E-2</c:v>
                </c:pt>
                <c:pt idx="8337">
                  <c:v>9.6493055555555554E-2</c:v>
                </c:pt>
                <c:pt idx="8338">
                  <c:v>9.6504629629629635E-2</c:v>
                </c:pt>
                <c:pt idx="8339">
                  <c:v>9.6516203703703701E-2</c:v>
                </c:pt>
                <c:pt idx="8340">
                  <c:v>9.6527777777777782E-2</c:v>
                </c:pt>
                <c:pt idx="8341">
                  <c:v>9.6539351851851848E-2</c:v>
                </c:pt>
                <c:pt idx="8342">
                  <c:v>9.6550925925925929E-2</c:v>
                </c:pt>
                <c:pt idx="8343">
                  <c:v>9.6562499999999996E-2</c:v>
                </c:pt>
                <c:pt idx="8344">
                  <c:v>9.6574074074074076E-2</c:v>
                </c:pt>
                <c:pt idx="8345">
                  <c:v>9.6585648148148143E-2</c:v>
                </c:pt>
                <c:pt idx="8346">
                  <c:v>9.6597222222222223E-2</c:v>
                </c:pt>
                <c:pt idx="8347">
                  <c:v>9.660879629629629E-2</c:v>
                </c:pt>
                <c:pt idx="8348">
                  <c:v>9.662037037037037E-2</c:v>
                </c:pt>
                <c:pt idx="8349">
                  <c:v>9.6631944444444451E-2</c:v>
                </c:pt>
                <c:pt idx="8350">
                  <c:v>9.6643518518518517E-2</c:v>
                </c:pt>
                <c:pt idx="8351">
                  <c:v>9.6655092592592598E-2</c:v>
                </c:pt>
                <c:pt idx="8352">
                  <c:v>9.6666666666666665E-2</c:v>
                </c:pt>
                <c:pt idx="8353">
                  <c:v>9.6678240740740745E-2</c:v>
                </c:pt>
                <c:pt idx="8354">
                  <c:v>9.6689814814814812E-2</c:v>
                </c:pt>
                <c:pt idx="8355">
                  <c:v>9.6701388888888892E-2</c:v>
                </c:pt>
                <c:pt idx="8356">
                  <c:v>9.6712962962962959E-2</c:v>
                </c:pt>
                <c:pt idx="8357">
                  <c:v>9.6724537037037039E-2</c:v>
                </c:pt>
                <c:pt idx="8358">
                  <c:v>9.6736111111111106E-2</c:v>
                </c:pt>
                <c:pt idx="8359">
                  <c:v>9.6747685185185187E-2</c:v>
                </c:pt>
                <c:pt idx="8360">
                  <c:v>9.6759259259259253E-2</c:v>
                </c:pt>
                <c:pt idx="8361">
                  <c:v>9.6770833333333334E-2</c:v>
                </c:pt>
                <c:pt idx="8362">
                  <c:v>9.6782407407407414E-2</c:v>
                </c:pt>
                <c:pt idx="8363">
                  <c:v>9.6793981481481481E-2</c:v>
                </c:pt>
                <c:pt idx="8364">
                  <c:v>9.6805555555555561E-2</c:v>
                </c:pt>
                <c:pt idx="8365">
                  <c:v>9.6817129629629628E-2</c:v>
                </c:pt>
                <c:pt idx="8366">
                  <c:v>9.6828703703703708E-2</c:v>
                </c:pt>
                <c:pt idx="8367">
                  <c:v>9.6840277777777775E-2</c:v>
                </c:pt>
                <c:pt idx="8368">
                  <c:v>9.6851851851851856E-2</c:v>
                </c:pt>
                <c:pt idx="8369">
                  <c:v>9.6863425925925922E-2</c:v>
                </c:pt>
                <c:pt idx="8370">
                  <c:v>9.6875000000000003E-2</c:v>
                </c:pt>
                <c:pt idx="8371">
                  <c:v>9.6886574074074069E-2</c:v>
                </c:pt>
                <c:pt idx="8372">
                  <c:v>9.689814814814815E-2</c:v>
                </c:pt>
                <c:pt idx="8373">
                  <c:v>9.6909722222222217E-2</c:v>
                </c:pt>
                <c:pt idx="8374">
                  <c:v>9.6921296296296297E-2</c:v>
                </c:pt>
                <c:pt idx="8375">
                  <c:v>9.6932870370370364E-2</c:v>
                </c:pt>
                <c:pt idx="8376">
                  <c:v>9.6944444444444444E-2</c:v>
                </c:pt>
                <c:pt idx="8377">
                  <c:v>9.6956018518518525E-2</c:v>
                </c:pt>
                <c:pt idx="8378">
                  <c:v>9.6967592592592591E-2</c:v>
                </c:pt>
                <c:pt idx="8379">
                  <c:v>9.6979166666666672E-2</c:v>
                </c:pt>
                <c:pt idx="8380">
                  <c:v>9.6990740740740738E-2</c:v>
                </c:pt>
                <c:pt idx="8381">
                  <c:v>9.7002314814814819E-2</c:v>
                </c:pt>
                <c:pt idx="8382">
                  <c:v>9.7013888888888886E-2</c:v>
                </c:pt>
                <c:pt idx="8383">
                  <c:v>9.7025462962962966E-2</c:v>
                </c:pt>
                <c:pt idx="8384">
                  <c:v>9.7037037037037033E-2</c:v>
                </c:pt>
                <c:pt idx="8385">
                  <c:v>9.7048611111111113E-2</c:v>
                </c:pt>
                <c:pt idx="8386">
                  <c:v>9.706018518518518E-2</c:v>
                </c:pt>
                <c:pt idx="8387">
                  <c:v>9.707175925925926E-2</c:v>
                </c:pt>
                <c:pt idx="8388">
                  <c:v>9.7083333333333327E-2</c:v>
                </c:pt>
                <c:pt idx="8389">
                  <c:v>9.7094907407407408E-2</c:v>
                </c:pt>
                <c:pt idx="8390">
                  <c:v>9.7106481481481488E-2</c:v>
                </c:pt>
                <c:pt idx="8391">
                  <c:v>9.7118055555555555E-2</c:v>
                </c:pt>
                <c:pt idx="8392">
                  <c:v>9.7129629629629635E-2</c:v>
                </c:pt>
                <c:pt idx="8393">
                  <c:v>9.7141203703703702E-2</c:v>
                </c:pt>
                <c:pt idx="8394">
                  <c:v>9.7152777777777782E-2</c:v>
                </c:pt>
                <c:pt idx="8395">
                  <c:v>9.7164351851851849E-2</c:v>
                </c:pt>
                <c:pt idx="8396">
                  <c:v>9.7175925925925929E-2</c:v>
                </c:pt>
                <c:pt idx="8397">
                  <c:v>9.7187499999999996E-2</c:v>
                </c:pt>
                <c:pt idx="8398">
                  <c:v>9.7199074074074077E-2</c:v>
                </c:pt>
                <c:pt idx="8399">
                  <c:v>9.7210648148148143E-2</c:v>
                </c:pt>
                <c:pt idx="8400">
                  <c:v>9.7222222222222224E-2</c:v>
                </c:pt>
                <c:pt idx="8401">
                  <c:v>9.723379629629629E-2</c:v>
                </c:pt>
                <c:pt idx="8402">
                  <c:v>9.7245370370370371E-2</c:v>
                </c:pt>
                <c:pt idx="8403">
                  <c:v>9.7256944444444438E-2</c:v>
                </c:pt>
                <c:pt idx="8404">
                  <c:v>9.7268518518518518E-2</c:v>
                </c:pt>
                <c:pt idx="8405">
                  <c:v>9.7280092592592599E-2</c:v>
                </c:pt>
                <c:pt idx="8406">
                  <c:v>9.7291666666666665E-2</c:v>
                </c:pt>
                <c:pt idx="8407">
                  <c:v>9.7303240740740746E-2</c:v>
                </c:pt>
                <c:pt idx="8408">
                  <c:v>9.7314814814814812E-2</c:v>
                </c:pt>
                <c:pt idx="8409">
                  <c:v>9.7326388888888893E-2</c:v>
                </c:pt>
                <c:pt idx="8410">
                  <c:v>9.7337962962962959E-2</c:v>
                </c:pt>
                <c:pt idx="8411">
                  <c:v>9.734953703703704E-2</c:v>
                </c:pt>
                <c:pt idx="8412">
                  <c:v>9.7361111111111107E-2</c:v>
                </c:pt>
                <c:pt idx="8413">
                  <c:v>9.7372685185185187E-2</c:v>
                </c:pt>
                <c:pt idx="8414">
                  <c:v>9.7384259259259254E-2</c:v>
                </c:pt>
                <c:pt idx="8415">
                  <c:v>9.7395833333333334E-2</c:v>
                </c:pt>
                <c:pt idx="8416">
                  <c:v>9.7407407407407401E-2</c:v>
                </c:pt>
                <c:pt idx="8417">
                  <c:v>9.7418981481481481E-2</c:v>
                </c:pt>
                <c:pt idx="8418">
                  <c:v>9.7430555555555562E-2</c:v>
                </c:pt>
                <c:pt idx="8419">
                  <c:v>9.7442129629629629E-2</c:v>
                </c:pt>
                <c:pt idx="8420">
                  <c:v>9.7453703703703709E-2</c:v>
                </c:pt>
                <c:pt idx="8421">
                  <c:v>9.7465277777777776E-2</c:v>
                </c:pt>
                <c:pt idx="8422">
                  <c:v>9.7476851851851856E-2</c:v>
                </c:pt>
                <c:pt idx="8423">
                  <c:v>9.7488425925925923E-2</c:v>
                </c:pt>
                <c:pt idx="8424">
                  <c:v>9.7500000000000003E-2</c:v>
                </c:pt>
                <c:pt idx="8425">
                  <c:v>9.751157407407407E-2</c:v>
                </c:pt>
                <c:pt idx="8426">
                  <c:v>9.752314814814815E-2</c:v>
                </c:pt>
                <c:pt idx="8427">
                  <c:v>9.7534722222222217E-2</c:v>
                </c:pt>
                <c:pt idx="8428">
                  <c:v>9.7546296296296298E-2</c:v>
                </c:pt>
                <c:pt idx="8429">
                  <c:v>9.7557870370370364E-2</c:v>
                </c:pt>
                <c:pt idx="8430">
                  <c:v>9.7569444444444445E-2</c:v>
                </c:pt>
                <c:pt idx="8431">
                  <c:v>9.7581018518518525E-2</c:v>
                </c:pt>
                <c:pt idx="8432">
                  <c:v>9.7592592592592592E-2</c:v>
                </c:pt>
                <c:pt idx="8433">
                  <c:v>9.7604166666666672E-2</c:v>
                </c:pt>
                <c:pt idx="8434">
                  <c:v>9.7615740740740739E-2</c:v>
                </c:pt>
                <c:pt idx="8435">
                  <c:v>9.762731481481482E-2</c:v>
                </c:pt>
                <c:pt idx="8436">
                  <c:v>9.7638888888888886E-2</c:v>
                </c:pt>
                <c:pt idx="8437">
                  <c:v>9.7650462962962967E-2</c:v>
                </c:pt>
                <c:pt idx="8438">
                  <c:v>9.7662037037037033E-2</c:v>
                </c:pt>
                <c:pt idx="8439">
                  <c:v>9.7673611111111114E-2</c:v>
                </c:pt>
                <c:pt idx="8440">
                  <c:v>9.768518518518518E-2</c:v>
                </c:pt>
                <c:pt idx="8441">
                  <c:v>9.7696759259259261E-2</c:v>
                </c:pt>
                <c:pt idx="8442">
                  <c:v>9.7708333333333328E-2</c:v>
                </c:pt>
                <c:pt idx="8443">
                  <c:v>9.7719907407407408E-2</c:v>
                </c:pt>
                <c:pt idx="8444">
                  <c:v>9.7731481481481475E-2</c:v>
                </c:pt>
                <c:pt idx="8445">
                  <c:v>9.7743055555555555E-2</c:v>
                </c:pt>
                <c:pt idx="8446">
                  <c:v>9.7754629629629636E-2</c:v>
                </c:pt>
                <c:pt idx="8447">
                  <c:v>9.7766203703703702E-2</c:v>
                </c:pt>
                <c:pt idx="8448">
                  <c:v>9.7777777777777783E-2</c:v>
                </c:pt>
                <c:pt idx="8449">
                  <c:v>9.778935185185185E-2</c:v>
                </c:pt>
                <c:pt idx="8450">
                  <c:v>9.780092592592593E-2</c:v>
                </c:pt>
                <c:pt idx="8451">
                  <c:v>9.7812499999999997E-2</c:v>
                </c:pt>
                <c:pt idx="8452">
                  <c:v>9.7824074074074077E-2</c:v>
                </c:pt>
                <c:pt idx="8453">
                  <c:v>9.7835648148148144E-2</c:v>
                </c:pt>
                <c:pt idx="8454">
                  <c:v>9.7847222222222224E-2</c:v>
                </c:pt>
                <c:pt idx="8455">
                  <c:v>9.7858796296296291E-2</c:v>
                </c:pt>
                <c:pt idx="8456">
                  <c:v>9.7870370370370371E-2</c:v>
                </c:pt>
                <c:pt idx="8457">
                  <c:v>9.7881944444444438E-2</c:v>
                </c:pt>
                <c:pt idx="8458">
                  <c:v>9.7893518518518519E-2</c:v>
                </c:pt>
                <c:pt idx="8459">
                  <c:v>9.7905092592592599E-2</c:v>
                </c:pt>
                <c:pt idx="8460">
                  <c:v>9.7916666666666666E-2</c:v>
                </c:pt>
                <c:pt idx="8461">
                  <c:v>9.7928240740740746E-2</c:v>
                </c:pt>
                <c:pt idx="8462">
                  <c:v>9.7939814814814813E-2</c:v>
                </c:pt>
                <c:pt idx="8463">
                  <c:v>9.7951388888888893E-2</c:v>
                </c:pt>
                <c:pt idx="8464">
                  <c:v>9.796296296296296E-2</c:v>
                </c:pt>
                <c:pt idx="8465">
                  <c:v>9.7974537037037041E-2</c:v>
                </c:pt>
                <c:pt idx="8466">
                  <c:v>9.7986111111111107E-2</c:v>
                </c:pt>
                <c:pt idx="8467">
                  <c:v>9.7997685185185188E-2</c:v>
                </c:pt>
                <c:pt idx="8468">
                  <c:v>9.8009259259259254E-2</c:v>
                </c:pt>
                <c:pt idx="8469">
                  <c:v>9.8020833333333335E-2</c:v>
                </c:pt>
                <c:pt idx="8470">
                  <c:v>9.8032407407407401E-2</c:v>
                </c:pt>
                <c:pt idx="8471">
                  <c:v>9.8043981481481482E-2</c:v>
                </c:pt>
                <c:pt idx="8472">
                  <c:v>9.8055555555555562E-2</c:v>
                </c:pt>
                <c:pt idx="8473">
                  <c:v>9.8067129629629629E-2</c:v>
                </c:pt>
                <c:pt idx="8474">
                  <c:v>9.807870370370371E-2</c:v>
                </c:pt>
                <c:pt idx="8475">
                  <c:v>9.8090277777777776E-2</c:v>
                </c:pt>
                <c:pt idx="8476">
                  <c:v>9.8101851851851857E-2</c:v>
                </c:pt>
                <c:pt idx="8477">
                  <c:v>9.8113425925925923E-2</c:v>
                </c:pt>
                <c:pt idx="8478">
                  <c:v>9.8125000000000004E-2</c:v>
                </c:pt>
                <c:pt idx="8479">
                  <c:v>9.8136574074074071E-2</c:v>
                </c:pt>
                <c:pt idx="8480">
                  <c:v>9.8148148148148151E-2</c:v>
                </c:pt>
                <c:pt idx="8481">
                  <c:v>9.8159722222222218E-2</c:v>
                </c:pt>
                <c:pt idx="8482">
                  <c:v>9.8171296296296298E-2</c:v>
                </c:pt>
                <c:pt idx="8483">
                  <c:v>9.8182870370370365E-2</c:v>
                </c:pt>
                <c:pt idx="8484">
                  <c:v>9.8194444444444445E-2</c:v>
                </c:pt>
                <c:pt idx="8485">
                  <c:v>9.8206018518518512E-2</c:v>
                </c:pt>
                <c:pt idx="8486">
                  <c:v>9.8217592592592592E-2</c:v>
                </c:pt>
                <c:pt idx="8487">
                  <c:v>9.8229166666666673E-2</c:v>
                </c:pt>
                <c:pt idx="8488">
                  <c:v>9.824074074074074E-2</c:v>
                </c:pt>
                <c:pt idx="8489">
                  <c:v>9.825231481481482E-2</c:v>
                </c:pt>
                <c:pt idx="8490">
                  <c:v>9.8263888888888887E-2</c:v>
                </c:pt>
                <c:pt idx="8491">
                  <c:v>9.8275462962962967E-2</c:v>
                </c:pt>
                <c:pt idx="8492">
                  <c:v>9.8287037037037034E-2</c:v>
                </c:pt>
                <c:pt idx="8493">
                  <c:v>9.8298611111111114E-2</c:v>
                </c:pt>
                <c:pt idx="8494">
                  <c:v>9.8310185185185181E-2</c:v>
                </c:pt>
                <c:pt idx="8495">
                  <c:v>9.8321759259259262E-2</c:v>
                </c:pt>
                <c:pt idx="8496">
                  <c:v>9.8333333333333328E-2</c:v>
                </c:pt>
                <c:pt idx="8497">
                  <c:v>9.8344907407407409E-2</c:v>
                </c:pt>
                <c:pt idx="8498">
                  <c:v>9.8356481481481475E-2</c:v>
                </c:pt>
                <c:pt idx="8499">
                  <c:v>9.8368055555555556E-2</c:v>
                </c:pt>
                <c:pt idx="8500">
                  <c:v>9.8379629629629636E-2</c:v>
                </c:pt>
                <c:pt idx="8501">
                  <c:v>9.8391203703703703E-2</c:v>
                </c:pt>
                <c:pt idx="8502">
                  <c:v>9.8402777777777783E-2</c:v>
                </c:pt>
                <c:pt idx="8503">
                  <c:v>9.841435185185185E-2</c:v>
                </c:pt>
                <c:pt idx="8504">
                  <c:v>9.8425925925925931E-2</c:v>
                </c:pt>
                <c:pt idx="8505">
                  <c:v>9.8437499999999997E-2</c:v>
                </c:pt>
                <c:pt idx="8506">
                  <c:v>9.8449074074074078E-2</c:v>
                </c:pt>
                <c:pt idx="8507">
                  <c:v>9.8460648148148144E-2</c:v>
                </c:pt>
                <c:pt idx="8508">
                  <c:v>9.8472222222222225E-2</c:v>
                </c:pt>
                <c:pt idx="8509">
                  <c:v>9.8483796296296292E-2</c:v>
                </c:pt>
                <c:pt idx="8510">
                  <c:v>9.8495370370370372E-2</c:v>
                </c:pt>
                <c:pt idx="8511">
                  <c:v>9.8506944444444439E-2</c:v>
                </c:pt>
                <c:pt idx="8512">
                  <c:v>9.8518518518518519E-2</c:v>
                </c:pt>
                <c:pt idx="8513">
                  <c:v>9.8530092592592586E-2</c:v>
                </c:pt>
                <c:pt idx="8514">
                  <c:v>9.8541666666666666E-2</c:v>
                </c:pt>
                <c:pt idx="8515">
                  <c:v>9.8553240740740747E-2</c:v>
                </c:pt>
                <c:pt idx="8516">
                  <c:v>9.8564814814814813E-2</c:v>
                </c:pt>
                <c:pt idx="8517">
                  <c:v>9.8576388888888894E-2</c:v>
                </c:pt>
                <c:pt idx="8518">
                  <c:v>9.8587962962962961E-2</c:v>
                </c:pt>
                <c:pt idx="8519">
                  <c:v>9.8599537037037041E-2</c:v>
                </c:pt>
                <c:pt idx="8520">
                  <c:v>9.8611111111111108E-2</c:v>
                </c:pt>
                <c:pt idx="8521">
                  <c:v>9.8622685185185188E-2</c:v>
                </c:pt>
                <c:pt idx="8522">
                  <c:v>9.8634259259259255E-2</c:v>
                </c:pt>
                <c:pt idx="8523">
                  <c:v>9.8645833333333335E-2</c:v>
                </c:pt>
                <c:pt idx="8524">
                  <c:v>9.8657407407407402E-2</c:v>
                </c:pt>
                <c:pt idx="8525">
                  <c:v>9.8668981481481483E-2</c:v>
                </c:pt>
                <c:pt idx="8526">
                  <c:v>9.8680555555555549E-2</c:v>
                </c:pt>
                <c:pt idx="8527">
                  <c:v>9.869212962962963E-2</c:v>
                </c:pt>
                <c:pt idx="8528">
                  <c:v>9.870370370370371E-2</c:v>
                </c:pt>
                <c:pt idx="8529">
                  <c:v>9.8715277777777777E-2</c:v>
                </c:pt>
                <c:pt idx="8530">
                  <c:v>9.8726851851851857E-2</c:v>
                </c:pt>
                <c:pt idx="8531">
                  <c:v>9.8738425925925924E-2</c:v>
                </c:pt>
                <c:pt idx="8532">
                  <c:v>9.8750000000000004E-2</c:v>
                </c:pt>
                <c:pt idx="8533">
                  <c:v>9.8761574074074071E-2</c:v>
                </c:pt>
                <c:pt idx="8534">
                  <c:v>9.8773148148148152E-2</c:v>
                </c:pt>
                <c:pt idx="8535">
                  <c:v>9.8784722222222218E-2</c:v>
                </c:pt>
                <c:pt idx="8536">
                  <c:v>9.8796296296296299E-2</c:v>
                </c:pt>
                <c:pt idx="8537">
                  <c:v>9.8807870370370365E-2</c:v>
                </c:pt>
                <c:pt idx="8538">
                  <c:v>9.8819444444444446E-2</c:v>
                </c:pt>
                <c:pt idx="8539">
                  <c:v>9.8831018518518512E-2</c:v>
                </c:pt>
                <c:pt idx="8540">
                  <c:v>9.8842592592592593E-2</c:v>
                </c:pt>
                <c:pt idx="8541">
                  <c:v>9.8854166666666674E-2</c:v>
                </c:pt>
                <c:pt idx="8542">
                  <c:v>9.886574074074074E-2</c:v>
                </c:pt>
                <c:pt idx="8543">
                  <c:v>9.8877314814814821E-2</c:v>
                </c:pt>
                <c:pt idx="8544">
                  <c:v>9.8888888888888887E-2</c:v>
                </c:pt>
                <c:pt idx="8545">
                  <c:v>9.8900462962962968E-2</c:v>
                </c:pt>
                <c:pt idx="8546">
                  <c:v>9.8912037037037034E-2</c:v>
                </c:pt>
                <c:pt idx="8547">
                  <c:v>9.8923611111111115E-2</c:v>
                </c:pt>
                <c:pt idx="8548">
                  <c:v>9.8935185185185182E-2</c:v>
                </c:pt>
                <c:pt idx="8549">
                  <c:v>9.8946759259259262E-2</c:v>
                </c:pt>
                <c:pt idx="8550">
                  <c:v>9.8958333333333329E-2</c:v>
                </c:pt>
                <c:pt idx="8551">
                  <c:v>9.8969907407407409E-2</c:v>
                </c:pt>
                <c:pt idx="8552">
                  <c:v>9.8981481481481476E-2</c:v>
                </c:pt>
                <c:pt idx="8553">
                  <c:v>9.8993055555555556E-2</c:v>
                </c:pt>
                <c:pt idx="8554">
                  <c:v>9.9004629629629623E-2</c:v>
                </c:pt>
                <c:pt idx="8555">
                  <c:v>9.9016203703703703E-2</c:v>
                </c:pt>
                <c:pt idx="8556">
                  <c:v>9.9027777777777784E-2</c:v>
                </c:pt>
                <c:pt idx="8557">
                  <c:v>9.9039351851851851E-2</c:v>
                </c:pt>
                <c:pt idx="8558">
                  <c:v>9.9050925925925931E-2</c:v>
                </c:pt>
                <c:pt idx="8559">
                  <c:v>9.9062499999999998E-2</c:v>
                </c:pt>
                <c:pt idx="8560">
                  <c:v>9.9074074074074078E-2</c:v>
                </c:pt>
                <c:pt idx="8561">
                  <c:v>9.9085648148148145E-2</c:v>
                </c:pt>
                <c:pt idx="8562">
                  <c:v>9.9097222222222225E-2</c:v>
                </c:pt>
                <c:pt idx="8563">
                  <c:v>9.9108796296296292E-2</c:v>
                </c:pt>
                <c:pt idx="8564">
                  <c:v>9.9120370370370373E-2</c:v>
                </c:pt>
                <c:pt idx="8565">
                  <c:v>9.9131944444444439E-2</c:v>
                </c:pt>
                <c:pt idx="8566">
                  <c:v>9.914351851851852E-2</c:v>
                </c:pt>
                <c:pt idx="8567">
                  <c:v>9.9155092592592586E-2</c:v>
                </c:pt>
                <c:pt idx="8568">
                  <c:v>9.9166666666666667E-2</c:v>
                </c:pt>
                <c:pt idx="8569">
                  <c:v>9.9178240740740747E-2</c:v>
                </c:pt>
                <c:pt idx="8570">
                  <c:v>9.9189814814814814E-2</c:v>
                </c:pt>
                <c:pt idx="8571">
                  <c:v>9.9201388888888895E-2</c:v>
                </c:pt>
                <c:pt idx="8572">
                  <c:v>9.9212962962962961E-2</c:v>
                </c:pt>
                <c:pt idx="8573">
                  <c:v>9.9224537037037042E-2</c:v>
                </c:pt>
                <c:pt idx="8574">
                  <c:v>9.9236111111111108E-2</c:v>
                </c:pt>
                <c:pt idx="8575">
                  <c:v>9.9247685185185189E-2</c:v>
                </c:pt>
                <c:pt idx="8576">
                  <c:v>9.9259259259259255E-2</c:v>
                </c:pt>
                <c:pt idx="8577">
                  <c:v>9.9270833333333336E-2</c:v>
                </c:pt>
                <c:pt idx="8578">
                  <c:v>9.9282407407407403E-2</c:v>
                </c:pt>
                <c:pt idx="8579">
                  <c:v>9.9293981481481483E-2</c:v>
                </c:pt>
                <c:pt idx="8580">
                  <c:v>9.930555555555555E-2</c:v>
                </c:pt>
                <c:pt idx="8581">
                  <c:v>9.931712962962963E-2</c:v>
                </c:pt>
                <c:pt idx="8582">
                  <c:v>9.9328703703703697E-2</c:v>
                </c:pt>
                <c:pt idx="8583">
                  <c:v>9.9340277777777777E-2</c:v>
                </c:pt>
                <c:pt idx="8584">
                  <c:v>9.9351851851851858E-2</c:v>
                </c:pt>
                <c:pt idx="8585">
                  <c:v>9.9363425925925924E-2</c:v>
                </c:pt>
                <c:pt idx="8586">
                  <c:v>9.9375000000000005E-2</c:v>
                </c:pt>
                <c:pt idx="8587">
                  <c:v>9.9386574074074072E-2</c:v>
                </c:pt>
                <c:pt idx="8588">
                  <c:v>9.9398148148148152E-2</c:v>
                </c:pt>
                <c:pt idx="8589">
                  <c:v>9.9409722222222219E-2</c:v>
                </c:pt>
                <c:pt idx="8590">
                  <c:v>9.9421296296296299E-2</c:v>
                </c:pt>
                <c:pt idx="8591">
                  <c:v>9.9432870370370366E-2</c:v>
                </c:pt>
                <c:pt idx="8592">
                  <c:v>9.9444444444444446E-2</c:v>
                </c:pt>
                <c:pt idx="8593">
                  <c:v>9.9456018518518513E-2</c:v>
                </c:pt>
                <c:pt idx="8594">
                  <c:v>9.9467592592592594E-2</c:v>
                </c:pt>
                <c:pt idx="8595">
                  <c:v>9.947916666666666E-2</c:v>
                </c:pt>
                <c:pt idx="8596">
                  <c:v>9.9490740740740741E-2</c:v>
                </c:pt>
                <c:pt idx="8597">
                  <c:v>9.9502314814814821E-2</c:v>
                </c:pt>
                <c:pt idx="8598">
                  <c:v>9.9513888888888888E-2</c:v>
                </c:pt>
                <c:pt idx="8599">
                  <c:v>9.9525462962962968E-2</c:v>
                </c:pt>
                <c:pt idx="8600">
                  <c:v>9.9537037037037035E-2</c:v>
                </c:pt>
                <c:pt idx="8601">
                  <c:v>9.9548611111111115E-2</c:v>
                </c:pt>
                <c:pt idx="8602">
                  <c:v>9.9560185185185182E-2</c:v>
                </c:pt>
                <c:pt idx="8603">
                  <c:v>9.9571759259259263E-2</c:v>
                </c:pt>
                <c:pt idx="8604">
                  <c:v>9.9583333333333329E-2</c:v>
                </c:pt>
                <c:pt idx="8605">
                  <c:v>9.959490740740741E-2</c:v>
                </c:pt>
                <c:pt idx="8606">
                  <c:v>9.9606481481481476E-2</c:v>
                </c:pt>
                <c:pt idx="8607">
                  <c:v>9.9618055555555557E-2</c:v>
                </c:pt>
                <c:pt idx="8608">
                  <c:v>9.9629629629629624E-2</c:v>
                </c:pt>
                <c:pt idx="8609">
                  <c:v>9.9641203703703704E-2</c:v>
                </c:pt>
                <c:pt idx="8610">
                  <c:v>9.9652777777777785E-2</c:v>
                </c:pt>
                <c:pt idx="8611">
                  <c:v>9.9664351851851851E-2</c:v>
                </c:pt>
                <c:pt idx="8612">
                  <c:v>9.9675925925925932E-2</c:v>
                </c:pt>
                <c:pt idx="8613">
                  <c:v>9.9687499999999998E-2</c:v>
                </c:pt>
                <c:pt idx="8614">
                  <c:v>9.9699074074074079E-2</c:v>
                </c:pt>
                <c:pt idx="8615">
                  <c:v>9.9710648148148145E-2</c:v>
                </c:pt>
                <c:pt idx="8616">
                  <c:v>9.9722222222222226E-2</c:v>
                </c:pt>
                <c:pt idx="8617">
                  <c:v>9.9733796296296293E-2</c:v>
                </c:pt>
                <c:pt idx="8618">
                  <c:v>9.9745370370370373E-2</c:v>
                </c:pt>
                <c:pt idx="8619">
                  <c:v>9.975694444444444E-2</c:v>
                </c:pt>
                <c:pt idx="8620">
                  <c:v>9.976851851851852E-2</c:v>
                </c:pt>
                <c:pt idx="8621">
                  <c:v>9.9780092592592587E-2</c:v>
                </c:pt>
                <c:pt idx="8622">
                  <c:v>9.9791666666666667E-2</c:v>
                </c:pt>
                <c:pt idx="8623">
                  <c:v>9.9803240740740734E-2</c:v>
                </c:pt>
                <c:pt idx="8624">
                  <c:v>9.9814814814814815E-2</c:v>
                </c:pt>
                <c:pt idx="8625">
                  <c:v>9.9826388888888895E-2</c:v>
                </c:pt>
                <c:pt idx="8626">
                  <c:v>9.9837962962962962E-2</c:v>
                </c:pt>
                <c:pt idx="8627">
                  <c:v>9.9849537037037042E-2</c:v>
                </c:pt>
                <c:pt idx="8628">
                  <c:v>9.9861111111111109E-2</c:v>
                </c:pt>
                <c:pt idx="8629">
                  <c:v>9.9872685185185189E-2</c:v>
                </c:pt>
                <c:pt idx="8630">
                  <c:v>9.9884259259259256E-2</c:v>
                </c:pt>
                <c:pt idx="8631">
                  <c:v>9.9895833333333336E-2</c:v>
                </c:pt>
                <c:pt idx="8632">
                  <c:v>9.9907407407407403E-2</c:v>
                </c:pt>
                <c:pt idx="8633">
                  <c:v>9.9918981481481484E-2</c:v>
                </c:pt>
                <c:pt idx="8634">
                  <c:v>9.993055555555555E-2</c:v>
                </c:pt>
                <c:pt idx="8635">
                  <c:v>9.9942129629629631E-2</c:v>
                </c:pt>
                <c:pt idx="8636">
                  <c:v>9.9953703703703697E-2</c:v>
                </c:pt>
                <c:pt idx="8637">
                  <c:v>9.9965277777777778E-2</c:v>
                </c:pt>
                <c:pt idx="8638">
                  <c:v>9.9976851851851858E-2</c:v>
                </c:pt>
                <c:pt idx="8639">
                  <c:v>9.9988425925925925E-2</c:v>
                </c:pt>
                <c:pt idx="8640">
                  <c:v>0.1</c:v>
                </c:pt>
                <c:pt idx="8641">
                  <c:v>0.10001157407407407</c:v>
                </c:pt>
                <c:pt idx="8642">
                  <c:v>0.10002314814814815</c:v>
                </c:pt>
                <c:pt idx="8643">
                  <c:v>0.10003472222222222</c:v>
                </c:pt>
                <c:pt idx="8644">
                  <c:v>0.1000462962962963</c:v>
                </c:pt>
                <c:pt idx="8645">
                  <c:v>0.10005787037037037</c:v>
                </c:pt>
                <c:pt idx="8646">
                  <c:v>0.10006944444444445</c:v>
                </c:pt>
                <c:pt idx="8647">
                  <c:v>0.10008101851851851</c:v>
                </c:pt>
                <c:pt idx="8648">
                  <c:v>0.10009259259259259</c:v>
                </c:pt>
                <c:pt idx="8649">
                  <c:v>0.10010416666666666</c:v>
                </c:pt>
                <c:pt idx="8650">
                  <c:v>0.10011574074074074</c:v>
                </c:pt>
                <c:pt idx="8651">
                  <c:v>0.10012731481481481</c:v>
                </c:pt>
                <c:pt idx="8652">
                  <c:v>0.10013888888888889</c:v>
                </c:pt>
                <c:pt idx="8653">
                  <c:v>0.10015046296296297</c:v>
                </c:pt>
                <c:pt idx="8654">
                  <c:v>0.10016203703703704</c:v>
                </c:pt>
                <c:pt idx="8655">
                  <c:v>0.10017361111111112</c:v>
                </c:pt>
                <c:pt idx="8656">
                  <c:v>0.10018518518518518</c:v>
                </c:pt>
                <c:pt idx="8657">
                  <c:v>0.10019675925925926</c:v>
                </c:pt>
                <c:pt idx="8658">
                  <c:v>0.10020833333333333</c:v>
                </c:pt>
                <c:pt idx="8659">
                  <c:v>0.10021990740740741</c:v>
                </c:pt>
                <c:pt idx="8660">
                  <c:v>0.10023148148148148</c:v>
                </c:pt>
                <c:pt idx="8661">
                  <c:v>0.10024305555555556</c:v>
                </c:pt>
                <c:pt idx="8662">
                  <c:v>0.10025462962962962</c:v>
                </c:pt>
                <c:pt idx="8663">
                  <c:v>0.1002662037037037</c:v>
                </c:pt>
                <c:pt idx="8664">
                  <c:v>0.10027777777777777</c:v>
                </c:pt>
                <c:pt idx="8665">
                  <c:v>0.10028935185185185</c:v>
                </c:pt>
                <c:pt idx="8666">
                  <c:v>0.10030092592592593</c:v>
                </c:pt>
                <c:pt idx="8667">
                  <c:v>0.1003125</c:v>
                </c:pt>
                <c:pt idx="8668">
                  <c:v>0.10032407407407408</c:v>
                </c:pt>
                <c:pt idx="8669">
                  <c:v>0.10033564814814815</c:v>
                </c:pt>
                <c:pt idx="8670">
                  <c:v>0.10034722222222223</c:v>
                </c:pt>
                <c:pt idx="8671">
                  <c:v>0.10035879629629629</c:v>
                </c:pt>
                <c:pt idx="8672">
                  <c:v>0.10037037037037037</c:v>
                </c:pt>
                <c:pt idx="8673">
                  <c:v>0.10038194444444444</c:v>
                </c:pt>
                <c:pt idx="8674">
                  <c:v>0.10039351851851852</c:v>
                </c:pt>
                <c:pt idx="8675">
                  <c:v>0.10040509259259259</c:v>
                </c:pt>
                <c:pt idx="8676">
                  <c:v>0.10041666666666667</c:v>
                </c:pt>
                <c:pt idx="8677">
                  <c:v>0.10042824074074073</c:v>
                </c:pt>
                <c:pt idx="8678">
                  <c:v>0.10043981481481482</c:v>
                </c:pt>
                <c:pt idx="8679">
                  <c:v>0.1004513888888889</c:v>
                </c:pt>
                <c:pt idx="8680">
                  <c:v>0.10046296296296296</c:v>
                </c:pt>
                <c:pt idx="8681">
                  <c:v>0.10047453703703704</c:v>
                </c:pt>
                <c:pt idx="8682">
                  <c:v>0.10048611111111111</c:v>
                </c:pt>
                <c:pt idx="8683">
                  <c:v>0.10049768518518519</c:v>
                </c:pt>
                <c:pt idx="8684">
                  <c:v>0.10050925925925926</c:v>
                </c:pt>
                <c:pt idx="8685">
                  <c:v>0.10052083333333334</c:v>
                </c:pt>
                <c:pt idx="8686">
                  <c:v>0.1005324074074074</c:v>
                </c:pt>
                <c:pt idx="8687">
                  <c:v>0.10054398148148148</c:v>
                </c:pt>
                <c:pt idx="8688">
                  <c:v>0.10055555555555555</c:v>
                </c:pt>
                <c:pt idx="8689">
                  <c:v>0.10056712962962963</c:v>
                </c:pt>
                <c:pt idx="8690">
                  <c:v>0.1005787037037037</c:v>
                </c:pt>
                <c:pt idx="8691">
                  <c:v>0.10059027777777778</c:v>
                </c:pt>
                <c:pt idx="8692">
                  <c:v>0.10060185185185185</c:v>
                </c:pt>
                <c:pt idx="8693">
                  <c:v>0.10061342592592593</c:v>
                </c:pt>
                <c:pt idx="8694">
                  <c:v>0.10062500000000001</c:v>
                </c:pt>
                <c:pt idx="8695">
                  <c:v>0.10063657407407407</c:v>
                </c:pt>
                <c:pt idx="8696">
                  <c:v>0.10064814814814815</c:v>
                </c:pt>
                <c:pt idx="8697">
                  <c:v>0.10065972222222222</c:v>
                </c:pt>
                <c:pt idx="8698">
                  <c:v>0.1006712962962963</c:v>
                </c:pt>
                <c:pt idx="8699">
                  <c:v>0.10068287037037037</c:v>
                </c:pt>
                <c:pt idx="8700">
                  <c:v>0.10069444444444445</c:v>
                </c:pt>
                <c:pt idx="8701">
                  <c:v>0.10070601851851851</c:v>
                </c:pt>
                <c:pt idx="8702">
                  <c:v>0.10071759259259259</c:v>
                </c:pt>
                <c:pt idx="8703">
                  <c:v>0.10072916666666666</c:v>
                </c:pt>
                <c:pt idx="8704">
                  <c:v>0.10074074074074074</c:v>
                </c:pt>
                <c:pt idx="8705">
                  <c:v>0.10075231481481481</c:v>
                </c:pt>
                <c:pt idx="8706">
                  <c:v>0.10076388888888889</c:v>
                </c:pt>
                <c:pt idx="8707">
                  <c:v>0.10077546296296297</c:v>
                </c:pt>
                <c:pt idx="8708">
                  <c:v>0.10078703703703704</c:v>
                </c:pt>
                <c:pt idx="8709">
                  <c:v>0.10079861111111112</c:v>
                </c:pt>
                <c:pt idx="8710">
                  <c:v>0.10081018518518518</c:v>
                </c:pt>
                <c:pt idx="8711">
                  <c:v>0.10082175925925926</c:v>
                </c:pt>
                <c:pt idx="8712">
                  <c:v>0.10083333333333333</c:v>
                </c:pt>
                <c:pt idx="8713">
                  <c:v>0.10084490740740741</c:v>
                </c:pt>
                <c:pt idx="8714">
                  <c:v>0.10085648148148148</c:v>
                </c:pt>
                <c:pt idx="8715">
                  <c:v>0.10086805555555556</c:v>
                </c:pt>
                <c:pt idx="8716">
                  <c:v>0.10087962962962962</c:v>
                </c:pt>
                <c:pt idx="8717">
                  <c:v>0.10089120370370371</c:v>
                </c:pt>
                <c:pt idx="8718">
                  <c:v>0.10090277777777777</c:v>
                </c:pt>
                <c:pt idx="8719">
                  <c:v>0.10091435185185185</c:v>
                </c:pt>
                <c:pt idx="8720">
                  <c:v>0.10092592592592593</c:v>
                </c:pt>
                <c:pt idx="8721">
                  <c:v>0.1009375</c:v>
                </c:pt>
                <c:pt idx="8722">
                  <c:v>0.10094907407407408</c:v>
                </c:pt>
                <c:pt idx="8723">
                  <c:v>0.10096064814814815</c:v>
                </c:pt>
                <c:pt idx="8724">
                  <c:v>0.10097222222222223</c:v>
                </c:pt>
                <c:pt idx="8725">
                  <c:v>0.10098379629629629</c:v>
                </c:pt>
                <c:pt idx="8726">
                  <c:v>0.10099537037037037</c:v>
                </c:pt>
                <c:pt idx="8727">
                  <c:v>0.10100694444444444</c:v>
                </c:pt>
                <c:pt idx="8728">
                  <c:v>0.10101851851851852</c:v>
                </c:pt>
                <c:pt idx="8729">
                  <c:v>0.10103009259259259</c:v>
                </c:pt>
                <c:pt idx="8730">
                  <c:v>0.10104166666666667</c:v>
                </c:pt>
                <c:pt idx="8731">
                  <c:v>0.10105324074074074</c:v>
                </c:pt>
                <c:pt idx="8732">
                  <c:v>0.10106481481481482</c:v>
                </c:pt>
                <c:pt idx="8733">
                  <c:v>0.10107638888888888</c:v>
                </c:pt>
                <c:pt idx="8734">
                  <c:v>0.10108796296296296</c:v>
                </c:pt>
                <c:pt idx="8735">
                  <c:v>0.10109953703703704</c:v>
                </c:pt>
                <c:pt idx="8736">
                  <c:v>0.10111111111111111</c:v>
                </c:pt>
                <c:pt idx="8737">
                  <c:v>0.10112268518518519</c:v>
                </c:pt>
                <c:pt idx="8738">
                  <c:v>0.10113425925925926</c:v>
                </c:pt>
                <c:pt idx="8739">
                  <c:v>0.10114583333333334</c:v>
                </c:pt>
                <c:pt idx="8740">
                  <c:v>0.1011574074074074</c:v>
                </c:pt>
                <c:pt idx="8741">
                  <c:v>0.10116898148148148</c:v>
                </c:pt>
                <c:pt idx="8742">
                  <c:v>0.10118055555555555</c:v>
                </c:pt>
                <c:pt idx="8743">
                  <c:v>0.10119212962962963</c:v>
                </c:pt>
                <c:pt idx="8744">
                  <c:v>0.1012037037037037</c:v>
                </c:pt>
                <c:pt idx="8745">
                  <c:v>0.10121527777777778</c:v>
                </c:pt>
                <c:pt idx="8746">
                  <c:v>0.10122685185185185</c:v>
                </c:pt>
                <c:pt idx="8747">
                  <c:v>0.10123842592592593</c:v>
                </c:pt>
                <c:pt idx="8748">
                  <c:v>0.10125000000000001</c:v>
                </c:pt>
                <c:pt idx="8749">
                  <c:v>0.10126157407407407</c:v>
                </c:pt>
                <c:pt idx="8750">
                  <c:v>0.10127314814814815</c:v>
                </c:pt>
                <c:pt idx="8751">
                  <c:v>0.10128472222222222</c:v>
                </c:pt>
                <c:pt idx="8752">
                  <c:v>0.1012962962962963</c:v>
                </c:pt>
                <c:pt idx="8753">
                  <c:v>0.10130787037037037</c:v>
                </c:pt>
                <c:pt idx="8754">
                  <c:v>0.10131944444444445</c:v>
                </c:pt>
                <c:pt idx="8755">
                  <c:v>0.10133101851851851</c:v>
                </c:pt>
                <c:pt idx="8756">
                  <c:v>0.1013425925925926</c:v>
                </c:pt>
                <c:pt idx="8757">
                  <c:v>0.10135416666666666</c:v>
                </c:pt>
                <c:pt idx="8758">
                  <c:v>0.10136574074074074</c:v>
                </c:pt>
                <c:pt idx="8759">
                  <c:v>0.10137731481481481</c:v>
                </c:pt>
                <c:pt idx="8760">
                  <c:v>0.10138888888888889</c:v>
                </c:pt>
                <c:pt idx="8761">
                  <c:v>0.10140046296296296</c:v>
                </c:pt>
                <c:pt idx="8762">
                  <c:v>0.10141203703703704</c:v>
                </c:pt>
                <c:pt idx="8763">
                  <c:v>0.10142361111111112</c:v>
                </c:pt>
                <c:pt idx="8764">
                  <c:v>0.10143518518518518</c:v>
                </c:pt>
                <c:pt idx="8765">
                  <c:v>0.10144675925925926</c:v>
                </c:pt>
                <c:pt idx="8766">
                  <c:v>0.10145833333333333</c:v>
                </c:pt>
                <c:pt idx="8767">
                  <c:v>0.10146990740740741</c:v>
                </c:pt>
                <c:pt idx="8768">
                  <c:v>0.10148148148148148</c:v>
                </c:pt>
                <c:pt idx="8769">
                  <c:v>0.10149305555555556</c:v>
                </c:pt>
                <c:pt idx="8770">
                  <c:v>0.10150462962962963</c:v>
                </c:pt>
                <c:pt idx="8771">
                  <c:v>0.10151620370370371</c:v>
                </c:pt>
                <c:pt idx="8772">
                  <c:v>0.10152777777777777</c:v>
                </c:pt>
                <c:pt idx="8773">
                  <c:v>0.10153935185185185</c:v>
                </c:pt>
                <c:pt idx="8774">
                  <c:v>0.10155092592592592</c:v>
                </c:pt>
                <c:pt idx="8775">
                  <c:v>0.1015625</c:v>
                </c:pt>
                <c:pt idx="8776">
                  <c:v>0.10157407407407408</c:v>
                </c:pt>
                <c:pt idx="8777">
                  <c:v>0.10158564814814815</c:v>
                </c:pt>
                <c:pt idx="8778">
                  <c:v>0.10159722222222223</c:v>
                </c:pt>
                <c:pt idx="8779">
                  <c:v>0.10160879629629629</c:v>
                </c:pt>
                <c:pt idx="8780">
                  <c:v>0.10162037037037037</c:v>
                </c:pt>
                <c:pt idx="8781">
                  <c:v>0.10163194444444444</c:v>
                </c:pt>
                <c:pt idx="8782">
                  <c:v>0.10164351851851852</c:v>
                </c:pt>
                <c:pt idx="8783">
                  <c:v>0.10165509259259259</c:v>
                </c:pt>
                <c:pt idx="8784">
                  <c:v>0.10166666666666667</c:v>
                </c:pt>
                <c:pt idx="8785">
                  <c:v>0.10167824074074074</c:v>
                </c:pt>
                <c:pt idx="8786">
                  <c:v>0.10168981481481482</c:v>
                </c:pt>
                <c:pt idx="8787">
                  <c:v>0.10170138888888888</c:v>
                </c:pt>
                <c:pt idx="8788">
                  <c:v>0.10171296296296296</c:v>
                </c:pt>
                <c:pt idx="8789">
                  <c:v>0.10172453703703704</c:v>
                </c:pt>
                <c:pt idx="8790">
                  <c:v>0.10173611111111111</c:v>
                </c:pt>
                <c:pt idx="8791">
                  <c:v>0.10174768518518519</c:v>
                </c:pt>
                <c:pt idx="8792">
                  <c:v>0.10175925925925926</c:v>
                </c:pt>
                <c:pt idx="8793">
                  <c:v>0.10177083333333334</c:v>
                </c:pt>
                <c:pt idx="8794">
                  <c:v>0.1017824074074074</c:v>
                </c:pt>
                <c:pt idx="8795">
                  <c:v>0.10179398148148149</c:v>
                </c:pt>
                <c:pt idx="8796">
                  <c:v>0.10180555555555555</c:v>
                </c:pt>
                <c:pt idx="8797">
                  <c:v>0.10181712962962963</c:v>
                </c:pt>
                <c:pt idx="8798">
                  <c:v>0.1018287037037037</c:v>
                </c:pt>
                <c:pt idx="8799">
                  <c:v>0.10184027777777778</c:v>
                </c:pt>
                <c:pt idx="8800">
                  <c:v>0.10185185185185185</c:v>
                </c:pt>
                <c:pt idx="8801">
                  <c:v>0.10186342592592593</c:v>
                </c:pt>
                <c:pt idx="8802">
                  <c:v>0.10187499999999999</c:v>
                </c:pt>
                <c:pt idx="8803">
                  <c:v>0.10188657407407407</c:v>
                </c:pt>
                <c:pt idx="8804">
                  <c:v>0.10189814814814815</c:v>
                </c:pt>
                <c:pt idx="8805">
                  <c:v>0.10190972222222222</c:v>
                </c:pt>
                <c:pt idx="8806">
                  <c:v>0.1019212962962963</c:v>
                </c:pt>
                <c:pt idx="8807">
                  <c:v>0.10193287037037037</c:v>
                </c:pt>
                <c:pt idx="8808">
                  <c:v>0.10194444444444445</c:v>
                </c:pt>
                <c:pt idx="8809">
                  <c:v>0.10195601851851852</c:v>
                </c:pt>
                <c:pt idx="8810">
                  <c:v>0.1019675925925926</c:v>
                </c:pt>
                <c:pt idx="8811">
                  <c:v>0.10197916666666666</c:v>
                </c:pt>
                <c:pt idx="8812">
                  <c:v>0.10199074074074074</c:v>
                </c:pt>
                <c:pt idx="8813">
                  <c:v>0.10200231481481481</c:v>
                </c:pt>
                <c:pt idx="8814">
                  <c:v>0.10201388888888889</c:v>
                </c:pt>
                <c:pt idx="8815">
                  <c:v>0.10202546296296296</c:v>
                </c:pt>
                <c:pt idx="8816">
                  <c:v>0.10203703703703704</c:v>
                </c:pt>
                <c:pt idx="8817">
                  <c:v>0.10204861111111112</c:v>
                </c:pt>
                <c:pt idx="8818">
                  <c:v>0.10206018518518518</c:v>
                </c:pt>
                <c:pt idx="8819">
                  <c:v>0.10207175925925926</c:v>
                </c:pt>
                <c:pt idx="8820">
                  <c:v>0.10208333333333333</c:v>
                </c:pt>
                <c:pt idx="8821">
                  <c:v>0.10209490740740741</c:v>
                </c:pt>
                <c:pt idx="8822">
                  <c:v>0.10210648148148148</c:v>
                </c:pt>
                <c:pt idx="8823">
                  <c:v>0.10211805555555556</c:v>
                </c:pt>
                <c:pt idx="8824">
                  <c:v>0.10212962962962963</c:v>
                </c:pt>
                <c:pt idx="8825">
                  <c:v>0.10214120370370371</c:v>
                </c:pt>
                <c:pt idx="8826">
                  <c:v>0.10215277777777777</c:v>
                </c:pt>
                <c:pt idx="8827">
                  <c:v>0.10216435185185185</c:v>
                </c:pt>
                <c:pt idx="8828">
                  <c:v>0.10217592592592592</c:v>
                </c:pt>
                <c:pt idx="8829">
                  <c:v>0.1021875</c:v>
                </c:pt>
                <c:pt idx="8830">
                  <c:v>0.10219907407407407</c:v>
                </c:pt>
                <c:pt idx="8831">
                  <c:v>0.10221064814814815</c:v>
                </c:pt>
                <c:pt idx="8832">
                  <c:v>0.10222222222222223</c:v>
                </c:pt>
                <c:pt idx="8833">
                  <c:v>0.10223379629629629</c:v>
                </c:pt>
                <c:pt idx="8834">
                  <c:v>0.10224537037037038</c:v>
                </c:pt>
                <c:pt idx="8835">
                  <c:v>0.10225694444444444</c:v>
                </c:pt>
                <c:pt idx="8836">
                  <c:v>0.10226851851851852</c:v>
                </c:pt>
                <c:pt idx="8837">
                  <c:v>0.10228009259259259</c:v>
                </c:pt>
                <c:pt idx="8838">
                  <c:v>0.10229166666666667</c:v>
                </c:pt>
                <c:pt idx="8839">
                  <c:v>0.10230324074074074</c:v>
                </c:pt>
                <c:pt idx="8840">
                  <c:v>0.10231481481481482</c:v>
                </c:pt>
                <c:pt idx="8841">
                  <c:v>0.10232638888888888</c:v>
                </c:pt>
                <c:pt idx="8842">
                  <c:v>0.10233796296296296</c:v>
                </c:pt>
                <c:pt idx="8843">
                  <c:v>0.10234953703703703</c:v>
                </c:pt>
                <c:pt idx="8844">
                  <c:v>0.10236111111111111</c:v>
                </c:pt>
                <c:pt idx="8845">
                  <c:v>0.10237268518518519</c:v>
                </c:pt>
                <c:pt idx="8846">
                  <c:v>0.10238425925925926</c:v>
                </c:pt>
                <c:pt idx="8847">
                  <c:v>0.10239583333333334</c:v>
                </c:pt>
                <c:pt idx="8848">
                  <c:v>0.10240740740740741</c:v>
                </c:pt>
                <c:pt idx="8849">
                  <c:v>0.10241898148148149</c:v>
                </c:pt>
                <c:pt idx="8850">
                  <c:v>0.10243055555555555</c:v>
                </c:pt>
                <c:pt idx="8851">
                  <c:v>0.10244212962962963</c:v>
                </c:pt>
                <c:pt idx="8852">
                  <c:v>0.1024537037037037</c:v>
                </c:pt>
                <c:pt idx="8853">
                  <c:v>0.10246527777777778</c:v>
                </c:pt>
                <c:pt idx="8854">
                  <c:v>0.10247685185185185</c:v>
                </c:pt>
                <c:pt idx="8855">
                  <c:v>0.10248842592592593</c:v>
                </c:pt>
                <c:pt idx="8856">
                  <c:v>0.10249999999999999</c:v>
                </c:pt>
                <c:pt idx="8857">
                  <c:v>0.10251157407407407</c:v>
                </c:pt>
                <c:pt idx="8858">
                  <c:v>0.10252314814814815</c:v>
                </c:pt>
                <c:pt idx="8859">
                  <c:v>0.10253472222222222</c:v>
                </c:pt>
                <c:pt idx="8860">
                  <c:v>0.1025462962962963</c:v>
                </c:pt>
                <c:pt idx="8861">
                  <c:v>0.10255787037037037</c:v>
                </c:pt>
                <c:pt idx="8862">
                  <c:v>0.10256944444444445</c:v>
                </c:pt>
                <c:pt idx="8863">
                  <c:v>0.10258101851851852</c:v>
                </c:pt>
                <c:pt idx="8864">
                  <c:v>0.1025925925925926</c:v>
                </c:pt>
                <c:pt idx="8865">
                  <c:v>0.10260416666666666</c:v>
                </c:pt>
                <c:pt idx="8866">
                  <c:v>0.10261574074074074</c:v>
                </c:pt>
                <c:pt idx="8867">
                  <c:v>0.10262731481481481</c:v>
                </c:pt>
                <c:pt idx="8868">
                  <c:v>0.10263888888888889</c:v>
                </c:pt>
                <c:pt idx="8869">
                  <c:v>0.10265046296296296</c:v>
                </c:pt>
                <c:pt idx="8870">
                  <c:v>0.10266203703703704</c:v>
                </c:pt>
                <c:pt idx="8871">
                  <c:v>0.1026736111111111</c:v>
                </c:pt>
                <c:pt idx="8872">
                  <c:v>0.10268518518518518</c:v>
                </c:pt>
                <c:pt idx="8873">
                  <c:v>0.10269675925925927</c:v>
                </c:pt>
                <c:pt idx="8874">
                  <c:v>0.10270833333333333</c:v>
                </c:pt>
                <c:pt idx="8875">
                  <c:v>0.10271990740740741</c:v>
                </c:pt>
                <c:pt idx="8876">
                  <c:v>0.10273148148148148</c:v>
                </c:pt>
                <c:pt idx="8877">
                  <c:v>0.10274305555555556</c:v>
                </c:pt>
                <c:pt idx="8878">
                  <c:v>0.10275462962962963</c:v>
                </c:pt>
                <c:pt idx="8879">
                  <c:v>0.10276620370370371</c:v>
                </c:pt>
                <c:pt idx="8880">
                  <c:v>0.10277777777777777</c:v>
                </c:pt>
                <c:pt idx="8881">
                  <c:v>0.10278935185185185</c:v>
                </c:pt>
                <c:pt idx="8882">
                  <c:v>0.10280092592592592</c:v>
                </c:pt>
                <c:pt idx="8883">
                  <c:v>0.1028125</c:v>
                </c:pt>
                <c:pt idx="8884">
                  <c:v>0.10282407407407407</c:v>
                </c:pt>
                <c:pt idx="8885">
                  <c:v>0.10283564814814815</c:v>
                </c:pt>
                <c:pt idx="8886">
                  <c:v>0.10284722222222223</c:v>
                </c:pt>
                <c:pt idx="8887">
                  <c:v>0.1028587962962963</c:v>
                </c:pt>
                <c:pt idx="8888">
                  <c:v>0.10287037037037038</c:v>
                </c:pt>
                <c:pt idx="8889">
                  <c:v>0.10288194444444444</c:v>
                </c:pt>
                <c:pt idx="8890">
                  <c:v>0.10289351851851852</c:v>
                </c:pt>
                <c:pt idx="8891">
                  <c:v>0.10290509259259259</c:v>
                </c:pt>
                <c:pt idx="8892">
                  <c:v>0.10291666666666667</c:v>
                </c:pt>
                <c:pt idx="8893">
                  <c:v>0.10292824074074074</c:v>
                </c:pt>
                <c:pt idx="8894">
                  <c:v>0.10293981481481482</c:v>
                </c:pt>
                <c:pt idx="8895">
                  <c:v>0.10295138888888888</c:v>
                </c:pt>
                <c:pt idx="8896">
                  <c:v>0.10296296296296296</c:v>
                </c:pt>
                <c:pt idx="8897">
                  <c:v>0.10297453703703703</c:v>
                </c:pt>
                <c:pt idx="8898">
                  <c:v>0.10298611111111111</c:v>
                </c:pt>
                <c:pt idx="8899">
                  <c:v>0.10299768518518519</c:v>
                </c:pt>
                <c:pt idx="8900">
                  <c:v>0.10300925925925926</c:v>
                </c:pt>
                <c:pt idx="8901">
                  <c:v>0.10302083333333334</c:v>
                </c:pt>
                <c:pt idx="8902">
                  <c:v>0.10303240740740741</c:v>
                </c:pt>
                <c:pt idx="8903">
                  <c:v>0.10304398148148149</c:v>
                </c:pt>
                <c:pt idx="8904">
                  <c:v>0.10305555555555555</c:v>
                </c:pt>
                <c:pt idx="8905">
                  <c:v>0.10306712962962963</c:v>
                </c:pt>
                <c:pt idx="8906">
                  <c:v>0.1030787037037037</c:v>
                </c:pt>
                <c:pt idx="8907">
                  <c:v>0.10309027777777778</c:v>
                </c:pt>
                <c:pt idx="8908">
                  <c:v>0.10310185185185185</c:v>
                </c:pt>
                <c:pt idx="8909">
                  <c:v>0.10311342592592593</c:v>
                </c:pt>
                <c:pt idx="8910">
                  <c:v>0.10312499999999999</c:v>
                </c:pt>
                <c:pt idx="8911">
                  <c:v>0.10313657407407407</c:v>
                </c:pt>
                <c:pt idx="8912">
                  <c:v>0.10314814814814814</c:v>
                </c:pt>
                <c:pt idx="8913">
                  <c:v>0.10315972222222222</c:v>
                </c:pt>
                <c:pt idx="8914">
                  <c:v>0.1031712962962963</c:v>
                </c:pt>
                <c:pt idx="8915">
                  <c:v>0.10318287037037037</c:v>
                </c:pt>
                <c:pt idx="8916">
                  <c:v>0.10319444444444445</c:v>
                </c:pt>
                <c:pt idx="8917">
                  <c:v>0.10320601851851852</c:v>
                </c:pt>
                <c:pt idx="8918">
                  <c:v>0.1032175925925926</c:v>
                </c:pt>
                <c:pt idx="8919">
                  <c:v>0.10322916666666666</c:v>
                </c:pt>
                <c:pt idx="8920">
                  <c:v>0.10324074074074074</c:v>
                </c:pt>
                <c:pt idx="8921">
                  <c:v>0.10325231481481481</c:v>
                </c:pt>
                <c:pt idx="8922">
                  <c:v>0.10326388888888889</c:v>
                </c:pt>
                <c:pt idx="8923">
                  <c:v>0.10327546296296296</c:v>
                </c:pt>
                <c:pt idx="8924">
                  <c:v>0.10328703703703704</c:v>
                </c:pt>
                <c:pt idx="8925">
                  <c:v>0.1032986111111111</c:v>
                </c:pt>
                <c:pt idx="8926">
                  <c:v>0.10331018518518519</c:v>
                </c:pt>
                <c:pt idx="8927">
                  <c:v>0.10332175925925927</c:v>
                </c:pt>
                <c:pt idx="8928">
                  <c:v>0.10333333333333333</c:v>
                </c:pt>
                <c:pt idx="8929">
                  <c:v>0.10334490740740741</c:v>
                </c:pt>
                <c:pt idx="8930">
                  <c:v>0.10335648148148148</c:v>
                </c:pt>
                <c:pt idx="8931">
                  <c:v>0.10336805555555556</c:v>
                </c:pt>
                <c:pt idx="8932">
                  <c:v>0.10337962962962963</c:v>
                </c:pt>
                <c:pt idx="8933">
                  <c:v>0.10339120370370371</c:v>
                </c:pt>
                <c:pt idx="8934">
                  <c:v>0.10340277777777777</c:v>
                </c:pt>
                <c:pt idx="8935">
                  <c:v>0.10341435185185185</c:v>
                </c:pt>
                <c:pt idx="8936">
                  <c:v>0.10342592592592592</c:v>
                </c:pt>
                <c:pt idx="8937">
                  <c:v>0.1034375</c:v>
                </c:pt>
                <c:pt idx="8938">
                  <c:v>0.10344907407407407</c:v>
                </c:pt>
                <c:pt idx="8939">
                  <c:v>0.10346064814814815</c:v>
                </c:pt>
                <c:pt idx="8940">
                  <c:v>0.10347222222222222</c:v>
                </c:pt>
                <c:pt idx="8941">
                  <c:v>0.1034837962962963</c:v>
                </c:pt>
                <c:pt idx="8942">
                  <c:v>0.10349537037037038</c:v>
                </c:pt>
                <c:pt idx="8943">
                  <c:v>0.10350694444444444</c:v>
                </c:pt>
                <c:pt idx="8944">
                  <c:v>0.10351851851851852</c:v>
                </c:pt>
                <c:pt idx="8945">
                  <c:v>0.10353009259259259</c:v>
                </c:pt>
                <c:pt idx="8946">
                  <c:v>0.10354166666666667</c:v>
                </c:pt>
                <c:pt idx="8947">
                  <c:v>0.10355324074074074</c:v>
                </c:pt>
                <c:pt idx="8948">
                  <c:v>0.10356481481481482</c:v>
                </c:pt>
                <c:pt idx="8949">
                  <c:v>0.10357638888888888</c:v>
                </c:pt>
                <c:pt idx="8950">
                  <c:v>0.10358796296296297</c:v>
                </c:pt>
                <c:pt idx="8951">
                  <c:v>0.10359953703703703</c:v>
                </c:pt>
                <c:pt idx="8952">
                  <c:v>0.10361111111111111</c:v>
                </c:pt>
                <c:pt idx="8953">
                  <c:v>0.10362268518518518</c:v>
                </c:pt>
                <c:pt idx="8954">
                  <c:v>0.10363425925925926</c:v>
                </c:pt>
                <c:pt idx="8955">
                  <c:v>0.10364583333333334</c:v>
                </c:pt>
                <c:pt idx="8956">
                  <c:v>0.10365740740740741</c:v>
                </c:pt>
                <c:pt idx="8957">
                  <c:v>0.10366898148148149</c:v>
                </c:pt>
                <c:pt idx="8958">
                  <c:v>0.10368055555555555</c:v>
                </c:pt>
                <c:pt idx="8959">
                  <c:v>0.10369212962962963</c:v>
                </c:pt>
                <c:pt idx="8960">
                  <c:v>0.1037037037037037</c:v>
                </c:pt>
                <c:pt idx="8961">
                  <c:v>0.10371527777777778</c:v>
                </c:pt>
                <c:pt idx="8962">
                  <c:v>0.10372685185185185</c:v>
                </c:pt>
                <c:pt idx="8963">
                  <c:v>0.10373842592592593</c:v>
                </c:pt>
                <c:pt idx="8964">
                  <c:v>0.10375</c:v>
                </c:pt>
                <c:pt idx="8965">
                  <c:v>0.10376157407407408</c:v>
                </c:pt>
                <c:pt idx="8966">
                  <c:v>0.10377314814814814</c:v>
                </c:pt>
                <c:pt idx="8967">
                  <c:v>0.10378472222222222</c:v>
                </c:pt>
                <c:pt idx="8968">
                  <c:v>0.1037962962962963</c:v>
                </c:pt>
                <c:pt idx="8969">
                  <c:v>0.10380787037037037</c:v>
                </c:pt>
                <c:pt idx="8970">
                  <c:v>0.10381944444444445</c:v>
                </c:pt>
                <c:pt idx="8971">
                  <c:v>0.10383101851851852</c:v>
                </c:pt>
                <c:pt idx="8972">
                  <c:v>0.1038425925925926</c:v>
                </c:pt>
                <c:pt idx="8973">
                  <c:v>0.10385416666666666</c:v>
                </c:pt>
                <c:pt idx="8974">
                  <c:v>0.10386574074074074</c:v>
                </c:pt>
                <c:pt idx="8975">
                  <c:v>0.10387731481481481</c:v>
                </c:pt>
                <c:pt idx="8976">
                  <c:v>0.10388888888888889</c:v>
                </c:pt>
                <c:pt idx="8977">
                  <c:v>0.10390046296296296</c:v>
                </c:pt>
                <c:pt idx="8978">
                  <c:v>0.10391203703703704</c:v>
                </c:pt>
                <c:pt idx="8979">
                  <c:v>0.10392361111111111</c:v>
                </c:pt>
                <c:pt idx="8980">
                  <c:v>0.10393518518518519</c:v>
                </c:pt>
                <c:pt idx="8981">
                  <c:v>0.10394675925925925</c:v>
                </c:pt>
                <c:pt idx="8982">
                  <c:v>0.10395833333333333</c:v>
                </c:pt>
                <c:pt idx="8983">
                  <c:v>0.10396990740740741</c:v>
                </c:pt>
                <c:pt idx="8984">
                  <c:v>0.10398148148148148</c:v>
                </c:pt>
                <c:pt idx="8985">
                  <c:v>0.10399305555555556</c:v>
                </c:pt>
                <c:pt idx="8986">
                  <c:v>0.10400462962962963</c:v>
                </c:pt>
                <c:pt idx="8987">
                  <c:v>0.10401620370370371</c:v>
                </c:pt>
                <c:pt idx="8988">
                  <c:v>0.10402777777777777</c:v>
                </c:pt>
                <c:pt idx="8989">
                  <c:v>0.10403935185185186</c:v>
                </c:pt>
                <c:pt idx="8990">
                  <c:v>0.10405092592592592</c:v>
                </c:pt>
                <c:pt idx="8991">
                  <c:v>0.1040625</c:v>
                </c:pt>
                <c:pt idx="8992">
                  <c:v>0.10407407407407407</c:v>
                </c:pt>
                <c:pt idx="8993">
                  <c:v>0.10408564814814815</c:v>
                </c:pt>
                <c:pt idx="8994">
                  <c:v>0.10409722222222222</c:v>
                </c:pt>
                <c:pt idx="8995">
                  <c:v>0.1041087962962963</c:v>
                </c:pt>
                <c:pt idx="8996">
                  <c:v>0.10412037037037038</c:v>
                </c:pt>
                <c:pt idx="8997">
                  <c:v>0.10413194444444444</c:v>
                </c:pt>
                <c:pt idx="8998">
                  <c:v>0.10414351851851852</c:v>
                </c:pt>
                <c:pt idx="8999">
                  <c:v>0.10415509259259259</c:v>
                </c:pt>
                <c:pt idx="9000">
                  <c:v>0.10416666666666667</c:v>
                </c:pt>
                <c:pt idx="9001">
                  <c:v>0.10417824074074074</c:v>
                </c:pt>
                <c:pt idx="9002">
                  <c:v>0.10418981481481482</c:v>
                </c:pt>
                <c:pt idx="9003">
                  <c:v>0.10420138888888889</c:v>
                </c:pt>
                <c:pt idx="9004">
                  <c:v>0.10421296296296297</c:v>
                </c:pt>
                <c:pt idx="9005">
                  <c:v>0.10422453703703703</c:v>
                </c:pt>
                <c:pt idx="9006">
                  <c:v>0.10423611111111111</c:v>
                </c:pt>
                <c:pt idx="9007">
                  <c:v>0.10424768518518518</c:v>
                </c:pt>
                <c:pt idx="9008">
                  <c:v>0.10425925925925926</c:v>
                </c:pt>
                <c:pt idx="9009">
                  <c:v>0.10427083333333333</c:v>
                </c:pt>
                <c:pt idx="9010">
                  <c:v>0.10428240740740741</c:v>
                </c:pt>
                <c:pt idx="9011">
                  <c:v>0.10429398148148149</c:v>
                </c:pt>
                <c:pt idx="9012">
                  <c:v>0.10430555555555555</c:v>
                </c:pt>
                <c:pt idx="9013">
                  <c:v>0.10431712962962963</c:v>
                </c:pt>
                <c:pt idx="9014">
                  <c:v>0.1043287037037037</c:v>
                </c:pt>
                <c:pt idx="9015">
                  <c:v>0.10434027777777778</c:v>
                </c:pt>
                <c:pt idx="9016">
                  <c:v>0.10435185185185185</c:v>
                </c:pt>
                <c:pt idx="9017">
                  <c:v>0.10436342592592593</c:v>
                </c:pt>
                <c:pt idx="9018">
                  <c:v>0.104375</c:v>
                </c:pt>
                <c:pt idx="9019">
                  <c:v>0.10438657407407408</c:v>
                </c:pt>
                <c:pt idx="9020">
                  <c:v>0.10439814814814814</c:v>
                </c:pt>
                <c:pt idx="9021">
                  <c:v>0.10440972222222222</c:v>
                </c:pt>
                <c:pt idx="9022">
                  <c:v>0.10442129629629629</c:v>
                </c:pt>
                <c:pt idx="9023">
                  <c:v>0.10443287037037037</c:v>
                </c:pt>
                <c:pt idx="9024">
                  <c:v>0.10444444444444445</c:v>
                </c:pt>
                <c:pt idx="9025">
                  <c:v>0.10445601851851852</c:v>
                </c:pt>
                <c:pt idx="9026">
                  <c:v>0.1044675925925926</c:v>
                </c:pt>
                <c:pt idx="9027">
                  <c:v>0.10447916666666666</c:v>
                </c:pt>
                <c:pt idx="9028">
                  <c:v>0.10449074074074075</c:v>
                </c:pt>
                <c:pt idx="9029">
                  <c:v>0.10450231481481481</c:v>
                </c:pt>
                <c:pt idx="9030">
                  <c:v>0.10451388888888889</c:v>
                </c:pt>
                <c:pt idx="9031">
                  <c:v>0.10452546296296296</c:v>
                </c:pt>
                <c:pt idx="9032">
                  <c:v>0.10453703703703704</c:v>
                </c:pt>
                <c:pt idx="9033">
                  <c:v>0.10454861111111111</c:v>
                </c:pt>
                <c:pt idx="9034">
                  <c:v>0.10456018518518519</c:v>
                </c:pt>
                <c:pt idx="9035">
                  <c:v>0.10457175925925925</c:v>
                </c:pt>
                <c:pt idx="9036">
                  <c:v>0.10458333333333333</c:v>
                </c:pt>
                <c:pt idx="9037">
                  <c:v>0.10459490740740741</c:v>
                </c:pt>
                <c:pt idx="9038">
                  <c:v>0.10460648148148148</c:v>
                </c:pt>
                <c:pt idx="9039">
                  <c:v>0.10461805555555556</c:v>
                </c:pt>
                <c:pt idx="9040">
                  <c:v>0.10462962962962963</c:v>
                </c:pt>
                <c:pt idx="9041">
                  <c:v>0.10464120370370371</c:v>
                </c:pt>
                <c:pt idx="9042">
                  <c:v>0.10465277777777778</c:v>
                </c:pt>
                <c:pt idx="9043">
                  <c:v>0.10466435185185186</c:v>
                </c:pt>
                <c:pt idx="9044">
                  <c:v>0.10467592592592592</c:v>
                </c:pt>
                <c:pt idx="9045">
                  <c:v>0.1046875</c:v>
                </c:pt>
                <c:pt idx="9046">
                  <c:v>0.10469907407407407</c:v>
                </c:pt>
                <c:pt idx="9047">
                  <c:v>0.10471064814814815</c:v>
                </c:pt>
                <c:pt idx="9048">
                  <c:v>0.10472222222222222</c:v>
                </c:pt>
                <c:pt idx="9049">
                  <c:v>0.1047337962962963</c:v>
                </c:pt>
                <c:pt idx="9050">
                  <c:v>0.10474537037037036</c:v>
                </c:pt>
                <c:pt idx="9051">
                  <c:v>0.10475694444444444</c:v>
                </c:pt>
                <c:pt idx="9052">
                  <c:v>0.10476851851851852</c:v>
                </c:pt>
                <c:pt idx="9053">
                  <c:v>0.10478009259259259</c:v>
                </c:pt>
                <c:pt idx="9054">
                  <c:v>0.10479166666666667</c:v>
                </c:pt>
                <c:pt idx="9055">
                  <c:v>0.10480324074074074</c:v>
                </c:pt>
                <c:pt idx="9056">
                  <c:v>0.10481481481481482</c:v>
                </c:pt>
                <c:pt idx="9057">
                  <c:v>0.10482638888888889</c:v>
                </c:pt>
                <c:pt idx="9058">
                  <c:v>0.10483796296296297</c:v>
                </c:pt>
                <c:pt idx="9059">
                  <c:v>0.10484953703703703</c:v>
                </c:pt>
                <c:pt idx="9060">
                  <c:v>0.10486111111111111</c:v>
                </c:pt>
                <c:pt idx="9061">
                  <c:v>0.10487268518518518</c:v>
                </c:pt>
                <c:pt idx="9062">
                  <c:v>0.10488425925925926</c:v>
                </c:pt>
                <c:pt idx="9063">
                  <c:v>0.10489583333333333</c:v>
                </c:pt>
                <c:pt idx="9064">
                  <c:v>0.10490740740740741</c:v>
                </c:pt>
                <c:pt idx="9065">
                  <c:v>0.10491898148148149</c:v>
                </c:pt>
                <c:pt idx="9066">
                  <c:v>0.10493055555555555</c:v>
                </c:pt>
                <c:pt idx="9067">
                  <c:v>0.10494212962962964</c:v>
                </c:pt>
                <c:pt idx="9068">
                  <c:v>0.1049537037037037</c:v>
                </c:pt>
                <c:pt idx="9069">
                  <c:v>0.10496527777777778</c:v>
                </c:pt>
                <c:pt idx="9070">
                  <c:v>0.10497685185185185</c:v>
                </c:pt>
                <c:pt idx="9071">
                  <c:v>0.10498842592592593</c:v>
                </c:pt>
                <c:pt idx="9072">
                  <c:v>0.105</c:v>
                </c:pt>
                <c:pt idx="9073">
                  <c:v>0.10501157407407408</c:v>
                </c:pt>
                <c:pt idx="9074">
                  <c:v>0.10502314814814814</c:v>
                </c:pt>
                <c:pt idx="9075">
                  <c:v>0.10503472222222222</c:v>
                </c:pt>
                <c:pt idx="9076">
                  <c:v>0.10504629629629629</c:v>
                </c:pt>
                <c:pt idx="9077">
                  <c:v>0.10505787037037037</c:v>
                </c:pt>
                <c:pt idx="9078">
                  <c:v>0.10506944444444444</c:v>
                </c:pt>
                <c:pt idx="9079">
                  <c:v>0.10508101851851852</c:v>
                </c:pt>
                <c:pt idx="9080">
                  <c:v>0.1050925925925926</c:v>
                </c:pt>
                <c:pt idx="9081">
                  <c:v>0.10510416666666667</c:v>
                </c:pt>
                <c:pt idx="9082">
                  <c:v>0.10511574074074075</c:v>
                </c:pt>
                <c:pt idx="9083">
                  <c:v>0.10512731481481481</c:v>
                </c:pt>
                <c:pt idx="9084">
                  <c:v>0.10513888888888889</c:v>
                </c:pt>
                <c:pt idx="9085">
                  <c:v>0.10515046296296296</c:v>
                </c:pt>
                <c:pt idx="9086">
                  <c:v>0.10516203703703704</c:v>
                </c:pt>
                <c:pt idx="9087">
                  <c:v>0.10517361111111111</c:v>
                </c:pt>
                <c:pt idx="9088">
                  <c:v>0.10518518518518519</c:v>
                </c:pt>
                <c:pt idx="9089">
                  <c:v>0.10519675925925925</c:v>
                </c:pt>
                <c:pt idx="9090">
                  <c:v>0.10520833333333333</c:v>
                </c:pt>
                <c:pt idx="9091">
                  <c:v>0.1052199074074074</c:v>
                </c:pt>
                <c:pt idx="9092">
                  <c:v>0.10523148148148148</c:v>
                </c:pt>
                <c:pt idx="9093">
                  <c:v>0.10524305555555556</c:v>
                </c:pt>
                <c:pt idx="9094">
                  <c:v>0.10525462962962963</c:v>
                </c:pt>
                <c:pt idx="9095">
                  <c:v>0.10526620370370371</c:v>
                </c:pt>
                <c:pt idx="9096">
                  <c:v>0.10527777777777778</c:v>
                </c:pt>
                <c:pt idx="9097">
                  <c:v>0.10528935185185186</c:v>
                </c:pt>
                <c:pt idx="9098">
                  <c:v>0.10530092592592592</c:v>
                </c:pt>
                <c:pt idx="9099">
                  <c:v>0.1053125</c:v>
                </c:pt>
                <c:pt idx="9100">
                  <c:v>0.10532407407407407</c:v>
                </c:pt>
                <c:pt idx="9101">
                  <c:v>0.10533564814814815</c:v>
                </c:pt>
                <c:pt idx="9102">
                  <c:v>0.10534722222222222</c:v>
                </c:pt>
                <c:pt idx="9103">
                  <c:v>0.1053587962962963</c:v>
                </c:pt>
                <c:pt idx="9104">
                  <c:v>0.10537037037037036</c:v>
                </c:pt>
                <c:pt idx="9105">
                  <c:v>0.10538194444444444</c:v>
                </c:pt>
                <c:pt idx="9106">
                  <c:v>0.10539351851851853</c:v>
                </c:pt>
                <c:pt idx="9107">
                  <c:v>0.10540509259259259</c:v>
                </c:pt>
                <c:pt idx="9108">
                  <c:v>0.10541666666666667</c:v>
                </c:pt>
                <c:pt idx="9109">
                  <c:v>0.10542824074074074</c:v>
                </c:pt>
                <c:pt idx="9110">
                  <c:v>0.10543981481481482</c:v>
                </c:pt>
                <c:pt idx="9111">
                  <c:v>0.10545138888888889</c:v>
                </c:pt>
                <c:pt idx="9112">
                  <c:v>0.10546296296296297</c:v>
                </c:pt>
                <c:pt idx="9113">
                  <c:v>0.10547453703703703</c:v>
                </c:pt>
                <c:pt idx="9114">
                  <c:v>0.10548611111111111</c:v>
                </c:pt>
                <c:pt idx="9115">
                  <c:v>0.10549768518518518</c:v>
                </c:pt>
                <c:pt idx="9116">
                  <c:v>0.10550925925925926</c:v>
                </c:pt>
                <c:pt idx="9117">
                  <c:v>0.10552083333333333</c:v>
                </c:pt>
                <c:pt idx="9118">
                  <c:v>0.10553240740740741</c:v>
                </c:pt>
                <c:pt idx="9119">
                  <c:v>0.10554398148148147</c:v>
                </c:pt>
                <c:pt idx="9120">
                  <c:v>0.10555555555555556</c:v>
                </c:pt>
                <c:pt idx="9121">
                  <c:v>0.10556712962962964</c:v>
                </c:pt>
                <c:pt idx="9122">
                  <c:v>0.1055787037037037</c:v>
                </c:pt>
                <c:pt idx="9123">
                  <c:v>0.10559027777777778</c:v>
                </c:pt>
                <c:pt idx="9124">
                  <c:v>0.10560185185185185</c:v>
                </c:pt>
                <c:pt idx="9125">
                  <c:v>0.10561342592592593</c:v>
                </c:pt>
                <c:pt idx="9126">
                  <c:v>0.105625</c:v>
                </c:pt>
                <c:pt idx="9127">
                  <c:v>0.10563657407407408</c:v>
                </c:pt>
                <c:pt idx="9128">
                  <c:v>0.10564814814814814</c:v>
                </c:pt>
                <c:pt idx="9129">
                  <c:v>0.10565972222222222</c:v>
                </c:pt>
                <c:pt idx="9130">
                  <c:v>0.10567129629629629</c:v>
                </c:pt>
                <c:pt idx="9131">
                  <c:v>0.10568287037037037</c:v>
                </c:pt>
                <c:pt idx="9132">
                  <c:v>0.10569444444444444</c:v>
                </c:pt>
                <c:pt idx="9133">
                  <c:v>0.10570601851851852</c:v>
                </c:pt>
                <c:pt idx="9134">
                  <c:v>0.1057175925925926</c:v>
                </c:pt>
                <c:pt idx="9135">
                  <c:v>0.10572916666666667</c:v>
                </c:pt>
                <c:pt idx="9136">
                  <c:v>0.10574074074074075</c:v>
                </c:pt>
                <c:pt idx="9137">
                  <c:v>0.10575231481481481</c:v>
                </c:pt>
                <c:pt idx="9138">
                  <c:v>0.10576388888888889</c:v>
                </c:pt>
                <c:pt idx="9139">
                  <c:v>0.10577546296296296</c:v>
                </c:pt>
                <c:pt idx="9140">
                  <c:v>0.10578703703703704</c:v>
                </c:pt>
                <c:pt idx="9141">
                  <c:v>0.10579861111111111</c:v>
                </c:pt>
                <c:pt idx="9142">
                  <c:v>0.10581018518518519</c:v>
                </c:pt>
                <c:pt idx="9143">
                  <c:v>0.10582175925925925</c:v>
                </c:pt>
                <c:pt idx="9144">
                  <c:v>0.10583333333333333</c:v>
                </c:pt>
                <c:pt idx="9145">
                  <c:v>0.1058449074074074</c:v>
                </c:pt>
                <c:pt idx="9146">
                  <c:v>0.10585648148148148</c:v>
                </c:pt>
                <c:pt idx="9147">
                  <c:v>0.10586805555555556</c:v>
                </c:pt>
                <c:pt idx="9148">
                  <c:v>0.10587962962962963</c:v>
                </c:pt>
                <c:pt idx="9149">
                  <c:v>0.10589120370370371</c:v>
                </c:pt>
                <c:pt idx="9150">
                  <c:v>0.10590277777777778</c:v>
                </c:pt>
                <c:pt idx="9151">
                  <c:v>0.10591435185185186</c:v>
                </c:pt>
                <c:pt idx="9152">
                  <c:v>0.10592592592592592</c:v>
                </c:pt>
                <c:pt idx="9153">
                  <c:v>0.1059375</c:v>
                </c:pt>
                <c:pt idx="9154">
                  <c:v>0.10594907407407407</c:v>
                </c:pt>
                <c:pt idx="9155">
                  <c:v>0.10596064814814815</c:v>
                </c:pt>
                <c:pt idx="9156">
                  <c:v>0.10597222222222222</c:v>
                </c:pt>
                <c:pt idx="9157">
                  <c:v>0.1059837962962963</c:v>
                </c:pt>
                <c:pt idx="9158">
                  <c:v>0.10599537037037036</c:v>
                </c:pt>
                <c:pt idx="9159">
                  <c:v>0.10600694444444445</c:v>
                </c:pt>
                <c:pt idx="9160">
                  <c:v>0.10601851851851851</c:v>
                </c:pt>
                <c:pt idx="9161">
                  <c:v>0.10603009259259259</c:v>
                </c:pt>
                <c:pt idx="9162">
                  <c:v>0.10604166666666667</c:v>
                </c:pt>
                <c:pt idx="9163">
                  <c:v>0.10605324074074074</c:v>
                </c:pt>
                <c:pt idx="9164">
                  <c:v>0.10606481481481482</c:v>
                </c:pt>
                <c:pt idx="9165">
                  <c:v>0.10607638888888889</c:v>
                </c:pt>
                <c:pt idx="9166">
                  <c:v>0.10608796296296297</c:v>
                </c:pt>
                <c:pt idx="9167">
                  <c:v>0.10609953703703703</c:v>
                </c:pt>
                <c:pt idx="9168">
                  <c:v>0.10611111111111111</c:v>
                </c:pt>
                <c:pt idx="9169">
                  <c:v>0.10612268518518518</c:v>
                </c:pt>
                <c:pt idx="9170">
                  <c:v>0.10613425925925926</c:v>
                </c:pt>
                <c:pt idx="9171">
                  <c:v>0.10614583333333333</c:v>
                </c:pt>
                <c:pt idx="9172">
                  <c:v>0.10615740740740741</c:v>
                </c:pt>
                <c:pt idx="9173">
                  <c:v>0.10616898148148148</c:v>
                </c:pt>
                <c:pt idx="9174">
                  <c:v>0.10618055555555556</c:v>
                </c:pt>
                <c:pt idx="9175">
                  <c:v>0.10619212962962964</c:v>
                </c:pt>
                <c:pt idx="9176">
                  <c:v>0.1062037037037037</c:v>
                </c:pt>
                <c:pt idx="9177">
                  <c:v>0.10621527777777778</c:v>
                </c:pt>
                <c:pt idx="9178">
                  <c:v>0.10622685185185185</c:v>
                </c:pt>
                <c:pt idx="9179">
                  <c:v>0.10623842592592593</c:v>
                </c:pt>
                <c:pt idx="9180">
                  <c:v>0.10625</c:v>
                </c:pt>
                <c:pt idx="9181">
                  <c:v>0.10626157407407408</c:v>
                </c:pt>
                <c:pt idx="9182">
                  <c:v>0.10627314814814814</c:v>
                </c:pt>
                <c:pt idx="9183">
                  <c:v>0.10628472222222222</c:v>
                </c:pt>
                <c:pt idx="9184">
                  <c:v>0.10629629629629629</c:v>
                </c:pt>
                <c:pt idx="9185">
                  <c:v>0.10630787037037037</c:v>
                </c:pt>
                <c:pt idx="9186">
                  <c:v>0.10631944444444444</c:v>
                </c:pt>
                <c:pt idx="9187">
                  <c:v>0.10633101851851852</c:v>
                </c:pt>
                <c:pt idx="9188">
                  <c:v>0.10634259259259259</c:v>
                </c:pt>
                <c:pt idx="9189">
                  <c:v>0.10635416666666667</c:v>
                </c:pt>
                <c:pt idx="9190">
                  <c:v>0.10636574074074075</c:v>
                </c:pt>
                <c:pt idx="9191">
                  <c:v>0.10637731481481481</c:v>
                </c:pt>
                <c:pt idx="9192">
                  <c:v>0.10638888888888889</c:v>
                </c:pt>
                <c:pt idx="9193">
                  <c:v>0.10640046296296296</c:v>
                </c:pt>
                <c:pt idx="9194">
                  <c:v>0.10641203703703704</c:v>
                </c:pt>
                <c:pt idx="9195">
                  <c:v>0.10642361111111111</c:v>
                </c:pt>
                <c:pt idx="9196">
                  <c:v>0.10643518518518519</c:v>
                </c:pt>
                <c:pt idx="9197">
                  <c:v>0.10644675925925925</c:v>
                </c:pt>
                <c:pt idx="9198">
                  <c:v>0.10645833333333334</c:v>
                </c:pt>
                <c:pt idx="9199">
                  <c:v>0.1064699074074074</c:v>
                </c:pt>
                <c:pt idx="9200">
                  <c:v>0.10648148148148148</c:v>
                </c:pt>
                <c:pt idx="9201">
                  <c:v>0.10649305555555555</c:v>
                </c:pt>
                <c:pt idx="9202">
                  <c:v>0.10650462962962963</c:v>
                </c:pt>
                <c:pt idx="9203">
                  <c:v>0.10651620370370371</c:v>
                </c:pt>
                <c:pt idx="9204">
                  <c:v>0.10652777777777778</c:v>
                </c:pt>
                <c:pt idx="9205">
                  <c:v>0.10653935185185186</c:v>
                </c:pt>
                <c:pt idx="9206">
                  <c:v>0.10655092592592592</c:v>
                </c:pt>
                <c:pt idx="9207">
                  <c:v>0.1065625</c:v>
                </c:pt>
                <c:pt idx="9208">
                  <c:v>0.10657407407407407</c:v>
                </c:pt>
                <c:pt idx="9209">
                  <c:v>0.10658564814814815</c:v>
                </c:pt>
                <c:pt idx="9210">
                  <c:v>0.10659722222222222</c:v>
                </c:pt>
                <c:pt idx="9211">
                  <c:v>0.1066087962962963</c:v>
                </c:pt>
                <c:pt idx="9212">
                  <c:v>0.10662037037037037</c:v>
                </c:pt>
                <c:pt idx="9213">
                  <c:v>0.10663194444444445</c:v>
                </c:pt>
                <c:pt idx="9214">
                  <c:v>0.10664351851851851</c:v>
                </c:pt>
                <c:pt idx="9215">
                  <c:v>0.10665509259259259</c:v>
                </c:pt>
                <c:pt idx="9216">
                  <c:v>0.10666666666666667</c:v>
                </c:pt>
                <c:pt idx="9217">
                  <c:v>0.10667824074074074</c:v>
                </c:pt>
                <c:pt idx="9218">
                  <c:v>0.10668981481481482</c:v>
                </c:pt>
                <c:pt idx="9219">
                  <c:v>0.10670138888888889</c:v>
                </c:pt>
                <c:pt idx="9220">
                  <c:v>0.10671296296296297</c:v>
                </c:pt>
                <c:pt idx="9221">
                  <c:v>0.10672453703703703</c:v>
                </c:pt>
                <c:pt idx="9222">
                  <c:v>0.10673611111111111</c:v>
                </c:pt>
                <c:pt idx="9223">
                  <c:v>0.10674768518518518</c:v>
                </c:pt>
                <c:pt idx="9224">
                  <c:v>0.10675925925925926</c:v>
                </c:pt>
                <c:pt idx="9225">
                  <c:v>0.10677083333333333</c:v>
                </c:pt>
                <c:pt idx="9226">
                  <c:v>0.10678240740740741</c:v>
                </c:pt>
                <c:pt idx="9227">
                  <c:v>0.10679398148148148</c:v>
                </c:pt>
                <c:pt idx="9228">
                  <c:v>0.10680555555555556</c:v>
                </c:pt>
                <c:pt idx="9229">
                  <c:v>0.10681712962962962</c:v>
                </c:pt>
                <c:pt idx="9230">
                  <c:v>0.1068287037037037</c:v>
                </c:pt>
                <c:pt idx="9231">
                  <c:v>0.10684027777777778</c:v>
                </c:pt>
                <c:pt idx="9232">
                  <c:v>0.10685185185185185</c:v>
                </c:pt>
                <c:pt idx="9233">
                  <c:v>0.10686342592592593</c:v>
                </c:pt>
                <c:pt idx="9234">
                  <c:v>0.106875</c:v>
                </c:pt>
                <c:pt idx="9235">
                  <c:v>0.10688657407407408</c:v>
                </c:pt>
                <c:pt idx="9236">
                  <c:v>0.10689814814814814</c:v>
                </c:pt>
                <c:pt idx="9237">
                  <c:v>0.10690972222222223</c:v>
                </c:pt>
                <c:pt idx="9238">
                  <c:v>0.10692129629629629</c:v>
                </c:pt>
                <c:pt idx="9239">
                  <c:v>0.10693287037037037</c:v>
                </c:pt>
                <c:pt idx="9240">
                  <c:v>0.10694444444444444</c:v>
                </c:pt>
                <c:pt idx="9241">
                  <c:v>0.10695601851851852</c:v>
                </c:pt>
                <c:pt idx="9242">
                  <c:v>0.10696759259259259</c:v>
                </c:pt>
                <c:pt idx="9243">
                  <c:v>0.10697916666666667</c:v>
                </c:pt>
                <c:pt idx="9244">
                  <c:v>0.10699074074074075</c:v>
                </c:pt>
                <c:pt idx="9245">
                  <c:v>0.10700231481481481</c:v>
                </c:pt>
                <c:pt idx="9246">
                  <c:v>0.10701388888888889</c:v>
                </c:pt>
                <c:pt idx="9247">
                  <c:v>0.10702546296296296</c:v>
                </c:pt>
                <c:pt idx="9248">
                  <c:v>0.10703703703703704</c:v>
                </c:pt>
                <c:pt idx="9249">
                  <c:v>0.10704861111111111</c:v>
                </c:pt>
                <c:pt idx="9250">
                  <c:v>0.10706018518518519</c:v>
                </c:pt>
                <c:pt idx="9251">
                  <c:v>0.10707175925925926</c:v>
                </c:pt>
                <c:pt idx="9252">
                  <c:v>0.10708333333333334</c:v>
                </c:pt>
                <c:pt idx="9253">
                  <c:v>0.1070949074074074</c:v>
                </c:pt>
                <c:pt idx="9254">
                  <c:v>0.10710648148148148</c:v>
                </c:pt>
                <c:pt idx="9255">
                  <c:v>0.10711805555555555</c:v>
                </c:pt>
                <c:pt idx="9256">
                  <c:v>0.10712962962962963</c:v>
                </c:pt>
                <c:pt idx="9257">
                  <c:v>0.1071412037037037</c:v>
                </c:pt>
                <c:pt idx="9258">
                  <c:v>0.10715277777777778</c:v>
                </c:pt>
                <c:pt idx="9259">
                  <c:v>0.10716435185185186</c:v>
                </c:pt>
                <c:pt idx="9260">
                  <c:v>0.10717592592592592</c:v>
                </c:pt>
                <c:pt idx="9261">
                  <c:v>0.1071875</c:v>
                </c:pt>
                <c:pt idx="9262">
                  <c:v>0.10719907407407407</c:v>
                </c:pt>
                <c:pt idx="9263">
                  <c:v>0.10721064814814815</c:v>
                </c:pt>
                <c:pt idx="9264">
                  <c:v>0.10722222222222222</c:v>
                </c:pt>
                <c:pt idx="9265">
                  <c:v>0.1072337962962963</c:v>
                </c:pt>
                <c:pt idx="9266">
                  <c:v>0.10724537037037037</c:v>
                </c:pt>
                <c:pt idx="9267">
                  <c:v>0.10725694444444445</c:v>
                </c:pt>
                <c:pt idx="9268">
                  <c:v>0.10726851851851851</c:v>
                </c:pt>
                <c:pt idx="9269">
                  <c:v>0.10728009259259259</c:v>
                </c:pt>
                <c:pt idx="9270">
                  <c:v>0.10729166666666666</c:v>
                </c:pt>
                <c:pt idx="9271">
                  <c:v>0.10730324074074074</c:v>
                </c:pt>
                <c:pt idx="9272">
                  <c:v>0.10731481481481482</c:v>
                </c:pt>
                <c:pt idx="9273">
                  <c:v>0.10732638888888889</c:v>
                </c:pt>
                <c:pt idx="9274">
                  <c:v>0.10733796296296297</c:v>
                </c:pt>
                <c:pt idx="9275">
                  <c:v>0.10734953703703703</c:v>
                </c:pt>
                <c:pt idx="9276">
                  <c:v>0.10736111111111112</c:v>
                </c:pt>
                <c:pt idx="9277">
                  <c:v>0.10737268518518518</c:v>
                </c:pt>
                <c:pt idx="9278">
                  <c:v>0.10738425925925926</c:v>
                </c:pt>
                <c:pt idx="9279">
                  <c:v>0.10739583333333333</c:v>
                </c:pt>
                <c:pt idx="9280">
                  <c:v>0.10740740740740741</c:v>
                </c:pt>
                <c:pt idx="9281">
                  <c:v>0.10741898148148148</c:v>
                </c:pt>
                <c:pt idx="9282">
                  <c:v>0.10743055555555556</c:v>
                </c:pt>
                <c:pt idx="9283">
                  <c:v>0.10744212962962962</c:v>
                </c:pt>
                <c:pt idx="9284">
                  <c:v>0.1074537037037037</c:v>
                </c:pt>
                <c:pt idx="9285">
                  <c:v>0.10746527777777778</c:v>
                </c:pt>
                <c:pt idx="9286">
                  <c:v>0.10747685185185185</c:v>
                </c:pt>
                <c:pt idx="9287">
                  <c:v>0.10748842592592593</c:v>
                </c:pt>
                <c:pt idx="9288">
                  <c:v>0.1075</c:v>
                </c:pt>
                <c:pt idx="9289">
                  <c:v>0.10751157407407408</c:v>
                </c:pt>
                <c:pt idx="9290">
                  <c:v>0.10752314814814815</c:v>
                </c:pt>
                <c:pt idx="9291">
                  <c:v>0.10753472222222223</c:v>
                </c:pt>
                <c:pt idx="9292">
                  <c:v>0.10754629629629629</c:v>
                </c:pt>
                <c:pt idx="9293">
                  <c:v>0.10755787037037037</c:v>
                </c:pt>
                <c:pt idx="9294">
                  <c:v>0.10756944444444444</c:v>
                </c:pt>
                <c:pt idx="9295">
                  <c:v>0.10758101851851852</c:v>
                </c:pt>
                <c:pt idx="9296">
                  <c:v>0.10759259259259259</c:v>
                </c:pt>
                <c:pt idx="9297">
                  <c:v>0.10760416666666667</c:v>
                </c:pt>
                <c:pt idx="9298">
                  <c:v>0.10761574074074073</c:v>
                </c:pt>
                <c:pt idx="9299">
                  <c:v>0.10762731481481481</c:v>
                </c:pt>
                <c:pt idx="9300">
                  <c:v>0.1076388888888889</c:v>
                </c:pt>
                <c:pt idx="9301">
                  <c:v>0.10765046296296296</c:v>
                </c:pt>
                <c:pt idx="9302">
                  <c:v>0.10766203703703704</c:v>
                </c:pt>
                <c:pt idx="9303">
                  <c:v>0.10767361111111111</c:v>
                </c:pt>
                <c:pt idx="9304">
                  <c:v>0.10768518518518519</c:v>
                </c:pt>
                <c:pt idx="9305">
                  <c:v>0.10769675925925926</c:v>
                </c:pt>
                <c:pt idx="9306">
                  <c:v>0.10770833333333334</c:v>
                </c:pt>
                <c:pt idx="9307">
                  <c:v>0.1077199074074074</c:v>
                </c:pt>
                <c:pt idx="9308">
                  <c:v>0.10773148148148148</c:v>
                </c:pt>
                <c:pt idx="9309">
                  <c:v>0.10774305555555555</c:v>
                </c:pt>
                <c:pt idx="9310">
                  <c:v>0.10775462962962963</c:v>
                </c:pt>
                <c:pt idx="9311">
                  <c:v>0.1077662037037037</c:v>
                </c:pt>
                <c:pt idx="9312">
                  <c:v>0.10777777777777778</c:v>
                </c:pt>
                <c:pt idx="9313">
                  <c:v>0.10778935185185186</c:v>
                </c:pt>
                <c:pt idx="9314">
                  <c:v>0.10780092592592593</c:v>
                </c:pt>
                <c:pt idx="9315">
                  <c:v>0.10781250000000001</c:v>
                </c:pt>
                <c:pt idx="9316">
                  <c:v>0.10782407407407407</c:v>
                </c:pt>
                <c:pt idx="9317">
                  <c:v>0.10783564814814815</c:v>
                </c:pt>
                <c:pt idx="9318">
                  <c:v>0.10784722222222222</c:v>
                </c:pt>
                <c:pt idx="9319">
                  <c:v>0.1078587962962963</c:v>
                </c:pt>
                <c:pt idx="9320">
                  <c:v>0.10787037037037037</c:v>
                </c:pt>
                <c:pt idx="9321">
                  <c:v>0.10788194444444445</c:v>
                </c:pt>
                <c:pt idx="9322">
                  <c:v>0.10789351851851851</c:v>
                </c:pt>
                <c:pt idx="9323">
                  <c:v>0.10790509259259259</c:v>
                </c:pt>
                <c:pt idx="9324">
                  <c:v>0.10791666666666666</c:v>
                </c:pt>
                <c:pt idx="9325">
                  <c:v>0.10792824074074074</c:v>
                </c:pt>
                <c:pt idx="9326">
                  <c:v>0.10793981481481481</c:v>
                </c:pt>
                <c:pt idx="9327">
                  <c:v>0.10795138888888889</c:v>
                </c:pt>
                <c:pt idx="9328">
                  <c:v>0.10796296296296297</c:v>
                </c:pt>
                <c:pt idx="9329">
                  <c:v>0.10797453703703704</c:v>
                </c:pt>
                <c:pt idx="9330">
                  <c:v>0.10798611111111112</c:v>
                </c:pt>
                <c:pt idx="9331">
                  <c:v>0.10799768518518518</c:v>
                </c:pt>
                <c:pt idx="9332">
                  <c:v>0.10800925925925926</c:v>
                </c:pt>
                <c:pt idx="9333">
                  <c:v>0.10802083333333333</c:v>
                </c:pt>
                <c:pt idx="9334">
                  <c:v>0.10803240740740741</c:v>
                </c:pt>
                <c:pt idx="9335">
                  <c:v>0.10804398148148148</c:v>
                </c:pt>
                <c:pt idx="9336">
                  <c:v>0.10805555555555556</c:v>
                </c:pt>
                <c:pt idx="9337">
                  <c:v>0.10806712962962962</c:v>
                </c:pt>
                <c:pt idx="9338">
                  <c:v>0.1080787037037037</c:v>
                </c:pt>
                <c:pt idx="9339">
                  <c:v>0.10809027777777777</c:v>
                </c:pt>
                <c:pt idx="9340">
                  <c:v>0.10810185185185185</c:v>
                </c:pt>
                <c:pt idx="9341">
                  <c:v>0.10811342592592593</c:v>
                </c:pt>
                <c:pt idx="9342">
                  <c:v>0.108125</c:v>
                </c:pt>
                <c:pt idx="9343">
                  <c:v>0.10813657407407408</c:v>
                </c:pt>
                <c:pt idx="9344">
                  <c:v>0.10814814814814815</c:v>
                </c:pt>
                <c:pt idx="9345">
                  <c:v>0.10815972222222223</c:v>
                </c:pt>
                <c:pt idx="9346">
                  <c:v>0.10817129629629629</c:v>
                </c:pt>
                <c:pt idx="9347">
                  <c:v>0.10818287037037037</c:v>
                </c:pt>
                <c:pt idx="9348">
                  <c:v>0.10819444444444444</c:v>
                </c:pt>
                <c:pt idx="9349">
                  <c:v>0.10820601851851852</c:v>
                </c:pt>
                <c:pt idx="9350">
                  <c:v>0.10821759259259259</c:v>
                </c:pt>
                <c:pt idx="9351">
                  <c:v>0.10822916666666667</c:v>
                </c:pt>
                <c:pt idx="9352">
                  <c:v>0.10824074074074073</c:v>
                </c:pt>
                <c:pt idx="9353">
                  <c:v>0.10825231481481482</c:v>
                </c:pt>
                <c:pt idx="9354">
                  <c:v>0.1082638888888889</c:v>
                </c:pt>
                <c:pt idx="9355">
                  <c:v>0.10827546296296296</c:v>
                </c:pt>
                <c:pt idx="9356">
                  <c:v>0.10828703703703704</c:v>
                </c:pt>
                <c:pt idx="9357">
                  <c:v>0.10829861111111111</c:v>
                </c:pt>
                <c:pt idx="9358">
                  <c:v>0.10831018518518519</c:v>
                </c:pt>
                <c:pt idx="9359">
                  <c:v>0.10832175925925926</c:v>
                </c:pt>
                <c:pt idx="9360">
                  <c:v>0.10833333333333334</c:v>
                </c:pt>
                <c:pt idx="9361">
                  <c:v>0.1083449074074074</c:v>
                </c:pt>
                <c:pt idx="9362">
                  <c:v>0.10835648148148148</c:v>
                </c:pt>
                <c:pt idx="9363">
                  <c:v>0.10836805555555555</c:v>
                </c:pt>
                <c:pt idx="9364">
                  <c:v>0.10837962962962963</c:v>
                </c:pt>
                <c:pt idx="9365">
                  <c:v>0.1083912037037037</c:v>
                </c:pt>
                <c:pt idx="9366">
                  <c:v>0.10840277777777778</c:v>
                </c:pt>
                <c:pt idx="9367">
                  <c:v>0.10841435185185185</c:v>
                </c:pt>
                <c:pt idx="9368">
                  <c:v>0.10842592592592593</c:v>
                </c:pt>
                <c:pt idx="9369">
                  <c:v>0.10843750000000001</c:v>
                </c:pt>
                <c:pt idx="9370">
                  <c:v>0.10844907407407407</c:v>
                </c:pt>
                <c:pt idx="9371">
                  <c:v>0.10846064814814815</c:v>
                </c:pt>
                <c:pt idx="9372">
                  <c:v>0.10847222222222222</c:v>
                </c:pt>
                <c:pt idx="9373">
                  <c:v>0.1084837962962963</c:v>
                </c:pt>
                <c:pt idx="9374">
                  <c:v>0.10849537037037037</c:v>
                </c:pt>
                <c:pt idx="9375">
                  <c:v>0.10850694444444445</c:v>
                </c:pt>
                <c:pt idx="9376">
                  <c:v>0.10851851851851851</c:v>
                </c:pt>
                <c:pt idx="9377">
                  <c:v>0.10853009259259259</c:v>
                </c:pt>
                <c:pt idx="9378">
                  <c:v>0.10854166666666666</c:v>
                </c:pt>
                <c:pt idx="9379">
                  <c:v>0.10855324074074074</c:v>
                </c:pt>
                <c:pt idx="9380">
                  <c:v>0.10856481481481481</c:v>
                </c:pt>
                <c:pt idx="9381">
                  <c:v>0.10857638888888889</c:v>
                </c:pt>
                <c:pt idx="9382">
                  <c:v>0.10858796296296297</c:v>
                </c:pt>
                <c:pt idx="9383">
                  <c:v>0.10859953703703704</c:v>
                </c:pt>
                <c:pt idx="9384">
                  <c:v>0.10861111111111112</c:v>
                </c:pt>
                <c:pt idx="9385">
                  <c:v>0.10862268518518518</c:v>
                </c:pt>
                <c:pt idx="9386">
                  <c:v>0.10863425925925926</c:v>
                </c:pt>
                <c:pt idx="9387">
                  <c:v>0.10864583333333333</c:v>
                </c:pt>
                <c:pt idx="9388">
                  <c:v>0.10865740740740741</c:v>
                </c:pt>
                <c:pt idx="9389">
                  <c:v>0.10866898148148148</c:v>
                </c:pt>
                <c:pt idx="9390">
                  <c:v>0.10868055555555556</c:v>
                </c:pt>
                <c:pt idx="9391">
                  <c:v>0.10869212962962962</c:v>
                </c:pt>
                <c:pt idx="9392">
                  <c:v>0.10870370370370371</c:v>
                </c:pt>
                <c:pt idx="9393">
                  <c:v>0.10871527777777777</c:v>
                </c:pt>
                <c:pt idx="9394">
                  <c:v>0.10872685185185185</c:v>
                </c:pt>
                <c:pt idx="9395">
                  <c:v>0.10873842592592593</c:v>
                </c:pt>
                <c:pt idx="9396">
                  <c:v>0.10875</c:v>
                </c:pt>
                <c:pt idx="9397">
                  <c:v>0.10876157407407408</c:v>
                </c:pt>
                <c:pt idx="9398">
                  <c:v>0.10877314814814815</c:v>
                </c:pt>
                <c:pt idx="9399">
                  <c:v>0.10878472222222223</c:v>
                </c:pt>
                <c:pt idx="9400">
                  <c:v>0.10879629629629629</c:v>
                </c:pt>
                <c:pt idx="9401">
                  <c:v>0.10880787037037037</c:v>
                </c:pt>
                <c:pt idx="9402">
                  <c:v>0.10881944444444444</c:v>
                </c:pt>
                <c:pt idx="9403">
                  <c:v>0.10883101851851852</c:v>
                </c:pt>
                <c:pt idx="9404">
                  <c:v>0.10884259259259259</c:v>
                </c:pt>
                <c:pt idx="9405">
                  <c:v>0.10885416666666667</c:v>
                </c:pt>
                <c:pt idx="9406">
                  <c:v>0.10886574074074074</c:v>
                </c:pt>
                <c:pt idx="9407">
                  <c:v>0.10887731481481482</c:v>
                </c:pt>
                <c:pt idx="9408">
                  <c:v>0.10888888888888888</c:v>
                </c:pt>
                <c:pt idx="9409">
                  <c:v>0.10890046296296296</c:v>
                </c:pt>
                <c:pt idx="9410">
                  <c:v>0.10891203703703704</c:v>
                </c:pt>
                <c:pt idx="9411">
                  <c:v>0.10892361111111111</c:v>
                </c:pt>
                <c:pt idx="9412">
                  <c:v>0.10893518518518519</c:v>
                </c:pt>
                <c:pt idx="9413">
                  <c:v>0.10894675925925926</c:v>
                </c:pt>
                <c:pt idx="9414">
                  <c:v>0.10895833333333334</c:v>
                </c:pt>
                <c:pt idx="9415">
                  <c:v>0.1089699074074074</c:v>
                </c:pt>
                <c:pt idx="9416">
                  <c:v>0.10898148148148148</c:v>
                </c:pt>
                <c:pt idx="9417">
                  <c:v>0.10899305555555555</c:v>
                </c:pt>
                <c:pt idx="9418">
                  <c:v>0.10900462962962963</c:v>
                </c:pt>
                <c:pt idx="9419">
                  <c:v>0.1090162037037037</c:v>
                </c:pt>
                <c:pt idx="9420">
                  <c:v>0.10902777777777778</c:v>
                </c:pt>
                <c:pt idx="9421">
                  <c:v>0.10903935185185185</c:v>
                </c:pt>
                <c:pt idx="9422">
                  <c:v>0.10905092592592593</c:v>
                </c:pt>
                <c:pt idx="9423">
                  <c:v>0.10906250000000001</c:v>
                </c:pt>
                <c:pt idx="9424">
                  <c:v>0.10907407407407407</c:v>
                </c:pt>
                <c:pt idx="9425">
                  <c:v>0.10908564814814815</c:v>
                </c:pt>
                <c:pt idx="9426">
                  <c:v>0.10909722222222222</c:v>
                </c:pt>
                <c:pt idx="9427">
                  <c:v>0.1091087962962963</c:v>
                </c:pt>
                <c:pt idx="9428">
                  <c:v>0.10912037037037037</c:v>
                </c:pt>
                <c:pt idx="9429">
                  <c:v>0.10913194444444445</c:v>
                </c:pt>
                <c:pt idx="9430">
                  <c:v>0.10914351851851851</c:v>
                </c:pt>
                <c:pt idx="9431">
                  <c:v>0.1091550925925926</c:v>
                </c:pt>
                <c:pt idx="9432">
                  <c:v>0.10916666666666666</c:v>
                </c:pt>
                <c:pt idx="9433">
                  <c:v>0.10917824074074074</c:v>
                </c:pt>
                <c:pt idx="9434">
                  <c:v>0.10918981481481481</c:v>
                </c:pt>
                <c:pt idx="9435">
                  <c:v>0.10920138888888889</c:v>
                </c:pt>
                <c:pt idx="9436">
                  <c:v>0.10921296296296296</c:v>
                </c:pt>
                <c:pt idx="9437">
                  <c:v>0.10922453703703704</c:v>
                </c:pt>
                <c:pt idx="9438">
                  <c:v>0.10923611111111112</c:v>
                </c:pt>
                <c:pt idx="9439">
                  <c:v>0.10924768518518518</c:v>
                </c:pt>
                <c:pt idx="9440">
                  <c:v>0.10925925925925926</c:v>
                </c:pt>
                <c:pt idx="9441">
                  <c:v>0.10927083333333333</c:v>
                </c:pt>
                <c:pt idx="9442">
                  <c:v>0.10928240740740741</c:v>
                </c:pt>
                <c:pt idx="9443">
                  <c:v>0.10929398148148148</c:v>
                </c:pt>
                <c:pt idx="9444">
                  <c:v>0.10930555555555556</c:v>
                </c:pt>
                <c:pt idx="9445">
                  <c:v>0.10931712962962963</c:v>
                </c:pt>
                <c:pt idx="9446">
                  <c:v>0.10932870370370371</c:v>
                </c:pt>
                <c:pt idx="9447">
                  <c:v>0.10934027777777777</c:v>
                </c:pt>
                <c:pt idx="9448">
                  <c:v>0.10935185185185185</c:v>
                </c:pt>
                <c:pt idx="9449">
                  <c:v>0.10936342592592592</c:v>
                </c:pt>
                <c:pt idx="9450">
                  <c:v>0.109375</c:v>
                </c:pt>
                <c:pt idx="9451">
                  <c:v>0.10938657407407408</c:v>
                </c:pt>
                <c:pt idx="9452">
                  <c:v>0.10939814814814815</c:v>
                </c:pt>
                <c:pt idx="9453">
                  <c:v>0.10940972222222223</c:v>
                </c:pt>
                <c:pt idx="9454">
                  <c:v>0.10942129629629629</c:v>
                </c:pt>
                <c:pt idx="9455">
                  <c:v>0.10943287037037037</c:v>
                </c:pt>
                <c:pt idx="9456">
                  <c:v>0.10944444444444444</c:v>
                </c:pt>
                <c:pt idx="9457">
                  <c:v>0.10945601851851852</c:v>
                </c:pt>
                <c:pt idx="9458">
                  <c:v>0.10946759259259259</c:v>
                </c:pt>
                <c:pt idx="9459">
                  <c:v>0.10947916666666667</c:v>
                </c:pt>
                <c:pt idx="9460">
                  <c:v>0.10949074074074074</c:v>
                </c:pt>
                <c:pt idx="9461">
                  <c:v>0.10950231481481482</c:v>
                </c:pt>
                <c:pt idx="9462">
                  <c:v>0.10951388888888888</c:v>
                </c:pt>
                <c:pt idx="9463">
                  <c:v>0.10952546296296296</c:v>
                </c:pt>
                <c:pt idx="9464">
                  <c:v>0.10953703703703704</c:v>
                </c:pt>
                <c:pt idx="9465">
                  <c:v>0.10954861111111111</c:v>
                </c:pt>
                <c:pt idx="9466">
                  <c:v>0.10956018518518519</c:v>
                </c:pt>
                <c:pt idx="9467">
                  <c:v>0.10957175925925926</c:v>
                </c:pt>
                <c:pt idx="9468">
                  <c:v>0.10958333333333334</c:v>
                </c:pt>
                <c:pt idx="9469">
                  <c:v>0.1095949074074074</c:v>
                </c:pt>
                <c:pt idx="9470">
                  <c:v>0.10960648148148149</c:v>
                </c:pt>
                <c:pt idx="9471">
                  <c:v>0.10961805555555555</c:v>
                </c:pt>
                <c:pt idx="9472">
                  <c:v>0.10962962962962963</c:v>
                </c:pt>
                <c:pt idx="9473">
                  <c:v>0.1096412037037037</c:v>
                </c:pt>
                <c:pt idx="9474">
                  <c:v>0.10965277777777778</c:v>
                </c:pt>
                <c:pt idx="9475">
                  <c:v>0.10966435185185185</c:v>
                </c:pt>
                <c:pt idx="9476">
                  <c:v>0.10967592592592593</c:v>
                </c:pt>
                <c:pt idx="9477">
                  <c:v>0.10968749999999999</c:v>
                </c:pt>
                <c:pt idx="9478">
                  <c:v>0.10969907407407407</c:v>
                </c:pt>
                <c:pt idx="9479">
                  <c:v>0.10971064814814815</c:v>
                </c:pt>
                <c:pt idx="9480">
                  <c:v>0.10972222222222222</c:v>
                </c:pt>
                <c:pt idx="9481">
                  <c:v>0.1097337962962963</c:v>
                </c:pt>
                <c:pt idx="9482">
                  <c:v>0.10974537037037037</c:v>
                </c:pt>
                <c:pt idx="9483">
                  <c:v>0.10975694444444445</c:v>
                </c:pt>
                <c:pt idx="9484">
                  <c:v>0.10976851851851852</c:v>
                </c:pt>
                <c:pt idx="9485">
                  <c:v>0.1097800925925926</c:v>
                </c:pt>
                <c:pt idx="9486">
                  <c:v>0.10979166666666666</c:v>
                </c:pt>
                <c:pt idx="9487">
                  <c:v>0.10980324074074074</c:v>
                </c:pt>
                <c:pt idx="9488">
                  <c:v>0.10981481481481481</c:v>
                </c:pt>
                <c:pt idx="9489">
                  <c:v>0.10982638888888889</c:v>
                </c:pt>
                <c:pt idx="9490">
                  <c:v>0.10983796296296296</c:v>
                </c:pt>
                <c:pt idx="9491">
                  <c:v>0.10984953703703704</c:v>
                </c:pt>
                <c:pt idx="9492">
                  <c:v>0.10986111111111112</c:v>
                </c:pt>
                <c:pt idx="9493">
                  <c:v>0.10987268518518518</c:v>
                </c:pt>
                <c:pt idx="9494">
                  <c:v>0.10988425925925926</c:v>
                </c:pt>
                <c:pt idx="9495">
                  <c:v>0.10989583333333333</c:v>
                </c:pt>
                <c:pt idx="9496">
                  <c:v>0.10990740740740741</c:v>
                </c:pt>
                <c:pt idx="9497">
                  <c:v>0.10991898148148148</c:v>
                </c:pt>
                <c:pt idx="9498">
                  <c:v>0.10993055555555556</c:v>
                </c:pt>
                <c:pt idx="9499">
                  <c:v>0.10994212962962963</c:v>
                </c:pt>
                <c:pt idx="9500">
                  <c:v>0.10995370370370371</c:v>
                </c:pt>
                <c:pt idx="9501">
                  <c:v>0.10996527777777777</c:v>
                </c:pt>
                <c:pt idx="9502">
                  <c:v>0.10997685185185185</c:v>
                </c:pt>
                <c:pt idx="9503">
                  <c:v>0.10998842592592592</c:v>
                </c:pt>
                <c:pt idx="9504">
                  <c:v>0.11</c:v>
                </c:pt>
                <c:pt idx="9505">
                  <c:v>0.11001157407407407</c:v>
                </c:pt>
                <c:pt idx="9506">
                  <c:v>0.11002314814814815</c:v>
                </c:pt>
                <c:pt idx="9507">
                  <c:v>0.11003472222222223</c:v>
                </c:pt>
                <c:pt idx="9508">
                  <c:v>0.11004629629629629</c:v>
                </c:pt>
                <c:pt idx="9509">
                  <c:v>0.11005787037037038</c:v>
                </c:pt>
                <c:pt idx="9510">
                  <c:v>0.11006944444444444</c:v>
                </c:pt>
                <c:pt idx="9511">
                  <c:v>0.11008101851851852</c:v>
                </c:pt>
                <c:pt idx="9512">
                  <c:v>0.11009259259259259</c:v>
                </c:pt>
                <c:pt idx="9513">
                  <c:v>0.11010416666666667</c:v>
                </c:pt>
                <c:pt idx="9514">
                  <c:v>0.11011574074074074</c:v>
                </c:pt>
                <c:pt idx="9515">
                  <c:v>0.11012731481481482</c:v>
                </c:pt>
                <c:pt idx="9516">
                  <c:v>0.11013888888888888</c:v>
                </c:pt>
                <c:pt idx="9517">
                  <c:v>0.11015046296296296</c:v>
                </c:pt>
                <c:pt idx="9518">
                  <c:v>0.11016203703703703</c:v>
                </c:pt>
                <c:pt idx="9519">
                  <c:v>0.11017361111111111</c:v>
                </c:pt>
                <c:pt idx="9520">
                  <c:v>0.11018518518518519</c:v>
                </c:pt>
                <c:pt idx="9521">
                  <c:v>0.11019675925925926</c:v>
                </c:pt>
                <c:pt idx="9522">
                  <c:v>0.11020833333333334</c:v>
                </c:pt>
                <c:pt idx="9523">
                  <c:v>0.11021990740740741</c:v>
                </c:pt>
                <c:pt idx="9524">
                  <c:v>0.11023148148148149</c:v>
                </c:pt>
                <c:pt idx="9525">
                  <c:v>0.11024305555555555</c:v>
                </c:pt>
                <c:pt idx="9526">
                  <c:v>0.11025462962962963</c:v>
                </c:pt>
                <c:pt idx="9527">
                  <c:v>0.1102662037037037</c:v>
                </c:pt>
                <c:pt idx="9528">
                  <c:v>0.11027777777777778</c:v>
                </c:pt>
                <c:pt idx="9529">
                  <c:v>0.11028935185185185</c:v>
                </c:pt>
                <c:pt idx="9530">
                  <c:v>0.11030092592592593</c:v>
                </c:pt>
                <c:pt idx="9531">
                  <c:v>0.11031249999999999</c:v>
                </c:pt>
                <c:pt idx="9532">
                  <c:v>0.11032407407407407</c:v>
                </c:pt>
                <c:pt idx="9533">
                  <c:v>0.11033564814814815</c:v>
                </c:pt>
                <c:pt idx="9534">
                  <c:v>0.11034722222222222</c:v>
                </c:pt>
                <c:pt idx="9535">
                  <c:v>0.1103587962962963</c:v>
                </c:pt>
                <c:pt idx="9536">
                  <c:v>0.11037037037037037</c:v>
                </c:pt>
                <c:pt idx="9537">
                  <c:v>0.11038194444444445</c:v>
                </c:pt>
                <c:pt idx="9538">
                  <c:v>0.11039351851851852</c:v>
                </c:pt>
                <c:pt idx="9539">
                  <c:v>0.1104050925925926</c:v>
                </c:pt>
                <c:pt idx="9540">
                  <c:v>0.11041666666666666</c:v>
                </c:pt>
                <c:pt idx="9541">
                  <c:v>0.11042824074074074</c:v>
                </c:pt>
                <c:pt idx="9542">
                  <c:v>0.11043981481481481</c:v>
                </c:pt>
                <c:pt idx="9543">
                  <c:v>0.11045138888888889</c:v>
                </c:pt>
                <c:pt idx="9544">
                  <c:v>0.11046296296296296</c:v>
                </c:pt>
                <c:pt idx="9545">
                  <c:v>0.11047453703703704</c:v>
                </c:pt>
                <c:pt idx="9546">
                  <c:v>0.1104861111111111</c:v>
                </c:pt>
                <c:pt idx="9547">
                  <c:v>0.11049768518518518</c:v>
                </c:pt>
                <c:pt idx="9548">
                  <c:v>0.11050925925925927</c:v>
                </c:pt>
                <c:pt idx="9549">
                  <c:v>0.11052083333333333</c:v>
                </c:pt>
                <c:pt idx="9550">
                  <c:v>0.11053240740740741</c:v>
                </c:pt>
                <c:pt idx="9551">
                  <c:v>0.11054398148148148</c:v>
                </c:pt>
                <c:pt idx="9552">
                  <c:v>0.11055555555555556</c:v>
                </c:pt>
                <c:pt idx="9553">
                  <c:v>0.11056712962962963</c:v>
                </c:pt>
                <c:pt idx="9554">
                  <c:v>0.11057870370370371</c:v>
                </c:pt>
                <c:pt idx="9555">
                  <c:v>0.11059027777777777</c:v>
                </c:pt>
                <c:pt idx="9556">
                  <c:v>0.11060185185185185</c:v>
                </c:pt>
                <c:pt idx="9557">
                  <c:v>0.11061342592592592</c:v>
                </c:pt>
                <c:pt idx="9558">
                  <c:v>0.110625</c:v>
                </c:pt>
                <c:pt idx="9559">
                  <c:v>0.11063657407407407</c:v>
                </c:pt>
                <c:pt idx="9560">
                  <c:v>0.11064814814814815</c:v>
                </c:pt>
                <c:pt idx="9561">
                  <c:v>0.11065972222222223</c:v>
                </c:pt>
                <c:pt idx="9562">
                  <c:v>0.1106712962962963</c:v>
                </c:pt>
                <c:pt idx="9563">
                  <c:v>0.11068287037037038</c:v>
                </c:pt>
                <c:pt idx="9564">
                  <c:v>0.11069444444444444</c:v>
                </c:pt>
                <c:pt idx="9565">
                  <c:v>0.11070601851851852</c:v>
                </c:pt>
                <c:pt idx="9566">
                  <c:v>0.11071759259259259</c:v>
                </c:pt>
                <c:pt idx="9567">
                  <c:v>0.11072916666666667</c:v>
                </c:pt>
                <c:pt idx="9568">
                  <c:v>0.11074074074074074</c:v>
                </c:pt>
                <c:pt idx="9569">
                  <c:v>0.11075231481481482</c:v>
                </c:pt>
                <c:pt idx="9570">
                  <c:v>0.11076388888888888</c:v>
                </c:pt>
                <c:pt idx="9571">
                  <c:v>0.11077546296296296</c:v>
                </c:pt>
                <c:pt idx="9572">
                  <c:v>0.11078703703703703</c:v>
                </c:pt>
                <c:pt idx="9573">
                  <c:v>0.11079861111111111</c:v>
                </c:pt>
                <c:pt idx="9574">
                  <c:v>0.11081018518518519</c:v>
                </c:pt>
                <c:pt idx="9575">
                  <c:v>0.11082175925925926</c:v>
                </c:pt>
                <c:pt idx="9576">
                  <c:v>0.11083333333333334</c:v>
                </c:pt>
                <c:pt idx="9577">
                  <c:v>0.11084490740740741</c:v>
                </c:pt>
                <c:pt idx="9578">
                  <c:v>0.11085648148148149</c:v>
                </c:pt>
                <c:pt idx="9579">
                  <c:v>0.11086805555555555</c:v>
                </c:pt>
                <c:pt idx="9580">
                  <c:v>0.11087962962962963</c:v>
                </c:pt>
                <c:pt idx="9581">
                  <c:v>0.1108912037037037</c:v>
                </c:pt>
                <c:pt idx="9582">
                  <c:v>0.11090277777777778</c:v>
                </c:pt>
                <c:pt idx="9583">
                  <c:v>0.11091435185185185</c:v>
                </c:pt>
                <c:pt idx="9584">
                  <c:v>0.11092592592592593</c:v>
                </c:pt>
                <c:pt idx="9585">
                  <c:v>0.11093749999999999</c:v>
                </c:pt>
                <c:pt idx="9586">
                  <c:v>0.11094907407407407</c:v>
                </c:pt>
                <c:pt idx="9587">
                  <c:v>0.11096064814814814</c:v>
                </c:pt>
                <c:pt idx="9588">
                  <c:v>0.11097222222222222</c:v>
                </c:pt>
                <c:pt idx="9589">
                  <c:v>0.1109837962962963</c:v>
                </c:pt>
                <c:pt idx="9590">
                  <c:v>0.11099537037037037</c:v>
                </c:pt>
                <c:pt idx="9591">
                  <c:v>0.11100694444444445</c:v>
                </c:pt>
                <c:pt idx="9592">
                  <c:v>0.11101851851851852</c:v>
                </c:pt>
                <c:pt idx="9593">
                  <c:v>0.1110300925925926</c:v>
                </c:pt>
                <c:pt idx="9594">
                  <c:v>0.11104166666666666</c:v>
                </c:pt>
                <c:pt idx="9595">
                  <c:v>0.11105324074074074</c:v>
                </c:pt>
                <c:pt idx="9596">
                  <c:v>0.11106481481481481</c:v>
                </c:pt>
                <c:pt idx="9597">
                  <c:v>0.11107638888888889</c:v>
                </c:pt>
                <c:pt idx="9598">
                  <c:v>0.11108796296296296</c:v>
                </c:pt>
                <c:pt idx="9599">
                  <c:v>0.11109953703703704</c:v>
                </c:pt>
                <c:pt idx="9600">
                  <c:v>0.1111111111111111</c:v>
                </c:pt>
                <c:pt idx="9601">
                  <c:v>0.11112268518518519</c:v>
                </c:pt>
                <c:pt idx="9602">
                  <c:v>0.11113425925925927</c:v>
                </c:pt>
                <c:pt idx="9603">
                  <c:v>0.11114583333333333</c:v>
                </c:pt>
                <c:pt idx="9604">
                  <c:v>0.11115740740740741</c:v>
                </c:pt>
                <c:pt idx="9605">
                  <c:v>0.11116898148148148</c:v>
                </c:pt>
                <c:pt idx="9606">
                  <c:v>0.11118055555555556</c:v>
                </c:pt>
                <c:pt idx="9607">
                  <c:v>0.11119212962962963</c:v>
                </c:pt>
                <c:pt idx="9608">
                  <c:v>0.11120370370370371</c:v>
                </c:pt>
                <c:pt idx="9609">
                  <c:v>0.11121527777777777</c:v>
                </c:pt>
                <c:pt idx="9610">
                  <c:v>0.11122685185185185</c:v>
                </c:pt>
                <c:pt idx="9611">
                  <c:v>0.11123842592592592</c:v>
                </c:pt>
                <c:pt idx="9612">
                  <c:v>0.11125</c:v>
                </c:pt>
                <c:pt idx="9613">
                  <c:v>0.11126157407407407</c:v>
                </c:pt>
                <c:pt idx="9614">
                  <c:v>0.11127314814814815</c:v>
                </c:pt>
                <c:pt idx="9615">
                  <c:v>0.11128472222222222</c:v>
                </c:pt>
                <c:pt idx="9616">
                  <c:v>0.1112962962962963</c:v>
                </c:pt>
                <c:pt idx="9617">
                  <c:v>0.11130787037037038</c:v>
                </c:pt>
                <c:pt idx="9618">
                  <c:v>0.11131944444444444</c:v>
                </c:pt>
                <c:pt idx="9619">
                  <c:v>0.11133101851851852</c:v>
                </c:pt>
                <c:pt idx="9620">
                  <c:v>0.11134259259259259</c:v>
                </c:pt>
                <c:pt idx="9621">
                  <c:v>0.11135416666666667</c:v>
                </c:pt>
                <c:pt idx="9622">
                  <c:v>0.11136574074074074</c:v>
                </c:pt>
                <c:pt idx="9623">
                  <c:v>0.11137731481481482</c:v>
                </c:pt>
                <c:pt idx="9624">
                  <c:v>0.11138888888888888</c:v>
                </c:pt>
                <c:pt idx="9625">
                  <c:v>0.11140046296296297</c:v>
                </c:pt>
                <c:pt idx="9626">
                  <c:v>0.11141203703703703</c:v>
                </c:pt>
                <c:pt idx="9627">
                  <c:v>0.11142361111111111</c:v>
                </c:pt>
                <c:pt idx="9628">
                  <c:v>0.11143518518518518</c:v>
                </c:pt>
                <c:pt idx="9629">
                  <c:v>0.11144675925925926</c:v>
                </c:pt>
                <c:pt idx="9630">
                  <c:v>0.11145833333333334</c:v>
                </c:pt>
                <c:pt idx="9631">
                  <c:v>0.11146990740740741</c:v>
                </c:pt>
                <c:pt idx="9632">
                  <c:v>0.11148148148148149</c:v>
                </c:pt>
                <c:pt idx="9633">
                  <c:v>0.11149305555555555</c:v>
                </c:pt>
                <c:pt idx="9634">
                  <c:v>0.11150462962962963</c:v>
                </c:pt>
                <c:pt idx="9635">
                  <c:v>0.1115162037037037</c:v>
                </c:pt>
                <c:pt idx="9636">
                  <c:v>0.11152777777777778</c:v>
                </c:pt>
                <c:pt idx="9637">
                  <c:v>0.11153935185185185</c:v>
                </c:pt>
                <c:pt idx="9638">
                  <c:v>0.11155092592592593</c:v>
                </c:pt>
                <c:pt idx="9639">
                  <c:v>0.1115625</c:v>
                </c:pt>
                <c:pt idx="9640">
                  <c:v>0.11157407407407408</c:v>
                </c:pt>
                <c:pt idx="9641">
                  <c:v>0.11158564814814814</c:v>
                </c:pt>
                <c:pt idx="9642">
                  <c:v>0.11159722222222222</c:v>
                </c:pt>
                <c:pt idx="9643">
                  <c:v>0.1116087962962963</c:v>
                </c:pt>
                <c:pt idx="9644">
                  <c:v>0.11162037037037037</c:v>
                </c:pt>
                <c:pt idx="9645">
                  <c:v>0.11163194444444445</c:v>
                </c:pt>
                <c:pt idx="9646">
                  <c:v>0.11164351851851852</c:v>
                </c:pt>
                <c:pt idx="9647">
                  <c:v>0.1116550925925926</c:v>
                </c:pt>
                <c:pt idx="9648">
                  <c:v>0.11166666666666666</c:v>
                </c:pt>
                <c:pt idx="9649">
                  <c:v>0.11167824074074074</c:v>
                </c:pt>
                <c:pt idx="9650">
                  <c:v>0.11168981481481481</c:v>
                </c:pt>
                <c:pt idx="9651">
                  <c:v>0.11170138888888889</c:v>
                </c:pt>
                <c:pt idx="9652">
                  <c:v>0.11171296296296296</c:v>
                </c:pt>
                <c:pt idx="9653">
                  <c:v>0.11172453703703704</c:v>
                </c:pt>
                <c:pt idx="9654">
                  <c:v>0.11173611111111111</c:v>
                </c:pt>
                <c:pt idx="9655">
                  <c:v>0.11174768518518519</c:v>
                </c:pt>
                <c:pt idx="9656">
                  <c:v>0.11175925925925925</c:v>
                </c:pt>
                <c:pt idx="9657">
                  <c:v>0.11177083333333333</c:v>
                </c:pt>
                <c:pt idx="9658">
                  <c:v>0.11178240740740741</c:v>
                </c:pt>
                <c:pt idx="9659">
                  <c:v>0.11179398148148148</c:v>
                </c:pt>
                <c:pt idx="9660">
                  <c:v>0.11180555555555556</c:v>
                </c:pt>
                <c:pt idx="9661">
                  <c:v>0.11181712962962963</c:v>
                </c:pt>
                <c:pt idx="9662">
                  <c:v>0.11182870370370371</c:v>
                </c:pt>
                <c:pt idx="9663">
                  <c:v>0.11184027777777777</c:v>
                </c:pt>
                <c:pt idx="9664">
                  <c:v>0.11185185185185186</c:v>
                </c:pt>
                <c:pt idx="9665">
                  <c:v>0.11186342592592592</c:v>
                </c:pt>
                <c:pt idx="9666">
                  <c:v>0.111875</c:v>
                </c:pt>
                <c:pt idx="9667">
                  <c:v>0.11188657407407407</c:v>
                </c:pt>
                <c:pt idx="9668">
                  <c:v>0.11189814814814815</c:v>
                </c:pt>
                <c:pt idx="9669">
                  <c:v>0.11190972222222222</c:v>
                </c:pt>
                <c:pt idx="9670">
                  <c:v>0.1119212962962963</c:v>
                </c:pt>
                <c:pt idx="9671">
                  <c:v>0.11193287037037038</c:v>
                </c:pt>
                <c:pt idx="9672">
                  <c:v>0.11194444444444444</c:v>
                </c:pt>
                <c:pt idx="9673">
                  <c:v>0.11195601851851852</c:v>
                </c:pt>
                <c:pt idx="9674">
                  <c:v>0.11196759259259259</c:v>
                </c:pt>
                <c:pt idx="9675">
                  <c:v>0.11197916666666667</c:v>
                </c:pt>
                <c:pt idx="9676">
                  <c:v>0.11199074074074074</c:v>
                </c:pt>
                <c:pt idx="9677">
                  <c:v>0.11200231481481482</c:v>
                </c:pt>
                <c:pt idx="9678">
                  <c:v>0.11201388888888889</c:v>
                </c:pt>
                <c:pt idx="9679">
                  <c:v>0.11202546296296297</c:v>
                </c:pt>
                <c:pt idx="9680">
                  <c:v>0.11203703703703703</c:v>
                </c:pt>
                <c:pt idx="9681">
                  <c:v>0.11204861111111111</c:v>
                </c:pt>
                <c:pt idx="9682">
                  <c:v>0.11206018518518518</c:v>
                </c:pt>
                <c:pt idx="9683">
                  <c:v>0.11207175925925926</c:v>
                </c:pt>
                <c:pt idx="9684">
                  <c:v>0.11208333333333333</c:v>
                </c:pt>
                <c:pt idx="9685">
                  <c:v>0.11209490740740741</c:v>
                </c:pt>
                <c:pt idx="9686">
                  <c:v>0.11210648148148149</c:v>
                </c:pt>
                <c:pt idx="9687">
                  <c:v>0.11211805555555555</c:v>
                </c:pt>
                <c:pt idx="9688">
                  <c:v>0.11212962962962963</c:v>
                </c:pt>
                <c:pt idx="9689">
                  <c:v>0.1121412037037037</c:v>
                </c:pt>
                <c:pt idx="9690">
                  <c:v>0.11215277777777778</c:v>
                </c:pt>
                <c:pt idx="9691">
                  <c:v>0.11216435185185185</c:v>
                </c:pt>
                <c:pt idx="9692">
                  <c:v>0.11217592592592593</c:v>
                </c:pt>
                <c:pt idx="9693">
                  <c:v>0.1121875</c:v>
                </c:pt>
                <c:pt idx="9694">
                  <c:v>0.11219907407407408</c:v>
                </c:pt>
                <c:pt idx="9695">
                  <c:v>0.11221064814814814</c:v>
                </c:pt>
                <c:pt idx="9696">
                  <c:v>0.11222222222222222</c:v>
                </c:pt>
                <c:pt idx="9697">
                  <c:v>0.11223379629629629</c:v>
                </c:pt>
                <c:pt idx="9698">
                  <c:v>0.11224537037037037</c:v>
                </c:pt>
                <c:pt idx="9699">
                  <c:v>0.11225694444444445</c:v>
                </c:pt>
                <c:pt idx="9700">
                  <c:v>0.11226851851851852</c:v>
                </c:pt>
                <c:pt idx="9701">
                  <c:v>0.1122800925925926</c:v>
                </c:pt>
                <c:pt idx="9702">
                  <c:v>0.11229166666666666</c:v>
                </c:pt>
                <c:pt idx="9703">
                  <c:v>0.11230324074074075</c:v>
                </c:pt>
                <c:pt idx="9704">
                  <c:v>0.11231481481481481</c:v>
                </c:pt>
                <c:pt idx="9705">
                  <c:v>0.11232638888888889</c:v>
                </c:pt>
                <c:pt idx="9706">
                  <c:v>0.11233796296296296</c:v>
                </c:pt>
                <c:pt idx="9707">
                  <c:v>0.11234953703703704</c:v>
                </c:pt>
                <c:pt idx="9708">
                  <c:v>0.11236111111111111</c:v>
                </c:pt>
                <c:pt idx="9709">
                  <c:v>0.11237268518518519</c:v>
                </c:pt>
                <c:pt idx="9710">
                  <c:v>0.11238425925925925</c:v>
                </c:pt>
                <c:pt idx="9711">
                  <c:v>0.11239583333333333</c:v>
                </c:pt>
                <c:pt idx="9712">
                  <c:v>0.11240740740740741</c:v>
                </c:pt>
                <c:pt idx="9713">
                  <c:v>0.11241898148148148</c:v>
                </c:pt>
                <c:pt idx="9714">
                  <c:v>0.11243055555555556</c:v>
                </c:pt>
                <c:pt idx="9715">
                  <c:v>0.11244212962962963</c:v>
                </c:pt>
                <c:pt idx="9716">
                  <c:v>0.11245370370370371</c:v>
                </c:pt>
                <c:pt idx="9717">
                  <c:v>0.11246527777777778</c:v>
                </c:pt>
                <c:pt idx="9718">
                  <c:v>0.11247685185185186</c:v>
                </c:pt>
                <c:pt idx="9719">
                  <c:v>0.11248842592592592</c:v>
                </c:pt>
                <c:pt idx="9720">
                  <c:v>0.1125</c:v>
                </c:pt>
                <c:pt idx="9721">
                  <c:v>0.11251157407407407</c:v>
                </c:pt>
                <c:pt idx="9722">
                  <c:v>0.11252314814814815</c:v>
                </c:pt>
                <c:pt idx="9723">
                  <c:v>0.11253472222222222</c:v>
                </c:pt>
                <c:pt idx="9724">
                  <c:v>0.1125462962962963</c:v>
                </c:pt>
                <c:pt idx="9725">
                  <c:v>0.11255787037037036</c:v>
                </c:pt>
                <c:pt idx="9726">
                  <c:v>0.11256944444444444</c:v>
                </c:pt>
                <c:pt idx="9727">
                  <c:v>0.11258101851851852</c:v>
                </c:pt>
                <c:pt idx="9728">
                  <c:v>0.11259259259259259</c:v>
                </c:pt>
                <c:pt idx="9729">
                  <c:v>0.11260416666666667</c:v>
                </c:pt>
                <c:pt idx="9730">
                  <c:v>0.11261574074074074</c:v>
                </c:pt>
                <c:pt idx="9731">
                  <c:v>0.11262731481481482</c:v>
                </c:pt>
                <c:pt idx="9732">
                  <c:v>0.11263888888888889</c:v>
                </c:pt>
                <c:pt idx="9733">
                  <c:v>0.11265046296296297</c:v>
                </c:pt>
                <c:pt idx="9734">
                  <c:v>0.11266203703703703</c:v>
                </c:pt>
                <c:pt idx="9735">
                  <c:v>0.11267361111111111</c:v>
                </c:pt>
                <c:pt idx="9736">
                  <c:v>0.11268518518518518</c:v>
                </c:pt>
                <c:pt idx="9737">
                  <c:v>0.11269675925925926</c:v>
                </c:pt>
                <c:pt idx="9738">
                  <c:v>0.11270833333333333</c:v>
                </c:pt>
                <c:pt idx="9739">
                  <c:v>0.11271990740740741</c:v>
                </c:pt>
                <c:pt idx="9740">
                  <c:v>0.11273148148148149</c:v>
                </c:pt>
                <c:pt idx="9741">
                  <c:v>0.11274305555555555</c:v>
                </c:pt>
                <c:pt idx="9742">
                  <c:v>0.11275462962962964</c:v>
                </c:pt>
                <c:pt idx="9743">
                  <c:v>0.1127662037037037</c:v>
                </c:pt>
                <c:pt idx="9744">
                  <c:v>0.11277777777777778</c:v>
                </c:pt>
                <c:pt idx="9745">
                  <c:v>0.11278935185185185</c:v>
                </c:pt>
                <c:pt idx="9746">
                  <c:v>0.11280092592592593</c:v>
                </c:pt>
                <c:pt idx="9747">
                  <c:v>0.1128125</c:v>
                </c:pt>
                <c:pt idx="9748">
                  <c:v>0.11282407407407408</c:v>
                </c:pt>
                <c:pt idx="9749">
                  <c:v>0.11283564814814814</c:v>
                </c:pt>
                <c:pt idx="9750">
                  <c:v>0.11284722222222222</c:v>
                </c:pt>
                <c:pt idx="9751">
                  <c:v>0.11285879629629629</c:v>
                </c:pt>
                <c:pt idx="9752">
                  <c:v>0.11287037037037037</c:v>
                </c:pt>
                <c:pt idx="9753">
                  <c:v>0.11288194444444444</c:v>
                </c:pt>
                <c:pt idx="9754">
                  <c:v>0.11289351851851852</c:v>
                </c:pt>
                <c:pt idx="9755">
                  <c:v>0.1129050925925926</c:v>
                </c:pt>
                <c:pt idx="9756">
                  <c:v>0.11291666666666667</c:v>
                </c:pt>
                <c:pt idx="9757">
                  <c:v>0.11292824074074075</c:v>
                </c:pt>
                <c:pt idx="9758">
                  <c:v>0.11293981481481481</c:v>
                </c:pt>
                <c:pt idx="9759">
                  <c:v>0.11295138888888889</c:v>
                </c:pt>
                <c:pt idx="9760">
                  <c:v>0.11296296296296296</c:v>
                </c:pt>
                <c:pt idx="9761">
                  <c:v>0.11297453703703704</c:v>
                </c:pt>
                <c:pt idx="9762">
                  <c:v>0.11298611111111111</c:v>
                </c:pt>
                <c:pt idx="9763">
                  <c:v>0.11299768518518519</c:v>
                </c:pt>
                <c:pt idx="9764">
                  <c:v>0.11300925925925925</c:v>
                </c:pt>
                <c:pt idx="9765">
                  <c:v>0.11302083333333333</c:v>
                </c:pt>
                <c:pt idx="9766">
                  <c:v>0.1130324074074074</c:v>
                </c:pt>
                <c:pt idx="9767">
                  <c:v>0.11304398148148148</c:v>
                </c:pt>
                <c:pt idx="9768">
                  <c:v>0.11305555555555556</c:v>
                </c:pt>
                <c:pt idx="9769">
                  <c:v>0.11306712962962963</c:v>
                </c:pt>
                <c:pt idx="9770">
                  <c:v>0.11307870370370371</c:v>
                </c:pt>
                <c:pt idx="9771">
                  <c:v>0.11309027777777778</c:v>
                </c:pt>
                <c:pt idx="9772">
                  <c:v>0.11310185185185186</c:v>
                </c:pt>
                <c:pt idx="9773">
                  <c:v>0.11311342592592592</c:v>
                </c:pt>
                <c:pt idx="9774">
                  <c:v>0.113125</c:v>
                </c:pt>
                <c:pt idx="9775">
                  <c:v>0.11313657407407407</c:v>
                </c:pt>
                <c:pt idx="9776">
                  <c:v>0.11314814814814815</c:v>
                </c:pt>
                <c:pt idx="9777">
                  <c:v>0.11315972222222222</c:v>
                </c:pt>
                <c:pt idx="9778">
                  <c:v>0.1131712962962963</c:v>
                </c:pt>
                <c:pt idx="9779">
                  <c:v>0.11318287037037036</c:v>
                </c:pt>
                <c:pt idx="9780">
                  <c:v>0.11319444444444444</c:v>
                </c:pt>
                <c:pt idx="9781">
                  <c:v>0.11320601851851853</c:v>
                </c:pt>
                <c:pt idx="9782">
                  <c:v>0.11321759259259259</c:v>
                </c:pt>
                <c:pt idx="9783">
                  <c:v>0.11322916666666667</c:v>
                </c:pt>
                <c:pt idx="9784">
                  <c:v>0.11324074074074074</c:v>
                </c:pt>
                <c:pt idx="9785">
                  <c:v>0.11325231481481482</c:v>
                </c:pt>
                <c:pt idx="9786">
                  <c:v>0.11326388888888889</c:v>
                </c:pt>
                <c:pt idx="9787">
                  <c:v>0.11327546296296297</c:v>
                </c:pt>
                <c:pt idx="9788">
                  <c:v>0.11328703703703703</c:v>
                </c:pt>
                <c:pt idx="9789">
                  <c:v>0.11329861111111111</c:v>
                </c:pt>
                <c:pt idx="9790">
                  <c:v>0.11331018518518518</c:v>
                </c:pt>
                <c:pt idx="9791">
                  <c:v>0.11332175925925926</c:v>
                </c:pt>
                <c:pt idx="9792">
                  <c:v>0.11333333333333333</c:v>
                </c:pt>
                <c:pt idx="9793">
                  <c:v>0.11334490740740741</c:v>
                </c:pt>
                <c:pt idx="9794">
                  <c:v>0.11335648148148147</c:v>
                </c:pt>
                <c:pt idx="9795">
                  <c:v>0.11336805555555556</c:v>
                </c:pt>
                <c:pt idx="9796">
                  <c:v>0.11337962962962964</c:v>
                </c:pt>
                <c:pt idx="9797">
                  <c:v>0.1133912037037037</c:v>
                </c:pt>
                <c:pt idx="9798">
                  <c:v>0.11340277777777778</c:v>
                </c:pt>
                <c:pt idx="9799">
                  <c:v>0.11341435185185185</c:v>
                </c:pt>
                <c:pt idx="9800">
                  <c:v>0.11342592592592593</c:v>
                </c:pt>
                <c:pt idx="9801">
                  <c:v>0.1134375</c:v>
                </c:pt>
                <c:pt idx="9802">
                  <c:v>0.11344907407407408</c:v>
                </c:pt>
                <c:pt idx="9803">
                  <c:v>0.11346064814814814</c:v>
                </c:pt>
                <c:pt idx="9804">
                  <c:v>0.11347222222222222</c:v>
                </c:pt>
                <c:pt idx="9805">
                  <c:v>0.11348379629629629</c:v>
                </c:pt>
                <c:pt idx="9806">
                  <c:v>0.11349537037037037</c:v>
                </c:pt>
                <c:pt idx="9807">
                  <c:v>0.11350694444444444</c:v>
                </c:pt>
                <c:pt idx="9808">
                  <c:v>0.11351851851851852</c:v>
                </c:pt>
                <c:pt idx="9809">
                  <c:v>0.1135300925925926</c:v>
                </c:pt>
                <c:pt idx="9810">
                  <c:v>0.11354166666666667</c:v>
                </c:pt>
                <c:pt idx="9811">
                  <c:v>0.11355324074074075</c:v>
                </c:pt>
                <c:pt idx="9812">
                  <c:v>0.11356481481481481</c:v>
                </c:pt>
                <c:pt idx="9813">
                  <c:v>0.11357638888888889</c:v>
                </c:pt>
                <c:pt idx="9814">
                  <c:v>0.11358796296296296</c:v>
                </c:pt>
                <c:pt idx="9815">
                  <c:v>0.11359953703703704</c:v>
                </c:pt>
                <c:pt idx="9816">
                  <c:v>0.11361111111111111</c:v>
                </c:pt>
                <c:pt idx="9817">
                  <c:v>0.11362268518518519</c:v>
                </c:pt>
                <c:pt idx="9818">
                  <c:v>0.11363425925925925</c:v>
                </c:pt>
                <c:pt idx="9819">
                  <c:v>0.11364583333333333</c:v>
                </c:pt>
                <c:pt idx="9820">
                  <c:v>0.1136574074074074</c:v>
                </c:pt>
                <c:pt idx="9821">
                  <c:v>0.11366898148148148</c:v>
                </c:pt>
                <c:pt idx="9822">
                  <c:v>0.11368055555555556</c:v>
                </c:pt>
                <c:pt idx="9823">
                  <c:v>0.11369212962962963</c:v>
                </c:pt>
                <c:pt idx="9824">
                  <c:v>0.11370370370370371</c:v>
                </c:pt>
                <c:pt idx="9825">
                  <c:v>0.11371527777777778</c:v>
                </c:pt>
                <c:pt idx="9826">
                  <c:v>0.11372685185185186</c:v>
                </c:pt>
                <c:pt idx="9827">
                  <c:v>0.11373842592592592</c:v>
                </c:pt>
                <c:pt idx="9828">
                  <c:v>0.11375</c:v>
                </c:pt>
                <c:pt idx="9829">
                  <c:v>0.11376157407407407</c:v>
                </c:pt>
                <c:pt idx="9830">
                  <c:v>0.11377314814814815</c:v>
                </c:pt>
                <c:pt idx="9831">
                  <c:v>0.11378472222222222</c:v>
                </c:pt>
                <c:pt idx="9832">
                  <c:v>0.1137962962962963</c:v>
                </c:pt>
                <c:pt idx="9833">
                  <c:v>0.11380787037037036</c:v>
                </c:pt>
                <c:pt idx="9834">
                  <c:v>0.11381944444444445</c:v>
                </c:pt>
                <c:pt idx="9835">
                  <c:v>0.11383101851851851</c:v>
                </c:pt>
                <c:pt idx="9836">
                  <c:v>0.11384259259259259</c:v>
                </c:pt>
                <c:pt idx="9837">
                  <c:v>0.11385416666666667</c:v>
                </c:pt>
                <c:pt idx="9838">
                  <c:v>0.11386574074074074</c:v>
                </c:pt>
                <c:pt idx="9839">
                  <c:v>0.11387731481481482</c:v>
                </c:pt>
                <c:pt idx="9840">
                  <c:v>0.11388888888888889</c:v>
                </c:pt>
                <c:pt idx="9841">
                  <c:v>0.11390046296296297</c:v>
                </c:pt>
                <c:pt idx="9842">
                  <c:v>0.11391203703703703</c:v>
                </c:pt>
                <c:pt idx="9843">
                  <c:v>0.11392361111111111</c:v>
                </c:pt>
                <c:pt idx="9844">
                  <c:v>0.11393518518518518</c:v>
                </c:pt>
                <c:pt idx="9845">
                  <c:v>0.11394675925925926</c:v>
                </c:pt>
                <c:pt idx="9846">
                  <c:v>0.11395833333333333</c:v>
                </c:pt>
                <c:pt idx="9847">
                  <c:v>0.11396990740740741</c:v>
                </c:pt>
                <c:pt idx="9848">
                  <c:v>0.11398148148148148</c:v>
                </c:pt>
                <c:pt idx="9849">
                  <c:v>0.11399305555555556</c:v>
                </c:pt>
                <c:pt idx="9850">
                  <c:v>0.11400462962962964</c:v>
                </c:pt>
                <c:pt idx="9851">
                  <c:v>0.1140162037037037</c:v>
                </c:pt>
                <c:pt idx="9852">
                  <c:v>0.11402777777777778</c:v>
                </c:pt>
                <c:pt idx="9853">
                  <c:v>0.11403935185185185</c:v>
                </c:pt>
                <c:pt idx="9854">
                  <c:v>0.11405092592592593</c:v>
                </c:pt>
                <c:pt idx="9855">
                  <c:v>0.1140625</c:v>
                </c:pt>
                <c:pt idx="9856">
                  <c:v>0.11407407407407408</c:v>
                </c:pt>
                <c:pt idx="9857">
                  <c:v>0.11408564814814814</c:v>
                </c:pt>
                <c:pt idx="9858">
                  <c:v>0.11409722222222222</c:v>
                </c:pt>
                <c:pt idx="9859">
                  <c:v>0.11410879629629629</c:v>
                </c:pt>
                <c:pt idx="9860">
                  <c:v>0.11412037037037037</c:v>
                </c:pt>
                <c:pt idx="9861">
                  <c:v>0.11413194444444444</c:v>
                </c:pt>
                <c:pt idx="9862">
                  <c:v>0.11414351851851852</c:v>
                </c:pt>
                <c:pt idx="9863">
                  <c:v>0.11415509259259259</c:v>
                </c:pt>
                <c:pt idx="9864">
                  <c:v>0.11416666666666667</c:v>
                </c:pt>
                <c:pt idx="9865">
                  <c:v>0.11417824074074075</c:v>
                </c:pt>
                <c:pt idx="9866">
                  <c:v>0.11418981481481481</c:v>
                </c:pt>
                <c:pt idx="9867">
                  <c:v>0.11420138888888889</c:v>
                </c:pt>
                <c:pt idx="9868">
                  <c:v>0.11421296296296296</c:v>
                </c:pt>
                <c:pt idx="9869">
                  <c:v>0.11422453703703704</c:v>
                </c:pt>
                <c:pt idx="9870">
                  <c:v>0.11423611111111111</c:v>
                </c:pt>
                <c:pt idx="9871">
                  <c:v>0.11424768518518519</c:v>
                </c:pt>
                <c:pt idx="9872">
                  <c:v>0.11425925925925925</c:v>
                </c:pt>
                <c:pt idx="9873">
                  <c:v>0.11427083333333334</c:v>
                </c:pt>
                <c:pt idx="9874">
                  <c:v>0.1142824074074074</c:v>
                </c:pt>
                <c:pt idx="9875">
                  <c:v>0.11429398148148148</c:v>
                </c:pt>
                <c:pt idx="9876">
                  <c:v>0.11430555555555555</c:v>
                </c:pt>
                <c:pt idx="9877">
                  <c:v>0.11431712962962963</c:v>
                </c:pt>
                <c:pt idx="9878">
                  <c:v>0.11432870370370371</c:v>
                </c:pt>
                <c:pt idx="9879">
                  <c:v>0.11434027777777778</c:v>
                </c:pt>
                <c:pt idx="9880">
                  <c:v>0.11435185185185186</c:v>
                </c:pt>
                <c:pt idx="9881">
                  <c:v>0.11436342592592592</c:v>
                </c:pt>
                <c:pt idx="9882">
                  <c:v>0.114375</c:v>
                </c:pt>
                <c:pt idx="9883">
                  <c:v>0.11438657407407407</c:v>
                </c:pt>
                <c:pt idx="9884">
                  <c:v>0.11439814814814815</c:v>
                </c:pt>
                <c:pt idx="9885">
                  <c:v>0.11440972222222222</c:v>
                </c:pt>
                <c:pt idx="9886">
                  <c:v>0.1144212962962963</c:v>
                </c:pt>
                <c:pt idx="9887">
                  <c:v>0.11443287037037037</c:v>
                </c:pt>
                <c:pt idx="9888">
                  <c:v>0.11444444444444445</c:v>
                </c:pt>
                <c:pt idx="9889">
                  <c:v>0.11445601851851851</c:v>
                </c:pt>
                <c:pt idx="9890">
                  <c:v>0.11446759259259259</c:v>
                </c:pt>
                <c:pt idx="9891">
                  <c:v>0.11447916666666667</c:v>
                </c:pt>
                <c:pt idx="9892">
                  <c:v>0.11449074074074074</c:v>
                </c:pt>
                <c:pt idx="9893">
                  <c:v>0.11450231481481482</c:v>
                </c:pt>
                <c:pt idx="9894">
                  <c:v>0.11451388888888889</c:v>
                </c:pt>
                <c:pt idx="9895">
                  <c:v>0.11452546296296297</c:v>
                </c:pt>
                <c:pt idx="9896">
                  <c:v>0.11453703703703703</c:v>
                </c:pt>
                <c:pt idx="9897">
                  <c:v>0.11454861111111111</c:v>
                </c:pt>
                <c:pt idx="9898">
                  <c:v>0.11456018518518518</c:v>
                </c:pt>
                <c:pt idx="9899">
                  <c:v>0.11457175925925926</c:v>
                </c:pt>
                <c:pt idx="9900">
                  <c:v>0.11458333333333333</c:v>
                </c:pt>
                <c:pt idx="9901">
                  <c:v>0.11459490740740741</c:v>
                </c:pt>
                <c:pt idx="9902">
                  <c:v>0.11460648148148148</c:v>
                </c:pt>
                <c:pt idx="9903">
                  <c:v>0.11461805555555556</c:v>
                </c:pt>
                <c:pt idx="9904">
                  <c:v>0.11462962962962962</c:v>
                </c:pt>
                <c:pt idx="9905">
                  <c:v>0.1146412037037037</c:v>
                </c:pt>
                <c:pt idx="9906">
                  <c:v>0.11465277777777778</c:v>
                </c:pt>
                <c:pt idx="9907">
                  <c:v>0.11466435185185185</c:v>
                </c:pt>
                <c:pt idx="9908">
                  <c:v>0.11467592592592593</c:v>
                </c:pt>
                <c:pt idx="9909">
                  <c:v>0.1146875</c:v>
                </c:pt>
                <c:pt idx="9910">
                  <c:v>0.11469907407407408</c:v>
                </c:pt>
                <c:pt idx="9911">
                  <c:v>0.11471064814814814</c:v>
                </c:pt>
                <c:pt idx="9912">
                  <c:v>0.11472222222222223</c:v>
                </c:pt>
                <c:pt idx="9913">
                  <c:v>0.11473379629629629</c:v>
                </c:pt>
                <c:pt idx="9914">
                  <c:v>0.11474537037037037</c:v>
                </c:pt>
                <c:pt idx="9915">
                  <c:v>0.11475694444444444</c:v>
                </c:pt>
                <c:pt idx="9916">
                  <c:v>0.11476851851851852</c:v>
                </c:pt>
                <c:pt idx="9917">
                  <c:v>0.11478009259259259</c:v>
                </c:pt>
                <c:pt idx="9918">
                  <c:v>0.11479166666666667</c:v>
                </c:pt>
                <c:pt idx="9919">
                  <c:v>0.11480324074074075</c:v>
                </c:pt>
                <c:pt idx="9920">
                  <c:v>0.11481481481481481</c:v>
                </c:pt>
                <c:pt idx="9921">
                  <c:v>0.11482638888888889</c:v>
                </c:pt>
                <c:pt idx="9922">
                  <c:v>0.11483796296296296</c:v>
                </c:pt>
                <c:pt idx="9923">
                  <c:v>0.11484953703703704</c:v>
                </c:pt>
                <c:pt idx="9924">
                  <c:v>0.11486111111111111</c:v>
                </c:pt>
                <c:pt idx="9925">
                  <c:v>0.11487268518518519</c:v>
                </c:pt>
                <c:pt idx="9926">
                  <c:v>0.11488425925925926</c:v>
                </c:pt>
                <c:pt idx="9927">
                  <c:v>0.11489583333333334</c:v>
                </c:pt>
                <c:pt idx="9928">
                  <c:v>0.1149074074074074</c:v>
                </c:pt>
                <c:pt idx="9929">
                  <c:v>0.11491898148148148</c:v>
                </c:pt>
                <c:pt idx="9930">
                  <c:v>0.11493055555555555</c:v>
                </c:pt>
                <c:pt idx="9931">
                  <c:v>0.11494212962962963</c:v>
                </c:pt>
                <c:pt idx="9932">
                  <c:v>0.1149537037037037</c:v>
                </c:pt>
                <c:pt idx="9933">
                  <c:v>0.11496527777777778</c:v>
                </c:pt>
                <c:pt idx="9934">
                  <c:v>0.11497685185185186</c:v>
                </c:pt>
                <c:pt idx="9935">
                  <c:v>0.11498842592592592</c:v>
                </c:pt>
                <c:pt idx="9936">
                  <c:v>0.115</c:v>
                </c:pt>
                <c:pt idx="9937">
                  <c:v>0.11501157407407407</c:v>
                </c:pt>
                <c:pt idx="9938">
                  <c:v>0.11502314814814815</c:v>
                </c:pt>
                <c:pt idx="9939">
                  <c:v>0.11503472222222222</c:v>
                </c:pt>
                <c:pt idx="9940">
                  <c:v>0.1150462962962963</c:v>
                </c:pt>
                <c:pt idx="9941">
                  <c:v>0.11505787037037037</c:v>
                </c:pt>
                <c:pt idx="9942">
                  <c:v>0.11506944444444445</c:v>
                </c:pt>
                <c:pt idx="9943">
                  <c:v>0.11508101851851851</c:v>
                </c:pt>
                <c:pt idx="9944">
                  <c:v>0.11509259259259259</c:v>
                </c:pt>
                <c:pt idx="9945">
                  <c:v>0.11510416666666666</c:v>
                </c:pt>
                <c:pt idx="9946">
                  <c:v>0.11511574074074074</c:v>
                </c:pt>
                <c:pt idx="9947">
                  <c:v>0.11512731481481482</c:v>
                </c:pt>
                <c:pt idx="9948">
                  <c:v>0.11513888888888889</c:v>
                </c:pt>
                <c:pt idx="9949">
                  <c:v>0.11515046296296297</c:v>
                </c:pt>
                <c:pt idx="9950">
                  <c:v>0.11516203703703703</c:v>
                </c:pt>
                <c:pt idx="9951">
                  <c:v>0.11517361111111112</c:v>
                </c:pt>
                <c:pt idx="9952">
                  <c:v>0.11518518518518518</c:v>
                </c:pt>
                <c:pt idx="9953">
                  <c:v>0.11519675925925926</c:v>
                </c:pt>
                <c:pt idx="9954">
                  <c:v>0.11520833333333333</c:v>
                </c:pt>
                <c:pt idx="9955">
                  <c:v>0.11521990740740741</c:v>
                </c:pt>
                <c:pt idx="9956">
                  <c:v>0.11523148148148148</c:v>
                </c:pt>
                <c:pt idx="9957">
                  <c:v>0.11524305555555556</c:v>
                </c:pt>
                <c:pt idx="9958">
                  <c:v>0.11525462962962962</c:v>
                </c:pt>
                <c:pt idx="9959">
                  <c:v>0.1152662037037037</c:v>
                </c:pt>
                <c:pt idx="9960">
                  <c:v>0.11527777777777778</c:v>
                </c:pt>
                <c:pt idx="9961">
                  <c:v>0.11528935185185185</c:v>
                </c:pt>
                <c:pt idx="9962">
                  <c:v>0.11530092592592593</c:v>
                </c:pt>
                <c:pt idx="9963">
                  <c:v>0.1153125</c:v>
                </c:pt>
                <c:pt idx="9964">
                  <c:v>0.11532407407407408</c:v>
                </c:pt>
                <c:pt idx="9965">
                  <c:v>0.11533564814814815</c:v>
                </c:pt>
                <c:pt idx="9966">
                  <c:v>0.11534722222222223</c:v>
                </c:pt>
                <c:pt idx="9967">
                  <c:v>0.11535879629629629</c:v>
                </c:pt>
                <c:pt idx="9968">
                  <c:v>0.11537037037037037</c:v>
                </c:pt>
                <c:pt idx="9969">
                  <c:v>0.11538194444444444</c:v>
                </c:pt>
                <c:pt idx="9970">
                  <c:v>0.11539351851851852</c:v>
                </c:pt>
                <c:pt idx="9971">
                  <c:v>0.11540509259259259</c:v>
                </c:pt>
                <c:pt idx="9972">
                  <c:v>0.11541666666666667</c:v>
                </c:pt>
                <c:pt idx="9973">
                  <c:v>0.11542824074074073</c:v>
                </c:pt>
                <c:pt idx="9974">
                  <c:v>0.11543981481481481</c:v>
                </c:pt>
                <c:pt idx="9975">
                  <c:v>0.1154513888888889</c:v>
                </c:pt>
                <c:pt idx="9976">
                  <c:v>0.11546296296296296</c:v>
                </c:pt>
                <c:pt idx="9977">
                  <c:v>0.11547453703703704</c:v>
                </c:pt>
                <c:pt idx="9978">
                  <c:v>0.11548611111111111</c:v>
                </c:pt>
                <c:pt idx="9979">
                  <c:v>0.11549768518518519</c:v>
                </c:pt>
                <c:pt idx="9980">
                  <c:v>0.11550925925925926</c:v>
                </c:pt>
                <c:pt idx="9981">
                  <c:v>0.11552083333333334</c:v>
                </c:pt>
                <c:pt idx="9982">
                  <c:v>0.1155324074074074</c:v>
                </c:pt>
                <c:pt idx="9983">
                  <c:v>0.11554398148148148</c:v>
                </c:pt>
                <c:pt idx="9984">
                  <c:v>0.11555555555555555</c:v>
                </c:pt>
                <c:pt idx="9985">
                  <c:v>0.11556712962962963</c:v>
                </c:pt>
                <c:pt idx="9986">
                  <c:v>0.1155787037037037</c:v>
                </c:pt>
                <c:pt idx="9987">
                  <c:v>0.11559027777777778</c:v>
                </c:pt>
                <c:pt idx="9988">
                  <c:v>0.11560185185185186</c:v>
                </c:pt>
                <c:pt idx="9989">
                  <c:v>0.11561342592592593</c:v>
                </c:pt>
                <c:pt idx="9990">
                  <c:v>0.11562500000000001</c:v>
                </c:pt>
                <c:pt idx="9991">
                  <c:v>0.11563657407407407</c:v>
                </c:pt>
                <c:pt idx="9992">
                  <c:v>0.11564814814814815</c:v>
                </c:pt>
                <c:pt idx="9993">
                  <c:v>0.11565972222222222</c:v>
                </c:pt>
                <c:pt idx="9994">
                  <c:v>0.1156712962962963</c:v>
                </c:pt>
                <c:pt idx="9995">
                  <c:v>0.11568287037037037</c:v>
                </c:pt>
                <c:pt idx="9996">
                  <c:v>0.11569444444444445</c:v>
                </c:pt>
                <c:pt idx="9997">
                  <c:v>0.11570601851851851</c:v>
                </c:pt>
                <c:pt idx="9998">
                  <c:v>0.11571759259259259</c:v>
                </c:pt>
                <c:pt idx="9999">
                  <c:v>0.11572916666666666</c:v>
                </c:pt>
                <c:pt idx="10000">
                  <c:v>0.11574074074074074</c:v>
                </c:pt>
                <c:pt idx="10001">
                  <c:v>0.11575231481481481</c:v>
                </c:pt>
                <c:pt idx="10002">
                  <c:v>0.11576388888888889</c:v>
                </c:pt>
                <c:pt idx="10003">
                  <c:v>0.11577546296296297</c:v>
                </c:pt>
                <c:pt idx="10004">
                  <c:v>0.11578703703703704</c:v>
                </c:pt>
                <c:pt idx="10005">
                  <c:v>0.11579861111111112</c:v>
                </c:pt>
                <c:pt idx="10006">
                  <c:v>0.11581018518518518</c:v>
                </c:pt>
                <c:pt idx="10007">
                  <c:v>0.11582175925925926</c:v>
                </c:pt>
                <c:pt idx="10008">
                  <c:v>0.11583333333333333</c:v>
                </c:pt>
                <c:pt idx="10009">
                  <c:v>0.11584490740740741</c:v>
                </c:pt>
                <c:pt idx="10010">
                  <c:v>0.11585648148148148</c:v>
                </c:pt>
                <c:pt idx="10011">
                  <c:v>0.11586805555555556</c:v>
                </c:pt>
                <c:pt idx="10012">
                  <c:v>0.11587962962962962</c:v>
                </c:pt>
                <c:pt idx="10013">
                  <c:v>0.1158912037037037</c:v>
                </c:pt>
                <c:pt idx="10014">
                  <c:v>0.11590277777777777</c:v>
                </c:pt>
                <c:pt idx="10015">
                  <c:v>0.11591435185185185</c:v>
                </c:pt>
                <c:pt idx="10016">
                  <c:v>0.11592592592592593</c:v>
                </c:pt>
                <c:pt idx="10017">
                  <c:v>0.1159375</c:v>
                </c:pt>
                <c:pt idx="10018">
                  <c:v>0.11594907407407408</c:v>
                </c:pt>
                <c:pt idx="10019">
                  <c:v>0.11596064814814815</c:v>
                </c:pt>
                <c:pt idx="10020">
                  <c:v>0.11597222222222223</c:v>
                </c:pt>
                <c:pt idx="10021">
                  <c:v>0.11598379629629629</c:v>
                </c:pt>
                <c:pt idx="10022">
                  <c:v>0.11599537037037037</c:v>
                </c:pt>
                <c:pt idx="10023">
                  <c:v>0.11600694444444444</c:v>
                </c:pt>
                <c:pt idx="10024">
                  <c:v>0.11601851851851852</c:v>
                </c:pt>
                <c:pt idx="10025">
                  <c:v>0.11603009259259259</c:v>
                </c:pt>
                <c:pt idx="10026">
                  <c:v>0.11604166666666667</c:v>
                </c:pt>
                <c:pt idx="10027">
                  <c:v>0.11605324074074073</c:v>
                </c:pt>
                <c:pt idx="10028">
                  <c:v>0.11606481481481482</c:v>
                </c:pt>
                <c:pt idx="10029">
                  <c:v>0.1160763888888889</c:v>
                </c:pt>
                <c:pt idx="10030">
                  <c:v>0.11608796296296296</c:v>
                </c:pt>
                <c:pt idx="10031">
                  <c:v>0.11609953703703704</c:v>
                </c:pt>
                <c:pt idx="10032">
                  <c:v>0.11611111111111111</c:v>
                </c:pt>
                <c:pt idx="10033">
                  <c:v>0.11612268518518519</c:v>
                </c:pt>
                <c:pt idx="10034">
                  <c:v>0.11613425925925926</c:v>
                </c:pt>
                <c:pt idx="10035">
                  <c:v>0.11614583333333334</c:v>
                </c:pt>
                <c:pt idx="10036">
                  <c:v>0.1161574074074074</c:v>
                </c:pt>
                <c:pt idx="10037">
                  <c:v>0.11616898148148148</c:v>
                </c:pt>
                <c:pt idx="10038">
                  <c:v>0.11618055555555555</c:v>
                </c:pt>
                <c:pt idx="10039">
                  <c:v>0.11619212962962963</c:v>
                </c:pt>
                <c:pt idx="10040">
                  <c:v>0.1162037037037037</c:v>
                </c:pt>
                <c:pt idx="10041">
                  <c:v>0.11621527777777778</c:v>
                </c:pt>
                <c:pt idx="10042">
                  <c:v>0.11622685185185185</c:v>
                </c:pt>
                <c:pt idx="10043">
                  <c:v>0.11623842592592593</c:v>
                </c:pt>
                <c:pt idx="10044">
                  <c:v>0.11625000000000001</c:v>
                </c:pt>
                <c:pt idx="10045">
                  <c:v>0.11626157407407407</c:v>
                </c:pt>
                <c:pt idx="10046">
                  <c:v>0.11627314814814815</c:v>
                </c:pt>
                <c:pt idx="10047">
                  <c:v>0.11628472222222222</c:v>
                </c:pt>
                <c:pt idx="10048">
                  <c:v>0.1162962962962963</c:v>
                </c:pt>
                <c:pt idx="10049">
                  <c:v>0.11630787037037037</c:v>
                </c:pt>
                <c:pt idx="10050">
                  <c:v>0.11631944444444445</c:v>
                </c:pt>
                <c:pt idx="10051">
                  <c:v>0.11633101851851851</c:v>
                </c:pt>
                <c:pt idx="10052">
                  <c:v>0.11634259259259259</c:v>
                </c:pt>
                <c:pt idx="10053">
                  <c:v>0.11635416666666666</c:v>
                </c:pt>
                <c:pt idx="10054">
                  <c:v>0.11636574074074074</c:v>
                </c:pt>
                <c:pt idx="10055">
                  <c:v>0.11637731481481481</c:v>
                </c:pt>
                <c:pt idx="10056">
                  <c:v>0.11638888888888889</c:v>
                </c:pt>
                <c:pt idx="10057">
                  <c:v>0.11640046296296297</c:v>
                </c:pt>
                <c:pt idx="10058">
                  <c:v>0.11641203703703704</c:v>
                </c:pt>
                <c:pt idx="10059">
                  <c:v>0.11642361111111112</c:v>
                </c:pt>
                <c:pt idx="10060">
                  <c:v>0.11643518518518518</c:v>
                </c:pt>
                <c:pt idx="10061">
                  <c:v>0.11644675925925926</c:v>
                </c:pt>
                <c:pt idx="10062">
                  <c:v>0.11645833333333333</c:v>
                </c:pt>
                <c:pt idx="10063">
                  <c:v>0.11646990740740741</c:v>
                </c:pt>
                <c:pt idx="10064">
                  <c:v>0.11648148148148148</c:v>
                </c:pt>
                <c:pt idx="10065">
                  <c:v>0.11649305555555556</c:v>
                </c:pt>
                <c:pt idx="10066">
                  <c:v>0.11650462962962962</c:v>
                </c:pt>
                <c:pt idx="10067">
                  <c:v>0.11651620370370371</c:v>
                </c:pt>
                <c:pt idx="10068">
                  <c:v>0.11652777777777777</c:v>
                </c:pt>
                <c:pt idx="10069">
                  <c:v>0.11653935185185185</c:v>
                </c:pt>
                <c:pt idx="10070">
                  <c:v>0.11655092592592593</c:v>
                </c:pt>
                <c:pt idx="10071">
                  <c:v>0.1165625</c:v>
                </c:pt>
                <c:pt idx="10072">
                  <c:v>0.11657407407407408</c:v>
                </c:pt>
                <c:pt idx="10073">
                  <c:v>0.11658564814814815</c:v>
                </c:pt>
                <c:pt idx="10074">
                  <c:v>0.11659722222222223</c:v>
                </c:pt>
                <c:pt idx="10075">
                  <c:v>0.11660879629629629</c:v>
                </c:pt>
                <c:pt idx="10076">
                  <c:v>0.11662037037037037</c:v>
                </c:pt>
                <c:pt idx="10077">
                  <c:v>0.11663194444444444</c:v>
                </c:pt>
                <c:pt idx="10078">
                  <c:v>0.11664351851851852</c:v>
                </c:pt>
                <c:pt idx="10079">
                  <c:v>0.11665509259259259</c:v>
                </c:pt>
                <c:pt idx="10080">
                  <c:v>0.11666666666666667</c:v>
                </c:pt>
                <c:pt idx="10081">
                  <c:v>0.11667824074074074</c:v>
                </c:pt>
                <c:pt idx="10082">
                  <c:v>0.11668981481481482</c:v>
                </c:pt>
                <c:pt idx="10083">
                  <c:v>0.11670138888888888</c:v>
                </c:pt>
                <c:pt idx="10084">
                  <c:v>0.11671296296296296</c:v>
                </c:pt>
                <c:pt idx="10085">
                  <c:v>0.11672453703703704</c:v>
                </c:pt>
                <c:pt idx="10086">
                  <c:v>0.11673611111111111</c:v>
                </c:pt>
                <c:pt idx="10087">
                  <c:v>0.11674768518518519</c:v>
                </c:pt>
                <c:pt idx="10088">
                  <c:v>0.11675925925925926</c:v>
                </c:pt>
                <c:pt idx="10089">
                  <c:v>0.11677083333333334</c:v>
                </c:pt>
                <c:pt idx="10090">
                  <c:v>0.1167824074074074</c:v>
                </c:pt>
                <c:pt idx="10091">
                  <c:v>0.11679398148148148</c:v>
                </c:pt>
                <c:pt idx="10092">
                  <c:v>0.11680555555555555</c:v>
                </c:pt>
                <c:pt idx="10093">
                  <c:v>0.11681712962962963</c:v>
                </c:pt>
                <c:pt idx="10094">
                  <c:v>0.1168287037037037</c:v>
                </c:pt>
                <c:pt idx="10095">
                  <c:v>0.11684027777777778</c:v>
                </c:pt>
                <c:pt idx="10096">
                  <c:v>0.11685185185185185</c:v>
                </c:pt>
                <c:pt idx="10097">
                  <c:v>0.11686342592592593</c:v>
                </c:pt>
                <c:pt idx="10098">
                  <c:v>0.11687500000000001</c:v>
                </c:pt>
                <c:pt idx="10099">
                  <c:v>0.11688657407407407</c:v>
                </c:pt>
                <c:pt idx="10100">
                  <c:v>0.11689814814814815</c:v>
                </c:pt>
                <c:pt idx="10101">
                  <c:v>0.11690972222222222</c:v>
                </c:pt>
                <c:pt idx="10102">
                  <c:v>0.1169212962962963</c:v>
                </c:pt>
                <c:pt idx="10103">
                  <c:v>0.11693287037037037</c:v>
                </c:pt>
                <c:pt idx="10104">
                  <c:v>0.11694444444444445</c:v>
                </c:pt>
                <c:pt idx="10105">
                  <c:v>0.11695601851851851</c:v>
                </c:pt>
                <c:pt idx="10106">
                  <c:v>0.1169675925925926</c:v>
                </c:pt>
                <c:pt idx="10107">
                  <c:v>0.11697916666666666</c:v>
                </c:pt>
                <c:pt idx="10108">
                  <c:v>0.11699074074074074</c:v>
                </c:pt>
                <c:pt idx="10109">
                  <c:v>0.11700231481481481</c:v>
                </c:pt>
                <c:pt idx="10110">
                  <c:v>0.11701388888888889</c:v>
                </c:pt>
                <c:pt idx="10111">
                  <c:v>0.11702546296296296</c:v>
                </c:pt>
                <c:pt idx="10112">
                  <c:v>0.11703703703703704</c:v>
                </c:pt>
                <c:pt idx="10113">
                  <c:v>0.11704861111111112</c:v>
                </c:pt>
                <c:pt idx="10114">
                  <c:v>0.11706018518518518</c:v>
                </c:pt>
                <c:pt idx="10115">
                  <c:v>0.11707175925925926</c:v>
                </c:pt>
                <c:pt idx="10116">
                  <c:v>0.11708333333333333</c:v>
                </c:pt>
                <c:pt idx="10117">
                  <c:v>0.11709490740740741</c:v>
                </c:pt>
                <c:pt idx="10118">
                  <c:v>0.11710648148148148</c:v>
                </c:pt>
                <c:pt idx="10119">
                  <c:v>0.11711805555555556</c:v>
                </c:pt>
                <c:pt idx="10120">
                  <c:v>0.11712962962962963</c:v>
                </c:pt>
                <c:pt idx="10121">
                  <c:v>0.11714120370370371</c:v>
                </c:pt>
                <c:pt idx="10122">
                  <c:v>0.11715277777777777</c:v>
                </c:pt>
                <c:pt idx="10123">
                  <c:v>0.11716435185185185</c:v>
                </c:pt>
                <c:pt idx="10124">
                  <c:v>0.11717592592592592</c:v>
                </c:pt>
                <c:pt idx="10125">
                  <c:v>0.1171875</c:v>
                </c:pt>
                <c:pt idx="10126">
                  <c:v>0.11719907407407408</c:v>
                </c:pt>
                <c:pt idx="10127">
                  <c:v>0.11721064814814815</c:v>
                </c:pt>
                <c:pt idx="10128">
                  <c:v>0.11722222222222223</c:v>
                </c:pt>
                <c:pt idx="10129">
                  <c:v>0.11723379629629629</c:v>
                </c:pt>
                <c:pt idx="10130">
                  <c:v>0.11724537037037037</c:v>
                </c:pt>
                <c:pt idx="10131">
                  <c:v>0.11725694444444444</c:v>
                </c:pt>
                <c:pt idx="10132">
                  <c:v>0.11726851851851852</c:v>
                </c:pt>
                <c:pt idx="10133">
                  <c:v>0.11728009259259259</c:v>
                </c:pt>
                <c:pt idx="10134">
                  <c:v>0.11729166666666667</c:v>
                </c:pt>
                <c:pt idx="10135">
                  <c:v>0.11730324074074074</c:v>
                </c:pt>
                <c:pt idx="10136">
                  <c:v>0.11731481481481482</c:v>
                </c:pt>
                <c:pt idx="10137">
                  <c:v>0.11732638888888888</c:v>
                </c:pt>
                <c:pt idx="10138">
                  <c:v>0.11733796296296296</c:v>
                </c:pt>
                <c:pt idx="10139">
                  <c:v>0.11734953703703704</c:v>
                </c:pt>
                <c:pt idx="10140">
                  <c:v>0.11736111111111111</c:v>
                </c:pt>
                <c:pt idx="10141">
                  <c:v>0.11737268518518519</c:v>
                </c:pt>
                <c:pt idx="10142">
                  <c:v>0.11738425925925926</c:v>
                </c:pt>
                <c:pt idx="10143">
                  <c:v>0.11739583333333334</c:v>
                </c:pt>
                <c:pt idx="10144">
                  <c:v>0.1174074074074074</c:v>
                </c:pt>
                <c:pt idx="10145">
                  <c:v>0.11741898148148149</c:v>
                </c:pt>
                <c:pt idx="10146">
                  <c:v>0.11743055555555555</c:v>
                </c:pt>
                <c:pt idx="10147">
                  <c:v>0.11744212962962963</c:v>
                </c:pt>
                <c:pt idx="10148">
                  <c:v>0.1174537037037037</c:v>
                </c:pt>
                <c:pt idx="10149">
                  <c:v>0.11746527777777778</c:v>
                </c:pt>
                <c:pt idx="10150">
                  <c:v>0.11747685185185185</c:v>
                </c:pt>
                <c:pt idx="10151">
                  <c:v>0.11748842592592593</c:v>
                </c:pt>
                <c:pt idx="10152">
                  <c:v>0.11749999999999999</c:v>
                </c:pt>
                <c:pt idx="10153">
                  <c:v>0.11751157407407407</c:v>
                </c:pt>
                <c:pt idx="10154">
                  <c:v>0.11752314814814815</c:v>
                </c:pt>
                <c:pt idx="10155">
                  <c:v>0.11753472222222222</c:v>
                </c:pt>
                <c:pt idx="10156">
                  <c:v>0.1175462962962963</c:v>
                </c:pt>
                <c:pt idx="10157">
                  <c:v>0.11755787037037037</c:v>
                </c:pt>
                <c:pt idx="10158">
                  <c:v>0.11756944444444445</c:v>
                </c:pt>
                <c:pt idx="10159">
                  <c:v>0.11758101851851852</c:v>
                </c:pt>
                <c:pt idx="10160">
                  <c:v>0.1175925925925926</c:v>
                </c:pt>
                <c:pt idx="10161">
                  <c:v>0.11760416666666666</c:v>
                </c:pt>
                <c:pt idx="10162">
                  <c:v>0.11761574074074074</c:v>
                </c:pt>
                <c:pt idx="10163">
                  <c:v>0.11762731481481481</c:v>
                </c:pt>
                <c:pt idx="10164">
                  <c:v>0.11763888888888889</c:v>
                </c:pt>
                <c:pt idx="10165">
                  <c:v>0.11765046296296296</c:v>
                </c:pt>
                <c:pt idx="10166">
                  <c:v>0.11766203703703704</c:v>
                </c:pt>
                <c:pt idx="10167">
                  <c:v>0.11767361111111112</c:v>
                </c:pt>
                <c:pt idx="10168">
                  <c:v>0.11768518518518518</c:v>
                </c:pt>
                <c:pt idx="10169">
                  <c:v>0.11769675925925926</c:v>
                </c:pt>
                <c:pt idx="10170">
                  <c:v>0.11770833333333333</c:v>
                </c:pt>
                <c:pt idx="10171">
                  <c:v>0.11771990740740741</c:v>
                </c:pt>
                <c:pt idx="10172">
                  <c:v>0.11773148148148148</c:v>
                </c:pt>
                <c:pt idx="10173">
                  <c:v>0.11774305555555556</c:v>
                </c:pt>
                <c:pt idx="10174">
                  <c:v>0.11775462962962963</c:v>
                </c:pt>
                <c:pt idx="10175">
                  <c:v>0.11776620370370371</c:v>
                </c:pt>
                <c:pt idx="10176">
                  <c:v>0.11777777777777777</c:v>
                </c:pt>
                <c:pt idx="10177">
                  <c:v>0.11778935185185185</c:v>
                </c:pt>
                <c:pt idx="10178">
                  <c:v>0.11780092592592592</c:v>
                </c:pt>
                <c:pt idx="10179">
                  <c:v>0.1178125</c:v>
                </c:pt>
                <c:pt idx="10180">
                  <c:v>0.11782407407407407</c:v>
                </c:pt>
                <c:pt idx="10181">
                  <c:v>0.11783564814814815</c:v>
                </c:pt>
                <c:pt idx="10182">
                  <c:v>0.11784722222222223</c:v>
                </c:pt>
                <c:pt idx="10183">
                  <c:v>0.11785879629629629</c:v>
                </c:pt>
                <c:pt idx="10184">
                  <c:v>0.11787037037037038</c:v>
                </c:pt>
                <c:pt idx="10185">
                  <c:v>0.11788194444444444</c:v>
                </c:pt>
                <c:pt idx="10186">
                  <c:v>0.11789351851851852</c:v>
                </c:pt>
                <c:pt idx="10187">
                  <c:v>0.11790509259259259</c:v>
                </c:pt>
                <c:pt idx="10188">
                  <c:v>0.11791666666666667</c:v>
                </c:pt>
                <c:pt idx="10189">
                  <c:v>0.11792824074074074</c:v>
                </c:pt>
                <c:pt idx="10190">
                  <c:v>0.11793981481481482</c:v>
                </c:pt>
                <c:pt idx="10191">
                  <c:v>0.11795138888888888</c:v>
                </c:pt>
                <c:pt idx="10192">
                  <c:v>0.11796296296296296</c:v>
                </c:pt>
                <c:pt idx="10193">
                  <c:v>0.11797453703703703</c:v>
                </c:pt>
                <c:pt idx="10194">
                  <c:v>0.11798611111111111</c:v>
                </c:pt>
                <c:pt idx="10195">
                  <c:v>0.11799768518518519</c:v>
                </c:pt>
                <c:pt idx="10196">
                  <c:v>0.11800925925925926</c:v>
                </c:pt>
                <c:pt idx="10197">
                  <c:v>0.11802083333333334</c:v>
                </c:pt>
                <c:pt idx="10198">
                  <c:v>0.11803240740740741</c:v>
                </c:pt>
                <c:pt idx="10199">
                  <c:v>0.11804398148148149</c:v>
                </c:pt>
                <c:pt idx="10200">
                  <c:v>0.11805555555555555</c:v>
                </c:pt>
                <c:pt idx="10201">
                  <c:v>0.11806712962962963</c:v>
                </c:pt>
                <c:pt idx="10202">
                  <c:v>0.1180787037037037</c:v>
                </c:pt>
                <c:pt idx="10203">
                  <c:v>0.11809027777777778</c:v>
                </c:pt>
                <c:pt idx="10204">
                  <c:v>0.11810185185185185</c:v>
                </c:pt>
                <c:pt idx="10205">
                  <c:v>0.11811342592592593</c:v>
                </c:pt>
                <c:pt idx="10206">
                  <c:v>0.11812499999999999</c:v>
                </c:pt>
                <c:pt idx="10207">
                  <c:v>0.11813657407407407</c:v>
                </c:pt>
                <c:pt idx="10208">
                  <c:v>0.11814814814814815</c:v>
                </c:pt>
                <c:pt idx="10209">
                  <c:v>0.11815972222222222</c:v>
                </c:pt>
                <c:pt idx="10210">
                  <c:v>0.1181712962962963</c:v>
                </c:pt>
                <c:pt idx="10211">
                  <c:v>0.11818287037037037</c:v>
                </c:pt>
                <c:pt idx="10212">
                  <c:v>0.11819444444444445</c:v>
                </c:pt>
                <c:pt idx="10213">
                  <c:v>0.11820601851851852</c:v>
                </c:pt>
                <c:pt idx="10214">
                  <c:v>0.1182175925925926</c:v>
                </c:pt>
                <c:pt idx="10215">
                  <c:v>0.11822916666666666</c:v>
                </c:pt>
                <c:pt idx="10216">
                  <c:v>0.11824074074074074</c:v>
                </c:pt>
                <c:pt idx="10217">
                  <c:v>0.11825231481481481</c:v>
                </c:pt>
                <c:pt idx="10218">
                  <c:v>0.11826388888888889</c:v>
                </c:pt>
                <c:pt idx="10219">
                  <c:v>0.11827546296296296</c:v>
                </c:pt>
                <c:pt idx="10220">
                  <c:v>0.11828703703703704</c:v>
                </c:pt>
                <c:pt idx="10221">
                  <c:v>0.1182986111111111</c:v>
                </c:pt>
                <c:pt idx="10222">
                  <c:v>0.11831018518518518</c:v>
                </c:pt>
                <c:pt idx="10223">
                  <c:v>0.11832175925925927</c:v>
                </c:pt>
                <c:pt idx="10224">
                  <c:v>0.11833333333333333</c:v>
                </c:pt>
                <c:pt idx="10225">
                  <c:v>0.11834490740740741</c:v>
                </c:pt>
                <c:pt idx="10226">
                  <c:v>0.11835648148148148</c:v>
                </c:pt>
                <c:pt idx="10227">
                  <c:v>0.11836805555555556</c:v>
                </c:pt>
                <c:pt idx="10228">
                  <c:v>0.11837962962962963</c:v>
                </c:pt>
                <c:pt idx="10229">
                  <c:v>0.11839120370370371</c:v>
                </c:pt>
                <c:pt idx="10230">
                  <c:v>0.11840277777777777</c:v>
                </c:pt>
                <c:pt idx="10231">
                  <c:v>0.11841435185185185</c:v>
                </c:pt>
                <c:pt idx="10232">
                  <c:v>0.11842592592592592</c:v>
                </c:pt>
                <c:pt idx="10233">
                  <c:v>0.1184375</c:v>
                </c:pt>
                <c:pt idx="10234">
                  <c:v>0.11844907407407407</c:v>
                </c:pt>
                <c:pt idx="10235">
                  <c:v>0.11846064814814815</c:v>
                </c:pt>
                <c:pt idx="10236">
                  <c:v>0.11847222222222223</c:v>
                </c:pt>
                <c:pt idx="10237">
                  <c:v>0.1184837962962963</c:v>
                </c:pt>
                <c:pt idx="10238">
                  <c:v>0.11849537037037038</c:v>
                </c:pt>
                <c:pt idx="10239">
                  <c:v>0.11850694444444444</c:v>
                </c:pt>
                <c:pt idx="10240">
                  <c:v>0.11851851851851852</c:v>
                </c:pt>
                <c:pt idx="10241">
                  <c:v>0.11853009259259259</c:v>
                </c:pt>
                <c:pt idx="10242">
                  <c:v>0.11854166666666667</c:v>
                </c:pt>
                <c:pt idx="10243">
                  <c:v>0.11855324074074074</c:v>
                </c:pt>
                <c:pt idx="10244">
                  <c:v>0.11856481481481482</c:v>
                </c:pt>
                <c:pt idx="10245">
                  <c:v>0.11857638888888888</c:v>
                </c:pt>
                <c:pt idx="10246">
                  <c:v>0.11858796296296296</c:v>
                </c:pt>
                <c:pt idx="10247">
                  <c:v>0.11859953703703703</c:v>
                </c:pt>
                <c:pt idx="10248">
                  <c:v>0.11861111111111111</c:v>
                </c:pt>
                <c:pt idx="10249">
                  <c:v>0.11862268518518519</c:v>
                </c:pt>
                <c:pt idx="10250">
                  <c:v>0.11863425925925926</c:v>
                </c:pt>
                <c:pt idx="10251">
                  <c:v>0.11864583333333334</c:v>
                </c:pt>
                <c:pt idx="10252">
                  <c:v>0.11865740740740741</c:v>
                </c:pt>
                <c:pt idx="10253">
                  <c:v>0.11866898148148149</c:v>
                </c:pt>
                <c:pt idx="10254">
                  <c:v>0.11868055555555555</c:v>
                </c:pt>
                <c:pt idx="10255">
                  <c:v>0.11869212962962963</c:v>
                </c:pt>
                <c:pt idx="10256">
                  <c:v>0.1187037037037037</c:v>
                </c:pt>
                <c:pt idx="10257">
                  <c:v>0.11871527777777778</c:v>
                </c:pt>
                <c:pt idx="10258">
                  <c:v>0.11872685185185185</c:v>
                </c:pt>
                <c:pt idx="10259">
                  <c:v>0.11873842592592593</c:v>
                </c:pt>
                <c:pt idx="10260">
                  <c:v>0.11874999999999999</c:v>
                </c:pt>
                <c:pt idx="10261">
                  <c:v>0.11876157407407407</c:v>
                </c:pt>
                <c:pt idx="10262">
                  <c:v>0.11877314814814814</c:v>
                </c:pt>
                <c:pt idx="10263">
                  <c:v>0.11878472222222222</c:v>
                </c:pt>
                <c:pt idx="10264">
                  <c:v>0.1187962962962963</c:v>
                </c:pt>
                <c:pt idx="10265">
                  <c:v>0.11880787037037037</c:v>
                </c:pt>
                <c:pt idx="10266">
                  <c:v>0.11881944444444445</c:v>
                </c:pt>
                <c:pt idx="10267">
                  <c:v>0.11883101851851852</c:v>
                </c:pt>
                <c:pt idx="10268">
                  <c:v>0.1188425925925926</c:v>
                </c:pt>
                <c:pt idx="10269">
                  <c:v>0.11885416666666666</c:v>
                </c:pt>
                <c:pt idx="10270">
                  <c:v>0.11886574074074074</c:v>
                </c:pt>
                <c:pt idx="10271">
                  <c:v>0.11887731481481481</c:v>
                </c:pt>
                <c:pt idx="10272">
                  <c:v>0.11888888888888889</c:v>
                </c:pt>
                <c:pt idx="10273">
                  <c:v>0.11890046296296296</c:v>
                </c:pt>
                <c:pt idx="10274">
                  <c:v>0.11891203703703704</c:v>
                </c:pt>
                <c:pt idx="10275">
                  <c:v>0.1189236111111111</c:v>
                </c:pt>
                <c:pt idx="10276">
                  <c:v>0.11893518518518519</c:v>
                </c:pt>
                <c:pt idx="10277">
                  <c:v>0.11894675925925927</c:v>
                </c:pt>
                <c:pt idx="10278">
                  <c:v>0.11895833333333333</c:v>
                </c:pt>
                <c:pt idx="10279">
                  <c:v>0.11896990740740741</c:v>
                </c:pt>
                <c:pt idx="10280">
                  <c:v>0.11898148148148148</c:v>
                </c:pt>
                <c:pt idx="10281">
                  <c:v>0.11899305555555556</c:v>
                </c:pt>
                <c:pt idx="10282">
                  <c:v>0.11900462962962963</c:v>
                </c:pt>
                <c:pt idx="10283">
                  <c:v>0.11901620370370371</c:v>
                </c:pt>
                <c:pt idx="10284">
                  <c:v>0.11902777777777777</c:v>
                </c:pt>
                <c:pt idx="10285">
                  <c:v>0.11903935185185185</c:v>
                </c:pt>
                <c:pt idx="10286">
                  <c:v>0.11905092592592592</c:v>
                </c:pt>
                <c:pt idx="10287">
                  <c:v>0.1190625</c:v>
                </c:pt>
                <c:pt idx="10288">
                  <c:v>0.11907407407407407</c:v>
                </c:pt>
                <c:pt idx="10289">
                  <c:v>0.11908564814814815</c:v>
                </c:pt>
                <c:pt idx="10290">
                  <c:v>0.11909722222222222</c:v>
                </c:pt>
                <c:pt idx="10291">
                  <c:v>0.1191087962962963</c:v>
                </c:pt>
                <c:pt idx="10292">
                  <c:v>0.11912037037037038</c:v>
                </c:pt>
                <c:pt idx="10293">
                  <c:v>0.11913194444444444</c:v>
                </c:pt>
                <c:pt idx="10294">
                  <c:v>0.11914351851851852</c:v>
                </c:pt>
                <c:pt idx="10295">
                  <c:v>0.11915509259259259</c:v>
                </c:pt>
                <c:pt idx="10296">
                  <c:v>0.11916666666666667</c:v>
                </c:pt>
                <c:pt idx="10297">
                  <c:v>0.11917824074074074</c:v>
                </c:pt>
                <c:pt idx="10298">
                  <c:v>0.11918981481481482</c:v>
                </c:pt>
                <c:pt idx="10299">
                  <c:v>0.11920138888888888</c:v>
                </c:pt>
                <c:pt idx="10300">
                  <c:v>0.11921296296296297</c:v>
                </c:pt>
                <c:pt idx="10301">
                  <c:v>0.11922453703703703</c:v>
                </c:pt>
                <c:pt idx="10302">
                  <c:v>0.11923611111111111</c:v>
                </c:pt>
                <c:pt idx="10303">
                  <c:v>0.11924768518518518</c:v>
                </c:pt>
                <c:pt idx="10304">
                  <c:v>0.11925925925925926</c:v>
                </c:pt>
                <c:pt idx="10305">
                  <c:v>0.11927083333333334</c:v>
                </c:pt>
                <c:pt idx="10306">
                  <c:v>0.11928240740740741</c:v>
                </c:pt>
                <c:pt idx="10307">
                  <c:v>0.11929398148148149</c:v>
                </c:pt>
                <c:pt idx="10308">
                  <c:v>0.11930555555555555</c:v>
                </c:pt>
                <c:pt idx="10309">
                  <c:v>0.11931712962962963</c:v>
                </c:pt>
                <c:pt idx="10310">
                  <c:v>0.1193287037037037</c:v>
                </c:pt>
                <c:pt idx="10311">
                  <c:v>0.11934027777777778</c:v>
                </c:pt>
                <c:pt idx="10312">
                  <c:v>0.11935185185185185</c:v>
                </c:pt>
                <c:pt idx="10313">
                  <c:v>0.11936342592592593</c:v>
                </c:pt>
                <c:pt idx="10314">
                  <c:v>0.119375</c:v>
                </c:pt>
                <c:pt idx="10315">
                  <c:v>0.11938657407407408</c:v>
                </c:pt>
                <c:pt idx="10316">
                  <c:v>0.11939814814814814</c:v>
                </c:pt>
                <c:pt idx="10317">
                  <c:v>0.11940972222222222</c:v>
                </c:pt>
                <c:pt idx="10318">
                  <c:v>0.1194212962962963</c:v>
                </c:pt>
                <c:pt idx="10319">
                  <c:v>0.11943287037037037</c:v>
                </c:pt>
                <c:pt idx="10320">
                  <c:v>0.11944444444444445</c:v>
                </c:pt>
                <c:pt idx="10321">
                  <c:v>0.11945601851851852</c:v>
                </c:pt>
                <c:pt idx="10322">
                  <c:v>0.1194675925925926</c:v>
                </c:pt>
                <c:pt idx="10323">
                  <c:v>0.11947916666666666</c:v>
                </c:pt>
                <c:pt idx="10324">
                  <c:v>0.11949074074074074</c:v>
                </c:pt>
                <c:pt idx="10325">
                  <c:v>0.11950231481481481</c:v>
                </c:pt>
                <c:pt idx="10326">
                  <c:v>0.11951388888888889</c:v>
                </c:pt>
                <c:pt idx="10327">
                  <c:v>0.11952546296296296</c:v>
                </c:pt>
                <c:pt idx="10328">
                  <c:v>0.11953703703703704</c:v>
                </c:pt>
                <c:pt idx="10329">
                  <c:v>0.11954861111111111</c:v>
                </c:pt>
                <c:pt idx="10330">
                  <c:v>0.11956018518518519</c:v>
                </c:pt>
                <c:pt idx="10331">
                  <c:v>0.11957175925925925</c:v>
                </c:pt>
                <c:pt idx="10332">
                  <c:v>0.11958333333333333</c:v>
                </c:pt>
                <c:pt idx="10333">
                  <c:v>0.11959490740740741</c:v>
                </c:pt>
                <c:pt idx="10334">
                  <c:v>0.11960648148148148</c:v>
                </c:pt>
                <c:pt idx="10335">
                  <c:v>0.11961805555555556</c:v>
                </c:pt>
                <c:pt idx="10336">
                  <c:v>0.11962962962962963</c:v>
                </c:pt>
                <c:pt idx="10337">
                  <c:v>0.11964120370370371</c:v>
                </c:pt>
                <c:pt idx="10338">
                  <c:v>0.11965277777777777</c:v>
                </c:pt>
                <c:pt idx="10339">
                  <c:v>0.11966435185185186</c:v>
                </c:pt>
                <c:pt idx="10340">
                  <c:v>0.11967592592592592</c:v>
                </c:pt>
                <c:pt idx="10341">
                  <c:v>0.1196875</c:v>
                </c:pt>
                <c:pt idx="10342">
                  <c:v>0.11969907407407407</c:v>
                </c:pt>
                <c:pt idx="10343">
                  <c:v>0.11971064814814815</c:v>
                </c:pt>
                <c:pt idx="10344">
                  <c:v>0.11972222222222222</c:v>
                </c:pt>
                <c:pt idx="10345">
                  <c:v>0.1197337962962963</c:v>
                </c:pt>
                <c:pt idx="10346">
                  <c:v>0.11974537037037038</c:v>
                </c:pt>
                <c:pt idx="10347">
                  <c:v>0.11975694444444444</c:v>
                </c:pt>
                <c:pt idx="10348">
                  <c:v>0.11976851851851852</c:v>
                </c:pt>
                <c:pt idx="10349">
                  <c:v>0.11978009259259259</c:v>
                </c:pt>
                <c:pt idx="10350">
                  <c:v>0.11979166666666667</c:v>
                </c:pt>
                <c:pt idx="10351">
                  <c:v>0.11980324074074074</c:v>
                </c:pt>
                <c:pt idx="10352">
                  <c:v>0.11981481481481482</c:v>
                </c:pt>
                <c:pt idx="10353">
                  <c:v>0.11982638888888889</c:v>
                </c:pt>
                <c:pt idx="10354">
                  <c:v>0.11983796296296297</c:v>
                </c:pt>
                <c:pt idx="10355">
                  <c:v>0.11984953703703703</c:v>
                </c:pt>
                <c:pt idx="10356">
                  <c:v>0.11986111111111111</c:v>
                </c:pt>
                <c:pt idx="10357">
                  <c:v>0.11987268518518518</c:v>
                </c:pt>
                <c:pt idx="10358">
                  <c:v>0.11988425925925926</c:v>
                </c:pt>
                <c:pt idx="10359">
                  <c:v>0.11989583333333333</c:v>
                </c:pt>
                <c:pt idx="10360">
                  <c:v>0.11990740740740741</c:v>
                </c:pt>
                <c:pt idx="10361">
                  <c:v>0.11991898148148149</c:v>
                </c:pt>
                <c:pt idx="10362">
                  <c:v>0.11993055555555555</c:v>
                </c:pt>
                <c:pt idx="10363">
                  <c:v>0.11994212962962963</c:v>
                </c:pt>
                <c:pt idx="10364">
                  <c:v>0.1199537037037037</c:v>
                </c:pt>
                <c:pt idx="10365">
                  <c:v>0.11996527777777778</c:v>
                </c:pt>
                <c:pt idx="10366">
                  <c:v>0.11997685185185185</c:v>
                </c:pt>
                <c:pt idx="10367">
                  <c:v>0.11998842592592593</c:v>
                </c:pt>
                <c:pt idx="10368">
                  <c:v>0.12</c:v>
                </c:pt>
                <c:pt idx="10369">
                  <c:v>0.12001157407407408</c:v>
                </c:pt>
                <c:pt idx="10370">
                  <c:v>0.12002314814814814</c:v>
                </c:pt>
                <c:pt idx="10371">
                  <c:v>0.12003472222222222</c:v>
                </c:pt>
                <c:pt idx="10372">
                  <c:v>0.12004629629629629</c:v>
                </c:pt>
                <c:pt idx="10373">
                  <c:v>0.12005787037037037</c:v>
                </c:pt>
                <c:pt idx="10374">
                  <c:v>0.12006944444444445</c:v>
                </c:pt>
                <c:pt idx="10375">
                  <c:v>0.12008101851851852</c:v>
                </c:pt>
                <c:pt idx="10376">
                  <c:v>0.1200925925925926</c:v>
                </c:pt>
                <c:pt idx="10377">
                  <c:v>0.12010416666666666</c:v>
                </c:pt>
                <c:pt idx="10378">
                  <c:v>0.12011574074074075</c:v>
                </c:pt>
                <c:pt idx="10379">
                  <c:v>0.12012731481481481</c:v>
                </c:pt>
                <c:pt idx="10380">
                  <c:v>0.12013888888888889</c:v>
                </c:pt>
                <c:pt idx="10381">
                  <c:v>0.12015046296296296</c:v>
                </c:pt>
                <c:pt idx="10382">
                  <c:v>0.12016203703703704</c:v>
                </c:pt>
                <c:pt idx="10383">
                  <c:v>0.12017361111111111</c:v>
                </c:pt>
                <c:pt idx="10384">
                  <c:v>0.12018518518518519</c:v>
                </c:pt>
                <c:pt idx="10385">
                  <c:v>0.12019675925925925</c:v>
                </c:pt>
                <c:pt idx="10386">
                  <c:v>0.12020833333333333</c:v>
                </c:pt>
                <c:pt idx="10387">
                  <c:v>0.12021990740740741</c:v>
                </c:pt>
                <c:pt idx="10388">
                  <c:v>0.12023148148148148</c:v>
                </c:pt>
                <c:pt idx="10389">
                  <c:v>0.12024305555555556</c:v>
                </c:pt>
                <c:pt idx="10390">
                  <c:v>0.12025462962962963</c:v>
                </c:pt>
                <c:pt idx="10391">
                  <c:v>0.12026620370370371</c:v>
                </c:pt>
                <c:pt idx="10392">
                  <c:v>0.12027777777777778</c:v>
                </c:pt>
                <c:pt idx="10393">
                  <c:v>0.12028935185185186</c:v>
                </c:pt>
                <c:pt idx="10394">
                  <c:v>0.12030092592592592</c:v>
                </c:pt>
                <c:pt idx="10395">
                  <c:v>0.1203125</c:v>
                </c:pt>
                <c:pt idx="10396">
                  <c:v>0.12032407407407407</c:v>
                </c:pt>
                <c:pt idx="10397">
                  <c:v>0.12033564814814815</c:v>
                </c:pt>
                <c:pt idx="10398">
                  <c:v>0.12034722222222222</c:v>
                </c:pt>
                <c:pt idx="10399">
                  <c:v>0.1203587962962963</c:v>
                </c:pt>
                <c:pt idx="10400">
                  <c:v>0.12037037037037036</c:v>
                </c:pt>
                <c:pt idx="10401">
                  <c:v>0.12038194444444444</c:v>
                </c:pt>
                <c:pt idx="10402">
                  <c:v>0.12039351851851852</c:v>
                </c:pt>
                <c:pt idx="10403">
                  <c:v>0.12040509259259259</c:v>
                </c:pt>
                <c:pt idx="10404">
                  <c:v>0.12041666666666667</c:v>
                </c:pt>
                <c:pt idx="10405">
                  <c:v>0.12042824074074074</c:v>
                </c:pt>
                <c:pt idx="10406">
                  <c:v>0.12043981481481482</c:v>
                </c:pt>
                <c:pt idx="10407">
                  <c:v>0.12045138888888889</c:v>
                </c:pt>
                <c:pt idx="10408">
                  <c:v>0.12046296296296297</c:v>
                </c:pt>
                <c:pt idx="10409">
                  <c:v>0.12047453703703703</c:v>
                </c:pt>
                <c:pt idx="10410">
                  <c:v>0.12048611111111111</c:v>
                </c:pt>
                <c:pt idx="10411">
                  <c:v>0.12049768518518518</c:v>
                </c:pt>
                <c:pt idx="10412">
                  <c:v>0.12050925925925926</c:v>
                </c:pt>
                <c:pt idx="10413">
                  <c:v>0.12052083333333333</c:v>
                </c:pt>
                <c:pt idx="10414">
                  <c:v>0.12053240740740741</c:v>
                </c:pt>
                <c:pt idx="10415">
                  <c:v>0.12054398148148149</c:v>
                </c:pt>
                <c:pt idx="10416">
                  <c:v>0.12055555555555555</c:v>
                </c:pt>
                <c:pt idx="10417">
                  <c:v>0.12056712962962964</c:v>
                </c:pt>
                <c:pt idx="10418">
                  <c:v>0.1205787037037037</c:v>
                </c:pt>
                <c:pt idx="10419">
                  <c:v>0.12059027777777778</c:v>
                </c:pt>
                <c:pt idx="10420">
                  <c:v>0.12060185185185185</c:v>
                </c:pt>
                <c:pt idx="10421">
                  <c:v>0.12061342592592593</c:v>
                </c:pt>
                <c:pt idx="10422">
                  <c:v>0.120625</c:v>
                </c:pt>
                <c:pt idx="10423">
                  <c:v>0.12063657407407408</c:v>
                </c:pt>
                <c:pt idx="10424">
                  <c:v>0.12064814814814814</c:v>
                </c:pt>
                <c:pt idx="10425">
                  <c:v>0.12065972222222222</c:v>
                </c:pt>
                <c:pt idx="10426">
                  <c:v>0.12067129629629629</c:v>
                </c:pt>
                <c:pt idx="10427">
                  <c:v>0.12068287037037037</c:v>
                </c:pt>
                <c:pt idx="10428">
                  <c:v>0.12069444444444444</c:v>
                </c:pt>
                <c:pt idx="10429">
                  <c:v>0.12070601851851852</c:v>
                </c:pt>
                <c:pt idx="10430">
                  <c:v>0.1207175925925926</c:v>
                </c:pt>
                <c:pt idx="10431">
                  <c:v>0.12072916666666667</c:v>
                </c:pt>
                <c:pt idx="10432">
                  <c:v>0.12074074074074075</c:v>
                </c:pt>
                <c:pt idx="10433">
                  <c:v>0.12075231481481481</c:v>
                </c:pt>
                <c:pt idx="10434">
                  <c:v>0.12076388888888889</c:v>
                </c:pt>
                <c:pt idx="10435">
                  <c:v>0.12077546296296296</c:v>
                </c:pt>
                <c:pt idx="10436">
                  <c:v>0.12078703703703704</c:v>
                </c:pt>
                <c:pt idx="10437">
                  <c:v>0.12079861111111111</c:v>
                </c:pt>
                <c:pt idx="10438">
                  <c:v>0.12081018518518519</c:v>
                </c:pt>
                <c:pt idx="10439">
                  <c:v>0.12082175925925925</c:v>
                </c:pt>
                <c:pt idx="10440">
                  <c:v>0.12083333333333333</c:v>
                </c:pt>
                <c:pt idx="10441">
                  <c:v>0.1208449074074074</c:v>
                </c:pt>
                <c:pt idx="10442">
                  <c:v>0.12085648148148148</c:v>
                </c:pt>
                <c:pt idx="10443">
                  <c:v>0.12086805555555556</c:v>
                </c:pt>
                <c:pt idx="10444">
                  <c:v>0.12087962962962963</c:v>
                </c:pt>
                <c:pt idx="10445">
                  <c:v>0.12089120370370371</c:v>
                </c:pt>
                <c:pt idx="10446">
                  <c:v>0.12090277777777778</c:v>
                </c:pt>
                <c:pt idx="10447">
                  <c:v>0.12091435185185186</c:v>
                </c:pt>
                <c:pt idx="10448">
                  <c:v>0.12092592592592592</c:v>
                </c:pt>
                <c:pt idx="10449">
                  <c:v>0.1209375</c:v>
                </c:pt>
                <c:pt idx="10450">
                  <c:v>0.12094907407407407</c:v>
                </c:pt>
                <c:pt idx="10451">
                  <c:v>0.12096064814814815</c:v>
                </c:pt>
                <c:pt idx="10452">
                  <c:v>0.12097222222222222</c:v>
                </c:pt>
                <c:pt idx="10453">
                  <c:v>0.1209837962962963</c:v>
                </c:pt>
                <c:pt idx="10454">
                  <c:v>0.12099537037037036</c:v>
                </c:pt>
                <c:pt idx="10455">
                  <c:v>0.12100694444444444</c:v>
                </c:pt>
                <c:pt idx="10456">
                  <c:v>0.12101851851851853</c:v>
                </c:pt>
                <c:pt idx="10457">
                  <c:v>0.12103009259259259</c:v>
                </c:pt>
                <c:pt idx="10458">
                  <c:v>0.12104166666666667</c:v>
                </c:pt>
                <c:pt idx="10459">
                  <c:v>0.12105324074074074</c:v>
                </c:pt>
                <c:pt idx="10460">
                  <c:v>0.12106481481481482</c:v>
                </c:pt>
                <c:pt idx="10461">
                  <c:v>0.12107638888888889</c:v>
                </c:pt>
                <c:pt idx="10462">
                  <c:v>0.12108796296296297</c:v>
                </c:pt>
                <c:pt idx="10463">
                  <c:v>0.12109953703703703</c:v>
                </c:pt>
                <c:pt idx="10464">
                  <c:v>0.12111111111111111</c:v>
                </c:pt>
                <c:pt idx="10465">
                  <c:v>0.12112268518518518</c:v>
                </c:pt>
                <c:pt idx="10466">
                  <c:v>0.12113425925925926</c:v>
                </c:pt>
                <c:pt idx="10467">
                  <c:v>0.12114583333333333</c:v>
                </c:pt>
                <c:pt idx="10468">
                  <c:v>0.12115740740740741</c:v>
                </c:pt>
                <c:pt idx="10469">
                  <c:v>0.12116898148148147</c:v>
                </c:pt>
                <c:pt idx="10470">
                  <c:v>0.12118055555555556</c:v>
                </c:pt>
                <c:pt idx="10471">
                  <c:v>0.12119212962962964</c:v>
                </c:pt>
                <c:pt idx="10472">
                  <c:v>0.1212037037037037</c:v>
                </c:pt>
                <c:pt idx="10473">
                  <c:v>0.12121527777777778</c:v>
                </c:pt>
                <c:pt idx="10474">
                  <c:v>0.12122685185185185</c:v>
                </c:pt>
                <c:pt idx="10475">
                  <c:v>0.12123842592592593</c:v>
                </c:pt>
                <c:pt idx="10476">
                  <c:v>0.12125</c:v>
                </c:pt>
                <c:pt idx="10477">
                  <c:v>0.12126157407407408</c:v>
                </c:pt>
                <c:pt idx="10478">
                  <c:v>0.12127314814814814</c:v>
                </c:pt>
                <c:pt idx="10479">
                  <c:v>0.12128472222222222</c:v>
                </c:pt>
                <c:pt idx="10480">
                  <c:v>0.12129629629629629</c:v>
                </c:pt>
                <c:pt idx="10481">
                  <c:v>0.12130787037037037</c:v>
                </c:pt>
                <c:pt idx="10482">
                  <c:v>0.12131944444444444</c:v>
                </c:pt>
                <c:pt idx="10483">
                  <c:v>0.12133101851851852</c:v>
                </c:pt>
                <c:pt idx="10484">
                  <c:v>0.1213425925925926</c:v>
                </c:pt>
                <c:pt idx="10485">
                  <c:v>0.12135416666666667</c:v>
                </c:pt>
                <c:pt idx="10486">
                  <c:v>0.12136574074074075</c:v>
                </c:pt>
                <c:pt idx="10487">
                  <c:v>0.12137731481481481</c:v>
                </c:pt>
                <c:pt idx="10488">
                  <c:v>0.12138888888888889</c:v>
                </c:pt>
                <c:pt idx="10489">
                  <c:v>0.12140046296296296</c:v>
                </c:pt>
                <c:pt idx="10490">
                  <c:v>0.12141203703703704</c:v>
                </c:pt>
                <c:pt idx="10491">
                  <c:v>0.12142361111111111</c:v>
                </c:pt>
                <c:pt idx="10492">
                  <c:v>0.12143518518518519</c:v>
                </c:pt>
                <c:pt idx="10493">
                  <c:v>0.12144675925925925</c:v>
                </c:pt>
                <c:pt idx="10494">
                  <c:v>0.12145833333333333</c:v>
                </c:pt>
                <c:pt idx="10495">
                  <c:v>0.1214699074074074</c:v>
                </c:pt>
                <c:pt idx="10496">
                  <c:v>0.12148148148148148</c:v>
                </c:pt>
                <c:pt idx="10497">
                  <c:v>0.12149305555555556</c:v>
                </c:pt>
                <c:pt idx="10498">
                  <c:v>0.12150462962962963</c:v>
                </c:pt>
                <c:pt idx="10499">
                  <c:v>0.12151620370370371</c:v>
                </c:pt>
                <c:pt idx="10500">
                  <c:v>0.12152777777777778</c:v>
                </c:pt>
                <c:pt idx="10501">
                  <c:v>0.12153935185185186</c:v>
                </c:pt>
                <c:pt idx="10502">
                  <c:v>0.12155092592592592</c:v>
                </c:pt>
                <c:pt idx="10503">
                  <c:v>0.1215625</c:v>
                </c:pt>
                <c:pt idx="10504">
                  <c:v>0.12157407407407407</c:v>
                </c:pt>
                <c:pt idx="10505">
                  <c:v>0.12158564814814815</c:v>
                </c:pt>
                <c:pt idx="10506">
                  <c:v>0.12159722222222222</c:v>
                </c:pt>
                <c:pt idx="10507">
                  <c:v>0.1216087962962963</c:v>
                </c:pt>
                <c:pt idx="10508">
                  <c:v>0.12162037037037036</c:v>
                </c:pt>
                <c:pt idx="10509">
                  <c:v>0.12163194444444445</c:v>
                </c:pt>
                <c:pt idx="10510">
                  <c:v>0.12164351851851851</c:v>
                </c:pt>
                <c:pt idx="10511">
                  <c:v>0.12165509259259259</c:v>
                </c:pt>
                <c:pt idx="10512">
                  <c:v>0.12166666666666667</c:v>
                </c:pt>
                <c:pt idx="10513">
                  <c:v>0.12167824074074074</c:v>
                </c:pt>
                <c:pt idx="10514">
                  <c:v>0.12168981481481482</c:v>
                </c:pt>
                <c:pt idx="10515">
                  <c:v>0.12170138888888889</c:v>
                </c:pt>
                <c:pt idx="10516">
                  <c:v>0.12171296296296297</c:v>
                </c:pt>
                <c:pt idx="10517">
                  <c:v>0.12172453703703703</c:v>
                </c:pt>
                <c:pt idx="10518">
                  <c:v>0.12173611111111111</c:v>
                </c:pt>
                <c:pt idx="10519">
                  <c:v>0.12174768518518518</c:v>
                </c:pt>
                <c:pt idx="10520">
                  <c:v>0.12175925925925926</c:v>
                </c:pt>
                <c:pt idx="10521">
                  <c:v>0.12177083333333333</c:v>
                </c:pt>
                <c:pt idx="10522">
                  <c:v>0.12178240740740741</c:v>
                </c:pt>
                <c:pt idx="10523">
                  <c:v>0.12179398148148148</c:v>
                </c:pt>
                <c:pt idx="10524">
                  <c:v>0.12180555555555556</c:v>
                </c:pt>
                <c:pt idx="10525">
                  <c:v>0.12181712962962964</c:v>
                </c:pt>
                <c:pt idx="10526">
                  <c:v>0.1218287037037037</c:v>
                </c:pt>
                <c:pt idx="10527">
                  <c:v>0.12184027777777778</c:v>
                </c:pt>
                <c:pt idx="10528">
                  <c:v>0.12185185185185185</c:v>
                </c:pt>
                <c:pt idx="10529">
                  <c:v>0.12186342592592593</c:v>
                </c:pt>
                <c:pt idx="10530">
                  <c:v>0.121875</c:v>
                </c:pt>
                <c:pt idx="10531">
                  <c:v>0.12188657407407408</c:v>
                </c:pt>
                <c:pt idx="10532">
                  <c:v>0.12189814814814814</c:v>
                </c:pt>
                <c:pt idx="10533">
                  <c:v>0.12190972222222222</c:v>
                </c:pt>
                <c:pt idx="10534">
                  <c:v>0.12192129629629629</c:v>
                </c:pt>
                <c:pt idx="10535">
                  <c:v>0.12193287037037037</c:v>
                </c:pt>
                <c:pt idx="10536">
                  <c:v>0.12194444444444444</c:v>
                </c:pt>
                <c:pt idx="10537">
                  <c:v>0.12195601851851852</c:v>
                </c:pt>
                <c:pt idx="10538">
                  <c:v>0.12196759259259259</c:v>
                </c:pt>
                <c:pt idx="10539">
                  <c:v>0.12197916666666667</c:v>
                </c:pt>
                <c:pt idx="10540">
                  <c:v>0.12199074074074075</c:v>
                </c:pt>
                <c:pt idx="10541">
                  <c:v>0.12200231481481481</c:v>
                </c:pt>
                <c:pt idx="10542">
                  <c:v>0.12201388888888889</c:v>
                </c:pt>
                <c:pt idx="10543">
                  <c:v>0.12202546296296296</c:v>
                </c:pt>
                <c:pt idx="10544">
                  <c:v>0.12203703703703704</c:v>
                </c:pt>
                <c:pt idx="10545">
                  <c:v>0.12204861111111111</c:v>
                </c:pt>
                <c:pt idx="10546">
                  <c:v>0.12206018518518519</c:v>
                </c:pt>
                <c:pt idx="10547">
                  <c:v>0.12207175925925925</c:v>
                </c:pt>
                <c:pt idx="10548">
                  <c:v>0.12208333333333334</c:v>
                </c:pt>
                <c:pt idx="10549">
                  <c:v>0.1220949074074074</c:v>
                </c:pt>
                <c:pt idx="10550">
                  <c:v>0.12210648148148148</c:v>
                </c:pt>
                <c:pt idx="10551">
                  <c:v>0.12211805555555555</c:v>
                </c:pt>
                <c:pt idx="10552">
                  <c:v>0.12212962962962963</c:v>
                </c:pt>
                <c:pt idx="10553">
                  <c:v>0.12214120370370371</c:v>
                </c:pt>
                <c:pt idx="10554">
                  <c:v>0.12215277777777778</c:v>
                </c:pt>
                <c:pt idx="10555">
                  <c:v>0.12216435185185186</c:v>
                </c:pt>
                <c:pt idx="10556">
                  <c:v>0.12217592592592592</c:v>
                </c:pt>
                <c:pt idx="10557">
                  <c:v>0.1221875</c:v>
                </c:pt>
                <c:pt idx="10558">
                  <c:v>0.12219907407407407</c:v>
                </c:pt>
                <c:pt idx="10559">
                  <c:v>0.12221064814814815</c:v>
                </c:pt>
                <c:pt idx="10560">
                  <c:v>0.12222222222222222</c:v>
                </c:pt>
                <c:pt idx="10561">
                  <c:v>0.1222337962962963</c:v>
                </c:pt>
                <c:pt idx="10562">
                  <c:v>0.12224537037037037</c:v>
                </c:pt>
                <c:pt idx="10563">
                  <c:v>0.12225694444444445</c:v>
                </c:pt>
                <c:pt idx="10564">
                  <c:v>0.12226851851851851</c:v>
                </c:pt>
                <c:pt idx="10565">
                  <c:v>0.12228009259259259</c:v>
                </c:pt>
                <c:pt idx="10566">
                  <c:v>0.12229166666666667</c:v>
                </c:pt>
                <c:pt idx="10567">
                  <c:v>0.12230324074074074</c:v>
                </c:pt>
                <c:pt idx="10568">
                  <c:v>0.12231481481481482</c:v>
                </c:pt>
                <c:pt idx="10569">
                  <c:v>0.12232638888888889</c:v>
                </c:pt>
                <c:pt idx="10570">
                  <c:v>0.12233796296296297</c:v>
                </c:pt>
                <c:pt idx="10571">
                  <c:v>0.12234953703703703</c:v>
                </c:pt>
                <c:pt idx="10572">
                  <c:v>0.12236111111111111</c:v>
                </c:pt>
                <c:pt idx="10573">
                  <c:v>0.12237268518518518</c:v>
                </c:pt>
                <c:pt idx="10574">
                  <c:v>0.12238425925925926</c:v>
                </c:pt>
                <c:pt idx="10575">
                  <c:v>0.12239583333333333</c:v>
                </c:pt>
                <c:pt idx="10576">
                  <c:v>0.12240740740740741</c:v>
                </c:pt>
                <c:pt idx="10577">
                  <c:v>0.12241898148148148</c:v>
                </c:pt>
                <c:pt idx="10578">
                  <c:v>0.12243055555555556</c:v>
                </c:pt>
                <c:pt idx="10579">
                  <c:v>0.12244212962962962</c:v>
                </c:pt>
                <c:pt idx="10580">
                  <c:v>0.1224537037037037</c:v>
                </c:pt>
                <c:pt idx="10581">
                  <c:v>0.12246527777777778</c:v>
                </c:pt>
                <c:pt idx="10582">
                  <c:v>0.12247685185185185</c:v>
                </c:pt>
                <c:pt idx="10583">
                  <c:v>0.12248842592592593</c:v>
                </c:pt>
                <c:pt idx="10584">
                  <c:v>0.1225</c:v>
                </c:pt>
                <c:pt idx="10585">
                  <c:v>0.12251157407407408</c:v>
                </c:pt>
                <c:pt idx="10586">
                  <c:v>0.12252314814814814</c:v>
                </c:pt>
                <c:pt idx="10587">
                  <c:v>0.12253472222222223</c:v>
                </c:pt>
                <c:pt idx="10588">
                  <c:v>0.12254629629629629</c:v>
                </c:pt>
                <c:pt idx="10589">
                  <c:v>0.12255787037037037</c:v>
                </c:pt>
                <c:pt idx="10590">
                  <c:v>0.12256944444444444</c:v>
                </c:pt>
                <c:pt idx="10591">
                  <c:v>0.12258101851851852</c:v>
                </c:pt>
                <c:pt idx="10592">
                  <c:v>0.12259259259259259</c:v>
                </c:pt>
                <c:pt idx="10593">
                  <c:v>0.12260416666666667</c:v>
                </c:pt>
                <c:pt idx="10594">
                  <c:v>0.12261574074074075</c:v>
                </c:pt>
                <c:pt idx="10595">
                  <c:v>0.12262731481481481</c:v>
                </c:pt>
                <c:pt idx="10596">
                  <c:v>0.12263888888888889</c:v>
                </c:pt>
                <c:pt idx="10597">
                  <c:v>0.12265046296296296</c:v>
                </c:pt>
                <c:pt idx="10598">
                  <c:v>0.12266203703703704</c:v>
                </c:pt>
                <c:pt idx="10599">
                  <c:v>0.12267361111111111</c:v>
                </c:pt>
                <c:pt idx="10600">
                  <c:v>0.12268518518518519</c:v>
                </c:pt>
                <c:pt idx="10601">
                  <c:v>0.12269675925925926</c:v>
                </c:pt>
                <c:pt idx="10602">
                  <c:v>0.12270833333333334</c:v>
                </c:pt>
                <c:pt idx="10603">
                  <c:v>0.1227199074074074</c:v>
                </c:pt>
                <c:pt idx="10604">
                  <c:v>0.12273148148148148</c:v>
                </c:pt>
                <c:pt idx="10605">
                  <c:v>0.12274305555555555</c:v>
                </c:pt>
                <c:pt idx="10606">
                  <c:v>0.12275462962962963</c:v>
                </c:pt>
                <c:pt idx="10607">
                  <c:v>0.1227662037037037</c:v>
                </c:pt>
                <c:pt idx="10608">
                  <c:v>0.12277777777777778</c:v>
                </c:pt>
                <c:pt idx="10609">
                  <c:v>0.12278935185185186</c:v>
                </c:pt>
                <c:pt idx="10610">
                  <c:v>0.12280092592592592</c:v>
                </c:pt>
                <c:pt idx="10611">
                  <c:v>0.1228125</c:v>
                </c:pt>
                <c:pt idx="10612">
                  <c:v>0.12282407407407407</c:v>
                </c:pt>
                <c:pt idx="10613">
                  <c:v>0.12283564814814815</c:v>
                </c:pt>
                <c:pt idx="10614">
                  <c:v>0.12284722222222222</c:v>
                </c:pt>
                <c:pt idx="10615">
                  <c:v>0.1228587962962963</c:v>
                </c:pt>
                <c:pt idx="10616">
                  <c:v>0.12287037037037037</c:v>
                </c:pt>
                <c:pt idx="10617">
                  <c:v>0.12288194444444445</c:v>
                </c:pt>
                <c:pt idx="10618">
                  <c:v>0.12289351851851851</c:v>
                </c:pt>
                <c:pt idx="10619">
                  <c:v>0.12290509259259259</c:v>
                </c:pt>
                <c:pt idx="10620">
                  <c:v>0.12291666666666666</c:v>
                </c:pt>
                <c:pt idx="10621">
                  <c:v>0.12292824074074074</c:v>
                </c:pt>
                <c:pt idx="10622">
                  <c:v>0.12293981481481482</c:v>
                </c:pt>
                <c:pt idx="10623">
                  <c:v>0.12295138888888889</c:v>
                </c:pt>
                <c:pt idx="10624">
                  <c:v>0.12296296296296297</c:v>
                </c:pt>
                <c:pt idx="10625">
                  <c:v>0.12297453703703703</c:v>
                </c:pt>
                <c:pt idx="10626">
                  <c:v>0.12298611111111112</c:v>
                </c:pt>
                <c:pt idx="10627">
                  <c:v>0.12299768518518518</c:v>
                </c:pt>
                <c:pt idx="10628">
                  <c:v>0.12300925925925926</c:v>
                </c:pt>
                <c:pt idx="10629">
                  <c:v>0.12302083333333333</c:v>
                </c:pt>
                <c:pt idx="10630">
                  <c:v>0.12303240740740741</c:v>
                </c:pt>
                <c:pt idx="10631">
                  <c:v>0.12304398148148148</c:v>
                </c:pt>
                <c:pt idx="10632">
                  <c:v>0.12305555555555556</c:v>
                </c:pt>
                <c:pt idx="10633">
                  <c:v>0.12306712962962962</c:v>
                </c:pt>
                <c:pt idx="10634">
                  <c:v>0.1230787037037037</c:v>
                </c:pt>
                <c:pt idx="10635">
                  <c:v>0.12309027777777778</c:v>
                </c:pt>
                <c:pt idx="10636">
                  <c:v>0.12310185185185185</c:v>
                </c:pt>
                <c:pt idx="10637">
                  <c:v>0.12311342592592593</c:v>
                </c:pt>
                <c:pt idx="10638">
                  <c:v>0.123125</c:v>
                </c:pt>
                <c:pt idx="10639">
                  <c:v>0.12313657407407408</c:v>
                </c:pt>
                <c:pt idx="10640">
                  <c:v>0.12314814814814815</c:v>
                </c:pt>
                <c:pt idx="10641">
                  <c:v>0.12315972222222223</c:v>
                </c:pt>
                <c:pt idx="10642">
                  <c:v>0.12317129629629629</c:v>
                </c:pt>
                <c:pt idx="10643">
                  <c:v>0.12318287037037037</c:v>
                </c:pt>
                <c:pt idx="10644">
                  <c:v>0.12319444444444444</c:v>
                </c:pt>
                <c:pt idx="10645">
                  <c:v>0.12320601851851852</c:v>
                </c:pt>
                <c:pt idx="10646">
                  <c:v>0.12321759259259259</c:v>
                </c:pt>
                <c:pt idx="10647">
                  <c:v>0.12322916666666667</c:v>
                </c:pt>
                <c:pt idx="10648">
                  <c:v>0.12324074074074073</c:v>
                </c:pt>
                <c:pt idx="10649">
                  <c:v>0.12325231481481481</c:v>
                </c:pt>
                <c:pt idx="10650">
                  <c:v>0.1232638888888889</c:v>
                </c:pt>
                <c:pt idx="10651">
                  <c:v>0.12327546296296296</c:v>
                </c:pt>
                <c:pt idx="10652">
                  <c:v>0.12328703703703704</c:v>
                </c:pt>
                <c:pt idx="10653">
                  <c:v>0.12329861111111111</c:v>
                </c:pt>
                <c:pt idx="10654">
                  <c:v>0.12331018518518519</c:v>
                </c:pt>
                <c:pt idx="10655">
                  <c:v>0.12332175925925926</c:v>
                </c:pt>
                <c:pt idx="10656">
                  <c:v>0.12333333333333334</c:v>
                </c:pt>
                <c:pt idx="10657">
                  <c:v>0.1233449074074074</c:v>
                </c:pt>
                <c:pt idx="10658">
                  <c:v>0.12335648148148148</c:v>
                </c:pt>
                <c:pt idx="10659">
                  <c:v>0.12336805555555555</c:v>
                </c:pt>
                <c:pt idx="10660">
                  <c:v>0.12337962962962963</c:v>
                </c:pt>
                <c:pt idx="10661">
                  <c:v>0.1233912037037037</c:v>
                </c:pt>
                <c:pt idx="10662">
                  <c:v>0.12340277777777778</c:v>
                </c:pt>
                <c:pt idx="10663">
                  <c:v>0.12341435185185186</c:v>
                </c:pt>
                <c:pt idx="10664">
                  <c:v>0.12342592592592593</c:v>
                </c:pt>
                <c:pt idx="10665">
                  <c:v>0.12343750000000001</c:v>
                </c:pt>
                <c:pt idx="10666">
                  <c:v>0.12344907407407407</c:v>
                </c:pt>
                <c:pt idx="10667">
                  <c:v>0.12346064814814815</c:v>
                </c:pt>
                <c:pt idx="10668">
                  <c:v>0.12347222222222222</c:v>
                </c:pt>
                <c:pt idx="10669">
                  <c:v>0.1234837962962963</c:v>
                </c:pt>
                <c:pt idx="10670">
                  <c:v>0.12349537037037037</c:v>
                </c:pt>
                <c:pt idx="10671">
                  <c:v>0.12350694444444445</c:v>
                </c:pt>
                <c:pt idx="10672">
                  <c:v>0.12351851851851851</c:v>
                </c:pt>
                <c:pt idx="10673">
                  <c:v>0.12353009259259259</c:v>
                </c:pt>
                <c:pt idx="10674">
                  <c:v>0.12354166666666666</c:v>
                </c:pt>
                <c:pt idx="10675">
                  <c:v>0.12355324074074074</c:v>
                </c:pt>
                <c:pt idx="10676">
                  <c:v>0.12356481481481481</c:v>
                </c:pt>
                <c:pt idx="10677">
                  <c:v>0.12357638888888889</c:v>
                </c:pt>
                <c:pt idx="10678">
                  <c:v>0.12358796296296297</c:v>
                </c:pt>
                <c:pt idx="10679">
                  <c:v>0.12359953703703704</c:v>
                </c:pt>
                <c:pt idx="10680">
                  <c:v>0.12361111111111112</c:v>
                </c:pt>
                <c:pt idx="10681">
                  <c:v>0.12362268518518518</c:v>
                </c:pt>
                <c:pt idx="10682">
                  <c:v>0.12363425925925926</c:v>
                </c:pt>
                <c:pt idx="10683">
                  <c:v>0.12364583333333333</c:v>
                </c:pt>
                <c:pt idx="10684">
                  <c:v>0.12365740740740741</c:v>
                </c:pt>
                <c:pt idx="10685">
                  <c:v>0.12366898148148148</c:v>
                </c:pt>
                <c:pt idx="10686">
                  <c:v>0.12368055555555556</c:v>
                </c:pt>
                <c:pt idx="10687">
                  <c:v>0.12369212962962962</c:v>
                </c:pt>
                <c:pt idx="10688">
                  <c:v>0.1237037037037037</c:v>
                </c:pt>
                <c:pt idx="10689">
                  <c:v>0.12371527777777777</c:v>
                </c:pt>
                <c:pt idx="10690">
                  <c:v>0.12372685185185185</c:v>
                </c:pt>
                <c:pt idx="10691">
                  <c:v>0.12373842592592593</c:v>
                </c:pt>
                <c:pt idx="10692">
                  <c:v>0.12375</c:v>
                </c:pt>
                <c:pt idx="10693">
                  <c:v>0.12376157407407408</c:v>
                </c:pt>
                <c:pt idx="10694">
                  <c:v>0.12377314814814815</c:v>
                </c:pt>
                <c:pt idx="10695">
                  <c:v>0.12378472222222223</c:v>
                </c:pt>
                <c:pt idx="10696">
                  <c:v>0.12379629629629629</c:v>
                </c:pt>
                <c:pt idx="10697">
                  <c:v>0.12380787037037037</c:v>
                </c:pt>
                <c:pt idx="10698">
                  <c:v>0.12381944444444444</c:v>
                </c:pt>
                <c:pt idx="10699">
                  <c:v>0.12383101851851852</c:v>
                </c:pt>
                <c:pt idx="10700">
                  <c:v>0.12384259259259259</c:v>
                </c:pt>
                <c:pt idx="10701">
                  <c:v>0.12385416666666667</c:v>
                </c:pt>
                <c:pt idx="10702">
                  <c:v>0.12386574074074073</c:v>
                </c:pt>
                <c:pt idx="10703">
                  <c:v>0.12387731481481482</c:v>
                </c:pt>
                <c:pt idx="10704">
                  <c:v>0.1238888888888889</c:v>
                </c:pt>
                <c:pt idx="10705">
                  <c:v>0.12390046296296296</c:v>
                </c:pt>
                <c:pt idx="10706">
                  <c:v>0.12391203703703704</c:v>
                </c:pt>
                <c:pt idx="10707">
                  <c:v>0.12392361111111111</c:v>
                </c:pt>
                <c:pt idx="10708">
                  <c:v>0.12393518518518519</c:v>
                </c:pt>
                <c:pt idx="10709">
                  <c:v>0.12394675925925926</c:v>
                </c:pt>
                <c:pt idx="10710">
                  <c:v>0.12395833333333334</c:v>
                </c:pt>
                <c:pt idx="10711">
                  <c:v>0.1239699074074074</c:v>
                </c:pt>
                <c:pt idx="10712">
                  <c:v>0.12398148148148148</c:v>
                </c:pt>
                <c:pt idx="10713">
                  <c:v>0.12399305555555555</c:v>
                </c:pt>
                <c:pt idx="10714">
                  <c:v>0.12400462962962963</c:v>
                </c:pt>
                <c:pt idx="10715">
                  <c:v>0.1240162037037037</c:v>
                </c:pt>
                <c:pt idx="10716">
                  <c:v>0.12402777777777778</c:v>
                </c:pt>
                <c:pt idx="10717">
                  <c:v>0.12403935185185185</c:v>
                </c:pt>
                <c:pt idx="10718">
                  <c:v>0.12405092592592593</c:v>
                </c:pt>
                <c:pt idx="10719">
                  <c:v>0.12406250000000001</c:v>
                </c:pt>
                <c:pt idx="10720">
                  <c:v>0.12407407407407407</c:v>
                </c:pt>
                <c:pt idx="10721">
                  <c:v>0.12408564814814815</c:v>
                </c:pt>
                <c:pt idx="10722">
                  <c:v>0.12409722222222222</c:v>
                </c:pt>
                <c:pt idx="10723">
                  <c:v>0.1241087962962963</c:v>
                </c:pt>
                <c:pt idx="10724">
                  <c:v>0.12412037037037037</c:v>
                </c:pt>
                <c:pt idx="10725">
                  <c:v>0.12413194444444445</c:v>
                </c:pt>
                <c:pt idx="10726">
                  <c:v>0.12414351851851851</c:v>
                </c:pt>
                <c:pt idx="10727">
                  <c:v>0.12415509259259259</c:v>
                </c:pt>
                <c:pt idx="10728">
                  <c:v>0.12416666666666666</c:v>
                </c:pt>
                <c:pt idx="10729">
                  <c:v>0.12417824074074074</c:v>
                </c:pt>
                <c:pt idx="10730">
                  <c:v>0.12418981481481481</c:v>
                </c:pt>
                <c:pt idx="10731">
                  <c:v>0.12420138888888889</c:v>
                </c:pt>
                <c:pt idx="10732">
                  <c:v>0.12421296296296297</c:v>
                </c:pt>
                <c:pt idx="10733">
                  <c:v>0.12422453703703704</c:v>
                </c:pt>
                <c:pt idx="10734">
                  <c:v>0.12423611111111112</c:v>
                </c:pt>
                <c:pt idx="10735">
                  <c:v>0.12424768518518518</c:v>
                </c:pt>
                <c:pt idx="10736">
                  <c:v>0.12425925925925926</c:v>
                </c:pt>
                <c:pt idx="10737">
                  <c:v>0.12427083333333333</c:v>
                </c:pt>
                <c:pt idx="10738">
                  <c:v>0.12428240740740741</c:v>
                </c:pt>
                <c:pt idx="10739">
                  <c:v>0.12429398148148148</c:v>
                </c:pt>
                <c:pt idx="10740">
                  <c:v>0.12430555555555556</c:v>
                </c:pt>
                <c:pt idx="10741">
                  <c:v>0.12431712962962962</c:v>
                </c:pt>
                <c:pt idx="10742">
                  <c:v>0.12432870370370371</c:v>
                </c:pt>
                <c:pt idx="10743">
                  <c:v>0.12434027777777777</c:v>
                </c:pt>
                <c:pt idx="10744">
                  <c:v>0.12435185185185185</c:v>
                </c:pt>
                <c:pt idx="10745">
                  <c:v>0.12436342592592593</c:v>
                </c:pt>
                <c:pt idx="10746">
                  <c:v>0.124375</c:v>
                </c:pt>
                <c:pt idx="10747">
                  <c:v>0.12438657407407408</c:v>
                </c:pt>
                <c:pt idx="10748">
                  <c:v>0.12439814814814815</c:v>
                </c:pt>
                <c:pt idx="10749">
                  <c:v>0.12440972222222223</c:v>
                </c:pt>
                <c:pt idx="10750">
                  <c:v>0.12442129629629629</c:v>
                </c:pt>
                <c:pt idx="10751">
                  <c:v>0.12443287037037037</c:v>
                </c:pt>
                <c:pt idx="10752">
                  <c:v>0.12444444444444444</c:v>
                </c:pt>
                <c:pt idx="10753">
                  <c:v>0.12445601851851852</c:v>
                </c:pt>
                <c:pt idx="10754">
                  <c:v>0.12446759259259259</c:v>
                </c:pt>
                <c:pt idx="10755">
                  <c:v>0.12447916666666667</c:v>
                </c:pt>
                <c:pt idx="10756">
                  <c:v>0.12449074074074074</c:v>
                </c:pt>
                <c:pt idx="10757">
                  <c:v>0.12450231481481482</c:v>
                </c:pt>
                <c:pt idx="10758">
                  <c:v>0.12451388888888888</c:v>
                </c:pt>
                <c:pt idx="10759">
                  <c:v>0.12452546296296296</c:v>
                </c:pt>
                <c:pt idx="10760">
                  <c:v>0.12453703703703704</c:v>
                </c:pt>
                <c:pt idx="10761">
                  <c:v>0.12454861111111111</c:v>
                </c:pt>
                <c:pt idx="10762">
                  <c:v>0.12456018518518519</c:v>
                </c:pt>
                <c:pt idx="10763">
                  <c:v>0.12457175925925926</c:v>
                </c:pt>
                <c:pt idx="10764">
                  <c:v>0.12458333333333334</c:v>
                </c:pt>
                <c:pt idx="10765">
                  <c:v>0.1245949074074074</c:v>
                </c:pt>
                <c:pt idx="10766">
                  <c:v>0.12460648148148148</c:v>
                </c:pt>
                <c:pt idx="10767">
                  <c:v>0.12461805555555555</c:v>
                </c:pt>
                <c:pt idx="10768">
                  <c:v>0.12462962962962963</c:v>
                </c:pt>
                <c:pt idx="10769">
                  <c:v>0.1246412037037037</c:v>
                </c:pt>
                <c:pt idx="10770">
                  <c:v>0.12465277777777778</c:v>
                </c:pt>
                <c:pt idx="10771">
                  <c:v>0.12466435185185185</c:v>
                </c:pt>
                <c:pt idx="10772">
                  <c:v>0.12467592592592593</c:v>
                </c:pt>
                <c:pt idx="10773">
                  <c:v>0.12468750000000001</c:v>
                </c:pt>
                <c:pt idx="10774">
                  <c:v>0.12469907407407407</c:v>
                </c:pt>
                <c:pt idx="10775">
                  <c:v>0.12471064814814815</c:v>
                </c:pt>
                <c:pt idx="10776">
                  <c:v>0.12472222222222222</c:v>
                </c:pt>
                <c:pt idx="10777">
                  <c:v>0.1247337962962963</c:v>
                </c:pt>
                <c:pt idx="10778">
                  <c:v>0.12474537037037037</c:v>
                </c:pt>
                <c:pt idx="10779">
                  <c:v>0.12475694444444445</c:v>
                </c:pt>
                <c:pt idx="10780">
                  <c:v>0.12476851851851851</c:v>
                </c:pt>
                <c:pt idx="10781">
                  <c:v>0.1247800925925926</c:v>
                </c:pt>
                <c:pt idx="10782">
                  <c:v>0.12479166666666666</c:v>
                </c:pt>
                <c:pt idx="10783">
                  <c:v>0.12480324074074074</c:v>
                </c:pt>
                <c:pt idx="10784">
                  <c:v>0.12481481481481481</c:v>
                </c:pt>
                <c:pt idx="10785">
                  <c:v>0.12482638888888889</c:v>
                </c:pt>
                <c:pt idx="10786">
                  <c:v>0.12483796296296296</c:v>
                </c:pt>
                <c:pt idx="10787">
                  <c:v>0.12484953703703704</c:v>
                </c:pt>
                <c:pt idx="10788">
                  <c:v>0.12486111111111112</c:v>
                </c:pt>
                <c:pt idx="10789">
                  <c:v>0.12487268518518518</c:v>
                </c:pt>
                <c:pt idx="10790">
                  <c:v>0.12488425925925926</c:v>
                </c:pt>
                <c:pt idx="10791">
                  <c:v>0.12489583333333333</c:v>
                </c:pt>
                <c:pt idx="10792">
                  <c:v>0.12490740740740741</c:v>
                </c:pt>
                <c:pt idx="10793">
                  <c:v>0.12491898148148148</c:v>
                </c:pt>
                <c:pt idx="10794">
                  <c:v>0.12493055555555556</c:v>
                </c:pt>
                <c:pt idx="10795">
                  <c:v>0.12494212962962963</c:v>
                </c:pt>
                <c:pt idx="10796">
                  <c:v>0.12495370370370371</c:v>
                </c:pt>
                <c:pt idx="10797">
                  <c:v>0.12496527777777777</c:v>
                </c:pt>
                <c:pt idx="10798">
                  <c:v>0.12497685185185185</c:v>
                </c:pt>
                <c:pt idx="10799">
                  <c:v>0.12498842592592592</c:v>
                </c:pt>
                <c:pt idx="10800">
                  <c:v>0.125</c:v>
                </c:pt>
                <c:pt idx="10801">
                  <c:v>0.12501157407407407</c:v>
                </c:pt>
                <c:pt idx="10802">
                  <c:v>0.12502314814814816</c:v>
                </c:pt>
                <c:pt idx="10803">
                  <c:v>0.12503472222222223</c:v>
                </c:pt>
                <c:pt idx="10804">
                  <c:v>0.12504629629629629</c:v>
                </c:pt>
                <c:pt idx="10805">
                  <c:v>0.12505787037037036</c:v>
                </c:pt>
                <c:pt idx="10806">
                  <c:v>0.12506944444444446</c:v>
                </c:pt>
                <c:pt idx="10807">
                  <c:v>0.12508101851851852</c:v>
                </c:pt>
                <c:pt idx="10808">
                  <c:v>0.12509259259259259</c:v>
                </c:pt>
                <c:pt idx="10809">
                  <c:v>0.12510416666666666</c:v>
                </c:pt>
                <c:pt idx="10810">
                  <c:v>0.12511574074074075</c:v>
                </c:pt>
                <c:pt idx="10811">
                  <c:v>0.12512731481481482</c:v>
                </c:pt>
                <c:pt idx="10812">
                  <c:v>0.12513888888888888</c:v>
                </c:pt>
                <c:pt idx="10813">
                  <c:v>0.12515046296296295</c:v>
                </c:pt>
                <c:pt idx="10814">
                  <c:v>0.12516203703703704</c:v>
                </c:pt>
                <c:pt idx="10815">
                  <c:v>0.12517361111111111</c:v>
                </c:pt>
                <c:pt idx="10816">
                  <c:v>0.12518518518518518</c:v>
                </c:pt>
                <c:pt idx="10817">
                  <c:v>0.12519675925925927</c:v>
                </c:pt>
                <c:pt idx="10818">
                  <c:v>0.12520833333333334</c:v>
                </c:pt>
                <c:pt idx="10819">
                  <c:v>0.1252199074074074</c:v>
                </c:pt>
                <c:pt idx="10820">
                  <c:v>0.12523148148148147</c:v>
                </c:pt>
                <c:pt idx="10821">
                  <c:v>0.12524305555555557</c:v>
                </c:pt>
                <c:pt idx="10822">
                  <c:v>0.12525462962962963</c:v>
                </c:pt>
                <c:pt idx="10823">
                  <c:v>0.1252662037037037</c:v>
                </c:pt>
                <c:pt idx="10824">
                  <c:v>0.12527777777777777</c:v>
                </c:pt>
                <c:pt idx="10825">
                  <c:v>0.12528935185185186</c:v>
                </c:pt>
                <c:pt idx="10826">
                  <c:v>0.12530092592592593</c:v>
                </c:pt>
                <c:pt idx="10827">
                  <c:v>0.12531249999999999</c:v>
                </c:pt>
                <c:pt idx="10828">
                  <c:v>0.12532407407407409</c:v>
                </c:pt>
                <c:pt idx="10829">
                  <c:v>0.12533564814814815</c:v>
                </c:pt>
                <c:pt idx="10830">
                  <c:v>0.12534722222222222</c:v>
                </c:pt>
                <c:pt idx="10831">
                  <c:v>0.12535879629629629</c:v>
                </c:pt>
                <c:pt idx="10832">
                  <c:v>0.12537037037037038</c:v>
                </c:pt>
                <c:pt idx="10833">
                  <c:v>0.12538194444444445</c:v>
                </c:pt>
                <c:pt idx="10834">
                  <c:v>0.12539351851851852</c:v>
                </c:pt>
                <c:pt idx="10835">
                  <c:v>0.12540509259259258</c:v>
                </c:pt>
                <c:pt idx="10836">
                  <c:v>0.12541666666666668</c:v>
                </c:pt>
                <c:pt idx="10837">
                  <c:v>0.12542824074074074</c:v>
                </c:pt>
                <c:pt idx="10838">
                  <c:v>0.12543981481481481</c:v>
                </c:pt>
                <c:pt idx="10839">
                  <c:v>0.12545138888888888</c:v>
                </c:pt>
                <c:pt idx="10840">
                  <c:v>0.12546296296296297</c:v>
                </c:pt>
                <c:pt idx="10841">
                  <c:v>0.12547453703703704</c:v>
                </c:pt>
                <c:pt idx="10842">
                  <c:v>0.1254861111111111</c:v>
                </c:pt>
                <c:pt idx="10843">
                  <c:v>0.1254976851851852</c:v>
                </c:pt>
                <c:pt idx="10844">
                  <c:v>0.12550925925925926</c:v>
                </c:pt>
                <c:pt idx="10845">
                  <c:v>0.12552083333333333</c:v>
                </c:pt>
                <c:pt idx="10846">
                  <c:v>0.1255324074074074</c:v>
                </c:pt>
                <c:pt idx="10847">
                  <c:v>0.12554398148148149</c:v>
                </c:pt>
                <c:pt idx="10848">
                  <c:v>0.12555555555555556</c:v>
                </c:pt>
                <c:pt idx="10849">
                  <c:v>0.12556712962962963</c:v>
                </c:pt>
                <c:pt idx="10850">
                  <c:v>0.12557870370370369</c:v>
                </c:pt>
                <c:pt idx="10851">
                  <c:v>0.12559027777777779</c:v>
                </c:pt>
                <c:pt idx="10852">
                  <c:v>0.12560185185185185</c:v>
                </c:pt>
                <c:pt idx="10853">
                  <c:v>0.12561342592592592</c:v>
                </c:pt>
                <c:pt idx="10854">
                  <c:v>0.12562499999999999</c:v>
                </c:pt>
                <c:pt idx="10855">
                  <c:v>0.12563657407407408</c:v>
                </c:pt>
                <c:pt idx="10856">
                  <c:v>0.12564814814814815</c:v>
                </c:pt>
                <c:pt idx="10857">
                  <c:v>0.12565972222222221</c:v>
                </c:pt>
                <c:pt idx="10858">
                  <c:v>0.12567129629629631</c:v>
                </c:pt>
                <c:pt idx="10859">
                  <c:v>0.12568287037037038</c:v>
                </c:pt>
                <c:pt idx="10860">
                  <c:v>0.12569444444444444</c:v>
                </c:pt>
                <c:pt idx="10861">
                  <c:v>0.12570601851851851</c:v>
                </c:pt>
                <c:pt idx="10862">
                  <c:v>0.1257175925925926</c:v>
                </c:pt>
                <c:pt idx="10863">
                  <c:v>0.12572916666666667</c:v>
                </c:pt>
                <c:pt idx="10864">
                  <c:v>0.12574074074074074</c:v>
                </c:pt>
                <c:pt idx="10865">
                  <c:v>0.1257523148148148</c:v>
                </c:pt>
                <c:pt idx="10866">
                  <c:v>0.1257638888888889</c:v>
                </c:pt>
                <c:pt idx="10867">
                  <c:v>0.12577546296296296</c:v>
                </c:pt>
                <c:pt idx="10868">
                  <c:v>0.12578703703703703</c:v>
                </c:pt>
                <c:pt idx="10869">
                  <c:v>0.12579861111111112</c:v>
                </c:pt>
                <c:pt idx="10870">
                  <c:v>0.12581018518518519</c:v>
                </c:pt>
                <c:pt idx="10871">
                  <c:v>0.12582175925925926</c:v>
                </c:pt>
                <c:pt idx="10872">
                  <c:v>0.12583333333333332</c:v>
                </c:pt>
                <c:pt idx="10873">
                  <c:v>0.12584490740740742</c:v>
                </c:pt>
                <c:pt idx="10874">
                  <c:v>0.12585648148148149</c:v>
                </c:pt>
                <c:pt idx="10875">
                  <c:v>0.12586805555555555</c:v>
                </c:pt>
                <c:pt idx="10876">
                  <c:v>0.12587962962962962</c:v>
                </c:pt>
                <c:pt idx="10877">
                  <c:v>0.12589120370370371</c:v>
                </c:pt>
                <c:pt idx="10878">
                  <c:v>0.12590277777777778</c:v>
                </c:pt>
                <c:pt idx="10879">
                  <c:v>0.12591435185185185</c:v>
                </c:pt>
                <c:pt idx="10880">
                  <c:v>0.12592592592592591</c:v>
                </c:pt>
                <c:pt idx="10881">
                  <c:v>0.12593750000000001</c:v>
                </c:pt>
                <c:pt idx="10882">
                  <c:v>0.12594907407407407</c:v>
                </c:pt>
                <c:pt idx="10883">
                  <c:v>0.12596064814814814</c:v>
                </c:pt>
                <c:pt idx="10884">
                  <c:v>0.12597222222222224</c:v>
                </c:pt>
                <c:pt idx="10885">
                  <c:v>0.1259837962962963</c:v>
                </c:pt>
                <c:pt idx="10886">
                  <c:v>0.12599537037037037</c:v>
                </c:pt>
                <c:pt idx="10887">
                  <c:v>0.12600694444444444</c:v>
                </c:pt>
                <c:pt idx="10888">
                  <c:v>0.12601851851851853</c:v>
                </c:pt>
                <c:pt idx="10889">
                  <c:v>0.1260300925925926</c:v>
                </c:pt>
                <c:pt idx="10890">
                  <c:v>0.12604166666666666</c:v>
                </c:pt>
                <c:pt idx="10891">
                  <c:v>0.12605324074074073</c:v>
                </c:pt>
                <c:pt idx="10892">
                  <c:v>0.12606481481481482</c:v>
                </c:pt>
                <c:pt idx="10893">
                  <c:v>0.12607638888888889</c:v>
                </c:pt>
                <c:pt idx="10894">
                  <c:v>0.12608796296296296</c:v>
                </c:pt>
                <c:pt idx="10895">
                  <c:v>0.12609953703703702</c:v>
                </c:pt>
                <c:pt idx="10896">
                  <c:v>0.12611111111111112</c:v>
                </c:pt>
                <c:pt idx="10897">
                  <c:v>0.12612268518518518</c:v>
                </c:pt>
                <c:pt idx="10898">
                  <c:v>0.12613425925925925</c:v>
                </c:pt>
                <c:pt idx="10899">
                  <c:v>0.12614583333333335</c:v>
                </c:pt>
                <c:pt idx="10900">
                  <c:v>0.12615740740740741</c:v>
                </c:pt>
                <c:pt idx="10901">
                  <c:v>0.12616898148148148</c:v>
                </c:pt>
                <c:pt idx="10902">
                  <c:v>0.12618055555555555</c:v>
                </c:pt>
                <c:pt idx="10903">
                  <c:v>0.12619212962962964</c:v>
                </c:pt>
                <c:pt idx="10904">
                  <c:v>0.12620370370370371</c:v>
                </c:pt>
                <c:pt idx="10905">
                  <c:v>0.12621527777777777</c:v>
                </c:pt>
                <c:pt idx="10906">
                  <c:v>0.12622685185185184</c:v>
                </c:pt>
                <c:pt idx="10907">
                  <c:v>0.12623842592592593</c:v>
                </c:pt>
                <c:pt idx="10908">
                  <c:v>0.12625</c:v>
                </c:pt>
                <c:pt idx="10909">
                  <c:v>0.12626157407407407</c:v>
                </c:pt>
                <c:pt idx="10910">
                  <c:v>0.12627314814814813</c:v>
                </c:pt>
                <c:pt idx="10911">
                  <c:v>0.12628472222222223</c:v>
                </c:pt>
                <c:pt idx="10912">
                  <c:v>0.1262962962962963</c:v>
                </c:pt>
                <c:pt idx="10913">
                  <c:v>0.12630787037037036</c:v>
                </c:pt>
                <c:pt idx="10914">
                  <c:v>0.12631944444444446</c:v>
                </c:pt>
                <c:pt idx="10915">
                  <c:v>0.12633101851851852</c:v>
                </c:pt>
                <c:pt idx="10916">
                  <c:v>0.12634259259259259</c:v>
                </c:pt>
                <c:pt idx="10917">
                  <c:v>0.12635416666666666</c:v>
                </c:pt>
                <c:pt idx="10918">
                  <c:v>0.12636574074074075</c:v>
                </c:pt>
                <c:pt idx="10919">
                  <c:v>0.12637731481481482</c:v>
                </c:pt>
                <c:pt idx="10920">
                  <c:v>0.12638888888888888</c:v>
                </c:pt>
                <c:pt idx="10921">
                  <c:v>0.12640046296296295</c:v>
                </c:pt>
                <c:pt idx="10922">
                  <c:v>0.12641203703703704</c:v>
                </c:pt>
                <c:pt idx="10923">
                  <c:v>0.12642361111111111</c:v>
                </c:pt>
                <c:pt idx="10924">
                  <c:v>0.12643518518518518</c:v>
                </c:pt>
                <c:pt idx="10925">
                  <c:v>0.12644675925925927</c:v>
                </c:pt>
                <c:pt idx="10926">
                  <c:v>0.12645833333333334</c:v>
                </c:pt>
                <c:pt idx="10927">
                  <c:v>0.12646990740740741</c:v>
                </c:pt>
                <c:pt idx="10928">
                  <c:v>0.12648148148148147</c:v>
                </c:pt>
                <c:pt idx="10929">
                  <c:v>0.12649305555555557</c:v>
                </c:pt>
                <c:pt idx="10930">
                  <c:v>0.12650462962962963</c:v>
                </c:pt>
                <c:pt idx="10931">
                  <c:v>0.1265162037037037</c:v>
                </c:pt>
                <c:pt idx="10932">
                  <c:v>0.12652777777777777</c:v>
                </c:pt>
                <c:pt idx="10933">
                  <c:v>0.12653935185185186</c:v>
                </c:pt>
                <c:pt idx="10934">
                  <c:v>0.12655092592592593</c:v>
                </c:pt>
                <c:pt idx="10935">
                  <c:v>0.12656249999999999</c:v>
                </c:pt>
                <c:pt idx="10936">
                  <c:v>0.12657407407407406</c:v>
                </c:pt>
                <c:pt idx="10937">
                  <c:v>0.12658564814814816</c:v>
                </c:pt>
                <c:pt idx="10938">
                  <c:v>0.12659722222222222</c:v>
                </c:pt>
                <c:pt idx="10939">
                  <c:v>0.12660879629629629</c:v>
                </c:pt>
                <c:pt idx="10940">
                  <c:v>0.12662037037037038</c:v>
                </c:pt>
                <c:pt idx="10941">
                  <c:v>0.12663194444444445</c:v>
                </c:pt>
                <c:pt idx="10942">
                  <c:v>0.12664351851851852</c:v>
                </c:pt>
                <c:pt idx="10943">
                  <c:v>0.12665509259259258</c:v>
                </c:pt>
                <c:pt idx="10944">
                  <c:v>0.12666666666666668</c:v>
                </c:pt>
                <c:pt idx="10945">
                  <c:v>0.12667824074074074</c:v>
                </c:pt>
                <c:pt idx="10946">
                  <c:v>0.12668981481481481</c:v>
                </c:pt>
                <c:pt idx="10947">
                  <c:v>0.12670138888888888</c:v>
                </c:pt>
                <c:pt idx="10948">
                  <c:v>0.12671296296296297</c:v>
                </c:pt>
                <c:pt idx="10949">
                  <c:v>0.12672453703703704</c:v>
                </c:pt>
                <c:pt idx="10950">
                  <c:v>0.1267361111111111</c:v>
                </c:pt>
                <c:pt idx="10951">
                  <c:v>0.12674768518518517</c:v>
                </c:pt>
                <c:pt idx="10952">
                  <c:v>0.12675925925925927</c:v>
                </c:pt>
                <c:pt idx="10953">
                  <c:v>0.12677083333333333</c:v>
                </c:pt>
                <c:pt idx="10954">
                  <c:v>0.1267824074074074</c:v>
                </c:pt>
                <c:pt idx="10955">
                  <c:v>0.12679398148148149</c:v>
                </c:pt>
                <c:pt idx="10956">
                  <c:v>0.12680555555555556</c:v>
                </c:pt>
                <c:pt idx="10957">
                  <c:v>0.12681712962962963</c:v>
                </c:pt>
                <c:pt idx="10958">
                  <c:v>0.12682870370370369</c:v>
                </c:pt>
                <c:pt idx="10959">
                  <c:v>0.12684027777777779</c:v>
                </c:pt>
                <c:pt idx="10960">
                  <c:v>0.12685185185185185</c:v>
                </c:pt>
                <c:pt idx="10961">
                  <c:v>0.12686342592592592</c:v>
                </c:pt>
                <c:pt idx="10962">
                  <c:v>0.12687499999999999</c:v>
                </c:pt>
                <c:pt idx="10963">
                  <c:v>0.12688657407407408</c:v>
                </c:pt>
                <c:pt idx="10964">
                  <c:v>0.12689814814814815</c:v>
                </c:pt>
                <c:pt idx="10965">
                  <c:v>0.12690972222222222</c:v>
                </c:pt>
                <c:pt idx="10966">
                  <c:v>0.12692129629629631</c:v>
                </c:pt>
                <c:pt idx="10967">
                  <c:v>0.12693287037037038</c:v>
                </c:pt>
                <c:pt idx="10968">
                  <c:v>0.12694444444444444</c:v>
                </c:pt>
                <c:pt idx="10969">
                  <c:v>0.12695601851851851</c:v>
                </c:pt>
                <c:pt idx="10970">
                  <c:v>0.1269675925925926</c:v>
                </c:pt>
                <c:pt idx="10971">
                  <c:v>0.12697916666666667</c:v>
                </c:pt>
                <c:pt idx="10972">
                  <c:v>0.12699074074074074</c:v>
                </c:pt>
                <c:pt idx="10973">
                  <c:v>0.1270023148148148</c:v>
                </c:pt>
                <c:pt idx="10974">
                  <c:v>0.1270138888888889</c:v>
                </c:pt>
                <c:pt idx="10975">
                  <c:v>0.12702546296296297</c:v>
                </c:pt>
                <c:pt idx="10976">
                  <c:v>0.12703703703703703</c:v>
                </c:pt>
                <c:pt idx="10977">
                  <c:v>0.1270486111111111</c:v>
                </c:pt>
                <c:pt idx="10978">
                  <c:v>0.12706018518518519</c:v>
                </c:pt>
                <c:pt idx="10979">
                  <c:v>0.12707175925925926</c:v>
                </c:pt>
                <c:pt idx="10980">
                  <c:v>0.12708333333333333</c:v>
                </c:pt>
                <c:pt idx="10981">
                  <c:v>0.12709490740740742</c:v>
                </c:pt>
                <c:pt idx="10982">
                  <c:v>0.12710648148148149</c:v>
                </c:pt>
                <c:pt idx="10983">
                  <c:v>0.12711805555555555</c:v>
                </c:pt>
                <c:pt idx="10984">
                  <c:v>0.12712962962962962</c:v>
                </c:pt>
                <c:pt idx="10985">
                  <c:v>0.12714120370370371</c:v>
                </c:pt>
                <c:pt idx="10986">
                  <c:v>0.12715277777777778</c:v>
                </c:pt>
                <c:pt idx="10987">
                  <c:v>0.12716435185185185</c:v>
                </c:pt>
                <c:pt idx="10988">
                  <c:v>0.12717592592592591</c:v>
                </c:pt>
                <c:pt idx="10989">
                  <c:v>0.12718750000000001</c:v>
                </c:pt>
                <c:pt idx="10990">
                  <c:v>0.12719907407407408</c:v>
                </c:pt>
                <c:pt idx="10991">
                  <c:v>0.12721064814814814</c:v>
                </c:pt>
                <c:pt idx="10992">
                  <c:v>0.12722222222222221</c:v>
                </c:pt>
                <c:pt idx="10993">
                  <c:v>0.1272337962962963</c:v>
                </c:pt>
                <c:pt idx="10994">
                  <c:v>0.12724537037037037</c:v>
                </c:pt>
                <c:pt idx="10995">
                  <c:v>0.12725694444444444</c:v>
                </c:pt>
                <c:pt idx="10996">
                  <c:v>0.12726851851851853</c:v>
                </c:pt>
                <c:pt idx="10997">
                  <c:v>0.1272800925925926</c:v>
                </c:pt>
                <c:pt idx="10998">
                  <c:v>0.12729166666666666</c:v>
                </c:pt>
                <c:pt idx="10999">
                  <c:v>0.12730324074074073</c:v>
                </c:pt>
                <c:pt idx="11000">
                  <c:v>0.12731481481481483</c:v>
                </c:pt>
                <c:pt idx="11001">
                  <c:v>0.12732638888888889</c:v>
                </c:pt>
                <c:pt idx="11002">
                  <c:v>0.12733796296296296</c:v>
                </c:pt>
                <c:pt idx="11003">
                  <c:v>0.12734953703703702</c:v>
                </c:pt>
                <c:pt idx="11004">
                  <c:v>0.12736111111111112</c:v>
                </c:pt>
                <c:pt idx="11005">
                  <c:v>0.12737268518518519</c:v>
                </c:pt>
                <c:pt idx="11006">
                  <c:v>0.12738425925925925</c:v>
                </c:pt>
                <c:pt idx="11007">
                  <c:v>0.12739583333333335</c:v>
                </c:pt>
                <c:pt idx="11008">
                  <c:v>0.12740740740740741</c:v>
                </c:pt>
                <c:pt idx="11009">
                  <c:v>0.12741898148148148</c:v>
                </c:pt>
                <c:pt idx="11010">
                  <c:v>0.12743055555555555</c:v>
                </c:pt>
                <c:pt idx="11011">
                  <c:v>0.12744212962962964</c:v>
                </c:pt>
                <c:pt idx="11012">
                  <c:v>0.12745370370370371</c:v>
                </c:pt>
                <c:pt idx="11013">
                  <c:v>0.12746527777777777</c:v>
                </c:pt>
                <c:pt idx="11014">
                  <c:v>0.12747685185185184</c:v>
                </c:pt>
                <c:pt idx="11015">
                  <c:v>0.12748842592592594</c:v>
                </c:pt>
                <c:pt idx="11016">
                  <c:v>0.1275</c:v>
                </c:pt>
                <c:pt idx="11017">
                  <c:v>0.12751157407407407</c:v>
                </c:pt>
                <c:pt idx="11018">
                  <c:v>0.12752314814814814</c:v>
                </c:pt>
                <c:pt idx="11019">
                  <c:v>0.12753472222222223</c:v>
                </c:pt>
                <c:pt idx="11020">
                  <c:v>0.1275462962962963</c:v>
                </c:pt>
                <c:pt idx="11021">
                  <c:v>0.12755787037037036</c:v>
                </c:pt>
                <c:pt idx="11022">
                  <c:v>0.12756944444444446</c:v>
                </c:pt>
                <c:pt idx="11023">
                  <c:v>0.12758101851851852</c:v>
                </c:pt>
                <c:pt idx="11024">
                  <c:v>0.12759259259259259</c:v>
                </c:pt>
                <c:pt idx="11025">
                  <c:v>0.12760416666666666</c:v>
                </c:pt>
                <c:pt idx="11026">
                  <c:v>0.12761574074074075</c:v>
                </c:pt>
                <c:pt idx="11027">
                  <c:v>0.12762731481481482</c:v>
                </c:pt>
                <c:pt idx="11028">
                  <c:v>0.12763888888888889</c:v>
                </c:pt>
                <c:pt idx="11029">
                  <c:v>0.12765046296296295</c:v>
                </c:pt>
                <c:pt idx="11030">
                  <c:v>0.12766203703703705</c:v>
                </c:pt>
                <c:pt idx="11031">
                  <c:v>0.12767361111111111</c:v>
                </c:pt>
                <c:pt idx="11032">
                  <c:v>0.12768518518518518</c:v>
                </c:pt>
                <c:pt idx="11033">
                  <c:v>0.12769675925925925</c:v>
                </c:pt>
                <c:pt idx="11034">
                  <c:v>0.12770833333333334</c:v>
                </c:pt>
                <c:pt idx="11035">
                  <c:v>0.12771990740740741</c:v>
                </c:pt>
                <c:pt idx="11036">
                  <c:v>0.12773148148148147</c:v>
                </c:pt>
                <c:pt idx="11037">
                  <c:v>0.12774305555555557</c:v>
                </c:pt>
                <c:pt idx="11038">
                  <c:v>0.12775462962962963</c:v>
                </c:pt>
                <c:pt idx="11039">
                  <c:v>0.1277662037037037</c:v>
                </c:pt>
                <c:pt idx="11040">
                  <c:v>0.12777777777777777</c:v>
                </c:pt>
                <c:pt idx="11041">
                  <c:v>0.12778935185185186</c:v>
                </c:pt>
                <c:pt idx="11042">
                  <c:v>0.12780092592592593</c:v>
                </c:pt>
                <c:pt idx="11043">
                  <c:v>0.1278125</c:v>
                </c:pt>
                <c:pt idx="11044">
                  <c:v>0.12782407407407406</c:v>
                </c:pt>
                <c:pt idx="11045">
                  <c:v>0.12783564814814816</c:v>
                </c:pt>
                <c:pt idx="11046">
                  <c:v>0.12784722222222222</c:v>
                </c:pt>
                <c:pt idx="11047">
                  <c:v>0.12785879629629629</c:v>
                </c:pt>
                <c:pt idx="11048">
                  <c:v>0.12787037037037038</c:v>
                </c:pt>
                <c:pt idx="11049">
                  <c:v>0.12788194444444445</c:v>
                </c:pt>
                <c:pt idx="11050">
                  <c:v>0.12789351851851852</c:v>
                </c:pt>
                <c:pt idx="11051">
                  <c:v>0.12790509259259258</c:v>
                </c:pt>
                <c:pt idx="11052">
                  <c:v>0.12791666666666668</c:v>
                </c:pt>
                <c:pt idx="11053">
                  <c:v>0.12792824074074075</c:v>
                </c:pt>
                <c:pt idx="11054">
                  <c:v>0.12793981481481481</c:v>
                </c:pt>
                <c:pt idx="11055">
                  <c:v>0.12795138888888888</c:v>
                </c:pt>
                <c:pt idx="11056">
                  <c:v>0.12796296296296297</c:v>
                </c:pt>
                <c:pt idx="11057">
                  <c:v>0.12797453703703704</c:v>
                </c:pt>
                <c:pt idx="11058">
                  <c:v>0.12798611111111111</c:v>
                </c:pt>
                <c:pt idx="11059">
                  <c:v>0.12799768518518517</c:v>
                </c:pt>
                <c:pt idx="11060">
                  <c:v>0.12800925925925927</c:v>
                </c:pt>
                <c:pt idx="11061">
                  <c:v>0.12802083333333333</c:v>
                </c:pt>
                <c:pt idx="11062">
                  <c:v>0.1280324074074074</c:v>
                </c:pt>
                <c:pt idx="11063">
                  <c:v>0.12804398148148149</c:v>
                </c:pt>
                <c:pt idx="11064">
                  <c:v>0.12805555555555556</c:v>
                </c:pt>
                <c:pt idx="11065">
                  <c:v>0.12806712962962963</c:v>
                </c:pt>
                <c:pt idx="11066">
                  <c:v>0.12807870370370369</c:v>
                </c:pt>
                <c:pt idx="11067">
                  <c:v>0.12809027777777779</c:v>
                </c:pt>
                <c:pt idx="11068">
                  <c:v>0.12810185185185186</c:v>
                </c:pt>
                <c:pt idx="11069">
                  <c:v>0.12811342592592592</c:v>
                </c:pt>
                <c:pt idx="11070">
                  <c:v>0.12812499999999999</c:v>
                </c:pt>
                <c:pt idx="11071">
                  <c:v>0.12813657407407408</c:v>
                </c:pt>
                <c:pt idx="11072">
                  <c:v>0.12814814814814815</c:v>
                </c:pt>
                <c:pt idx="11073">
                  <c:v>0.12815972222222222</c:v>
                </c:pt>
                <c:pt idx="11074">
                  <c:v>0.12817129629629628</c:v>
                </c:pt>
                <c:pt idx="11075">
                  <c:v>0.12818287037037038</c:v>
                </c:pt>
                <c:pt idx="11076">
                  <c:v>0.12819444444444444</c:v>
                </c:pt>
                <c:pt idx="11077">
                  <c:v>0.12820601851851851</c:v>
                </c:pt>
                <c:pt idx="11078">
                  <c:v>0.12821759259259261</c:v>
                </c:pt>
                <c:pt idx="11079">
                  <c:v>0.12822916666666667</c:v>
                </c:pt>
                <c:pt idx="11080">
                  <c:v>0.12824074074074074</c:v>
                </c:pt>
                <c:pt idx="11081">
                  <c:v>0.12825231481481481</c:v>
                </c:pt>
                <c:pt idx="11082">
                  <c:v>0.1282638888888889</c:v>
                </c:pt>
                <c:pt idx="11083">
                  <c:v>0.12827546296296297</c:v>
                </c:pt>
                <c:pt idx="11084">
                  <c:v>0.12828703703703703</c:v>
                </c:pt>
                <c:pt idx="11085">
                  <c:v>0.1282986111111111</c:v>
                </c:pt>
                <c:pt idx="11086">
                  <c:v>0.12831018518518519</c:v>
                </c:pt>
                <c:pt idx="11087">
                  <c:v>0.12832175925925926</c:v>
                </c:pt>
                <c:pt idx="11088">
                  <c:v>0.12833333333333333</c:v>
                </c:pt>
                <c:pt idx="11089">
                  <c:v>0.12834490740740739</c:v>
                </c:pt>
                <c:pt idx="11090">
                  <c:v>0.12835648148148149</c:v>
                </c:pt>
                <c:pt idx="11091">
                  <c:v>0.12836805555555555</c:v>
                </c:pt>
                <c:pt idx="11092">
                  <c:v>0.12837962962962962</c:v>
                </c:pt>
                <c:pt idx="11093">
                  <c:v>0.12839120370370372</c:v>
                </c:pt>
                <c:pt idx="11094">
                  <c:v>0.12840277777777778</c:v>
                </c:pt>
                <c:pt idx="11095">
                  <c:v>0.12841435185185185</c:v>
                </c:pt>
                <c:pt idx="11096">
                  <c:v>0.12842592592592592</c:v>
                </c:pt>
                <c:pt idx="11097">
                  <c:v>0.12843750000000001</c:v>
                </c:pt>
                <c:pt idx="11098">
                  <c:v>0.12844907407407408</c:v>
                </c:pt>
                <c:pt idx="11099">
                  <c:v>0.12846064814814814</c:v>
                </c:pt>
                <c:pt idx="11100">
                  <c:v>0.12847222222222221</c:v>
                </c:pt>
                <c:pt idx="11101">
                  <c:v>0.1284837962962963</c:v>
                </c:pt>
                <c:pt idx="11102">
                  <c:v>0.12849537037037037</c:v>
                </c:pt>
                <c:pt idx="11103">
                  <c:v>0.12850694444444444</c:v>
                </c:pt>
                <c:pt idx="11104">
                  <c:v>0.12851851851851853</c:v>
                </c:pt>
                <c:pt idx="11105">
                  <c:v>0.1285300925925926</c:v>
                </c:pt>
                <c:pt idx="11106">
                  <c:v>0.12854166666666667</c:v>
                </c:pt>
                <c:pt idx="11107">
                  <c:v>0.12855324074074073</c:v>
                </c:pt>
                <c:pt idx="11108">
                  <c:v>0.12856481481481483</c:v>
                </c:pt>
                <c:pt idx="11109">
                  <c:v>0.12857638888888889</c:v>
                </c:pt>
                <c:pt idx="11110">
                  <c:v>0.12858796296296296</c:v>
                </c:pt>
                <c:pt idx="11111">
                  <c:v>0.12859953703703703</c:v>
                </c:pt>
                <c:pt idx="11112">
                  <c:v>0.12861111111111112</c:v>
                </c:pt>
                <c:pt idx="11113">
                  <c:v>0.12862268518518519</c:v>
                </c:pt>
                <c:pt idx="11114">
                  <c:v>0.12863425925925925</c:v>
                </c:pt>
                <c:pt idx="11115">
                  <c:v>0.12864583333333332</c:v>
                </c:pt>
                <c:pt idx="11116">
                  <c:v>0.12865740740740741</c:v>
                </c:pt>
                <c:pt idx="11117">
                  <c:v>0.12866898148148148</c:v>
                </c:pt>
                <c:pt idx="11118">
                  <c:v>0.12868055555555555</c:v>
                </c:pt>
                <c:pt idx="11119">
                  <c:v>0.12869212962962964</c:v>
                </c:pt>
                <c:pt idx="11120">
                  <c:v>0.12870370370370371</c:v>
                </c:pt>
                <c:pt idx="11121">
                  <c:v>0.12871527777777778</c:v>
                </c:pt>
                <c:pt idx="11122">
                  <c:v>0.12872685185185184</c:v>
                </c:pt>
                <c:pt idx="11123">
                  <c:v>0.12873842592592594</c:v>
                </c:pt>
                <c:pt idx="11124">
                  <c:v>0.12875</c:v>
                </c:pt>
                <c:pt idx="11125">
                  <c:v>0.12876157407407407</c:v>
                </c:pt>
                <c:pt idx="11126">
                  <c:v>0.12877314814814814</c:v>
                </c:pt>
                <c:pt idx="11127">
                  <c:v>0.12878472222222223</c:v>
                </c:pt>
                <c:pt idx="11128">
                  <c:v>0.1287962962962963</c:v>
                </c:pt>
                <c:pt idx="11129">
                  <c:v>0.12880787037037036</c:v>
                </c:pt>
                <c:pt idx="11130">
                  <c:v>0.12881944444444443</c:v>
                </c:pt>
                <c:pt idx="11131">
                  <c:v>0.12883101851851853</c:v>
                </c:pt>
                <c:pt idx="11132">
                  <c:v>0.12884259259259259</c:v>
                </c:pt>
                <c:pt idx="11133">
                  <c:v>0.12885416666666666</c:v>
                </c:pt>
                <c:pt idx="11134">
                  <c:v>0.12886574074074075</c:v>
                </c:pt>
                <c:pt idx="11135">
                  <c:v>0.12887731481481482</c:v>
                </c:pt>
                <c:pt idx="11136">
                  <c:v>0.12888888888888889</c:v>
                </c:pt>
                <c:pt idx="11137">
                  <c:v>0.12890046296296295</c:v>
                </c:pt>
                <c:pt idx="11138">
                  <c:v>0.12891203703703705</c:v>
                </c:pt>
                <c:pt idx="11139">
                  <c:v>0.12892361111111111</c:v>
                </c:pt>
                <c:pt idx="11140">
                  <c:v>0.12893518518518518</c:v>
                </c:pt>
                <c:pt idx="11141">
                  <c:v>0.12894675925925925</c:v>
                </c:pt>
                <c:pt idx="11142">
                  <c:v>0.12895833333333334</c:v>
                </c:pt>
                <c:pt idx="11143">
                  <c:v>0.12896990740740741</c:v>
                </c:pt>
                <c:pt idx="11144">
                  <c:v>0.12898148148148147</c:v>
                </c:pt>
                <c:pt idx="11145">
                  <c:v>0.12899305555555557</c:v>
                </c:pt>
                <c:pt idx="11146">
                  <c:v>0.12900462962962964</c:v>
                </c:pt>
                <c:pt idx="11147">
                  <c:v>0.1290162037037037</c:v>
                </c:pt>
                <c:pt idx="11148">
                  <c:v>0.12902777777777777</c:v>
                </c:pt>
                <c:pt idx="11149">
                  <c:v>0.12903935185185186</c:v>
                </c:pt>
                <c:pt idx="11150">
                  <c:v>0.12905092592592593</c:v>
                </c:pt>
                <c:pt idx="11151">
                  <c:v>0.1290625</c:v>
                </c:pt>
                <c:pt idx="11152">
                  <c:v>0.12907407407407406</c:v>
                </c:pt>
                <c:pt idx="11153">
                  <c:v>0.12908564814814816</c:v>
                </c:pt>
                <c:pt idx="11154">
                  <c:v>0.12909722222222222</c:v>
                </c:pt>
                <c:pt idx="11155">
                  <c:v>0.12910879629629629</c:v>
                </c:pt>
                <c:pt idx="11156">
                  <c:v>0.12912037037037036</c:v>
                </c:pt>
                <c:pt idx="11157">
                  <c:v>0.12913194444444445</c:v>
                </c:pt>
                <c:pt idx="11158">
                  <c:v>0.12914351851851852</c:v>
                </c:pt>
                <c:pt idx="11159">
                  <c:v>0.12915509259259259</c:v>
                </c:pt>
                <c:pt idx="11160">
                  <c:v>0.12916666666666668</c:v>
                </c:pt>
                <c:pt idx="11161">
                  <c:v>0.12917824074074075</c:v>
                </c:pt>
                <c:pt idx="11162">
                  <c:v>0.12918981481481481</c:v>
                </c:pt>
                <c:pt idx="11163">
                  <c:v>0.12920138888888888</c:v>
                </c:pt>
                <c:pt idx="11164">
                  <c:v>0.12921296296296297</c:v>
                </c:pt>
                <c:pt idx="11165">
                  <c:v>0.12922453703703704</c:v>
                </c:pt>
                <c:pt idx="11166">
                  <c:v>0.12923611111111111</c:v>
                </c:pt>
                <c:pt idx="11167">
                  <c:v>0.12924768518518517</c:v>
                </c:pt>
                <c:pt idx="11168">
                  <c:v>0.12925925925925927</c:v>
                </c:pt>
                <c:pt idx="11169">
                  <c:v>0.12927083333333333</c:v>
                </c:pt>
                <c:pt idx="11170">
                  <c:v>0.1292824074074074</c:v>
                </c:pt>
                <c:pt idx="11171">
                  <c:v>0.12929398148148147</c:v>
                </c:pt>
                <c:pt idx="11172">
                  <c:v>0.12930555555555556</c:v>
                </c:pt>
                <c:pt idx="11173">
                  <c:v>0.12931712962962963</c:v>
                </c:pt>
                <c:pt idx="11174">
                  <c:v>0.1293287037037037</c:v>
                </c:pt>
                <c:pt idx="11175">
                  <c:v>0.12934027777777779</c:v>
                </c:pt>
                <c:pt idx="11176">
                  <c:v>0.12935185185185186</c:v>
                </c:pt>
                <c:pt idx="11177">
                  <c:v>0.12936342592592592</c:v>
                </c:pt>
                <c:pt idx="11178">
                  <c:v>0.12937499999999999</c:v>
                </c:pt>
                <c:pt idx="11179">
                  <c:v>0.12938657407407408</c:v>
                </c:pt>
                <c:pt idx="11180">
                  <c:v>0.12939814814814815</c:v>
                </c:pt>
                <c:pt idx="11181">
                  <c:v>0.12940972222222222</c:v>
                </c:pt>
                <c:pt idx="11182">
                  <c:v>0.12942129629629628</c:v>
                </c:pt>
                <c:pt idx="11183">
                  <c:v>0.12943287037037038</c:v>
                </c:pt>
                <c:pt idx="11184">
                  <c:v>0.12944444444444445</c:v>
                </c:pt>
                <c:pt idx="11185">
                  <c:v>0.12945601851851851</c:v>
                </c:pt>
                <c:pt idx="11186">
                  <c:v>0.12946759259259261</c:v>
                </c:pt>
                <c:pt idx="11187">
                  <c:v>0.12947916666666667</c:v>
                </c:pt>
                <c:pt idx="11188">
                  <c:v>0.12949074074074074</c:v>
                </c:pt>
                <c:pt idx="11189">
                  <c:v>0.12950231481481481</c:v>
                </c:pt>
                <c:pt idx="11190">
                  <c:v>0.1295138888888889</c:v>
                </c:pt>
                <c:pt idx="11191">
                  <c:v>0.12952546296296297</c:v>
                </c:pt>
                <c:pt idx="11192">
                  <c:v>0.12953703703703703</c:v>
                </c:pt>
                <c:pt idx="11193">
                  <c:v>0.1295486111111111</c:v>
                </c:pt>
                <c:pt idx="11194">
                  <c:v>0.12956018518518519</c:v>
                </c:pt>
                <c:pt idx="11195">
                  <c:v>0.12957175925925926</c:v>
                </c:pt>
                <c:pt idx="11196">
                  <c:v>0.12958333333333333</c:v>
                </c:pt>
                <c:pt idx="11197">
                  <c:v>0.12959490740740739</c:v>
                </c:pt>
                <c:pt idx="11198">
                  <c:v>0.12960648148148149</c:v>
                </c:pt>
                <c:pt idx="11199">
                  <c:v>0.12961805555555556</c:v>
                </c:pt>
                <c:pt idx="11200">
                  <c:v>0.12962962962962962</c:v>
                </c:pt>
                <c:pt idx="11201">
                  <c:v>0.12964120370370372</c:v>
                </c:pt>
                <c:pt idx="11202">
                  <c:v>0.12965277777777778</c:v>
                </c:pt>
                <c:pt idx="11203">
                  <c:v>0.12966435185185185</c:v>
                </c:pt>
                <c:pt idx="11204">
                  <c:v>0.12967592592592592</c:v>
                </c:pt>
                <c:pt idx="11205">
                  <c:v>0.12968750000000001</c:v>
                </c:pt>
                <c:pt idx="11206">
                  <c:v>0.12969907407407408</c:v>
                </c:pt>
                <c:pt idx="11207">
                  <c:v>0.12971064814814814</c:v>
                </c:pt>
                <c:pt idx="11208">
                  <c:v>0.12972222222222221</c:v>
                </c:pt>
                <c:pt idx="11209">
                  <c:v>0.12973379629629631</c:v>
                </c:pt>
                <c:pt idx="11210">
                  <c:v>0.12974537037037037</c:v>
                </c:pt>
                <c:pt idx="11211">
                  <c:v>0.12975694444444444</c:v>
                </c:pt>
                <c:pt idx="11212">
                  <c:v>0.12976851851851851</c:v>
                </c:pt>
                <c:pt idx="11213">
                  <c:v>0.1297800925925926</c:v>
                </c:pt>
                <c:pt idx="11214">
                  <c:v>0.12979166666666667</c:v>
                </c:pt>
                <c:pt idx="11215">
                  <c:v>0.12980324074074073</c:v>
                </c:pt>
                <c:pt idx="11216">
                  <c:v>0.12981481481481483</c:v>
                </c:pt>
                <c:pt idx="11217">
                  <c:v>0.12982638888888889</c:v>
                </c:pt>
                <c:pt idx="11218">
                  <c:v>0.12983796296296296</c:v>
                </c:pt>
                <c:pt idx="11219">
                  <c:v>0.12984953703703703</c:v>
                </c:pt>
                <c:pt idx="11220">
                  <c:v>0.12986111111111112</c:v>
                </c:pt>
                <c:pt idx="11221">
                  <c:v>0.12987268518518519</c:v>
                </c:pt>
                <c:pt idx="11222">
                  <c:v>0.12988425925925925</c:v>
                </c:pt>
                <c:pt idx="11223">
                  <c:v>0.12989583333333332</c:v>
                </c:pt>
                <c:pt idx="11224">
                  <c:v>0.12990740740740742</c:v>
                </c:pt>
                <c:pt idx="11225">
                  <c:v>0.12991898148148148</c:v>
                </c:pt>
                <c:pt idx="11226">
                  <c:v>0.12993055555555555</c:v>
                </c:pt>
                <c:pt idx="11227">
                  <c:v>0.12994212962962962</c:v>
                </c:pt>
                <c:pt idx="11228">
                  <c:v>0.12995370370370371</c:v>
                </c:pt>
                <c:pt idx="11229">
                  <c:v>0.12996527777777778</c:v>
                </c:pt>
                <c:pt idx="11230">
                  <c:v>0.12997685185185184</c:v>
                </c:pt>
                <c:pt idx="11231">
                  <c:v>0.12998842592592594</c:v>
                </c:pt>
                <c:pt idx="11232">
                  <c:v>0.13</c:v>
                </c:pt>
                <c:pt idx="11233">
                  <c:v>0.13001157407407407</c:v>
                </c:pt>
                <c:pt idx="11234">
                  <c:v>0.13002314814814814</c:v>
                </c:pt>
                <c:pt idx="11235">
                  <c:v>0.13003472222222223</c:v>
                </c:pt>
                <c:pt idx="11236">
                  <c:v>0.1300462962962963</c:v>
                </c:pt>
                <c:pt idx="11237">
                  <c:v>0.13005787037037037</c:v>
                </c:pt>
                <c:pt idx="11238">
                  <c:v>0.13006944444444443</c:v>
                </c:pt>
                <c:pt idx="11239">
                  <c:v>0.13008101851851853</c:v>
                </c:pt>
                <c:pt idx="11240">
                  <c:v>0.13009259259259259</c:v>
                </c:pt>
                <c:pt idx="11241">
                  <c:v>0.13010416666666666</c:v>
                </c:pt>
                <c:pt idx="11242">
                  <c:v>0.13011574074074075</c:v>
                </c:pt>
                <c:pt idx="11243">
                  <c:v>0.13012731481481482</c:v>
                </c:pt>
                <c:pt idx="11244">
                  <c:v>0.13013888888888889</c:v>
                </c:pt>
                <c:pt idx="11245">
                  <c:v>0.13015046296296295</c:v>
                </c:pt>
                <c:pt idx="11246">
                  <c:v>0.13016203703703705</c:v>
                </c:pt>
                <c:pt idx="11247">
                  <c:v>0.13017361111111111</c:v>
                </c:pt>
                <c:pt idx="11248">
                  <c:v>0.13018518518518518</c:v>
                </c:pt>
                <c:pt idx="11249">
                  <c:v>0.13019675925925925</c:v>
                </c:pt>
                <c:pt idx="11250">
                  <c:v>0.13020833333333334</c:v>
                </c:pt>
                <c:pt idx="11251">
                  <c:v>0.13021990740740741</c:v>
                </c:pt>
                <c:pt idx="11252">
                  <c:v>0.13023148148148148</c:v>
                </c:pt>
                <c:pt idx="11253">
                  <c:v>0.13024305555555554</c:v>
                </c:pt>
                <c:pt idx="11254">
                  <c:v>0.13025462962962964</c:v>
                </c:pt>
                <c:pt idx="11255">
                  <c:v>0.1302662037037037</c:v>
                </c:pt>
                <c:pt idx="11256">
                  <c:v>0.13027777777777777</c:v>
                </c:pt>
                <c:pt idx="11257">
                  <c:v>0.13028935185185186</c:v>
                </c:pt>
                <c:pt idx="11258">
                  <c:v>0.13030092592592593</c:v>
                </c:pt>
                <c:pt idx="11259">
                  <c:v>0.1303125</c:v>
                </c:pt>
                <c:pt idx="11260">
                  <c:v>0.13032407407407406</c:v>
                </c:pt>
                <c:pt idx="11261">
                  <c:v>0.13033564814814816</c:v>
                </c:pt>
                <c:pt idx="11262">
                  <c:v>0.13034722222222223</c:v>
                </c:pt>
                <c:pt idx="11263">
                  <c:v>0.13035879629629629</c:v>
                </c:pt>
                <c:pt idx="11264">
                  <c:v>0.13037037037037036</c:v>
                </c:pt>
                <c:pt idx="11265">
                  <c:v>0.13038194444444445</c:v>
                </c:pt>
                <c:pt idx="11266">
                  <c:v>0.13039351851851852</c:v>
                </c:pt>
                <c:pt idx="11267">
                  <c:v>0.13040509259259259</c:v>
                </c:pt>
                <c:pt idx="11268">
                  <c:v>0.13041666666666665</c:v>
                </c:pt>
                <c:pt idx="11269">
                  <c:v>0.13042824074074075</c:v>
                </c:pt>
                <c:pt idx="11270">
                  <c:v>0.13043981481481481</c:v>
                </c:pt>
                <c:pt idx="11271">
                  <c:v>0.13045138888888888</c:v>
                </c:pt>
                <c:pt idx="11272">
                  <c:v>0.13046296296296298</c:v>
                </c:pt>
                <c:pt idx="11273">
                  <c:v>0.13047453703703704</c:v>
                </c:pt>
                <c:pt idx="11274">
                  <c:v>0.13048611111111111</c:v>
                </c:pt>
                <c:pt idx="11275">
                  <c:v>0.13049768518518517</c:v>
                </c:pt>
                <c:pt idx="11276">
                  <c:v>0.13050925925925927</c:v>
                </c:pt>
                <c:pt idx="11277">
                  <c:v>0.13052083333333334</c:v>
                </c:pt>
                <c:pt idx="11278">
                  <c:v>0.1305324074074074</c:v>
                </c:pt>
                <c:pt idx="11279">
                  <c:v>0.13054398148148147</c:v>
                </c:pt>
                <c:pt idx="11280">
                  <c:v>0.13055555555555556</c:v>
                </c:pt>
                <c:pt idx="11281">
                  <c:v>0.13056712962962963</c:v>
                </c:pt>
                <c:pt idx="11282">
                  <c:v>0.1305787037037037</c:v>
                </c:pt>
                <c:pt idx="11283">
                  <c:v>0.13059027777777779</c:v>
                </c:pt>
                <c:pt idx="11284">
                  <c:v>0.13060185185185186</c:v>
                </c:pt>
                <c:pt idx="11285">
                  <c:v>0.13061342592592592</c:v>
                </c:pt>
                <c:pt idx="11286">
                  <c:v>0.13062499999999999</c:v>
                </c:pt>
                <c:pt idx="11287">
                  <c:v>0.13063657407407409</c:v>
                </c:pt>
                <c:pt idx="11288">
                  <c:v>0.13064814814814815</c:v>
                </c:pt>
                <c:pt idx="11289">
                  <c:v>0.13065972222222222</c:v>
                </c:pt>
                <c:pt idx="11290">
                  <c:v>0.13067129629629629</c:v>
                </c:pt>
                <c:pt idx="11291">
                  <c:v>0.13068287037037038</c:v>
                </c:pt>
                <c:pt idx="11292">
                  <c:v>0.13069444444444445</c:v>
                </c:pt>
                <c:pt idx="11293">
                  <c:v>0.13070601851851851</c:v>
                </c:pt>
                <c:pt idx="11294">
                  <c:v>0.13071759259259258</c:v>
                </c:pt>
                <c:pt idx="11295">
                  <c:v>0.13072916666666667</c:v>
                </c:pt>
                <c:pt idx="11296">
                  <c:v>0.13074074074074074</c:v>
                </c:pt>
                <c:pt idx="11297">
                  <c:v>0.13075231481481481</c:v>
                </c:pt>
                <c:pt idx="11298">
                  <c:v>0.1307638888888889</c:v>
                </c:pt>
                <c:pt idx="11299">
                  <c:v>0.13077546296296297</c:v>
                </c:pt>
                <c:pt idx="11300">
                  <c:v>0.13078703703703703</c:v>
                </c:pt>
                <c:pt idx="11301">
                  <c:v>0.1307986111111111</c:v>
                </c:pt>
                <c:pt idx="11302">
                  <c:v>0.1308101851851852</c:v>
                </c:pt>
                <c:pt idx="11303">
                  <c:v>0.13082175925925926</c:v>
                </c:pt>
                <c:pt idx="11304">
                  <c:v>0.13083333333333333</c:v>
                </c:pt>
                <c:pt idx="11305">
                  <c:v>0.1308449074074074</c:v>
                </c:pt>
                <c:pt idx="11306">
                  <c:v>0.13085648148148149</c:v>
                </c:pt>
                <c:pt idx="11307">
                  <c:v>0.13086805555555556</c:v>
                </c:pt>
                <c:pt idx="11308">
                  <c:v>0.13087962962962962</c:v>
                </c:pt>
                <c:pt idx="11309">
                  <c:v>0.13089120370370369</c:v>
                </c:pt>
                <c:pt idx="11310">
                  <c:v>0.13090277777777778</c:v>
                </c:pt>
                <c:pt idx="11311">
                  <c:v>0.13091435185185185</c:v>
                </c:pt>
                <c:pt idx="11312">
                  <c:v>0.13092592592592592</c:v>
                </c:pt>
                <c:pt idx="11313">
                  <c:v>0.13093750000000001</c:v>
                </c:pt>
                <c:pt idx="11314">
                  <c:v>0.13094907407407408</c:v>
                </c:pt>
                <c:pt idx="11315">
                  <c:v>0.13096064814814815</c:v>
                </c:pt>
                <c:pt idx="11316">
                  <c:v>0.13097222222222221</c:v>
                </c:pt>
                <c:pt idx="11317">
                  <c:v>0.13098379629629631</c:v>
                </c:pt>
                <c:pt idx="11318">
                  <c:v>0.13099537037037037</c:v>
                </c:pt>
                <c:pt idx="11319">
                  <c:v>0.13100694444444444</c:v>
                </c:pt>
                <c:pt idx="11320">
                  <c:v>0.13101851851851851</c:v>
                </c:pt>
                <c:pt idx="11321">
                  <c:v>0.1310300925925926</c:v>
                </c:pt>
                <c:pt idx="11322">
                  <c:v>0.13104166666666667</c:v>
                </c:pt>
                <c:pt idx="11323">
                  <c:v>0.13105324074074073</c:v>
                </c:pt>
                <c:pt idx="11324">
                  <c:v>0.13106481481481483</c:v>
                </c:pt>
                <c:pt idx="11325">
                  <c:v>0.1310763888888889</c:v>
                </c:pt>
                <c:pt idx="11326">
                  <c:v>0.13108796296296296</c:v>
                </c:pt>
                <c:pt idx="11327">
                  <c:v>0.13109953703703703</c:v>
                </c:pt>
                <c:pt idx="11328">
                  <c:v>0.13111111111111112</c:v>
                </c:pt>
                <c:pt idx="11329">
                  <c:v>0.13112268518518519</c:v>
                </c:pt>
                <c:pt idx="11330">
                  <c:v>0.13113425925925926</c:v>
                </c:pt>
                <c:pt idx="11331">
                  <c:v>0.13114583333333332</c:v>
                </c:pt>
                <c:pt idx="11332">
                  <c:v>0.13115740740740742</c:v>
                </c:pt>
                <c:pt idx="11333">
                  <c:v>0.13116898148148148</c:v>
                </c:pt>
                <c:pt idx="11334">
                  <c:v>0.13118055555555555</c:v>
                </c:pt>
                <c:pt idx="11335">
                  <c:v>0.13119212962962962</c:v>
                </c:pt>
                <c:pt idx="11336">
                  <c:v>0.13120370370370371</c:v>
                </c:pt>
                <c:pt idx="11337">
                  <c:v>0.13121527777777778</c:v>
                </c:pt>
                <c:pt idx="11338">
                  <c:v>0.13122685185185184</c:v>
                </c:pt>
                <c:pt idx="11339">
                  <c:v>0.13123842592592594</c:v>
                </c:pt>
                <c:pt idx="11340">
                  <c:v>0.13125000000000001</c:v>
                </c:pt>
                <c:pt idx="11341">
                  <c:v>0.13126157407407407</c:v>
                </c:pt>
                <c:pt idx="11342">
                  <c:v>0.13127314814814814</c:v>
                </c:pt>
                <c:pt idx="11343">
                  <c:v>0.13128472222222223</c:v>
                </c:pt>
                <c:pt idx="11344">
                  <c:v>0.1312962962962963</c:v>
                </c:pt>
                <c:pt idx="11345">
                  <c:v>0.13130787037037037</c:v>
                </c:pt>
                <c:pt idx="11346">
                  <c:v>0.13131944444444443</c:v>
                </c:pt>
                <c:pt idx="11347">
                  <c:v>0.13133101851851853</c:v>
                </c:pt>
                <c:pt idx="11348">
                  <c:v>0.13134259259259259</c:v>
                </c:pt>
                <c:pt idx="11349">
                  <c:v>0.13135416666666666</c:v>
                </c:pt>
                <c:pt idx="11350">
                  <c:v>0.13136574074074073</c:v>
                </c:pt>
                <c:pt idx="11351">
                  <c:v>0.13137731481481482</c:v>
                </c:pt>
                <c:pt idx="11352">
                  <c:v>0.13138888888888889</c:v>
                </c:pt>
                <c:pt idx="11353">
                  <c:v>0.13140046296296296</c:v>
                </c:pt>
                <c:pt idx="11354">
                  <c:v>0.13141203703703705</c:v>
                </c:pt>
                <c:pt idx="11355">
                  <c:v>0.13142361111111112</c:v>
                </c:pt>
                <c:pt idx="11356">
                  <c:v>0.13143518518518518</c:v>
                </c:pt>
                <c:pt idx="11357">
                  <c:v>0.13144675925925925</c:v>
                </c:pt>
                <c:pt idx="11358">
                  <c:v>0.13145833333333334</c:v>
                </c:pt>
                <c:pt idx="11359">
                  <c:v>0.13146990740740741</c:v>
                </c:pt>
                <c:pt idx="11360">
                  <c:v>0.13148148148148148</c:v>
                </c:pt>
                <c:pt idx="11361">
                  <c:v>0.13149305555555554</c:v>
                </c:pt>
                <c:pt idx="11362">
                  <c:v>0.13150462962962964</c:v>
                </c:pt>
                <c:pt idx="11363">
                  <c:v>0.1315162037037037</c:v>
                </c:pt>
                <c:pt idx="11364">
                  <c:v>0.13152777777777777</c:v>
                </c:pt>
                <c:pt idx="11365">
                  <c:v>0.13153935185185187</c:v>
                </c:pt>
                <c:pt idx="11366">
                  <c:v>0.13155092592592593</c:v>
                </c:pt>
                <c:pt idx="11367">
                  <c:v>0.1315625</c:v>
                </c:pt>
                <c:pt idx="11368">
                  <c:v>0.13157407407407407</c:v>
                </c:pt>
                <c:pt idx="11369">
                  <c:v>0.13158564814814816</c:v>
                </c:pt>
                <c:pt idx="11370">
                  <c:v>0.13159722222222223</c:v>
                </c:pt>
                <c:pt idx="11371">
                  <c:v>0.13160879629629629</c:v>
                </c:pt>
                <c:pt idx="11372">
                  <c:v>0.13162037037037036</c:v>
                </c:pt>
                <c:pt idx="11373">
                  <c:v>0.13163194444444445</c:v>
                </c:pt>
                <c:pt idx="11374">
                  <c:v>0.13164351851851852</c:v>
                </c:pt>
                <c:pt idx="11375">
                  <c:v>0.13165509259259259</c:v>
                </c:pt>
                <c:pt idx="11376">
                  <c:v>0.13166666666666665</c:v>
                </c:pt>
                <c:pt idx="11377">
                  <c:v>0.13167824074074075</c:v>
                </c:pt>
                <c:pt idx="11378">
                  <c:v>0.13168981481481482</c:v>
                </c:pt>
                <c:pt idx="11379">
                  <c:v>0.13170138888888888</c:v>
                </c:pt>
                <c:pt idx="11380">
                  <c:v>0.13171296296296298</c:v>
                </c:pt>
                <c:pt idx="11381">
                  <c:v>0.13172453703703704</c:v>
                </c:pt>
                <c:pt idx="11382">
                  <c:v>0.13173611111111111</c:v>
                </c:pt>
                <c:pt idx="11383">
                  <c:v>0.13174768518518518</c:v>
                </c:pt>
                <c:pt idx="11384">
                  <c:v>0.13175925925925927</c:v>
                </c:pt>
                <c:pt idx="11385">
                  <c:v>0.13177083333333334</c:v>
                </c:pt>
                <c:pt idx="11386">
                  <c:v>0.1317824074074074</c:v>
                </c:pt>
                <c:pt idx="11387">
                  <c:v>0.13179398148148147</c:v>
                </c:pt>
                <c:pt idx="11388">
                  <c:v>0.13180555555555556</c:v>
                </c:pt>
                <c:pt idx="11389">
                  <c:v>0.13181712962962963</c:v>
                </c:pt>
                <c:pt idx="11390">
                  <c:v>0.1318287037037037</c:v>
                </c:pt>
                <c:pt idx="11391">
                  <c:v>0.13184027777777776</c:v>
                </c:pt>
                <c:pt idx="11392">
                  <c:v>0.13185185185185186</c:v>
                </c:pt>
                <c:pt idx="11393">
                  <c:v>0.13186342592592593</c:v>
                </c:pt>
                <c:pt idx="11394">
                  <c:v>0.13187499999999999</c:v>
                </c:pt>
                <c:pt idx="11395">
                  <c:v>0.13188657407407409</c:v>
                </c:pt>
                <c:pt idx="11396">
                  <c:v>0.13189814814814815</c:v>
                </c:pt>
                <c:pt idx="11397">
                  <c:v>0.13190972222222222</c:v>
                </c:pt>
                <c:pt idx="11398">
                  <c:v>0.13192129629629629</c:v>
                </c:pt>
                <c:pt idx="11399">
                  <c:v>0.13193287037037038</c:v>
                </c:pt>
                <c:pt idx="11400">
                  <c:v>0.13194444444444445</c:v>
                </c:pt>
                <c:pt idx="11401">
                  <c:v>0.13195601851851851</c:v>
                </c:pt>
                <c:pt idx="11402">
                  <c:v>0.13196759259259258</c:v>
                </c:pt>
                <c:pt idx="11403">
                  <c:v>0.13197916666666668</c:v>
                </c:pt>
                <c:pt idx="11404">
                  <c:v>0.13199074074074074</c:v>
                </c:pt>
                <c:pt idx="11405">
                  <c:v>0.13200231481481481</c:v>
                </c:pt>
                <c:pt idx="11406">
                  <c:v>0.13201388888888888</c:v>
                </c:pt>
                <c:pt idx="11407">
                  <c:v>0.13202546296296297</c:v>
                </c:pt>
                <c:pt idx="11408">
                  <c:v>0.13203703703703704</c:v>
                </c:pt>
                <c:pt idx="11409">
                  <c:v>0.1320486111111111</c:v>
                </c:pt>
                <c:pt idx="11410">
                  <c:v>0.1320601851851852</c:v>
                </c:pt>
                <c:pt idx="11411">
                  <c:v>0.13207175925925926</c:v>
                </c:pt>
                <c:pt idx="11412">
                  <c:v>0.13208333333333333</c:v>
                </c:pt>
                <c:pt idx="11413">
                  <c:v>0.1320949074074074</c:v>
                </c:pt>
                <c:pt idx="11414">
                  <c:v>0.13210648148148149</c:v>
                </c:pt>
                <c:pt idx="11415">
                  <c:v>0.13211805555555556</c:v>
                </c:pt>
                <c:pt idx="11416">
                  <c:v>0.13212962962962962</c:v>
                </c:pt>
                <c:pt idx="11417">
                  <c:v>0.13214120370370369</c:v>
                </c:pt>
                <c:pt idx="11418">
                  <c:v>0.13215277777777779</c:v>
                </c:pt>
                <c:pt idx="11419">
                  <c:v>0.13216435185185185</c:v>
                </c:pt>
                <c:pt idx="11420">
                  <c:v>0.13217592592592592</c:v>
                </c:pt>
                <c:pt idx="11421">
                  <c:v>0.13218750000000001</c:v>
                </c:pt>
                <c:pt idx="11422">
                  <c:v>0.13219907407407408</c:v>
                </c:pt>
                <c:pt idx="11423">
                  <c:v>0.13221064814814815</c:v>
                </c:pt>
                <c:pt idx="11424">
                  <c:v>0.13222222222222221</c:v>
                </c:pt>
                <c:pt idx="11425">
                  <c:v>0.13223379629629631</c:v>
                </c:pt>
                <c:pt idx="11426">
                  <c:v>0.13224537037037037</c:v>
                </c:pt>
                <c:pt idx="11427">
                  <c:v>0.13225694444444444</c:v>
                </c:pt>
                <c:pt idx="11428">
                  <c:v>0.13226851851851851</c:v>
                </c:pt>
                <c:pt idx="11429">
                  <c:v>0.1322800925925926</c:v>
                </c:pt>
                <c:pt idx="11430">
                  <c:v>0.13229166666666667</c:v>
                </c:pt>
                <c:pt idx="11431">
                  <c:v>0.13230324074074074</c:v>
                </c:pt>
                <c:pt idx="11432">
                  <c:v>0.1323148148148148</c:v>
                </c:pt>
                <c:pt idx="11433">
                  <c:v>0.1323263888888889</c:v>
                </c:pt>
                <c:pt idx="11434">
                  <c:v>0.13233796296296296</c:v>
                </c:pt>
                <c:pt idx="11435">
                  <c:v>0.13234953703703703</c:v>
                </c:pt>
                <c:pt idx="11436">
                  <c:v>0.13236111111111112</c:v>
                </c:pt>
                <c:pt idx="11437">
                  <c:v>0.13237268518518519</c:v>
                </c:pt>
                <c:pt idx="11438">
                  <c:v>0.13238425925925926</c:v>
                </c:pt>
                <c:pt idx="11439">
                  <c:v>0.13239583333333332</c:v>
                </c:pt>
                <c:pt idx="11440">
                  <c:v>0.13240740740740742</c:v>
                </c:pt>
                <c:pt idx="11441">
                  <c:v>0.13241898148148148</c:v>
                </c:pt>
                <c:pt idx="11442">
                  <c:v>0.13243055555555555</c:v>
                </c:pt>
                <c:pt idx="11443">
                  <c:v>0.13244212962962962</c:v>
                </c:pt>
                <c:pt idx="11444">
                  <c:v>0.13245370370370371</c:v>
                </c:pt>
                <c:pt idx="11445">
                  <c:v>0.13246527777777778</c:v>
                </c:pt>
                <c:pt idx="11446">
                  <c:v>0.13247685185185185</c:v>
                </c:pt>
                <c:pt idx="11447">
                  <c:v>0.13248842592592591</c:v>
                </c:pt>
                <c:pt idx="11448">
                  <c:v>0.13250000000000001</c:v>
                </c:pt>
                <c:pt idx="11449">
                  <c:v>0.13251157407407407</c:v>
                </c:pt>
                <c:pt idx="11450">
                  <c:v>0.13252314814814814</c:v>
                </c:pt>
                <c:pt idx="11451">
                  <c:v>0.13253472222222223</c:v>
                </c:pt>
                <c:pt idx="11452">
                  <c:v>0.1325462962962963</c:v>
                </c:pt>
                <c:pt idx="11453">
                  <c:v>0.13255787037037037</c:v>
                </c:pt>
                <c:pt idx="11454">
                  <c:v>0.13256944444444443</c:v>
                </c:pt>
                <c:pt idx="11455">
                  <c:v>0.13258101851851853</c:v>
                </c:pt>
                <c:pt idx="11456">
                  <c:v>0.1325925925925926</c:v>
                </c:pt>
                <c:pt idx="11457">
                  <c:v>0.13260416666666666</c:v>
                </c:pt>
                <c:pt idx="11458">
                  <c:v>0.13261574074074073</c:v>
                </c:pt>
                <c:pt idx="11459">
                  <c:v>0.13262731481481482</c:v>
                </c:pt>
                <c:pt idx="11460">
                  <c:v>0.13263888888888889</c:v>
                </c:pt>
                <c:pt idx="11461">
                  <c:v>0.13265046296296296</c:v>
                </c:pt>
                <c:pt idx="11462">
                  <c:v>0.13266203703703705</c:v>
                </c:pt>
                <c:pt idx="11463">
                  <c:v>0.13267361111111112</c:v>
                </c:pt>
                <c:pt idx="11464">
                  <c:v>0.13268518518518518</c:v>
                </c:pt>
                <c:pt idx="11465">
                  <c:v>0.13269675925925925</c:v>
                </c:pt>
                <c:pt idx="11466">
                  <c:v>0.13270833333333334</c:v>
                </c:pt>
                <c:pt idx="11467">
                  <c:v>0.13271990740740741</c:v>
                </c:pt>
                <c:pt idx="11468">
                  <c:v>0.13273148148148148</c:v>
                </c:pt>
                <c:pt idx="11469">
                  <c:v>0.13274305555555554</c:v>
                </c:pt>
                <c:pt idx="11470">
                  <c:v>0.13275462962962964</c:v>
                </c:pt>
                <c:pt idx="11471">
                  <c:v>0.13276620370370371</c:v>
                </c:pt>
                <c:pt idx="11472">
                  <c:v>0.13277777777777777</c:v>
                </c:pt>
                <c:pt idx="11473">
                  <c:v>0.13278935185185184</c:v>
                </c:pt>
                <c:pt idx="11474">
                  <c:v>0.13280092592592593</c:v>
                </c:pt>
                <c:pt idx="11475">
                  <c:v>0.1328125</c:v>
                </c:pt>
                <c:pt idx="11476">
                  <c:v>0.13282407407407407</c:v>
                </c:pt>
                <c:pt idx="11477">
                  <c:v>0.13283564814814816</c:v>
                </c:pt>
                <c:pt idx="11478">
                  <c:v>0.13284722222222223</c:v>
                </c:pt>
                <c:pt idx="11479">
                  <c:v>0.13285879629629629</c:v>
                </c:pt>
                <c:pt idx="11480">
                  <c:v>0.13287037037037036</c:v>
                </c:pt>
                <c:pt idx="11481">
                  <c:v>0.13288194444444446</c:v>
                </c:pt>
                <c:pt idx="11482">
                  <c:v>0.13289351851851852</c:v>
                </c:pt>
                <c:pt idx="11483">
                  <c:v>0.13290509259259259</c:v>
                </c:pt>
                <c:pt idx="11484">
                  <c:v>0.13291666666666666</c:v>
                </c:pt>
                <c:pt idx="11485">
                  <c:v>0.13292824074074075</c:v>
                </c:pt>
                <c:pt idx="11486">
                  <c:v>0.13293981481481482</c:v>
                </c:pt>
                <c:pt idx="11487">
                  <c:v>0.13295138888888888</c:v>
                </c:pt>
                <c:pt idx="11488">
                  <c:v>0.13296296296296295</c:v>
                </c:pt>
                <c:pt idx="11489">
                  <c:v>0.13297453703703704</c:v>
                </c:pt>
                <c:pt idx="11490">
                  <c:v>0.13298611111111111</c:v>
                </c:pt>
                <c:pt idx="11491">
                  <c:v>0.13299768518518518</c:v>
                </c:pt>
                <c:pt idx="11492">
                  <c:v>0.13300925925925927</c:v>
                </c:pt>
                <c:pt idx="11493">
                  <c:v>0.13302083333333334</c:v>
                </c:pt>
                <c:pt idx="11494">
                  <c:v>0.1330324074074074</c:v>
                </c:pt>
                <c:pt idx="11495">
                  <c:v>0.13304398148148147</c:v>
                </c:pt>
                <c:pt idx="11496">
                  <c:v>0.13305555555555557</c:v>
                </c:pt>
                <c:pt idx="11497">
                  <c:v>0.13306712962962963</c:v>
                </c:pt>
                <c:pt idx="11498">
                  <c:v>0.1330787037037037</c:v>
                </c:pt>
                <c:pt idx="11499">
                  <c:v>0.13309027777777777</c:v>
                </c:pt>
                <c:pt idx="11500">
                  <c:v>0.13310185185185186</c:v>
                </c:pt>
                <c:pt idx="11501">
                  <c:v>0.13311342592592593</c:v>
                </c:pt>
                <c:pt idx="11502">
                  <c:v>0.13312499999999999</c:v>
                </c:pt>
                <c:pt idx="11503">
                  <c:v>0.13313657407407409</c:v>
                </c:pt>
                <c:pt idx="11504">
                  <c:v>0.13314814814814815</c:v>
                </c:pt>
                <c:pt idx="11505">
                  <c:v>0.13315972222222222</c:v>
                </c:pt>
                <c:pt idx="11506">
                  <c:v>0.13317129629629629</c:v>
                </c:pt>
                <c:pt idx="11507">
                  <c:v>0.13318287037037038</c:v>
                </c:pt>
                <c:pt idx="11508">
                  <c:v>0.13319444444444445</c:v>
                </c:pt>
                <c:pt idx="11509">
                  <c:v>0.13320601851851852</c:v>
                </c:pt>
                <c:pt idx="11510">
                  <c:v>0.13321759259259258</c:v>
                </c:pt>
                <c:pt idx="11511">
                  <c:v>0.13322916666666668</c:v>
                </c:pt>
                <c:pt idx="11512">
                  <c:v>0.13324074074074074</c:v>
                </c:pt>
                <c:pt idx="11513">
                  <c:v>0.13325231481481481</c:v>
                </c:pt>
                <c:pt idx="11514">
                  <c:v>0.13326388888888888</c:v>
                </c:pt>
                <c:pt idx="11515">
                  <c:v>0.13327546296296297</c:v>
                </c:pt>
                <c:pt idx="11516">
                  <c:v>0.13328703703703704</c:v>
                </c:pt>
                <c:pt idx="11517">
                  <c:v>0.1332986111111111</c:v>
                </c:pt>
                <c:pt idx="11518">
                  <c:v>0.1333101851851852</c:v>
                </c:pt>
                <c:pt idx="11519">
                  <c:v>0.13332175925925926</c:v>
                </c:pt>
                <c:pt idx="11520">
                  <c:v>0.13333333333333333</c:v>
                </c:pt>
                <c:pt idx="11521">
                  <c:v>0.1333449074074074</c:v>
                </c:pt>
                <c:pt idx="11522">
                  <c:v>0.13335648148148149</c:v>
                </c:pt>
                <c:pt idx="11523">
                  <c:v>0.13336805555555556</c:v>
                </c:pt>
                <c:pt idx="11524">
                  <c:v>0.13337962962962963</c:v>
                </c:pt>
                <c:pt idx="11525">
                  <c:v>0.13339120370370369</c:v>
                </c:pt>
                <c:pt idx="11526">
                  <c:v>0.13340277777777779</c:v>
                </c:pt>
                <c:pt idx="11527">
                  <c:v>0.13341435185185185</c:v>
                </c:pt>
                <c:pt idx="11528">
                  <c:v>0.13342592592592592</c:v>
                </c:pt>
                <c:pt idx="11529">
                  <c:v>0.13343749999999999</c:v>
                </c:pt>
                <c:pt idx="11530">
                  <c:v>0.13344907407407408</c:v>
                </c:pt>
                <c:pt idx="11531">
                  <c:v>0.13346064814814815</c:v>
                </c:pt>
                <c:pt idx="11532">
                  <c:v>0.13347222222222221</c:v>
                </c:pt>
                <c:pt idx="11533">
                  <c:v>0.13348379629629631</c:v>
                </c:pt>
                <c:pt idx="11534">
                  <c:v>0.13349537037037038</c:v>
                </c:pt>
                <c:pt idx="11535">
                  <c:v>0.13350694444444444</c:v>
                </c:pt>
                <c:pt idx="11536">
                  <c:v>0.13351851851851851</c:v>
                </c:pt>
                <c:pt idx="11537">
                  <c:v>0.1335300925925926</c:v>
                </c:pt>
                <c:pt idx="11538">
                  <c:v>0.13354166666666667</c:v>
                </c:pt>
                <c:pt idx="11539">
                  <c:v>0.13355324074074074</c:v>
                </c:pt>
                <c:pt idx="11540">
                  <c:v>0.1335648148148148</c:v>
                </c:pt>
                <c:pt idx="11541">
                  <c:v>0.1335763888888889</c:v>
                </c:pt>
                <c:pt idx="11542">
                  <c:v>0.13358796296296296</c:v>
                </c:pt>
                <c:pt idx="11543">
                  <c:v>0.13359953703703703</c:v>
                </c:pt>
                <c:pt idx="11544">
                  <c:v>0.13361111111111112</c:v>
                </c:pt>
                <c:pt idx="11545">
                  <c:v>0.13362268518518519</c:v>
                </c:pt>
                <c:pt idx="11546">
                  <c:v>0.13363425925925926</c:v>
                </c:pt>
                <c:pt idx="11547">
                  <c:v>0.13364583333333332</c:v>
                </c:pt>
                <c:pt idx="11548">
                  <c:v>0.13365740740740742</c:v>
                </c:pt>
                <c:pt idx="11549">
                  <c:v>0.13366898148148149</c:v>
                </c:pt>
                <c:pt idx="11550">
                  <c:v>0.13368055555555555</c:v>
                </c:pt>
                <c:pt idx="11551">
                  <c:v>0.13369212962962962</c:v>
                </c:pt>
                <c:pt idx="11552">
                  <c:v>0.13370370370370371</c:v>
                </c:pt>
                <c:pt idx="11553">
                  <c:v>0.13371527777777778</c:v>
                </c:pt>
                <c:pt idx="11554">
                  <c:v>0.13372685185185185</c:v>
                </c:pt>
                <c:pt idx="11555">
                  <c:v>0.13373842592592591</c:v>
                </c:pt>
                <c:pt idx="11556">
                  <c:v>0.13375000000000001</c:v>
                </c:pt>
                <c:pt idx="11557">
                  <c:v>0.13376157407407407</c:v>
                </c:pt>
                <c:pt idx="11558">
                  <c:v>0.13377314814814814</c:v>
                </c:pt>
                <c:pt idx="11559">
                  <c:v>0.13378472222222224</c:v>
                </c:pt>
                <c:pt idx="11560">
                  <c:v>0.1337962962962963</c:v>
                </c:pt>
                <c:pt idx="11561">
                  <c:v>0.13380787037037037</c:v>
                </c:pt>
                <c:pt idx="11562">
                  <c:v>0.13381944444444444</c:v>
                </c:pt>
                <c:pt idx="11563">
                  <c:v>0.13383101851851853</c:v>
                </c:pt>
                <c:pt idx="11564">
                  <c:v>0.1338425925925926</c:v>
                </c:pt>
                <c:pt idx="11565">
                  <c:v>0.13385416666666666</c:v>
                </c:pt>
                <c:pt idx="11566">
                  <c:v>0.13386574074074073</c:v>
                </c:pt>
                <c:pt idx="11567">
                  <c:v>0.13387731481481482</c:v>
                </c:pt>
                <c:pt idx="11568">
                  <c:v>0.13388888888888889</c:v>
                </c:pt>
                <c:pt idx="11569">
                  <c:v>0.13390046296296296</c:v>
                </c:pt>
                <c:pt idx="11570">
                  <c:v>0.13391203703703702</c:v>
                </c:pt>
                <c:pt idx="11571">
                  <c:v>0.13392361111111112</c:v>
                </c:pt>
                <c:pt idx="11572">
                  <c:v>0.13393518518518518</c:v>
                </c:pt>
                <c:pt idx="11573">
                  <c:v>0.13394675925925925</c:v>
                </c:pt>
                <c:pt idx="11574">
                  <c:v>0.13395833333333335</c:v>
                </c:pt>
                <c:pt idx="11575">
                  <c:v>0.13396990740740741</c:v>
                </c:pt>
                <c:pt idx="11576">
                  <c:v>0.13398148148148148</c:v>
                </c:pt>
                <c:pt idx="11577">
                  <c:v>0.13399305555555555</c:v>
                </c:pt>
                <c:pt idx="11578">
                  <c:v>0.13400462962962964</c:v>
                </c:pt>
                <c:pt idx="11579">
                  <c:v>0.13401620370370371</c:v>
                </c:pt>
                <c:pt idx="11580">
                  <c:v>0.13402777777777777</c:v>
                </c:pt>
                <c:pt idx="11581">
                  <c:v>0.13403935185185184</c:v>
                </c:pt>
                <c:pt idx="11582">
                  <c:v>0.13405092592592593</c:v>
                </c:pt>
                <c:pt idx="11583">
                  <c:v>0.1340625</c:v>
                </c:pt>
                <c:pt idx="11584">
                  <c:v>0.13407407407407407</c:v>
                </c:pt>
                <c:pt idx="11585">
                  <c:v>0.13408564814814813</c:v>
                </c:pt>
                <c:pt idx="11586">
                  <c:v>0.13409722222222223</c:v>
                </c:pt>
                <c:pt idx="11587">
                  <c:v>0.1341087962962963</c:v>
                </c:pt>
                <c:pt idx="11588">
                  <c:v>0.13412037037037036</c:v>
                </c:pt>
                <c:pt idx="11589">
                  <c:v>0.13413194444444446</c:v>
                </c:pt>
                <c:pt idx="11590">
                  <c:v>0.13414351851851852</c:v>
                </c:pt>
                <c:pt idx="11591">
                  <c:v>0.13415509259259259</c:v>
                </c:pt>
                <c:pt idx="11592">
                  <c:v>0.13416666666666666</c:v>
                </c:pt>
                <c:pt idx="11593">
                  <c:v>0.13417824074074075</c:v>
                </c:pt>
                <c:pt idx="11594">
                  <c:v>0.13418981481481482</c:v>
                </c:pt>
                <c:pt idx="11595">
                  <c:v>0.13420138888888888</c:v>
                </c:pt>
                <c:pt idx="11596">
                  <c:v>0.13421296296296295</c:v>
                </c:pt>
                <c:pt idx="11597">
                  <c:v>0.13422453703703704</c:v>
                </c:pt>
                <c:pt idx="11598">
                  <c:v>0.13423611111111111</c:v>
                </c:pt>
                <c:pt idx="11599">
                  <c:v>0.13424768518518518</c:v>
                </c:pt>
                <c:pt idx="11600">
                  <c:v>0.13425925925925927</c:v>
                </c:pt>
                <c:pt idx="11601">
                  <c:v>0.13427083333333334</c:v>
                </c:pt>
                <c:pt idx="11602">
                  <c:v>0.13428240740740741</c:v>
                </c:pt>
                <c:pt idx="11603">
                  <c:v>0.13429398148148147</c:v>
                </c:pt>
                <c:pt idx="11604">
                  <c:v>0.13430555555555557</c:v>
                </c:pt>
                <c:pt idx="11605">
                  <c:v>0.13431712962962963</c:v>
                </c:pt>
                <c:pt idx="11606">
                  <c:v>0.1343287037037037</c:v>
                </c:pt>
                <c:pt idx="11607">
                  <c:v>0.13434027777777777</c:v>
                </c:pt>
                <c:pt idx="11608">
                  <c:v>0.13435185185185186</c:v>
                </c:pt>
                <c:pt idx="11609">
                  <c:v>0.13436342592592593</c:v>
                </c:pt>
                <c:pt idx="11610">
                  <c:v>0.13437499999999999</c:v>
                </c:pt>
                <c:pt idx="11611">
                  <c:v>0.13438657407407406</c:v>
                </c:pt>
                <c:pt idx="11612">
                  <c:v>0.13439814814814816</c:v>
                </c:pt>
                <c:pt idx="11613">
                  <c:v>0.13440972222222222</c:v>
                </c:pt>
                <c:pt idx="11614">
                  <c:v>0.13442129629629629</c:v>
                </c:pt>
                <c:pt idx="11615">
                  <c:v>0.13443287037037038</c:v>
                </c:pt>
                <c:pt idx="11616">
                  <c:v>0.13444444444444445</c:v>
                </c:pt>
                <c:pt idx="11617">
                  <c:v>0.13445601851851852</c:v>
                </c:pt>
                <c:pt idx="11618">
                  <c:v>0.13446759259259258</c:v>
                </c:pt>
                <c:pt idx="11619">
                  <c:v>0.13447916666666668</c:v>
                </c:pt>
                <c:pt idx="11620">
                  <c:v>0.13449074074074074</c:v>
                </c:pt>
                <c:pt idx="11621">
                  <c:v>0.13450231481481481</c:v>
                </c:pt>
                <c:pt idx="11622">
                  <c:v>0.13451388888888888</c:v>
                </c:pt>
                <c:pt idx="11623">
                  <c:v>0.13452546296296297</c:v>
                </c:pt>
                <c:pt idx="11624">
                  <c:v>0.13453703703703704</c:v>
                </c:pt>
                <c:pt idx="11625">
                  <c:v>0.1345486111111111</c:v>
                </c:pt>
                <c:pt idx="11626">
                  <c:v>0.13456018518518517</c:v>
                </c:pt>
                <c:pt idx="11627">
                  <c:v>0.13457175925925927</c:v>
                </c:pt>
                <c:pt idx="11628">
                  <c:v>0.13458333333333333</c:v>
                </c:pt>
                <c:pt idx="11629">
                  <c:v>0.1345949074074074</c:v>
                </c:pt>
                <c:pt idx="11630">
                  <c:v>0.13460648148148149</c:v>
                </c:pt>
                <c:pt idx="11631">
                  <c:v>0.13461805555555556</c:v>
                </c:pt>
                <c:pt idx="11632">
                  <c:v>0.13462962962962963</c:v>
                </c:pt>
                <c:pt idx="11633">
                  <c:v>0.13464120370370369</c:v>
                </c:pt>
                <c:pt idx="11634">
                  <c:v>0.13465277777777779</c:v>
                </c:pt>
                <c:pt idx="11635">
                  <c:v>0.13466435185185185</c:v>
                </c:pt>
                <c:pt idx="11636">
                  <c:v>0.13467592592592592</c:v>
                </c:pt>
                <c:pt idx="11637">
                  <c:v>0.13468749999999999</c:v>
                </c:pt>
                <c:pt idx="11638">
                  <c:v>0.13469907407407408</c:v>
                </c:pt>
                <c:pt idx="11639">
                  <c:v>0.13471064814814815</c:v>
                </c:pt>
                <c:pt idx="11640">
                  <c:v>0.13472222222222222</c:v>
                </c:pt>
                <c:pt idx="11641">
                  <c:v>0.13473379629629631</c:v>
                </c:pt>
                <c:pt idx="11642">
                  <c:v>0.13474537037037038</c:v>
                </c:pt>
                <c:pt idx="11643">
                  <c:v>0.13475694444444444</c:v>
                </c:pt>
                <c:pt idx="11644">
                  <c:v>0.13476851851851851</c:v>
                </c:pt>
                <c:pt idx="11645">
                  <c:v>0.1347800925925926</c:v>
                </c:pt>
                <c:pt idx="11646">
                  <c:v>0.13479166666666667</c:v>
                </c:pt>
                <c:pt idx="11647">
                  <c:v>0.13480324074074074</c:v>
                </c:pt>
                <c:pt idx="11648">
                  <c:v>0.1348148148148148</c:v>
                </c:pt>
                <c:pt idx="11649">
                  <c:v>0.1348263888888889</c:v>
                </c:pt>
                <c:pt idx="11650">
                  <c:v>0.13483796296296297</c:v>
                </c:pt>
                <c:pt idx="11651">
                  <c:v>0.13484953703703703</c:v>
                </c:pt>
                <c:pt idx="11652">
                  <c:v>0.1348611111111111</c:v>
                </c:pt>
                <c:pt idx="11653">
                  <c:v>0.13487268518518519</c:v>
                </c:pt>
                <c:pt idx="11654">
                  <c:v>0.13488425925925926</c:v>
                </c:pt>
                <c:pt idx="11655">
                  <c:v>0.13489583333333333</c:v>
                </c:pt>
                <c:pt idx="11656">
                  <c:v>0.13490740740740742</c:v>
                </c:pt>
                <c:pt idx="11657">
                  <c:v>0.13491898148148149</c:v>
                </c:pt>
                <c:pt idx="11658">
                  <c:v>0.13493055555555555</c:v>
                </c:pt>
                <c:pt idx="11659">
                  <c:v>0.13494212962962962</c:v>
                </c:pt>
                <c:pt idx="11660">
                  <c:v>0.13495370370370371</c:v>
                </c:pt>
                <c:pt idx="11661">
                  <c:v>0.13496527777777778</c:v>
                </c:pt>
                <c:pt idx="11662">
                  <c:v>0.13497685185185185</c:v>
                </c:pt>
                <c:pt idx="11663">
                  <c:v>0.13498842592592591</c:v>
                </c:pt>
                <c:pt idx="11664">
                  <c:v>0.13500000000000001</c:v>
                </c:pt>
                <c:pt idx="11665">
                  <c:v>0.13501157407407408</c:v>
                </c:pt>
                <c:pt idx="11666">
                  <c:v>0.13502314814814814</c:v>
                </c:pt>
                <c:pt idx="11667">
                  <c:v>0.13503472222222221</c:v>
                </c:pt>
                <c:pt idx="11668">
                  <c:v>0.1350462962962963</c:v>
                </c:pt>
                <c:pt idx="11669">
                  <c:v>0.13505787037037037</c:v>
                </c:pt>
                <c:pt idx="11670">
                  <c:v>0.13506944444444444</c:v>
                </c:pt>
                <c:pt idx="11671">
                  <c:v>0.13508101851851853</c:v>
                </c:pt>
                <c:pt idx="11672">
                  <c:v>0.1350925925925926</c:v>
                </c:pt>
                <c:pt idx="11673">
                  <c:v>0.13510416666666666</c:v>
                </c:pt>
                <c:pt idx="11674">
                  <c:v>0.13511574074074073</c:v>
                </c:pt>
                <c:pt idx="11675">
                  <c:v>0.13512731481481483</c:v>
                </c:pt>
                <c:pt idx="11676">
                  <c:v>0.13513888888888889</c:v>
                </c:pt>
                <c:pt idx="11677">
                  <c:v>0.13515046296296296</c:v>
                </c:pt>
                <c:pt idx="11678">
                  <c:v>0.13516203703703702</c:v>
                </c:pt>
                <c:pt idx="11679">
                  <c:v>0.13517361111111112</c:v>
                </c:pt>
                <c:pt idx="11680">
                  <c:v>0.13518518518518519</c:v>
                </c:pt>
                <c:pt idx="11681">
                  <c:v>0.13519675925925925</c:v>
                </c:pt>
                <c:pt idx="11682">
                  <c:v>0.13520833333333335</c:v>
                </c:pt>
                <c:pt idx="11683">
                  <c:v>0.13521990740740741</c:v>
                </c:pt>
                <c:pt idx="11684">
                  <c:v>0.13523148148148148</c:v>
                </c:pt>
                <c:pt idx="11685">
                  <c:v>0.13524305555555555</c:v>
                </c:pt>
                <c:pt idx="11686">
                  <c:v>0.13525462962962964</c:v>
                </c:pt>
                <c:pt idx="11687">
                  <c:v>0.13526620370370371</c:v>
                </c:pt>
                <c:pt idx="11688">
                  <c:v>0.13527777777777777</c:v>
                </c:pt>
                <c:pt idx="11689">
                  <c:v>0.13528935185185184</c:v>
                </c:pt>
                <c:pt idx="11690">
                  <c:v>0.13530092592592594</c:v>
                </c:pt>
                <c:pt idx="11691">
                  <c:v>0.1353125</c:v>
                </c:pt>
                <c:pt idx="11692">
                  <c:v>0.13532407407407407</c:v>
                </c:pt>
                <c:pt idx="11693">
                  <c:v>0.13533564814814814</c:v>
                </c:pt>
                <c:pt idx="11694">
                  <c:v>0.13534722222222223</c:v>
                </c:pt>
                <c:pt idx="11695">
                  <c:v>0.1353587962962963</c:v>
                </c:pt>
                <c:pt idx="11696">
                  <c:v>0.13537037037037036</c:v>
                </c:pt>
                <c:pt idx="11697">
                  <c:v>0.13538194444444446</c:v>
                </c:pt>
                <c:pt idx="11698">
                  <c:v>0.13539351851851852</c:v>
                </c:pt>
                <c:pt idx="11699">
                  <c:v>0.13540509259259259</c:v>
                </c:pt>
                <c:pt idx="11700">
                  <c:v>0.13541666666666666</c:v>
                </c:pt>
                <c:pt idx="11701">
                  <c:v>0.13542824074074075</c:v>
                </c:pt>
                <c:pt idx="11702">
                  <c:v>0.13543981481481482</c:v>
                </c:pt>
                <c:pt idx="11703">
                  <c:v>0.13545138888888889</c:v>
                </c:pt>
                <c:pt idx="11704">
                  <c:v>0.13546296296296295</c:v>
                </c:pt>
                <c:pt idx="11705">
                  <c:v>0.13547453703703705</c:v>
                </c:pt>
                <c:pt idx="11706">
                  <c:v>0.13548611111111111</c:v>
                </c:pt>
                <c:pt idx="11707">
                  <c:v>0.13549768518518518</c:v>
                </c:pt>
                <c:pt idx="11708">
                  <c:v>0.13550925925925925</c:v>
                </c:pt>
                <c:pt idx="11709">
                  <c:v>0.13552083333333334</c:v>
                </c:pt>
                <c:pt idx="11710">
                  <c:v>0.13553240740740741</c:v>
                </c:pt>
                <c:pt idx="11711">
                  <c:v>0.13554398148148147</c:v>
                </c:pt>
                <c:pt idx="11712">
                  <c:v>0.13555555555555557</c:v>
                </c:pt>
                <c:pt idx="11713">
                  <c:v>0.13556712962962963</c:v>
                </c:pt>
                <c:pt idx="11714">
                  <c:v>0.1355787037037037</c:v>
                </c:pt>
                <c:pt idx="11715">
                  <c:v>0.13559027777777777</c:v>
                </c:pt>
                <c:pt idx="11716">
                  <c:v>0.13560185185185186</c:v>
                </c:pt>
                <c:pt idx="11717">
                  <c:v>0.13561342592592593</c:v>
                </c:pt>
                <c:pt idx="11718">
                  <c:v>0.135625</c:v>
                </c:pt>
                <c:pt idx="11719">
                  <c:v>0.13563657407407406</c:v>
                </c:pt>
                <c:pt idx="11720">
                  <c:v>0.13564814814814816</c:v>
                </c:pt>
                <c:pt idx="11721">
                  <c:v>0.13565972222222222</c:v>
                </c:pt>
                <c:pt idx="11722">
                  <c:v>0.13567129629629629</c:v>
                </c:pt>
                <c:pt idx="11723">
                  <c:v>0.13568287037037038</c:v>
                </c:pt>
                <c:pt idx="11724">
                  <c:v>0.13569444444444445</c:v>
                </c:pt>
                <c:pt idx="11725">
                  <c:v>0.13570601851851852</c:v>
                </c:pt>
                <c:pt idx="11726">
                  <c:v>0.13571759259259258</c:v>
                </c:pt>
                <c:pt idx="11727">
                  <c:v>0.13572916666666668</c:v>
                </c:pt>
                <c:pt idx="11728">
                  <c:v>0.13574074074074075</c:v>
                </c:pt>
                <c:pt idx="11729">
                  <c:v>0.13575231481481481</c:v>
                </c:pt>
                <c:pt idx="11730">
                  <c:v>0.13576388888888888</c:v>
                </c:pt>
                <c:pt idx="11731">
                  <c:v>0.13577546296296297</c:v>
                </c:pt>
                <c:pt idx="11732">
                  <c:v>0.13578703703703704</c:v>
                </c:pt>
                <c:pt idx="11733">
                  <c:v>0.13579861111111111</c:v>
                </c:pt>
                <c:pt idx="11734">
                  <c:v>0.13581018518518517</c:v>
                </c:pt>
                <c:pt idx="11735">
                  <c:v>0.13582175925925927</c:v>
                </c:pt>
                <c:pt idx="11736">
                  <c:v>0.13583333333333333</c:v>
                </c:pt>
                <c:pt idx="11737">
                  <c:v>0.1358449074074074</c:v>
                </c:pt>
                <c:pt idx="11738">
                  <c:v>0.13585648148148149</c:v>
                </c:pt>
                <c:pt idx="11739">
                  <c:v>0.13586805555555556</c:v>
                </c:pt>
                <c:pt idx="11740">
                  <c:v>0.13587962962962963</c:v>
                </c:pt>
                <c:pt idx="11741">
                  <c:v>0.13589120370370369</c:v>
                </c:pt>
                <c:pt idx="11742">
                  <c:v>0.13590277777777779</c:v>
                </c:pt>
                <c:pt idx="11743">
                  <c:v>0.13591435185185186</c:v>
                </c:pt>
                <c:pt idx="11744">
                  <c:v>0.13592592592592592</c:v>
                </c:pt>
                <c:pt idx="11745">
                  <c:v>0.13593749999999999</c:v>
                </c:pt>
                <c:pt idx="11746">
                  <c:v>0.13594907407407408</c:v>
                </c:pt>
                <c:pt idx="11747">
                  <c:v>0.13596064814814815</c:v>
                </c:pt>
                <c:pt idx="11748">
                  <c:v>0.13597222222222222</c:v>
                </c:pt>
                <c:pt idx="11749">
                  <c:v>0.13598379629629628</c:v>
                </c:pt>
                <c:pt idx="11750">
                  <c:v>0.13599537037037038</c:v>
                </c:pt>
                <c:pt idx="11751">
                  <c:v>0.13600694444444444</c:v>
                </c:pt>
                <c:pt idx="11752">
                  <c:v>0.13601851851851851</c:v>
                </c:pt>
                <c:pt idx="11753">
                  <c:v>0.13603009259259261</c:v>
                </c:pt>
                <c:pt idx="11754">
                  <c:v>0.13604166666666667</c:v>
                </c:pt>
                <c:pt idx="11755">
                  <c:v>0.13605324074074074</c:v>
                </c:pt>
                <c:pt idx="11756">
                  <c:v>0.13606481481481481</c:v>
                </c:pt>
                <c:pt idx="11757">
                  <c:v>0.1360763888888889</c:v>
                </c:pt>
                <c:pt idx="11758">
                  <c:v>0.13608796296296297</c:v>
                </c:pt>
                <c:pt idx="11759">
                  <c:v>0.13609953703703703</c:v>
                </c:pt>
                <c:pt idx="11760">
                  <c:v>0.1361111111111111</c:v>
                </c:pt>
                <c:pt idx="11761">
                  <c:v>0.13612268518518519</c:v>
                </c:pt>
                <c:pt idx="11762">
                  <c:v>0.13613425925925926</c:v>
                </c:pt>
                <c:pt idx="11763">
                  <c:v>0.13614583333333333</c:v>
                </c:pt>
                <c:pt idx="11764">
                  <c:v>0.13615740740740739</c:v>
                </c:pt>
                <c:pt idx="11765">
                  <c:v>0.13616898148148149</c:v>
                </c:pt>
                <c:pt idx="11766">
                  <c:v>0.13618055555555555</c:v>
                </c:pt>
                <c:pt idx="11767">
                  <c:v>0.13619212962962962</c:v>
                </c:pt>
                <c:pt idx="11768">
                  <c:v>0.13620370370370372</c:v>
                </c:pt>
                <c:pt idx="11769">
                  <c:v>0.13621527777777778</c:v>
                </c:pt>
                <c:pt idx="11770">
                  <c:v>0.13622685185185185</c:v>
                </c:pt>
                <c:pt idx="11771">
                  <c:v>0.13623842592592592</c:v>
                </c:pt>
                <c:pt idx="11772">
                  <c:v>0.13625000000000001</c:v>
                </c:pt>
                <c:pt idx="11773">
                  <c:v>0.13626157407407408</c:v>
                </c:pt>
                <c:pt idx="11774">
                  <c:v>0.13627314814814814</c:v>
                </c:pt>
                <c:pt idx="11775">
                  <c:v>0.13628472222222221</c:v>
                </c:pt>
                <c:pt idx="11776">
                  <c:v>0.1362962962962963</c:v>
                </c:pt>
                <c:pt idx="11777">
                  <c:v>0.13630787037037037</c:v>
                </c:pt>
                <c:pt idx="11778">
                  <c:v>0.13631944444444444</c:v>
                </c:pt>
                <c:pt idx="11779">
                  <c:v>0.13633101851851853</c:v>
                </c:pt>
                <c:pt idx="11780">
                  <c:v>0.1363425925925926</c:v>
                </c:pt>
                <c:pt idx="11781">
                  <c:v>0.13635416666666667</c:v>
                </c:pt>
                <c:pt idx="11782">
                  <c:v>0.13636574074074073</c:v>
                </c:pt>
                <c:pt idx="11783">
                  <c:v>0.13637731481481483</c:v>
                </c:pt>
                <c:pt idx="11784">
                  <c:v>0.13638888888888889</c:v>
                </c:pt>
                <c:pt idx="11785">
                  <c:v>0.13640046296296296</c:v>
                </c:pt>
                <c:pt idx="11786">
                  <c:v>0.13641203703703703</c:v>
                </c:pt>
                <c:pt idx="11787">
                  <c:v>0.13642361111111112</c:v>
                </c:pt>
                <c:pt idx="11788">
                  <c:v>0.13643518518518519</c:v>
                </c:pt>
                <c:pt idx="11789">
                  <c:v>0.13644675925925925</c:v>
                </c:pt>
                <c:pt idx="11790">
                  <c:v>0.13645833333333332</c:v>
                </c:pt>
                <c:pt idx="11791">
                  <c:v>0.13646990740740741</c:v>
                </c:pt>
                <c:pt idx="11792">
                  <c:v>0.13648148148148148</c:v>
                </c:pt>
                <c:pt idx="11793">
                  <c:v>0.13649305555555555</c:v>
                </c:pt>
                <c:pt idx="11794">
                  <c:v>0.13650462962962964</c:v>
                </c:pt>
                <c:pt idx="11795">
                  <c:v>0.13651620370370371</c:v>
                </c:pt>
                <c:pt idx="11796">
                  <c:v>0.13652777777777778</c:v>
                </c:pt>
                <c:pt idx="11797">
                  <c:v>0.13653935185185184</c:v>
                </c:pt>
                <c:pt idx="11798">
                  <c:v>0.13655092592592594</c:v>
                </c:pt>
                <c:pt idx="11799">
                  <c:v>0.1365625</c:v>
                </c:pt>
                <c:pt idx="11800">
                  <c:v>0.13657407407407407</c:v>
                </c:pt>
                <c:pt idx="11801">
                  <c:v>0.13658564814814814</c:v>
                </c:pt>
                <c:pt idx="11802">
                  <c:v>0.13659722222222223</c:v>
                </c:pt>
                <c:pt idx="11803">
                  <c:v>0.1366087962962963</c:v>
                </c:pt>
                <c:pt idx="11804">
                  <c:v>0.13662037037037036</c:v>
                </c:pt>
                <c:pt idx="11805">
                  <c:v>0.13663194444444443</c:v>
                </c:pt>
                <c:pt idx="11806">
                  <c:v>0.13664351851851853</c:v>
                </c:pt>
                <c:pt idx="11807">
                  <c:v>0.13665509259259259</c:v>
                </c:pt>
                <c:pt idx="11808">
                  <c:v>0.13666666666666666</c:v>
                </c:pt>
                <c:pt idx="11809">
                  <c:v>0.13667824074074075</c:v>
                </c:pt>
                <c:pt idx="11810">
                  <c:v>0.13668981481481482</c:v>
                </c:pt>
                <c:pt idx="11811">
                  <c:v>0.13670138888888889</c:v>
                </c:pt>
                <c:pt idx="11812">
                  <c:v>0.13671296296296295</c:v>
                </c:pt>
                <c:pt idx="11813">
                  <c:v>0.13672453703703705</c:v>
                </c:pt>
                <c:pt idx="11814">
                  <c:v>0.13673611111111111</c:v>
                </c:pt>
                <c:pt idx="11815">
                  <c:v>0.13674768518518518</c:v>
                </c:pt>
                <c:pt idx="11816">
                  <c:v>0.13675925925925925</c:v>
                </c:pt>
                <c:pt idx="11817">
                  <c:v>0.13677083333333334</c:v>
                </c:pt>
                <c:pt idx="11818">
                  <c:v>0.13678240740740741</c:v>
                </c:pt>
                <c:pt idx="11819">
                  <c:v>0.13679398148148147</c:v>
                </c:pt>
                <c:pt idx="11820">
                  <c:v>0.13680555555555557</c:v>
                </c:pt>
                <c:pt idx="11821">
                  <c:v>0.13681712962962964</c:v>
                </c:pt>
                <c:pt idx="11822">
                  <c:v>0.1368287037037037</c:v>
                </c:pt>
                <c:pt idx="11823">
                  <c:v>0.13684027777777777</c:v>
                </c:pt>
                <c:pt idx="11824">
                  <c:v>0.13685185185185186</c:v>
                </c:pt>
                <c:pt idx="11825">
                  <c:v>0.13686342592592593</c:v>
                </c:pt>
                <c:pt idx="11826">
                  <c:v>0.136875</c:v>
                </c:pt>
                <c:pt idx="11827">
                  <c:v>0.13688657407407406</c:v>
                </c:pt>
                <c:pt idx="11828">
                  <c:v>0.13689814814814816</c:v>
                </c:pt>
                <c:pt idx="11829">
                  <c:v>0.13690972222222222</c:v>
                </c:pt>
                <c:pt idx="11830">
                  <c:v>0.13692129629629629</c:v>
                </c:pt>
                <c:pt idx="11831">
                  <c:v>0.13693287037037036</c:v>
                </c:pt>
                <c:pt idx="11832">
                  <c:v>0.13694444444444445</c:v>
                </c:pt>
                <c:pt idx="11833">
                  <c:v>0.13695601851851852</c:v>
                </c:pt>
                <c:pt idx="11834">
                  <c:v>0.13696759259259259</c:v>
                </c:pt>
                <c:pt idx="11835">
                  <c:v>0.13697916666666668</c:v>
                </c:pt>
                <c:pt idx="11836">
                  <c:v>0.13699074074074075</c:v>
                </c:pt>
                <c:pt idx="11837">
                  <c:v>0.13700231481481481</c:v>
                </c:pt>
                <c:pt idx="11838">
                  <c:v>0.13701388888888888</c:v>
                </c:pt>
                <c:pt idx="11839">
                  <c:v>0.13702546296296297</c:v>
                </c:pt>
                <c:pt idx="11840">
                  <c:v>0.13703703703703704</c:v>
                </c:pt>
                <c:pt idx="11841">
                  <c:v>0.13704861111111111</c:v>
                </c:pt>
                <c:pt idx="11842">
                  <c:v>0.13706018518518517</c:v>
                </c:pt>
                <c:pt idx="11843">
                  <c:v>0.13707175925925927</c:v>
                </c:pt>
                <c:pt idx="11844">
                  <c:v>0.13708333333333333</c:v>
                </c:pt>
                <c:pt idx="11845">
                  <c:v>0.1370949074074074</c:v>
                </c:pt>
                <c:pt idx="11846">
                  <c:v>0.13710648148148147</c:v>
                </c:pt>
                <c:pt idx="11847">
                  <c:v>0.13711805555555556</c:v>
                </c:pt>
                <c:pt idx="11848">
                  <c:v>0.13712962962962963</c:v>
                </c:pt>
                <c:pt idx="11849">
                  <c:v>0.1371412037037037</c:v>
                </c:pt>
                <c:pt idx="11850">
                  <c:v>0.13715277777777779</c:v>
                </c:pt>
                <c:pt idx="11851">
                  <c:v>0.13716435185185186</c:v>
                </c:pt>
                <c:pt idx="11852">
                  <c:v>0.13717592592592592</c:v>
                </c:pt>
                <c:pt idx="11853">
                  <c:v>0.13718749999999999</c:v>
                </c:pt>
                <c:pt idx="11854">
                  <c:v>0.13719907407407408</c:v>
                </c:pt>
                <c:pt idx="11855">
                  <c:v>0.13721064814814815</c:v>
                </c:pt>
                <c:pt idx="11856">
                  <c:v>0.13722222222222222</c:v>
                </c:pt>
                <c:pt idx="11857">
                  <c:v>0.13723379629629628</c:v>
                </c:pt>
                <c:pt idx="11858">
                  <c:v>0.13724537037037038</c:v>
                </c:pt>
                <c:pt idx="11859">
                  <c:v>0.13725694444444445</c:v>
                </c:pt>
                <c:pt idx="11860">
                  <c:v>0.13726851851851851</c:v>
                </c:pt>
                <c:pt idx="11861">
                  <c:v>0.13728009259259261</c:v>
                </c:pt>
                <c:pt idx="11862">
                  <c:v>0.13729166666666667</c:v>
                </c:pt>
                <c:pt idx="11863">
                  <c:v>0.13730324074074074</c:v>
                </c:pt>
                <c:pt idx="11864">
                  <c:v>0.13731481481481481</c:v>
                </c:pt>
                <c:pt idx="11865">
                  <c:v>0.1373263888888889</c:v>
                </c:pt>
                <c:pt idx="11866">
                  <c:v>0.13733796296296297</c:v>
                </c:pt>
                <c:pt idx="11867">
                  <c:v>0.13734953703703703</c:v>
                </c:pt>
                <c:pt idx="11868">
                  <c:v>0.1373611111111111</c:v>
                </c:pt>
                <c:pt idx="11869">
                  <c:v>0.13737268518518519</c:v>
                </c:pt>
                <c:pt idx="11870">
                  <c:v>0.13738425925925926</c:v>
                </c:pt>
                <c:pt idx="11871">
                  <c:v>0.13739583333333333</c:v>
                </c:pt>
                <c:pt idx="11872">
                  <c:v>0.13740740740740739</c:v>
                </c:pt>
                <c:pt idx="11873">
                  <c:v>0.13741898148148149</c:v>
                </c:pt>
                <c:pt idx="11874">
                  <c:v>0.13743055555555556</c:v>
                </c:pt>
                <c:pt idx="11875">
                  <c:v>0.13744212962962962</c:v>
                </c:pt>
                <c:pt idx="11876">
                  <c:v>0.13745370370370372</c:v>
                </c:pt>
                <c:pt idx="11877">
                  <c:v>0.13746527777777778</c:v>
                </c:pt>
                <c:pt idx="11878">
                  <c:v>0.13747685185185185</c:v>
                </c:pt>
                <c:pt idx="11879">
                  <c:v>0.13748842592592592</c:v>
                </c:pt>
                <c:pt idx="11880">
                  <c:v>0.13750000000000001</c:v>
                </c:pt>
                <c:pt idx="11881">
                  <c:v>0.13751157407407408</c:v>
                </c:pt>
                <c:pt idx="11882">
                  <c:v>0.13752314814814814</c:v>
                </c:pt>
                <c:pt idx="11883">
                  <c:v>0.13753472222222221</c:v>
                </c:pt>
                <c:pt idx="11884">
                  <c:v>0.13754629629629631</c:v>
                </c:pt>
                <c:pt idx="11885">
                  <c:v>0.13755787037037037</c:v>
                </c:pt>
                <c:pt idx="11886">
                  <c:v>0.13756944444444444</c:v>
                </c:pt>
                <c:pt idx="11887">
                  <c:v>0.13758101851851851</c:v>
                </c:pt>
                <c:pt idx="11888">
                  <c:v>0.1375925925925926</c:v>
                </c:pt>
                <c:pt idx="11889">
                  <c:v>0.13760416666666667</c:v>
                </c:pt>
                <c:pt idx="11890">
                  <c:v>0.13761574074074073</c:v>
                </c:pt>
                <c:pt idx="11891">
                  <c:v>0.13762731481481483</c:v>
                </c:pt>
                <c:pt idx="11892">
                  <c:v>0.13763888888888889</c:v>
                </c:pt>
                <c:pt idx="11893">
                  <c:v>0.13765046296296296</c:v>
                </c:pt>
                <c:pt idx="11894">
                  <c:v>0.13766203703703703</c:v>
                </c:pt>
                <c:pt idx="11895">
                  <c:v>0.13767361111111112</c:v>
                </c:pt>
                <c:pt idx="11896">
                  <c:v>0.13768518518518519</c:v>
                </c:pt>
                <c:pt idx="11897">
                  <c:v>0.13769675925925925</c:v>
                </c:pt>
                <c:pt idx="11898">
                  <c:v>0.13770833333333332</c:v>
                </c:pt>
                <c:pt idx="11899">
                  <c:v>0.13771990740740742</c:v>
                </c:pt>
                <c:pt idx="11900">
                  <c:v>0.13773148148148148</c:v>
                </c:pt>
                <c:pt idx="11901">
                  <c:v>0.13774305555555555</c:v>
                </c:pt>
                <c:pt idx="11902">
                  <c:v>0.13775462962962962</c:v>
                </c:pt>
                <c:pt idx="11903">
                  <c:v>0.13776620370370371</c:v>
                </c:pt>
                <c:pt idx="11904">
                  <c:v>0.13777777777777778</c:v>
                </c:pt>
                <c:pt idx="11905">
                  <c:v>0.13778935185185184</c:v>
                </c:pt>
                <c:pt idx="11906">
                  <c:v>0.13780092592592594</c:v>
                </c:pt>
                <c:pt idx="11907">
                  <c:v>0.1378125</c:v>
                </c:pt>
                <c:pt idx="11908">
                  <c:v>0.13782407407407407</c:v>
                </c:pt>
                <c:pt idx="11909">
                  <c:v>0.13783564814814814</c:v>
                </c:pt>
                <c:pt idx="11910">
                  <c:v>0.13784722222222223</c:v>
                </c:pt>
                <c:pt idx="11911">
                  <c:v>0.1378587962962963</c:v>
                </c:pt>
                <c:pt idx="11912">
                  <c:v>0.13787037037037037</c:v>
                </c:pt>
                <c:pt idx="11913">
                  <c:v>0.13788194444444443</c:v>
                </c:pt>
                <c:pt idx="11914">
                  <c:v>0.13789351851851853</c:v>
                </c:pt>
                <c:pt idx="11915">
                  <c:v>0.13790509259259259</c:v>
                </c:pt>
                <c:pt idx="11916">
                  <c:v>0.13791666666666666</c:v>
                </c:pt>
                <c:pt idx="11917">
                  <c:v>0.13792824074074075</c:v>
                </c:pt>
                <c:pt idx="11918">
                  <c:v>0.13793981481481482</c:v>
                </c:pt>
                <c:pt idx="11919">
                  <c:v>0.13795138888888889</c:v>
                </c:pt>
                <c:pt idx="11920">
                  <c:v>0.13796296296296295</c:v>
                </c:pt>
                <c:pt idx="11921">
                  <c:v>0.13797453703703705</c:v>
                </c:pt>
                <c:pt idx="11922">
                  <c:v>0.13798611111111111</c:v>
                </c:pt>
                <c:pt idx="11923">
                  <c:v>0.13799768518518518</c:v>
                </c:pt>
                <c:pt idx="11924">
                  <c:v>0.13800925925925925</c:v>
                </c:pt>
                <c:pt idx="11925">
                  <c:v>0.13802083333333334</c:v>
                </c:pt>
                <c:pt idx="11926">
                  <c:v>0.13803240740740741</c:v>
                </c:pt>
                <c:pt idx="11927">
                  <c:v>0.13804398148148148</c:v>
                </c:pt>
                <c:pt idx="11928">
                  <c:v>0.13805555555555554</c:v>
                </c:pt>
                <c:pt idx="11929">
                  <c:v>0.13806712962962964</c:v>
                </c:pt>
                <c:pt idx="11930">
                  <c:v>0.1380787037037037</c:v>
                </c:pt>
                <c:pt idx="11931">
                  <c:v>0.13809027777777777</c:v>
                </c:pt>
                <c:pt idx="11932">
                  <c:v>0.13810185185185186</c:v>
                </c:pt>
                <c:pt idx="11933">
                  <c:v>0.13811342592592593</c:v>
                </c:pt>
                <c:pt idx="11934">
                  <c:v>0.138125</c:v>
                </c:pt>
                <c:pt idx="11935">
                  <c:v>0.13813657407407406</c:v>
                </c:pt>
                <c:pt idx="11936">
                  <c:v>0.13814814814814816</c:v>
                </c:pt>
                <c:pt idx="11937">
                  <c:v>0.13815972222222223</c:v>
                </c:pt>
                <c:pt idx="11938">
                  <c:v>0.13817129629629629</c:v>
                </c:pt>
                <c:pt idx="11939">
                  <c:v>0.13818287037037036</c:v>
                </c:pt>
                <c:pt idx="11940">
                  <c:v>0.13819444444444445</c:v>
                </c:pt>
                <c:pt idx="11941">
                  <c:v>0.13820601851851852</c:v>
                </c:pt>
                <c:pt idx="11942">
                  <c:v>0.13821759259259259</c:v>
                </c:pt>
                <c:pt idx="11943">
                  <c:v>0.13822916666666665</c:v>
                </c:pt>
                <c:pt idx="11944">
                  <c:v>0.13824074074074075</c:v>
                </c:pt>
                <c:pt idx="11945">
                  <c:v>0.13825231481481481</c:v>
                </c:pt>
                <c:pt idx="11946">
                  <c:v>0.13826388888888888</c:v>
                </c:pt>
                <c:pt idx="11947">
                  <c:v>0.13827546296296298</c:v>
                </c:pt>
                <c:pt idx="11948">
                  <c:v>0.13828703703703704</c:v>
                </c:pt>
                <c:pt idx="11949">
                  <c:v>0.13829861111111111</c:v>
                </c:pt>
                <c:pt idx="11950">
                  <c:v>0.13831018518518517</c:v>
                </c:pt>
                <c:pt idx="11951">
                  <c:v>0.13832175925925927</c:v>
                </c:pt>
                <c:pt idx="11952">
                  <c:v>0.13833333333333334</c:v>
                </c:pt>
                <c:pt idx="11953">
                  <c:v>0.1383449074074074</c:v>
                </c:pt>
                <c:pt idx="11954">
                  <c:v>0.13835648148148147</c:v>
                </c:pt>
                <c:pt idx="11955">
                  <c:v>0.13836805555555556</c:v>
                </c:pt>
                <c:pt idx="11956">
                  <c:v>0.13837962962962963</c:v>
                </c:pt>
                <c:pt idx="11957">
                  <c:v>0.1383912037037037</c:v>
                </c:pt>
                <c:pt idx="11958">
                  <c:v>0.13840277777777779</c:v>
                </c:pt>
                <c:pt idx="11959">
                  <c:v>0.13841435185185186</c:v>
                </c:pt>
                <c:pt idx="11960">
                  <c:v>0.13842592592592592</c:v>
                </c:pt>
                <c:pt idx="11961">
                  <c:v>0.13843749999999999</c:v>
                </c:pt>
                <c:pt idx="11962">
                  <c:v>0.13844907407407409</c:v>
                </c:pt>
                <c:pt idx="11963">
                  <c:v>0.13846064814814815</c:v>
                </c:pt>
                <c:pt idx="11964">
                  <c:v>0.13847222222222222</c:v>
                </c:pt>
                <c:pt idx="11965">
                  <c:v>0.13848379629629629</c:v>
                </c:pt>
                <c:pt idx="11966">
                  <c:v>0.13849537037037038</c:v>
                </c:pt>
                <c:pt idx="11967">
                  <c:v>0.13850694444444445</c:v>
                </c:pt>
                <c:pt idx="11968">
                  <c:v>0.13851851851851851</c:v>
                </c:pt>
                <c:pt idx="11969">
                  <c:v>0.13853009259259258</c:v>
                </c:pt>
                <c:pt idx="11970">
                  <c:v>0.13854166666666667</c:v>
                </c:pt>
                <c:pt idx="11971">
                  <c:v>0.13855324074074074</c:v>
                </c:pt>
                <c:pt idx="11972">
                  <c:v>0.13856481481481481</c:v>
                </c:pt>
                <c:pt idx="11973">
                  <c:v>0.1385763888888889</c:v>
                </c:pt>
                <c:pt idx="11974">
                  <c:v>0.13858796296296297</c:v>
                </c:pt>
                <c:pt idx="11975">
                  <c:v>0.13859953703703703</c:v>
                </c:pt>
                <c:pt idx="11976">
                  <c:v>0.1386111111111111</c:v>
                </c:pt>
                <c:pt idx="11977">
                  <c:v>0.1386226851851852</c:v>
                </c:pt>
                <c:pt idx="11978">
                  <c:v>0.13863425925925926</c:v>
                </c:pt>
                <c:pt idx="11979">
                  <c:v>0.13864583333333333</c:v>
                </c:pt>
                <c:pt idx="11980">
                  <c:v>0.1386574074074074</c:v>
                </c:pt>
                <c:pt idx="11981">
                  <c:v>0.13866898148148149</c:v>
                </c:pt>
                <c:pt idx="11982">
                  <c:v>0.13868055555555556</c:v>
                </c:pt>
                <c:pt idx="11983">
                  <c:v>0.13869212962962962</c:v>
                </c:pt>
                <c:pt idx="11984">
                  <c:v>0.13870370370370369</c:v>
                </c:pt>
                <c:pt idx="11985">
                  <c:v>0.13871527777777778</c:v>
                </c:pt>
                <c:pt idx="11986">
                  <c:v>0.13872685185185185</c:v>
                </c:pt>
                <c:pt idx="11987">
                  <c:v>0.13873842592592592</c:v>
                </c:pt>
                <c:pt idx="11988">
                  <c:v>0.13875000000000001</c:v>
                </c:pt>
                <c:pt idx="11989">
                  <c:v>0.13876157407407408</c:v>
                </c:pt>
                <c:pt idx="11990">
                  <c:v>0.13877314814814815</c:v>
                </c:pt>
                <c:pt idx="11991">
                  <c:v>0.13878472222222221</c:v>
                </c:pt>
                <c:pt idx="11992">
                  <c:v>0.13879629629629631</c:v>
                </c:pt>
                <c:pt idx="11993">
                  <c:v>0.13880787037037037</c:v>
                </c:pt>
                <c:pt idx="11994">
                  <c:v>0.13881944444444444</c:v>
                </c:pt>
                <c:pt idx="11995">
                  <c:v>0.13883101851851851</c:v>
                </c:pt>
                <c:pt idx="11996">
                  <c:v>0.1388425925925926</c:v>
                </c:pt>
                <c:pt idx="11997">
                  <c:v>0.13885416666666667</c:v>
                </c:pt>
                <c:pt idx="11998">
                  <c:v>0.13886574074074073</c:v>
                </c:pt>
                <c:pt idx="11999">
                  <c:v>0.13887731481481483</c:v>
                </c:pt>
                <c:pt idx="12000">
                  <c:v>0.1388888888888889</c:v>
                </c:pt>
                <c:pt idx="12001">
                  <c:v>0.13890046296296296</c:v>
                </c:pt>
                <c:pt idx="12002">
                  <c:v>0.13891203703703703</c:v>
                </c:pt>
                <c:pt idx="12003">
                  <c:v>0.13892361111111112</c:v>
                </c:pt>
                <c:pt idx="12004">
                  <c:v>0.13893518518518519</c:v>
                </c:pt>
                <c:pt idx="12005">
                  <c:v>0.13894675925925926</c:v>
                </c:pt>
                <c:pt idx="12006">
                  <c:v>0.13895833333333332</c:v>
                </c:pt>
                <c:pt idx="12007">
                  <c:v>0.13896990740740742</c:v>
                </c:pt>
                <c:pt idx="12008">
                  <c:v>0.13898148148148148</c:v>
                </c:pt>
                <c:pt idx="12009">
                  <c:v>0.13899305555555555</c:v>
                </c:pt>
                <c:pt idx="12010">
                  <c:v>0.13900462962962962</c:v>
                </c:pt>
                <c:pt idx="12011">
                  <c:v>0.13901620370370371</c:v>
                </c:pt>
                <c:pt idx="12012">
                  <c:v>0.13902777777777778</c:v>
                </c:pt>
                <c:pt idx="12013">
                  <c:v>0.13903935185185184</c:v>
                </c:pt>
                <c:pt idx="12014">
                  <c:v>0.13905092592592594</c:v>
                </c:pt>
                <c:pt idx="12015">
                  <c:v>0.13906250000000001</c:v>
                </c:pt>
                <c:pt idx="12016">
                  <c:v>0.13907407407407407</c:v>
                </c:pt>
                <c:pt idx="12017">
                  <c:v>0.13908564814814814</c:v>
                </c:pt>
                <c:pt idx="12018">
                  <c:v>0.13909722222222223</c:v>
                </c:pt>
                <c:pt idx="12019">
                  <c:v>0.1391087962962963</c:v>
                </c:pt>
                <c:pt idx="12020">
                  <c:v>0.13912037037037037</c:v>
                </c:pt>
                <c:pt idx="12021">
                  <c:v>0.13913194444444443</c:v>
                </c:pt>
                <c:pt idx="12022">
                  <c:v>0.13914351851851853</c:v>
                </c:pt>
                <c:pt idx="12023">
                  <c:v>0.13915509259259259</c:v>
                </c:pt>
                <c:pt idx="12024">
                  <c:v>0.13916666666666666</c:v>
                </c:pt>
                <c:pt idx="12025">
                  <c:v>0.13917824074074073</c:v>
                </c:pt>
                <c:pt idx="12026">
                  <c:v>0.13918981481481482</c:v>
                </c:pt>
                <c:pt idx="12027">
                  <c:v>0.13920138888888889</c:v>
                </c:pt>
                <c:pt idx="12028">
                  <c:v>0.13921296296296296</c:v>
                </c:pt>
                <c:pt idx="12029">
                  <c:v>0.13922453703703705</c:v>
                </c:pt>
                <c:pt idx="12030">
                  <c:v>0.13923611111111112</c:v>
                </c:pt>
                <c:pt idx="12031">
                  <c:v>0.13924768518518518</c:v>
                </c:pt>
                <c:pt idx="12032">
                  <c:v>0.13925925925925925</c:v>
                </c:pt>
                <c:pt idx="12033">
                  <c:v>0.13927083333333334</c:v>
                </c:pt>
                <c:pt idx="12034">
                  <c:v>0.13928240740740741</c:v>
                </c:pt>
                <c:pt idx="12035">
                  <c:v>0.13929398148148148</c:v>
                </c:pt>
                <c:pt idx="12036">
                  <c:v>0.13930555555555554</c:v>
                </c:pt>
                <c:pt idx="12037">
                  <c:v>0.13931712962962964</c:v>
                </c:pt>
                <c:pt idx="12038">
                  <c:v>0.1393287037037037</c:v>
                </c:pt>
                <c:pt idx="12039">
                  <c:v>0.13934027777777777</c:v>
                </c:pt>
                <c:pt idx="12040">
                  <c:v>0.13935185185185187</c:v>
                </c:pt>
                <c:pt idx="12041">
                  <c:v>0.13936342592592593</c:v>
                </c:pt>
                <c:pt idx="12042">
                  <c:v>0.139375</c:v>
                </c:pt>
                <c:pt idx="12043">
                  <c:v>0.13938657407407407</c:v>
                </c:pt>
                <c:pt idx="12044">
                  <c:v>0.13939814814814816</c:v>
                </c:pt>
                <c:pt idx="12045">
                  <c:v>0.13940972222222223</c:v>
                </c:pt>
                <c:pt idx="12046">
                  <c:v>0.13942129629629629</c:v>
                </c:pt>
                <c:pt idx="12047">
                  <c:v>0.13943287037037036</c:v>
                </c:pt>
                <c:pt idx="12048">
                  <c:v>0.13944444444444445</c:v>
                </c:pt>
                <c:pt idx="12049">
                  <c:v>0.13945601851851852</c:v>
                </c:pt>
                <c:pt idx="12050">
                  <c:v>0.13946759259259259</c:v>
                </c:pt>
                <c:pt idx="12051">
                  <c:v>0.13947916666666665</c:v>
                </c:pt>
                <c:pt idx="12052">
                  <c:v>0.13949074074074075</c:v>
                </c:pt>
                <c:pt idx="12053">
                  <c:v>0.13950231481481482</c:v>
                </c:pt>
                <c:pt idx="12054">
                  <c:v>0.13951388888888888</c:v>
                </c:pt>
                <c:pt idx="12055">
                  <c:v>0.13952546296296298</c:v>
                </c:pt>
                <c:pt idx="12056">
                  <c:v>0.13953703703703704</c:v>
                </c:pt>
                <c:pt idx="12057">
                  <c:v>0.13954861111111111</c:v>
                </c:pt>
                <c:pt idx="12058">
                  <c:v>0.13956018518518518</c:v>
                </c:pt>
                <c:pt idx="12059">
                  <c:v>0.13957175925925927</c:v>
                </c:pt>
                <c:pt idx="12060">
                  <c:v>0.13958333333333334</c:v>
                </c:pt>
                <c:pt idx="12061">
                  <c:v>0.1395949074074074</c:v>
                </c:pt>
                <c:pt idx="12062">
                  <c:v>0.13960648148148147</c:v>
                </c:pt>
                <c:pt idx="12063">
                  <c:v>0.13961805555555556</c:v>
                </c:pt>
                <c:pt idx="12064">
                  <c:v>0.13962962962962963</c:v>
                </c:pt>
                <c:pt idx="12065">
                  <c:v>0.1396412037037037</c:v>
                </c:pt>
                <c:pt idx="12066">
                  <c:v>0.13965277777777776</c:v>
                </c:pt>
                <c:pt idx="12067">
                  <c:v>0.13966435185185186</c:v>
                </c:pt>
                <c:pt idx="12068">
                  <c:v>0.13967592592592593</c:v>
                </c:pt>
                <c:pt idx="12069">
                  <c:v>0.13968749999999999</c:v>
                </c:pt>
                <c:pt idx="12070">
                  <c:v>0.13969907407407409</c:v>
                </c:pt>
                <c:pt idx="12071">
                  <c:v>0.13971064814814815</c:v>
                </c:pt>
                <c:pt idx="12072">
                  <c:v>0.13972222222222222</c:v>
                </c:pt>
                <c:pt idx="12073">
                  <c:v>0.13973379629629629</c:v>
                </c:pt>
                <c:pt idx="12074">
                  <c:v>0.13974537037037038</c:v>
                </c:pt>
                <c:pt idx="12075">
                  <c:v>0.13975694444444445</c:v>
                </c:pt>
                <c:pt idx="12076">
                  <c:v>0.13976851851851851</c:v>
                </c:pt>
                <c:pt idx="12077">
                  <c:v>0.13978009259259258</c:v>
                </c:pt>
                <c:pt idx="12078">
                  <c:v>0.13979166666666668</c:v>
                </c:pt>
                <c:pt idx="12079">
                  <c:v>0.13980324074074074</c:v>
                </c:pt>
                <c:pt idx="12080">
                  <c:v>0.13981481481481481</c:v>
                </c:pt>
                <c:pt idx="12081">
                  <c:v>0.13982638888888888</c:v>
                </c:pt>
                <c:pt idx="12082">
                  <c:v>0.13983796296296297</c:v>
                </c:pt>
                <c:pt idx="12083">
                  <c:v>0.13984953703703704</c:v>
                </c:pt>
                <c:pt idx="12084">
                  <c:v>0.1398611111111111</c:v>
                </c:pt>
                <c:pt idx="12085">
                  <c:v>0.1398726851851852</c:v>
                </c:pt>
                <c:pt idx="12086">
                  <c:v>0.13988425925925926</c:v>
                </c:pt>
                <c:pt idx="12087">
                  <c:v>0.13989583333333333</c:v>
                </c:pt>
                <c:pt idx="12088">
                  <c:v>0.1399074074074074</c:v>
                </c:pt>
                <c:pt idx="12089">
                  <c:v>0.13991898148148149</c:v>
                </c:pt>
                <c:pt idx="12090">
                  <c:v>0.13993055555555556</c:v>
                </c:pt>
                <c:pt idx="12091">
                  <c:v>0.13994212962962962</c:v>
                </c:pt>
                <c:pt idx="12092">
                  <c:v>0.13995370370370369</c:v>
                </c:pt>
                <c:pt idx="12093">
                  <c:v>0.13996527777777779</c:v>
                </c:pt>
                <c:pt idx="12094">
                  <c:v>0.13997685185185185</c:v>
                </c:pt>
                <c:pt idx="12095">
                  <c:v>0.13998842592592592</c:v>
                </c:pt>
                <c:pt idx="12096">
                  <c:v>0.14000000000000001</c:v>
                </c:pt>
                <c:pt idx="12097">
                  <c:v>0.14001157407407408</c:v>
                </c:pt>
                <c:pt idx="12098">
                  <c:v>0.14002314814814815</c:v>
                </c:pt>
                <c:pt idx="12099">
                  <c:v>0.14003472222222221</c:v>
                </c:pt>
                <c:pt idx="12100">
                  <c:v>0.14004629629629631</c:v>
                </c:pt>
                <c:pt idx="12101">
                  <c:v>0.14005787037037037</c:v>
                </c:pt>
                <c:pt idx="12102">
                  <c:v>0.14006944444444444</c:v>
                </c:pt>
                <c:pt idx="12103">
                  <c:v>0.14008101851851851</c:v>
                </c:pt>
                <c:pt idx="12104">
                  <c:v>0.1400925925925926</c:v>
                </c:pt>
                <c:pt idx="12105">
                  <c:v>0.14010416666666667</c:v>
                </c:pt>
                <c:pt idx="12106">
                  <c:v>0.14011574074074074</c:v>
                </c:pt>
                <c:pt idx="12107">
                  <c:v>0.1401273148148148</c:v>
                </c:pt>
                <c:pt idx="12108">
                  <c:v>0.1401388888888889</c:v>
                </c:pt>
                <c:pt idx="12109">
                  <c:v>0.14015046296296296</c:v>
                </c:pt>
                <c:pt idx="12110">
                  <c:v>0.14016203703703703</c:v>
                </c:pt>
                <c:pt idx="12111">
                  <c:v>0.14017361111111112</c:v>
                </c:pt>
                <c:pt idx="12112">
                  <c:v>0.14018518518518519</c:v>
                </c:pt>
                <c:pt idx="12113">
                  <c:v>0.14019675925925926</c:v>
                </c:pt>
                <c:pt idx="12114">
                  <c:v>0.14020833333333332</c:v>
                </c:pt>
                <c:pt idx="12115">
                  <c:v>0.14021990740740742</c:v>
                </c:pt>
                <c:pt idx="12116">
                  <c:v>0.14023148148148148</c:v>
                </c:pt>
                <c:pt idx="12117">
                  <c:v>0.14024305555555555</c:v>
                </c:pt>
                <c:pt idx="12118">
                  <c:v>0.14025462962962962</c:v>
                </c:pt>
                <c:pt idx="12119">
                  <c:v>0.14026620370370371</c:v>
                </c:pt>
                <c:pt idx="12120">
                  <c:v>0.14027777777777778</c:v>
                </c:pt>
                <c:pt idx="12121">
                  <c:v>0.14028935185185185</c:v>
                </c:pt>
                <c:pt idx="12122">
                  <c:v>0.14030092592592591</c:v>
                </c:pt>
                <c:pt idx="12123">
                  <c:v>0.14031250000000001</c:v>
                </c:pt>
                <c:pt idx="12124">
                  <c:v>0.14032407407407407</c:v>
                </c:pt>
                <c:pt idx="12125">
                  <c:v>0.14033564814814814</c:v>
                </c:pt>
                <c:pt idx="12126">
                  <c:v>0.14034722222222223</c:v>
                </c:pt>
                <c:pt idx="12127">
                  <c:v>0.1403587962962963</c:v>
                </c:pt>
                <c:pt idx="12128">
                  <c:v>0.14037037037037037</c:v>
                </c:pt>
                <c:pt idx="12129">
                  <c:v>0.14038194444444443</c:v>
                </c:pt>
                <c:pt idx="12130">
                  <c:v>0.14039351851851853</c:v>
                </c:pt>
                <c:pt idx="12131">
                  <c:v>0.1404050925925926</c:v>
                </c:pt>
                <c:pt idx="12132">
                  <c:v>0.14041666666666666</c:v>
                </c:pt>
                <c:pt idx="12133">
                  <c:v>0.14042824074074073</c:v>
                </c:pt>
                <c:pt idx="12134">
                  <c:v>0.14043981481481482</c:v>
                </c:pt>
                <c:pt idx="12135">
                  <c:v>0.14045138888888889</c:v>
                </c:pt>
                <c:pt idx="12136">
                  <c:v>0.14046296296296296</c:v>
                </c:pt>
                <c:pt idx="12137">
                  <c:v>0.14047453703703705</c:v>
                </c:pt>
                <c:pt idx="12138">
                  <c:v>0.14048611111111112</c:v>
                </c:pt>
                <c:pt idx="12139">
                  <c:v>0.14049768518518518</c:v>
                </c:pt>
                <c:pt idx="12140">
                  <c:v>0.14050925925925925</c:v>
                </c:pt>
                <c:pt idx="12141">
                  <c:v>0.14052083333333334</c:v>
                </c:pt>
                <c:pt idx="12142">
                  <c:v>0.14053240740740741</c:v>
                </c:pt>
                <c:pt idx="12143">
                  <c:v>0.14054398148148148</c:v>
                </c:pt>
                <c:pt idx="12144">
                  <c:v>0.14055555555555554</c:v>
                </c:pt>
                <c:pt idx="12145">
                  <c:v>0.14056712962962964</c:v>
                </c:pt>
                <c:pt idx="12146">
                  <c:v>0.14057870370370371</c:v>
                </c:pt>
                <c:pt idx="12147">
                  <c:v>0.14059027777777777</c:v>
                </c:pt>
                <c:pt idx="12148">
                  <c:v>0.14060185185185184</c:v>
                </c:pt>
                <c:pt idx="12149">
                  <c:v>0.14061342592592593</c:v>
                </c:pt>
                <c:pt idx="12150">
                  <c:v>0.140625</c:v>
                </c:pt>
                <c:pt idx="12151">
                  <c:v>0.14063657407407407</c:v>
                </c:pt>
                <c:pt idx="12152">
                  <c:v>0.14064814814814816</c:v>
                </c:pt>
                <c:pt idx="12153">
                  <c:v>0.14065972222222223</c:v>
                </c:pt>
                <c:pt idx="12154">
                  <c:v>0.14067129629629629</c:v>
                </c:pt>
                <c:pt idx="12155">
                  <c:v>0.14068287037037036</c:v>
                </c:pt>
                <c:pt idx="12156">
                  <c:v>0.14069444444444446</c:v>
                </c:pt>
                <c:pt idx="12157">
                  <c:v>0.14070601851851852</c:v>
                </c:pt>
                <c:pt idx="12158">
                  <c:v>0.14071759259259259</c:v>
                </c:pt>
                <c:pt idx="12159">
                  <c:v>0.14072916666666666</c:v>
                </c:pt>
                <c:pt idx="12160">
                  <c:v>0.14074074074074075</c:v>
                </c:pt>
                <c:pt idx="12161">
                  <c:v>0.14075231481481482</c:v>
                </c:pt>
                <c:pt idx="12162">
                  <c:v>0.14076388888888888</c:v>
                </c:pt>
                <c:pt idx="12163">
                  <c:v>0.14077546296296295</c:v>
                </c:pt>
                <c:pt idx="12164">
                  <c:v>0.14078703703703704</c:v>
                </c:pt>
                <c:pt idx="12165">
                  <c:v>0.14079861111111111</c:v>
                </c:pt>
                <c:pt idx="12166">
                  <c:v>0.14081018518518518</c:v>
                </c:pt>
                <c:pt idx="12167">
                  <c:v>0.14082175925925927</c:v>
                </c:pt>
                <c:pt idx="12168">
                  <c:v>0.14083333333333334</c:v>
                </c:pt>
                <c:pt idx="12169">
                  <c:v>0.1408449074074074</c:v>
                </c:pt>
                <c:pt idx="12170">
                  <c:v>0.14085648148148147</c:v>
                </c:pt>
                <c:pt idx="12171">
                  <c:v>0.14086805555555557</c:v>
                </c:pt>
                <c:pt idx="12172">
                  <c:v>0.14087962962962963</c:v>
                </c:pt>
                <c:pt idx="12173">
                  <c:v>0.1408912037037037</c:v>
                </c:pt>
                <c:pt idx="12174">
                  <c:v>0.14090277777777777</c:v>
                </c:pt>
                <c:pt idx="12175">
                  <c:v>0.14091435185185186</c:v>
                </c:pt>
                <c:pt idx="12176">
                  <c:v>0.14092592592592593</c:v>
                </c:pt>
                <c:pt idx="12177">
                  <c:v>0.14093749999999999</c:v>
                </c:pt>
                <c:pt idx="12178">
                  <c:v>0.14094907407407409</c:v>
                </c:pt>
                <c:pt idx="12179">
                  <c:v>0.14096064814814815</c:v>
                </c:pt>
                <c:pt idx="12180">
                  <c:v>0.14097222222222222</c:v>
                </c:pt>
                <c:pt idx="12181">
                  <c:v>0.14098379629629629</c:v>
                </c:pt>
                <c:pt idx="12182">
                  <c:v>0.14099537037037038</c:v>
                </c:pt>
                <c:pt idx="12183">
                  <c:v>0.14100694444444445</c:v>
                </c:pt>
                <c:pt idx="12184">
                  <c:v>0.14101851851851852</c:v>
                </c:pt>
                <c:pt idx="12185">
                  <c:v>0.14103009259259258</c:v>
                </c:pt>
                <c:pt idx="12186">
                  <c:v>0.14104166666666668</c:v>
                </c:pt>
                <c:pt idx="12187">
                  <c:v>0.14105324074074074</c:v>
                </c:pt>
                <c:pt idx="12188">
                  <c:v>0.14106481481481481</c:v>
                </c:pt>
                <c:pt idx="12189">
                  <c:v>0.14107638888888888</c:v>
                </c:pt>
                <c:pt idx="12190">
                  <c:v>0.14108796296296297</c:v>
                </c:pt>
                <c:pt idx="12191">
                  <c:v>0.14109953703703704</c:v>
                </c:pt>
                <c:pt idx="12192">
                  <c:v>0.1411111111111111</c:v>
                </c:pt>
                <c:pt idx="12193">
                  <c:v>0.1411226851851852</c:v>
                </c:pt>
                <c:pt idx="12194">
                  <c:v>0.14113425925925926</c:v>
                </c:pt>
                <c:pt idx="12195">
                  <c:v>0.14114583333333333</c:v>
                </c:pt>
                <c:pt idx="12196">
                  <c:v>0.1411574074074074</c:v>
                </c:pt>
                <c:pt idx="12197">
                  <c:v>0.14116898148148149</c:v>
                </c:pt>
                <c:pt idx="12198">
                  <c:v>0.14118055555555556</c:v>
                </c:pt>
                <c:pt idx="12199">
                  <c:v>0.14119212962962963</c:v>
                </c:pt>
                <c:pt idx="12200">
                  <c:v>0.14120370370370369</c:v>
                </c:pt>
                <c:pt idx="12201">
                  <c:v>0.14121527777777779</c:v>
                </c:pt>
                <c:pt idx="12202">
                  <c:v>0.14122685185185185</c:v>
                </c:pt>
                <c:pt idx="12203">
                  <c:v>0.14123842592592592</c:v>
                </c:pt>
                <c:pt idx="12204">
                  <c:v>0.14124999999999999</c:v>
                </c:pt>
                <c:pt idx="12205">
                  <c:v>0.14126157407407408</c:v>
                </c:pt>
                <c:pt idx="12206">
                  <c:v>0.14127314814814815</c:v>
                </c:pt>
                <c:pt idx="12207">
                  <c:v>0.14128472222222221</c:v>
                </c:pt>
                <c:pt idx="12208">
                  <c:v>0.14129629629629631</c:v>
                </c:pt>
                <c:pt idx="12209">
                  <c:v>0.14130787037037038</c:v>
                </c:pt>
                <c:pt idx="12210">
                  <c:v>0.14131944444444444</c:v>
                </c:pt>
                <c:pt idx="12211">
                  <c:v>0.14133101851851851</c:v>
                </c:pt>
                <c:pt idx="12212">
                  <c:v>0.1413425925925926</c:v>
                </c:pt>
                <c:pt idx="12213">
                  <c:v>0.14135416666666667</c:v>
                </c:pt>
                <c:pt idx="12214">
                  <c:v>0.14136574074074074</c:v>
                </c:pt>
                <c:pt idx="12215">
                  <c:v>0.1413773148148148</c:v>
                </c:pt>
                <c:pt idx="12216">
                  <c:v>0.1413888888888889</c:v>
                </c:pt>
                <c:pt idx="12217">
                  <c:v>0.14140046296296296</c:v>
                </c:pt>
                <c:pt idx="12218">
                  <c:v>0.14141203703703703</c:v>
                </c:pt>
                <c:pt idx="12219">
                  <c:v>0.14142361111111112</c:v>
                </c:pt>
                <c:pt idx="12220">
                  <c:v>0.14143518518518519</c:v>
                </c:pt>
                <c:pt idx="12221">
                  <c:v>0.14144675925925926</c:v>
                </c:pt>
                <c:pt idx="12222">
                  <c:v>0.14145833333333332</c:v>
                </c:pt>
                <c:pt idx="12223">
                  <c:v>0.14146990740740742</c:v>
                </c:pt>
                <c:pt idx="12224">
                  <c:v>0.14148148148148149</c:v>
                </c:pt>
                <c:pt idx="12225">
                  <c:v>0.14149305555555555</c:v>
                </c:pt>
                <c:pt idx="12226">
                  <c:v>0.14150462962962962</c:v>
                </c:pt>
                <c:pt idx="12227">
                  <c:v>0.14151620370370371</c:v>
                </c:pt>
                <c:pt idx="12228">
                  <c:v>0.14152777777777778</c:v>
                </c:pt>
                <c:pt idx="12229">
                  <c:v>0.14153935185185185</c:v>
                </c:pt>
                <c:pt idx="12230">
                  <c:v>0.14155092592592591</c:v>
                </c:pt>
                <c:pt idx="12231">
                  <c:v>0.14156250000000001</c:v>
                </c:pt>
                <c:pt idx="12232">
                  <c:v>0.14157407407407407</c:v>
                </c:pt>
                <c:pt idx="12233">
                  <c:v>0.14158564814814814</c:v>
                </c:pt>
                <c:pt idx="12234">
                  <c:v>0.14159722222222224</c:v>
                </c:pt>
                <c:pt idx="12235">
                  <c:v>0.1416087962962963</c:v>
                </c:pt>
                <c:pt idx="12236">
                  <c:v>0.14162037037037037</c:v>
                </c:pt>
                <c:pt idx="12237">
                  <c:v>0.14163194444444444</c:v>
                </c:pt>
                <c:pt idx="12238">
                  <c:v>0.14164351851851853</c:v>
                </c:pt>
                <c:pt idx="12239">
                  <c:v>0.1416550925925926</c:v>
                </c:pt>
                <c:pt idx="12240">
                  <c:v>0.14166666666666666</c:v>
                </c:pt>
                <c:pt idx="12241">
                  <c:v>0.14167824074074073</c:v>
                </c:pt>
                <c:pt idx="12242">
                  <c:v>0.14168981481481482</c:v>
                </c:pt>
                <c:pt idx="12243">
                  <c:v>0.14170138888888889</c:v>
                </c:pt>
                <c:pt idx="12244">
                  <c:v>0.14171296296296296</c:v>
                </c:pt>
                <c:pt idx="12245">
                  <c:v>0.14172453703703702</c:v>
                </c:pt>
                <c:pt idx="12246">
                  <c:v>0.14173611111111112</c:v>
                </c:pt>
                <c:pt idx="12247">
                  <c:v>0.14174768518518518</c:v>
                </c:pt>
                <c:pt idx="12248">
                  <c:v>0.14175925925925925</c:v>
                </c:pt>
                <c:pt idx="12249">
                  <c:v>0.14177083333333335</c:v>
                </c:pt>
                <c:pt idx="12250">
                  <c:v>0.14178240740740741</c:v>
                </c:pt>
                <c:pt idx="12251">
                  <c:v>0.14179398148148148</c:v>
                </c:pt>
                <c:pt idx="12252">
                  <c:v>0.14180555555555555</c:v>
                </c:pt>
                <c:pt idx="12253">
                  <c:v>0.14181712962962964</c:v>
                </c:pt>
                <c:pt idx="12254">
                  <c:v>0.14182870370370371</c:v>
                </c:pt>
                <c:pt idx="12255">
                  <c:v>0.14184027777777777</c:v>
                </c:pt>
                <c:pt idx="12256">
                  <c:v>0.14185185185185184</c:v>
                </c:pt>
                <c:pt idx="12257">
                  <c:v>0.14186342592592593</c:v>
                </c:pt>
                <c:pt idx="12258">
                  <c:v>0.141875</c:v>
                </c:pt>
                <c:pt idx="12259">
                  <c:v>0.14188657407407407</c:v>
                </c:pt>
                <c:pt idx="12260">
                  <c:v>0.14189814814814813</c:v>
                </c:pt>
                <c:pt idx="12261">
                  <c:v>0.14190972222222223</c:v>
                </c:pt>
                <c:pt idx="12262">
                  <c:v>0.1419212962962963</c:v>
                </c:pt>
                <c:pt idx="12263">
                  <c:v>0.14193287037037036</c:v>
                </c:pt>
                <c:pt idx="12264">
                  <c:v>0.14194444444444446</c:v>
                </c:pt>
                <c:pt idx="12265">
                  <c:v>0.14195601851851852</c:v>
                </c:pt>
                <c:pt idx="12266">
                  <c:v>0.14196759259259259</c:v>
                </c:pt>
                <c:pt idx="12267">
                  <c:v>0.14197916666666666</c:v>
                </c:pt>
                <c:pt idx="12268">
                  <c:v>0.14199074074074075</c:v>
                </c:pt>
                <c:pt idx="12269">
                  <c:v>0.14200231481481482</c:v>
                </c:pt>
                <c:pt idx="12270">
                  <c:v>0.14201388888888888</c:v>
                </c:pt>
                <c:pt idx="12271">
                  <c:v>0.14202546296296295</c:v>
                </c:pt>
                <c:pt idx="12272">
                  <c:v>0.14203703703703704</c:v>
                </c:pt>
                <c:pt idx="12273">
                  <c:v>0.14204861111111111</c:v>
                </c:pt>
                <c:pt idx="12274">
                  <c:v>0.14206018518518518</c:v>
                </c:pt>
                <c:pt idx="12275">
                  <c:v>0.14207175925925927</c:v>
                </c:pt>
                <c:pt idx="12276">
                  <c:v>0.14208333333333334</c:v>
                </c:pt>
                <c:pt idx="12277">
                  <c:v>0.14209490740740741</c:v>
                </c:pt>
                <c:pt idx="12278">
                  <c:v>0.14210648148148147</c:v>
                </c:pt>
                <c:pt idx="12279">
                  <c:v>0.14211805555555557</c:v>
                </c:pt>
                <c:pt idx="12280">
                  <c:v>0.14212962962962963</c:v>
                </c:pt>
                <c:pt idx="12281">
                  <c:v>0.1421412037037037</c:v>
                </c:pt>
                <c:pt idx="12282">
                  <c:v>0.14215277777777777</c:v>
                </c:pt>
                <c:pt idx="12283">
                  <c:v>0.14216435185185186</c:v>
                </c:pt>
                <c:pt idx="12284">
                  <c:v>0.14217592592592593</c:v>
                </c:pt>
                <c:pt idx="12285">
                  <c:v>0.14218749999999999</c:v>
                </c:pt>
                <c:pt idx="12286">
                  <c:v>0.14219907407407406</c:v>
                </c:pt>
                <c:pt idx="12287">
                  <c:v>0.14221064814814816</c:v>
                </c:pt>
                <c:pt idx="12288">
                  <c:v>0.14222222222222222</c:v>
                </c:pt>
                <c:pt idx="12289">
                  <c:v>0.14223379629629629</c:v>
                </c:pt>
                <c:pt idx="12290">
                  <c:v>0.14224537037037038</c:v>
                </c:pt>
                <c:pt idx="12291">
                  <c:v>0.14225694444444445</c:v>
                </c:pt>
                <c:pt idx="12292">
                  <c:v>0.14226851851851852</c:v>
                </c:pt>
                <c:pt idx="12293">
                  <c:v>0.14228009259259258</c:v>
                </c:pt>
                <c:pt idx="12294">
                  <c:v>0.14229166666666668</c:v>
                </c:pt>
                <c:pt idx="12295">
                  <c:v>0.14230324074074074</c:v>
                </c:pt>
                <c:pt idx="12296">
                  <c:v>0.14231481481481481</c:v>
                </c:pt>
                <c:pt idx="12297">
                  <c:v>0.14232638888888888</c:v>
                </c:pt>
                <c:pt idx="12298">
                  <c:v>0.14233796296296297</c:v>
                </c:pt>
                <c:pt idx="12299">
                  <c:v>0.14234953703703704</c:v>
                </c:pt>
                <c:pt idx="12300">
                  <c:v>0.1423611111111111</c:v>
                </c:pt>
                <c:pt idx="12301">
                  <c:v>0.14237268518518517</c:v>
                </c:pt>
                <c:pt idx="12302">
                  <c:v>0.14238425925925927</c:v>
                </c:pt>
                <c:pt idx="12303">
                  <c:v>0.14239583333333333</c:v>
                </c:pt>
                <c:pt idx="12304">
                  <c:v>0.1424074074074074</c:v>
                </c:pt>
                <c:pt idx="12305">
                  <c:v>0.14241898148148149</c:v>
                </c:pt>
                <c:pt idx="12306">
                  <c:v>0.14243055555555556</c:v>
                </c:pt>
                <c:pt idx="12307">
                  <c:v>0.14244212962962963</c:v>
                </c:pt>
                <c:pt idx="12308">
                  <c:v>0.14245370370370369</c:v>
                </c:pt>
                <c:pt idx="12309">
                  <c:v>0.14246527777777779</c:v>
                </c:pt>
                <c:pt idx="12310">
                  <c:v>0.14247685185185185</c:v>
                </c:pt>
                <c:pt idx="12311">
                  <c:v>0.14248842592592592</c:v>
                </c:pt>
                <c:pt idx="12312">
                  <c:v>0.14249999999999999</c:v>
                </c:pt>
                <c:pt idx="12313">
                  <c:v>0.14251157407407408</c:v>
                </c:pt>
                <c:pt idx="12314">
                  <c:v>0.14252314814814815</c:v>
                </c:pt>
                <c:pt idx="12315">
                  <c:v>0.14253472222222222</c:v>
                </c:pt>
                <c:pt idx="12316">
                  <c:v>0.14254629629629631</c:v>
                </c:pt>
                <c:pt idx="12317">
                  <c:v>0.14255787037037038</c:v>
                </c:pt>
                <c:pt idx="12318">
                  <c:v>0.14256944444444444</c:v>
                </c:pt>
                <c:pt idx="12319">
                  <c:v>0.14258101851851851</c:v>
                </c:pt>
                <c:pt idx="12320">
                  <c:v>0.1425925925925926</c:v>
                </c:pt>
                <c:pt idx="12321">
                  <c:v>0.14260416666666667</c:v>
                </c:pt>
                <c:pt idx="12322">
                  <c:v>0.14261574074074074</c:v>
                </c:pt>
                <c:pt idx="12323">
                  <c:v>0.1426273148148148</c:v>
                </c:pt>
                <c:pt idx="12324">
                  <c:v>0.1426388888888889</c:v>
                </c:pt>
                <c:pt idx="12325">
                  <c:v>0.14265046296296297</c:v>
                </c:pt>
                <c:pt idx="12326">
                  <c:v>0.14266203703703703</c:v>
                </c:pt>
                <c:pt idx="12327">
                  <c:v>0.1426736111111111</c:v>
                </c:pt>
                <c:pt idx="12328">
                  <c:v>0.14268518518518519</c:v>
                </c:pt>
                <c:pt idx="12329">
                  <c:v>0.14269675925925926</c:v>
                </c:pt>
                <c:pt idx="12330">
                  <c:v>0.14270833333333333</c:v>
                </c:pt>
                <c:pt idx="12331">
                  <c:v>0.14271990740740742</c:v>
                </c:pt>
                <c:pt idx="12332">
                  <c:v>0.14273148148148149</c:v>
                </c:pt>
                <c:pt idx="12333">
                  <c:v>0.14274305555555555</c:v>
                </c:pt>
                <c:pt idx="12334">
                  <c:v>0.14275462962962962</c:v>
                </c:pt>
                <c:pt idx="12335">
                  <c:v>0.14276620370370371</c:v>
                </c:pt>
                <c:pt idx="12336">
                  <c:v>0.14277777777777778</c:v>
                </c:pt>
                <c:pt idx="12337">
                  <c:v>0.14278935185185185</c:v>
                </c:pt>
                <c:pt idx="12338">
                  <c:v>0.14280092592592591</c:v>
                </c:pt>
                <c:pt idx="12339">
                  <c:v>0.14281250000000001</c:v>
                </c:pt>
                <c:pt idx="12340">
                  <c:v>0.14282407407407408</c:v>
                </c:pt>
                <c:pt idx="12341">
                  <c:v>0.14283564814814814</c:v>
                </c:pt>
                <c:pt idx="12342">
                  <c:v>0.14284722222222221</c:v>
                </c:pt>
                <c:pt idx="12343">
                  <c:v>0.1428587962962963</c:v>
                </c:pt>
                <c:pt idx="12344">
                  <c:v>0.14287037037037037</c:v>
                </c:pt>
                <c:pt idx="12345">
                  <c:v>0.14288194444444444</c:v>
                </c:pt>
                <c:pt idx="12346">
                  <c:v>0.14289351851851853</c:v>
                </c:pt>
                <c:pt idx="12347">
                  <c:v>0.1429050925925926</c:v>
                </c:pt>
                <c:pt idx="12348">
                  <c:v>0.14291666666666666</c:v>
                </c:pt>
                <c:pt idx="12349">
                  <c:v>0.14292824074074073</c:v>
                </c:pt>
                <c:pt idx="12350">
                  <c:v>0.14293981481481483</c:v>
                </c:pt>
                <c:pt idx="12351">
                  <c:v>0.14295138888888889</c:v>
                </c:pt>
                <c:pt idx="12352">
                  <c:v>0.14296296296296296</c:v>
                </c:pt>
                <c:pt idx="12353">
                  <c:v>0.14297453703703702</c:v>
                </c:pt>
                <c:pt idx="12354">
                  <c:v>0.14298611111111112</c:v>
                </c:pt>
                <c:pt idx="12355">
                  <c:v>0.14299768518518519</c:v>
                </c:pt>
                <c:pt idx="12356">
                  <c:v>0.14300925925925925</c:v>
                </c:pt>
                <c:pt idx="12357">
                  <c:v>0.14302083333333335</c:v>
                </c:pt>
                <c:pt idx="12358">
                  <c:v>0.14303240740740741</c:v>
                </c:pt>
                <c:pt idx="12359">
                  <c:v>0.14304398148148148</c:v>
                </c:pt>
                <c:pt idx="12360">
                  <c:v>0.14305555555555555</c:v>
                </c:pt>
                <c:pt idx="12361">
                  <c:v>0.14306712962962964</c:v>
                </c:pt>
                <c:pt idx="12362">
                  <c:v>0.14307870370370371</c:v>
                </c:pt>
                <c:pt idx="12363">
                  <c:v>0.14309027777777777</c:v>
                </c:pt>
                <c:pt idx="12364">
                  <c:v>0.14310185185185184</c:v>
                </c:pt>
                <c:pt idx="12365">
                  <c:v>0.14311342592592594</c:v>
                </c:pt>
                <c:pt idx="12366">
                  <c:v>0.143125</c:v>
                </c:pt>
                <c:pt idx="12367">
                  <c:v>0.14313657407407407</c:v>
                </c:pt>
                <c:pt idx="12368">
                  <c:v>0.14314814814814814</c:v>
                </c:pt>
                <c:pt idx="12369">
                  <c:v>0.14315972222222223</c:v>
                </c:pt>
                <c:pt idx="12370">
                  <c:v>0.1431712962962963</c:v>
                </c:pt>
                <c:pt idx="12371">
                  <c:v>0.14318287037037036</c:v>
                </c:pt>
                <c:pt idx="12372">
                  <c:v>0.14319444444444446</c:v>
                </c:pt>
                <c:pt idx="12373">
                  <c:v>0.14320601851851852</c:v>
                </c:pt>
                <c:pt idx="12374">
                  <c:v>0.14321759259259259</c:v>
                </c:pt>
                <c:pt idx="12375">
                  <c:v>0.14322916666666666</c:v>
                </c:pt>
                <c:pt idx="12376">
                  <c:v>0.14324074074074075</c:v>
                </c:pt>
                <c:pt idx="12377">
                  <c:v>0.14325231481481482</c:v>
                </c:pt>
                <c:pt idx="12378">
                  <c:v>0.14326388888888889</c:v>
                </c:pt>
                <c:pt idx="12379">
                  <c:v>0.14327546296296295</c:v>
                </c:pt>
                <c:pt idx="12380">
                  <c:v>0.14328703703703705</c:v>
                </c:pt>
                <c:pt idx="12381">
                  <c:v>0.14329861111111111</c:v>
                </c:pt>
                <c:pt idx="12382">
                  <c:v>0.14331018518518518</c:v>
                </c:pt>
                <c:pt idx="12383">
                  <c:v>0.14332175925925925</c:v>
                </c:pt>
                <c:pt idx="12384">
                  <c:v>0.14333333333333334</c:v>
                </c:pt>
                <c:pt idx="12385">
                  <c:v>0.14334490740740741</c:v>
                </c:pt>
                <c:pt idx="12386">
                  <c:v>0.14335648148148147</c:v>
                </c:pt>
                <c:pt idx="12387">
                  <c:v>0.14336805555555557</c:v>
                </c:pt>
                <c:pt idx="12388">
                  <c:v>0.14337962962962963</c:v>
                </c:pt>
                <c:pt idx="12389">
                  <c:v>0.1433912037037037</c:v>
                </c:pt>
                <c:pt idx="12390">
                  <c:v>0.14340277777777777</c:v>
                </c:pt>
                <c:pt idx="12391">
                  <c:v>0.14341435185185186</c:v>
                </c:pt>
                <c:pt idx="12392">
                  <c:v>0.14342592592592593</c:v>
                </c:pt>
                <c:pt idx="12393">
                  <c:v>0.1434375</c:v>
                </c:pt>
                <c:pt idx="12394">
                  <c:v>0.14344907407407406</c:v>
                </c:pt>
                <c:pt idx="12395">
                  <c:v>0.14346064814814816</c:v>
                </c:pt>
                <c:pt idx="12396">
                  <c:v>0.14347222222222222</c:v>
                </c:pt>
                <c:pt idx="12397">
                  <c:v>0.14348379629629629</c:v>
                </c:pt>
                <c:pt idx="12398">
                  <c:v>0.14349537037037038</c:v>
                </c:pt>
                <c:pt idx="12399">
                  <c:v>0.14350694444444445</c:v>
                </c:pt>
                <c:pt idx="12400">
                  <c:v>0.14351851851851852</c:v>
                </c:pt>
                <c:pt idx="12401">
                  <c:v>0.14353009259259258</c:v>
                </c:pt>
                <c:pt idx="12402">
                  <c:v>0.14354166666666668</c:v>
                </c:pt>
                <c:pt idx="12403">
                  <c:v>0.14355324074074075</c:v>
                </c:pt>
                <c:pt idx="12404">
                  <c:v>0.14356481481481481</c:v>
                </c:pt>
                <c:pt idx="12405">
                  <c:v>0.14357638888888888</c:v>
                </c:pt>
                <c:pt idx="12406">
                  <c:v>0.14358796296296297</c:v>
                </c:pt>
                <c:pt idx="12407">
                  <c:v>0.14359953703703704</c:v>
                </c:pt>
                <c:pt idx="12408">
                  <c:v>0.14361111111111111</c:v>
                </c:pt>
                <c:pt idx="12409">
                  <c:v>0.14362268518518517</c:v>
                </c:pt>
                <c:pt idx="12410">
                  <c:v>0.14363425925925927</c:v>
                </c:pt>
                <c:pt idx="12411">
                  <c:v>0.14364583333333333</c:v>
                </c:pt>
                <c:pt idx="12412">
                  <c:v>0.1436574074074074</c:v>
                </c:pt>
                <c:pt idx="12413">
                  <c:v>0.14366898148148149</c:v>
                </c:pt>
                <c:pt idx="12414">
                  <c:v>0.14368055555555556</c:v>
                </c:pt>
                <c:pt idx="12415">
                  <c:v>0.14369212962962963</c:v>
                </c:pt>
                <c:pt idx="12416">
                  <c:v>0.14370370370370369</c:v>
                </c:pt>
                <c:pt idx="12417">
                  <c:v>0.14371527777777779</c:v>
                </c:pt>
                <c:pt idx="12418">
                  <c:v>0.14372685185185186</c:v>
                </c:pt>
                <c:pt idx="12419">
                  <c:v>0.14373842592592592</c:v>
                </c:pt>
                <c:pt idx="12420">
                  <c:v>0.14374999999999999</c:v>
                </c:pt>
                <c:pt idx="12421">
                  <c:v>0.14376157407407408</c:v>
                </c:pt>
                <c:pt idx="12422">
                  <c:v>0.14377314814814815</c:v>
                </c:pt>
                <c:pt idx="12423">
                  <c:v>0.14378472222222222</c:v>
                </c:pt>
                <c:pt idx="12424">
                  <c:v>0.14379629629629628</c:v>
                </c:pt>
                <c:pt idx="12425">
                  <c:v>0.14380787037037038</c:v>
                </c:pt>
                <c:pt idx="12426">
                  <c:v>0.14381944444444444</c:v>
                </c:pt>
                <c:pt idx="12427">
                  <c:v>0.14383101851851851</c:v>
                </c:pt>
                <c:pt idx="12428">
                  <c:v>0.14384259259259261</c:v>
                </c:pt>
                <c:pt idx="12429">
                  <c:v>0.14385416666666667</c:v>
                </c:pt>
                <c:pt idx="12430">
                  <c:v>0.14386574074074074</c:v>
                </c:pt>
                <c:pt idx="12431">
                  <c:v>0.14387731481481481</c:v>
                </c:pt>
                <c:pt idx="12432">
                  <c:v>0.1438888888888889</c:v>
                </c:pt>
                <c:pt idx="12433">
                  <c:v>0.14390046296296297</c:v>
                </c:pt>
                <c:pt idx="12434">
                  <c:v>0.14391203703703703</c:v>
                </c:pt>
                <c:pt idx="12435">
                  <c:v>0.1439236111111111</c:v>
                </c:pt>
                <c:pt idx="12436">
                  <c:v>0.14393518518518519</c:v>
                </c:pt>
                <c:pt idx="12437">
                  <c:v>0.14394675925925926</c:v>
                </c:pt>
                <c:pt idx="12438">
                  <c:v>0.14395833333333333</c:v>
                </c:pt>
                <c:pt idx="12439">
                  <c:v>0.14396990740740739</c:v>
                </c:pt>
                <c:pt idx="12440">
                  <c:v>0.14398148148148149</c:v>
                </c:pt>
                <c:pt idx="12441">
                  <c:v>0.14399305555555555</c:v>
                </c:pt>
                <c:pt idx="12442">
                  <c:v>0.14400462962962962</c:v>
                </c:pt>
                <c:pt idx="12443">
                  <c:v>0.14401620370370372</c:v>
                </c:pt>
                <c:pt idx="12444">
                  <c:v>0.14402777777777778</c:v>
                </c:pt>
                <c:pt idx="12445">
                  <c:v>0.14403935185185185</c:v>
                </c:pt>
                <c:pt idx="12446">
                  <c:v>0.14405092592592592</c:v>
                </c:pt>
                <c:pt idx="12447">
                  <c:v>0.14406250000000001</c:v>
                </c:pt>
                <c:pt idx="12448">
                  <c:v>0.14407407407407408</c:v>
                </c:pt>
                <c:pt idx="12449">
                  <c:v>0.14408564814814814</c:v>
                </c:pt>
                <c:pt idx="12450">
                  <c:v>0.14409722222222221</c:v>
                </c:pt>
                <c:pt idx="12451">
                  <c:v>0.1441087962962963</c:v>
                </c:pt>
                <c:pt idx="12452">
                  <c:v>0.14412037037037037</c:v>
                </c:pt>
                <c:pt idx="12453">
                  <c:v>0.14413194444444444</c:v>
                </c:pt>
                <c:pt idx="12454">
                  <c:v>0.14414351851851853</c:v>
                </c:pt>
                <c:pt idx="12455">
                  <c:v>0.1441550925925926</c:v>
                </c:pt>
                <c:pt idx="12456">
                  <c:v>0.14416666666666667</c:v>
                </c:pt>
                <c:pt idx="12457">
                  <c:v>0.14417824074074073</c:v>
                </c:pt>
                <c:pt idx="12458">
                  <c:v>0.14418981481481483</c:v>
                </c:pt>
                <c:pt idx="12459">
                  <c:v>0.14420138888888889</c:v>
                </c:pt>
                <c:pt idx="12460">
                  <c:v>0.14421296296296296</c:v>
                </c:pt>
                <c:pt idx="12461">
                  <c:v>0.14422453703703703</c:v>
                </c:pt>
                <c:pt idx="12462">
                  <c:v>0.14423611111111112</c:v>
                </c:pt>
                <c:pt idx="12463">
                  <c:v>0.14424768518518519</c:v>
                </c:pt>
                <c:pt idx="12464">
                  <c:v>0.14425925925925925</c:v>
                </c:pt>
                <c:pt idx="12465">
                  <c:v>0.14427083333333332</c:v>
                </c:pt>
                <c:pt idx="12466">
                  <c:v>0.14428240740740741</c:v>
                </c:pt>
                <c:pt idx="12467">
                  <c:v>0.14429398148148148</c:v>
                </c:pt>
                <c:pt idx="12468">
                  <c:v>0.14430555555555555</c:v>
                </c:pt>
                <c:pt idx="12469">
                  <c:v>0.14431712962962964</c:v>
                </c:pt>
                <c:pt idx="12470">
                  <c:v>0.14432870370370371</c:v>
                </c:pt>
                <c:pt idx="12471">
                  <c:v>0.14434027777777778</c:v>
                </c:pt>
                <c:pt idx="12472">
                  <c:v>0.14435185185185184</c:v>
                </c:pt>
                <c:pt idx="12473">
                  <c:v>0.14436342592592594</c:v>
                </c:pt>
                <c:pt idx="12474">
                  <c:v>0.144375</c:v>
                </c:pt>
                <c:pt idx="12475">
                  <c:v>0.14438657407407407</c:v>
                </c:pt>
                <c:pt idx="12476">
                  <c:v>0.14439814814814814</c:v>
                </c:pt>
                <c:pt idx="12477">
                  <c:v>0.14440972222222223</c:v>
                </c:pt>
                <c:pt idx="12478">
                  <c:v>0.1444212962962963</c:v>
                </c:pt>
                <c:pt idx="12479">
                  <c:v>0.14443287037037036</c:v>
                </c:pt>
                <c:pt idx="12480">
                  <c:v>0.14444444444444443</c:v>
                </c:pt>
                <c:pt idx="12481">
                  <c:v>0.14445601851851853</c:v>
                </c:pt>
                <c:pt idx="12482">
                  <c:v>0.14446759259259259</c:v>
                </c:pt>
                <c:pt idx="12483">
                  <c:v>0.14447916666666666</c:v>
                </c:pt>
                <c:pt idx="12484">
                  <c:v>0.14449074074074075</c:v>
                </c:pt>
                <c:pt idx="12485">
                  <c:v>0.14450231481481482</c:v>
                </c:pt>
                <c:pt idx="12486">
                  <c:v>0.14451388888888889</c:v>
                </c:pt>
                <c:pt idx="12487">
                  <c:v>0.14452546296296295</c:v>
                </c:pt>
                <c:pt idx="12488">
                  <c:v>0.14453703703703705</c:v>
                </c:pt>
                <c:pt idx="12489">
                  <c:v>0.14454861111111111</c:v>
                </c:pt>
                <c:pt idx="12490">
                  <c:v>0.14456018518518518</c:v>
                </c:pt>
                <c:pt idx="12491">
                  <c:v>0.14457175925925925</c:v>
                </c:pt>
                <c:pt idx="12492">
                  <c:v>0.14458333333333334</c:v>
                </c:pt>
                <c:pt idx="12493">
                  <c:v>0.14459490740740741</c:v>
                </c:pt>
                <c:pt idx="12494">
                  <c:v>0.14460648148148147</c:v>
                </c:pt>
                <c:pt idx="12495">
                  <c:v>0.14461805555555557</c:v>
                </c:pt>
                <c:pt idx="12496">
                  <c:v>0.14462962962962964</c:v>
                </c:pt>
                <c:pt idx="12497">
                  <c:v>0.1446412037037037</c:v>
                </c:pt>
                <c:pt idx="12498">
                  <c:v>0.14465277777777777</c:v>
                </c:pt>
                <c:pt idx="12499">
                  <c:v>0.14466435185185186</c:v>
                </c:pt>
                <c:pt idx="12500">
                  <c:v>0.14467592592592593</c:v>
                </c:pt>
                <c:pt idx="12501">
                  <c:v>0.1446875</c:v>
                </c:pt>
                <c:pt idx="12502">
                  <c:v>0.14469907407407406</c:v>
                </c:pt>
                <c:pt idx="12503">
                  <c:v>0.14471064814814816</c:v>
                </c:pt>
                <c:pt idx="12504">
                  <c:v>0.14472222222222222</c:v>
                </c:pt>
                <c:pt idx="12505">
                  <c:v>0.14473379629629629</c:v>
                </c:pt>
                <c:pt idx="12506">
                  <c:v>0.14474537037037036</c:v>
                </c:pt>
                <c:pt idx="12507">
                  <c:v>0.14475694444444445</c:v>
                </c:pt>
                <c:pt idx="12508">
                  <c:v>0.14476851851851852</c:v>
                </c:pt>
                <c:pt idx="12509">
                  <c:v>0.14478009259259259</c:v>
                </c:pt>
                <c:pt idx="12510">
                  <c:v>0.14479166666666668</c:v>
                </c:pt>
                <c:pt idx="12511">
                  <c:v>0.14480324074074075</c:v>
                </c:pt>
                <c:pt idx="12512">
                  <c:v>0.14481481481481481</c:v>
                </c:pt>
                <c:pt idx="12513">
                  <c:v>0.14482638888888888</c:v>
                </c:pt>
                <c:pt idx="12514">
                  <c:v>0.14483796296296297</c:v>
                </c:pt>
                <c:pt idx="12515">
                  <c:v>0.14484953703703704</c:v>
                </c:pt>
                <c:pt idx="12516">
                  <c:v>0.14486111111111111</c:v>
                </c:pt>
                <c:pt idx="12517">
                  <c:v>0.14487268518518517</c:v>
                </c:pt>
                <c:pt idx="12518">
                  <c:v>0.14488425925925927</c:v>
                </c:pt>
                <c:pt idx="12519">
                  <c:v>0.14489583333333333</c:v>
                </c:pt>
                <c:pt idx="12520">
                  <c:v>0.1449074074074074</c:v>
                </c:pt>
                <c:pt idx="12521">
                  <c:v>0.14491898148148147</c:v>
                </c:pt>
                <c:pt idx="12522">
                  <c:v>0.14493055555555556</c:v>
                </c:pt>
                <c:pt idx="12523">
                  <c:v>0.14494212962962963</c:v>
                </c:pt>
                <c:pt idx="12524">
                  <c:v>0.1449537037037037</c:v>
                </c:pt>
                <c:pt idx="12525">
                  <c:v>0.14496527777777779</c:v>
                </c:pt>
                <c:pt idx="12526">
                  <c:v>0.14497685185185186</c:v>
                </c:pt>
                <c:pt idx="12527">
                  <c:v>0.14498842592592592</c:v>
                </c:pt>
                <c:pt idx="12528">
                  <c:v>0.14499999999999999</c:v>
                </c:pt>
                <c:pt idx="12529">
                  <c:v>0.14501157407407408</c:v>
                </c:pt>
                <c:pt idx="12530">
                  <c:v>0.14502314814814815</c:v>
                </c:pt>
                <c:pt idx="12531">
                  <c:v>0.14503472222222222</c:v>
                </c:pt>
                <c:pt idx="12532">
                  <c:v>0.14504629629629628</c:v>
                </c:pt>
                <c:pt idx="12533">
                  <c:v>0.14505787037037038</c:v>
                </c:pt>
                <c:pt idx="12534">
                  <c:v>0.14506944444444445</c:v>
                </c:pt>
                <c:pt idx="12535">
                  <c:v>0.14508101851851851</c:v>
                </c:pt>
                <c:pt idx="12536">
                  <c:v>0.14509259259259261</c:v>
                </c:pt>
                <c:pt idx="12537">
                  <c:v>0.14510416666666667</c:v>
                </c:pt>
                <c:pt idx="12538">
                  <c:v>0.14511574074074074</c:v>
                </c:pt>
                <c:pt idx="12539">
                  <c:v>0.14512731481481481</c:v>
                </c:pt>
                <c:pt idx="12540">
                  <c:v>0.1451388888888889</c:v>
                </c:pt>
                <c:pt idx="12541">
                  <c:v>0.14515046296296297</c:v>
                </c:pt>
                <c:pt idx="12542">
                  <c:v>0.14516203703703703</c:v>
                </c:pt>
                <c:pt idx="12543">
                  <c:v>0.1451736111111111</c:v>
                </c:pt>
                <c:pt idx="12544">
                  <c:v>0.14518518518518519</c:v>
                </c:pt>
                <c:pt idx="12545">
                  <c:v>0.14519675925925926</c:v>
                </c:pt>
                <c:pt idx="12546">
                  <c:v>0.14520833333333333</c:v>
                </c:pt>
                <c:pt idx="12547">
                  <c:v>0.14521990740740739</c:v>
                </c:pt>
                <c:pt idx="12548">
                  <c:v>0.14523148148148149</c:v>
                </c:pt>
                <c:pt idx="12549">
                  <c:v>0.14524305555555556</c:v>
                </c:pt>
                <c:pt idx="12550">
                  <c:v>0.14525462962962962</c:v>
                </c:pt>
                <c:pt idx="12551">
                  <c:v>0.14526620370370372</c:v>
                </c:pt>
                <c:pt idx="12552">
                  <c:v>0.14527777777777778</c:v>
                </c:pt>
                <c:pt idx="12553">
                  <c:v>0.14528935185185185</c:v>
                </c:pt>
                <c:pt idx="12554">
                  <c:v>0.14530092592592592</c:v>
                </c:pt>
                <c:pt idx="12555">
                  <c:v>0.14531250000000001</c:v>
                </c:pt>
                <c:pt idx="12556">
                  <c:v>0.14532407407407408</c:v>
                </c:pt>
                <c:pt idx="12557">
                  <c:v>0.14533564814814814</c:v>
                </c:pt>
                <c:pt idx="12558">
                  <c:v>0.14534722222222221</c:v>
                </c:pt>
                <c:pt idx="12559">
                  <c:v>0.14535879629629631</c:v>
                </c:pt>
                <c:pt idx="12560">
                  <c:v>0.14537037037037037</c:v>
                </c:pt>
                <c:pt idx="12561">
                  <c:v>0.14538194444444444</c:v>
                </c:pt>
                <c:pt idx="12562">
                  <c:v>0.14539351851851851</c:v>
                </c:pt>
                <c:pt idx="12563">
                  <c:v>0.1454050925925926</c:v>
                </c:pt>
                <c:pt idx="12564">
                  <c:v>0.14541666666666667</c:v>
                </c:pt>
                <c:pt idx="12565">
                  <c:v>0.14542824074074073</c:v>
                </c:pt>
                <c:pt idx="12566">
                  <c:v>0.14543981481481483</c:v>
                </c:pt>
                <c:pt idx="12567">
                  <c:v>0.14545138888888889</c:v>
                </c:pt>
                <c:pt idx="12568">
                  <c:v>0.14546296296296296</c:v>
                </c:pt>
                <c:pt idx="12569">
                  <c:v>0.14547453703703703</c:v>
                </c:pt>
                <c:pt idx="12570">
                  <c:v>0.14548611111111112</c:v>
                </c:pt>
                <c:pt idx="12571">
                  <c:v>0.14549768518518519</c:v>
                </c:pt>
                <c:pt idx="12572">
                  <c:v>0.14550925925925925</c:v>
                </c:pt>
                <c:pt idx="12573">
                  <c:v>0.14552083333333332</c:v>
                </c:pt>
                <c:pt idx="12574">
                  <c:v>0.14553240740740742</c:v>
                </c:pt>
                <c:pt idx="12575">
                  <c:v>0.14554398148148148</c:v>
                </c:pt>
                <c:pt idx="12576">
                  <c:v>0.14555555555555555</c:v>
                </c:pt>
                <c:pt idx="12577">
                  <c:v>0.14556712962962962</c:v>
                </c:pt>
                <c:pt idx="12578">
                  <c:v>0.14557870370370371</c:v>
                </c:pt>
                <c:pt idx="12579">
                  <c:v>0.14559027777777778</c:v>
                </c:pt>
                <c:pt idx="12580">
                  <c:v>0.14560185185185184</c:v>
                </c:pt>
                <c:pt idx="12581">
                  <c:v>0.14561342592592594</c:v>
                </c:pt>
                <c:pt idx="12582">
                  <c:v>0.145625</c:v>
                </c:pt>
                <c:pt idx="12583">
                  <c:v>0.14563657407407407</c:v>
                </c:pt>
                <c:pt idx="12584">
                  <c:v>0.14564814814814814</c:v>
                </c:pt>
                <c:pt idx="12585">
                  <c:v>0.14565972222222223</c:v>
                </c:pt>
                <c:pt idx="12586">
                  <c:v>0.1456712962962963</c:v>
                </c:pt>
                <c:pt idx="12587">
                  <c:v>0.14568287037037037</c:v>
                </c:pt>
                <c:pt idx="12588">
                  <c:v>0.14569444444444443</c:v>
                </c:pt>
                <c:pt idx="12589">
                  <c:v>0.14570601851851853</c:v>
                </c:pt>
                <c:pt idx="12590">
                  <c:v>0.14571759259259259</c:v>
                </c:pt>
                <c:pt idx="12591">
                  <c:v>0.14572916666666666</c:v>
                </c:pt>
                <c:pt idx="12592">
                  <c:v>0.14574074074074075</c:v>
                </c:pt>
                <c:pt idx="12593">
                  <c:v>0.14575231481481482</c:v>
                </c:pt>
                <c:pt idx="12594">
                  <c:v>0.14576388888888889</c:v>
                </c:pt>
                <c:pt idx="12595">
                  <c:v>0.14577546296296295</c:v>
                </c:pt>
                <c:pt idx="12596">
                  <c:v>0.14578703703703705</c:v>
                </c:pt>
                <c:pt idx="12597">
                  <c:v>0.14579861111111111</c:v>
                </c:pt>
                <c:pt idx="12598">
                  <c:v>0.14581018518518518</c:v>
                </c:pt>
                <c:pt idx="12599">
                  <c:v>0.14582175925925925</c:v>
                </c:pt>
                <c:pt idx="12600">
                  <c:v>0.14583333333333334</c:v>
                </c:pt>
                <c:pt idx="12601">
                  <c:v>0.14584490740740741</c:v>
                </c:pt>
                <c:pt idx="12602">
                  <c:v>0.14585648148148148</c:v>
                </c:pt>
                <c:pt idx="12603">
                  <c:v>0.14586805555555554</c:v>
                </c:pt>
                <c:pt idx="12604">
                  <c:v>0.14587962962962964</c:v>
                </c:pt>
                <c:pt idx="12605">
                  <c:v>0.1458912037037037</c:v>
                </c:pt>
                <c:pt idx="12606">
                  <c:v>0.14590277777777777</c:v>
                </c:pt>
                <c:pt idx="12607">
                  <c:v>0.14591435185185186</c:v>
                </c:pt>
                <c:pt idx="12608">
                  <c:v>0.14592592592592593</c:v>
                </c:pt>
                <c:pt idx="12609">
                  <c:v>0.1459375</c:v>
                </c:pt>
                <c:pt idx="12610">
                  <c:v>0.14594907407407406</c:v>
                </c:pt>
                <c:pt idx="12611">
                  <c:v>0.14596064814814816</c:v>
                </c:pt>
                <c:pt idx="12612">
                  <c:v>0.14597222222222223</c:v>
                </c:pt>
                <c:pt idx="12613">
                  <c:v>0.14598379629629629</c:v>
                </c:pt>
                <c:pt idx="12614">
                  <c:v>0.14599537037037036</c:v>
                </c:pt>
                <c:pt idx="12615">
                  <c:v>0.14600694444444445</c:v>
                </c:pt>
                <c:pt idx="12616">
                  <c:v>0.14601851851851852</c:v>
                </c:pt>
                <c:pt idx="12617">
                  <c:v>0.14603009259259259</c:v>
                </c:pt>
                <c:pt idx="12618">
                  <c:v>0.14604166666666665</c:v>
                </c:pt>
                <c:pt idx="12619">
                  <c:v>0.14605324074074075</c:v>
                </c:pt>
                <c:pt idx="12620">
                  <c:v>0.14606481481481481</c:v>
                </c:pt>
                <c:pt idx="12621">
                  <c:v>0.14607638888888888</c:v>
                </c:pt>
                <c:pt idx="12622">
                  <c:v>0.14608796296296298</c:v>
                </c:pt>
                <c:pt idx="12623">
                  <c:v>0.14609953703703704</c:v>
                </c:pt>
                <c:pt idx="12624">
                  <c:v>0.14611111111111111</c:v>
                </c:pt>
                <c:pt idx="12625">
                  <c:v>0.14612268518518517</c:v>
                </c:pt>
                <c:pt idx="12626">
                  <c:v>0.14613425925925927</c:v>
                </c:pt>
                <c:pt idx="12627">
                  <c:v>0.14614583333333334</c:v>
                </c:pt>
                <c:pt idx="12628">
                  <c:v>0.1461574074074074</c:v>
                </c:pt>
                <c:pt idx="12629">
                  <c:v>0.14616898148148147</c:v>
                </c:pt>
                <c:pt idx="12630">
                  <c:v>0.14618055555555556</c:v>
                </c:pt>
                <c:pt idx="12631">
                  <c:v>0.14619212962962963</c:v>
                </c:pt>
                <c:pt idx="12632">
                  <c:v>0.1462037037037037</c:v>
                </c:pt>
                <c:pt idx="12633">
                  <c:v>0.14621527777777779</c:v>
                </c:pt>
                <c:pt idx="12634">
                  <c:v>0.14622685185185186</c:v>
                </c:pt>
                <c:pt idx="12635">
                  <c:v>0.14623842592592592</c:v>
                </c:pt>
                <c:pt idx="12636">
                  <c:v>0.14624999999999999</c:v>
                </c:pt>
                <c:pt idx="12637">
                  <c:v>0.14626157407407409</c:v>
                </c:pt>
                <c:pt idx="12638">
                  <c:v>0.14627314814814815</c:v>
                </c:pt>
                <c:pt idx="12639">
                  <c:v>0.14628472222222222</c:v>
                </c:pt>
                <c:pt idx="12640">
                  <c:v>0.14629629629629629</c:v>
                </c:pt>
                <c:pt idx="12641">
                  <c:v>0.14630787037037038</c:v>
                </c:pt>
                <c:pt idx="12642">
                  <c:v>0.14631944444444445</c:v>
                </c:pt>
                <c:pt idx="12643">
                  <c:v>0.14633101851851851</c:v>
                </c:pt>
                <c:pt idx="12644">
                  <c:v>0.14634259259259258</c:v>
                </c:pt>
                <c:pt idx="12645">
                  <c:v>0.14635416666666667</c:v>
                </c:pt>
                <c:pt idx="12646">
                  <c:v>0.14636574074074074</c:v>
                </c:pt>
                <c:pt idx="12647">
                  <c:v>0.14637731481481481</c:v>
                </c:pt>
                <c:pt idx="12648">
                  <c:v>0.1463888888888889</c:v>
                </c:pt>
                <c:pt idx="12649">
                  <c:v>0.14640046296296297</c:v>
                </c:pt>
                <c:pt idx="12650">
                  <c:v>0.14641203703703703</c:v>
                </c:pt>
                <c:pt idx="12651">
                  <c:v>0.1464236111111111</c:v>
                </c:pt>
                <c:pt idx="12652">
                  <c:v>0.1464351851851852</c:v>
                </c:pt>
                <c:pt idx="12653">
                  <c:v>0.14644675925925926</c:v>
                </c:pt>
                <c:pt idx="12654">
                  <c:v>0.14645833333333333</c:v>
                </c:pt>
                <c:pt idx="12655">
                  <c:v>0.1464699074074074</c:v>
                </c:pt>
                <c:pt idx="12656">
                  <c:v>0.14648148148148149</c:v>
                </c:pt>
                <c:pt idx="12657">
                  <c:v>0.14649305555555556</c:v>
                </c:pt>
                <c:pt idx="12658">
                  <c:v>0.14650462962962962</c:v>
                </c:pt>
                <c:pt idx="12659">
                  <c:v>0.14651620370370369</c:v>
                </c:pt>
                <c:pt idx="12660">
                  <c:v>0.14652777777777778</c:v>
                </c:pt>
                <c:pt idx="12661">
                  <c:v>0.14653935185185185</c:v>
                </c:pt>
                <c:pt idx="12662">
                  <c:v>0.14655092592592592</c:v>
                </c:pt>
                <c:pt idx="12663">
                  <c:v>0.14656250000000001</c:v>
                </c:pt>
                <c:pt idx="12664">
                  <c:v>0.14657407407407408</c:v>
                </c:pt>
                <c:pt idx="12665">
                  <c:v>0.14658564814814815</c:v>
                </c:pt>
                <c:pt idx="12666">
                  <c:v>0.14659722222222221</c:v>
                </c:pt>
                <c:pt idx="12667">
                  <c:v>0.14660879629629631</c:v>
                </c:pt>
                <c:pt idx="12668">
                  <c:v>0.14662037037037037</c:v>
                </c:pt>
                <c:pt idx="12669">
                  <c:v>0.14663194444444444</c:v>
                </c:pt>
                <c:pt idx="12670">
                  <c:v>0.14664351851851851</c:v>
                </c:pt>
                <c:pt idx="12671">
                  <c:v>0.1466550925925926</c:v>
                </c:pt>
                <c:pt idx="12672">
                  <c:v>0.14666666666666667</c:v>
                </c:pt>
                <c:pt idx="12673">
                  <c:v>0.14667824074074073</c:v>
                </c:pt>
                <c:pt idx="12674">
                  <c:v>0.14668981481481483</c:v>
                </c:pt>
                <c:pt idx="12675">
                  <c:v>0.1467013888888889</c:v>
                </c:pt>
                <c:pt idx="12676">
                  <c:v>0.14671296296296296</c:v>
                </c:pt>
                <c:pt idx="12677">
                  <c:v>0.14672453703703703</c:v>
                </c:pt>
                <c:pt idx="12678">
                  <c:v>0.14673611111111112</c:v>
                </c:pt>
                <c:pt idx="12679">
                  <c:v>0.14674768518518519</c:v>
                </c:pt>
                <c:pt idx="12680">
                  <c:v>0.14675925925925926</c:v>
                </c:pt>
                <c:pt idx="12681">
                  <c:v>0.14677083333333332</c:v>
                </c:pt>
                <c:pt idx="12682">
                  <c:v>0.14678240740740742</c:v>
                </c:pt>
                <c:pt idx="12683">
                  <c:v>0.14679398148148148</c:v>
                </c:pt>
                <c:pt idx="12684">
                  <c:v>0.14680555555555555</c:v>
                </c:pt>
                <c:pt idx="12685">
                  <c:v>0.14681712962962962</c:v>
                </c:pt>
                <c:pt idx="12686">
                  <c:v>0.14682870370370371</c:v>
                </c:pt>
                <c:pt idx="12687">
                  <c:v>0.14684027777777778</c:v>
                </c:pt>
                <c:pt idx="12688">
                  <c:v>0.14685185185185184</c:v>
                </c:pt>
                <c:pt idx="12689">
                  <c:v>0.14686342592592594</c:v>
                </c:pt>
                <c:pt idx="12690">
                  <c:v>0.14687500000000001</c:v>
                </c:pt>
                <c:pt idx="12691">
                  <c:v>0.14688657407407407</c:v>
                </c:pt>
                <c:pt idx="12692">
                  <c:v>0.14689814814814814</c:v>
                </c:pt>
                <c:pt idx="12693">
                  <c:v>0.14690972222222223</c:v>
                </c:pt>
                <c:pt idx="12694">
                  <c:v>0.1469212962962963</c:v>
                </c:pt>
                <c:pt idx="12695">
                  <c:v>0.14693287037037037</c:v>
                </c:pt>
                <c:pt idx="12696">
                  <c:v>0.14694444444444443</c:v>
                </c:pt>
                <c:pt idx="12697">
                  <c:v>0.14695601851851853</c:v>
                </c:pt>
                <c:pt idx="12698">
                  <c:v>0.14696759259259259</c:v>
                </c:pt>
                <c:pt idx="12699">
                  <c:v>0.14697916666666666</c:v>
                </c:pt>
                <c:pt idx="12700">
                  <c:v>0.14699074074074073</c:v>
                </c:pt>
                <c:pt idx="12701">
                  <c:v>0.14700231481481482</c:v>
                </c:pt>
                <c:pt idx="12702">
                  <c:v>0.14701388888888889</c:v>
                </c:pt>
                <c:pt idx="12703">
                  <c:v>0.14702546296296296</c:v>
                </c:pt>
                <c:pt idx="12704">
                  <c:v>0.14703703703703705</c:v>
                </c:pt>
                <c:pt idx="12705">
                  <c:v>0.14704861111111112</c:v>
                </c:pt>
                <c:pt idx="12706">
                  <c:v>0.14706018518518518</c:v>
                </c:pt>
                <c:pt idx="12707">
                  <c:v>0.14707175925925925</c:v>
                </c:pt>
                <c:pt idx="12708">
                  <c:v>0.14708333333333334</c:v>
                </c:pt>
                <c:pt idx="12709">
                  <c:v>0.14709490740740741</c:v>
                </c:pt>
                <c:pt idx="12710">
                  <c:v>0.14710648148148148</c:v>
                </c:pt>
                <c:pt idx="12711">
                  <c:v>0.14711805555555554</c:v>
                </c:pt>
                <c:pt idx="12712">
                  <c:v>0.14712962962962964</c:v>
                </c:pt>
                <c:pt idx="12713">
                  <c:v>0.1471412037037037</c:v>
                </c:pt>
                <c:pt idx="12714">
                  <c:v>0.14715277777777777</c:v>
                </c:pt>
                <c:pt idx="12715">
                  <c:v>0.14716435185185187</c:v>
                </c:pt>
                <c:pt idx="12716">
                  <c:v>0.14717592592592593</c:v>
                </c:pt>
                <c:pt idx="12717">
                  <c:v>0.1471875</c:v>
                </c:pt>
                <c:pt idx="12718">
                  <c:v>0.14719907407407407</c:v>
                </c:pt>
                <c:pt idx="12719">
                  <c:v>0.14721064814814816</c:v>
                </c:pt>
                <c:pt idx="12720">
                  <c:v>0.14722222222222223</c:v>
                </c:pt>
                <c:pt idx="12721">
                  <c:v>0.14723379629629629</c:v>
                </c:pt>
                <c:pt idx="12722">
                  <c:v>0.14724537037037036</c:v>
                </c:pt>
                <c:pt idx="12723">
                  <c:v>0.14725694444444445</c:v>
                </c:pt>
                <c:pt idx="12724">
                  <c:v>0.14726851851851852</c:v>
                </c:pt>
                <c:pt idx="12725">
                  <c:v>0.14728009259259259</c:v>
                </c:pt>
                <c:pt idx="12726">
                  <c:v>0.14729166666666665</c:v>
                </c:pt>
                <c:pt idx="12727">
                  <c:v>0.14730324074074075</c:v>
                </c:pt>
                <c:pt idx="12728">
                  <c:v>0.14731481481481482</c:v>
                </c:pt>
                <c:pt idx="12729">
                  <c:v>0.14732638888888888</c:v>
                </c:pt>
                <c:pt idx="12730">
                  <c:v>0.14733796296296298</c:v>
                </c:pt>
                <c:pt idx="12731">
                  <c:v>0.14734953703703704</c:v>
                </c:pt>
                <c:pt idx="12732">
                  <c:v>0.14736111111111111</c:v>
                </c:pt>
                <c:pt idx="12733">
                  <c:v>0.14737268518518518</c:v>
                </c:pt>
                <c:pt idx="12734">
                  <c:v>0.14738425925925927</c:v>
                </c:pt>
                <c:pt idx="12735">
                  <c:v>0.14739583333333334</c:v>
                </c:pt>
                <c:pt idx="12736">
                  <c:v>0.1474074074074074</c:v>
                </c:pt>
                <c:pt idx="12737">
                  <c:v>0.14741898148148147</c:v>
                </c:pt>
                <c:pt idx="12738">
                  <c:v>0.14743055555555556</c:v>
                </c:pt>
                <c:pt idx="12739">
                  <c:v>0.14744212962962963</c:v>
                </c:pt>
                <c:pt idx="12740">
                  <c:v>0.1474537037037037</c:v>
                </c:pt>
                <c:pt idx="12741">
                  <c:v>0.14746527777777776</c:v>
                </c:pt>
                <c:pt idx="12742">
                  <c:v>0.14747685185185186</c:v>
                </c:pt>
                <c:pt idx="12743">
                  <c:v>0.14748842592592593</c:v>
                </c:pt>
                <c:pt idx="12744">
                  <c:v>0.14749999999999999</c:v>
                </c:pt>
                <c:pt idx="12745">
                  <c:v>0.14751157407407409</c:v>
                </c:pt>
                <c:pt idx="12746">
                  <c:v>0.14752314814814815</c:v>
                </c:pt>
                <c:pt idx="12747">
                  <c:v>0.14753472222222222</c:v>
                </c:pt>
                <c:pt idx="12748">
                  <c:v>0.14754629629629629</c:v>
                </c:pt>
                <c:pt idx="12749">
                  <c:v>0.14755787037037038</c:v>
                </c:pt>
                <c:pt idx="12750">
                  <c:v>0.14756944444444445</c:v>
                </c:pt>
                <c:pt idx="12751">
                  <c:v>0.14758101851851851</c:v>
                </c:pt>
                <c:pt idx="12752">
                  <c:v>0.14759259259259258</c:v>
                </c:pt>
                <c:pt idx="12753">
                  <c:v>0.14760416666666668</c:v>
                </c:pt>
                <c:pt idx="12754">
                  <c:v>0.14761574074074074</c:v>
                </c:pt>
                <c:pt idx="12755">
                  <c:v>0.14762731481481481</c:v>
                </c:pt>
                <c:pt idx="12756">
                  <c:v>0.14763888888888888</c:v>
                </c:pt>
                <c:pt idx="12757">
                  <c:v>0.14765046296296297</c:v>
                </c:pt>
                <c:pt idx="12758">
                  <c:v>0.14766203703703704</c:v>
                </c:pt>
                <c:pt idx="12759">
                  <c:v>0.1476736111111111</c:v>
                </c:pt>
                <c:pt idx="12760">
                  <c:v>0.1476851851851852</c:v>
                </c:pt>
                <c:pt idx="12761">
                  <c:v>0.14769675925925926</c:v>
                </c:pt>
                <c:pt idx="12762">
                  <c:v>0.14770833333333333</c:v>
                </c:pt>
                <c:pt idx="12763">
                  <c:v>0.1477199074074074</c:v>
                </c:pt>
                <c:pt idx="12764">
                  <c:v>0.14773148148148149</c:v>
                </c:pt>
                <c:pt idx="12765">
                  <c:v>0.14774305555555556</c:v>
                </c:pt>
                <c:pt idx="12766">
                  <c:v>0.14775462962962962</c:v>
                </c:pt>
                <c:pt idx="12767">
                  <c:v>0.14776620370370369</c:v>
                </c:pt>
                <c:pt idx="12768">
                  <c:v>0.14777777777777779</c:v>
                </c:pt>
                <c:pt idx="12769">
                  <c:v>0.14778935185185185</c:v>
                </c:pt>
                <c:pt idx="12770">
                  <c:v>0.14780092592592592</c:v>
                </c:pt>
                <c:pt idx="12771">
                  <c:v>0.14781250000000001</c:v>
                </c:pt>
                <c:pt idx="12772">
                  <c:v>0.14782407407407408</c:v>
                </c:pt>
                <c:pt idx="12773">
                  <c:v>0.14783564814814815</c:v>
                </c:pt>
                <c:pt idx="12774">
                  <c:v>0.14784722222222221</c:v>
                </c:pt>
                <c:pt idx="12775">
                  <c:v>0.14785879629629631</c:v>
                </c:pt>
                <c:pt idx="12776">
                  <c:v>0.14787037037037037</c:v>
                </c:pt>
                <c:pt idx="12777">
                  <c:v>0.14788194444444444</c:v>
                </c:pt>
                <c:pt idx="12778">
                  <c:v>0.14789351851851851</c:v>
                </c:pt>
                <c:pt idx="12779">
                  <c:v>0.1479050925925926</c:v>
                </c:pt>
                <c:pt idx="12780">
                  <c:v>0.14791666666666667</c:v>
                </c:pt>
                <c:pt idx="12781">
                  <c:v>0.14792824074074074</c:v>
                </c:pt>
                <c:pt idx="12782">
                  <c:v>0.1479398148148148</c:v>
                </c:pt>
                <c:pt idx="12783">
                  <c:v>0.1479513888888889</c:v>
                </c:pt>
                <c:pt idx="12784">
                  <c:v>0.14796296296296296</c:v>
                </c:pt>
                <c:pt idx="12785">
                  <c:v>0.14797453703703703</c:v>
                </c:pt>
                <c:pt idx="12786">
                  <c:v>0.14798611111111112</c:v>
                </c:pt>
                <c:pt idx="12787">
                  <c:v>0.14799768518518519</c:v>
                </c:pt>
                <c:pt idx="12788">
                  <c:v>0.14800925925925926</c:v>
                </c:pt>
                <c:pt idx="12789">
                  <c:v>0.14802083333333332</c:v>
                </c:pt>
                <c:pt idx="12790">
                  <c:v>0.14803240740740742</c:v>
                </c:pt>
                <c:pt idx="12791">
                  <c:v>0.14804398148148148</c:v>
                </c:pt>
                <c:pt idx="12792">
                  <c:v>0.14805555555555555</c:v>
                </c:pt>
                <c:pt idx="12793">
                  <c:v>0.14806712962962962</c:v>
                </c:pt>
                <c:pt idx="12794">
                  <c:v>0.14807870370370371</c:v>
                </c:pt>
                <c:pt idx="12795">
                  <c:v>0.14809027777777778</c:v>
                </c:pt>
                <c:pt idx="12796">
                  <c:v>0.14810185185185185</c:v>
                </c:pt>
                <c:pt idx="12797">
                  <c:v>0.14811342592592591</c:v>
                </c:pt>
                <c:pt idx="12798">
                  <c:v>0.14812500000000001</c:v>
                </c:pt>
                <c:pt idx="12799">
                  <c:v>0.14813657407407407</c:v>
                </c:pt>
                <c:pt idx="12800">
                  <c:v>0.14814814814814814</c:v>
                </c:pt>
                <c:pt idx="12801">
                  <c:v>0.14815972222222223</c:v>
                </c:pt>
                <c:pt idx="12802">
                  <c:v>0.1481712962962963</c:v>
                </c:pt>
                <c:pt idx="12803">
                  <c:v>0.14818287037037037</c:v>
                </c:pt>
                <c:pt idx="12804">
                  <c:v>0.14819444444444443</c:v>
                </c:pt>
                <c:pt idx="12805">
                  <c:v>0.14820601851851853</c:v>
                </c:pt>
                <c:pt idx="12806">
                  <c:v>0.1482175925925926</c:v>
                </c:pt>
                <c:pt idx="12807">
                  <c:v>0.14822916666666666</c:v>
                </c:pt>
                <c:pt idx="12808">
                  <c:v>0.14824074074074073</c:v>
                </c:pt>
                <c:pt idx="12809">
                  <c:v>0.14825231481481482</c:v>
                </c:pt>
                <c:pt idx="12810">
                  <c:v>0.14826388888888889</c:v>
                </c:pt>
                <c:pt idx="12811">
                  <c:v>0.14827546296296296</c:v>
                </c:pt>
                <c:pt idx="12812">
                  <c:v>0.14828703703703705</c:v>
                </c:pt>
                <c:pt idx="12813">
                  <c:v>0.14829861111111112</c:v>
                </c:pt>
                <c:pt idx="12814">
                  <c:v>0.14831018518518518</c:v>
                </c:pt>
                <c:pt idx="12815">
                  <c:v>0.14832175925925925</c:v>
                </c:pt>
                <c:pt idx="12816">
                  <c:v>0.14833333333333334</c:v>
                </c:pt>
                <c:pt idx="12817">
                  <c:v>0.14834490740740741</c:v>
                </c:pt>
                <c:pt idx="12818">
                  <c:v>0.14835648148148148</c:v>
                </c:pt>
                <c:pt idx="12819">
                  <c:v>0.14836805555555554</c:v>
                </c:pt>
                <c:pt idx="12820">
                  <c:v>0.14837962962962964</c:v>
                </c:pt>
                <c:pt idx="12821">
                  <c:v>0.14839120370370371</c:v>
                </c:pt>
                <c:pt idx="12822">
                  <c:v>0.14840277777777777</c:v>
                </c:pt>
                <c:pt idx="12823">
                  <c:v>0.14841435185185184</c:v>
                </c:pt>
                <c:pt idx="12824">
                  <c:v>0.14842592592592593</c:v>
                </c:pt>
                <c:pt idx="12825">
                  <c:v>0.1484375</c:v>
                </c:pt>
                <c:pt idx="12826">
                  <c:v>0.14844907407407407</c:v>
                </c:pt>
                <c:pt idx="12827">
                  <c:v>0.14846064814814816</c:v>
                </c:pt>
                <c:pt idx="12828">
                  <c:v>0.14847222222222223</c:v>
                </c:pt>
                <c:pt idx="12829">
                  <c:v>0.14848379629629629</c:v>
                </c:pt>
                <c:pt idx="12830">
                  <c:v>0.14849537037037036</c:v>
                </c:pt>
                <c:pt idx="12831">
                  <c:v>0.14850694444444446</c:v>
                </c:pt>
                <c:pt idx="12832">
                  <c:v>0.14851851851851852</c:v>
                </c:pt>
                <c:pt idx="12833">
                  <c:v>0.14853009259259259</c:v>
                </c:pt>
                <c:pt idx="12834">
                  <c:v>0.14854166666666666</c:v>
                </c:pt>
                <c:pt idx="12835">
                  <c:v>0.14855324074074075</c:v>
                </c:pt>
                <c:pt idx="12836">
                  <c:v>0.14856481481481482</c:v>
                </c:pt>
                <c:pt idx="12837">
                  <c:v>0.14857638888888888</c:v>
                </c:pt>
                <c:pt idx="12838">
                  <c:v>0.14858796296296295</c:v>
                </c:pt>
                <c:pt idx="12839">
                  <c:v>0.14859953703703704</c:v>
                </c:pt>
                <c:pt idx="12840">
                  <c:v>0.14861111111111111</c:v>
                </c:pt>
                <c:pt idx="12841">
                  <c:v>0.14862268518518518</c:v>
                </c:pt>
                <c:pt idx="12842">
                  <c:v>0.14863425925925927</c:v>
                </c:pt>
                <c:pt idx="12843">
                  <c:v>0.14864583333333334</c:v>
                </c:pt>
                <c:pt idx="12844">
                  <c:v>0.1486574074074074</c:v>
                </c:pt>
                <c:pt idx="12845">
                  <c:v>0.14866898148148147</c:v>
                </c:pt>
                <c:pt idx="12846">
                  <c:v>0.14868055555555557</c:v>
                </c:pt>
                <c:pt idx="12847">
                  <c:v>0.14869212962962963</c:v>
                </c:pt>
                <c:pt idx="12848">
                  <c:v>0.1487037037037037</c:v>
                </c:pt>
                <c:pt idx="12849">
                  <c:v>0.14871527777777777</c:v>
                </c:pt>
                <c:pt idx="12850">
                  <c:v>0.14872685185185186</c:v>
                </c:pt>
                <c:pt idx="12851">
                  <c:v>0.14873842592592593</c:v>
                </c:pt>
                <c:pt idx="12852">
                  <c:v>0.14874999999999999</c:v>
                </c:pt>
                <c:pt idx="12853">
                  <c:v>0.14876157407407409</c:v>
                </c:pt>
                <c:pt idx="12854">
                  <c:v>0.14877314814814815</c:v>
                </c:pt>
                <c:pt idx="12855">
                  <c:v>0.14878472222222222</c:v>
                </c:pt>
                <c:pt idx="12856">
                  <c:v>0.14879629629629629</c:v>
                </c:pt>
                <c:pt idx="12857">
                  <c:v>0.14880787037037038</c:v>
                </c:pt>
                <c:pt idx="12858">
                  <c:v>0.14881944444444445</c:v>
                </c:pt>
                <c:pt idx="12859">
                  <c:v>0.14883101851851852</c:v>
                </c:pt>
                <c:pt idx="12860">
                  <c:v>0.14884259259259258</c:v>
                </c:pt>
                <c:pt idx="12861">
                  <c:v>0.14885416666666668</c:v>
                </c:pt>
                <c:pt idx="12862">
                  <c:v>0.14886574074074074</c:v>
                </c:pt>
                <c:pt idx="12863">
                  <c:v>0.14887731481481481</c:v>
                </c:pt>
                <c:pt idx="12864">
                  <c:v>0.14888888888888888</c:v>
                </c:pt>
                <c:pt idx="12865">
                  <c:v>0.14890046296296297</c:v>
                </c:pt>
                <c:pt idx="12866">
                  <c:v>0.14891203703703704</c:v>
                </c:pt>
                <c:pt idx="12867">
                  <c:v>0.1489236111111111</c:v>
                </c:pt>
                <c:pt idx="12868">
                  <c:v>0.1489351851851852</c:v>
                </c:pt>
                <c:pt idx="12869">
                  <c:v>0.14894675925925926</c:v>
                </c:pt>
                <c:pt idx="12870">
                  <c:v>0.14895833333333333</c:v>
                </c:pt>
                <c:pt idx="12871">
                  <c:v>0.1489699074074074</c:v>
                </c:pt>
                <c:pt idx="12872">
                  <c:v>0.14898148148148149</c:v>
                </c:pt>
                <c:pt idx="12873">
                  <c:v>0.14899305555555556</c:v>
                </c:pt>
                <c:pt idx="12874">
                  <c:v>0.14900462962962963</c:v>
                </c:pt>
                <c:pt idx="12875">
                  <c:v>0.14901620370370369</c:v>
                </c:pt>
                <c:pt idx="12876">
                  <c:v>0.14902777777777779</c:v>
                </c:pt>
                <c:pt idx="12877">
                  <c:v>0.14903935185185185</c:v>
                </c:pt>
                <c:pt idx="12878">
                  <c:v>0.14905092592592592</c:v>
                </c:pt>
                <c:pt idx="12879">
                  <c:v>0.14906249999999999</c:v>
                </c:pt>
                <c:pt idx="12880">
                  <c:v>0.14907407407407408</c:v>
                </c:pt>
                <c:pt idx="12881">
                  <c:v>0.14908564814814815</c:v>
                </c:pt>
                <c:pt idx="12882">
                  <c:v>0.14909722222222221</c:v>
                </c:pt>
                <c:pt idx="12883">
                  <c:v>0.14910879629629631</c:v>
                </c:pt>
                <c:pt idx="12884">
                  <c:v>0.14912037037037038</c:v>
                </c:pt>
                <c:pt idx="12885">
                  <c:v>0.14913194444444444</c:v>
                </c:pt>
                <c:pt idx="12886">
                  <c:v>0.14914351851851851</c:v>
                </c:pt>
                <c:pt idx="12887">
                  <c:v>0.1491550925925926</c:v>
                </c:pt>
                <c:pt idx="12888">
                  <c:v>0.14916666666666667</c:v>
                </c:pt>
                <c:pt idx="12889">
                  <c:v>0.14917824074074074</c:v>
                </c:pt>
                <c:pt idx="12890">
                  <c:v>0.1491898148148148</c:v>
                </c:pt>
                <c:pt idx="12891">
                  <c:v>0.1492013888888889</c:v>
                </c:pt>
                <c:pt idx="12892">
                  <c:v>0.14921296296296296</c:v>
                </c:pt>
                <c:pt idx="12893">
                  <c:v>0.14922453703703703</c:v>
                </c:pt>
                <c:pt idx="12894">
                  <c:v>0.14923611111111112</c:v>
                </c:pt>
                <c:pt idx="12895">
                  <c:v>0.14924768518518519</c:v>
                </c:pt>
                <c:pt idx="12896">
                  <c:v>0.14925925925925926</c:v>
                </c:pt>
                <c:pt idx="12897">
                  <c:v>0.14927083333333332</c:v>
                </c:pt>
                <c:pt idx="12898">
                  <c:v>0.14928240740740742</c:v>
                </c:pt>
                <c:pt idx="12899">
                  <c:v>0.14929398148148149</c:v>
                </c:pt>
                <c:pt idx="12900">
                  <c:v>0.14930555555555555</c:v>
                </c:pt>
                <c:pt idx="12901">
                  <c:v>0.14931712962962962</c:v>
                </c:pt>
                <c:pt idx="12902">
                  <c:v>0.14932870370370371</c:v>
                </c:pt>
                <c:pt idx="12903">
                  <c:v>0.14934027777777778</c:v>
                </c:pt>
                <c:pt idx="12904">
                  <c:v>0.14935185185185185</c:v>
                </c:pt>
                <c:pt idx="12905">
                  <c:v>0.14936342592592591</c:v>
                </c:pt>
                <c:pt idx="12906">
                  <c:v>0.14937500000000001</c:v>
                </c:pt>
                <c:pt idx="12907">
                  <c:v>0.14938657407407407</c:v>
                </c:pt>
                <c:pt idx="12908">
                  <c:v>0.14939814814814814</c:v>
                </c:pt>
                <c:pt idx="12909">
                  <c:v>0.14940972222222224</c:v>
                </c:pt>
                <c:pt idx="12910">
                  <c:v>0.1494212962962963</c:v>
                </c:pt>
                <c:pt idx="12911">
                  <c:v>0.14943287037037037</c:v>
                </c:pt>
                <c:pt idx="12912">
                  <c:v>0.14944444444444444</c:v>
                </c:pt>
                <c:pt idx="12913">
                  <c:v>0.14945601851851853</c:v>
                </c:pt>
                <c:pt idx="12914">
                  <c:v>0.1494675925925926</c:v>
                </c:pt>
                <c:pt idx="12915">
                  <c:v>0.14947916666666666</c:v>
                </c:pt>
                <c:pt idx="12916">
                  <c:v>0.14949074074074073</c:v>
                </c:pt>
                <c:pt idx="12917">
                  <c:v>0.14950231481481482</c:v>
                </c:pt>
                <c:pt idx="12918">
                  <c:v>0.14951388888888889</c:v>
                </c:pt>
                <c:pt idx="12919">
                  <c:v>0.14952546296296296</c:v>
                </c:pt>
                <c:pt idx="12920">
                  <c:v>0.14953703703703702</c:v>
                </c:pt>
                <c:pt idx="12921">
                  <c:v>0.14954861111111112</c:v>
                </c:pt>
                <c:pt idx="12922">
                  <c:v>0.14956018518518518</c:v>
                </c:pt>
                <c:pt idx="12923">
                  <c:v>0.14957175925925925</c:v>
                </c:pt>
                <c:pt idx="12924">
                  <c:v>0.14958333333333335</c:v>
                </c:pt>
                <c:pt idx="12925">
                  <c:v>0.14959490740740741</c:v>
                </c:pt>
                <c:pt idx="12926">
                  <c:v>0.14960648148148148</c:v>
                </c:pt>
                <c:pt idx="12927">
                  <c:v>0.14961805555555555</c:v>
                </c:pt>
                <c:pt idx="12928">
                  <c:v>0.14962962962962964</c:v>
                </c:pt>
                <c:pt idx="12929">
                  <c:v>0.14964120370370371</c:v>
                </c:pt>
                <c:pt idx="12930">
                  <c:v>0.14965277777777777</c:v>
                </c:pt>
                <c:pt idx="12931">
                  <c:v>0.14966435185185184</c:v>
                </c:pt>
                <c:pt idx="12932">
                  <c:v>0.14967592592592593</c:v>
                </c:pt>
                <c:pt idx="12933">
                  <c:v>0.1496875</c:v>
                </c:pt>
                <c:pt idx="12934">
                  <c:v>0.14969907407407407</c:v>
                </c:pt>
                <c:pt idx="12935">
                  <c:v>0.14971064814814813</c:v>
                </c:pt>
                <c:pt idx="12936">
                  <c:v>0.14972222222222223</c:v>
                </c:pt>
                <c:pt idx="12937">
                  <c:v>0.1497337962962963</c:v>
                </c:pt>
                <c:pt idx="12938">
                  <c:v>0.14974537037037036</c:v>
                </c:pt>
                <c:pt idx="12939">
                  <c:v>0.14975694444444446</c:v>
                </c:pt>
                <c:pt idx="12940">
                  <c:v>0.14976851851851852</c:v>
                </c:pt>
                <c:pt idx="12941">
                  <c:v>0.14978009259259259</c:v>
                </c:pt>
                <c:pt idx="12942">
                  <c:v>0.14979166666666666</c:v>
                </c:pt>
                <c:pt idx="12943">
                  <c:v>0.14980324074074075</c:v>
                </c:pt>
                <c:pt idx="12944">
                  <c:v>0.14981481481481482</c:v>
                </c:pt>
                <c:pt idx="12945">
                  <c:v>0.14982638888888888</c:v>
                </c:pt>
                <c:pt idx="12946">
                  <c:v>0.14983796296296295</c:v>
                </c:pt>
                <c:pt idx="12947">
                  <c:v>0.14984953703703704</c:v>
                </c:pt>
                <c:pt idx="12948">
                  <c:v>0.14986111111111111</c:v>
                </c:pt>
                <c:pt idx="12949">
                  <c:v>0.14987268518518518</c:v>
                </c:pt>
                <c:pt idx="12950">
                  <c:v>0.14988425925925927</c:v>
                </c:pt>
                <c:pt idx="12951">
                  <c:v>0.14989583333333334</c:v>
                </c:pt>
                <c:pt idx="12952">
                  <c:v>0.14990740740740741</c:v>
                </c:pt>
                <c:pt idx="12953">
                  <c:v>0.14991898148148147</c:v>
                </c:pt>
                <c:pt idx="12954">
                  <c:v>0.14993055555555557</c:v>
                </c:pt>
                <c:pt idx="12955">
                  <c:v>0.14994212962962963</c:v>
                </c:pt>
                <c:pt idx="12956">
                  <c:v>0.1499537037037037</c:v>
                </c:pt>
                <c:pt idx="12957">
                  <c:v>0.14996527777777777</c:v>
                </c:pt>
                <c:pt idx="12958">
                  <c:v>0.14997685185185186</c:v>
                </c:pt>
                <c:pt idx="12959">
                  <c:v>0.14998842592592593</c:v>
                </c:pt>
                <c:pt idx="12960">
                  <c:v>0.15</c:v>
                </c:pt>
                <c:pt idx="12961">
                  <c:v>0.15001157407407406</c:v>
                </c:pt>
                <c:pt idx="12962">
                  <c:v>0.15002314814814816</c:v>
                </c:pt>
                <c:pt idx="12963">
                  <c:v>0.15003472222222222</c:v>
                </c:pt>
                <c:pt idx="12964">
                  <c:v>0.15004629629629629</c:v>
                </c:pt>
                <c:pt idx="12965">
                  <c:v>0.15005787037037038</c:v>
                </c:pt>
                <c:pt idx="12966">
                  <c:v>0.15006944444444445</c:v>
                </c:pt>
                <c:pt idx="12967">
                  <c:v>0.15008101851851852</c:v>
                </c:pt>
                <c:pt idx="12968">
                  <c:v>0.15009259259259258</c:v>
                </c:pt>
                <c:pt idx="12969">
                  <c:v>0.15010416666666668</c:v>
                </c:pt>
                <c:pt idx="12970">
                  <c:v>0.15011574074074074</c:v>
                </c:pt>
                <c:pt idx="12971">
                  <c:v>0.15012731481481481</c:v>
                </c:pt>
                <c:pt idx="12972">
                  <c:v>0.15013888888888888</c:v>
                </c:pt>
                <c:pt idx="12973">
                  <c:v>0.15015046296296297</c:v>
                </c:pt>
                <c:pt idx="12974">
                  <c:v>0.15016203703703704</c:v>
                </c:pt>
                <c:pt idx="12975">
                  <c:v>0.1501736111111111</c:v>
                </c:pt>
                <c:pt idx="12976">
                  <c:v>0.15018518518518517</c:v>
                </c:pt>
                <c:pt idx="12977">
                  <c:v>0.15019675925925927</c:v>
                </c:pt>
                <c:pt idx="12978">
                  <c:v>0.15020833333333333</c:v>
                </c:pt>
                <c:pt idx="12979">
                  <c:v>0.1502199074074074</c:v>
                </c:pt>
                <c:pt idx="12980">
                  <c:v>0.15023148148148149</c:v>
                </c:pt>
                <c:pt idx="12981">
                  <c:v>0.15024305555555556</c:v>
                </c:pt>
                <c:pt idx="12982">
                  <c:v>0.15025462962962963</c:v>
                </c:pt>
                <c:pt idx="12983">
                  <c:v>0.15026620370370369</c:v>
                </c:pt>
                <c:pt idx="12984">
                  <c:v>0.15027777777777779</c:v>
                </c:pt>
                <c:pt idx="12985">
                  <c:v>0.15028935185185185</c:v>
                </c:pt>
                <c:pt idx="12986">
                  <c:v>0.15030092592592592</c:v>
                </c:pt>
                <c:pt idx="12987">
                  <c:v>0.15031249999999999</c:v>
                </c:pt>
                <c:pt idx="12988">
                  <c:v>0.15032407407407408</c:v>
                </c:pt>
                <c:pt idx="12989">
                  <c:v>0.15033564814814815</c:v>
                </c:pt>
                <c:pt idx="12990">
                  <c:v>0.15034722222222222</c:v>
                </c:pt>
                <c:pt idx="12991">
                  <c:v>0.15035879629629631</c:v>
                </c:pt>
                <c:pt idx="12992">
                  <c:v>0.15037037037037038</c:v>
                </c:pt>
                <c:pt idx="12993">
                  <c:v>0.15038194444444444</c:v>
                </c:pt>
                <c:pt idx="12994">
                  <c:v>0.15039351851851851</c:v>
                </c:pt>
                <c:pt idx="12995">
                  <c:v>0.1504050925925926</c:v>
                </c:pt>
                <c:pt idx="12996">
                  <c:v>0.15041666666666667</c:v>
                </c:pt>
                <c:pt idx="12997">
                  <c:v>0.15042824074074074</c:v>
                </c:pt>
                <c:pt idx="12998">
                  <c:v>0.1504398148148148</c:v>
                </c:pt>
                <c:pt idx="12999">
                  <c:v>0.1504513888888889</c:v>
                </c:pt>
                <c:pt idx="13000">
                  <c:v>0.15046296296296297</c:v>
                </c:pt>
                <c:pt idx="13001">
                  <c:v>0.15047453703703703</c:v>
                </c:pt>
                <c:pt idx="13002">
                  <c:v>0.1504861111111111</c:v>
                </c:pt>
                <c:pt idx="13003">
                  <c:v>0.15049768518518519</c:v>
                </c:pt>
                <c:pt idx="13004">
                  <c:v>0.15050925925925926</c:v>
                </c:pt>
                <c:pt idx="13005">
                  <c:v>0.15052083333333333</c:v>
                </c:pt>
                <c:pt idx="13006">
                  <c:v>0.15053240740740742</c:v>
                </c:pt>
                <c:pt idx="13007">
                  <c:v>0.15054398148148149</c:v>
                </c:pt>
                <c:pt idx="13008">
                  <c:v>0.15055555555555555</c:v>
                </c:pt>
                <c:pt idx="13009">
                  <c:v>0.15056712962962962</c:v>
                </c:pt>
                <c:pt idx="13010">
                  <c:v>0.15057870370370371</c:v>
                </c:pt>
                <c:pt idx="13011">
                  <c:v>0.15059027777777778</c:v>
                </c:pt>
                <c:pt idx="13012">
                  <c:v>0.15060185185185185</c:v>
                </c:pt>
                <c:pt idx="13013">
                  <c:v>0.15061342592592591</c:v>
                </c:pt>
                <c:pt idx="13014">
                  <c:v>0.15062500000000001</c:v>
                </c:pt>
                <c:pt idx="13015">
                  <c:v>0.15063657407407408</c:v>
                </c:pt>
                <c:pt idx="13016">
                  <c:v>0.15064814814814814</c:v>
                </c:pt>
                <c:pt idx="13017">
                  <c:v>0.15065972222222221</c:v>
                </c:pt>
                <c:pt idx="13018">
                  <c:v>0.1506712962962963</c:v>
                </c:pt>
                <c:pt idx="13019">
                  <c:v>0.15068287037037037</c:v>
                </c:pt>
                <c:pt idx="13020">
                  <c:v>0.15069444444444444</c:v>
                </c:pt>
                <c:pt idx="13021">
                  <c:v>0.15070601851851853</c:v>
                </c:pt>
                <c:pt idx="13022">
                  <c:v>0.1507175925925926</c:v>
                </c:pt>
                <c:pt idx="13023">
                  <c:v>0.15072916666666666</c:v>
                </c:pt>
                <c:pt idx="13024">
                  <c:v>0.15074074074074073</c:v>
                </c:pt>
                <c:pt idx="13025">
                  <c:v>0.15075231481481483</c:v>
                </c:pt>
                <c:pt idx="13026">
                  <c:v>0.15076388888888889</c:v>
                </c:pt>
                <c:pt idx="13027">
                  <c:v>0.15077546296296296</c:v>
                </c:pt>
                <c:pt idx="13028">
                  <c:v>0.15078703703703702</c:v>
                </c:pt>
                <c:pt idx="13029">
                  <c:v>0.15079861111111112</c:v>
                </c:pt>
                <c:pt idx="13030">
                  <c:v>0.15081018518518519</c:v>
                </c:pt>
                <c:pt idx="13031">
                  <c:v>0.15082175925925925</c:v>
                </c:pt>
                <c:pt idx="13032">
                  <c:v>0.15083333333333335</c:v>
                </c:pt>
                <c:pt idx="13033">
                  <c:v>0.15084490740740741</c:v>
                </c:pt>
                <c:pt idx="13034">
                  <c:v>0.15085648148148148</c:v>
                </c:pt>
                <c:pt idx="13035">
                  <c:v>0.15086805555555555</c:v>
                </c:pt>
                <c:pt idx="13036">
                  <c:v>0.15087962962962964</c:v>
                </c:pt>
                <c:pt idx="13037">
                  <c:v>0.15089120370370371</c:v>
                </c:pt>
                <c:pt idx="13038">
                  <c:v>0.15090277777777777</c:v>
                </c:pt>
                <c:pt idx="13039">
                  <c:v>0.15091435185185184</c:v>
                </c:pt>
                <c:pt idx="13040">
                  <c:v>0.15092592592592594</c:v>
                </c:pt>
                <c:pt idx="13041">
                  <c:v>0.1509375</c:v>
                </c:pt>
                <c:pt idx="13042">
                  <c:v>0.15094907407407407</c:v>
                </c:pt>
                <c:pt idx="13043">
                  <c:v>0.15096064814814814</c:v>
                </c:pt>
                <c:pt idx="13044">
                  <c:v>0.15097222222222223</c:v>
                </c:pt>
                <c:pt idx="13045">
                  <c:v>0.1509837962962963</c:v>
                </c:pt>
                <c:pt idx="13046">
                  <c:v>0.15099537037037036</c:v>
                </c:pt>
                <c:pt idx="13047">
                  <c:v>0.15100694444444446</c:v>
                </c:pt>
                <c:pt idx="13048">
                  <c:v>0.15101851851851852</c:v>
                </c:pt>
                <c:pt idx="13049">
                  <c:v>0.15103009259259259</c:v>
                </c:pt>
                <c:pt idx="13050">
                  <c:v>0.15104166666666666</c:v>
                </c:pt>
                <c:pt idx="13051">
                  <c:v>0.15105324074074075</c:v>
                </c:pt>
                <c:pt idx="13052">
                  <c:v>0.15106481481481482</c:v>
                </c:pt>
                <c:pt idx="13053">
                  <c:v>0.15107638888888889</c:v>
                </c:pt>
                <c:pt idx="13054">
                  <c:v>0.15108796296296295</c:v>
                </c:pt>
                <c:pt idx="13055">
                  <c:v>0.15109953703703705</c:v>
                </c:pt>
                <c:pt idx="13056">
                  <c:v>0.15111111111111111</c:v>
                </c:pt>
                <c:pt idx="13057">
                  <c:v>0.15112268518518518</c:v>
                </c:pt>
                <c:pt idx="13058">
                  <c:v>0.15113425925925925</c:v>
                </c:pt>
                <c:pt idx="13059">
                  <c:v>0.15114583333333334</c:v>
                </c:pt>
                <c:pt idx="13060">
                  <c:v>0.15115740740740741</c:v>
                </c:pt>
                <c:pt idx="13061">
                  <c:v>0.15116898148148147</c:v>
                </c:pt>
                <c:pt idx="13062">
                  <c:v>0.15118055555555557</c:v>
                </c:pt>
                <c:pt idx="13063">
                  <c:v>0.15119212962962963</c:v>
                </c:pt>
                <c:pt idx="13064">
                  <c:v>0.1512037037037037</c:v>
                </c:pt>
                <c:pt idx="13065">
                  <c:v>0.15121527777777777</c:v>
                </c:pt>
                <c:pt idx="13066">
                  <c:v>0.15122685185185186</c:v>
                </c:pt>
                <c:pt idx="13067">
                  <c:v>0.15123842592592593</c:v>
                </c:pt>
                <c:pt idx="13068">
                  <c:v>0.15125</c:v>
                </c:pt>
                <c:pt idx="13069">
                  <c:v>0.15126157407407406</c:v>
                </c:pt>
                <c:pt idx="13070">
                  <c:v>0.15127314814814816</c:v>
                </c:pt>
                <c:pt idx="13071">
                  <c:v>0.15128472222222222</c:v>
                </c:pt>
                <c:pt idx="13072">
                  <c:v>0.15129629629629629</c:v>
                </c:pt>
                <c:pt idx="13073">
                  <c:v>0.15130787037037038</c:v>
                </c:pt>
                <c:pt idx="13074">
                  <c:v>0.15131944444444445</c:v>
                </c:pt>
                <c:pt idx="13075">
                  <c:v>0.15133101851851852</c:v>
                </c:pt>
                <c:pt idx="13076">
                  <c:v>0.15134259259259258</c:v>
                </c:pt>
                <c:pt idx="13077">
                  <c:v>0.15135416666666668</c:v>
                </c:pt>
                <c:pt idx="13078">
                  <c:v>0.15136574074074075</c:v>
                </c:pt>
                <c:pt idx="13079">
                  <c:v>0.15137731481481481</c:v>
                </c:pt>
                <c:pt idx="13080">
                  <c:v>0.15138888888888888</c:v>
                </c:pt>
                <c:pt idx="13081">
                  <c:v>0.15140046296296297</c:v>
                </c:pt>
                <c:pt idx="13082">
                  <c:v>0.15141203703703704</c:v>
                </c:pt>
                <c:pt idx="13083">
                  <c:v>0.15142361111111111</c:v>
                </c:pt>
                <c:pt idx="13084">
                  <c:v>0.15143518518518517</c:v>
                </c:pt>
                <c:pt idx="13085">
                  <c:v>0.15144675925925927</c:v>
                </c:pt>
                <c:pt idx="13086">
                  <c:v>0.15145833333333333</c:v>
                </c:pt>
                <c:pt idx="13087">
                  <c:v>0.1514699074074074</c:v>
                </c:pt>
                <c:pt idx="13088">
                  <c:v>0.15148148148148149</c:v>
                </c:pt>
                <c:pt idx="13089">
                  <c:v>0.15149305555555556</c:v>
                </c:pt>
                <c:pt idx="13090">
                  <c:v>0.15150462962962963</c:v>
                </c:pt>
                <c:pt idx="13091">
                  <c:v>0.15151620370370369</c:v>
                </c:pt>
                <c:pt idx="13092">
                  <c:v>0.15152777777777779</c:v>
                </c:pt>
                <c:pt idx="13093">
                  <c:v>0.15153935185185186</c:v>
                </c:pt>
                <c:pt idx="13094">
                  <c:v>0.15155092592592592</c:v>
                </c:pt>
                <c:pt idx="13095">
                  <c:v>0.15156249999999999</c:v>
                </c:pt>
                <c:pt idx="13096">
                  <c:v>0.15157407407407408</c:v>
                </c:pt>
                <c:pt idx="13097">
                  <c:v>0.15158564814814815</c:v>
                </c:pt>
                <c:pt idx="13098">
                  <c:v>0.15159722222222222</c:v>
                </c:pt>
                <c:pt idx="13099">
                  <c:v>0.15160879629629628</c:v>
                </c:pt>
                <c:pt idx="13100">
                  <c:v>0.15162037037037038</c:v>
                </c:pt>
                <c:pt idx="13101">
                  <c:v>0.15163194444444444</c:v>
                </c:pt>
                <c:pt idx="13102">
                  <c:v>0.15164351851851851</c:v>
                </c:pt>
                <c:pt idx="13103">
                  <c:v>0.15165509259259261</c:v>
                </c:pt>
                <c:pt idx="13104">
                  <c:v>0.15166666666666667</c:v>
                </c:pt>
                <c:pt idx="13105">
                  <c:v>0.15167824074074074</c:v>
                </c:pt>
                <c:pt idx="13106">
                  <c:v>0.15168981481481481</c:v>
                </c:pt>
                <c:pt idx="13107">
                  <c:v>0.1517013888888889</c:v>
                </c:pt>
                <c:pt idx="13108">
                  <c:v>0.15171296296296297</c:v>
                </c:pt>
                <c:pt idx="13109">
                  <c:v>0.15172453703703703</c:v>
                </c:pt>
                <c:pt idx="13110">
                  <c:v>0.1517361111111111</c:v>
                </c:pt>
                <c:pt idx="13111">
                  <c:v>0.15174768518518519</c:v>
                </c:pt>
                <c:pt idx="13112">
                  <c:v>0.15175925925925926</c:v>
                </c:pt>
                <c:pt idx="13113">
                  <c:v>0.15177083333333333</c:v>
                </c:pt>
                <c:pt idx="13114">
                  <c:v>0.15178240740740739</c:v>
                </c:pt>
                <c:pt idx="13115">
                  <c:v>0.15179398148148149</c:v>
                </c:pt>
                <c:pt idx="13116">
                  <c:v>0.15180555555555555</c:v>
                </c:pt>
                <c:pt idx="13117">
                  <c:v>0.15181712962962962</c:v>
                </c:pt>
                <c:pt idx="13118">
                  <c:v>0.15182870370370372</c:v>
                </c:pt>
                <c:pt idx="13119">
                  <c:v>0.15184027777777778</c:v>
                </c:pt>
                <c:pt idx="13120">
                  <c:v>0.15185185185185185</c:v>
                </c:pt>
                <c:pt idx="13121">
                  <c:v>0.15186342592592592</c:v>
                </c:pt>
                <c:pt idx="13122">
                  <c:v>0.15187500000000001</c:v>
                </c:pt>
                <c:pt idx="13123">
                  <c:v>0.15188657407407408</c:v>
                </c:pt>
                <c:pt idx="13124">
                  <c:v>0.15189814814814814</c:v>
                </c:pt>
                <c:pt idx="13125">
                  <c:v>0.15190972222222221</c:v>
                </c:pt>
                <c:pt idx="13126">
                  <c:v>0.1519212962962963</c:v>
                </c:pt>
                <c:pt idx="13127">
                  <c:v>0.15193287037037037</c:v>
                </c:pt>
                <c:pt idx="13128">
                  <c:v>0.15194444444444444</c:v>
                </c:pt>
                <c:pt idx="13129">
                  <c:v>0.15195601851851853</c:v>
                </c:pt>
                <c:pt idx="13130">
                  <c:v>0.1519675925925926</c:v>
                </c:pt>
                <c:pt idx="13131">
                  <c:v>0.15197916666666667</c:v>
                </c:pt>
                <c:pt idx="13132">
                  <c:v>0.15199074074074073</c:v>
                </c:pt>
                <c:pt idx="13133">
                  <c:v>0.15200231481481483</c:v>
                </c:pt>
                <c:pt idx="13134">
                  <c:v>0.15201388888888889</c:v>
                </c:pt>
                <c:pt idx="13135">
                  <c:v>0.15202546296296296</c:v>
                </c:pt>
                <c:pt idx="13136">
                  <c:v>0.15203703703703703</c:v>
                </c:pt>
                <c:pt idx="13137">
                  <c:v>0.15204861111111112</c:v>
                </c:pt>
                <c:pt idx="13138">
                  <c:v>0.15206018518518519</c:v>
                </c:pt>
                <c:pt idx="13139">
                  <c:v>0.15207175925925925</c:v>
                </c:pt>
                <c:pt idx="13140">
                  <c:v>0.15208333333333332</c:v>
                </c:pt>
                <c:pt idx="13141">
                  <c:v>0.15209490740740741</c:v>
                </c:pt>
                <c:pt idx="13142">
                  <c:v>0.15210648148148148</c:v>
                </c:pt>
                <c:pt idx="13143">
                  <c:v>0.15211805555555555</c:v>
                </c:pt>
                <c:pt idx="13144">
                  <c:v>0.15212962962962964</c:v>
                </c:pt>
                <c:pt idx="13145">
                  <c:v>0.15214120370370371</c:v>
                </c:pt>
                <c:pt idx="13146">
                  <c:v>0.15215277777777778</c:v>
                </c:pt>
                <c:pt idx="13147">
                  <c:v>0.15216435185185184</c:v>
                </c:pt>
                <c:pt idx="13148">
                  <c:v>0.15217592592592594</c:v>
                </c:pt>
                <c:pt idx="13149">
                  <c:v>0.1521875</c:v>
                </c:pt>
                <c:pt idx="13150">
                  <c:v>0.15219907407407407</c:v>
                </c:pt>
                <c:pt idx="13151">
                  <c:v>0.15221064814814814</c:v>
                </c:pt>
                <c:pt idx="13152">
                  <c:v>0.15222222222222223</c:v>
                </c:pt>
                <c:pt idx="13153">
                  <c:v>0.1522337962962963</c:v>
                </c:pt>
                <c:pt idx="13154">
                  <c:v>0.15224537037037036</c:v>
                </c:pt>
                <c:pt idx="13155">
                  <c:v>0.15225694444444443</c:v>
                </c:pt>
                <c:pt idx="13156">
                  <c:v>0.15226851851851853</c:v>
                </c:pt>
                <c:pt idx="13157">
                  <c:v>0.15228009259259259</c:v>
                </c:pt>
                <c:pt idx="13158">
                  <c:v>0.15229166666666666</c:v>
                </c:pt>
                <c:pt idx="13159">
                  <c:v>0.15230324074074075</c:v>
                </c:pt>
                <c:pt idx="13160">
                  <c:v>0.15231481481481482</c:v>
                </c:pt>
                <c:pt idx="13161">
                  <c:v>0.15232638888888889</c:v>
                </c:pt>
                <c:pt idx="13162">
                  <c:v>0.15233796296296295</c:v>
                </c:pt>
                <c:pt idx="13163">
                  <c:v>0.15234953703703705</c:v>
                </c:pt>
                <c:pt idx="13164">
                  <c:v>0.15236111111111111</c:v>
                </c:pt>
                <c:pt idx="13165">
                  <c:v>0.15237268518518518</c:v>
                </c:pt>
                <c:pt idx="13166">
                  <c:v>0.15238425925925925</c:v>
                </c:pt>
                <c:pt idx="13167">
                  <c:v>0.15239583333333334</c:v>
                </c:pt>
                <c:pt idx="13168">
                  <c:v>0.15240740740740741</c:v>
                </c:pt>
                <c:pt idx="13169">
                  <c:v>0.15241898148148147</c:v>
                </c:pt>
                <c:pt idx="13170">
                  <c:v>0.15243055555555557</c:v>
                </c:pt>
                <c:pt idx="13171">
                  <c:v>0.15244212962962964</c:v>
                </c:pt>
                <c:pt idx="13172">
                  <c:v>0.1524537037037037</c:v>
                </c:pt>
                <c:pt idx="13173">
                  <c:v>0.15246527777777777</c:v>
                </c:pt>
                <c:pt idx="13174">
                  <c:v>0.15247685185185186</c:v>
                </c:pt>
                <c:pt idx="13175">
                  <c:v>0.15248842592592593</c:v>
                </c:pt>
                <c:pt idx="13176">
                  <c:v>0.1525</c:v>
                </c:pt>
                <c:pt idx="13177">
                  <c:v>0.15251157407407406</c:v>
                </c:pt>
                <c:pt idx="13178">
                  <c:v>0.15252314814814816</c:v>
                </c:pt>
                <c:pt idx="13179">
                  <c:v>0.15253472222222222</c:v>
                </c:pt>
                <c:pt idx="13180">
                  <c:v>0.15254629629629629</c:v>
                </c:pt>
                <c:pt idx="13181">
                  <c:v>0.15255787037037036</c:v>
                </c:pt>
                <c:pt idx="13182">
                  <c:v>0.15256944444444445</c:v>
                </c:pt>
                <c:pt idx="13183">
                  <c:v>0.15258101851851852</c:v>
                </c:pt>
                <c:pt idx="13184">
                  <c:v>0.15259259259259259</c:v>
                </c:pt>
                <c:pt idx="13185">
                  <c:v>0.15260416666666668</c:v>
                </c:pt>
                <c:pt idx="13186">
                  <c:v>0.15261574074074075</c:v>
                </c:pt>
                <c:pt idx="13187">
                  <c:v>0.15262731481481481</c:v>
                </c:pt>
                <c:pt idx="13188">
                  <c:v>0.15263888888888888</c:v>
                </c:pt>
                <c:pt idx="13189">
                  <c:v>0.15265046296296297</c:v>
                </c:pt>
                <c:pt idx="13190">
                  <c:v>0.15266203703703704</c:v>
                </c:pt>
                <c:pt idx="13191">
                  <c:v>0.15267361111111111</c:v>
                </c:pt>
                <c:pt idx="13192">
                  <c:v>0.15268518518518517</c:v>
                </c:pt>
                <c:pt idx="13193">
                  <c:v>0.15269675925925927</c:v>
                </c:pt>
                <c:pt idx="13194">
                  <c:v>0.15270833333333333</c:v>
                </c:pt>
                <c:pt idx="13195">
                  <c:v>0.1527199074074074</c:v>
                </c:pt>
                <c:pt idx="13196">
                  <c:v>0.15273148148148147</c:v>
                </c:pt>
                <c:pt idx="13197">
                  <c:v>0.15274305555555556</c:v>
                </c:pt>
                <c:pt idx="13198">
                  <c:v>0.15275462962962963</c:v>
                </c:pt>
                <c:pt idx="13199">
                  <c:v>0.1527662037037037</c:v>
                </c:pt>
                <c:pt idx="13200">
                  <c:v>0.15277777777777779</c:v>
                </c:pt>
                <c:pt idx="13201">
                  <c:v>0.15278935185185186</c:v>
                </c:pt>
                <c:pt idx="13202">
                  <c:v>0.15280092592592592</c:v>
                </c:pt>
                <c:pt idx="13203">
                  <c:v>0.15281249999999999</c:v>
                </c:pt>
                <c:pt idx="13204">
                  <c:v>0.15282407407407408</c:v>
                </c:pt>
                <c:pt idx="13205">
                  <c:v>0.15283564814814815</c:v>
                </c:pt>
                <c:pt idx="13206">
                  <c:v>0.15284722222222222</c:v>
                </c:pt>
                <c:pt idx="13207">
                  <c:v>0.15285879629629628</c:v>
                </c:pt>
                <c:pt idx="13208">
                  <c:v>0.15287037037037038</c:v>
                </c:pt>
                <c:pt idx="13209">
                  <c:v>0.15288194444444445</c:v>
                </c:pt>
                <c:pt idx="13210">
                  <c:v>0.15289351851851851</c:v>
                </c:pt>
                <c:pt idx="13211">
                  <c:v>0.15290509259259261</c:v>
                </c:pt>
                <c:pt idx="13212">
                  <c:v>0.15291666666666667</c:v>
                </c:pt>
                <c:pt idx="13213">
                  <c:v>0.15292824074074074</c:v>
                </c:pt>
                <c:pt idx="13214">
                  <c:v>0.15293981481481481</c:v>
                </c:pt>
                <c:pt idx="13215">
                  <c:v>0.1529513888888889</c:v>
                </c:pt>
                <c:pt idx="13216">
                  <c:v>0.15296296296296297</c:v>
                </c:pt>
                <c:pt idx="13217">
                  <c:v>0.15297453703703703</c:v>
                </c:pt>
                <c:pt idx="13218">
                  <c:v>0.1529861111111111</c:v>
                </c:pt>
                <c:pt idx="13219">
                  <c:v>0.15299768518518519</c:v>
                </c:pt>
                <c:pt idx="13220">
                  <c:v>0.15300925925925926</c:v>
                </c:pt>
                <c:pt idx="13221">
                  <c:v>0.15302083333333333</c:v>
                </c:pt>
                <c:pt idx="13222">
                  <c:v>0.15303240740740739</c:v>
                </c:pt>
                <c:pt idx="13223">
                  <c:v>0.15304398148148149</c:v>
                </c:pt>
                <c:pt idx="13224">
                  <c:v>0.15305555555555556</c:v>
                </c:pt>
                <c:pt idx="13225">
                  <c:v>0.15306712962962962</c:v>
                </c:pt>
                <c:pt idx="13226">
                  <c:v>0.15307870370370372</c:v>
                </c:pt>
                <c:pt idx="13227">
                  <c:v>0.15309027777777778</c:v>
                </c:pt>
                <c:pt idx="13228">
                  <c:v>0.15310185185185185</c:v>
                </c:pt>
                <c:pt idx="13229">
                  <c:v>0.15311342592592592</c:v>
                </c:pt>
                <c:pt idx="13230">
                  <c:v>0.15312500000000001</c:v>
                </c:pt>
                <c:pt idx="13231">
                  <c:v>0.15313657407407408</c:v>
                </c:pt>
                <c:pt idx="13232">
                  <c:v>0.15314814814814814</c:v>
                </c:pt>
                <c:pt idx="13233">
                  <c:v>0.15315972222222221</c:v>
                </c:pt>
                <c:pt idx="13234">
                  <c:v>0.15317129629629631</c:v>
                </c:pt>
                <c:pt idx="13235">
                  <c:v>0.15318287037037037</c:v>
                </c:pt>
                <c:pt idx="13236">
                  <c:v>0.15319444444444444</c:v>
                </c:pt>
                <c:pt idx="13237">
                  <c:v>0.15320601851851851</c:v>
                </c:pt>
                <c:pt idx="13238">
                  <c:v>0.1532175925925926</c:v>
                </c:pt>
                <c:pt idx="13239">
                  <c:v>0.15322916666666667</c:v>
                </c:pt>
                <c:pt idx="13240">
                  <c:v>0.15324074074074073</c:v>
                </c:pt>
                <c:pt idx="13241">
                  <c:v>0.15325231481481483</c:v>
                </c:pt>
                <c:pt idx="13242">
                  <c:v>0.15326388888888889</c:v>
                </c:pt>
                <c:pt idx="13243">
                  <c:v>0.15327546296296296</c:v>
                </c:pt>
                <c:pt idx="13244">
                  <c:v>0.15328703703703703</c:v>
                </c:pt>
                <c:pt idx="13245">
                  <c:v>0.15329861111111112</c:v>
                </c:pt>
                <c:pt idx="13246">
                  <c:v>0.15331018518518519</c:v>
                </c:pt>
                <c:pt idx="13247">
                  <c:v>0.15332175925925925</c:v>
                </c:pt>
                <c:pt idx="13248">
                  <c:v>0.15333333333333332</c:v>
                </c:pt>
                <c:pt idx="13249">
                  <c:v>0.15334490740740742</c:v>
                </c:pt>
                <c:pt idx="13250">
                  <c:v>0.15335648148148148</c:v>
                </c:pt>
                <c:pt idx="13251">
                  <c:v>0.15336805555555555</c:v>
                </c:pt>
                <c:pt idx="13252">
                  <c:v>0.15337962962962962</c:v>
                </c:pt>
                <c:pt idx="13253">
                  <c:v>0.15339120370370371</c:v>
                </c:pt>
                <c:pt idx="13254">
                  <c:v>0.15340277777777778</c:v>
                </c:pt>
                <c:pt idx="13255">
                  <c:v>0.15341435185185184</c:v>
                </c:pt>
                <c:pt idx="13256">
                  <c:v>0.15342592592592594</c:v>
                </c:pt>
                <c:pt idx="13257">
                  <c:v>0.1534375</c:v>
                </c:pt>
                <c:pt idx="13258">
                  <c:v>0.15344907407407407</c:v>
                </c:pt>
                <c:pt idx="13259">
                  <c:v>0.15346064814814814</c:v>
                </c:pt>
                <c:pt idx="13260">
                  <c:v>0.15347222222222223</c:v>
                </c:pt>
                <c:pt idx="13261">
                  <c:v>0.1534837962962963</c:v>
                </c:pt>
                <c:pt idx="13262">
                  <c:v>0.15349537037037037</c:v>
                </c:pt>
                <c:pt idx="13263">
                  <c:v>0.15350694444444443</c:v>
                </c:pt>
                <c:pt idx="13264">
                  <c:v>0.15351851851851853</c:v>
                </c:pt>
                <c:pt idx="13265">
                  <c:v>0.15353009259259259</c:v>
                </c:pt>
                <c:pt idx="13266">
                  <c:v>0.15354166666666666</c:v>
                </c:pt>
                <c:pt idx="13267">
                  <c:v>0.15355324074074075</c:v>
                </c:pt>
                <c:pt idx="13268">
                  <c:v>0.15356481481481482</c:v>
                </c:pt>
                <c:pt idx="13269">
                  <c:v>0.15357638888888889</c:v>
                </c:pt>
                <c:pt idx="13270">
                  <c:v>0.15358796296296295</c:v>
                </c:pt>
                <c:pt idx="13271">
                  <c:v>0.15359953703703705</c:v>
                </c:pt>
                <c:pt idx="13272">
                  <c:v>0.15361111111111111</c:v>
                </c:pt>
                <c:pt idx="13273">
                  <c:v>0.15362268518518518</c:v>
                </c:pt>
                <c:pt idx="13274">
                  <c:v>0.15363425925925925</c:v>
                </c:pt>
                <c:pt idx="13275">
                  <c:v>0.15364583333333334</c:v>
                </c:pt>
                <c:pt idx="13276">
                  <c:v>0.15365740740740741</c:v>
                </c:pt>
                <c:pt idx="13277">
                  <c:v>0.15366898148148148</c:v>
                </c:pt>
                <c:pt idx="13278">
                  <c:v>0.15368055555555554</c:v>
                </c:pt>
                <c:pt idx="13279">
                  <c:v>0.15369212962962964</c:v>
                </c:pt>
                <c:pt idx="13280">
                  <c:v>0.1537037037037037</c:v>
                </c:pt>
                <c:pt idx="13281">
                  <c:v>0.15371527777777777</c:v>
                </c:pt>
                <c:pt idx="13282">
                  <c:v>0.15372685185185186</c:v>
                </c:pt>
                <c:pt idx="13283">
                  <c:v>0.15373842592592593</c:v>
                </c:pt>
                <c:pt idx="13284">
                  <c:v>0.15375</c:v>
                </c:pt>
                <c:pt idx="13285">
                  <c:v>0.15376157407407406</c:v>
                </c:pt>
                <c:pt idx="13286">
                  <c:v>0.15377314814814816</c:v>
                </c:pt>
                <c:pt idx="13287">
                  <c:v>0.15378472222222223</c:v>
                </c:pt>
                <c:pt idx="13288">
                  <c:v>0.15379629629629629</c:v>
                </c:pt>
                <c:pt idx="13289">
                  <c:v>0.15380787037037036</c:v>
                </c:pt>
                <c:pt idx="13290">
                  <c:v>0.15381944444444445</c:v>
                </c:pt>
                <c:pt idx="13291">
                  <c:v>0.15383101851851852</c:v>
                </c:pt>
                <c:pt idx="13292">
                  <c:v>0.15384259259259259</c:v>
                </c:pt>
                <c:pt idx="13293">
                  <c:v>0.15385416666666665</c:v>
                </c:pt>
                <c:pt idx="13294">
                  <c:v>0.15386574074074075</c:v>
                </c:pt>
                <c:pt idx="13295">
                  <c:v>0.15387731481481481</c:v>
                </c:pt>
                <c:pt idx="13296">
                  <c:v>0.15388888888888888</c:v>
                </c:pt>
                <c:pt idx="13297">
                  <c:v>0.15390046296296298</c:v>
                </c:pt>
                <c:pt idx="13298">
                  <c:v>0.15391203703703704</c:v>
                </c:pt>
                <c:pt idx="13299">
                  <c:v>0.15392361111111111</c:v>
                </c:pt>
                <c:pt idx="13300">
                  <c:v>0.15393518518518517</c:v>
                </c:pt>
                <c:pt idx="13301">
                  <c:v>0.15394675925925927</c:v>
                </c:pt>
                <c:pt idx="13302">
                  <c:v>0.15395833333333334</c:v>
                </c:pt>
                <c:pt idx="13303">
                  <c:v>0.1539699074074074</c:v>
                </c:pt>
                <c:pt idx="13304">
                  <c:v>0.15398148148148147</c:v>
                </c:pt>
                <c:pt idx="13305">
                  <c:v>0.15399305555555556</c:v>
                </c:pt>
                <c:pt idx="13306">
                  <c:v>0.15400462962962963</c:v>
                </c:pt>
                <c:pt idx="13307">
                  <c:v>0.1540162037037037</c:v>
                </c:pt>
                <c:pt idx="13308">
                  <c:v>0.15402777777777779</c:v>
                </c:pt>
                <c:pt idx="13309">
                  <c:v>0.15403935185185186</c:v>
                </c:pt>
                <c:pt idx="13310">
                  <c:v>0.15405092592592592</c:v>
                </c:pt>
                <c:pt idx="13311">
                  <c:v>0.15406249999999999</c:v>
                </c:pt>
                <c:pt idx="13312">
                  <c:v>0.15407407407407409</c:v>
                </c:pt>
                <c:pt idx="13313">
                  <c:v>0.15408564814814815</c:v>
                </c:pt>
                <c:pt idx="13314">
                  <c:v>0.15409722222222222</c:v>
                </c:pt>
                <c:pt idx="13315">
                  <c:v>0.15410879629629629</c:v>
                </c:pt>
                <c:pt idx="13316">
                  <c:v>0.15412037037037038</c:v>
                </c:pt>
                <c:pt idx="13317">
                  <c:v>0.15413194444444445</c:v>
                </c:pt>
                <c:pt idx="13318">
                  <c:v>0.15414351851851851</c:v>
                </c:pt>
                <c:pt idx="13319">
                  <c:v>0.15415509259259258</c:v>
                </c:pt>
                <c:pt idx="13320">
                  <c:v>0.15416666666666667</c:v>
                </c:pt>
                <c:pt idx="13321">
                  <c:v>0.15417824074074074</c:v>
                </c:pt>
                <c:pt idx="13322">
                  <c:v>0.15418981481481481</c:v>
                </c:pt>
                <c:pt idx="13323">
                  <c:v>0.1542013888888889</c:v>
                </c:pt>
                <c:pt idx="13324">
                  <c:v>0.15421296296296297</c:v>
                </c:pt>
                <c:pt idx="13325">
                  <c:v>0.15422453703703703</c:v>
                </c:pt>
                <c:pt idx="13326">
                  <c:v>0.1542361111111111</c:v>
                </c:pt>
                <c:pt idx="13327">
                  <c:v>0.1542476851851852</c:v>
                </c:pt>
                <c:pt idx="13328">
                  <c:v>0.15425925925925926</c:v>
                </c:pt>
                <c:pt idx="13329">
                  <c:v>0.15427083333333333</c:v>
                </c:pt>
                <c:pt idx="13330">
                  <c:v>0.1542824074074074</c:v>
                </c:pt>
                <c:pt idx="13331">
                  <c:v>0.15429398148148149</c:v>
                </c:pt>
                <c:pt idx="13332">
                  <c:v>0.15430555555555556</c:v>
                </c:pt>
                <c:pt idx="13333">
                  <c:v>0.15431712962962962</c:v>
                </c:pt>
                <c:pt idx="13334">
                  <c:v>0.15432870370370369</c:v>
                </c:pt>
                <c:pt idx="13335">
                  <c:v>0.15434027777777778</c:v>
                </c:pt>
                <c:pt idx="13336">
                  <c:v>0.15435185185185185</c:v>
                </c:pt>
                <c:pt idx="13337">
                  <c:v>0.15436342592592592</c:v>
                </c:pt>
                <c:pt idx="13338">
                  <c:v>0.15437500000000001</c:v>
                </c:pt>
                <c:pt idx="13339">
                  <c:v>0.15438657407407408</c:v>
                </c:pt>
                <c:pt idx="13340">
                  <c:v>0.15439814814814815</c:v>
                </c:pt>
                <c:pt idx="13341">
                  <c:v>0.15440972222222221</c:v>
                </c:pt>
                <c:pt idx="13342">
                  <c:v>0.15442129629629631</c:v>
                </c:pt>
                <c:pt idx="13343">
                  <c:v>0.15443287037037037</c:v>
                </c:pt>
                <c:pt idx="13344">
                  <c:v>0.15444444444444444</c:v>
                </c:pt>
                <c:pt idx="13345">
                  <c:v>0.15445601851851851</c:v>
                </c:pt>
                <c:pt idx="13346">
                  <c:v>0.1544675925925926</c:v>
                </c:pt>
                <c:pt idx="13347">
                  <c:v>0.15447916666666667</c:v>
                </c:pt>
                <c:pt idx="13348">
                  <c:v>0.15449074074074073</c:v>
                </c:pt>
                <c:pt idx="13349">
                  <c:v>0.15450231481481483</c:v>
                </c:pt>
                <c:pt idx="13350">
                  <c:v>0.1545138888888889</c:v>
                </c:pt>
                <c:pt idx="13351">
                  <c:v>0.15452546296296296</c:v>
                </c:pt>
                <c:pt idx="13352">
                  <c:v>0.15453703703703703</c:v>
                </c:pt>
                <c:pt idx="13353">
                  <c:v>0.15454861111111112</c:v>
                </c:pt>
                <c:pt idx="13354">
                  <c:v>0.15456018518518519</c:v>
                </c:pt>
                <c:pt idx="13355">
                  <c:v>0.15457175925925926</c:v>
                </c:pt>
                <c:pt idx="13356">
                  <c:v>0.15458333333333332</c:v>
                </c:pt>
                <c:pt idx="13357">
                  <c:v>0.15459490740740742</c:v>
                </c:pt>
                <c:pt idx="13358">
                  <c:v>0.15460648148148148</c:v>
                </c:pt>
                <c:pt idx="13359">
                  <c:v>0.15461805555555555</c:v>
                </c:pt>
                <c:pt idx="13360">
                  <c:v>0.15462962962962962</c:v>
                </c:pt>
                <c:pt idx="13361">
                  <c:v>0.15464120370370371</c:v>
                </c:pt>
                <c:pt idx="13362">
                  <c:v>0.15465277777777778</c:v>
                </c:pt>
                <c:pt idx="13363">
                  <c:v>0.15466435185185184</c:v>
                </c:pt>
                <c:pt idx="13364">
                  <c:v>0.15467592592592594</c:v>
                </c:pt>
                <c:pt idx="13365">
                  <c:v>0.15468750000000001</c:v>
                </c:pt>
                <c:pt idx="13366">
                  <c:v>0.15469907407407407</c:v>
                </c:pt>
                <c:pt idx="13367">
                  <c:v>0.15471064814814814</c:v>
                </c:pt>
                <c:pt idx="13368">
                  <c:v>0.15472222222222223</c:v>
                </c:pt>
                <c:pt idx="13369">
                  <c:v>0.1547337962962963</c:v>
                </c:pt>
                <c:pt idx="13370">
                  <c:v>0.15474537037037037</c:v>
                </c:pt>
                <c:pt idx="13371">
                  <c:v>0.15475694444444443</c:v>
                </c:pt>
                <c:pt idx="13372">
                  <c:v>0.15476851851851853</c:v>
                </c:pt>
                <c:pt idx="13373">
                  <c:v>0.15478009259259259</c:v>
                </c:pt>
                <c:pt idx="13374">
                  <c:v>0.15479166666666666</c:v>
                </c:pt>
                <c:pt idx="13375">
                  <c:v>0.15480324074074073</c:v>
                </c:pt>
                <c:pt idx="13376">
                  <c:v>0.15481481481481482</c:v>
                </c:pt>
                <c:pt idx="13377">
                  <c:v>0.15482638888888889</c:v>
                </c:pt>
                <c:pt idx="13378">
                  <c:v>0.15483796296296296</c:v>
                </c:pt>
                <c:pt idx="13379">
                  <c:v>0.15484953703703705</c:v>
                </c:pt>
                <c:pt idx="13380">
                  <c:v>0.15486111111111112</c:v>
                </c:pt>
                <c:pt idx="13381">
                  <c:v>0.15487268518518518</c:v>
                </c:pt>
                <c:pt idx="13382">
                  <c:v>0.15488425925925925</c:v>
                </c:pt>
                <c:pt idx="13383">
                  <c:v>0.15489583333333334</c:v>
                </c:pt>
                <c:pt idx="13384">
                  <c:v>0.15490740740740741</c:v>
                </c:pt>
                <c:pt idx="13385">
                  <c:v>0.15491898148148148</c:v>
                </c:pt>
                <c:pt idx="13386">
                  <c:v>0.15493055555555554</c:v>
                </c:pt>
                <c:pt idx="13387">
                  <c:v>0.15494212962962964</c:v>
                </c:pt>
                <c:pt idx="13388">
                  <c:v>0.1549537037037037</c:v>
                </c:pt>
                <c:pt idx="13389">
                  <c:v>0.15496527777777777</c:v>
                </c:pt>
                <c:pt idx="13390">
                  <c:v>0.15497685185185187</c:v>
                </c:pt>
                <c:pt idx="13391">
                  <c:v>0.15498842592592593</c:v>
                </c:pt>
                <c:pt idx="13392">
                  <c:v>0.155</c:v>
                </c:pt>
                <c:pt idx="13393">
                  <c:v>0.15501157407407407</c:v>
                </c:pt>
                <c:pt idx="13394">
                  <c:v>0.15502314814814816</c:v>
                </c:pt>
                <c:pt idx="13395">
                  <c:v>0.15503472222222223</c:v>
                </c:pt>
                <c:pt idx="13396">
                  <c:v>0.15504629629629629</c:v>
                </c:pt>
                <c:pt idx="13397">
                  <c:v>0.15505787037037036</c:v>
                </c:pt>
                <c:pt idx="13398">
                  <c:v>0.15506944444444445</c:v>
                </c:pt>
                <c:pt idx="13399">
                  <c:v>0.15508101851851852</c:v>
                </c:pt>
                <c:pt idx="13400">
                  <c:v>0.15509259259259259</c:v>
                </c:pt>
                <c:pt idx="13401">
                  <c:v>0.15510416666666665</c:v>
                </c:pt>
                <c:pt idx="13402">
                  <c:v>0.15511574074074075</c:v>
                </c:pt>
                <c:pt idx="13403">
                  <c:v>0.15512731481481482</c:v>
                </c:pt>
                <c:pt idx="13404">
                  <c:v>0.15513888888888888</c:v>
                </c:pt>
                <c:pt idx="13405">
                  <c:v>0.15515046296296298</c:v>
                </c:pt>
                <c:pt idx="13406">
                  <c:v>0.15516203703703704</c:v>
                </c:pt>
                <c:pt idx="13407">
                  <c:v>0.15517361111111111</c:v>
                </c:pt>
                <c:pt idx="13408">
                  <c:v>0.15518518518518518</c:v>
                </c:pt>
                <c:pt idx="13409">
                  <c:v>0.15519675925925927</c:v>
                </c:pt>
                <c:pt idx="13410">
                  <c:v>0.15520833333333334</c:v>
                </c:pt>
                <c:pt idx="13411">
                  <c:v>0.1552199074074074</c:v>
                </c:pt>
                <c:pt idx="13412">
                  <c:v>0.15523148148148147</c:v>
                </c:pt>
                <c:pt idx="13413">
                  <c:v>0.15524305555555556</c:v>
                </c:pt>
                <c:pt idx="13414">
                  <c:v>0.15525462962962963</c:v>
                </c:pt>
                <c:pt idx="13415">
                  <c:v>0.1552662037037037</c:v>
                </c:pt>
                <c:pt idx="13416">
                  <c:v>0.15527777777777776</c:v>
                </c:pt>
                <c:pt idx="13417">
                  <c:v>0.15528935185185186</c:v>
                </c:pt>
                <c:pt idx="13418">
                  <c:v>0.15530092592592593</c:v>
                </c:pt>
                <c:pt idx="13419">
                  <c:v>0.15531249999999999</c:v>
                </c:pt>
                <c:pt idx="13420">
                  <c:v>0.15532407407407409</c:v>
                </c:pt>
                <c:pt idx="13421">
                  <c:v>0.15533564814814815</c:v>
                </c:pt>
                <c:pt idx="13422">
                  <c:v>0.15534722222222222</c:v>
                </c:pt>
                <c:pt idx="13423">
                  <c:v>0.15535879629629629</c:v>
                </c:pt>
                <c:pt idx="13424">
                  <c:v>0.15537037037037038</c:v>
                </c:pt>
                <c:pt idx="13425">
                  <c:v>0.15538194444444445</c:v>
                </c:pt>
                <c:pt idx="13426">
                  <c:v>0.15539351851851851</c:v>
                </c:pt>
                <c:pt idx="13427">
                  <c:v>0.15540509259259258</c:v>
                </c:pt>
                <c:pt idx="13428">
                  <c:v>0.15541666666666668</c:v>
                </c:pt>
                <c:pt idx="13429">
                  <c:v>0.15542824074074074</c:v>
                </c:pt>
                <c:pt idx="13430">
                  <c:v>0.15543981481481481</c:v>
                </c:pt>
                <c:pt idx="13431">
                  <c:v>0.15545138888888888</c:v>
                </c:pt>
                <c:pt idx="13432">
                  <c:v>0.15546296296296297</c:v>
                </c:pt>
                <c:pt idx="13433">
                  <c:v>0.15547453703703704</c:v>
                </c:pt>
                <c:pt idx="13434">
                  <c:v>0.1554861111111111</c:v>
                </c:pt>
                <c:pt idx="13435">
                  <c:v>0.1554976851851852</c:v>
                </c:pt>
                <c:pt idx="13436">
                  <c:v>0.15550925925925926</c:v>
                </c:pt>
                <c:pt idx="13437">
                  <c:v>0.15552083333333333</c:v>
                </c:pt>
                <c:pt idx="13438">
                  <c:v>0.1555324074074074</c:v>
                </c:pt>
                <c:pt idx="13439">
                  <c:v>0.15554398148148149</c:v>
                </c:pt>
                <c:pt idx="13440">
                  <c:v>0.15555555555555556</c:v>
                </c:pt>
                <c:pt idx="13441">
                  <c:v>0.15556712962962962</c:v>
                </c:pt>
                <c:pt idx="13442">
                  <c:v>0.15557870370370369</c:v>
                </c:pt>
                <c:pt idx="13443">
                  <c:v>0.15559027777777779</c:v>
                </c:pt>
                <c:pt idx="13444">
                  <c:v>0.15560185185185185</c:v>
                </c:pt>
                <c:pt idx="13445">
                  <c:v>0.15561342592592592</c:v>
                </c:pt>
                <c:pt idx="13446">
                  <c:v>0.15562500000000001</c:v>
                </c:pt>
                <c:pt idx="13447">
                  <c:v>0.15563657407407408</c:v>
                </c:pt>
                <c:pt idx="13448">
                  <c:v>0.15564814814814815</c:v>
                </c:pt>
                <c:pt idx="13449">
                  <c:v>0.15565972222222221</c:v>
                </c:pt>
                <c:pt idx="13450">
                  <c:v>0.15567129629629631</c:v>
                </c:pt>
                <c:pt idx="13451">
                  <c:v>0.15568287037037037</c:v>
                </c:pt>
                <c:pt idx="13452">
                  <c:v>0.15569444444444444</c:v>
                </c:pt>
                <c:pt idx="13453">
                  <c:v>0.15570601851851851</c:v>
                </c:pt>
                <c:pt idx="13454">
                  <c:v>0.1557175925925926</c:v>
                </c:pt>
                <c:pt idx="13455">
                  <c:v>0.15572916666666667</c:v>
                </c:pt>
                <c:pt idx="13456">
                  <c:v>0.15574074074074074</c:v>
                </c:pt>
                <c:pt idx="13457">
                  <c:v>0.1557523148148148</c:v>
                </c:pt>
                <c:pt idx="13458">
                  <c:v>0.1557638888888889</c:v>
                </c:pt>
                <c:pt idx="13459">
                  <c:v>0.15577546296296296</c:v>
                </c:pt>
                <c:pt idx="13460">
                  <c:v>0.15578703703703703</c:v>
                </c:pt>
                <c:pt idx="13461">
                  <c:v>0.15579861111111112</c:v>
                </c:pt>
                <c:pt idx="13462">
                  <c:v>0.15581018518518519</c:v>
                </c:pt>
                <c:pt idx="13463">
                  <c:v>0.15582175925925926</c:v>
                </c:pt>
                <c:pt idx="13464">
                  <c:v>0.15583333333333332</c:v>
                </c:pt>
                <c:pt idx="13465">
                  <c:v>0.15584490740740742</c:v>
                </c:pt>
                <c:pt idx="13466">
                  <c:v>0.15585648148148148</c:v>
                </c:pt>
                <c:pt idx="13467">
                  <c:v>0.15586805555555555</c:v>
                </c:pt>
                <c:pt idx="13468">
                  <c:v>0.15587962962962962</c:v>
                </c:pt>
                <c:pt idx="13469">
                  <c:v>0.15589120370370371</c:v>
                </c:pt>
                <c:pt idx="13470">
                  <c:v>0.15590277777777778</c:v>
                </c:pt>
                <c:pt idx="13471">
                  <c:v>0.15591435185185185</c:v>
                </c:pt>
                <c:pt idx="13472">
                  <c:v>0.15592592592592591</c:v>
                </c:pt>
                <c:pt idx="13473">
                  <c:v>0.15593750000000001</c:v>
                </c:pt>
                <c:pt idx="13474">
                  <c:v>0.15594907407407407</c:v>
                </c:pt>
                <c:pt idx="13475">
                  <c:v>0.15596064814814814</c:v>
                </c:pt>
                <c:pt idx="13476">
                  <c:v>0.15597222222222223</c:v>
                </c:pt>
                <c:pt idx="13477">
                  <c:v>0.1559837962962963</c:v>
                </c:pt>
                <c:pt idx="13478">
                  <c:v>0.15599537037037037</c:v>
                </c:pt>
                <c:pt idx="13479">
                  <c:v>0.15600694444444443</c:v>
                </c:pt>
                <c:pt idx="13480">
                  <c:v>0.15601851851851853</c:v>
                </c:pt>
                <c:pt idx="13481">
                  <c:v>0.1560300925925926</c:v>
                </c:pt>
                <c:pt idx="13482">
                  <c:v>0.15604166666666666</c:v>
                </c:pt>
                <c:pt idx="13483">
                  <c:v>0.15605324074074073</c:v>
                </c:pt>
                <c:pt idx="13484">
                  <c:v>0.15606481481481482</c:v>
                </c:pt>
                <c:pt idx="13485">
                  <c:v>0.15607638888888889</c:v>
                </c:pt>
                <c:pt idx="13486">
                  <c:v>0.15608796296296296</c:v>
                </c:pt>
                <c:pt idx="13487">
                  <c:v>0.15609953703703705</c:v>
                </c:pt>
                <c:pt idx="13488">
                  <c:v>0.15611111111111112</c:v>
                </c:pt>
                <c:pt idx="13489">
                  <c:v>0.15612268518518518</c:v>
                </c:pt>
                <c:pt idx="13490">
                  <c:v>0.15613425925925925</c:v>
                </c:pt>
                <c:pt idx="13491">
                  <c:v>0.15614583333333334</c:v>
                </c:pt>
                <c:pt idx="13492">
                  <c:v>0.15615740740740741</c:v>
                </c:pt>
                <c:pt idx="13493">
                  <c:v>0.15616898148148148</c:v>
                </c:pt>
                <c:pt idx="13494">
                  <c:v>0.15618055555555554</c:v>
                </c:pt>
                <c:pt idx="13495">
                  <c:v>0.15619212962962964</c:v>
                </c:pt>
                <c:pt idx="13496">
                  <c:v>0.15620370370370371</c:v>
                </c:pt>
                <c:pt idx="13497">
                  <c:v>0.15621527777777777</c:v>
                </c:pt>
                <c:pt idx="13498">
                  <c:v>0.15622685185185184</c:v>
                </c:pt>
                <c:pt idx="13499">
                  <c:v>0.15623842592592593</c:v>
                </c:pt>
                <c:pt idx="13500">
                  <c:v>0.15625</c:v>
                </c:pt>
                <c:pt idx="13501">
                  <c:v>0.15626157407407407</c:v>
                </c:pt>
                <c:pt idx="13502">
                  <c:v>0.15627314814814816</c:v>
                </c:pt>
                <c:pt idx="13503">
                  <c:v>0.15628472222222223</c:v>
                </c:pt>
                <c:pt idx="13504">
                  <c:v>0.15629629629629629</c:v>
                </c:pt>
                <c:pt idx="13505">
                  <c:v>0.15630787037037036</c:v>
                </c:pt>
                <c:pt idx="13506">
                  <c:v>0.15631944444444446</c:v>
                </c:pt>
                <c:pt idx="13507">
                  <c:v>0.15633101851851852</c:v>
                </c:pt>
                <c:pt idx="13508">
                  <c:v>0.15634259259259259</c:v>
                </c:pt>
                <c:pt idx="13509">
                  <c:v>0.15635416666666666</c:v>
                </c:pt>
                <c:pt idx="13510">
                  <c:v>0.15636574074074075</c:v>
                </c:pt>
                <c:pt idx="13511">
                  <c:v>0.15637731481481482</c:v>
                </c:pt>
                <c:pt idx="13512">
                  <c:v>0.15638888888888888</c:v>
                </c:pt>
                <c:pt idx="13513">
                  <c:v>0.15640046296296295</c:v>
                </c:pt>
                <c:pt idx="13514">
                  <c:v>0.15641203703703704</c:v>
                </c:pt>
                <c:pt idx="13515">
                  <c:v>0.15642361111111111</c:v>
                </c:pt>
                <c:pt idx="13516">
                  <c:v>0.15643518518518518</c:v>
                </c:pt>
                <c:pt idx="13517">
                  <c:v>0.15644675925925927</c:v>
                </c:pt>
                <c:pt idx="13518">
                  <c:v>0.15645833333333334</c:v>
                </c:pt>
                <c:pt idx="13519">
                  <c:v>0.1564699074074074</c:v>
                </c:pt>
                <c:pt idx="13520">
                  <c:v>0.15648148148148147</c:v>
                </c:pt>
                <c:pt idx="13521">
                  <c:v>0.15649305555555557</c:v>
                </c:pt>
                <c:pt idx="13522">
                  <c:v>0.15650462962962963</c:v>
                </c:pt>
                <c:pt idx="13523">
                  <c:v>0.1565162037037037</c:v>
                </c:pt>
                <c:pt idx="13524">
                  <c:v>0.15652777777777777</c:v>
                </c:pt>
                <c:pt idx="13525">
                  <c:v>0.15653935185185186</c:v>
                </c:pt>
                <c:pt idx="13526">
                  <c:v>0.15655092592592593</c:v>
                </c:pt>
                <c:pt idx="13527">
                  <c:v>0.15656249999999999</c:v>
                </c:pt>
                <c:pt idx="13528">
                  <c:v>0.15657407407407409</c:v>
                </c:pt>
                <c:pt idx="13529">
                  <c:v>0.15658564814814815</c:v>
                </c:pt>
                <c:pt idx="13530">
                  <c:v>0.15659722222222222</c:v>
                </c:pt>
                <c:pt idx="13531">
                  <c:v>0.15660879629629629</c:v>
                </c:pt>
                <c:pt idx="13532">
                  <c:v>0.15662037037037038</c:v>
                </c:pt>
                <c:pt idx="13533">
                  <c:v>0.15663194444444445</c:v>
                </c:pt>
                <c:pt idx="13534">
                  <c:v>0.15664351851851852</c:v>
                </c:pt>
                <c:pt idx="13535">
                  <c:v>0.15665509259259258</c:v>
                </c:pt>
                <c:pt idx="13536">
                  <c:v>0.15666666666666668</c:v>
                </c:pt>
                <c:pt idx="13537">
                  <c:v>0.15667824074074074</c:v>
                </c:pt>
                <c:pt idx="13538">
                  <c:v>0.15668981481481481</c:v>
                </c:pt>
                <c:pt idx="13539">
                  <c:v>0.15670138888888888</c:v>
                </c:pt>
                <c:pt idx="13540">
                  <c:v>0.15671296296296297</c:v>
                </c:pt>
                <c:pt idx="13541">
                  <c:v>0.15672453703703704</c:v>
                </c:pt>
                <c:pt idx="13542">
                  <c:v>0.1567361111111111</c:v>
                </c:pt>
                <c:pt idx="13543">
                  <c:v>0.1567476851851852</c:v>
                </c:pt>
                <c:pt idx="13544">
                  <c:v>0.15675925925925926</c:v>
                </c:pt>
                <c:pt idx="13545">
                  <c:v>0.15677083333333333</c:v>
                </c:pt>
                <c:pt idx="13546">
                  <c:v>0.1567824074074074</c:v>
                </c:pt>
                <c:pt idx="13547">
                  <c:v>0.15679398148148149</c:v>
                </c:pt>
                <c:pt idx="13548">
                  <c:v>0.15680555555555556</c:v>
                </c:pt>
                <c:pt idx="13549">
                  <c:v>0.15681712962962963</c:v>
                </c:pt>
                <c:pt idx="13550">
                  <c:v>0.15682870370370369</c:v>
                </c:pt>
                <c:pt idx="13551">
                  <c:v>0.15684027777777779</c:v>
                </c:pt>
                <c:pt idx="13552">
                  <c:v>0.15685185185185185</c:v>
                </c:pt>
                <c:pt idx="13553">
                  <c:v>0.15686342592592592</c:v>
                </c:pt>
                <c:pt idx="13554">
                  <c:v>0.15687499999999999</c:v>
                </c:pt>
                <c:pt idx="13555">
                  <c:v>0.15688657407407408</c:v>
                </c:pt>
                <c:pt idx="13556">
                  <c:v>0.15689814814814815</c:v>
                </c:pt>
                <c:pt idx="13557">
                  <c:v>0.15690972222222221</c:v>
                </c:pt>
                <c:pt idx="13558">
                  <c:v>0.15692129629629631</c:v>
                </c:pt>
                <c:pt idx="13559">
                  <c:v>0.15693287037037038</c:v>
                </c:pt>
                <c:pt idx="13560">
                  <c:v>0.15694444444444444</c:v>
                </c:pt>
                <c:pt idx="13561">
                  <c:v>0.15695601851851851</c:v>
                </c:pt>
                <c:pt idx="13562">
                  <c:v>0.1569675925925926</c:v>
                </c:pt>
                <c:pt idx="13563">
                  <c:v>0.15697916666666667</c:v>
                </c:pt>
                <c:pt idx="13564">
                  <c:v>0.15699074074074074</c:v>
                </c:pt>
                <c:pt idx="13565">
                  <c:v>0.1570023148148148</c:v>
                </c:pt>
                <c:pt idx="13566">
                  <c:v>0.1570138888888889</c:v>
                </c:pt>
                <c:pt idx="13567">
                  <c:v>0.15702546296296296</c:v>
                </c:pt>
                <c:pt idx="13568">
                  <c:v>0.15703703703703703</c:v>
                </c:pt>
                <c:pt idx="13569">
                  <c:v>0.15704861111111112</c:v>
                </c:pt>
                <c:pt idx="13570">
                  <c:v>0.15706018518518519</c:v>
                </c:pt>
                <c:pt idx="13571">
                  <c:v>0.15707175925925926</c:v>
                </c:pt>
                <c:pt idx="13572">
                  <c:v>0.15708333333333332</c:v>
                </c:pt>
                <c:pt idx="13573">
                  <c:v>0.15709490740740742</c:v>
                </c:pt>
                <c:pt idx="13574">
                  <c:v>0.15710648148148149</c:v>
                </c:pt>
                <c:pt idx="13575">
                  <c:v>0.15711805555555555</c:v>
                </c:pt>
                <c:pt idx="13576">
                  <c:v>0.15712962962962962</c:v>
                </c:pt>
                <c:pt idx="13577">
                  <c:v>0.15714120370370371</c:v>
                </c:pt>
                <c:pt idx="13578">
                  <c:v>0.15715277777777778</c:v>
                </c:pt>
                <c:pt idx="13579">
                  <c:v>0.15716435185185185</c:v>
                </c:pt>
                <c:pt idx="13580">
                  <c:v>0.15717592592592591</c:v>
                </c:pt>
                <c:pt idx="13581">
                  <c:v>0.15718750000000001</c:v>
                </c:pt>
                <c:pt idx="13582">
                  <c:v>0.15719907407407407</c:v>
                </c:pt>
                <c:pt idx="13583">
                  <c:v>0.15721064814814814</c:v>
                </c:pt>
                <c:pt idx="13584">
                  <c:v>0.15722222222222224</c:v>
                </c:pt>
                <c:pt idx="13585">
                  <c:v>0.1572337962962963</c:v>
                </c:pt>
                <c:pt idx="13586">
                  <c:v>0.15724537037037037</c:v>
                </c:pt>
                <c:pt idx="13587">
                  <c:v>0.15725694444444444</c:v>
                </c:pt>
                <c:pt idx="13588">
                  <c:v>0.15726851851851853</c:v>
                </c:pt>
                <c:pt idx="13589">
                  <c:v>0.1572800925925926</c:v>
                </c:pt>
                <c:pt idx="13590">
                  <c:v>0.15729166666666666</c:v>
                </c:pt>
                <c:pt idx="13591">
                  <c:v>0.15730324074074073</c:v>
                </c:pt>
                <c:pt idx="13592">
                  <c:v>0.15731481481481482</c:v>
                </c:pt>
                <c:pt idx="13593">
                  <c:v>0.15732638888888889</c:v>
                </c:pt>
                <c:pt idx="13594">
                  <c:v>0.15733796296296296</c:v>
                </c:pt>
                <c:pt idx="13595">
                  <c:v>0.15734953703703702</c:v>
                </c:pt>
                <c:pt idx="13596">
                  <c:v>0.15736111111111112</c:v>
                </c:pt>
                <c:pt idx="13597">
                  <c:v>0.15737268518518518</c:v>
                </c:pt>
                <c:pt idx="13598">
                  <c:v>0.15738425925925925</c:v>
                </c:pt>
                <c:pt idx="13599">
                  <c:v>0.15739583333333335</c:v>
                </c:pt>
                <c:pt idx="13600">
                  <c:v>0.15740740740740741</c:v>
                </c:pt>
                <c:pt idx="13601">
                  <c:v>0.15741898148148148</c:v>
                </c:pt>
                <c:pt idx="13602">
                  <c:v>0.15743055555555555</c:v>
                </c:pt>
                <c:pt idx="13603">
                  <c:v>0.15744212962962964</c:v>
                </c:pt>
                <c:pt idx="13604">
                  <c:v>0.15745370370370371</c:v>
                </c:pt>
                <c:pt idx="13605">
                  <c:v>0.15746527777777777</c:v>
                </c:pt>
                <c:pt idx="13606">
                  <c:v>0.15747685185185184</c:v>
                </c:pt>
                <c:pt idx="13607">
                  <c:v>0.15748842592592593</c:v>
                </c:pt>
                <c:pt idx="13608">
                  <c:v>0.1575</c:v>
                </c:pt>
                <c:pt idx="13609">
                  <c:v>0.15751157407407407</c:v>
                </c:pt>
                <c:pt idx="13610">
                  <c:v>0.15752314814814813</c:v>
                </c:pt>
                <c:pt idx="13611">
                  <c:v>0.15753472222222223</c:v>
                </c:pt>
                <c:pt idx="13612">
                  <c:v>0.1575462962962963</c:v>
                </c:pt>
                <c:pt idx="13613">
                  <c:v>0.15755787037037036</c:v>
                </c:pt>
                <c:pt idx="13614">
                  <c:v>0.15756944444444446</c:v>
                </c:pt>
                <c:pt idx="13615">
                  <c:v>0.15758101851851852</c:v>
                </c:pt>
                <c:pt idx="13616">
                  <c:v>0.15759259259259259</c:v>
                </c:pt>
                <c:pt idx="13617">
                  <c:v>0.15760416666666666</c:v>
                </c:pt>
                <c:pt idx="13618">
                  <c:v>0.15761574074074075</c:v>
                </c:pt>
                <c:pt idx="13619">
                  <c:v>0.15762731481481482</c:v>
                </c:pt>
                <c:pt idx="13620">
                  <c:v>0.15763888888888888</c:v>
                </c:pt>
                <c:pt idx="13621">
                  <c:v>0.15765046296296295</c:v>
                </c:pt>
                <c:pt idx="13622">
                  <c:v>0.15766203703703704</c:v>
                </c:pt>
                <c:pt idx="13623">
                  <c:v>0.15767361111111111</c:v>
                </c:pt>
                <c:pt idx="13624">
                  <c:v>0.15768518518518518</c:v>
                </c:pt>
                <c:pt idx="13625">
                  <c:v>0.15769675925925927</c:v>
                </c:pt>
                <c:pt idx="13626">
                  <c:v>0.15770833333333334</c:v>
                </c:pt>
                <c:pt idx="13627">
                  <c:v>0.15771990740740741</c:v>
                </c:pt>
                <c:pt idx="13628">
                  <c:v>0.15773148148148147</c:v>
                </c:pt>
                <c:pt idx="13629">
                  <c:v>0.15774305555555557</c:v>
                </c:pt>
                <c:pt idx="13630">
                  <c:v>0.15775462962962963</c:v>
                </c:pt>
                <c:pt idx="13631">
                  <c:v>0.1577662037037037</c:v>
                </c:pt>
                <c:pt idx="13632">
                  <c:v>0.15777777777777777</c:v>
                </c:pt>
                <c:pt idx="13633">
                  <c:v>0.15778935185185186</c:v>
                </c:pt>
                <c:pt idx="13634">
                  <c:v>0.15780092592592593</c:v>
                </c:pt>
                <c:pt idx="13635">
                  <c:v>0.15781249999999999</c:v>
                </c:pt>
                <c:pt idx="13636">
                  <c:v>0.15782407407407406</c:v>
                </c:pt>
                <c:pt idx="13637">
                  <c:v>0.15783564814814816</c:v>
                </c:pt>
                <c:pt idx="13638">
                  <c:v>0.15784722222222222</c:v>
                </c:pt>
                <c:pt idx="13639">
                  <c:v>0.15785879629629629</c:v>
                </c:pt>
                <c:pt idx="13640">
                  <c:v>0.15787037037037038</c:v>
                </c:pt>
                <c:pt idx="13641">
                  <c:v>0.15788194444444445</c:v>
                </c:pt>
                <c:pt idx="13642">
                  <c:v>0.15789351851851852</c:v>
                </c:pt>
                <c:pt idx="13643">
                  <c:v>0.15790509259259258</c:v>
                </c:pt>
                <c:pt idx="13644">
                  <c:v>0.15791666666666668</c:v>
                </c:pt>
                <c:pt idx="13645">
                  <c:v>0.15792824074074074</c:v>
                </c:pt>
                <c:pt idx="13646">
                  <c:v>0.15793981481481481</c:v>
                </c:pt>
                <c:pt idx="13647">
                  <c:v>0.15795138888888888</c:v>
                </c:pt>
                <c:pt idx="13648">
                  <c:v>0.15796296296296297</c:v>
                </c:pt>
                <c:pt idx="13649">
                  <c:v>0.15797453703703704</c:v>
                </c:pt>
                <c:pt idx="13650">
                  <c:v>0.1579861111111111</c:v>
                </c:pt>
                <c:pt idx="13651">
                  <c:v>0.15799768518518517</c:v>
                </c:pt>
                <c:pt idx="13652">
                  <c:v>0.15800925925925927</c:v>
                </c:pt>
                <c:pt idx="13653">
                  <c:v>0.15802083333333333</c:v>
                </c:pt>
                <c:pt idx="13654">
                  <c:v>0.1580324074074074</c:v>
                </c:pt>
                <c:pt idx="13655">
                  <c:v>0.15804398148148149</c:v>
                </c:pt>
                <c:pt idx="13656">
                  <c:v>0.15805555555555556</c:v>
                </c:pt>
                <c:pt idx="13657">
                  <c:v>0.15806712962962963</c:v>
                </c:pt>
                <c:pt idx="13658">
                  <c:v>0.15807870370370369</c:v>
                </c:pt>
                <c:pt idx="13659">
                  <c:v>0.15809027777777779</c:v>
                </c:pt>
                <c:pt idx="13660">
                  <c:v>0.15810185185185185</c:v>
                </c:pt>
                <c:pt idx="13661">
                  <c:v>0.15811342592592592</c:v>
                </c:pt>
                <c:pt idx="13662">
                  <c:v>0.15812499999999999</c:v>
                </c:pt>
                <c:pt idx="13663">
                  <c:v>0.15813657407407408</c:v>
                </c:pt>
                <c:pt idx="13664">
                  <c:v>0.15814814814814815</c:v>
                </c:pt>
                <c:pt idx="13665">
                  <c:v>0.15815972222222222</c:v>
                </c:pt>
                <c:pt idx="13666">
                  <c:v>0.15817129629629631</c:v>
                </c:pt>
                <c:pt idx="13667">
                  <c:v>0.15818287037037038</c:v>
                </c:pt>
                <c:pt idx="13668">
                  <c:v>0.15819444444444444</c:v>
                </c:pt>
                <c:pt idx="13669">
                  <c:v>0.15820601851851851</c:v>
                </c:pt>
                <c:pt idx="13670">
                  <c:v>0.1582175925925926</c:v>
                </c:pt>
                <c:pt idx="13671">
                  <c:v>0.15822916666666667</c:v>
                </c:pt>
                <c:pt idx="13672">
                  <c:v>0.15824074074074074</c:v>
                </c:pt>
                <c:pt idx="13673">
                  <c:v>0.1582523148148148</c:v>
                </c:pt>
                <c:pt idx="13674">
                  <c:v>0.1582638888888889</c:v>
                </c:pt>
                <c:pt idx="13675">
                  <c:v>0.15827546296296297</c:v>
                </c:pt>
                <c:pt idx="13676">
                  <c:v>0.15828703703703703</c:v>
                </c:pt>
                <c:pt idx="13677">
                  <c:v>0.1582986111111111</c:v>
                </c:pt>
                <c:pt idx="13678">
                  <c:v>0.15831018518518519</c:v>
                </c:pt>
                <c:pt idx="13679">
                  <c:v>0.15832175925925926</c:v>
                </c:pt>
                <c:pt idx="13680">
                  <c:v>0.15833333333333333</c:v>
                </c:pt>
                <c:pt idx="13681">
                  <c:v>0.15834490740740742</c:v>
                </c:pt>
                <c:pt idx="13682">
                  <c:v>0.15835648148148149</c:v>
                </c:pt>
                <c:pt idx="13683">
                  <c:v>0.15836805555555555</c:v>
                </c:pt>
                <c:pt idx="13684">
                  <c:v>0.15837962962962962</c:v>
                </c:pt>
                <c:pt idx="13685">
                  <c:v>0.15839120370370371</c:v>
                </c:pt>
                <c:pt idx="13686">
                  <c:v>0.15840277777777778</c:v>
                </c:pt>
                <c:pt idx="13687">
                  <c:v>0.15841435185185185</c:v>
                </c:pt>
                <c:pt idx="13688">
                  <c:v>0.15842592592592591</c:v>
                </c:pt>
                <c:pt idx="13689">
                  <c:v>0.15843750000000001</c:v>
                </c:pt>
                <c:pt idx="13690">
                  <c:v>0.15844907407407408</c:v>
                </c:pt>
                <c:pt idx="13691">
                  <c:v>0.15846064814814814</c:v>
                </c:pt>
                <c:pt idx="13692">
                  <c:v>0.15847222222222221</c:v>
                </c:pt>
                <c:pt idx="13693">
                  <c:v>0.1584837962962963</c:v>
                </c:pt>
                <c:pt idx="13694">
                  <c:v>0.15849537037037037</c:v>
                </c:pt>
                <c:pt idx="13695">
                  <c:v>0.15850694444444444</c:v>
                </c:pt>
                <c:pt idx="13696">
                  <c:v>0.15851851851851853</c:v>
                </c:pt>
                <c:pt idx="13697">
                  <c:v>0.1585300925925926</c:v>
                </c:pt>
                <c:pt idx="13698">
                  <c:v>0.15854166666666666</c:v>
                </c:pt>
                <c:pt idx="13699">
                  <c:v>0.15855324074074073</c:v>
                </c:pt>
                <c:pt idx="13700">
                  <c:v>0.15856481481481483</c:v>
                </c:pt>
                <c:pt idx="13701">
                  <c:v>0.15857638888888889</c:v>
                </c:pt>
                <c:pt idx="13702">
                  <c:v>0.15858796296296296</c:v>
                </c:pt>
                <c:pt idx="13703">
                  <c:v>0.15859953703703702</c:v>
                </c:pt>
                <c:pt idx="13704">
                  <c:v>0.15861111111111112</c:v>
                </c:pt>
                <c:pt idx="13705">
                  <c:v>0.15862268518518519</c:v>
                </c:pt>
                <c:pt idx="13706">
                  <c:v>0.15863425925925925</c:v>
                </c:pt>
                <c:pt idx="13707">
                  <c:v>0.15864583333333335</c:v>
                </c:pt>
                <c:pt idx="13708">
                  <c:v>0.15865740740740741</c:v>
                </c:pt>
                <c:pt idx="13709">
                  <c:v>0.15866898148148148</c:v>
                </c:pt>
                <c:pt idx="13710">
                  <c:v>0.15868055555555555</c:v>
                </c:pt>
                <c:pt idx="13711">
                  <c:v>0.15869212962962964</c:v>
                </c:pt>
                <c:pt idx="13712">
                  <c:v>0.15870370370370371</c:v>
                </c:pt>
                <c:pt idx="13713">
                  <c:v>0.15871527777777777</c:v>
                </c:pt>
                <c:pt idx="13714">
                  <c:v>0.15872685185185184</c:v>
                </c:pt>
                <c:pt idx="13715">
                  <c:v>0.15873842592592594</c:v>
                </c:pt>
                <c:pt idx="13716">
                  <c:v>0.15875</c:v>
                </c:pt>
                <c:pt idx="13717">
                  <c:v>0.15876157407407407</c:v>
                </c:pt>
                <c:pt idx="13718">
                  <c:v>0.15877314814814814</c:v>
                </c:pt>
                <c:pt idx="13719">
                  <c:v>0.15878472222222223</c:v>
                </c:pt>
                <c:pt idx="13720">
                  <c:v>0.1587962962962963</c:v>
                </c:pt>
                <c:pt idx="13721">
                  <c:v>0.15880787037037036</c:v>
                </c:pt>
                <c:pt idx="13722">
                  <c:v>0.15881944444444446</c:v>
                </c:pt>
                <c:pt idx="13723">
                  <c:v>0.15883101851851852</c:v>
                </c:pt>
                <c:pt idx="13724">
                  <c:v>0.15884259259259259</c:v>
                </c:pt>
                <c:pt idx="13725">
                  <c:v>0.15885416666666666</c:v>
                </c:pt>
                <c:pt idx="13726">
                  <c:v>0.15886574074074075</c:v>
                </c:pt>
                <c:pt idx="13727">
                  <c:v>0.15887731481481482</c:v>
                </c:pt>
                <c:pt idx="13728">
                  <c:v>0.15888888888888889</c:v>
                </c:pt>
                <c:pt idx="13729">
                  <c:v>0.15890046296296295</c:v>
                </c:pt>
                <c:pt idx="13730">
                  <c:v>0.15891203703703705</c:v>
                </c:pt>
                <c:pt idx="13731">
                  <c:v>0.15892361111111111</c:v>
                </c:pt>
                <c:pt idx="13732">
                  <c:v>0.15893518518518518</c:v>
                </c:pt>
                <c:pt idx="13733">
                  <c:v>0.15894675925925925</c:v>
                </c:pt>
                <c:pt idx="13734">
                  <c:v>0.15895833333333334</c:v>
                </c:pt>
                <c:pt idx="13735">
                  <c:v>0.15896990740740741</c:v>
                </c:pt>
                <c:pt idx="13736">
                  <c:v>0.15898148148148147</c:v>
                </c:pt>
                <c:pt idx="13737">
                  <c:v>0.15899305555555557</c:v>
                </c:pt>
                <c:pt idx="13738">
                  <c:v>0.15900462962962963</c:v>
                </c:pt>
                <c:pt idx="13739">
                  <c:v>0.1590162037037037</c:v>
                </c:pt>
                <c:pt idx="13740">
                  <c:v>0.15902777777777777</c:v>
                </c:pt>
                <c:pt idx="13741">
                  <c:v>0.15903935185185186</c:v>
                </c:pt>
                <c:pt idx="13742">
                  <c:v>0.15905092592592593</c:v>
                </c:pt>
                <c:pt idx="13743">
                  <c:v>0.1590625</c:v>
                </c:pt>
                <c:pt idx="13744">
                  <c:v>0.15907407407407406</c:v>
                </c:pt>
                <c:pt idx="13745">
                  <c:v>0.15908564814814816</c:v>
                </c:pt>
                <c:pt idx="13746">
                  <c:v>0.15909722222222222</c:v>
                </c:pt>
                <c:pt idx="13747">
                  <c:v>0.15910879629629629</c:v>
                </c:pt>
                <c:pt idx="13748">
                  <c:v>0.15912037037037038</c:v>
                </c:pt>
                <c:pt idx="13749">
                  <c:v>0.15913194444444445</c:v>
                </c:pt>
                <c:pt idx="13750">
                  <c:v>0.15914351851851852</c:v>
                </c:pt>
                <c:pt idx="13751">
                  <c:v>0.15915509259259258</c:v>
                </c:pt>
                <c:pt idx="13752">
                  <c:v>0.15916666666666668</c:v>
                </c:pt>
                <c:pt idx="13753">
                  <c:v>0.15917824074074075</c:v>
                </c:pt>
                <c:pt idx="13754">
                  <c:v>0.15918981481481481</c:v>
                </c:pt>
                <c:pt idx="13755">
                  <c:v>0.15920138888888888</c:v>
                </c:pt>
                <c:pt idx="13756">
                  <c:v>0.15921296296296297</c:v>
                </c:pt>
                <c:pt idx="13757">
                  <c:v>0.15922453703703704</c:v>
                </c:pt>
                <c:pt idx="13758">
                  <c:v>0.15923611111111111</c:v>
                </c:pt>
                <c:pt idx="13759">
                  <c:v>0.15924768518518517</c:v>
                </c:pt>
                <c:pt idx="13760">
                  <c:v>0.15925925925925927</c:v>
                </c:pt>
                <c:pt idx="13761">
                  <c:v>0.15927083333333333</c:v>
                </c:pt>
                <c:pt idx="13762">
                  <c:v>0.1592824074074074</c:v>
                </c:pt>
                <c:pt idx="13763">
                  <c:v>0.15929398148148149</c:v>
                </c:pt>
                <c:pt idx="13764">
                  <c:v>0.15930555555555556</c:v>
                </c:pt>
                <c:pt idx="13765">
                  <c:v>0.15931712962962963</c:v>
                </c:pt>
                <c:pt idx="13766">
                  <c:v>0.15932870370370369</c:v>
                </c:pt>
                <c:pt idx="13767">
                  <c:v>0.15934027777777779</c:v>
                </c:pt>
                <c:pt idx="13768">
                  <c:v>0.15935185185185186</c:v>
                </c:pt>
                <c:pt idx="13769">
                  <c:v>0.15936342592592592</c:v>
                </c:pt>
                <c:pt idx="13770">
                  <c:v>0.15937499999999999</c:v>
                </c:pt>
                <c:pt idx="13771">
                  <c:v>0.15938657407407408</c:v>
                </c:pt>
                <c:pt idx="13772">
                  <c:v>0.15939814814814815</c:v>
                </c:pt>
                <c:pt idx="13773">
                  <c:v>0.15940972222222222</c:v>
                </c:pt>
                <c:pt idx="13774">
                  <c:v>0.15942129629629628</c:v>
                </c:pt>
                <c:pt idx="13775">
                  <c:v>0.15943287037037038</c:v>
                </c:pt>
                <c:pt idx="13776">
                  <c:v>0.15944444444444444</c:v>
                </c:pt>
                <c:pt idx="13777">
                  <c:v>0.15945601851851851</c:v>
                </c:pt>
                <c:pt idx="13778">
                  <c:v>0.15946759259259261</c:v>
                </c:pt>
                <c:pt idx="13779">
                  <c:v>0.15947916666666667</c:v>
                </c:pt>
                <c:pt idx="13780">
                  <c:v>0.15949074074074074</c:v>
                </c:pt>
                <c:pt idx="13781">
                  <c:v>0.15950231481481481</c:v>
                </c:pt>
                <c:pt idx="13782">
                  <c:v>0.1595138888888889</c:v>
                </c:pt>
                <c:pt idx="13783">
                  <c:v>0.15952546296296297</c:v>
                </c:pt>
                <c:pt idx="13784">
                  <c:v>0.15953703703703703</c:v>
                </c:pt>
                <c:pt idx="13785">
                  <c:v>0.1595486111111111</c:v>
                </c:pt>
                <c:pt idx="13786">
                  <c:v>0.15956018518518519</c:v>
                </c:pt>
                <c:pt idx="13787">
                  <c:v>0.15957175925925926</c:v>
                </c:pt>
                <c:pt idx="13788">
                  <c:v>0.15958333333333333</c:v>
                </c:pt>
                <c:pt idx="13789">
                  <c:v>0.15959490740740739</c:v>
                </c:pt>
                <c:pt idx="13790">
                  <c:v>0.15960648148148149</c:v>
                </c:pt>
                <c:pt idx="13791">
                  <c:v>0.15961805555555555</c:v>
                </c:pt>
                <c:pt idx="13792">
                  <c:v>0.15962962962962962</c:v>
                </c:pt>
                <c:pt idx="13793">
                  <c:v>0.15964120370370372</c:v>
                </c:pt>
                <c:pt idx="13794">
                  <c:v>0.15965277777777778</c:v>
                </c:pt>
                <c:pt idx="13795">
                  <c:v>0.15966435185185185</c:v>
                </c:pt>
                <c:pt idx="13796">
                  <c:v>0.15967592592592592</c:v>
                </c:pt>
                <c:pt idx="13797">
                  <c:v>0.15968750000000001</c:v>
                </c:pt>
                <c:pt idx="13798">
                  <c:v>0.15969907407407408</c:v>
                </c:pt>
                <c:pt idx="13799">
                  <c:v>0.15971064814814814</c:v>
                </c:pt>
                <c:pt idx="13800">
                  <c:v>0.15972222222222221</c:v>
                </c:pt>
                <c:pt idx="13801">
                  <c:v>0.1597337962962963</c:v>
                </c:pt>
                <c:pt idx="13802">
                  <c:v>0.15974537037037037</c:v>
                </c:pt>
                <c:pt idx="13803">
                  <c:v>0.15975694444444444</c:v>
                </c:pt>
                <c:pt idx="13804">
                  <c:v>0.15976851851851853</c:v>
                </c:pt>
                <c:pt idx="13805">
                  <c:v>0.1597800925925926</c:v>
                </c:pt>
                <c:pt idx="13806">
                  <c:v>0.15979166666666667</c:v>
                </c:pt>
                <c:pt idx="13807">
                  <c:v>0.15980324074074073</c:v>
                </c:pt>
                <c:pt idx="13808">
                  <c:v>0.15981481481481483</c:v>
                </c:pt>
                <c:pt idx="13809">
                  <c:v>0.15982638888888889</c:v>
                </c:pt>
                <c:pt idx="13810">
                  <c:v>0.15983796296296296</c:v>
                </c:pt>
                <c:pt idx="13811">
                  <c:v>0.15984953703703703</c:v>
                </c:pt>
                <c:pt idx="13812">
                  <c:v>0.15986111111111112</c:v>
                </c:pt>
                <c:pt idx="13813">
                  <c:v>0.15987268518518519</c:v>
                </c:pt>
                <c:pt idx="13814">
                  <c:v>0.15988425925925925</c:v>
                </c:pt>
                <c:pt idx="13815">
                  <c:v>0.15989583333333332</c:v>
                </c:pt>
                <c:pt idx="13816">
                  <c:v>0.15990740740740741</c:v>
                </c:pt>
                <c:pt idx="13817">
                  <c:v>0.15991898148148148</c:v>
                </c:pt>
                <c:pt idx="13818">
                  <c:v>0.15993055555555555</c:v>
                </c:pt>
                <c:pt idx="13819">
                  <c:v>0.15994212962962964</c:v>
                </c:pt>
                <c:pt idx="13820">
                  <c:v>0.15995370370370371</c:v>
                </c:pt>
                <c:pt idx="13821">
                  <c:v>0.15996527777777778</c:v>
                </c:pt>
                <c:pt idx="13822">
                  <c:v>0.15997685185185184</c:v>
                </c:pt>
                <c:pt idx="13823">
                  <c:v>0.15998842592592594</c:v>
                </c:pt>
                <c:pt idx="13824">
                  <c:v>0.16</c:v>
                </c:pt>
                <c:pt idx="13825">
                  <c:v>0.16001157407407407</c:v>
                </c:pt>
                <c:pt idx="13826">
                  <c:v>0.16002314814814814</c:v>
                </c:pt>
                <c:pt idx="13827">
                  <c:v>0.16003472222222223</c:v>
                </c:pt>
                <c:pt idx="13828">
                  <c:v>0.1600462962962963</c:v>
                </c:pt>
                <c:pt idx="13829">
                  <c:v>0.16005787037037036</c:v>
                </c:pt>
                <c:pt idx="13830">
                  <c:v>0.16006944444444443</c:v>
                </c:pt>
                <c:pt idx="13831">
                  <c:v>0.16008101851851853</c:v>
                </c:pt>
                <c:pt idx="13832">
                  <c:v>0.16009259259259259</c:v>
                </c:pt>
                <c:pt idx="13833">
                  <c:v>0.16010416666666666</c:v>
                </c:pt>
                <c:pt idx="13834">
                  <c:v>0.16011574074074075</c:v>
                </c:pt>
                <c:pt idx="13835">
                  <c:v>0.16012731481481482</c:v>
                </c:pt>
                <c:pt idx="13836">
                  <c:v>0.16013888888888889</c:v>
                </c:pt>
                <c:pt idx="13837">
                  <c:v>0.16015046296296295</c:v>
                </c:pt>
                <c:pt idx="13838">
                  <c:v>0.16016203703703705</c:v>
                </c:pt>
                <c:pt idx="13839">
                  <c:v>0.16017361111111111</c:v>
                </c:pt>
                <c:pt idx="13840">
                  <c:v>0.16018518518518518</c:v>
                </c:pt>
                <c:pt idx="13841">
                  <c:v>0.16019675925925925</c:v>
                </c:pt>
                <c:pt idx="13842">
                  <c:v>0.16020833333333334</c:v>
                </c:pt>
                <c:pt idx="13843">
                  <c:v>0.16021990740740741</c:v>
                </c:pt>
                <c:pt idx="13844">
                  <c:v>0.16023148148148147</c:v>
                </c:pt>
                <c:pt idx="13845">
                  <c:v>0.16024305555555557</c:v>
                </c:pt>
                <c:pt idx="13846">
                  <c:v>0.16025462962962964</c:v>
                </c:pt>
                <c:pt idx="13847">
                  <c:v>0.1602662037037037</c:v>
                </c:pt>
                <c:pt idx="13848">
                  <c:v>0.16027777777777777</c:v>
                </c:pt>
                <c:pt idx="13849">
                  <c:v>0.16028935185185186</c:v>
                </c:pt>
                <c:pt idx="13850">
                  <c:v>0.16030092592592593</c:v>
                </c:pt>
                <c:pt idx="13851">
                  <c:v>0.1603125</c:v>
                </c:pt>
                <c:pt idx="13852">
                  <c:v>0.16032407407407406</c:v>
                </c:pt>
                <c:pt idx="13853">
                  <c:v>0.16033564814814816</c:v>
                </c:pt>
                <c:pt idx="13854">
                  <c:v>0.16034722222222222</c:v>
                </c:pt>
                <c:pt idx="13855">
                  <c:v>0.16035879629629629</c:v>
                </c:pt>
                <c:pt idx="13856">
                  <c:v>0.16037037037037036</c:v>
                </c:pt>
                <c:pt idx="13857">
                  <c:v>0.16038194444444445</c:v>
                </c:pt>
                <c:pt idx="13858">
                  <c:v>0.16039351851851852</c:v>
                </c:pt>
                <c:pt idx="13859">
                  <c:v>0.16040509259259259</c:v>
                </c:pt>
                <c:pt idx="13860">
                  <c:v>0.16041666666666668</c:v>
                </c:pt>
                <c:pt idx="13861">
                  <c:v>0.16042824074074075</c:v>
                </c:pt>
                <c:pt idx="13862">
                  <c:v>0.16043981481481481</c:v>
                </c:pt>
                <c:pt idx="13863">
                  <c:v>0.16045138888888888</c:v>
                </c:pt>
                <c:pt idx="13864">
                  <c:v>0.16046296296296297</c:v>
                </c:pt>
                <c:pt idx="13865">
                  <c:v>0.16047453703703704</c:v>
                </c:pt>
                <c:pt idx="13866">
                  <c:v>0.16048611111111111</c:v>
                </c:pt>
                <c:pt idx="13867">
                  <c:v>0.16049768518518517</c:v>
                </c:pt>
                <c:pt idx="13868">
                  <c:v>0.16050925925925927</c:v>
                </c:pt>
                <c:pt idx="13869">
                  <c:v>0.16052083333333333</c:v>
                </c:pt>
                <c:pt idx="13870">
                  <c:v>0.1605324074074074</c:v>
                </c:pt>
                <c:pt idx="13871">
                  <c:v>0.16054398148148147</c:v>
                </c:pt>
                <c:pt idx="13872">
                  <c:v>0.16055555555555556</c:v>
                </c:pt>
                <c:pt idx="13873">
                  <c:v>0.16056712962962963</c:v>
                </c:pt>
                <c:pt idx="13874">
                  <c:v>0.1605787037037037</c:v>
                </c:pt>
                <c:pt idx="13875">
                  <c:v>0.16059027777777779</c:v>
                </c:pt>
                <c:pt idx="13876">
                  <c:v>0.16060185185185186</c:v>
                </c:pt>
                <c:pt idx="13877">
                  <c:v>0.16061342592592592</c:v>
                </c:pt>
                <c:pt idx="13878">
                  <c:v>0.16062499999999999</c:v>
                </c:pt>
                <c:pt idx="13879">
                  <c:v>0.16063657407407408</c:v>
                </c:pt>
                <c:pt idx="13880">
                  <c:v>0.16064814814814815</c:v>
                </c:pt>
                <c:pt idx="13881">
                  <c:v>0.16065972222222222</c:v>
                </c:pt>
                <c:pt idx="13882">
                  <c:v>0.16067129629629628</c:v>
                </c:pt>
                <c:pt idx="13883">
                  <c:v>0.16068287037037038</c:v>
                </c:pt>
                <c:pt idx="13884">
                  <c:v>0.16069444444444445</c:v>
                </c:pt>
                <c:pt idx="13885">
                  <c:v>0.16070601851851851</c:v>
                </c:pt>
                <c:pt idx="13886">
                  <c:v>0.16071759259259261</c:v>
                </c:pt>
                <c:pt idx="13887">
                  <c:v>0.16072916666666667</c:v>
                </c:pt>
                <c:pt idx="13888">
                  <c:v>0.16074074074074074</c:v>
                </c:pt>
                <c:pt idx="13889">
                  <c:v>0.16075231481481481</c:v>
                </c:pt>
                <c:pt idx="13890">
                  <c:v>0.1607638888888889</c:v>
                </c:pt>
                <c:pt idx="13891">
                  <c:v>0.16077546296296297</c:v>
                </c:pt>
                <c:pt idx="13892">
                  <c:v>0.16078703703703703</c:v>
                </c:pt>
                <c:pt idx="13893">
                  <c:v>0.1607986111111111</c:v>
                </c:pt>
                <c:pt idx="13894">
                  <c:v>0.16081018518518519</c:v>
                </c:pt>
                <c:pt idx="13895">
                  <c:v>0.16082175925925926</c:v>
                </c:pt>
                <c:pt idx="13896">
                  <c:v>0.16083333333333333</c:v>
                </c:pt>
                <c:pt idx="13897">
                  <c:v>0.16084490740740739</c:v>
                </c:pt>
                <c:pt idx="13898">
                  <c:v>0.16085648148148149</c:v>
                </c:pt>
                <c:pt idx="13899">
                  <c:v>0.16086805555555556</c:v>
                </c:pt>
                <c:pt idx="13900">
                  <c:v>0.16087962962962962</c:v>
                </c:pt>
                <c:pt idx="13901">
                  <c:v>0.16089120370370372</c:v>
                </c:pt>
                <c:pt idx="13902">
                  <c:v>0.16090277777777778</c:v>
                </c:pt>
                <c:pt idx="13903">
                  <c:v>0.16091435185185185</c:v>
                </c:pt>
                <c:pt idx="13904">
                  <c:v>0.16092592592592592</c:v>
                </c:pt>
                <c:pt idx="13905">
                  <c:v>0.16093750000000001</c:v>
                </c:pt>
                <c:pt idx="13906">
                  <c:v>0.16094907407407408</c:v>
                </c:pt>
                <c:pt idx="13907">
                  <c:v>0.16096064814814814</c:v>
                </c:pt>
                <c:pt idx="13908">
                  <c:v>0.16097222222222221</c:v>
                </c:pt>
                <c:pt idx="13909">
                  <c:v>0.16098379629629631</c:v>
                </c:pt>
                <c:pt idx="13910">
                  <c:v>0.16099537037037037</c:v>
                </c:pt>
                <c:pt idx="13911">
                  <c:v>0.16100694444444444</c:v>
                </c:pt>
                <c:pt idx="13912">
                  <c:v>0.16101851851851851</c:v>
                </c:pt>
                <c:pt idx="13913">
                  <c:v>0.1610300925925926</c:v>
                </c:pt>
                <c:pt idx="13914">
                  <c:v>0.16104166666666667</c:v>
                </c:pt>
                <c:pt idx="13915">
                  <c:v>0.16105324074074073</c:v>
                </c:pt>
                <c:pt idx="13916">
                  <c:v>0.16106481481481483</c:v>
                </c:pt>
                <c:pt idx="13917">
                  <c:v>0.16107638888888889</c:v>
                </c:pt>
                <c:pt idx="13918">
                  <c:v>0.16108796296296296</c:v>
                </c:pt>
                <c:pt idx="13919">
                  <c:v>0.16109953703703703</c:v>
                </c:pt>
                <c:pt idx="13920">
                  <c:v>0.16111111111111112</c:v>
                </c:pt>
                <c:pt idx="13921">
                  <c:v>0.16112268518518519</c:v>
                </c:pt>
                <c:pt idx="13922">
                  <c:v>0.16113425925925925</c:v>
                </c:pt>
                <c:pt idx="13923">
                  <c:v>0.16114583333333332</c:v>
                </c:pt>
                <c:pt idx="13924">
                  <c:v>0.16115740740740742</c:v>
                </c:pt>
                <c:pt idx="13925">
                  <c:v>0.16116898148148148</c:v>
                </c:pt>
                <c:pt idx="13926">
                  <c:v>0.16118055555555555</c:v>
                </c:pt>
                <c:pt idx="13927">
                  <c:v>0.16119212962962962</c:v>
                </c:pt>
                <c:pt idx="13928">
                  <c:v>0.16120370370370371</c:v>
                </c:pt>
                <c:pt idx="13929">
                  <c:v>0.16121527777777778</c:v>
                </c:pt>
                <c:pt idx="13930">
                  <c:v>0.16122685185185184</c:v>
                </c:pt>
                <c:pt idx="13931">
                  <c:v>0.16123842592592594</c:v>
                </c:pt>
                <c:pt idx="13932">
                  <c:v>0.16125</c:v>
                </c:pt>
                <c:pt idx="13933">
                  <c:v>0.16126157407407407</c:v>
                </c:pt>
                <c:pt idx="13934">
                  <c:v>0.16127314814814814</c:v>
                </c:pt>
                <c:pt idx="13935">
                  <c:v>0.16128472222222223</c:v>
                </c:pt>
                <c:pt idx="13936">
                  <c:v>0.1612962962962963</c:v>
                </c:pt>
                <c:pt idx="13937">
                  <c:v>0.16130787037037037</c:v>
                </c:pt>
                <c:pt idx="13938">
                  <c:v>0.16131944444444443</c:v>
                </c:pt>
                <c:pt idx="13939">
                  <c:v>0.16133101851851853</c:v>
                </c:pt>
                <c:pt idx="13940">
                  <c:v>0.16134259259259259</c:v>
                </c:pt>
                <c:pt idx="13941">
                  <c:v>0.16135416666666666</c:v>
                </c:pt>
                <c:pt idx="13942">
                  <c:v>0.16136574074074075</c:v>
                </c:pt>
                <c:pt idx="13943">
                  <c:v>0.16137731481481482</c:v>
                </c:pt>
                <c:pt idx="13944">
                  <c:v>0.16138888888888889</c:v>
                </c:pt>
                <c:pt idx="13945">
                  <c:v>0.16140046296296295</c:v>
                </c:pt>
                <c:pt idx="13946">
                  <c:v>0.16141203703703705</c:v>
                </c:pt>
                <c:pt idx="13947">
                  <c:v>0.16142361111111111</c:v>
                </c:pt>
                <c:pt idx="13948">
                  <c:v>0.16143518518518518</c:v>
                </c:pt>
                <c:pt idx="13949">
                  <c:v>0.16144675925925925</c:v>
                </c:pt>
                <c:pt idx="13950">
                  <c:v>0.16145833333333334</c:v>
                </c:pt>
                <c:pt idx="13951">
                  <c:v>0.16146990740740741</c:v>
                </c:pt>
                <c:pt idx="13952">
                  <c:v>0.16148148148148148</c:v>
                </c:pt>
                <c:pt idx="13953">
                  <c:v>0.16149305555555554</c:v>
                </c:pt>
                <c:pt idx="13954">
                  <c:v>0.16150462962962964</c:v>
                </c:pt>
                <c:pt idx="13955">
                  <c:v>0.1615162037037037</c:v>
                </c:pt>
                <c:pt idx="13956">
                  <c:v>0.16152777777777777</c:v>
                </c:pt>
                <c:pt idx="13957">
                  <c:v>0.16153935185185186</c:v>
                </c:pt>
                <c:pt idx="13958">
                  <c:v>0.16155092592592593</c:v>
                </c:pt>
                <c:pt idx="13959">
                  <c:v>0.1615625</c:v>
                </c:pt>
                <c:pt idx="13960">
                  <c:v>0.16157407407407406</c:v>
                </c:pt>
                <c:pt idx="13961">
                  <c:v>0.16158564814814816</c:v>
                </c:pt>
                <c:pt idx="13962">
                  <c:v>0.16159722222222223</c:v>
                </c:pt>
                <c:pt idx="13963">
                  <c:v>0.16160879629629629</c:v>
                </c:pt>
                <c:pt idx="13964">
                  <c:v>0.16162037037037036</c:v>
                </c:pt>
              </c:numCache>
            </c:numRef>
          </c:xVal>
          <c:yVal>
            <c:numRef>
              <c:f>'Versuch 1 Rohr 160x2_formatiert'!$B$2:$B$13966</c:f>
              <c:numCache>
                <c:formatCode>General</c:formatCode>
                <c:ptCount val="13965"/>
                <c:pt idx="0">
                  <c:v>19.774000000000001</c:v>
                </c:pt>
                <c:pt idx="1">
                  <c:v>19.77</c:v>
                </c:pt>
                <c:pt idx="2">
                  <c:v>19.774999999999999</c:v>
                </c:pt>
                <c:pt idx="3">
                  <c:v>19.768000000000001</c:v>
                </c:pt>
                <c:pt idx="4">
                  <c:v>19.771999999999998</c:v>
                </c:pt>
                <c:pt idx="5">
                  <c:v>19.78</c:v>
                </c:pt>
                <c:pt idx="6">
                  <c:v>19.783999999999999</c:v>
                </c:pt>
                <c:pt idx="7">
                  <c:v>19.777000000000001</c:v>
                </c:pt>
                <c:pt idx="8">
                  <c:v>19.789000000000001</c:v>
                </c:pt>
                <c:pt idx="9">
                  <c:v>19.782</c:v>
                </c:pt>
                <c:pt idx="10">
                  <c:v>19.777999999999999</c:v>
                </c:pt>
                <c:pt idx="11">
                  <c:v>19.771000000000001</c:v>
                </c:pt>
                <c:pt idx="12">
                  <c:v>19.771999999999998</c:v>
                </c:pt>
                <c:pt idx="13">
                  <c:v>19.783999999999999</c:v>
                </c:pt>
                <c:pt idx="14">
                  <c:v>19.792000000000002</c:v>
                </c:pt>
                <c:pt idx="15">
                  <c:v>19.788</c:v>
                </c:pt>
                <c:pt idx="16">
                  <c:v>19.795999999999999</c:v>
                </c:pt>
                <c:pt idx="17">
                  <c:v>19.797000000000001</c:v>
                </c:pt>
                <c:pt idx="18">
                  <c:v>19.808</c:v>
                </c:pt>
                <c:pt idx="19">
                  <c:v>19.809000000000001</c:v>
                </c:pt>
                <c:pt idx="20">
                  <c:v>19.82</c:v>
                </c:pt>
                <c:pt idx="21">
                  <c:v>19.821000000000002</c:v>
                </c:pt>
                <c:pt idx="22">
                  <c:v>19.821000000000002</c:v>
                </c:pt>
                <c:pt idx="23">
                  <c:v>19.829000000000001</c:v>
                </c:pt>
                <c:pt idx="24">
                  <c:v>19.837</c:v>
                </c:pt>
                <c:pt idx="25">
                  <c:v>19.841000000000001</c:v>
                </c:pt>
                <c:pt idx="26">
                  <c:v>19.831</c:v>
                </c:pt>
                <c:pt idx="27">
                  <c:v>19.831</c:v>
                </c:pt>
                <c:pt idx="28">
                  <c:v>19.835000000000001</c:v>
                </c:pt>
                <c:pt idx="29">
                  <c:v>19.843</c:v>
                </c:pt>
                <c:pt idx="30">
                  <c:v>19.850999999999999</c:v>
                </c:pt>
                <c:pt idx="31">
                  <c:v>19.855</c:v>
                </c:pt>
                <c:pt idx="32">
                  <c:v>19.86</c:v>
                </c:pt>
                <c:pt idx="33">
                  <c:v>19.867999999999999</c:v>
                </c:pt>
                <c:pt idx="34">
                  <c:v>19.861000000000001</c:v>
                </c:pt>
                <c:pt idx="35">
                  <c:v>19.861000000000001</c:v>
                </c:pt>
                <c:pt idx="36">
                  <c:v>19.864999999999998</c:v>
                </c:pt>
                <c:pt idx="37">
                  <c:v>19.876999999999999</c:v>
                </c:pt>
                <c:pt idx="38">
                  <c:v>19.881</c:v>
                </c:pt>
                <c:pt idx="39">
                  <c:v>19.888999999999999</c:v>
                </c:pt>
                <c:pt idx="40">
                  <c:v>19.893000000000001</c:v>
                </c:pt>
                <c:pt idx="41">
                  <c:v>19.905000000000001</c:v>
                </c:pt>
                <c:pt idx="42">
                  <c:v>19.908999999999999</c:v>
                </c:pt>
                <c:pt idx="43">
                  <c:v>19.917000000000002</c:v>
                </c:pt>
                <c:pt idx="44">
                  <c:v>19.925000000000001</c:v>
                </c:pt>
                <c:pt idx="45">
                  <c:v>19.928999999999998</c:v>
                </c:pt>
                <c:pt idx="46">
                  <c:v>19.937000000000001</c:v>
                </c:pt>
                <c:pt idx="47">
                  <c:v>19.948</c:v>
                </c:pt>
                <c:pt idx="48">
                  <c:v>19.957000000000001</c:v>
                </c:pt>
                <c:pt idx="49">
                  <c:v>19.972000000000001</c:v>
                </c:pt>
                <c:pt idx="50">
                  <c:v>19.960999999999999</c:v>
                </c:pt>
                <c:pt idx="51">
                  <c:v>19.972999999999999</c:v>
                </c:pt>
                <c:pt idx="52">
                  <c:v>19.977</c:v>
                </c:pt>
                <c:pt idx="53">
                  <c:v>19.981000000000002</c:v>
                </c:pt>
                <c:pt idx="54">
                  <c:v>19.984999999999999</c:v>
                </c:pt>
                <c:pt idx="55">
                  <c:v>20.001000000000001</c:v>
                </c:pt>
                <c:pt idx="56">
                  <c:v>19.997</c:v>
                </c:pt>
                <c:pt idx="57">
                  <c:v>20.013000000000002</c:v>
                </c:pt>
                <c:pt idx="58">
                  <c:v>20.009</c:v>
                </c:pt>
                <c:pt idx="59">
                  <c:v>20.024999999999999</c:v>
                </c:pt>
                <c:pt idx="60">
                  <c:v>20.029</c:v>
                </c:pt>
                <c:pt idx="61">
                  <c:v>20.033000000000001</c:v>
                </c:pt>
                <c:pt idx="62">
                  <c:v>20.03</c:v>
                </c:pt>
                <c:pt idx="63">
                  <c:v>20.048999999999999</c:v>
                </c:pt>
                <c:pt idx="64">
                  <c:v>20.064</c:v>
                </c:pt>
                <c:pt idx="65">
                  <c:v>20.071000000000002</c:v>
                </c:pt>
                <c:pt idx="66">
                  <c:v>20.065000000000001</c:v>
                </c:pt>
                <c:pt idx="67">
                  <c:v>20.061</c:v>
                </c:pt>
                <c:pt idx="68">
                  <c:v>20.077000000000002</c:v>
                </c:pt>
                <c:pt idx="69">
                  <c:v>20.077000000000002</c:v>
                </c:pt>
                <c:pt idx="70">
                  <c:v>20.077000000000002</c:v>
                </c:pt>
                <c:pt idx="71">
                  <c:v>20.085000000000001</c:v>
                </c:pt>
                <c:pt idx="72">
                  <c:v>20.097000000000001</c:v>
                </c:pt>
                <c:pt idx="73">
                  <c:v>20.09</c:v>
                </c:pt>
                <c:pt idx="74">
                  <c:v>20.100999999999999</c:v>
                </c:pt>
                <c:pt idx="75">
                  <c:v>20.105</c:v>
                </c:pt>
                <c:pt idx="76">
                  <c:v>20.113</c:v>
                </c:pt>
                <c:pt idx="77">
                  <c:v>20.114000000000001</c:v>
                </c:pt>
                <c:pt idx="78">
                  <c:v>20.122</c:v>
                </c:pt>
                <c:pt idx="79">
                  <c:v>20.132999999999999</c:v>
                </c:pt>
                <c:pt idx="80">
                  <c:v>20.132999999999999</c:v>
                </c:pt>
                <c:pt idx="81">
                  <c:v>20.134</c:v>
                </c:pt>
                <c:pt idx="82">
                  <c:v>20.145</c:v>
                </c:pt>
                <c:pt idx="83">
                  <c:v>20.157</c:v>
                </c:pt>
                <c:pt idx="84">
                  <c:v>20.167999999999999</c:v>
                </c:pt>
                <c:pt idx="85">
                  <c:v>20.169</c:v>
                </c:pt>
                <c:pt idx="86">
                  <c:v>20.172999999999998</c:v>
                </c:pt>
                <c:pt idx="87">
                  <c:v>20.187999999999999</c:v>
                </c:pt>
                <c:pt idx="88">
                  <c:v>20.181000000000001</c:v>
                </c:pt>
                <c:pt idx="89">
                  <c:v>20.193000000000001</c:v>
                </c:pt>
                <c:pt idx="90">
                  <c:v>20.196999999999999</c:v>
                </c:pt>
                <c:pt idx="91">
                  <c:v>20.193000000000001</c:v>
                </c:pt>
                <c:pt idx="92">
                  <c:v>20.201000000000001</c:v>
                </c:pt>
                <c:pt idx="93">
                  <c:v>20.216000000000001</c:v>
                </c:pt>
                <c:pt idx="94">
                  <c:v>20.216999999999999</c:v>
                </c:pt>
                <c:pt idx="95">
                  <c:v>20.236000000000001</c:v>
                </c:pt>
                <c:pt idx="96">
                  <c:v>20.236000000000001</c:v>
                </c:pt>
                <c:pt idx="97">
                  <c:v>20.236000000000001</c:v>
                </c:pt>
                <c:pt idx="98">
                  <c:v>20.244</c:v>
                </c:pt>
                <c:pt idx="99">
                  <c:v>20.248999999999999</c:v>
                </c:pt>
                <c:pt idx="100">
                  <c:v>20.256</c:v>
                </c:pt>
                <c:pt idx="101">
                  <c:v>20.260000000000002</c:v>
                </c:pt>
                <c:pt idx="102">
                  <c:v>20.271999999999998</c:v>
                </c:pt>
                <c:pt idx="103">
                  <c:v>20.268000000000001</c:v>
                </c:pt>
                <c:pt idx="104">
                  <c:v>20.28</c:v>
                </c:pt>
                <c:pt idx="105">
                  <c:v>20.280999999999999</c:v>
                </c:pt>
                <c:pt idx="106">
                  <c:v>20.288</c:v>
                </c:pt>
                <c:pt idx="107">
                  <c:v>20.295999999999999</c:v>
                </c:pt>
                <c:pt idx="108">
                  <c:v>20.311</c:v>
                </c:pt>
                <c:pt idx="109">
                  <c:v>20.308</c:v>
                </c:pt>
                <c:pt idx="110">
                  <c:v>20.309000000000001</c:v>
                </c:pt>
                <c:pt idx="111">
                  <c:v>20.315999999999999</c:v>
                </c:pt>
                <c:pt idx="112">
                  <c:v>20.327999999999999</c:v>
                </c:pt>
                <c:pt idx="113">
                  <c:v>20.327999999999999</c:v>
                </c:pt>
                <c:pt idx="114">
                  <c:v>20.34</c:v>
                </c:pt>
                <c:pt idx="115">
                  <c:v>20.335999999999999</c:v>
                </c:pt>
                <c:pt idx="116">
                  <c:v>20.344000000000001</c:v>
                </c:pt>
                <c:pt idx="117">
                  <c:v>20.341000000000001</c:v>
                </c:pt>
                <c:pt idx="118">
                  <c:v>20.334</c:v>
                </c:pt>
                <c:pt idx="119">
                  <c:v>20.353000000000002</c:v>
                </c:pt>
                <c:pt idx="120">
                  <c:v>20.361000000000001</c:v>
                </c:pt>
                <c:pt idx="121">
                  <c:v>20.367999999999999</c:v>
                </c:pt>
                <c:pt idx="122">
                  <c:v>20.376000000000001</c:v>
                </c:pt>
                <c:pt idx="123">
                  <c:v>20.384</c:v>
                </c:pt>
                <c:pt idx="124">
                  <c:v>20.384</c:v>
                </c:pt>
                <c:pt idx="125">
                  <c:v>20.388000000000002</c:v>
                </c:pt>
                <c:pt idx="126">
                  <c:v>20.396000000000001</c:v>
                </c:pt>
                <c:pt idx="127">
                  <c:v>20.399999999999999</c:v>
                </c:pt>
                <c:pt idx="128">
                  <c:v>20.404</c:v>
                </c:pt>
                <c:pt idx="129">
                  <c:v>20.427</c:v>
                </c:pt>
                <c:pt idx="130">
                  <c:v>20.423999999999999</c:v>
                </c:pt>
                <c:pt idx="131">
                  <c:v>20.431000000000001</c:v>
                </c:pt>
                <c:pt idx="132">
                  <c:v>20.439</c:v>
                </c:pt>
                <c:pt idx="133">
                  <c:v>20.436</c:v>
                </c:pt>
                <c:pt idx="134">
                  <c:v>20.451000000000001</c:v>
                </c:pt>
                <c:pt idx="135">
                  <c:v>20.459</c:v>
                </c:pt>
                <c:pt idx="136">
                  <c:v>20.459</c:v>
                </c:pt>
                <c:pt idx="137">
                  <c:v>20.466999999999999</c:v>
                </c:pt>
                <c:pt idx="138">
                  <c:v>20.475000000000001</c:v>
                </c:pt>
                <c:pt idx="139">
                  <c:v>20.478999999999999</c:v>
                </c:pt>
                <c:pt idx="140">
                  <c:v>20.494</c:v>
                </c:pt>
                <c:pt idx="141">
                  <c:v>20.506</c:v>
                </c:pt>
                <c:pt idx="142">
                  <c:v>20.491</c:v>
                </c:pt>
                <c:pt idx="143">
                  <c:v>20.503</c:v>
                </c:pt>
                <c:pt idx="144">
                  <c:v>20.518000000000001</c:v>
                </c:pt>
                <c:pt idx="145">
                  <c:v>20.510999999999999</c:v>
                </c:pt>
                <c:pt idx="146">
                  <c:v>20.53</c:v>
                </c:pt>
                <c:pt idx="147">
                  <c:v>20.538</c:v>
                </c:pt>
                <c:pt idx="148">
                  <c:v>20.512</c:v>
                </c:pt>
                <c:pt idx="149">
                  <c:v>20.535</c:v>
                </c:pt>
                <c:pt idx="150">
                  <c:v>20.530999999999999</c:v>
                </c:pt>
                <c:pt idx="151">
                  <c:v>20.535</c:v>
                </c:pt>
                <c:pt idx="152">
                  <c:v>20.532</c:v>
                </c:pt>
                <c:pt idx="153">
                  <c:v>20.547000000000001</c:v>
                </c:pt>
                <c:pt idx="154">
                  <c:v>20.550999999999998</c:v>
                </c:pt>
                <c:pt idx="155">
                  <c:v>20.556000000000001</c:v>
                </c:pt>
                <c:pt idx="156">
                  <c:v>20.552</c:v>
                </c:pt>
                <c:pt idx="157">
                  <c:v>20.564</c:v>
                </c:pt>
                <c:pt idx="158">
                  <c:v>20.556999999999999</c:v>
                </c:pt>
                <c:pt idx="159">
                  <c:v>20.565000000000001</c:v>
                </c:pt>
                <c:pt idx="160">
                  <c:v>20.571999999999999</c:v>
                </c:pt>
                <c:pt idx="161">
                  <c:v>20.568999999999999</c:v>
                </c:pt>
                <c:pt idx="162">
                  <c:v>20.565999999999999</c:v>
                </c:pt>
                <c:pt idx="163">
                  <c:v>20.565999999999999</c:v>
                </c:pt>
                <c:pt idx="164">
                  <c:v>20.562999999999999</c:v>
                </c:pt>
                <c:pt idx="165">
                  <c:v>20.56</c:v>
                </c:pt>
                <c:pt idx="166">
                  <c:v>20.564</c:v>
                </c:pt>
                <c:pt idx="167">
                  <c:v>20.568000000000001</c:v>
                </c:pt>
                <c:pt idx="168">
                  <c:v>20.565000000000001</c:v>
                </c:pt>
                <c:pt idx="169">
                  <c:v>20.561</c:v>
                </c:pt>
                <c:pt idx="170">
                  <c:v>20.58</c:v>
                </c:pt>
                <c:pt idx="171">
                  <c:v>20.577000000000002</c:v>
                </c:pt>
                <c:pt idx="172">
                  <c:v>20.584</c:v>
                </c:pt>
                <c:pt idx="173">
                  <c:v>20.574000000000002</c:v>
                </c:pt>
                <c:pt idx="174">
                  <c:v>20.582000000000001</c:v>
                </c:pt>
                <c:pt idx="175">
                  <c:v>20.588999999999999</c:v>
                </c:pt>
                <c:pt idx="176">
                  <c:v>20.582000000000001</c:v>
                </c:pt>
                <c:pt idx="177">
                  <c:v>20.582999999999998</c:v>
                </c:pt>
                <c:pt idx="178">
                  <c:v>20.582999999999998</c:v>
                </c:pt>
                <c:pt idx="179">
                  <c:v>20.591000000000001</c:v>
                </c:pt>
                <c:pt idx="180">
                  <c:v>20.588000000000001</c:v>
                </c:pt>
                <c:pt idx="181">
                  <c:v>20.594999999999999</c:v>
                </c:pt>
                <c:pt idx="182">
                  <c:v>20.596</c:v>
                </c:pt>
                <c:pt idx="183">
                  <c:v>20.6</c:v>
                </c:pt>
                <c:pt idx="184">
                  <c:v>20.6</c:v>
                </c:pt>
                <c:pt idx="185">
                  <c:v>20.603999999999999</c:v>
                </c:pt>
                <c:pt idx="186">
                  <c:v>20.597000000000001</c:v>
                </c:pt>
                <c:pt idx="187">
                  <c:v>20.609000000000002</c:v>
                </c:pt>
                <c:pt idx="188">
                  <c:v>20.597999999999999</c:v>
                </c:pt>
                <c:pt idx="189">
                  <c:v>20.61</c:v>
                </c:pt>
                <c:pt idx="190">
                  <c:v>20.617000000000001</c:v>
                </c:pt>
                <c:pt idx="191">
                  <c:v>20.603000000000002</c:v>
                </c:pt>
                <c:pt idx="192">
                  <c:v>20.617999999999999</c:v>
                </c:pt>
                <c:pt idx="193">
                  <c:v>20.606999999999999</c:v>
                </c:pt>
                <c:pt idx="194">
                  <c:v>20.626000000000001</c:v>
                </c:pt>
                <c:pt idx="195">
                  <c:v>20.616</c:v>
                </c:pt>
                <c:pt idx="196">
                  <c:v>20.616</c:v>
                </c:pt>
                <c:pt idx="197">
                  <c:v>20.628</c:v>
                </c:pt>
                <c:pt idx="198">
                  <c:v>20.623999999999999</c:v>
                </c:pt>
                <c:pt idx="199">
                  <c:v>20.625</c:v>
                </c:pt>
                <c:pt idx="200">
                  <c:v>20.625</c:v>
                </c:pt>
                <c:pt idx="201">
                  <c:v>20.622</c:v>
                </c:pt>
                <c:pt idx="202">
                  <c:v>20.626000000000001</c:v>
                </c:pt>
                <c:pt idx="203">
                  <c:v>20.626000000000001</c:v>
                </c:pt>
                <c:pt idx="204">
                  <c:v>20.63</c:v>
                </c:pt>
                <c:pt idx="205">
                  <c:v>20.634</c:v>
                </c:pt>
                <c:pt idx="206">
                  <c:v>20.635000000000002</c:v>
                </c:pt>
                <c:pt idx="207">
                  <c:v>20.628</c:v>
                </c:pt>
                <c:pt idx="208">
                  <c:v>20.643000000000001</c:v>
                </c:pt>
                <c:pt idx="209">
                  <c:v>20.635999999999999</c:v>
                </c:pt>
                <c:pt idx="210">
                  <c:v>20.64</c:v>
                </c:pt>
                <c:pt idx="211">
                  <c:v>20.64</c:v>
                </c:pt>
                <c:pt idx="212">
                  <c:v>20.640999999999998</c:v>
                </c:pt>
                <c:pt idx="213">
                  <c:v>20.637</c:v>
                </c:pt>
                <c:pt idx="214">
                  <c:v>20.649000000000001</c:v>
                </c:pt>
                <c:pt idx="215">
                  <c:v>20.649000000000001</c:v>
                </c:pt>
                <c:pt idx="216">
                  <c:v>20.657</c:v>
                </c:pt>
                <c:pt idx="217">
                  <c:v>20.657</c:v>
                </c:pt>
                <c:pt idx="218">
                  <c:v>20.654</c:v>
                </c:pt>
                <c:pt idx="219">
                  <c:v>20.655000000000001</c:v>
                </c:pt>
                <c:pt idx="220">
                  <c:v>20.655000000000001</c:v>
                </c:pt>
                <c:pt idx="221">
                  <c:v>20.648</c:v>
                </c:pt>
                <c:pt idx="222">
                  <c:v>20.658999999999999</c:v>
                </c:pt>
                <c:pt idx="223">
                  <c:v>20.66</c:v>
                </c:pt>
                <c:pt idx="224">
                  <c:v>20.664000000000001</c:v>
                </c:pt>
                <c:pt idx="225">
                  <c:v>20.672000000000001</c:v>
                </c:pt>
                <c:pt idx="226">
                  <c:v>20.672000000000001</c:v>
                </c:pt>
                <c:pt idx="227">
                  <c:v>20.687000000000001</c:v>
                </c:pt>
                <c:pt idx="228">
                  <c:v>20.68</c:v>
                </c:pt>
                <c:pt idx="229">
                  <c:v>20.690999999999999</c:v>
                </c:pt>
                <c:pt idx="230">
                  <c:v>20.699000000000002</c:v>
                </c:pt>
                <c:pt idx="231">
                  <c:v>20.7</c:v>
                </c:pt>
                <c:pt idx="232">
                  <c:v>20.702999999999999</c:v>
                </c:pt>
                <c:pt idx="233">
                  <c:v>20.715</c:v>
                </c:pt>
                <c:pt idx="234">
                  <c:v>20.727</c:v>
                </c:pt>
                <c:pt idx="235">
                  <c:v>20.727</c:v>
                </c:pt>
                <c:pt idx="236">
                  <c:v>20.731000000000002</c:v>
                </c:pt>
                <c:pt idx="237">
                  <c:v>20.739000000000001</c:v>
                </c:pt>
                <c:pt idx="238">
                  <c:v>20.754000000000001</c:v>
                </c:pt>
                <c:pt idx="239">
                  <c:v>20.757999999999999</c:v>
                </c:pt>
                <c:pt idx="240">
                  <c:v>20.762</c:v>
                </c:pt>
                <c:pt idx="241">
                  <c:v>20.77</c:v>
                </c:pt>
                <c:pt idx="242">
                  <c:v>20.77</c:v>
                </c:pt>
                <c:pt idx="243">
                  <c:v>20.782</c:v>
                </c:pt>
                <c:pt idx="244">
                  <c:v>20.803999999999998</c:v>
                </c:pt>
                <c:pt idx="245">
                  <c:v>20.803999999999998</c:v>
                </c:pt>
                <c:pt idx="246">
                  <c:v>20.823</c:v>
                </c:pt>
                <c:pt idx="247">
                  <c:v>20.82</c:v>
                </c:pt>
                <c:pt idx="248">
                  <c:v>20.831</c:v>
                </c:pt>
                <c:pt idx="249">
                  <c:v>20.835000000000001</c:v>
                </c:pt>
                <c:pt idx="250">
                  <c:v>20.846</c:v>
                </c:pt>
                <c:pt idx="251">
                  <c:v>20.850999999999999</c:v>
                </c:pt>
                <c:pt idx="252">
                  <c:v>20.858000000000001</c:v>
                </c:pt>
                <c:pt idx="253">
                  <c:v>20.866</c:v>
                </c:pt>
                <c:pt idx="254">
                  <c:v>20.866</c:v>
                </c:pt>
                <c:pt idx="255">
                  <c:v>20.882000000000001</c:v>
                </c:pt>
                <c:pt idx="256">
                  <c:v>20.870999999999999</c:v>
                </c:pt>
                <c:pt idx="257">
                  <c:v>20.882000000000001</c:v>
                </c:pt>
                <c:pt idx="258">
                  <c:v>20.896999999999998</c:v>
                </c:pt>
                <c:pt idx="259">
                  <c:v>20.905000000000001</c:v>
                </c:pt>
                <c:pt idx="260">
                  <c:v>20.92</c:v>
                </c:pt>
                <c:pt idx="261">
                  <c:v>20.939</c:v>
                </c:pt>
                <c:pt idx="262">
                  <c:v>20.939</c:v>
                </c:pt>
                <c:pt idx="263">
                  <c:v>20.94</c:v>
                </c:pt>
                <c:pt idx="264">
                  <c:v>20.946999999999999</c:v>
                </c:pt>
                <c:pt idx="265">
                  <c:v>20.954999999999998</c:v>
                </c:pt>
                <c:pt idx="266">
                  <c:v>20.956</c:v>
                </c:pt>
                <c:pt idx="267">
                  <c:v>20.978000000000002</c:v>
                </c:pt>
                <c:pt idx="268">
                  <c:v>20.978000000000002</c:v>
                </c:pt>
                <c:pt idx="269">
                  <c:v>20.986000000000001</c:v>
                </c:pt>
                <c:pt idx="270">
                  <c:v>20.994</c:v>
                </c:pt>
                <c:pt idx="271">
                  <c:v>21.004999999999999</c:v>
                </c:pt>
                <c:pt idx="272">
                  <c:v>21.02</c:v>
                </c:pt>
                <c:pt idx="273">
                  <c:v>21.024000000000001</c:v>
                </c:pt>
                <c:pt idx="274">
                  <c:v>21.032</c:v>
                </c:pt>
                <c:pt idx="275">
                  <c:v>21.036000000000001</c:v>
                </c:pt>
                <c:pt idx="276">
                  <c:v>21.029</c:v>
                </c:pt>
                <c:pt idx="277">
                  <c:v>21.036999999999999</c:v>
                </c:pt>
                <c:pt idx="278">
                  <c:v>21.047999999999998</c:v>
                </c:pt>
                <c:pt idx="279">
                  <c:v>21.062999999999999</c:v>
                </c:pt>
                <c:pt idx="280">
                  <c:v>21.067</c:v>
                </c:pt>
                <c:pt idx="281">
                  <c:v>21.079000000000001</c:v>
                </c:pt>
                <c:pt idx="282">
                  <c:v>21.087</c:v>
                </c:pt>
                <c:pt idx="283">
                  <c:v>21.09</c:v>
                </c:pt>
                <c:pt idx="284">
                  <c:v>21.102</c:v>
                </c:pt>
                <c:pt idx="285">
                  <c:v>21.113</c:v>
                </c:pt>
                <c:pt idx="286">
                  <c:v>21.117000000000001</c:v>
                </c:pt>
                <c:pt idx="287">
                  <c:v>21.120999999999999</c:v>
                </c:pt>
                <c:pt idx="288">
                  <c:v>21.132999999999999</c:v>
                </c:pt>
                <c:pt idx="289">
                  <c:v>21.14</c:v>
                </c:pt>
                <c:pt idx="290">
                  <c:v>21.137</c:v>
                </c:pt>
                <c:pt idx="291">
                  <c:v>21.155999999999999</c:v>
                </c:pt>
                <c:pt idx="292">
                  <c:v>21.16</c:v>
                </c:pt>
                <c:pt idx="293">
                  <c:v>21.16</c:v>
                </c:pt>
                <c:pt idx="294">
                  <c:v>21.183</c:v>
                </c:pt>
                <c:pt idx="295">
                  <c:v>21.183</c:v>
                </c:pt>
                <c:pt idx="296">
                  <c:v>21.195</c:v>
                </c:pt>
                <c:pt idx="297">
                  <c:v>21.199000000000002</c:v>
                </c:pt>
                <c:pt idx="298">
                  <c:v>21.213999999999999</c:v>
                </c:pt>
                <c:pt idx="299">
                  <c:v>21.221</c:v>
                </c:pt>
                <c:pt idx="300">
                  <c:v>21.233000000000001</c:v>
                </c:pt>
                <c:pt idx="301">
                  <c:v>21.244</c:v>
                </c:pt>
                <c:pt idx="302">
                  <c:v>21.245000000000001</c:v>
                </c:pt>
                <c:pt idx="303">
                  <c:v>21.263000000000002</c:v>
                </c:pt>
                <c:pt idx="304">
                  <c:v>21.256</c:v>
                </c:pt>
                <c:pt idx="305">
                  <c:v>21.279</c:v>
                </c:pt>
                <c:pt idx="306">
                  <c:v>21.29</c:v>
                </c:pt>
                <c:pt idx="307">
                  <c:v>21.286999999999999</c:v>
                </c:pt>
                <c:pt idx="308">
                  <c:v>21.312999999999999</c:v>
                </c:pt>
                <c:pt idx="309">
                  <c:v>21.324000000000002</c:v>
                </c:pt>
                <c:pt idx="310">
                  <c:v>21.327999999999999</c:v>
                </c:pt>
                <c:pt idx="311">
                  <c:v>21.335999999999999</c:v>
                </c:pt>
                <c:pt idx="312">
                  <c:v>21.359000000000002</c:v>
                </c:pt>
                <c:pt idx="313">
                  <c:v>21.359000000000002</c:v>
                </c:pt>
                <c:pt idx="314">
                  <c:v>21.363</c:v>
                </c:pt>
                <c:pt idx="315">
                  <c:v>21.388999999999999</c:v>
                </c:pt>
                <c:pt idx="316">
                  <c:v>21.378</c:v>
                </c:pt>
                <c:pt idx="317">
                  <c:v>21.39</c:v>
                </c:pt>
                <c:pt idx="318">
                  <c:v>21.408999999999999</c:v>
                </c:pt>
                <c:pt idx="319">
                  <c:v>21.42</c:v>
                </c:pt>
                <c:pt idx="320">
                  <c:v>21.434999999999999</c:v>
                </c:pt>
                <c:pt idx="321">
                  <c:v>21.443000000000001</c:v>
                </c:pt>
                <c:pt idx="322">
                  <c:v>21.454000000000001</c:v>
                </c:pt>
                <c:pt idx="323">
                  <c:v>21.443000000000001</c:v>
                </c:pt>
                <c:pt idx="324">
                  <c:v>21.477</c:v>
                </c:pt>
                <c:pt idx="325">
                  <c:v>21.484999999999999</c:v>
                </c:pt>
                <c:pt idx="326">
                  <c:v>21.503</c:v>
                </c:pt>
                <c:pt idx="327">
                  <c:v>21.526</c:v>
                </c:pt>
                <c:pt idx="328">
                  <c:v>21.541</c:v>
                </c:pt>
                <c:pt idx="329">
                  <c:v>21.538</c:v>
                </c:pt>
                <c:pt idx="330">
                  <c:v>21.548999999999999</c:v>
                </c:pt>
                <c:pt idx="331">
                  <c:v>21.553000000000001</c:v>
                </c:pt>
                <c:pt idx="332">
                  <c:v>21.568000000000001</c:v>
                </c:pt>
                <c:pt idx="333">
                  <c:v>21.582999999999998</c:v>
                </c:pt>
                <c:pt idx="334">
                  <c:v>21.591000000000001</c:v>
                </c:pt>
                <c:pt idx="335">
                  <c:v>21.602</c:v>
                </c:pt>
                <c:pt idx="336">
                  <c:v>21.620999999999999</c:v>
                </c:pt>
                <c:pt idx="337">
                  <c:v>21.628</c:v>
                </c:pt>
                <c:pt idx="338">
                  <c:v>21.629000000000001</c:v>
                </c:pt>
                <c:pt idx="339">
                  <c:v>21.643999999999998</c:v>
                </c:pt>
                <c:pt idx="340">
                  <c:v>21.648</c:v>
                </c:pt>
                <c:pt idx="341">
                  <c:v>21.673999999999999</c:v>
                </c:pt>
                <c:pt idx="342">
                  <c:v>21.693000000000001</c:v>
                </c:pt>
                <c:pt idx="343">
                  <c:v>21.704000000000001</c:v>
                </c:pt>
                <c:pt idx="344">
                  <c:v>21.715</c:v>
                </c:pt>
                <c:pt idx="345">
                  <c:v>21.738</c:v>
                </c:pt>
                <c:pt idx="346">
                  <c:v>21.745000000000001</c:v>
                </c:pt>
                <c:pt idx="347">
                  <c:v>21.760999999999999</c:v>
                </c:pt>
                <c:pt idx="348">
                  <c:v>21.776</c:v>
                </c:pt>
                <c:pt idx="349">
                  <c:v>21.786999999999999</c:v>
                </c:pt>
                <c:pt idx="350">
                  <c:v>21.806000000000001</c:v>
                </c:pt>
                <c:pt idx="351">
                  <c:v>21.814</c:v>
                </c:pt>
                <c:pt idx="352">
                  <c:v>21.817</c:v>
                </c:pt>
                <c:pt idx="353">
                  <c:v>21.832999999999998</c:v>
                </c:pt>
                <c:pt idx="354">
                  <c:v>21.847999999999999</c:v>
                </c:pt>
                <c:pt idx="355">
                  <c:v>21.859000000000002</c:v>
                </c:pt>
                <c:pt idx="356">
                  <c:v>21.873999999999999</c:v>
                </c:pt>
                <c:pt idx="357">
                  <c:v>21.9</c:v>
                </c:pt>
                <c:pt idx="358">
                  <c:v>21.908000000000001</c:v>
                </c:pt>
                <c:pt idx="359">
                  <c:v>21.93</c:v>
                </c:pt>
                <c:pt idx="360">
                  <c:v>21.949000000000002</c:v>
                </c:pt>
                <c:pt idx="361">
                  <c:v>21.949000000000002</c:v>
                </c:pt>
                <c:pt idx="362">
                  <c:v>21.971</c:v>
                </c:pt>
                <c:pt idx="363">
                  <c:v>21.983000000000001</c:v>
                </c:pt>
                <c:pt idx="364">
                  <c:v>21.986999999999998</c:v>
                </c:pt>
                <c:pt idx="365">
                  <c:v>22.013000000000002</c:v>
                </c:pt>
                <c:pt idx="366">
                  <c:v>22.024000000000001</c:v>
                </c:pt>
                <c:pt idx="367">
                  <c:v>22.036000000000001</c:v>
                </c:pt>
                <c:pt idx="368">
                  <c:v>22.050999999999998</c:v>
                </c:pt>
                <c:pt idx="369">
                  <c:v>22.073</c:v>
                </c:pt>
                <c:pt idx="370">
                  <c:v>22.081</c:v>
                </c:pt>
                <c:pt idx="371">
                  <c:v>22.088000000000001</c:v>
                </c:pt>
                <c:pt idx="372">
                  <c:v>22.122</c:v>
                </c:pt>
                <c:pt idx="373">
                  <c:v>22.13</c:v>
                </c:pt>
                <c:pt idx="374">
                  <c:v>22.137</c:v>
                </c:pt>
                <c:pt idx="375">
                  <c:v>22.155999999999999</c:v>
                </c:pt>
                <c:pt idx="376">
                  <c:v>22.170999999999999</c:v>
                </c:pt>
                <c:pt idx="377">
                  <c:v>22.175000000000001</c:v>
                </c:pt>
                <c:pt idx="378">
                  <c:v>22.201000000000001</c:v>
                </c:pt>
                <c:pt idx="379">
                  <c:v>22.209</c:v>
                </c:pt>
                <c:pt idx="380">
                  <c:v>22.224</c:v>
                </c:pt>
                <c:pt idx="381">
                  <c:v>22.245999999999999</c:v>
                </c:pt>
                <c:pt idx="382">
                  <c:v>22.260999999999999</c:v>
                </c:pt>
                <c:pt idx="383">
                  <c:v>22.276</c:v>
                </c:pt>
                <c:pt idx="384">
                  <c:v>22.295000000000002</c:v>
                </c:pt>
                <c:pt idx="385">
                  <c:v>22.303000000000001</c:v>
                </c:pt>
                <c:pt idx="386">
                  <c:v>22.321000000000002</c:v>
                </c:pt>
                <c:pt idx="387">
                  <c:v>22.34</c:v>
                </c:pt>
                <c:pt idx="388">
                  <c:v>22.355</c:v>
                </c:pt>
                <c:pt idx="389">
                  <c:v>22.359000000000002</c:v>
                </c:pt>
                <c:pt idx="390">
                  <c:v>22.385000000000002</c:v>
                </c:pt>
                <c:pt idx="391">
                  <c:v>22.393000000000001</c:v>
                </c:pt>
                <c:pt idx="392">
                  <c:v>22.404</c:v>
                </c:pt>
                <c:pt idx="393">
                  <c:v>22.419</c:v>
                </c:pt>
                <c:pt idx="394">
                  <c:v>22.42</c:v>
                </c:pt>
                <c:pt idx="395">
                  <c:v>22.446000000000002</c:v>
                </c:pt>
                <c:pt idx="396">
                  <c:v>22.460999999999999</c:v>
                </c:pt>
                <c:pt idx="397">
                  <c:v>22.475999999999999</c:v>
                </c:pt>
                <c:pt idx="398">
                  <c:v>22.494</c:v>
                </c:pt>
                <c:pt idx="399">
                  <c:v>22.516999999999999</c:v>
                </c:pt>
                <c:pt idx="400">
                  <c:v>22.524000000000001</c:v>
                </c:pt>
                <c:pt idx="401">
                  <c:v>22.539000000000001</c:v>
                </c:pt>
                <c:pt idx="402">
                  <c:v>22.550999999999998</c:v>
                </c:pt>
                <c:pt idx="403">
                  <c:v>22.555</c:v>
                </c:pt>
                <c:pt idx="404">
                  <c:v>22.573</c:v>
                </c:pt>
                <c:pt idx="405">
                  <c:v>22.603000000000002</c:v>
                </c:pt>
                <c:pt idx="406">
                  <c:v>22.622</c:v>
                </c:pt>
                <c:pt idx="407">
                  <c:v>22.643999999999998</c:v>
                </c:pt>
                <c:pt idx="408">
                  <c:v>22.652000000000001</c:v>
                </c:pt>
                <c:pt idx="409">
                  <c:v>22.678000000000001</c:v>
                </c:pt>
                <c:pt idx="410">
                  <c:v>22.7</c:v>
                </c:pt>
                <c:pt idx="411">
                  <c:v>22.719000000000001</c:v>
                </c:pt>
                <c:pt idx="412">
                  <c:v>22.727</c:v>
                </c:pt>
                <c:pt idx="413">
                  <c:v>22.742000000000001</c:v>
                </c:pt>
                <c:pt idx="414">
                  <c:v>22.76</c:v>
                </c:pt>
                <c:pt idx="415">
                  <c:v>22.771999999999998</c:v>
                </c:pt>
                <c:pt idx="416">
                  <c:v>22.786999999999999</c:v>
                </c:pt>
                <c:pt idx="417">
                  <c:v>22.806000000000001</c:v>
                </c:pt>
                <c:pt idx="418">
                  <c:v>22.812999999999999</c:v>
                </c:pt>
                <c:pt idx="419">
                  <c:v>22.824000000000002</c:v>
                </c:pt>
                <c:pt idx="420">
                  <c:v>22.858000000000001</c:v>
                </c:pt>
                <c:pt idx="421">
                  <c:v>22.861999999999998</c:v>
                </c:pt>
                <c:pt idx="422">
                  <c:v>22.888000000000002</c:v>
                </c:pt>
                <c:pt idx="423">
                  <c:v>22.899000000000001</c:v>
                </c:pt>
                <c:pt idx="424">
                  <c:v>22.907</c:v>
                </c:pt>
                <c:pt idx="425">
                  <c:v>22.94</c:v>
                </c:pt>
                <c:pt idx="426">
                  <c:v>22.952000000000002</c:v>
                </c:pt>
                <c:pt idx="427">
                  <c:v>22.952000000000002</c:v>
                </c:pt>
                <c:pt idx="428">
                  <c:v>22.978000000000002</c:v>
                </c:pt>
                <c:pt idx="429">
                  <c:v>22.997</c:v>
                </c:pt>
                <c:pt idx="430">
                  <c:v>23.004000000000001</c:v>
                </c:pt>
                <c:pt idx="431">
                  <c:v>23.023</c:v>
                </c:pt>
                <c:pt idx="432">
                  <c:v>23.048999999999999</c:v>
                </c:pt>
                <c:pt idx="433">
                  <c:v>23.056999999999999</c:v>
                </c:pt>
                <c:pt idx="434">
                  <c:v>23.082999999999998</c:v>
                </c:pt>
                <c:pt idx="435">
                  <c:v>23.102</c:v>
                </c:pt>
                <c:pt idx="436">
                  <c:v>23.109000000000002</c:v>
                </c:pt>
                <c:pt idx="437">
                  <c:v>23.123999999999999</c:v>
                </c:pt>
                <c:pt idx="438">
                  <c:v>23.135999999999999</c:v>
                </c:pt>
                <c:pt idx="439">
                  <c:v>23.146999999999998</c:v>
                </c:pt>
                <c:pt idx="440">
                  <c:v>23.18</c:v>
                </c:pt>
                <c:pt idx="441">
                  <c:v>23.195</c:v>
                </c:pt>
                <c:pt idx="442">
                  <c:v>23.21</c:v>
                </c:pt>
                <c:pt idx="443">
                  <c:v>23.225000000000001</c:v>
                </c:pt>
                <c:pt idx="444">
                  <c:v>23.254999999999999</c:v>
                </c:pt>
                <c:pt idx="445">
                  <c:v>23.265999999999998</c:v>
                </c:pt>
                <c:pt idx="446">
                  <c:v>23.271000000000001</c:v>
                </c:pt>
                <c:pt idx="447">
                  <c:v>23.292999999999999</c:v>
                </c:pt>
                <c:pt idx="448">
                  <c:v>23.297000000000001</c:v>
                </c:pt>
                <c:pt idx="449">
                  <c:v>23.323</c:v>
                </c:pt>
                <c:pt idx="450">
                  <c:v>23.338000000000001</c:v>
                </c:pt>
                <c:pt idx="451">
                  <c:v>23.349</c:v>
                </c:pt>
                <c:pt idx="452">
                  <c:v>23.372</c:v>
                </c:pt>
                <c:pt idx="453">
                  <c:v>23.39</c:v>
                </c:pt>
                <c:pt idx="454">
                  <c:v>23.393999999999998</c:v>
                </c:pt>
                <c:pt idx="455">
                  <c:v>23.417000000000002</c:v>
                </c:pt>
                <c:pt idx="456">
                  <c:v>23.431999999999999</c:v>
                </c:pt>
                <c:pt idx="457">
                  <c:v>23.45</c:v>
                </c:pt>
                <c:pt idx="458">
                  <c:v>23.472999999999999</c:v>
                </c:pt>
                <c:pt idx="459">
                  <c:v>23.484000000000002</c:v>
                </c:pt>
                <c:pt idx="460">
                  <c:v>23.492000000000001</c:v>
                </c:pt>
                <c:pt idx="461">
                  <c:v>23.521000000000001</c:v>
                </c:pt>
                <c:pt idx="462">
                  <c:v>23.536000000000001</c:v>
                </c:pt>
                <c:pt idx="463">
                  <c:v>23.547999999999998</c:v>
                </c:pt>
                <c:pt idx="464">
                  <c:v>23.562999999999999</c:v>
                </c:pt>
                <c:pt idx="465">
                  <c:v>23.577999999999999</c:v>
                </c:pt>
                <c:pt idx="466">
                  <c:v>23.585000000000001</c:v>
                </c:pt>
                <c:pt idx="467">
                  <c:v>23.608000000000001</c:v>
                </c:pt>
                <c:pt idx="468">
                  <c:v>23.634</c:v>
                </c:pt>
                <c:pt idx="469">
                  <c:v>23.640999999999998</c:v>
                </c:pt>
                <c:pt idx="470">
                  <c:v>23.670999999999999</c:v>
                </c:pt>
                <c:pt idx="471">
                  <c:v>23.696999999999999</c:v>
                </c:pt>
                <c:pt idx="472">
                  <c:v>23.704999999999998</c:v>
                </c:pt>
                <c:pt idx="473">
                  <c:v>23.712</c:v>
                </c:pt>
                <c:pt idx="474">
                  <c:v>23.734999999999999</c:v>
                </c:pt>
                <c:pt idx="475">
                  <c:v>23.753</c:v>
                </c:pt>
                <c:pt idx="476">
                  <c:v>23.765000000000001</c:v>
                </c:pt>
                <c:pt idx="477">
                  <c:v>23.786999999999999</c:v>
                </c:pt>
                <c:pt idx="478">
                  <c:v>23.802</c:v>
                </c:pt>
                <c:pt idx="479">
                  <c:v>23.81</c:v>
                </c:pt>
                <c:pt idx="480">
                  <c:v>23.843</c:v>
                </c:pt>
                <c:pt idx="481">
                  <c:v>23.853999999999999</c:v>
                </c:pt>
                <c:pt idx="482">
                  <c:v>23.861999999999998</c:v>
                </c:pt>
                <c:pt idx="483">
                  <c:v>23.884</c:v>
                </c:pt>
                <c:pt idx="484">
                  <c:v>23.907</c:v>
                </c:pt>
                <c:pt idx="485">
                  <c:v>23.936</c:v>
                </c:pt>
                <c:pt idx="486">
                  <c:v>23.959</c:v>
                </c:pt>
                <c:pt idx="487">
                  <c:v>23.966000000000001</c:v>
                </c:pt>
                <c:pt idx="488">
                  <c:v>23.992000000000001</c:v>
                </c:pt>
                <c:pt idx="489">
                  <c:v>24</c:v>
                </c:pt>
                <c:pt idx="490">
                  <c:v>24.021999999999998</c:v>
                </c:pt>
                <c:pt idx="491">
                  <c:v>24.041</c:v>
                </c:pt>
                <c:pt idx="492">
                  <c:v>24.056000000000001</c:v>
                </c:pt>
                <c:pt idx="493">
                  <c:v>24.071000000000002</c:v>
                </c:pt>
                <c:pt idx="494">
                  <c:v>24.097000000000001</c:v>
                </c:pt>
                <c:pt idx="495">
                  <c:v>24.105</c:v>
                </c:pt>
                <c:pt idx="496">
                  <c:v>24.131</c:v>
                </c:pt>
                <c:pt idx="497">
                  <c:v>24.164000000000001</c:v>
                </c:pt>
                <c:pt idx="498">
                  <c:v>24.198</c:v>
                </c:pt>
                <c:pt idx="499">
                  <c:v>24.204999999999998</c:v>
                </c:pt>
                <c:pt idx="500">
                  <c:v>24.22</c:v>
                </c:pt>
                <c:pt idx="501">
                  <c:v>24.254000000000001</c:v>
                </c:pt>
                <c:pt idx="502">
                  <c:v>24.257000000000001</c:v>
                </c:pt>
                <c:pt idx="503">
                  <c:v>24.28</c:v>
                </c:pt>
                <c:pt idx="504">
                  <c:v>24.288</c:v>
                </c:pt>
                <c:pt idx="505">
                  <c:v>24.306000000000001</c:v>
                </c:pt>
                <c:pt idx="506">
                  <c:v>24.335999999999999</c:v>
                </c:pt>
                <c:pt idx="507">
                  <c:v>24.369</c:v>
                </c:pt>
                <c:pt idx="508">
                  <c:v>24.384</c:v>
                </c:pt>
                <c:pt idx="509">
                  <c:v>24.402999999999999</c:v>
                </c:pt>
                <c:pt idx="510">
                  <c:v>24.433</c:v>
                </c:pt>
                <c:pt idx="511">
                  <c:v>24.433</c:v>
                </c:pt>
                <c:pt idx="512">
                  <c:v>24.463000000000001</c:v>
                </c:pt>
                <c:pt idx="513">
                  <c:v>24.489000000000001</c:v>
                </c:pt>
                <c:pt idx="514">
                  <c:v>24.510999999999999</c:v>
                </c:pt>
                <c:pt idx="515">
                  <c:v>24.53</c:v>
                </c:pt>
                <c:pt idx="516">
                  <c:v>24.556000000000001</c:v>
                </c:pt>
                <c:pt idx="517">
                  <c:v>24.567</c:v>
                </c:pt>
                <c:pt idx="518">
                  <c:v>24.588999999999999</c:v>
                </c:pt>
                <c:pt idx="519">
                  <c:v>24.623000000000001</c:v>
                </c:pt>
                <c:pt idx="520">
                  <c:v>24.626999999999999</c:v>
                </c:pt>
                <c:pt idx="521">
                  <c:v>24.655999999999999</c:v>
                </c:pt>
                <c:pt idx="522">
                  <c:v>24.681999999999999</c:v>
                </c:pt>
                <c:pt idx="523">
                  <c:v>24.696999999999999</c:v>
                </c:pt>
                <c:pt idx="524">
                  <c:v>24.727</c:v>
                </c:pt>
                <c:pt idx="525">
                  <c:v>24.768000000000001</c:v>
                </c:pt>
                <c:pt idx="526">
                  <c:v>24.774999999999999</c:v>
                </c:pt>
                <c:pt idx="527">
                  <c:v>24.812999999999999</c:v>
                </c:pt>
                <c:pt idx="528">
                  <c:v>24.835000000000001</c:v>
                </c:pt>
                <c:pt idx="529">
                  <c:v>24.853000000000002</c:v>
                </c:pt>
                <c:pt idx="530">
                  <c:v>24.88</c:v>
                </c:pt>
                <c:pt idx="531">
                  <c:v>24.905999999999999</c:v>
                </c:pt>
                <c:pt idx="532">
                  <c:v>24.917000000000002</c:v>
                </c:pt>
                <c:pt idx="533">
                  <c:v>24.943000000000001</c:v>
                </c:pt>
                <c:pt idx="534">
                  <c:v>24.965</c:v>
                </c:pt>
                <c:pt idx="535">
                  <c:v>24.98</c:v>
                </c:pt>
                <c:pt idx="536">
                  <c:v>25.01</c:v>
                </c:pt>
                <c:pt idx="537">
                  <c:v>25.04</c:v>
                </c:pt>
                <c:pt idx="538">
                  <c:v>25.065999999999999</c:v>
                </c:pt>
                <c:pt idx="539">
                  <c:v>25.088000000000001</c:v>
                </c:pt>
                <c:pt idx="540">
                  <c:v>25.117999999999999</c:v>
                </c:pt>
                <c:pt idx="541">
                  <c:v>25.14</c:v>
                </c:pt>
                <c:pt idx="542">
                  <c:v>25.172999999999998</c:v>
                </c:pt>
                <c:pt idx="543">
                  <c:v>25.210999999999999</c:v>
                </c:pt>
                <c:pt idx="544">
                  <c:v>25.222000000000001</c:v>
                </c:pt>
                <c:pt idx="545">
                  <c:v>25.251999999999999</c:v>
                </c:pt>
                <c:pt idx="546">
                  <c:v>25.277999999999999</c:v>
                </c:pt>
                <c:pt idx="547">
                  <c:v>25.295999999999999</c:v>
                </c:pt>
                <c:pt idx="548">
                  <c:v>25.326000000000001</c:v>
                </c:pt>
                <c:pt idx="549">
                  <c:v>25.356000000000002</c:v>
                </c:pt>
                <c:pt idx="550">
                  <c:v>25.367000000000001</c:v>
                </c:pt>
                <c:pt idx="551">
                  <c:v>25.404</c:v>
                </c:pt>
                <c:pt idx="552">
                  <c:v>25.440999999999999</c:v>
                </c:pt>
                <c:pt idx="553">
                  <c:v>25.456</c:v>
                </c:pt>
                <c:pt idx="554">
                  <c:v>25.486000000000001</c:v>
                </c:pt>
                <c:pt idx="555">
                  <c:v>25.515000000000001</c:v>
                </c:pt>
                <c:pt idx="556">
                  <c:v>25.538</c:v>
                </c:pt>
                <c:pt idx="557">
                  <c:v>25.577999999999999</c:v>
                </c:pt>
                <c:pt idx="558">
                  <c:v>25.616</c:v>
                </c:pt>
                <c:pt idx="559">
                  <c:v>25.626999999999999</c:v>
                </c:pt>
                <c:pt idx="560">
                  <c:v>25.667999999999999</c:v>
                </c:pt>
                <c:pt idx="561">
                  <c:v>25.69</c:v>
                </c:pt>
                <c:pt idx="562">
                  <c:v>25.716000000000001</c:v>
                </c:pt>
                <c:pt idx="563">
                  <c:v>25.734999999999999</c:v>
                </c:pt>
                <c:pt idx="564">
                  <c:v>25.771999999999998</c:v>
                </c:pt>
                <c:pt idx="565">
                  <c:v>25.79</c:v>
                </c:pt>
                <c:pt idx="566">
                  <c:v>25.82</c:v>
                </c:pt>
                <c:pt idx="567">
                  <c:v>25.856999999999999</c:v>
                </c:pt>
                <c:pt idx="568">
                  <c:v>25.876000000000001</c:v>
                </c:pt>
                <c:pt idx="569">
                  <c:v>25.913</c:v>
                </c:pt>
                <c:pt idx="570">
                  <c:v>25.943000000000001</c:v>
                </c:pt>
                <c:pt idx="571">
                  <c:v>25.968</c:v>
                </c:pt>
                <c:pt idx="572">
                  <c:v>25.998000000000001</c:v>
                </c:pt>
                <c:pt idx="573">
                  <c:v>26.039000000000001</c:v>
                </c:pt>
                <c:pt idx="574">
                  <c:v>26.053999999999998</c:v>
                </c:pt>
                <c:pt idx="575">
                  <c:v>26.094999999999999</c:v>
                </c:pt>
                <c:pt idx="576">
                  <c:v>26.135000000000002</c:v>
                </c:pt>
                <c:pt idx="577">
                  <c:v>26.146999999999998</c:v>
                </c:pt>
                <c:pt idx="578">
                  <c:v>26.175999999999998</c:v>
                </c:pt>
                <c:pt idx="579">
                  <c:v>26.216999999999999</c:v>
                </c:pt>
                <c:pt idx="580">
                  <c:v>26.228000000000002</c:v>
                </c:pt>
                <c:pt idx="581">
                  <c:v>26.257999999999999</c:v>
                </c:pt>
                <c:pt idx="582">
                  <c:v>26.312999999999999</c:v>
                </c:pt>
                <c:pt idx="583">
                  <c:v>26.324999999999999</c:v>
                </c:pt>
                <c:pt idx="584">
                  <c:v>26.361999999999998</c:v>
                </c:pt>
                <c:pt idx="585">
                  <c:v>26.405999999999999</c:v>
                </c:pt>
                <c:pt idx="586">
                  <c:v>26.44</c:v>
                </c:pt>
                <c:pt idx="587">
                  <c:v>26.469000000000001</c:v>
                </c:pt>
                <c:pt idx="588">
                  <c:v>26.498999999999999</c:v>
                </c:pt>
                <c:pt idx="589">
                  <c:v>26.532</c:v>
                </c:pt>
                <c:pt idx="590">
                  <c:v>26.565999999999999</c:v>
                </c:pt>
                <c:pt idx="591">
                  <c:v>26.591999999999999</c:v>
                </c:pt>
                <c:pt idx="592">
                  <c:v>26.614000000000001</c:v>
                </c:pt>
                <c:pt idx="593">
                  <c:v>26.655000000000001</c:v>
                </c:pt>
                <c:pt idx="594">
                  <c:v>26.692</c:v>
                </c:pt>
                <c:pt idx="595">
                  <c:v>26.713999999999999</c:v>
                </c:pt>
                <c:pt idx="596">
                  <c:v>26.744</c:v>
                </c:pt>
                <c:pt idx="597">
                  <c:v>26.785</c:v>
                </c:pt>
                <c:pt idx="598">
                  <c:v>26.81</c:v>
                </c:pt>
                <c:pt idx="599">
                  <c:v>26.850999999999999</c:v>
                </c:pt>
                <c:pt idx="600">
                  <c:v>26.885000000000002</c:v>
                </c:pt>
                <c:pt idx="601">
                  <c:v>26.9</c:v>
                </c:pt>
                <c:pt idx="602">
                  <c:v>26.943999999999999</c:v>
                </c:pt>
                <c:pt idx="603">
                  <c:v>26.974</c:v>
                </c:pt>
                <c:pt idx="604">
                  <c:v>26.992000000000001</c:v>
                </c:pt>
                <c:pt idx="605">
                  <c:v>27.033000000000001</c:v>
                </c:pt>
                <c:pt idx="606">
                  <c:v>27.067</c:v>
                </c:pt>
                <c:pt idx="607">
                  <c:v>27.096</c:v>
                </c:pt>
                <c:pt idx="608">
                  <c:v>27.132999999999999</c:v>
                </c:pt>
                <c:pt idx="609">
                  <c:v>27.163</c:v>
                </c:pt>
                <c:pt idx="610">
                  <c:v>27.181999999999999</c:v>
                </c:pt>
                <c:pt idx="611">
                  <c:v>27.222000000000001</c:v>
                </c:pt>
                <c:pt idx="612">
                  <c:v>27.263000000000002</c:v>
                </c:pt>
                <c:pt idx="613">
                  <c:v>27.274000000000001</c:v>
                </c:pt>
                <c:pt idx="614">
                  <c:v>27.315000000000001</c:v>
                </c:pt>
                <c:pt idx="615">
                  <c:v>27.363</c:v>
                </c:pt>
                <c:pt idx="616">
                  <c:v>27.373999999999999</c:v>
                </c:pt>
                <c:pt idx="617">
                  <c:v>27.411000000000001</c:v>
                </c:pt>
                <c:pt idx="618">
                  <c:v>27.452000000000002</c:v>
                </c:pt>
                <c:pt idx="619">
                  <c:v>27.471</c:v>
                </c:pt>
                <c:pt idx="620">
                  <c:v>27.510999999999999</c:v>
                </c:pt>
                <c:pt idx="621">
                  <c:v>27.552</c:v>
                </c:pt>
                <c:pt idx="622">
                  <c:v>27.571000000000002</c:v>
                </c:pt>
                <c:pt idx="623">
                  <c:v>27.603999999999999</c:v>
                </c:pt>
                <c:pt idx="624">
                  <c:v>27.640999999999998</c:v>
                </c:pt>
                <c:pt idx="625">
                  <c:v>27.663</c:v>
                </c:pt>
                <c:pt idx="626">
                  <c:v>27.696999999999999</c:v>
                </c:pt>
                <c:pt idx="627">
                  <c:v>27.738</c:v>
                </c:pt>
                <c:pt idx="628">
                  <c:v>27.763000000000002</c:v>
                </c:pt>
                <c:pt idx="629">
                  <c:v>27.800999999999998</c:v>
                </c:pt>
                <c:pt idx="630">
                  <c:v>27.838000000000001</c:v>
                </c:pt>
                <c:pt idx="631">
                  <c:v>27.856000000000002</c:v>
                </c:pt>
                <c:pt idx="632">
                  <c:v>27.893000000000001</c:v>
                </c:pt>
                <c:pt idx="633">
                  <c:v>27.937999999999999</c:v>
                </c:pt>
                <c:pt idx="634">
                  <c:v>27.952999999999999</c:v>
                </c:pt>
                <c:pt idx="635">
                  <c:v>27.992999999999999</c:v>
                </c:pt>
                <c:pt idx="636">
                  <c:v>28.027000000000001</c:v>
                </c:pt>
                <c:pt idx="637">
                  <c:v>28.053000000000001</c:v>
                </c:pt>
                <c:pt idx="638">
                  <c:v>28.093</c:v>
                </c:pt>
                <c:pt idx="639">
                  <c:v>28.126999999999999</c:v>
                </c:pt>
                <c:pt idx="640">
                  <c:v>28.141999999999999</c:v>
                </c:pt>
                <c:pt idx="641">
                  <c:v>28.186</c:v>
                </c:pt>
                <c:pt idx="642">
                  <c:v>28.234000000000002</c:v>
                </c:pt>
                <c:pt idx="643">
                  <c:v>28.242000000000001</c:v>
                </c:pt>
                <c:pt idx="644">
                  <c:v>28.282</c:v>
                </c:pt>
                <c:pt idx="645">
                  <c:v>28.33</c:v>
                </c:pt>
                <c:pt idx="646">
                  <c:v>28.344999999999999</c:v>
                </c:pt>
                <c:pt idx="647">
                  <c:v>28.393000000000001</c:v>
                </c:pt>
                <c:pt idx="648">
                  <c:v>28.431000000000001</c:v>
                </c:pt>
                <c:pt idx="649">
                  <c:v>28.445</c:v>
                </c:pt>
                <c:pt idx="650">
                  <c:v>28.478999999999999</c:v>
                </c:pt>
                <c:pt idx="651">
                  <c:v>28.52</c:v>
                </c:pt>
                <c:pt idx="652">
                  <c:v>28.538</c:v>
                </c:pt>
                <c:pt idx="653">
                  <c:v>28.571999999999999</c:v>
                </c:pt>
                <c:pt idx="654">
                  <c:v>28.616</c:v>
                </c:pt>
                <c:pt idx="655">
                  <c:v>28.641999999999999</c:v>
                </c:pt>
                <c:pt idx="656">
                  <c:v>28.667999999999999</c:v>
                </c:pt>
                <c:pt idx="657">
                  <c:v>28.704999999999998</c:v>
                </c:pt>
                <c:pt idx="658">
                  <c:v>28.731000000000002</c:v>
                </c:pt>
                <c:pt idx="659">
                  <c:v>28.757000000000001</c:v>
                </c:pt>
                <c:pt idx="660">
                  <c:v>28.800999999999998</c:v>
                </c:pt>
                <c:pt idx="661">
                  <c:v>28.824000000000002</c:v>
                </c:pt>
                <c:pt idx="662">
                  <c:v>28.856999999999999</c:v>
                </c:pt>
                <c:pt idx="663">
                  <c:v>28.887</c:v>
                </c:pt>
                <c:pt idx="664">
                  <c:v>28.916</c:v>
                </c:pt>
                <c:pt idx="665">
                  <c:v>28.946000000000002</c:v>
                </c:pt>
                <c:pt idx="666">
                  <c:v>28.986999999999998</c:v>
                </c:pt>
                <c:pt idx="667">
                  <c:v>29.004999999999999</c:v>
                </c:pt>
                <c:pt idx="668">
                  <c:v>29.042000000000002</c:v>
                </c:pt>
                <c:pt idx="669">
                  <c:v>29.076000000000001</c:v>
                </c:pt>
                <c:pt idx="670">
                  <c:v>29.105</c:v>
                </c:pt>
                <c:pt idx="671">
                  <c:v>29.123999999999999</c:v>
                </c:pt>
                <c:pt idx="672">
                  <c:v>29.167999999999999</c:v>
                </c:pt>
                <c:pt idx="673">
                  <c:v>29.193999999999999</c:v>
                </c:pt>
                <c:pt idx="674">
                  <c:v>29.234999999999999</c:v>
                </c:pt>
                <c:pt idx="675">
                  <c:v>29.260999999999999</c:v>
                </c:pt>
                <c:pt idx="676">
                  <c:v>29.28</c:v>
                </c:pt>
                <c:pt idx="677">
                  <c:v>29.309000000000001</c:v>
                </c:pt>
                <c:pt idx="678">
                  <c:v>29.356999999999999</c:v>
                </c:pt>
                <c:pt idx="679">
                  <c:v>29.369</c:v>
                </c:pt>
                <c:pt idx="680">
                  <c:v>29.390999999999998</c:v>
                </c:pt>
                <c:pt idx="681">
                  <c:v>29.439</c:v>
                </c:pt>
                <c:pt idx="682">
                  <c:v>29.446999999999999</c:v>
                </c:pt>
                <c:pt idx="683">
                  <c:v>29.491</c:v>
                </c:pt>
                <c:pt idx="684">
                  <c:v>29.524000000000001</c:v>
                </c:pt>
                <c:pt idx="685">
                  <c:v>29.539000000000001</c:v>
                </c:pt>
                <c:pt idx="686">
                  <c:v>29.573</c:v>
                </c:pt>
                <c:pt idx="687">
                  <c:v>29.617000000000001</c:v>
                </c:pt>
                <c:pt idx="688">
                  <c:v>29.628</c:v>
                </c:pt>
                <c:pt idx="689">
                  <c:v>29.675999999999998</c:v>
                </c:pt>
                <c:pt idx="690">
                  <c:v>29.71</c:v>
                </c:pt>
                <c:pt idx="691">
                  <c:v>29.728000000000002</c:v>
                </c:pt>
                <c:pt idx="692">
                  <c:v>29.765000000000001</c:v>
                </c:pt>
                <c:pt idx="693">
                  <c:v>29.798999999999999</c:v>
                </c:pt>
                <c:pt idx="694">
                  <c:v>29.814</c:v>
                </c:pt>
                <c:pt idx="695">
                  <c:v>29.855</c:v>
                </c:pt>
                <c:pt idx="696">
                  <c:v>29.888000000000002</c:v>
                </c:pt>
                <c:pt idx="697">
                  <c:v>29.891999999999999</c:v>
                </c:pt>
                <c:pt idx="698">
                  <c:v>29.931999999999999</c:v>
                </c:pt>
                <c:pt idx="699">
                  <c:v>29.951000000000001</c:v>
                </c:pt>
                <c:pt idx="700">
                  <c:v>29.981000000000002</c:v>
                </c:pt>
                <c:pt idx="701">
                  <c:v>30.01</c:v>
                </c:pt>
                <c:pt idx="702">
                  <c:v>30.04</c:v>
                </c:pt>
                <c:pt idx="703">
                  <c:v>30.050999999999998</c:v>
                </c:pt>
                <c:pt idx="704">
                  <c:v>30.097999999999999</c:v>
                </c:pt>
                <c:pt idx="705">
                  <c:v>30.128</c:v>
                </c:pt>
                <c:pt idx="706">
                  <c:v>30.138999999999999</c:v>
                </c:pt>
                <c:pt idx="707">
                  <c:v>30.175999999999998</c:v>
                </c:pt>
                <c:pt idx="708">
                  <c:v>30.212</c:v>
                </c:pt>
                <c:pt idx="709">
                  <c:v>30.222999999999999</c:v>
                </c:pt>
                <c:pt idx="710">
                  <c:v>30.256</c:v>
                </c:pt>
                <c:pt idx="711">
                  <c:v>30.292999999999999</c:v>
                </c:pt>
                <c:pt idx="712">
                  <c:v>30.300999999999998</c:v>
                </c:pt>
                <c:pt idx="713">
                  <c:v>30.326000000000001</c:v>
                </c:pt>
                <c:pt idx="714">
                  <c:v>30.347999999999999</c:v>
                </c:pt>
                <c:pt idx="715">
                  <c:v>30.37</c:v>
                </c:pt>
                <c:pt idx="716">
                  <c:v>30.4</c:v>
                </c:pt>
                <c:pt idx="717">
                  <c:v>30.425999999999998</c:v>
                </c:pt>
                <c:pt idx="718">
                  <c:v>30.448</c:v>
                </c:pt>
                <c:pt idx="719">
                  <c:v>30.481000000000002</c:v>
                </c:pt>
                <c:pt idx="720">
                  <c:v>30.513999999999999</c:v>
                </c:pt>
                <c:pt idx="721">
                  <c:v>30.532</c:v>
                </c:pt>
                <c:pt idx="722">
                  <c:v>30.561</c:v>
                </c:pt>
                <c:pt idx="723">
                  <c:v>30.587</c:v>
                </c:pt>
                <c:pt idx="724">
                  <c:v>30.605</c:v>
                </c:pt>
                <c:pt idx="725">
                  <c:v>30.638999999999999</c:v>
                </c:pt>
                <c:pt idx="726">
                  <c:v>30.667999999999999</c:v>
                </c:pt>
                <c:pt idx="727">
                  <c:v>30.678999999999998</c:v>
                </c:pt>
                <c:pt idx="728">
                  <c:v>30.707999999999998</c:v>
                </c:pt>
                <c:pt idx="729">
                  <c:v>30.745000000000001</c:v>
                </c:pt>
                <c:pt idx="730">
                  <c:v>30.763999999999999</c:v>
                </c:pt>
                <c:pt idx="731">
                  <c:v>30.792999999999999</c:v>
                </c:pt>
                <c:pt idx="732">
                  <c:v>30.818999999999999</c:v>
                </c:pt>
                <c:pt idx="733">
                  <c:v>30.832999999999998</c:v>
                </c:pt>
                <c:pt idx="734">
                  <c:v>30.867000000000001</c:v>
                </c:pt>
                <c:pt idx="735">
                  <c:v>30.888999999999999</c:v>
                </c:pt>
                <c:pt idx="736">
                  <c:v>30.911000000000001</c:v>
                </c:pt>
                <c:pt idx="737">
                  <c:v>30.951000000000001</c:v>
                </c:pt>
                <c:pt idx="738">
                  <c:v>30.972999999999999</c:v>
                </c:pt>
                <c:pt idx="739">
                  <c:v>30.991</c:v>
                </c:pt>
                <c:pt idx="740">
                  <c:v>31.027999999999999</c:v>
                </c:pt>
                <c:pt idx="741">
                  <c:v>31.05</c:v>
                </c:pt>
                <c:pt idx="742">
                  <c:v>31.065000000000001</c:v>
                </c:pt>
                <c:pt idx="743">
                  <c:v>31.094000000000001</c:v>
                </c:pt>
                <c:pt idx="744">
                  <c:v>31.12</c:v>
                </c:pt>
                <c:pt idx="745">
                  <c:v>31.138000000000002</c:v>
                </c:pt>
                <c:pt idx="746">
                  <c:v>31.152999999999999</c:v>
                </c:pt>
                <c:pt idx="747">
                  <c:v>31.183</c:v>
                </c:pt>
                <c:pt idx="748">
                  <c:v>31.193999999999999</c:v>
                </c:pt>
                <c:pt idx="749">
                  <c:v>31.227</c:v>
                </c:pt>
                <c:pt idx="750">
                  <c:v>31.26</c:v>
                </c:pt>
                <c:pt idx="751">
                  <c:v>31.274999999999999</c:v>
                </c:pt>
                <c:pt idx="752">
                  <c:v>31.3</c:v>
                </c:pt>
                <c:pt idx="753">
                  <c:v>31.337</c:v>
                </c:pt>
                <c:pt idx="754">
                  <c:v>31.344000000000001</c:v>
                </c:pt>
                <c:pt idx="755">
                  <c:v>31.373999999999999</c:v>
                </c:pt>
                <c:pt idx="756">
                  <c:v>31.402999999999999</c:v>
                </c:pt>
                <c:pt idx="757">
                  <c:v>31.407</c:v>
                </c:pt>
                <c:pt idx="758">
                  <c:v>31.433</c:v>
                </c:pt>
                <c:pt idx="759">
                  <c:v>31.457999999999998</c:v>
                </c:pt>
                <c:pt idx="760">
                  <c:v>31.47</c:v>
                </c:pt>
                <c:pt idx="761">
                  <c:v>31.506</c:v>
                </c:pt>
                <c:pt idx="762">
                  <c:v>31.524999999999999</c:v>
                </c:pt>
                <c:pt idx="763">
                  <c:v>31.54</c:v>
                </c:pt>
                <c:pt idx="764">
                  <c:v>31.576000000000001</c:v>
                </c:pt>
                <c:pt idx="765">
                  <c:v>31.597999999999999</c:v>
                </c:pt>
                <c:pt idx="766">
                  <c:v>31.613</c:v>
                </c:pt>
                <c:pt idx="767">
                  <c:v>31.638999999999999</c:v>
                </c:pt>
                <c:pt idx="768">
                  <c:v>31.667999999999999</c:v>
                </c:pt>
                <c:pt idx="769">
                  <c:v>31.69</c:v>
                </c:pt>
                <c:pt idx="770">
                  <c:v>31.712</c:v>
                </c:pt>
                <c:pt idx="771">
                  <c:v>31.745000000000001</c:v>
                </c:pt>
                <c:pt idx="772">
                  <c:v>31.753</c:v>
                </c:pt>
                <c:pt idx="773">
                  <c:v>31.777999999999999</c:v>
                </c:pt>
                <c:pt idx="774">
                  <c:v>31.797000000000001</c:v>
                </c:pt>
                <c:pt idx="775">
                  <c:v>31.808</c:v>
                </c:pt>
                <c:pt idx="776">
                  <c:v>31.83</c:v>
                </c:pt>
                <c:pt idx="777">
                  <c:v>31.859000000000002</c:v>
                </c:pt>
                <c:pt idx="778">
                  <c:v>31.878</c:v>
                </c:pt>
                <c:pt idx="779">
                  <c:v>31.896000000000001</c:v>
                </c:pt>
                <c:pt idx="780">
                  <c:v>31.933</c:v>
                </c:pt>
                <c:pt idx="781">
                  <c:v>31.94</c:v>
                </c:pt>
                <c:pt idx="782">
                  <c:v>31.972999999999999</c:v>
                </c:pt>
                <c:pt idx="783">
                  <c:v>32.003</c:v>
                </c:pt>
                <c:pt idx="784">
                  <c:v>32.01</c:v>
                </c:pt>
                <c:pt idx="785">
                  <c:v>32.036000000000001</c:v>
                </c:pt>
                <c:pt idx="786">
                  <c:v>32.058</c:v>
                </c:pt>
                <c:pt idx="787">
                  <c:v>32.061999999999998</c:v>
                </c:pt>
                <c:pt idx="788">
                  <c:v>32.091000000000001</c:v>
                </c:pt>
                <c:pt idx="789">
                  <c:v>32.116999999999997</c:v>
                </c:pt>
                <c:pt idx="790">
                  <c:v>32.131</c:v>
                </c:pt>
                <c:pt idx="791">
                  <c:v>32.146000000000001</c:v>
                </c:pt>
                <c:pt idx="792">
                  <c:v>32.167999999999999</c:v>
                </c:pt>
                <c:pt idx="793">
                  <c:v>32.19</c:v>
                </c:pt>
                <c:pt idx="794">
                  <c:v>32.216000000000001</c:v>
                </c:pt>
                <c:pt idx="795">
                  <c:v>32.234999999999999</c:v>
                </c:pt>
                <c:pt idx="796">
                  <c:v>32.246000000000002</c:v>
                </c:pt>
                <c:pt idx="797">
                  <c:v>32.268000000000001</c:v>
                </c:pt>
                <c:pt idx="798">
                  <c:v>32.293999999999997</c:v>
                </c:pt>
                <c:pt idx="799">
                  <c:v>32.304000000000002</c:v>
                </c:pt>
                <c:pt idx="800">
                  <c:v>32.33</c:v>
                </c:pt>
                <c:pt idx="801">
                  <c:v>32.348999999999997</c:v>
                </c:pt>
                <c:pt idx="802">
                  <c:v>32.36</c:v>
                </c:pt>
                <c:pt idx="803">
                  <c:v>32.393000000000001</c:v>
                </c:pt>
                <c:pt idx="804">
                  <c:v>32.411000000000001</c:v>
                </c:pt>
                <c:pt idx="805">
                  <c:v>32.435000000000002</c:v>
                </c:pt>
                <c:pt idx="806">
                  <c:v>32.454999999999998</c:v>
                </c:pt>
                <c:pt idx="807">
                  <c:v>32.481000000000002</c:v>
                </c:pt>
                <c:pt idx="808">
                  <c:v>32.496000000000002</c:v>
                </c:pt>
                <c:pt idx="809">
                  <c:v>32.521000000000001</c:v>
                </c:pt>
                <c:pt idx="810">
                  <c:v>32.543999999999997</c:v>
                </c:pt>
                <c:pt idx="811">
                  <c:v>32.558</c:v>
                </c:pt>
                <c:pt idx="812">
                  <c:v>32.58</c:v>
                </c:pt>
                <c:pt idx="813">
                  <c:v>32.598999999999997</c:v>
                </c:pt>
                <c:pt idx="814">
                  <c:v>32.616999999999997</c:v>
                </c:pt>
                <c:pt idx="815">
                  <c:v>32.639000000000003</c:v>
                </c:pt>
                <c:pt idx="816">
                  <c:v>32.654000000000003</c:v>
                </c:pt>
                <c:pt idx="817">
                  <c:v>32.676000000000002</c:v>
                </c:pt>
                <c:pt idx="818">
                  <c:v>32.695</c:v>
                </c:pt>
                <c:pt idx="819">
                  <c:v>32.723999999999997</c:v>
                </c:pt>
                <c:pt idx="820">
                  <c:v>32.738999999999997</c:v>
                </c:pt>
                <c:pt idx="821">
                  <c:v>32.771999999999998</c:v>
                </c:pt>
                <c:pt idx="822">
                  <c:v>32.801000000000002</c:v>
                </c:pt>
                <c:pt idx="823">
                  <c:v>32.811999999999998</c:v>
                </c:pt>
                <c:pt idx="824">
                  <c:v>32.82</c:v>
                </c:pt>
                <c:pt idx="825">
                  <c:v>32.841999999999999</c:v>
                </c:pt>
                <c:pt idx="826">
                  <c:v>32.856000000000002</c:v>
                </c:pt>
                <c:pt idx="827">
                  <c:v>32.875</c:v>
                </c:pt>
                <c:pt idx="828">
                  <c:v>32.896999999999998</c:v>
                </c:pt>
                <c:pt idx="829">
                  <c:v>32.918999999999997</c:v>
                </c:pt>
                <c:pt idx="830">
                  <c:v>32.926000000000002</c:v>
                </c:pt>
                <c:pt idx="831">
                  <c:v>32.945</c:v>
                </c:pt>
                <c:pt idx="832">
                  <c:v>32.963000000000001</c:v>
                </c:pt>
                <c:pt idx="833">
                  <c:v>33</c:v>
                </c:pt>
                <c:pt idx="834">
                  <c:v>33.018000000000001</c:v>
                </c:pt>
                <c:pt idx="835">
                  <c:v>33.029000000000003</c:v>
                </c:pt>
                <c:pt idx="836">
                  <c:v>33.061999999999998</c:v>
                </c:pt>
                <c:pt idx="837">
                  <c:v>33.081000000000003</c:v>
                </c:pt>
                <c:pt idx="838">
                  <c:v>33.091999999999999</c:v>
                </c:pt>
                <c:pt idx="839">
                  <c:v>33.128999999999998</c:v>
                </c:pt>
                <c:pt idx="840">
                  <c:v>33.146999999999998</c:v>
                </c:pt>
                <c:pt idx="841">
                  <c:v>33.158000000000001</c:v>
                </c:pt>
                <c:pt idx="842">
                  <c:v>33.168999999999997</c:v>
                </c:pt>
                <c:pt idx="843">
                  <c:v>33.188000000000002</c:v>
                </c:pt>
                <c:pt idx="844">
                  <c:v>33.213000000000001</c:v>
                </c:pt>
                <c:pt idx="845">
                  <c:v>33.231999999999999</c:v>
                </c:pt>
                <c:pt idx="846">
                  <c:v>33.256999999999998</c:v>
                </c:pt>
                <c:pt idx="847">
                  <c:v>33.271999999999998</c:v>
                </c:pt>
                <c:pt idx="848">
                  <c:v>33.301000000000002</c:v>
                </c:pt>
                <c:pt idx="849">
                  <c:v>33.316000000000003</c:v>
                </c:pt>
                <c:pt idx="850">
                  <c:v>33.323999999999998</c:v>
                </c:pt>
                <c:pt idx="851">
                  <c:v>33.356000000000002</c:v>
                </c:pt>
                <c:pt idx="852">
                  <c:v>33.381999999999998</c:v>
                </c:pt>
                <c:pt idx="853">
                  <c:v>33.39</c:v>
                </c:pt>
                <c:pt idx="854">
                  <c:v>33.414999999999999</c:v>
                </c:pt>
                <c:pt idx="855">
                  <c:v>33.436999999999998</c:v>
                </c:pt>
                <c:pt idx="856">
                  <c:v>33.448</c:v>
                </c:pt>
                <c:pt idx="857">
                  <c:v>33.478000000000002</c:v>
                </c:pt>
                <c:pt idx="858">
                  <c:v>33.493000000000002</c:v>
                </c:pt>
                <c:pt idx="859">
                  <c:v>33.503999999999998</c:v>
                </c:pt>
                <c:pt idx="860">
                  <c:v>33.521999999999998</c:v>
                </c:pt>
                <c:pt idx="861">
                  <c:v>33.555</c:v>
                </c:pt>
                <c:pt idx="862">
                  <c:v>33.566000000000003</c:v>
                </c:pt>
                <c:pt idx="863">
                  <c:v>33.588000000000001</c:v>
                </c:pt>
                <c:pt idx="864">
                  <c:v>33.613999999999997</c:v>
                </c:pt>
                <c:pt idx="865">
                  <c:v>33.631999999999998</c:v>
                </c:pt>
                <c:pt idx="866">
                  <c:v>33.658000000000001</c:v>
                </c:pt>
                <c:pt idx="867">
                  <c:v>33.676000000000002</c:v>
                </c:pt>
                <c:pt idx="868">
                  <c:v>33.691000000000003</c:v>
                </c:pt>
                <c:pt idx="869">
                  <c:v>33.716999999999999</c:v>
                </c:pt>
                <c:pt idx="870">
                  <c:v>33.743000000000002</c:v>
                </c:pt>
                <c:pt idx="871">
                  <c:v>33.75</c:v>
                </c:pt>
                <c:pt idx="872">
                  <c:v>33.765000000000001</c:v>
                </c:pt>
                <c:pt idx="873">
                  <c:v>33.805</c:v>
                </c:pt>
                <c:pt idx="874">
                  <c:v>33.811999999999998</c:v>
                </c:pt>
                <c:pt idx="875">
                  <c:v>33.826999999999998</c:v>
                </c:pt>
                <c:pt idx="876">
                  <c:v>33.845999999999997</c:v>
                </c:pt>
                <c:pt idx="877">
                  <c:v>33.856999999999999</c:v>
                </c:pt>
                <c:pt idx="878">
                  <c:v>33.89</c:v>
                </c:pt>
                <c:pt idx="879">
                  <c:v>33.911999999999999</c:v>
                </c:pt>
                <c:pt idx="880">
                  <c:v>33.918999999999997</c:v>
                </c:pt>
                <c:pt idx="881">
                  <c:v>33.941000000000003</c:v>
                </c:pt>
                <c:pt idx="882">
                  <c:v>33.973999999999997</c:v>
                </c:pt>
                <c:pt idx="883">
                  <c:v>33.984999999999999</c:v>
                </c:pt>
                <c:pt idx="884">
                  <c:v>34.015000000000001</c:v>
                </c:pt>
                <c:pt idx="885">
                  <c:v>34.021999999999998</c:v>
                </c:pt>
                <c:pt idx="886">
                  <c:v>34.03</c:v>
                </c:pt>
                <c:pt idx="887">
                  <c:v>34.052</c:v>
                </c:pt>
                <c:pt idx="888">
                  <c:v>34.07</c:v>
                </c:pt>
                <c:pt idx="889">
                  <c:v>34.085000000000001</c:v>
                </c:pt>
                <c:pt idx="890">
                  <c:v>34.103000000000002</c:v>
                </c:pt>
                <c:pt idx="891">
                  <c:v>34.125</c:v>
                </c:pt>
                <c:pt idx="892">
                  <c:v>34.136000000000003</c:v>
                </c:pt>
                <c:pt idx="893">
                  <c:v>34.155000000000001</c:v>
                </c:pt>
                <c:pt idx="894">
                  <c:v>34.180999999999997</c:v>
                </c:pt>
                <c:pt idx="895">
                  <c:v>34.192</c:v>
                </c:pt>
                <c:pt idx="896">
                  <c:v>34.213999999999999</c:v>
                </c:pt>
                <c:pt idx="897">
                  <c:v>34.243000000000002</c:v>
                </c:pt>
                <c:pt idx="898">
                  <c:v>34.247</c:v>
                </c:pt>
                <c:pt idx="899">
                  <c:v>34.265000000000001</c:v>
                </c:pt>
                <c:pt idx="900">
                  <c:v>34.293999999999997</c:v>
                </c:pt>
                <c:pt idx="901">
                  <c:v>34.305999999999997</c:v>
                </c:pt>
                <c:pt idx="902">
                  <c:v>34.317</c:v>
                </c:pt>
                <c:pt idx="903">
                  <c:v>34.338999999999999</c:v>
                </c:pt>
                <c:pt idx="904">
                  <c:v>34.338999999999999</c:v>
                </c:pt>
                <c:pt idx="905">
                  <c:v>34.356999999999999</c:v>
                </c:pt>
                <c:pt idx="906">
                  <c:v>34.378999999999998</c:v>
                </c:pt>
                <c:pt idx="907">
                  <c:v>34.398000000000003</c:v>
                </c:pt>
                <c:pt idx="908">
                  <c:v>34.408999999999999</c:v>
                </c:pt>
                <c:pt idx="909">
                  <c:v>34.435000000000002</c:v>
                </c:pt>
                <c:pt idx="910">
                  <c:v>34.445999999999998</c:v>
                </c:pt>
                <c:pt idx="911">
                  <c:v>34.475000000000001</c:v>
                </c:pt>
                <c:pt idx="912">
                  <c:v>34.485999999999997</c:v>
                </c:pt>
                <c:pt idx="913">
                  <c:v>34.497</c:v>
                </c:pt>
                <c:pt idx="914">
                  <c:v>34.523000000000003</c:v>
                </c:pt>
                <c:pt idx="915">
                  <c:v>34.540999999999997</c:v>
                </c:pt>
                <c:pt idx="916">
                  <c:v>34.545000000000002</c:v>
                </c:pt>
                <c:pt idx="917">
                  <c:v>34.56</c:v>
                </c:pt>
                <c:pt idx="918">
                  <c:v>34.582000000000001</c:v>
                </c:pt>
                <c:pt idx="919">
                  <c:v>34.582000000000001</c:v>
                </c:pt>
                <c:pt idx="920">
                  <c:v>34.607999999999997</c:v>
                </c:pt>
                <c:pt idx="921">
                  <c:v>34.637</c:v>
                </c:pt>
                <c:pt idx="922">
                  <c:v>34.648000000000003</c:v>
                </c:pt>
                <c:pt idx="923">
                  <c:v>34.67</c:v>
                </c:pt>
                <c:pt idx="924">
                  <c:v>34.685000000000002</c:v>
                </c:pt>
                <c:pt idx="925">
                  <c:v>34.695999999999998</c:v>
                </c:pt>
                <c:pt idx="926">
                  <c:v>34.713999999999999</c:v>
                </c:pt>
                <c:pt idx="927">
                  <c:v>34.74</c:v>
                </c:pt>
                <c:pt idx="928">
                  <c:v>34.74</c:v>
                </c:pt>
                <c:pt idx="929">
                  <c:v>34.758000000000003</c:v>
                </c:pt>
                <c:pt idx="930">
                  <c:v>34.765999999999998</c:v>
                </c:pt>
                <c:pt idx="931">
                  <c:v>34.787999999999997</c:v>
                </c:pt>
                <c:pt idx="932">
                  <c:v>34.805999999999997</c:v>
                </c:pt>
                <c:pt idx="933">
                  <c:v>34.828000000000003</c:v>
                </c:pt>
                <c:pt idx="934">
                  <c:v>34.832000000000001</c:v>
                </c:pt>
                <c:pt idx="935">
                  <c:v>34.840000000000003</c:v>
                </c:pt>
                <c:pt idx="936">
                  <c:v>34.857999999999997</c:v>
                </c:pt>
                <c:pt idx="937">
                  <c:v>34.865000000000002</c:v>
                </c:pt>
                <c:pt idx="938">
                  <c:v>34.869</c:v>
                </c:pt>
                <c:pt idx="939">
                  <c:v>34.895000000000003</c:v>
                </c:pt>
                <c:pt idx="940">
                  <c:v>34.899000000000001</c:v>
                </c:pt>
                <c:pt idx="941">
                  <c:v>34.920999999999999</c:v>
                </c:pt>
                <c:pt idx="942">
                  <c:v>34.945999999999998</c:v>
                </c:pt>
                <c:pt idx="943">
                  <c:v>34.957000000000001</c:v>
                </c:pt>
                <c:pt idx="944">
                  <c:v>34.965000000000003</c:v>
                </c:pt>
                <c:pt idx="945">
                  <c:v>34.982999999999997</c:v>
                </c:pt>
                <c:pt idx="946">
                  <c:v>34.987000000000002</c:v>
                </c:pt>
                <c:pt idx="947">
                  <c:v>35.005000000000003</c:v>
                </c:pt>
                <c:pt idx="948">
                  <c:v>35.027999999999999</c:v>
                </c:pt>
                <c:pt idx="949">
                  <c:v>35.030999999999999</c:v>
                </c:pt>
                <c:pt idx="950">
                  <c:v>35.042000000000002</c:v>
                </c:pt>
                <c:pt idx="951">
                  <c:v>35.064999999999998</c:v>
                </c:pt>
                <c:pt idx="952">
                  <c:v>35.076000000000001</c:v>
                </c:pt>
                <c:pt idx="953">
                  <c:v>35.087000000000003</c:v>
                </c:pt>
                <c:pt idx="954">
                  <c:v>35.109000000000002</c:v>
                </c:pt>
                <c:pt idx="955">
                  <c:v>35.112000000000002</c:v>
                </c:pt>
                <c:pt idx="956">
                  <c:v>35.142000000000003</c:v>
                </c:pt>
                <c:pt idx="957">
                  <c:v>35.149000000000001</c:v>
                </c:pt>
                <c:pt idx="958">
                  <c:v>35.149000000000001</c:v>
                </c:pt>
                <c:pt idx="959">
                  <c:v>35.171999999999997</c:v>
                </c:pt>
                <c:pt idx="960">
                  <c:v>35.194000000000003</c:v>
                </c:pt>
                <c:pt idx="961">
                  <c:v>35.201000000000001</c:v>
                </c:pt>
                <c:pt idx="962">
                  <c:v>35.234000000000002</c:v>
                </c:pt>
                <c:pt idx="963">
                  <c:v>35.252000000000002</c:v>
                </c:pt>
                <c:pt idx="964">
                  <c:v>35.256</c:v>
                </c:pt>
                <c:pt idx="965">
                  <c:v>35.284999999999997</c:v>
                </c:pt>
                <c:pt idx="966">
                  <c:v>35.304000000000002</c:v>
                </c:pt>
                <c:pt idx="967">
                  <c:v>35.299999999999997</c:v>
                </c:pt>
                <c:pt idx="968">
                  <c:v>35.322000000000003</c:v>
                </c:pt>
                <c:pt idx="969">
                  <c:v>35.337000000000003</c:v>
                </c:pt>
                <c:pt idx="970">
                  <c:v>35.351999999999997</c:v>
                </c:pt>
                <c:pt idx="971">
                  <c:v>35.366999999999997</c:v>
                </c:pt>
                <c:pt idx="972">
                  <c:v>35.389000000000003</c:v>
                </c:pt>
                <c:pt idx="973">
                  <c:v>35.389000000000003</c:v>
                </c:pt>
                <c:pt idx="974">
                  <c:v>35.402999999999999</c:v>
                </c:pt>
                <c:pt idx="975">
                  <c:v>35.417999999999999</c:v>
                </c:pt>
                <c:pt idx="976">
                  <c:v>35.436999999999998</c:v>
                </c:pt>
                <c:pt idx="977">
                  <c:v>35.448</c:v>
                </c:pt>
                <c:pt idx="978">
                  <c:v>35.47</c:v>
                </c:pt>
                <c:pt idx="979">
                  <c:v>35.476999999999997</c:v>
                </c:pt>
                <c:pt idx="980">
                  <c:v>35.473999999999997</c:v>
                </c:pt>
                <c:pt idx="981">
                  <c:v>35.503</c:v>
                </c:pt>
                <c:pt idx="982">
                  <c:v>35.503</c:v>
                </c:pt>
                <c:pt idx="983">
                  <c:v>35.529000000000003</c:v>
                </c:pt>
                <c:pt idx="984">
                  <c:v>35.54</c:v>
                </c:pt>
                <c:pt idx="985">
                  <c:v>35.546999999999997</c:v>
                </c:pt>
                <c:pt idx="986">
                  <c:v>35.566000000000003</c:v>
                </c:pt>
                <c:pt idx="987">
                  <c:v>35.581000000000003</c:v>
                </c:pt>
                <c:pt idx="988">
                  <c:v>35.588000000000001</c:v>
                </c:pt>
                <c:pt idx="989">
                  <c:v>35.603000000000002</c:v>
                </c:pt>
                <c:pt idx="990">
                  <c:v>35.628</c:v>
                </c:pt>
                <c:pt idx="991">
                  <c:v>35.628</c:v>
                </c:pt>
                <c:pt idx="992">
                  <c:v>35.651000000000003</c:v>
                </c:pt>
                <c:pt idx="993">
                  <c:v>35.658000000000001</c:v>
                </c:pt>
                <c:pt idx="994">
                  <c:v>35.668999999999997</c:v>
                </c:pt>
                <c:pt idx="995">
                  <c:v>35.686999999999998</c:v>
                </c:pt>
                <c:pt idx="996">
                  <c:v>35.71</c:v>
                </c:pt>
                <c:pt idx="997">
                  <c:v>35.720999999999997</c:v>
                </c:pt>
                <c:pt idx="998">
                  <c:v>35.743000000000002</c:v>
                </c:pt>
                <c:pt idx="999">
                  <c:v>35.765000000000001</c:v>
                </c:pt>
                <c:pt idx="1000">
                  <c:v>35.771999999999998</c:v>
                </c:pt>
                <c:pt idx="1001">
                  <c:v>35.786999999999999</c:v>
                </c:pt>
                <c:pt idx="1002">
                  <c:v>35.790999999999997</c:v>
                </c:pt>
                <c:pt idx="1003">
                  <c:v>35.805</c:v>
                </c:pt>
                <c:pt idx="1004">
                  <c:v>35.82</c:v>
                </c:pt>
                <c:pt idx="1005">
                  <c:v>35.835000000000001</c:v>
                </c:pt>
                <c:pt idx="1006">
                  <c:v>35.845999999999997</c:v>
                </c:pt>
                <c:pt idx="1007">
                  <c:v>35.863999999999997</c:v>
                </c:pt>
                <c:pt idx="1008">
                  <c:v>35.883000000000003</c:v>
                </c:pt>
                <c:pt idx="1009">
                  <c:v>35.887</c:v>
                </c:pt>
                <c:pt idx="1010">
                  <c:v>35.901000000000003</c:v>
                </c:pt>
                <c:pt idx="1011">
                  <c:v>35.911999999999999</c:v>
                </c:pt>
                <c:pt idx="1012">
                  <c:v>35.923999999999999</c:v>
                </c:pt>
                <c:pt idx="1013">
                  <c:v>35.945999999999998</c:v>
                </c:pt>
                <c:pt idx="1014">
                  <c:v>35.96</c:v>
                </c:pt>
                <c:pt idx="1015">
                  <c:v>35.975000000000001</c:v>
                </c:pt>
                <c:pt idx="1016">
                  <c:v>35.997</c:v>
                </c:pt>
                <c:pt idx="1017">
                  <c:v>36.012</c:v>
                </c:pt>
                <c:pt idx="1018">
                  <c:v>36.027000000000001</c:v>
                </c:pt>
                <c:pt idx="1019">
                  <c:v>36.040999999999997</c:v>
                </c:pt>
                <c:pt idx="1020">
                  <c:v>36.048999999999999</c:v>
                </c:pt>
                <c:pt idx="1021">
                  <c:v>36.067</c:v>
                </c:pt>
                <c:pt idx="1022">
                  <c:v>36.082000000000001</c:v>
                </c:pt>
                <c:pt idx="1023">
                  <c:v>36.110999999999997</c:v>
                </c:pt>
                <c:pt idx="1024">
                  <c:v>36.112000000000002</c:v>
                </c:pt>
                <c:pt idx="1025">
                  <c:v>36.140999999999998</c:v>
                </c:pt>
                <c:pt idx="1026">
                  <c:v>36.152000000000001</c:v>
                </c:pt>
                <c:pt idx="1027">
                  <c:v>36.155999999999999</c:v>
                </c:pt>
                <c:pt idx="1028">
                  <c:v>36.173999999999999</c:v>
                </c:pt>
                <c:pt idx="1029">
                  <c:v>36.189</c:v>
                </c:pt>
                <c:pt idx="1030">
                  <c:v>36.200000000000003</c:v>
                </c:pt>
                <c:pt idx="1031">
                  <c:v>36.218000000000004</c:v>
                </c:pt>
                <c:pt idx="1032">
                  <c:v>36.232999999999997</c:v>
                </c:pt>
                <c:pt idx="1033">
                  <c:v>36.244</c:v>
                </c:pt>
                <c:pt idx="1034">
                  <c:v>36.259</c:v>
                </c:pt>
                <c:pt idx="1035">
                  <c:v>36.270000000000003</c:v>
                </c:pt>
                <c:pt idx="1036">
                  <c:v>36.270000000000003</c:v>
                </c:pt>
                <c:pt idx="1037">
                  <c:v>36.284999999999997</c:v>
                </c:pt>
                <c:pt idx="1038">
                  <c:v>36.317999999999998</c:v>
                </c:pt>
                <c:pt idx="1039">
                  <c:v>36.325000000000003</c:v>
                </c:pt>
                <c:pt idx="1040">
                  <c:v>36.344000000000001</c:v>
                </c:pt>
                <c:pt idx="1041">
                  <c:v>36.362000000000002</c:v>
                </c:pt>
                <c:pt idx="1042">
                  <c:v>36.362000000000002</c:v>
                </c:pt>
                <c:pt idx="1043">
                  <c:v>36.381</c:v>
                </c:pt>
                <c:pt idx="1044">
                  <c:v>36.414000000000001</c:v>
                </c:pt>
                <c:pt idx="1045">
                  <c:v>36.420999999999999</c:v>
                </c:pt>
                <c:pt idx="1046">
                  <c:v>36.439</c:v>
                </c:pt>
                <c:pt idx="1047">
                  <c:v>36.454000000000001</c:v>
                </c:pt>
                <c:pt idx="1048">
                  <c:v>36.457999999999998</c:v>
                </c:pt>
                <c:pt idx="1049">
                  <c:v>36.469000000000001</c:v>
                </c:pt>
                <c:pt idx="1050">
                  <c:v>36.479999999999997</c:v>
                </c:pt>
                <c:pt idx="1051">
                  <c:v>36.497999999999998</c:v>
                </c:pt>
                <c:pt idx="1052">
                  <c:v>36.520000000000003</c:v>
                </c:pt>
                <c:pt idx="1053">
                  <c:v>36.542000000000002</c:v>
                </c:pt>
                <c:pt idx="1054">
                  <c:v>36.539000000000001</c:v>
                </c:pt>
                <c:pt idx="1055">
                  <c:v>36.557000000000002</c:v>
                </c:pt>
                <c:pt idx="1056">
                  <c:v>36.567999999999998</c:v>
                </c:pt>
                <c:pt idx="1057">
                  <c:v>36.576000000000001</c:v>
                </c:pt>
                <c:pt idx="1058">
                  <c:v>36.594000000000001</c:v>
                </c:pt>
                <c:pt idx="1059">
                  <c:v>36.604999999999997</c:v>
                </c:pt>
                <c:pt idx="1060">
                  <c:v>36.619999999999997</c:v>
                </c:pt>
                <c:pt idx="1061">
                  <c:v>36.631</c:v>
                </c:pt>
                <c:pt idx="1062">
                  <c:v>36.65</c:v>
                </c:pt>
                <c:pt idx="1063">
                  <c:v>36.659999999999997</c:v>
                </c:pt>
                <c:pt idx="1064">
                  <c:v>36.667999999999999</c:v>
                </c:pt>
                <c:pt idx="1065">
                  <c:v>36.686</c:v>
                </c:pt>
                <c:pt idx="1066">
                  <c:v>36.698</c:v>
                </c:pt>
                <c:pt idx="1067">
                  <c:v>36.712000000000003</c:v>
                </c:pt>
                <c:pt idx="1068">
                  <c:v>36.731000000000002</c:v>
                </c:pt>
                <c:pt idx="1069">
                  <c:v>36.731000000000002</c:v>
                </c:pt>
                <c:pt idx="1070">
                  <c:v>36.753</c:v>
                </c:pt>
                <c:pt idx="1071">
                  <c:v>36.767000000000003</c:v>
                </c:pt>
                <c:pt idx="1072">
                  <c:v>36.777999999999999</c:v>
                </c:pt>
                <c:pt idx="1073">
                  <c:v>36.792999999999999</c:v>
                </c:pt>
                <c:pt idx="1074">
                  <c:v>36.801000000000002</c:v>
                </c:pt>
                <c:pt idx="1075">
                  <c:v>36.819000000000003</c:v>
                </c:pt>
                <c:pt idx="1076">
                  <c:v>36.826999999999998</c:v>
                </c:pt>
                <c:pt idx="1077">
                  <c:v>36.847999999999999</c:v>
                </c:pt>
                <c:pt idx="1078">
                  <c:v>36.856000000000002</c:v>
                </c:pt>
                <c:pt idx="1079">
                  <c:v>36.874000000000002</c:v>
                </c:pt>
                <c:pt idx="1080">
                  <c:v>36.893000000000001</c:v>
                </c:pt>
                <c:pt idx="1081">
                  <c:v>36.904000000000003</c:v>
                </c:pt>
                <c:pt idx="1082">
                  <c:v>36.911000000000001</c:v>
                </c:pt>
                <c:pt idx="1083">
                  <c:v>36.93</c:v>
                </c:pt>
                <c:pt idx="1084">
                  <c:v>36.93</c:v>
                </c:pt>
                <c:pt idx="1085">
                  <c:v>36.963000000000001</c:v>
                </c:pt>
                <c:pt idx="1086">
                  <c:v>36.976999999999997</c:v>
                </c:pt>
                <c:pt idx="1087">
                  <c:v>36.976999999999997</c:v>
                </c:pt>
                <c:pt idx="1088">
                  <c:v>36.996000000000002</c:v>
                </c:pt>
                <c:pt idx="1089">
                  <c:v>37.018000000000001</c:v>
                </c:pt>
                <c:pt idx="1090">
                  <c:v>37.021999999999998</c:v>
                </c:pt>
                <c:pt idx="1091">
                  <c:v>37.04</c:v>
                </c:pt>
                <c:pt idx="1092">
                  <c:v>37.051000000000002</c:v>
                </c:pt>
                <c:pt idx="1093">
                  <c:v>37.07</c:v>
                </c:pt>
                <c:pt idx="1094">
                  <c:v>37.07</c:v>
                </c:pt>
                <c:pt idx="1095">
                  <c:v>37.094999999999999</c:v>
                </c:pt>
                <c:pt idx="1096">
                  <c:v>37.094999999999999</c:v>
                </c:pt>
                <c:pt idx="1097">
                  <c:v>37.106999999999999</c:v>
                </c:pt>
                <c:pt idx="1098">
                  <c:v>37.136000000000003</c:v>
                </c:pt>
                <c:pt idx="1099">
                  <c:v>37.151000000000003</c:v>
                </c:pt>
                <c:pt idx="1100">
                  <c:v>37.158000000000001</c:v>
                </c:pt>
                <c:pt idx="1101">
                  <c:v>37.176000000000002</c:v>
                </c:pt>
                <c:pt idx="1102">
                  <c:v>37.177</c:v>
                </c:pt>
                <c:pt idx="1103">
                  <c:v>37.201999999999998</c:v>
                </c:pt>
                <c:pt idx="1104">
                  <c:v>37.201999999999998</c:v>
                </c:pt>
                <c:pt idx="1105">
                  <c:v>37.220999999999997</c:v>
                </c:pt>
                <c:pt idx="1106">
                  <c:v>37.234999999999999</c:v>
                </c:pt>
                <c:pt idx="1107">
                  <c:v>37.258000000000003</c:v>
                </c:pt>
                <c:pt idx="1108">
                  <c:v>37.271999999999998</c:v>
                </c:pt>
                <c:pt idx="1109">
                  <c:v>37.28</c:v>
                </c:pt>
                <c:pt idx="1110">
                  <c:v>37.298000000000002</c:v>
                </c:pt>
                <c:pt idx="1111">
                  <c:v>37.305</c:v>
                </c:pt>
                <c:pt idx="1112">
                  <c:v>37.323999999999998</c:v>
                </c:pt>
                <c:pt idx="1113">
                  <c:v>37.338999999999999</c:v>
                </c:pt>
                <c:pt idx="1114">
                  <c:v>37.341999999999999</c:v>
                </c:pt>
                <c:pt idx="1115">
                  <c:v>37.356999999999999</c:v>
                </c:pt>
                <c:pt idx="1116">
                  <c:v>37.372</c:v>
                </c:pt>
                <c:pt idx="1117">
                  <c:v>37.378999999999998</c:v>
                </c:pt>
                <c:pt idx="1118">
                  <c:v>37.393999999999998</c:v>
                </c:pt>
                <c:pt idx="1119">
                  <c:v>37.401000000000003</c:v>
                </c:pt>
                <c:pt idx="1120">
                  <c:v>37.408999999999999</c:v>
                </c:pt>
                <c:pt idx="1121">
                  <c:v>37.430999999999997</c:v>
                </c:pt>
                <c:pt idx="1122">
                  <c:v>37.442</c:v>
                </c:pt>
                <c:pt idx="1123">
                  <c:v>37.448999999999998</c:v>
                </c:pt>
                <c:pt idx="1124">
                  <c:v>37.463999999999999</c:v>
                </c:pt>
                <c:pt idx="1125">
                  <c:v>37.470999999999997</c:v>
                </c:pt>
                <c:pt idx="1126">
                  <c:v>37.475000000000001</c:v>
                </c:pt>
                <c:pt idx="1127">
                  <c:v>37.497</c:v>
                </c:pt>
                <c:pt idx="1128">
                  <c:v>37.512</c:v>
                </c:pt>
                <c:pt idx="1129">
                  <c:v>37.512</c:v>
                </c:pt>
                <c:pt idx="1130">
                  <c:v>37.533999999999999</c:v>
                </c:pt>
                <c:pt idx="1131">
                  <c:v>37.548999999999999</c:v>
                </c:pt>
                <c:pt idx="1132">
                  <c:v>37.555999999999997</c:v>
                </c:pt>
                <c:pt idx="1133">
                  <c:v>37.570999999999998</c:v>
                </c:pt>
                <c:pt idx="1134">
                  <c:v>37.593000000000004</c:v>
                </c:pt>
                <c:pt idx="1135">
                  <c:v>37.597000000000001</c:v>
                </c:pt>
                <c:pt idx="1136">
                  <c:v>37.622</c:v>
                </c:pt>
                <c:pt idx="1137">
                  <c:v>37.640999999999998</c:v>
                </c:pt>
                <c:pt idx="1138">
                  <c:v>37.648000000000003</c:v>
                </c:pt>
                <c:pt idx="1139">
                  <c:v>37.658999999999999</c:v>
                </c:pt>
                <c:pt idx="1140">
                  <c:v>37.677999999999997</c:v>
                </c:pt>
                <c:pt idx="1141">
                  <c:v>37.685000000000002</c:v>
                </c:pt>
                <c:pt idx="1142">
                  <c:v>37.703000000000003</c:v>
                </c:pt>
                <c:pt idx="1143">
                  <c:v>37.715000000000003</c:v>
                </c:pt>
                <c:pt idx="1144">
                  <c:v>37.722000000000001</c:v>
                </c:pt>
                <c:pt idx="1145">
                  <c:v>37.732999999999997</c:v>
                </c:pt>
                <c:pt idx="1146">
                  <c:v>37.759</c:v>
                </c:pt>
                <c:pt idx="1147">
                  <c:v>37.765999999999998</c:v>
                </c:pt>
                <c:pt idx="1148">
                  <c:v>37.787999999999997</c:v>
                </c:pt>
                <c:pt idx="1149">
                  <c:v>37.814</c:v>
                </c:pt>
                <c:pt idx="1150">
                  <c:v>37.802999999999997</c:v>
                </c:pt>
                <c:pt idx="1151">
                  <c:v>37.820999999999998</c:v>
                </c:pt>
                <c:pt idx="1152">
                  <c:v>37.835999999999999</c:v>
                </c:pt>
                <c:pt idx="1153">
                  <c:v>37.850999999999999</c:v>
                </c:pt>
                <c:pt idx="1154">
                  <c:v>37.862000000000002</c:v>
                </c:pt>
                <c:pt idx="1155">
                  <c:v>37.880000000000003</c:v>
                </c:pt>
                <c:pt idx="1156">
                  <c:v>37.887999999999998</c:v>
                </c:pt>
                <c:pt idx="1157">
                  <c:v>37.905999999999999</c:v>
                </c:pt>
                <c:pt idx="1158">
                  <c:v>37.920999999999999</c:v>
                </c:pt>
                <c:pt idx="1159">
                  <c:v>37.924999999999997</c:v>
                </c:pt>
                <c:pt idx="1160">
                  <c:v>37.936</c:v>
                </c:pt>
                <c:pt idx="1161">
                  <c:v>37.947000000000003</c:v>
                </c:pt>
                <c:pt idx="1162">
                  <c:v>37.954000000000001</c:v>
                </c:pt>
                <c:pt idx="1163">
                  <c:v>37.979999999999997</c:v>
                </c:pt>
                <c:pt idx="1164">
                  <c:v>37.997999999999998</c:v>
                </c:pt>
                <c:pt idx="1165">
                  <c:v>38.006</c:v>
                </c:pt>
                <c:pt idx="1166">
                  <c:v>38.024000000000001</c:v>
                </c:pt>
                <c:pt idx="1167">
                  <c:v>38.042000000000002</c:v>
                </c:pt>
                <c:pt idx="1168">
                  <c:v>38.042000000000002</c:v>
                </c:pt>
                <c:pt idx="1169">
                  <c:v>38.064</c:v>
                </c:pt>
                <c:pt idx="1170">
                  <c:v>38.079000000000001</c:v>
                </c:pt>
                <c:pt idx="1171">
                  <c:v>38.094000000000001</c:v>
                </c:pt>
                <c:pt idx="1172">
                  <c:v>38.104999999999997</c:v>
                </c:pt>
                <c:pt idx="1173">
                  <c:v>38.127000000000002</c:v>
                </c:pt>
                <c:pt idx="1174">
                  <c:v>38.131</c:v>
                </c:pt>
                <c:pt idx="1175">
                  <c:v>38.142000000000003</c:v>
                </c:pt>
                <c:pt idx="1176">
                  <c:v>38.149000000000001</c:v>
                </c:pt>
                <c:pt idx="1177">
                  <c:v>38.167999999999999</c:v>
                </c:pt>
                <c:pt idx="1178">
                  <c:v>38.179000000000002</c:v>
                </c:pt>
                <c:pt idx="1179">
                  <c:v>38.186</c:v>
                </c:pt>
                <c:pt idx="1180">
                  <c:v>38.186</c:v>
                </c:pt>
                <c:pt idx="1181">
                  <c:v>38.212000000000003</c:v>
                </c:pt>
                <c:pt idx="1182">
                  <c:v>38.238</c:v>
                </c:pt>
                <c:pt idx="1183">
                  <c:v>38.244999999999997</c:v>
                </c:pt>
                <c:pt idx="1184">
                  <c:v>38.253</c:v>
                </c:pt>
                <c:pt idx="1185">
                  <c:v>38.271000000000001</c:v>
                </c:pt>
                <c:pt idx="1186">
                  <c:v>38.277999999999999</c:v>
                </c:pt>
                <c:pt idx="1187">
                  <c:v>38.292999999999999</c:v>
                </c:pt>
                <c:pt idx="1188">
                  <c:v>38.299999999999997</c:v>
                </c:pt>
                <c:pt idx="1189">
                  <c:v>38.304000000000002</c:v>
                </c:pt>
                <c:pt idx="1190">
                  <c:v>38.319000000000003</c:v>
                </c:pt>
                <c:pt idx="1191">
                  <c:v>38.337000000000003</c:v>
                </c:pt>
                <c:pt idx="1192">
                  <c:v>38.341000000000001</c:v>
                </c:pt>
                <c:pt idx="1193">
                  <c:v>38.363</c:v>
                </c:pt>
                <c:pt idx="1194">
                  <c:v>38.381</c:v>
                </c:pt>
                <c:pt idx="1195">
                  <c:v>38.392000000000003</c:v>
                </c:pt>
                <c:pt idx="1196">
                  <c:v>38.406999999999996</c:v>
                </c:pt>
                <c:pt idx="1197">
                  <c:v>38.429000000000002</c:v>
                </c:pt>
                <c:pt idx="1198">
                  <c:v>38.433</c:v>
                </c:pt>
                <c:pt idx="1199">
                  <c:v>38.454999999999998</c:v>
                </c:pt>
                <c:pt idx="1200">
                  <c:v>38.459000000000003</c:v>
                </c:pt>
                <c:pt idx="1201">
                  <c:v>38.481000000000002</c:v>
                </c:pt>
                <c:pt idx="1202">
                  <c:v>38.484999999999999</c:v>
                </c:pt>
                <c:pt idx="1203">
                  <c:v>38.499000000000002</c:v>
                </c:pt>
                <c:pt idx="1204">
                  <c:v>38.51</c:v>
                </c:pt>
                <c:pt idx="1205">
                  <c:v>38.531999999999996</c:v>
                </c:pt>
                <c:pt idx="1206">
                  <c:v>38.546999999999997</c:v>
                </c:pt>
                <c:pt idx="1207">
                  <c:v>38.569000000000003</c:v>
                </c:pt>
                <c:pt idx="1208">
                  <c:v>38.561999999999998</c:v>
                </c:pt>
                <c:pt idx="1209">
                  <c:v>38.584000000000003</c:v>
                </c:pt>
                <c:pt idx="1210">
                  <c:v>38.588000000000001</c:v>
                </c:pt>
                <c:pt idx="1211">
                  <c:v>38.606000000000002</c:v>
                </c:pt>
                <c:pt idx="1212">
                  <c:v>38.621000000000002</c:v>
                </c:pt>
                <c:pt idx="1213">
                  <c:v>38.624000000000002</c:v>
                </c:pt>
                <c:pt idx="1214">
                  <c:v>38.631999999999998</c:v>
                </c:pt>
                <c:pt idx="1215">
                  <c:v>38.65</c:v>
                </c:pt>
                <c:pt idx="1216">
                  <c:v>38.646999999999998</c:v>
                </c:pt>
                <c:pt idx="1217">
                  <c:v>38.668999999999997</c:v>
                </c:pt>
                <c:pt idx="1218">
                  <c:v>38.676000000000002</c:v>
                </c:pt>
                <c:pt idx="1219">
                  <c:v>38.68</c:v>
                </c:pt>
                <c:pt idx="1220">
                  <c:v>38.691000000000003</c:v>
                </c:pt>
                <c:pt idx="1221">
                  <c:v>38.72</c:v>
                </c:pt>
                <c:pt idx="1222">
                  <c:v>38.731000000000002</c:v>
                </c:pt>
                <c:pt idx="1223">
                  <c:v>38.734999999999999</c:v>
                </c:pt>
                <c:pt idx="1224">
                  <c:v>38.753999999999998</c:v>
                </c:pt>
                <c:pt idx="1225">
                  <c:v>38.765000000000001</c:v>
                </c:pt>
                <c:pt idx="1226">
                  <c:v>38.776000000000003</c:v>
                </c:pt>
                <c:pt idx="1227">
                  <c:v>38.79</c:v>
                </c:pt>
                <c:pt idx="1228">
                  <c:v>38.808999999999997</c:v>
                </c:pt>
                <c:pt idx="1229">
                  <c:v>38.813000000000002</c:v>
                </c:pt>
                <c:pt idx="1230">
                  <c:v>38.835000000000001</c:v>
                </c:pt>
                <c:pt idx="1231">
                  <c:v>38.838000000000001</c:v>
                </c:pt>
                <c:pt idx="1232">
                  <c:v>38.856999999999999</c:v>
                </c:pt>
                <c:pt idx="1233">
                  <c:v>38.871000000000002</c:v>
                </c:pt>
                <c:pt idx="1234">
                  <c:v>38.89</c:v>
                </c:pt>
                <c:pt idx="1235">
                  <c:v>38.901000000000003</c:v>
                </c:pt>
                <c:pt idx="1236">
                  <c:v>38.927</c:v>
                </c:pt>
                <c:pt idx="1237">
                  <c:v>38.93</c:v>
                </c:pt>
                <c:pt idx="1238">
                  <c:v>38.941000000000003</c:v>
                </c:pt>
                <c:pt idx="1239">
                  <c:v>38.951999999999998</c:v>
                </c:pt>
                <c:pt idx="1240">
                  <c:v>38.96</c:v>
                </c:pt>
                <c:pt idx="1241">
                  <c:v>38.978000000000002</c:v>
                </c:pt>
                <c:pt idx="1242">
                  <c:v>38.981999999999999</c:v>
                </c:pt>
                <c:pt idx="1243">
                  <c:v>38.981999999999999</c:v>
                </c:pt>
                <c:pt idx="1244">
                  <c:v>38.997</c:v>
                </c:pt>
                <c:pt idx="1245">
                  <c:v>39.000999999999998</c:v>
                </c:pt>
                <c:pt idx="1246">
                  <c:v>39.000999999999998</c:v>
                </c:pt>
                <c:pt idx="1247">
                  <c:v>39.008000000000003</c:v>
                </c:pt>
                <c:pt idx="1248">
                  <c:v>39.005000000000003</c:v>
                </c:pt>
                <c:pt idx="1249">
                  <c:v>39.000999999999998</c:v>
                </c:pt>
                <c:pt idx="1250">
                  <c:v>39.012</c:v>
                </c:pt>
                <c:pt idx="1251">
                  <c:v>39.020000000000003</c:v>
                </c:pt>
                <c:pt idx="1252">
                  <c:v>39.027000000000001</c:v>
                </c:pt>
                <c:pt idx="1253">
                  <c:v>39.037999999999997</c:v>
                </c:pt>
                <c:pt idx="1254">
                  <c:v>39.037999999999997</c:v>
                </c:pt>
                <c:pt idx="1255">
                  <c:v>39.037999999999997</c:v>
                </c:pt>
                <c:pt idx="1256">
                  <c:v>39.052999999999997</c:v>
                </c:pt>
                <c:pt idx="1257">
                  <c:v>39.042000000000002</c:v>
                </c:pt>
                <c:pt idx="1258">
                  <c:v>39.052999999999997</c:v>
                </c:pt>
                <c:pt idx="1259">
                  <c:v>39.049999999999997</c:v>
                </c:pt>
                <c:pt idx="1260">
                  <c:v>39.057000000000002</c:v>
                </c:pt>
                <c:pt idx="1261">
                  <c:v>39.057000000000002</c:v>
                </c:pt>
                <c:pt idx="1262">
                  <c:v>39.076000000000001</c:v>
                </c:pt>
                <c:pt idx="1263">
                  <c:v>39.082999999999998</c:v>
                </c:pt>
                <c:pt idx="1264">
                  <c:v>39.090000000000003</c:v>
                </c:pt>
                <c:pt idx="1265">
                  <c:v>39.094000000000001</c:v>
                </c:pt>
                <c:pt idx="1266">
                  <c:v>39.101999999999997</c:v>
                </c:pt>
                <c:pt idx="1267">
                  <c:v>39.097999999999999</c:v>
                </c:pt>
                <c:pt idx="1268">
                  <c:v>39.113</c:v>
                </c:pt>
                <c:pt idx="1269">
                  <c:v>39.127000000000002</c:v>
                </c:pt>
                <c:pt idx="1270">
                  <c:v>39.124000000000002</c:v>
                </c:pt>
                <c:pt idx="1271">
                  <c:v>39.124000000000002</c:v>
                </c:pt>
                <c:pt idx="1272">
                  <c:v>39.121000000000002</c:v>
                </c:pt>
                <c:pt idx="1273">
                  <c:v>39.124000000000002</c:v>
                </c:pt>
                <c:pt idx="1274">
                  <c:v>39.124000000000002</c:v>
                </c:pt>
                <c:pt idx="1275">
                  <c:v>39.128</c:v>
                </c:pt>
                <c:pt idx="1276">
                  <c:v>39.139000000000003</c:v>
                </c:pt>
                <c:pt idx="1277">
                  <c:v>39.146999999999998</c:v>
                </c:pt>
                <c:pt idx="1278">
                  <c:v>39.136000000000003</c:v>
                </c:pt>
                <c:pt idx="1279">
                  <c:v>39.136000000000003</c:v>
                </c:pt>
                <c:pt idx="1280">
                  <c:v>39.14</c:v>
                </c:pt>
                <c:pt idx="1281">
                  <c:v>39.151000000000003</c:v>
                </c:pt>
                <c:pt idx="1282">
                  <c:v>39.155000000000001</c:v>
                </c:pt>
                <c:pt idx="1283">
                  <c:v>39.151000000000003</c:v>
                </c:pt>
                <c:pt idx="1284">
                  <c:v>39.165999999999997</c:v>
                </c:pt>
                <c:pt idx="1285">
                  <c:v>39.168999999999997</c:v>
                </c:pt>
                <c:pt idx="1286">
                  <c:v>39.180999999999997</c:v>
                </c:pt>
                <c:pt idx="1287">
                  <c:v>39.173000000000002</c:v>
                </c:pt>
                <c:pt idx="1288">
                  <c:v>39.180999999999997</c:v>
                </c:pt>
                <c:pt idx="1289">
                  <c:v>39.195999999999998</c:v>
                </c:pt>
                <c:pt idx="1290">
                  <c:v>39.188000000000002</c:v>
                </c:pt>
                <c:pt idx="1291">
                  <c:v>39.192</c:v>
                </c:pt>
                <c:pt idx="1292">
                  <c:v>39.192</c:v>
                </c:pt>
                <c:pt idx="1293">
                  <c:v>39.200000000000003</c:v>
                </c:pt>
                <c:pt idx="1294">
                  <c:v>39.203000000000003</c:v>
                </c:pt>
                <c:pt idx="1295">
                  <c:v>39.203000000000003</c:v>
                </c:pt>
                <c:pt idx="1296">
                  <c:v>39.204000000000001</c:v>
                </c:pt>
                <c:pt idx="1297">
                  <c:v>39.210999999999999</c:v>
                </c:pt>
                <c:pt idx="1298">
                  <c:v>39.207999999999998</c:v>
                </c:pt>
                <c:pt idx="1299">
                  <c:v>39.215000000000003</c:v>
                </c:pt>
                <c:pt idx="1300">
                  <c:v>39.215000000000003</c:v>
                </c:pt>
                <c:pt idx="1301">
                  <c:v>39.225999999999999</c:v>
                </c:pt>
                <c:pt idx="1302">
                  <c:v>39.237000000000002</c:v>
                </c:pt>
                <c:pt idx="1303">
                  <c:v>39.241</c:v>
                </c:pt>
                <c:pt idx="1304">
                  <c:v>39.252000000000002</c:v>
                </c:pt>
                <c:pt idx="1305">
                  <c:v>39.262999999999998</c:v>
                </c:pt>
                <c:pt idx="1306">
                  <c:v>39.270000000000003</c:v>
                </c:pt>
                <c:pt idx="1307">
                  <c:v>39.284999999999997</c:v>
                </c:pt>
                <c:pt idx="1308">
                  <c:v>39.281999999999996</c:v>
                </c:pt>
                <c:pt idx="1309">
                  <c:v>39.284999999999997</c:v>
                </c:pt>
                <c:pt idx="1310">
                  <c:v>39.299999999999997</c:v>
                </c:pt>
                <c:pt idx="1311">
                  <c:v>39.307000000000002</c:v>
                </c:pt>
                <c:pt idx="1312">
                  <c:v>39.326000000000001</c:v>
                </c:pt>
                <c:pt idx="1313">
                  <c:v>39.340000000000003</c:v>
                </c:pt>
                <c:pt idx="1314">
                  <c:v>39.337000000000003</c:v>
                </c:pt>
                <c:pt idx="1315">
                  <c:v>39.337000000000003</c:v>
                </c:pt>
                <c:pt idx="1316">
                  <c:v>39.347999999999999</c:v>
                </c:pt>
                <c:pt idx="1317">
                  <c:v>39.366</c:v>
                </c:pt>
                <c:pt idx="1318">
                  <c:v>39.374000000000002</c:v>
                </c:pt>
                <c:pt idx="1319">
                  <c:v>39.378</c:v>
                </c:pt>
                <c:pt idx="1320">
                  <c:v>39.392000000000003</c:v>
                </c:pt>
                <c:pt idx="1321">
                  <c:v>39.392000000000003</c:v>
                </c:pt>
                <c:pt idx="1322">
                  <c:v>39.402999999999999</c:v>
                </c:pt>
                <c:pt idx="1323">
                  <c:v>39.424999999999997</c:v>
                </c:pt>
                <c:pt idx="1324">
                  <c:v>39.421999999999997</c:v>
                </c:pt>
                <c:pt idx="1325">
                  <c:v>39.436999999999998</c:v>
                </c:pt>
                <c:pt idx="1326">
                  <c:v>39.433</c:v>
                </c:pt>
                <c:pt idx="1327">
                  <c:v>39.454999999999998</c:v>
                </c:pt>
                <c:pt idx="1328">
                  <c:v>39.454999999999998</c:v>
                </c:pt>
                <c:pt idx="1329">
                  <c:v>39.463000000000001</c:v>
                </c:pt>
                <c:pt idx="1330">
                  <c:v>39.473999999999997</c:v>
                </c:pt>
                <c:pt idx="1331">
                  <c:v>39.484999999999999</c:v>
                </c:pt>
                <c:pt idx="1332">
                  <c:v>39.496000000000002</c:v>
                </c:pt>
                <c:pt idx="1333">
                  <c:v>39.503</c:v>
                </c:pt>
                <c:pt idx="1334">
                  <c:v>39.51</c:v>
                </c:pt>
                <c:pt idx="1335">
                  <c:v>39.521999999999998</c:v>
                </c:pt>
                <c:pt idx="1336">
                  <c:v>39.524999999999999</c:v>
                </c:pt>
                <c:pt idx="1337">
                  <c:v>39.533000000000001</c:v>
                </c:pt>
                <c:pt idx="1338">
                  <c:v>39.551000000000002</c:v>
                </c:pt>
                <c:pt idx="1339">
                  <c:v>39.555</c:v>
                </c:pt>
                <c:pt idx="1340">
                  <c:v>39.558999999999997</c:v>
                </c:pt>
                <c:pt idx="1341">
                  <c:v>39.566000000000003</c:v>
                </c:pt>
                <c:pt idx="1342">
                  <c:v>39.566000000000003</c:v>
                </c:pt>
                <c:pt idx="1343">
                  <c:v>39.57</c:v>
                </c:pt>
                <c:pt idx="1344">
                  <c:v>39.563000000000002</c:v>
                </c:pt>
                <c:pt idx="1345">
                  <c:v>39.566000000000003</c:v>
                </c:pt>
                <c:pt idx="1346">
                  <c:v>39.578000000000003</c:v>
                </c:pt>
                <c:pt idx="1347">
                  <c:v>39.57</c:v>
                </c:pt>
                <c:pt idx="1348">
                  <c:v>39.563000000000002</c:v>
                </c:pt>
                <c:pt idx="1349">
                  <c:v>39.573999999999998</c:v>
                </c:pt>
                <c:pt idx="1350">
                  <c:v>39.573999999999998</c:v>
                </c:pt>
                <c:pt idx="1351">
                  <c:v>39.578000000000003</c:v>
                </c:pt>
                <c:pt idx="1352">
                  <c:v>39.578000000000003</c:v>
                </c:pt>
                <c:pt idx="1353">
                  <c:v>39.582000000000001</c:v>
                </c:pt>
                <c:pt idx="1354">
                  <c:v>39.585999999999999</c:v>
                </c:pt>
                <c:pt idx="1355">
                  <c:v>39.585999999999999</c:v>
                </c:pt>
                <c:pt idx="1356">
                  <c:v>39.6</c:v>
                </c:pt>
                <c:pt idx="1357">
                  <c:v>39.590000000000003</c:v>
                </c:pt>
                <c:pt idx="1358">
                  <c:v>39.603999999999999</c:v>
                </c:pt>
                <c:pt idx="1359">
                  <c:v>39.603999999999999</c:v>
                </c:pt>
                <c:pt idx="1360">
                  <c:v>39.607999999999997</c:v>
                </c:pt>
                <c:pt idx="1361">
                  <c:v>39.616</c:v>
                </c:pt>
                <c:pt idx="1362">
                  <c:v>39.619</c:v>
                </c:pt>
                <c:pt idx="1363">
                  <c:v>39.622999999999998</c:v>
                </c:pt>
                <c:pt idx="1364">
                  <c:v>39.619</c:v>
                </c:pt>
                <c:pt idx="1365">
                  <c:v>39.616</c:v>
                </c:pt>
                <c:pt idx="1366">
                  <c:v>39.616</c:v>
                </c:pt>
                <c:pt idx="1367">
                  <c:v>39.616</c:v>
                </c:pt>
                <c:pt idx="1368">
                  <c:v>39.616</c:v>
                </c:pt>
                <c:pt idx="1369">
                  <c:v>39.619999999999997</c:v>
                </c:pt>
                <c:pt idx="1370">
                  <c:v>39.616</c:v>
                </c:pt>
                <c:pt idx="1371">
                  <c:v>39.624000000000002</c:v>
                </c:pt>
                <c:pt idx="1372">
                  <c:v>39.624000000000002</c:v>
                </c:pt>
                <c:pt idx="1373">
                  <c:v>39.624000000000002</c:v>
                </c:pt>
                <c:pt idx="1374">
                  <c:v>39.631</c:v>
                </c:pt>
                <c:pt idx="1375">
                  <c:v>39.634999999999998</c:v>
                </c:pt>
                <c:pt idx="1376">
                  <c:v>39.634999999999998</c:v>
                </c:pt>
                <c:pt idx="1377">
                  <c:v>39.654000000000003</c:v>
                </c:pt>
                <c:pt idx="1378">
                  <c:v>39.634999999999998</c:v>
                </c:pt>
                <c:pt idx="1379">
                  <c:v>39.654000000000003</c:v>
                </c:pt>
                <c:pt idx="1380">
                  <c:v>39.656999999999996</c:v>
                </c:pt>
                <c:pt idx="1381">
                  <c:v>39.65</c:v>
                </c:pt>
                <c:pt idx="1382">
                  <c:v>39.664999999999999</c:v>
                </c:pt>
                <c:pt idx="1383">
                  <c:v>39.668999999999997</c:v>
                </c:pt>
                <c:pt idx="1384">
                  <c:v>39.68</c:v>
                </c:pt>
                <c:pt idx="1385">
                  <c:v>39.68</c:v>
                </c:pt>
                <c:pt idx="1386">
                  <c:v>39.683999999999997</c:v>
                </c:pt>
                <c:pt idx="1387">
                  <c:v>39.695</c:v>
                </c:pt>
                <c:pt idx="1388">
                  <c:v>39.701999999999998</c:v>
                </c:pt>
                <c:pt idx="1389">
                  <c:v>39.701999999999998</c:v>
                </c:pt>
                <c:pt idx="1390">
                  <c:v>39.709000000000003</c:v>
                </c:pt>
                <c:pt idx="1391">
                  <c:v>39.713000000000001</c:v>
                </c:pt>
                <c:pt idx="1392">
                  <c:v>39.71</c:v>
                </c:pt>
                <c:pt idx="1393">
                  <c:v>39.713000000000001</c:v>
                </c:pt>
                <c:pt idx="1394">
                  <c:v>39.720999999999997</c:v>
                </c:pt>
                <c:pt idx="1395">
                  <c:v>39.728000000000002</c:v>
                </c:pt>
                <c:pt idx="1396">
                  <c:v>39.738999999999997</c:v>
                </c:pt>
                <c:pt idx="1397">
                  <c:v>39.731999999999999</c:v>
                </c:pt>
                <c:pt idx="1398">
                  <c:v>39.74</c:v>
                </c:pt>
                <c:pt idx="1399">
                  <c:v>39.75</c:v>
                </c:pt>
                <c:pt idx="1400">
                  <c:v>39.753999999999998</c:v>
                </c:pt>
                <c:pt idx="1401">
                  <c:v>39.758000000000003</c:v>
                </c:pt>
                <c:pt idx="1402">
                  <c:v>39.773000000000003</c:v>
                </c:pt>
                <c:pt idx="1403">
                  <c:v>39.765000000000001</c:v>
                </c:pt>
                <c:pt idx="1404">
                  <c:v>39.762</c:v>
                </c:pt>
                <c:pt idx="1405">
                  <c:v>39.765999999999998</c:v>
                </c:pt>
                <c:pt idx="1406">
                  <c:v>39.765999999999998</c:v>
                </c:pt>
                <c:pt idx="1407">
                  <c:v>39.768999999999998</c:v>
                </c:pt>
                <c:pt idx="1408">
                  <c:v>39.777000000000001</c:v>
                </c:pt>
                <c:pt idx="1409">
                  <c:v>39.780999999999999</c:v>
                </c:pt>
                <c:pt idx="1410">
                  <c:v>39.777000000000001</c:v>
                </c:pt>
                <c:pt idx="1411">
                  <c:v>39.777000000000001</c:v>
                </c:pt>
                <c:pt idx="1412">
                  <c:v>39.792000000000002</c:v>
                </c:pt>
                <c:pt idx="1413">
                  <c:v>39.795000000000002</c:v>
                </c:pt>
                <c:pt idx="1414">
                  <c:v>39.798999999999999</c:v>
                </c:pt>
                <c:pt idx="1415">
                  <c:v>39.802999999999997</c:v>
                </c:pt>
                <c:pt idx="1416">
                  <c:v>39.802999999999997</c:v>
                </c:pt>
                <c:pt idx="1417">
                  <c:v>39.81</c:v>
                </c:pt>
                <c:pt idx="1418">
                  <c:v>39.822000000000003</c:v>
                </c:pt>
                <c:pt idx="1419">
                  <c:v>39.814</c:v>
                </c:pt>
                <c:pt idx="1420">
                  <c:v>39.822000000000003</c:v>
                </c:pt>
                <c:pt idx="1421">
                  <c:v>39.807000000000002</c:v>
                </c:pt>
                <c:pt idx="1422">
                  <c:v>39.814999999999998</c:v>
                </c:pt>
                <c:pt idx="1423">
                  <c:v>39.814999999999998</c:v>
                </c:pt>
                <c:pt idx="1424">
                  <c:v>39.822000000000003</c:v>
                </c:pt>
                <c:pt idx="1425">
                  <c:v>39.804000000000002</c:v>
                </c:pt>
                <c:pt idx="1426">
                  <c:v>39.804000000000002</c:v>
                </c:pt>
                <c:pt idx="1427">
                  <c:v>39.79</c:v>
                </c:pt>
                <c:pt idx="1428">
                  <c:v>39.792999999999999</c:v>
                </c:pt>
                <c:pt idx="1429">
                  <c:v>39.792999999999999</c:v>
                </c:pt>
                <c:pt idx="1430">
                  <c:v>39.79</c:v>
                </c:pt>
                <c:pt idx="1431">
                  <c:v>39.783000000000001</c:v>
                </c:pt>
                <c:pt idx="1432">
                  <c:v>39.779000000000003</c:v>
                </c:pt>
                <c:pt idx="1433">
                  <c:v>39.783000000000001</c:v>
                </c:pt>
                <c:pt idx="1434">
                  <c:v>39.783000000000001</c:v>
                </c:pt>
                <c:pt idx="1435">
                  <c:v>39.776000000000003</c:v>
                </c:pt>
                <c:pt idx="1436">
                  <c:v>39.768000000000001</c:v>
                </c:pt>
                <c:pt idx="1437">
                  <c:v>39.765000000000001</c:v>
                </c:pt>
                <c:pt idx="1438">
                  <c:v>39.768999999999998</c:v>
                </c:pt>
                <c:pt idx="1439">
                  <c:v>39.758000000000003</c:v>
                </c:pt>
                <c:pt idx="1440">
                  <c:v>39.750999999999998</c:v>
                </c:pt>
                <c:pt idx="1441">
                  <c:v>39.744</c:v>
                </c:pt>
                <c:pt idx="1442">
                  <c:v>39.747</c:v>
                </c:pt>
                <c:pt idx="1443">
                  <c:v>39.732999999999997</c:v>
                </c:pt>
                <c:pt idx="1444">
                  <c:v>39.735999999999997</c:v>
                </c:pt>
                <c:pt idx="1445">
                  <c:v>39.722000000000001</c:v>
                </c:pt>
                <c:pt idx="1446">
                  <c:v>39.728999999999999</c:v>
                </c:pt>
                <c:pt idx="1447">
                  <c:v>39.719000000000001</c:v>
                </c:pt>
                <c:pt idx="1448">
                  <c:v>39.707999999999998</c:v>
                </c:pt>
                <c:pt idx="1449">
                  <c:v>39.69</c:v>
                </c:pt>
                <c:pt idx="1450">
                  <c:v>39.69</c:v>
                </c:pt>
                <c:pt idx="1451">
                  <c:v>39.686</c:v>
                </c:pt>
                <c:pt idx="1452">
                  <c:v>39.683</c:v>
                </c:pt>
                <c:pt idx="1453">
                  <c:v>39.679000000000002</c:v>
                </c:pt>
                <c:pt idx="1454">
                  <c:v>39.679000000000002</c:v>
                </c:pt>
                <c:pt idx="1455">
                  <c:v>39.671999999999997</c:v>
                </c:pt>
                <c:pt idx="1456">
                  <c:v>39.664999999999999</c:v>
                </c:pt>
                <c:pt idx="1457">
                  <c:v>39.661000000000001</c:v>
                </c:pt>
                <c:pt idx="1458">
                  <c:v>39.656999999999996</c:v>
                </c:pt>
                <c:pt idx="1459">
                  <c:v>39.65</c:v>
                </c:pt>
                <c:pt idx="1460">
                  <c:v>39.639000000000003</c:v>
                </c:pt>
                <c:pt idx="1461">
                  <c:v>39.631999999999998</c:v>
                </c:pt>
                <c:pt idx="1462">
                  <c:v>39.628999999999998</c:v>
                </c:pt>
                <c:pt idx="1463">
                  <c:v>39.631999999999998</c:v>
                </c:pt>
                <c:pt idx="1464">
                  <c:v>39.625</c:v>
                </c:pt>
                <c:pt idx="1465">
                  <c:v>39.628999999999998</c:v>
                </c:pt>
                <c:pt idx="1466">
                  <c:v>39.633000000000003</c:v>
                </c:pt>
                <c:pt idx="1467">
                  <c:v>39.613999999999997</c:v>
                </c:pt>
                <c:pt idx="1468">
                  <c:v>39.615000000000002</c:v>
                </c:pt>
                <c:pt idx="1469">
                  <c:v>39.610999999999997</c:v>
                </c:pt>
                <c:pt idx="1470">
                  <c:v>39.606999999999999</c:v>
                </c:pt>
                <c:pt idx="1471">
                  <c:v>39.606999999999999</c:v>
                </c:pt>
                <c:pt idx="1472">
                  <c:v>39.597000000000001</c:v>
                </c:pt>
                <c:pt idx="1473">
                  <c:v>39.6</c:v>
                </c:pt>
                <c:pt idx="1474">
                  <c:v>39.597000000000001</c:v>
                </c:pt>
                <c:pt idx="1475">
                  <c:v>39.603999999999999</c:v>
                </c:pt>
                <c:pt idx="1476">
                  <c:v>39.597000000000001</c:v>
                </c:pt>
                <c:pt idx="1477">
                  <c:v>39.597000000000001</c:v>
                </c:pt>
                <c:pt idx="1478">
                  <c:v>39.600999999999999</c:v>
                </c:pt>
                <c:pt idx="1479">
                  <c:v>39.590000000000003</c:v>
                </c:pt>
                <c:pt idx="1480">
                  <c:v>39.590000000000003</c:v>
                </c:pt>
                <c:pt idx="1481">
                  <c:v>39.594000000000001</c:v>
                </c:pt>
                <c:pt idx="1482">
                  <c:v>39.600999999999999</c:v>
                </c:pt>
                <c:pt idx="1483">
                  <c:v>39.597000000000001</c:v>
                </c:pt>
                <c:pt idx="1484">
                  <c:v>39.604999999999997</c:v>
                </c:pt>
                <c:pt idx="1485">
                  <c:v>39.609000000000002</c:v>
                </c:pt>
                <c:pt idx="1486">
                  <c:v>39.609000000000002</c:v>
                </c:pt>
                <c:pt idx="1487">
                  <c:v>39.604999999999997</c:v>
                </c:pt>
                <c:pt idx="1488">
                  <c:v>39.612000000000002</c:v>
                </c:pt>
                <c:pt idx="1489">
                  <c:v>39.612000000000002</c:v>
                </c:pt>
                <c:pt idx="1490">
                  <c:v>39.631</c:v>
                </c:pt>
                <c:pt idx="1491">
                  <c:v>39.622999999999998</c:v>
                </c:pt>
                <c:pt idx="1492">
                  <c:v>39.624000000000002</c:v>
                </c:pt>
                <c:pt idx="1493">
                  <c:v>39.634999999999998</c:v>
                </c:pt>
                <c:pt idx="1494">
                  <c:v>39.634999999999998</c:v>
                </c:pt>
                <c:pt idx="1495">
                  <c:v>39.631</c:v>
                </c:pt>
                <c:pt idx="1496">
                  <c:v>39.642000000000003</c:v>
                </c:pt>
                <c:pt idx="1497">
                  <c:v>39.639000000000003</c:v>
                </c:pt>
                <c:pt idx="1498">
                  <c:v>39.642000000000003</c:v>
                </c:pt>
                <c:pt idx="1499">
                  <c:v>39.652999999999999</c:v>
                </c:pt>
                <c:pt idx="1500">
                  <c:v>39.664000000000001</c:v>
                </c:pt>
                <c:pt idx="1501">
                  <c:v>39.661000000000001</c:v>
                </c:pt>
                <c:pt idx="1502">
                  <c:v>39.671999999999997</c:v>
                </c:pt>
                <c:pt idx="1503">
                  <c:v>39.683</c:v>
                </c:pt>
                <c:pt idx="1504">
                  <c:v>39.683</c:v>
                </c:pt>
                <c:pt idx="1505">
                  <c:v>39.686999999999998</c:v>
                </c:pt>
                <c:pt idx="1506">
                  <c:v>39.694000000000003</c:v>
                </c:pt>
                <c:pt idx="1507">
                  <c:v>39.69</c:v>
                </c:pt>
                <c:pt idx="1508">
                  <c:v>39.691000000000003</c:v>
                </c:pt>
                <c:pt idx="1509">
                  <c:v>39.694000000000003</c:v>
                </c:pt>
                <c:pt idx="1510">
                  <c:v>39.698</c:v>
                </c:pt>
                <c:pt idx="1511">
                  <c:v>39.698</c:v>
                </c:pt>
                <c:pt idx="1512">
                  <c:v>39.698</c:v>
                </c:pt>
                <c:pt idx="1513">
                  <c:v>39.694000000000003</c:v>
                </c:pt>
                <c:pt idx="1514">
                  <c:v>39.698</c:v>
                </c:pt>
                <c:pt idx="1515">
                  <c:v>39.713000000000001</c:v>
                </c:pt>
                <c:pt idx="1516">
                  <c:v>39.716000000000001</c:v>
                </c:pt>
                <c:pt idx="1517">
                  <c:v>39.716999999999999</c:v>
                </c:pt>
                <c:pt idx="1518">
                  <c:v>39.72</c:v>
                </c:pt>
                <c:pt idx="1519">
                  <c:v>39.72</c:v>
                </c:pt>
                <c:pt idx="1520">
                  <c:v>39.734999999999999</c:v>
                </c:pt>
                <c:pt idx="1521">
                  <c:v>39.734999999999999</c:v>
                </c:pt>
                <c:pt idx="1522">
                  <c:v>39.741999999999997</c:v>
                </c:pt>
                <c:pt idx="1523">
                  <c:v>39.743000000000002</c:v>
                </c:pt>
                <c:pt idx="1524">
                  <c:v>39.746000000000002</c:v>
                </c:pt>
                <c:pt idx="1525">
                  <c:v>39.756999999999998</c:v>
                </c:pt>
                <c:pt idx="1526">
                  <c:v>39.756999999999998</c:v>
                </c:pt>
                <c:pt idx="1527">
                  <c:v>39.771999999999998</c:v>
                </c:pt>
                <c:pt idx="1528">
                  <c:v>39.771999999999998</c:v>
                </c:pt>
                <c:pt idx="1529">
                  <c:v>39.783000000000001</c:v>
                </c:pt>
                <c:pt idx="1530">
                  <c:v>39.786999999999999</c:v>
                </c:pt>
                <c:pt idx="1531">
                  <c:v>39.79</c:v>
                </c:pt>
                <c:pt idx="1532">
                  <c:v>39.801000000000002</c:v>
                </c:pt>
                <c:pt idx="1533">
                  <c:v>39.816000000000003</c:v>
                </c:pt>
                <c:pt idx="1534">
                  <c:v>39.816000000000003</c:v>
                </c:pt>
                <c:pt idx="1535">
                  <c:v>39.826999999999998</c:v>
                </c:pt>
                <c:pt idx="1536">
                  <c:v>39.831000000000003</c:v>
                </c:pt>
                <c:pt idx="1537">
                  <c:v>39.831000000000003</c:v>
                </c:pt>
                <c:pt idx="1538">
                  <c:v>39.831000000000003</c:v>
                </c:pt>
                <c:pt idx="1539">
                  <c:v>39.841999999999999</c:v>
                </c:pt>
                <c:pt idx="1540">
                  <c:v>39.853000000000002</c:v>
                </c:pt>
                <c:pt idx="1541">
                  <c:v>39.86</c:v>
                </c:pt>
                <c:pt idx="1542">
                  <c:v>39.863999999999997</c:v>
                </c:pt>
                <c:pt idx="1543">
                  <c:v>39.860999999999997</c:v>
                </c:pt>
                <c:pt idx="1544">
                  <c:v>39.868000000000002</c:v>
                </c:pt>
                <c:pt idx="1545">
                  <c:v>39.875</c:v>
                </c:pt>
                <c:pt idx="1546">
                  <c:v>39.872</c:v>
                </c:pt>
                <c:pt idx="1547">
                  <c:v>39.886000000000003</c:v>
                </c:pt>
                <c:pt idx="1548">
                  <c:v>39.89</c:v>
                </c:pt>
                <c:pt idx="1549">
                  <c:v>39.901000000000003</c:v>
                </c:pt>
                <c:pt idx="1550">
                  <c:v>39.89</c:v>
                </c:pt>
                <c:pt idx="1551">
                  <c:v>39.915999999999997</c:v>
                </c:pt>
                <c:pt idx="1552">
                  <c:v>39.923000000000002</c:v>
                </c:pt>
                <c:pt idx="1553">
                  <c:v>39.938000000000002</c:v>
                </c:pt>
                <c:pt idx="1554">
                  <c:v>39.938000000000002</c:v>
                </c:pt>
                <c:pt idx="1555">
                  <c:v>39.941000000000003</c:v>
                </c:pt>
                <c:pt idx="1556">
                  <c:v>39.96</c:v>
                </c:pt>
                <c:pt idx="1557">
                  <c:v>39.96</c:v>
                </c:pt>
                <c:pt idx="1558">
                  <c:v>39.966999999999999</c:v>
                </c:pt>
                <c:pt idx="1559">
                  <c:v>39.975000000000001</c:v>
                </c:pt>
                <c:pt idx="1560">
                  <c:v>39.988999999999997</c:v>
                </c:pt>
                <c:pt idx="1561">
                  <c:v>39.993000000000002</c:v>
                </c:pt>
                <c:pt idx="1562">
                  <c:v>40.003999999999998</c:v>
                </c:pt>
                <c:pt idx="1563">
                  <c:v>40.000999999999998</c:v>
                </c:pt>
                <c:pt idx="1564">
                  <c:v>40.021999999999998</c:v>
                </c:pt>
                <c:pt idx="1565">
                  <c:v>40.023000000000003</c:v>
                </c:pt>
                <c:pt idx="1566">
                  <c:v>40.033999999999999</c:v>
                </c:pt>
                <c:pt idx="1567">
                  <c:v>40.033999999999999</c:v>
                </c:pt>
                <c:pt idx="1568">
                  <c:v>40.055</c:v>
                </c:pt>
                <c:pt idx="1569">
                  <c:v>40.052</c:v>
                </c:pt>
                <c:pt idx="1570">
                  <c:v>40.058999999999997</c:v>
                </c:pt>
                <c:pt idx="1571">
                  <c:v>40.081000000000003</c:v>
                </c:pt>
                <c:pt idx="1572">
                  <c:v>40.091999999999999</c:v>
                </c:pt>
                <c:pt idx="1573">
                  <c:v>40.094999999999999</c:v>
                </c:pt>
                <c:pt idx="1574">
                  <c:v>40.106999999999999</c:v>
                </c:pt>
                <c:pt idx="1575">
                  <c:v>40.125</c:v>
                </c:pt>
                <c:pt idx="1576">
                  <c:v>40.131999999999998</c:v>
                </c:pt>
                <c:pt idx="1577">
                  <c:v>40.136000000000003</c:v>
                </c:pt>
                <c:pt idx="1578">
                  <c:v>40.15</c:v>
                </c:pt>
                <c:pt idx="1579">
                  <c:v>40.15</c:v>
                </c:pt>
                <c:pt idx="1580">
                  <c:v>40.161000000000001</c:v>
                </c:pt>
                <c:pt idx="1581">
                  <c:v>40.179000000000002</c:v>
                </c:pt>
                <c:pt idx="1582">
                  <c:v>40.186999999999998</c:v>
                </c:pt>
                <c:pt idx="1583">
                  <c:v>40.191000000000003</c:v>
                </c:pt>
                <c:pt idx="1584">
                  <c:v>40.191000000000003</c:v>
                </c:pt>
                <c:pt idx="1585">
                  <c:v>40.194000000000003</c:v>
                </c:pt>
                <c:pt idx="1586">
                  <c:v>40.198</c:v>
                </c:pt>
                <c:pt idx="1587">
                  <c:v>40.216000000000001</c:v>
                </c:pt>
                <c:pt idx="1588">
                  <c:v>40.226999999999997</c:v>
                </c:pt>
                <c:pt idx="1589">
                  <c:v>40.226999999999997</c:v>
                </c:pt>
                <c:pt idx="1590">
                  <c:v>40.231000000000002</c:v>
                </c:pt>
                <c:pt idx="1591">
                  <c:v>40.226999999999997</c:v>
                </c:pt>
                <c:pt idx="1592">
                  <c:v>40.234999999999999</c:v>
                </c:pt>
                <c:pt idx="1593">
                  <c:v>40.234999999999999</c:v>
                </c:pt>
                <c:pt idx="1594">
                  <c:v>40.231000000000002</c:v>
                </c:pt>
                <c:pt idx="1595">
                  <c:v>40.234999999999999</c:v>
                </c:pt>
                <c:pt idx="1596">
                  <c:v>40.231000000000002</c:v>
                </c:pt>
                <c:pt idx="1597">
                  <c:v>40.231000000000002</c:v>
                </c:pt>
                <c:pt idx="1598">
                  <c:v>40.228000000000002</c:v>
                </c:pt>
                <c:pt idx="1599">
                  <c:v>40.228000000000002</c:v>
                </c:pt>
                <c:pt idx="1600">
                  <c:v>40.228000000000002</c:v>
                </c:pt>
                <c:pt idx="1601">
                  <c:v>40.216999999999999</c:v>
                </c:pt>
                <c:pt idx="1602">
                  <c:v>40.216999999999999</c:v>
                </c:pt>
                <c:pt idx="1603">
                  <c:v>40.228000000000002</c:v>
                </c:pt>
                <c:pt idx="1604">
                  <c:v>40.216999999999999</c:v>
                </c:pt>
                <c:pt idx="1605">
                  <c:v>40.213999999999999</c:v>
                </c:pt>
                <c:pt idx="1606">
                  <c:v>40.207000000000001</c:v>
                </c:pt>
                <c:pt idx="1607">
                  <c:v>40.180999999999997</c:v>
                </c:pt>
                <c:pt idx="1608">
                  <c:v>40.185000000000002</c:v>
                </c:pt>
                <c:pt idx="1609">
                  <c:v>40.185000000000002</c:v>
                </c:pt>
                <c:pt idx="1610">
                  <c:v>40.182000000000002</c:v>
                </c:pt>
                <c:pt idx="1611">
                  <c:v>40.189</c:v>
                </c:pt>
                <c:pt idx="1612">
                  <c:v>40.170999999999999</c:v>
                </c:pt>
                <c:pt idx="1613">
                  <c:v>40.173999999999999</c:v>
                </c:pt>
                <c:pt idx="1614">
                  <c:v>40.170999999999999</c:v>
                </c:pt>
                <c:pt idx="1615">
                  <c:v>40.174999999999997</c:v>
                </c:pt>
                <c:pt idx="1616">
                  <c:v>40.167999999999999</c:v>
                </c:pt>
                <c:pt idx="1617">
                  <c:v>40.170999999999999</c:v>
                </c:pt>
                <c:pt idx="1618">
                  <c:v>40.170999999999999</c:v>
                </c:pt>
                <c:pt idx="1619">
                  <c:v>40.179000000000002</c:v>
                </c:pt>
                <c:pt idx="1620">
                  <c:v>40.186</c:v>
                </c:pt>
                <c:pt idx="1621">
                  <c:v>40.19</c:v>
                </c:pt>
                <c:pt idx="1622">
                  <c:v>40.197000000000003</c:v>
                </c:pt>
                <c:pt idx="1623">
                  <c:v>40.207999999999998</c:v>
                </c:pt>
                <c:pt idx="1624">
                  <c:v>40.212000000000003</c:v>
                </c:pt>
                <c:pt idx="1625">
                  <c:v>40.212000000000003</c:v>
                </c:pt>
                <c:pt idx="1626">
                  <c:v>40.222999999999999</c:v>
                </c:pt>
                <c:pt idx="1627">
                  <c:v>40.225999999999999</c:v>
                </c:pt>
                <c:pt idx="1628">
                  <c:v>40.229999999999997</c:v>
                </c:pt>
                <c:pt idx="1629">
                  <c:v>40.241</c:v>
                </c:pt>
                <c:pt idx="1630">
                  <c:v>40.252000000000002</c:v>
                </c:pt>
                <c:pt idx="1631">
                  <c:v>40.259</c:v>
                </c:pt>
                <c:pt idx="1632">
                  <c:v>40.265999999999998</c:v>
                </c:pt>
                <c:pt idx="1633">
                  <c:v>40.274000000000001</c:v>
                </c:pt>
                <c:pt idx="1634">
                  <c:v>40.277000000000001</c:v>
                </c:pt>
                <c:pt idx="1635">
                  <c:v>40.292000000000002</c:v>
                </c:pt>
                <c:pt idx="1636">
                  <c:v>40.292000000000002</c:v>
                </c:pt>
                <c:pt idx="1637">
                  <c:v>40.295999999999999</c:v>
                </c:pt>
                <c:pt idx="1638">
                  <c:v>40.302999999999997</c:v>
                </c:pt>
                <c:pt idx="1639">
                  <c:v>40.302999999999997</c:v>
                </c:pt>
                <c:pt idx="1640">
                  <c:v>40.314</c:v>
                </c:pt>
                <c:pt idx="1641">
                  <c:v>40.317</c:v>
                </c:pt>
                <c:pt idx="1642">
                  <c:v>40.317</c:v>
                </c:pt>
                <c:pt idx="1643">
                  <c:v>40.332000000000001</c:v>
                </c:pt>
                <c:pt idx="1644">
                  <c:v>40.35</c:v>
                </c:pt>
                <c:pt idx="1645">
                  <c:v>40.35</c:v>
                </c:pt>
                <c:pt idx="1646">
                  <c:v>40.357999999999997</c:v>
                </c:pt>
                <c:pt idx="1647">
                  <c:v>40.365000000000002</c:v>
                </c:pt>
                <c:pt idx="1648">
                  <c:v>40.372</c:v>
                </c:pt>
                <c:pt idx="1649">
                  <c:v>40.375999999999998</c:v>
                </c:pt>
                <c:pt idx="1650">
                  <c:v>40.405000000000001</c:v>
                </c:pt>
                <c:pt idx="1651">
                  <c:v>40.408999999999999</c:v>
                </c:pt>
                <c:pt idx="1652">
                  <c:v>40.408999999999999</c:v>
                </c:pt>
                <c:pt idx="1653">
                  <c:v>40.433999999999997</c:v>
                </c:pt>
                <c:pt idx="1654">
                  <c:v>40.438000000000002</c:v>
                </c:pt>
                <c:pt idx="1655">
                  <c:v>40.451999999999998</c:v>
                </c:pt>
                <c:pt idx="1656">
                  <c:v>40.463000000000001</c:v>
                </c:pt>
                <c:pt idx="1657">
                  <c:v>40.47</c:v>
                </c:pt>
                <c:pt idx="1658">
                  <c:v>40.478000000000002</c:v>
                </c:pt>
                <c:pt idx="1659">
                  <c:v>40.478000000000002</c:v>
                </c:pt>
                <c:pt idx="1660">
                  <c:v>40.491999999999997</c:v>
                </c:pt>
                <c:pt idx="1661">
                  <c:v>40.5</c:v>
                </c:pt>
                <c:pt idx="1662">
                  <c:v>40.514000000000003</c:v>
                </c:pt>
                <c:pt idx="1663">
                  <c:v>40.524999999999999</c:v>
                </c:pt>
                <c:pt idx="1664">
                  <c:v>40.531999999999996</c:v>
                </c:pt>
                <c:pt idx="1665">
                  <c:v>40.54</c:v>
                </c:pt>
                <c:pt idx="1666">
                  <c:v>40.554000000000002</c:v>
                </c:pt>
                <c:pt idx="1667">
                  <c:v>40.569000000000003</c:v>
                </c:pt>
                <c:pt idx="1668">
                  <c:v>40.591000000000001</c:v>
                </c:pt>
                <c:pt idx="1669">
                  <c:v>40.587000000000003</c:v>
                </c:pt>
                <c:pt idx="1670">
                  <c:v>40.601999999999997</c:v>
                </c:pt>
                <c:pt idx="1671">
                  <c:v>40.612000000000002</c:v>
                </c:pt>
                <c:pt idx="1672">
                  <c:v>40.627000000000002</c:v>
                </c:pt>
                <c:pt idx="1673">
                  <c:v>40.634</c:v>
                </c:pt>
                <c:pt idx="1674">
                  <c:v>40.645000000000003</c:v>
                </c:pt>
                <c:pt idx="1675">
                  <c:v>40.652999999999999</c:v>
                </c:pt>
                <c:pt idx="1676">
                  <c:v>40.659999999999997</c:v>
                </c:pt>
                <c:pt idx="1677">
                  <c:v>40.673999999999999</c:v>
                </c:pt>
                <c:pt idx="1678">
                  <c:v>40.674999999999997</c:v>
                </c:pt>
                <c:pt idx="1679">
                  <c:v>40.689</c:v>
                </c:pt>
                <c:pt idx="1680">
                  <c:v>40.700000000000003</c:v>
                </c:pt>
                <c:pt idx="1681">
                  <c:v>40.707000000000001</c:v>
                </c:pt>
                <c:pt idx="1682">
                  <c:v>40.735999999999997</c:v>
                </c:pt>
                <c:pt idx="1683">
                  <c:v>40.735999999999997</c:v>
                </c:pt>
                <c:pt idx="1684">
                  <c:v>40.744</c:v>
                </c:pt>
                <c:pt idx="1685">
                  <c:v>40.755000000000003</c:v>
                </c:pt>
                <c:pt idx="1686">
                  <c:v>40.776000000000003</c:v>
                </c:pt>
                <c:pt idx="1687">
                  <c:v>40.786999999999999</c:v>
                </c:pt>
                <c:pt idx="1688">
                  <c:v>40.798000000000002</c:v>
                </c:pt>
                <c:pt idx="1689">
                  <c:v>40.816000000000003</c:v>
                </c:pt>
                <c:pt idx="1690">
                  <c:v>40.826999999999998</c:v>
                </c:pt>
                <c:pt idx="1691">
                  <c:v>40.848999999999997</c:v>
                </c:pt>
                <c:pt idx="1692">
                  <c:v>40.871000000000002</c:v>
                </c:pt>
                <c:pt idx="1693">
                  <c:v>40.878</c:v>
                </c:pt>
                <c:pt idx="1694">
                  <c:v>40.881999999999998</c:v>
                </c:pt>
                <c:pt idx="1695">
                  <c:v>40.896000000000001</c:v>
                </c:pt>
                <c:pt idx="1696">
                  <c:v>40.906999999999996</c:v>
                </c:pt>
                <c:pt idx="1697">
                  <c:v>40.924999999999997</c:v>
                </c:pt>
                <c:pt idx="1698">
                  <c:v>40.944000000000003</c:v>
                </c:pt>
                <c:pt idx="1699">
                  <c:v>40.954999999999998</c:v>
                </c:pt>
                <c:pt idx="1700">
                  <c:v>40.962000000000003</c:v>
                </c:pt>
                <c:pt idx="1701">
                  <c:v>40.984000000000002</c:v>
                </c:pt>
                <c:pt idx="1702">
                  <c:v>40.994999999999997</c:v>
                </c:pt>
                <c:pt idx="1703">
                  <c:v>41.015999999999998</c:v>
                </c:pt>
                <c:pt idx="1704">
                  <c:v>41.027000000000001</c:v>
                </c:pt>
                <c:pt idx="1705">
                  <c:v>41.033999999999999</c:v>
                </c:pt>
                <c:pt idx="1706">
                  <c:v>41.052999999999997</c:v>
                </c:pt>
                <c:pt idx="1707">
                  <c:v>41.064</c:v>
                </c:pt>
                <c:pt idx="1708">
                  <c:v>41.073999999999998</c:v>
                </c:pt>
                <c:pt idx="1709">
                  <c:v>41.1</c:v>
                </c:pt>
                <c:pt idx="1710">
                  <c:v>41.115000000000002</c:v>
                </c:pt>
                <c:pt idx="1711">
                  <c:v>41.122</c:v>
                </c:pt>
                <c:pt idx="1712">
                  <c:v>41.151000000000003</c:v>
                </c:pt>
                <c:pt idx="1713">
                  <c:v>41.164999999999999</c:v>
                </c:pt>
                <c:pt idx="1714">
                  <c:v>41.168999999999997</c:v>
                </c:pt>
                <c:pt idx="1715">
                  <c:v>41.191000000000003</c:v>
                </c:pt>
                <c:pt idx="1716">
                  <c:v>41.213000000000001</c:v>
                </c:pt>
                <c:pt idx="1717">
                  <c:v>41.22</c:v>
                </c:pt>
                <c:pt idx="1718">
                  <c:v>41.244999999999997</c:v>
                </c:pt>
                <c:pt idx="1719">
                  <c:v>41.253</c:v>
                </c:pt>
                <c:pt idx="1720">
                  <c:v>41.253</c:v>
                </c:pt>
                <c:pt idx="1721">
                  <c:v>41.256</c:v>
                </c:pt>
                <c:pt idx="1722">
                  <c:v>41.256999999999998</c:v>
                </c:pt>
                <c:pt idx="1723">
                  <c:v>41.267000000000003</c:v>
                </c:pt>
                <c:pt idx="1724">
                  <c:v>41.274999999999999</c:v>
                </c:pt>
                <c:pt idx="1725">
                  <c:v>41.296999999999997</c:v>
                </c:pt>
                <c:pt idx="1726">
                  <c:v>41.304000000000002</c:v>
                </c:pt>
                <c:pt idx="1727">
                  <c:v>41.296999999999997</c:v>
                </c:pt>
                <c:pt idx="1728">
                  <c:v>41.311</c:v>
                </c:pt>
                <c:pt idx="1729">
                  <c:v>41.311</c:v>
                </c:pt>
                <c:pt idx="1730">
                  <c:v>41.329000000000001</c:v>
                </c:pt>
                <c:pt idx="1731">
                  <c:v>41.332999999999998</c:v>
                </c:pt>
                <c:pt idx="1732">
                  <c:v>41.34</c:v>
                </c:pt>
                <c:pt idx="1733">
                  <c:v>41.359000000000002</c:v>
                </c:pt>
                <c:pt idx="1734">
                  <c:v>41.362000000000002</c:v>
                </c:pt>
                <c:pt idx="1735">
                  <c:v>41.372999999999998</c:v>
                </c:pt>
                <c:pt idx="1736">
                  <c:v>41.377000000000002</c:v>
                </c:pt>
                <c:pt idx="1737">
                  <c:v>41.395000000000003</c:v>
                </c:pt>
                <c:pt idx="1738">
                  <c:v>41.402000000000001</c:v>
                </c:pt>
                <c:pt idx="1739">
                  <c:v>41.417000000000002</c:v>
                </c:pt>
                <c:pt idx="1740">
                  <c:v>41.435000000000002</c:v>
                </c:pt>
                <c:pt idx="1741">
                  <c:v>41.427999999999997</c:v>
                </c:pt>
                <c:pt idx="1742">
                  <c:v>41.435000000000002</c:v>
                </c:pt>
                <c:pt idx="1743">
                  <c:v>41.435000000000002</c:v>
                </c:pt>
                <c:pt idx="1744">
                  <c:v>41.445999999999998</c:v>
                </c:pt>
                <c:pt idx="1745">
                  <c:v>41.436</c:v>
                </c:pt>
                <c:pt idx="1746">
                  <c:v>41.45</c:v>
                </c:pt>
                <c:pt idx="1747">
                  <c:v>41.45</c:v>
                </c:pt>
                <c:pt idx="1748">
                  <c:v>41.460999999999999</c:v>
                </c:pt>
                <c:pt idx="1749">
                  <c:v>41.469000000000001</c:v>
                </c:pt>
                <c:pt idx="1750">
                  <c:v>41.478999999999999</c:v>
                </c:pt>
                <c:pt idx="1751">
                  <c:v>41.478999999999999</c:v>
                </c:pt>
                <c:pt idx="1752">
                  <c:v>41.497999999999998</c:v>
                </c:pt>
                <c:pt idx="1753">
                  <c:v>41.509</c:v>
                </c:pt>
                <c:pt idx="1754">
                  <c:v>41.509</c:v>
                </c:pt>
                <c:pt idx="1755">
                  <c:v>41.53</c:v>
                </c:pt>
                <c:pt idx="1756">
                  <c:v>41.537999999999997</c:v>
                </c:pt>
                <c:pt idx="1757">
                  <c:v>41.545000000000002</c:v>
                </c:pt>
                <c:pt idx="1758">
                  <c:v>41.545000000000002</c:v>
                </c:pt>
                <c:pt idx="1759">
                  <c:v>41.56</c:v>
                </c:pt>
                <c:pt idx="1760">
                  <c:v>41.578000000000003</c:v>
                </c:pt>
                <c:pt idx="1761">
                  <c:v>41.603000000000002</c:v>
                </c:pt>
                <c:pt idx="1762">
                  <c:v>41.606999999999999</c:v>
                </c:pt>
                <c:pt idx="1763">
                  <c:v>41.618000000000002</c:v>
                </c:pt>
                <c:pt idx="1764">
                  <c:v>41.631999999999998</c:v>
                </c:pt>
                <c:pt idx="1765">
                  <c:v>41.64</c:v>
                </c:pt>
                <c:pt idx="1766">
                  <c:v>41.651000000000003</c:v>
                </c:pt>
                <c:pt idx="1767">
                  <c:v>41.661999999999999</c:v>
                </c:pt>
                <c:pt idx="1768">
                  <c:v>41.658000000000001</c:v>
                </c:pt>
                <c:pt idx="1769">
                  <c:v>41.676000000000002</c:v>
                </c:pt>
                <c:pt idx="1770">
                  <c:v>41.691000000000003</c:v>
                </c:pt>
                <c:pt idx="1771">
                  <c:v>41.698</c:v>
                </c:pt>
                <c:pt idx="1772">
                  <c:v>41.704999999999998</c:v>
                </c:pt>
                <c:pt idx="1773">
                  <c:v>41.722999999999999</c:v>
                </c:pt>
                <c:pt idx="1774">
                  <c:v>41.734000000000002</c:v>
                </c:pt>
                <c:pt idx="1775">
                  <c:v>41.744999999999997</c:v>
                </c:pt>
                <c:pt idx="1776">
                  <c:v>41.767000000000003</c:v>
                </c:pt>
                <c:pt idx="1777">
                  <c:v>41.784999999999997</c:v>
                </c:pt>
                <c:pt idx="1778">
                  <c:v>41.789000000000001</c:v>
                </c:pt>
                <c:pt idx="1779">
                  <c:v>41.814</c:v>
                </c:pt>
                <c:pt idx="1780">
                  <c:v>41.822000000000003</c:v>
                </c:pt>
                <c:pt idx="1781">
                  <c:v>41.829000000000001</c:v>
                </c:pt>
                <c:pt idx="1782">
                  <c:v>41.850999999999999</c:v>
                </c:pt>
                <c:pt idx="1783">
                  <c:v>41.847000000000001</c:v>
                </c:pt>
                <c:pt idx="1784">
                  <c:v>41.865000000000002</c:v>
                </c:pt>
                <c:pt idx="1785">
                  <c:v>41.887</c:v>
                </c:pt>
                <c:pt idx="1786">
                  <c:v>41.887</c:v>
                </c:pt>
                <c:pt idx="1787">
                  <c:v>41.908999999999999</c:v>
                </c:pt>
                <c:pt idx="1788">
                  <c:v>41.923000000000002</c:v>
                </c:pt>
                <c:pt idx="1789">
                  <c:v>41.930999999999997</c:v>
                </c:pt>
                <c:pt idx="1790">
                  <c:v>41.942</c:v>
                </c:pt>
                <c:pt idx="1791">
                  <c:v>41.963000000000001</c:v>
                </c:pt>
                <c:pt idx="1792">
                  <c:v>41.970999999999997</c:v>
                </c:pt>
                <c:pt idx="1793">
                  <c:v>41.988999999999997</c:v>
                </c:pt>
                <c:pt idx="1794">
                  <c:v>42.011000000000003</c:v>
                </c:pt>
                <c:pt idx="1795">
                  <c:v>42.021999999999998</c:v>
                </c:pt>
                <c:pt idx="1796">
                  <c:v>42.033000000000001</c:v>
                </c:pt>
                <c:pt idx="1797">
                  <c:v>42.046999999999997</c:v>
                </c:pt>
                <c:pt idx="1798">
                  <c:v>42.046999999999997</c:v>
                </c:pt>
                <c:pt idx="1799">
                  <c:v>42.069000000000003</c:v>
                </c:pt>
                <c:pt idx="1800">
                  <c:v>42.097999999999999</c:v>
                </c:pt>
                <c:pt idx="1801">
                  <c:v>42.109000000000002</c:v>
                </c:pt>
                <c:pt idx="1802">
                  <c:v>42.131</c:v>
                </c:pt>
                <c:pt idx="1803">
                  <c:v>42.142000000000003</c:v>
                </c:pt>
                <c:pt idx="1804">
                  <c:v>42.149000000000001</c:v>
                </c:pt>
                <c:pt idx="1805">
                  <c:v>42.167000000000002</c:v>
                </c:pt>
                <c:pt idx="1806">
                  <c:v>42.177999999999997</c:v>
                </c:pt>
                <c:pt idx="1807">
                  <c:v>42.189</c:v>
                </c:pt>
                <c:pt idx="1808">
                  <c:v>42.2</c:v>
                </c:pt>
                <c:pt idx="1809">
                  <c:v>42.213999999999999</c:v>
                </c:pt>
                <c:pt idx="1810">
                  <c:v>42.225000000000001</c:v>
                </c:pt>
                <c:pt idx="1811">
                  <c:v>42.235999999999997</c:v>
                </c:pt>
                <c:pt idx="1812">
                  <c:v>42.262</c:v>
                </c:pt>
                <c:pt idx="1813">
                  <c:v>42.273000000000003</c:v>
                </c:pt>
                <c:pt idx="1814">
                  <c:v>42.293999999999997</c:v>
                </c:pt>
                <c:pt idx="1815">
                  <c:v>42.32</c:v>
                </c:pt>
                <c:pt idx="1816">
                  <c:v>42.32</c:v>
                </c:pt>
                <c:pt idx="1817">
                  <c:v>42.338000000000001</c:v>
                </c:pt>
                <c:pt idx="1818">
                  <c:v>42.363</c:v>
                </c:pt>
                <c:pt idx="1819">
                  <c:v>42.374000000000002</c:v>
                </c:pt>
                <c:pt idx="1820">
                  <c:v>42.384999999999998</c:v>
                </c:pt>
                <c:pt idx="1821">
                  <c:v>42.411000000000001</c:v>
                </c:pt>
                <c:pt idx="1822">
                  <c:v>42.417999999999999</c:v>
                </c:pt>
                <c:pt idx="1823">
                  <c:v>42.432000000000002</c:v>
                </c:pt>
                <c:pt idx="1824">
                  <c:v>42.451000000000001</c:v>
                </c:pt>
                <c:pt idx="1825">
                  <c:v>42.465000000000003</c:v>
                </c:pt>
                <c:pt idx="1826">
                  <c:v>42.48</c:v>
                </c:pt>
                <c:pt idx="1827">
                  <c:v>42.509</c:v>
                </c:pt>
                <c:pt idx="1828">
                  <c:v>42.523000000000003</c:v>
                </c:pt>
                <c:pt idx="1829">
                  <c:v>42.533999999999999</c:v>
                </c:pt>
                <c:pt idx="1830">
                  <c:v>42.563000000000002</c:v>
                </c:pt>
                <c:pt idx="1831">
                  <c:v>42.563000000000002</c:v>
                </c:pt>
                <c:pt idx="1832">
                  <c:v>42.578000000000003</c:v>
                </c:pt>
                <c:pt idx="1833">
                  <c:v>42.588999999999999</c:v>
                </c:pt>
                <c:pt idx="1834">
                  <c:v>42.6</c:v>
                </c:pt>
                <c:pt idx="1835">
                  <c:v>42.618000000000002</c:v>
                </c:pt>
                <c:pt idx="1836">
                  <c:v>42.646999999999998</c:v>
                </c:pt>
                <c:pt idx="1837">
                  <c:v>42.651000000000003</c:v>
                </c:pt>
                <c:pt idx="1838">
                  <c:v>42.673000000000002</c:v>
                </c:pt>
                <c:pt idx="1839">
                  <c:v>42.698</c:v>
                </c:pt>
                <c:pt idx="1840">
                  <c:v>42.709000000000003</c:v>
                </c:pt>
                <c:pt idx="1841">
                  <c:v>42.741999999999997</c:v>
                </c:pt>
                <c:pt idx="1842">
                  <c:v>42.771000000000001</c:v>
                </c:pt>
                <c:pt idx="1843">
                  <c:v>42.767000000000003</c:v>
                </c:pt>
                <c:pt idx="1844">
                  <c:v>42.8</c:v>
                </c:pt>
                <c:pt idx="1845">
                  <c:v>42.822000000000003</c:v>
                </c:pt>
                <c:pt idx="1846">
                  <c:v>42.829000000000001</c:v>
                </c:pt>
                <c:pt idx="1847">
                  <c:v>42.853999999999999</c:v>
                </c:pt>
                <c:pt idx="1848">
                  <c:v>42.872999999999998</c:v>
                </c:pt>
                <c:pt idx="1849">
                  <c:v>42.872999999999998</c:v>
                </c:pt>
                <c:pt idx="1850">
                  <c:v>42.893999999999998</c:v>
                </c:pt>
                <c:pt idx="1851">
                  <c:v>42.912999999999997</c:v>
                </c:pt>
                <c:pt idx="1852">
                  <c:v>42.927</c:v>
                </c:pt>
                <c:pt idx="1853">
                  <c:v>42.948999999999998</c:v>
                </c:pt>
                <c:pt idx="1854">
                  <c:v>42.973999999999997</c:v>
                </c:pt>
                <c:pt idx="1855">
                  <c:v>42.988999999999997</c:v>
                </c:pt>
                <c:pt idx="1856">
                  <c:v>43.003</c:v>
                </c:pt>
                <c:pt idx="1857">
                  <c:v>43.021999999999998</c:v>
                </c:pt>
                <c:pt idx="1858">
                  <c:v>43.042999999999999</c:v>
                </c:pt>
                <c:pt idx="1859">
                  <c:v>43.069000000000003</c:v>
                </c:pt>
                <c:pt idx="1860">
                  <c:v>43.094000000000001</c:v>
                </c:pt>
                <c:pt idx="1861">
                  <c:v>43.101999999999997</c:v>
                </c:pt>
                <c:pt idx="1862">
                  <c:v>43.12</c:v>
                </c:pt>
                <c:pt idx="1863">
                  <c:v>43.149000000000001</c:v>
                </c:pt>
                <c:pt idx="1864">
                  <c:v>43.155999999999999</c:v>
                </c:pt>
                <c:pt idx="1865">
                  <c:v>43.173999999999999</c:v>
                </c:pt>
                <c:pt idx="1866">
                  <c:v>43.207000000000001</c:v>
                </c:pt>
                <c:pt idx="1867">
                  <c:v>43.225000000000001</c:v>
                </c:pt>
                <c:pt idx="1868">
                  <c:v>43.235999999999997</c:v>
                </c:pt>
                <c:pt idx="1869">
                  <c:v>43.271999999999998</c:v>
                </c:pt>
                <c:pt idx="1870">
                  <c:v>43.268999999999998</c:v>
                </c:pt>
                <c:pt idx="1871">
                  <c:v>43.283000000000001</c:v>
                </c:pt>
                <c:pt idx="1872">
                  <c:v>43.305</c:v>
                </c:pt>
                <c:pt idx="1873">
                  <c:v>43.316000000000003</c:v>
                </c:pt>
                <c:pt idx="1874">
                  <c:v>43.341999999999999</c:v>
                </c:pt>
                <c:pt idx="1875">
                  <c:v>43.344999999999999</c:v>
                </c:pt>
                <c:pt idx="1876">
                  <c:v>43.356000000000002</c:v>
                </c:pt>
                <c:pt idx="1877">
                  <c:v>43.374000000000002</c:v>
                </c:pt>
                <c:pt idx="1878">
                  <c:v>43.389000000000003</c:v>
                </c:pt>
                <c:pt idx="1879">
                  <c:v>43.406999999999996</c:v>
                </c:pt>
                <c:pt idx="1880">
                  <c:v>43.429000000000002</c:v>
                </c:pt>
                <c:pt idx="1881">
                  <c:v>43.454000000000001</c:v>
                </c:pt>
                <c:pt idx="1882">
                  <c:v>43.469000000000001</c:v>
                </c:pt>
                <c:pt idx="1883">
                  <c:v>43.48</c:v>
                </c:pt>
                <c:pt idx="1884">
                  <c:v>43.505000000000003</c:v>
                </c:pt>
                <c:pt idx="1885">
                  <c:v>43.512999999999998</c:v>
                </c:pt>
                <c:pt idx="1886">
                  <c:v>43.533999999999999</c:v>
                </c:pt>
                <c:pt idx="1887">
                  <c:v>43.545000000000002</c:v>
                </c:pt>
                <c:pt idx="1888">
                  <c:v>43.552999999999997</c:v>
                </c:pt>
                <c:pt idx="1889">
                  <c:v>43.585000000000001</c:v>
                </c:pt>
                <c:pt idx="1890">
                  <c:v>43.610999999999997</c:v>
                </c:pt>
                <c:pt idx="1891">
                  <c:v>43.628999999999998</c:v>
                </c:pt>
                <c:pt idx="1892">
                  <c:v>43.643000000000001</c:v>
                </c:pt>
                <c:pt idx="1893">
                  <c:v>43.668999999999997</c:v>
                </c:pt>
                <c:pt idx="1894">
                  <c:v>43.683</c:v>
                </c:pt>
                <c:pt idx="1895">
                  <c:v>43.701999999999998</c:v>
                </c:pt>
                <c:pt idx="1896">
                  <c:v>43.726999999999997</c:v>
                </c:pt>
                <c:pt idx="1897">
                  <c:v>43.738</c:v>
                </c:pt>
                <c:pt idx="1898">
                  <c:v>43.752000000000002</c:v>
                </c:pt>
                <c:pt idx="1899">
                  <c:v>43.774000000000001</c:v>
                </c:pt>
                <c:pt idx="1900">
                  <c:v>43.784999999999997</c:v>
                </c:pt>
                <c:pt idx="1901">
                  <c:v>43.802999999999997</c:v>
                </c:pt>
                <c:pt idx="1902">
                  <c:v>43.835999999999999</c:v>
                </c:pt>
                <c:pt idx="1903">
                  <c:v>43.835999999999999</c:v>
                </c:pt>
                <c:pt idx="1904">
                  <c:v>43.843000000000004</c:v>
                </c:pt>
                <c:pt idx="1905">
                  <c:v>43.88</c:v>
                </c:pt>
                <c:pt idx="1906">
                  <c:v>43.890999999999998</c:v>
                </c:pt>
                <c:pt idx="1907">
                  <c:v>43.901000000000003</c:v>
                </c:pt>
                <c:pt idx="1908">
                  <c:v>43.923000000000002</c:v>
                </c:pt>
                <c:pt idx="1909">
                  <c:v>43.927</c:v>
                </c:pt>
                <c:pt idx="1910">
                  <c:v>43.948999999999998</c:v>
                </c:pt>
                <c:pt idx="1911">
                  <c:v>43.966999999999999</c:v>
                </c:pt>
                <c:pt idx="1912">
                  <c:v>43.973999999999997</c:v>
                </c:pt>
                <c:pt idx="1913">
                  <c:v>44</c:v>
                </c:pt>
                <c:pt idx="1914">
                  <c:v>44</c:v>
                </c:pt>
                <c:pt idx="1915">
                  <c:v>44.024999999999999</c:v>
                </c:pt>
                <c:pt idx="1916">
                  <c:v>44.04</c:v>
                </c:pt>
                <c:pt idx="1917">
                  <c:v>44.051000000000002</c:v>
                </c:pt>
                <c:pt idx="1918">
                  <c:v>44.061999999999998</c:v>
                </c:pt>
                <c:pt idx="1919">
                  <c:v>44.076000000000001</c:v>
                </c:pt>
                <c:pt idx="1920">
                  <c:v>44.091000000000001</c:v>
                </c:pt>
                <c:pt idx="1921">
                  <c:v>44.097999999999999</c:v>
                </c:pt>
                <c:pt idx="1922">
                  <c:v>44.12</c:v>
                </c:pt>
                <c:pt idx="1923">
                  <c:v>44.142000000000003</c:v>
                </c:pt>
                <c:pt idx="1924">
                  <c:v>44.145000000000003</c:v>
                </c:pt>
                <c:pt idx="1925">
                  <c:v>44.152000000000001</c:v>
                </c:pt>
                <c:pt idx="1926">
                  <c:v>44.177999999999997</c:v>
                </c:pt>
                <c:pt idx="1927">
                  <c:v>44.195999999999998</c:v>
                </c:pt>
                <c:pt idx="1928">
                  <c:v>44.210999999999999</c:v>
                </c:pt>
                <c:pt idx="1929">
                  <c:v>44.235999999999997</c:v>
                </c:pt>
                <c:pt idx="1930">
                  <c:v>44.24</c:v>
                </c:pt>
                <c:pt idx="1931">
                  <c:v>44.250999999999998</c:v>
                </c:pt>
                <c:pt idx="1932">
                  <c:v>44.276000000000003</c:v>
                </c:pt>
                <c:pt idx="1933">
                  <c:v>44.283999999999999</c:v>
                </c:pt>
                <c:pt idx="1934">
                  <c:v>44.305</c:v>
                </c:pt>
                <c:pt idx="1935">
                  <c:v>44.331000000000003</c:v>
                </c:pt>
                <c:pt idx="1936">
                  <c:v>44.331000000000003</c:v>
                </c:pt>
                <c:pt idx="1937">
                  <c:v>44.36</c:v>
                </c:pt>
                <c:pt idx="1938">
                  <c:v>44.378</c:v>
                </c:pt>
                <c:pt idx="1939">
                  <c:v>44.381999999999998</c:v>
                </c:pt>
                <c:pt idx="1940">
                  <c:v>44.396000000000001</c:v>
                </c:pt>
                <c:pt idx="1941">
                  <c:v>44.404000000000003</c:v>
                </c:pt>
                <c:pt idx="1942">
                  <c:v>44.411000000000001</c:v>
                </c:pt>
                <c:pt idx="1943">
                  <c:v>44.424999999999997</c:v>
                </c:pt>
                <c:pt idx="1944">
                  <c:v>44.447000000000003</c:v>
                </c:pt>
                <c:pt idx="1945">
                  <c:v>44.454999999999998</c:v>
                </c:pt>
                <c:pt idx="1946">
                  <c:v>44.472999999999999</c:v>
                </c:pt>
                <c:pt idx="1947">
                  <c:v>44.491</c:v>
                </c:pt>
                <c:pt idx="1948">
                  <c:v>44.502000000000002</c:v>
                </c:pt>
                <c:pt idx="1949">
                  <c:v>44.515999999999998</c:v>
                </c:pt>
                <c:pt idx="1950">
                  <c:v>44.530999999999999</c:v>
                </c:pt>
                <c:pt idx="1951">
                  <c:v>44.530999999999999</c:v>
                </c:pt>
                <c:pt idx="1952">
                  <c:v>44.548999999999999</c:v>
                </c:pt>
                <c:pt idx="1953">
                  <c:v>44.567</c:v>
                </c:pt>
                <c:pt idx="1954">
                  <c:v>44.567</c:v>
                </c:pt>
                <c:pt idx="1955">
                  <c:v>44.585000000000001</c:v>
                </c:pt>
                <c:pt idx="1956">
                  <c:v>44.6</c:v>
                </c:pt>
                <c:pt idx="1957">
                  <c:v>44.610999999999997</c:v>
                </c:pt>
                <c:pt idx="1958">
                  <c:v>44.628999999999998</c:v>
                </c:pt>
                <c:pt idx="1959">
                  <c:v>44.646999999999998</c:v>
                </c:pt>
                <c:pt idx="1960">
                  <c:v>44.658000000000001</c:v>
                </c:pt>
                <c:pt idx="1961">
                  <c:v>44.673000000000002</c:v>
                </c:pt>
                <c:pt idx="1962">
                  <c:v>44.691000000000003</c:v>
                </c:pt>
                <c:pt idx="1963">
                  <c:v>44.698</c:v>
                </c:pt>
                <c:pt idx="1964">
                  <c:v>44.713000000000001</c:v>
                </c:pt>
                <c:pt idx="1965">
                  <c:v>44.723999999999997</c:v>
                </c:pt>
                <c:pt idx="1966">
                  <c:v>44.734999999999999</c:v>
                </c:pt>
                <c:pt idx="1967">
                  <c:v>44.756</c:v>
                </c:pt>
                <c:pt idx="1968">
                  <c:v>44.777999999999999</c:v>
                </c:pt>
                <c:pt idx="1969">
                  <c:v>44.781999999999996</c:v>
                </c:pt>
                <c:pt idx="1970">
                  <c:v>44.8</c:v>
                </c:pt>
                <c:pt idx="1971">
                  <c:v>44.822000000000003</c:v>
                </c:pt>
                <c:pt idx="1972">
                  <c:v>44.822000000000003</c:v>
                </c:pt>
                <c:pt idx="1973">
                  <c:v>44.847000000000001</c:v>
                </c:pt>
                <c:pt idx="1974">
                  <c:v>44.866</c:v>
                </c:pt>
                <c:pt idx="1975">
                  <c:v>44.862000000000002</c:v>
                </c:pt>
                <c:pt idx="1976">
                  <c:v>44.877000000000002</c:v>
                </c:pt>
                <c:pt idx="1977">
                  <c:v>44.902000000000001</c:v>
                </c:pt>
                <c:pt idx="1978">
                  <c:v>44.908999999999999</c:v>
                </c:pt>
                <c:pt idx="1979">
                  <c:v>44.92</c:v>
                </c:pt>
                <c:pt idx="1980">
                  <c:v>44.948999999999998</c:v>
                </c:pt>
                <c:pt idx="1981">
                  <c:v>44.957000000000001</c:v>
                </c:pt>
                <c:pt idx="1982">
                  <c:v>44.966999999999999</c:v>
                </c:pt>
                <c:pt idx="1983">
                  <c:v>44.981999999999999</c:v>
                </c:pt>
                <c:pt idx="1984">
                  <c:v>44.997</c:v>
                </c:pt>
                <c:pt idx="1985">
                  <c:v>45.015000000000001</c:v>
                </c:pt>
                <c:pt idx="1986">
                  <c:v>45.036999999999999</c:v>
                </c:pt>
                <c:pt idx="1987">
                  <c:v>45.051000000000002</c:v>
                </c:pt>
                <c:pt idx="1988">
                  <c:v>45.069000000000003</c:v>
                </c:pt>
                <c:pt idx="1989">
                  <c:v>45.084000000000003</c:v>
                </c:pt>
                <c:pt idx="1990">
                  <c:v>45.106000000000002</c:v>
                </c:pt>
                <c:pt idx="1991">
                  <c:v>45.131</c:v>
                </c:pt>
                <c:pt idx="1992">
                  <c:v>45.146000000000001</c:v>
                </c:pt>
                <c:pt idx="1993">
                  <c:v>45.146000000000001</c:v>
                </c:pt>
                <c:pt idx="1994">
                  <c:v>45.164000000000001</c:v>
                </c:pt>
                <c:pt idx="1995">
                  <c:v>45.192999999999998</c:v>
                </c:pt>
                <c:pt idx="1996">
                  <c:v>45.207000000000001</c:v>
                </c:pt>
                <c:pt idx="1997">
                  <c:v>45.228999999999999</c:v>
                </c:pt>
                <c:pt idx="1998">
                  <c:v>45.250999999999998</c:v>
                </c:pt>
                <c:pt idx="1999">
                  <c:v>45.258000000000003</c:v>
                </c:pt>
                <c:pt idx="2000">
                  <c:v>45.28</c:v>
                </c:pt>
                <c:pt idx="2001">
                  <c:v>45.298000000000002</c:v>
                </c:pt>
                <c:pt idx="2002">
                  <c:v>45.326999999999998</c:v>
                </c:pt>
                <c:pt idx="2003">
                  <c:v>45.335000000000001</c:v>
                </c:pt>
                <c:pt idx="2004">
                  <c:v>45.348999999999997</c:v>
                </c:pt>
                <c:pt idx="2005">
                  <c:v>45.375</c:v>
                </c:pt>
                <c:pt idx="2006">
                  <c:v>45.393000000000001</c:v>
                </c:pt>
                <c:pt idx="2007">
                  <c:v>45.411000000000001</c:v>
                </c:pt>
                <c:pt idx="2008">
                  <c:v>45.421999999999997</c:v>
                </c:pt>
                <c:pt idx="2009">
                  <c:v>45.44</c:v>
                </c:pt>
                <c:pt idx="2010">
                  <c:v>45.462000000000003</c:v>
                </c:pt>
                <c:pt idx="2011">
                  <c:v>45.469000000000001</c:v>
                </c:pt>
                <c:pt idx="2012">
                  <c:v>45.497999999999998</c:v>
                </c:pt>
                <c:pt idx="2013">
                  <c:v>45.52</c:v>
                </c:pt>
                <c:pt idx="2014">
                  <c:v>45.527000000000001</c:v>
                </c:pt>
                <c:pt idx="2015">
                  <c:v>45.552999999999997</c:v>
                </c:pt>
                <c:pt idx="2016">
                  <c:v>45.582000000000001</c:v>
                </c:pt>
                <c:pt idx="2017">
                  <c:v>45.585999999999999</c:v>
                </c:pt>
                <c:pt idx="2018">
                  <c:v>45.603999999999999</c:v>
                </c:pt>
                <c:pt idx="2019">
                  <c:v>45.64</c:v>
                </c:pt>
                <c:pt idx="2020">
                  <c:v>45.654000000000003</c:v>
                </c:pt>
                <c:pt idx="2021">
                  <c:v>45.673000000000002</c:v>
                </c:pt>
                <c:pt idx="2022">
                  <c:v>45.691000000000003</c:v>
                </c:pt>
                <c:pt idx="2023">
                  <c:v>45.704999999999998</c:v>
                </c:pt>
                <c:pt idx="2024">
                  <c:v>45.734000000000002</c:v>
                </c:pt>
                <c:pt idx="2025">
                  <c:v>45.762999999999998</c:v>
                </c:pt>
                <c:pt idx="2026">
                  <c:v>45.774000000000001</c:v>
                </c:pt>
                <c:pt idx="2027">
                  <c:v>45.811</c:v>
                </c:pt>
                <c:pt idx="2028">
                  <c:v>45.822000000000003</c:v>
                </c:pt>
                <c:pt idx="2029">
                  <c:v>45.84</c:v>
                </c:pt>
                <c:pt idx="2030">
                  <c:v>45.872999999999998</c:v>
                </c:pt>
                <c:pt idx="2031">
                  <c:v>45.893999999999998</c:v>
                </c:pt>
                <c:pt idx="2032">
                  <c:v>45.911999999999999</c:v>
                </c:pt>
                <c:pt idx="2033">
                  <c:v>45.933999999999997</c:v>
                </c:pt>
                <c:pt idx="2034">
                  <c:v>45.966999999999999</c:v>
                </c:pt>
                <c:pt idx="2035">
                  <c:v>45.981000000000002</c:v>
                </c:pt>
                <c:pt idx="2036">
                  <c:v>46.003</c:v>
                </c:pt>
                <c:pt idx="2037">
                  <c:v>46.029000000000003</c:v>
                </c:pt>
                <c:pt idx="2038">
                  <c:v>46.046999999999997</c:v>
                </c:pt>
                <c:pt idx="2039">
                  <c:v>46.076000000000001</c:v>
                </c:pt>
                <c:pt idx="2040">
                  <c:v>46.094000000000001</c:v>
                </c:pt>
                <c:pt idx="2041">
                  <c:v>46.100999999999999</c:v>
                </c:pt>
                <c:pt idx="2042">
                  <c:v>46.13</c:v>
                </c:pt>
                <c:pt idx="2043">
                  <c:v>46.152000000000001</c:v>
                </c:pt>
                <c:pt idx="2044">
                  <c:v>46.167000000000002</c:v>
                </c:pt>
                <c:pt idx="2045">
                  <c:v>46.195999999999998</c:v>
                </c:pt>
                <c:pt idx="2046">
                  <c:v>46.218000000000004</c:v>
                </c:pt>
                <c:pt idx="2047">
                  <c:v>46.231999999999999</c:v>
                </c:pt>
                <c:pt idx="2048">
                  <c:v>46.268000000000001</c:v>
                </c:pt>
                <c:pt idx="2049">
                  <c:v>46.293999999999997</c:v>
                </c:pt>
                <c:pt idx="2050">
                  <c:v>46.305</c:v>
                </c:pt>
                <c:pt idx="2051">
                  <c:v>46.337000000000003</c:v>
                </c:pt>
                <c:pt idx="2052">
                  <c:v>46.377000000000002</c:v>
                </c:pt>
                <c:pt idx="2053">
                  <c:v>46.395000000000003</c:v>
                </c:pt>
                <c:pt idx="2054">
                  <c:v>46.417000000000002</c:v>
                </c:pt>
                <c:pt idx="2055">
                  <c:v>46.442999999999998</c:v>
                </c:pt>
                <c:pt idx="2056">
                  <c:v>46.460999999999999</c:v>
                </c:pt>
                <c:pt idx="2057">
                  <c:v>46.482999999999997</c:v>
                </c:pt>
                <c:pt idx="2058">
                  <c:v>46.518999999999998</c:v>
                </c:pt>
                <c:pt idx="2059">
                  <c:v>46.536999999999999</c:v>
                </c:pt>
                <c:pt idx="2060">
                  <c:v>46.576999999999998</c:v>
                </c:pt>
                <c:pt idx="2061">
                  <c:v>46.613</c:v>
                </c:pt>
                <c:pt idx="2062">
                  <c:v>46.621000000000002</c:v>
                </c:pt>
                <c:pt idx="2063">
                  <c:v>46.656999999999996</c:v>
                </c:pt>
                <c:pt idx="2064">
                  <c:v>46.692999999999998</c:v>
                </c:pt>
                <c:pt idx="2065">
                  <c:v>46.697000000000003</c:v>
                </c:pt>
                <c:pt idx="2066">
                  <c:v>46.74</c:v>
                </c:pt>
                <c:pt idx="2067">
                  <c:v>46.77</c:v>
                </c:pt>
                <c:pt idx="2068">
                  <c:v>46.795000000000002</c:v>
                </c:pt>
                <c:pt idx="2069">
                  <c:v>46.828000000000003</c:v>
                </c:pt>
                <c:pt idx="2070">
                  <c:v>46.856999999999999</c:v>
                </c:pt>
                <c:pt idx="2071">
                  <c:v>46.871000000000002</c:v>
                </c:pt>
                <c:pt idx="2072">
                  <c:v>46.908000000000001</c:v>
                </c:pt>
                <c:pt idx="2073">
                  <c:v>46.936999999999998</c:v>
                </c:pt>
                <c:pt idx="2074">
                  <c:v>46.962000000000003</c:v>
                </c:pt>
                <c:pt idx="2075">
                  <c:v>46.997999999999998</c:v>
                </c:pt>
                <c:pt idx="2076">
                  <c:v>47.030999999999999</c:v>
                </c:pt>
                <c:pt idx="2077">
                  <c:v>47.052999999999997</c:v>
                </c:pt>
                <c:pt idx="2078">
                  <c:v>47.085000000000001</c:v>
                </c:pt>
                <c:pt idx="2079">
                  <c:v>47.122</c:v>
                </c:pt>
                <c:pt idx="2080">
                  <c:v>47.133000000000003</c:v>
                </c:pt>
                <c:pt idx="2081">
                  <c:v>47.161999999999999</c:v>
                </c:pt>
                <c:pt idx="2082">
                  <c:v>47.191000000000003</c:v>
                </c:pt>
                <c:pt idx="2083">
                  <c:v>47.204999999999998</c:v>
                </c:pt>
                <c:pt idx="2084">
                  <c:v>47.241999999999997</c:v>
                </c:pt>
                <c:pt idx="2085">
                  <c:v>47.277999999999999</c:v>
                </c:pt>
                <c:pt idx="2086">
                  <c:v>47.3</c:v>
                </c:pt>
                <c:pt idx="2087">
                  <c:v>47.329000000000001</c:v>
                </c:pt>
                <c:pt idx="2088">
                  <c:v>47.378999999999998</c:v>
                </c:pt>
                <c:pt idx="2089">
                  <c:v>47.393999999999998</c:v>
                </c:pt>
                <c:pt idx="2090">
                  <c:v>47.436999999999998</c:v>
                </c:pt>
                <c:pt idx="2091">
                  <c:v>47.47</c:v>
                </c:pt>
                <c:pt idx="2092">
                  <c:v>47.503</c:v>
                </c:pt>
                <c:pt idx="2093">
                  <c:v>47.527999999999999</c:v>
                </c:pt>
                <c:pt idx="2094">
                  <c:v>47.564</c:v>
                </c:pt>
                <c:pt idx="2095">
                  <c:v>47.585999999999999</c:v>
                </c:pt>
                <c:pt idx="2096">
                  <c:v>47.619</c:v>
                </c:pt>
                <c:pt idx="2097">
                  <c:v>47.665999999999997</c:v>
                </c:pt>
                <c:pt idx="2098">
                  <c:v>47.683999999999997</c:v>
                </c:pt>
                <c:pt idx="2099">
                  <c:v>47.720999999999997</c:v>
                </c:pt>
                <c:pt idx="2100">
                  <c:v>47.76</c:v>
                </c:pt>
                <c:pt idx="2101">
                  <c:v>47.774999999999999</c:v>
                </c:pt>
                <c:pt idx="2102">
                  <c:v>47.822000000000003</c:v>
                </c:pt>
                <c:pt idx="2103">
                  <c:v>47.857999999999997</c:v>
                </c:pt>
                <c:pt idx="2104">
                  <c:v>47.887</c:v>
                </c:pt>
                <c:pt idx="2105">
                  <c:v>47.935000000000002</c:v>
                </c:pt>
                <c:pt idx="2106">
                  <c:v>47.975000000000001</c:v>
                </c:pt>
                <c:pt idx="2107">
                  <c:v>47.984999999999999</c:v>
                </c:pt>
                <c:pt idx="2108">
                  <c:v>48.029000000000003</c:v>
                </c:pt>
                <c:pt idx="2109">
                  <c:v>48.069000000000003</c:v>
                </c:pt>
                <c:pt idx="2110">
                  <c:v>48.087000000000003</c:v>
                </c:pt>
                <c:pt idx="2111">
                  <c:v>48.127000000000002</c:v>
                </c:pt>
                <c:pt idx="2112">
                  <c:v>48.170999999999999</c:v>
                </c:pt>
                <c:pt idx="2113">
                  <c:v>48.195999999999998</c:v>
                </c:pt>
                <c:pt idx="2114">
                  <c:v>48.228999999999999</c:v>
                </c:pt>
                <c:pt idx="2115">
                  <c:v>48.268999999999998</c:v>
                </c:pt>
                <c:pt idx="2116">
                  <c:v>48.286999999999999</c:v>
                </c:pt>
                <c:pt idx="2117">
                  <c:v>48.326999999999998</c:v>
                </c:pt>
                <c:pt idx="2118">
                  <c:v>48.381</c:v>
                </c:pt>
                <c:pt idx="2119">
                  <c:v>48.402999999999999</c:v>
                </c:pt>
                <c:pt idx="2120">
                  <c:v>48.442999999999998</c:v>
                </c:pt>
                <c:pt idx="2121">
                  <c:v>48.478999999999999</c:v>
                </c:pt>
                <c:pt idx="2122">
                  <c:v>48.493000000000002</c:v>
                </c:pt>
                <c:pt idx="2123">
                  <c:v>48.536999999999999</c:v>
                </c:pt>
                <c:pt idx="2124">
                  <c:v>48.588000000000001</c:v>
                </c:pt>
                <c:pt idx="2125">
                  <c:v>48.606000000000002</c:v>
                </c:pt>
                <c:pt idx="2126">
                  <c:v>48.631</c:v>
                </c:pt>
                <c:pt idx="2127">
                  <c:v>48.670999999999999</c:v>
                </c:pt>
                <c:pt idx="2128">
                  <c:v>48.697000000000003</c:v>
                </c:pt>
                <c:pt idx="2129">
                  <c:v>48.728999999999999</c:v>
                </c:pt>
                <c:pt idx="2130">
                  <c:v>48.765000000000001</c:v>
                </c:pt>
                <c:pt idx="2131">
                  <c:v>48.783999999999999</c:v>
                </c:pt>
                <c:pt idx="2132">
                  <c:v>48.82</c:v>
                </c:pt>
                <c:pt idx="2133">
                  <c:v>48.86</c:v>
                </c:pt>
                <c:pt idx="2134">
                  <c:v>48.874000000000002</c:v>
                </c:pt>
                <c:pt idx="2135">
                  <c:v>48.917999999999999</c:v>
                </c:pt>
                <c:pt idx="2136">
                  <c:v>48.954000000000001</c:v>
                </c:pt>
                <c:pt idx="2137">
                  <c:v>48.972000000000001</c:v>
                </c:pt>
                <c:pt idx="2138">
                  <c:v>49.000999999999998</c:v>
                </c:pt>
                <c:pt idx="2139">
                  <c:v>49.045000000000002</c:v>
                </c:pt>
                <c:pt idx="2140">
                  <c:v>49.07</c:v>
                </c:pt>
                <c:pt idx="2141">
                  <c:v>49.103000000000002</c:v>
                </c:pt>
                <c:pt idx="2142">
                  <c:v>49.139000000000003</c:v>
                </c:pt>
                <c:pt idx="2143">
                  <c:v>49.158000000000001</c:v>
                </c:pt>
                <c:pt idx="2144">
                  <c:v>49.194000000000003</c:v>
                </c:pt>
                <c:pt idx="2145">
                  <c:v>49.23</c:v>
                </c:pt>
                <c:pt idx="2146">
                  <c:v>49.252000000000002</c:v>
                </c:pt>
                <c:pt idx="2147">
                  <c:v>49.274000000000001</c:v>
                </c:pt>
                <c:pt idx="2148">
                  <c:v>49.305999999999997</c:v>
                </c:pt>
                <c:pt idx="2149">
                  <c:v>49.328000000000003</c:v>
                </c:pt>
                <c:pt idx="2150">
                  <c:v>49.353999999999999</c:v>
                </c:pt>
                <c:pt idx="2151">
                  <c:v>49.393999999999998</c:v>
                </c:pt>
                <c:pt idx="2152">
                  <c:v>49.411999999999999</c:v>
                </c:pt>
                <c:pt idx="2153">
                  <c:v>49.436999999999998</c:v>
                </c:pt>
                <c:pt idx="2154">
                  <c:v>49.47</c:v>
                </c:pt>
                <c:pt idx="2155">
                  <c:v>49.481000000000002</c:v>
                </c:pt>
                <c:pt idx="2156">
                  <c:v>49.52</c:v>
                </c:pt>
                <c:pt idx="2157">
                  <c:v>49.542000000000002</c:v>
                </c:pt>
                <c:pt idx="2158">
                  <c:v>49.552999999999997</c:v>
                </c:pt>
                <c:pt idx="2159">
                  <c:v>49.575000000000003</c:v>
                </c:pt>
                <c:pt idx="2160">
                  <c:v>49.615000000000002</c:v>
                </c:pt>
                <c:pt idx="2161">
                  <c:v>49.64</c:v>
                </c:pt>
                <c:pt idx="2162">
                  <c:v>49.68</c:v>
                </c:pt>
                <c:pt idx="2163">
                  <c:v>49.709000000000003</c:v>
                </c:pt>
                <c:pt idx="2164">
                  <c:v>49.731000000000002</c:v>
                </c:pt>
                <c:pt idx="2165">
                  <c:v>49.756</c:v>
                </c:pt>
                <c:pt idx="2166">
                  <c:v>49.792999999999999</c:v>
                </c:pt>
                <c:pt idx="2167">
                  <c:v>49.807000000000002</c:v>
                </c:pt>
                <c:pt idx="2168">
                  <c:v>49.835999999999999</c:v>
                </c:pt>
                <c:pt idx="2169">
                  <c:v>49.869</c:v>
                </c:pt>
                <c:pt idx="2170">
                  <c:v>49.883000000000003</c:v>
                </c:pt>
                <c:pt idx="2171">
                  <c:v>49.911999999999999</c:v>
                </c:pt>
                <c:pt idx="2172">
                  <c:v>49.933999999999997</c:v>
                </c:pt>
                <c:pt idx="2173">
                  <c:v>49.948999999999998</c:v>
                </c:pt>
                <c:pt idx="2174">
                  <c:v>49.973999999999997</c:v>
                </c:pt>
                <c:pt idx="2175">
                  <c:v>50</c:v>
                </c:pt>
                <c:pt idx="2176">
                  <c:v>50.014000000000003</c:v>
                </c:pt>
                <c:pt idx="2177">
                  <c:v>50.045999999999999</c:v>
                </c:pt>
                <c:pt idx="2178">
                  <c:v>50.072000000000003</c:v>
                </c:pt>
                <c:pt idx="2179">
                  <c:v>50.085999999999999</c:v>
                </c:pt>
                <c:pt idx="2180">
                  <c:v>50.115000000000002</c:v>
                </c:pt>
                <c:pt idx="2181">
                  <c:v>50.137</c:v>
                </c:pt>
                <c:pt idx="2182">
                  <c:v>50.155000000000001</c:v>
                </c:pt>
                <c:pt idx="2183">
                  <c:v>50.191000000000003</c:v>
                </c:pt>
                <c:pt idx="2184">
                  <c:v>50.209000000000003</c:v>
                </c:pt>
                <c:pt idx="2185">
                  <c:v>50.226999999999997</c:v>
                </c:pt>
                <c:pt idx="2186">
                  <c:v>50.256</c:v>
                </c:pt>
                <c:pt idx="2187">
                  <c:v>50.287999999999997</c:v>
                </c:pt>
                <c:pt idx="2188">
                  <c:v>50.287999999999997</c:v>
                </c:pt>
                <c:pt idx="2189">
                  <c:v>50.323999999999998</c:v>
                </c:pt>
                <c:pt idx="2190">
                  <c:v>50.345999999999997</c:v>
                </c:pt>
                <c:pt idx="2191">
                  <c:v>50.353000000000002</c:v>
                </c:pt>
                <c:pt idx="2192">
                  <c:v>50.389000000000003</c:v>
                </c:pt>
                <c:pt idx="2193">
                  <c:v>50.406999999999996</c:v>
                </c:pt>
                <c:pt idx="2194">
                  <c:v>50.417999999999999</c:v>
                </c:pt>
                <c:pt idx="2195">
                  <c:v>50.457999999999998</c:v>
                </c:pt>
                <c:pt idx="2196">
                  <c:v>50.482999999999997</c:v>
                </c:pt>
                <c:pt idx="2197">
                  <c:v>50.494</c:v>
                </c:pt>
                <c:pt idx="2198">
                  <c:v>50.523000000000003</c:v>
                </c:pt>
                <c:pt idx="2199">
                  <c:v>50.540999999999997</c:v>
                </c:pt>
                <c:pt idx="2200">
                  <c:v>50.558999999999997</c:v>
                </c:pt>
                <c:pt idx="2201">
                  <c:v>50.584000000000003</c:v>
                </c:pt>
                <c:pt idx="2202">
                  <c:v>50.61</c:v>
                </c:pt>
                <c:pt idx="2203">
                  <c:v>50.616999999999997</c:v>
                </c:pt>
                <c:pt idx="2204">
                  <c:v>50.646000000000001</c:v>
                </c:pt>
                <c:pt idx="2205">
                  <c:v>50.674999999999997</c:v>
                </c:pt>
                <c:pt idx="2206">
                  <c:v>50.686</c:v>
                </c:pt>
                <c:pt idx="2207">
                  <c:v>50.707000000000001</c:v>
                </c:pt>
                <c:pt idx="2208">
                  <c:v>50.743000000000002</c:v>
                </c:pt>
                <c:pt idx="2209">
                  <c:v>50.75</c:v>
                </c:pt>
                <c:pt idx="2210">
                  <c:v>50.779000000000003</c:v>
                </c:pt>
                <c:pt idx="2211">
                  <c:v>50.801000000000002</c:v>
                </c:pt>
                <c:pt idx="2212">
                  <c:v>50.816000000000003</c:v>
                </c:pt>
                <c:pt idx="2213">
                  <c:v>50.844000000000001</c:v>
                </c:pt>
                <c:pt idx="2214">
                  <c:v>50.87</c:v>
                </c:pt>
                <c:pt idx="2215">
                  <c:v>50.872999999999998</c:v>
                </c:pt>
                <c:pt idx="2216">
                  <c:v>50.902000000000001</c:v>
                </c:pt>
                <c:pt idx="2217">
                  <c:v>50.935000000000002</c:v>
                </c:pt>
                <c:pt idx="2218">
                  <c:v>50.938000000000002</c:v>
                </c:pt>
                <c:pt idx="2219">
                  <c:v>50.970999999999997</c:v>
                </c:pt>
                <c:pt idx="2220">
                  <c:v>50.984999999999999</c:v>
                </c:pt>
                <c:pt idx="2221">
                  <c:v>51</c:v>
                </c:pt>
                <c:pt idx="2222">
                  <c:v>51.021999999999998</c:v>
                </c:pt>
                <c:pt idx="2223">
                  <c:v>51.054000000000002</c:v>
                </c:pt>
                <c:pt idx="2224">
                  <c:v>51.064999999999998</c:v>
                </c:pt>
                <c:pt idx="2225">
                  <c:v>51.079000000000001</c:v>
                </c:pt>
                <c:pt idx="2226">
                  <c:v>51.107999999999997</c:v>
                </c:pt>
                <c:pt idx="2227">
                  <c:v>51.125999999999998</c:v>
                </c:pt>
                <c:pt idx="2228">
                  <c:v>51.158999999999999</c:v>
                </c:pt>
                <c:pt idx="2229">
                  <c:v>51.177</c:v>
                </c:pt>
                <c:pt idx="2230">
                  <c:v>51.188000000000002</c:v>
                </c:pt>
                <c:pt idx="2231">
                  <c:v>51.213000000000001</c:v>
                </c:pt>
                <c:pt idx="2232">
                  <c:v>51.238</c:v>
                </c:pt>
                <c:pt idx="2233">
                  <c:v>51.253</c:v>
                </c:pt>
                <c:pt idx="2234">
                  <c:v>51.277999999999999</c:v>
                </c:pt>
                <c:pt idx="2235">
                  <c:v>51.295999999999999</c:v>
                </c:pt>
                <c:pt idx="2236">
                  <c:v>51.314</c:v>
                </c:pt>
                <c:pt idx="2237">
                  <c:v>51.343000000000004</c:v>
                </c:pt>
                <c:pt idx="2238">
                  <c:v>51.356999999999999</c:v>
                </c:pt>
                <c:pt idx="2239">
                  <c:v>51.378999999999998</c:v>
                </c:pt>
                <c:pt idx="2240">
                  <c:v>51.411999999999999</c:v>
                </c:pt>
                <c:pt idx="2241">
                  <c:v>51.426000000000002</c:v>
                </c:pt>
                <c:pt idx="2242">
                  <c:v>51.444000000000003</c:v>
                </c:pt>
                <c:pt idx="2243">
                  <c:v>51.469000000000001</c:v>
                </c:pt>
                <c:pt idx="2244">
                  <c:v>51.506</c:v>
                </c:pt>
                <c:pt idx="2245">
                  <c:v>51.512999999999998</c:v>
                </c:pt>
                <c:pt idx="2246">
                  <c:v>51.548999999999999</c:v>
                </c:pt>
                <c:pt idx="2247">
                  <c:v>51.578000000000003</c:v>
                </c:pt>
                <c:pt idx="2248">
                  <c:v>51.578000000000003</c:v>
                </c:pt>
                <c:pt idx="2249">
                  <c:v>51.606999999999999</c:v>
                </c:pt>
                <c:pt idx="2250">
                  <c:v>51.631999999999998</c:v>
                </c:pt>
                <c:pt idx="2251">
                  <c:v>51.639000000000003</c:v>
                </c:pt>
                <c:pt idx="2252">
                  <c:v>51.664000000000001</c:v>
                </c:pt>
                <c:pt idx="2253">
                  <c:v>51.683</c:v>
                </c:pt>
                <c:pt idx="2254">
                  <c:v>51.701000000000001</c:v>
                </c:pt>
                <c:pt idx="2255">
                  <c:v>51.73</c:v>
                </c:pt>
                <c:pt idx="2256">
                  <c:v>51.750999999999998</c:v>
                </c:pt>
                <c:pt idx="2257">
                  <c:v>51.768999999999998</c:v>
                </c:pt>
                <c:pt idx="2258">
                  <c:v>51.786999999999999</c:v>
                </c:pt>
                <c:pt idx="2259">
                  <c:v>51.816000000000003</c:v>
                </c:pt>
                <c:pt idx="2260">
                  <c:v>51.834000000000003</c:v>
                </c:pt>
                <c:pt idx="2261">
                  <c:v>51.856000000000002</c:v>
                </c:pt>
                <c:pt idx="2262">
                  <c:v>51.892000000000003</c:v>
                </c:pt>
                <c:pt idx="2263">
                  <c:v>51.902999999999999</c:v>
                </c:pt>
                <c:pt idx="2264">
                  <c:v>51.920999999999999</c:v>
                </c:pt>
                <c:pt idx="2265">
                  <c:v>51.942999999999998</c:v>
                </c:pt>
                <c:pt idx="2266">
                  <c:v>51.95</c:v>
                </c:pt>
                <c:pt idx="2267">
                  <c:v>51.975000000000001</c:v>
                </c:pt>
                <c:pt idx="2268">
                  <c:v>52</c:v>
                </c:pt>
                <c:pt idx="2269">
                  <c:v>52.011000000000003</c:v>
                </c:pt>
                <c:pt idx="2270">
                  <c:v>52.043999999999997</c:v>
                </c:pt>
                <c:pt idx="2271">
                  <c:v>52.055</c:v>
                </c:pt>
                <c:pt idx="2272">
                  <c:v>52.064999999999998</c:v>
                </c:pt>
                <c:pt idx="2273">
                  <c:v>52.087000000000003</c:v>
                </c:pt>
                <c:pt idx="2274">
                  <c:v>52.116</c:v>
                </c:pt>
                <c:pt idx="2275">
                  <c:v>52.134</c:v>
                </c:pt>
                <c:pt idx="2276">
                  <c:v>52.152000000000001</c:v>
                </c:pt>
                <c:pt idx="2277">
                  <c:v>52.180999999999997</c:v>
                </c:pt>
                <c:pt idx="2278">
                  <c:v>52.185000000000002</c:v>
                </c:pt>
                <c:pt idx="2279">
                  <c:v>52.203000000000003</c:v>
                </c:pt>
                <c:pt idx="2280">
                  <c:v>52.216999999999999</c:v>
                </c:pt>
                <c:pt idx="2281">
                  <c:v>52.231999999999999</c:v>
                </c:pt>
                <c:pt idx="2282">
                  <c:v>52.256999999999998</c:v>
                </c:pt>
                <c:pt idx="2283">
                  <c:v>52.281999999999996</c:v>
                </c:pt>
                <c:pt idx="2284">
                  <c:v>52.286000000000001</c:v>
                </c:pt>
                <c:pt idx="2285">
                  <c:v>52.311</c:v>
                </c:pt>
                <c:pt idx="2286">
                  <c:v>52.344000000000001</c:v>
                </c:pt>
                <c:pt idx="2287">
                  <c:v>52.344000000000001</c:v>
                </c:pt>
                <c:pt idx="2288">
                  <c:v>52.372999999999998</c:v>
                </c:pt>
                <c:pt idx="2289">
                  <c:v>52.398000000000003</c:v>
                </c:pt>
                <c:pt idx="2290">
                  <c:v>52.402000000000001</c:v>
                </c:pt>
                <c:pt idx="2291">
                  <c:v>52.430999999999997</c:v>
                </c:pt>
                <c:pt idx="2292">
                  <c:v>52.451999999999998</c:v>
                </c:pt>
                <c:pt idx="2293">
                  <c:v>52.459000000000003</c:v>
                </c:pt>
                <c:pt idx="2294">
                  <c:v>52.488</c:v>
                </c:pt>
                <c:pt idx="2295">
                  <c:v>52.503</c:v>
                </c:pt>
                <c:pt idx="2296">
                  <c:v>52.524000000000001</c:v>
                </c:pt>
                <c:pt idx="2297">
                  <c:v>52.545999999999999</c:v>
                </c:pt>
                <c:pt idx="2298">
                  <c:v>52.567999999999998</c:v>
                </c:pt>
                <c:pt idx="2299">
                  <c:v>52.570999999999998</c:v>
                </c:pt>
                <c:pt idx="2300">
                  <c:v>52.585999999999999</c:v>
                </c:pt>
                <c:pt idx="2301">
                  <c:v>52.618000000000002</c:v>
                </c:pt>
                <c:pt idx="2302">
                  <c:v>52.628999999999998</c:v>
                </c:pt>
                <c:pt idx="2303">
                  <c:v>52.64</c:v>
                </c:pt>
                <c:pt idx="2304">
                  <c:v>52.651000000000003</c:v>
                </c:pt>
                <c:pt idx="2305">
                  <c:v>52.665999999999997</c:v>
                </c:pt>
                <c:pt idx="2306">
                  <c:v>52.691000000000003</c:v>
                </c:pt>
                <c:pt idx="2307">
                  <c:v>52.709000000000003</c:v>
                </c:pt>
                <c:pt idx="2308">
                  <c:v>52.73</c:v>
                </c:pt>
                <c:pt idx="2309">
                  <c:v>52.738</c:v>
                </c:pt>
                <c:pt idx="2310">
                  <c:v>52.749000000000002</c:v>
                </c:pt>
                <c:pt idx="2311">
                  <c:v>52.762999999999998</c:v>
                </c:pt>
                <c:pt idx="2312">
                  <c:v>52.780999999999999</c:v>
                </c:pt>
                <c:pt idx="2313">
                  <c:v>52.798999999999999</c:v>
                </c:pt>
                <c:pt idx="2314">
                  <c:v>52.81</c:v>
                </c:pt>
                <c:pt idx="2315">
                  <c:v>52.832000000000001</c:v>
                </c:pt>
                <c:pt idx="2316">
                  <c:v>52.85</c:v>
                </c:pt>
                <c:pt idx="2317">
                  <c:v>52.863999999999997</c:v>
                </c:pt>
                <c:pt idx="2318">
                  <c:v>52.881999999999998</c:v>
                </c:pt>
                <c:pt idx="2319">
                  <c:v>52.896999999999998</c:v>
                </c:pt>
                <c:pt idx="2320">
                  <c:v>52.908000000000001</c:v>
                </c:pt>
                <c:pt idx="2321">
                  <c:v>52.929000000000002</c:v>
                </c:pt>
                <c:pt idx="2322">
                  <c:v>52.933</c:v>
                </c:pt>
                <c:pt idx="2323">
                  <c:v>52.951000000000001</c:v>
                </c:pt>
                <c:pt idx="2324">
                  <c:v>52.972999999999999</c:v>
                </c:pt>
                <c:pt idx="2325">
                  <c:v>52.987000000000002</c:v>
                </c:pt>
                <c:pt idx="2326">
                  <c:v>53.002000000000002</c:v>
                </c:pt>
                <c:pt idx="2327">
                  <c:v>53.02</c:v>
                </c:pt>
                <c:pt idx="2328">
                  <c:v>53.030999999999999</c:v>
                </c:pt>
                <c:pt idx="2329">
                  <c:v>53.030999999999999</c:v>
                </c:pt>
                <c:pt idx="2330">
                  <c:v>53.067</c:v>
                </c:pt>
                <c:pt idx="2331">
                  <c:v>53.063000000000002</c:v>
                </c:pt>
                <c:pt idx="2332">
                  <c:v>53.073999999999998</c:v>
                </c:pt>
                <c:pt idx="2333">
                  <c:v>53.098999999999997</c:v>
                </c:pt>
                <c:pt idx="2334">
                  <c:v>53.103000000000002</c:v>
                </c:pt>
                <c:pt idx="2335">
                  <c:v>53.106999999999999</c:v>
                </c:pt>
                <c:pt idx="2336">
                  <c:v>53.103000000000002</c:v>
                </c:pt>
                <c:pt idx="2337">
                  <c:v>53.11</c:v>
                </c:pt>
                <c:pt idx="2338">
                  <c:v>53.125</c:v>
                </c:pt>
                <c:pt idx="2339">
                  <c:v>53.125</c:v>
                </c:pt>
                <c:pt idx="2340">
                  <c:v>53.136000000000003</c:v>
                </c:pt>
                <c:pt idx="2341">
                  <c:v>53.131999999999998</c:v>
                </c:pt>
                <c:pt idx="2342">
                  <c:v>53.139000000000003</c:v>
                </c:pt>
                <c:pt idx="2343">
                  <c:v>53.121000000000002</c:v>
                </c:pt>
                <c:pt idx="2344">
                  <c:v>53.125</c:v>
                </c:pt>
                <c:pt idx="2345">
                  <c:v>53.118000000000002</c:v>
                </c:pt>
                <c:pt idx="2346">
                  <c:v>53.106999999999999</c:v>
                </c:pt>
                <c:pt idx="2347">
                  <c:v>53.103000000000002</c:v>
                </c:pt>
                <c:pt idx="2348">
                  <c:v>53.093000000000004</c:v>
                </c:pt>
                <c:pt idx="2349">
                  <c:v>53.1</c:v>
                </c:pt>
                <c:pt idx="2350">
                  <c:v>53.093000000000004</c:v>
                </c:pt>
                <c:pt idx="2351">
                  <c:v>53.078000000000003</c:v>
                </c:pt>
                <c:pt idx="2352">
                  <c:v>53.082000000000001</c:v>
                </c:pt>
                <c:pt idx="2353">
                  <c:v>53.082000000000001</c:v>
                </c:pt>
                <c:pt idx="2354">
                  <c:v>53.093000000000004</c:v>
                </c:pt>
                <c:pt idx="2355">
                  <c:v>53.082000000000001</c:v>
                </c:pt>
                <c:pt idx="2356">
                  <c:v>53.088999999999999</c:v>
                </c:pt>
                <c:pt idx="2357">
                  <c:v>53.093000000000004</c:v>
                </c:pt>
                <c:pt idx="2358">
                  <c:v>53.106999999999999</c:v>
                </c:pt>
                <c:pt idx="2359">
                  <c:v>53.113999999999997</c:v>
                </c:pt>
                <c:pt idx="2360">
                  <c:v>53.122</c:v>
                </c:pt>
                <c:pt idx="2361">
                  <c:v>53.136000000000003</c:v>
                </c:pt>
                <c:pt idx="2362">
                  <c:v>53.14</c:v>
                </c:pt>
                <c:pt idx="2363">
                  <c:v>53.151000000000003</c:v>
                </c:pt>
                <c:pt idx="2364">
                  <c:v>53.168999999999997</c:v>
                </c:pt>
                <c:pt idx="2365">
                  <c:v>53.18</c:v>
                </c:pt>
                <c:pt idx="2366">
                  <c:v>53.194000000000003</c:v>
                </c:pt>
                <c:pt idx="2367">
                  <c:v>53.212000000000003</c:v>
                </c:pt>
                <c:pt idx="2368">
                  <c:v>53.219000000000001</c:v>
                </c:pt>
                <c:pt idx="2369">
                  <c:v>53.234000000000002</c:v>
                </c:pt>
                <c:pt idx="2370">
                  <c:v>53.234000000000002</c:v>
                </c:pt>
                <c:pt idx="2371">
                  <c:v>53.241</c:v>
                </c:pt>
                <c:pt idx="2372">
                  <c:v>53.262999999999998</c:v>
                </c:pt>
                <c:pt idx="2373">
                  <c:v>53.287999999999997</c:v>
                </c:pt>
                <c:pt idx="2374">
                  <c:v>53.287999999999997</c:v>
                </c:pt>
                <c:pt idx="2375">
                  <c:v>53.313000000000002</c:v>
                </c:pt>
                <c:pt idx="2376">
                  <c:v>53.328000000000003</c:v>
                </c:pt>
                <c:pt idx="2377">
                  <c:v>53.331000000000003</c:v>
                </c:pt>
                <c:pt idx="2378">
                  <c:v>53.341999999999999</c:v>
                </c:pt>
                <c:pt idx="2379">
                  <c:v>53.356999999999999</c:v>
                </c:pt>
                <c:pt idx="2380">
                  <c:v>53.36</c:v>
                </c:pt>
                <c:pt idx="2381">
                  <c:v>53.381999999999998</c:v>
                </c:pt>
                <c:pt idx="2382">
                  <c:v>53.393000000000001</c:v>
                </c:pt>
                <c:pt idx="2383">
                  <c:v>53.396000000000001</c:v>
                </c:pt>
                <c:pt idx="2384">
                  <c:v>53.411000000000001</c:v>
                </c:pt>
                <c:pt idx="2385">
                  <c:v>53.414000000000001</c:v>
                </c:pt>
                <c:pt idx="2386">
                  <c:v>53.433</c:v>
                </c:pt>
                <c:pt idx="2387">
                  <c:v>53.432000000000002</c:v>
                </c:pt>
                <c:pt idx="2388">
                  <c:v>53.451000000000001</c:v>
                </c:pt>
                <c:pt idx="2389">
                  <c:v>53.460999999999999</c:v>
                </c:pt>
                <c:pt idx="2390">
                  <c:v>53.475999999999999</c:v>
                </c:pt>
                <c:pt idx="2391">
                  <c:v>53.49</c:v>
                </c:pt>
                <c:pt idx="2392">
                  <c:v>53.494</c:v>
                </c:pt>
                <c:pt idx="2393">
                  <c:v>53.512</c:v>
                </c:pt>
                <c:pt idx="2394">
                  <c:v>53.526000000000003</c:v>
                </c:pt>
                <c:pt idx="2395">
                  <c:v>53.533999999999999</c:v>
                </c:pt>
                <c:pt idx="2396">
                  <c:v>53.543999999999997</c:v>
                </c:pt>
                <c:pt idx="2397">
                  <c:v>53.558999999999997</c:v>
                </c:pt>
                <c:pt idx="2398">
                  <c:v>53.566000000000003</c:v>
                </c:pt>
                <c:pt idx="2399">
                  <c:v>53.581000000000003</c:v>
                </c:pt>
                <c:pt idx="2400">
                  <c:v>53.584000000000003</c:v>
                </c:pt>
                <c:pt idx="2401">
                  <c:v>53.591000000000001</c:v>
                </c:pt>
                <c:pt idx="2402">
                  <c:v>53.601999999999997</c:v>
                </c:pt>
                <c:pt idx="2403">
                  <c:v>53.613</c:v>
                </c:pt>
                <c:pt idx="2404">
                  <c:v>53.62</c:v>
                </c:pt>
                <c:pt idx="2405">
                  <c:v>53.634999999999998</c:v>
                </c:pt>
                <c:pt idx="2406">
                  <c:v>53.655999999999999</c:v>
                </c:pt>
                <c:pt idx="2407">
                  <c:v>53.664000000000001</c:v>
                </c:pt>
                <c:pt idx="2408">
                  <c:v>53.664000000000001</c:v>
                </c:pt>
                <c:pt idx="2409">
                  <c:v>53.692</c:v>
                </c:pt>
                <c:pt idx="2410">
                  <c:v>53.695999999999998</c:v>
                </c:pt>
                <c:pt idx="2411">
                  <c:v>53.718000000000004</c:v>
                </c:pt>
                <c:pt idx="2412">
                  <c:v>53.731999999999999</c:v>
                </c:pt>
                <c:pt idx="2413">
                  <c:v>53.743000000000002</c:v>
                </c:pt>
                <c:pt idx="2414">
                  <c:v>53.756999999999998</c:v>
                </c:pt>
                <c:pt idx="2415">
                  <c:v>53.761000000000003</c:v>
                </c:pt>
                <c:pt idx="2416">
                  <c:v>53.783000000000001</c:v>
                </c:pt>
                <c:pt idx="2417">
                  <c:v>53.792999999999999</c:v>
                </c:pt>
                <c:pt idx="2418">
                  <c:v>53.804000000000002</c:v>
                </c:pt>
                <c:pt idx="2419">
                  <c:v>53.811999999999998</c:v>
                </c:pt>
                <c:pt idx="2420">
                  <c:v>53.822000000000003</c:v>
                </c:pt>
                <c:pt idx="2421">
                  <c:v>53.832999999999998</c:v>
                </c:pt>
                <c:pt idx="2422">
                  <c:v>53.844000000000001</c:v>
                </c:pt>
                <c:pt idx="2423">
                  <c:v>53.854999999999997</c:v>
                </c:pt>
                <c:pt idx="2424">
                  <c:v>53.869</c:v>
                </c:pt>
                <c:pt idx="2425">
                  <c:v>53.88</c:v>
                </c:pt>
                <c:pt idx="2426">
                  <c:v>53.884</c:v>
                </c:pt>
                <c:pt idx="2427">
                  <c:v>53.902000000000001</c:v>
                </c:pt>
                <c:pt idx="2428">
                  <c:v>53.923000000000002</c:v>
                </c:pt>
                <c:pt idx="2429">
                  <c:v>53.938000000000002</c:v>
                </c:pt>
                <c:pt idx="2430">
                  <c:v>53.945</c:v>
                </c:pt>
                <c:pt idx="2431">
                  <c:v>53.956000000000003</c:v>
                </c:pt>
                <c:pt idx="2432">
                  <c:v>53.97</c:v>
                </c:pt>
                <c:pt idx="2433">
                  <c:v>53.991999999999997</c:v>
                </c:pt>
                <c:pt idx="2434">
                  <c:v>53.996000000000002</c:v>
                </c:pt>
                <c:pt idx="2435">
                  <c:v>54.021000000000001</c:v>
                </c:pt>
                <c:pt idx="2436">
                  <c:v>54.027999999999999</c:v>
                </c:pt>
                <c:pt idx="2437">
                  <c:v>54.039000000000001</c:v>
                </c:pt>
                <c:pt idx="2438">
                  <c:v>54.05</c:v>
                </c:pt>
                <c:pt idx="2439">
                  <c:v>54.067999999999998</c:v>
                </c:pt>
                <c:pt idx="2440">
                  <c:v>54.067999999999998</c:v>
                </c:pt>
                <c:pt idx="2441">
                  <c:v>54.088999999999999</c:v>
                </c:pt>
                <c:pt idx="2442">
                  <c:v>54.093000000000004</c:v>
                </c:pt>
                <c:pt idx="2443">
                  <c:v>54.103999999999999</c:v>
                </c:pt>
                <c:pt idx="2444">
                  <c:v>54.128999999999998</c:v>
                </c:pt>
                <c:pt idx="2445">
                  <c:v>54.136000000000003</c:v>
                </c:pt>
                <c:pt idx="2446">
                  <c:v>54.161999999999999</c:v>
                </c:pt>
                <c:pt idx="2447">
                  <c:v>54.171999999999997</c:v>
                </c:pt>
                <c:pt idx="2448">
                  <c:v>54.183</c:v>
                </c:pt>
                <c:pt idx="2449">
                  <c:v>54.194000000000003</c:v>
                </c:pt>
                <c:pt idx="2450">
                  <c:v>54.216000000000001</c:v>
                </c:pt>
                <c:pt idx="2451">
                  <c:v>54.237000000000002</c:v>
                </c:pt>
                <c:pt idx="2452">
                  <c:v>54.244999999999997</c:v>
                </c:pt>
                <c:pt idx="2453">
                  <c:v>54.27</c:v>
                </c:pt>
                <c:pt idx="2454">
                  <c:v>54.265999999999998</c:v>
                </c:pt>
                <c:pt idx="2455">
                  <c:v>54.280999999999999</c:v>
                </c:pt>
                <c:pt idx="2456">
                  <c:v>54.287999999999997</c:v>
                </c:pt>
                <c:pt idx="2457">
                  <c:v>54.302</c:v>
                </c:pt>
                <c:pt idx="2458">
                  <c:v>54.317</c:v>
                </c:pt>
                <c:pt idx="2459">
                  <c:v>54.338000000000001</c:v>
                </c:pt>
                <c:pt idx="2460">
                  <c:v>54.348999999999997</c:v>
                </c:pt>
                <c:pt idx="2461">
                  <c:v>54.36</c:v>
                </c:pt>
                <c:pt idx="2462">
                  <c:v>54.384999999999998</c:v>
                </c:pt>
                <c:pt idx="2463">
                  <c:v>54.4</c:v>
                </c:pt>
                <c:pt idx="2464">
                  <c:v>54.404000000000003</c:v>
                </c:pt>
                <c:pt idx="2465">
                  <c:v>54.417999999999999</c:v>
                </c:pt>
                <c:pt idx="2466">
                  <c:v>54.432000000000002</c:v>
                </c:pt>
                <c:pt idx="2467">
                  <c:v>54.436</c:v>
                </c:pt>
                <c:pt idx="2468">
                  <c:v>54.45</c:v>
                </c:pt>
                <c:pt idx="2469">
                  <c:v>54.468000000000004</c:v>
                </c:pt>
                <c:pt idx="2470">
                  <c:v>54.49</c:v>
                </c:pt>
                <c:pt idx="2471">
                  <c:v>54.512</c:v>
                </c:pt>
                <c:pt idx="2472">
                  <c:v>54.523000000000003</c:v>
                </c:pt>
                <c:pt idx="2473">
                  <c:v>54.526000000000003</c:v>
                </c:pt>
                <c:pt idx="2474">
                  <c:v>54.543999999999997</c:v>
                </c:pt>
                <c:pt idx="2475">
                  <c:v>54.548000000000002</c:v>
                </c:pt>
                <c:pt idx="2476">
                  <c:v>54.555</c:v>
                </c:pt>
                <c:pt idx="2477">
                  <c:v>54.555</c:v>
                </c:pt>
                <c:pt idx="2478">
                  <c:v>54.566000000000003</c:v>
                </c:pt>
                <c:pt idx="2479">
                  <c:v>54.566000000000003</c:v>
                </c:pt>
                <c:pt idx="2480">
                  <c:v>54.566000000000003</c:v>
                </c:pt>
                <c:pt idx="2481">
                  <c:v>54.566000000000003</c:v>
                </c:pt>
                <c:pt idx="2482">
                  <c:v>54.566000000000003</c:v>
                </c:pt>
                <c:pt idx="2483">
                  <c:v>54.561999999999998</c:v>
                </c:pt>
                <c:pt idx="2484">
                  <c:v>54.561999999999998</c:v>
                </c:pt>
                <c:pt idx="2485">
                  <c:v>54.555</c:v>
                </c:pt>
                <c:pt idx="2486">
                  <c:v>54.558999999999997</c:v>
                </c:pt>
                <c:pt idx="2487">
                  <c:v>54.543999999999997</c:v>
                </c:pt>
                <c:pt idx="2488">
                  <c:v>54.548000000000002</c:v>
                </c:pt>
                <c:pt idx="2489">
                  <c:v>54.540999999999997</c:v>
                </c:pt>
                <c:pt idx="2490">
                  <c:v>54.533000000000001</c:v>
                </c:pt>
                <c:pt idx="2491">
                  <c:v>54.533000000000001</c:v>
                </c:pt>
                <c:pt idx="2492">
                  <c:v>54.526000000000003</c:v>
                </c:pt>
                <c:pt idx="2493">
                  <c:v>54.512</c:v>
                </c:pt>
                <c:pt idx="2494">
                  <c:v>54.500999999999998</c:v>
                </c:pt>
                <c:pt idx="2495">
                  <c:v>54.497</c:v>
                </c:pt>
                <c:pt idx="2496">
                  <c:v>54.478999999999999</c:v>
                </c:pt>
                <c:pt idx="2497">
                  <c:v>54.487000000000002</c:v>
                </c:pt>
                <c:pt idx="2498">
                  <c:v>54.482999999999997</c:v>
                </c:pt>
                <c:pt idx="2499">
                  <c:v>54.472000000000001</c:v>
                </c:pt>
                <c:pt idx="2500">
                  <c:v>54.478999999999999</c:v>
                </c:pt>
                <c:pt idx="2501">
                  <c:v>54.482999999999997</c:v>
                </c:pt>
                <c:pt idx="2502">
                  <c:v>54.487000000000002</c:v>
                </c:pt>
                <c:pt idx="2503">
                  <c:v>54.487000000000002</c:v>
                </c:pt>
                <c:pt idx="2504">
                  <c:v>54.500999999999998</c:v>
                </c:pt>
                <c:pt idx="2505">
                  <c:v>54.500999999999998</c:v>
                </c:pt>
                <c:pt idx="2506">
                  <c:v>54.505000000000003</c:v>
                </c:pt>
                <c:pt idx="2507">
                  <c:v>54.518999999999998</c:v>
                </c:pt>
                <c:pt idx="2508">
                  <c:v>54.53</c:v>
                </c:pt>
                <c:pt idx="2509">
                  <c:v>54.533999999999999</c:v>
                </c:pt>
                <c:pt idx="2510">
                  <c:v>54.536999999999999</c:v>
                </c:pt>
                <c:pt idx="2511">
                  <c:v>54.558999999999997</c:v>
                </c:pt>
                <c:pt idx="2512">
                  <c:v>54.552</c:v>
                </c:pt>
                <c:pt idx="2513">
                  <c:v>54.555</c:v>
                </c:pt>
                <c:pt idx="2514">
                  <c:v>54.573</c:v>
                </c:pt>
                <c:pt idx="2515">
                  <c:v>54.573</c:v>
                </c:pt>
                <c:pt idx="2516">
                  <c:v>54.584000000000003</c:v>
                </c:pt>
                <c:pt idx="2517">
                  <c:v>54.601999999999997</c:v>
                </c:pt>
                <c:pt idx="2518">
                  <c:v>54.597999999999999</c:v>
                </c:pt>
                <c:pt idx="2519">
                  <c:v>54.62</c:v>
                </c:pt>
                <c:pt idx="2520">
                  <c:v>54.634999999999998</c:v>
                </c:pt>
                <c:pt idx="2521">
                  <c:v>54.634999999999998</c:v>
                </c:pt>
                <c:pt idx="2522">
                  <c:v>54.652999999999999</c:v>
                </c:pt>
                <c:pt idx="2523">
                  <c:v>54.634999999999998</c:v>
                </c:pt>
                <c:pt idx="2524">
                  <c:v>54.670999999999999</c:v>
                </c:pt>
                <c:pt idx="2525">
                  <c:v>54.685000000000002</c:v>
                </c:pt>
                <c:pt idx="2526">
                  <c:v>54.685000000000002</c:v>
                </c:pt>
                <c:pt idx="2527">
                  <c:v>54.685000000000002</c:v>
                </c:pt>
                <c:pt idx="2528">
                  <c:v>54.710999999999999</c:v>
                </c:pt>
                <c:pt idx="2529">
                  <c:v>54.718000000000004</c:v>
                </c:pt>
                <c:pt idx="2530">
                  <c:v>54.731999999999999</c:v>
                </c:pt>
                <c:pt idx="2531">
                  <c:v>54.747</c:v>
                </c:pt>
                <c:pt idx="2532">
                  <c:v>54.75</c:v>
                </c:pt>
                <c:pt idx="2533">
                  <c:v>54.753999999999998</c:v>
                </c:pt>
                <c:pt idx="2534">
                  <c:v>54.768999999999998</c:v>
                </c:pt>
                <c:pt idx="2535">
                  <c:v>54.783000000000001</c:v>
                </c:pt>
                <c:pt idx="2536">
                  <c:v>54.796999999999997</c:v>
                </c:pt>
                <c:pt idx="2537">
                  <c:v>54.811999999999998</c:v>
                </c:pt>
                <c:pt idx="2538">
                  <c:v>54.826000000000001</c:v>
                </c:pt>
                <c:pt idx="2539">
                  <c:v>54.841000000000001</c:v>
                </c:pt>
                <c:pt idx="2540">
                  <c:v>54.841000000000001</c:v>
                </c:pt>
                <c:pt idx="2541">
                  <c:v>54.851999999999997</c:v>
                </c:pt>
                <c:pt idx="2542">
                  <c:v>54.866</c:v>
                </c:pt>
                <c:pt idx="2543">
                  <c:v>54.877000000000002</c:v>
                </c:pt>
                <c:pt idx="2544">
                  <c:v>54.884</c:v>
                </c:pt>
                <c:pt idx="2545">
                  <c:v>54.902000000000001</c:v>
                </c:pt>
                <c:pt idx="2546">
                  <c:v>54.905999999999999</c:v>
                </c:pt>
                <c:pt idx="2547">
                  <c:v>54.92</c:v>
                </c:pt>
                <c:pt idx="2548">
                  <c:v>54.930999999999997</c:v>
                </c:pt>
                <c:pt idx="2549">
                  <c:v>54.942</c:v>
                </c:pt>
                <c:pt idx="2550">
                  <c:v>54.970999999999997</c:v>
                </c:pt>
                <c:pt idx="2551">
                  <c:v>54.96</c:v>
                </c:pt>
                <c:pt idx="2552">
                  <c:v>54.981999999999999</c:v>
                </c:pt>
                <c:pt idx="2553">
                  <c:v>54.988999999999997</c:v>
                </c:pt>
                <c:pt idx="2554">
                  <c:v>54.996000000000002</c:v>
                </c:pt>
                <c:pt idx="2555">
                  <c:v>55</c:v>
                </c:pt>
                <c:pt idx="2556">
                  <c:v>55.018000000000001</c:v>
                </c:pt>
                <c:pt idx="2557">
                  <c:v>55.021000000000001</c:v>
                </c:pt>
                <c:pt idx="2558">
                  <c:v>55.042999999999999</c:v>
                </c:pt>
                <c:pt idx="2559">
                  <c:v>55.054000000000002</c:v>
                </c:pt>
                <c:pt idx="2560">
                  <c:v>55.057000000000002</c:v>
                </c:pt>
                <c:pt idx="2561">
                  <c:v>55.082000000000001</c:v>
                </c:pt>
                <c:pt idx="2562">
                  <c:v>55.093000000000004</c:v>
                </c:pt>
                <c:pt idx="2563">
                  <c:v>55.100999999999999</c:v>
                </c:pt>
                <c:pt idx="2564">
                  <c:v>55.107999999999997</c:v>
                </c:pt>
                <c:pt idx="2565">
                  <c:v>55.125999999999998</c:v>
                </c:pt>
                <c:pt idx="2566">
                  <c:v>55.133000000000003</c:v>
                </c:pt>
                <c:pt idx="2567">
                  <c:v>55.14</c:v>
                </c:pt>
                <c:pt idx="2568">
                  <c:v>55.155000000000001</c:v>
                </c:pt>
                <c:pt idx="2569">
                  <c:v>55.161999999999999</c:v>
                </c:pt>
                <c:pt idx="2570">
                  <c:v>55.18</c:v>
                </c:pt>
                <c:pt idx="2571">
                  <c:v>55.201000000000001</c:v>
                </c:pt>
                <c:pt idx="2572">
                  <c:v>55.201000000000001</c:v>
                </c:pt>
                <c:pt idx="2573">
                  <c:v>55.226999999999997</c:v>
                </c:pt>
                <c:pt idx="2574">
                  <c:v>55.244999999999997</c:v>
                </c:pt>
                <c:pt idx="2575">
                  <c:v>55.256</c:v>
                </c:pt>
                <c:pt idx="2576">
                  <c:v>55.277000000000001</c:v>
                </c:pt>
                <c:pt idx="2577">
                  <c:v>55.292000000000002</c:v>
                </c:pt>
                <c:pt idx="2578">
                  <c:v>55.295000000000002</c:v>
                </c:pt>
                <c:pt idx="2579">
                  <c:v>55.305999999999997</c:v>
                </c:pt>
                <c:pt idx="2580">
                  <c:v>55.338999999999999</c:v>
                </c:pt>
                <c:pt idx="2581">
                  <c:v>55.338999999999999</c:v>
                </c:pt>
                <c:pt idx="2582">
                  <c:v>55.35</c:v>
                </c:pt>
                <c:pt idx="2583">
                  <c:v>55.368000000000002</c:v>
                </c:pt>
                <c:pt idx="2584">
                  <c:v>55.378</c:v>
                </c:pt>
                <c:pt idx="2585">
                  <c:v>55.393000000000001</c:v>
                </c:pt>
                <c:pt idx="2586">
                  <c:v>55.406999999999996</c:v>
                </c:pt>
                <c:pt idx="2587">
                  <c:v>55.429000000000002</c:v>
                </c:pt>
                <c:pt idx="2588">
                  <c:v>55.454000000000001</c:v>
                </c:pt>
                <c:pt idx="2589">
                  <c:v>55.460999999999999</c:v>
                </c:pt>
                <c:pt idx="2590">
                  <c:v>55.469000000000001</c:v>
                </c:pt>
                <c:pt idx="2591">
                  <c:v>55.482999999999997</c:v>
                </c:pt>
                <c:pt idx="2592">
                  <c:v>55.500999999999998</c:v>
                </c:pt>
                <c:pt idx="2593">
                  <c:v>55.512</c:v>
                </c:pt>
                <c:pt idx="2594">
                  <c:v>55.536999999999999</c:v>
                </c:pt>
                <c:pt idx="2595">
                  <c:v>55.548000000000002</c:v>
                </c:pt>
                <c:pt idx="2596">
                  <c:v>55.563000000000002</c:v>
                </c:pt>
                <c:pt idx="2597">
                  <c:v>55.576999999999998</c:v>
                </c:pt>
                <c:pt idx="2598">
                  <c:v>55.609000000000002</c:v>
                </c:pt>
                <c:pt idx="2599">
                  <c:v>55.62</c:v>
                </c:pt>
                <c:pt idx="2600">
                  <c:v>55.637999999999998</c:v>
                </c:pt>
                <c:pt idx="2601">
                  <c:v>55.66</c:v>
                </c:pt>
                <c:pt idx="2602">
                  <c:v>55.673999999999999</c:v>
                </c:pt>
                <c:pt idx="2603">
                  <c:v>55.695999999999998</c:v>
                </c:pt>
                <c:pt idx="2604">
                  <c:v>55.720999999999997</c:v>
                </c:pt>
                <c:pt idx="2605">
                  <c:v>55.738999999999997</c:v>
                </c:pt>
                <c:pt idx="2606">
                  <c:v>55.756999999999998</c:v>
                </c:pt>
                <c:pt idx="2607">
                  <c:v>55.771999999999998</c:v>
                </c:pt>
                <c:pt idx="2608">
                  <c:v>55.786000000000001</c:v>
                </c:pt>
                <c:pt idx="2609">
                  <c:v>55.823</c:v>
                </c:pt>
                <c:pt idx="2610">
                  <c:v>55.841000000000001</c:v>
                </c:pt>
                <c:pt idx="2611">
                  <c:v>55.854999999999997</c:v>
                </c:pt>
                <c:pt idx="2612">
                  <c:v>55.88</c:v>
                </c:pt>
                <c:pt idx="2613">
                  <c:v>55.898000000000003</c:v>
                </c:pt>
                <c:pt idx="2614">
                  <c:v>55.92</c:v>
                </c:pt>
                <c:pt idx="2615">
                  <c:v>55.933999999999997</c:v>
                </c:pt>
                <c:pt idx="2616">
                  <c:v>55.97</c:v>
                </c:pt>
                <c:pt idx="2617">
                  <c:v>55.973999999999997</c:v>
                </c:pt>
                <c:pt idx="2618">
                  <c:v>55.988</c:v>
                </c:pt>
                <c:pt idx="2619">
                  <c:v>56.014000000000003</c:v>
                </c:pt>
                <c:pt idx="2620">
                  <c:v>56.027999999999999</c:v>
                </c:pt>
                <c:pt idx="2621">
                  <c:v>56.057000000000002</c:v>
                </c:pt>
                <c:pt idx="2622">
                  <c:v>56.09</c:v>
                </c:pt>
                <c:pt idx="2623">
                  <c:v>56.103999999999999</c:v>
                </c:pt>
                <c:pt idx="2624">
                  <c:v>56.133000000000003</c:v>
                </c:pt>
                <c:pt idx="2625">
                  <c:v>56.161999999999999</c:v>
                </c:pt>
                <c:pt idx="2626">
                  <c:v>56.176000000000002</c:v>
                </c:pt>
                <c:pt idx="2627">
                  <c:v>56.204999999999998</c:v>
                </c:pt>
                <c:pt idx="2628">
                  <c:v>56.226999999999997</c:v>
                </c:pt>
                <c:pt idx="2629">
                  <c:v>56.241</c:v>
                </c:pt>
                <c:pt idx="2630">
                  <c:v>56.274000000000001</c:v>
                </c:pt>
                <c:pt idx="2631">
                  <c:v>56.295000000000002</c:v>
                </c:pt>
                <c:pt idx="2632">
                  <c:v>56.313000000000002</c:v>
                </c:pt>
                <c:pt idx="2633">
                  <c:v>56.345999999999997</c:v>
                </c:pt>
                <c:pt idx="2634">
                  <c:v>56.375</c:v>
                </c:pt>
                <c:pt idx="2635">
                  <c:v>56.384999999999998</c:v>
                </c:pt>
                <c:pt idx="2636">
                  <c:v>56.411000000000001</c:v>
                </c:pt>
                <c:pt idx="2637">
                  <c:v>56.454000000000001</c:v>
                </c:pt>
                <c:pt idx="2638">
                  <c:v>56.465000000000003</c:v>
                </c:pt>
                <c:pt idx="2639">
                  <c:v>56.49</c:v>
                </c:pt>
                <c:pt idx="2640">
                  <c:v>56.53</c:v>
                </c:pt>
                <c:pt idx="2641">
                  <c:v>56.53</c:v>
                </c:pt>
                <c:pt idx="2642">
                  <c:v>56.561999999999998</c:v>
                </c:pt>
                <c:pt idx="2643">
                  <c:v>56.597999999999999</c:v>
                </c:pt>
                <c:pt idx="2644">
                  <c:v>56.616</c:v>
                </c:pt>
                <c:pt idx="2645">
                  <c:v>56.645000000000003</c:v>
                </c:pt>
                <c:pt idx="2646">
                  <c:v>56.667000000000002</c:v>
                </c:pt>
                <c:pt idx="2647">
                  <c:v>56.685000000000002</c:v>
                </c:pt>
                <c:pt idx="2648">
                  <c:v>56.716999999999999</c:v>
                </c:pt>
                <c:pt idx="2649">
                  <c:v>56.746000000000002</c:v>
                </c:pt>
                <c:pt idx="2650">
                  <c:v>56.761000000000003</c:v>
                </c:pt>
                <c:pt idx="2651">
                  <c:v>56.783000000000001</c:v>
                </c:pt>
                <c:pt idx="2652">
                  <c:v>56.826000000000001</c:v>
                </c:pt>
                <c:pt idx="2653">
                  <c:v>56.84</c:v>
                </c:pt>
                <c:pt idx="2654">
                  <c:v>56.869</c:v>
                </c:pt>
                <c:pt idx="2655">
                  <c:v>56.905000000000001</c:v>
                </c:pt>
                <c:pt idx="2656">
                  <c:v>56.911999999999999</c:v>
                </c:pt>
                <c:pt idx="2657">
                  <c:v>56.938000000000002</c:v>
                </c:pt>
                <c:pt idx="2658">
                  <c:v>56.973999999999997</c:v>
                </c:pt>
                <c:pt idx="2659">
                  <c:v>56.994999999999997</c:v>
                </c:pt>
                <c:pt idx="2660">
                  <c:v>57.034999999999997</c:v>
                </c:pt>
                <c:pt idx="2661">
                  <c:v>57.070999999999998</c:v>
                </c:pt>
                <c:pt idx="2662">
                  <c:v>57.082000000000001</c:v>
                </c:pt>
                <c:pt idx="2663">
                  <c:v>57.113999999999997</c:v>
                </c:pt>
                <c:pt idx="2664">
                  <c:v>57.136000000000003</c:v>
                </c:pt>
                <c:pt idx="2665">
                  <c:v>57.158000000000001</c:v>
                </c:pt>
                <c:pt idx="2666">
                  <c:v>57.19</c:v>
                </c:pt>
                <c:pt idx="2667">
                  <c:v>57.216000000000001</c:v>
                </c:pt>
                <c:pt idx="2668">
                  <c:v>57.23</c:v>
                </c:pt>
                <c:pt idx="2669">
                  <c:v>57.262</c:v>
                </c:pt>
                <c:pt idx="2670">
                  <c:v>57.302</c:v>
                </c:pt>
                <c:pt idx="2671">
                  <c:v>57.313000000000002</c:v>
                </c:pt>
                <c:pt idx="2672">
                  <c:v>57.353000000000002</c:v>
                </c:pt>
                <c:pt idx="2673">
                  <c:v>57.374000000000002</c:v>
                </c:pt>
                <c:pt idx="2674">
                  <c:v>57.396000000000001</c:v>
                </c:pt>
                <c:pt idx="2675">
                  <c:v>57.429000000000002</c:v>
                </c:pt>
                <c:pt idx="2676">
                  <c:v>57.465000000000003</c:v>
                </c:pt>
                <c:pt idx="2677">
                  <c:v>57.482999999999997</c:v>
                </c:pt>
                <c:pt idx="2678">
                  <c:v>57.515000000000001</c:v>
                </c:pt>
                <c:pt idx="2679">
                  <c:v>57.555</c:v>
                </c:pt>
                <c:pt idx="2680">
                  <c:v>57.569000000000003</c:v>
                </c:pt>
                <c:pt idx="2681">
                  <c:v>57.609000000000002</c:v>
                </c:pt>
                <c:pt idx="2682">
                  <c:v>57.649000000000001</c:v>
                </c:pt>
                <c:pt idx="2683">
                  <c:v>57.652000000000001</c:v>
                </c:pt>
                <c:pt idx="2684">
                  <c:v>57.680999999999997</c:v>
                </c:pt>
                <c:pt idx="2685">
                  <c:v>57.720999999999997</c:v>
                </c:pt>
                <c:pt idx="2686">
                  <c:v>57.738999999999997</c:v>
                </c:pt>
                <c:pt idx="2687">
                  <c:v>57.771000000000001</c:v>
                </c:pt>
                <c:pt idx="2688">
                  <c:v>57.811</c:v>
                </c:pt>
                <c:pt idx="2689">
                  <c:v>57.822000000000003</c:v>
                </c:pt>
                <c:pt idx="2690">
                  <c:v>57.844000000000001</c:v>
                </c:pt>
                <c:pt idx="2691">
                  <c:v>57.88</c:v>
                </c:pt>
                <c:pt idx="2692">
                  <c:v>57.89</c:v>
                </c:pt>
                <c:pt idx="2693">
                  <c:v>57.923000000000002</c:v>
                </c:pt>
                <c:pt idx="2694">
                  <c:v>57.951999999999998</c:v>
                </c:pt>
                <c:pt idx="2695">
                  <c:v>57.963000000000001</c:v>
                </c:pt>
                <c:pt idx="2696">
                  <c:v>57.994999999999997</c:v>
                </c:pt>
                <c:pt idx="2697">
                  <c:v>58.027999999999999</c:v>
                </c:pt>
                <c:pt idx="2698">
                  <c:v>58.042000000000002</c:v>
                </c:pt>
                <c:pt idx="2699">
                  <c:v>58.078000000000003</c:v>
                </c:pt>
                <c:pt idx="2700">
                  <c:v>58.103999999999999</c:v>
                </c:pt>
                <c:pt idx="2701">
                  <c:v>58.125</c:v>
                </c:pt>
                <c:pt idx="2702">
                  <c:v>58.161000000000001</c:v>
                </c:pt>
                <c:pt idx="2703">
                  <c:v>58.194000000000003</c:v>
                </c:pt>
                <c:pt idx="2704">
                  <c:v>58.207999999999998</c:v>
                </c:pt>
                <c:pt idx="2705">
                  <c:v>58.232999999999997</c:v>
                </c:pt>
                <c:pt idx="2706">
                  <c:v>58.265999999999998</c:v>
                </c:pt>
                <c:pt idx="2707">
                  <c:v>58.28</c:v>
                </c:pt>
                <c:pt idx="2708">
                  <c:v>58.313000000000002</c:v>
                </c:pt>
                <c:pt idx="2709">
                  <c:v>58.341999999999999</c:v>
                </c:pt>
                <c:pt idx="2710">
                  <c:v>58.348999999999997</c:v>
                </c:pt>
                <c:pt idx="2711">
                  <c:v>58.378</c:v>
                </c:pt>
                <c:pt idx="2712">
                  <c:v>58.414000000000001</c:v>
                </c:pt>
                <c:pt idx="2713">
                  <c:v>58.432000000000002</c:v>
                </c:pt>
                <c:pt idx="2714">
                  <c:v>58.460999999999999</c:v>
                </c:pt>
                <c:pt idx="2715">
                  <c:v>58.49</c:v>
                </c:pt>
                <c:pt idx="2716">
                  <c:v>58.5</c:v>
                </c:pt>
                <c:pt idx="2717">
                  <c:v>58.518000000000001</c:v>
                </c:pt>
                <c:pt idx="2718">
                  <c:v>58.555</c:v>
                </c:pt>
                <c:pt idx="2719">
                  <c:v>58.569000000000003</c:v>
                </c:pt>
                <c:pt idx="2720">
                  <c:v>58.597999999999999</c:v>
                </c:pt>
                <c:pt idx="2721">
                  <c:v>58.63</c:v>
                </c:pt>
                <c:pt idx="2722">
                  <c:v>58.645000000000003</c:v>
                </c:pt>
                <c:pt idx="2723">
                  <c:v>58.665999999999997</c:v>
                </c:pt>
                <c:pt idx="2724">
                  <c:v>58.665999999999997</c:v>
                </c:pt>
                <c:pt idx="2725">
                  <c:v>58.701999999999998</c:v>
                </c:pt>
                <c:pt idx="2726">
                  <c:v>58.723999999999997</c:v>
                </c:pt>
                <c:pt idx="2727">
                  <c:v>58.753</c:v>
                </c:pt>
                <c:pt idx="2728">
                  <c:v>58.76</c:v>
                </c:pt>
                <c:pt idx="2729">
                  <c:v>58.784999999999997</c:v>
                </c:pt>
                <c:pt idx="2730">
                  <c:v>58.811</c:v>
                </c:pt>
                <c:pt idx="2731">
                  <c:v>58.825000000000003</c:v>
                </c:pt>
                <c:pt idx="2732">
                  <c:v>58.853999999999999</c:v>
                </c:pt>
                <c:pt idx="2733">
                  <c:v>58.89</c:v>
                </c:pt>
                <c:pt idx="2734">
                  <c:v>58.893999999999998</c:v>
                </c:pt>
                <c:pt idx="2735">
                  <c:v>58.918999999999997</c:v>
                </c:pt>
                <c:pt idx="2736">
                  <c:v>58.951000000000001</c:v>
                </c:pt>
                <c:pt idx="2737">
                  <c:v>58.962000000000003</c:v>
                </c:pt>
                <c:pt idx="2738">
                  <c:v>58.987000000000002</c:v>
                </c:pt>
                <c:pt idx="2739">
                  <c:v>59.012999999999998</c:v>
                </c:pt>
                <c:pt idx="2740">
                  <c:v>59.030999999999999</c:v>
                </c:pt>
                <c:pt idx="2741">
                  <c:v>59.055999999999997</c:v>
                </c:pt>
                <c:pt idx="2742">
                  <c:v>59.078000000000003</c:v>
                </c:pt>
                <c:pt idx="2743">
                  <c:v>59.091999999999999</c:v>
                </c:pt>
                <c:pt idx="2744">
                  <c:v>59.131999999999998</c:v>
                </c:pt>
                <c:pt idx="2745">
                  <c:v>59.15</c:v>
                </c:pt>
                <c:pt idx="2746">
                  <c:v>59.156999999999996</c:v>
                </c:pt>
                <c:pt idx="2747">
                  <c:v>59.179000000000002</c:v>
                </c:pt>
                <c:pt idx="2748">
                  <c:v>59.197000000000003</c:v>
                </c:pt>
                <c:pt idx="2749">
                  <c:v>59.218000000000004</c:v>
                </c:pt>
                <c:pt idx="2750">
                  <c:v>59.232999999999997</c:v>
                </c:pt>
                <c:pt idx="2751">
                  <c:v>59.250999999999998</c:v>
                </c:pt>
                <c:pt idx="2752">
                  <c:v>59.265000000000001</c:v>
                </c:pt>
                <c:pt idx="2753">
                  <c:v>59.286999999999999</c:v>
                </c:pt>
                <c:pt idx="2754">
                  <c:v>59.323</c:v>
                </c:pt>
                <c:pt idx="2755">
                  <c:v>59.337000000000003</c:v>
                </c:pt>
                <c:pt idx="2756">
                  <c:v>59.351999999999997</c:v>
                </c:pt>
                <c:pt idx="2757">
                  <c:v>59.374000000000002</c:v>
                </c:pt>
                <c:pt idx="2758">
                  <c:v>59.377000000000002</c:v>
                </c:pt>
                <c:pt idx="2759">
                  <c:v>59.41</c:v>
                </c:pt>
                <c:pt idx="2760">
                  <c:v>59.435000000000002</c:v>
                </c:pt>
                <c:pt idx="2761">
                  <c:v>59.438000000000002</c:v>
                </c:pt>
                <c:pt idx="2762">
                  <c:v>59.457000000000001</c:v>
                </c:pt>
                <c:pt idx="2763">
                  <c:v>59.470999999999997</c:v>
                </c:pt>
                <c:pt idx="2764">
                  <c:v>59.484999999999999</c:v>
                </c:pt>
                <c:pt idx="2765">
                  <c:v>59.511000000000003</c:v>
                </c:pt>
                <c:pt idx="2766">
                  <c:v>59.524999999999999</c:v>
                </c:pt>
                <c:pt idx="2767">
                  <c:v>59.531999999999996</c:v>
                </c:pt>
                <c:pt idx="2768">
                  <c:v>59.554000000000002</c:v>
                </c:pt>
                <c:pt idx="2769">
                  <c:v>59.567999999999998</c:v>
                </c:pt>
                <c:pt idx="2770">
                  <c:v>59.582999999999998</c:v>
                </c:pt>
                <c:pt idx="2771">
                  <c:v>59.597000000000001</c:v>
                </c:pt>
                <c:pt idx="2772">
                  <c:v>59.622999999999998</c:v>
                </c:pt>
                <c:pt idx="2773">
                  <c:v>59.63</c:v>
                </c:pt>
                <c:pt idx="2774">
                  <c:v>59.651000000000003</c:v>
                </c:pt>
                <c:pt idx="2775">
                  <c:v>59.658999999999999</c:v>
                </c:pt>
                <c:pt idx="2776">
                  <c:v>59.673000000000002</c:v>
                </c:pt>
                <c:pt idx="2777">
                  <c:v>59.695</c:v>
                </c:pt>
                <c:pt idx="2778">
                  <c:v>59.716000000000001</c:v>
                </c:pt>
                <c:pt idx="2779">
                  <c:v>59.731000000000002</c:v>
                </c:pt>
                <c:pt idx="2780">
                  <c:v>59.734000000000002</c:v>
                </c:pt>
                <c:pt idx="2781">
                  <c:v>59.76</c:v>
                </c:pt>
                <c:pt idx="2782">
                  <c:v>59.771000000000001</c:v>
                </c:pt>
                <c:pt idx="2783">
                  <c:v>59.784999999999997</c:v>
                </c:pt>
                <c:pt idx="2784">
                  <c:v>59.807000000000002</c:v>
                </c:pt>
                <c:pt idx="2785">
                  <c:v>59.817</c:v>
                </c:pt>
                <c:pt idx="2786">
                  <c:v>59.832000000000001</c:v>
                </c:pt>
                <c:pt idx="2787">
                  <c:v>59.85</c:v>
                </c:pt>
                <c:pt idx="2788">
                  <c:v>59.856999999999999</c:v>
                </c:pt>
                <c:pt idx="2789">
                  <c:v>59.868000000000002</c:v>
                </c:pt>
                <c:pt idx="2790">
                  <c:v>59.875</c:v>
                </c:pt>
                <c:pt idx="2791">
                  <c:v>59.881999999999998</c:v>
                </c:pt>
                <c:pt idx="2792">
                  <c:v>59.896999999999998</c:v>
                </c:pt>
                <c:pt idx="2793">
                  <c:v>59.904000000000003</c:v>
                </c:pt>
                <c:pt idx="2794">
                  <c:v>59.904000000000003</c:v>
                </c:pt>
                <c:pt idx="2795">
                  <c:v>59.926000000000002</c:v>
                </c:pt>
                <c:pt idx="2796">
                  <c:v>59.947000000000003</c:v>
                </c:pt>
                <c:pt idx="2797">
                  <c:v>59.962000000000003</c:v>
                </c:pt>
                <c:pt idx="2798">
                  <c:v>59.962000000000003</c:v>
                </c:pt>
                <c:pt idx="2799">
                  <c:v>59.991</c:v>
                </c:pt>
                <c:pt idx="2800">
                  <c:v>59.987000000000002</c:v>
                </c:pt>
                <c:pt idx="2801">
                  <c:v>60.005000000000003</c:v>
                </c:pt>
                <c:pt idx="2802">
                  <c:v>60.015999999999998</c:v>
                </c:pt>
                <c:pt idx="2803">
                  <c:v>60.023000000000003</c:v>
                </c:pt>
                <c:pt idx="2804">
                  <c:v>60.033999999999999</c:v>
                </c:pt>
                <c:pt idx="2805">
                  <c:v>60.040999999999997</c:v>
                </c:pt>
                <c:pt idx="2806">
                  <c:v>60.052</c:v>
                </c:pt>
                <c:pt idx="2807">
                  <c:v>60.070999999999998</c:v>
                </c:pt>
                <c:pt idx="2808">
                  <c:v>60.076999999999998</c:v>
                </c:pt>
                <c:pt idx="2809">
                  <c:v>60.08</c:v>
                </c:pt>
                <c:pt idx="2810">
                  <c:v>60.097999999999999</c:v>
                </c:pt>
                <c:pt idx="2811">
                  <c:v>60.12</c:v>
                </c:pt>
                <c:pt idx="2812">
                  <c:v>60.127000000000002</c:v>
                </c:pt>
                <c:pt idx="2813">
                  <c:v>60.140999999999998</c:v>
                </c:pt>
                <c:pt idx="2814">
                  <c:v>60.137999999999998</c:v>
                </c:pt>
                <c:pt idx="2815">
                  <c:v>60.149000000000001</c:v>
                </c:pt>
                <c:pt idx="2816">
                  <c:v>60.173999999999999</c:v>
                </c:pt>
                <c:pt idx="2817">
                  <c:v>60.180999999999997</c:v>
                </c:pt>
                <c:pt idx="2818">
                  <c:v>60.185000000000002</c:v>
                </c:pt>
                <c:pt idx="2819">
                  <c:v>60.198999999999998</c:v>
                </c:pt>
                <c:pt idx="2820">
                  <c:v>60.201999999999998</c:v>
                </c:pt>
                <c:pt idx="2821">
                  <c:v>60.21</c:v>
                </c:pt>
                <c:pt idx="2822">
                  <c:v>60.223999999999997</c:v>
                </c:pt>
                <c:pt idx="2823">
                  <c:v>60.238</c:v>
                </c:pt>
                <c:pt idx="2824">
                  <c:v>60.241999999999997</c:v>
                </c:pt>
                <c:pt idx="2825">
                  <c:v>60.26</c:v>
                </c:pt>
                <c:pt idx="2826">
                  <c:v>60.27</c:v>
                </c:pt>
                <c:pt idx="2827">
                  <c:v>60.271000000000001</c:v>
                </c:pt>
                <c:pt idx="2828">
                  <c:v>60.27</c:v>
                </c:pt>
                <c:pt idx="2829">
                  <c:v>60.295999999999999</c:v>
                </c:pt>
                <c:pt idx="2830">
                  <c:v>60.302999999999997</c:v>
                </c:pt>
                <c:pt idx="2831">
                  <c:v>60.314</c:v>
                </c:pt>
                <c:pt idx="2832">
                  <c:v>60.320999999999998</c:v>
                </c:pt>
                <c:pt idx="2833">
                  <c:v>60.335000000000001</c:v>
                </c:pt>
                <c:pt idx="2834">
                  <c:v>60.348999999999997</c:v>
                </c:pt>
                <c:pt idx="2835">
                  <c:v>60.353000000000002</c:v>
                </c:pt>
                <c:pt idx="2836">
                  <c:v>60.363999999999997</c:v>
                </c:pt>
                <c:pt idx="2837">
                  <c:v>60.378</c:v>
                </c:pt>
                <c:pt idx="2838">
                  <c:v>60.389000000000003</c:v>
                </c:pt>
                <c:pt idx="2839">
                  <c:v>60.389000000000003</c:v>
                </c:pt>
                <c:pt idx="2840">
                  <c:v>60.420999999999999</c:v>
                </c:pt>
                <c:pt idx="2841">
                  <c:v>60.417999999999999</c:v>
                </c:pt>
                <c:pt idx="2842">
                  <c:v>60.427999999999997</c:v>
                </c:pt>
                <c:pt idx="2843">
                  <c:v>60.439</c:v>
                </c:pt>
                <c:pt idx="2844">
                  <c:v>60.454000000000001</c:v>
                </c:pt>
                <c:pt idx="2845">
                  <c:v>60.457000000000001</c:v>
                </c:pt>
                <c:pt idx="2846">
                  <c:v>60.460999999999999</c:v>
                </c:pt>
                <c:pt idx="2847">
                  <c:v>60.481999999999999</c:v>
                </c:pt>
                <c:pt idx="2848">
                  <c:v>60.485999999999997</c:v>
                </c:pt>
                <c:pt idx="2849">
                  <c:v>60.506999999999998</c:v>
                </c:pt>
                <c:pt idx="2850">
                  <c:v>60.524999999999999</c:v>
                </c:pt>
                <c:pt idx="2851">
                  <c:v>60.524999999999999</c:v>
                </c:pt>
                <c:pt idx="2852">
                  <c:v>60.55</c:v>
                </c:pt>
                <c:pt idx="2853">
                  <c:v>60.567999999999998</c:v>
                </c:pt>
                <c:pt idx="2854">
                  <c:v>60.576000000000001</c:v>
                </c:pt>
                <c:pt idx="2855">
                  <c:v>60.585999999999999</c:v>
                </c:pt>
                <c:pt idx="2856">
                  <c:v>60.593000000000004</c:v>
                </c:pt>
                <c:pt idx="2857">
                  <c:v>60.610999999999997</c:v>
                </c:pt>
                <c:pt idx="2858">
                  <c:v>60.619</c:v>
                </c:pt>
                <c:pt idx="2859">
                  <c:v>60.64</c:v>
                </c:pt>
                <c:pt idx="2860">
                  <c:v>60.646999999999998</c:v>
                </c:pt>
                <c:pt idx="2861">
                  <c:v>60.661999999999999</c:v>
                </c:pt>
                <c:pt idx="2862">
                  <c:v>60.676000000000002</c:v>
                </c:pt>
                <c:pt idx="2863">
                  <c:v>60.676000000000002</c:v>
                </c:pt>
                <c:pt idx="2864">
                  <c:v>60.694000000000003</c:v>
                </c:pt>
                <c:pt idx="2865">
                  <c:v>60.719000000000001</c:v>
                </c:pt>
                <c:pt idx="2866">
                  <c:v>60.725999999999999</c:v>
                </c:pt>
                <c:pt idx="2867">
                  <c:v>60.741</c:v>
                </c:pt>
                <c:pt idx="2868">
                  <c:v>60.750999999999998</c:v>
                </c:pt>
                <c:pt idx="2869">
                  <c:v>60.765999999999998</c:v>
                </c:pt>
                <c:pt idx="2870">
                  <c:v>60.777000000000001</c:v>
                </c:pt>
                <c:pt idx="2871">
                  <c:v>60.798000000000002</c:v>
                </c:pt>
                <c:pt idx="2872">
                  <c:v>60.798000000000002</c:v>
                </c:pt>
                <c:pt idx="2873">
                  <c:v>60.83</c:v>
                </c:pt>
                <c:pt idx="2874">
                  <c:v>60.83</c:v>
                </c:pt>
                <c:pt idx="2875">
                  <c:v>60.834000000000003</c:v>
                </c:pt>
                <c:pt idx="2876">
                  <c:v>60.863</c:v>
                </c:pt>
                <c:pt idx="2877">
                  <c:v>60.874000000000002</c:v>
                </c:pt>
                <c:pt idx="2878">
                  <c:v>60.887999999999998</c:v>
                </c:pt>
                <c:pt idx="2879">
                  <c:v>60.902000000000001</c:v>
                </c:pt>
                <c:pt idx="2880">
                  <c:v>60.927</c:v>
                </c:pt>
                <c:pt idx="2881">
                  <c:v>60.942</c:v>
                </c:pt>
                <c:pt idx="2882">
                  <c:v>60.948999999999998</c:v>
                </c:pt>
                <c:pt idx="2883">
                  <c:v>60.966999999999999</c:v>
                </c:pt>
                <c:pt idx="2884">
                  <c:v>60.966999999999999</c:v>
                </c:pt>
                <c:pt idx="2885">
                  <c:v>60.988</c:v>
                </c:pt>
                <c:pt idx="2886">
                  <c:v>61.014000000000003</c:v>
                </c:pt>
                <c:pt idx="2887">
                  <c:v>61.017000000000003</c:v>
                </c:pt>
                <c:pt idx="2888">
                  <c:v>61.039000000000001</c:v>
                </c:pt>
                <c:pt idx="2889">
                  <c:v>61.057000000000002</c:v>
                </c:pt>
                <c:pt idx="2890">
                  <c:v>61.070999999999998</c:v>
                </c:pt>
                <c:pt idx="2891">
                  <c:v>61.088999999999999</c:v>
                </c:pt>
                <c:pt idx="2892">
                  <c:v>61.110999999999997</c:v>
                </c:pt>
                <c:pt idx="2893">
                  <c:v>61.113999999999997</c:v>
                </c:pt>
                <c:pt idx="2894">
                  <c:v>61.128</c:v>
                </c:pt>
                <c:pt idx="2895">
                  <c:v>61.146000000000001</c:v>
                </c:pt>
                <c:pt idx="2896">
                  <c:v>61.156999999999996</c:v>
                </c:pt>
                <c:pt idx="2897">
                  <c:v>61.179000000000002</c:v>
                </c:pt>
                <c:pt idx="2898">
                  <c:v>61.204000000000001</c:v>
                </c:pt>
                <c:pt idx="2899">
                  <c:v>61.218000000000004</c:v>
                </c:pt>
                <c:pt idx="2900">
                  <c:v>61.222000000000001</c:v>
                </c:pt>
                <c:pt idx="2901">
                  <c:v>61.253999999999998</c:v>
                </c:pt>
                <c:pt idx="2902">
                  <c:v>61.258000000000003</c:v>
                </c:pt>
                <c:pt idx="2903">
                  <c:v>61.268999999999998</c:v>
                </c:pt>
                <c:pt idx="2904">
                  <c:v>61.29</c:v>
                </c:pt>
                <c:pt idx="2905">
                  <c:v>61.296999999999997</c:v>
                </c:pt>
                <c:pt idx="2906">
                  <c:v>61.314999999999998</c:v>
                </c:pt>
                <c:pt idx="2907">
                  <c:v>61.326000000000001</c:v>
                </c:pt>
                <c:pt idx="2908">
                  <c:v>61.337000000000003</c:v>
                </c:pt>
                <c:pt idx="2909">
                  <c:v>61.357999999999997</c:v>
                </c:pt>
                <c:pt idx="2910">
                  <c:v>61.38</c:v>
                </c:pt>
                <c:pt idx="2911">
                  <c:v>61.39</c:v>
                </c:pt>
                <c:pt idx="2912">
                  <c:v>61.408000000000001</c:v>
                </c:pt>
                <c:pt idx="2913">
                  <c:v>61.423000000000002</c:v>
                </c:pt>
                <c:pt idx="2914">
                  <c:v>61.441000000000003</c:v>
                </c:pt>
                <c:pt idx="2915">
                  <c:v>61.454999999999998</c:v>
                </c:pt>
                <c:pt idx="2916">
                  <c:v>61.469000000000001</c:v>
                </c:pt>
                <c:pt idx="2917">
                  <c:v>61.472999999999999</c:v>
                </c:pt>
                <c:pt idx="2918">
                  <c:v>61.491</c:v>
                </c:pt>
                <c:pt idx="2919">
                  <c:v>61.515999999999998</c:v>
                </c:pt>
                <c:pt idx="2920">
                  <c:v>61.527000000000001</c:v>
                </c:pt>
                <c:pt idx="2921">
                  <c:v>61.552</c:v>
                </c:pt>
                <c:pt idx="2922">
                  <c:v>61.57</c:v>
                </c:pt>
                <c:pt idx="2923">
                  <c:v>61.581000000000003</c:v>
                </c:pt>
                <c:pt idx="2924">
                  <c:v>61.591000000000001</c:v>
                </c:pt>
                <c:pt idx="2925">
                  <c:v>61.616999999999997</c:v>
                </c:pt>
                <c:pt idx="2926">
                  <c:v>61.627000000000002</c:v>
                </c:pt>
                <c:pt idx="2927">
                  <c:v>61.642000000000003</c:v>
                </c:pt>
                <c:pt idx="2928">
                  <c:v>61.66</c:v>
                </c:pt>
                <c:pt idx="2929">
                  <c:v>61.680999999999997</c:v>
                </c:pt>
                <c:pt idx="2930">
                  <c:v>61.695</c:v>
                </c:pt>
                <c:pt idx="2931">
                  <c:v>61.716999999999999</c:v>
                </c:pt>
                <c:pt idx="2932">
                  <c:v>61.731000000000002</c:v>
                </c:pt>
                <c:pt idx="2933">
                  <c:v>61.746000000000002</c:v>
                </c:pt>
                <c:pt idx="2934">
                  <c:v>61.76</c:v>
                </c:pt>
                <c:pt idx="2935">
                  <c:v>61.767000000000003</c:v>
                </c:pt>
                <c:pt idx="2936">
                  <c:v>61.789000000000001</c:v>
                </c:pt>
                <c:pt idx="2937">
                  <c:v>61.8</c:v>
                </c:pt>
                <c:pt idx="2938">
                  <c:v>61.802999999999997</c:v>
                </c:pt>
                <c:pt idx="2939">
                  <c:v>61.820999999999998</c:v>
                </c:pt>
                <c:pt idx="2940">
                  <c:v>61.835000000000001</c:v>
                </c:pt>
                <c:pt idx="2941">
                  <c:v>61.843000000000004</c:v>
                </c:pt>
                <c:pt idx="2942">
                  <c:v>61.856999999999999</c:v>
                </c:pt>
                <c:pt idx="2943">
                  <c:v>61.860999999999997</c:v>
                </c:pt>
                <c:pt idx="2944">
                  <c:v>61.875</c:v>
                </c:pt>
                <c:pt idx="2945">
                  <c:v>61.893000000000001</c:v>
                </c:pt>
                <c:pt idx="2946">
                  <c:v>61.904000000000003</c:v>
                </c:pt>
                <c:pt idx="2947">
                  <c:v>61.911000000000001</c:v>
                </c:pt>
                <c:pt idx="2948">
                  <c:v>61.921999999999997</c:v>
                </c:pt>
                <c:pt idx="2949">
                  <c:v>61.932000000000002</c:v>
                </c:pt>
                <c:pt idx="2950">
                  <c:v>61.936</c:v>
                </c:pt>
                <c:pt idx="2951">
                  <c:v>61.942999999999998</c:v>
                </c:pt>
                <c:pt idx="2952">
                  <c:v>61.942999999999998</c:v>
                </c:pt>
                <c:pt idx="2953">
                  <c:v>61.947000000000003</c:v>
                </c:pt>
                <c:pt idx="2954">
                  <c:v>61.954000000000001</c:v>
                </c:pt>
                <c:pt idx="2955">
                  <c:v>61.957999999999998</c:v>
                </c:pt>
                <c:pt idx="2956">
                  <c:v>61.965000000000003</c:v>
                </c:pt>
                <c:pt idx="2957">
                  <c:v>61.968000000000004</c:v>
                </c:pt>
                <c:pt idx="2958">
                  <c:v>61.965000000000003</c:v>
                </c:pt>
                <c:pt idx="2959">
                  <c:v>61.965000000000003</c:v>
                </c:pt>
                <c:pt idx="2960">
                  <c:v>61.960999999999999</c:v>
                </c:pt>
                <c:pt idx="2961">
                  <c:v>61.968000000000004</c:v>
                </c:pt>
                <c:pt idx="2962">
                  <c:v>61.975000000000001</c:v>
                </c:pt>
                <c:pt idx="2963">
                  <c:v>61.968000000000004</c:v>
                </c:pt>
                <c:pt idx="2964">
                  <c:v>61.965000000000003</c:v>
                </c:pt>
                <c:pt idx="2965">
                  <c:v>61.965000000000003</c:v>
                </c:pt>
                <c:pt idx="2966">
                  <c:v>61.972000000000001</c:v>
                </c:pt>
                <c:pt idx="2967">
                  <c:v>61.975000000000001</c:v>
                </c:pt>
                <c:pt idx="2968">
                  <c:v>61.965000000000003</c:v>
                </c:pt>
                <c:pt idx="2969">
                  <c:v>61.960999999999999</c:v>
                </c:pt>
                <c:pt idx="2970">
                  <c:v>61.968000000000004</c:v>
                </c:pt>
                <c:pt idx="2971">
                  <c:v>61.968000000000004</c:v>
                </c:pt>
                <c:pt idx="2972">
                  <c:v>61.965000000000003</c:v>
                </c:pt>
                <c:pt idx="2973">
                  <c:v>61.960999999999999</c:v>
                </c:pt>
                <c:pt idx="2974">
                  <c:v>61.968000000000004</c:v>
                </c:pt>
                <c:pt idx="2975">
                  <c:v>61.965000000000003</c:v>
                </c:pt>
                <c:pt idx="2976">
                  <c:v>61.960999999999999</c:v>
                </c:pt>
                <c:pt idx="2977">
                  <c:v>61.960999999999999</c:v>
                </c:pt>
                <c:pt idx="2978">
                  <c:v>61.965000000000003</c:v>
                </c:pt>
                <c:pt idx="2979">
                  <c:v>61.978999999999999</c:v>
                </c:pt>
                <c:pt idx="2980">
                  <c:v>61.975000000000001</c:v>
                </c:pt>
                <c:pt idx="2981">
                  <c:v>61.975000000000001</c:v>
                </c:pt>
                <c:pt idx="2982">
                  <c:v>61.972000000000001</c:v>
                </c:pt>
                <c:pt idx="2983">
                  <c:v>61.975000000000001</c:v>
                </c:pt>
                <c:pt idx="2984">
                  <c:v>61.978999999999999</c:v>
                </c:pt>
                <c:pt idx="2985">
                  <c:v>61.972000000000001</c:v>
                </c:pt>
                <c:pt idx="2986">
                  <c:v>61.982999999999997</c:v>
                </c:pt>
                <c:pt idx="2987">
                  <c:v>61.985999999999997</c:v>
                </c:pt>
                <c:pt idx="2988">
                  <c:v>61.99</c:v>
                </c:pt>
                <c:pt idx="2989">
                  <c:v>61.982999999999997</c:v>
                </c:pt>
                <c:pt idx="2990">
                  <c:v>61.993000000000002</c:v>
                </c:pt>
                <c:pt idx="2991">
                  <c:v>62.000999999999998</c:v>
                </c:pt>
                <c:pt idx="2992">
                  <c:v>62.003999999999998</c:v>
                </c:pt>
                <c:pt idx="2993">
                  <c:v>62.000999999999998</c:v>
                </c:pt>
                <c:pt idx="2994">
                  <c:v>62.011000000000003</c:v>
                </c:pt>
                <c:pt idx="2995">
                  <c:v>62.015000000000001</c:v>
                </c:pt>
                <c:pt idx="2996">
                  <c:v>62.018999999999998</c:v>
                </c:pt>
                <c:pt idx="2997">
                  <c:v>62.015000000000001</c:v>
                </c:pt>
                <c:pt idx="2998">
                  <c:v>62.011000000000003</c:v>
                </c:pt>
                <c:pt idx="2999">
                  <c:v>62.015000000000001</c:v>
                </c:pt>
                <c:pt idx="3000">
                  <c:v>62.018999999999998</c:v>
                </c:pt>
                <c:pt idx="3001">
                  <c:v>62.021999999999998</c:v>
                </c:pt>
                <c:pt idx="3002">
                  <c:v>62.015000000000001</c:v>
                </c:pt>
                <c:pt idx="3003">
                  <c:v>62.015000000000001</c:v>
                </c:pt>
                <c:pt idx="3004">
                  <c:v>62.011000000000003</c:v>
                </c:pt>
                <c:pt idx="3005">
                  <c:v>62.026000000000003</c:v>
                </c:pt>
                <c:pt idx="3006">
                  <c:v>62.029000000000003</c:v>
                </c:pt>
                <c:pt idx="3007">
                  <c:v>62.033000000000001</c:v>
                </c:pt>
                <c:pt idx="3008">
                  <c:v>62.029000000000003</c:v>
                </c:pt>
                <c:pt idx="3009">
                  <c:v>62.033000000000001</c:v>
                </c:pt>
                <c:pt idx="3010">
                  <c:v>62.033000000000001</c:v>
                </c:pt>
                <c:pt idx="3011">
                  <c:v>62.029000000000003</c:v>
                </c:pt>
                <c:pt idx="3012">
                  <c:v>62.033000000000001</c:v>
                </c:pt>
                <c:pt idx="3013">
                  <c:v>62.029000000000003</c:v>
                </c:pt>
                <c:pt idx="3014">
                  <c:v>62.026000000000003</c:v>
                </c:pt>
                <c:pt idx="3015">
                  <c:v>62.021999999999998</c:v>
                </c:pt>
                <c:pt idx="3016">
                  <c:v>62.018999999999998</c:v>
                </c:pt>
                <c:pt idx="3017">
                  <c:v>62.011000000000003</c:v>
                </c:pt>
                <c:pt idx="3018">
                  <c:v>62.003999999999998</c:v>
                </c:pt>
                <c:pt idx="3019">
                  <c:v>62.011000000000003</c:v>
                </c:pt>
                <c:pt idx="3020">
                  <c:v>62.011000000000003</c:v>
                </c:pt>
                <c:pt idx="3021">
                  <c:v>62.008000000000003</c:v>
                </c:pt>
                <c:pt idx="3022">
                  <c:v>62.003999999999998</c:v>
                </c:pt>
                <c:pt idx="3023">
                  <c:v>62.000999999999998</c:v>
                </c:pt>
                <c:pt idx="3024">
                  <c:v>61.982999999999997</c:v>
                </c:pt>
                <c:pt idx="3025">
                  <c:v>61.985999999999997</c:v>
                </c:pt>
                <c:pt idx="3026">
                  <c:v>61.985999999999997</c:v>
                </c:pt>
                <c:pt idx="3027">
                  <c:v>61.975999999999999</c:v>
                </c:pt>
                <c:pt idx="3028">
                  <c:v>61.960999999999999</c:v>
                </c:pt>
                <c:pt idx="3029">
                  <c:v>61.95</c:v>
                </c:pt>
                <c:pt idx="3030">
                  <c:v>61.942999999999998</c:v>
                </c:pt>
                <c:pt idx="3031">
                  <c:v>61.932000000000002</c:v>
                </c:pt>
                <c:pt idx="3032">
                  <c:v>61.917999999999999</c:v>
                </c:pt>
                <c:pt idx="3033">
                  <c:v>61.911000000000001</c:v>
                </c:pt>
                <c:pt idx="3034">
                  <c:v>61.906999999999996</c:v>
                </c:pt>
                <c:pt idx="3035">
                  <c:v>61.896999999999998</c:v>
                </c:pt>
                <c:pt idx="3036">
                  <c:v>61.886000000000003</c:v>
                </c:pt>
                <c:pt idx="3037">
                  <c:v>61.886000000000003</c:v>
                </c:pt>
                <c:pt idx="3038">
                  <c:v>61.868000000000002</c:v>
                </c:pt>
                <c:pt idx="3039">
                  <c:v>61.860999999999997</c:v>
                </c:pt>
                <c:pt idx="3040">
                  <c:v>61.853000000000002</c:v>
                </c:pt>
                <c:pt idx="3041">
                  <c:v>61.85</c:v>
                </c:pt>
                <c:pt idx="3042">
                  <c:v>61.835999999999999</c:v>
                </c:pt>
                <c:pt idx="3043">
                  <c:v>61.832000000000001</c:v>
                </c:pt>
                <c:pt idx="3044">
                  <c:v>61.817999999999998</c:v>
                </c:pt>
                <c:pt idx="3045">
                  <c:v>61.802999999999997</c:v>
                </c:pt>
                <c:pt idx="3046">
                  <c:v>61.8</c:v>
                </c:pt>
                <c:pt idx="3047">
                  <c:v>61.771000000000001</c:v>
                </c:pt>
                <c:pt idx="3048">
                  <c:v>61.774000000000001</c:v>
                </c:pt>
                <c:pt idx="3049">
                  <c:v>61.767000000000003</c:v>
                </c:pt>
                <c:pt idx="3050">
                  <c:v>61.749000000000002</c:v>
                </c:pt>
                <c:pt idx="3051">
                  <c:v>61.749000000000002</c:v>
                </c:pt>
                <c:pt idx="3052">
                  <c:v>61.741999999999997</c:v>
                </c:pt>
                <c:pt idx="3053">
                  <c:v>61.741999999999997</c:v>
                </c:pt>
                <c:pt idx="3054">
                  <c:v>61.731000000000002</c:v>
                </c:pt>
                <c:pt idx="3055">
                  <c:v>61.741999999999997</c:v>
                </c:pt>
                <c:pt idx="3056">
                  <c:v>61.728000000000002</c:v>
                </c:pt>
                <c:pt idx="3057">
                  <c:v>61.720999999999997</c:v>
                </c:pt>
                <c:pt idx="3058">
                  <c:v>61.728000000000002</c:v>
                </c:pt>
                <c:pt idx="3059">
                  <c:v>61.71</c:v>
                </c:pt>
                <c:pt idx="3060">
                  <c:v>61.703000000000003</c:v>
                </c:pt>
                <c:pt idx="3061">
                  <c:v>61.703000000000003</c:v>
                </c:pt>
                <c:pt idx="3062">
                  <c:v>61.703000000000003</c:v>
                </c:pt>
                <c:pt idx="3063">
                  <c:v>61.688000000000002</c:v>
                </c:pt>
                <c:pt idx="3064">
                  <c:v>61.680999999999997</c:v>
                </c:pt>
                <c:pt idx="3065">
                  <c:v>61.692</c:v>
                </c:pt>
                <c:pt idx="3066">
                  <c:v>61.67</c:v>
                </c:pt>
                <c:pt idx="3067">
                  <c:v>61.673999999999999</c:v>
                </c:pt>
                <c:pt idx="3068">
                  <c:v>61.67</c:v>
                </c:pt>
                <c:pt idx="3069">
                  <c:v>61.662999999999997</c:v>
                </c:pt>
                <c:pt idx="3070">
                  <c:v>61.655999999999999</c:v>
                </c:pt>
                <c:pt idx="3071">
                  <c:v>61.649000000000001</c:v>
                </c:pt>
                <c:pt idx="3072">
                  <c:v>61.652000000000001</c:v>
                </c:pt>
                <c:pt idx="3073">
                  <c:v>61.645000000000003</c:v>
                </c:pt>
                <c:pt idx="3074">
                  <c:v>61.645000000000003</c:v>
                </c:pt>
                <c:pt idx="3075">
                  <c:v>61.642000000000003</c:v>
                </c:pt>
                <c:pt idx="3076">
                  <c:v>61.637999999999998</c:v>
                </c:pt>
                <c:pt idx="3077">
                  <c:v>61.634</c:v>
                </c:pt>
                <c:pt idx="3078">
                  <c:v>61.627000000000002</c:v>
                </c:pt>
                <c:pt idx="3079">
                  <c:v>61.634</c:v>
                </c:pt>
                <c:pt idx="3080">
                  <c:v>61.631</c:v>
                </c:pt>
                <c:pt idx="3081">
                  <c:v>61.616</c:v>
                </c:pt>
                <c:pt idx="3082">
                  <c:v>61.616</c:v>
                </c:pt>
                <c:pt idx="3083">
                  <c:v>61.604999999999997</c:v>
                </c:pt>
                <c:pt idx="3084">
                  <c:v>61.609000000000002</c:v>
                </c:pt>
                <c:pt idx="3085">
                  <c:v>61.609000000000002</c:v>
                </c:pt>
                <c:pt idx="3086">
                  <c:v>61.613</c:v>
                </c:pt>
                <c:pt idx="3087">
                  <c:v>61.594999999999999</c:v>
                </c:pt>
                <c:pt idx="3088">
                  <c:v>61.594999999999999</c:v>
                </c:pt>
                <c:pt idx="3089">
                  <c:v>61.584000000000003</c:v>
                </c:pt>
                <c:pt idx="3090">
                  <c:v>61.587000000000003</c:v>
                </c:pt>
                <c:pt idx="3091">
                  <c:v>61.584000000000003</c:v>
                </c:pt>
                <c:pt idx="3092">
                  <c:v>61.591000000000001</c:v>
                </c:pt>
                <c:pt idx="3093">
                  <c:v>61.584000000000003</c:v>
                </c:pt>
                <c:pt idx="3094">
                  <c:v>61.58</c:v>
                </c:pt>
                <c:pt idx="3095">
                  <c:v>61.587000000000003</c:v>
                </c:pt>
                <c:pt idx="3096">
                  <c:v>61.576000000000001</c:v>
                </c:pt>
                <c:pt idx="3097">
                  <c:v>61.573</c:v>
                </c:pt>
                <c:pt idx="3098">
                  <c:v>61.573</c:v>
                </c:pt>
                <c:pt idx="3099">
                  <c:v>61.569000000000003</c:v>
                </c:pt>
                <c:pt idx="3100">
                  <c:v>61.573</c:v>
                </c:pt>
                <c:pt idx="3101">
                  <c:v>61.576000000000001</c:v>
                </c:pt>
                <c:pt idx="3102">
                  <c:v>61.573</c:v>
                </c:pt>
                <c:pt idx="3103">
                  <c:v>61.558</c:v>
                </c:pt>
                <c:pt idx="3104">
                  <c:v>61.566000000000003</c:v>
                </c:pt>
                <c:pt idx="3105">
                  <c:v>61.566000000000003</c:v>
                </c:pt>
                <c:pt idx="3106">
                  <c:v>61.558</c:v>
                </c:pt>
                <c:pt idx="3107">
                  <c:v>61.561999999999998</c:v>
                </c:pt>
                <c:pt idx="3108">
                  <c:v>61.558</c:v>
                </c:pt>
                <c:pt idx="3109">
                  <c:v>61.561999999999998</c:v>
                </c:pt>
                <c:pt idx="3110">
                  <c:v>61.555</c:v>
                </c:pt>
                <c:pt idx="3111">
                  <c:v>61.555</c:v>
                </c:pt>
                <c:pt idx="3112">
                  <c:v>61.558</c:v>
                </c:pt>
                <c:pt idx="3113">
                  <c:v>61.558</c:v>
                </c:pt>
                <c:pt idx="3114">
                  <c:v>61.551000000000002</c:v>
                </c:pt>
                <c:pt idx="3115">
                  <c:v>61.558</c:v>
                </c:pt>
                <c:pt idx="3116">
                  <c:v>61.558</c:v>
                </c:pt>
                <c:pt idx="3117">
                  <c:v>61.558</c:v>
                </c:pt>
                <c:pt idx="3118">
                  <c:v>61.561999999999998</c:v>
                </c:pt>
                <c:pt idx="3119">
                  <c:v>61.561999999999998</c:v>
                </c:pt>
                <c:pt idx="3120">
                  <c:v>61.569000000000003</c:v>
                </c:pt>
                <c:pt idx="3121">
                  <c:v>61.566000000000003</c:v>
                </c:pt>
                <c:pt idx="3122">
                  <c:v>61.573</c:v>
                </c:pt>
                <c:pt idx="3123">
                  <c:v>61.58</c:v>
                </c:pt>
                <c:pt idx="3124">
                  <c:v>61.58</c:v>
                </c:pt>
                <c:pt idx="3125">
                  <c:v>61.573</c:v>
                </c:pt>
                <c:pt idx="3126">
                  <c:v>61.591000000000001</c:v>
                </c:pt>
                <c:pt idx="3127">
                  <c:v>61.587000000000003</c:v>
                </c:pt>
                <c:pt idx="3128">
                  <c:v>61.594000000000001</c:v>
                </c:pt>
                <c:pt idx="3129">
                  <c:v>61.594000000000001</c:v>
                </c:pt>
                <c:pt idx="3130">
                  <c:v>61.594000000000001</c:v>
                </c:pt>
                <c:pt idx="3131">
                  <c:v>61.609000000000002</c:v>
                </c:pt>
                <c:pt idx="3132">
                  <c:v>61.604999999999997</c:v>
                </c:pt>
                <c:pt idx="3133">
                  <c:v>61.604999999999997</c:v>
                </c:pt>
                <c:pt idx="3134">
                  <c:v>61.604999999999997</c:v>
                </c:pt>
                <c:pt idx="3135">
                  <c:v>61.616</c:v>
                </c:pt>
                <c:pt idx="3136">
                  <c:v>61.619</c:v>
                </c:pt>
                <c:pt idx="3137">
                  <c:v>61.63</c:v>
                </c:pt>
                <c:pt idx="3138">
                  <c:v>61.637</c:v>
                </c:pt>
                <c:pt idx="3139">
                  <c:v>61.634</c:v>
                </c:pt>
                <c:pt idx="3140">
                  <c:v>61.652000000000001</c:v>
                </c:pt>
                <c:pt idx="3141">
                  <c:v>61.655000000000001</c:v>
                </c:pt>
                <c:pt idx="3142">
                  <c:v>61.655000000000001</c:v>
                </c:pt>
                <c:pt idx="3143">
                  <c:v>61.661999999999999</c:v>
                </c:pt>
                <c:pt idx="3144">
                  <c:v>61.677</c:v>
                </c:pt>
                <c:pt idx="3145">
                  <c:v>61.68</c:v>
                </c:pt>
                <c:pt idx="3146">
                  <c:v>61.695</c:v>
                </c:pt>
                <c:pt idx="3147">
                  <c:v>61.709000000000003</c:v>
                </c:pt>
                <c:pt idx="3148">
                  <c:v>61.709000000000003</c:v>
                </c:pt>
                <c:pt idx="3149">
                  <c:v>61.713000000000001</c:v>
                </c:pt>
                <c:pt idx="3150">
                  <c:v>61.73</c:v>
                </c:pt>
                <c:pt idx="3151">
                  <c:v>61.734000000000002</c:v>
                </c:pt>
                <c:pt idx="3152">
                  <c:v>61.738</c:v>
                </c:pt>
                <c:pt idx="3153">
                  <c:v>61.752000000000002</c:v>
                </c:pt>
                <c:pt idx="3154">
                  <c:v>61.762999999999998</c:v>
                </c:pt>
                <c:pt idx="3155">
                  <c:v>61.780999999999999</c:v>
                </c:pt>
                <c:pt idx="3156">
                  <c:v>61.795000000000002</c:v>
                </c:pt>
                <c:pt idx="3157">
                  <c:v>61.802</c:v>
                </c:pt>
                <c:pt idx="3158">
                  <c:v>61.802</c:v>
                </c:pt>
                <c:pt idx="3159">
                  <c:v>61.823999999999998</c:v>
                </c:pt>
                <c:pt idx="3160">
                  <c:v>61.826999999999998</c:v>
                </c:pt>
                <c:pt idx="3161">
                  <c:v>61.831000000000003</c:v>
                </c:pt>
                <c:pt idx="3162">
                  <c:v>61.838000000000001</c:v>
                </c:pt>
                <c:pt idx="3163">
                  <c:v>61.841999999999999</c:v>
                </c:pt>
                <c:pt idx="3164">
                  <c:v>61.851999999999997</c:v>
                </c:pt>
                <c:pt idx="3165">
                  <c:v>61.87</c:v>
                </c:pt>
                <c:pt idx="3166">
                  <c:v>61.874000000000002</c:v>
                </c:pt>
                <c:pt idx="3167">
                  <c:v>61.892000000000003</c:v>
                </c:pt>
                <c:pt idx="3168">
                  <c:v>61.899000000000001</c:v>
                </c:pt>
                <c:pt idx="3169">
                  <c:v>61.905999999999999</c:v>
                </c:pt>
                <c:pt idx="3170">
                  <c:v>61.92</c:v>
                </c:pt>
                <c:pt idx="3171">
                  <c:v>61.938000000000002</c:v>
                </c:pt>
                <c:pt idx="3172">
                  <c:v>61.953000000000003</c:v>
                </c:pt>
                <c:pt idx="3173">
                  <c:v>61.963000000000001</c:v>
                </c:pt>
                <c:pt idx="3174">
                  <c:v>61.981000000000002</c:v>
                </c:pt>
                <c:pt idx="3175">
                  <c:v>61.988999999999997</c:v>
                </c:pt>
                <c:pt idx="3176">
                  <c:v>61.996000000000002</c:v>
                </c:pt>
                <c:pt idx="3177">
                  <c:v>62.017000000000003</c:v>
                </c:pt>
                <c:pt idx="3178">
                  <c:v>62.024000000000001</c:v>
                </c:pt>
                <c:pt idx="3179">
                  <c:v>62.042000000000002</c:v>
                </c:pt>
                <c:pt idx="3180">
                  <c:v>62.05</c:v>
                </c:pt>
                <c:pt idx="3181">
                  <c:v>62.057000000000002</c:v>
                </c:pt>
                <c:pt idx="3182">
                  <c:v>62.067</c:v>
                </c:pt>
                <c:pt idx="3183">
                  <c:v>62.082000000000001</c:v>
                </c:pt>
                <c:pt idx="3184">
                  <c:v>62.088999999999999</c:v>
                </c:pt>
                <c:pt idx="3185">
                  <c:v>62.106999999999999</c:v>
                </c:pt>
                <c:pt idx="3186">
                  <c:v>62.113999999999997</c:v>
                </c:pt>
                <c:pt idx="3187">
                  <c:v>62.118000000000002</c:v>
                </c:pt>
                <c:pt idx="3188">
                  <c:v>62.131999999999998</c:v>
                </c:pt>
                <c:pt idx="3189">
                  <c:v>62.154000000000003</c:v>
                </c:pt>
                <c:pt idx="3190">
                  <c:v>62.164000000000001</c:v>
                </c:pt>
                <c:pt idx="3191">
                  <c:v>62.179000000000002</c:v>
                </c:pt>
                <c:pt idx="3192">
                  <c:v>62.2</c:v>
                </c:pt>
                <c:pt idx="3193">
                  <c:v>62.204000000000001</c:v>
                </c:pt>
                <c:pt idx="3194">
                  <c:v>62.222000000000001</c:v>
                </c:pt>
                <c:pt idx="3195">
                  <c:v>62.238999999999997</c:v>
                </c:pt>
                <c:pt idx="3196">
                  <c:v>62.25</c:v>
                </c:pt>
                <c:pt idx="3197">
                  <c:v>62.265000000000001</c:v>
                </c:pt>
                <c:pt idx="3198">
                  <c:v>62.283000000000001</c:v>
                </c:pt>
                <c:pt idx="3199">
                  <c:v>62.29</c:v>
                </c:pt>
                <c:pt idx="3200">
                  <c:v>62.317999999999998</c:v>
                </c:pt>
                <c:pt idx="3201">
                  <c:v>62.317999999999998</c:v>
                </c:pt>
                <c:pt idx="3202">
                  <c:v>62.326000000000001</c:v>
                </c:pt>
                <c:pt idx="3203">
                  <c:v>62.335999999999999</c:v>
                </c:pt>
                <c:pt idx="3204">
                  <c:v>62.34</c:v>
                </c:pt>
                <c:pt idx="3205">
                  <c:v>62.343000000000004</c:v>
                </c:pt>
                <c:pt idx="3206">
                  <c:v>62.357999999999997</c:v>
                </c:pt>
                <c:pt idx="3207">
                  <c:v>62.378999999999998</c:v>
                </c:pt>
                <c:pt idx="3208">
                  <c:v>62.372</c:v>
                </c:pt>
                <c:pt idx="3209">
                  <c:v>62.387</c:v>
                </c:pt>
                <c:pt idx="3210">
                  <c:v>62.393999999999998</c:v>
                </c:pt>
                <c:pt idx="3211">
                  <c:v>62.396999999999998</c:v>
                </c:pt>
                <c:pt idx="3212">
                  <c:v>62.404000000000003</c:v>
                </c:pt>
                <c:pt idx="3213">
                  <c:v>62.421999999999997</c:v>
                </c:pt>
                <c:pt idx="3214">
                  <c:v>62.426000000000002</c:v>
                </c:pt>
                <c:pt idx="3215">
                  <c:v>62.426000000000002</c:v>
                </c:pt>
                <c:pt idx="3216">
                  <c:v>62.436999999999998</c:v>
                </c:pt>
                <c:pt idx="3217">
                  <c:v>62.433</c:v>
                </c:pt>
                <c:pt idx="3218">
                  <c:v>62.444000000000003</c:v>
                </c:pt>
                <c:pt idx="3219">
                  <c:v>62.447000000000003</c:v>
                </c:pt>
                <c:pt idx="3220">
                  <c:v>62.444000000000003</c:v>
                </c:pt>
                <c:pt idx="3221">
                  <c:v>62.447000000000003</c:v>
                </c:pt>
                <c:pt idx="3222">
                  <c:v>62.469000000000001</c:v>
                </c:pt>
                <c:pt idx="3223">
                  <c:v>62.465000000000003</c:v>
                </c:pt>
                <c:pt idx="3224">
                  <c:v>62.469000000000001</c:v>
                </c:pt>
                <c:pt idx="3225">
                  <c:v>62.460999999999999</c:v>
                </c:pt>
                <c:pt idx="3226">
                  <c:v>62.472000000000001</c:v>
                </c:pt>
                <c:pt idx="3227">
                  <c:v>62.478999999999999</c:v>
                </c:pt>
                <c:pt idx="3228">
                  <c:v>62.478999999999999</c:v>
                </c:pt>
                <c:pt idx="3229">
                  <c:v>62.485999999999997</c:v>
                </c:pt>
                <c:pt idx="3230">
                  <c:v>62.482999999999997</c:v>
                </c:pt>
                <c:pt idx="3231">
                  <c:v>62.493000000000002</c:v>
                </c:pt>
                <c:pt idx="3232">
                  <c:v>62.478999999999999</c:v>
                </c:pt>
                <c:pt idx="3233">
                  <c:v>62.49</c:v>
                </c:pt>
                <c:pt idx="3234">
                  <c:v>62.497</c:v>
                </c:pt>
                <c:pt idx="3235">
                  <c:v>62.493000000000002</c:v>
                </c:pt>
                <c:pt idx="3236">
                  <c:v>62.49</c:v>
                </c:pt>
                <c:pt idx="3237">
                  <c:v>62.478999999999999</c:v>
                </c:pt>
                <c:pt idx="3238">
                  <c:v>62.485999999999997</c:v>
                </c:pt>
                <c:pt idx="3239">
                  <c:v>62.488999999999997</c:v>
                </c:pt>
                <c:pt idx="3240">
                  <c:v>62.497</c:v>
                </c:pt>
                <c:pt idx="3241">
                  <c:v>62.5</c:v>
                </c:pt>
                <c:pt idx="3242">
                  <c:v>62.497</c:v>
                </c:pt>
                <c:pt idx="3243">
                  <c:v>62.488999999999997</c:v>
                </c:pt>
                <c:pt idx="3244">
                  <c:v>62.5</c:v>
                </c:pt>
                <c:pt idx="3245">
                  <c:v>62.503999999999998</c:v>
                </c:pt>
                <c:pt idx="3246">
                  <c:v>62.514000000000003</c:v>
                </c:pt>
                <c:pt idx="3247">
                  <c:v>62.496000000000002</c:v>
                </c:pt>
                <c:pt idx="3248">
                  <c:v>62.496000000000002</c:v>
                </c:pt>
                <c:pt idx="3249">
                  <c:v>62.5</c:v>
                </c:pt>
                <c:pt idx="3250">
                  <c:v>62.503</c:v>
                </c:pt>
                <c:pt idx="3251">
                  <c:v>62.506999999999998</c:v>
                </c:pt>
                <c:pt idx="3252">
                  <c:v>62.518000000000001</c:v>
                </c:pt>
                <c:pt idx="3253">
                  <c:v>62.506999999999998</c:v>
                </c:pt>
                <c:pt idx="3254">
                  <c:v>62.506999999999998</c:v>
                </c:pt>
                <c:pt idx="3255">
                  <c:v>62.521000000000001</c:v>
                </c:pt>
                <c:pt idx="3256">
                  <c:v>62.524999999999999</c:v>
                </c:pt>
                <c:pt idx="3257">
                  <c:v>62.524999999999999</c:v>
                </c:pt>
                <c:pt idx="3258">
                  <c:v>62.531999999999996</c:v>
                </c:pt>
                <c:pt idx="3259">
                  <c:v>62.534999999999997</c:v>
                </c:pt>
                <c:pt idx="3260">
                  <c:v>62.534999999999997</c:v>
                </c:pt>
                <c:pt idx="3261">
                  <c:v>62.531999999999996</c:v>
                </c:pt>
                <c:pt idx="3262">
                  <c:v>62.534999999999997</c:v>
                </c:pt>
                <c:pt idx="3263">
                  <c:v>62.534999999999997</c:v>
                </c:pt>
                <c:pt idx="3264">
                  <c:v>62.531999999999996</c:v>
                </c:pt>
                <c:pt idx="3265">
                  <c:v>62.514000000000003</c:v>
                </c:pt>
                <c:pt idx="3266">
                  <c:v>62.524000000000001</c:v>
                </c:pt>
                <c:pt idx="3267">
                  <c:v>62.542000000000002</c:v>
                </c:pt>
                <c:pt idx="3268">
                  <c:v>62.534999999999997</c:v>
                </c:pt>
                <c:pt idx="3269">
                  <c:v>62.542000000000002</c:v>
                </c:pt>
                <c:pt idx="3270">
                  <c:v>62.539000000000001</c:v>
                </c:pt>
                <c:pt idx="3271">
                  <c:v>62.539000000000001</c:v>
                </c:pt>
                <c:pt idx="3272">
                  <c:v>62.539000000000001</c:v>
                </c:pt>
                <c:pt idx="3273">
                  <c:v>62.537999999999997</c:v>
                </c:pt>
                <c:pt idx="3274">
                  <c:v>62.537999999999997</c:v>
                </c:pt>
                <c:pt idx="3275">
                  <c:v>62.537999999999997</c:v>
                </c:pt>
                <c:pt idx="3276">
                  <c:v>62.534999999999997</c:v>
                </c:pt>
                <c:pt idx="3277">
                  <c:v>62.537999999999997</c:v>
                </c:pt>
                <c:pt idx="3278">
                  <c:v>62.542000000000002</c:v>
                </c:pt>
                <c:pt idx="3279">
                  <c:v>62.542000000000002</c:v>
                </c:pt>
                <c:pt idx="3280">
                  <c:v>62.542000000000002</c:v>
                </c:pt>
                <c:pt idx="3281">
                  <c:v>62.548999999999999</c:v>
                </c:pt>
                <c:pt idx="3282">
                  <c:v>62.545000000000002</c:v>
                </c:pt>
                <c:pt idx="3283">
                  <c:v>62.542000000000002</c:v>
                </c:pt>
                <c:pt idx="3284">
                  <c:v>62.552</c:v>
                </c:pt>
                <c:pt idx="3285">
                  <c:v>62.545000000000002</c:v>
                </c:pt>
                <c:pt idx="3286">
                  <c:v>62.548999999999999</c:v>
                </c:pt>
                <c:pt idx="3287">
                  <c:v>62.552</c:v>
                </c:pt>
                <c:pt idx="3288">
                  <c:v>62.558999999999997</c:v>
                </c:pt>
                <c:pt idx="3289">
                  <c:v>62.555999999999997</c:v>
                </c:pt>
                <c:pt idx="3290">
                  <c:v>62.558999999999997</c:v>
                </c:pt>
                <c:pt idx="3291">
                  <c:v>62.567</c:v>
                </c:pt>
                <c:pt idx="3292">
                  <c:v>62.563000000000002</c:v>
                </c:pt>
                <c:pt idx="3293">
                  <c:v>62.57</c:v>
                </c:pt>
                <c:pt idx="3294">
                  <c:v>62.563000000000002</c:v>
                </c:pt>
                <c:pt idx="3295">
                  <c:v>62.558999999999997</c:v>
                </c:pt>
                <c:pt idx="3296">
                  <c:v>62.57</c:v>
                </c:pt>
                <c:pt idx="3297">
                  <c:v>62.581000000000003</c:v>
                </c:pt>
                <c:pt idx="3298">
                  <c:v>62.591000000000001</c:v>
                </c:pt>
                <c:pt idx="3299">
                  <c:v>62.588000000000001</c:v>
                </c:pt>
                <c:pt idx="3300">
                  <c:v>62.598999999999997</c:v>
                </c:pt>
                <c:pt idx="3301">
                  <c:v>62.594999999999999</c:v>
                </c:pt>
                <c:pt idx="3302">
                  <c:v>62.609000000000002</c:v>
                </c:pt>
                <c:pt idx="3303">
                  <c:v>62.613</c:v>
                </c:pt>
                <c:pt idx="3304">
                  <c:v>62.609000000000002</c:v>
                </c:pt>
                <c:pt idx="3305">
                  <c:v>62.613</c:v>
                </c:pt>
                <c:pt idx="3306">
                  <c:v>62.622999999999998</c:v>
                </c:pt>
                <c:pt idx="3307">
                  <c:v>62.627000000000002</c:v>
                </c:pt>
                <c:pt idx="3308">
                  <c:v>62.63</c:v>
                </c:pt>
                <c:pt idx="3309">
                  <c:v>62.63</c:v>
                </c:pt>
                <c:pt idx="3310">
                  <c:v>62.637999999999998</c:v>
                </c:pt>
                <c:pt idx="3311">
                  <c:v>62.637999999999998</c:v>
                </c:pt>
                <c:pt idx="3312">
                  <c:v>62.640999999999998</c:v>
                </c:pt>
                <c:pt idx="3313">
                  <c:v>62.648000000000003</c:v>
                </c:pt>
                <c:pt idx="3314">
                  <c:v>62.648000000000003</c:v>
                </c:pt>
                <c:pt idx="3315">
                  <c:v>62.655000000000001</c:v>
                </c:pt>
                <c:pt idx="3316">
                  <c:v>62.655000000000001</c:v>
                </c:pt>
                <c:pt idx="3317">
                  <c:v>62.665999999999997</c:v>
                </c:pt>
                <c:pt idx="3318">
                  <c:v>62.683999999999997</c:v>
                </c:pt>
                <c:pt idx="3319">
                  <c:v>62.686999999999998</c:v>
                </c:pt>
                <c:pt idx="3320">
                  <c:v>62.695</c:v>
                </c:pt>
                <c:pt idx="3321">
                  <c:v>62.698</c:v>
                </c:pt>
                <c:pt idx="3322">
                  <c:v>62.709000000000003</c:v>
                </c:pt>
                <c:pt idx="3323">
                  <c:v>62.72</c:v>
                </c:pt>
                <c:pt idx="3324">
                  <c:v>62.716000000000001</c:v>
                </c:pt>
                <c:pt idx="3325">
                  <c:v>62.722999999999999</c:v>
                </c:pt>
                <c:pt idx="3326">
                  <c:v>62.726999999999997</c:v>
                </c:pt>
                <c:pt idx="3327">
                  <c:v>62.741</c:v>
                </c:pt>
                <c:pt idx="3328">
                  <c:v>62.747999999999998</c:v>
                </c:pt>
                <c:pt idx="3329">
                  <c:v>62.752000000000002</c:v>
                </c:pt>
                <c:pt idx="3330">
                  <c:v>62.77</c:v>
                </c:pt>
                <c:pt idx="3331">
                  <c:v>62.78</c:v>
                </c:pt>
                <c:pt idx="3332">
                  <c:v>62.787999999999997</c:v>
                </c:pt>
                <c:pt idx="3333">
                  <c:v>62.805</c:v>
                </c:pt>
                <c:pt idx="3334">
                  <c:v>62.808999999999997</c:v>
                </c:pt>
                <c:pt idx="3335">
                  <c:v>62.82</c:v>
                </c:pt>
                <c:pt idx="3336">
                  <c:v>62.823</c:v>
                </c:pt>
                <c:pt idx="3337">
                  <c:v>62.838000000000001</c:v>
                </c:pt>
                <c:pt idx="3338">
                  <c:v>62.844999999999999</c:v>
                </c:pt>
                <c:pt idx="3339">
                  <c:v>62.851999999999997</c:v>
                </c:pt>
                <c:pt idx="3340">
                  <c:v>62.866</c:v>
                </c:pt>
                <c:pt idx="3341">
                  <c:v>62.88</c:v>
                </c:pt>
                <c:pt idx="3342">
                  <c:v>62.88</c:v>
                </c:pt>
                <c:pt idx="3343">
                  <c:v>62.887</c:v>
                </c:pt>
                <c:pt idx="3344">
                  <c:v>62.905000000000001</c:v>
                </c:pt>
                <c:pt idx="3345">
                  <c:v>62.927</c:v>
                </c:pt>
                <c:pt idx="3346">
                  <c:v>62.938000000000002</c:v>
                </c:pt>
                <c:pt idx="3347">
                  <c:v>62.948</c:v>
                </c:pt>
                <c:pt idx="3348">
                  <c:v>62.959000000000003</c:v>
                </c:pt>
                <c:pt idx="3349">
                  <c:v>62.959000000000003</c:v>
                </c:pt>
                <c:pt idx="3350">
                  <c:v>62.984000000000002</c:v>
                </c:pt>
                <c:pt idx="3351">
                  <c:v>62.999000000000002</c:v>
                </c:pt>
                <c:pt idx="3352">
                  <c:v>63.015999999999998</c:v>
                </c:pt>
                <c:pt idx="3353">
                  <c:v>63.027000000000001</c:v>
                </c:pt>
                <c:pt idx="3354">
                  <c:v>63.052</c:v>
                </c:pt>
                <c:pt idx="3355">
                  <c:v>63.058999999999997</c:v>
                </c:pt>
                <c:pt idx="3356">
                  <c:v>63.076999999999998</c:v>
                </c:pt>
                <c:pt idx="3357">
                  <c:v>63.088000000000001</c:v>
                </c:pt>
                <c:pt idx="3358">
                  <c:v>63.094999999999999</c:v>
                </c:pt>
                <c:pt idx="3359">
                  <c:v>63.113</c:v>
                </c:pt>
                <c:pt idx="3360">
                  <c:v>63.142000000000003</c:v>
                </c:pt>
                <c:pt idx="3361">
                  <c:v>63.145000000000003</c:v>
                </c:pt>
                <c:pt idx="3362">
                  <c:v>63.17</c:v>
                </c:pt>
                <c:pt idx="3363">
                  <c:v>63.195</c:v>
                </c:pt>
                <c:pt idx="3364">
                  <c:v>63.206000000000003</c:v>
                </c:pt>
                <c:pt idx="3365">
                  <c:v>63.216999999999999</c:v>
                </c:pt>
                <c:pt idx="3366">
                  <c:v>63.241999999999997</c:v>
                </c:pt>
                <c:pt idx="3367">
                  <c:v>63.241999999999997</c:v>
                </c:pt>
                <c:pt idx="3368">
                  <c:v>63.26</c:v>
                </c:pt>
                <c:pt idx="3369">
                  <c:v>63.292000000000002</c:v>
                </c:pt>
                <c:pt idx="3370">
                  <c:v>63.298999999999999</c:v>
                </c:pt>
                <c:pt idx="3371">
                  <c:v>63.317</c:v>
                </c:pt>
                <c:pt idx="3372">
                  <c:v>63.341999999999999</c:v>
                </c:pt>
                <c:pt idx="3373">
                  <c:v>63.348999999999997</c:v>
                </c:pt>
                <c:pt idx="3374">
                  <c:v>63.366999999999997</c:v>
                </c:pt>
                <c:pt idx="3375">
                  <c:v>63.396000000000001</c:v>
                </c:pt>
                <c:pt idx="3376">
                  <c:v>63.41</c:v>
                </c:pt>
                <c:pt idx="3377">
                  <c:v>63.427999999999997</c:v>
                </c:pt>
                <c:pt idx="3378">
                  <c:v>63.445999999999998</c:v>
                </c:pt>
                <c:pt idx="3379">
                  <c:v>63.457000000000001</c:v>
                </c:pt>
                <c:pt idx="3380">
                  <c:v>63.481999999999999</c:v>
                </c:pt>
                <c:pt idx="3381">
                  <c:v>63.503</c:v>
                </c:pt>
                <c:pt idx="3382">
                  <c:v>63.514000000000003</c:v>
                </c:pt>
                <c:pt idx="3383">
                  <c:v>63.534999999999997</c:v>
                </c:pt>
                <c:pt idx="3384">
                  <c:v>63.552999999999997</c:v>
                </c:pt>
                <c:pt idx="3385">
                  <c:v>63.564</c:v>
                </c:pt>
                <c:pt idx="3386">
                  <c:v>63.588999999999999</c:v>
                </c:pt>
                <c:pt idx="3387">
                  <c:v>63.621000000000002</c:v>
                </c:pt>
                <c:pt idx="3388">
                  <c:v>63.631999999999998</c:v>
                </c:pt>
                <c:pt idx="3389">
                  <c:v>63.656999999999996</c:v>
                </c:pt>
                <c:pt idx="3390">
                  <c:v>63.674999999999997</c:v>
                </c:pt>
                <c:pt idx="3391">
                  <c:v>63.679000000000002</c:v>
                </c:pt>
                <c:pt idx="3392">
                  <c:v>63.710999999999999</c:v>
                </c:pt>
                <c:pt idx="3393">
                  <c:v>63.725000000000001</c:v>
                </c:pt>
                <c:pt idx="3394">
                  <c:v>63.753999999999998</c:v>
                </c:pt>
                <c:pt idx="3395">
                  <c:v>63.768000000000001</c:v>
                </c:pt>
                <c:pt idx="3396">
                  <c:v>63.79</c:v>
                </c:pt>
                <c:pt idx="3397">
                  <c:v>63.811</c:v>
                </c:pt>
                <c:pt idx="3398">
                  <c:v>63.832999999999998</c:v>
                </c:pt>
                <c:pt idx="3399">
                  <c:v>63.865000000000002</c:v>
                </c:pt>
                <c:pt idx="3400">
                  <c:v>63.875999999999998</c:v>
                </c:pt>
                <c:pt idx="3401">
                  <c:v>63.901000000000003</c:v>
                </c:pt>
                <c:pt idx="3402">
                  <c:v>63.914999999999999</c:v>
                </c:pt>
                <c:pt idx="3403">
                  <c:v>63.933</c:v>
                </c:pt>
                <c:pt idx="3404">
                  <c:v>63.962000000000003</c:v>
                </c:pt>
                <c:pt idx="3405">
                  <c:v>63.994</c:v>
                </c:pt>
                <c:pt idx="3406">
                  <c:v>64.001000000000005</c:v>
                </c:pt>
                <c:pt idx="3407">
                  <c:v>64.022999999999996</c:v>
                </c:pt>
                <c:pt idx="3408">
                  <c:v>64.051000000000002</c:v>
                </c:pt>
                <c:pt idx="3409">
                  <c:v>64.066000000000003</c:v>
                </c:pt>
                <c:pt idx="3410">
                  <c:v>64.075999999999993</c:v>
                </c:pt>
                <c:pt idx="3411">
                  <c:v>64.108000000000004</c:v>
                </c:pt>
                <c:pt idx="3412">
                  <c:v>64.126000000000005</c:v>
                </c:pt>
                <c:pt idx="3413">
                  <c:v>64.132999999999996</c:v>
                </c:pt>
                <c:pt idx="3414">
                  <c:v>64.173000000000002</c:v>
                </c:pt>
                <c:pt idx="3415">
                  <c:v>64.186999999999998</c:v>
                </c:pt>
                <c:pt idx="3416">
                  <c:v>64.201999999999998</c:v>
                </c:pt>
                <c:pt idx="3417">
                  <c:v>64.23</c:v>
                </c:pt>
                <c:pt idx="3418">
                  <c:v>64.245000000000005</c:v>
                </c:pt>
                <c:pt idx="3419">
                  <c:v>64.262</c:v>
                </c:pt>
                <c:pt idx="3420">
                  <c:v>64.295000000000002</c:v>
                </c:pt>
                <c:pt idx="3421">
                  <c:v>64.298000000000002</c:v>
                </c:pt>
                <c:pt idx="3422">
                  <c:v>64.313000000000002</c:v>
                </c:pt>
                <c:pt idx="3423">
                  <c:v>64.340999999999994</c:v>
                </c:pt>
                <c:pt idx="3424">
                  <c:v>64.358999999999995</c:v>
                </c:pt>
                <c:pt idx="3425">
                  <c:v>64.376999999999995</c:v>
                </c:pt>
                <c:pt idx="3426">
                  <c:v>64.394999999999996</c:v>
                </c:pt>
                <c:pt idx="3427">
                  <c:v>64.406000000000006</c:v>
                </c:pt>
                <c:pt idx="3428">
                  <c:v>64.430999999999997</c:v>
                </c:pt>
                <c:pt idx="3429">
                  <c:v>64.456000000000003</c:v>
                </c:pt>
                <c:pt idx="3430">
                  <c:v>64.459000000000003</c:v>
                </c:pt>
                <c:pt idx="3431">
                  <c:v>64.474000000000004</c:v>
                </c:pt>
                <c:pt idx="3432">
                  <c:v>64.506</c:v>
                </c:pt>
                <c:pt idx="3433">
                  <c:v>64.516999999999996</c:v>
                </c:pt>
                <c:pt idx="3434">
                  <c:v>64.545000000000002</c:v>
                </c:pt>
                <c:pt idx="3435">
                  <c:v>64.555999999999997</c:v>
                </c:pt>
                <c:pt idx="3436">
                  <c:v>64.563000000000002</c:v>
                </c:pt>
                <c:pt idx="3437">
                  <c:v>64.584000000000003</c:v>
                </c:pt>
                <c:pt idx="3438">
                  <c:v>64.617000000000004</c:v>
                </c:pt>
                <c:pt idx="3439">
                  <c:v>64.631</c:v>
                </c:pt>
                <c:pt idx="3440">
                  <c:v>64.649000000000001</c:v>
                </c:pt>
                <c:pt idx="3441">
                  <c:v>64.662999999999997</c:v>
                </c:pt>
                <c:pt idx="3442">
                  <c:v>64.674000000000007</c:v>
                </c:pt>
                <c:pt idx="3443">
                  <c:v>64.703000000000003</c:v>
                </c:pt>
                <c:pt idx="3444">
                  <c:v>64.724000000000004</c:v>
                </c:pt>
                <c:pt idx="3445">
                  <c:v>64.734999999999999</c:v>
                </c:pt>
                <c:pt idx="3446">
                  <c:v>64.766999999999996</c:v>
                </c:pt>
                <c:pt idx="3447">
                  <c:v>64.781000000000006</c:v>
                </c:pt>
                <c:pt idx="3448">
                  <c:v>64.796000000000006</c:v>
                </c:pt>
                <c:pt idx="3449">
                  <c:v>64.813999999999993</c:v>
                </c:pt>
                <c:pt idx="3450">
                  <c:v>64.838999999999999</c:v>
                </c:pt>
                <c:pt idx="3451">
                  <c:v>64.856999999999999</c:v>
                </c:pt>
                <c:pt idx="3452">
                  <c:v>64.878</c:v>
                </c:pt>
                <c:pt idx="3453">
                  <c:v>64.900000000000006</c:v>
                </c:pt>
                <c:pt idx="3454">
                  <c:v>64.906999999999996</c:v>
                </c:pt>
                <c:pt idx="3455">
                  <c:v>64.938999999999993</c:v>
                </c:pt>
                <c:pt idx="3456">
                  <c:v>64.956999999999994</c:v>
                </c:pt>
                <c:pt idx="3457">
                  <c:v>64.971000000000004</c:v>
                </c:pt>
                <c:pt idx="3458">
                  <c:v>64.989000000000004</c:v>
                </c:pt>
                <c:pt idx="3459">
                  <c:v>65.007000000000005</c:v>
                </c:pt>
                <c:pt idx="3460">
                  <c:v>65.022000000000006</c:v>
                </c:pt>
                <c:pt idx="3461">
                  <c:v>65.046999999999997</c:v>
                </c:pt>
                <c:pt idx="3462">
                  <c:v>65.067999999999998</c:v>
                </c:pt>
                <c:pt idx="3463">
                  <c:v>65.075000000000003</c:v>
                </c:pt>
                <c:pt idx="3464">
                  <c:v>65.103999999999999</c:v>
                </c:pt>
                <c:pt idx="3465">
                  <c:v>65.117999999999995</c:v>
                </c:pt>
                <c:pt idx="3466">
                  <c:v>65.14</c:v>
                </c:pt>
                <c:pt idx="3467">
                  <c:v>65.171999999999997</c:v>
                </c:pt>
                <c:pt idx="3468">
                  <c:v>65.200999999999993</c:v>
                </c:pt>
                <c:pt idx="3469">
                  <c:v>65.218999999999994</c:v>
                </c:pt>
                <c:pt idx="3470">
                  <c:v>65.228999999999999</c:v>
                </c:pt>
                <c:pt idx="3471">
                  <c:v>65.257999999999996</c:v>
                </c:pt>
                <c:pt idx="3472">
                  <c:v>65.262</c:v>
                </c:pt>
                <c:pt idx="3473">
                  <c:v>65.290000000000006</c:v>
                </c:pt>
                <c:pt idx="3474">
                  <c:v>65.301000000000002</c:v>
                </c:pt>
                <c:pt idx="3475">
                  <c:v>65.332999999999998</c:v>
                </c:pt>
                <c:pt idx="3476">
                  <c:v>65.350999999999999</c:v>
                </c:pt>
                <c:pt idx="3477">
                  <c:v>65.387</c:v>
                </c:pt>
                <c:pt idx="3478">
                  <c:v>65.397999999999996</c:v>
                </c:pt>
                <c:pt idx="3479">
                  <c:v>65.415999999999997</c:v>
                </c:pt>
                <c:pt idx="3480">
                  <c:v>65.447999999999993</c:v>
                </c:pt>
                <c:pt idx="3481">
                  <c:v>65.459000000000003</c:v>
                </c:pt>
                <c:pt idx="3482">
                  <c:v>65.483999999999995</c:v>
                </c:pt>
                <c:pt idx="3483">
                  <c:v>65.512</c:v>
                </c:pt>
                <c:pt idx="3484">
                  <c:v>65.522999999999996</c:v>
                </c:pt>
                <c:pt idx="3485">
                  <c:v>65.540999999999997</c:v>
                </c:pt>
                <c:pt idx="3486">
                  <c:v>65.566000000000003</c:v>
                </c:pt>
                <c:pt idx="3487">
                  <c:v>65.58</c:v>
                </c:pt>
                <c:pt idx="3488">
                  <c:v>65.605000000000004</c:v>
                </c:pt>
                <c:pt idx="3489">
                  <c:v>65.634</c:v>
                </c:pt>
                <c:pt idx="3490">
                  <c:v>65.641000000000005</c:v>
                </c:pt>
                <c:pt idx="3491">
                  <c:v>65.665999999999997</c:v>
                </c:pt>
                <c:pt idx="3492">
                  <c:v>65.683999999999997</c:v>
                </c:pt>
                <c:pt idx="3493">
                  <c:v>65.697999999999993</c:v>
                </c:pt>
                <c:pt idx="3494">
                  <c:v>65.72</c:v>
                </c:pt>
                <c:pt idx="3495">
                  <c:v>65.741</c:v>
                </c:pt>
                <c:pt idx="3496">
                  <c:v>65.756</c:v>
                </c:pt>
                <c:pt idx="3497">
                  <c:v>65.790999999999997</c:v>
                </c:pt>
                <c:pt idx="3498">
                  <c:v>65.813000000000002</c:v>
                </c:pt>
                <c:pt idx="3499">
                  <c:v>65.826999999999998</c:v>
                </c:pt>
                <c:pt idx="3500">
                  <c:v>65.849000000000004</c:v>
                </c:pt>
                <c:pt idx="3501">
                  <c:v>65.873999999999995</c:v>
                </c:pt>
                <c:pt idx="3502">
                  <c:v>65.881</c:v>
                </c:pt>
                <c:pt idx="3503">
                  <c:v>65.891999999999996</c:v>
                </c:pt>
                <c:pt idx="3504">
                  <c:v>65.930999999999997</c:v>
                </c:pt>
                <c:pt idx="3505">
                  <c:v>65.935000000000002</c:v>
                </c:pt>
                <c:pt idx="3506">
                  <c:v>65.962999999999994</c:v>
                </c:pt>
                <c:pt idx="3507">
                  <c:v>65.995999999999995</c:v>
                </c:pt>
                <c:pt idx="3508">
                  <c:v>66.007000000000005</c:v>
                </c:pt>
                <c:pt idx="3509">
                  <c:v>66.039000000000001</c:v>
                </c:pt>
                <c:pt idx="3510">
                  <c:v>66.066999999999993</c:v>
                </c:pt>
                <c:pt idx="3511">
                  <c:v>66.073999999999998</c:v>
                </c:pt>
                <c:pt idx="3512">
                  <c:v>66.096000000000004</c:v>
                </c:pt>
                <c:pt idx="3513">
                  <c:v>66.132000000000005</c:v>
                </c:pt>
                <c:pt idx="3514">
                  <c:v>66.138999999999996</c:v>
                </c:pt>
                <c:pt idx="3515">
                  <c:v>66.150000000000006</c:v>
                </c:pt>
                <c:pt idx="3516">
                  <c:v>66.171000000000006</c:v>
                </c:pt>
                <c:pt idx="3517">
                  <c:v>66.186000000000007</c:v>
                </c:pt>
                <c:pt idx="3518">
                  <c:v>66.206999999999994</c:v>
                </c:pt>
                <c:pt idx="3519">
                  <c:v>66.224999999999994</c:v>
                </c:pt>
                <c:pt idx="3520">
                  <c:v>66.239000000000004</c:v>
                </c:pt>
                <c:pt idx="3521">
                  <c:v>66.268000000000001</c:v>
                </c:pt>
                <c:pt idx="3522">
                  <c:v>66.296999999999997</c:v>
                </c:pt>
                <c:pt idx="3523">
                  <c:v>66.313999999999993</c:v>
                </c:pt>
                <c:pt idx="3524">
                  <c:v>66.346999999999994</c:v>
                </c:pt>
                <c:pt idx="3525">
                  <c:v>66.358000000000004</c:v>
                </c:pt>
                <c:pt idx="3526">
                  <c:v>66.375</c:v>
                </c:pt>
                <c:pt idx="3527">
                  <c:v>66.403999999999996</c:v>
                </c:pt>
                <c:pt idx="3528">
                  <c:v>66.44</c:v>
                </c:pt>
                <c:pt idx="3529">
                  <c:v>66.442999999999998</c:v>
                </c:pt>
                <c:pt idx="3530">
                  <c:v>66.468999999999994</c:v>
                </c:pt>
                <c:pt idx="3531">
                  <c:v>66.489999999999995</c:v>
                </c:pt>
                <c:pt idx="3532">
                  <c:v>66.504000000000005</c:v>
                </c:pt>
                <c:pt idx="3533">
                  <c:v>66.540000000000006</c:v>
                </c:pt>
                <c:pt idx="3534">
                  <c:v>66.551000000000002</c:v>
                </c:pt>
                <c:pt idx="3535">
                  <c:v>66.558000000000007</c:v>
                </c:pt>
                <c:pt idx="3536">
                  <c:v>66.59</c:v>
                </c:pt>
                <c:pt idx="3537">
                  <c:v>66.614999999999995</c:v>
                </c:pt>
                <c:pt idx="3538">
                  <c:v>66.63</c:v>
                </c:pt>
                <c:pt idx="3539">
                  <c:v>66.650999999999996</c:v>
                </c:pt>
                <c:pt idx="3540">
                  <c:v>66.676000000000002</c:v>
                </c:pt>
                <c:pt idx="3541">
                  <c:v>66.686999999999998</c:v>
                </c:pt>
                <c:pt idx="3542">
                  <c:v>66.725999999999999</c:v>
                </c:pt>
                <c:pt idx="3543">
                  <c:v>66.762</c:v>
                </c:pt>
                <c:pt idx="3544">
                  <c:v>66.769000000000005</c:v>
                </c:pt>
                <c:pt idx="3545">
                  <c:v>66.798000000000002</c:v>
                </c:pt>
                <c:pt idx="3546">
                  <c:v>66.811999999999998</c:v>
                </c:pt>
                <c:pt idx="3547">
                  <c:v>66.816000000000003</c:v>
                </c:pt>
                <c:pt idx="3548">
                  <c:v>66.858999999999995</c:v>
                </c:pt>
                <c:pt idx="3549">
                  <c:v>66.873000000000005</c:v>
                </c:pt>
                <c:pt idx="3550">
                  <c:v>66.902000000000001</c:v>
                </c:pt>
                <c:pt idx="3551">
                  <c:v>66.909000000000006</c:v>
                </c:pt>
                <c:pt idx="3552">
                  <c:v>66.938000000000002</c:v>
                </c:pt>
                <c:pt idx="3553">
                  <c:v>66.951999999999998</c:v>
                </c:pt>
                <c:pt idx="3554">
                  <c:v>66.992000000000004</c:v>
                </c:pt>
                <c:pt idx="3555">
                  <c:v>66.998999999999995</c:v>
                </c:pt>
                <c:pt idx="3556">
                  <c:v>67.016999999999996</c:v>
                </c:pt>
                <c:pt idx="3557">
                  <c:v>67.049000000000007</c:v>
                </c:pt>
                <c:pt idx="3558">
                  <c:v>67.066999999999993</c:v>
                </c:pt>
                <c:pt idx="3559">
                  <c:v>67.073999999999998</c:v>
                </c:pt>
                <c:pt idx="3560">
                  <c:v>67.094999999999999</c:v>
                </c:pt>
                <c:pt idx="3561">
                  <c:v>67.128</c:v>
                </c:pt>
                <c:pt idx="3562">
                  <c:v>67.141999999999996</c:v>
                </c:pt>
                <c:pt idx="3563">
                  <c:v>67.167000000000002</c:v>
                </c:pt>
                <c:pt idx="3564">
                  <c:v>67.191999999999993</c:v>
                </c:pt>
                <c:pt idx="3565">
                  <c:v>67.206000000000003</c:v>
                </c:pt>
                <c:pt idx="3566">
                  <c:v>67.245999999999995</c:v>
                </c:pt>
                <c:pt idx="3567">
                  <c:v>67.266999999999996</c:v>
                </c:pt>
                <c:pt idx="3568">
                  <c:v>67.271000000000001</c:v>
                </c:pt>
                <c:pt idx="3569">
                  <c:v>67.302999999999997</c:v>
                </c:pt>
                <c:pt idx="3570">
                  <c:v>67.325000000000003</c:v>
                </c:pt>
                <c:pt idx="3571">
                  <c:v>67.346000000000004</c:v>
                </c:pt>
                <c:pt idx="3572">
                  <c:v>67.370999999999995</c:v>
                </c:pt>
                <c:pt idx="3573">
                  <c:v>67.403999999999996</c:v>
                </c:pt>
                <c:pt idx="3574">
                  <c:v>67.421000000000006</c:v>
                </c:pt>
                <c:pt idx="3575">
                  <c:v>67.447000000000003</c:v>
                </c:pt>
                <c:pt idx="3576">
                  <c:v>67.463999999999999</c:v>
                </c:pt>
                <c:pt idx="3577">
                  <c:v>67.486000000000004</c:v>
                </c:pt>
                <c:pt idx="3578">
                  <c:v>67.510999999999996</c:v>
                </c:pt>
                <c:pt idx="3579">
                  <c:v>67.531999999999996</c:v>
                </c:pt>
                <c:pt idx="3580">
                  <c:v>67.546999999999997</c:v>
                </c:pt>
                <c:pt idx="3581">
                  <c:v>67.578999999999994</c:v>
                </c:pt>
                <c:pt idx="3582">
                  <c:v>67.599999999999994</c:v>
                </c:pt>
                <c:pt idx="3583">
                  <c:v>67.611000000000004</c:v>
                </c:pt>
                <c:pt idx="3584">
                  <c:v>67.632999999999996</c:v>
                </c:pt>
                <c:pt idx="3585">
                  <c:v>67.661000000000001</c:v>
                </c:pt>
                <c:pt idx="3586">
                  <c:v>67.671999999999997</c:v>
                </c:pt>
                <c:pt idx="3587">
                  <c:v>67.694000000000003</c:v>
                </c:pt>
                <c:pt idx="3588">
                  <c:v>67.718999999999994</c:v>
                </c:pt>
                <c:pt idx="3589">
                  <c:v>67.728999999999999</c:v>
                </c:pt>
                <c:pt idx="3590">
                  <c:v>67.762</c:v>
                </c:pt>
                <c:pt idx="3591">
                  <c:v>67.790000000000006</c:v>
                </c:pt>
                <c:pt idx="3592">
                  <c:v>67.805000000000007</c:v>
                </c:pt>
                <c:pt idx="3593">
                  <c:v>67.832999999999998</c:v>
                </c:pt>
                <c:pt idx="3594">
                  <c:v>67.869</c:v>
                </c:pt>
                <c:pt idx="3595">
                  <c:v>67.869</c:v>
                </c:pt>
                <c:pt idx="3596">
                  <c:v>67.900999999999996</c:v>
                </c:pt>
                <c:pt idx="3597">
                  <c:v>67.930000000000007</c:v>
                </c:pt>
                <c:pt idx="3598">
                  <c:v>67.951999999999998</c:v>
                </c:pt>
                <c:pt idx="3599">
                  <c:v>67.988</c:v>
                </c:pt>
                <c:pt idx="3600">
                  <c:v>68.016000000000005</c:v>
                </c:pt>
                <c:pt idx="3601">
                  <c:v>68.02</c:v>
                </c:pt>
                <c:pt idx="3602">
                  <c:v>68.058999999999997</c:v>
                </c:pt>
                <c:pt idx="3603">
                  <c:v>68.084000000000003</c:v>
                </c:pt>
                <c:pt idx="3604">
                  <c:v>68.096999999999994</c:v>
                </c:pt>
                <c:pt idx="3605">
                  <c:v>68.117000000000004</c:v>
                </c:pt>
                <c:pt idx="3606">
                  <c:v>68.152000000000001</c:v>
                </c:pt>
                <c:pt idx="3607">
                  <c:v>68.167000000000002</c:v>
                </c:pt>
                <c:pt idx="3608">
                  <c:v>68.194999999999993</c:v>
                </c:pt>
                <c:pt idx="3609">
                  <c:v>68.212999999999994</c:v>
                </c:pt>
                <c:pt idx="3610">
                  <c:v>68.224000000000004</c:v>
                </c:pt>
                <c:pt idx="3611">
                  <c:v>68.260000000000005</c:v>
                </c:pt>
                <c:pt idx="3612">
                  <c:v>68.284999999999997</c:v>
                </c:pt>
                <c:pt idx="3613">
                  <c:v>68.284999999999997</c:v>
                </c:pt>
                <c:pt idx="3614">
                  <c:v>68.31</c:v>
                </c:pt>
                <c:pt idx="3615">
                  <c:v>68.356999999999999</c:v>
                </c:pt>
                <c:pt idx="3616">
                  <c:v>68.352999999999994</c:v>
                </c:pt>
                <c:pt idx="3617">
                  <c:v>68.391999999999996</c:v>
                </c:pt>
                <c:pt idx="3618">
                  <c:v>68.417000000000002</c:v>
                </c:pt>
                <c:pt idx="3619">
                  <c:v>68.417000000000002</c:v>
                </c:pt>
                <c:pt idx="3620">
                  <c:v>68.445999999999998</c:v>
                </c:pt>
                <c:pt idx="3621">
                  <c:v>68.459999999999994</c:v>
                </c:pt>
                <c:pt idx="3622">
                  <c:v>68.463999999999999</c:v>
                </c:pt>
                <c:pt idx="3623">
                  <c:v>68.466999999999999</c:v>
                </c:pt>
                <c:pt idx="3624">
                  <c:v>68.492000000000004</c:v>
                </c:pt>
                <c:pt idx="3625">
                  <c:v>68.492000000000004</c:v>
                </c:pt>
                <c:pt idx="3626">
                  <c:v>68.507000000000005</c:v>
                </c:pt>
                <c:pt idx="3627">
                  <c:v>68.510000000000005</c:v>
                </c:pt>
                <c:pt idx="3628">
                  <c:v>68.506</c:v>
                </c:pt>
                <c:pt idx="3629">
                  <c:v>68.506</c:v>
                </c:pt>
                <c:pt idx="3630">
                  <c:v>68.498999999999995</c:v>
                </c:pt>
                <c:pt idx="3631">
                  <c:v>68.506</c:v>
                </c:pt>
                <c:pt idx="3632">
                  <c:v>68.503</c:v>
                </c:pt>
                <c:pt idx="3633">
                  <c:v>68.503</c:v>
                </c:pt>
                <c:pt idx="3634">
                  <c:v>68.503</c:v>
                </c:pt>
                <c:pt idx="3635">
                  <c:v>68.498999999999995</c:v>
                </c:pt>
                <c:pt idx="3636">
                  <c:v>68.498999999999995</c:v>
                </c:pt>
                <c:pt idx="3637">
                  <c:v>68.492000000000004</c:v>
                </c:pt>
                <c:pt idx="3638">
                  <c:v>68.501999999999995</c:v>
                </c:pt>
                <c:pt idx="3639">
                  <c:v>68.498999999999995</c:v>
                </c:pt>
                <c:pt idx="3640">
                  <c:v>68.498999999999995</c:v>
                </c:pt>
                <c:pt idx="3641">
                  <c:v>68.516999999999996</c:v>
                </c:pt>
                <c:pt idx="3642">
                  <c:v>68.531000000000006</c:v>
                </c:pt>
                <c:pt idx="3643">
                  <c:v>68.534000000000006</c:v>
                </c:pt>
                <c:pt idx="3644">
                  <c:v>68.542000000000002</c:v>
                </c:pt>
                <c:pt idx="3645">
                  <c:v>68.563000000000002</c:v>
                </c:pt>
                <c:pt idx="3646">
                  <c:v>68.566999999999993</c:v>
                </c:pt>
                <c:pt idx="3647">
                  <c:v>68.581000000000003</c:v>
                </c:pt>
                <c:pt idx="3648">
                  <c:v>68.608999999999995</c:v>
                </c:pt>
                <c:pt idx="3649">
                  <c:v>68.623999999999995</c:v>
                </c:pt>
                <c:pt idx="3650">
                  <c:v>68.634</c:v>
                </c:pt>
                <c:pt idx="3651">
                  <c:v>68.656000000000006</c:v>
                </c:pt>
                <c:pt idx="3652">
                  <c:v>68.662999999999997</c:v>
                </c:pt>
                <c:pt idx="3653">
                  <c:v>68.680999999999997</c:v>
                </c:pt>
                <c:pt idx="3654">
                  <c:v>68.701999999999998</c:v>
                </c:pt>
                <c:pt idx="3655">
                  <c:v>68.680999999999997</c:v>
                </c:pt>
                <c:pt idx="3656">
                  <c:v>68.727000000000004</c:v>
                </c:pt>
                <c:pt idx="3657">
                  <c:v>68.745000000000005</c:v>
                </c:pt>
                <c:pt idx="3658">
                  <c:v>68.748999999999995</c:v>
                </c:pt>
                <c:pt idx="3659">
                  <c:v>68.77</c:v>
                </c:pt>
                <c:pt idx="3660">
                  <c:v>68.792000000000002</c:v>
                </c:pt>
                <c:pt idx="3661">
                  <c:v>68.805999999999997</c:v>
                </c:pt>
                <c:pt idx="3662">
                  <c:v>68.826999999999998</c:v>
                </c:pt>
                <c:pt idx="3663">
                  <c:v>68.844999999999999</c:v>
                </c:pt>
                <c:pt idx="3664">
                  <c:v>68.86</c:v>
                </c:pt>
                <c:pt idx="3665">
                  <c:v>68.87</c:v>
                </c:pt>
                <c:pt idx="3666">
                  <c:v>68.888000000000005</c:v>
                </c:pt>
                <c:pt idx="3667">
                  <c:v>68.894999999999996</c:v>
                </c:pt>
                <c:pt idx="3668">
                  <c:v>68.912999999999997</c:v>
                </c:pt>
                <c:pt idx="3669">
                  <c:v>68.927000000000007</c:v>
                </c:pt>
                <c:pt idx="3670">
                  <c:v>68.938000000000002</c:v>
                </c:pt>
                <c:pt idx="3671">
                  <c:v>68.951999999999998</c:v>
                </c:pt>
                <c:pt idx="3672">
                  <c:v>68.966999999999999</c:v>
                </c:pt>
                <c:pt idx="3673">
                  <c:v>68.980999999999995</c:v>
                </c:pt>
                <c:pt idx="3674">
                  <c:v>68.995000000000005</c:v>
                </c:pt>
                <c:pt idx="3675">
                  <c:v>69.010000000000005</c:v>
                </c:pt>
                <c:pt idx="3676">
                  <c:v>69.016999999999996</c:v>
                </c:pt>
                <c:pt idx="3677">
                  <c:v>69.027000000000001</c:v>
                </c:pt>
                <c:pt idx="3678">
                  <c:v>69.042000000000002</c:v>
                </c:pt>
                <c:pt idx="3679">
                  <c:v>69.052000000000007</c:v>
                </c:pt>
                <c:pt idx="3680">
                  <c:v>69.037999999999997</c:v>
                </c:pt>
                <c:pt idx="3681">
                  <c:v>69.084999999999994</c:v>
                </c:pt>
                <c:pt idx="3682">
                  <c:v>69.084999999999994</c:v>
                </c:pt>
                <c:pt idx="3683">
                  <c:v>69.11</c:v>
                </c:pt>
                <c:pt idx="3684">
                  <c:v>69.113</c:v>
                </c:pt>
                <c:pt idx="3685">
                  <c:v>69.123999999999995</c:v>
                </c:pt>
                <c:pt idx="3686">
                  <c:v>69.138000000000005</c:v>
                </c:pt>
                <c:pt idx="3687">
                  <c:v>69.162999999999997</c:v>
                </c:pt>
                <c:pt idx="3688">
                  <c:v>69.16</c:v>
                </c:pt>
                <c:pt idx="3689">
                  <c:v>69.177000000000007</c:v>
                </c:pt>
                <c:pt idx="3690">
                  <c:v>69.185000000000002</c:v>
                </c:pt>
                <c:pt idx="3691">
                  <c:v>69.198999999999998</c:v>
                </c:pt>
                <c:pt idx="3692">
                  <c:v>69.216999999999999</c:v>
                </c:pt>
                <c:pt idx="3693">
                  <c:v>69.230999999999995</c:v>
                </c:pt>
                <c:pt idx="3694">
                  <c:v>69.239999999999995</c:v>
                </c:pt>
                <c:pt idx="3695">
                  <c:v>69.248999999999995</c:v>
                </c:pt>
                <c:pt idx="3696">
                  <c:v>69.259</c:v>
                </c:pt>
                <c:pt idx="3697">
                  <c:v>69.266999999999996</c:v>
                </c:pt>
                <c:pt idx="3698">
                  <c:v>69.274000000000001</c:v>
                </c:pt>
                <c:pt idx="3699">
                  <c:v>69.292000000000002</c:v>
                </c:pt>
                <c:pt idx="3700">
                  <c:v>69.295000000000002</c:v>
                </c:pt>
                <c:pt idx="3701">
                  <c:v>69.319999999999993</c:v>
                </c:pt>
                <c:pt idx="3702">
                  <c:v>69.331000000000003</c:v>
                </c:pt>
                <c:pt idx="3703">
                  <c:v>69.337999999999994</c:v>
                </c:pt>
                <c:pt idx="3704">
                  <c:v>69.349000000000004</c:v>
                </c:pt>
                <c:pt idx="3705">
                  <c:v>69.376999999999995</c:v>
                </c:pt>
                <c:pt idx="3706">
                  <c:v>69.376999999999995</c:v>
                </c:pt>
                <c:pt idx="3707">
                  <c:v>69.381</c:v>
                </c:pt>
                <c:pt idx="3708">
                  <c:v>69.399000000000001</c:v>
                </c:pt>
                <c:pt idx="3709">
                  <c:v>69.393000000000001</c:v>
                </c:pt>
                <c:pt idx="3710">
                  <c:v>69.399000000000001</c:v>
                </c:pt>
                <c:pt idx="3711">
                  <c:v>69.427000000000007</c:v>
                </c:pt>
                <c:pt idx="3712">
                  <c:v>69.427000000000007</c:v>
                </c:pt>
                <c:pt idx="3713">
                  <c:v>69.448999999999998</c:v>
                </c:pt>
                <c:pt idx="3714">
                  <c:v>69.456000000000003</c:v>
                </c:pt>
                <c:pt idx="3715">
                  <c:v>69.459000000000003</c:v>
                </c:pt>
                <c:pt idx="3716">
                  <c:v>69.480999999999995</c:v>
                </c:pt>
                <c:pt idx="3717">
                  <c:v>69.492000000000004</c:v>
                </c:pt>
                <c:pt idx="3718">
                  <c:v>69.510000000000005</c:v>
                </c:pt>
                <c:pt idx="3719">
                  <c:v>69.516999999999996</c:v>
                </c:pt>
                <c:pt idx="3720">
                  <c:v>69.534999999999997</c:v>
                </c:pt>
                <c:pt idx="3721">
                  <c:v>69.537999999999997</c:v>
                </c:pt>
                <c:pt idx="3722">
                  <c:v>69.563000000000002</c:v>
                </c:pt>
                <c:pt idx="3723">
                  <c:v>69.563000000000002</c:v>
                </c:pt>
                <c:pt idx="3724">
                  <c:v>69.56</c:v>
                </c:pt>
                <c:pt idx="3725">
                  <c:v>69.587999999999994</c:v>
                </c:pt>
                <c:pt idx="3726">
                  <c:v>69.591999999999999</c:v>
                </c:pt>
                <c:pt idx="3727">
                  <c:v>69.594999999999999</c:v>
                </c:pt>
                <c:pt idx="3728">
                  <c:v>69.594999999999999</c:v>
                </c:pt>
                <c:pt idx="3729">
                  <c:v>69.608999999999995</c:v>
                </c:pt>
                <c:pt idx="3730">
                  <c:v>69.602000000000004</c:v>
                </c:pt>
                <c:pt idx="3731">
                  <c:v>69.613</c:v>
                </c:pt>
                <c:pt idx="3732">
                  <c:v>69.608999999999995</c:v>
                </c:pt>
                <c:pt idx="3733">
                  <c:v>69.613</c:v>
                </c:pt>
                <c:pt idx="3734">
                  <c:v>69.605999999999995</c:v>
                </c:pt>
                <c:pt idx="3735">
                  <c:v>69.597999999999999</c:v>
                </c:pt>
                <c:pt idx="3736">
                  <c:v>69.602000000000004</c:v>
                </c:pt>
                <c:pt idx="3737">
                  <c:v>69.597999999999999</c:v>
                </c:pt>
                <c:pt idx="3738">
                  <c:v>69.590999999999994</c:v>
                </c:pt>
                <c:pt idx="3739">
                  <c:v>69.587000000000003</c:v>
                </c:pt>
                <c:pt idx="3740">
                  <c:v>69.58</c:v>
                </c:pt>
                <c:pt idx="3741">
                  <c:v>69.597999999999999</c:v>
                </c:pt>
                <c:pt idx="3742">
                  <c:v>69.590999999999994</c:v>
                </c:pt>
                <c:pt idx="3743">
                  <c:v>69.605000000000004</c:v>
                </c:pt>
                <c:pt idx="3744">
                  <c:v>69.608000000000004</c:v>
                </c:pt>
                <c:pt idx="3745">
                  <c:v>69.605000000000004</c:v>
                </c:pt>
                <c:pt idx="3746">
                  <c:v>69.63</c:v>
                </c:pt>
                <c:pt idx="3747">
                  <c:v>69.63</c:v>
                </c:pt>
                <c:pt idx="3748">
                  <c:v>69.64</c:v>
                </c:pt>
                <c:pt idx="3749">
                  <c:v>69.650999999999996</c:v>
                </c:pt>
                <c:pt idx="3750">
                  <c:v>69.665000000000006</c:v>
                </c:pt>
                <c:pt idx="3751">
                  <c:v>69.655000000000001</c:v>
                </c:pt>
                <c:pt idx="3752">
                  <c:v>69.671999999999997</c:v>
                </c:pt>
                <c:pt idx="3753">
                  <c:v>69.671999999999997</c:v>
                </c:pt>
                <c:pt idx="3754">
                  <c:v>69.680000000000007</c:v>
                </c:pt>
                <c:pt idx="3755">
                  <c:v>69.707999999999998</c:v>
                </c:pt>
                <c:pt idx="3756">
                  <c:v>69.715000000000003</c:v>
                </c:pt>
                <c:pt idx="3757">
                  <c:v>69.722999999999999</c:v>
                </c:pt>
                <c:pt idx="3758">
                  <c:v>69.725999999999999</c:v>
                </c:pt>
                <c:pt idx="3759">
                  <c:v>69.733000000000004</c:v>
                </c:pt>
                <c:pt idx="3760">
                  <c:v>69.751000000000005</c:v>
                </c:pt>
                <c:pt idx="3761">
                  <c:v>69.762</c:v>
                </c:pt>
                <c:pt idx="3762">
                  <c:v>69.772999999999996</c:v>
                </c:pt>
                <c:pt idx="3763">
                  <c:v>69.78</c:v>
                </c:pt>
                <c:pt idx="3764">
                  <c:v>69.783000000000001</c:v>
                </c:pt>
                <c:pt idx="3765">
                  <c:v>69.801000000000002</c:v>
                </c:pt>
                <c:pt idx="3766">
                  <c:v>69.790000000000006</c:v>
                </c:pt>
                <c:pt idx="3767">
                  <c:v>69.814999999999998</c:v>
                </c:pt>
                <c:pt idx="3768">
                  <c:v>69.832999999999998</c:v>
                </c:pt>
                <c:pt idx="3769">
                  <c:v>69.843999999999994</c:v>
                </c:pt>
                <c:pt idx="3770">
                  <c:v>69.850999999999999</c:v>
                </c:pt>
                <c:pt idx="3771">
                  <c:v>69.861999999999995</c:v>
                </c:pt>
                <c:pt idx="3772">
                  <c:v>69.858000000000004</c:v>
                </c:pt>
                <c:pt idx="3773">
                  <c:v>69.88</c:v>
                </c:pt>
                <c:pt idx="3774">
                  <c:v>69.89</c:v>
                </c:pt>
                <c:pt idx="3775">
                  <c:v>69.887</c:v>
                </c:pt>
                <c:pt idx="3776">
                  <c:v>69.900999999999996</c:v>
                </c:pt>
                <c:pt idx="3777">
                  <c:v>69.905000000000001</c:v>
                </c:pt>
                <c:pt idx="3778">
                  <c:v>69.905000000000001</c:v>
                </c:pt>
                <c:pt idx="3779">
                  <c:v>69.930000000000007</c:v>
                </c:pt>
                <c:pt idx="3780">
                  <c:v>69.94</c:v>
                </c:pt>
                <c:pt idx="3781">
                  <c:v>69.944000000000003</c:v>
                </c:pt>
                <c:pt idx="3782">
                  <c:v>69.950999999999993</c:v>
                </c:pt>
                <c:pt idx="3783">
                  <c:v>69.965000000000003</c:v>
                </c:pt>
                <c:pt idx="3784">
                  <c:v>69.971000000000004</c:v>
                </c:pt>
                <c:pt idx="3785">
                  <c:v>69.971999999999994</c:v>
                </c:pt>
                <c:pt idx="3786">
                  <c:v>69.98</c:v>
                </c:pt>
                <c:pt idx="3787">
                  <c:v>69.984999999999999</c:v>
                </c:pt>
                <c:pt idx="3788">
                  <c:v>70.004999999999995</c:v>
                </c:pt>
                <c:pt idx="3789">
                  <c:v>70.007999999999996</c:v>
                </c:pt>
                <c:pt idx="3790">
                  <c:v>70.03</c:v>
                </c:pt>
                <c:pt idx="3791">
                  <c:v>70.022000000000006</c:v>
                </c:pt>
                <c:pt idx="3792">
                  <c:v>70.040000000000006</c:v>
                </c:pt>
                <c:pt idx="3793">
                  <c:v>70.037000000000006</c:v>
                </c:pt>
                <c:pt idx="3794">
                  <c:v>70.058000000000007</c:v>
                </c:pt>
                <c:pt idx="3795">
                  <c:v>70.069000000000003</c:v>
                </c:pt>
                <c:pt idx="3796">
                  <c:v>70.078000000000003</c:v>
                </c:pt>
                <c:pt idx="3797">
                  <c:v>70.072000000000003</c:v>
                </c:pt>
                <c:pt idx="3798">
                  <c:v>70.075999999999993</c:v>
                </c:pt>
                <c:pt idx="3799">
                  <c:v>70.087999999999994</c:v>
                </c:pt>
                <c:pt idx="3800">
                  <c:v>70.085999999999999</c:v>
                </c:pt>
                <c:pt idx="3801">
                  <c:v>70.108000000000004</c:v>
                </c:pt>
                <c:pt idx="3802">
                  <c:v>70.114999999999995</c:v>
                </c:pt>
                <c:pt idx="3803">
                  <c:v>70.122</c:v>
                </c:pt>
                <c:pt idx="3804">
                  <c:v>70.126000000000005</c:v>
                </c:pt>
                <c:pt idx="3805">
                  <c:v>70.141999999999996</c:v>
                </c:pt>
                <c:pt idx="3806">
                  <c:v>70.144000000000005</c:v>
                </c:pt>
                <c:pt idx="3807">
                  <c:v>70.161000000000001</c:v>
                </c:pt>
                <c:pt idx="3808">
                  <c:v>70.177999999999997</c:v>
                </c:pt>
                <c:pt idx="3809">
                  <c:v>70.183000000000007</c:v>
                </c:pt>
                <c:pt idx="3810">
                  <c:v>70.186000000000007</c:v>
                </c:pt>
                <c:pt idx="3811">
                  <c:v>70.197000000000003</c:v>
                </c:pt>
                <c:pt idx="3812">
                  <c:v>70.215000000000003</c:v>
                </c:pt>
                <c:pt idx="3813">
                  <c:v>70.225999999999999</c:v>
                </c:pt>
                <c:pt idx="3814">
                  <c:v>70.221999999999994</c:v>
                </c:pt>
                <c:pt idx="3815">
                  <c:v>70.251000000000005</c:v>
                </c:pt>
                <c:pt idx="3816">
                  <c:v>70.247</c:v>
                </c:pt>
                <c:pt idx="3817">
                  <c:v>70.265000000000001</c:v>
                </c:pt>
                <c:pt idx="3818">
                  <c:v>70.272000000000006</c:v>
                </c:pt>
                <c:pt idx="3819">
                  <c:v>70.275000000000006</c:v>
                </c:pt>
                <c:pt idx="3820">
                  <c:v>70.299000000000007</c:v>
                </c:pt>
                <c:pt idx="3821">
                  <c:v>70.311000000000007</c:v>
                </c:pt>
                <c:pt idx="3822">
                  <c:v>70.314999999999998</c:v>
                </c:pt>
                <c:pt idx="3823">
                  <c:v>70.322000000000003</c:v>
                </c:pt>
                <c:pt idx="3824">
                  <c:v>70.328999999999994</c:v>
                </c:pt>
                <c:pt idx="3825">
                  <c:v>70.346999999999994</c:v>
                </c:pt>
                <c:pt idx="3826">
                  <c:v>70.358999999999995</c:v>
                </c:pt>
                <c:pt idx="3827">
                  <c:v>70.375</c:v>
                </c:pt>
                <c:pt idx="3828">
                  <c:v>70.382999999999996</c:v>
                </c:pt>
                <c:pt idx="3829">
                  <c:v>70.39</c:v>
                </c:pt>
                <c:pt idx="3830">
                  <c:v>70.411000000000001</c:v>
                </c:pt>
                <c:pt idx="3831">
                  <c:v>70.415000000000006</c:v>
                </c:pt>
                <c:pt idx="3832">
                  <c:v>70.421999999999997</c:v>
                </c:pt>
                <c:pt idx="3833">
                  <c:v>70.424999999999997</c:v>
                </c:pt>
                <c:pt idx="3834">
                  <c:v>70.44</c:v>
                </c:pt>
                <c:pt idx="3835">
                  <c:v>70.451999999999998</c:v>
                </c:pt>
                <c:pt idx="3836">
                  <c:v>70.460999999999999</c:v>
                </c:pt>
                <c:pt idx="3837">
                  <c:v>70.463999999999999</c:v>
                </c:pt>
                <c:pt idx="3838">
                  <c:v>70.48</c:v>
                </c:pt>
                <c:pt idx="3839">
                  <c:v>70.492999999999995</c:v>
                </c:pt>
                <c:pt idx="3840">
                  <c:v>70.5</c:v>
                </c:pt>
                <c:pt idx="3841">
                  <c:v>70.504000000000005</c:v>
                </c:pt>
                <c:pt idx="3842">
                  <c:v>70.518000000000001</c:v>
                </c:pt>
                <c:pt idx="3843">
                  <c:v>70.531999999999996</c:v>
                </c:pt>
                <c:pt idx="3844">
                  <c:v>70.548000000000002</c:v>
                </c:pt>
                <c:pt idx="3845">
                  <c:v>70.554000000000002</c:v>
                </c:pt>
                <c:pt idx="3846">
                  <c:v>70.570999999999998</c:v>
                </c:pt>
                <c:pt idx="3847">
                  <c:v>70.578999999999994</c:v>
                </c:pt>
                <c:pt idx="3848">
                  <c:v>70.588999999999999</c:v>
                </c:pt>
                <c:pt idx="3849">
                  <c:v>70.599999999999994</c:v>
                </c:pt>
                <c:pt idx="3850">
                  <c:v>70.611000000000004</c:v>
                </c:pt>
                <c:pt idx="3851">
                  <c:v>70.625</c:v>
                </c:pt>
                <c:pt idx="3852">
                  <c:v>70.635999999999996</c:v>
                </c:pt>
                <c:pt idx="3853">
                  <c:v>70.644000000000005</c:v>
                </c:pt>
                <c:pt idx="3854">
                  <c:v>70.661000000000001</c:v>
                </c:pt>
                <c:pt idx="3855">
                  <c:v>70.668000000000006</c:v>
                </c:pt>
                <c:pt idx="3856">
                  <c:v>70.683999999999997</c:v>
                </c:pt>
                <c:pt idx="3857">
                  <c:v>70.695999999999998</c:v>
                </c:pt>
                <c:pt idx="3858">
                  <c:v>70.703000000000003</c:v>
                </c:pt>
                <c:pt idx="3859">
                  <c:v>70.713999999999999</c:v>
                </c:pt>
                <c:pt idx="3860">
                  <c:v>70.727999999999994</c:v>
                </c:pt>
                <c:pt idx="3861">
                  <c:v>70.75</c:v>
                </c:pt>
                <c:pt idx="3862">
                  <c:v>70.757000000000005</c:v>
                </c:pt>
                <c:pt idx="3863">
                  <c:v>70.763999999999996</c:v>
                </c:pt>
                <c:pt idx="3864">
                  <c:v>70.778000000000006</c:v>
                </c:pt>
                <c:pt idx="3865">
                  <c:v>70.790999999999997</c:v>
                </c:pt>
                <c:pt idx="3866">
                  <c:v>70.8</c:v>
                </c:pt>
                <c:pt idx="3867">
                  <c:v>70.820999999999998</c:v>
                </c:pt>
                <c:pt idx="3868">
                  <c:v>70.831999999999994</c:v>
                </c:pt>
                <c:pt idx="3869">
                  <c:v>70.831999999999994</c:v>
                </c:pt>
                <c:pt idx="3870">
                  <c:v>70.841999999999999</c:v>
                </c:pt>
                <c:pt idx="3871">
                  <c:v>70.850999999999999</c:v>
                </c:pt>
                <c:pt idx="3872">
                  <c:v>70.867000000000004</c:v>
                </c:pt>
                <c:pt idx="3873">
                  <c:v>70.891999999999996</c:v>
                </c:pt>
                <c:pt idx="3874">
                  <c:v>70.891000000000005</c:v>
                </c:pt>
                <c:pt idx="3875">
                  <c:v>70.906999999999996</c:v>
                </c:pt>
                <c:pt idx="3876">
                  <c:v>70.914000000000001</c:v>
                </c:pt>
                <c:pt idx="3877">
                  <c:v>70.927999999999997</c:v>
                </c:pt>
                <c:pt idx="3878">
                  <c:v>70.938999999999993</c:v>
                </c:pt>
                <c:pt idx="3879">
                  <c:v>70.948999999999998</c:v>
                </c:pt>
                <c:pt idx="3880">
                  <c:v>70.963999999999999</c:v>
                </c:pt>
                <c:pt idx="3881">
                  <c:v>70.971000000000004</c:v>
                </c:pt>
                <c:pt idx="3882">
                  <c:v>70.989000000000004</c:v>
                </c:pt>
                <c:pt idx="3883">
                  <c:v>71.007000000000005</c:v>
                </c:pt>
                <c:pt idx="3884">
                  <c:v>71.028000000000006</c:v>
                </c:pt>
                <c:pt idx="3885">
                  <c:v>71.024000000000001</c:v>
                </c:pt>
                <c:pt idx="3886">
                  <c:v>71.033000000000001</c:v>
                </c:pt>
                <c:pt idx="3887">
                  <c:v>71.046000000000006</c:v>
                </c:pt>
                <c:pt idx="3888">
                  <c:v>71.063999999999993</c:v>
                </c:pt>
                <c:pt idx="3889">
                  <c:v>71.072000000000003</c:v>
                </c:pt>
                <c:pt idx="3890">
                  <c:v>71.084999999999994</c:v>
                </c:pt>
                <c:pt idx="3891">
                  <c:v>71.099000000000004</c:v>
                </c:pt>
                <c:pt idx="3892">
                  <c:v>71.111999999999995</c:v>
                </c:pt>
                <c:pt idx="3893">
                  <c:v>71.128</c:v>
                </c:pt>
                <c:pt idx="3894">
                  <c:v>71.141999999999996</c:v>
                </c:pt>
                <c:pt idx="3895">
                  <c:v>71.149000000000001</c:v>
                </c:pt>
                <c:pt idx="3896">
                  <c:v>71.167000000000002</c:v>
                </c:pt>
                <c:pt idx="3897">
                  <c:v>71.180999999999997</c:v>
                </c:pt>
                <c:pt idx="3898">
                  <c:v>71.19</c:v>
                </c:pt>
                <c:pt idx="3899">
                  <c:v>71.203000000000003</c:v>
                </c:pt>
                <c:pt idx="3900">
                  <c:v>71.209999999999994</c:v>
                </c:pt>
                <c:pt idx="3901">
                  <c:v>71.224000000000004</c:v>
                </c:pt>
                <c:pt idx="3902">
                  <c:v>71.242000000000004</c:v>
                </c:pt>
                <c:pt idx="3903">
                  <c:v>71.245999999999995</c:v>
                </c:pt>
                <c:pt idx="3904">
                  <c:v>71.262</c:v>
                </c:pt>
                <c:pt idx="3905">
                  <c:v>71.278000000000006</c:v>
                </c:pt>
                <c:pt idx="3906">
                  <c:v>71.281000000000006</c:v>
                </c:pt>
                <c:pt idx="3907">
                  <c:v>71.287999999999997</c:v>
                </c:pt>
                <c:pt idx="3908">
                  <c:v>71.305999999999997</c:v>
                </c:pt>
                <c:pt idx="3909">
                  <c:v>71.316999999999993</c:v>
                </c:pt>
                <c:pt idx="3910">
                  <c:v>71.337999999999994</c:v>
                </c:pt>
                <c:pt idx="3911">
                  <c:v>71.349000000000004</c:v>
                </c:pt>
                <c:pt idx="3912">
                  <c:v>71.355999999999995</c:v>
                </c:pt>
                <c:pt idx="3913">
                  <c:v>71.372</c:v>
                </c:pt>
                <c:pt idx="3914">
                  <c:v>71.378</c:v>
                </c:pt>
                <c:pt idx="3915">
                  <c:v>71.403000000000006</c:v>
                </c:pt>
                <c:pt idx="3916">
                  <c:v>71.418999999999997</c:v>
                </c:pt>
                <c:pt idx="3917">
                  <c:v>71.427000000000007</c:v>
                </c:pt>
                <c:pt idx="3918">
                  <c:v>71.438000000000002</c:v>
                </c:pt>
                <c:pt idx="3919">
                  <c:v>71.450999999999993</c:v>
                </c:pt>
                <c:pt idx="3920">
                  <c:v>71.459999999999994</c:v>
                </c:pt>
                <c:pt idx="3921">
                  <c:v>71.47</c:v>
                </c:pt>
                <c:pt idx="3922">
                  <c:v>71.489999999999995</c:v>
                </c:pt>
                <c:pt idx="3923">
                  <c:v>71.506</c:v>
                </c:pt>
                <c:pt idx="3924">
                  <c:v>71.52</c:v>
                </c:pt>
                <c:pt idx="3925">
                  <c:v>71.534999999999997</c:v>
                </c:pt>
                <c:pt idx="3926">
                  <c:v>71.537999999999997</c:v>
                </c:pt>
                <c:pt idx="3927">
                  <c:v>71.549000000000007</c:v>
                </c:pt>
                <c:pt idx="3928">
                  <c:v>71.563000000000002</c:v>
                </c:pt>
                <c:pt idx="3929">
                  <c:v>71.563000000000002</c:v>
                </c:pt>
                <c:pt idx="3930">
                  <c:v>71.587999999999994</c:v>
                </c:pt>
                <c:pt idx="3931">
                  <c:v>71.602000000000004</c:v>
                </c:pt>
                <c:pt idx="3932">
                  <c:v>71.608999999999995</c:v>
                </c:pt>
                <c:pt idx="3933">
                  <c:v>71.626999999999995</c:v>
                </c:pt>
                <c:pt idx="3934">
                  <c:v>71.641999999999996</c:v>
                </c:pt>
                <c:pt idx="3935">
                  <c:v>71.652000000000001</c:v>
                </c:pt>
                <c:pt idx="3936">
                  <c:v>71.659000000000006</c:v>
                </c:pt>
                <c:pt idx="3937">
                  <c:v>71.677000000000007</c:v>
                </c:pt>
                <c:pt idx="3938">
                  <c:v>71.680999999999997</c:v>
                </c:pt>
                <c:pt idx="3939">
                  <c:v>71.691999999999993</c:v>
                </c:pt>
                <c:pt idx="3940">
                  <c:v>71.718000000000004</c:v>
                </c:pt>
                <c:pt idx="3941">
                  <c:v>71.724000000000004</c:v>
                </c:pt>
                <c:pt idx="3942">
                  <c:v>71.745000000000005</c:v>
                </c:pt>
                <c:pt idx="3943">
                  <c:v>71.765000000000001</c:v>
                </c:pt>
                <c:pt idx="3944">
                  <c:v>71.774000000000001</c:v>
                </c:pt>
                <c:pt idx="3945">
                  <c:v>71.795000000000002</c:v>
                </c:pt>
                <c:pt idx="3946">
                  <c:v>71.808999999999997</c:v>
                </c:pt>
                <c:pt idx="3947">
                  <c:v>71.819999999999993</c:v>
                </c:pt>
                <c:pt idx="3948">
                  <c:v>71.831000000000003</c:v>
                </c:pt>
                <c:pt idx="3949">
                  <c:v>71.841999999999999</c:v>
                </c:pt>
                <c:pt idx="3950">
                  <c:v>71.849000000000004</c:v>
                </c:pt>
                <c:pt idx="3951">
                  <c:v>71.866</c:v>
                </c:pt>
                <c:pt idx="3952">
                  <c:v>71.879000000000005</c:v>
                </c:pt>
                <c:pt idx="3953">
                  <c:v>71.881</c:v>
                </c:pt>
                <c:pt idx="3954">
                  <c:v>71.906000000000006</c:v>
                </c:pt>
                <c:pt idx="3955">
                  <c:v>71.915000000000006</c:v>
                </c:pt>
                <c:pt idx="3956">
                  <c:v>71.92</c:v>
                </c:pt>
                <c:pt idx="3957">
                  <c:v>71.941000000000003</c:v>
                </c:pt>
                <c:pt idx="3958">
                  <c:v>71.962999999999994</c:v>
                </c:pt>
                <c:pt idx="3959">
                  <c:v>71.962999999999994</c:v>
                </c:pt>
                <c:pt idx="3960">
                  <c:v>71.974000000000004</c:v>
                </c:pt>
                <c:pt idx="3961">
                  <c:v>71.986000000000004</c:v>
                </c:pt>
                <c:pt idx="3962">
                  <c:v>71.995000000000005</c:v>
                </c:pt>
                <c:pt idx="3963">
                  <c:v>72.013000000000005</c:v>
                </c:pt>
                <c:pt idx="3964">
                  <c:v>72.024000000000001</c:v>
                </c:pt>
                <c:pt idx="3965">
                  <c:v>72.034000000000006</c:v>
                </c:pt>
                <c:pt idx="3966">
                  <c:v>72.040999999999997</c:v>
                </c:pt>
                <c:pt idx="3967">
                  <c:v>72.048000000000002</c:v>
                </c:pt>
                <c:pt idx="3968">
                  <c:v>72.063000000000002</c:v>
                </c:pt>
                <c:pt idx="3969">
                  <c:v>72.081000000000003</c:v>
                </c:pt>
                <c:pt idx="3970">
                  <c:v>72.096999999999994</c:v>
                </c:pt>
                <c:pt idx="3971">
                  <c:v>72.108999999999995</c:v>
                </c:pt>
                <c:pt idx="3972">
                  <c:v>72.123999999999995</c:v>
                </c:pt>
                <c:pt idx="3973">
                  <c:v>72.138000000000005</c:v>
                </c:pt>
                <c:pt idx="3974">
                  <c:v>72.141000000000005</c:v>
                </c:pt>
                <c:pt idx="3975">
                  <c:v>72.152000000000001</c:v>
                </c:pt>
                <c:pt idx="3976">
                  <c:v>72.17</c:v>
                </c:pt>
                <c:pt idx="3977">
                  <c:v>72.180999999999997</c:v>
                </c:pt>
                <c:pt idx="3978">
                  <c:v>72.206000000000003</c:v>
                </c:pt>
                <c:pt idx="3979">
                  <c:v>72.212999999999994</c:v>
                </c:pt>
                <c:pt idx="3980">
                  <c:v>72.227000000000004</c:v>
                </c:pt>
                <c:pt idx="3981">
                  <c:v>72.245000000000005</c:v>
                </c:pt>
                <c:pt idx="3982">
                  <c:v>72.245000000000005</c:v>
                </c:pt>
                <c:pt idx="3983">
                  <c:v>72.27</c:v>
                </c:pt>
                <c:pt idx="3984">
                  <c:v>72.27</c:v>
                </c:pt>
                <c:pt idx="3985">
                  <c:v>72.287999999999997</c:v>
                </c:pt>
                <c:pt idx="3986">
                  <c:v>72.302000000000007</c:v>
                </c:pt>
                <c:pt idx="3987">
                  <c:v>72.313000000000002</c:v>
                </c:pt>
                <c:pt idx="3988">
                  <c:v>72.331999999999994</c:v>
                </c:pt>
                <c:pt idx="3989">
                  <c:v>72.334000000000003</c:v>
                </c:pt>
                <c:pt idx="3990">
                  <c:v>72.358999999999995</c:v>
                </c:pt>
                <c:pt idx="3991">
                  <c:v>72.363</c:v>
                </c:pt>
                <c:pt idx="3992">
                  <c:v>72.376999999999995</c:v>
                </c:pt>
                <c:pt idx="3993">
                  <c:v>72.391000000000005</c:v>
                </c:pt>
                <c:pt idx="3994">
                  <c:v>72.402000000000001</c:v>
                </c:pt>
                <c:pt idx="3995">
                  <c:v>72.415999999999997</c:v>
                </c:pt>
                <c:pt idx="3996">
                  <c:v>72.412999999999997</c:v>
                </c:pt>
                <c:pt idx="3997">
                  <c:v>72.423000000000002</c:v>
                </c:pt>
                <c:pt idx="3998">
                  <c:v>72.441000000000003</c:v>
                </c:pt>
                <c:pt idx="3999">
                  <c:v>72.447999999999993</c:v>
                </c:pt>
                <c:pt idx="4000">
                  <c:v>72.465999999999994</c:v>
                </c:pt>
                <c:pt idx="4001">
                  <c:v>72.472999999999999</c:v>
                </c:pt>
                <c:pt idx="4002">
                  <c:v>72.483999999999995</c:v>
                </c:pt>
                <c:pt idx="4003">
                  <c:v>72.498000000000005</c:v>
                </c:pt>
                <c:pt idx="4004">
                  <c:v>72.513000000000005</c:v>
                </c:pt>
                <c:pt idx="4005">
                  <c:v>72.527000000000001</c:v>
                </c:pt>
                <c:pt idx="4006">
                  <c:v>72.534000000000006</c:v>
                </c:pt>
                <c:pt idx="4007">
                  <c:v>72.540999999999997</c:v>
                </c:pt>
                <c:pt idx="4008">
                  <c:v>72.558999999999997</c:v>
                </c:pt>
                <c:pt idx="4009">
                  <c:v>72.578999999999994</c:v>
                </c:pt>
                <c:pt idx="4010">
                  <c:v>72.594999999999999</c:v>
                </c:pt>
                <c:pt idx="4011">
                  <c:v>72.602000000000004</c:v>
                </c:pt>
                <c:pt idx="4012">
                  <c:v>72.613</c:v>
                </c:pt>
                <c:pt idx="4013">
                  <c:v>72.608999999999995</c:v>
                </c:pt>
                <c:pt idx="4014">
                  <c:v>72.623000000000005</c:v>
                </c:pt>
                <c:pt idx="4015">
                  <c:v>72.644999999999996</c:v>
                </c:pt>
                <c:pt idx="4016">
                  <c:v>72.662999999999997</c:v>
                </c:pt>
                <c:pt idx="4017">
                  <c:v>72.673000000000002</c:v>
                </c:pt>
                <c:pt idx="4018">
                  <c:v>72.680000000000007</c:v>
                </c:pt>
                <c:pt idx="4019">
                  <c:v>72.694999999999993</c:v>
                </c:pt>
                <c:pt idx="4020">
                  <c:v>72.697999999999993</c:v>
                </c:pt>
                <c:pt idx="4021">
                  <c:v>72.713999999999999</c:v>
                </c:pt>
                <c:pt idx="4022">
                  <c:v>72.73</c:v>
                </c:pt>
                <c:pt idx="4023">
                  <c:v>72.745000000000005</c:v>
                </c:pt>
                <c:pt idx="4024">
                  <c:v>72.759</c:v>
                </c:pt>
                <c:pt idx="4025">
                  <c:v>72.772999999999996</c:v>
                </c:pt>
                <c:pt idx="4026">
                  <c:v>72.787999999999997</c:v>
                </c:pt>
                <c:pt idx="4027">
                  <c:v>72.795000000000002</c:v>
                </c:pt>
                <c:pt idx="4028">
                  <c:v>72.805000000000007</c:v>
                </c:pt>
                <c:pt idx="4029">
                  <c:v>72.819999999999993</c:v>
                </c:pt>
                <c:pt idx="4030">
                  <c:v>72.840999999999994</c:v>
                </c:pt>
                <c:pt idx="4031">
                  <c:v>72.852000000000004</c:v>
                </c:pt>
                <c:pt idx="4032">
                  <c:v>72.87</c:v>
                </c:pt>
                <c:pt idx="4033">
                  <c:v>72.884</c:v>
                </c:pt>
                <c:pt idx="4034">
                  <c:v>72.894999999999996</c:v>
                </c:pt>
                <c:pt idx="4035">
                  <c:v>72.902000000000001</c:v>
                </c:pt>
                <c:pt idx="4036">
                  <c:v>72.914000000000001</c:v>
                </c:pt>
                <c:pt idx="4037">
                  <c:v>72.915999999999997</c:v>
                </c:pt>
                <c:pt idx="4038">
                  <c:v>72.941000000000003</c:v>
                </c:pt>
                <c:pt idx="4039">
                  <c:v>72.960999999999999</c:v>
                </c:pt>
                <c:pt idx="4040">
                  <c:v>72.972999999999999</c:v>
                </c:pt>
                <c:pt idx="4041">
                  <c:v>72.983999999999995</c:v>
                </c:pt>
                <c:pt idx="4042">
                  <c:v>73.004000000000005</c:v>
                </c:pt>
                <c:pt idx="4043">
                  <c:v>73.013000000000005</c:v>
                </c:pt>
                <c:pt idx="4044">
                  <c:v>73.03</c:v>
                </c:pt>
                <c:pt idx="4045">
                  <c:v>73.048000000000002</c:v>
                </c:pt>
                <c:pt idx="4046">
                  <c:v>73.055999999999997</c:v>
                </c:pt>
                <c:pt idx="4047">
                  <c:v>73.076999999999998</c:v>
                </c:pt>
                <c:pt idx="4048">
                  <c:v>73.096999999999994</c:v>
                </c:pt>
                <c:pt idx="4049">
                  <c:v>73.094999999999999</c:v>
                </c:pt>
                <c:pt idx="4050">
                  <c:v>73.12</c:v>
                </c:pt>
                <c:pt idx="4051">
                  <c:v>73.126999999999995</c:v>
                </c:pt>
                <c:pt idx="4052">
                  <c:v>73.147999999999996</c:v>
                </c:pt>
                <c:pt idx="4053">
                  <c:v>73.162999999999997</c:v>
                </c:pt>
                <c:pt idx="4054">
                  <c:v>73.179000000000002</c:v>
                </c:pt>
                <c:pt idx="4055">
                  <c:v>73.180999999999997</c:v>
                </c:pt>
                <c:pt idx="4056">
                  <c:v>73.194999999999993</c:v>
                </c:pt>
                <c:pt idx="4057">
                  <c:v>73.210999999999999</c:v>
                </c:pt>
                <c:pt idx="4058">
                  <c:v>73.215999999999994</c:v>
                </c:pt>
                <c:pt idx="4059">
                  <c:v>73.230999999999995</c:v>
                </c:pt>
                <c:pt idx="4060">
                  <c:v>73.248000000000005</c:v>
                </c:pt>
                <c:pt idx="4061">
                  <c:v>73.259</c:v>
                </c:pt>
                <c:pt idx="4062">
                  <c:v>73.281000000000006</c:v>
                </c:pt>
                <c:pt idx="4063">
                  <c:v>73.284000000000006</c:v>
                </c:pt>
                <c:pt idx="4064">
                  <c:v>73.290999999999997</c:v>
                </c:pt>
                <c:pt idx="4065">
                  <c:v>73.302000000000007</c:v>
                </c:pt>
                <c:pt idx="4066">
                  <c:v>73.325000000000003</c:v>
                </c:pt>
                <c:pt idx="4067">
                  <c:v>73.340999999999994</c:v>
                </c:pt>
                <c:pt idx="4068">
                  <c:v>73.355999999999995</c:v>
                </c:pt>
                <c:pt idx="4069">
                  <c:v>73.363</c:v>
                </c:pt>
                <c:pt idx="4070">
                  <c:v>73.381</c:v>
                </c:pt>
                <c:pt idx="4071">
                  <c:v>73.388000000000005</c:v>
                </c:pt>
                <c:pt idx="4072">
                  <c:v>73.406000000000006</c:v>
                </c:pt>
                <c:pt idx="4073">
                  <c:v>73.424000000000007</c:v>
                </c:pt>
                <c:pt idx="4074">
                  <c:v>73.441000000000003</c:v>
                </c:pt>
                <c:pt idx="4075">
                  <c:v>73.459000000000003</c:v>
                </c:pt>
                <c:pt idx="4076">
                  <c:v>73.47</c:v>
                </c:pt>
                <c:pt idx="4077">
                  <c:v>73.488</c:v>
                </c:pt>
                <c:pt idx="4078">
                  <c:v>73.492999999999995</c:v>
                </c:pt>
                <c:pt idx="4079">
                  <c:v>73.506</c:v>
                </c:pt>
                <c:pt idx="4080">
                  <c:v>73.52</c:v>
                </c:pt>
                <c:pt idx="4081">
                  <c:v>73.537999999999997</c:v>
                </c:pt>
                <c:pt idx="4082">
                  <c:v>73.545000000000002</c:v>
                </c:pt>
                <c:pt idx="4083">
                  <c:v>73.563000000000002</c:v>
                </c:pt>
                <c:pt idx="4084">
                  <c:v>73.572000000000003</c:v>
                </c:pt>
                <c:pt idx="4085">
                  <c:v>73.587999999999994</c:v>
                </c:pt>
                <c:pt idx="4086">
                  <c:v>73.605999999999995</c:v>
                </c:pt>
                <c:pt idx="4087">
                  <c:v>73.622</c:v>
                </c:pt>
                <c:pt idx="4088">
                  <c:v>73.641999999999996</c:v>
                </c:pt>
                <c:pt idx="4089">
                  <c:v>73.652000000000001</c:v>
                </c:pt>
                <c:pt idx="4090">
                  <c:v>73.668000000000006</c:v>
                </c:pt>
                <c:pt idx="4091">
                  <c:v>73.683999999999997</c:v>
                </c:pt>
                <c:pt idx="4092">
                  <c:v>73.694999999999993</c:v>
                </c:pt>
                <c:pt idx="4093">
                  <c:v>73.707999999999998</c:v>
                </c:pt>
                <c:pt idx="4094">
                  <c:v>73.72</c:v>
                </c:pt>
                <c:pt idx="4095">
                  <c:v>73.727000000000004</c:v>
                </c:pt>
                <c:pt idx="4096">
                  <c:v>73.742999999999995</c:v>
                </c:pt>
                <c:pt idx="4097">
                  <c:v>73.756</c:v>
                </c:pt>
                <c:pt idx="4098">
                  <c:v>73.774000000000001</c:v>
                </c:pt>
                <c:pt idx="4099">
                  <c:v>73.787999999999997</c:v>
                </c:pt>
                <c:pt idx="4100">
                  <c:v>73.795000000000002</c:v>
                </c:pt>
                <c:pt idx="4101">
                  <c:v>73.813000000000002</c:v>
                </c:pt>
                <c:pt idx="4102">
                  <c:v>73.826999999999998</c:v>
                </c:pt>
                <c:pt idx="4103">
                  <c:v>73.841999999999999</c:v>
                </c:pt>
                <c:pt idx="4104">
                  <c:v>73.863</c:v>
                </c:pt>
                <c:pt idx="4105">
                  <c:v>73.875</c:v>
                </c:pt>
                <c:pt idx="4106">
                  <c:v>73.894999999999996</c:v>
                </c:pt>
                <c:pt idx="4107">
                  <c:v>73.899000000000001</c:v>
                </c:pt>
                <c:pt idx="4108">
                  <c:v>73.918000000000006</c:v>
                </c:pt>
                <c:pt idx="4109">
                  <c:v>73.930999999999997</c:v>
                </c:pt>
                <c:pt idx="4110">
                  <c:v>73.948999999999998</c:v>
                </c:pt>
                <c:pt idx="4111">
                  <c:v>73.962999999999994</c:v>
                </c:pt>
                <c:pt idx="4112">
                  <c:v>73.977000000000004</c:v>
                </c:pt>
                <c:pt idx="4113">
                  <c:v>73.988</c:v>
                </c:pt>
                <c:pt idx="4114">
                  <c:v>74.006</c:v>
                </c:pt>
                <c:pt idx="4115">
                  <c:v>74.016999999999996</c:v>
                </c:pt>
                <c:pt idx="4116">
                  <c:v>74.031000000000006</c:v>
                </c:pt>
                <c:pt idx="4117">
                  <c:v>74.040000000000006</c:v>
                </c:pt>
                <c:pt idx="4118">
                  <c:v>74.06</c:v>
                </c:pt>
                <c:pt idx="4119">
                  <c:v>74.069999999999993</c:v>
                </c:pt>
                <c:pt idx="4120">
                  <c:v>74.091999999999999</c:v>
                </c:pt>
                <c:pt idx="4121">
                  <c:v>74.102999999999994</c:v>
                </c:pt>
                <c:pt idx="4122">
                  <c:v>74.126999999999995</c:v>
                </c:pt>
                <c:pt idx="4123">
                  <c:v>74.141999999999996</c:v>
                </c:pt>
                <c:pt idx="4124">
                  <c:v>74.153000000000006</c:v>
                </c:pt>
                <c:pt idx="4125">
                  <c:v>74.174000000000007</c:v>
                </c:pt>
                <c:pt idx="4126">
                  <c:v>74.185000000000002</c:v>
                </c:pt>
                <c:pt idx="4127">
                  <c:v>74.209999999999994</c:v>
                </c:pt>
                <c:pt idx="4128">
                  <c:v>74.216999999999999</c:v>
                </c:pt>
                <c:pt idx="4129">
                  <c:v>74.234999999999999</c:v>
                </c:pt>
                <c:pt idx="4130">
                  <c:v>74.248999999999995</c:v>
                </c:pt>
                <c:pt idx="4131">
                  <c:v>74.266999999999996</c:v>
                </c:pt>
                <c:pt idx="4132">
                  <c:v>74.272000000000006</c:v>
                </c:pt>
                <c:pt idx="4133">
                  <c:v>74.278000000000006</c:v>
                </c:pt>
                <c:pt idx="4134">
                  <c:v>74.302999999999997</c:v>
                </c:pt>
                <c:pt idx="4135">
                  <c:v>74.319000000000003</c:v>
                </c:pt>
                <c:pt idx="4136">
                  <c:v>74.323999999999998</c:v>
                </c:pt>
                <c:pt idx="4137">
                  <c:v>74.352999999999994</c:v>
                </c:pt>
                <c:pt idx="4138">
                  <c:v>74.361999999999995</c:v>
                </c:pt>
                <c:pt idx="4139">
                  <c:v>74.373999999999995</c:v>
                </c:pt>
                <c:pt idx="4140">
                  <c:v>74.399000000000001</c:v>
                </c:pt>
                <c:pt idx="4141">
                  <c:v>74.412000000000006</c:v>
                </c:pt>
                <c:pt idx="4142">
                  <c:v>74.424000000000007</c:v>
                </c:pt>
                <c:pt idx="4143">
                  <c:v>74.424000000000007</c:v>
                </c:pt>
                <c:pt idx="4144">
                  <c:v>74.441999999999993</c:v>
                </c:pt>
                <c:pt idx="4145">
                  <c:v>74.456000000000003</c:v>
                </c:pt>
                <c:pt idx="4146">
                  <c:v>74.474000000000004</c:v>
                </c:pt>
                <c:pt idx="4147">
                  <c:v>74.484999999999999</c:v>
                </c:pt>
                <c:pt idx="4148">
                  <c:v>74.492000000000004</c:v>
                </c:pt>
                <c:pt idx="4149">
                  <c:v>74.492000000000004</c:v>
                </c:pt>
                <c:pt idx="4150">
                  <c:v>74.494</c:v>
                </c:pt>
                <c:pt idx="4151">
                  <c:v>74.495999999999995</c:v>
                </c:pt>
                <c:pt idx="4152">
                  <c:v>74.498999999999995</c:v>
                </c:pt>
                <c:pt idx="4153">
                  <c:v>74.504000000000005</c:v>
                </c:pt>
                <c:pt idx="4154">
                  <c:v>74.513000000000005</c:v>
                </c:pt>
                <c:pt idx="4155">
                  <c:v>74.516999999999996</c:v>
                </c:pt>
                <c:pt idx="4156">
                  <c:v>74.528000000000006</c:v>
                </c:pt>
                <c:pt idx="4157">
                  <c:v>74.524000000000001</c:v>
                </c:pt>
                <c:pt idx="4158">
                  <c:v>74.542000000000002</c:v>
                </c:pt>
                <c:pt idx="4159">
                  <c:v>74.549000000000007</c:v>
                </c:pt>
                <c:pt idx="4160">
                  <c:v>74.555999999999997</c:v>
                </c:pt>
                <c:pt idx="4161">
                  <c:v>74.56</c:v>
                </c:pt>
                <c:pt idx="4162">
                  <c:v>74.56</c:v>
                </c:pt>
                <c:pt idx="4163">
                  <c:v>74.563000000000002</c:v>
                </c:pt>
                <c:pt idx="4164">
                  <c:v>74.573999999999998</c:v>
                </c:pt>
                <c:pt idx="4165">
                  <c:v>74.582999999999998</c:v>
                </c:pt>
                <c:pt idx="4166">
                  <c:v>74.584999999999994</c:v>
                </c:pt>
                <c:pt idx="4167">
                  <c:v>74.591999999999999</c:v>
                </c:pt>
                <c:pt idx="4168">
                  <c:v>74.603999999999999</c:v>
                </c:pt>
                <c:pt idx="4169">
                  <c:v>74.605999999999995</c:v>
                </c:pt>
                <c:pt idx="4170">
                  <c:v>74.626999999999995</c:v>
                </c:pt>
                <c:pt idx="4171">
                  <c:v>74.626999999999995</c:v>
                </c:pt>
                <c:pt idx="4172">
                  <c:v>74.631</c:v>
                </c:pt>
                <c:pt idx="4173">
                  <c:v>74.631</c:v>
                </c:pt>
                <c:pt idx="4174">
                  <c:v>74.641999999999996</c:v>
                </c:pt>
                <c:pt idx="4175">
                  <c:v>74.641999999999996</c:v>
                </c:pt>
                <c:pt idx="4176">
                  <c:v>74.652000000000001</c:v>
                </c:pt>
                <c:pt idx="4177">
                  <c:v>74.665000000000006</c:v>
                </c:pt>
                <c:pt idx="4178">
                  <c:v>74.67</c:v>
                </c:pt>
                <c:pt idx="4179">
                  <c:v>74.674000000000007</c:v>
                </c:pt>
                <c:pt idx="4180">
                  <c:v>74.674999999999997</c:v>
                </c:pt>
                <c:pt idx="4181">
                  <c:v>74.67</c:v>
                </c:pt>
                <c:pt idx="4182">
                  <c:v>74.680999999999997</c:v>
                </c:pt>
                <c:pt idx="4183">
                  <c:v>74.661000000000001</c:v>
                </c:pt>
                <c:pt idx="4184">
                  <c:v>74.667000000000002</c:v>
                </c:pt>
                <c:pt idx="4185">
                  <c:v>74.67</c:v>
                </c:pt>
                <c:pt idx="4186">
                  <c:v>74.674000000000007</c:v>
                </c:pt>
                <c:pt idx="4187">
                  <c:v>74.662999999999997</c:v>
                </c:pt>
                <c:pt idx="4188">
                  <c:v>74.665999999999997</c:v>
                </c:pt>
                <c:pt idx="4189">
                  <c:v>74.661000000000001</c:v>
                </c:pt>
                <c:pt idx="4190">
                  <c:v>74.652000000000001</c:v>
                </c:pt>
                <c:pt idx="4191">
                  <c:v>74.652000000000001</c:v>
                </c:pt>
                <c:pt idx="4192">
                  <c:v>74.62</c:v>
                </c:pt>
                <c:pt idx="4193">
                  <c:v>74.62</c:v>
                </c:pt>
                <c:pt idx="4194">
                  <c:v>74.605000000000004</c:v>
                </c:pt>
                <c:pt idx="4195">
                  <c:v>74.588999999999999</c:v>
                </c:pt>
                <c:pt idx="4196">
                  <c:v>74.572999999999993</c:v>
                </c:pt>
                <c:pt idx="4197">
                  <c:v>74.558999999999997</c:v>
                </c:pt>
                <c:pt idx="4198">
                  <c:v>74.549000000000007</c:v>
                </c:pt>
                <c:pt idx="4199">
                  <c:v>74.533000000000001</c:v>
                </c:pt>
                <c:pt idx="4200">
                  <c:v>74.519000000000005</c:v>
                </c:pt>
                <c:pt idx="4201">
                  <c:v>74.510000000000005</c:v>
                </c:pt>
                <c:pt idx="4202">
                  <c:v>74.494</c:v>
                </c:pt>
                <c:pt idx="4203">
                  <c:v>74.486999999999995</c:v>
                </c:pt>
                <c:pt idx="4204">
                  <c:v>74.471999999999994</c:v>
                </c:pt>
                <c:pt idx="4205">
                  <c:v>74.471999999999994</c:v>
                </c:pt>
                <c:pt idx="4206">
                  <c:v>74.453999999999994</c:v>
                </c:pt>
                <c:pt idx="4207">
                  <c:v>74.453000000000003</c:v>
                </c:pt>
                <c:pt idx="4208">
                  <c:v>74.453999999999994</c:v>
                </c:pt>
                <c:pt idx="4209">
                  <c:v>74.453999999999994</c:v>
                </c:pt>
                <c:pt idx="4210">
                  <c:v>74.442999999999998</c:v>
                </c:pt>
                <c:pt idx="4211">
                  <c:v>74.450999999999993</c:v>
                </c:pt>
                <c:pt idx="4212">
                  <c:v>74.442999999999998</c:v>
                </c:pt>
                <c:pt idx="4213">
                  <c:v>74.450999999999993</c:v>
                </c:pt>
                <c:pt idx="4214">
                  <c:v>74.44</c:v>
                </c:pt>
                <c:pt idx="4215">
                  <c:v>74.44</c:v>
                </c:pt>
                <c:pt idx="4216">
                  <c:v>74.429000000000002</c:v>
                </c:pt>
                <c:pt idx="4217">
                  <c:v>74.424999999999997</c:v>
                </c:pt>
                <c:pt idx="4218">
                  <c:v>74.421999999999997</c:v>
                </c:pt>
                <c:pt idx="4219">
                  <c:v>74.42</c:v>
                </c:pt>
                <c:pt idx="4220">
                  <c:v>74.406999999999996</c:v>
                </c:pt>
                <c:pt idx="4221">
                  <c:v>74.418000000000006</c:v>
                </c:pt>
                <c:pt idx="4222">
                  <c:v>74.403999999999996</c:v>
                </c:pt>
                <c:pt idx="4223">
                  <c:v>74.400000000000006</c:v>
                </c:pt>
                <c:pt idx="4224">
                  <c:v>74.400000000000006</c:v>
                </c:pt>
                <c:pt idx="4225">
                  <c:v>74.397999999999996</c:v>
                </c:pt>
                <c:pt idx="4226">
                  <c:v>74.396000000000001</c:v>
                </c:pt>
                <c:pt idx="4227">
                  <c:v>74.382000000000005</c:v>
                </c:pt>
                <c:pt idx="4228">
                  <c:v>74.375</c:v>
                </c:pt>
                <c:pt idx="4229">
                  <c:v>74.370999999999995</c:v>
                </c:pt>
                <c:pt idx="4230">
                  <c:v>74.364000000000004</c:v>
                </c:pt>
                <c:pt idx="4231">
                  <c:v>74.361999999999995</c:v>
                </c:pt>
                <c:pt idx="4232">
                  <c:v>74.364000000000004</c:v>
                </c:pt>
                <c:pt idx="4233">
                  <c:v>74.352999999999994</c:v>
                </c:pt>
                <c:pt idx="4234">
                  <c:v>74.343999999999994</c:v>
                </c:pt>
                <c:pt idx="4235">
                  <c:v>74.334999999999994</c:v>
                </c:pt>
                <c:pt idx="4236">
                  <c:v>74.328000000000003</c:v>
                </c:pt>
                <c:pt idx="4237">
                  <c:v>74.316999999999993</c:v>
                </c:pt>
                <c:pt idx="4238">
                  <c:v>74.305999999999997</c:v>
                </c:pt>
                <c:pt idx="4239">
                  <c:v>74.305999999999997</c:v>
                </c:pt>
                <c:pt idx="4240">
                  <c:v>74.292000000000002</c:v>
                </c:pt>
                <c:pt idx="4241">
                  <c:v>74.292000000000002</c:v>
                </c:pt>
                <c:pt idx="4242">
                  <c:v>74.281000000000006</c:v>
                </c:pt>
                <c:pt idx="4243">
                  <c:v>74.275999999999996</c:v>
                </c:pt>
                <c:pt idx="4244">
                  <c:v>74.266999999999996</c:v>
                </c:pt>
                <c:pt idx="4245">
                  <c:v>74.256</c:v>
                </c:pt>
                <c:pt idx="4246">
                  <c:v>74.242999999999995</c:v>
                </c:pt>
                <c:pt idx="4247">
                  <c:v>74.233999999999995</c:v>
                </c:pt>
                <c:pt idx="4248">
                  <c:v>74.22</c:v>
                </c:pt>
                <c:pt idx="4249">
                  <c:v>74.206999999999994</c:v>
                </c:pt>
                <c:pt idx="4250">
                  <c:v>74.191000000000003</c:v>
                </c:pt>
                <c:pt idx="4251">
                  <c:v>74.177000000000007</c:v>
                </c:pt>
                <c:pt idx="4252">
                  <c:v>74.156999999999996</c:v>
                </c:pt>
                <c:pt idx="4253">
                  <c:v>74.152000000000001</c:v>
                </c:pt>
                <c:pt idx="4254">
                  <c:v>74.13</c:v>
                </c:pt>
                <c:pt idx="4255">
                  <c:v>74.111999999999995</c:v>
                </c:pt>
                <c:pt idx="4256">
                  <c:v>74.108999999999995</c:v>
                </c:pt>
                <c:pt idx="4257">
                  <c:v>74.087000000000003</c:v>
                </c:pt>
                <c:pt idx="4258">
                  <c:v>74.072999999999993</c:v>
                </c:pt>
                <c:pt idx="4259">
                  <c:v>74.066000000000003</c:v>
                </c:pt>
                <c:pt idx="4260">
                  <c:v>74.051000000000002</c:v>
                </c:pt>
                <c:pt idx="4261">
                  <c:v>74.028000000000006</c:v>
                </c:pt>
                <c:pt idx="4262">
                  <c:v>74.015000000000001</c:v>
                </c:pt>
                <c:pt idx="4263">
                  <c:v>73.986999999999995</c:v>
                </c:pt>
                <c:pt idx="4264">
                  <c:v>73.965000000000003</c:v>
                </c:pt>
                <c:pt idx="4265">
                  <c:v>73.947000000000003</c:v>
                </c:pt>
                <c:pt idx="4266">
                  <c:v>73.929000000000002</c:v>
                </c:pt>
                <c:pt idx="4267">
                  <c:v>73.91</c:v>
                </c:pt>
                <c:pt idx="4268">
                  <c:v>73.89</c:v>
                </c:pt>
                <c:pt idx="4269">
                  <c:v>73.882999999999996</c:v>
                </c:pt>
                <c:pt idx="4270">
                  <c:v>73.863</c:v>
                </c:pt>
                <c:pt idx="4271">
                  <c:v>73.849999999999994</c:v>
                </c:pt>
                <c:pt idx="4272">
                  <c:v>73.822000000000003</c:v>
                </c:pt>
                <c:pt idx="4273">
                  <c:v>73.811000000000007</c:v>
                </c:pt>
                <c:pt idx="4274">
                  <c:v>73.804000000000002</c:v>
                </c:pt>
                <c:pt idx="4275">
                  <c:v>73.781999999999996</c:v>
                </c:pt>
                <c:pt idx="4276">
                  <c:v>73.766000000000005</c:v>
                </c:pt>
                <c:pt idx="4277">
                  <c:v>73.754000000000005</c:v>
                </c:pt>
                <c:pt idx="4278">
                  <c:v>73.731999999999999</c:v>
                </c:pt>
                <c:pt idx="4279">
                  <c:v>73.721000000000004</c:v>
                </c:pt>
                <c:pt idx="4280">
                  <c:v>73.709999999999994</c:v>
                </c:pt>
                <c:pt idx="4281">
                  <c:v>73.703000000000003</c:v>
                </c:pt>
                <c:pt idx="4282">
                  <c:v>73.677999999999997</c:v>
                </c:pt>
                <c:pt idx="4283">
                  <c:v>73.664000000000001</c:v>
                </c:pt>
                <c:pt idx="4284">
                  <c:v>73.66</c:v>
                </c:pt>
                <c:pt idx="4285">
                  <c:v>73.644000000000005</c:v>
                </c:pt>
                <c:pt idx="4286">
                  <c:v>73.635000000000005</c:v>
                </c:pt>
                <c:pt idx="4287">
                  <c:v>73.617000000000004</c:v>
                </c:pt>
                <c:pt idx="4288">
                  <c:v>73.603999999999999</c:v>
                </c:pt>
                <c:pt idx="4289">
                  <c:v>73.596000000000004</c:v>
                </c:pt>
                <c:pt idx="4290">
                  <c:v>73.573999999999998</c:v>
                </c:pt>
                <c:pt idx="4291">
                  <c:v>73.56</c:v>
                </c:pt>
                <c:pt idx="4292">
                  <c:v>73.537999999999997</c:v>
                </c:pt>
                <c:pt idx="4293">
                  <c:v>73.527000000000001</c:v>
                </c:pt>
                <c:pt idx="4294">
                  <c:v>73.513000000000005</c:v>
                </c:pt>
                <c:pt idx="4295">
                  <c:v>73.501999999999995</c:v>
                </c:pt>
                <c:pt idx="4296">
                  <c:v>73.491</c:v>
                </c:pt>
                <c:pt idx="4297">
                  <c:v>73.474999999999994</c:v>
                </c:pt>
                <c:pt idx="4298">
                  <c:v>73.47</c:v>
                </c:pt>
                <c:pt idx="4299">
                  <c:v>73.444999999999993</c:v>
                </c:pt>
                <c:pt idx="4300">
                  <c:v>73.427000000000007</c:v>
                </c:pt>
                <c:pt idx="4301">
                  <c:v>73.42</c:v>
                </c:pt>
                <c:pt idx="4302">
                  <c:v>73.412999999999997</c:v>
                </c:pt>
                <c:pt idx="4303">
                  <c:v>73.397000000000006</c:v>
                </c:pt>
                <c:pt idx="4304">
                  <c:v>73.387</c:v>
                </c:pt>
                <c:pt idx="4305">
                  <c:v>73.361999999999995</c:v>
                </c:pt>
                <c:pt idx="4306">
                  <c:v>73.343000000000004</c:v>
                </c:pt>
                <c:pt idx="4307">
                  <c:v>73.334000000000003</c:v>
                </c:pt>
                <c:pt idx="4308">
                  <c:v>73.305000000000007</c:v>
                </c:pt>
                <c:pt idx="4309">
                  <c:v>73.305000000000007</c:v>
                </c:pt>
                <c:pt idx="4310">
                  <c:v>73.290999999999997</c:v>
                </c:pt>
                <c:pt idx="4311">
                  <c:v>73.275999999999996</c:v>
                </c:pt>
                <c:pt idx="4312">
                  <c:v>73.251000000000005</c:v>
                </c:pt>
                <c:pt idx="4313">
                  <c:v>73.244</c:v>
                </c:pt>
                <c:pt idx="4314">
                  <c:v>73.233000000000004</c:v>
                </c:pt>
                <c:pt idx="4315">
                  <c:v>73.215000000000003</c:v>
                </c:pt>
                <c:pt idx="4316">
                  <c:v>73.197000000000003</c:v>
                </c:pt>
                <c:pt idx="4317">
                  <c:v>73.194000000000003</c:v>
                </c:pt>
                <c:pt idx="4318">
                  <c:v>73.183000000000007</c:v>
                </c:pt>
                <c:pt idx="4319">
                  <c:v>73.186000000000007</c:v>
                </c:pt>
                <c:pt idx="4320">
                  <c:v>73.168999999999997</c:v>
                </c:pt>
                <c:pt idx="4321">
                  <c:v>73.152000000000001</c:v>
                </c:pt>
                <c:pt idx="4322">
                  <c:v>73.132999999999996</c:v>
                </c:pt>
                <c:pt idx="4323">
                  <c:v>73.117999999999995</c:v>
                </c:pt>
                <c:pt idx="4324">
                  <c:v>73.102000000000004</c:v>
                </c:pt>
                <c:pt idx="4325">
                  <c:v>73.09</c:v>
                </c:pt>
                <c:pt idx="4326">
                  <c:v>73.072000000000003</c:v>
                </c:pt>
                <c:pt idx="4327">
                  <c:v>73.063000000000002</c:v>
                </c:pt>
                <c:pt idx="4328">
                  <c:v>73.05</c:v>
                </c:pt>
                <c:pt idx="4329">
                  <c:v>73.036000000000001</c:v>
                </c:pt>
                <c:pt idx="4330">
                  <c:v>73.021000000000001</c:v>
                </c:pt>
                <c:pt idx="4331">
                  <c:v>73.013999999999996</c:v>
                </c:pt>
                <c:pt idx="4332">
                  <c:v>72.984999999999999</c:v>
                </c:pt>
                <c:pt idx="4333">
                  <c:v>72.972999999999999</c:v>
                </c:pt>
                <c:pt idx="4334">
                  <c:v>72.959999999999994</c:v>
                </c:pt>
                <c:pt idx="4335">
                  <c:v>72.945999999999998</c:v>
                </c:pt>
                <c:pt idx="4336">
                  <c:v>72.924000000000007</c:v>
                </c:pt>
                <c:pt idx="4337">
                  <c:v>72.917000000000002</c:v>
                </c:pt>
                <c:pt idx="4338">
                  <c:v>72.896000000000001</c:v>
                </c:pt>
                <c:pt idx="4339">
                  <c:v>72.873999999999995</c:v>
                </c:pt>
                <c:pt idx="4340">
                  <c:v>72.863</c:v>
                </c:pt>
                <c:pt idx="4341">
                  <c:v>72.852000000000004</c:v>
                </c:pt>
                <c:pt idx="4342">
                  <c:v>72.828999999999994</c:v>
                </c:pt>
                <c:pt idx="4343">
                  <c:v>72.819999999999993</c:v>
                </c:pt>
                <c:pt idx="4344">
                  <c:v>72.795000000000002</c:v>
                </c:pt>
                <c:pt idx="4345">
                  <c:v>72.781000000000006</c:v>
                </c:pt>
                <c:pt idx="4346">
                  <c:v>72.763000000000005</c:v>
                </c:pt>
                <c:pt idx="4347">
                  <c:v>72.748000000000005</c:v>
                </c:pt>
                <c:pt idx="4348">
                  <c:v>72.724999999999994</c:v>
                </c:pt>
                <c:pt idx="4349">
                  <c:v>72.712999999999994</c:v>
                </c:pt>
                <c:pt idx="4350">
                  <c:v>72.688000000000002</c:v>
                </c:pt>
                <c:pt idx="4351">
                  <c:v>72.668000000000006</c:v>
                </c:pt>
                <c:pt idx="4352">
                  <c:v>72.659000000000006</c:v>
                </c:pt>
                <c:pt idx="4353">
                  <c:v>72.634</c:v>
                </c:pt>
                <c:pt idx="4354">
                  <c:v>72.625</c:v>
                </c:pt>
                <c:pt idx="4355">
                  <c:v>72.605000000000004</c:v>
                </c:pt>
                <c:pt idx="4356">
                  <c:v>72.58</c:v>
                </c:pt>
                <c:pt idx="4357">
                  <c:v>72.566999999999993</c:v>
                </c:pt>
                <c:pt idx="4358">
                  <c:v>72.543999999999997</c:v>
                </c:pt>
                <c:pt idx="4359">
                  <c:v>72.522999999999996</c:v>
                </c:pt>
                <c:pt idx="4360">
                  <c:v>72.504999999999995</c:v>
                </c:pt>
                <c:pt idx="4361">
                  <c:v>72.483000000000004</c:v>
                </c:pt>
                <c:pt idx="4362">
                  <c:v>72.457999999999998</c:v>
                </c:pt>
                <c:pt idx="4363">
                  <c:v>72.433000000000007</c:v>
                </c:pt>
                <c:pt idx="4364">
                  <c:v>72.408000000000001</c:v>
                </c:pt>
                <c:pt idx="4365">
                  <c:v>72.376000000000005</c:v>
                </c:pt>
                <c:pt idx="4366">
                  <c:v>72.344999999999999</c:v>
                </c:pt>
                <c:pt idx="4367">
                  <c:v>72.304000000000002</c:v>
                </c:pt>
                <c:pt idx="4368">
                  <c:v>72.254000000000005</c:v>
                </c:pt>
                <c:pt idx="4369">
                  <c:v>72.210999999999999</c:v>
                </c:pt>
                <c:pt idx="4370">
                  <c:v>72.164000000000001</c:v>
                </c:pt>
                <c:pt idx="4371">
                  <c:v>72.111000000000004</c:v>
                </c:pt>
                <c:pt idx="4372">
                  <c:v>72.069000000000003</c:v>
                </c:pt>
                <c:pt idx="4373">
                  <c:v>72.016999999999996</c:v>
                </c:pt>
                <c:pt idx="4374">
                  <c:v>71.963999999999999</c:v>
                </c:pt>
                <c:pt idx="4375">
                  <c:v>71.917000000000002</c:v>
                </c:pt>
                <c:pt idx="4376">
                  <c:v>71.881</c:v>
                </c:pt>
                <c:pt idx="4377">
                  <c:v>71.813000000000002</c:v>
                </c:pt>
                <c:pt idx="4378">
                  <c:v>71.775999999999996</c:v>
                </c:pt>
                <c:pt idx="4379">
                  <c:v>71.738</c:v>
                </c:pt>
                <c:pt idx="4380">
                  <c:v>71.683999999999997</c:v>
                </c:pt>
                <c:pt idx="4381">
                  <c:v>71.638000000000005</c:v>
                </c:pt>
                <c:pt idx="4382">
                  <c:v>71.602000000000004</c:v>
                </c:pt>
                <c:pt idx="4383">
                  <c:v>71.552000000000007</c:v>
                </c:pt>
                <c:pt idx="4384">
                  <c:v>71.507000000000005</c:v>
                </c:pt>
                <c:pt idx="4385">
                  <c:v>71.459000000000003</c:v>
                </c:pt>
                <c:pt idx="4386">
                  <c:v>71.409000000000006</c:v>
                </c:pt>
                <c:pt idx="4387">
                  <c:v>71.375</c:v>
                </c:pt>
                <c:pt idx="4388">
                  <c:v>71.33</c:v>
                </c:pt>
                <c:pt idx="4389">
                  <c:v>71.272000000000006</c:v>
                </c:pt>
                <c:pt idx="4390">
                  <c:v>71.230999999999995</c:v>
                </c:pt>
                <c:pt idx="4391">
                  <c:v>71.19</c:v>
                </c:pt>
                <c:pt idx="4392">
                  <c:v>71.147000000000006</c:v>
                </c:pt>
                <c:pt idx="4393">
                  <c:v>71.105999999999995</c:v>
                </c:pt>
                <c:pt idx="4394">
                  <c:v>71.061000000000007</c:v>
                </c:pt>
                <c:pt idx="4395">
                  <c:v>71</c:v>
                </c:pt>
                <c:pt idx="4396">
                  <c:v>70.972999999999999</c:v>
                </c:pt>
                <c:pt idx="4397">
                  <c:v>70.935000000000002</c:v>
                </c:pt>
                <c:pt idx="4398">
                  <c:v>70.888999999999996</c:v>
                </c:pt>
                <c:pt idx="4399">
                  <c:v>70.849000000000004</c:v>
                </c:pt>
                <c:pt idx="4400">
                  <c:v>70.81</c:v>
                </c:pt>
                <c:pt idx="4401">
                  <c:v>70.781000000000006</c:v>
                </c:pt>
                <c:pt idx="4402">
                  <c:v>70.754000000000005</c:v>
                </c:pt>
                <c:pt idx="4403">
                  <c:v>70.724000000000004</c:v>
                </c:pt>
                <c:pt idx="4404">
                  <c:v>70.694999999999993</c:v>
                </c:pt>
                <c:pt idx="4405">
                  <c:v>70.662999999999997</c:v>
                </c:pt>
                <c:pt idx="4406">
                  <c:v>70.652000000000001</c:v>
                </c:pt>
                <c:pt idx="4407">
                  <c:v>70.616</c:v>
                </c:pt>
                <c:pt idx="4408">
                  <c:v>70.593000000000004</c:v>
                </c:pt>
                <c:pt idx="4409">
                  <c:v>70.572999999999993</c:v>
                </c:pt>
                <c:pt idx="4410">
                  <c:v>70.540999999999997</c:v>
                </c:pt>
                <c:pt idx="4411">
                  <c:v>70.53</c:v>
                </c:pt>
                <c:pt idx="4412">
                  <c:v>70.512</c:v>
                </c:pt>
                <c:pt idx="4413">
                  <c:v>70.501000000000005</c:v>
                </c:pt>
                <c:pt idx="4414">
                  <c:v>70.498000000000005</c:v>
                </c:pt>
                <c:pt idx="4415">
                  <c:v>70.494</c:v>
                </c:pt>
                <c:pt idx="4416">
                  <c:v>70.486999999999995</c:v>
                </c:pt>
                <c:pt idx="4417">
                  <c:v>70.481999999999999</c:v>
                </c:pt>
                <c:pt idx="4418">
                  <c:v>70.472999999999999</c:v>
                </c:pt>
                <c:pt idx="4419">
                  <c:v>70.472999999999999</c:v>
                </c:pt>
                <c:pt idx="4420">
                  <c:v>70.462000000000003</c:v>
                </c:pt>
                <c:pt idx="4421">
                  <c:v>70.457999999999998</c:v>
                </c:pt>
                <c:pt idx="4422">
                  <c:v>70.454999999999998</c:v>
                </c:pt>
                <c:pt idx="4423">
                  <c:v>70.44</c:v>
                </c:pt>
                <c:pt idx="4424">
                  <c:v>70.436999999999998</c:v>
                </c:pt>
                <c:pt idx="4425">
                  <c:v>70.426000000000002</c:v>
                </c:pt>
                <c:pt idx="4426">
                  <c:v>70.41</c:v>
                </c:pt>
                <c:pt idx="4427">
                  <c:v>70.397000000000006</c:v>
                </c:pt>
                <c:pt idx="4428">
                  <c:v>70.369</c:v>
                </c:pt>
                <c:pt idx="4429">
                  <c:v>70.344999999999999</c:v>
                </c:pt>
                <c:pt idx="4430">
                  <c:v>70.332999999999998</c:v>
                </c:pt>
                <c:pt idx="4431">
                  <c:v>70.286000000000001</c:v>
                </c:pt>
                <c:pt idx="4432">
                  <c:v>70.259</c:v>
                </c:pt>
                <c:pt idx="4433">
                  <c:v>70.218000000000004</c:v>
                </c:pt>
                <c:pt idx="4434">
                  <c:v>70.182000000000002</c:v>
                </c:pt>
                <c:pt idx="4435">
                  <c:v>70.144999999999996</c:v>
                </c:pt>
                <c:pt idx="4436">
                  <c:v>70.114000000000004</c:v>
                </c:pt>
                <c:pt idx="4437">
                  <c:v>70.067999999999998</c:v>
                </c:pt>
                <c:pt idx="4438">
                  <c:v>70.040999999999997</c:v>
                </c:pt>
                <c:pt idx="4439">
                  <c:v>70.003</c:v>
                </c:pt>
                <c:pt idx="4440">
                  <c:v>69.963999999999999</c:v>
                </c:pt>
                <c:pt idx="4441">
                  <c:v>69.933000000000007</c:v>
                </c:pt>
                <c:pt idx="4442">
                  <c:v>69.899000000000001</c:v>
                </c:pt>
                <c:pt idx="4443">
                  <c:v>69.867000000000004</c:v>
                </c:pt>
                <c:pt idx="4444">
                  <c:v>69.959999999999994</c:v>
                </c:pt>
                <c:pt idx="4445">
                  <c:v>70.171000000000006</c:v>
                </c:pt>
                <c:pt idx="4446">
                  <c:v>70.637</c:v>
                </c:pt>
                <c:pt idx="4447">
                  <c:v>71.007999999999996</c:v>
                </c:pt>
                <c:pt idx="4448">
                  <c:v>71.338999999999999</c:v>
                </c:pt>
                <c:pt idx="4449">
                  <c:v>71.676000000000002</c:v>
                </c:pt>
                <c:pt idx="4450">
                  <c:v>71.855999999999995</c:v>
                </c:pt>
                <c:pt idx="4451">
                  <c:v>72.001000000000005</c:v>
                </c:pt>
                <c:pt idx="4452">
                  <c:v>72.12</c:v>
                </c:pt>
                <c:pt idx="4453">
                  <c:v>72.17</c:v>
                </c:pt>
                <c:pt idx="4454">
                  <c:v>72.183999999999997</c:v>
                </c:pt>
                <c:pt idx="4455">
                  <c:v>72.188000000000002</c:v>
                </c:pt>
                <c:pt idx="4456">
                  <c:v>72.173000000000002</c:v>
                </c:pt>
                <c:pt idx="4457">
                  <c:v>72.162000000000006</c:v>
                </c:pt>
                <c:pt idx="4458">
                  <c:v>72.134</c:v>
                </c:pt>
                <c:pt idx="4459">
                  <c:v>72.093000000000004</c:v>
                </c:pt>
                <c:pt idx="4460">
                  <c:v>72.058999999999997</c:v>
                </c:pt>
                <c:pt idx="4461">
                  <c:v>72.004999999999995</c:v>
                </c:pt>
                <c:pt idx="4462">
                  <c:v>71.966999999999999</c:v>
                </c:pt>
                <c:pt idx="4463">
                  <c:v>71.933000000000007</c:v>
                </c:pt>
                <c:pt idx="4464">
                  <c:v>71.882999999999996</c:v>
                </c:pt>
                <c:pt idx="4465">
                  <c:v>71.84</c:v>
                </c:pt>
                <c:pt idx="4466">
                  <c:v>71.804000000000002</c:v>
                </c:pt>
                <c:pt idx="4467">
                  <c:v>71.742999999999995</c:v>
                </c:pt>
                <c:pt idx="4468">
                  <c:v>71.703999999999994</c:v>
                </c:pt>
                <c:pt idx="4469">
                  <c:v>71.674999999999997</c:v>
                </c:pt>
                <c:pt idx="4470">
                  <c:v>71.614000000000004</c:v>
                </c:pt>
                <c:pt idx="4471">
                  <c:v>71.570999999999998</c:v>
                </c:pt>
                <c:pt idx="4472">
                  <c:v>71.539000000000001</c:v>
                </c:pt>
                <c:pt idx="4473">
                  <c:v>71.495999999999995</c:v>
                </c:pt>
                <c:pt idx="4474">
                  <c:v>71.465000000000003</c:v>
                </c:pt>
                <c:pt idx="4475">
                  <c:v>71.427999999999997</c:v>
                </c:pt>
                <c:pt idx="4476">
                  <c:v>71.373999999999995</c:v>
                </c:pt>
                <c:pt idx="4477">
                  <c:v>71.34</c:v>
                </c:pt>
                <c:pt idx="4478">
                  <c:v>71.308999999999997</c:v>
                </c:pt>
                <c:pt idx="4479">
                  <c:v>71.266000000000005</c:v>
                </c:pt>
                <c:pt idx="4480">
                  <c:v>71.231999999999999</c:v>
                </c:pt>
                <c:pt idx="4481">
                  <c:v>71.194999999999993</c:v>
                </c:pt>
                <c:pt idx="4482">
                  <c:v>71.165999999999997</c:v>
                </c:pt>
                <c:pt idx="4483">
                  <c:v>71.132000000000005</c:v>
                </c:pt>
                <c:pt idx="4484">
                  <c:v>71.108000000000004</c:v>
                </c:pt>
                <c:pt idx="4485">
                  <c:v>71.075999999999993</c:v>
                </c:pt>
                <c:pt idx="4486">
                  <c:v>71.043999999999997</c:v>
                </c:pt>
                <c:pt idx="4487">
                  <c:v>71.028999999999996</c:v>
                </c:pt>
                <c:pt idx="4488">
                  <c:v>70.989999999999995</c:v>
                </c:pt>
                <c:pt idx="4489">
                  <c:v>70.959999999999994</c:v>
                </c:pt>
                <c:pt idx="4490">
                  <c:v>70.936000000000007</c:v>
                </c:pt>
                <c:pt idx="4491">
                  <c:v>70.893000000000001</c:v>
                </c:pt>
                <c:pt idx="4492">
                  <c:v>70.879000000000005</c:v>
                </c:pt>
                <c:pt idx="4493">
                  <c:v>70.849999999999994</c:v>
                </c:pt>
                <c:pt idx="4494">
                  <c:v>70.817999999999998</c:v>
                </c:pt>
                <c:pt idx="4495">
                  <c:v>70.802000000000007</c:v>
                </c:pt>
                <c:pt idx="4496">
                  <c:v>70.771000000000001</c:v>
                </c:pt>
                <c:pt idx="4497">
                  <c:v>70.739000000000004</c:v>
                </c:pt>
                <c:pt idx="4498">
                  <c:v>70.718000000000004</c:v>
                </c:pt>
                <c:pt idx="4499">
                  <c:v>70.691999999999993</c:v>
                </c:pt>
                <c:pt idx="4500">
                  <c:v>70.664000000000001</c:v>
                </c:pt>
                <c:pt idx="4501">
                  <c:v>70.638999999999996</c:v>
                </c:pt>
                <c:pt idx="4502">
                  <c:v>70.623999999999995</c:v>
                </c:pt>
                <c:pt idx="4503">
                  <c:v>70.587999999999994</c:v>
                </c:pt>
                <c:pt idx="4504">
                  <c:v>70.554000000000002</c:v>
                </c:pt>
                <c:pt idx="4505">
                  <c:v>70.527000000000001</c:v>
                </c:pt>
                <c:pt idx="4506">
                  <c:v>70.474000000000004</c:v>
                </c:pt>
                <c:pt idx="4507">
                  <c:v>70.442999999999998</c:v>
                </c:pt>
                <c:pt idx="4508">
                  <c:v>70.415999999999997</c:v>
                </c:pt>
                <c:pt idx="4509">
                  <c:v>70.363</c:v>
                </c:pt>
                <c:pt idx="4510">
                  <c:v>70.334000000000003</c:v>
                </c:pt>
                <c:pt idx="4511">
                  <c:v>70.301000000000002</c:v>
                </c:pt>
                <c:pt idx="4512">
                  <c:v>70.244</c:v>
                </c:pt>
                <c:pt idx="4513">
                  <c:v>70.212000000000003</c:v>
                </c:pt>
                <c:pt idx="4514">
                  <c:v>70.165000000000006</c:v>
                </c:pt>
                <c:pt idx="4515">
                  <c:v>70.114999999999995</c:v>
                </c:pt>
                <c:pt idx="4516">
                  <c:v>70.078999999999994</c:v>
                </c:pt>
                <c:pt idx="4517">
                  <c:v>70.040000000000006</c:v>
                </c:pt>
                <c:pt idx="4518">
                  <c:v>69.992999999999995</c:v>
                </c:pt>
                <c:pt idx="4519">
                  <c:v>69.944999999999993</c:v>
                </c:pt>
                <c:pt idx="4520">
                  <c:v>69.903000000000006</c:v>
                </c:pt>
                <c:pt idx="4521">
                  <c:v>69.852999999999994</c:v>
                </c:pt>
                <c:pt idx="4522">
                  <c:v>69.837999999999994</c:v>
                </c:pt>
                <c:pt idx="4523">
                  <c:v>69.834999999999994</c:v>
                </c:pt>
                <c:pt idx="4524">
                  <c:v>69.86</c:v>
                </c:pt>
                <c:pt idx="4525">
                  <c:v>69.908000000000001</c:v>
                </c:pt>
                <c:pt idx="4526">
                  <c:v>69.953000000000003</c:v>
                </c:pt>
                <c:pt idx="4527">
                  <c:v>70.057000000000002</c:v>
                </c:pt>
                <c:pt idx="4528">
                  <c:v>70.152000000000001</c:v>
                </c:pt>
                <c:pt idx="4529">
                  <c:v>70.257999999999996</c:v>
                </c:pt>
                <c:pt idx="4530">
                  <c:v>70.379000000000005</c:v>
                </c:pt>
                <c:pt idx="4531">
                  <c:v>70.474000000000004</c:v>
                </c:pt>
                <c:pt idx="4532">
                  <c:v>70.569000000000003</c:v>
                </c:pt>
                <c:pt idx="4533">
                  <c:v>70.673000000000002</c:v>
                </c:pt>
                <c:pt idx="4534">
                  <c:v>70.75</c:v>
                </c:pt>
                <c:pt idx="4535">
                  <c:v>70.826999999999998</c:v>
                </c:pt>
                <c:pt idx="4536">
                  <c:v>70.965999999999994</c:v>
                </c:pt>
                <c:pt idx="4537">
                  <c:v>71.100999999999999</c:v>
                </c:pt>
                <c:pt idx="4538">
                  <c:v>71.257000000000005</c:v>
                </c:pt>
                <c:pt idx="4539">
                  <c:v>71.507000000000005</c:v>
                </c:pt>
                <c:pt idx="4540">
                  <c:v>71.72</c:v>
                </c:pt>
                <c:pt idx="4541">
                  <c:v>71.947999999999993</c:v>
                </c:pt>
                <c:pt idx="4542">
                  <c:v>72.284000000000006</c:v>
                </c:pt>
                <c:pt idx="4543">
                  <c:v>72.53</c:v>
                </c:pt>
                <c:pt idx="4544">
                  <c:v>72.760999999999996</c:v>
                </c:pt>
                <c:pt idx="4545">
                  <c:v>73.051000000000002</c:v>
                </c:pt>
                <c:pt idx="4546">
                  <c:v>73.234999999999999</c:v>
                </c:pt>
                <c:pt idx="4547">
                  <c:v>73.402000000000001</c:v>
                </c:pt>
                <c:pt idx="4548">
                  <c:v>73.581000000000003</c:v>
                </c:pt>
                <c:pt idx="4549">
                  <c:v>73.724000000000004</c:v>
                </c:pt>
                <c:pt idx="4550">
                  <c:v>73.870999999999995</c:v>
                </c:pt>
                <c:pt idx="4551">
                  <c:v>74.081999999999994</c:v>
                </c:pt>
                <c:pt idx="4552">
                  <c:v>74.245000000000005</c:v>
                </c:pt>
                <c:pt idx="4553">
                  <c:v>74.397000000000006</c:v>
                </c:pt>
                <c:pt idx="4554">
                  <c:v>74.611999999999995</c:v>
                </c:pt>
                <c:pt idx="4555">
                  <c:v>74.786000000000001</c:v>
                </c:pt>
                <c:pt idx="4556">
                  <c:v>74.956000000000003</c:v>
                </c:pt>
                <c:pt idx="4557">
                  <c:v>75.182000000000002</c:v>
                </c:pt>
                <c:pt idx="4558">
                  <c:v>75.331000000000003</c:v>
                </c:pt>
                <c:pt idx="4559">
                  <c:v>75.486000000000004</c:v>
                </c:pt>
                <c:pt idx="4560">
                  <c:v>75.637</c:v>
                </c:pt>
                <c:pt idx="4561">
                  <c:v>75.744</c:v>
                </c:pt>
                <c:pt idx="4562">
                  <c:v>75.858999999999995</c:v>
                </c:pt>
                <c:pt idx="4563">
                  <c:v>76.052000000000007</c:v>
                </c:pt>
                <c:pt idx="4564">
                  <c:v>76.244</c:v>
                </c:pt>
                <c:pt idx="4565">
                  <c:v>76.492999999999995</c:v>
                </c:pt>
                <c:pt idx="4566">
                  <c:v>76.808000000000007</c:v>
                </c:pt>
                <c:pt idx="4567">
                  <c:v>77.048000000000002</c:v>
                </c:pt>
                <c:pt idx="4568">
                  <c:v>77.344999999999999</c:v>
                </c:pt>
                <c:pt idx="4569">
                  <c:v>77.718000000000004</c:v>
                </c:pt>
                <c:pt idx="4570">
                  <c:v>78.016999999999996</c:v>
                </c:pt>
                <c:pt idx="4571">
                  <c:v>78.301000000000002</c:v>
                </c:pt>
                <c:pt idx="4572">
                  <c:v>78.649000000000001</c:v>
                </c:pt>
                <c:pt idx="4573">
                  <c:v>78.891999999999996</c:v>
                </c:pt>
                <c:pt idx="4574">
                  <c:v>79.122</c:v>
                </c:pt>
                <c:pt idx="4575">
                  <c:v>79.387</c:v>
                </c:pt>
                <c:pt idx="4576">
                  <c:v>79.543000000000006</c:v>
                </c:pt>
                <c:pt idx="4577">
                  <c:v>79.677000000000007</c:v>
                </c:pt>
                <c:pt idx="4578">
                  <c:v>79.808999999999997</c:v>
                </c:pt>
                <c:pt idx="4579">
                  <c:v>79.861000000000004</c:v>
                </c:pt>
                <c:pt idx="4580">
                  <c:v>79.899000000000001</c:v>
                </c:pt>
                <c:pt idx="4581">
                  <c:v>79.944999999999993</c:v>
                </c:pt>
                <c:pt idx="4582">
                  <c:v>79.980999999999995</c:v>
                </c:pt>
                <c:pt idx="4583">
                  <c:v>80.013000000000005</c:v>
                </c:pt>
                <c:pt idx="4584">
                  <c:v>80.091999999999999</c:v>
                </c:pt>
                <c:pt idx="4585">
                  <c:v>80.218000000000004</c:v>
                </c:pt>
                <c:pt idx="4586">
                  <c:v>80.382999999999996</c:v>
                </c:pt>
                <c:pt idx="4587">
                  <c:v>80.662999999999997</c:v>
                </c:pt>
                <c:pt idx="4588">
                  <c:v>80.911000000000001</c:v>
                </c:pt>
                <c:pt idx="4589">
                  <c:v>81.141000000000005</c:v>
                </c:pt>
                <c:pt idx="4590">
                  <c:v>81.427999999999997</c:v>
                </c:pt>
                <c:pt idx="4591">
                  <c:v>81.590999999999994</c:v>
                </c:pt>
                <c:pt idx="4592">
                  <c:v>81.747</c:v>
                </c:pt>
                <c:pt idx="4593">
                  <c:v>81.923000000000002</c:v>
                </c:pt>
                <c:pt idx="4594">
                  <c:v>82.093999999999994</c:v>
                </c:pt>
                <c:pt idx="4595">
                  <c:v>82.289000000000001</c:v>
                </c:pt>
                <c:pt idx="4596">
                  <c:v>82.602000000000004</c:v>
                </c:pt>
                <c:pt idx="4597">
                  <c:v>82.846000000000004</c:v>
                </c:pt>
                <c:pt idx="4598">
                  <c:v>83.111999999999995</c:v>
                </c:pt>
                <c:pt idx="4599">
                  <c:v>83.471000000000004</c:v>
                </c:pt>
                <c:pt idx="4600">
                  <c:v>83.748999999999995</c:v>
                </c:pt>
                <c:pt idx="4601">
                  <c:v>84.022999999999996</c:v>
                </c:pt>
                <c:pt idx="4602">
                  <c:v>84.35</c:v>
                </c:pt>
                <c:pt idx="4603">
                  <c:v>84.552999999999997</c:v>
                </c:pt>
                <c:pt idx="4604">
                  <c:v>84.712999999999994</c:v>
                </c:pt>
                <c:pt idx="4605">
                  <c:v>84.891999999999996</c:v>
                </c:pt>
                <c:pt idx="4606">
                  <c:v>85.048000000000002</c:v>
                </c:pt>
                <c:pt idx="4607">
                  <c:v>85.212000000000003</c:v>
                </c:pt>
                <c:pt idx="4608">
                  <c:v>85.456000000000003</c:v>
                </c:pt>
                <c:pt idx="4609">
                  <c:v>85.688999999999993</c:v>
                </c:pt>
                <c:pt idx="4610">
                  <c:v>85.972999999999999</c:v>
                </c:pt>
                <c:pt idx="4611">
                  <c:v>86.393000000000001</c:v>
                </c:pt>
                <c:pt idx="4612">
                  <c:v>86.721999999999994</c:v>
                </c:pt>
                <c:pt idx="4613">
                  <c:v>87.043000000000006</c:v>
                </c:pt>
                <c:pt idx="4614">
                  <c:v>87.397999999999996</c:v>
                </c:pt>
                <c:pt idx="4615">
                  <c:v>87.626000000000005</c:v>
                </c:pt>
                <c:pt idx="4616">
                  <c:v>87.861000000000004</c:v>
                </c:pt>
                <c:pt idx="4617">
                  <c:v>88.144999999999996</c:v>
                </c:pt>
                <c:pt idx="4618">
                  <c:v>88.409000000000006</c:v>
                </c:pt>
                <c:pt idx="4619">
                  <c:v>88.686999999999998</c:v>
                </c:pt>
                <c:pt idx="4620">
                  <c:v>89.085999999999999</c:v>
                </c:pt>
                <c:pt idx="4621">
                  <c:v>89.369</c:v>
                </c:pt>
                <c:pt idx="4622">
                  <c:v>89.7</c:v>
                </c:pt>
                <c:pt idx="4623">
                  <c:v>90.116</c:v>
                </c:pt>
                <c:pt idx="4624">
                  <c:v>90.388000000000005</c:v>
                </c:pt>
                <c:pt idx="4625">
                  <c:v>90.653000000000006</c:v>
                </c:pt>
                <c:pt idx="4626">
                  <c:v>90.933000000000007</c:v>
                </c:pt>
                <c:pt idx="4627">
                  <c:v>91.137</c:v>
                </c:pt>
                <c:pt idx="4628">
                  <c:v>91.372</c:v>
                </c:pt>
                <c:pt idx="4629">
                  <c:v>91.724999999999994</c:v>
                </c:pt>
                <c:pt idx="4630">
                  <c:v>91.992000000000004</c:v>
                </c:pt>
                <c:pt idx="4631">
                  <c:v>92.275999999999996</c:v>
                </c:pt>
                <c:pt idx="4632">
                  <c:v>92.656999999999996</c:v>
                </c:pt>
                <c:pt idx="4633">
                  <c:v>92.980999999999995</c:v>
                </c:pt>
                <c:pt idx="4634">
                  <c:v>93.287000000000006</c:v>
                </c:pt>
                <c:pt idx="4635">
                  <c:v>93.64</c:v>
                </c:pt>
                <c:pt idx="4636">
                  <c:v>93.843000000000004</c:v>
                </c:pt>
                <c:pt idx="4637">
                  <c:v>94</c:v>
                </c:pt>
                <c:pt idx="4638">
                  <c:v>94.197999999999993</c:v>
                </c:pt>
                <c:pt idx="4639">
                  <c:v>94.326999999999998</c:v>
                </c:pt>
                <c:pt idx="4640">
                  <c:v>94.438999999999993</c:v>
                </c:pt>
                <c:pt idx="4641">
                  <c:v>94.578999999999994</c:v>
                </c:pt>
                <c:pt idx="4642">
                  <c:v>94.676000000000002</c:v>
                </c:pt>
                <c:pt idx="4643">
                  <c:v>94.781000000000006</c:v>
                </c:pt>
                <c:pt idx="4644">
                  <c:v>94.891999999999996</c:v>
                </c:pt>
                <c:pt idx="4645">
                  <c:v>94.974999999999994</c:v>
                </c:pt>
                <c:pt idx="4646">
                  <c:v>95.04</c:v>
                </c:pt>
                <c:pt idx="4647">
                  <c:v>95.072000000000003</c:v>
                </c:pt>
                <c:pt idx="4648">
                  <c:v>95.075999999999993</c:v>
                </c:pt>
                <c:pt idx="4649">
                  <c:v>95.025000000000006</c:v>
                </c:pt>
                <c:pt idx="4650">
                  <c:v>95.010999999999996</c:v>
                </c:pt>
                <c:pt idx="4651">
                  <c:v>95.046999999999997</c:v>
                </c:pt>
                <c:pt idx="4652">
                  <c:v>95.158000000000001</c:v>
                </c:pt>
                <c:pt idx="4653">
                  <c:v>95.492999999999995</c:v>
                </c:pt>
                <c:pt idx="4654">
                  <c:v>95.777000000000001</c:v>
                </c:pt>
                <c:pt idx="4655">
                  <c:v>96.116</c:v>
                </c:pt>
                <c:pt idx="4656">
                  <c:v>96.641000000000005</c:v>
                </c:pt>
                <c:pt idx="4657">
                  <c:v>97.093000000000004</c:v>
                </c:pt>
                <c:pt idx="4658">
                  <c:v>97.552000000000007</c:v>
                </c:pt>
                <c:pt idx="4659">
                  <c:v>98.149000000000001</c:v>
                </c:pt>
                <c:pt idx="4660">
                  <c:v>98.549000000000007</c:v>
                </c:pt>
                <c:pt idx="4661">
                  <c:v>98.912000000000006</c:v>
                </c:pt>
                <c:pt idx="4662">
                  <c:v>99.283000000000001</c:v>
                </c:pt>
                <c:pt idx="4663">
                  <c:v>99.483000000000004</c:v>
                </c:pt>
                <c:pt idx="4664">
                  <c:v>99.61</c:v>
                </c:pt>
                <c:pt idx="4665">
                  <c:v>99.718000000000004</c:v>
                </c:pt>
                <c:pt idx="4666">
                  <c:v>99.783000000000001</c:v>
                </c:pt>
                <c:pt idx="4667">
                  <c:v>99.83</c:v>
                </c:pt>
                <c:pt idx="4668">
                  <c:v>99.747</c:v>
                </c:pt>
                <c:pt idx="4669">
                  <c:v>99.816999999999993</c:v>
                </c:pt>
                <c:pt idx="4670">
                  <c:v>99.902000000000001</c:v>
                </c:pt>
                <c:pt idx="4671">
                  <c:v>100.114</c:v>
                </c:pt>
                <c:pt idx="4672">
                  <c:v>100.29600000000001</c:v>
                </c:pt>
                <c:pt idx="4673">
                  <c:v>100.52200000000001</c:v>
                </c:pt>
                <c:pt idx="4674">
                  <c:v>100.83199999999999</c:v>
                </c:pt>
                <c:pt idx="4675">
                  <c:v>101.04300000000001</c:v>
                </c:pt>
                <c:pt idx="4676">
                  <c:v>101.218</c:v>
                </c:pt>
                <c:pt idx="4677">
                  <c:v>101.352</c:v>
                </c:pt>
                <c:pt idx="4678">
                  <c:v>101.41800000000001</c:v>
                </c:pt>
                <c:pt idx="4679">
                  <c:v>101.499</c:v>
                </c:pt>
                <c:pt idx="4680">
                  <c:v>101.709</c:v>
                </c:pt>
                <c:pt idx="4681">
                  <c:v>101.934</c:v>
                </c:pt>
                <c:pt idx="4682">
                  <c:v>102.14100000000001</c:v>
                </c:pt>
                <c:pt idx="4683">
                  <c:v>102.473</c:v>
                </c:pt>
                <c:pt idx="4684">
                  <c:v>102.782</c:v>
                </c:pt>
                <c:pt idx="4685">
                  <c:v>103.07599999999999</c:v>
                </c:pt>
                <c:pt idx="4686">
                  <c:v>103.48</c:v>
                </c:pt>
                <c:pt idx="4687">
                  <c:v>103.783</c:v>
                </c:pt>
                <c:pt idx="4688">
                  <c:v>104.075</c:v>
                </c:pt>
                <c:pt idx="4689">
                  <c:v>104.389</c:v>
                </c:pt>
                <c:pt idx="4690">
                  <c:v>104.535</c:v>
                </c:pt>
                <c:pt idx="4691">
                  <c:v>104.645</c:v>
                </c:pt>
                <c:pt idx="4692">
                  <c:v>104.797</c:v>
                </c:pt>
                <c:pt idx="4693">
                  <c:v>105.029</c:v>
                </c:pt>
                <c:pt idx="4694">
                  <c:v>105.395</c:v>
                </c:pt>
                <c:pt idx="4695">
                  <c:v>105.994</c:v>
                </c:pt>
                <c:pt idx="4696">
                  <c:v>106.4</c:v>
                </c:pt>
                <c:pt idx="4697">
                  <c:v>106.88200000000001</c:v>
                </c:pt>
                <c:pt idx="4698">
                  <c:v>107.456</c:v>
                </c:pt>
                <c:pt idx="4699">
                  <c:v>107.84699999999999</c:v>
                </c:pt>
                <c:pt idx="4700">
                  <c:v>108.17</c:v>
                </c:pt>
                <c:pt idx="4701">
                  <c:v>108.45099999999999</c:v>
                </c:pt>
                <c:pt idx="4702">
                  <c:v>108.59399999999999</c:v>
                </c:pt>
                <c:pt idx="4703">
                  <c:v>108.682</c:v>
                </c:pt>
                <c:pt idx="4704">
                  <c:v>108.797</c:v>
                </c:pt>
                <c:pt idx="4705">
                  <c:v>109.005</c:v>
                </c:pt>
                <c:pt idx="4706">
                  <c:v>109.371</c:v>
                </c:pt>
                <c:pt idx="4707">
                  <c:v>110.024</c:v>
                </c:pt>
                <c:pt idx="4708">
                  <c:v>110.708</c:v>
                </c:pt>
                <c:pt idx="4709">
                  <c:v>111.395</c:v>
                </c:pt>
                <c:pt idx="4710">
                  <c:v>112.363</c:v>
                </c:pt>
                <c:pt idx="4711">
                  <c:v>113.026</c:v>
                </c:pt>
                <c:pt idx="4712">
                  <c:v>113.664</c:v>
                </c:pt>
                <c:pt idx="4713">
                  <c:v>114.473</c:v>
                </c:pt>
                <c:pt idx="4714">
                  <c:v>114.908</c:v>
                </c:pt>
                <c:pt idx="4715">
                  <c:v>115.23</c:v>
                </c:pt>
                <c:pt idx="4716">
                  <c:v>115.444</c:v>
                </c:pt>
                <c:pt idx="4717">
                  <c:v>115.596</c:v>
                </c:pt>
                <c:pt idx="4718">
                  <c:v>115.69799999999999</c:v>
                </c:pt>
                <c:pt idx="4719">
                  <c:v>115.81399999999999</c:v>
                </c:pt>
                <c:pt idx="4720">
                  <c:v>115.92100000000001</c:v>
                </c:pt>
                <c:pt idx="4721">
                  <c:v>116.04900000000001</c:v>
                </c:pt>
                <c:pt idx="4722">
                  <c:v>116.23399999999999</c:v>
                </c:pt>
                <c:pt idx="4723">
                  <c:v>116.379</c:v>
                </c:pt>
                <c:pt idx="4724">
                  <c:v>116.499</c:v>
                </c:pt>
                <c:pt idx="4725">
                  <c:v>116.673</c:v>
                </c:pt>
                <c:pt idx="4726">
                  <c:v>116.762</c:v>
                </c:pt>
                <c:pt idx="4727">
                  <c:v>116.767</c:v>
                </c:pt>
                <c:pt idx="4728">
                  <c:v>116.709</c:v>
                </c:pt>
                <c:pt idx="4729">
                  <c:v>116.502</c:v>
                </c:pt>
                <c:pt idx="4730">
                  <c:v>116.26300000000001</c:v>
                </c:pt>
                <c:pt idx="4731">
                  <c:v>115.94799999999999</c:v>
                </c:pt>
                <c:pt idx="4732">
                  <c:v>115.708</c:v>
                </c:pt>
                <c:pt idx="4733">
                  <c:v>115.46899999999999</c:v>
                </c:pt>
                <c:pt idx="4734">
                  <c:v>115.371</c:v>
                </c:pt>
                <c:pt idx="4735">
                  <c:v>115.44</c:v>
                </c:pt>
                <c:pt idx="4736">
                  <c:v>115.628</c:v>
                </c:pt>
                <c:pt idx="4737">
                  <c:v>115.85299999999999</c:v>
                </c:pt>
                <c:pt idx="4738">
                  <c:v>116.072</c:v>
                </c:pt>
                <c:pt idx="4739">
                  <c:v>116.277</c:v>
                </c:pt>
                <c:pt idx="4740">
                  <c:v>116.429</c:v>
                </c:pt>
                <c:pt idx="4741">
                  <c:v>116.40600000000001</c:v>
                </c:pt>
                <c:pt idx="4742">
                  <c:v>116.36</c:v>
                </c:pt>
                <c:pt idx="4743">
                  <c:v>116.26600000000001</c:v>
                </c:pt>
                <c:pt idx="4744">
                  <c:v>116.233</c:v>
                </c:pt>
                <c:pt idx="4745">
                  <c:v>116.208</c:v>
                </c:pt>
                <c:pt idx="4746">
                  <c:v>116.48399999999999</c:v>
                </c:pt>
                <c:pt idx="4747">
                  <c:v>116.85899999999999</c:v>
                </c:pt>
                <c:pt idx="4748">
                  <c:v>117.303</c:v>
                </c:pt>
                <c:pt idx="4749">
                  <c:v>117.97</c:v>
                </c:pt>
                <c:pt idx="4750">
                  <c:v>118.474</c:v>
                </c:pt>
                <c:pt idx="4751">
                  <c:v>118.94499999999999</c:v>
                </c:pt>
                <c:pt idx="4752">
                  <c:v>119.46</c:v>
                </c:pt>
                <c:pt idx="4753">
                  <c:v>119.667</c:v>
                </c:pt>
                <c:pt idx="4754">
                  <c:v>119.754</c:v>
                </c:pt>
                <c:pt idx="4755">
                  <c:v>119.761</c:v>
                </c:pt>
                <c:pt idx="4756">
                  <c:v>119.806</c:v>
                </c:pt>
                <c:pt idx="4757">
                  <c:v>119.887</c:v>
                </c:pt>
                <c:pt idx="4758">
                  <c:v>120.003</c:v>
                </c:pt>
                <c:pt idx="4759">
                  <c:v>120.279</c:v>
                </c:pt>
                <c:pt idx="4760">
                  <c:v>120.774</c:v>
                </c:pt>
                <c:pt idx="4761">
                  <c:v>121.504</c:v>
                </c:pt>
                <c:pt idx="4762">
                  <c:v>122.15600000000001</c:v>
                </c:pt>
                <c:pt idx="4763">
                  <c:v>122.79300000000001</c:v>
                </c:pt>
                <c:pt idx="4764">
                  <c:v>123.634</c:v>
                </c:pt>
                <c:pt idx="4765">
                  <c:v>124.121</c:v>
                </c:pt>
                <c:pt idx="4766">
                  <c:v>124.408</c:v>
                </c:pt>
                <c:pt idx="4767">
                  <c:v>124.568</c:v>
                </c:pt>
                <c:pt idx="4768">
                  <c:v>124.714</c:v>
                </c:pt>
                <c:pt idx="4769">
                  <c:v>124.901</c:v>
                </c:pt>
                <c:pt idx="4770">
                  <c:v>125.236</c:v>
                </c:pt>
                <c:pt idx="4771">
                  <c:v>125.68899999999999</c:v>
                </c:pt>
                <c:pt idx="4772">
                  <c:v>126.416</c:v>
                </c:pt>
                <c:pt idx="4773">
                  <c:v>127.57</c:v>
                </c:pt>
                <c:pt idx="4774">
                  <c:v>128.49</c:v>
                </c:pt>
                <c:pt idx="4775">
                  <c:v>129.22499999999999</c:v>
                </c:pt>
                <c:pt idx="4776">
                  <c:v>130.303</c:v>
                </c:pt>
                <c:pt idx="4777">
                  <c:v>130.83500000000001</c:v>
                </c:pt>
                <c:pt idx="4778">
                  <c:v>131.071</c:v>
                </c:pt>
                <c:pt idx="4779">
                  <c:v>131.24700000000001</c:v>
                </c:pt>
                <c:pt idx="4780">
                  <c:v>131.45699999999999</c:v>
                </c:pt>
                <c:pt idx="4781">
                  <c:v>131.72300000000001</c:v>
                </c:pt>
                <c:pt idx="4782">
                  <c:v>132.63800000000001</c:v>
                </c:pt>
                <c:pt idx="4783">
                  <c:v>133.374</c:v>
                </c:pt>
                <c:pt idx="4784">
                  <c:v>134.42500000000001</c:v>
                </c:pt>
                <c:pt idx="4785">
                  <c:v>135.69499999999999</c:v>
                </c:pt>
                <c:pt idx="4786">
                  <c:v>136.58099999999999</c:v>
                </c:pt>
                <c:pt idx="4787">
                  <c:v>137.18899999999999</c:v>
                </c:pt>
                <c:pt idx="4788">
                  <c:v>138.089</c:v>
                </c:pt>
                <c:pt idx="4789">
                  <c:v>138.49700000000001</c:v>
                </c:pt>
                <c:pt idx="4790">
                  <c:v>138.65700000000001</c:v>
                </c:pt>
                <c:pt idx="4791">
                  <c:v>138.76599999999999</c:v>
                </c:pt>
                <c:pt idx="4792">
                  <c:v>138.60499999999999</c:v>
                </c:pt>
                <c:pt idx="4793">
                  <c:v>138.33799999999999</c:v>
                </c:pt>
                <c:pt idx="4794">
                  <c:v>138.261</c:v>
                </c:pt>
                <c:pt idx="4795">
                  <c:v>138.29599999999999</c:v>
                </c:pt>
                <c:pt idx="4796">
                  <c:v>138.39599999999999</c:v>
                </c:pt>
                <c:pt idx="4797">
                  <c:v>138.89400000000001</c:v>
                </c:pt>
                <c:pt idx="4798">
                  <c:v>138.971</c:v>
                </c:pt>
                <c:pt idx="4799">
                  <c:v>138.982</c:v>
                </c:pt>
                <c:pt idx="4800">
                  <c:v>138.74</c:v>
                </c:pt>
                <c:pt idx="4801">
                  <c:v>138.755</c:v>
                </c:pt>
                <c:pt idx="4802">
                  <c:v>138.66</c:v>
                </c:pt>
                <c:pt idx="4803">
                  <c:v>137.821</c:v>
                </c:pt>
                <c:pt idx="4804">
                  <c:v>137.428</c:v>
                </c:pt>
                <c:pt idx="4805">
                  <c:v>137.078</c:v>
                </c:pt>
                <c:pt idx="4806">
                  <c:v>136.55099999999999</c:v>
                </c:pt>
                <c:pt idx="4807">
                  <c:v>136.44800000000001</c:v>
                </c:pt>
                <c:pt idx="4808">
                  <c:v>136.679</c:v>
                </c:pt>
                <c:pt idx="4809">
                  <c:v>137.30500000000001</c:v>
                </c:pt>
                <c:pt idx="4810">
                  <c:v>137.91999999999999</c:v>
                </c:pt>
                <c:pt idx="4811">
                  <c:v>138.34800000000001</c:v>
                </c:pt>
                <c:pt idx="4812">
                  <c:v>138.89699999999999</c:v>
                </c:pt>
                <c:pt idx="4813">
                  <c:v>138.98699999999999</c:v>
                </c:pt>
                <c:pt idx="4814">
                  <c:v>139.10900000000001</c:v>
                </c:pt>
                <c:pt idx="4815">
                  <c:v>138.96299999999999</c:v>
                </c:pt>
                <c:pt idx="4816">
                  <c:v>138.785</c:v>
                </c:pt>
                <c:pt idx="4817">
                  <c:v>138.6</c:v>
                </c:pt>
                <c:pt idx="4818">
                  <c:v>138.21899999999999</c:v>
                </c:pt>
                <c:pt idx="4819">
                  <c:v>138.005</c:v>
                </c:pt>
                <c:pt idx="4820">
                  <c:v>137.875</c:v>
                </c:pt>
                <c:pt idx="4821">
                  <c:v>137.91900000000001</c:v>
                </c:pt>
                <c:pt idx="4822">
                  <c:v>138.07499999999999</c:v>
                </c:pt>
                <c:pt idx="4823">
                  <c:v>138.464</c:v>
                </c:pt>
                <c:pt idx="4824">
                  <c:v>138.559</c:v>
                </c:pt>
                <c:pt idx="4825">
                  <c:v>138.44</c:v>
                </c:pt>
                <c:pt idx="4826">
                  <c:v>138.41300000000001</c:v>
                </c:pt>
                <c:pt idx="4827">
                  <c:v>138.471</c:v>
                </c:pt>
                <c:pt idx="4828">
                  <c:v>138.477</c:v>
                </c:pt>
                <c:pt idx="4829">
                  <c:v>138.50800000000001</c:v>
                </c:pt>
                <c:pt idx="4830">
                  <c:v>138.28800000000001</c:v>
                </c:pt>
                <c:pt idx="4831">
                  <c:v>138.12700000000001</c:v>
                </c:pt>
                <c:pt idx="4832">
                  <c:v>137.94399999999999</c:v>
                </c:pt>
                <c:pt idx="4833">
                  <c:v>137.93299999999999</c:v>
                </c:pt>
                <c:pt idx="4834">
                  <c:v>138.136</c:v>
                </c:pt>
                <c:pt idx="4835">
                  <c:v>138.51499999999999</c:v>
                </c:pt>
                <c:pt idx="4836">
                  <c:v>139.16300000000001</c:v>
                </c:pt>
                <c:pt idx="4837">
                  <c:v>139.489</c:v>
                </c:pt>
                <c:pt idx="4838">
                  <c:v>139.72300000000001</c:v>
                </c:pt>
                <c:pt idx="4839">
                  <c:v>139.577</c:v>
                </c:pt>
                <c:pt idx="4840">
                  <c:v>139.727</c:v>
                </c:pt>
                <c:pt idx="4841">
                  <c:v>139.536</c:v>
                </c:pt>
                <c:pt idx="4842">
                  <c:v>139.1</c:v>
                </c:pt>
                <c:pt idx="4843">
                  <c:v>138.91200000000001</c:v>
                </c:pt>
                <c:pt idx="4844">
                  <c:v>138.63200000000001</c:v>
                </c:pt>
                <c:pt idx="4845">
                  <c:v>138.251</c:v>
                </c:pt>
                <c:pt idx="4846">
                  <c:v>138.035</c:v>
                </c:pt>
                <c:pt idx="4847">
                  <c:v>137.84800000000001</c:v>
                </c:pt>
                <c:pt idx="4848">
                  <c:v>137.81100000000001</c:v>
                </c:pt>
                <c:pt idx="4849">
                  <c:v>137.75399999999999</c:v>
                </c:pt>
                <c:pt idx="4850">
                  <c:v>137.86199999999999</c:v>
                </c:pt>
                <c:pt idx="4851">
                  <c:v>138.1</c:v>
                </c:pt>
                <c:pt idx="4852">
                  <c:v>138.245</c:v>
                </c:pt>
                <c:pt idx="4853">
                  <c:v>138.36000000000001</c:v>
                </c:pt>
                <c:pt idx="4854">
                  <c:v>138.30099999999999</c:v>
                </c:pt>
                <c:pt idx="4855">
                  <c:v>138.22300000000001</c:v>
                </c:pt>
                <c:pt idx="4856">
                  <c:v>138.08500000000001</c:v>
                </c:pt>
                <c:pt idx="4857">
                  <c:v>137.86500000000001</c:v>
                </c:pt>
                <c:pt idx="4858">
                  <c:v>137.774</c:v>
                </c:pt>
                <c:pt idx="4859">
                  <c:v>138.08500000000001</c:v>
                </c:pt>
                <c:pt idx="4860">
                  <c:v>138.916</c:v>
                </c:pt>
                <c:pt idx="4861">
                  <c:v>139.65899999999999</c:v>
                </c:pt>
                <c:pt idx="4862">
                  <c:v>140.30699999999999</c:v>
                </c:pt>
                <c:pt idx="4863">
                  <c:v>141.13800000000001</c:v>
                </c:pt>
                <c:pt idx="4864">
                  <c:v>141.47300000000001</c:v>
                </c:pt>
                <c:pt idx="4865">
                  <c:v>141.85599999999999</c:v>
                </c:pt>
                <c:pt idx="4866">
                  <c:v>142.03299999999999</c:v>
                </c:pt>
                <c:pt idx="4867">
                  <c:v>142.06299999999999</c:v>
                </c:pt>
                <c:pt idx="4868">
                  <c:v>142.029</c:v>
                </c:pt>
                <c:pt idx="4869">
                  <c:v>141.80000000000001</c:v>
                </c:pt>
                <c:pt idx="4870">
                  <c:v>141.55799999999999</c:v>
                </c:pt>
                <c:pt idx="4871">
                  <c:v>141.375</c:v>
                </c:pt>
                <c:pt idx="4872">
                  <c:v>141.38499999999999</c:v>
                </c:pt>
                <c:pt idx="4873">
                  <c:v>141.376</c:v>
                </c:pt>
                <c:pt idx="4874">
                  <c:v>141.422</c:v>
                </c:pt>
                <c:pt idx="4875">
                  <c:v>141.35599999999999</c:v>
                </c:pt>
                <c:pt idx="4876">
                  <c:v>141.226</c:v>
                </c:pt>
                <c:pt idx="4877">
                  <c:v>140.99299999999999</c:v>
                </c:pt>
                <c:pt idx="4878">
                  <c:v>140.57499999999999</c:v>
                </c:pt>
                <c:pt idx="4879">
                  <c:v>140.161</c:v>
                </c:pt>
                <c:pt idx="4880">
                  <c:v>139.80799999999999</c:v>
                </c:pt>
                <c:pt idx="4881">
                  <c:v>139.387</c:v>
                </c:pt>
                <c:pt idx="4882">
                  <c:v>138.995</c:v>
                </c:pt>
                <c:pt idx="4883">
                  <c:v>138.761</c:v>
                </c:pt>
                <c:pt idx="4884">
                  <c:v>138.90299999999999</c:v>
                </c:pt>
                <c:pt idx="4885">
                  <c:v>139.28800000000001</c:v>
                </c:pt>
                <c:pt idx="4886">
                  <c:v>139.72300000000001</c:v>
                </c:pt>
                <c:pt idx="4887">
                  <c:v>140.33799999999999</c:v>
                </c:pt>
                <c:pt idx="4888">
                  <c:v>140.887</c:v>
                </c:pt>
                <c:pt idx="4889">
                  <c:v>141.32499999999999</c:v>
                </c:pt>
                <c:pt idx="4890">
                  <c:v>141.684</c:v>
                </c:pt>
                <c:pt idx="4891">
                  <c:v>141.75800000000001</c:v>
                </c:pt>
                <c:pt idx="4892">
                  <c:v>141.839</c:v>
                </c:pt>
                <c:pt idx="4893">
                  <c:v>141.72800000000001</c:v>
                </c:pt>
                <c:pt idx="4894">
                  <c:v>141.46899999999999</c:v>
                </c:pt>
                <c:pt idx="4895">
                  <c:v>141.25399999999999</c:v>
                </c:pt>
                <c:pt idx="4896">
                  <c:v>141.184</c:v>
                </c:pt>
                <c:pt idx="4897">
                  <c:v>141.267</c:v>
                </c:pt>
                <c:pt idx="4898">
                  <c:v>141.41</c:v>
                </c:pt>
                <c:pt idx="4899">
                  <c:v>141.69399999999999</c:v>
                </c:pt>
                <c:pt idx="4900">
                  <c:v>141.80099999999999</c:v>
                </c:pt>
                <c:pt idx="4901">
                  <c:v>141.94200000000001</c:v>
                </c:pt>
                <c:pt idx="4902">
                  <c:v>141.99700000000001</c:v>
                </c:pt>
                <c:pt idx="4903">
                  <c:v>141.982</c:v>
                </c:pt>
                <c:pt idx="4904">
                  <c:v>142.10400000000001</c:v>
                </c:pt>
                <c:pt idx="4905">
                  <c:v>141.63499999999999</c:v>
                </c:pt>
                <c:pt idx="4906">
                  <c:v>141.51599999999999</c:v>
                </c:pt>
                <c:pt idx="4907">
                  <c:v>141.398</c:v>
                </c:pt>
                <c:pt idx="4908">
                  <c:v>140.72900000000001</c:v>
                </c:pt>
                <c:pt idx="4909">
                  <c:v>140.292</c:v>
                </c:pt>
                <c:pt idx="4910">
                  <c:v>140.01499999999999</c:v>
                </c:pt>
                <c:pt idx="4911">
                  <c:v>139.744</c:v>
                </c:pt>
                <c:pt idx="4912">
                  <c:v>139.53100000000001</c:v>
                </c:pt>
                <c:pt idx="4913">
                  <c:v>139.315</c:v>
                </c:pt>
                <c:pt idx="4914">
                  <c:v>139.07</c:v>
                </c:pt>
                <c:pt idx="4915">
                  <c:v>138.73699999999999</c:v>
                </c:pt>
                <c:pt idx="4916">
                  <c:v>138.57499999999999</c:v>
                </c:pt>
                <c:pt idx="4917">
                  <c:v>138.4</c:v>
                </c:pt>
                <c:pt idx="4918">
                  <c:v>137.87200000000001</c:v>
                </c:pt>
                <c:pt idx="4919">
                  <c:v>137.649</c:v>
                </c:pt>
                <c:pt idx="4920">
                  <c:v>136.97200000000001</c:v>
                </c:pt>
                <c:pt idx="4921">
                  <c:v>136.55600000000001</c:v>
                </c:pt>
                <c:pt idx="4922">
                  <c:v>136.26499999999999</c:v>
                </c:pt>
                <c:pt idx="4923">
                  <c:v>135.91300000000001</c:v>
                </c:pt>
                <c:pt idx="4924">
                  <c:v>135.60400000000001</c:v>
                </c:pt>
                <c:pt idx="4925">
                  <c:v>135.41499999999999</c:v>
                </c:pt>
                <c:pt idx="4926">
                  <c:v>135.25399999999999</c:v>
                </c:pt>
                <c:pt idx="4927">
                  <c:v>135.28700000000001</c:v>
                </c:pt>
                <c:pt idx="4928">
                  <c:v>135.37799999999999</c:v>
                </c:pt>
                <c:pt idx="4929">
                  <c:v>135.36699999999999</c:v>
                </c:pt>
                <c:pt idx="4930">
                  <c:v>135.41499999999999</c:v>
                </c:pt>
                <c:pt idx="4931">
                  <c:v>135.37799999999999</c:v>
                </c:pt>
                <c:pt idx="4932">
                  <c:v>135.166</c:v>
                </c:pt>
                <c:pt idx="4933">
                  <c:v>134.98099999999999</c:v>
                </c:pt>
                <c:pt idx="4934">
                  <c:v>134.756</c:v>
                </c:pt>
                <c:pt idx="4935">
                  <c:v>134.583</c:v>
                </c:pt>
                <c:pt idx="4936">
                  <c:v>134.71700000000001</c:v>
                </c:pt>
                <c:pt idx="4937">
                  <c:v>134.90899999999999</c:v>
                </c:pt>
                <c:pt idx="4938">
                  <c:v>135.24600000000001</c:v>
                </c:pt>
                <c:pt idx="4939">
                  <c:v>135.464</c:v>
                </c:pt>
                <c:pt idx="4940">
                  <c:v>135.68899999999999</c:v>
                </c:pt>
                <c:pt idx="4941">
                  <c:v>136.048</c:v>
                </c:pt>
                <c:pt idx="4942">
                  <c:v>136.232</c:v>
                </c:pt>
                <c:pt idx="4943">
                  <c:v>136.37299999999999</c:v>
                </c:pt>
                <c:pt idx="4944">
                  <c:v>136.34</c:v>
                </c:pt>
                <c:pt idx="4945">
                  <c:v>136.26499999999999</c:v>
                </c:pt>
                <c:pt idx="4946">
                  <c:v>136.095</c:v>
                </c:pt>
                <c:pt idx="4947">
                  <c:v>136.14599999999999</c:v>
                </c:pt>
                <c:pt idx="4948">
                  <c:v>136.47900000000001</c:v>
                </c:pt>
                <c:pt idx="4949">
                  <c:v>137.08699999999999</c:v>
                </c:pt>
                <c:pt idx="4950">
                  <c:v>137.892</c:v>
                </c:pt>
                <c:pt idx="4951">
                  <c:v>138.68100000000001</c:v>
                </c:pt>
                <c:pt idx="4952">
                  <c:v>139.53200000000001</c:v>
                </c:pt>
                <c:pt idx="4953">
                  <c:v>140.518</c:v>
                </c:pt>
                <c:pt idx="4954">
                  <c:v>140.977</c:v>
                </c:pt>
                <c:pt idx="4955">
                  <c:v>141.48699999999999</c:v>
                </c:pt>
                <c:pt idx="4956">
                  <c:v>142.03399999999999</c:v>
                </c:pt>
                <c:pt idx="4957">
                  <c:v>142.125</c:v>
                </c:pt>
                <c:pt idx="4958">
                  <c:v>142.14500000000001</c:v>
                </c:pt>
                <c:pt idx="4959">
                  <c:v>141.76400000000001</c:v>
                </c:pt>
                <c:pt idx="4960">
                  <c:v>141.53100000000001</c:v>
                </c:pt>
                <c:pt idx="4961">
                  <c:v>141.36099999999999</c:v>
                </c:pt>
                <c:pt idx="4962">
                  <c:v>141.26499999999999</c:v>
                </c:pt>
                <c:pt idx="4963">
                  <c:v>141.31800000000001</c:v>
                </c:pt>
                <c:pt idx="4964">
                  <c:v>141.32</c:v>
                </c:pt>
                <c:pt idx="4965">
                  <c:v>141.23099999999999</c:v>
                </c:pt>
                <c:pt idx="4966">
                  <c:v>141.11600000000001</c:v>
                </c:pt>
                <c:pt idx="4967">
                  <c:v>140.791</c:v>
                </c:pt>
                <c:pt idx="4968">
                  <c:v>140.488</c:v>
                </c:pt>
                <c:pt idx="4969">
                  <c:v>140.351</c:v>
                </c:pt>
                <c:pt idx="4970">
                  <c:v>140.13300000000001</c:v>
                </c:pt>
                <c:pt idx="4971">
                  <c:v>139.626</c:v>
                </c:pt>
                <c:pt idx="4972">
                  <c:v>139.251</c:v>
                </c:pt>
                <c:pt idx="4973">
                  <c:v>138.696</c:v>
                </c:pt>
                <c:pt idx="4974">
                  <c:v>138.143</c:v>
                </c:pt>
                <c:pt idx="4975">
                  <c:v>137.696</c:v>
                </c:pt>
                <c:pt idx="4976">
                  <c:v>137.15100000000001</c:v>
                </c:pt>
                <c:pt idx="4977">
                  <c:v>136.41800000000001</c:v>
                </c:pt>
                <c:pt idx="4978">
                  <c:v>135.809</c:v>
                </c:pt>
                <c:pt idx="4979">
                  <c:v>135.232</c:v>
                </c:pt>
                <c:pt idx="4980">
                  <c:v>134.40100000000001</c:v>
                </c:pt>
                <c:pt idx="4981">
                  <c:v>133.80799999999999</c:v>
                </c:pt>
                <c:pt idx="4982">
                  <c:v>133.14500000000001</c:v>
                </c:pt>
                <c:pt idx="4983">
                  <c:v>132.339</c:v>
                </c:pt>
                <c:pt idx="4984">
                  <c:v>131.75700000000001</c:v>
                </c:pt>
                <c:pt idx="4985">
                  <c:v>131.21199999999999</c:v>
                </c:pt>
                <c:pt idx="4986">
                  <c:v>130.51599999999999</c:v>
                </c:pt>
                <c:pt idx="4987">
                  <c:v>130.01400000000001</c:v>
                </c:pt>
                <c:pt idx="4988">
                  <c:v>129.52799999999999</c:v>
                </c:pt>
                <c:pt idx="4989">
                  <c:v>128.91499999999999</c:v>
                </c:pt>
                <c:pt idx="4990">
                  <c:v>128.51499999999999</c:v>
                </c:pt>
                <c:pt idx="4991">
                  <c:v>128.15100000000001</c:v>
                </c:pt>
                <c:pt idx="4992">
                  <c:v>127.651</c:v>
                </c:pt>
                <c:pt idx="4993">
                  <c:v>127.295</c:v>
                </c:pt>
                <c:pt idx="4994">
                  <c:v>126.935</c:v>
                </c:pt>
                <c:pt idx="4995">
                  <c:v>126.471</c:v>
                </c:pt>
                <c:pt idx="4996">
                  <c:v>126.13500000000001</c:v>
                </c:pt>
                <c:pt idx="4997">
                  <c:v>125.80200000000001</c:v>
                </c:pt>
                <c:pt idx="4998">
                  <c:v>125.375</c:v>
                </c:pt>
                <c:pt idx="4999">
                  <c:v>125.06100000000001</c:v>
                </c:pt>
                <c:pt idx="5000">
                  <c:v>124.75</c:v>
                </c:pt>
                <c:pt idx="5001">
                  <c:v>124.345</c:v>
                </c:pt>
                <c:pt idx="5002">
                  <c:v>124.045</c:v>
                </c:pt>
                <c:pt idx="5003">
                  <c:v>123.742</c:v>
                </c:pt>
                <c:pt idx="5004">
                  <c:v>123.37</c:v>
                </c:pt>
                <c:pt idx="5005">
                  <c:v>123.074</c:v>
                </c:pt>
                <c:pt idx="5006">
                  <c:v>122.789</c:v>
                </c:pt>
                <c:pt idx="5007">
                  <c:v>122.405</c:v>
                </c:pt>
                <c:pt idx="5008">
                  <c:v>122.09699999999999</c:v>
                </c:pt>
                <c:pt idx="5009">
                  <c:v>121.792</c:v>
                </c:pt>
                <c:pt idx="5010">
                  <c:v>121.364</c:v>
                </c:pt>
                <c:pt idx="5011">
                  <c:v>121.01</c:v>
                </c:pt>
                <c:pt idx="5012">
                  <c:v>120.663</c:v>
                </c:pt>
                <c:pt idx="5013">
                  <c:v>120.173</c:v>
                </c:pt>
                <c:pt idx="5014">
                  <c:v>119.815</c:v>
                </c:pt>
                <c:pt idx="5015">
                  <c:v>119.43600000000001</c:v>
                </c:pt>
                <c:pt idx="5016">
                  <c:v>118.928</c:v>
                </c:pt>
                <c:pt idx="5017">
                  <c:v>118.557</c:v>
                </c:pt>
                <c:pt idx="5018">
                  <c:v>118.203</c:v>
                </c:pt>
                <c:pt idx="5019">
                  <c:v>117.67700000000001</c:v>
                </c:pt>
                <c:pt idx="5020">
                  <c:v>117.3</c:v>
                </c:pt>
                <c:pt idx="5021">
                  <c:v>116.919</c:v>
                </c:pt>
                <c:pt idx="5022">
                  <c:v>116.44799999999999</c:v>
                </c:pt>
                <c:pt idx="5023">
                  <c:v>116.06699999999999</c:v>
                </c:pt>
                <c:pt idx="5024">
                  <c:v>115.705</c:v>
                </c:pt>
                <c:pt idx="5025">
                  <c:v>115.21899999999999</c:v>
                </c:pt>
                <c:pt idx="5026">
                  <c:v>114.83799999999999</c:v>
                </c:pt>
                <c:pt idx="5027">
                  <c:v>114.479</c:v>
                </c:pt>
                <c:pt idx="5028">
                  <c:v>114.018</c:v>
                </c:pt>
                <c:pt idx="5029">
                  <c:v>113.61199999999999</c:v>
                </c:pt>
                <c:pt idx="5030">
                  <c:v>113.286</c:v>
                </c:pt>
                <c:pt idx="5031">
                  <c:v>112.898</c:v>
                </c:pt>
                <c:pt idx="5032">
                  <c:v>112.682</c:v>
                </c:pt>
                <c:pt idx="5033">
                  <c:v>112.48399999999999</c:v>
                </c:pt>
                <c:pt idx="5034">
                  <c:v>112.104</c:v>
                </c:pt>
                <c:pt idx="5035">
                  <c:v>111.721</c:v>
                </c:pt>
                <c:pt idx="5036">
                  <c:v>111.502</c:v>
                </c:pt>
                <c:pt idx="5037">
                  <c:v>111.259</c:v>
                </c:pt>
                <c:pt idx="5038">
                  <c:v>111.07</c:v>
                </c:pt>
                <c:pt idx="5039">
                  <c:v>110.90300000000001</c:v>
                </c:pt>
                <c:pt idx="5040">
                  <c:v>110.678</c:v>
                </c:pt>
                <c:pt idx="5041">
                  <c:v>110.542</c:v>
                </c:pt>
                <c:pt idx="5042">
                  <c:v>110.443</c:v>
                </c:pt>
                <c:pt idx="5043">
                  <c:v>110.268</c:v>
                </c:pt>
                <c:pt idx="5044">
                  <c:v>110.152</c:v>
                </c:pt>
                <c:pt idx="5045">
                  <c:v>110.062</c:v>
                </c:pt>
                <c:pt idx="5046">
                  <c:v>109.971</c:v>
                </c:pt>
                <c:pt idx="5047">
                  <c:v>109.928</c:v>
                </c:pt>
                <c:pt idx="5048">
                  <c:v>109.85899999999999</c:v>
                </c:pt>
                <c:pt idx="5049">
                  <c:v>109.697</c:v>
                </c:pt>
                <c:pt idx="5050">
                  <c:v>109.71599999999999</c:v>
                </c:pt>
                <c:pt idx="5051">
                  <c:v>109.66800000000001</c:v>
                </c:pt>
                <c:pt idx="5052">
                  <c:v>109.77200000000001</c:v>
                </c:pt>
                <c:pt idx="5053">
                  <c:v>109.81399999999999</c:v>
                </c:pt>
                <c:pt idx="5054">
                  <c:v>109.85899999999999</c:v>
                </c:pt>
                <c:pt idx="5055">
                  <c:v>109.97799999999999</c:v>
                </c:pt>
                <c:pt idx="5056">
                  <c:v>110.07899999999999</c:v>
                </c:pt>
                <c:pt idx="5057">
                  <c:v>110.217</c:v>
                </c:pt>
                <c:pt idx="5058">
                  <c:v>110.46299999999999</c:v>
                </c:pt>
                <c:pt idx="5059">
                  <c:v>110.717</c:v>
                </c:pt>
                <c:pt idx="5060">
                  <c:v>111.029</c:v>
                </c:pt>
                <c:pt idx="5061">
                  <c:v>111.536</c:v>
                </c:pt>
                <c:pt idx="5062">
                  <c:v>111.931</c:v>
                </c:pt>
                <c:pt idx="5063">
                  <c:v>112.319</c:v>
                </c:pt>
                <c:pt idx="5064">
                  <c:v>112.794</c:v>
                </c:pt>
                <c:pt idx="5065">
                  <c:v>113.10899999999999</c:v>
                </c:pt>
                <c:pt idx="5066">
                  <c:v>113.367</c:v>
                </c:pt>
                <c:pt idx="5067">
                  <c:v>113.617</c:v>
                </c:pt>
                <c:pt idx="5068">
                  <c:v>113.782</c:v>
                </c:pt>
                <c:pt idx="5069">
                  <c:v>113.965</c:v>
                </c:pt>
                <c:pt idx="5070">
                  <c:v>114.208</c:v>
                </c:pt>
                <c:pt idx="5071">
                  <c:v>114.358</c:v>
                </c:pt>
                <c:pt idx="5072">
                  <c:v>114.508</c:v>
                </c:pt>
                <c:pt idx="5073">
                  <c:v>114.712</c:v>
                </c:pt>
                <c:pt idx="5074">
                  <c:v>114.864</c:v>
                </c:pt>
                <c:pt idx="5075">
                  <c:v>115.01600000000001</c:v>
                </c:pt>
                <c:pt idx="5076">
                  <c:v>115.18300000000001</c:v>
                </c:pt>
                <c:pt idx="5077">
                  <c:v>115.255</c:v>
                </c:pt>
                <c:pt idx="5078">
                  <c:v>115.295</c:v>
                </c:pt>
                <c:pt idx="5079">
                  <c:v>115.28</c:v>
                </c:pt>
                <c:pt idx="5080">
                  <c:v>115.242</c:v>
                </c:pt>
                <c:pt idx="5081">
                  <c:v>115.18899999999999</c:v>
                </c:pt>
                <c:pt idx="5082">
                  <c:v>115.07299999999999</c:v>
                </c:pt>
                <c:pt idx="5083">
                  <c:v>114.979</c:v>
                </c:pt>
                <c:pt idx="5084">
                  <c:v>114.867</c:v>
                </c:pt>
                <c:pt idx="5085">
                  <c:v>114.809</c:v>
                </c:pt>
                <c:pt idx="5086">
                  <c:v>114.803</c:v>
                </c:pt>
                <c:pt idx="5087">
                  <c:v>114.82299999999999</c:v>
                </c:pt>
                <c:pt idx="5088">
                  <c:v>114.92100000000001</c:v>
                </c:pt>
                <c:pt idx="5089">
                  <c:v>114.944</c:v>
                </c:pt>
                <c:pt idx="5090">
                  <c:v>114.979</c:v>
                </c:pt>
                <c:pt idx="5091">
                  <c:v>114.96</c:v>
                </c:pt>
                <c:pt idx="5092">
                  <c:v>114.91</c:v>
                </c:pt>
                <c:pt idx="5093">
                  <c:v>114.86199999999999</c:v>
                </c:pt>
                <c:pt idx="5094">
                  <c:v>114.848</c:v>
                </c:pt>
                <c:pt idx="5095">
                  <c:v>114.83499999999999</c:v>
                </c:pt>
                <c:pt idx="5096">
                  <c:v>114.84099999999999</c:v>
                </c:pt>
                <c:pt idx="5097">
                  <c:v>114.866</c:v>
                </c:pt>
                <c:pt idx="5098">
                  <c:v>114.926</c:v>
                </c:pt>
                <c:pt idx="5099">
                  <c:v>115.011</c:v>
                </c:pt>
                <c:pt idx="5100">
                  <c:v>115.17</c:v>
                </c:pt>
                <c:pt idx="5101">
                  <c:v>115.259</c:v>
                </c:pt>
                <c:pt idx="5102">
                  <c:v>115.337</c:v>
                </c:pt>
                <c:pt idx="5103">
                  <c:v>115.369</c:v>
                </c:pt>
                <c:pt idx="5104">
                  <c:v>115.342</c:v>
                </c:pt>
                <c:pt idx="5105">
                  <c:v>115.286</c:v>
                </c:pt>
                <c:pt idx="5106">
                  <c:v>115.21</c:v>
                </c:pt>
                <c:pt idx="5107">
                  <c:v>115.133</c:v>
                </c:pt>
                <c:pt idx="5108">
                  <c:v>115.05</c:v>
                </c:pt>
                <c:pt idx="5109">
                  <c:v>114.919</c:v>
                </c:pt>
                <c:pt idx="5110">
                  <c:v>114.86499999999999</c:v>
                </c:pt>
                <c:pt idx="5111">
                  <c:v>114.854</c:v>
                </c:pt>
                <c:pt idx="5112">
                  <c:v>114.908</c:v>
                </c:pt>
                <c:pt idx="5113">
                  <c:v>114.977</c:v>
                </c:pt>
                <c:pt idx="5114">
                  <c:v>115.04600000000001</c:v>
                </c:pt>
                <c:pt idx="5115">
                  <c:v>115.126</c:v>
                </c:pt>
                <c:pt idx="5116">
                  <c:v>115.13500000000001</c:v>
                </c:pt>
                <c:pt idx="5117">
                  <c:v>115.11499999999999</c:v>
                </c:pt>
                <c:pt idx="5118">
                  <c:v>115.078</c:v>
                </c:pt>
                <c:pt idx="5119">
                  <c:v>115.066</c:v>
                </c:pt>
                <c:pt idx="5120">
                  <c:v>115.06</c:v>
                </c:pt>
                <c:pt idx="5121">
                  <c:v>115.06</c:v>
                </c:pt>
                <c:pt idx="5122">
                  <c:v>115.071</c:v>
                </c:pt>
                <c:pt idx="5123">
                  <c:v>115.096</c:v>
                </c:pt>
                <c:pt idx="5124">
                  <c:v>115.20099999999999</c:v>
                </c:pt>
                <c:pt idx="5125">
                  <c:v>115.339</c:v>
                </c:pt>
                <c:pt idx="5126">
                  <c:v>115.462</c:v>
                </c:pt>
                <c:pt idx="5127">
                  <c:v>115.611</c:v>
                </c:pt>
                <c:pt idx="5128">
                  <c:v>115.68300000000001</c:v>
                </c:pt>
                <c:pt idx="5129">
                  <c:v>115.712</c:v>
                </c:pt>
                <c:pt idx="5130">
                  <c:v>115.705</c:v>
                </c:pt>
                <c:pt idx="5131">
                  <c:v>115.73</c:v>
                </c:pt>
                <c:pt idx="5132">
                  <c:v>115.76300000000001</c:v>
                </c:pt>
                <c:pt idx="5133">
                  <c:v>115.83499999999999</c:v>
                </c:pt>
                <c:pt idx="5134">
                  <c:v>115.902</c:v>
                </c:pt>
                <c:pt idx="5135">
                  <c:v>116.01300000000001</c:v>
                </c:pt>
                <c:pt idx="5136">
                  <c:v>116.223</c:v>
                </c:pt>
                <c:pt idx="5137">
                  <c:v>116.419</c:v>
                </c:pt>
                <c:pt idx="5138">
                  <c:v>116.61799999999999</c:v>
                </c:pt>
                <c:pt idx="5139">
                  <c:v>116.89700000000001</c:v>
                </c:pt>
                <c:pt idx="5140">
                  <c:v>117.04</c:v>
                </c:pt>
                <c:pt idx="5141">
                  <c:v>117.111</c:v>
                </c:pt>
                <c:pt idx="5142">
                  <c:v>117.172</c:v>
                </c:pt>
                <c:pt idx="5143">
                  <c:v>117.328</c:v>
                </c:pt>
                <c:pt idx="5144">
                  <c:v>117.58199999999999</c:v>
                </c:pt>
                <c:pt idx="5145">
                  <c:v>117.94799999999999</c:v>
                </c:pt>
                <c:pt idx="5146">
                  <c:v>118.367</c:v>
                </c:pt>
                <c:pt idx="5147">
                  <c:v>118.84</c:v>
                </c:pt>
                <c:pt idx="5148">
                  <c:v>119.518</c:v>
                </c:pt>
                <c:pt idx="5149">
                  <c:v>120.07</c:v>
                </c:pt>
                <c:pt idx="5150">
                  <c:v>120.599</c:v>
                </c:pt>
                <c:pt idx="5151">
                  <c:v>121.289</c:v>
                </c:pt>
                <c:pt idx="5152">
                  <c:v>121.702</c:v>
                </c:pt>
                <c:pt idx="5153">
                  <c:v>122.05200000000001</c:v>
                </c:pt>
                <c:pt idx="5154">
                  <c:v>122.381</c:v>
                </c:pt>
                <c:pt idx="5155">
                  <c:v>122.587</c:v>
                </c:pt>
                <c:pt idx="5156">
                  <c:v>122.816</c:v>
                </c:pt>
                <c:pt idx="5157">
                  <c:v>123.155</c:v>
                </c:pt>
                <c:pt idx="5158">
                  <c:v>123.438</c:v>
                </c:pt>
                <c:pt idx="5159">
                  <c:v>123.70699999999999</c:v>
                </c:pt>
                <c:pt idx="5160">
                  <c:v>124.039</c:v>
                </c:pt>
                <c:pt idx="5161">
                  <c:v>124.258</c:v>
                </c:pt>
                <c:pt idx="5162">
                  <c:v>124.473</c:v>
                </c:pt>
                <c:pt idx="5163">
                  <c:v>124.765</c:v>
                </c:pt>
                <c:pt idx="5164">
                  <c:v>124.926</c:v>
                </c:pt>
                <c:pt idx="5165">
                  <c:v>125.069</c:v>
                </c:pt>
                <c:pt idx="5166">
                  <c:v>125.18899999999999</c:v>
                </c:pt>
                <c:pt idx="5167">
                  <c:v>125.187</c:v>
                </c:pt>
                <c:pt idx="5168">
                  <c:v>125.14100000000001</c:v>
                </c:pt>
                <c:pt idx="5169">
                  <c:v>125.18899999999999</c:v>
                </c:pt>
                <c:pt idx="5170">
                  <c:v>125.318</c:v>
                </c:pt>
                <c:pt idx="5171">
                  <c:v>125.48099999999999</c:v>
                </c:pt>
                <c:pt idx="5172">
                  <c:v>125.795</c:v>
                </c:pt>
                <c:pt idx="5173">
                  <c:v>126.093</c:v>
                </c:pt>
                <c:pt idx="5174">
                  <c:v>126.324</c:v>
                </c:pt>
                <c:pt idx="5175">
                  <c:v>126.726</c:v>
                </c:pt>
                <c:pt idx="5176">
                  <c:v>126.996</c:v>
                </c:pt>
                <c:pt idx="5177">
                  <c:v>127.244</c:v>
                </c:pt>
                <c:pt idx="5178">
                  <c:v>127.456</c:v>
                </c:pt>
                <c:pt idx="5179">
                  <c:v>127.53700000000001</c:v>
                </c:pt>
                <c:pt idx="5180">
                  <c:v>127.55800000000001</c:v>
                </c:pt>
                <c:pt idx="5181">
                  <c:v>127.55800000000001</c:v>
                </c:pt>
                <c:pt idx="5182">
                  <c:v>127.624</c:v>
                </c:pt>
                <c:pt idx="5183">
                  <c:v>127.741</c:v>
                </c:pt>
                <c:pt idx="5184">
                  <c:v>127.938</c:v>
                </c:pt>
                <c:pt idx="5185">
                  <c:v>128.221</c:v>
                </c:pt>
                <c:pt idx="5186">
                  <c:v>128.49299999999999</c:v>
                </c:pt>
                <c:pt idx="5187">
                  <c:v>128.90899999999999</c:v>
                </c:pt>
                <c:pt idx="5188">
                  <c:v>129.30000000000001</c:v>
                </c:pt>
                <c:pt idx="5189">
                  <c:v>129.673</c:v>
                </c:pt>
                <c:pt idx="5190">
                  <c:v>130.096</c:v>
                </c:pt>
                <c:pt idx="5191">
                  <c:v>130.32900000000001</c:v>
                </c:pt>
                <c:pt idx="5192">
                  <c:v>130.488</c:v>
                </c:pt>
                <c:pt idx="5193">
                  <c:v>130.57599999999999</c:v>
                </c:pt>
                <c:pt idx="5194">
                  <c:v>130.63300000000001</c:v>
                </c:pt>
                <c:pt idx="5195">
                  <c:v>130.708</c:v>
                </c:pt>
                <c:pt idx="5196">
                  <c:v>130.77000000000001</c:v>
                </c:pt>
                <c:pt idx="5197">
                  <c:v>130.88900000000001</c:v>
                </c:pt>
                <c:pt idx="5198">
                  <c:v>130.99299999999999</c:v>
                </c:pt>
                <c:pt idx="5199">
                  <c:v>131.16900000000001</c:v>
                </c:pt>
                <c:pt idx="5200">
                  <c:v>131.34100000000001</c:v>
                </c:pt>
                <c:pt idx="5201">
                  <c:v>131.524</c:v>
                </c:pt>
                <c:pt idx="5202">
                  <c:v>131.685</c:v>
                </c:pt>
                <c:pt idx="5203">
                  <c:v>131.76300000000001</c:v>
                </c:pt>
                <c:pt idx="5204">
                  <c:v>131.79400000000001</c:v>
                </c:pt>
                <c:pt idx="5205">
                  <c:v>131.76499999999999</c:v>
                </c:pt>
                <c:pt idx="5206">
                  <c:v>131.69</c:v>
                </c:pt>
                <c:pt idx="5207">
                  <c:v>131.571</c:v>
                </c:pt>
                <c:pt idx="5208">
                  <c:v>131.333</c:v>
                </c:pt>
                <c:pt idx="5209">
                  <c:v>131.13300000000001</c:v>
                </c:pt>
                <c:pt idx="5210">
                  <c:v>130.904</c:v>
                </c:pt>
                <c:pt idx="5211">
                  <c:v>130.60400000000001</c:v>
                </c:pt>
                <c:pt idx="5212">
                  <c:v>130.364</c:v>
                </c:pt>
                <c:pt idx="5213">
                  <c:v>130.113</c:v>
                </c:pt>
                <c:pt idx="5214">
                  <c:v>129.773</c:v>
                </c:pt>
                <c:pt idx="5215">
                  <c:v>129.523</c:v>
                </c:pt>
                <c:pt idx="5216">
                  <c:v>129.273</c:v>
                </c:pt>
                <c:pt idx="5217">
                  <c:v>128.9</c:v>
                </c:pt>
                <c:pt idx="5218">
                  <c:v>128.59299999999999</c:v>
                </c:pt>
                <c:pt idx="5219">
                  <c:v>128.26499999999999</c:v>
                </c:pt>
                <c:pt idx="5220">
                  <c:v>127.79300000000001</c:v>
                </c:pt>
                <c:pt idx="5221">
                  <c:v>127.42100000000001</c:v>
                </c:pt>
                <c:pt idx="5222">
                  <c:v>127.056</c:v>
                </c:pt>
                <c:pt idx="5223">
                  <c:v>126.548</c:v>
                </c:pt>
                <c:pt idx="5224">
                  <c:v>126.19</c:v>
                </c:pt>
                <c:pt idx="5225">
                  <c:v>125.825</c:v>
                </c:pt>
                <c:pt idx="5226">
                  <c:v>125.313</c:v>
                </c:pt>
                <c:pt idx="5227">
                  <c:v>124.931</c:v>
                </c:pt>
                <c:pt idx="5228">
                  <c:v>124.53100000000001</c:v>
                </c:pt>
                <c:pt idx="5229">
                  <c:v>123.962</c:v>
                </c:pt>
                <c:pt idx="5230">
                  <c:v>123.545</c:v>
                </c:pt>
                <c:pt idx="5231">
                  <c:v>123.14700000000001</c:v>
                </c:pt>
                <c:pt idx="5232">
                  <c:v>122.64700000000001</c:v>
                </c:pt>
                <c:pt idx="5233">
                  <c:v>122.245</c:v>
                </c:pt>
                <c:pt idx="5234">
                  <c:v>121.84</c:v>
                </c:pt>
                <c:pt idx="5235">
                  <c:v>121.288</c:v>
                </c:pt>
                <c:pt idx="5236">
                  <c:v>120.884</c:v>
                </c:pt>
                <c:pt idx="5237">
                  <c:v>120.495</c:v>
                </c:pt>
                <c:pt idx="5238">
                  <c:v>119.991</c:v>
                </c:pt>
                <c:pt idx="5239">
                  <c:v>119.587</c:v>
                </c:pt>
                <c:pt idx="5240">
                  <c:v>119.205</c:v>
                </c:pt>
                <c:pt idx="5241">
                  <c:v>118.682</c:v>
                </c:pt>
                <c:pt idx="5242">
                  <c:v>118.309</c:v>
                </c:pt>
                <c:pt idx="5243">
                  <c:v>117.953</c:v>
                </c:pt>
                <c:pt idx="5244">
                  <c:v>117.518</c:v>
                </c:pt>
                <c:pt idx="5245">
                  <c:v>117.181</c:v>
                </c:pt>
                <c:pt idx="5246">
                  <c:v>116.837</c:v>
                </c:pt>
                <c:pt idx="5247">
                  <c:v>116.401</c:v>
                </c:pt>
                <c:pt idx="5248">
                  <c:v>116.10599999999999</c:v>
                </c:pt>
                <c:pt idx="5249">
                  <c:v>115.828</c:v>
                </c:pt>
                <c:pt idx="5250">
                  <c:v>115.488</c:v>
                </c:pt>
                <c:pt idx="5251">
                  <c:v>115.134</c:v>
                </c:pt>
                <c:pt idx="5252">
                  <c:v>114.867</c:v>
                </c:pt>
                <c:pt idx="5253">
                  <c:v>114.66800000000001</c:v>
                </c:pt>
                <c:pt idx="5254">
                  <c:v>114.429</c:v>
                </c:pt>
                <c:pt idx="5255">
                  <c:v>114.2</c:v>
                </c:pt>
                <c:pt idx="5256">
                  <c:v>113.92100000000001</c:v>
                </c:pt>
                <c:pt idx="5257">
                  <c:v>113.72</c:v>
                </c:pt>
                <c:pt idx="5258">
                  <c:v>113.518</c:v>
                </c:pt>
                <c:pt idx="5259">
                  <c:v>113.239</c:v>
                </c:pt>
                <c:pt idx="5260">
                  <c:v>112.95399999999999</c:v>
                </c:pt>
                <c:pt idx="5261">
                  <c:v>112.673</c:v>
                </c:pt>
                <c:pt idx="5262">
                  <c:v>112.52500000000001</c:v>
                </c:pt>
                <c:pt idx="5263">
                  <c:v>112.48699999999999</c:v>
                </c:pt>
                <c:pt idx="5264">
                  <c:v>112.401</c:v>
                </c:pt>
                <c:pt idx="5265">
                  <c:v>112.282</c:v>
                </c:pt>
                <c:pt idx="5266">
                  <c:v>112.44499999999999</c:v>
                </c:pt>
                <c:pt idx="5267">
                  <c:v>112.499</c:v>
                </c:pt>
                <c:pt idx="5268">
                  <c:v>112.43</c:v>
                </c:pt>
                <c:pt idx="5269">
                  <c:v>112.419</c:v>
                </c:pt>
                <c:pt idx="5270">
                  <c:v>112.386</c:v>
                </c:pt>
                <c:pt idx="5271">
                  <c:v>112.33199999999999</c:v>
                </c:pt>
                <c:pt idx="5272">
                  <c:v>112.30800000000001</c:v>
                </c:pt>
                <c:pt idx="5273">
                  <c:v>112.292</c:v>
                </c:pt>
                <c:pt idx="5274">
                  <c:v>112.14</c:v>
                </c:pt>
                <c:pt idx="5275">
                  <c:v>112.121</c:v>
                </c:pt>
                <c:pt idx="5276">
                  <c:v>112.074</c:v>
                </c:pt>
                <c:pt idx="5277">
                  <c:v>112.009</c:v>
                </c:pt>
                <c:pt idx="5278">
                  <c:v>112.214</c:v>
                </c:pt>
                <c:pt idx="5279">
                  <c:v>112.292</c:v>
                </c:pt>
                <c:pt idx="5280">
                  <c:v>112.28400000000001</c:v>
                </c:pt>
                <c:pt idx="5281">
                  <c:v>112.286</c:v>
                </c:pt>
                <c:pt idx="5282">
                  <c:v>112.28100000000001</c:v>
                </c:pt>
                <c:pt idx="5283">
                  <c:v>112.255</c:v>
                </c:pt>
                <c:pt idx="5284">
                  <c:v>112.235</c:v>
                </c:pt>
                <c:pt idx="5285">
                  <c:v>112.215</c:v>
                </c:pt>
                <c:pt idx="5286">
                  <c:v>112.22199999999999</c:v>
                </c:pt>
                <c:pt idx="5287">
                  <c:v>112.26900000000001</c:v>
                </c:pt>
                <c:pt idx="5288">
                  <c:v>112.309</c:v>
                </c:pt>
                <c:pt idx="5289">
                  <c:v>112.371</c:v>
                </c:pt>
                <c:pt idx="5290">
                  <c:v>112.405</c:v>
                </c:pt>
                <c:pt idx="5291">
                  <c:v>112.411</c:v>
                </c:pt>
                <c:pt idx="5292">
                  <c:v>112.425</c:v>
                </c:pt>
                <c:pt idx="5293">
                  <c:v>112.44499999999999</c:v>
                </c:pt>
                <c:pt idx="5294">
                  <c:v>112.45</c:v>
                </c:pt>
                <c:pt idx="5295">
                  <c:v>112.43600000000001</c:v>
                </c:pt>
                <c:pt idx="5296">
                  <c:v>112.419</c:v>
                </c:pt>
                <c:pt idx="5297">
                  <c:v>112.40300000000001</c:v>
                </c:pt>
                <c:pt idx="5298">
                  <c:v>112.381</c:v>
                </c:pt>
                <c:pt idx="5299">
                  <c:v>112.401</c:v>
                </c:pt>
                <c:pt idx="5300">
                  <c:v>112.42400000000001</c:v>
                </c:pt>
                <c:pt idx="5301">
                  <c:v>112.33</c:v>
                </c:pt>
                <c:pt idx="5302">
                  <c:v>112.343</c:v>
                </c:pt>
                <c:pt idx="5303">
                  <c:v>112.453</c:v>
                </c:pt>
                <c:pt idx="5304">
                  <c:v>112.432</c:v>
                </c:pt>
                <c:pt idx="5305">
                  <c:v>112.413</c:v>
                </c:pt>
                <c:pt idx="5306">
                  <c:v>112.417</c:v>
                </c:pt>
                <c:pt idx="5307">
                  <c:v>112.42400000000001</c:v>
                </c:pt>
                <c:pt idx="5308">
                  <c:v>112.431</c:v>
                </c:pt>
                <c:pt idx="5309">
                  <c:v>112.44199999999999</c:v>
                </c:pt>
                <c:pt idx="5310">
                  <c:v>112.453</c:v>
                </c:pt>
                <c:pt idx="5311">
                  <c:v>112.477</c:v>
                </c:pt>
                <c:pt idx="5312">
                  <c:v>112.504</c:v>
                </c:pt>
                <c:pt idx="5313">
                  <c:v>112.533</c:v>
                </c:pt>
                <c:pt idx="5314">
                  <c:v>112.491</c:v>
                </c:pt>
                <c:pt idx="5315">
                  <c:v>112.402</c:v>
                </c:pt>
                <c:pt idx="5316">
                  <c:v>112.39100000000001</c:v>
                </c:pt>
                <c:pt idx="5317">
                  <c:v>112.355</c:v>
                </c:pt>
                <c:pt idx="5318">
                  <c:v>112.449</c:v>
                </c:pt>
                <c:pt idx="5319">
                  <c:v>112.431</c:v>
                </c:pt>
                <c:pt idx="5320">
                  <c:v>112.264</c:v>
                </c:pt>
                <c:pt idx="5321">
                  <c:v>112.09</c:v>
                </c:pt>
                <c:pt idx="5322">
                  <c:v>111.923</c:v>
                </c:pt>
                <c:pt idx="5323">
                  <c:v>111.754</c:v>
                </c:pt>
                <c:pt idx="5324">
                  <c:v>111.553</c:v>
                </c:pt>
                <c:pt idx="5325">
                  <c:v>111.35</c:v>
                </c:pt>
                <c:pt idx="5326">
                  <c:v>111.21</c:v>
                </c:pt>
                <c:pt idx="5327">
                  <c:v>111.071</c:v>
                </c:pt>
                <c:pt idx="5328">
                  <c:v>110.86799999999999</c:v>
                </c:pt>
                <c:pt idx="5329">
                  <c:v>110.703</c:v>
                </c:pt>
                <c:pt idx="5330">
                  <c:v>110.56699999999999</c:v>
                </c:pt>
                <c:pt idx="5331">
                  <c:v>110.411</c:v>
                </c:pt>
                <c:pt idx="5332">
                  <c:v>110.235</c:v>
                </c:pt>
                <c:pt idx="5333">
                  <c:v>109.997</c:v>
                </c:pt>
                <c:pt idx="5334">
                  <c:v>109.777</c:v>
                </c:pt>
                <c:pt idx="5335">
                  <c:v>109.629</c:v>
                </c:pt>
                <c:pt idx="5336">
                  <c:v>109.471</c:v>
                </c:pt>
                <c:pt idx="5337">
                  <c:v>109.268</c:v>
                </c:pt>
                <c:pt idx="5338">
                  <c:v>109.139</c:v>
                </c:pt>
                <c:pt idx="5339">
                  <c:v>109.023</c:v>
                </c:pt>
                <c:pt idx="5340">
                  <c:v>108.871</c:v>
                </c:pt>
                <c:pt idx="5341">
                  <c:v>108.729</c:v>
                </c:pt>
                <c:pt idx="5342">
                  <c:v>108.61199999999999</c:v>
                </c:pt>
                <c:pt idx="5343">
                  <c:v>108.539</c:v>
                </c:pt>
                <c:pt idx="5344">
                  <c:v>108.458</c:v>
                </c:pt>
                <c:pt idx="5345">
                  <c:v>108.38800000000001</c:v>
                </c:pt>
                <c:pt idx="5346">
                  <c:v>108.16</c:v>
                </c:pt>
                <c:pt idx="5347">
                  <c:v>108.047</c:v>
                </c:pt>
                <c:pt idx="5348">
                  <c:v>107.911</c:v>
                </c:pt>
                <c:pt idx="5349">
                  <c:v>107.774</c:v>
                </c:pt>
                <c:pt idx="5350">
                  <c:v>107.679</c:v>
                </c:pt>
                <c:pt idx="5351">
                  <c:v>107.666</c:v>
                </c:pt>
                <c:pt idx="5352">
                  <c:v>107.651</c:v>
                </c:pt>
                <c:pt idx="5353">
                  <c:v>107.651</c:v>
                </c:pt>
                <c:pt idx="5354">
                  <c:v>107.64100000000001</c:v>
                </c:pt>
                <c:pt idx="5355">
                  <c:v>107.622</c:v>
                </c:pt>
                <c:pt idx="5356">
                  <c:v>107.664</c:v>
                </c:pt>
                <c:pt idx="5357">
                  <c:v>107.705</c:v>
                </c:pt>
                <c:pt idx="5358">
                  <c:v>107.557</c:v>
                </c:pt>
                <c:pt idx="5359">
                  <c:v>107.473</c:v>
                </c:pt>
                <c:pt idx="5360">
                  <c:v>107.38800000000001</c:v>
                </c:pt>
                <c:pt idx="5361">
                  <c:v>107.29</c:v>
                </c:pt>
                <c:pt idx="5362">
                  <c:v>107.16200000000001</c:v>
                </c:pt>
                <c:pt idx="5363">
                  <c:v>107.063</c:v>
                </c:pt>
                <c:pt idx="5364">
                  <c:v>106.983</c:v>
                </c:pt>
                <c:pt idx="5365">
                  <c:v>106.95099999999999</c:v>
                </c:pt>
                <c:pt idx="5366">
                  <c:v>106.91500000000001</c:v>
                </c:pt>
                <c:pt idx="5367">
                  <c:v>106.843</c:v>
                </c:pt>
                <c:pt idx="5368">
                  <c:v>106.81699999999999</c:v>
                </c:pt>
                <c:pt idx="5369">
                  <c:v>106.879</c:v>
                </c:pt>
                <c:pt idx="5370">
                  <c:v>106.944</c:v>
                </c:pt>
                <c:pt idx="5371">
                  <c:v>106.992</c:v>
                </c:pt>
                <c:pt idx="5372">
                  <c:v>106.9</c:v>
                </c:pt>
                <c:pt idx="5373">
                  <c:v>106.886</c:v>
                </c:pt>
                <c:pt idx="5374">
                  <c:v>106.91500000000001</c:v>
                </c:pt>
                <c:pt idx="5375">
                  <c:v>106.94</c:v>
                </c:pt>
                <c:pt idx="5376">
                  <c:v>107.005</c:v>
                </c:pt>
                <c:pt idx="5377">
                  <c:v>107.1</c:v>
                </c:pt>
                <c:pt idx="5378">
                  <c:v>107.19199999999999</c:v>
                </c:pt>
                <c:pt idx="5379">
                  <c:v>107.297</c:v>
                </c:pt>
                <c:pt idx="5380">
                  <c:v>107.354</c:v>
                </c:pt>
                <c:pt idx="5381">
                  <c:v>107.398</c:v>
                </c:pt>
                <c:pt idx="5382">
                  <c:v>107.437</c:v>
                </c:pt>
                <c:pt idx="5383">
                  <c:v>107.432</c:v>
                </c:pt>
                <c:pt idx="5384">
                  <c:v>107.401</c:v>
                </c:pt>
                <c:pt idx="5385">
                  <c:v>107.354</c:v>
                </c:pt>
                <c:pt idx="5386">
                  <c:v>107.30200000000001</c:v>
                </c:pt>
                <c:pt idx="5387">
                  <c:v>107.239</c:v>
                </c:pt>
                <c:pt idx="5388">
                  <c:v>107.15900000000001</c:v>
                </c:pt>
                <c:pt idx="5389">
                  <c:v>107.096</c:v>
                </c:pt>
                <c:pt idx="5390">
                  <c:v>107.01900000000001</c:v>
                </c:pt>
                <c:pt idx="5391">
                  <c:v>106.907</c:v>
                </c:pt>
                <c:pt idx="5392">
                  <c:v>106.82899999999999</c:v>
                </c:pt>
                <c:pt idx="5393">
                  <c:v>106.791</c:v>
                </c:pt>
                <c:pt idx="5394">
                  <c:v>106.672</c:v>
                </c:pt>
                <c:pt idx="5395">
                  <c:v>106.593</c:v>
                </c:pt>
                <c:pt idx="5396">
                  <c:v>106.524</c:v>
                </c:pt>
                <c:pt idx="5397">
                  <c:v>106.43</c:v>
                </c:pt>
                <c:pt idx="5398">
                  <c:v>106.369</c:v>
                </c:pt>
                <c:pt idx="5399">
                  <c:v>106.297</c:v>
                </c:pt>
                <c:pt idx="5400">
                  <c:v>106.217</c:v>
                </c:pt>
                <c:pt idx="5401">
                  <c:v>106.161</c:v>
                </c:pt>
                <c:pt idx="5402">
                  <c:v>106.09099999999999</c:v>
                </c:pt>
                <c:pt idx="5403">
                  <c:v>106.015</c:v>
                </c:pt>
                <c:pt idx="5404">
                  <c:v>105.935</c:v>
                </c:pt>
                <c:pt idx="5405">
                  <c:v>105.88500000000001</c:v>
                </c:pt>
                <c:pt idx="5406">
                  <c:v>105.78</c:v>
                </c:pt>
                <c:pt idx="5407">
                  <c:v>105.715</c:v>
                </c:pt>
                <c:pt idx="5408">
                  <c:v>105.629</c:v>
                </c:pt>
                <c:pt idx="5409">
                  <c:v>105.52</c:v>
                </c:pt>
                <c:pt idx="5410">
                  <c:v>105.432</c:v>
                </c:pt>
                <c:pt idx="5411">
                  <c:v>105.336</c:v>
                </c:pt>
                <c:pt idx="5412">
                  <c:v>105.242</c:v>
                </c:pt>
                <c:pt idx="5413">
                  <c:v>105.161</c:v>
                </c:pt>
                <c:pt idx="5414">
                  <c:v>105.069</c:v>
                </c:pt>
                <c:pt idx="5415">
                  <c:v>104.943</c:v>
                </c:pt>
                <c:pt idx="5416">
                  <c:v>104.871</c:v>
                </c:pt>
                <c:pt idx="5417">
                  <c:v>104.788</c:v>
                </c:pt>
                <c:pt idx="5418">
                  <c:v>104.672</c:v>
                </c:pt>
                <c:pt idx="5419">
                  <c:v>104.578</c:v>
                </c:pt>
                <c:pt idx="5420">
                  <c:v>104.492</c:v>
                </c:pt>
                <c:pt idx="5421">
                  <c:v>104.369</c:v>
                </c:pt>
                <c:pt idx="5422">
                  <c:v>104.273</c:v>
                </c:pt>
                <c:pt idx="5423">
                  <c:v>104.163</c:v>
                </c:pt>
                <c:pt idx="5424">
                  <c:v>104.048</c:v>
                </c:pt>
                <c:pt idx="5425">
                  <c:v>103.95</c:v>
                </c:pt>
                <c:pt idx="5426">
                  <c:v>103.83799999999999</c:v>
                </c:pt>
                <c:pt idx="5427">
                  <c:v>103.65</c:v>
                </c:pt>
                <c:pt idx="5428">
                  <c:v>103.506</c:v>
                </c:pt>
                <c:pt idx="5429">
                  <c:v>103.34399999999999</c:v>
                </c:pt>
                <c:pt idx="5430">
                  <c:v>103.12</c:v>
                </c:pt>
                <c:pt idx="5431">
                  <c:v>102.96299999999999</c:v>
                </c:pt>
                <c:pt idx="5432">
                  <c:v>102.813</c:v>
                </c:pt>
                <c:pt idx="5433">
                  <c:v>102.611</c:v>
                </c:pt>
                <c:pt idx="5434">
                  <c:v>102.452</c:v>
                </c:pt>
                <c:pt idx="5435">
                  <c:v>102.279</c:v>
                </c:pt>
                <c:pt idx="5436">
                  <c:v>102.03700000000001</c:v>
                </c:pt>
                <c:pt idx="5437">
                  <c:v>101.852</c:v>
                </c:pt>
                <c:pt idx="5438">
                  <c:v>101.666</c:v>
                </c:pt>
                <c:pt idx="5439">
                  <c:v>101.395</c:v>
                </c:pt>
                <c:pt idx="5440">
                  <c:v>101.19799999999999</c:v>
                </c:pt>
                <c:pt idx="5441">
                  <c:v>101.01600000000001</c:v>
                </c:pt>
                <c:pt idx="5442">
                  <c:v>100.77800000000001</c:v>
                </c:pt>
                <c:pt idx="5443">
                  <c:v>100.60299999999999</c:v>
                </c:pt>
                <c:pt idx="5444">
                  <c:v>100.414</c:v>
                </c:pt>
                <c:pt idx="5445">
                  <c:v>100.19</c:v>
                </c:pt>
                <c:pt idx="5446">
                  <c:v>100.01600000000001</c:v>
                </c:pt>
                <c:pt idx="5447">
                  <c:v>99.811000000000007</c:v>
                </c:pt>
                <c:pt idx="5448">
                  <c:v>99.421999999999997</c:v>
                </c:pt>
                <c:pt idx="5449">
                  <c:v>99.21</c:v>
                </c:pt>
                <c:pt idx="5450">
                  <c:v>99.203000000000003</c:v>
                </c:pt>
                <c:pt idx="5451">
                  <c:v>99.959000000000003</c:v>
                </c:pt>
                <c:pt idx="5452">
                  <c:v>100.96299999999999</c:v>
                </c:pt>
                <c:pt idx="5453">
                  <c:v>102.05500000000001</c:v>
                </c:pt>
                <c:pt idx="5454">
                  <c:v>103.541</c:v>
                </c:pt>
                <c:pt idx="5455">
                  <c:v>104.818</c:v>
                </c:pt>
                <c:pt idx="5456">
                  <c:v>106.11</c:v>
                </c:pt>
                <c:pt idx="5457">
                  <c:v>107.687</c:v>
                </c:pt>
                <c:pt idx="5458">
                  <c:v>108.63</c:v>
                </c:pt>
                <c:pt idx="5459">
                  <c:v>109.4</c:v>
                </c:pt>
                <c:pt idx="5460">
                  <c:v>110.11499999999999</c:v>
                </c:pt>
                <c:pt idx="5461">
                  <c:v>110.46299999999999</c:v>
                </c:pt>
                <c:pt idx="5462">
                  <c:v>110.69199999999999</c:v>
                </c:pt>
                <c:pt idx="5463">
                  <c:v>110.837</c:v>
                </c:pt>
                <c:pt idx="5464">
                  <c:v>110.833</c:v>
                </c:pt>
                <c:pt idx="5465">
                  <c:v>110.75700000000001</c:v>
                </c:pt>
                <c:pt idx="5466">
                  <c:v>110.557</c:v>
                </c:pt>
                <c:pt idx="5467">
                  <c:v>110.351</c:v>
                </c:pt>
                <c:pt idx="5468">
                  <c:v>110.108</c:v>
                </c:pt>
                <c:pt idx="5469">
                  <c:v>109.88</c:v>
                </c:pt>
                <c:pt idx="5470">
                  <c:v>109.90900000000001</c:v>
                </c:pt>
                <c:pt idx="5471">
                  <c:v>110.003</c:v>
                </c:pt>
                <c:pt idx="5472">
                  <c:v>110.224</c:v>
                </c:pt>
                <c:pt idx="5473">
                  <c:v>110.56399999999999</c:v>
                </c:pt>
                <c:pt idx="5474">
                  <c:v>111.018</c:v>
                </c:pt>
                <c:pt idx="5475">
                  <c:v>111.652</c:v>
                </c:pt>
                <c:pt idx="5476">
                  <c:v>112.015</c:v>
                </c:pt>
                <c:pt idx="5477">
                  <c:v>112.286</c:v>
                </c:pt>
                <c:pt idx="5478">
                  <c:v>112.471</c:v>
                </c:pt>
                <c:pt idx="5479">
                  <c:v>112.504</c:v>
                </c:pt>
                <c:pt idx="5480">
                  <c:v>112.471</c:v>
                </c:pt>
                <c:pt idx="5481">
                  <c:v>112.25700000000001</c:v>
                </c:pt>
                <c:pt idx="5482">
                  <c:v>112.221</c:v>
                </c:pt>
                <c:pt idx="5483">
                  <c:v>112.435</c:v>
                </c:pt>
                <c:pt idx="5484">
                  <c:v>113.03700000000001</c:v>
                </c:pt>
                <c:pt idx="5485">
                  <c:v>113.566</c:v>
                </c:pt>
                <c:pt idx="5486">
                  <c:v>114.193</c:v>
                </c:pt>
                <c:pt idx="5487">
                  <c:v>115.16800000000001</c:v>
                </c:pt>
                <c:pt idx="5488">
                  <c:v>115.874</c:v>
                </c:pt>
                <c:pt idx="5489">
                  <c:v>116.48399999999999</c:v>
                </c:pt>
                <c:pt idx="5490">
                  <c:v>117.06100000000001</c:v>
                </c:pt>
                <c:pt idx="5491">
                  <c:v>117.316</c:v>
                </c:pt>
                <c:pt idx="5492">
                  <c:v>117.449</c:v>
                </c:pt>
                <c:pt idx="5493">
                  <c:v>117.405</c:v>
                </c:pt>
                <c:pt idx="5494">
                  <c:v>117.34</c:v>
                </c:pt>
                <c:pt idx="5495">
                  <c:v>117.39100000000001</c:v>
                </c:pt>
                <c:pt idx="5496">
                  <c:v>117.735</c:v>
                </c:pt>
                <c:pt idx="5497">
                  <c:v>118.06100000000001</c:v>
                </c:pt>
                <c:pt idx="5498">
                  <c:v>118.40900000000001</c:v>
                </c:pt>
                <c:pt idx="5499">
                  <c:v>118.88800000000001</c:v>
                </c:pt>
                <c:pt idx="5500">
                  <c:v>119.20699999999999</c:v>
                </c:pt>
                <c:pt idx="5501">
                  <c:v>119.45699999999999</c:v>
                </c:pt>
                <c:pt idx="5502">
                  <c:v>119.631</c:v>
                </c:pt>
                <c:pt idx="5503">
                  <c:v>119.63800000000001</c:v>
                </c:pt>
                <c:pt idx="5504">
                  <c:v>119.562</c:v>
                </c:pt>
                <c:pt idx="5505">
                  <c:v>119.30800000000001</c:v>
                </c:pt>
                <c:pt idx="5506">
                  <c:v>119.029</c:v>
                </c:pt>
                <c:pt idx="5507">
                  <c:v>118.761</c:v>
                </c:pt>
                <c:pt idx="5508">
                  <c:v>118.565</c:v>
                </c:pt>
                <c:pt idx="5509">
                  <c:v>118.458</c:v>
                </c:pt>
                <c:pt idx="5510">
                  <c:v>118.369</c:v>
                </c:pt>
                <c:pt idx="5511">
                  <c:v>118.41200000000001</c:v>
                </c:pt>
                <c:pt idx="5512">
                  <c:v>118.706</c:v>
                </c:pt>
                <c:pt idx="5513">
                  <c:v>119.065</c:v>
                </c:pt>
                <c:pt idx="5514">
                  <c:v>119.5</c:v>
                </c:pt>
                <c:pt idx="5515">
                  <c:v>119.705</c:v>
                </c:pt>
                <c:pt idx="5516">
                  <c:v>119.819</c:v>
                </c:pt>
                <c:pt idx="5517">
                  <c:v>119.79</c:v>
                </c:pt>
                <c:pt idx="5518">
                  <c:v>119.658</c:v>
                </c:pt>
                <c:pt idx="5519">
                  <c:v>119.431</c:v>
                </c:pt>
                <c:pt idx="5520">
                  <c:v>119.11199999999999</c:v>
                </c:pt>
                <c:pt idx="5521">
                  <c:v>119.041</c:v>
                </c:pt>
                <c:pt idx="5522">
                  <c:v>119.09</c:v>
                </c:pt>
                <c:pt idx="5523">
                  <c:v>119.25</c:v>
                </c:pt>
                <c:pt idx="5524">
                  <c:v>119.47199999999999</c:v>
                </c:pt>
                <c:pt idx="5525">
                  <c:v>119.84</c:v>
                </c:pt>
                <c:pt idx="5526">
                  <c:v>120.383</c:v>
                </c:pt>
                <c:pt idx="5527">
                  <c:v>120.67700000000001</c:v>
                </c:pt>
                <c:pt idx="5528">
                  <c:v>120.884</c:v>
                </c:pt>
                <c:pt idx="5529">
                  <c:v>120.971</c:v>
                </c:pt>
                <c:pt idx="5530">
                  <c:v>120.92700000000001</c:v>
                </c:pt>
                <c:pt idx="5531">
                  <c:v>120.71599999999999</c:v>
                </c:pt>
                <c:pt idx="5532">
                  <c:v>120.31399999999999</c:v>
                </c:pt>
                <c:pt idx="5533">
                  <c:v>120.14700000000001</c:v>
                </c:pt>
                <c:pt idx="5534">
                  <c:v>120.26600000000001</c:v>
                </c:pt>
                <c:pt idx="5535">
                  <c:v>121</c:v>
                </c:pt>
                <c:pt idx="5536">
                  <c:v>121.679</c:v>
                </c:pt>
                <c:pt idx="5537">
                  <c:v>122.47199999999999</c:v>
                </c:pt>
                <c:pt idx="5538">
                  <c:v>123.77200000000001</c:v>
                </c:pt>
                <c:pt idx="5539">
                  <c:v>124.736</c:v>
                </c:pt>
                <c:pt idx="5540">
                  <c:v>125.565</c:v>
                </c:pt>
                <c:pt idx="5541">
                  <c:v>126.354</c:v>
                </c:pt>
                <c:pt idx="5542">
                  <c:v>126.723</c:v>
                </c:pt>
                <c:pt idx="5543">
                  <c:v>126.964</c:v>
                </c:pt>
                <c:pt idx="5544">
                  <c:v>126.953</c:v>
                </c:pt>
                <c:pt idx="5545">
                  <c:v>126.765</c:v>
                </c:pt>
                <c:pt idx="5546">
                  <c:v>126.533</c:v>
                </c:pt>
                <c:pt idx="5547">
                  <c:v>126.376</c:v>
                </c:pt>
                <c:pt idx="5548">
                  <c:v>126.535</c:v>
                </c:pt>
                <c:pt idx="5549">
                  <c:v>126.788</c:v>
                </c:pt>
                <c:pt idx="5550">
                  <c:v>127.512</c:v>
                </c:pt>
                <c:pt idx="5551">
                  <c:v>128.304</c:v>
                </c:pt>
                <c:pt idx="5552">
                  <c:v>129.16200000000001</c:v>
                </c:pt>
                <c:pt idx="5553">
                  <c:v>130.13399999999999</c:v>
                </c:pt>
                <c:pt idx="5554">
                  <c:v>130.619</c:v>
                </c:pt>
                <c:pt idx="5555">
                  <c:v>130.958</c:v>
                </c:pt>
                <c:pt idx="5556">
                  <c:v>131.137</c:v>
                </c:pt>
                <c:pt idx="5557">
                  <c:v>131.066</c:v>
                </c:pt>
                <c:pt idx="5558">
                  <c:v>130.85499999999999</c:v>
                </c:pt>
                <c:pt idx="5559">
                  <c:v>130.57</c:v>
                </c:pt>
                <c:pt idx="5560">
                  <c:v>130.524</c:v>
                </c:pt>
                <c:pt idx="5561">
                  <c:v>130.60300000000001</c:v>
                </c:pt>
                <c:pt idx="5562">
                  <c:v>130.965</c:v>
                </c:pt>
                <c:pt idx="5563">
                  <c:v>131.52099999999999</c:v>
                </c:pt>
                <c:pt idx="5564">
                  <c:v>132.12899999999999</c:v>
                </c:pt>
                <c:pt idx="5565">
                  <c:v>132.81800000000001</c:v>
                </c:pt>
                <c:pt idx="5566">
                  <c:v>133.15299999999999</c:v>
                </c:pt>
                <c:pt idx="5567">
                  <c:v>133.352</c:v>
                </c:pt>
                <c:pt idx="5568">
                  <c:v>133.35900000000001</c:v>
                </c:pt>
                <c:pt idx="5569">
                  <c:v>133.20699999999999</c:v>
                </c:pt>
                <c:pt idx="5570">
                  <c:v>132.94900000000001</c:v>
                </c:pt>
                <c:pt idx="5571">
                  <c:v>132.45099999999999</c:v>
                </c:pt>
                <c:pt idx="5572">
                  <c:v>132.191</c:v>
                </c:pt>
                <c:pt idx="5573">
                  <c:v>132.096</c:v>
                </c:pt>
                <c:pt idx="5574">
                  <c:v>132.107</c:v>
                </c:pt>
                <c:pt idx="5575">
                  <c:v>132.30500000000001</c:v>
                </c:pt>
                <c:pt idx="5576">
                  <c:v>132.78399999999999</c:v>
                </c:pt>
                <c:pt idx="5577">
                  <c:v>133.56800000000001</c:v>
                </c:pt>
                <c:pt idx="5578">
                  <c:v>134.06399999999999</c:v>
                </c:pt>
                <c:pt idx="5579">
                  <c:v>134.428</c:v>
                </c:pt>
                <c:pt idx="5580">
                  <c:v>134.655</c:v>
                </c:pt>
                <c:pt idx="5581">
                  <c:v>134.65299999999999</c:v>
                </c:pt>
                <c:pt idx="5582">
                  <c:v>134.54900000000001</c:v>
                </c:pt>
                <c:pt idx="5583">
                  <c:v>134.18600000000001</c:v>
                </c:pt>
                <c:pt idx="5584">
                  <c:v>133.80699999999999</c:v>
                </c:pt>
                <c:pt idx="5585">
                  <c:v>133.542</c:v>
                </c:pt>
                <c:pt idx="5586">
                  <c:v>133.523</c:v>
                </c:pt>
                <c:pt idx="5587">
                  <c:v>133.745</c:v>
                </c:pt>
                <c:pt idx="5588">
                  <c:v>134.124</c:v>
                </c:pt>
                <c:pt idx="5589">
                  <c:v>134.83799999999999</c:v>
                </c:pt>
                <c:pt idx="5590">
                  <c:v>135.34100000000001</c:v>
                </c:pt>
                <c:pt idx="5591">
                  <c:v>135.73099999999999</c:v>
                </c:pt>
                <c:pt idx="5592">
                  <c:v>135.995</c:v>
                </c:pt>
                <c:pt idx="5593">
                  <c:v>136.01300000000001</c:v>
                </c:pt>
                <c:pt idx="5594">
                  <c:v>135.91399999999999</c:v>
                </c:pt>
                <c:pt idx="5595">
                  <c:v>135.559</c:v>
                </c:pt>
                <c:pt idx="5596">
                  <c:v>135.17099999999999</c:v>
                </c:pt>
                <c:pt idx="5597">
                  <c:v>134.739</c:v>
                </c:pt>
                <c:pt idx="5598">
                  <c:v>134.38399999999999</c:v>
                </c:pt>
                <c:pt idx="5599">
                  <c:v>134.387</c:v>
                </c:pt>
                <c:pt idx="5600">
                  <c:v>134.512</c:v>
                </c:pt>
                <c:pt idx="5601">
                  <c:v>134.77500000000001</c:v>
                </c:pt>
                <c:pt idx="5602">
                  <c:v>135.18299999999999</c:v>
                </c:pt>
                <c:pt idx="5603">
                  <c:v>135.709</c:v>
                </c:pt>
                <c:pt idx="5604">
                  <c:v>136.357</c:v>
                </c:pt>
                <c:pt idx="5605">
                  <c:v>136.679</c:v>
                </c:pt>
                <c:pt idx="5606">
                  <c:v>136.87700000000001</c:v>
                </c:pt>
                <c:pt idx="5607">
                  <c:v>136.91300000000001</c:v>
                </c:pt>
                <c:pt idx="5608">
                  <c:v>136.77000000000001</c:v>
                </c:pt>
                <c:pt idx="5609">
                  <c:v>136.453</c:v>
                </c:pt>
                <c:pt idx="5610">
                  <c:v>136.08199999999999</c:v>
                </c:pt>
                <c:pt idx="5611">
                  <c:v>135.63</c:v>
                </c:pt>
                <c:pt idx="5612">
                  <c:v>135.19200000000001</c:v>
                </c:pt>
                <c:pt idx="5613">
                  <c:v>134.90600000000001</c:v>
                </c:pt>
                <c:pt idx="5614">
                  <c:v>134.952</c:v>
                </c:pt>
                <c:pt idx="5615">
                  <c:v>135.09299999999999</c:v>
                </c:pt>
                <c:pt idx="5616">
                  <c:v>135.41200000000001</c:v>
                </c:pt>
                <c:pt idx="5617">
                  <c:v>135.85599999999999</c:v>
                </c:pt>
                <c:pt idx="5618">
                  <c:v>136.38200000000001</c:v>
                </c:pt>
                <c:pt idx="5619">
                  <c:v>136.953</c:v>
                </c:pt>
                <c:pt idx="5620">
                  <c:v>137.22399999999999</c:v>
                </c:pt>
                <c:pt idx="5621">
                  <c:v>137.392</c:v>
                </c:pt>
                <c:pt idx="5622">
                  <c:v>137.37799999999999</c:v>
                </c:pt>
                <c:pt idx="5623">
                  <c:v>137.23599999999999</c:v>
                </c:pt>
                <c:pt idx="5624">
                  <c:v>136.99700000000001</c:v>
                </c:pt>
                <c:pt idx="5625">
                  <c:v>136.535</c:v>
                </c:pt>
                <c:pt idx="5626">
                  <c:v>136.08500000000001</c:v>
                </c:pt>
                <c:pt idx="5627">
                  <c:v>135.65700000000001</c:v>
                </c:pt>
                <c:pt idx="5628">
                  <c:v>135.28700000000001</c:v>
                </c:pt>
                <c:pt idx="5629">
                  <c:v>135.256</c:v>
                </c:pt>
                <c:pt idx="5630">
                  <c:v>135.34100000000001</c:v>
                </c:pt>
                <c:pt idx="5631">
                  <c:v>135.75899999999999</c:v>
                </c:pt>
                <c:pt idx="5632">
                  <c:v>136.392</c:v>
                </c:pt>
                <c:pt idx="5633">
                  <c:v>137.12100000000001</c:v>
                </c:pt>
                <c:pt idx="5634">
                  <c:v>137.959</c:v>
                </c:pt>
                <c:pt idx="5635">
                  <c:v>138.387</c:v>
                </c:pt>
                <c:pt idx="5636">
                  <c:v>138.65799999999999</c:v>
                </c:pt>
                <c:pt idx="5637">
                  <c:v>138.75700000000001</c:v>
                </c:pt>
                <c:pt idx="5638">
                  <c:v>138.66900000000001</c:v>
                </c:pt>
                <c:pt idx="5639">
                  <c:v>138.471</c:v>
                </c:pt>
                <c:pt idx="5640">
                  <c:v>138.02099999999999</c:v>
                </c:pt>
                <c:pt idx="5641">
                  <c:v>137.61600000000001</c:v>
                </c:pt>
                <c:pt idx="5642">
                  <c:v>137.31100000000001</c:v>
                </c:pt>
                <c:pt idx="5643">
                  <c:v>137.256</c:v>
                </c:pt>
                <c:pt idx="5644">
                  <c:v>137.39099999999999</c:v>
                </c:pt>
                <c:pt idx="5645">
                  <c:v>137.55199999999999</c:v>
                </c:pt>
                <c:pt idx="5646">
                  <c:v>137.904</c:v>
                </c:pt>
                <c:pt idx="5647">
                  <c:v>138.446</c:v>
                </c:pt>
                <c:pt idx="5648">
                  <c:v>139.05000000000001</c:v>
                </c:pt>
                <c:pt idx="5649">
                  <c:v>139.70099999999999</c:v>
                </c:pt>
                <c:pt idx="5650">
                  <c:v>139.99799999999999</c:v>
                </c:pt>
                <c:pt idx="5651">
                  <c:v>140.142</c:v>
                </c:pt>
                <c:pt idx="5652">
                  <c:v>140.12</c:v>
                </c:pt>
                <c:pt idx="5653">
                  <c:v>139.94999999999999</c:v>
                </c:pt>
                <c:pt idx="5654">
                  <c:v>139.68299999999999</c:v>
                </c:pt>
                <c:pt idx="5655">
                  <c:v>139.14400000000001</c:v>
                </c:pt>
                <c:pt idx="5656">
                  <c:v>138.66999999999999</c:v>
                </c:pt>
                <c:pt idx="5657">
                  <c:v>138.26599999999999</c:v>
                </c:pt>
                <c:pt idx="5658">
                  <c:v>138.01300000000001</c:v>
                </c:pt>
                <c:pt idx="5659">
                  <c:v>138.02199999999999</c:v>
                </c:pt>
                <c:pt idx="5660">
                  <c:v>138.22200000000001</c:v>
                </c:pt>
                <c:pt idx="5661">
                  <c:v>138.84399999999999</c:v>
                </c:pt>
                <c:pt idx="5662">
                  <c:v>139.386</c:v>
                </c:pt>
                <c:pt idx="5663">
                  <c:v>139.84</c:v>
                </c:pt>
                <c:pt idx="5664">
                  <c:v>140.19999999999999</c:v>
                </c:pt>
                <c:pt idx="5665">
                  <c:v>140.29499999999999</c:v>
                </c:pt>
                <c:pt idx="5666">
                  <c:v>140.245</c:v>
                </c:pt>
                <c:pt idx="5667">
                  <c:v>139.98599999999999</c:v>
                </c:pt>
                <c:pt idx="5668">
                  <c:v>139.666</c:v>
                </c:pt>
                <c:pt idx="5669">
                  <c:v>139.078</c:v>
                </c:pt>
                <c:pt idx="5670">
                  <c:v>138.58699999999999</c:v>
                </c:pt>
                <c:pt idx="5671">
                  <c:v>138.179</c:v>
                </c:pt>
                <c:pt idx="5672">
                  <c:v>137.87299999999999</c:v>
                </c:pt>
                <c:pt idx="5673">
                  <c:v>137.69800000000001</c:v>
                </c:pt>
                <c:pt idx="5674">
                  <c:v>137.89099999999999</c:v>
                </c:pt>
                <c:pt idx="5675">
                  <c:v>138.477</c:v>
                </c:pt>
                <c:pt idx="5676">
                  <c:v>139.61600000000001</c:v>
                </c:pt>
                <c:pt idx="5677">
                  <c:v>140.34</c:v>
                </c:pt>
                <c:pt idx="5678">
                  <c:v>140.89099999999999</c:v>
                </c:pt>
                <c:pt idx="5679">
                  <c:v>141.279</c:v>
                </c:pt>
                <c:pt idx="5680">
                  <c:v>141.35300000000001</c:v>
                </c:pt>
                <c:pt idx="5681">
                  <c:v>141.27600000000001</c:v>
                </c:pt>
                <c:pt idx="5682">
                  <c:v>140.94999999999999</c:v>
                </c:pt>
                <c:pt idx="5683">
                  <c:v>140.55799999999999</c:v>
                </c:pt>
                <c:pt idx="5684">
                  <c:v>139.94499999999999</c:v>
                </c:pt>
                <c:pt idx="5685">
                  <c:v>139.553</c:v>
                </c:pt>
                <c:pt idx="5686">
                  <c:v>139.35900000000001</c:v>
                </c:pt>
                <c:pt idx="5687">
                  <c:v>139.31100000000001</c:v>
                </c:pt>
                <c:pt idx="5688">
                  <c:v>139.44300000000001</c:v>
                </c:pt>
                <c:pt idx="5689">
                  <c:v>139.876</c:v>
                </c:pt>
                <c:pt idx="5690">
                  <c:v>140.624</c:v>
                </c:pt>
                <c:pt idx="5691">
                  <c:v>141.83699999999999</c:v>
                </c:pt>
                <c:pt idx="5692">
                  <c:v>142.63399999999999</c:v>
                </c:pt>
                <c:pt idx="5693">
                  <c:v>143.268</c:v>
                </c:pt>
                <c:pt idx="5694">
                  <c:v>143.83699999999999</c:v>
                </c:pt>
                <c:pt idx="5695">
                  <c:v>144.024</c:v>
                </c:pt>
                <c:pt idx="5696">
                  <c:v>144.048</c:v>
                </c:pt>
                <c:pt idx="5697">
                  <c:v>143.834</c:v>
                </c:pt>
                <c:pt idx="5698">
                  <c:v>143.51599999999999</c:v>
                </c:pt>
                <c:pt idx="5699">
                  <c:v>143.20500000000001</c:v>
                </c:pt>
                <c:pt idx="5700">
                  <c:v>142.96100000000001</c:v>
                </c:pt>
                <c:pt idx="5701">
                  <c:v>142.92599999999999</c:v>
                </c:pt>
                <c:pt idx="5702">
                  <c:v>142.887</c:v>
                </c:pt>
                <c:pt idx="5703">
                  <c:v>143.227</c:v>
                </c:pt>
                <c:pt idx="5704">
                  <c:v>143.72399999999999</c:v>
                </c:pt>
                <c:pt idx="5705">
                  <c:v>144.233</c:v>
                </c:pt>
                <c:pt idx="5706">
                  <c:v>144.75399999999999</c:v>
                </c:pt>
                <c:pt idx="5707">
                  <c:v>144.93899999999999</c:v>
                </c:pt>
                <c:pt idx="5708">
                  <c:v>144.976</c:v>
                </c:pt>
                <c:pt idx="5709">
                  <c:v>144.798</c:v>
                </c:pt>
                <c:pt idx="5710">
                  <c:v>144.51499999999999</c:v>
                </c:pt>
                <c:pt idx="5711">
                  <c:v>144.13999999999999</c:v>
                </c:pt>
                <c:pt idx="5712">
                  <c:v>143.52600000000001</c:v>
                </c:pt>
                <c:pt idx="5713">
                  <c:v>143.33699999999999</c:v>
                </c:pt>
                <c:pt idx="5714">
                  <c:v>143.49299999999999</c:v>
                </c:pt>
                <c:pt idx="5715">
                  <c:v>144.05799999999999</c:v>
                </c:pt>
                <c:pt idx="5716">
                  <c:v>144.459</c:v>
                </c:pt>
                <c:pt idx="5717">
                  <c:v>144.86799999999999</c:v>
                </c:pt>
                <c:pt idx="5718">
                  <c:v>145.51499999999999</c:v>
                </c:pt>
                <c:pt idx="5719">
                  <c:v>145.96600000000001</c:v>
                </c:pt>
                <c:pt idx="5720">
                  <c:v>146.32499999999999</c:v>
                </c:pt>
                <c:pt idx="5721">
                  <c:v>146.58000000000001</c:v>
                </c:pt>
                <c:pt idx="5722">
                  <c:v>146.6</c:v>
                </c:pt>
                <c:pt idx="5723">
                  <c:v>146.50200000000001</c:v>
                </c:pt>
                <c:pt idx="5724">
                  <c:v>146.173</c:v>
                </c:pt>
                <c:pt idx="5725">
                  <c:v>145.792</c:v>
                </c:pt>
                <c:pt idx="5726">
                  <c:v>145.322</c:v>
                </c:pt>
                <c:pt idx="5727">
                  <c:v>144.83000000000001</c:v>
                </c:pt>
                <c:pt idx="5728">
                  <c:v>144.76</c:v>
                </c:pt>
                <c:pt idx="5729">
                  <c:v>144.827</c:v>
                </c:pt>
                <c:pt idx="5730">
                  <c:v>144.99299999999999</c:v>
                </c:pt>
                <c:pt idx="5731">
                  <c:v>145.16300000000001</c:v>
                </c:pt>
                <c:pt idx="5732">
                  <c:v>145.43299999999999</c:v>
                </c:pt>
                <c:pt idx="5733">
                  <c:v>145.803</c:v>
                </c:pt>
                <c:pt idx="5734">
                  <c:v>145.97300000000001</c:v>
                </c:pt>
                <c:pt idx="5735">
                  <c:v>146.017</c:v>
                </c:pt>
                <c:pt idx="5736">
                  <c:v>145.876</c:v>
                </c:pt>
                <c:pt idx="5737">
                  <c:v>145.63</c:v>
                </c:pt>
                <c:pt idx="5738">
                  <c:v>145.29900000000001</c:v>
                </c:pt>
                <c:pt idx="5739">
                  <c:v>144.71199999999999</c:v>
                </c:pt>
                <c:pt idx="5740">
                  <c:v>144.16</c:v>
                </c:pt>
                <c:pt idx="5741">
                  <c:v>143.65</c:v>
                </c:pt>
                <c:pt idx="5742">
                  <c:v>143.23599999999999</c:v>
                </c:pt>
                <c:pt idx="5743">
                  <c:v>143.125</c:v>
                </c:pt>
                <c:pt idx="5744">
                  <c:v>143.05099999999999</c:v>
                </c:pt>
                <c:pt idx="5745">
                  <c:v>142.96199999999999</c:v>
                </c:pt>
                <c:pt idx="5746">
                  <c:v>143.077</c:v>
                </c:pt>
                <c:pt idx="5747">
                  <c:v>143.273</c:v>
                </c:pt>
                <c:pt idx="5748">
                  <c:v>143.63499999999999</c:v>
                </c:pt>
                <c:pt idx="5749">
                  <c:v>143.82499999999999</c:v>
                </c:pt>
                <c:pt idx="5750">
                  <c:v>143.91999999999999</c:v>
                </c:pt>
                <c:pt idx="5751">
                  <c:v>143.916</c:v>
                </c:pt>
                <c:pt idx="5752">
                  <c:v>143.773</c:v>
                </c:pt>
                <c:pt idx="5753">
                  <c:v>143.55699999999999</c:v>
                </c:pt>
                <c:pt idx="5754">
                  <c:v>143.10599999999999</c:v>
                </c:pt>
                <c:pt idx="5755">
                  <c:v>142.65899999999999</c:v>
                </c:pt>
                <c:pt idx="5756">
                  <c:v>142.21100000000001</c:v>
                </c:pt>
                <c:pt idx="5757">
                  <c:v>141.76400000000001</c:v>
                </c:pt>
                <c:pt idx="5758">
                  <c:v>141.55099999999999</c:v>
                </c:pt>
                <c:pt idx="5759">
                  <c:v>141.35300000000001</c:v>
                </c:pt>
                <c:pt idx="5760">
                  <c:v>141.09800000000001</c:v>
                </c:pt>
                <c:pt idx="5761">
                  <c:v>140.86699999999999</c:v>
                </c:pt>
                <c:pt idx="5762">
                  <c:v>140.595</c:v>
                </c:pt>
                <c:pt idx="5763">
                  <c:v>140.125</c:v>
                </c:pt>
                <c:pt idx="5764">
                  <c:v>139.71600000000001</c:v>
                </c:pt>
                <c:pt idx="5765">
                  <c:v>139.26</c:v>
                </c:pt>
                <c:pt idx="5766">
                  <c:v>138.59700000000001</c:v>
                </c:pt>
                <c:pt idx="5767">
                  <c:v>138.07400000000001</c:v>
                </c:pt>
                <c:pt idx="5768">
                  <c:v>137.54599999999999</c:v>
                </c:pt>
                <c:pt idx="5769">
                  <c:v>136.82900000000001</c:v>
                </c:pt>
                <c:pt idx="5770">
                  <c:v>136.30500000000001</c:v>
                </c:pt>
                <c:pt idx="5771">
                  <c:v>135.77799999999999</c:v>
                </c:pt>
                <c:pt idx="5772">
                  <c:v>135.10400000000001</c:v>
                </c:pt>
                <c:pt idx="5773">
                  <c:v>134.595</c:v>
                </c:pt>
                <c:pt idx="5774">
                  <c:v>133.947</c:v>
                </c:pt>
                <c:pt idx="5775">
                  <c:v>133.47499999999999</c:v>
                </c:pt>
                <c:pt idx="5776">
                  <c:v>133.01</c:v>
                </c:pt>
                <c:pt idx="5777">
                  <c:v>132.559</c:v>
                </c:pt>
                <c:pt idx="5778">
                  <c:v>131.959</c:v>
                </c:pt>
                <c:pt idx="5779">
                  <c:v>131.52699999999999</c:v>
                </c:pt>
                <c:pt idx="5780">
                  <c:v>131.09100000000001</c:v>
                </c:pt>
                <c:pt idx="5781">
                  <c:v>130.53800000000001</c:v>
                </c:pt>
                <c:pt idx="5782">
                  <c:v>130.113</c:v>
                </c:pt>
                <c:pt idx="5783">
                  <c:v>129.69999999999999</c:v>
                </c:pt>
                <c:pt idx="5784">
                  <c:v>129.178</c:v>
                </c:pt>
                <c:pt idx="5785">
                  <c:v>128.78899999999999</c:v>
                </c:pt>
                <c:pt idx="5786">
                  <c:v>128.40700000000001</c:v>
                </c:pt>
                <c:pt idx="5787">
                  <c:v>127.9</c:v>
                </c:pt>
                <c:pt idx="5788">
                  <c:v>127.53400000000001</c:v>
                </c:pt>
                <c:pt idx="5789">
                  <c:v>127.059</c:v>
                </c:pt>
                <c:pt idx="5790">
                  <c:v>126.694</c:v>
                </c:pt>
                <c:pt idx="5791">
                  <c:v>126.327</c:v>
                </c:pt>
                <c:pt idx="5792">
                  <c:v>125.989</c:v>
                </c:pt>
                <c:pt idx="5793">
                  <c:v>125.518</c:v>
                </c:pt>
                <c:pt idx="5794">
                  <c:v>125.16</c:v>
                </c:pt>
                <c:pt idx="5795">
                  <c:v>124.78700000000001</c:v>
                </c:pt>
                <c:pt idx="5796">
                  <c:v>124.258</c:v>
                </c:pt>
                <c:pt idx="5797">
                  <c:v>123.861</c:v>
                </c:pt>
                <c:pt idx="5798">
                  <c:v>123.334</c:v>
                </c:pt>
                <c:pt idx="5799">
                  <c:v>122.943</c:v>
                </c:pt>
                <c:pt idx="5800">
                  <c:v>122.55</c:v>
                </c:pt>
                <c:pt idx="5801">
                  <c:v>122.05200000000001</c:v>
                </c:pt>
                <c:pt idx="5802">
                  <c:v>121.664</c:v>
                </c:pt>
                <c:pt idx="5803">
                  <c:v>121.286</c:v>
                </c:pt>
                <c:pt idx="5804">
                  <c:v>120.773</c:v>
                </c:pt>
                <c:pt idx="5805">
                  <c:v>120.364</c:v>
                </c:pt>
                <c:pt idx="5806">
                  <c:v>119.979</c:v>
                </c:pt>
                <c:pt idx="5807">
                  <c:v>119.47499999999999</c:v>
                </c:pt>
                <c:pt idx="5808">
                  <c:v>119.11799999999999</c:v>
                </c:pt>
                <c:pt idx="5809">
                  <c:v>118.76600000000001</c:v>
                </c:pt>
                <c:pt idx="5810">
                  <c:v>118.291</c:v>
                </c:pt>
                <c:pt idx="5811">
                  <c:v>117.91800000000001</c:v>
                </c:pt>
                <c:pt idx="5812">
                  <c:v>117.538</c:v>
                </c:pt>
                <c:pt idx="5813">
                  <c:v>117.16</c:v>
                </c:pt>
                <c:pt idx="5814">
                  <c:v>116.688</c:v>
                </c:pt>
                <c:pt idx="5815">
                  <c:v>116.346</c:v>
                </c:pt>
                <c:pt idx="5816">
                  <c:v>116.02800000000001</c:v>
                </c:pt>
                <c:pt idx="5817">
                  <c:v>115.56</c:v>
                </c:pt>
                <c:pt idx="5818">
                  <c:v>115.212</c:v>
                </c:pt>
                <c:pt idx="5819">
                  <c:v>114.74299999999999</c:v>
                </c:pt>
                <c:pt idx="5820">
                  <c:v>114.425</c:v>
                </c:pt>
                <c:pt idx="5821">
                  <c:v>114.161</c:v>
                </c:pt>
                <c:pt idx="5822">
                  <c:v>113.965</c:v>
                </c:pt>
                <c:pt idx="5823">
                  <c:v>113.791</c:v>
                </c:pt>
                <c:pt idx="5824">
                  <c:v>113.726</c:v>
                </c:pt>
                <c:pt idx="5825">
                  <c:v>113.70699999999999</c:v>
                </c:pt>
                <c:pt idx="5826">
                  <c:v>113.733</c:v>
                </c:pt>
                <c:pt idx="5827">
                  <c:v>113.78700000000001</c:v>
                </c:pt>
                <c:pt idx="5828">
                  <c:v>113.87</c:v>
                </c:pt>
                <c:pt idx="5829">
                  <c:v>113.95</c:v>
                </c:pt>
                <c:pt idx="5830">
                  <c:v>113.995</c:v>
                </c:pt>
                <c:pt idx="5831">
                  <c:v>114.008</c:v>
                </c:pt>
                <c:pt idx="5832">
                  <c:v>113.964</c:v>
                </c:pt>
                <c:pt idx="5833">
                  <c:v>113.876</c:v>
                </c:pt>
                <c:pt idx="5834">
                  <c:v>113.756</c:v>
                </c:pt>
                <c:pt idx="5835">
                  <c:v>113.721</c:v>
                </c:pt>
                <c:pt idx="5836">
                  <c:v>113.738</c:v>
                </c:pt>
                <c:pt idx="5837">
                  <c:v>113.819</c:v>
                </c:pt>
                <c:pt idx="5838">
                  <c:v>114.011</c:v>
                </c:pt>
                <c:pt idx="5839">
                  <c:v>114.19799999999999</c:v>
                </c:pt>
                <c:pt idx="5840">
                  <c:v>114.435</c:v>
                </c:pt>
                <c:pt idx="5841">
                  <c:v>114.77200000000001</c:v>
                </c:pt>
                <c:pt idx="5842">
                  <c:v>115.021</c:v>
                </c:pt>
                <c:pt idx="5843">
                  <c:v>115.313</c:v>
                </c:pt>
                <c:pt idx="5844">
                  <c:v>115.476</c:v>
                </c:pt>
                <c:pt idx="5845">
                  <c:v>115.59</c:v>
                </c:pt>
                <c:pt idx="5846">
                  <c:v>115.65300000000001</c:v>
                </c:pt>
                <c:pt idx="5847">
                  <c:v>115.65300000000001</c:v>
                </c:pt>
                <c:pt idx="5848">
                  <c:v>115.604</c:v>
                </c:pt>
                <c:pt idx="5849">
                  <c:v>115.58</c:v>
                </c:pt>
                <c:pt idx="5850">
                  <c:v>115.628</c:v>
                </c:pt>
                <c:pt idx="5851">
                  <c:v>115.733</c:v>
                </c:pt>
                <c:pt idx="5852">
                  <c:v>115.878</c:v>
                </c:pt>
                <c:pt idx="5853">
                  <c:v>116.095</c:v>
                </c:pt>
                <c:pt idx="5854">
                  <c:v>116.289</c:v>
                </c:pt>
                <c:pt idx="5855">
                  <c:v>116.515</c:v>
                </c:pt>
                <c:pt idx="5856">
                  <c:v>116.834</c:v>
                </c:pt>
                <c:pt idx="5857">
                  <c:v>117.066</c:v>
                </c:pt>
                <c:pt idx="5858">
                  <c:v>117.26600000000001</c:v>
                </c:pt>
                <c:pt idx="5859">
                  <c:v>117.45099999999999</c:v>
                </c:pt>
                <c:pt idx="5860">
                  <c:v>117.548</c:v>
                </c:pt>
                <c:pt idx="5861">
                  <c:v>117.58499999999999</c:v>
                </c:pt>
                <c:pt idx="5862">
                  <c:v>117.592</c:v>
                </c:pt>
                <c:pt idx="5863">
                  <c:v>117.652</c:v>
                </c:pt>
                <c:pt idx="5864">
                  <c:v>117.85299999999999</c:v>
                </c:pt>
                <c:pt idx="5865">
                  <c:v>118.092</c:v>
                </c:pt>
                <c:pt idx="5866">
                  <c:v>118.431</c:v>
                </c:pt>
                <c:pt idx="5867">
                  <c:v>118.9</c:v>
                </c:pt>
                <c:pt idx="5868">
                  <c:v>119.292</c:v>
                </c:pt>
                <c:pt idx="5869">
                  <c:v>119.703</c:v>
                </c:pt>
                <c:pt idx="5870">
                  <c:v>120.101</c:v>
                </c:pt>
                <c:pt idx="5871">
                  <c:v>120.59</c:v>
                </c:pt>
                <c:pt idx="5872">
                  <c:v>120.88800000000001</c:v>
                </c:pt>
                <c:pt idx="5873">
                  <c:v>121.173</c:v>
                </c:pt>
                <c:pt idx="5874">
                  <c:v>121.321</c:v>
                </c:pt>
                <c:pt idx="5875">
                  <c:v>121.41200000000001</c:v>
                </c:pt>
                <c:pt idx="5876">
                  <c:v>121.456</c:v>
                </c:pt>
                <c:pt idx="5877">
                  <c:v>121.59099999999999</c:v>
                </c:pt>
                <c:pt idx="5878">
                  <c:v>121.773</c:v>
                </c:pt>
                <c:pt idx="5879">
                  <c:v>122.14400000000001</c:v>
                </c:pt>
                <c:pt idx="5880">
                  <c:v>122.489</c:v>
                </c:pt>
                <c:pt idx="5881">
                  <c:v>122.867</c:v>
                </c:pt>
                <c:pt idx="5882">
                  <c:v>123.411</c:v>
                </c:pt>
                <c:pt idx="5883">
                  <c:v>123.84</c:v>
                </c:pt>
                <c:pt idx="5884">
                  <c:v>124.247</c:v>
                </c:pt>
                <c:pt idx="5885">
                  <c:v>124.736</c:v>
                </c:pt>
                <c:pt idx="5886">
                  <c:v>125.03400000000001</c:v>
                </c:pt>
                <c:pt idx="5887">
                  <c:v>125.23699999999999</c:v>
                </c:pt>
                <c:pt idx="5888">
                  <c:v>125.38500000000001</c:v>
                </c:pt>
                <c:pt idx="5889">
                  <c:v>125.414</c:v>
                </c:pt>
                <c:pt idx="5890">
                  <c:v>125.384</c:v>
                </c:pt>
                <c:pt idx="5891">
                  <c:v>125.328</c:v>
                </c:pt>
                <c:pt idx="5892">
                  <c:v>125.337</c:v>
                </c:pt>
                <c:pt idx="5893">
                  <c:v>125.38200000000001</c:v>
                </c:pt>
                <c:pt idx="5894">
                  <c:v>125.474</c:v>
                </c:pt>
                <c:pt idx="5895">
                  <c:v>125.589</c:v>
                </c:pt>
                <c:pt idx="5896">
                  <c:v>125.72199999999999</c:v>
                </c:pt>
                <c:pt idx="5897">
                  <c:v>125.961</c:v>
                </c:pt>
                <c:pt idx="5898">
                  <c:v>126.176</c:v>
                </c:pt>
                <c:pt idx="5899">
                  <c:v>126.375</c:v>
                </c:pt>
                <c:pt idx="5900">
                  <c:v>126.607</c:v>
                </c:pt>
                <c:pt idx="5901">
                  <c:v>126.72</c:v>
                </c:pt>
                <c:pt idx="5902">
                  <c:v>126.79</c:v>
                </c:pt>
                <c:pt idx="5903">
                  <c:v>126.764</c:v>
                </c:pt>
                <c:pt idx="5904">
                  <c:v>126.676</c:v>
                </c:pt>
                <c:pt idx="5905">
                  <c:v>126.53700000000001</c:v>
                </c:pt>
                <c:pt idx="5906">
                  <c:v>126.40600000000001</c:v>
                </c:pt>
                <c:pt idx="5907">
                  <c:v>126.395</c:v>
                </c:pt>
                <c:pt idx="5908">
                  <c:v>126.408</c:v>
                </c:pt>
                <c:pt idx="5909">
                  <c:v>126.51</c:v>
                </c:pt>
                <c:pt idx="5910">
                  <c:v>126.639</c:v>
                </c:pt>
                <c:pt idx="5911">
                  <c:v>126.813</c:v>
                </c:pt>
                <c:pt idx="5912">
                  <c:v>127.004</c:v>
                </c:pt>
                <c:pt idx="5913">
                  <c:v>127.14700000000001</c:v>
                </c:pt>
                <c:pt idx="5914">
                  <c:v>127.24299999999999</c:v>
                </c:pt>
                <c:pt idx="5915">
                  <c:v>127.364</c:v>
                </c:pt>
                <c:pt idx="5916">
                  <c:v>127.38800000000001</c:v>
                </c:pt>
                <c:pt idx="5917">
                  <c:v>127.349</c:v>
                </c:pt>
                <c:pt idx="5918">
                  <c:v>127.19</c:v>
                </c:pt>
                <c:pt idx="5919">
                  <c:v>127.02200000000001</c:v>
                </c:pt>
                <c:pt idx="5920">
                  <c:v>126.81399999999999</c:v>
                </c:pt>
                <c:pt idx="5921">
                  <c:v>126.6</c:v>
                </c:pt>
                <c:pt idx="5922">
                  <c:v>126.54300000000001</c:v>
                </c:pt>
                <c:pt idx="5923">
                  <c:v>126.60899999999999</c:v>
                </c:pt>
                <c:pt idx="5924">
                  <c:v>126.75700000000001</c:v>
                </c:pt>
                <c:pt idx="5925">
                  <c:v>126.919</c:v>
                </c:pt>
                <c:pt idx="5926">
                  <c:v>127.111</c:v>
                </c:pt>
                <c:pt idx="5927">
                  <c:v>127.295</c:v>
                </c:pt>
                <c:pt idx="5928">
                  <c:v>127.50700000000001</c:v>
                </c:pt>
                <c:pt idx="5929">
                  <c:v>127.622</c:v>
                </c:pt>
                <c:pt idx="5930">
                  <c:v>127.70399999999999</c:v>
                </c:pt>
                <c:pt idx="5931">
                  <c:v>127.73</c:v>
                </c:pt>
                <c:pt idx="5932">
                  <c:v>127.667</c:v>
                </c:pt>
                <c:pt idx="5933">
                  <c:v>127.49</c:v>
                </c:pt>
                <c:pt idx="5934">
                  <c:v>127.306</c:v>
                </c:pt>
                <c:pt idx="5935">
                  <c:v>127.101</c:v>
                </c:pt>
                <c:pt idx="5936">
                  <c:v>126.922</c:v>
                </c:pt>
                <c:pt idx="5937">
                  <c:v>126.834</c:v>
                </c:pt>
                <c:pt idx="5938">
                  <c:v>126.798</c:v>
                </c:pt>
                <c:pt idx="5939">
                  <c:v>126.792</c:v>
                </c:pt>
                <c:pt idx="5940">
                  <c:v>126.794</c:v>
                </c:pt>
                <c:pt idx="5941">
                  <c:v>126.80500000000001</c:v>
                </c:pt>
                <c:pt idx="5942">
                  <c:v>126.803</c:v>
                </c:pt>
                <c:pt idx="5943">
                  <c:v>126.801</c:v>
                </c:pt>
                <c:pt idx="5944">
                  <c:v>126.748</c:v>
                </c:pt>
                <c:pt idx="5945">
                  <c:v>126.64700000000001</c:v>
                </c:pt>
                <c:pt idx="5946">
                  <c:v>126.53</c:v>
                </c:pt>
                <c:pt idx="5947">
                  <c:v>126.342</c:v>
                </c:pt>
                <c:pt idx="5948">
                  <c:v>126.039</c:v>
                </c:pt>
                <c:pt idx="5949">
                  <c:v>125.76</c:v>
                </c:pt>
                <c:pt idx="5950">
                  <c:v>125.517</c:v>
                </c:pt>
                <c:pt idx="5951">
                  <c:v>125.31399999999999</c:v>
                </c:pt>
                <c:pt idx="5952">
                  <c:v>125.26300000000001</c:v>
                </c:pt>
                <c:pt idx="5953">
                  <c:v>125.306</c:v>
                </c:pt>
                <c:pt idx="5954">
                  <c:v>125.551</c:v>
                </c:pt>
                <c:pt idx="5955">
                  <c:v>125.839</c:v>
                </c:pt>
                <c:pt idx="5956">
                  <c:v>126.248</c:v>
                </c:pt>
                <c:pt idx="5957">
                  <c:v>126.84399999999999</c:v>
                </c:pt>
                <c:pt idx="5958">
                  <c:v>127.271</c:v>
                </c:pt>
                <c:pt idx="5959">
                  <c:v>127.66200000000001</c:v>
                </c:pt>
                <c:pt idx="5960">
                  <c:v>128.054</c:v>
                </c:pt>
                <c:pt idx="5961">
                  <c:v>128.249</c:v>
                </c:pt>
                <c:pt idx="5962">
                  <c:v>128.35499999999999</c:v>
                </c:pt>
                <c:pt idx="5963">
                  <c:v>128.35</c:v>
                </c:pt>
                <c:pt idx="5964">
                  <c:v>128.31899999999999</c:v>
                </c:pt>
                <c:pt idx="5965">
                  <c:v>128.339</c:v>
                </c:pt>
                <c:pt idx="5966">
                  <c:v>128.43</c:v>
                </c:pt>
                <c:pt idx="5967">
                  <c:v>128.607</c:v>
                </c:pt>
                <c:pt idx="5968">
                  <c:v>128.89699999999999</c:v>
                </c:pt>
                <c:pt idx="5969">
                  <c:v>129.47399999999999</c:v>
                </c:pt>
                <c:pt idx="5970">
                  <c:v>129.983</c:v>
                </c:pt>
                <c:pt idx="5971">
                  <c:v>130.505</c:v>
                </c:pt>
                <c:pt idx="5972">
                  <c:v>131.18</c:v>
                </c:pt>
                <c:pt idx="5973">
                  <c:v>131.59</c:v>
                </c:pt>
                <c:pt idx="5974">
                  <c:v>131.90700000000001</c:v>
                </c:pt>
                <c:pt idx="5975">
                  <c:v>132.16499999999999</c:v>
                </c:pt>
                <c:pt idx="5976">
                  <c:v>132.245</c:v>
                </c:pt>
                <c:pt idx="5977">
                  <c:v>132.179</c:v>
                </c:pt>
                <c:pt idx="5978">
                  <c:v>132.07499999999999</c:v>
                </c:pt>
                <c:pt idx="5979">
                  <c:v>132.036</c:v>
                </c:pt>
                <c:pt idx="5980">
                  <c:v>132.08799999999999</c:v>
                </c:pt>
                <c:pt idx="5981">
                  <c:v>132.33500000000001</c:v>
                </c:pt>
                <c:pt idx="5982">
                  <c:v>132.655</c:v>
                </c:pt>
                <c:pt idx="5983">
                  <c:v>133.05600000000001</c:v>
                </c:pt>
                <c:pt idx="5984">
                  <c:v>133.642</c:v>
                </c:pt>
                <c:pt idx="5985">
                  <c:v>134.06800000000001</c:v>
                </c:pt>
                <c:pt idx="5986">
                  <c:v>134.42699999999999</c:v>
                </c:pt>
                <c:pt idx="5987">
                  <c:v>134.809</c:v>
                </c:pt>
                <c:pt idx="5988">
                  <c:v>135.012</c:v>
                </c:pt>
                <c:pt idx="5989">
                  <c:v>135.126</c:v>
                </c:pt>
                <c:pt idx="5990">
                  <c:v>135.09100000000001</c:v>
                </c:pt>
                <c:pt idx="5991">
                  <c:v>134.95699999999999</c:v>
                </c:pt>
                <c:pt idx="5992">
                  <c:v>134.89099999999999</c:v>
                </c:pt>
                <c:pt idx="5993">
                  <c:v>134.959</c:v>
                </c:pt>
                <c:pt idx="5994">
                  <c:v>135.114</c:v>
                </c:pt>
                <c:pt idx="5995">
                  <c:v>135.41399999999999</c:v>
                </c:pt>
                <c:pt idx="5996">
                  <c:v>135.96899999999999</c:v>
                </c:pt>
                <c:pt idx="5997">
                  <c:v>136.447</c:v>
                </c:pt>
                <c:pt idx="5998">
                  <c:v>136.95699999999999</c:v>
                </c:pt>
                <c:pt idx="5999">
                  <c:v>137.578</c:v>
                </c:pt>
                <c:pt idx="6000">
                  <c:v>137.988</c:v>
                </c:pt>
                <c:pt idx="6001">
                  <c:v>138.29499999999999</c:v>
                </c:pt>
                <c:pt idx="6002">
                  <c:v>138.584</c:v>
                </c:pt>
                <c:pt idx="6003">
                  <c:v>138.68</c:v>
                </c:pt>
                <c:pt idx="6004">
                  <c:v>138.672</c:v>
                </c:pt>
                <c:pt idx="6005">
                  <c:v>138.494</c:v>
                </c:pt>
                <c:pt idx="6006">
                  <c:v>138.30199999999999</c:v>
                </c:pt>
                <c:pt idx="6007">
                  <c:v>138.14500000000001</c:v>
                </c:pt>
                <c:pt idx="6008">
                  <c:v>138.011</c:v>
                </c:pt>
                <c:pt idx="6009">
                  <c:v>137.97999999999999</c:v>
                </c:pt>
                <c:pt idx="6010">
                  <c:v>138.036</c:v>
                </c:pt>
                <c:pt idx="6011">
                  <c:v>138.249</c:v>
                </c:pt>
                <c:pt idx="6012">
                  <c:v>138.452</c:v>
                </c:pt>
                <c:pt idx="6013">
                  <c:v>138.64599999999999</c:v>
                </c:pt>
                <c:pt idx="6014">
                  <c:v>138.858</c:v>
                </c:pt>
                <c:pt idx="6015">
                  <c:v>138.94200000000001</c:v>
                </c:pt>
                <c:pt idx="6016">
                  <c:v>138.977</c:v>
                </c:pt>
                <c:pt idx="6017">
                  <c:v>138.90700000000001</c:v>
                </c:pt>
                <c:pt idx="6018">
                  <c:v>138.744</c:v>
                </c:pt>
                <c:pt idx="6019">
                  <c:v>138.488</c:v>
                </c:pt>
                <c:pt idx="6020">
                  <c:v>138.08099999999999</c:v>
                </c:pt>
                <c:pt idx="6021">
                  <c:v>137.792</c:v>
                </c:pt>
                <c:pt idx="6022">
                  <c:v>137.578</c:v>
                </c:pt>
                <c:pt idx="6023">
                  <c:v>137.40899999999999</c:v>
                </c:pt>
                <c:pt idx="6024">
                  <c:v>137.29</c:v>
                </c:pt>
                <c:pt idx="6025">
                  <c:v>137.16900000000001</c:v>
                </c:pt>
                <c:pt idx="6026">
                  <c:v>136.971</c:v>
                </c:pt>
                <c:pt idx="6027">
                  <c:v>136.81</c:v>
                </c:pt>
                <c:pt idx="6028">
                  <c:v>136.62299999999999</c:v>
                </c:pt>
                <c:pt idx="6029">
                  <c:v>136.36000000000001</c:v>
                </c:pt>
                <c:pt idx="6030">
                  <c:v>136.13999999999999</c:v>
                </c:pt>
                <c:pt idx="6031">
                  <c:v>135.91300000000001</c:v>
                </c:pt>
                <c:pt idx="6032">
                  <c:v>135.52600000000001</c:v>
                </c:pt>
                <c:pt idx="6033">
                  <c:v>135.17699999999999</c:v>
                </c:pt>
                <c:pt idx="6034">
                  <c:v>134.79900000000001</c:v>
                </c:pt>
                <c:pt idx="6035">
                  <c:v>134.4</c:v>
                </c:pt>
                <c:pt idx="6036">
                  <c:v>134.27199999999999</c:v>
                </c:pt>
                <c:pt idx="6037">
                  <c:v>134.26599999999999</c:v>
                </c:pt>
                <c:pt idx="6038">
                  <c:v>134.38200000000001</c:v>
                </c:pt>
                <c:pt idx="6039">
                  <c:v>134.524</c:v>
                </c:pt>
                <c:pt idx="6040">
                  <c:v>134.71799999999999</c:v>
                </c:pt>
                <c:pt idx="6041">
                  <c:v>135.02799999999999</c:v>
                </c:pt>
                <c:pt idx="6042">
                  <c:v>135.27500000000001</c:v>
                </c:pt>
                <c:pt idx="6043">
                  <c:v>135.494</c:v>
                </c:pt>
                <c:pt idx="6044">
                  <c:v>135.732</c:v>
                </c:pt>
                <c:pt idx="6045">
                  <c:v>135.84899999999999</c:v>
                </c:pt>
                <c:pt idx="6046">
                  <c:v>135.88900000000001</c:v>
                </c:pt>
                <c:pt idx="6047">
                  <c:v>135.86500000000001</c:v>
                </c:pt>
                <c:pt idx="6048">
                  <c:v>135.74299999999999</c:v>
                </c:pt>
                <c:pt idx="6049">
                  <c:v>135.554</c:v>
                </c:pt>
                <c:pt idx="6050">
                  <c:v>135.44800000000001</c:v>
                </c:pt>
                <c:pt idx="6051">
                  <c:v>135.501</c:v>
                </c:pt>
                <c:pt idx="6052">
                  <c:v>135.65600000000001</c:v>
                </c:pt>
                <c:pt idx="6053">
                  <c:v>135.947</c:v>
                </c:pt>
                <c:pt idx="6054">
                  <c:v>136.167</c:v>
                </c:pt>
                <c:pt idx="6055">
                  <c:v>136.41</c:v>
                </c:pt>
                <c:pt idx="6056">
                  <c:v>136.74</c:v>
                </c:pt>
                <c:pt idx="6057">
                  <c:v>136.95699999999999</c:v>
                </c:pt>
                <c:pt idx="6058">
                  <c:v>137.137</c:v>
                </c:pt>
                <c:pt idx="6059">
                  <c:v>137.316</c:v>
                </c:pt>
                <c:pt idx="6060">
                  <c:v>137.40700000000001</c:v>
                </c:pt>
                <c:pt idx="6061">
                  <c:v>137.369</c:v>
                </c:pt>
                <c:pt idx="6062">
                  <c:v>137.22999999999999</c:v>
                </c:pt>
                <c:pt idx="6063">
                  <c:v>137.02600000000001</c:v>
                </c:pt>
                <c:pt idx="6064">
                  <c:v>136.91300000000001</c:v>
                </c:pt>
                <c:pt idx="6065">
                  <c:v>137.035</c:v>
                </c:pt>
                <c:pt idx="6066">
                  <c:v>137.33699999999999</c:v>
                </c:pt>
                <c:pt idx="6067">
                  <c:v>137.85900000000001</c:v>
                </c:pt>
                <c:pt idx="6068">
                  <c:v>138.64099999999999</c:v>
                </c:pt>
                <c:pt idx="6069">
                  <c:v>139.28899999999999</c:v>
                </c:pt>
                <c:pt idx="6070">
                  <c:v>139.93199999999999</c:v>
                </c:pt>
                <c:pt idx="6071">
                  <c:v>140.749</c:v>
                </c:pt>
                <c:pt idx="6072">
                  <c:v>141.29599999999999</c:v>
                </c:pt>
                <c:pt idx="6073">
                  <c:v>141.75899999999999</c:v>
                </c:pt>
                <c:pt idx="6074">
                  <c:v>142.24700000000001</c:v>
                </c:pt>
                <c:pt idx="6075">
                  <c:v>142.505</c:v>
                </c:pt>
                <c:pt idx="6076">
                  <c:v>142.66200000000001</c:v>
                </c:pt>
                <c:pt idx="6077">
                  <c:v>142.72300000000001</c:v>
                </c:pt>
                <c:pt idx="6078">
                  <c:v>142.64500000000001</c:v>
                </c:pt>
                <c:pt idx="6079">
                  <c:v>142.50899999999999</c:v>
                </c:pt>
                <c:pt idx="6080">
                  <c:v>142.36199999999999</c:v>
                </c:pt>
                <c:pt idx="6081">
                  <c:v>142.33799999999999</c:v>
                </c:pt>
                <c:pt idx="6082">
                  <c:v>142.386</c:v>
                </c:pt>
                <c:pt idx="6083">
                  <c:v>142.64500000000001</c:v>
                </c:pt>
                <c:pt idx="6084">
                  <c:v>143.018</c:v>
                </c:pt>
                <c:pt idx="6085">
                  <c:v>143.56399999999999</c:v>
                </c:pt>
                <c:pt idx="6086">
                  <c:v>144.405</c:v>
                </c:pt>
                <c:pt idx="6087">
                  <c:v>145.03</c:v>
                </c:pt>
                <c:pt idx="6088">
                  <c:v>145.566</c:v>
                </c:pt>
                <c:pt idx="6089">
                  <c:v>146.196</c:v>
                </c:pt>
                <c:pt idx="6090">
                  <c:v>146.53399999999999</c:v>
                </c:pt>
                <c:pt idx="6091">
                  <c:v>146.756</c:v>
                </c:pt>
                <c:pt idx="6092">
                  <c:v>146.85599999999999</c:v>
                </c:pt>
                <c:pt idx="6093">
                  <c:v>146.78200000000001</c:v>
                </c:pt>
                <c:pt idx="6094">
                  <c:v>146.64099999999999</c:v>
                </c:pt>
                <c:pt idx="6095">
                  <c:v>146.495</c:v>
                </c:pt>
                <c:pt idx="6096">
                  <c:v>146.489</c:v>
                </c:pt>
                <c:pt idx="6097">
                  <c:v>146.58500000000001</c:v>
                </c:pt>
                <c:pt idx="6098">
                  <c:v>146.828</c:v>
                </c:pt>
                <c:pt idx="6099">
                  <c:v>147.09899999999999</c:v>
                </c:pt>
                <c:pt idx="6100">
                  <c:v>147.44300000000001</c:v>
                </c:pt>
                <c:pt idx="6101">
                  <c:v>147.9</c:v>
                </c:pt>
                <c:pt idx="6102">
                  <c:v>148.18199999999999</c:v>
                </c:pt>
                <c:pt idx="6103">
                  <c:v>148.369</c:v>
                </c:pt>
                <c:pt idx="6104">
                  <c:v>148.52099999999999</c:v>
                </c:pt>
                <c:pt idx="6105">
                  <c:v>148.55600000000001</c:v>
                </c:pt>
                <c:pt idx="6106">
                  <c:v>148.458</c:v>
                </c:pt>
                <c:pt idx="6107">
                  <c:v>148.21700000000001</c:v>
                </c:pt>
                <c:pt idx="6108">
                  <c:v>147.93</c:v>
                </c:pt>
                <c:pt idx="6109">
                  <c:v>147.62200000000001</c:v>
                </c:pt>
                <c:pt idx="6110">
                  <c:v>147.35300000000001</c:v>
                </c:pt>
                <c:pt idx="6111">
                  <c:v>147.18700000000001</c:v>
                </c:pt>
                <c:pt idx="6112">
                  <c:v>147.185</c:v>
                </c:pt>
                <c:pt idx="6113">
                  <c:v>147.21799999999999</c:v>
                </c:pt>
                <c:pt idx="6114">
                  <c:v>147.32300000000001</c:v>
                </c:pt>
                <c:pt idx="6115">
                  <c:v>147.51900000000001</c:v>
                </c:pt>
                <c:pt idx="6116">
                  <c:v>147.76499999999999</c:v>
                </c:pt>
                <c:pt idx="6117">
                  <c:v>147.91499999999999</c:v>
                </c:pt>
                <c:pt idx="6118">
                  <c:v>147.99799999999999</c:v>
                </c:pt>
                <c:pt idx="6119">
                  <c:v>148.024</c:v>
                </c:pt>
                <c:pt idx="6120">
                  <c:v>147.929</c:v>
                </c:pt>
                <c:pt idx="6121">
                  <c:v>147.74600000000001</c:v>
                </c:pt>
                <c:pt idx="6122">
                  <c:v>147.38399999999999</c:v>
                </c:pt>
                <c:pt idx="6123">
                  <c:v>147.09</c:v>
                </c:pt>
                <c:pt idx="6124">
                  <c:v>146.81100000000001</c:v>
                </c:pt>
                <c:pt idx="6125">
                  <c:v>146.53100000000001</c:v>
                </c:pt>
                <c:pt idx="6126">
                  <c:v>146.33500000000001</c:v>
                </c:pt>
                <c:pt idx="6127">
                  <c:v>146.215</c:v>
                </c:pt>
                <c:pt idx="6128">
                  <c:v>146.185</c:v>
                </c:pt>
                <c:pt idx="6129">
                  <c:v>146.21299999999999</c:v>
                </c:pt>
                <c:pt idx="6130">
                  <c:v>146.24100000000001</c:v>
                </c:pt>
                <c:pt idx="6131">
                  <c:v>146.23500000000001</c:v>
                </c:pt>
                <c:pt idx="6132">
                  <c:v>146.17599999999999</c:v>
                </c:pt>
                <c:pt idx="6133">
                  <c:v>146.054</c:v>
                </c:pt>
                <c:pt idx="6134">
                  <c:v>145.82400000000001</c:v>
                </c:pt>
                <c:pt idx="6135">
                  <c:v>145.56899999999999</c:v>
                </c:pt>
                <c:pt idx="6136">
                  <c:v>145.249</c:v>
                </c:pt>
                <c:pt idx="6137">
                  <c:v>144.71299999999999</c:v>
                </c:pt>
                <c:pt idx="6138">
                  <c:v>144.334</c:v>
                </c:pt>
                <c:pt idx="6139">
                  <c:v>144.066</c:v>
                </c:pt>
                <c:pt idx="6140">
                  <c:v>143.84800000000001</c:v>
                </c:pt>
                <c:pt idx="6141">
                  <c:v>143.72399999999999</c:v>
                </c:pt>
                <c:pt idx="6142">
                  <c:v>143.57</c:v>
                </c:pt>
                <c:pt idx="6143">
                  <c:v>143.29599999999999</c:v>
                </c:pt>
                <c:pt idx="6144">
                  <c:v>143.04300000000001</c:v>
                </c:pt>
                <c:pt idx="6145">
                  <c:v>142.745</c:v>
                </c:pt>
                <c:pt idx="6146">
                  <c:v>142.316</c:v>
                </c:pt>
                <c:pt idx="6147">
                  <c:v>141.982</c:v>
                </c:pt>
                <c:pt idx="6148">
                  <c:v>141.61000000000001</c:v>
                </c:pt>
                <c:pt idx="6149">
                  <c:v>141.09</c:v>
                </c:pt>
                <c:pt idx="6150">
                  <c:v>140.661</c:v>
                </c:pt>
                <c:pt idx="6151">
                  <c:v>140.20099999999999</c:v>
                </c:pt>
                <c:pt idx="6152">
                  <c:v>139.542</c:v>
                </c:pt>
                <c:pt idx="6153">
                  <c:v>139.036</c:v>
                </c:pt>
                <c:pt idx="6154">
                  <c:v>138.52600000000001</c:v>
                </c:pt>
                <c:pt idx="6155">
                  <c:v>137.82599999999999</c:v>
                </c:pt>
                <c:pt idx="6156">
                  <c:v>137.297</c:v>
                </c:pt>
                <c:pt idx="6157">
                  <c:v>136.80799999999999</c:v>
                </c:pt>
                <c:pt idx="6158">
                  <c:v>136.321</c:v>
                </c:pt>
                <c:pt idx="6159">
                  <c:v>136.078</c:v>
                </c:pt>
                <c:pt idx="6160">
                  <c:v>135.94200000000001</c:v>
                </c:pt>
                <c:pt idx="6161">
                  <c:v>135.83000000000001</c:v>
                </c:pt>
                <c:pt idx="6162">
                  <c:v>135.76599999999999</c:v>
                </c:pt>
                <c:pt idx="6163">
                  <c:v>135.66499999999999</c:v>
                </c:pt>
                <c:pt idx="6164">
                  <c:v>135.46</c:v>
                </c:pt>
                <c:pt idx="6165">
                  <c:v>135.25</c:v>
                </c:pt>
                <c:pt idx="6166">
                  <c:v>135.09</c:v>
                </c:pt>
                <c:pt idx="6167">
                  <c:v>135.15199999999999</c:v>
                </c:pt>
                <c:pt idx="6168">
                  <c:v>135.40299999999999</c:v>
                </c:pt>
                <c:pt idx="6169">
                  <c:v>135.90600000000001</c:v>
                </c:pt>
                <c:pt idx="6170">
                  <c:v>136.74700000000001</c:v>
                </c:pt>
                <c:pt idx="6171">
                  <c:v>137.55600000000001</c:v>
                </c:pt>
                <c:pt idx="6172">
                  <c:v>138.44</c:v>
                </c:pt>
                <c:pt idx="6173">
                  <c:v>139.62799999999999</c:v>
                </c:pt>
                <c:pt idx="6174">
                  <c:v>140.43700000000001</c:v>
                </c:pt>
                <c:pt idx="6175">
                  <c:v>141.125</c:v>
                </c:pt>
                <c:pt idx="6176">
                  <c:v>141.839</c:v>
                </c:pt>
                <c:pt idx="6177">
                  <c:v>142.249</c:v>
                </c:pt>
                <c:pt idx="6178">
                  <c:v>142.43799999999999</c:v>
                </c:pt>
                <c:pt idx="6179">
                  <c:v>142.51300000000001</c:v>
                </c:pt>
                <c:pt idx="6180">
                  <c:v>142.471</c:v>
                </c:pt>
                <c:pt idx="6181">
                  <c:v>142.435</c:v>
                </c:pt>
                <c:pt idx="6182">
                  <c:v>142.393</c:v>
                </c:pt>
                <c:pt idx="6183">
                  <c:v>142.459</c:v>
                </c:pt>
                <c:pt idx="6184">
                  <c:v>142.66800000000001</c:v>
                </c:pt>
                <c:pt idx="6185">
                  <c:v>143.297</c:v>
                </c:pt>
                <c:pt idx="6186">
                  <c:v>144.03399999999999</c:v>
                </c:pt>
                <c:pt idx="6187">
                  <c:v>144.82400000000001</c:v>
                </c:pt>
                <c:pt idx="6188">
                  <c:v>145.77600000000001</c:v>
                </c:pt>
                <c:pt idx="6189">
                  <c:v>146.39699999999999</c:v>
                </c:pt>
                <c:pt idx="6190">
                  <c:v>146.86099999999999</c:v>
                </c:pt>
                <c:pt idx="6191">
                  <c:v>147.27099999999999</c:v>
                </c:pt>
                <c:pt idx="6192">
                  <c:v>147.42099999999999</c:v>
                </c:pt>
                <c:pt idx="6193">
                  <c:v>147.37299999999999</c:v>
                </c:pt>
                <c:pt idx="6194">
                  <c:v>147.251</c:v>
                </c:pt>
                <c:pt idx="6195">
                  <c:v>147.114</c:v>
                </c:pt>
                <c:pt idx="6196">
                  <c:v>147.02500000000001</c:v>
                </c:pt>
                <c:pt idx="6197">
                  <c:v>147.089</c:v>
                </c:pt>
                <c:pt idx="6198">
                  <c:v>147.191</c:v>
                </c:pt>
                <c:pt idx="6199">
                  <c:v>147.459</c:v>
                </c:pt>
                <c:pt idx="6200">
                  <c:v>147.96700000000001</c:v>
                </c:pt>
                <c:pt idx="6201">
                  <c:v>148.36699999999999</c:v>
                </c:pt>
                <c:pt idx="6202">
                  <c:v>148.73099999999999</c:v>
                </c:pt>
                <c:pt idx="6203">
                  <c:v>149.09899999999999</c:v>
                </c:pt>
                <c:pt idx="6204">
                  <c:v>149.28</c:v>
                </c:pt>
                <c:pt idx="6205">
                  <c:v>149.36799999999999</c:v>
                </c:pt>
                <c:pt idx="6206">
                  <c:v>149.333</c:v>
                </c:pt>
                <c:pt idx="6207">
                  <c:v>149.18</c:v>
                </c:pt>
                <c:pt idx="6208">
                  <c:v>148.93899999999999</c:v>
                </c:pt>
                <c:pt idx="6209">
                  <c:v>148.72999999999999</c:v>
                </c:pt>
                <c:pt idx="6210">
                  <c:v>148.55099999999999</c:v>
                </c:pt>
                <c:pt idx="6211">
                  <c:v>148.55799999999999</c:v>
                </c:pt>
                <c:pt idx="6212">
                  <c:v>148.66200000000001</c:v>
                </c:pt>
                <c:pt idx="6213">
                  <c:v>148.89099999999999</c:v>
                </c:pt>
                <c:pt idx="6214">
                  <c:v>149.34399999999999</c:v>
                </c:pt>
                <c:pt idx="6215">
                  <c:v>150.00399999999999</c:v>
                </c:pt>
                <c:pt idx="6216">
                  <c:v>150.43700000000001</c:v>
                </c:pt>
                <c:pt idx="6217">
                  <c:v>150.76300000000001</c:v>
                </c:pt>
                <c:pt idx="6218">
                  <c:v>151.01300000000001</c:v>
                </c:pt>
                <c:pt idx="6219">
                  <c:v>151.07499999999999</c:v>
                </c:pt>
                <c:pt idx="6220">
                  <c:v>151.07599999999999</c:v>
                </c:pt>
                <c:pt idx="6221">
                  <c:v>150.82599999999999</c:v>
                </c:pt>
                <c:pt idx="6222">
                  <c:v>150.54</c:v>
                </c:pt>
                <c:pt idx="6223">
                  <c:v>150.196</c:v>
                </c:pt>
                <c:pt idx="6224">
                  <c:v>149.779</c:v>
                </c:pt>
                <c:pt idx="6225">
                  <c:v>149.55199999999999</c:v>
                </c:pt>
                <c:pt idx="6226">
                  <c:v>149.32599999999999</c:v>
                </c:pt>
                <c:pt idx="6227">
                  <c:v>149.006</c:v>
                </c:pt>
                <c:pt idx="6228">
                  <c:v>148.76</c:v>
                </c:pt>
                <c:pt idx="6229">
                  <c:v>148.477</c:v>
                </c:pt>
                <c:pt idx="6230">
                  <c:v>148.06100000000001</c:v>
                </c:pt>
                <c:pt idx="6231">
                  <c:v>147.72800000000001</c:v>
                </c:pt>
                <c:pt idx="6232">
                  <c:v>147.34399999999999</c:v>
                </c:pt>
                <c:pt idx="6233">
                  <c:v>146.81700000000001</c:v>
                </c:pt>
                <c:pt idx="6234">
                  <c:v>146.41200000000001</c:v>
                </c:pt>
                <c:pt idx="6235">
                  <c:v>145.983</c:v>
                </c:pt>
                <c:pt idx="6236">
                  <c:v>145.417</c:v>
                </c:pt>
                <c:pt idx="6237">
                  <c:v>145.00299999999999</c:v>
                </c:pt>
                <c:pt idx="6238">
                  <c:v>144.58500000000001</c:v>
                </c:pt>
                <c:pt idx="6239">
                  <c:v>143.95599999999999</c:v>
                </c:pt>
                <c:pt idx="6240">
                  <c:v>143.453</c:v>
                </c:pt>
                <c:pt idx="6241">
                  <c:v>142.928</c:v>
                </c:pt>
                <c:pt idx="6242">
                  <c:v>142.21600000000001</c:v>
                </c:pt>
                <c:pt idx="6243">
                  <c:v>141.65199999999999</c:v>
                </c:pt>
                <c:pt idx="6244">
                  <c:v>141.096</c:v>
                </c:pt>
                <c:pt idx="6245">
                  <c:v>140.34299999999999</c:v>
                </c:pt>
                <c:pt idx="6246">
                  <c:v>139.77600000000001</c:v>
                </c:pt>
                <c:pt idx="6247">
                  <c:v>139.21199999999999</c:v>
                </c:pt>
                <c:pt idx="6248">
                  <c:v>138.47999999999999</c:v>
                </c:pt>
                <c:pt idx="6249">
                  <c:v>137.952</c:v>
                </c:pt>
                <c:pt idx="6250">
                  <c:v>137.453</c:v>
                </c:pt>
                <c:pt idx="6251">
                  <c:v>136.81</c:v>
                </c:pt>
                <c:pt idx="6252">
                  <c:v>136.345</c:v>
                </c:pt>
                <c:pt idx="6253">
                  <c:v>135.86699999999999</c:v>
                </c:pt>
                <c:pt idx="6254">
                  <c:v>135.23699999999999</c:v>
                </c:pt>
                <c:pt idx="6255">
                  <c:v>134.774</c:v>
                </c:pt>
                <c:pt idx="6256">
                  <c:v>134.30500000000001</c:v>
                </c:pt>
                <c:pt idx="6257">
                  <c:v>133.697</c:v>
                </c:pt>
                <c:pt idx="6258">
                  <c:v>133.25800000000001</c:v>
                </c:pt>
                <c:pt idx="6259">
                  <c:v>132.83500000000001</c:v>
                </c:pt>
                <c:pt idx="6260">
                  <c:v>132.273</c:v>
                </c:pt>
                <c:pt idx="6261">
                  <c:v>131.83000000000001</c:v>
                </c:pt>
                <c:pt idx="6262">
                  <c:v>131.39099999999999</c:v>
                </c:pt>
                <c:pt idx="6263">
                  <c:v>130.78399999999999</c:v>
                </c:pt>
                <c:pt idx="6264">
                  <c:v>130.34700000000001</c:v>
                </c:pt>
                <c:pt idx="6265">
                  <c:v>129.935</c:v>
                </c:pt>
                <c:pt idx="6266">
                  <c:v>129.39400000000001</c:v>
                </c:pt>
                <c:pt idx="6267">
                  <c:v>128.994</c:v>
                </c:pt>
                <c:pt idx="6268">
                  <c:v>128.58000000000001</c:v>
                </c:pt>
                <c:pt idx="6269">
                  <c:v>128.01900000000001</c:v>
                </c:pt>
                <c:pt idx="6270">
                  <c:v>127.595</c:v>
                </c:pt>
                <c:pt idx="6271">
                  <c:v>127.17700000000001</c:v>
                </c:pt>
                <c:pt idx="6272">
                  <c:v>126.657</c:v>
                </c:pt>
                <c:pt idx="6273">
                  <c:v>126.28</c:v>
                </c:pt>
                <c:pt idx="6274">
                  <c:v>125.913</c:v>
                </c:pt>
                <c:pt idx="6275">
                  <c:v>125.396</c:v>
                </c:pt>
                <c:pt idx="6276">
                  <c:v>125.01300000000001</c:v>
                </c:pt>
                <c:pt idx="6277">
                  <c:v>124.825</c:v>
                </c:pt>
                <c:pt idx="6278">
                  <c:v>125.06399999999999</c:v>
                </c:pt>
                <c:pt idx="6279">
                  <c:v>125.458</c:v>
                </c:pt>
                <c:pt idx="6280">
                  <c:v>125.854</c:v>
                </c:pt>
                <c:pt idx="6281">
                  <c:v>126.86</c:v>
                </c:pt>
                <c:pt idx="6282">
                  <c:v>128.10900000000001</c:v>
                </c:pt>
                <c:pt idx="6283">
                  <c:v>129.38800000000001</c:v>
                </c:pt>
                <c:pt idx="6284">
                  <c:v>130.70599999999999</c:v>
                </c:pt>
                <c:pt idx="6285">
                  <c:v>131.392</c:v>
                </c:pt>
                <c:pt idx="6286">
                  <c:v>131.80600000000001</c:v>
                </c:pt>
                <c:pt idx="6287">
                  <c:v>132.071</c:v>
                </c:pt>
                <c:pt idx="6288">
                  <c:v>132.102</c:v>
                </c:pt>
                <c:pt idx="6289">
                  <c:v>131.97</c:v>
                </c:pt>
                <c:pt idx="6290">
                  <c:v>131.72300000000001</c:v>
                </c:pt>
                <c:pt idx="6291">
                  <c:v>131.98099999999999</c:v>
                </c:pt>
                <c:pt idx="6292">
                  <c:v>133.078</c:v>
                </c:pt>
                <c:pt idx="6293">
                  <c:v>134.90799999999999</c:v>
                </c:pt>
                <c:pt idx="6294">
                  <c:v>136.166</c:v>
                </c:pt>
                <c:pt idx="6295">
                  <c:v>137.56800000000001</c:v>
                </c:pt>
                <c:pt idx="6296">
                  <c:v>139.73500000000001</c:v>
                </c:pt>
                <c:pt idx="6297">
                  <c:v>141.25200000000001</c:v>
                </c:pt>
                <c:pt idx="6298">
                  <c:v>142.38399999999999</c:v>
                </c:pt>
                <c:pt idx="6299">
                  <c:v>143.375</c:v>
                </c:pt>
                <c:pt idx="6300">
                  <c:v>143.785</c:v>
                </c:pt>
                <c:pt idx="6301">
                  <c:v>143.94800000000001</c:v>
                </c:pt>
                <c:pt idx="6302">
                  <c:v>143.87</c:v>
                </c:pt>
                <c:pt idx="6303">
                  <c:v>143.66300000000001</c:v>
                </c:pt>
                <c:pt idx="6304">
                  <c:v>143.26499999999999</c:v>
                </c:pt>
                <c:pt idx="6305">
                  <c:v>143.239</c:v>
                </c:pt>
                <c:pt idx="6306">
                  <c:v>143.87</c:v>
                </c:pt>
                <c:pt idx="6307">
                  <c:v>144.785</c:v>
                </c:pt>
                <c:pt idx="6308">
                  <c:v>145.892</c:v>
                </c:pt>
                <c:pt idx="6309">
                  <c:v>146.91999999999999</c:v>
                </c:pt>
                <c:pt idx="6310">
                  <c:v>148.22300000000001</c:v>
                </c:pt>
                <c:pt idx="6311">
                  <c:v>149.76900000000001</c:v>
                </c:pt>
                <c:pt idx="6312">
                  <c:v>150.6</c:v>
                </c:pt>
                <c:pt idx="6313">
                  <c:v>151.07599999999999</c:v>
                </c:pt>
                <c:pt idx="6314">
                  <c:v>151.30199999999999</c:v>
                </c:pt>
                <c:pt idx="6315">
                  <c:v>151.22300000000001</c:v>
                </c:pt>
                <c:pt idx="6316">
                  <c:v>150.96100000000001</c:v>
                </c:pt>
                <c:pt idx="6317">
                  <c:v>150.37700000000001</c:v>
                </c:pt>
                <c:pt idx="6318">
                  <c:v>149.803</c:v>
                </c:pt>
                <c:pt idx="6319">
                  <c:v>149.45699999999999</c:v>
                </c:pt>
                <c:pt idx="6320">
                  <c:v>149.60499999999999</c:v>
                </c:pt>
                <c:pt idx="6321">
                  <c:v>149.95099999999999</c:v>
                </c:pt>
                <c:pt idx="6322">
                  <c:v>150.25299999999999</c:v>
                </c:pt>
                <c:pt idx="6323">
                  <c:v>150.874</c:v>
                </c:pt>
                <c:pt idx="6324">
                  <c:v>151.61799999999999</c:v>
                </c:pt>
                <c:pt idx="6325">
                  <c:v>152.29300000000001</c:v>
                </c:pt>
                <c:pt idx="6326">
                  <c:v>152.84299999999999</c:v>
                </c:pt>
                <c:pt idx="6327">
                  <c:v>152.98599999999999</c:v>
                </c:pt>
                <c:pt idx="6328">
                  <c:v>152.89099999999999</c:v>
                </c:pt>
                <c:pt idx="6329">
                  <c:v>152.51300000000001</c:v>
                </c:pt>
                <c:pt idx="6330">
                  <c:v>152.089</c:v>
                </c:pt>
                <c:pt idx="6331">
                  <c:v>151.54400000000001</c:v>
                </c:pt>
                <c:pt idx="6332">
                  <c:v>150.708</c:v>
                </c:pt>
                <c:pt idx="6333">
                  <c:v>150.358</c:v>
                </c:pt>
                <c:pt idx="6334">
                  <c:v>150.589</c:v>
                </c:pt>
                <c:pt idx="6335">
                  <c:v>151.178</c:v>
                </c:pt>
                <c:pt idx="6336">
                  <c:v>151.59200000000001</c:v>
                </c:pt>
                <c:pt idx="6337">
                  <c:v>152.25700000000001</c:v>
                </c:pt>
                <c:pt idx="6338">
                  <c:v>153.60400000000001</c:v>
                </c:pt>
                <c:pt idx="6339">
                  <c:v>154.59</c:v>
                </c:pt>
                <c:pt idx="6340">
                  <c:v>155.27799999999999</c:v>
                </c:pt>
                <c:pt idx="6341">
                  <c:v>155.72800000000001</c:v>
                </c:pt>
                <c:pt idx="6342">
                  <c:v>155.77600000000001</c:v>
                </c:pt>
                <c:pt idx="6343">
                  <c:v>155.59100000000001</c:v>
                </c:pt>
                <c:pt idx="6344">
                  <c:v>155.096</c:v>
                </c:pt>
                <c:pt idx="6345">
                  <c:v>154.55600000000001</c:v>
                </c:pt>
                <c:pt idx="6346">
                  <c:v>153.90199999999999</c:v>
                </c:pt>
                <c:pt idx="6347">
                  <c:v>153.30199999999999</c:v>
                </c:pt>
                <c:pt idx="6348">
                  <c:v>153.233</c:v>
                </c:pt>
                <c:pt idx="6349">
                  <c:v>153.339</c:v>
                </c:pt>
                <c:pt idx="6350">
                  <c:v>153.44399999999999</c:v>
                </c:pt>
                <c:pt idx="6351">
                  <c:v>153.744</c:v>
                </c:pt>
                <c:pt idx="6352">
                  <c:v>154.215</c:v>
                </c:pt>
                <c:pt idx="6353">
                  <c:v>154.63900000000001</c:v>
                </c:pt>
                <c:pt idx="6354">
                  <c:v>154.726</c:v>
                </c:pt>
                <c:pt idx="6355">
                  <c:v>154.578</c:v>
                </c:pt>
                <c:pt idx="6356">
                  <c:v>154.101</c:v>
                </c:pt>
                <c:pt idx="6357">
                  <c:v>153.607</c:v>
                </c:pt>
                <c:pt idx="6358">
                  <c:v>152.999</c:v>
                </c:pt>
                <c:pt idx="6359">
                  <c:v>152.03100000000001</c:v>
                </c:pt>
                <c:pt idx="6360">
                  <c:v>151.21899999999999</c:v>
                </c:pt>
                <c:pt idx="6361">
                  <c:v>150.35499999999999</c:v>
                </c:pt>
                <c:pt idx="6362">
                  <c:v>149.19499999999999</c:v>
                </c:pt>
                <c:pt idx="6363">
                  <c:v>148.387</c:v>
                </c:pt>
                <c:pt idx="6364">
                  <c:v>147.672</c:v>
                </c:pt>
                <c:pt idx="6365">
                  <c:v>147.352</c:v>
                </c:pt>
                <c:pt idx="6366">
                  <c:v>147.614</c:v>
                </c:pt>
                <c:pt idx="6367">
                  <c:v>147.916</c:v>
                </c:pt>
                <c:pt idx="6368">
                  <c:v>148.078</c:v>
                </c:pt>
                <c:pt idx="6369">
                  <c:v>147.988</c:v>
                </c:pt>
                <c:pt idx="6370">
                  <c:v>147.738</c:v>
                </c:pt>
                <c:pt idx="6371">
                  <c:v>147.203</c:v>
                </c:pt>
                <c:pt idx="6372">
                  <c:v>146.697</c:v>
                </c:pt>
                <c:pt idx="6373">
                  <c:v>146.10900000000001</c:v>
                </c:pt>
                <c:pt idx="6374">
                  <c:v>145.23400000000001</c:v>
                </c:pt>
                <c:pt idx="6375">
                  <c:v>144.755</c:v>
                </c:pt>
                <c:pt idx="6376">
                  <c:v>144.68</c:v>
                </c:pt>
                <c:pt idx="6377">
                  <c:v>144.80000000000001</c:v>
                </c:pt>
                <c:pt idx="6378">
                  <c:v>144.93299999999999</c:v>
                </c:pt>
                <c:pt idx="6379">
                  <c:v>145.82900000000001</c:v>
                </c:pt>
                <c:pt idx="6380">
                  <c:v>147.95699999999999</c:v>
                </c:pt>
                <c:pt idx="6381">
                  <c:v>149.447</c:v>
                </c:pt>
                <c:pt idx="6382">
                  <c:v>150.506</c:v>
                </c:pt>
                <c:pt idx="6383">
                  <c:v>151.364</c:v>
                </c:pt>
                <c:pt idx="6384">
                  <c:v>151.62899999999999</c:v>
                </c:pt>
                <c:pt idx="6385">
                  <c:v>151.61799999999999</c:v>
                </c:pt>
                <c:pt idx="6386">
                  <c:v>151.30099999999999</c:v>
                </c:pt>
                <c:pt idx="6387">
                  <c:v>150.876</c:v>
                </c:pt>
                <c:pt idx="6388">
                  <c:v>150.30500000000001</c:v>
                </c:pt>
                <c:pt idx="6389">
                  <c:v>149.65199999999999</c:v>
                </c:pt>
                <c:pt idx="6390">
                  <c:v>149.446</c:v>
                </c:pt>
                <c:pt idx="6391">
                  <c:v>149.50399999999999</c:v>
                </c:pt>
                <c:pt idx="6392">
                  <c:v>149.72200000000001</c:v>
                </c:pt>
                <c:pt idx="6393">
                  <c:v>150.245</c:v>
                </c:pt>
                <c:pt idx="6394">
                  <c:v>150.99600000000001</c:v>
                </c:pt>
                <c:pt idx="6395">
                  <c:v>151.702</c:v>
                </c:pt>
                <c:pt idx="6396">
                  <c:v>151.93199999999999</c:v>
                </c:pt>
                <c:pt idx="6397">
                  <c:v>151.90600000000001</c:v>
                </c:pt>
                <c:pt idx="6398">
                  <c:v>151.56800000000001</c:v>
                </c:pt>
                <c:pt idx="6399">
                  <c:v>151.179</c:v>
                </c:pt>
                <c:pt idx="6400">
                  <c:v>150.61500000000001</c:v>
                </c:pt>
                <c:pt idx="6401">
                  <c:v>149.76499999999999</c:v>
                </c:pt>
                <c:pt idx="6402">
                  <c:v>149.035</c:v>
                </c:pt>
                <c:pt idx="6403">
                  <c:v>148.51</c:v>
                </c:pt>
                <c:pt idx="6404">
                  <c:v>148.399</c:v>
                </c:pt>
                <c:pt idx="6405">
                  <c:v>148.53899999999999</c:v>
                </c:pt>
                <c:pt idx="6406">
                  <c:v>148.709</c:v>
                </c:pt>
                <c:pt idx="6407">
                  <c:v>149.648</c:v>
                </c:pt>
                <c:pt idx="6408">
                  <c:v>150.85599999999999</c:v>
                </c:pt>
                <c:pt idx="6409">
                  <c:v>151.953</c:v>
                </c:pt>
                <c:pt idx="6410">
                  <c:v>152.94200000000001</c:v>
                </c:pt>
                <c:pt idx="6411">
                  <c:v>153.34299999999999</c:v>
                </c:pt>
                <c:pt idx="6412">
                  <c:v>153.41800000000001</c:v>
                </c:pt>
                <c:pt idx="6413">
                  <c:v>153.21799999999999</c:v>
                </c:pt>
                <c:pt idx="6414">
                  <c:v>152.86799999999999</c:v>
                </c:pt>
                <c:pt idx="6415">
                  <c:v>152.369</c:v>
                </c:pt>
                <c:pt idx="6416">
                  <c:v>151.548</c:v>
                </c:pt>
                <c:pt idx="6417">
                  <c:v>151.02500000000001</c:v>
                </c:pt>
                <c:pt idx="6418">
                  <c:v>150.92699999999999</c:v>
                </c:pt>
                <c:pt idx="6419">
                  <c:v>151.185</c:v>
                </c:pt>
                <c:pt idx="6420">
                  <c:v>151.45500000000001</c:v>
                </c:pt>
                <c:pt idx="6421">
                  <c:v>151.98500000000001</c:v>
                </c:pt>
                <c:pt idx="6422">
                  <c:v>152.83799999999999</c:v>
                </c:pt>
                <c:pt idx="6423">
                  <c:v>153.29</c:v>
                </c:pt>
                <c:pt idx="6424">
                  <c:v>153.45599999999999</c:v>
                </c:pt>
                <c:pt idx="6425">
                  <c:v>153.315</c:v>
                </c:pt>
                <c:pt idx="6426">
                  <c:v>153</c:v>
                </c:pt>
                <c:pt idx="6427">
                  <c:v>152.53</c:v>
                </c:pt>
                <c:pt idx="6428">
                  <c:v>151.77099999999999</c:v>
                </c:pt>
                <c:pt idx="6429">
                  <c:v>151.09899999999999</c:v>
                </c:pt>
                <c:pt idx="6430">
                  <c:v>150.376</c:v>
                </c:pt>
                <c:pt idx="6431">
                  <c:v>150.22</c:v>
                </c:pt>
                <c:pt idx="6432">
                  <c:v>150.983</c:v>
                </c:pt>
                <c:pt idx="6433">
                  <c:v>152.101</c:v>
                </c:pt>
                <c:pt idx="6434">
                  <c:v>153.5</c:v>
                </c:pt>
                <c:pt idx="6435">
                  <c:v>154.63800000000001</c:v>
                </c:pt>
                <c:pt idx="6436">
                  <c:v>155.85</c:v>
                </c:pt>
                <c:pt idx="6437">
                  <c:v>157.13800000000001</c:v>
                </c:pt>
                <c:pt idx="6438">
                  <c:v>157.73699999999999</c:v>
                </c:pt>
                <c:pt idx="6439">
                  <c:v>158.042</c:v>
                </c:pt>
                <c:pt idx="6440">
                  <c:v>158.066</c:v>
                </c:pt>
                <c:pt idx="6441">
                  <c:v>157.86600000000001</c:v>
                </c:pt>
                <c:pt idx="6442">
                  <c:v>157.49299999999999</c:v>
                </c:pt>
                <c:pt idx="6443">
                  <c:v>156.78700000000001</c:v>
                </c:pt>
                <c:pt idx="6444">
                  <c:v>156.131</c:v>
                </c:pt>
                <c:pt idx="6445">
                  <c:v>155.68799999999999</c:v>
                </c:pt>
                <c:pt idx="6446">
                  <c:v>155.72</c:v>
                </c:pt>
                <c:pt idx="6447">
                  <c:v>155.93100000000001</c:v>
                </c:pt>
                <c:pt idx="6448">
                  <c:v>156.07300000000001</c:v>
                </c:pt>
                <c:pt idx="6449">
                  <c:v>156.39400000000001</c:v>
                </c:pt>
                <c:pt idx="6450">
                  <c:v>156.71299999999999</c:v>
                </c:pt>
                <c:pt idx="6451">
                  <c:v>156.85300000000001</c:v>
                </c:pt>
                <c:pt idx="6452">
                  <c:v>156.809</c:v>
                </c:pt>
                <c:pt idx="6453">
                  <c:v>156.601</c:v>
                </c:pt>
                <c:pt idx="6454">
                  <c:v>156.221</c:v>
                </c:pt>
                <c:pt idx="6455">
                  <c:v>155.565</c:v>
                </c:pt>
                <c:pt idx="6456">
                  <c:v>154.95500000000001</c:v>
                </c:pt>
                <c:pt idx="6457">
                  <c:v>154.27099999999999</c:v>
                </c:pt>
                <c:pt idx="6458">
                  <c:v>153.28700000000001</c:v>
                </c:pt>
                <c:pt idx="6459">
                  <c:v>152.96100000000001</c:v>
                </c:pt>
                <c:pt idx="6460">
                  <c:v>153.363</c:v>
                </c:pt>
                <c:pt idx="6461">
                  <c:v>154.262</c:v>
                </c:pt>
                <c:pt idx="6462">
                  <c:v>154.85499999999999</c:v>
                </c:pt>
                <c:pt idx="6463">
                  <c:v>155.38499999999999</c:v>
                </c:pt>
                <c:pt idx="6464">
                  <c:v>156.006</c:v>
                </c:pt>
                <c:pt idx="6465">
                  <c:v>156.33699999999999</c:v>
                </c:pt>
                <c:pt idx="6466">
                  <c:v>156.47200000000001</c:v>
                </c:pt>
                <c:pt idx="6467">
                  <c:v>156.39500000000001</c:v>
                </c:pt>
                <c:pt idx="6468">
                  <c:v>156.148</c:v>
                </c:pt>
                <c:pt idx="6469">
                  <c:v>155.74199999999999</c:v>
                </c:pt>
                <c:pt idx="6470">
                  <c:v>155.05799999999999</c:v>
                </c:pt>
                <c:pt idx="6471">
                  <c:v>154.43899999999999</c:v>
                </c:pt>
                <c:pt idx="6472">
                  <c:v>153.72200000000001</c:v>
                </c:pt>
                <c:pt idx="6473">
                  <c:v>152.96899999999999</c:v>
                </c:pt>
                <c:pt idx="6474">
                  <c:v>152.84100000000001</c:v>
                </c:pt>
                <c:pt idx="6475">
                  <c:v>152.91300000000001</c:v>
                </c:pt>
                <c:pt idx="6476">
                  <c:v>152.934</c:v>
                </c:pt>
                <c:pt idx="6477">
                  <c:v>152.86000000000001</c:v>
                </c:pt>
                <c:pt idx="6478">
                  <c:v>152.93199999999999</c:v>
                </c:pt>
                <c:pt idx="6479">
                  <c:v>153.09899999999999</c:v>
                </c:pt>
                <c:pt idx="6480">
                  <c:v>153.14500000000001</c:v>
                </c:pt>
                <c:pt idx="6481">
                  <c:v>153.03899999999999</c:v>
                </c:pt>
                <c:pt idx="6482">
                  <c:v>152.71100000000001</c:v>
                </c:pt>
                <c:pt idx="6483">
                  <c:v>152.351</c:v>
                </c:pt>
                <c:pt idx="6484">
                  <c:v>151.91</c:v>
                </c:pt>
                <c:pt idx="6485">
                  <c:v>151.18600000000001</c:v>
                </c:pt>
                <c:pt idx="6486">
                  <c:v>150.572</c:v>
                </c:pt>
                <c:pt idx="6487">
                  <c:v>149.89599999999999</c:v>
                </c:pt>
                <c:pt idx="6488">
                  <c:v>149.26499999999999</c:v>
                </c:pt>
                <c:pt idx="6489">
                  <c:v>149.20599999999999</c:v>
                </c:pt>
                <c:pt idx="6490">
                  <c:v>149.28200000000001</c:v>
                </c:pt>
                <c:pt idx="6491">
                  <c:v>149.28899999999999</c:v>
                </c:pt>
                <c:pt idx="6492">
                  <c:v>149.35400000000001</c:v>
                </c:pt>
                <c:pt idx="6493">
                  <c:v>150.24199999999999</c:v>
                </c:pt>
                <c:pt idx="6494">
                  <c:v>151.67400000000001</c:v>
                </c:pt>
                <c:pt idx="6495">
                  <c:v>152.45099999999999</c:v>
                </c:pt>
                <c:pt idx="6496">
                  <c:v>152.87299999999999</c:v>
                </c:pt>
                <c:pt idx="6497">
                  <c:v>153.01599999999999</c:v>
                </c:pt>
                <c:pt idx="6498">
                  <c:v>152.89500000000001</c:v>
                </c:pt>
                <c:pt idx="6499">
                  <c:v>152.60300000000001</c:v>
                </c:pt>
                <c:pt idx="6500">
                  <c:v>152.01499999999999</c:v>
                </c:pt>
                <c:pt idx="6501">
                  <c:v>151.45699999999999</c:v>
                </c:pt>
                <c:pt idx="6502">
                  <c:v>150.81899999999999</c:v>
                </c:pt>
                <c:pt idx="6503">
                  <c:v>150.21</c:v>
                </c:pt>
                <c:pt idx="6504">
                  <c:v>150.15600000000001</c:v>
                </c:pt>
                <c:pt idx="6505">
                  <c:v>150.274</c:v>
                </c:pt>
                <c:pt idx="6506">
                  <c:v>150.441</c:v>
                </c:pt>
                <c:pt idx="6507">
                  <c:v>150.65600000000001</c:v>
                </c:pt>
                <c:pt idx="6508">
                  <c:v>151.15600000000001</c:v>
                </c:pt>
                <c:pt idx="6509">
                  <c:v>151.642</c:v>
                </c:pt>
                <c:pt idx="6510">
                  <c:v>151.77500000000001</c:v>
                </c:pt>
                <c:pt idx="6511">
                  <c:v>151.68600000000001</c:v>
                </c:pt>
                <c:pt idx="6512">
                  <c:v>151.37100000000001</c:v>
                </c:pt>
                <c:pt idx="6513">
                  <c:v>151.00399999999999</c:v>
                </c:pt>
                <c:pt idx="6514">
                  <c:v>150.53700000000001</c:v>
                </c:pt>
                <c:pt idx="6515">
                  <c:v>149.816</c:v>
                </c:pt>
                <c:pt idx="6516">
                  <c:v>149.197</c:v>
                </c:pt>
                <c:pt idx="6517">
                  <c:v>148.68899999999999</c:v>
                </c:pt>
                <c:pt idx="6518">
                  <c:v>149.25800000000001</c:v>
                </c:pt>
                <c:pt idx="6519">
                  <c:v>150.42599999999999</c:v>
                </c:pt>
                <c:pt idx="6520">
                  <c:v>151.64699999999999</c:v>
                </c:pt>
                <c:pt idx="6521">
                  <c:v>152.94999999999999</c:v>
                </c:pt>
                <c:pt idx="6522">
                  <c:v>153.732</c:v>
                </c:pt>
                <c:pt idx="6523">
                  <c:v>154.34</c:v>
                </c:pt>
                <c:pt idx="6524">
                  <c:v>154.822</c:v>
                </c:pt>
                <c:pt idx="6525">
                  <c:v>154.96600000000001</c:v>
                </c:pt>
                <c:pt idx="6526">
                  <c:v>154.90299999999999</c:v>
                </c:pt>
                <c:pt idx="6527">
                  <c:v>154.58799999999999</c:v>
                </c:pt>
                <c:pt idx="6528">
                  <c:v>154.22499999999999</c:v>
                </c:pt>
                <c:pt idx="6529">
                  <c:v>153.726</c:v>
                </c:pt>
                <c:pt idx="6530">
                  <c:v>152.93299999999999</c:v>
                </c:pt>
                <c:pt idx="6531">
                  <c:v>152.28899999999999</c:v>
                </c:pt>
                <c:pt idx="6532">
                  <c:v>152.047</c:v>
                </c:pt>
                <c:pt idx="6533">
                  <c:v>152.16300000000001</c:v>
                </c:pt>
                <c:pt idx="6534">
                  <c:v>152.30099999999999</c:v>
                </c:pt>
                <c:pt idx="6535">
                  <c:v>152.33199999999999</c:v>
                </c:pt>
                <c:pt idx="6536">
                  <c:v>152.185</c:v>
                </c:pt>
                <c:pt idx="6537">
                  <c:v>151.93299999999999</c:v>
                </c:pt>
                <c:pt idx="6538">
                  <c:v>151.542</c:v>
                </c:pt>
                <c:pt idx="6539">
                  <c:v>150.875</c:v>
                </c:pt>
                <c:pt idx="6540">
                  <c:v>150.291</c:v>
                </c:pt>
                <c:pt idx="6541">
                  <c:v>149.64699999999999</c:v>
                </c:pt>
                <c:pt idx="6542">
                  <c:v>148.74799999999999</c:v>
                </c:pt>
                <c:pt idx="6543">
                  <c:v>148.053</c:v>
                </c:pt>
                <c:pt idx="6544">
                  <c:v>147.352</c:v>
                </c:pt>
                <c:pt idx="6545">
                  <c:v>146.42400000000001</c:v>
                </c:pt>
                <c:pt idx="6546">
                  <c:v>145.73400000000001</c:v>
                </c:pt>
                <c:pt idx="6547">
                  <c:v>145.06899999999999</c:v>
                </c:pt>
                <c:pt idx="6548">
                  <c:v>144.178</c:v>
                </c:pt>
                <c:pt idx="6549">
                  <c:v>143.50800000000001</c:v>
                </c:pt>
                <c:pt idx="6550">
                  <c:v>142.852</c:v>
                </c:pt>
                <c:pt idx="6551">
                  <c:v>141.977</c:v>
                </c:pt>
                <c:pt idx="6552">
                  <c:v>141.34200000000001</c:v>
                </c:pt>
                <c:pt idx="6553">
                  <c:v>140.702</c:v>
                </c:pt>
                <c:pt idx="6554">
                  <c:v>139.875</c:v>
                </c:pt>
                <c:pt idx="6555">
                  <c:v>139.26</c:v>
                </c:pt>
                <c:pt idx="6556">
                  <c:v>138.68299999999999</c:v>
                </c:pt>
                <c:pt idx="6557">
                  <c:v>137.90700000000001</c:v>
                </c:pt>
                <c:pt idx="6558">
                  <c:v>137.33000000000001</c:v>
                </c:pt>
                <c:pt idx="6559">
                  <c:v>136.77699999999999</c:v>
                </c:pt>
                <c:pt idx="6560">
                  <c:v>136.01300000000001</c:v>
                </c:pt>
                <c:pt idx="6561">
                  <c:v>135.45099999999999</c:v>
                </c:pt>
                <c:pt idx="6562">
                  <c:v>134.87899999999999</c:v>
                </c:pt>
                <c:pt idx="6563">
                  <c:v>134.1</c:v>
                </c:pt>
                <c:pt idx="6564">
                  <c:v>133.52199999999999</c:v>
                </c:pt>
                <c:pt idx="6565">
                  <c:v>132.952</c:v>
                </c:pt>
                <c:pt idx="6566">
                  <c:v>132.18199999999999</c:v>
                </c:pt>
                <c:pt idx="6567">
                  <c:v>131.62899999999999</c:v>
                </c:pt>
                <c:pt idx="6568">
                  <c:v>131.08699999999999</c:v>
                </c:pt>
                <c:pt idx="6569">
                  <c:v>130.38900000000001</c:v>
                </c:pt>
                <c:pt idx="6570">
                  <c:v>129.893</c:v>
                </c:pt>
                <c:pt idx="6571">
                  <c:v>129.40600000000001</c:v>
                </c:pt>
                <c:pt idx="6572">
                  <c:v>128.767</c:v>
                </c:pt>
                <c:pt idx="6573">
                  <c:v>128.279</c:v>
                </c:pt>
                <c:pt idx="6574">
                  <c:v>127.791</c:v>
                </c:pt>
                <c:pt idx="6575">
                  <c:v>127.14700000000001</c:v>
                </c:pt>
                <c:pt idx="6576">
                  <c:v>126.697</c:v>
                </c:pt>
                <c:pt idx="6577">
                  <c:v>126.255</c:v>
                </c:pt>
                <c:pt idx="6578">
                  <c:v>125.682</c:v>
                </c:pt>
                <c:pt idx="6579">
                  <c:v>125.244</c:v>
                </c:pt>
                <c:pt idx="6580">
                  <c:v>124.80500000000001</c:v>
                </c:pt>
                <c:pt idx="6581">
                  <c:v>124.215</c:v>
                </c:pt>
                <c:pt idx="6582">
                  <c:v>123.79300000000001</c:v>
                </c:pt>
                <c:pt idx="6583">
                  <c:v>123.381</c:v>
                </c:pt>
                <c:pt idx="6584">
                  <c:v>122.846</c:v>
                </c:pt>
                <c:pt idx="6585">
                  <c:v>122.471</c:v>
                </c:pt>
                <c:pt idx="6586">
                  <c:v>122.09099999999999</c:v>
                </c:pt>
                <c:pt idx="6587">
                  <c:v>121.596</c:v>
                </c:pt>
                <c:pt idx="6588">
                  <c:v>121.211</c:v>
                </c:pt>
                <c:pt idx="6589">
                  <c:v>120.824</c:v>
                </c:pt>
                <c:pt idx="6590">
                  <c:v>120.334</c:v>
                </c:pt>
                <c:pt idx="6591">
                  <c:v>119.98399999999999</c:v>
                </c:pt>
                <c:pt idx="6592">
                  <c:v>119.66800000000001</c:v>
                </c:pt>
                <c:pt idx="6593">
                  <c:v>119.22199999999999</c:v>
                </c:pt>
                <c:pt idx="6594">
                  <c:v>118.88500000000001</c:v>
                </c:pt>
                <c:pt idx="6595">
                  <c:v>118.54</c:v>
                </c:pt>
                <c:pt idx="6596">
                  <c:v>118.09099999999999</c:v>
                </c:pt>
                <c:pt idx="6597">
                  <c:v>117.768</c:v>
                </c:pt>
                <c:pt idx="6598">
                  <c:v>117.444</c:v>
                </c:pt>
                <c:pt idx="6599">
                  <c:v>117.041</c:v>
                </c:pt>
                <c:pt idx="6600">
                  <c:v>116.753</c:v>
                </c:pt>
                <c:pt idx="6601">
                  <c:v>116.45399999999999</c:v>
                </c:pt>
                <c:pt idx="6602">
                  <c:v>116.04900000000001</c:v>
                </c:pt>
                <c:pt idx="6603">
                  <c:v>115.756</c:v>
                </c:pt>
                <c:pt idx="6604">
                  <c:v>115.542</c:v>
                </c:pt>
                <c:pt idx="6605">
                  <c:v>115.46</c:v>
                </c:pt>
                <c:pt idx="6606">
                  <c:v>115.523</c:v>
                </c:pt>
                <c:pt idx="6607">
                  <c:v>115.717</c:v>
                </c:pt>
                <c:pt idx="6608">
                  <c:v>116.232</c:v>
                </c:pt>
                <c:pt idx="6609">
                  <c:v>116.785</c:v>
                </c:pt>
                <c:pt idx="6610">
                  <c:v>117.381</c:v>
                </c:pt>
                <c:pt idx="6611">
                  <c:v>118.11499999999999</c:v>
                </c:pt>
                <c:pt idx="6612">
                  <c:v>118.59399999999999</c:v>
                </c:pt>
                <c:pt idx="6613">
                  <c:v>118.964</c:v>
                </c:pt>
                <c:pt idx="6614">
                  <c:v>119.324</c:v>
                </c:pt>
                <c:pt idx="6615">
                  <c:v>119.49299999999999</c:v>
                </c:pt>
                <c:pt idx="6616">
                  <c:v>119.554</c:v>
                </c:pt>
                <c:pt idx="6617">
                  <c:v>119.542</c:v>
                </c:pt>
                <c:pt idx="6618">
                  <c:v>119.565</c:v>
                </c:pt>
                <c:pt idx="6619">
                  <c:v>119.694</c:v>
                </c:pt>
                <c:pt idx="6620">
                  <c:v>120.01</c:v>
                </c:pt>
                <c:pt idx="6621">
                  <c:v>120.288</c:v>
                </c:pt>
                <c:pt idx="6622">
                  <c:v>120.666</c:v>
                </c:pt>
                <c:pt idx="6623">
                  <c:v>121.404</c:v>
                </c:pt>
                <c:pt idx="6624">
                  <c:v>122.071</c:v>
                </c:pt>
                <c:pt idx="6625">
                  <c:v>122.739</c:v>
                </c:pt>
                <c:pt idx="6626">
                  <c:v>123.535</c:v>
                </c:pt>
                <c:pt idx="6627">
                  <c:v>124.032</c:v>
                </c:pt>
                <c:pt idx="6628">
                  <c:v>124.393</c:v>
                </c:pt>
                <c:pt idx="6629">
                  <c:v>124.693</c:v>
                </c:pt>
                <c:pt idx="6630">
                  <c:v>124.798</c:v>
                </c:pt>
                <c:pt idx="6631">
                  <c:v>124.8</c:v>
                </c:pt>
                <c:pt idx="6632">
                  <c:v>124.756</c:v>
                </c:pt>
                <c:pt idx="6633">
                  <c:v>124.798</c:v>
                </c:pt>
                <c:pt idx="6634">
                  <c:v>124.931</c:v>
                </c:pt>
                <c:pt idx="6635">
                  <c:v>125.242</c:v>
                </c:pt>
                <c:pt idx="6636">
                  <c:v>125.664</c:v>
                </c:pt>
                <c:pt idx="6637">
                  <c:v>126.325</c:v>
                </c:pt>
                <c:pt idx="6638">
                  <c:v>127.35599999999999</c:v>
                </c:pt>
                <c:pt idx="6639">
                  <c:v>128.125</c:v>
                </c:pt>
                <c:pt idx="6640">
                  <c:v>128.804</c:v>
                </c:pt>
                <c:pt idx="6641">
                  <c:v>129.52199999999999</c:v>
                </c:pt>
                <c:pt idx="6642">
                  <c:v>129.93600000000001</c:v>
                </c:pt>
                <c:pt idx="6643">
                  <c:v>130.191</c:v>
                </c:pt>
                <c:pt idx="6644">
                  <c:v>130.322</c:v>
                </c:pt>
                <c:pt idx="6645">
                  <c:v>130.28700000000001</c:v>
                </c:pt>
                <c:pt idx="6646">
                  <c:v>130.26900000000001</c:v>
                </c:pt>
                <c:pt idx="6647">
                  <c:v>130.417</c:v>
                </c:pt>
                <c:pt idx="6648">
                  <c:v>130.67500000000001</c:v>
                </c:pt>
                <c:pt idx="6649">
                  <c:v>131.047</c:v>
                </c:pt>
                <c:pt idx="6650">
                  <c:v>131.673</c:v>
                </c:pt>
                <c:pt idx="6651">
                  <c:v>132.23099999999999</c:v>
                </c:pt>
                <c:pt idx="6652">
                  <c:v>132.78</c:v>
                </c:pt>
                <c:pt idx="6653">
                  <c:v>133.40199999999999</c:v>
                </c:pt>
                <c:pt idx="6654">
                  <c:v>133.75399999999999</c:v>
                </c:pt>
                <c:pt idx="6655">
                  <c:v>133.97200000000001</c:v>
                </c:pt>
                <c:pt idx="6656">
                  <c:v>134.149</c:v>
                </c:pt>
                <c:pt idx="6657">
                  <c:v>134.17099999999999</c:v>
                </c:pt>
                <c:pt idx="6658">
                  <c:v>134.04300000000001</c:v>
                </c:pt>
                <c:pt idx="6659">
                  <c:v>133.744</c:v>
                </c:pt>
                <c:pt idx="6660">
                  <c:v>133.57400000000001</c:v>
                </c:pt>
                <c:pt idx="6661">
                  <c:v>133.57400000000001</c:v>
                </c:pt>
                <c:pt idx="6662">
                  <c:v>133.86000000000001</c:v>
                </c:pt>
                <c:pt idx="6663">
                  <c:v>134.167</c:v>
                </c:pt>
                <c:pt idx="6664">
                  <c:v>134.559</c:v>
                </c:pt>
                <c:pt idx="6665">
                  <c:v>135.15</c:v>
                </c:pt>
                <c:pt idx="6666">
                  <c:v>135.66800000000001</c:v>
                </c:pt>
                <c:pt idx="6667">
                  <c:v>136.17699999999999</c:v>
                </c:pt>
                <c:pt idx="6668">
                  <c:v>136.75</c:v>
                </c:pt>
                <c:pt idx="6669">
                  <c:v>137.08500000000001</c:v>
                </c:pt>
                <c:pt idx="6670">
                  <c:v>137.30799999999999</c:v>
                </c:pt>
                <c:pt idx="6671">
                  <c:v>137.44300000000001</c:v>
                </c:pt>
                <c:pt idx="6672">
                  <c:v>137.43600000000001</c:v>
                </c:pt>
                <c:pt idx="6673">
                  <c:v>137.322</c:v>
                </c:pt>
                <c:pt idx="6674">
                  <c:v>137.024</c:v>
                </c:pt>
                <c:pt idx="6675">
                  <c:v>136.84200000000001</c:v>
                </c:pt>
                <c:pt idx="6676">
                  <c:v>136.88800000000001</c:v>
                </c:pt>
                <c:pt idx="6677">
                  <c:v>137.196</c:v>
                </c:pt>
                <c:pt idx="6678">
                  <c:v>137.49799999999999</c:v>
                </c:pt>
                <c:pt idx="6679">
                  <c:v>137.81800000000001</c:v>
                </c:pt>
                <c:pt idx="6680">
                  <c:v>138.25</c:v>
                </c:pt>
                <c:pt idx="6681">
                  <c:v>138.56299999999999</c:v>
                </c:pt>
                <c:pt idx="6682">
                  <c:v>138.82300000000001</c:v>
                </c:pt>
                <c:pt idx="6683">
                  <c:v>139.042</c:v>
                </c:pt>
                <c:pt idx="6684">
                  <c:v>139.12299999999999</c:v>
                </c:pt>
                <c:pt idx="6685">
                  <c:v>139.11199999999999</c:v>
                </c:pt>
                <c:pt idx="6686">
                  <c:v>138.995</c:v>
                </c:pt>
                <c:pt idx="6687">
                  <c:v>138.822</c:v>
                </c:pt>
                <c:pt idx="6688">
                  <c:v>138.54</c:v>
                </c:pt>
                <c:pt idx="6689">
                  <c:v>138.11600000000001</c:v>
                </c:pt>
                <c:pt idx="6690">
                  <c:v>138.01300000000001</c:v>
                </c:pt>
                <c:pt idx="6691">
                  <c:v>138.25299999999999</c:v>
                </c:pt>
                <c:pt idx="6692">
                  <c:v>138.88399999999999</c:v>
                </c:pt>
                <c:pt idx="6693">
                  <c:v>139.48500000000001</c:v>
                </c:pt>
                <c:pt idx="6694">
                  <c:v>140.19300000000001</c:v>
                </c:pt>
                <c:pt idx="6695">
                  <c:v>141.25200000000001</c:v>
                </c:pt>
                <c:pt idx="6696">
                  <c:v>142.042</c:v>
                </c:pt>
                <c:pt idx="6697">
                  <c:v>142.727</c:v>
                </c:pt>
                <c:pt idx="6698">
                  <c:v>143.43</c:v>
                </c:pt>
                <c:pt idx="6699">
                  <c:v>143.809</c:v>
                </c:pt>
                <c:pt idx="6700">
                  <c:v>144.036</c:v>
                </c:pt>
                <c:pt idx="6701">
                  <c:v>144.142</c:v>
                </c:pt>
                <c:pt idx="6702">
                  <c:v>144.06</c:v>
                </c:pt>
                <c:pt idx="6703">
                  <c:v>143.857</c:v>
                </c:pt>
                <c:pt idx="6704">
                  <c:v>143.79900000000001</c:v>
                </c:pt>
                <c:pt idx="6705">
                  <c:v>144.108</c:v>
                </c:pt>
                <c:pt idx="6706">
                  <c:v>144.61600000000001</c:v>
                </c:pt>
                <c:pt idx="6707">
                  <c:v>145.435</c:v>
                </c:pt>
                <c:pt idx="6708">
                  <c:v>146.208</c:v>
                </c:pt>
                <c:pt idx="6709">
                  <c:v>147.06800000000001</c:v>
                </c:pt>
                <c:pt idx="6710">
                  <c:v>148.14699999999999</c:v>
                </c:pt>
                <c:pt idx="6711">
                  <c:v>148.82599999999999</c:v>
                </c:pt>
                <c:pt idx="6712">
                  <c:v>149.32499999999999</c:v>
                </c:pt>
                <c:pt idx="6713">
                  <c:v>149.76499999999999</c:v>
                </c:pt>
                <c:pt idx="6714">
                  <c:v>149.90899999999999</c:v>
                </c:pt>
                <c:pt idx="6715">
                  <c:v>149.90899999999999</c:v>
                </c:pt>
                <c:pt idx="6716">
                  <c:v>149.679</c:v>
                </c:pt>
                <c:pt idx="6717">
                  <c:v>149.387</c:v>
                </c:pt>
                <c:pt idx="6718">
                  <c:v>149.012</c:v>
                </c:pt>
                <c:pt idx="6719">
                  <c:v>148.69</c:v>
                </c:pt>
                <c:pt idx="6720">
                  <c:v>148.64400000000001</c:v>
                </c:pt>
                <c:pt idx="6721">
                  <c:v>148.70099999999999</c:v>
                </c:pt>
                <c:pt idx="6722">
                  <c:v>148.86199999999999</c:v>
                </c:pt>
                <c:pt idx="6723">
                  <c:v>149.08699999999999</c:v>
                </c:pt>
                <c:pt idx="6724">
                  <c:v>149.36500000000001</c:v>
                </c:pt>
                <c:pt idx="6725">
                  <c:v>149.732</c:v>
                </c:pt>
                <c:pt idx="6726">
                  <c:v>149.94900000000001</c:v>
                </c:pt>
                <c:pt idx="6727">
                  <c:v>150.05199999999999</c:v>
                </c:pt>
                <c:pt idx="6728">
                  <c:v>150.05000000000001</c:v>
                </c:pt>
                <c:pt idx="6729">
                  <c:v>149.952</c:v>
                </c:pt>
                <c:pt idx="6730">
                  <c:v>149.756</c:v>
                </c:pt>
                <c:pt idx="6731">
                  <c:v>149.34200000000001</c:v>
                </c:pt>
                <c:pt idx="6732">
                  <c:v>148.916</c:v>
                </c:pt>
                <c:pt idx="6733">
                  <c:v>148.53</c:v>
                </c:pt>
                <c:pt idx="6734">
                  <c:v>148.286</c:v>
                </c:pt>
                <c:pt idx="6735">
                  <c:v>148.291</c:v>
                </c:pt>
                <c:pt idx="6736">
                  <c:v>148.37299999999999</c:v>
                </c:pt>
                <c:pt idx="6737">
                  <c:v>148.59299999999999</c:v>
                </c:pt>
                <c:pt idx="6738">
                  <c:v>148.87899999999999</c:v>
                </c:pt>
                <c:pt idx="6739">
                  <c:v>149.15299999999999</c:v>
                </c:pt>
                <c:pt idx="6740">
                  <c:v>149.39699999999999</c:v>
                </c:pt>
                <c:pt idx="6741">
                  <c:v>149.47399999999999</c:v>
                </c:pt>
                <c:pt idx="6742">
                  <c:v>149.422</c:v>
                </c:pt>
                <c:pt idx="6743">
                  <c:v>149.22800000000001</c:v>
                </c:pt>
                <c:pt idx="6744">
                  <c:v>148.982</c:v>
                </c:pt>
                <c:pt idx="6745">
                  <c:v>148.62200000000001</c:v>
                </c:pt>
                <c:pt idx="6746">
                  <c:v>148.02099999999999</c:v>
                </c:pt>
                <c:pt idx="6747">
                  <c:v>147.50700000000001</c:v>
                </c:pt>
                <c:pt idx="6748">
                  <c:v>147</c:v>
                </c:pt>
                <c:pt idx="6749">
                  <c:v>146.40799999999999</c:v>
                </c:pt>
                <c:pt idx="6750">
                  <c:v>146.01300000000001</c:v>
                </c:pt>
                <c:pt idx="6751">
                  <c:v>145.613</c:v>
                </c:pt>
                <c:pt idx="6752">
                  <c:v>145.238</c:v>
                </c:pt>
                <c:pt idx="6753">
                  <c:v>145.11799999999999</c:v>
                </c:pt>
                <c:pt idx="6754">
                  <c:v>145.08600000000001</c:v>
                </c:pt>
                <c:pt idx="6755">
                  <c:v>145.03100000000001</c:v>
                </c:pt>
                <c:pt idx="6756">
                  <c:v>144.93600000000001</c:v>
                </c:pt>
                <c:pt idx="6757">
                  <c:v>144.76400000000001</c:v>
                </c:pt>
                <c:pt idx="6758">
                  <c:v>144.47399999999999</c:v>
                </c:pt>
                <c:pt idx="6759">
                  <c:v>144.18199999999999</c:v>
                </c:pt>
                <c:pt idx="6760">
                  <c:v>143.786</c:v>
                </c:pt>
                <c:pt idx="6761">
                  <c:v>143.18100000000001</c:v>
                </c:pt>
                <c:pt idx="6762">
                  <c:v>142.68799999999999</c:v>
                </c:pt>
                <c:pt idx="6763">
                  <c:v>142.31800000000001</c:v>
                </c:pt>
                <c:pt idx="6764">
                  <c:v>142.04599999999999</c:v>
                </c:pt>
                <c:pt idx="6765">
                  <c:v>141.97</c:v>
                </c:pt>
                <c:pt idx="6766">
                  <c:v>141.952</c:v>
                </c:pt>
                <c:pt idx="6767">
                  <c:v>142.09800000000001</c:v>
                </c:pt>
                <c:pt idx="6768">
                  <c:v>142.38</c:v>
                </c:pt>
                <c:pt idx="6769">
                  <c:v>142.74600000000001</c:v>
                </c:pt>
                <c:pt idx="6770">
                  <c:v>143.16200000000001</c:v>
                </c:pt>
                <c:pt idx="6771">
                  <c:v>143.36000000000001</c:v>
                </c:pt>
                <c:pt idx="6772">
                  <c:v>143.441</c:v>
                </c:pt>
                <c:pt idx="6773">
                  <c:v>143.43199999999999</c:v>
                </c:pt>
                <c:pt idx="6774">
                  <c:v>143.32300000000001</c:v>
                </c:pt>
                <c:pt idx="6775">
                  <c:v>143.07900000000001</c:v>
                </c:pt>
                <c:pt idx="6776">
                  <c:v>142.631</c:v>
                </c:pt>
                <c:pt idx="6777">
                  <c:v>142.30600000000001</c:v>
                </c:pt>
                <c:pt idx="6778">
                  <c:v>142.22399999999999</c:v>
                </c:pt>
                <c:pt idx="6779">
                  <c:v>142.548</c:v>
                </c:pt>
                <c:pt idx="6780">
                  <c:v>143.001</c:v>
                </c:pt>
                <c:pt idx="6781">
                  <c:v>143.624</c:v>
                </c:pt>
                <c:pt idx="6782">
                  <c:v>144.62200000000001</c:v>
                </c:pt>
                <c:pt idx="6783">
                  <c:v>145.36000000000001</c:v>
                </c:pt>
                <c:pt idx="6784">
                  <c:v>145.97499999999999</c:v>
                </c:pt>
                <c:pt idx="6785">
                  <c:v>146.53899999999999</c:v>
                </c:pt>
                <c:pt idx="6786">
                  <c:v>146.809</c:v>
                </c:pt>
                <c:pt idx="6787">
                  <c:v>146.91200000000001</c:v>
                </c:pt>
                <c:pt idx="6788">
                  <c:v>146.857</c:v>
                </c:pt>
                <c:pt idx="6789">
                  <c:v>146.70500000000001</c:v>
                </c:pt>
                <c:pt idx="6790">
                  <c:v>146.40700000000001</c:v>
                </c:pt>
                <c:pt idx="6791">
                  <c:v>145.928</c:v>
                </c:pt>
                <c:pt idx="6792">
                  <c:v>145.63300000000001</c:v>
                </c:pt>
                <c:pt idx="6793">
                  <c:v>145.48599999999999</c:v>
                </c:pt>
                <c:pt idx="6794">
                  <c:v>145.364</c:v>
                </c:pt>
                <c:pt idx="6795">
                  <c:v>145.292</c:v>
                </c:pt>
                <c:pt idx="6796">
                  <c:v>145.351</c:v>
                </c:pt>
                <c:pt idx="6797">
                  <c:v>145.56800000000001</c:v>
                </c:pt>
                <c:pt idx="6798">
                  <c:v>145.74700000000001</c:v>
                </c:pt>
                <c:pt idx="6799">
                  <c:v>145.869</c:v>
                </c:pt>
                <c:pt idx="6800">
                  <c:v>145.89599999999999</c:v>
                </c:pt>
                <c:pt idx="6801">
                  <c:v>145.79499999999999</c:v>
                </c:pt>
                <c:pt idx="6802">
                  <c:v>145.608</c:v>
                </c:pt>
                <c:pt idx="6803">
                  <c:v>145.238</c:v>
                </c:pt>
                <c:pt idx="6804">
                  <c:v>144.87700000000001</c:v>
                </c:pt>
                <c:pt idx="6805">
                  <c:v>144.43700000000001</c:v>
                </c:pt>
                <c:pt idx="6806">
                  <c:v>143.77199999999999</c:v>
                </c:pt>
                <c:pt idx="6807">
                  <c:v>143.28399999999999</c:v>
                </c:pt>
                <c:pt idx="6808">
                  <c:v>142.85499999999999</c:v>
                </c:pt>
                <c:pt idx="6809">
                  <c:v>142.36099999999999</c:v>
                </c:pt>
                <c:pt idx="6810">
                  <c:v>142.09700000000001</c:v>
                </c:pt>
                <c:pt idx="6811">
                  <c:v>142.27600000000001</c:v>
                </c:pt>
                <c:pt idx="6812">
                  <c:v>143.06200000000001</c:v>
                </c:pt>
                <c:pt idx="6813">
                  <c:v>143.83799999999999</c:v>
                </c:pt>
                <c:pt idx="6814">
                  <c:v>144.59</c:v>
                </c:pt>
                <c:pt idx="6815">
                  <c:v>145.43299999999999</c:v>
                </c:pt>
                <c:pt idx="6816">
                  <c:v>145.875</c:v>
                </c:pt>
                <c:pt idx="6817">
                  <c:v>146.136</c:v>
                </c:pt>
                <c:pt idx="6818">
                  <c:v>146.26900000000001</c:v>
                </c:pt>
                <c:pt idx="6819">
                  <c:v>146.196</c:v>
                </c:pt>
                <c:pt idx="6820">
                  <c:v>145.95099999999999</c:v>
                </c:pt>
                <c:pt idx="6821">
                  <c:v>145.76</c:v>
                </c:pt>
                <c:pt idx="6822">
                  <c:v>145.79300000000001</c:v>
                </c:pt>
                <c:pt idx="6823">
                  <c:v>145.92599999999999</c:v>
                </c:pt>
                <c:pt idx="6824">
                  <c:v>146.18299999999999</c:v>
                </c:pt>
                <c:pt idx="6825">
                  <c:v>146.447</c:v>
                </c:pt>
                <c:pt idx="6826">
                  <c:v>146.73400000000001</c:v>
                </c:pt>
                <c:pt idx="6827">
                  <c:v>147.04499999999999</c:v>
                </c:pt>
                <c:pt idx="6828">
                  <c:v>147.19399999999999</c:v>
                </c:pt>
                <c:pt idx="6829">
                  <c:v>147.25700000000001</c:v>
                </c:pt>
                <c:pt idx="6830">
                  <c:v>147.21299999999999</c:v>
                </c:pt>
                <c:pt idx="6831">
                  <c:v>147.09399999999999</c:v>
                </c:pt>
                <c:pt idx="6832">
                  <c:v>146.898</c:v>
                </c:pt>
                <c:pt idx="6833">
                  <c:v>146.48599999999999</c:v>
                </c:pt>
                <c:pt idx="6834">
                  <c:v>146.077</c:v>
                </c:pt>
                <c:pt idx="6835">
                  <c:v>145.81299999999999</c:v>
                </c:pt>
                <c:pt idx="6836">
                  <c:v>145.96799999999999</c:v>
                </c:pt>
                <c:pt idx="6837">
                  <c:v>146.428</c:v>
                </c:pt>
                <c:pt idx="6838">
                  <c:v>146.99600000000001</c:v>
                </c:pt>
                <c:pt idx="6839">
                  <c:v>147.75</c:v>
                </c:pt>
                <c:pt idx="6840">
                  <c:v>148.36600000000001</c:v>
                </c:pt>
                <c:pt idx="6841">
                  <c:v>149</c:v>
                </c:pt>
                <c:pt idx="6842">
                  <c:v>149.697</c:v>
                </c:pt>
                <c:pt idx="6843">
                  <c:v>150.05199999999999</c:v>
                </c:pt>
                <c:pt idx="6844">
                  <c:v>150.25200000000001</c:v>
                </c:pt>
                <c:pt idx="6845">
                  <c:v>150.328</c:v>
                </c:pt>
                <c:pt idx="6846">
                  <c:v>150.27799999999999</c:v>
                </c:pt>
                <c:pt idx="6847">
                  <c:v>150.10900000000001</c:v>
                </c:pt>
                <c:pt idx="6848">
                  <c:v>149.70699999999999</c:v>
                </c:pt>
                <c:pt idx="6849">
                  <c:v>149.31200000000001</c:v>
                </c:pt>
                <c:pt idx="6850">
                  <c:v>148.95099999999999</c:v>
                </c:pt>
                <c:pt idx="6851">
                  <c:v>148.696</c:v>
                </c:pt>
                <c:pt idx="6852">
                  <c:v>148.64599999999999</c:v>
                </c:pt>
                <c:pt idx="6853">
                  <c:v>148.625</c:v>
                </c:pt>
                <c:pt idx="6854">
                  <c:v>148.66399999999999</c:v>
                </c:pt>
                <c:pt idx="6855">
                  <c:v>148.68299999999999</c:v>
                </c:pt>
                <c:pt idx="6856">
                  <c:v>148.679</c:v>
                </c:pt>
                <c:pt idx="6857">
                  <c:v>148.62299999999999</c:v>
                </c:pt>
                <c:pt idx="6858">
                  <c:v>148.535</c:v>
                </c:pt>
                <c:pt idx="6859">
                  <c:v>148.376</c:v>
                </c:pt>
                <c:pt idx="6860">
                  <c:v>148.08000000000001</c:v>
                </c:pt>
                <c:pt idx="6861">
                  <c:v>147.80199999999999</c:v>
                </c:pt>
                <c:pt idx="6862">
                  <c:v>147.46899999999999</c:v>
                </c:pt>
                <c:pt idx="6863">
                  <c:v>146.928</c:v>
                </c:pt>
                <c:pt idx="6864">
                  <c:v>146.452</c:v>
                </c:pt>
                <c:pt idx="6865">
                  <c:v>145.999</c:v>
                </c:pt>
                <c:pt idx="6866">
                  <c:v>145.60900000000001</c:v>
                </c:pt>
                <c:pt idx="6867">
                  <c:v>145.43199999999999</c:v>
                </c:pt>
                <c:pt idx="6868">
                  <c:v>145.321</c:v>
                </c:pt>
                <c:pt idx="6869">
                  <c:v>145.5</c:v>
                </c:pt>
                <c:pt idx="6870">
                  <c:v>146.03100000000001</c:v>
                </c:pt>
                <c:pt idx="6871">
                  <c:v>146.76300000000001</c:v>
                </c:pt>
                <c:pt idx="6872">
                  <c:v>147.62799999999999</c:v>
                </c:pt>
                <c:pt idx="6873">
                  <c:v>148.15299999999999</c:v>
                </c:pt>
                <c:pt idx="6874">
                  <c:v>148.465</c:v>
                </c:pt>
                <c:pt idx="6875">
                  <c:v>148.648</c:v>
                </c:pt>
                <c:pt idx="6876">
                  <c:v>148.61799999999999</c:v>
                </c:pt>
                <c:pt idx="6877">
                  <c:v>148.43700000000001</c:v>
                </c:pt>
                <c:pt idx="6878">
                  <c:v>148.03</c:v>
                </c:pt>
                <c:pt idx="6879">
                  <c:v>147.65299999999999</c:v>
                </c:pt>
                <c:pt idx="6880">
                  <c:v>147.41999999999999</c:v>
                </c:pt>
                <c:pt idx="6881">
                  <c:v>147.45699999999999</c:v>
                </c:pt>
                <c:pt idx="6882">
                  <c:v>147.62700000000001</c:v>
                </c:pt>
                <c:pt idx="6883">
                  <c:v>147.82300000000001</c:v>
                </c:pt>
                <c:pt idx="6884">
                  <c:v>148.06299999999999</c:v>
                </c:pt>
                <c:pt idx="6885">
                  <c:v>148.19999999999999</c:v>
                </c:pt>
                <c:pt idx="6886">
                  <c:v>148.32400000000001</c:v>
                </c:pt>
                <c:pt idx="6887">
                  <c:v>148.44900000000001</c:v>
                </c:pt>
                <c:pt idx="6888">
                  <c:v>148.529</c:v>
                </c:pt>
                <c:pt idx="6889">
                  <c:v>148.58600000000001</c:v>
                </c:pt>
                <c:pt idx="6890">
                  <c:v>148.52699999999999</c:v>
                </c:pt>
                <c:pt idx="6891">
                  <c:v>148.392</c:v>
                </c:pt>
                <c:pt idx="6892">
                  <c:v>148.17699999999999</c:v>
                </c:pt>
                <c:pt idx="6893">
                  <c:v>147.97900000000001</c:v>
                </c:pt>
                <c:pt idx="6894">
                  <c:v>148.14400000000001</c:v>
                </c:pt>
                <c:pt idx="6895">
                  <c:v>148.536</c:v>
                </c:pt>
                <c:pt idx="6896">
                  <c:v>149.166</c:v>
                </c:pt>
                <c:pt idx="6897">
                  <c:v>149.726</c:v>
                </c:pt>
                <c:pt idx="6898">
                  <c:v>150.346</c:v>
                </c:pt>
                <c:pt idx="6899">
                  <c:v>151.14500000000001</c:v>
                </c:pt>
                <c:pt idx="6900">
                  <c:v>151.65299999999999</c:v>
                </c:pt>
                <c:pt idx="6901">
                  <c:v>152.00899999999999</c:v>
                </c:pt>
                <c:pt idx="6902">
                  <c:v>152.29</c:v>
                </c:pt>
                <c:pt idx="6903">
                  <c:v>152.357</c:v>
                </c:pt>
                <c:pt idx="6904">
                  <c:v>152.28100000000001</c:v>
                </c:pt>
                <c:pt idx="6905">
                  <c:v>151.98099999999999</c:v>
                </c:pt>
                <c:pt idx="6906">
                  <c:v>151.67500000000001</c:v>
                </c:pt>
                <c:pt idx="6907">
                  <c:v>151.56700000000001</c:v>
                </c:pt>
                <c:pt idx="6908">
                  <c:v>151.97499999999999</c:v>
                </c:pt>
                <c:pt idx="6909">
                  <c:v>152.65299999999999</c:v>
                </c:pt>
                <c:pt idx="6910">
                  <c:v>153.506</c:v>
                </c:pt>
                <c:pt idx="6911">
                  <c:v>155.07900000000001</c:v>
                </c:pt>
                <c:pt idx="6912">
                  <c:v>156.512</c:v>
                </c:pt>
                <c:pt idx="6913">
                  <c:v>157.89099999999999</c:v>
                </c:pt>
                <c:pt idx="6914">
                  <c:v>159.37100000000001</c:v>
                </c:pt>
                <c:pt idx="6915">
                  <c:v>160.17400000000001</c:v>
                </c:pt>
                <c:pt idx="6916">
                  <c:v>160.696</c:v>
                </c:pt>
                <c:pt idx="6917">
                  <c:v>161.09</c:v>
                </c:pt>
                <c:pt idx="6918">
                  <c:v>161.13999999999999</c:v>
                </c:pt>
                <c:pt idx="6919">
                  <c:v>160.988</c:v>
                </c:pt>
                <c:pt idx="6920">
                  <c:v>160.584</c:v>
                </c:pt>
                <c:pt idx="6921">
                  <c:v>160.25899999999999</c:v>
                </c:pt>
                <c:pt idx="6922">
                  <c:v>160.04900000000001</c:v>
                </c:pt>
                <c:pt idx="6923">
                  <c:v>159.90100000000001</c:v>
                </c:pt>
                <c:pt idx="6924">
                  <c:v>159.828</c:v>
                </c:pt>
                <c:pt idx="6925">
                  <c:v>159.904</c:v>
                </c:pt>
                <c:pt idx="6926">
                  <c:v>160.14400000000001</c:v>
                </c:pt>
                <c:pt idx="6927">
                  <c:v>160.374</c:v>
                </c:pt>
                <c:pt idx="6928">
                  <c:v>160.55600000000001</c:v>
                </c:pt>
                <c:pt idx="6929">
                  <c:v>160.679</c:v>
                </c:pt>
                <c:pt idx="6930">
                  <c:v>160.667</c:v>
                </c:pt>
                <c:pt idx="6931">
                  <c:v>160.548</c:v>
                </c:pt>
                <c:pt idx="6932">
                  <c:v>160.238</c:v>
                </c:pt>
                <c:pt idx="6933">
                  <c:v>159.898</c:v>
                </c:pt>
                <c:pt idx="6934">
                  <c:v>159.44</c:v>
                </c:pt>
                <c:pt idx="6935">
                  <c:v>158.81</c:v>
                </c:pt>
                <c:pt idx="6936">
                  <c:v>158.41499999999999</c:v>
                </c:pt>
                <c:pt idx="6937">
                  <c:v>158.15799999999999</c:v>
                </c:pt>
                <c:pt idx="6938">
                  <c:v>157.874</c:v>
                </c:pt>
                <c:pt idx="6939">
                  <c:v>157.685</c:v>
                </c:pt>
                <c:pt idx="6940">
                  <c:v>157.49799999999999</c:v>
                </c:pt>
                <c:pt idx="6941">
                  <c:v>157.19900000000001</c:v>
                </c:pt>
                <c:pt idx="6942">
                  <c:v>156.96199999999999</c:v>
                </c:pt>
                <c:pt idx="6943">
                  <c:v>156.715</c:v>
                </c:pt>
                <c:pt idx="6944">
                  <c:v>156.34399999999999</c:v>
                </c:pt>
                <c:pt idx="6945">
                  <c:v>156.083</c:v>
                </c:pt>
                <c:pt idx="6946">
                  <c:v>155.76400000000001</c:v>
                </c:pt>
                <c:pt idx="6947">
                  <c:v>155.27099999999999</c:v>
                </c:pt>
                <c:pt idx="6948">
                  <c:v>154.83000000000001</c:v>
                </c:pt>
                <c:pt idx="6949">
                  <c:v>154.322</c:v>
                </c:pt>
                <c:pt idx="6950">
                  <c:v>153.58600000000001</c:v>
                </c:pt>
                <c:pt idx="6951">
                  <c:v>153.03899999999999</c:v>
                </c:pt>
                <c:pt idx="6952">
                  <c:v>152.554</c:v>
                </c:pt>
                <c:pt idx="6953">
                  <c:v>151.89699999999999</c:v>
                </c:pt>
                <c:pt idx="6954">
                  <c:v>151.48599999999999</c:v>
                </c:pt>
                <c:pt idx="6955">
                  <c:v>151.47800000000001</c:v>
                </c:pt>
                <c:pt idx="6956">
                  <c:v>152.071</c:v>
                </c:pt>
                <c:pt idx="6957">
                  <c:v>152.65</c:v>
                </c:pt>
                <c:pt idx="6958">
                  <c:v>153.21100000000001</c:v>
                </c:pt>
                <c:pt idx="6959">
                  <c:v>153.75</c:v>
                </c:pt>
                <c:pt idx="6960">
                  <c:v>153.999</c:v>
                </c:pt>
                <c:pt idx="6961">
                  <c:v>154.09700000000001</c:v>
                </c:pt>
                <c:pt idx="6962">
                  <c:v>154.03899999999999</c:v>
                </c:pt>
                <c:pt idx="6963">
                  <c:v>153.828</c:v>
                </c:pt>
                <c:pt idx="6964">
                  <c:v>153.489</c:v>
                </c:pt>
                <c:pt idx="6965">
                  <c:v>152.90799999999999</c:v>
                </c:pt>
                <c:pt idx="6966">
                  <c:v>152.47499999999999</c:v>
                </c:pt>
                <c:pt idx="6967">
                  <c:v>152.15799999999999</c:v>
                </c:pt>
                <c:pt idx="6968">
                  <c:v>151.852</c:v>
                </c:pt>
                <c:pt idx="6969">
                  <c:v>151.70699999999999</c:v>
                </c:pt>
                <c:pt idx="6970">
                  <c:v>151.54599999999999</c:v>
                </c:pt>
                <c:pt idx="6971">
                  <c:v>151.35900000000001</c:v>
                </c:pt>
                <c:pt idx="6972">
                  <c:v>151.196</c:v>
                </c:pt>
                <c:pt idx="6973">
                  <c:v>151.04499999999999</c:v>
                </c:pt>
                <c:pt idx="6974">
                  <c:v>150.815</c:v>
                </c:pt>
                <c:pt idx="6975">
                  <c:v>150.62799999999999</c:v>
                </c:pt>
                <c:pt idx="6976">
                  <c:v>150.398</c:v>
                </c:pt>
                <c:pt idx="6977">
                  <c:v>150.03899999999999</c:v>
                </c:pt>
                <c:pt idx="6978">
                  <c:v>149.72</c:v>
                </c:pt>
                <c:pt idx="6979">
                  <c:v>149.352</c:v>
                </c:pt>
                <c:pt idx="6980">
                  <c:v>148.79400000000001</c:v>
                </c:pt>
                <c:pt idx="6981">
                  <c:v>148.33000000000001</c:v>
                </c:pt>
                <c:pt idx="6982">
                  <c:v>147.82300000000001</c:v>
                </c:pt>
                <c:pt idx="6983">
                  <c:v>147.09899999999999</c:v>
                </c:pt>
                <c:pt idx="6984">
                  <c:v>146.53299999999999</c:v>
                </c:pt>
                <c:pt idx="6985">
                  <c:v>145.93700000000001</c:v>
                </c:pt>
                <c:pt idx="6986">
                  <c:v>145.12899999999999</c:v>
                </c:pt>
                <c:pt idx="6987">
                  <c:v>144.517</c:v>
                </c:pt>
                <c:pt idx="6988">
                  <c:v>143.89599999999999</c:v>
                </c:pt>
                <c:pt idx="6989">
                  <c:v>143.06200000000001</c:v>
                </c:pt>
                <c:pt idx="6990">
                  <c:v>142.43899999999999</c:v>
                </c:pt>
                <c:pt idx="6991">
                  <c:v>141.82</c:v>
                </c:pt>
                <c:pt idx="6992">
                  <c:v>141.001</c:v>
                </c:pt>
                <c:pt idx="6993">
                  <c:v>140.37899999999999</c:v>
                </c:pt>
                <c:pt idx="6994">
                  <c:v>139.779</c:v>
                </c:pt>
                <c:pt idx="6995">
                  <c:v>138.98400000000001</c:v>
                </c:pt>
                <c:pt idx="6996">
                  <c:v>138.387</c:v>
                </c:pt>
                <c:pt idx="6997">
                  <c:v>137.80699999999999</c:v>
                </c:pt>
                <c:pt idx="6998">
                  <c:v>137.05500000000001</c:v>
                </c:pt>
                <c:pt idx="6999">
                  <c:v>136.50899999999999</c:v>
                </c:pt>
                <c:pt idx="7000">
                  <c:v>135.995</c:v>
                </c:pt>
                <c:pt idx="7001">
                  <c:v>135.346</c:v>
                </c:pt>
                <c:pt idx="7002">
                  <c:v>134.887</c:v>
                </c:pt>
                <c:pt idx="7003">
                  <c:v>134.446</c:v>
                </c:pt>
                <c:pt idx="7004">
                  <c:v>133.893</c:v>
                </c:pt>
                <c:pt idx="7005">
                  <c:v>133.488</c:v>
                </c:pt>
                <c:pt idx="7006">
                  <c:v>133.08699999999999</c:v>
                </c:pt>
                <c:pt idx="7007">
                  <c:v>132.55799999999999</c:v>
                </c:pt>
                <c:pt idx="7008">
                  <c:v>132.166</c:v>
                </c:pt>
                <c:pt idx="7009">
                  <c:v>131.77799999999999</c:v>
                </c:pt>
                <c:pt idx="7010">
                  <c:v>131.28700000000001</c:v>
                </c:pt>
                <c:pt idx="7011">
                  <c:v>130.93600000000001</c:v>
                </c:pt>
                <c:pt idx="7012">
                  <c:v>130.60300000000001</c:v>
                </c:pt>
                <c:pt idx="7013">
                  <c:v>130.17599999999999</c:v>
                </c:pt>
                <c:pt idx="7014">
                  <c:v>129.87799999999999</c:v>
                </c:pt>
                <c:pt idx="7015">
                  <c:v>129.59700000000001</c:v>
                </c:pt>
                <c:pt idx="7016">
                  <c:v>129.23699999999999</c:v>
                </c:pt>
                <c:pt idx="7017">
                  <c:v>128.97200000000001</c:v>
                </c:pt>
                <c:pt idx="7018">
                  <c:v>128.72</c:v>
                </c:pt>
                <c:pt idx="7019">
                  <c:v>128.375</c:v>
                </c:pt>
                <c:pt idx="7020">
                  <c:v>128.13200000000001</c:v>
                </c:pt>
                <c:pt idx="7021">
                  <c:v>127.907</c:v>
                </c:pt>
                <c:pt idx="7022">
                  <c:v>127.61499999999999</c:v>
                </c:pt>
                <c:pt idx="7023">
                  <c:v>127.39400000000001</c:v>
                </c:pt>
                <c:pt idx="7024">
                  <c:v>127.163</c:v>
                </c:pt>
                <c:pt idx="7025">
                  <c:v>126.857</c:v>
                </c:pt>
                <c:pt idx="7026">
                  <c:v>126.619</c:v>
                </c:pt>
                <c:pt idx="7027">
                  <c:v>126.343</c:v>
                </c:pt>
                <c:pt idx="7028">
                  <c:v>125.97799999999999</c:v>
                </c:pt>
                <c:pt idx="7029">
                  <c:v>125.691</c:v>
                </c:pt>
                <c:pt idx="7030">
                  <c:v>125.383</c:v>
                </c:pt>
                <c:pt idx="7031">
                  <c:v>124.959</c:v>
                </c:pt>
                <c:pt idx="7032">
                  <c:v>124.625</c:v>
                </c:pt>
                <c:pt idx="7033">
                  <c:v>124.28700000000001</c:v>
                </c:pt>
                <c:pt idx="7034">
                  <c:v>123.812</c:v>
                </c:pt>
                <c:pt idx="7035">
                  <c:v>123.44799999999999</c:v>
                </c:pt>
                <c:pt idx="7036">
                  <c:v>123.08499999999999</c:v>
                </c:pt>
                <c:pt idx="7037">
                  <c:v>122.614</c:v>
                </c:pt>
                <c:pt idx="7038">
                  <c:v>122.25</c:v>
                </c:pt>
                <c:pt idx="7039">
                  <c:v>121.896</c:v>
                </c:pt>
                <c:pt idx="7040">
                  <c:v>121.42700000000001</c:v>
                </c:pt>
                <c:pt idx="7041">
                  <c:v>121.074</c:v>
                </c:pt>
                <c:pt idx="7042">
                  <c:v>120.727</c:v>
                </c:pt>
                <c:pt idx="7043">
                  <c:v>120.27200000000001</c:v>
                </c:pt>
                <c:pt idx="7044">
                  <c:v>119.946</c:v>
                </c:pt>
                <c:pt idx="7045">
                  <c:v>119.616</c:v>
                </c:pt>
                <c:pt idx="7046">
                  <c:v>119.17700000000001</c:v>
                </c:pt>
                <c:pt idx="7047">
                  <c:v>118.858</c:v>
                </c:pt>
                <c:pt idx="7048">
                  <c:v>118.548</c:v>
                </c:pt>
                <c:pt idx="7049">
                  <c:v>118.13800000000001</c:v>
                </c:pt>
                <c:pt idx="7050">
                  <c:v>117.83199999999999</c:v>
                </c:pt>
                <c:pt idx="7051">
                  <c:v>117.533</c:v>
                </c:pt>
                <c:pt idx="7052">
                  <c:v>117.126</c:v>
                </c:pt>
                <c:pt idx="7053">
                  <c:v>116.824</c:v>
                </c:pt>
                <c:pt idx="7054">
                  <c:v>116.532</c:v>
                </c:pt>
                <c:pt idx="7055">
                  <c:v>116.149</c:v>
                </c:pt>
                <c:pt idx="7056">
                  <c:v>115.877</c:v>
                </c:pt>
                <c:pt idx="7057">
                  <c:v>115.65600000000001</c:v>
                </c:pt>
                <c:pt idx="7058">
                  <c:v>115.435</c:v>
                </c:pt>
                <c:pt idx="7059">
                  <c:v>115.29</c:v>
                </c:pt>
                <c:pt idx="7060">
                  <c:v>115.128</c:v>
                </c:pt>
                <c:pt idx="7061">
                  <c:v>114.896</c:v>
                </c:pt>
                <c:pt idx="7062">
                  <c:v>114.71299999999999</c:v>
                </c:pt>
                <c:pt idx="7063">
                  <c:v>114.488</c:v>
                </c:pt>
                <c:pt idx="7064">
                  <c:v>114.19199999999999</c:v>
                </c:pt>
                <c:pt idx="7065">
                  <c:v>113.955</c:v>
                </c:pt>
                <c:pt idx="7066">
                  <c:v>113.70099999999999</c:v>
                </c:pt>
                <c:pt idx="7067">
                  <c:v>113.367</c:v>
                </c:pt>
                <c:pt idx="7068">
                  <c:v>113.11</c:v>
                </c:pt>
                <c:pt idx="7069">
                  <c:v>112.85599999999999</c:v>
                </c:pt>
                <c:pt idx="7070">
                  <c:v>112.521</c:v>
                </c:pt>
                <c:pt idx="7071">
                  <c:v>112.265</c:v>
                </c:pt>
                <c:pt idx="7072">
                  <c:v>112.01300000000001</c:v>
                </c:pt>
                <c:pt idx="7073">
                  <c:v>111.672</c:v>
                </c:pt>
                <c:pt idx="7074">
                  <c:v>111.42400000000001</c:v>
                </c:pt>
                <c:pt idx="7075">
                  <c:v>111.16800000000001</c:v>
                </c:pt>
                <c:pt idx="7076">
                  <c:v>110.83799999999999</c:v>
                </c:pt>
                <c:pt idx="7077">
                  <c:v>110.593</c:v>
                </c:pt>
                <c:pt idx="7078">
                  <c:v>110.354</c:v>
                </c:pt>
                <c:pt idx="7079">
                  <c:v>110.044</c:v>
                </c:pt>
                <c:pt idx="7080">
                  <c:v>109.81399999999999</c:v>
                </c:pt>
                <c:pt idx="7081">
                  <c:v>109.59399999999999</c:v>
                </c:pt>
                <c:pt idx="7082">
                  <c:v>109.30500000000001</c:v>
                </c:pt>
                <c:pt idx="7083">
                  <c:v>109.11</c:v>
                </c:pt>
                <c:pt idx="7084">
                  <c:v>108.925</c:v>
                </c:pt>
                <c:pt idx="7085">
                  <c:v>108.681</c:v>
                </c:pt>
                <c:pt idx="7086">
                  <c:v>108.529</c:v>
                </c:pt>
                <c:pt idx="7087">
                  <c:v>108.376</c:v>
                </c:pt>
                <c:pt idx="7088">
                  <c:v>108.188</c:v>
                </c:pt>
                <c:pt idx="7089">
                  <c:v>108.071</c:v>
                </c:pt>
                <c:pt idx="7090">
                  <c:v>107.95399999999999</c:v>
                </c:pt>
                <c:pt idx="7091">
                  <c:v>107.807</c:v>
                </c:pt>
                <c:pt idx="7092">
                  <c:v>107.717</c:v>
                </c:pt>
                <c:pt idx="7093">
                  <c:v>107.631</c:v>
                </c:pt>
                <c:pt idx="7094">
                  <c:v>107.51</c:v>
                </c:pt>
                <c:pt idx="7095">
                  <c:v>107.425</c:v>
                </c:pt>
                <c:pt idx="7096">
                  <c:v>107.333</c:v>
                </c:pt>
                <c:pt idx="7097">
                  <c:v>107.23</c:v>
                </c:pt>
                <c:pt idx="7098">
                  <c:v>107.15</c:v>
                </c:pt>
                <c:pt idx="7099">
                  <c:v>107.075</c:v>
                </c:pt>
                <c:pt idx="7100">
                  <c:v>106.968</c:v>
                </c:pt>
                <c:pt idx="7101">
                  <c:v>106.901</c:v>
                </c:pt>
                <c:pt idx="7102">
                  <c:v>106.813</c:v>
                </c:pt>
                <c:pt idx="7103">
                  <c:v>106.70099999999999</c:v>
                </c:pt>
                <c:pt idx="7104">
                  <c:v>106.627</c:v>
                </c:pt>
                <c:pt idx="7105">
                  <c:v>106.54</c:v>
                </c:pt>
                <c:pt idx="7106">
                  <c:v>106.435</c:v>
                </c:pt>
                <c:pt idx="7107">
                  <c:v>106.35299999999999</c:v>
                </c:pt>
                <c:pt idx="7108">
                  <c:v>106.273</c:v>
                </c:pt>
                <c:pt idx="7109">
                  <c:v>106.16800000000001</c:v>
                </c:pt>
                <c:pt idx="7110">
                  <c:v>106.089</c:v>
                </c:pt>
                <c:pt idx="7111">
                  <c:v>106.004</c:v>
                </c:pt>
                <c:pt idx="7112">
                  <c:v>105.89</c:v>
                </c:pt>
                <c:pt idx="7113">
                  <c:v>105.804</c:v>
                </c:pt>
                <c:pt idx="7114">
                  <c:v>105.724</c:v>
                </c:pt>
                <c:pt idx="7115">
                  <c:v>105.61799999999999</c:v>
                </c:pt>
                <c:pt idx="7116">
                  <c:v>105.53700000000001</c:v>
                </c:pt>
                <c:pt idx="7117">
                  <c:v>105.444</c:v>
                </c:pt>
                <c:pt idx="7118">
                  <c:v>105.325</c:v>
                </c:pt>
                <c:pt idx="7119">
                  <c:v>105.233</c:v>
                </c:pt>
                <c:pt idx="7120">
                  <c:v>105.136</c:v>
                </c:pt>
                <c:pt idx="7121">
                  <c:v>105.02</c:v>
                </c:pt>
                <c:pt idx="7122">
                  <c:v>104.934</c:v>
                </c:pt>
                <c:pt idx="7123">
                  <c:v>104.836</c:v>
                </c:pt>
                <c:pt idx="7124">
                  <c:v>104.67700000000001</c:v>
                </c:pt>
                <c:pt idx="7125">
                  <c:v>104.55800000000001</c:v>
                </c:pt>
                <c:pt idx="7126">
                  <c:v>104.432</c:v>
                </c:pt>
                <c:pt idx="7127">
                  <c:v>104.251</c:v>
                </c:pt>
                <c:pt idx="7128">
                  <c:v>104.111</c:v>
                </c:pt>
                <c:pt idx="7129">
                  <c:v>103.961</c:v>
                </c:pt>
                <c:pt idx="7130">
                  <c:v>103.739</c:v>
                </c:pt>
                <c:pt idx="7131">
                  <c:v>103.587</c:v>
                </c:pt>
                <c:pt idx="7132">
                  <c:v>103.432</c:v>
                </c:pt>
                <c:pt idx="7133">
                  <c:v>103.246</c:v>
                </c:pt>
                <c:pt idx="7134">
                  <c:v>103.11799999999999</c:v>
                </c:pt>
                <c:pt idx="7135">
                  <c:v>102.97199999999999</c:v>
                </c:pt>
                <c:pt idx="7136">
                  <c:v>102.76600000000001</c:v>
                </c:pt>
                <c:pt idx="7137">
                  <c:v>102.602</c:v>
                </c:pt>
                <c:pt idx="7138">
                  <c:v>102.45</c:v>
                </c:pt>
                <c:pt idx="7139">
                  <c:v>102.239</c:v>
                </c:pt>
                <c:pt idx="7140">
                  <c:v>102.096</c:v>
                </c:pt>
                <c:pt idx="7141">
                  <c:v>101.95399999999999</c:v>
                </c:pt>
                <c:pt idx="7142">
                  <c:v>101.754</c:v>
                </c:pt>
                <c:pt idx="7143">
                  <c:v>101.60899999999999</c:v>
                </c:pt>
                <c:pt idx="7144">
                  <c:v>101.55</c:v>
                </c:pt>
                <c:pt idx="7145">
                  <c:v>102.69</c:v>
                </c:pt>
                <c:pt idx="7146">
                  <c:v>104.22499999999999</c:v>
                </c:pt>
                <c:pt idx="7147">
                  <c:v>105.60299999999999</c:v>
                </c:pt>
                <c:pt idx="7148">
                  <c:v>107.032</c:v>
                </c:pt>
                <c:pt idx="7149">
                  <c:v>108.533</c:v>
                </c:pt>
                <c:pt idx="7150">
                  <c:v>110.64100000000001</c:v>
                </c:pt>
                <c:pt idx="7151">
                  <c:v>113.014</c:v>
                </c:pt>
                <c:pt idx="7152">
                  <c:v>114.29</c:v>
                </c:pt>
                <c:pt idx="7153">
                  <c:v>115.089</c:v>
                </c:pt>
                <c:pt idx="7154">
                  <c:v>115.688</c:v>
                </c:pt>
                <c:pt idx="7155">
                  <c:v>115.878</c:v>
                </c:pt>
                <c:pt idx="7156">
                  <c:v>115.892</c:v>
                </c:pt>
                <c:pt idx="7157">
                  <c:v>115.702</c:v>
                </c:pt>
                <c:pt idx="7158">
                  <c:v>115.526</c:v>
                </c:pt>
                <c:pt idx="7159">
                  <c:v>116.258</c:v>
                </c:pt>
                <c:pt idx="7160">
                  <c:v>117.93899999999999</c:v>
                </c:pt>
                <c:pt idx="7161">
                  <c:v>119.04300000000001</c:v>
                </c:pt>
                <c:pt idx="7162">
                  <c:v>119.824</c:v>
                </c:pt>
                <c:pt idx="7163">
                  <c:v>121.19199999999999</c:v>
                </c:pt>
                <c:pt idx="7164">
                  <c:v>122.724</c:v>
                </c:pt>
                <c:pt idx="7165">
                  <c:v>123.95699999999999</c:v>
                </c:pt>
                <c:pt idx="7166">
                  <c:v>124.98099999999999</c:v>
                </c:pt>
                <c:pt idx="7167">
                  <c:v>125.36799999999999</c:v>
                </c:pt>
                <c:pt idx="7168">
                  <c:v>125.45</c:v>
                </c:pt>
                <c:pt idx="7169">
                  <c:v>125.30200000000001</c:v>
                </c:pt>
                <c:pt idx="7170">
                  <c:v>125.04300000000001</c:v>
                </c:pt>
                <c:pt idx="7171">
                  <c:v>124.652</c:v>
                </c:pt>
                <c:pt idx="7172">
                  <c:v>124.02</c:v>
                </c:pt>
                <c:pt idx="7173">
                  <c:v>123.82299999999999</c:v>
                </c:pt>
                <c:pt idx="7174">
                  <c:v>124.652</c:v>
                </c:pt>
                <c:pt idx="7175">
                  <c:v>126.036</c:v>
                </c:pt>
                <c:pt idx="7176">
                  <c:v>126.81399999999999</c:v>
                </c:pt>
                <c:pt idx="7177">
                  <c:v>127.753</c:v>
                </c:pt>
                <c:pt idx="7178">
                  <c:v>130.06700000000001</c:v>
                </c:pt>
                <c:pt idx="7179">
                  <c:v>131.67500000000001</c:v>
                </c:pt>
                <c:pt idx="7180">
                  <c:v>132.726</c:v>
                </c:pt>
                <c:pt idx="7181">
                  <c:v>133.45500000000001</c:v>
                </c:pt>
                <c:pt idx="7182">
                  <c:v>133.608</c:v>
                </c:pt>
                <c:pt idx="7183">
                  <c:v>133.49799999999999</c:v>
                </c:pt>
                <c:pt idx="7184">
                  <c:v>133.07900000000001</c:v>
                </c:pt>
                <c:pt idx="7185">
                  <c:v>132.601</c:v>
                </c:pt>
                <c:pt idx="7186">
                  <c:v>132.001</c:v>
                </c:pt>
                <c:pt idx="7187">
                  <c:v>131.9</c:v>
                </c:pt>
                <c:pt idx="7188">
                  <c:v>133.13900000000001</c:v>
                </c:pt>
                <c:pt idx="7189">
                  <c:v>134.596</c:v>
                </c:pt>
                <c:pt idx="7190">
                  <c:v>135.97499999999999</c:v>
                </c:pt>
                <c:pt idx="7191">
                  <c:v>137.035</c:v>
                </c:pt>
                <c:pt idx="7192">
                  <c:v>138.821</c:v>
                </c:pt>
                <c:pt idx="7193">
                  <c:v>140.88399999999999</c:v>
                </c:pt>
                <c:pt idx="7194">
                  <c:v>141.863</c:v>
                </c:pt>
                <c:pt idx="7195">
                  <c:v>142.274</c:v>
                </c:pt>
                <c:pt idx="7196">
                  <c:v>142.268</c:v>
                </c:pt>
                <c:pt idx="7197">
                  <c:v>141.97800000000001</c:v>
                </c:pt>
                <c:pt idx="7198">
                  <c:v>141.49299999999999</c:v>
                </c:pt>
                <c:pt idx="7199">
                  <c:v>140.64699999999999</c:v>
                </c:pt>
                <c:pt idx="7200">
                  <c:v>139.90100000000001</c:v>
                </c:pt>
                <c:pt idx="7201">
                  <c:v>139.113</c:v>
                </c:pt>
                <c:pt idx="7202">
                  <c:v>139.36600000000001</c:v>
                </c:pt>
                <c:pt idx="7203">
                  <c:v>140.839</c:v>
                </c:pt>
                <c:pt idx="7204">
                  <c:v>142.31</c:v>
                </c:pt>
                <c:pt idx="7205">
                  <c:v>143.69300000000001</c:v>
                </c:pt>
                <c:pt idx="7206">
                  <c:v>144.691</c:v>
                </c:pt>
                <c:pt idx="7207">
                  <c:v>146.30500000000001</c:v>
                </c:pt>
                <c:pt idx="7208">
                  <c:v>148.12100000000001</c:v>
                </c:pt>
                <c:pt idx="7209">
                  <c:v>148.94</c:v>
                </c:pt>
                <c:pt idx="7210">
                  <c:v>149.22999999999999</c:v>
                </c:pt>
                <c:pt idx="7211">
                  <c:v>149.113</c:v>
                </c:pt>
                <c:pt idx="7212">
                  <c:v>148.73599999999999</c:v>
                </c:pt>
                <c:pt idx="7213">
                  <c:v>148.16499999999999</c:v>
                </c:pt>
                <c:pt idx="7214">
                  <c:v>147.21600000000001</c:v>
                </c:pt>
                <c:pt idx="7215">
                  <c:v>146.369</c:v>
                </c:pt>
                <c:pt idx="7216">
                  <c:v>145.52600000000001</c:v>
                </c:pt>
                <c:pt idx="7217">
                  <c:v>145.38200000000001</c:v>
                </c:pt>
                <c:pt idx="7218">
                  <c:v>145.82599999999999</c:v>
                </c:pt>
                <c:pt idx="7219">
                  <c:v>146.16900000000001</c:v>
                </c:pt>
                <c:pt idx="7220">
                  <c:v>146.31200000000001</c:v>
                </c:pt>
                <c:pt idx="7221">
                  <c:v>146.62799999999999</c:v>
                </c:pt>
                <c:pt idx="7222">
                  <c:v>147.61500000000001</c:v>
                </c:pt>
                <c:pt idx="7223">
                  <c:v>148.58000000000001</c:v>
                </c:pt>
                <c:pt idx="7224">
                  <c:v>148.82400000000001</c:v>
                </c:pt>
                <c:pt idx="7225">
                  <c:v>148.68899999999999</c:v>
                </c:pt>
                <c:pt idx="7226">
                  <c:v>148.16800000000001</c:v>
                </c:pt>
                <c:pt idx="7227">
                  <c:v>147.58500000000001</c:v>
                </c:pt>
                <c:pt idx="7228">
                  <c:v>146.87899999999999</c:v>
                </c:pt>
                <c:pt idx="7229">
                  <c:v>145.81399999999999</c:v>
                </c:pt>
                <c:pt idx="7230">
                  <c:v>144.941</c:v>
                </c:pt>
                <c:pt idx="7231">
                  <c:v>144.36199999999999</c:v>
                </c:pt>
                <c:pt idx="7232">
                  <c:v>145.154</c:v>
                </c:pt>
                <c:pt idx="7233">
                  <c:v>146.18</c:v>
                </c:pt>
                <c:pt idx="7234">
                  <c:v>146.95400000000001</c:v>
                </c:pt>
                <c:pt idx="7235">
                  <c:v>148.21700000000001</c:v>
                </c:pt>
                <c:pt idx="7236">
                  <c:v>150.02500000000001</c:v>
                </c:pt>
                <c:pt idx="7237">
                  <c:v>151.583</c:v>
                </c:pt>
                <c:pt idx="7238">
                  <c:v>152.797</c:v>
                </c:pt>
                <c:pt idx="7239">
                  <c:v>153.13800000000001</c:v>
                </c:pt>
                <c:pt idx="7240">
                  <c:v>153.05099999999999</c:v>
                </c:pt>
                <c:pt idx="7241">
                  <c:v>152.55099999999999</c:v>
                </c:pt>
                <c:pt idx="7242">
                  <c:v>151.96700000000001</c:v>
                </c:pt>
                <c:pt idx="7243">
                  <c:v>151.21600000000001</c:v>
                </c:pt>
                <c:pt idx="7244">
                  <c:v>150.06700000000001</c:v>
                </c:pt>
                <c:pt idx="7245">
                  <c:v>149.351</c:v>
                </c:pt>
                <c:pt idx="7246">
                  <c:v>149.327</c:v>
                </c:pt>
                <c:pt idx="7247">
                  <c:v>149.54300000000001</c:v>
                </c:pt>
                <c:pt idx="7248">
                  <c:v>149.636</c:v>
                </c:pt>
                <c:pt idx="7249">
                  <c:v>149.691</c:v>
                </c:pt>
                <c:pt idx="7250">
                  <c:v>150.02600000000001</c:v>
                </c:pt>
                <c:pt idx="7251">
                  <c:v>150.07900000000001</c:v>
                </c:pt>
                <c:pt idx="7252">
                  <c:v>149.839</c:v>
                </c:pt>
                <c:pt idx="7253">
                  <c:v>149.19900000000001</c:v>
                </c:pt>
                <c:pt idx="7254">
                  <c:v>148.54499999999999</c:v>
                </c:pt>
                <c:pt idx="7255">
                  <c:v>147.803</c:v>
                </c:pt>
                <c:pt idx="7256">
                  <c:v>146.71600000000001</c:v>
                </c:pt>
                <c:pt idx="7257">
                  <c:v>145.845</c:v>
                </c:pt>
                <c:pt idx="7258">
                  <c:v>144.941</c:v>
                </c:pt>
                <c:pt idx="7259">
                  <c:v>143.76</c:v>
                </c:pt>
                <c:pt idx="7260">
                  <c:v>143.59299999999999</c:v>
                </c:pt>
                <c:pt idx="7261">
                  <c:v>144.29400000000001</c:v>
                </c:pt>
                <c:pt idx="7262">
                  <c:v>145.21799999999999</c:v>
                </c:pt>
                <c:pt idx="7263">
                  <c:v>145.608</c:v>
                </c:pt>
                <c:pt idx="7264">
                  <c:v>145.983</c:v>
                </c:pt>
                <c:pt idx="7265">
                  <c:v>147.56399999999999</c:v>
                </c:pt>
                <c:pt idx="7266">
                  <c:v>148.851</c:v>
                </c:pt>
                <c:pt idx="7267">
                  <c:v>149.66200000000001</c:v>
                </c:pt>
                <c:pt idx="7268">
                  <c:v>150.10400000000001</c:v>
                </c:pt>
                <c:pt idx="7269">
                  <c:v>150.06700000000001</c:v>
                </c:pt>
                <c:pt idx="7270">
                  <c:v>149.76900000000001</c:v>
                </c:pt>
                <c:pt idx="7271">
                  <c:v>149.107</c:v>
                </c:pt>
                <c:pt idx="7272">
                  <c:v>148.46600000000001</c:v>
                </c:pt>
                <c:pt idx="7273">
                  <c:v>147.71700000000001</c:v>
                </c:pt>
                <c:pt idx="7274">
                  <c:v>146.65700000000001</c:v>
                </c:pt>
                <c:pt idx="7275">
                  <c:v>146.18799999999999</c:v>
                </c:pt>
                <c:pt idx="7276">
                  <c:v>146.00700000000001</c:v>
                </c:pt>
                <c:pt idx="7277">
                  <c:v>145.81</c:v>
                </c:pt>
                <c:pt idx="7278">
                  <c:v>145.59200000000001</c:v>
                </c:pt>
                <c:pt idx="7279">
                  <c:v>145.55699999999999</c:v>
                </c:pt>
                <c:pt idx="7280">
                  <c:v>146.28700000000001</c:v>
                </c:pt>
                <c:pt idx="7281">
                  <c:v>146.68600000000001</c:v>
                </c:pt>
                <c:pt idx="7282">
                  <c:v>146.672</c:v>
                </c:pt>
                <c:pt idx="7283">
                  <c:v>146.20599999999999</c:v>
                </c:pt>
                <c:pt idx="7284">
                  <c:v>145.62899999999999</c:v>
                </c:pt>
                <c:pt idx="7285">
                  <c:v>144.93</c:v>
                </c:pt>
                <c:pt idx="7286">
                  <c:v>143.88200000000001</c:v>
                </c:pt>
                <c:pt idx="7287">
                  <c:v>143.04400000000001</c:v>
                </c:pt>
                <c:pt idx="7288">
                  <c:v>142.16200000000001</c:v>
                </c:pt>
                <c:pt idx="7289">
                  <c:v>140.99</c:v>
                </c:pt>
                <c:pt idx="7290">
                  <c:v>140.37</c:v>
                </c:pt>
                <c:pt idx="7291">
                  <c:v>140.07300000000001</c:v>
                </c:pt>
                <c:pt idx="7292">
                  <c:v>139.739</c:v>
                </c:pt>
                <c:pt idx="7293">
                  <c:v>139.40700000000001</c:v>
                </c:pt>
                <c:pt idx="7294">
                  <c:v>139.4</c:v>
                </c:pt>
                <c:pt idx="7295">
                  <c:v>140.09700000000001</c:v>
                </c:pt>
                <c:pt idx="7296">
                  <c:v>140.45500000000001</c:v>
                </c:pt>
                <c:pt idx="7297">
                  <c:v>140.46199999999999</c:v>
                </c:pt>
                <c:pt idx="7298">
                  <c:v>140.08699999999999</c:v>
                </c:pt>
                <c:pt idx="7299">
                  <c:v>139.61199999999999</c:v>
                </c:pt>
                <c:pt idx="7300">
                  <c:v>139.02099999999999</c:v>
                </c:pt>
                <c:pt idx="7301">
                  <c:v>138.131</c:v>
                </c:pt>
                <c:pt idx="7302">
                  <c:v>137.393</c:v>
                </c:pt>
                <c:pt idx="7303">
                  <c:v>136.60400000000001</c:v>
                </c:pt>
                <c:pt idx="7304">
                  <c:v>136.13200000000001</c:v>
                </c:pt>
                <c:pt idx="7305">
                  <c:v>136.95400000000001</c:v>
                </c:pt>
                <c:pt idx="7306">
                  <c:v>138.03700000000001</c:v>
                </c:pt>
                <c:pt idx="7307">
                  <c:v>139.14500000000001</c:v>
                </c:pt>
                <c:pt idx="7308">
                  <c:v>140.029</c:v>
                </c:pt>
                <c:pt idx="7309">
                  <c:v>141.37700000000001</c:v>
                </c:pt>
                <c:pt idx="7310">
                  <c:v>143.017</c:v>
                </c:pt>
                <c:pt idx="7311">
                  <c:v>143.834</c:v>
                </c:pt>
                <c:pt idx="7312">
                  <c:v>144.23099999999999</c:v>
                </c:pt>
                <c:pt idx="7313">
                  <c:v>144.316</c:v>
                </c:pt>
                <c:pt idx="7314">
                  <c:v>144.126</c:v>
                </c:pt>
                <c:pt idx="7315">
                  <c:v>143.74700000000001</c:v>
                </c:pt>
                <c:pt idx="7316">
                  <c:v>143.03800000000001</c:v>
                </c:pt>
                <c:pt idx="7317">
                  <c:v>142.39099999999999</c:v>
                </c:pt>
                <c:pt idx="7318">
                  <c:v>142.16399999999999</c:v>
                </c:pt>
                <c:pt idx="7319">
                  <c:v>143.715</c:v>
                </c:pt>
                <c:pt idx="7320">
                  <c:v>145.05000000000001</c:v>
                </c:pt>
                <c:pt idx="7321">
                  <c:v>145.88900000000001</c:v>
                </c:pt>
                <c:pt idx="7322">
                  <c:v>146.80199999999999</c:v>
                </c:pt>
                <c:pt idx="7323">
                  <c:v>147.62299999999999</c:v>
                </c:pt>
                <c:pt idx="7324">
                  <c:v>148.364</c:v>
                </c:pt>
                <c:pt idx="7325">
                  <c:v>148.935</c:v>
                </c:pt>
                <c:pt idx="7326">
                  <c:v>149.03200000000001</c:v>
                </c:pt>
                <c:pt idx="7327">
                  <c:v>148.852</c:v>
                </c:pt>
                <c:pt idx="7328">
                  <c:v>148.327</c:v>
                </c:pt>
                <c:pt idx="7329">
                  <c:v>147.77000000000001</c:v>
                </c:pt>
                <c:pt idx="7330">
                  <c:v>147.09399999999999</c:v>
                </c:pt>
                <c:pt idx="7331">
                  <c:v>146.06399999999999</c:v>
                </c:pt>
                <c:pt idx="7332">
                  <c:v>145.47399999999999</c:v>
                </c:pt>
                <c:pt idx="7333">
                  <c:v>145.79900000000001</c:v>
                </c:pt>
                <c:pt idx="7334">
                  <c:v>146.47399999999999</c:v>
                </c:pt>
                <c:pt idx="7335">
                  <c:v>146.727</c:v>
                </c:pt>
                <c:pt idx="7336">
                  <c:v>147.881</c:v>
                </c:pt>
                <c:pt idx="7337">
                  <c:v>151.31899999999999</c:v>
                </c:pt>
                <c:pt idx="7338">
                  <c:v>153.465</c:v>
                </c:pt>
                <c:pt idx="7339">
                  <c:v>154.70699999999999</c:v>
                </c:pt>
                <c:pt idx="7340">
                  <c:v>155.40600000000001</c:v>
                </c:pt>
                <c:pt idx="7341">
                  <c:v>155.374</c:v>
                </c:pt>
                <c:pt idx="7342">
                  <c:v>155.01599999999999</c:v>
                </c:pt>
                <c:pt idx="7343">
                  <c:v>154.214</c:v>
                </c:pt>
                <c:pt idx="7344">
                  <c:v>153.44300000000001</c:v>
                </c:pt>
                <c:pt idx="7345">
                  <c:v>152.52199999999999</c:v>
                </c:pt>
                <c:pt idx="7346">
                  <c:v>151.357</c:v>
                </c:pt>
                <c:pt idx="7347">
                  <c:v>150.89599999999999</c:v>
                </c:pt>
                <c:pt idx="7348">
                  <c:v>150.88800000000001</c:v>
                </c:pt>
                <c:pt idx="7349">
                  <c:v>151.12899999999999</c:v>
                </c:pt>
                <c:pt idx="7350">
                  <c:v>151.56299999999999</c:v>
                </c:pt>
                <c:pt idx="7351">
                  <c:v>152.46</c:v>
                </c:pt>
                <c:pt idx="7352">
                  <c:v>153.494</c:v>
                </c:pt>
                <c:pt idx="7353">
                  <c:v>153.887</c:v>
                </c:pt>
                <c:pt idx="7354">
                  <c:v>153.928</c:v>
                </c:pt>
                <c:pt idx="7355">
                  <c:v>153.624</c:v>
                </c:pt>
                <c:pt idx="7356">
                  <c:v>153.16</c:v>
                </c:pt>
                <c:pt idx="7357">
                  <c:v>152.565</c:v>
                </c:pt>
                <c:pt idx="7358">
                  <c:v>151.577</c:v>
                </c:pt>
                <c:pt idx="7359">
                  <c:v>150.739</c:v>
                </c:pt>
                <c:pt idx="7360">
                  <c:v>150.21100000000001</c:v>
                </c:pt>
                <c:pt idx="7361">
                  <c:v>150.61199999999999</c:v>
                </c:pt>
                <c:pt idx="7362">
                  <c:v>151.17699999999999</c:v>
                </c:pt>
                <c:pt idx="7363">
                  <c:v>151.60300000000001</c:v>
                </c:pt>
                <c:pt idx="7364">
                  <c:v>152.35499999999999</c:v>
                </c:pt>
                <c:pt idx="7365">
                  <c:v>153.404</c:v>
                </c:pt>
                <c:pt idx="7366">
                  <c:v>154.166</c:v>
                </c:pt>
                <c:pt idx="7367">
                  <c:v>154.58799999999999</c:v>
                </c:pt>
                <c:pt idx="7368">
                  <c:v>154.535</c:v>
                </c:pt>
                <c:pt idx="7369">
                  <c:v>154.208</c:v>
                </c:pt>
                <c:pt idx="7370">
                  <c:v>153.499</c:v>
                </c:pt>
                <c:pt idx="7371">
                  <c:v>152.833</c:v>
                </c:pt>
                <c:pt idx="7372">
                  <c:v>152.05799999999999</c:v>
                </c:pt>
                <c:pt idx="7373">
                  <c:v>150.91300000000001</c:v>
                </c:pt>
                <c:pt idx="7374">
                  <c:v>150.01599999999999</c:v>
                </c:pt>
                <c:pt idx="7375">
                  <c:v>149.476</c:v>
                </c:pt>
                <c:pt idx="7376">
                  <c:v>149.566</c:v>
                </c:pt>
                <c:pt idx="7377">
                  <c:v>149.80099999999999</c:v>
                </c:pt>
                <c:pt idx="7378">
                  <c:v>149.899</c:v>
                </c:pt>
                <c:pt idx="7379">
                  <c:v>150.66</c:v>
                </c:pt>
                <c:pt idx="7380">
                  <c:v>152.20599999999999</c:v>
                </c:pt>
                <c:pt idx="7381">
                  <c:v>153.32599999999999</c:v>
                </c:pt>
                <c:pt idx="7382">
                  <c:v>153.94499999999999</c:v>
                </c:pt>
                <c:pt idx="7383">
                  <c:v>153.91900000000001</c:v>
                </c:pt>
                <c:pt idx="7384">
                  <c:v>153.55000000000001</c:v>
                </c:pt>
                <c:pt idx="7385">
                  <c:v>152.75399999999999</c:v>
                </c:pt>
                <c:pt idx="7386">
                  <c:v>152.01300000000001</c:v>
                </c:pt>
                <c:pt idx="7387">
                  <c:v>151.15899999999999</c:v>
                </c:pt>
                <c:pt idx="7388">
                  <c:v>149.92599999999999</c:v>
                </c:pt>
                <c:pt idx="7389">
                  <c:v>148.97999999999999</c:v>
                </c:pt>
                <c:pt idx="7390">
                  <c:v>148.452</c:v>
                </c:pt>
                <c:pt idx="7391">
                  <c:v>148.40799999999999</c:v>
                </c:pt>
                <c:pt idx="7392">
                  <c:v>148.54300000000001</c:v>
                </c:pt>
                <c:pt idx="7393">
                  <c:v>148.613</c:v>
                </c:pt>
                <c:pt idx="7394">
                  <c:v>149.91900000000001</c:v>
                </c:pt>
                <c:pt idx="7395">
                  <c:v>152.16399999999999</c:v>
                </c:pt>
                <c:pt idx="7396">
                  <c:v>153.864</c:v>
                </c:pt>
                <c:pt idx="7397">
                  <c:v>155.03299999999999</c:v>
                </c:pt>
                <c:pt idx="7398">
                  <c:v>155.27799999999999</c:v>
                </c:pt>
                <c:pt idx="7399">
                  <c:v>155.07</c:v>
                </c:pt>
                <c:pt idx="7400">
                  <c:v>154.43100000000001</c:v>
                </c:pt>
                <c:pt idx="7401">
                  <c:v>153.751</c:v>
                </c:pt>
                <c:pt idx="7402">
                  <c:v>152.94399999999999</c:v>
                </c:pt>
                <c:pt idx="7403">
                  <c:v>151.71899999999999</c:v>
                </c:pt>
                <c:pt idx="7404">
                  <c:v>150.76300000000001</c:v>
                </c:pt>
                <c:pt idx="7405">
                  <c:v>150.131</c:v>
                </c:pt>
                <c:pt idx="7406">
                  <c:v>149.74</c:v>
                </c:pt>
                <c:pt idx="7407">
                  <c:v>149.62899999999999</c:v>
                </c:pt>
                <c:pt idx="7408">
                  <c:v>149.81200000000001</c:v>
                </c:pt>
                <c:pt idx="7409">
                  <c:v>151.28899999999999</c:v>
                </c:pt>
                <c:pt idx="7410">
                  <c:v>152.571</c:v>
                </c:pt>
                <c:pt idx="7411">
                  <c:v>153.40700000000001</c:v>
                </c:pt>
                <c:pt idx="7412">
                  <c:v>153.91499999999999</c:v>
                </c:pt>
                <c:pt idx="7413">
                  <c:v>153.90600000000001</c:v>
                </c:pt>
                <c:pt idx="7414">
                  <c:v>153.602</c:v>
                </c:pt>
                <c:pt idx="7415">
                  <c:v>152.92699999999999</c:v>
                </c:pt>
                <c:pt idx="7416">
                  <c:v>152.27099999999999</c:v>
                </c:pt>
                <c:pt idx="7417">
                  <c:v>151.46799999999999</c:v>
                </c:pt>
                <c:pt idx="7418">
                  <c:v>150.34700000000001</c:v>
                </c:pt>
                <c:pt idx="7419">
                  <c:v>149.74700000000001</c:v>
                </c:pt>
                <c:pt idx="7420">
                  <c:v>149.59</c:v>
                </c:pt>
                <c:pt idx="7421">
                  <c:v>149.68199999999999</c:v>
                </c:pt>
                <c:pt idx="7422">
                  <c:v>149.721</c:v>
                </c:pt>
                <c:pt idx="7423">
                  <c:v>150.048</c:v>
                </c:pt>
                <c:pt idx="7424">
                  <c:v>150.75800000000001</c:v>
                </c:pt>
                <c:pt idx="7425">
                  <c:v>150.97300000000001</c:v>
                </c:pt>
                <c:pt idx="7426">
                  <c:v>150.82400000000001</c:v>
                </c:pt>
                <c:pt idx="7427">
                  <c:v>150.33000000000001</c:v>
                </c:pt>
                <c:pt idx="7428">
                  <c:v>149.80500000000001</c:v>
                </c:pt>
                <c:pt idx="7429">
                  <c:v>149.19499999999999</c:v>
                </c:pt>
                <c:pt idx="7430">
                  <c:v>148.28399999999999</c:v>
                </c:pt>
                <c:pt idx="7431">
                  <c:v>147.553</c:v>
                </c:pt>
                <c:pt idx="7432">
                  <c:v>146.75299999999999</c:v>
                </c:pt>
                <c:pt idx="7433">
                  <c:v>146.285</c:v>
                </c:pt>
                <c:pt idx="7434">
                  <c:v>146.81</c:v>
                </c:pt>
                <c:pt idx="7435">
                  <c:v>147.30500000000001</c:v>
                </c:pt>
                <c:pt idx="7436">
                  <c:v>147.596</c:v>
                </c:pt>
                <c:pt idx="7437">
                  <c:v>147.745</c:v>
                </c:pt>
                <c:pt idx="7438">
                  <c:v>148.08699999999999</c:v>
                </c:pt>
                <c:pt idx="7439">
                  <c:v>148.459</c:v>
                </c:pt>
                <c:pt idx="7440">
                  <c:v>148.52199999999999</c:v>
                </c:pt>
                <c:pt idx="7441">
                  <c:v>148.352</c:v>
                </c:pt>
                <c:pt idx="7442">
                  <c:v>147.875</c:v>
                </c:pt>
                <c:pt idx="7443">
                  <c:v>147.37899999999999</c:v>
                </c:pt>
                <c:pt idx="7444">
                  <c:v>146.774</c:v>
                </c:pt>
                <c:pt idx="7445">
                  <c:v>145.852</c:v>
                </c:pt>
                <c:pt idx="7446">
                  <c:v>145.101</c:v>
                </c:pt>
                <c:pt idx="7447">
                  <c:v>145.11000000000001</c:v>
                </c:pt>
                <c:pt idx="7448">
                  <c:v>146.81299999999999</c:v>
                </c:pt>
                <c:pt idx="7449">
                  <c:v>148.06299999999999</c:v>
                </c:pt>
                <c:pt idx="7450">
                  <c:v>148.815</c:v>
                </c:pt>
                <c:pt idx="7451">
                  <c:v>149.32499999999999</c:v>
                </c:pt>
                <c:pt idx="7452">
                  <c:v>149.54900000000001</c:v>
                </c:pt>
                <c:pt idx="7453">
                  <c:v>149.654</c:v>
                </c:pt>
                <c:pt idx="7454">
                  <c:v>149.565</c:v>
                </c:pt>
                <c:pt idx="7455">
                  <c:v>149.334</c:v>
                </c:pt>
                <c:pt idx="7456">
                  <c:v>148.946</c:v>
                </c:pt>
                <c:pt idx="7457">
                  <c:v>148.26499999999999</c:v>
                </c:pt>
                <c:pt idx="7458">
                  <c:v>147.655</c:v>
                </c:pt>
                <c:pt idx="7459">
                  <c:v>146.97900000000001</c:v>
                </c:pt>
                <c:pt idx="7460">
                  <c:v>145.995</c:v>
                </c:pt>
                <c:pt idx="7461">
                  <c:v>145.34399999999999</c:v>
                </c:pt>
                <c:pt idx="7462">
                  <c:v>146.696</c:v>
                </c:pt>
                <c:pt idx="7463">
                  <c:v>150.10599999999999</c:v>
                </c:pt>
                <c:pt idx="7464">
                  <c:v>152.40899999999999</c:v>
                </c:pt>
                <c:pt idx="7465">
                  <c:v>154.11600000000001</c:v>
                </c:pt>
                <c:pt idx="7466">
                  <c:v>156.09100000000001</c:v>
                </c:pt>
                <c:pt idx="7467">
                  <c:v>157.364</c:v>
                </c:pt>
                <c:pt idx="7468">
                  <c:v>158.20599999999999</c:v>
                </c:pt>
                <c:pt idx="7469">
                  <c:v>158.71700000000001</c:v>
                </c:pt>
                <c:pt idx="7470">
                  <c:v>158.739</c:v>
                </c:pt>
                <c:pt idx="7471">
                  <c:v>158.482</c:v>
                </c:pt>
                <c:pt idx="7472">
                  <c:v>157.851</c:v>
                </c:pt>
                <c:pt idx="7473">
                  <c:v>157.20099999999999</c:v>
                </c:pt>
                <c:pt idx="7474">
                  <c:v>156.43199999999999</c:v>
                </c:pt>
                <c:pt idx="7475">
                  <c:v>155.429</c:v>
                </c:pt>
                <c:pt idx="7476">
                  <c:v>155.114</c:v>
                </c:pt>
                <c:pt idx="7477">
                  <c:v>154.904</c:v>
                </c:pt>
                <c:pt idx="7478">
                  <c:v>154.68899999999999</c:v>
                </c:pt>
                <c:pt idx="7479">
                  <c:v>154.66900000000001</c:v>
                </c:pt>
                <c:pt idx="7480">
                  <c:v>155.33000000000001</c:v>
                </c:pt>
                <c:pt idx="7481">
                  <c:v>155.983</c:v>
                </c:pt>
                <c:pt idx="7482">
                  <c:v>156.196</c:v>
                </c:pt>
                <c:pt idx="7483">
                  <c:v>156.14599999999999</c:v>
                </c:pt>
                <c:pt idx="7484">
                  <c:v>155.74</c:v>
                </c:pt>
                <c:pt idx="7485">
                  <c:v>155.22499999999999</c:v>
                </c:pt>
                <c:pt idx="7486">
                  <c:v>154.57400000000001</c:v>
                </c:pt>
                <c:pt idx="7487">
                  <c:v>153.57300000000001</c:v>
                </c:pt>
                <c:pt idx="7488">
                  <c:v>152.71100000000001</c:v>
                </c:pt>
                <c:pt idx="7489">
                  <c:v>152.08099999999999</c:v>
                </c:pt>
                <c:pt idx="7490">
                  <c:v>152.31800000000001</c:v>
                </c:pt>
                <c:pt idx="7491">
                  <c:v>152.65199999999999</c:v>
                </c:pt>
                <c:pt idx="7492">
                  <c:v>152.833</c:v>
                </c:pt>
                <c:pt idx="7493">
                  <c:v>152.876</c:v>
                </c:pt>
                <c:pt idx="7494">
                  <c:v>153.059</c:v>
                </c:pt>
                <c:pt idx="7495">
                  <c:v>153.25200000000001</c:v>
                </c:pt>
                <c:pt idx="7496">
                  <c:v>153.23500000000001</c:v>
                </c:pt>
                <c:pt idx="7497">
                  <c:v>153.011</c:v>
                </c:pt>
                <c:pt idx="7498">
                  <c:v>152.62700000000001</c:v>
                </c:pt>
                <c:pt idx="7499">
                  <c:v>151.91900000000001</c:v>
                </c:pt>
                <c:pt idx="7500">
                  <c:v>151.28700000000001</c:v>
                </c:pt>
                <c:pt idx="7501">
                  <c:v>150.57300000000001</c:v>
                </c:pt>
                <c:pt idx="7502">
                  <c:v>149.53700000000001</c:v>
                </c:pt>
                <c:pt idx="7503">
                  <c:v>148.70599999999999</c:v>
                </c:pt>
                <c:pt idx="7504">
                  <c:v>147.88</c:v>
                </c:pt>
                <c:pt idx="7505">
                  <c:v>146.98099999999999</c:v>
                </c:pt>
                <c:pt idx="7506">
                  <c:v>146.46899999999999</c:v>
                </c:pt>
                <c:pt idx="7507">
                  <c:v>146.053</c:v>
                </c:pt>
                <c:pt idx="7508">
                  <c:v>146.767</c:v>
                </c:pt>
                <c:pt idx="7509">
                  <c:v>148.148</c:v>
                </c:pt>
                <c:pt idx="7510">
                  <c:v>149.16800000000001</c:v>
                </c:pt>
                <c:pt idx="7511">
                  <c:v>149.869</c:v>
                </c:pt>
                <c:pt idx="7512">
                  <c:v>149.989</c:v>
                </c:pt>
                <c:pt idx="7513">
                  <c:v>149.80000000000001</c:v>
                </c:pt>
                <c:pt idx="7514">
                  <c:v>149.273</c:v>
                </c:pt>
                <c:pt idx="7515">
                  <c:v>148.71700000000001</c:v>
                </c:pt>
                <c:pt idx="7516">
                  <c:v>148.04599999999999</c:v>
                </c:pt>
                <c:pt idx="7517">
                  <c:v>147.02500000000001</c:v>
                </c:pt>
                <c:pt idx="7518">
                  <c:v>146.25399999999999</c:v>
                </c:pt>
                <c:pt idx="7519">
                  <c:v>145.65299999999999</c:v>
                </c:pt>
                <c:pt idx="7520">
                  <c:v>145.08000000000001</c:v>
                </c:pt>
                <c:pt idx="7521">
                  <c:v>144.77799999999999</c:v>
                </c:pt>
                <c:pt idx="7522">
                  <c:v>145.62299999999999</c:v>
                </c:pt>
                <c:pt idx="7523">
                  <c:v>147.744</c:v>
                </c:pt>
                <c:pt idx="7524">
                  <c:v>149.14099999999999</c:v>
                </c:pt>
                <c:pt idx="7525">
                  <c:v>150.01599999999999</c:v>
                </c:pt>
                <c:pt idx="7526">
                  <c:v>150.59</c:v>
                </c:pt>
                <c:pt idx="7527">
                  <c:v>150.62899999999999</c:v>
                </c:pt>
                <c:pt idx="7528">
                  <c:v>150.41399999999999</c:v>
                </c:pt>
                <c:pt idx="7529">
                  <c:v>149.85300000000001</c:v>
                </c:pt>
                <c:pt idx="7530">
                  <c:v>149.267</c:v>
                </c:pt>
                <c:pt idx="7531">
                  <c:v>148.58099999999999</c:v>
                </c:pt>
                <c:pt idx="7532">
                  <c:v>147.66</c:v>
                </c:pt>
                <c:pt idx="7533">
                  <c:v>147.1</c:v>
                </c:pt>
                <c:pt idx="7534">
                  <c:v>146.69499999999999</c:v>
                </c:pt>
                <c:pt idx="7535">
                  <c:v>146.28800000000001</c:v>
                </c:pt>
                <c:pt idx="7536">
                  <c:v>146.13800000000001</c:v>
                </c:pt>
                <c:pt idx="7537">
                  <c:v>146.203</c:v>
                </c:pt>
                <c:pt idx="7538">
                  <c:v>146.369</c:v>
                </c:pt>
                <c:pt idx="7539">
                  <c:v>146.37799999999999</c:v>
                </c:pt>
                <c:pt idx="7540">
                  <c:v>146.214</c:v>
                </c:pt>
                <c:pt idx="7541">
                  <c:v>145.80500000000001</c:v>
                </c:pt>
                <c:pt idx="7542">
                  <c:v>145.376</c:v>
                </c:pt>
                <c:pt idx="7543">
                  <c:v>144.857</c:v>
                </c:pt>
                <c:pt idx="7544">
                  <c:v>144.065</c:v>
                </c:pt>
                <c:pt idx="7545">
                  <c:v>143.483</c:v>
                </c:pt>
                <c:pt idx="7546">
                  <c:v>144.28299999999999</c:v>
                </c:pt>
                <c:pt idx="7547">
                  <c:v>146.31700000000001</c:v>
                </c:pt>
                <c:pt idx="7548">
                  <c:v>147.84200000000001</c:v>
                </c:pt>
                <c:pt idx="7549">
                  <c:v>149.66399999999999</c:v>
                </c:pt>
                <c:pt idx="7550">
                  <c:v>153.33500000000001</c:v>
                </c:pt>
                <c:pt idx="7551">
                  <c:v>155.53899999999999</c:v>
                </c:pt>
                <c:pt idx="7552">
                  <c:v>156.95699999999999</c:v>
                </c:pt>
                <c:pt idx="7553">
                  <c:v>157.94999999999999</c:v>
                </c:pt>
                <c:pt idx="7554">
                  <c:v>158.249</c:v>
                </c:pt>
                <c:pt idx="7555">
                  <c:v>158.172</c:v>
                </c:pt>
                <c:pt idx="7556">
                  <c:v>157.72800000000001</c:v>
                </c:pt>
                <c:pt idx="7557">
                  <c:v>157.173</c:v>
                </c:pt>
                <c:pt idx="7558">
                  <c:v>156.482</c:v>
                </c:pt>
                <c:pt idx="7559">
                  <c:v>155.43299999999999</c:v>
                </c:pt>
                <c:pt idx="7560">
                  <c:v>154.697</c:v>
                </c:pt>
                <c:pt idx="7561">
                  <c:v>154.124</c:v>
                </c:pt>
                <c:pt idx="7562">
                  <c:v>153.50700000000001</c:v>
                </c:pt>
                <c:pt idx="7563">
                  <c:v>153.18799999999999</c:v>
                </c:pt>
                <c:pt idx="7564">
                  <c:v>153.559</c:v>
                </c:pt>
                <c:pt idx="7565">
                  <c:v>154.83000000000001</c:v>
                </c:pt>
                <c:pt idx="7566">
                  <c:v>155.898</c:v>
                </c:pt>
                <c:pt idx="7567">
                  <c:v>156.72200000000001</c:v>
                </c:pt>
                <c:pt idx="7568">
                  <c:v>157.38</c:v>
                </c:pt>
                <c:pt idx="7569">
                  <c:v>157.56200000000001</c:v>
                </c:pt>
                <c:pt idx="7570">
                  <c:v>157.48400000000001</c:v>
                </c:pt>
                <c:pt idx="7571">
                  <c:v>157.102</c:v>
                </c:pt>
                <c:pt idx="7572">
                  <c:v>156.61600000000001</c:v>
                </c:pt>
                <c:pt idx="7573">
                  <c:v>156.06800000000001</c:v>
                </c:pt>
                <c:pt idx="7574">
                  <c:v>155.80099999999999</c:v>
                </c:pt>
                <c:pt idx="7575">
                  <c:v>155.904</c:v>
                </c:pt>
                <c:pt idx="7576">
                  <c:v>156.07900000000001</c:v>
                </c:pt>
                <c:pt idx="7577">
                  <c:v>156.399</c:v>
                </c:pt>
                <c:pt idx="7578">
                  <c:v>157.268</c:v>
                </c:pt>
                <c:pt idx="7579">
                  <c:v>158.54</c:v>
                </c:pt>
                <c:pt idx="7580">
                  <c:v>159.78299999999999</c:v>
                </c:pt>
                <c:pt idx="7581">
                  <c:v>160.268</c:v>
                </c:pt>
                <c:pt idx="7582">
                  <c:v>160.36199999999999</c:v>
                </c:pt>
                <c:pt idx="7583">
                  <c:v>160.13399999999999</c:v>
                </c:pt>
                <c:pt idx="7584">
                  <c:v>159.785</c:v>
                </c:pt>
                <c:pt idx="7585">
                  <c:v>159.238</c:v>
                </c:pt>
                <c:pt idx="7586">
                  <c:v>158.34299999999999</c:v>
                </c:pt>
                <c:pt idx="7587">
                  <c:v>157.83500000000001</c:v>
                </c:pt>
                <c:pt idx="7588">
                  <c:v>158.845</c:v>
                </c:pt>
                <c:pt idx="7589">
                  <c:v>161.07900000000001</c:v>
                </c:pt>
                <c:pt idx="7590">
                  <c:v>162.441</c:v>
                </c:pt>
                <c:pt idx="7591">
                  <c:v>163.36199999999999</c:v>
                </c:pt>
                <c:pt idx="7592">
                  <c:v>165.48</c:v>
                </c:pt>
                <c:pt idx="7593">
                  <c:v>167.30099999999999</c:v>
                </c:pt>
                <c:pt idx="7594">
                  <c:v>168.35499999999999</c:v>
                </c:pt>
                <c:pt idx="7595">
                  <c:v>168.91</c:v>
                </c:pt>
                <c:pt idx="7596">
                  <c:v>168.869</c:v>
                </c:pt>
                <c:pt idx="7597">
                  <c:v>168.56100000000001</c:v>
                </c:pt>
                <c:pt idx="7598">
                  <c:v>167.851</c:v>
                </c:pt>
                <c:pt idx="7599">
                  <c:v>167.137</c:v>
                </c:pt>
                <c:pt idx="7600">
                  <c:v>166.30699999999999</c:v>
                </c:pt>
                <c:pt idx="7601">
                  <c:v>165.065</c:v>
                </c:pt>
                <c:pt idx="7602">
                  <c:v>164.14599999999999</c:v>
                </c:pt>
                <c:pt idx="7603">
                  <c:v>163.47999999999999</c:v>
                </c:pt>
                <c:pt idx="7604">
                  <c:v>162.86699999999999</c:v>
                </c:pt>
                <c:pt idx="7605">
                  <c:v>162.47300000000001</c:v>
                </c:pt>
                <c:pt idx="7606">
                  <c:v>162.25</c:v>
                </c:pt>
                <c:pt idx="7607">
                  <c:v>161.88200000000001</c:v>
                </c:pt>
                <c:pt idx="7608">
                  <c:v>161.44</c:v>
                </c:pt>
                <c:pt idx="7609">
                  <c:v>160.816</c:v>
                </c:pt>
                <c:pt idx="7610">
                  <c:v>159.80199999999999</c:v>
                </c:pt>
                <c:pt idx="7611">
                  <c:v>158.941</c:v>
                </c:pt>
                <c:pt idx="7612">
                  <c:v>158.017</c:v>
                </c:pt>
                <c:pt idx="7613">
                  <c:v>156.75299999999999</c:v>
                </c:pt>
                <c:pt idx="7614">
                  <c:v>155.779</c:v>
                </c:pt>
                <c:pt idx="7615">
                  <c:v>154.80600000000001</c:v>
                </c:pt>
                <c:pt idx="7616">
                  <c:v>153.52699999999999</c:v>
                </c:pt>
                <c:pt idx="7617">
                  <c:v>152.58000000000001</c:v>
                </c:pt>
                <c:pt idx="7618">
                  <c:v>151.69200000000001</c:v>
                </c:pt>
                <c:pt idx="7619">
                  <c:v>150.53</c:v>
                </c:pt>
                <c:pt idx="7620">
                  <c:v>149.68199999999999</c:v>
                </c:pt>
                <c:pt idx="7621">
                  <c:v>148.88499999999999</c:v>
                </c:pt>
                <c:pt idx="7622">
                  <c:v>147.833</c:v>
                </c:pt>
                <c:pt idx="7623">
                  <c:v>147.072</c:v>
                </c:pt>
                <c:pt idx="7624">
                  <c:v>146.31899999999999</c:v>
                </c:pt>
                <c:pt idx="7625">
                  <c:v>145.352</c:v>
                </c:pt>
                <c:pt idx="7626">
                  <c:v>144.63800000000001</c:v>
                </c:pt>
                <c:pt idx="7627">
                  <c:v>143.971</c:v>
                </c:pt>
                <c:pt idx="7628">
                  <c:v>143.07599999999999</c:v>
                </c:pt>
                <c:pt idx="7629">
                  <c:v>142.42699999999999</c:v>
                </c:pt>
                <c:pt idx="7630">
                  <c:v>141.77199999999999</c:v>
                </c:pt>
                <c:pt idx="7631">
                  <c:v>140.90199999999999</c:v>
                </c:pt>
                <c:pt idx="7632">
                  <c:v>140.25299999999999</c:v>
                </c:pt>
                <c:pt idx="7633">
                  <c:v>139.60400000000001</c:v>
                </c:pt>
                <c:pt idx="7634">
                  <c:v>138.74700000000001</c:v>
                </c:pt>
                <c:pt idx="7635">
                  <c:v>138.09700000000001</c:v>
                </c:pt>
                <c:pt idx="7636">
                  <c:v>137.458</c:v>
                </c:pt>
                <c:pt idx="7637">
                  <c:v>136.62899999999999</c:v>
                </c:pt>
                <c:pt idx="7638">
                  <c:v>136.036</c:v>
                </c:pt>
                <c:pt idx="7639">
                  <c:v>135.44200000000001</c:v>
                </c:pt>
                <c:pt idx="7640">
                  <c:v>134.69399999999999</c:v>
                </c:pt>
                <c:pt idx="7641">
                  <c:v>134.13499999999999</c:v>
                </c:pt>
                <c:pt idx="7642">
                  <c:v>133.571</c:v>
                </c:pt>
                <c:pt idx="7643">
                  <c:v>132.81299999999999</c:v>
                </c:pt>
                <c:pt idx="7644">
                  <c:v>132.249</c:v>
                </c:pt>
                <c:pt idx="7645">
                  <c:v>131.708</c:v>
                </c:pt>
                <c:pt idx="7646">
                  <c:v>131.012</c:v>
                </c:pt>
                <c:pt idx="7647">
                  <c:v>130.50299999999999</c:v>
                </c:pt>
                <c:pt idx="7648">
                  <c:v>130.005</c:v>
                </c:pt>
                <c:pt idx="7649">
                  <c:v>129.33600000000001</c:v>
                </c:pt>
                <c:pt idx="7650">
                  <c:v>128.81399999999999</c:v>
                </c:pt>
                <c:pt idx="7651">
                  <c:v>128.30799999999999</c:v>
                </c:pt>
                <c:pt idx="7652">
                  <c:v>127.663</c:v>
                </c:pt>
                <c:pt idx="7653">
                  <c:v>127.196</c:v>
                </c:pt>
                <c:pt idx="7654">
                  <c:v>126.739</c:v>
                </c:pt>
                <c:pt idx="7655">
                  <c:v>126.151</c:v>
                </c:pt>
                <c:pt idx="7656">
                  <c:v>125.717</c:v>
                </c:pt>
                <c:pt idx="7657">
                  <c:v>125.28400000000001</c:v>
                </c:pt>
                <c:pt idx="7658">
                  <c:v>124.747</c:v>
                </c:pt>
                <c:pt idx="7659">
                  <c:v>124.438</c:v>
                </c:pt>
                <c:pt idx="7660">
                  <c:v>124.295</c:v>
                </c:pt>
                <c:pt idx="7661">
                  <c:v>124.255</c:v>
                </c:pt>
                <c:pt idx="7662">
                  <c:v>124.26600000000001</c:v>
                </c:pt>
                <c:pt idx="7663">
                  <c:v>124.36499999999999</c:v>
                </c:pt>
                <c:pt idx="7664">
                  <c:v>124.52500000000001</c:v>
                </c:pt>
                <c:pt idx="7665">
                  <c:v>124.624</c:v>
                </c:pt>
                <c:pt idx="7666">
                  <c:v>124.691</c:v>
                </c:pt>
                <c:pt idx="7667">
                  <c:v>124.687</c:v>
                </c:pt>
                <c:pt idx="7668">
                  <c:v>124.62</c:v>
                </c:pt>
                <c:pt idx="7669">
                  <c:v>124.501</c:v>
                </c:pt>
                <c:pt idx="7670">
                  <c:v>124.273</c:v>
                </c:pt>
                <c:pt idx="7671">
                  <c:v>124.06100000000001</c:v>
                </c:pt>
                <c:pt idx="7672">
                  <c:v>123.854</c:v>
                </c:pt>
                <c:pt idx="7673">
                  <c:v>123.83799999999999</c:v>
                </c:pt>
                <c:pt idx="7674">
                  <c:v>124.06399999999999</c:v>
                </c:pt>
                <c:pt idx="7675">
                  <c:v>124.419</c:v>
                </c:pt>
                <c:pt idx="7676">
                  <c:v>124.964</c:v>
                </c:pt>
                <c:pt idx="7677">
                  <c:v>125.441</c:v>
                </c:pt>
                <c:pt idx="7678">
                  <c:v>125.952</c:v>
                </c:pt>
                <c:pt idx="7679">
                  <c:v>126.584</c:v>
                </c:pt>
                <c:pt idx="7680">
                  <c:v>126.96</c:v>
                </c:pt>
                <c:pt idx="7681">
                  <c:v>127.238</c:v>
                </c:pt>
                <c:pt idx="7682">
                  <c:v>127.46899999999999</c:v>
                </c:pt>
                <c:pt idx="7683">
                  <c:v>127.52200000000001</c:v>
                </c:pt>
                <c:pt idx="7684">
                  <c:v>127.482</c:v>
                </c:pt>
                <c:pt idx="7685">
                  <c:v>127.288</c:v>
                </c:pt>
                <c:pt idx="7686">
                  <c:v>127.102</c:v>
                </c:pt>
                <c:pt idx="7687">
                  <c:v>126.998</c:v>
                </c:pt>
                <c:pt idx="7688">
                  <c:v>127.023</c:v>
                </c:pt>
                <c:pt idx="7689">
                  <c:v>127.10599999999999</c:v>
                </c:pt>
                <c:pt idx="7690">
                  <c:v>127.31699999999999</c:v>
                </c:pt>
                <c:pt idx="7691">
                  <c:v>127.93600000000001</c:v>
                </c:pt>
                <c:pt idx="7692">
                  <c:v>128.654</c:v>
                </c:pt>
                <c:pt idx="7693">
                  <c:v>129.434</c:v>
                </c:pt>
                <c:pt idx="7694">
                  <c:v>130.37100000000001</c:v>
                </c:pt>
                <c:pt idx="7695">
                  <c:v>130.94999999999999</c:v>
                </c:pt>
                <c:pt idx="7696">
                  <c:v>131.37200000000001</c:v>
                </c:pt>
                <c:pt idx="7697">
                  <c:v>131.70500000000001</c:v>
                </c:pt>
                <c:pt idx="7698">
                  <c:v>131.79900000000001</c:v>
                </c:pt>
                <c:pt idx="7699">
                  <c:v>131.76</c:v>
                </c:pt>
                <c:pt idx="7700">
                  <c:v>131.59200000000001</c:v>
                </c:pt>
                <c:pt idx="7701">
                  <c:v>131.505</c:v>
                </c:pt>
                <c:pt idx="7702">
                  <c:v>131.57499999999999</c:v>
                </c:pt>
                <c:pt idx="7703">
                  <c:v>131.78700000000001</c:v>
                </c:pt>
                <c:pt idx="7704">
                  <c:v>132.11699999999999</c:v>
                </c:pt>
                <c:pt idx="7705">
                  <c:v>132.74600000000001</c:v>
                </c:pt>
                <c:pt idx="7706">
                  <c:v>133.91999999999999</c:v>
                </c:pt>
                <c:pt idx="7707">
                  <c:v>134.85499999999999</c:v>
                </c:pt>
                <c:pt idx="7708">
                  <c:v>135.69200000000001</c:v>
                </c:pt>
                <c:pt idx="7709">
                  <c:v>136.58500000000001</c:v>
                </c:pt>
                <c:pt idx="7710">
                  <c:v>137.07400000000001</c:v>
                </c:pt>
                <c:pt idx="7711">
                  <c:v>137.37700000000001</c:v>
                </c:pt>
                <c:pt idx="7712">
                  <c:v>137.542</c:v>
                </c:pt>
                <c:pt idx="7713">
                  <c:v>137.50899999999999</c:v>
                </c:pt>
                <c:pt idx="7714">
                  <c:v>137.41399999999999</c:v>
                </c:pt>
                <c:pt idx="7715">
                  <c:v>137.505</c:v>
                </c:pt>
                <c:pt idx="7716">
                  <c:v>137.84200000000001</c:v>
                </c:pt>
                <c:pt idx="7717">
                  <c:v>138.40600000000001</c:v>
                </c:pt>
                <c:pt idx="7718">
                  <c:v>139.23099999999999</c:v>
                </c:pt>
                <c:pt idx="7719">
                  <c:v>139.92500000000001</c:v>
                </c:pt>
                <c:pt idx="7720">
                  <c:v>140.715</c:v>
                </c:pt>
                <c:pt idx="7721">
                  <c:v>141.749</c:v>
                </c:pt>
                <c:pt idx="7722">
                  <c:v>142.398</c:v>
                </c:pt>
                <c:pt idx="7723">
                  <c:v>142.86199999999999</c:v>
                </c:pt>
                <c:pt idx="7724">
                  <c:v>143.23699999999999</c:v>
                </c:pt>
                <c:pt idx="7725">
                  <c:v>143.36199999999999</c:v>
                </c:pt>
                <c:pt idx="7726">
                  <c:v>143.31800000000001</c:v>
                </c:pt>
                <c:pt idx="7727">
                  <c:v>143.1</c:v>
                </c:pt>
                <c:pt idx="7728">
                  <c:v>142.79599999999999</c:v>
                </c:pt>
                <c:pt idx="7729">
                  <c:v>142.52799999999999</c:v>
                </c:pt>
                <c:pt idx="7730">
                  <c:v>142.624</c:v>
                </c:pt>
                <c:pt idx="7731">
                  <c:v>143</c:v>
                </c:pt>
                <c:pt idx="7732">
                  <c:v>143.512</c:v>
                </c:pt>
                <c:pt idx="7733">
                  <c:v>144.22300000000001</c:v>
                </c:pt>
                <c:pt idx="7734">
                  <c:v>144.78899999999999</c:v>
                </c:pt>
                <c:pt idx="7735">
                  <c:v>145.38399999999999</c:v>
                </c:pt>
                <c:pt idx="7736">
                  <c:v>146.10900000000001</c:v>
                </c:pt>
                <c:pt idx="7737">
                  <c:v>146.53399999999999</c:v>
                </c:pt>
                <c:pt idx="7738">
                  <c:v>146.82</c:v>
                </c:pt>
                <c:pt idx="7739">
                  <c:v>147</c:v>
                </c:pt>
                <c:pt idx="7740">
                  <c:v>147.01400000000001</c:v>
                </c:pt>
                <c:pt idx="7741">
                  <c:v>146.88300000000001</c:v>
                </c:pt>
                <c:pt idx="7742">
                  <c:v>146.554</c:v>
                </c:pt>
                <c:pt idx="7743">
                  <c:v>146.18600000000001</c:v>
                </c:pt>
                <c:pt idx="7744">
                  <c:v>145.79</c:v>
                </c:pt>
                <c:pt idx="7745">
                  <c:v>145.404</c:v>
                </c:pt>
                <c:pt idx="7746">
                  <c:v>145.26499999999999</c:v>
                </c:pt>
                <c:pt idx="7747">
                  <c:v>145.233</c:v>
                </c:pt>
                <c:pt idx="7748">
                  <c:v>145.649</c:v>
                </c:pt>
                <c:pt idx="7749">
                  <c:v>146.4</c:v>
                </c:pt>
                <c:pt idx="7750">
                  <c:v>147.357</c:v>
                </c:pt>
                <c:pt idx="7751">
                  <c:v>148.578</c:v>
                </c:pt>
                <c:pt idx="7752">
                  <c:v>149.38399999999999</c:v>
                </c:pt>
                <c:pt idx="7753">
                  <c:v>149.98099999999999</c:v>
                </c:pt>
                <c:pt idx="7754">
                  <c:v>150.49799999999999</c:v>
                </c:pt>
                <c:pt idx="7755">
                  <c:v>150.672</c:v>
                </c:pt>
                <c:pt idx="7756">
                  <c:v>150.63499999999999</c:v>
                </c:pt>
                <c:pt idx="7757">
                  <c:v>150.523</c:v>
                </c:pt>
                <c:pt idx="7758">
                  <c:v>150.62299999999999</c:v>
                </c:pt>
                <c:pt idx="7759">
                  <c:v>151.01400000000001</c:v>
                </c:pt>
                <c:pt idx="7760">
                  <c:v>151.79300000000001</c:v>
                </c:pt>
                <c:pt idx="7761">
                  <c:v>152.46899999999999</c:v>
                </c:pt>
                <c:pt idx="7762">
                  <c:v>153.28399999999999</c:v>
                </c:pt>
                <c:pt idx="7763">
                  <c:v>154.48500000000001</c:v>
                </c:pt>
                <c:pt idx="7764">
                  <c:v>155.32300000000001</c:v>
                </c:pt>
                <c:pt idx="7765">
                  <c:v>155.988</c:v>
                </c:pt>
                <c:pt idx="7766">
                  <c:v>156.60499999999999</c:v>
                </c:pt>
                <c:pt idx="7767">
                  <c:v>156.85</c:v>
                </c:pt>
                <c:pt idx="7768">
                  <c:v>156.929</c:v>
                </c:pt>
                <c:pt idx="7769">
                  <c:v>156.81800000000001</c:v>
                </c:pt>
                <c:pt idx="7770">
                  <c:v>156.54900000000001</c:v>
                </c:pt>
                <c:pt idx="7771">
                  <c:v>156.14699999999999</c:v>
                </c:pt>
                <c:pt idx="7772">
                  <c:v>155.53700000000001</c:v>
                </c:pt>
                <c:pt idx="7773">
                  <c:v>155.166</c:v>
                </c:pt>
                <c:pt idx="7774">
                  <c:v>154.96600000000001</c:v>
                </c:pt>
                <c:pt idx="7775">
                  <c:v>154.98099999999999</c:v>
                </c:pt>
                <c:pt idx="7776">
                  <c:v>155.40700000000001</c:v>
                </c:pt>
                <c:pt idx="7777">
                  <c:v>156.12299999999999</c:v>
                </c:pt>
                <c:pt idx="7778">
                  <c:v>157.494</c:v>
                </c:pt>
                <c:pt idx="7779">
                  <c:v>158.51</c:v>
                </c:pt>
                <c:pt idx="7780">
                  <c:v>159.35499999999999</c:v>
                </c:pt>
                <c:pt idx="7781">
                  <c:v>160.12899999999999</c:v>
                </c:pt>
                <c:pt idx="7782">
                  <c:v>160.523</c:v>
                </c:pt>
                <c:pt idx="7783">
                  <c:v>160.702</c:v>
                </c:pt>
                <c:pt idx="7784">
                  <c:v>160.655</c:v>
                </c:pt>
                <c:pt idx="7785">
                  <c:v>160.41499999999999</c:v>
                </c:pt>
                <c:pt idx="7786">
                  <c:v>160.12899999999999</c:v>
                </c:pt>
                <c:pt idx="7787">
                  <c:v>160.08199999999999</c:v>
                </c:pt>
                <c:pt idx="7788">
                  <c:v>160.274</c:v>
                </c:pt>
                <c:pt idx="7789">
                  <c:v>160.619</c:v>
                </c:pt>
                <c:pt idx="7790">
                  <c:v>161.24700000000001</c:v>
                </c:pt>
                <c:pt idx="7791">
                  <c:v>161.79300000000001</c:v>
                </c:pt>
                <c:pt idx="7792">
                  <c:v>162.30199999999999</c:v>
                </c:pt>
                <c:pt idx="7793">
                  <c:v>162.74600000000001</c:v>
                </c:pt>
                <c:pt idx="7794">
                  <c:v>162.93</c:v>
                </c:pt>
                <c:pt idx="7795">
                  <c:v>162.971</c:v>
                </c:pt>
                <c:pt idx="7796">
                  <c:v>162.84800000000001</c:v>
                </c:pt>
                <c:pt idx="7797">
                  <c:v>162.614</c:v>
                </c:pt>
                <c:pt idx="7798">
                  <c:v>162.24199999999999</c:v>
                </c:pt>
                <c:pt idx="7799">
                  <c:v>161.58099999999999</c:v>
                </c:pt>
                <c:pt idx="7800">
                  <c:v>161.14599999999999</c:v>
                </c:pt>
                <c:pt idx="7801">
                  <c:v>161.15700000000001</c:v>
                </c:pt>
                <c:pt idx="7802">
                  <c:v>161.536</c:v>
                </c:pt>
                <c:pt idx="7803">
                  <c:v>161.904</c:v>
                </c:pt>
                <c:pt idx="7804">
                  <c:v>162.17099999999999</c:v>
                </c:pt>
                <c:pt idx="7805">
                  <c:v>162.732</c:v>
                </c:pt>
                <c:pt idx="7806">
                  <c:v>163.00700000000001</c:v>
                </c:pt>
                <c:pt idx="7807">
                  <c:v>163.12200000000001</c:v>
                </c:pt>
                <c:pt idx="7808">
                  <c:v>163.22300000000001</c:v>
                </c:pt>
                <c:pt idx="7809">
                  <c:v>163.17400000000001</c:v>
                </c:pt>
                <c:pt idx="7810">
                  <c:v>163.11099999999999</c:v>
                </c:pt>
                <c:pt idx="7811">
                  <c:v>162.72800000000001</c:v>
                </c:pt>
                <c:pt idx="7812">
                  <c:v>162.38200000000001</c:v>
                </c:pt>
                <c:pt idx="7813">
                  <c:v>161.892</c:v>
                </c:pt>
                <c:pt idx="7814">
                  <c:v>161.18</c:v>
                </c:pt>
                <c:pt idx="7815">
                  <c:v>160.78399999999999</c:v>
                </c:pt>
                <c:pt idx="7816">
                  <c:v>160.59100000000001</c:v>
                </c:pt>
                <c:pt idx="7817">
                  <c:v>160.52600000000001</c:v>
                </c:pt>
                <c:pt idx="7818">
                  <c:v>160.572</c:v>
                </c:pt>
                <c:pt idx="7819">
                  <c:v>160.767</c:v>
                </c:pt>
                <c:pt idx="7820">
                  <c:v>161.07499999999999</c:v>
                </c:pt>
                <c:pt idx="7821">
                  <c:v>161.22999999999999</c:v>
                </c:pt>
                <c:pt idx="7822">
                  <c:v>161.28299999999999</c:v>
                </c:pt>
                <c:pt idx="7823">
                  <c:v>161.19200000000001</c:v>
                </c:pt>
                <c:pt idx="7824">
                  <c:v>161.047</c:v>
                </c:pt>
                <c:pt idx="7825">
                  <c:v>160.887</c:v>
                </c:pt>
                <c:pt idx="7826">
                  <c:v>160.21299999999999</c:v>
                </c:pt>
                <c:pt idx="7827">
                  <c:v>159.68</c:v>
                </c:pt>
                <c:pt idx="7828">
                  <c:v>159.27799999999999</c:v>
                </c:pt>
                <c:pt idx="7829">
                  <c:v>159.38</c:v>
                </c:pt>
                <c:pt idx="7830">
                  <c:v>159.828</c:v>
                </c:pt>
                <c:pt idx="7831">
                  <c:v>160.38499999999999</c:v>
                </c:pt>
                <c:pt idx="7832">
                  <c:v>161.28399999999999</c:v>
                </c:pt>
                <c:pt idx="7833">
                  <c:v>162.124</c:v>
                </c:pt>
                <c:pt idx="7834">
                  <c:v>162.97499999999999</c:v>
                </c:pt>
                <c:pt idx="7835">
                  <c:v>163.84100000000001</c:v>
                </c:pt>
                <c:pt idx="7836">
                  <c:v>164.28299999999999</c:v>
                </c:pt>
                <c:pt idx="7837">
                  <c:v>164.517</c:v>
                </c:pt>
                <c:pt idx="7838">
                  <c:v>164.584</c:v>
                </c:pt>
                <c:pt idx="7839">
                  <c:v>164.47200000000001</c:v>
                </c:pt>
                <c:pt idx="7840">
                  <c:v>164.20099999999999</c:v>
                </c:pt>
                <c:pt idx="7841">
                  <c:v>163.595</c:v>
                </c:pt>
                <c:pt idx="7842">
                  <c:v>163.09700000000001</c:v>
                </c:pt>
                <c:pt idx="7843">
                  <c:v>162.71799999999999</c:v>
                </c:pt>
                <c:pt idx="7844">
                  <c:v>162.46899999999999</c:v>
                </c:pt>
                <c:pt idx="7845">
                  <c:v>162.39099999999999</c:v>
                </c:pt>
                <c:pt idx="7846">
                  <c:v>162.36099999999999</c:v>
                </c:pt>
                <c:pt idx="7847">
                  <c:v>162.43299999999999</c:v>
                </c:pt>
                <c:pt idx="7848">
                  <c:v>162.56100000000001</c:v>
                </c:pt>
                <c:pt idx="7849">
                  <c:v>162.691</c:v>
                </c:pt>
                <c:pt idx="7850">
                  <c:v>162.75200000000001</c:v>
                </c:pt>
                <c:pt idx="7851">
                  <c:v>162.69499999999999</c:v>
                </c:pt>
                <c:pt idx="7852">
                  <c:v>162.518</c:v>
                </c:pt>
                <c:pt idx="7853">
                  <c:v>162.137</c:v>
                </c:pt>
                <c:pt idx="7854">
                  <c:v>161.72800000000001</c:v>
                </c:pt>
                <c:pt idx="7855">
                  <c:v>161.38999999999999</c:v>
                </c:pt>
                <c:pt idx="7856">
                  <c:v>160.47800000000001</c:v>
                </c:pt>
                <c:pt idx="7857">
                  <c:v>160.06</c:v>
                </c:pt>
                <c:pt idx="7858">
                  <c:v>159.809</c:v>
                </c:pt>
                <c:pt idx="7859">
                  <c:v>159.59800000000001</c:v>
                </c:pt>
                <c:pt idx="7860">
                  <c:v>159.47</c:v>
                </c:pt>
                <c:pt idx="7861">
                  <c:v>159.30699999999999</c:v>
                </c:pt>
                <c:pt idx="7862">
                  <c:v>159.136</c:v>
                </c:pt>
                <c:pt idx="7863">
                  <c:v>158.995</c:v>
                </c:pt>
                <c:pt idx="7864">
                  <c:v>158.81299999999999</c:v>
                </c:pt>
                <c:pt idx="7865">
                  <c:v>158.495</c:v>
                </c:pt>
                <c:pt idx="7866">
                  <c:v>158.20500000000001</c:v>
                </c:pt>
                <c:pt idx="7867">
                  <c:v>157.85300000000001</c:v>
                </c:pt>
                <c:pt idx="7868">
                  <c:v>157.24700000000001</c:v>
                </c:pt>
                <c:pt idx="7869">
                  <c:v>156.696</c:v>
                </c:pt>
                <c:pt idx="7870">
                  <c:v>156.31100000000001</c:v>
                </c:pt>
                <c:pt idx="7871">
                  <c:v>155.43199999999999</c:v>
                </c:pt>
                <c:pt idx="7872">
                  <c:v>155.00200000000001</c:v>
                </c:pt>
                <c:pt idx="7873">
                  <c:v>154.66999999999999</c:v>
                </c:pt>
                <c:pt idx="7874">
                  <c:v>154.29</c:v>
                </c:pt>
                <c:pt idx="7875">
                  <c:v>154.07499999999999</c:v>
                </c:pt>
                <c:pt idx="7876">
                  <c:v>153.88999999999999</c:v>
                </c:pt>
                <c:pt idx="7877">
                  <c:v>153.58000000000001</c:v>
                </c:pt>
                <c:pt idx="7878">
                  <c:v>153.304</c:v>
                </c:pt>
                <c:pt idx="7879">
                  <c:v>153.00899999999999</c:v>
                </c:pt>
                <c:pt idx="7880">
                  <c:v>152.501</c:v>
                </c:pt>
                <c:pt idx="7881">
                  <c:v>152.06899999999999</c:v>
                </c:pt>
                <c:pt idx="7882">
                  <c:v>151.58600000000001</c:v>
                </c:pt>
                <c:pt idx="7883">
                  <c:v>150.85499999999999</c:v>
                </c:pt>
                <c:pt idx="7884">
                  <c:v>150.27500000000001</c:v>
                </c:pt>
                <c:pt idx="7885">
                  <c:v>149.99700000000001</c:v>
                </c:pt>
                <c:pt idx="7886">
                  <c:v>149.90100000000001</c:v>
                </c:pt>
                <c:pt idx="7887">
                  <c:v>150.023</c:v>
                </c:pt>
                <c:pt idx="7888">
                  <c:v>150.26599999999999</c:v>
                </c:pt>
                <c:pt idx="7889">
                  <c:v>150.714</c:v>
                </c:pt>
                <c:pt idx="7890">
                  <c:v>151.09</c:v>
                </c:pt>
                <c:pt idx="7891">
                  <c:v>151.435</c:v>
                </c:pt>
                <c:pt idx="7892">
                  <c:v>151.79599999999999</c:v>
                </c:pt>
                <c:pt idx="7893">
                  <c:v>151.97200000000001</c:v>
                </c:pt>
                <c:pt idx="7894">
                  <c:v>152.02199999999999</c:v>
                </c:pt>
                <c:pt idx="7895">
                  <c:v>151.976</c:v>
                </c:pt>
                <c:pt idx="7896">
                  <c:v>151.816</c:v>
                </c:pt>
                <c:pt idx="7897">
                  <c:v>151.505</c:v>
                </c:pt>
                <c:pt idx="7898">
                  <c:v>151.06200000000001</c:v>
                </c:pt>
                <c:pt idx="7899">
                  <c:v>151.023</c:v>
                </c:pt>
                <c:pt idx="7900">
                  <c:v>151.22999999999999</c:v>
                </c:pt>
                <c:pt idx="7901">
                  <c:v>152.06800000000001</c:v>
                </c:pt>
                <c:pt idx="7902">
                  <c:v>152.52000000000001</c:v>
                </c:pt>
                <c:pt idx="7903">
                  <c:v>152.96100000000001</c:v>
                </c:pt>
                <c:pt idx="7904">
                  <c:v>153.63900000000001</c:v>
                </c:pt>
                <c:pt idx="7905">
                  <c:v>154.173</c:v>
                </c:pt>
                <c:pt idx="7906">
                  <c:v>154.595</c:v>
                </c:pt>
                <c:pt idx="7907">
                  <c:v>154.98599999999999</c:v>
                </c:pt>
                <c:pt idx="7908">
                  <c:v>155.11799999999999</c:v>
                </c:pt>
                <c:pt idx="7909">
                  <c:v>155.125</c:v>
                </c:pt>
                <c:pt idx="7910">
                  <c:v>154.905</c:v>
                </c:pt>
                <c:pt idx="7911">
                  <c:v>154.61699999999999</c:v>
                </c:pt>
                <c:pt idx="7912">
                  <c:v>154.376</c:v>
                </c:pt>
                <c:pt idx="7913">
                  <c:v>153.81299999999999</c:v>
                </c:pt>
                <c:pt idx="7914">
                  <c:v>153.60499999999999</c:v>
                </c:pt>
                <c:pt idx="7915">
                  <c:v>153.46600000000001</c:v>
                </c:pt>
                <c:pt idx="7916">
                  <c:v>153.405</c:v>
                </c:pt>
                <c:pt idx="7917">
                  <c:v>153.63399999999999</c:v>
                </c:pt>
                <c:pt idx="7918">
                  <c:v>153.97499999999999</c:v>
                </c:pt>
                <c:pt idx="7919">
                  <c:v>155.05799999999999</c:v>
                </c:pt>
                <c:pt idx="7920">
                  <c:v>155.673</c:v>
                </c:pt>
                <c:pt idx="7921">
                  <c:v>156.18199999999999</c:v>
                </c:pt>
                <c:pt idx="7922">
                  <c:v>156.63999999999999</c:v>
                </c:pt>
                <c:pt idx="7923">
                  <c:v>156.78800000000001</c:v>
                </c:pt>
                <c:pt idx="7924">
                  <c:v>156.792</c:v>
                </c:pt>
                <c:pt idx="7925">
                  <c:v>156.547</c:v>
                </c:pt>
                <c:pt idx="7926">
                  <c:v>156.273</c:v>
                </c:pt>
                <c:pt idx="7927">
                  <c:v>156.16900000000001</c:v>
                </c:pt>
                <c:pt idx="7928">
                  <c:v>156.221</c:v>
                </c:pt>
                <c:pt idx="7929">
                  <c:v>156.30600000000001</c:v>
                </c:pt>
                <c:pt idx="7930">
                  <c:v>156.40199999999999</c:v>
                </c:pt>
                <c:pt idx="7931">
                  <c:v>156.98400000000001</c:v>
                </c:pt>
                <c:pt idx="7932">
                  <c:v>157.41800000000001</c:v>
                </c:pt>
                <c:pt idx="7933">
                  <c:v>157.84399999999999</c:v>
                </c:pt>
                <c:pt idx="7934">
                  <c:v>158.274</c:v>
                </c:pt>
                <c:pt idx="7935">
                  <c:v>158.459</c:v>
                </c:pt>
                <c:pt idx="7936">
                  <c:v>158.48500000000001</c:v>
                </c:pt>
                <c:pt idx="7937">
                  <c:v>158.37899999999999</c:v>
                </c:pt>
                <c:pt idx="7938">
                  <c:v>158.15899999999999</c:v>
                </c:pt>
                <c:pt idx="7939">
                  <c:v>157.95500000000001</c:v>
                </c:pt>
                <c:pt idx="7940">
                  <c:v>157.245</c:v>
                </c:pt>
                <c:pt idx="7941">
                  <c:v>156.82</c:v>
                </c:pt>
                <c:pt idx="7942">
                  <c:v>156.51599999999999</c:v>
                </c:pt>
                <c:pt idx="7943">
                  <c:v>156.19399999999999</c:v>
                </c:pt>
                <c:pt idx="7944">
                  <c:v>155.99</c:v>
                </c:pt>
                <c:pt idx="7945">
                  <c:v>155.834</c:v>
                </c:pt>
                <c:pt idx="7946">
                  <c:v>155.42599999999999</c:v>
                </c:pt>
                <c:pt idx="7947">
                  <c:v>155.166</c:v>
                </c:pt>
                <c:pt idx="7948">
                  <c:v>154.989</c:v>
                </c:pt>
                <c:pt idx="7949">
                  <c:v>154.49</c:v>
                </c:pt>
                <c:pt idx="7950">
                  <c:v>154.16200000000001</c:v>
                </c:pt>
                <c:pt idx="7951">
                  <c:v>153.78399999999999</c:v>
                </c:pt>
                <c:pt idx="7952">
                  <c:v>153.23099999999999</c:v>
                </c:pt>
                <c:pt idx="7953">
                  <c:v>152.74199999999999</c:v>
                </c:pt>
                <c:pt idx="7954">
                  <c:v>152.41900000000001</c:v>
                </c:pt>
                <c:pt idx="7955">
                  <c:v>152.28</c:v>
                </c:pt>
                <c:pt idx="7956">
                  <c:v>152.56399999999999</c:v>
                </c:pt>
                <c:pt idx="7957">
                  <c:v>152.83000000000001</c:v>
                </c:pt>
                <c:pt idx="7958">
                  <c:v>153.501</c:v>
                </c:pt>
                <c:pt idx="7959">
                  <c:v>153.92699999999999</c:v>
                </c:pt>
                <c:pt idx="7960">
                  <c:v>154.25399999999999</c:v>
                </c:pt>
                <c:pt idx="7961">
                  <c:v>154.93600000000001</c:v>
                </c:pt>
                <c:pt idx="7962">
                  <c:v>155.22800000000001</c:v>
                </c:pt>
                <c:pt idx="7963">
                  <c:v>155.404</c:v>
                </c:pt>
                <c:pt idx="7964">
                  <c:v>155.50800000000001</c:v>
                </c:pt>
                <c:pt idx="7965">
                  <c:v>155.50200000000001</c:v>
                </c:pt>
                <c:pt idx="7966">
                  <c:v>155.44300000000001</c:v>
                </c:pt>
                <c:pt idx="7967">
                  <c:v>155.03299999999999</c:v>
                </c:pt>
                <c:pt idx="7968">
                  <c:v>154.679</c:v>
                </c:pt>
                <c:pt idx="7969">
                  <c:v>154.49</c:v>
                </c:pt>
                <c:pt idx="7970">
                  <c:v>154.762</c:v>
                </c:pt>
                <c:pt idx="7971">
                  <c:v>155.339</c:v>
                </c:pt>
                <c:pt idx="7972">
                  <c:v>155.77600000000001</c:v>
                </c:pt>
                <c:pt idx="7973">
                  <c:v>157.17699999999999</c:v>
                </c:pt>
                <c:pt idx="7974">
                  <c:v>158.393</c:v>
                </c:pt>
                <c:pt idx="7975">
                  <c:v>159.119</c:v>
                </c:pt>
                <c:pt idx="7976">
                  <c:v>160.6</c:v>
                </c:pt>
                <c:pt idx="7977">
                  <c:v>161.20500000000001</c:v>
                </c:pt>
                <c:pt idx="7978">
                  <c:v>161.42099999999999</c:v>
                </c:pt>
                <c:pt idx="7979">
                  <c:v>161.685</c:v>
                </c:pt>
                <c:pt idx="7980">
                  <c:v>161.64400000000001</c:v>
                </c:pt>
                <c:pt idx="7981">
                  <c:v>161.506</c:v>
                </c:pt>
                <c:pt idx="7982">
                  <c:v>160.941</c:v>
                </c:pt>
                <c:pt idx="7983">
                  <c:v>160.566</c:v>
                </c:pt>
                <c:pt idx="7984">
                  <c:v>160.30600000000001</c:v>
                </c:pt>
                <c:pt idx="7985">
                  <c:v>160.08600000000001</c:v>
                </c:pt>
                <c:pt idx="7986">
                  <c:v>160.03100000000001</c:v>
                </c:pt>
                <c:pt idx="7987">
                  <c:v>160.18299999999999</c:v>
                </c:pt>
                <c:pt idx="7988">
                  <c:v>162.018</c:v>
                </c:pt>
                <c:pt idx="7989">
                  <c:v>163.85400000000001</c:v>
                </c:pt>
                <c:pt idx="7990">
                  <c:v>164.876</c:v>
                </c:pt>
                <c:pt idx="7991">
                  <c:v>166.72300000000001</c:v>
                </c:pt>
                <c:pt idx="7992">
                  <c:v>167.559</c:v>
                </c:pt>
                <c:pt idx="7993">
                  <c:v>168.07900000000001</c:v>
                </c:pt>
                <c:pt idx="7994">
                  <c:v>168.346</c:v>
                </c:pt>
                <c:pt idx="7995">
                  <c:v>168.31299999999999</c:v>
                </c:pt>
                <c:pt idx="7996">
                  <c:v>168.238</c:v>
                </c:pt>
                <c:pt idx="7997">
                  <c:v>167.947</c:v>
                </c:pt>
                <c:pt idx="7998">
                  <c:v>167.96</c:v>
                </c:pt>
                <c:pt idx="7999">
                  <c:v>168.02600000000001</c:v>
                </c:pt>
                <c:pt idx="8000">
                  <c:v>168.19</c:v>
                </c:pt>
                <c:pt idx="8001">
                  <c:v>168.297</c:v>
                </c:pt>
                <c:pt idx="8002">
                  <c:v>168.39400000000001</c:v>
                </c:pt>
                <c:pt idx="8003">
                  <c:v>168.80500000000001</c:v>
                </c:pt>
                <c:pt idx="8004">
                  <c:v>169.04400000000001</c:v>
                </c:pt>
                <c:pt idx="8005">
                  <c:v>169.18199999999999</c:v>
                </c:pt>
                <c:pt idx="8006">
                  <c:v>169.297</c:v>
                </c:pt>
                <c:pt idx="8007">
                  <c:v>169.24100000000001</c:v>
                </c:pt>
                <c:pt idx="8008">
                  <c:v>169.10300000000001</c:v>
                </c:pt>
                <c:pt idx="8009">
                  <c:v>168.52199999999999</c:v>
                </c:pt>
                <c:pt idx="8010">
                  <c:v>168.03299999999999</c:v>
                </c:pt>
                <c:pt idx="8011">
                  <c:v>167.654</c:v>
                </c:pt>
                <c:pt idx="8012">
                  <c:v>166.61199999999999</c:v>
                </c:pt>
                <c:pt idx="8013">
                  <c:v>166.1</c:v>
                </c:pt>
                <c:pt idx="8014">
                  <c:v>165.82499999999999</c:v>
                </c:pt>
                <c:pt idx="8015">
                  <c:v>165.21</c:v>
                </c:pt>
                <c:pt idx="8016">
                  <c:v>164.833</c:v>
                </c:pt>
                <c:pt idx="8017">
                  <c:v>164.58</c:v>
                </c:pt>
                <c:pt idx="8018">
                  <c:v>163.94499999999999</c:v>
                </c:pt>
                <c:pt idx="8019">
                  <c:v>163.584</c:v>
                </c:pt>
                <c:pt idx="8020">
                  <c:v>163.36099999999999</c:v>
                </c:pt>
                <c:pt idx="8021">
                  <c:v>162.756</c:v>
                </c:pt>
                <c:pt idx="8022">
                  <c:v>162.37299999999999</c:v>
                </c:pt>
                <c:pt idx="8023">
                  <c:v>162.131</c:v>
                </c:pt>
                <c:pt idx="8024">
                  <c:v>161.26</c:v>
                </c:pt>
                <c:pt idx="8025">
                  <c:v>160.67099999999999</c:v>
                </c:pt>
                <c:pt idx="8026">
                  <c:v>160.25800000000001</c:v>
                </c:pt>
                <c:pt idx="8027">
                  <c:v>159.9</c:v>
                </c:pt>
                <c:pt idx="8028">
                  <c:v>160.04599999999999</c:v>
                </c:pt>
                <c:pt idx="8029">
                  <c:v>160.25800000000001</c:v>
                </c:pt>
                <c:pt idx="8030">
                  <c:v>160.886</c:v>
                </c:pt>
                <c:pt idx="8031">
                  <c:v>161.40600000000001</c:v>
                </c:pt>
                <c:pt idx="8032">
                  <c:v>161.74</c:v>
                </c:pt>
                <c:pt idx="8033">
                  <c:v>162.45400000000001</c:v>
                </c:pt>
                <c:pt idx="8034">
                  <c:v>162.78100000000001</c:v>
                </c:pt>
                <c:pt idx="8035">
                  <c:v>162.89599999999999</c:v>
                </c:pt>
                <c:pt idx="8036">
                  <c:v>162.94200000000001</c:v>
                </c:pt>
                <c:pt idx="8037">
                  <c:v>162.81</c:v>
                </c:pt>
                <c:pt idx="8038">
                  <c:v>162.654</c:v>
                </c:pt>
                <c:pt idx="8039">
                  <c:v>162.006</c:v>
                </c:pt>
                <c:pt idx="8040">
                  <c:v>161.517</c:v>
                </c:pt>
                <c:pt idx="8041">
                  <c:v>161.245</c:v>
                </c:pt>
                <c:pt idx="8042">
                  <c:v>160.79400000000001</c:v>
                </c:pt>
                <c:pt idx="8043">
                  <c:v>160.63200000000001</c:v>
                </c:pt>
                <c:pt idx="8044">
                  <c:v>160.55000000000001</c:v>
                </c:pt>
                <c:pt idx="8045">
                  <c:v>160.52099999999999</c:v>
                </c:pt>
                <c:pt idx="8046">
                  <c:v>160.59100000000001</c:v>
                </c:pt>
                <c:pt idx="8047">
                  <c:v>160.613</c:v>
                </c:pt>
                <c:pt idx="8048">
                  <c:v>160.57400000000001</c:v>
                </c:pt>
                <c:pt idx="8049">
                  <c:v>160.47200000000001</c:v>
                </c:pt>
                <c:pt idx="8050">
                  <c:v>160.35300000000001</c:v>
                </c:pt>
                <c:pt idx="8051">
                  <c:v>159.97399999999999</c:v>
                </c:pt>
                <c:pt idx="8052">
                  <c:v>159.57400000000001</c:v>
                </c:pt>
                <c:pt idx="8053">
                  <c:v>159.262</c:v>
                </c:pt>
                <c:pt idx="8054">
                  <c:v>158.858</c:v>
                </c:pt>
                <c:pt idx="8055">
                  <c:v>159.166</c:v>
                </c:pt>
                <c:pt idx="8056">
                  <c:v>159.46600000000001</c:v>
                </c:pt>
                <c:pt idx="8057">
                  <c:v>160.15700000000001</c:v>
                </c:pt>
                <c:pt idx="8058">
                  <c:v>160.739</c:v>
                </c:pt>
                <c:pt idx="8059">
                  <c:v>161.31899999999999</c:v>
                </c:pt>
                <c:pt idx="8060">
                  <c:v>162.86600000000001</c:v>
                </c:pt>
                <c:pt idx="8061">
                  <c:v>163.69300000000001</c:v>
                </c:pt>
                <c:pt idx="8062">
                  <c:v>164.142</c:v>
                </c:pt>
                <c:pt idx="8063">
                  <c:v>164.93600000000001</c:v>
                </c:pt>
                <c:pt idx="8064">
                  <c:v>165.16399999999999</c:v>
                </c:pt>
                <c:pt idx="8065">
                  <c:v>165.23099999999999</c:v>
                </c:pt>
                <c:pt idx="8066">
                  <c:v>165.12700000000001</c:v>
                </c:pt>
                <c:pt idx="8067">
                  <c:v>164.87</c:v>
                </c:pt>
                <c:pt idx="8068">
                  <c:v>164.61</c:v>
                </c:pt>
                <c:pt idx="8069">
                  <c:v>163.95599999999999</c:v>
                </c:pt>
                <c:pt idx="8070">
                  <c:v>163.72900000000001</c:v>
                </c:pt>
                <c:pt idx="8071">
                  <c:v>163.666</c:v>
                </c:pt>
                <c:pt idx="8072">
                  <c:v>163.63300000000001</c:v>
                </c:pt>
                <c:pt idx="8073">
                  <c:v>163.63200000000001</c:v>
                </c:pt>
                <c:pt idx="8074">
                  <c:v>163.69900000000001</c:v>
                </c:pt>
                <c:pt idx="8075">
                  <c:v>164.15100000000001</c:v>
                </c:pt>
                <c:pt idx="8076">
                  <c:v>164.446</c:v>
                </c:pt>
                <c:pt idx="8077">
                  <c:v>164.59800000000001</c:v>
                </c:pt>
                <c:pt idx="8078">
                  <c:v>164.79</c:v>
                </c:pt>
                <c:pt idx="8079">
                  <c:v>164.751</c:v>
                </c:pt>
                <c:pt idx="8080">
                  <c:v>164.661</c:v>
                </c:pt>
                <c:pt idx="8081">
                  <c:v>164.24299999999999</c:v>
                </c:pt>
                <c:pt idx="8082">
                  <c:v>163.84700000000001</c:v>
                </c:pt>
                <c:pt idx="8083">
                  <c:v>163.51300000000001</c:v>
                </c:pt>
                <c:pt idx="8084">
                  <c:v>162.74</c:v>
                </c:pt>
                <c:pt idx="8085">
                  <c:v>162.428</c:v>
                </c:pt>
                <c:pt idx="8086">
                  <c:v>162.30099999999999</c:v>
                </c:pt>
                <c:pt idx="8087">
                  <c:v>162.15799999999999</c:v>
                </c:pt>
                <c:pt idx="8088">
                  <c:v>162.19</c:v>
                </c:pt>
                <c:pt idx="8089">
                  <c:v>162.40899999999999</c:v>
                </c:pt>
                <c:pt idx="8090">
                  <c:v>163.453</c:v>
                </c:pt>
                <c:pt idx="8091">
                  <c:v>164.12200000000001</c:v>
                </c:pt>
                <c:pt idx="8092">
                  <c:v>164.523</c:v>
                </c:pt>
                <c:pt idx="8093">
                  <c:v>165.262</c:v>
                </c:pt>
                <c:pt idx="8094">
                  <c:v>165.5</c:v>
                </c:pt>
                <c:pt idx="8095">
                  <c:v>165.58199999999999</c:v>
                </c:pt>
                <c:pt idx="8096">
                  <c:v>165.5</c:v>
                </c:pt>
                <c:pt idx="8097">
                  <c:v>165.23599999999999</c:v>
                </c:pt>
                <c:pt idx="8098">
                  <c:v>165.006</c:v>
                </c:pt>
                <c:pt idx="8099">
                  <c:v>164.554</c:v>
                </c:pt>
                <c:pt idx="8100">
                  <c:v>164.57400000000001</c:v>
                </c:pt>
                <c:pt idx="8101">
                  <c:v>164.67400000000001</c:v>
                </c:pt>
                <c:pt idx="8102">
                  <c:v>164.87299999999999</c:v>
                </c:pt>
                <c:pt idx="8103">
                  <c:v>165.18700000000001</c:v>
                </c:pt>
                <c:pt idx="8104">
                  <c:v>165.499</c:v>
                </c:pt>
                <c:pt idx="8105">
                  <c:v>166.17699999999999</c:v>
                </c:pt>
                <c:pt idx="8106">
                  <c:v>166.417</c:v>
                </c:pt>
                <c:pt idx="8107">
                  <c:v>166.46899999999999</c:v>
                </c:pt>
                <c:pt idx="8108">
                  <c:v>166.38300000000001</c:v>
                </c:pt>
                <c:pt idx="8109">
                  <c:v>166.20500000000001</c:v>
                </c:pt>
                <c:pt idx="8110">
                  <c:v>166.03800000000001</c:v>
                </c:pt>
                <c:pt idx="8111">
                  <c:v>165.41300000000001</c:v>
                </c:pt>
                <c:pt idx="8112">
                  <c:v>164.911</c:v>
                </c:pt>
                <c:pt idx="8113">
                  <c:v>164.52099999999999</c:v>
                </c:pt>
                <c:pt idx="8114">
                  <c:v>163.81</c:v>
                </c:pt>
                <c:pt idx="8115">
                  <c:v>163.63999999999999</c:v>
                </c:pt>
                <c:pt idx="8116">
                  <c:v>163.614</c:v>
                </c:pt>
                <c:pt idx="8117">
                  <c:v>163.672</c:v>
                </c:pt>
                <c:pt idx="8118">
                  <c:v>164.08600000000001</c:v>
                </c:pt>
                <c:pt idx="8119">
                  <c:v>164.577</c:v>
                </c:pt>
                <c:pt idx="8120">
                  <c:v>165.738</c:v>
                </c:pt>
                <c:pt idx="8121">
                  <c:v>166.33</c:v>
                </c:pt>
                <c:pt idx="8122">
                  <c:v>166.624</c:v>
                </c:pt>
                <c:pt idx="8123">
                  <c:v>167.029</c:v>
                </c:pt>
                <c:pt idx="8124">
                  <c:v>167.096</c:v>
                </c:pt>
                <c:pt idx="8125">
                  <c:v>167.07300000000001</c:v>
                </c:pt>
                <c:pt idx="8126">
                  <c:v>166.67400000000001</c:v>
                </c:pt>
                <c:pt idx="8127">
                  <c:v>166.27099999999999</c:v>
                </c:pt>
                <c:pt idx="8128">
                  <c:v>165.98</c:v>
                </c:pt>
                <c:pt idx="8129">
                  <c:v>165.821</c:v>
                </c:pt>
                <c:pt idx="8130">
                  <c:v>166.006</c:v>
                </c:pt>
                <c:pt idx="8131">
                  <c:v>166.17699999999999</c:v>
                </c:pt>
                <c:pt idx="8132">
                  <c:v>166.601</c:v>
                </c:pt>
                <c:pt idx="8133">
                  <c:v>166.91300000000001</c:v>
                </c:pt>
                <c:pt idx="8134">
                  <c:v>167.09899999999999</c:v>
                </c:pt>
                <c:pt idx="8135">
                  <c:v>167.36199999999999</c:v>
                </c:pt>
                <c:pt idx="8136">
                  <c:v>167.429</c:v>
                </c:pt>
                <c:pt idx="8137">
                  <c:v>167.42599999999999</c:v>
                </c:pt>
                <c:pt idx="8138">
                  <c:v>167.33099999999999</c:v>
                </c:pt>
                <c:pt idx="8139">
                  <c:v>167.16900000000001</c:v>
                </c:pt>
                <c:pt idx="8140">
                  <c:v>166.99100000000001</c:v>
                </c:pt>
                <c:pt idx="8141">
                  <c:v>166.40100000000001</c:v>
                </c:pt>
                <c:pt idx="8142">
                  <c:v>165.93100000000001</c:v>
                </c:pt>
                <c:pt idx="8143">
                  <c:v>165.56700000000001</c:v>
                </c:pt>
                <c:pt idx="8144">
                  <c:v>164.55799999999999</c:v>
                </c:pt>
                <c:pt idx="8145">
                  <c:v>163.90199999999999</c:v>
                </c:pt>
                <c:pt idx="8146">
                  <c:v>163.44900000000001</c:v>
                </c:pt>
                <c:pt idx="8147">
                  <c:v>162.27600000000001</c:v>
                </c:pt>
                <c:pt idx="8148">
                  <c:v>161.58699999999999</c:v>
                </c:pt>
                <c:pt idx="8149">
                  <c:v>161.09299999999999</c:v>
                </c:pt>
                <c:pt idx="8150">
                  <c:v>159.87100000000001</c:v>
                </c:pt>
                <c:pt idx="8151">
                  <c:v>159.14400000000001</c:v>
                </c:pt>
                <c:pt idx="8152">
                  <c:v>158.66900000000001</c:v>
                </c:pt>
                <c:pt idx="8153">
                  <c:v>157.54</c:v>
                </c:pt>
                <c:pt idx="8154">
                  <c:v>156.89400000000001</c:v>
                </c:pt>
                <c:pt idx="8155">
                  <c:v>156.464</c:v>
                </c:pt>
                <c:pt idx="8156">
                  <c:v>155.44200000000001</c:v>
                </c:pt>
                <c:pt idx="8157">
                  <c:v>154.83600000000001</c:v>
                </c:pt>
                <c:pt idx="8158">
                  <c:v>154.45099999999999</c:v>
                </c:pt>
                <c:pt idx="8159">
                  <c:v>153.47900000000001</c:v>
                </c:pt>
                <c:pt idx="8160">
                  <c:v>152.90100000000001</c:v>
                </c:pt>
                <c:pt idx="8161">
                  <c:v>152.51499999999999</c:v>
                </c:pt>
                <c:pt idx="8162">
                  <c:v>151.54400000000001</c:v>
                </c:pt>
                <c:pt idx="8163">
                  <c:v>150.947</c:v>
                </c:pt>
                <c:pt idx="8164">
                  <c:v>150.57599999999999</c:v>
                </c:pt>
                <c:pt idx="8165">
                  <c:v>149.58600000000001</c:v>
                </c:pt>
                <c:pt idx="8166">
                  <c:v>148.98099999999999</c:v>
                </c:pt>
                <c:pt idx="8167">
                  <c:v>148.58199999999999</c:v>
                </c:pt>
                <c:pt idx="8168">
                  <c:v>147.56899999999999</c:v>
                </c:pt>
                <c:pt idx="8169">
                  <c:v>146.96199999999999</c:v>
                </c:pt>
                <c:pt idx="8170">
                  <c:v>146.55500000000001</c:v>
                </c:pt>
                <c:pt idx="8171">
                  <c:v>145.553</c:v>
                </c:pt>
                <c:pt idx="8172">
                  <c:v>144.95400000000001</c:v>
                </c:pt>
                <c:pt idx="8173">
                  <c:v>144.56200000000001</c:v>
                </c:pt>
                <c:pt idx="8174">
                  <c:v>143.58000000000001</c:v>
                </c:pt>
                <c:pt idx="8175">
                  <c:v>143.00899999999999</c:v>
                </c:pt>
                <c:pt idx="8176">
                  <c:v>142.62799999999999</c:v>
                </c:pt>
                <c:pt idx="8177">
                  <c:v>141.685</c:v>
                </c:pt>
                <c:pt idx="8178">
                  <c:v>141.13800000000001</c:v>
                </c:pt>
                <c:pt idx="8179">
                  <c:v>140.76499999999999</c:v>
                </c:pt>
                <c:pt idx="8180">
                  <c:v>139.87299999999999</c:v>
                </c:pt>
                <c:pt idx="8181">
                  <c:v>139.34700000000001</c:v>
                </c:pt>
                <c:pt idx="8182">
                  <c:v>139.00299999999999</c:v>
                </c:pt>
                <c:pt idx="8183">
                  <c:v>138.15700000000001</c:v>
                </c:pt>
                <c:pt idx="8184">
                  <c:v>137.66999999999999</c:v>
                </c:pt>
                <c:pt idx="8185">
                  <c:v>137.352</c:v>
                </c:pt>
                <c:pt idx="8186">
                  <c:v>136.685</c:v>
                </c:pt>
                <c:pt idx="8187">
                  <c:v>136.37</c:v>
                </c:pt>
                <c:pt idx="8188">
                  <c:v>136.19800000000001</c:v>
                </c:pt>
                <c:pt idx="8189">
                  <c:v>135.857</c:v>
                </c:pt>
                <c:pt idx="8190">
                  <c:v>135.685</c:v>
                </c:pt>
                <c:pt idx="8191">
                  <c:v>135.572</c:v>
                </c:pt>
                <c:pt idx="8192">
                  <c:v>135.26400000000001</c:v>
                </c:pt>
                <c:pt idx="8193">
                  <c:v>135.06299999999999</c:v>
                </c:pt>
                <c:pt idx="8194">
                  <c:v>134.91300000000001</c:v>
                </c:pt>
                <c:pt idx="8195">
                  <c:v>134.50299999999999</c:v>
                </c:pt>
                <c:pt idx="8196">
                  <c:v>134.23500000000001</c:v>
                </c:pt>
                <c:pt idx="8197">
                  <c:v>134.05600000000001</c:v>
                </c:pt>
                <c:pt idx="8198">
                  <c:v>133.59100000000001</c:v>
                </c:pt>
                <c:pt idx="8199">
                  <c:v>133.29400000000001</c:v>
                </c:pt>
                <c:pt idx="8200">
                  <c:v>133.126</c:v>
                </c:pt>
                <c:pt idx="8201">
                  <c:v>132.666</c:v>
                </c:pt>
                <c:pt idx="8202">
                  <c:v>132.38999999999999</c:v>
                </c:pt>
                <c:pt idx="8203">
                  <c:v>132.221</c:v>
                </c:pt>
                <c:pt idx="8204">
                  <c:v>131.78899999999999</c:v>
                </c:pt>
                <c:pt idx="8205">
                  <c:v>131.547</c:v>
                </c:pt>
                <c:pt idx="8206">
                  <c:v>131.37200000000001</c:v>
                </c:pt>
                <c:pt idx="8207">
                  <c:v>130.958</c:v>
                </c:pt>
                <c:pt idx="8208">
                  <c:v>130.71199999999999</c:v>
                </c:pt>
                <c:pt idx="8209">
                  <c:v>130.55500000000001</c:v>
                </c:pt>
                <c:pt idx="8210">
                  <c:v>130.14699999999999</c:v>
                </c:pt>
                <c:pt idx="8211">
                  <c:v>129.90700000000001</c:v>
                </c:pt>
                <c:pt idx="8212">
                  <c:v>129.75</c:v>
                </c:pt>
                <c:pt idx="8213">
                  <c:v>129.33000000000001</c:v>
                </c:pt>
                <c:pt idx="8214">
                  <c:v>129.09200000000001</c:v>
                </c:pt>
                <c:pt idx="8215">
                  <c:v>128.94200000000001</c:v>
                </c:pt>
                <c:pt idx="8216">
                  <c:v>128.55500000000001</c:v>
                </c:pt>
                <c:pt idx="8217">
                  <c:v>128.31399999999999</c:v>
                </c:pt>
                <c:pt idx="8218">
                  <c:v>128.14599999999999</c:v>
                </c:pt>
                <c:pt idx="8219">
                  <c:v>127.711</c:v>
                </c:pt>
                <c:pt idx="8220">
                  <c:v>127.437</c:v>
                </c:pt>
                <c:pt idx="8221">
                  <c:v>127.23699999999999</c:v>
                </c:pt>
                <c:pt idx="8222">
                  <c:v>126.736</c:v>
                </c:pt>
                <c:pt idx="8223">
                  <c:v>126.43300000000001</c:v>
                </c:pt>
                <c:pt idx="8224">
                  <c:v>126.221</c:v>
                </c:pt>
                <c:pt idx="8225">
                  <c:v>125.693</c:v>
                </c:pt>
                <c:pt idx="8226">
                  <c:v>125.366</c:v>
                </c:pt>
                <c:pt idx="8227">
                  <c:v>125.154</c:v>
                </c:pt>
                <c:pt idx="8228">
                  <c:v>124.634</c:v>
                </c:pt>
                <c:pt idx="8229">
                  <c:v>124.31399999999999</c:v>
                </c:pt>
                <c:pt idx="8230">
                  <c:v>124.09099999999999</c:v>
                </c:pt>
                <c:pt idx="8231">
                  <c:v>123.578</c:v>
                </c:pt>
                <c:pt idx="8232">
                  <c:v>123.26600000000001</c:v>
                </c:pt>
                <c:pt idx="8233">
                  <c:v>123.05800000000001</c:v>
                </c:pt>
                <c:pt idx="8234">
                  <c:v>122.55200000000001</c:v>
                </c:pt>
                <c:pt idx="8235">
                  <c:v>122.24</c:v>
                </c:pt>
                <c:pt idx="8236">
                  <c:v>122.042</c:v>
                </c:pt>
                <c:pt idx="8237">
                  <c:v>121.556</c:v>
                </c:pt>
                <c:pt idx="8238">
                  <c:v>121.268</c:v>
                </c:pt>
                <c:pt idx="8239">
                  <c:v>121.074</c:v>
                </c:pt>
                <c:pt idx="8240">
                  <c:v>120.607</c:v>
                </c:pt>
                <c:pt idx="8241">
                  <c:v>120.322</c:v>
                </c:pt>
                <c:pt idx="8242">
                  <c:v>120.128</c:v>
                </c:pt>
                <c:pt idx="8243">
                  <c:v>119.741</c:v>
                </c:pt>
                <c:pt idx="8244">
                  <c:v>119.699</c:v>
                </c:pt>
                <c:pt idx="8245">
                  <c:v>119.732</c:v>
                </c:pt>
                <c:pt idx="8246">
                  <c:v>119.815</c:v>
                </c:pt>
                <c:pt idx="8247">
                  <c:v>119.786</c:v>
                </c:pt>
                <c:pt idx="8248">
                  <c:v>119.732</c:v>
                </c:pt>
                <c:pt idx="8249">
                  <c:v>119.503</c:v>
                </c:pt>
                <c:pt idx="8250">
                  <c:v>119.32599999999999</c:v>
                </c:pt>
                <c:pt idx="8251">
                  <c:v>119.18</c:v>
                </c:pt>
                <c:pt idx="8252">
                  <c:v>118.8</c:v>
                </c:pt>
                <c:pt idx="8253">
                  <c:v>118.56399999999999</c:v>
                </c:pt>
                <c:pt idx="8254">
                  <c:v>118.408</c:v>
                </c:pt>
                <c:pt idx="8255">
                  <c:v>118.04</c:v>
                </c:pt>
                <c:pt idx="8256">
                  <c:v>117.828</c:v>
                </c:pt>
                <c:pt idx="8257">
                  <c:v>117.694</c:v>
                </c:pt>
                <c:pt idx="8258">
                  <c:v>117.371</c:v>
                </c:pt>
                <c:pt idx="8259">
                  <c:v>117.19</c:v>
                </c:pt>
                <c:pt idx="8260">
                  <c:v>117.063</c:v>
                </c:pt>
                <c:pt idx="8261">
                  <c:v>116.758</c:v>
                </c:pt>
                <c:pt idx="8262">
                  <c:v>116.577</c:v>
                </c:pt>
                <c:pt idx="8263">
                  <c:v>116.45</c:v>
                </c:pt>
                <c:pt idx="8264">
                  <c:v>116.14100000000001</c:v>
                </c:pt>
                <c:pt idx="8265">
                  <c:v>115.953</c:v>
                </c:pt>
                <c:pt idx="8266">
                  <c:v>115.819</c:v>
                </c:pt>
                <c:pt idx="8267">
                  <c:v>115.503</c:v>
                </c:pt>
                <c:pt idx="8268">
                  <c:v>115.31100000000001</c:v>
                </c:pt>
                <c:pt idx="8269">
                  <c:v>115.184</c:v>
                </c:pt>
                <c:pt idx="8270">
                  <c:v>114.851</c:v>
                </c:pt>
                <c:pt idx="8271">
                  <c:v>114.651</c:v>
                </c:pt>
                <c:pt idx="8272">
                  <c:v>114.524</c:v>
                </c:pt>
                <c:pt idx="8273">
                  <c:v>114.194</c:v>
                </c:pt>
                <c:pt idx="8274">
                  <c:v>114.002</c:v>
                </c:pt>
                <c:pt idx="8275">
                  <c:v>113.864</c:v>
                </c:pt>
                <c:pt idx="8276">
                  <c:v>113.547</c:v>
                </c:pt>
                <c:pt idx="8277">
                  <c:v>113.36</c:v>
                </c:pt>
                <c:pt idx="8278">
                  <c:v>113.229</c:v>
                </c:pt>
                <c:pt idx="8279">
                  <c:v>112.901</c:v>
                </c:pt>
                <c:pt idx="8280">
                  <c:v>112.70699999999999</c:v>
                </c:pt>
                <c:pt idx="8281">
                  <c:v>112.58</c:v>
                </c:pt>
                <c:pt idx="8282">
                  <c:v>112.28700000000001</c:v>
                </c:pt>
                <c:pt idx="8283">
                  <c:v>112.113</c:v>
                </c:pt>
                <c:pt idx="8284">
                  <c:v>112</c:v>
                </c:pt>
                <c:pt idx="8285">
                  <c:v>111.732</c:v>
                </c:pt>
                <c:pt idx="8286">
                  <c:v>111.572</c:v>
                </c:pt>
                <c:pt idx="8287">
                  <c:v>111.456</c:v>
                </c:pt>
                <c:pt idx="8288">
                  <c:v>111.18600000000001</c:v>
                </c:pt>
                <c:pt idx="8289">
                  <c:v>111.017</c:v>
                </c:pt>
                <c:pt idx="8290">
                  <c:v>110.908</c:v>
                </c:pt>
                <c:pt idx="8291">
                  <c:v>110.642</c:v>
                </c:pt>
                <c:pt idx="8292">
                  <c:v>110.495</c:v>
                </c:pt>
                <c:pt idx="8293">
                  <c:v>110.404</c:v>
                </c:pt>
                <c:pt idx="8294">
                  <c:v>110.16500000000001</c:v>
                </c:pt>
                <c:pt idx="8295">
                  <c:v>110.01300000000001</c:v>
                </c:pt>
                <c:pt idx="8296">
                  <c:v>109.908</c:v>
                </c:pt>
                <c:pt idx="8297">
                  <c:v>109.652</c:v>
                </c:pt>
                <c:pt idx="8298">
                  <c:v>109.49299999999999</c:v>
                </c:pt>
                <c:pt idx="8299">
                  <c:v>109.399</c:v>
                </c:pt>
                <c:pt idx="8300">
                  <c:v>109.175</c:v>
                </c:pt>
                <c:pt idx="8301">
                  <c:v>109.038</c:v>
                </c:pt>
                <c:pt idx="8302">
                  <c:v>108.94</c:v>
                </c:pt>
                <c:pt idx="8303">
                  <c:v>108.70099999999999</c:v>
                </c:pt>
                <c:pt idx="8304">
                  <c:v>108.533</c:v>
                </c:pt>
                <c:pt idx="8305">
                  <c:v>108.435</c:v>
                </c:pt>
                <c:pt idx="8306">
                  <c:v>108.197</c:v>
                </c:pt>
                <c:pt idx="8307">
                  <c:v>108.089</c:v>
                </c:pt>
                <c:pt idx="8308">
                  <c:v>108.03100000000001</c:v>
                </c:pt>
                <c:pt idx="8309">
                  <c:v>107.955</c:v>
                </c:pt>
                <c:pt idx="8310">
                  <c:v>107.98</c:v>
                </c:pt>
                <c:pt idx="8311">
                  <c:v>108.038</c:v>
                </c:pt>
                <c:pt idx="8312">
                  <c:v>108.274</c:v>
                </c:pt>
                <c:pt idx="8313">
                  <c:v>108.44199999999999</c:v>
                </c:pt>
                <c:pt idx="8314">
                  <c:v>108.57599999999999</c:v>
                </c:pt>
                <c:pt idx="8315">
                  <c:v>108.893</c:v>
                </c:pt>
                <c:pt idx="8316">
                  <c:v>109.05500000000001</c:v>
                </c:pt>
                <c:pt idx="8317">
                  <c:v>109.149</c:v>
                </c:pt>
                <c:pt idx="8318">
                  <c:v>109.322</c:v>
                </c:pt>
                <c:pt idx="8319">
                  <c:v>109.405</c:v>
                </c:pt>
                <c:pt idx="8320">
                  <c:v>109.452</c:v>
                </c:pt>
                <c:pt idx="8321">
                  <c:v>109.63</c:v>
                </c:pt>
                <c:pt idx="8322">
                  <c:v>109.76600000000001</c:v>
                </c:pt>
                <c:pt idx="8323">
                  <c:v>109.834</c:v>
                </c:pt>
                <c:pt idx="8324">
                  <c:v>110.123</c:v>
                </c:pt>
                <c:pt idx="8325">
                  <c:v>110.30500000000001</c:v>
                </c:pt>
                <c:pt idx="8326">
                  <c:v>110.45699999999999</c:v>
                </c:pt>
                <c:pt idx="8327">
                  <c:v>110.857</c:v>
                </c:pt>
                <c:pt idx="8328">
                  <c:v>111.117</c:v>
                </c:pt>
                <c:pt idx="8329">
                  <c:v>111.283</c:v>
                </c:pt>
                <c:pt idx="8330">
                  <c:v>111.66</c:v>
                </c:pt>
                <c:pt idx="8331">
                  <c:v>111.852</c:v>
                </c:pt>
                <c:pt idx="8332">
                  <c:v>111.961</c:v>
                </c:pt>
                <c:pt idx="8333">
                  <c:v>112.17100000000001</c:v>
                </c:pt>
                <c:pt idx="8334">
                  <c:v>112.30200000000001</c:v>
                </c:pt>
                <c:pt idx="8335">
                  <c:v>112.374</c:v>
                </c:pt>
                <c:pt idx="8336">
                  <c:v>112.626</c:v>
                </c:pt>
                <c:pt idx="8337">
                  <c:v>112.83799999999999</c:v>
                </c:pt>
                <c:pt idx="8338">
                  <c:v>112.965</c:v>
                </c:pt>
                <c:pt idx="8339">
                  <c:v>113.456</c:v>
                </c:pt>
                <c:pt idx="8340">
                  <c:v>113.824</c:v>
                </c:pt>
                <c:pt idx="8341">
                  <c:v>114.104</c:v>
                </c:pt>
                <c:pt idx="8342">
                  <c:v>114.874</c:v>
                </c:pt>
                <c:pt idx="8343">
                  <c:v>115.358</c:v>
                </c:pt>
                <c:pt idx="8344">
                  <c:v>115.655</c:v>
                </c:pt>
                <c:pt idx="8345">
                  <c:v>116.337</c:v>
                </c:pt>
                <c:pt idx="8346">
                  <c:v>116.69199999999999</c:v>
                </c:pt>
                <c:pt idx="8347">
                  <c:v>116.88</c:v>
                </c:pt>
                <c:pt idx="8348">
                  <c:v>117.277</c:v>
                </c:pt>
                <c:pt idx="8349">
                  <c:v>117.518</c:v>
                </c:pt>
                <c:pt idx="8350">
                  <c:v>117.68899999999999</c:v>
                </c:pt>
                <c:pt idx="8351">
                  <c:v>118.164</c:v>
                </c:pt>
                <c:pt idx="8352">
                  <c:v>118.508</c:v>
                </c:pt>
                <c:pt idx="8353">
                  <c:v>118.744</c:v>
                </c:pt>
                <c:pt idx="8354">
                  <c:v>119.499</c:v>
                </c:pt>
                <c:pt idx="8355">
                  <c:v>120.03100000000001</c:v>
                </c:pt>
                <c:pt idx="8356">
                  <c:v>120.396</c:v>
                </c:pt>
                <c:pt idx="8357">
                  <c:v>121.333</c:v>
                </c:pt>
                <c:pt idx="8358">
                  <c:v>121.871</c:v>
                </c:pt>
                <c:pt idx="8359">
                  <c:v>122.193</c:v>
                </c:pt>
                <c:pt idx="8360">
                  <c:v>122.837</c:v>
                </c:pt>
                <c:pt idx="8361">
                  <c:v>123.157</c:v>
                </c:pt>
                <c:pt idx="8362">
                  <c:v>123.325</c:v>
                </c:pt>
                <c:pt idx="8363">
                  <c:v>123.78100000000001</c:v>
                </c:pt>
                <c:pt idx="8364">
                  <c:v>124.095</c:v>
                </c:pt>
                <c:pt idx="8365">
                  <c:v>124.32899999999999</c:v>
                </c:pt>
                <c:pt idx="8366">
                  <c:v>125.087</c:v>
                </c:pt>
                <c:pt idx="8367">
                  <c:v>125.589</c:v>
                </c:pt>
                <c:pt idx="8368">
                  <c:v>125.95</c:v>
                </c:pt>
                <c:pt idx="8369">
                  <c:v>126.898</c:v>
                </c:pt>
                <c:pt idx="8370">
                  <c:v>127.51300000000001</c:v>
                </c:pt>
                <c:pt idx="8371">
                  <c:v>127.919</c:v>
                </c:pt>
                <c:pt idx="8372">
                  <c:v>128.89599999999999</c:v>
                </c:pt>
                <c:pt idx="8373">
                  <c:v>129.44200000000001</c:v>
                </c:pt>
                <c:pt idx="8374">
                  <c:v>129.75899999999999</c:v>
                </c:pt>
                <c:pt idx="8375">
                  <c:v>130.30799999999999</c:v>
                </c:pt>
                <c:pt idx="8376">
                  <c:v>130.54599999999999</c:v>
                </c:pt>
                <c:pt idx="8377">
                  <c:v>130.66300000000001</c:v>
                </c:pt>
                <c:pt idx="8378">
                  <c:v>130.91</c:v>
                </c:pt>
                <c:pt idx="8379">
                  <c:v>131.095</c:v>
                </c:pt>
                <c:pt idx="8380">
                  <c:v>131.249</c:v>
                </c:pt>
                <c:pt idx="8381">
                  <c:v>131.82300000000001</c:v>
                </c:pt>
                <c:pt idx="8382">
                  <c:v>132.24799999999999</c:v>
                </c:pt>
                <c:pt idx="8383">
                  <c:v>132.566</c:v>
                </c:pt>
                <c:pt idx="8384">
                  <c:v>133.43799999999999</c:v>
                </c:pt>
                <c:pt idx="8385">
                  <c:v>134.04599999999999</c:v>
                </c:pt>
                <c:pt idx="8386">
                  <c:v>134.47399999999999</c:v>
                </c:pt>
                <c:pt idx="8387">
                  <c:v>135.51400000000001</c:v>
                </c:pt>
                <c:pt idx="8388">
                  <c:v>136.09899999999999</c:v>
                </c:pt>
                <c:pt idx="8389">
                  <c:v>136.45099999999999</c:v>
                </c:pt>
                <c:pt idx="8390">
                  <c:v>137.08600000000001</c:v>
                </c:pt>
                <c:pt idx="8391">
                  <c:v>137.34</c:v>
                </c:pt>
                <c:pt idx="8392">
                  <c:v>137.44300000000001</c:v>
                </c:pt>
                <c:pt idx="8393">
                  <c:v>137.71</c:v>
                </c:pt>
                <c:pt idx="8394">
                  <c:v>137.94399999999999</c:v>
                </c:pt>
                <c:pt idx="8395">
                  <c:v>138.17099999999999</c:v>
                </c:pt>
                <c:pt idx="8396">
                  <c:v>138.839</c:v>
                </c:pt>
                <c:pt idx="8397">
                  <c:v>139.328</c:v>
                </c:pt>
                <c:pt idx="8398">
                  <c:v>139.691</c:v>
                </c:pt>
                <c:pt idx="8399">
                  <c:v>140.63999999999999</c:v>
                </c:pt>
                <c:pt idx="8400">
                  <c:v>141.22200000000001</c:v>
                </c:pt>
                <c:pt idx="8401">
                  <c:v>141.595</c:v>
                </c:pt>
                <c:pt idx="8402">
                  <c:v>142.47300000000001</c:v>
                </c:pt>
                <c:pt idx="8403">
                  <c:v>142.88900000000001</c:v>
                </c:pt>
                <c:pt idx="8404">
                  <c:v>143.07400000000001</c:v>
                </c:pt>
                <c:pt idx="8405">
                  <c:v>143.363</c:v>
                </c:pt>
                <c:pt idx="8406">
                  <c:v>143.477</c:v>
                </c:pt>
                <c:pt idx="8407">
                  <c:v>143.63200000000001</c:v>
                </c:pt>
                <c:pt idx="8408">
                  <c:v>144.072</c:v>
                </c:pt>
                <c:pt idx="8409">
                  <c:v>144.357</c:v>
                </c:pt>
                <c:pt idx="8410">
                  <c:v>144.77099999999999</c:v>
                </c:pt>
                <c:pt idx="8411">
                  <c:v>145.745</c:v>
                </c:pt>
                <c:pt idx="8412">
                  <c:v>146.357</c:v>
                </c:pt>
                <c:pt idx="8413">
                  <c:v>146.77500000000001</c:v>
                </c:pt>
                <c:pt idx="8414">
                  <c:v>147.87700000000001</c:v>
                </c:pt>
                <c:pt idx="8415">
                  <c:v>148.45400000000001</c:v>
                </c:pt>
                <c:pt idx="8416">
                  <c:v>148.86000000000001</c:v>
                </c:pt>
                <c:pt idx="8417">
                  <c:v>149.744</c:v>
                </c:pt>
                <c:pt idx="8418">
                  <c:v>150.07</c:v>
                </c:pt>
                <c:pt idx="8419">
                  <c:v>150.262</c:v>
                </c:pt>
                <c:pt idx="8420">
                  <c:v>150.43100000000001</c:v>
                </c:pt>
                <c:pt idx="8421">
                  <c:v>150.477</c:v>
                </c:pt>
                <c:pt idx="8422">
                  <c:v>150.50299999999999</c:v>
                </c:pt>
                <c:pt idx="8423">
                  <c:v>150.77199999999999</c:v>
                </c:pt>
                <c:pt idx="8424">
                  <c:v>151.304</c:v>
                </c:pt>
                <c:pt idx="8425">
                  <c:v>151.77799999999999</c:v>
                </c:pt>
                <c:pt idx="8426">
                  <c:v>152.66800000000001</c:v>
                </c:pt>
                <c:pt idx="8427">
                  <c:v>153.298</c:v>
                </c:pt>
                <c:pt idx="8428">
                  <c:v>153.74600000000001</c:v>
                </c:pt>
                <c:pt idx="8429">
                  <c:v>154.816</c:v>
                </c:pt>
                <c:pt idx="8430">
                  <c:v>155.381</c:v>
                </c:pt>
                <c:pt idx="8431">
                  <c:v>155.685</c:v>
                </c:pt>
                <c:pt idx="8432">
                  <c:v>156.304</c:v>
                </c:pt>
                <c:pt idx="8433">
                  <c:v>156.47800000000001</c:v>
                </c:pt>
                <c:pt idx="8434">
                  <c:v>156.578</c:v>
                </c:pt>
                <c:pt idx="8435">
                  <c:v>156.571</c:v>
                </c:pt>
                <c:pt idx="8436">
                  <c:v>156.541</c:v>
                </c:pt>
                <c:pt idx="8437">
                  <c:v>156.56299999999999</c:v>
                </c:pt>
                <c:pt idx="8438">
                  <c:v>156.71</c:v>
                </c:pt>
                <c:pt idx="8439">
                  <c:v>156.84100000000001</c:v>
                </c:pt>
                <c:pt idx="8440">
                  <c:v>156.952</c:v>
                </c:pt>
                <c:pt idx="8441">
                  <c:v>157.26</c:v>
                </c:pt>
                <c:pt idx="8442">
                  <c:v>157.49299999999999</c:v>
                </c:pt>
                <c:pt idx="8443">
                  <c:v>157.64500000000001</c:v>
                </c:pt>
                <c:pt idx="8444">
                  <c:v>157.98400000000001</c:v>
                </c:pt>
                <c:pt idx="8445">
                  <c:v>158.131</c:v>
                </c:pt>
                <c:pt idx="8446">
                  <c:v>158.179</c:v>
                </c:pt>
                <c:pt idx="8447">
                  <c:v>157.92500000000001</c:v>
                </c:pt>
                <c:pt idx="8448">
                  <c:v>157.72999999999999</c:v>
                </c:pt>
                <c:pt idx="8449">
                  <c:v>157.541</c:v>
                </c:pt>
                <c:pt idx="8450">
                  <c:v>157.16900000000001</c:v>
                </c:pt>
                <c:pt idx="8451">
                  <c:v>157.078</c:v>
                </c:pt>
                <c:pt idx="8452">
                  <c:v>157.09299999999999</c:v>
                </c:pt>
                <c:pt idx="8453">
                  <c:v>157.411</c:v>
                </c:pt>
                <c:pt idx="8454">
                  <c:v>157.68199999999999</c:v>
                </c:pt>
                <c:pt idx="8455">
                  <c:v>157.91900000000001</c:v>
                </c:pt>
                <c:pt idx="8456">
                  <c:v>158.542</c:v>
                </c:pt>
                <c:pt idx="8457">
                  <c:v>158.90100000000001</c:v>
                </c:pt>
                <c:pt idx="8458">
                  <c:v>159.06100000000001</c:v>
                </c:pt>
                <c:pt idx="8459">
                  <c:v>159.483</c:v>
                </c:pt>
                <c:pt idx="8460">
                  <c:v>159.59399999999999</c:v>
                </c:pt>
                <c:pt idx="8461">
                  <c:v>159.631</c:v>
                </c:pt>
                <c:pt idx="8462">
                  <c:v>159.37899999999999</c:v>
                </c:pt>
                <c:pt idx="8463">
                  <c:v>159.124</c:v>
                </c:pt>
                <c:pt idx="8464">
                  <c:v>158.983</c:v>
                </c:pt>
                <c:pt idx="8465">
                  <c:v>158.67699999999999</c:v>
                </c:pt>
                <c:pt idx="8466">
                  <c:v>158.608</c:v>
                </c:pt>
                <c:pt idx="8467">
                  <c:v>158.60400000000001</c:v>
                </c:pt>
                <c:pt idx="8468">
                  <c:v>158.732</c:v>
                </c:pt>
                <c:pt idx="8469">
                  <c:v>158.88200000000001</c:v>
                </c:pt>
                <c:pt idx="8470">
                  <c:v>158.99700000000001</c:v>
                </c:pt>
                <c:pt idx="8471">
                  <c:v>159.297</c:v>
                </c:pt>
                <c:pt idx="8472">
                  <c:v>159.38999999999999</c:v>
                </c:pt>
                <c:pt idx="8473">
                  <c:v>159.453</c:v>
                </c:pt>
                <c:pt idx="8474">
                  <c:v>159.518</c:v>
                </c:pt>
                <c:pt idx="8475">
                  <c:v>159.37899999999999</c:v>
                </c:pt>
                <c:pt idx="8476">
                  <c:v>159.208</c:v>
                </c:pt>
                <c:pt idx="8477">
                  <c:v>158.72300000000001</c:v>
                </c:pt>
                <c:pt idx="8478">
                  <c:v>158.489</c:v>
                </c:pt>
                <c:pt idx="8479">
                  <c:v>158.452</c:v>
                </c:pt>
                <c:pt idx="8480">
                  <c:v>158.61000000000001</c:v>
                </c:pt>
                <c:pt idx="8481">
                  <c:v>158.845</c:v>
                </c:pt>
                <c:pt idx="8482">
                  <c:v>159.06299999999999</c:v>
                </c:pt>
                <c:pt idx="8483">
                  <c:v>159.70099999999999</c:v>
                </c:pt>
                <c:pt idx="8484">
                  <c:v>160.124</c:v>
                </c:pt>
                <c:pt idx="8485">
                  <c:v>160.38399999999999</c:v>
                </c:pt>
                <c:pt idx="8486">
                  <c:v>160.887</c:v>
                </c:pt>
                <c:pt idx="8487">
                  <c:v>161.083</c:v>
                </c:pt>
                <c:pt idx="8488">
                  <c:v>161.19399999999999</c:v>
                </c:pt>
                <c:pt idx="8489">
                  <c:v>161.25700000000001</c:v>
                </c:pt>
                <c:pt idx="8490">
                  <c:v>161.20500000000001</c:v>
                </c:pt>
                <c:pt idx="8491">
                  <c:v>161.071</c:v>
                </c:pt>
                <c:pt idx="8492">
                  <c:v>160.596</c:v>
                </c:pt>
                <c:pt idx="8493">
                  <c:v>160.291</c:v>
                </c:pt>
                <c:pt idx="8494">
                  <c:v>160.12</c:v>
                </c:pt>
                <c:pt idx="8495">
                  <c:v>159.899</c:v>
                </c:pt>
                <c:pt idx="8496">
                  <c:v>159.86000000000001</c:v>
                </c:pt>
                <c:pt idx="8497">
                  <c:v>159.92699999999999</c:v>
                </c:pt>
                <c:pt idx="8498">
                  <c:v>160.46</c:v>
                </c:pt>
                <c:pt idx="8499">
                  <c:v>160.941</c:v>
                </c:pt>
                <c:pt idx="8500">
                  <c:v>161.24199999999999</c:v>
                </c:pt>
                <c:pt idx="8501">
                  <c:v>162.03299999999999</c:v>
                </c:pt>
                <c:pt idx="8502">
                  <c:v>162.43799999999999</c:v>
                </c:pt>
                <c:pt idx="8503">
                  <c:v>162.67599999999999</c:v>
                </c:pt>
                <c:pt idx="8504">
                  <c:v>163.04</c:v>
                </c:pt>
                <c:pt idx="8505">
                  <c:v>163.08099999999999</c:v>
                </c:pt>
                <c:pt idx="8506">
                  <c:v>162.95099999999999</c:v>
                </c:pt>
                <c:pt idx="8507">
                  <c:v>162.501</c:v>
                </c:pt>
                <c:pt idx="8508">
                  <c:v>162.20400000000001</c:v>
                </c:pt>
                <c:pt idx="8509">
                  <c:v>162.048</c:v>
                </c:pt>
                <c:pt idx="8510">
                  <c:v>161.88399999999999</c:v>
                </c:pt>
                <c:pt idx="8511">
                  <c:v>161.87</c:v>
                </c:pt>
                <c:pt idx="8512">
                  <c:v>161.92500000000001</c:v>
                </c:pt>
                <c:pt idx="8513">
                  <c:v>162.245</c:v>
                </c:pt>
                <c:pt idx="8514">
                  <c:v>162.47900000000001</c:v>
                </c:pt>
                <c:pt idx="8515">
                  <c:v>162.65</c:v>
                </c:pt>
                <c:pt idx="8516">
                  <c:v>163.06200000000001</c:v>
                </c:pt>
                <c:pt idx="8517">
                  <c:v>163.24799999999999</c:v>
                </c:pt>
                <c:pt idx="8518">
                  <c:v>163.304</c:v>
                </c:pt>
                <c:pt idx="8519">
                  <c:v>163.274</c:v>
                </c:pt>
                <c:pt idx="8520">
                  <c:v>163.08799999999999</c:v>
                </c:pt>
                <c:pt idx="8521">
                  <c:v>162.89500000000001</c:v>
                </c:pt>
                <c:pt idx="8522">
                  <c:v>162.49700000000001</c:v>
                </c:pt>
                <c:pt idx="8523">
                  <c:v>162.31899999999999</c:v>
                </c:pt>
                <c:pt idx="8524">
                  <c:v>162.285</c:v>
                </c:pt>
                <c:pt idx="8525">
                  <c:v>162.37100000000001</c:v>
                </c:pt>
                <c:pt idx="8526">
                  <c:v>162.44900000000001</c:v>
                </c:pt>
                <c:pt idx="8527">
                  <c:v>162.53800000000001</c:v>
                </c:pt>
                <c:pt idx="8528">
                  <c:v>162.876</c:v>
                </c:pt>
                <c:pt idx="8529">
                  <c:v>163.07300000000001</c:v>
                </c:pt>
                <c:pt idx="8530">
                  <c:v>163.18100000000001</c:v>
                </c:pt>
                <c:pt idx="8531">
                  <c:v>163.35400000000001</c:v>
                </c:pt>
                <c:pt idx="8532">
                  <c:v>163.31800000000001</c:v>
                </c:pt>
                <c:pt idx="8533">
                  <c:v>163.26599999999999</c:v>
                </c:pt>
                <c:pt idx="8534">
                  <c:v>162.928</c:v>
                </c:pt>
                <c:pt idx="8535">
                  <c:v>162.59299999999999</c:v>
                </c:pt>
                <c:pt idx="8536">
                  <c:v>162.34100000000001</c:v>
                </c:pt>
                <c:pt idx="8537">
                  <c:v>161.80799999999999</c:v>
                </c:pt>
                <c:pt idx="8538">
                  <c:v>161.553</c:v>
                </c:pt>
                <c:pt idx="8539">
                  <c:v>161.43799999999999</c:v>
                </c:pt>
                <c:pt idx="8540">
                  <c:v>161.29499999999999</c:v>
                </c:pt>
                <c:pt idx="8541">
                  <c:v>161.267</c:v>
                </c:pt>
                <c:pt idx="8542">
                  <c:v>161.25200000000001</c:v>
                </c:pt>
                <c:pt idx="8543">
                  <c:v>161.16800000000001</c:v>
                </c:pt>
                <c:pt idx="8544">
                  <c:v>161.029</c:v>
                </c:pt>
                <c:pt idx="8545">
                  <c:v>160.93600000000001</c:v>
                </c:pt>
                <c:pt idx="8546">
                  <c:v>160.66499999999999</c:v>
                </c:pt>
                <c:pt idx="8547">
                  <c:v>160.38200000000001</c:v>
                </c:pt>
                <c:pt idx="8548">
                  <c:v>160.15600000000001</c:v>
                </c:pt>
                <c:pt idx="8549">
                  <c:v>159.47900000000001</c:v>
                </c:pt>
                <c:pt idx="8550">
                  <c:v>158.988</c:v>
                </c:pt>
                <c:pt idx="8551">
                  <c:v>158.63499999999999</c:v>
                </c:pt>
                <c:pt idx="8552">
                  <c:v>157.70500000000001</c:v>
                </c:pt>
                <c:pt idx="8553">
                  <c:v>157.149</c:v>
                </c:pt>
                <c:pt idx="8554">
                  <c:v>156.77799999999999</c:v>
                </c:pt>
                <c:pt idx="8555">
                  <c:v>155.80000000000001</c:v>
                </c:pt>
                <c:pt idx="8556">
                  <c:v>155.23599999999999</c:v>
                </c:pt>
                <c:pt idx="8557">
                  <c:v>154.87299999999999</c:v>
                </c:pt>
                <c:pt idx="8558">
                  <c:v>154.011</c:v>
                </c:pt>
                <c:pt idx="8559">
                  <c:v>153.50899999999999</c:v>
                </c:pt>
                <c:pt idx="8560">
                  <c:v>153.19399999999999</c:v>
                </c:pt>
                <c:pt idx="8561">
                  <c:v>152.41</c:v>
                </c:pt>
                <c:pt idx="8562">
                  <c:v>151.95599999999999</c:v>
                </c:pt>
                <c:pt idx="8563">
                  <c:v>151.65899999999999</c:v>
                </c:pt>
                <c:pt idx="8564">
                  <c:v>150.92699999999999</c:v>
                </c:pt>
                <c:pt idx="8565">
                  <c:v>150.499</c:v>
                </c:pt>
                <c:pt idx="8566">
                  <c:v>150.21700000000001</c:v>
                </c:pt>
                <c:pt idx="8567">
                  <c:v>149.547</c:v>
                </c:pt>
                <c:pt idx="8568">
                  <c:v>149.13300000000001</c:v>
                </c:pt>
                <c:pt idx="8569">
                  <c:v>148.85900000000001</c:v>
                </c:pt>
                <c:pt idx="8570">
                  <c:v>148.18100000000001</c:v>
                </c:pt>
                <c:pt idx="8571">
                  <c:v>147.76900000000001</c:v>
                </c:pt>
                <c:pt idx="8572">
                  <c:v>147.50200000000001</c:v>
                </c:pt>
                <c:pt idx="8573">
                  <c:v>146.79599999999999</c:v>
                </c:pt>
                <c:pt idx="8574">
                  <c:v>146.33000000000001</c:v>
                </c:pt>
                <c:pt idx="8575">
                  <c:v>146.00800000000001</c:v>
                </c:pt>
                <c:pt idx="8576">
                  <c:v>145.18799999999999</c:v>
                </c:pt>
                <c:pt idx="8577">
                  <c:v>144.69900000000001</c:v>
                </c:pt>
                <c:pt idx="8578">
                  <c:v>144.374</c:v>
                </c:pt>
                <c:pt idx="8579">
                  <c:v>143.58600000000001</c:v>
                </c:pt>
                <c:pt idx="8580">
                  <c:v>143.124</c:v>
                </c:pt>
                <c:pt idx="8581">
                  <c:v>142.81</c:v>
                </c:pt>
                <c:pt idx="8582">
                  <c:v>141.98400000000001</c:v>
                </c:pt>
                <c:pt idx="8583">
                  <c:v>141.471</c:v>
                </c:pt>
                <c:pt idx="8584">
                  <c:v>141.12799999999999</c:v>
                </c:pt>
                <c:pt idx="8585">
                  <c:v>140.316</c:v>
                </c:pt>
                <c:pt idx="8586">
                  <c:v>139.846</c:v>
                </c:pt>
                <c:pt idx="8587">
                  <c:v>139.54599999999999</c:v>
                </c:pt>
                <c:pt idx="8588">
                  <c:v>138.857</c:v>
                </c:pt>
                <c:pt idx="8589">
                  <c:v>138.392</c:v>
                </c:pt>
                <c:pt idx="8590">
                  <c:v>138.09200000000001</c:v>
                </c:pt>
                <c:pt idx="8591">
                  <c:v>139.75299999999999</c:v>
                </c:pt>
                <c:pt idx="8592">
                  <c:v>142.828</c:v>
                </c:pt>
                <c:pt idx="8593">
                  <c:v>144.34399999999999</c:v>
                </c:pt>
                <c:pt idx="8594">
                  <c:v>146.47399999999999</c:v>
                </c:pt>
                <c:pt idx="8595">
                  <c:v>147.66800000000001</c:v>
                </c:pt>
                <c:pt idx="8596">
                  <c:v>149.23599999999999</c:v>
                </c:pt>
                <c:pt idx="8597">
                  <c:v>152.33699999999999</c:v>
                </c:pt>
                <c:pt idx="8598">
                  <c:v>153.30000000000001</c:v>
                </c:pt>
                <c:pt idx="8599">
                  <c:v>153.601</c:v>
                </c:pt>
                <c:pt idx="8600">
                  <c:v>153.619</c:v>
                </c:pt>
                <c:pt idx="8601">
                  <c:v>153.34899999999999</c:v>
                </c:pt>
                <c:pt idx="8602">
                  <c:v>153.05199999999999</c:v>
                </c:pt>
                <c:pt idx="8603">
                  <c:v>152.09200000000001</c:v>
                </c:pt>
                <c:pt idx="8604">
                  <c:v>151.41399999999999</c:v>
                </c:pt>
                <c:pt idx="8605">
                  <c:v>150.898</c:v>
                </c:pt>
                <c:pt idx="8606">
                  <c:v>152.804</c:v>
                </c:pt>
                <c:pt idx="8607">
                  <c:v>156.12899999999999</c:v>
                </c:pt>
                <c:pt idx="8608">
                  <c:v>157.79300000000001</c:v>
                </c:pt>
                <c:pt idx="8609">
                  <c:v>160.26599999999999</c:v>
                </c:pt>
                <c:pt idx="8610">
                  <c:v>162.12799999999999</c:v>
                </c:pt>
                <c:pt idx="8611">
                  <c:v>163.81800000000001</c:v>
                </c:pt>
                <c:pt idx="8612">
                  <c:v>166.40899999999999</c:v>
                </c:pt>
                <c:pt idx="8613">
                  <c:v>167.02500000000001</c:v>
                </c:pt>
                <c:pt idx="8614">
                  <c:v>167.08799999999999</c:v>
                </c:pt>
                <c:pt idx="8615">
                  <c:v>166.46199999999999</c:v>
                </c:pt>
                <c:pt idx="8616">
                  <c:v>165.86600000000001</c:v>
                </c:pt>
                <c:pt idx="8617">
                  <c:v>165.398</c:v>
                </c:pt>
                <c:pt idx="8618">
                  <c:v>163.88300000000001</c:v>
                </c:pt>
                <c:pt idx="8619">
                  <c:v>162.934</c:v>
                </c:pt>
                <c:pt idx="8620">
                  <c:v>163.227</c:v>
                </c:pt>
                <c:pt idx="8621">
                  <c:v>169.62799999999999</c:v>
                </c:pt>
                <c:pt idx="8622">
                  <c:v>172.672</c:v>
                </c:pt>
                <c:pt idx="8623">
                  <c:v>173.971</c:v>
                </c:pt>
                <c:pt idx="8624">
                  <c:v>176.93700000000001</c:v>
                </c:pt>
                <c:pt idx="8625">
                  <c:v>179.178</c:v>
                </c:pt>
                <c:pt idx="8626">
                  <c:v>180.30500000000001</c:v>
                </c:pt>
                <c:pt idx="8627">
                  <c:v>181.62200000000001</c:v>
                </c:pt>
                <c:pt idx="8628">
                  <c:v>181.65700000000001</c:v>
                </c:pt>
                <c:pt idx="8629">
                  <c:v>181.40700000000001</c:v>
                </c:pt>
                <c:pt idx="8630">
                  <c:v>180.24600000000001</c:v>
                </c:pt>
                <c:pt idx="8631">
                  <c:v>179.256</c:v>
                </c:pt>
                <c:pt idx="8632">
                  <c:v>178.494</c:v>
                </c:pt>
                <c:pt idx="8633">
                  <c:v>176.892</c:v>
                </c:pt>
                <c:pt idx="8634">
                  <c:v>179.357</c:v>
                </c:pt>
                <c:pt idx="8635">
                  <c:v>182.852</c:v>
                </c:pt>
                <c:pt idx="8636">
                  <c:v>189.81399999999999</c:v>
                </c:pt>
                <c:pt idx="8637">
                  <c:v>192.06200000000001</c:v>
                </c:pt>
                <c:pt idx="8638">
                  <c:v>193.31700000000001</c:v>
                </c:pt>
                <c:pt idx="8639">
                  <c:v>198.52500000000001</c:v>
                </c:pt>
                <c:pt idx="8640">
                  <c:v>200.57400000000001</c:v>
                </c:pt>
                <c:pt idx="8641">
                  <c:v>201.24700000000001</c:v>
                </c:pt>
                <c:pt idx="8642">
                  <c:v>201.36</c:v>
                </c:pt>
                <c:pt idx="8643">
                  <c:v>200.73400000000001</c:v>
                </c:pt>
                <c:pt idx="8644">
                  <c:v>200.12799999999999</c:v>
                </c:pt>
                <c:pt idx="8645">
                  <c:v>198.14</c:v>
                </c:pt>
                <c:pt idx="8646">
                  <c:v>196.72300000000001</c:v>
                </c:pt>
                <c:pt idx="8647">
                  <c:v>195.73699999999999</c:v>
                </c:pt>
                <c:pt idx="8648">
                  <c:v>195.32</c:v>
                </c:pt>
                <c:pt idx="8649">
                  <c:v>197.16</c:v>
                </c:pt>
                <c:pt idx="8650">
                  <c:v>198.05199999999999</c:v>
                </c:pt>
                <c:pt idx="8651">
                  <c:v>198.721</c:v>
                </c:pt>
                <c:pt idx="8652">
                  <c:v>199.292</c:v>
                </c:pt>
                <c:pt idx="8653">
                  <c:v>200.001</c:v>
                </c:pt>
                <c:pt idx="8654">
                  <c:v>200.74299999999999</c:v>
                </c:pt>
                <c:pt idx="8655">
                  <c:v>200.48500000000001</c:v>
                </c:pt>
                <c:pt idx="8656">
                  <c:v>200.02699999999999</c:v>
                </c:pt>
                <c:pt idx="8657">
                  <c:v>198.27799999999999</c:v>
                </c:pt>
                <c:pt idx="8658">
                  <c:v>197.00299999999999</c:v>
                </c:pt>
                <c:pt idx="8659">
                  <c:v>196.07300000000001</c:v>
                </c:pt>
                <c:pt idx="8660">
                  <c:v>193.56100000000001</c:v>
                </c:pt>
                <c:pt idx="8661">
                  <c:v>192.02</c:v>
                </c:pt>
                <c:pt idx="8662">
                  <c:v>191.13499999999999</c:v>
                </c:pt>
                <c:pt idx="8663">
                  <c:v>191.494</c:v>
                </c:pt>
                <c:pt idx="8664">
                  <c:v>191.65799999999999</c:v>
                </c:pt>
                <c:pt idx="8665">
                  <c:v>191.53100000000001</c:v>
                </c:pt>
                <c:pt idx="8666">
                  <c:v>192.05</c:v>
                </c:pt>
                <c:pt idx="8667">
                  <c:v>192.83799999999999</c:v>
                </c:pt>
                <c:pt idx="8668">
                  <c:v>193.059</c:v>
                </c:pt>
                <c:pt idx="8669">
                  <c:v>192.61600000000001</c:v>
                </c:pt>
                <c:pt idx="8670">
                  <c:v>191.90100000000001</c:v>
                </c:pt>
                <c:pt idx="8671">
                  <c:v>191.262</c:v>
                </c:pt>
                <c:pt idx="8672">
                  <c:v>189.358</c:v>
                </c:pt>
                <c:pt idx="8673">
                  <c:v>188.09100000000001</c:v>
                </c:pt>
                <c:pt idx="8674">
                  <c:v>187.184</c:v>
                </c:pt>
                <c:pt idx="8675">
                  <c:v>184.80099999999999</c:v>
                </c:pt>
                <c:pt idx="8676">
                  <c:v>183.292</c:v>
                </c:pt>
                <c:pt idx="8677">
                  <c:v>182.273</c:v>
                </c:pt>
                <c:pt idx="8678">
                  <c:v>179.773</c:v>
                </c:pt>
                <c:pt idx="8679">
                  <c:v>178.31800000000001</c:v>
                </c:pt>
                <c:pt idx="8680">
                  <c:v>177.37299999999999</c:v>
                </c:pt>
                <c:pt idx="8681">
                  <c:v>175.05199999999999</c:v>
                </c:pt>
                <c:pt idx="8682">
                  <c:v>173.65700000000001</c:v>
                </c:pt>
                <c:pt idx="8683">
                  <c:v>172.73099999999999</c:v>
                </c:pt>
                <c:pt idx="8684">
                  <c:v>170.44900000000001</c:v>
                </c:pt>
                <c:pt idx="8685">
                  <c:v>169.10499999999999</c:v>
                </c:pt>
                <c:pt idx="8686">
                  <c:v>168.22499999999999</c:v>
                </c:pt>
                <c:pt idx="8687">
                  <c:v>166.09899999999999</c:v>
                </c:pt>
                <c:pt idx="8688">
                  <c:v>164.86199999999999</c:v>
                </c:pt>
                <c:pt idx="8689">
                  <c:v>164.06299999999999</c:v>
                </c:pt>
                <c:pt idx="8690">
                  <c:v>162.16200000000001</c:v>
                </c:pt>
                <c:pt idx="8691">
                  <c:v>161.06700000000001</c:v>
                </c:pt>
                <c:pt idx="8692">
                  <c:v>160.36500000000001</c:v>
                </c:pt>
                <c:pt idx="8693">
                  <c:v>158.726</c:v>
                </c:pt>
                <c:pt idx="8694">
                  <c:v>157.792</c:v>
                </c:pt>
                <c:pt idx="8695">
                  <c:v>157.19499999999999</c:v>
                </c:pt>
                <c:pt idx="8696">
                  <c:v>155.78100000000001</c:v>
                </c:pt>
                <c:pt idx="8697">
                  <c:v>154.971</c:v>
                </c:pt>
                <c:pt idx="8698">
                  <c:v>154.452</c:v>
                </c:pt>
                <c:pt idx="8699">
                  <c:v>153.221</c:v>
                </c:pt>
                <c:pt idx="8700">
                  <c:v>152.51</c:v>
                </c:pt>
                <c:pt idx="8701">
                  <c:v>152.035</c:v>
                </c:pt>
                <c:pt idx="8702">
                  <c:v>150.90299999999999</c:v>
                </c:pt>
                <c:pt idx="8703">
                  <c:v>150.238</c:v>
                </c:pt>
                <c:pt idx="8704">
                  <c:v>149.797</c:v>
                </c:pt>
                <c:pt idx="8705">
                  <c:v>148.70599999999999</c:v>
                </c:pt>
                <c:pt idx="8706">
                  <c:v>148.05500000000001</c:v>
                </c:pt>
                <c:pt idx="8707">
                  <c:v>147.62299999999999</c:v>
                </c:pt>
                <c:pt idx="8708">
                  <c:v>146.54300000000001</c:v>
                </c:pt>
                <c:pt idx="8709">
                  <c:v>145.922</c:v>
                </c:pt>
                <c:pt idx="8710">
                  <c:v>145.51499999999999</c:v>
                </c:pt>
                <c:pt idx="8711">
                  <c:v>144.52199999999999</c:v>
                </c:pt>
                <c:pt idx="8712">
                  <c:v>143.947</c:v>
                </c:pt>
                <c:pt idx="8713">
                  <c:v>143.55500000000001</c:v>
                </c:pt>
                <c:pt idx="8714">
                  <c:v>142.58500000000001</c:v>
                </c:pt>
                <c:pt idx="8715">
                  <c:v>141.98400000000001</c:v>
                </c:pt>
                <c:pt idx="8716">
                  <c:v>141.58099999999999</c:v>
                </c:pt>
                <c:pt idx="8717">
                  <c:v>140.62100000000001</c:v>
                </c:pt>
                <c:pt idx="8718">
                  <c:v>140.06899999999999</c:v>
                </c:pt>
                <c:pt idx="8719">
                  <c:v>139.71600000000001</c:v>
                </c:pt>
                <c:pt idx="8720">
                  <c:v>138.84299999999999</c:v>
                </c:pt>
                <c:pt idx="8721">
                  <c:v>138.303</c:v>
                </c:pt>
                <c:pt idx="8722">
                  <c:v>137.959</c:v>
                </c:pt>
                <c:pt idx="8723">
                  <c:v>137.07300000000001</c:v>
                </c:pt>
                <c:pt idx="8724">
                  <c:v>136.54599999999999</c:v>
                </c:pt>
                <c:pt idx="8725">
                  <c:v>136.21299999999999</c:v>
                </c:pt>
                <c:pt idx="8726">
                  <c:v>135.43100000000001</c:v>
                </c:pt>
                <c:pt idx="8727">
                  <c:v>134.964</c:v>
                </c:pt>
                <c:pt idx="8728">
                  <c:v>134.66800000000001</c:v>
                </c:pt>
                <c:pt idx="8729">
                  <c:v>133.93</c:v>
                </c:pt>
                <c:pt idx="8730">
                  <c:v>133.642</c:v>
                </c:pt>
                <c:pt idx="8731">
                  <c:v>133.72300000000001</c:v>
                </c:pt>
                <c:pt idx="8732">
                  <c:v>134.691</c:v>
                </c:pt>
                <c:pt idx="8733">
                  <c:v>135.4</c:v>
                </c:pt>
                <c:pt idx="8734">
                  <c:v>135.81299999999999</c:v>
                </c:pt>
                <c:pt idx="8735">
                  <c:v>137.25200000000001</c:v>
                </c:pt>
                <c:pt idx="8736">
                  <c:v>138.40600000000001</c:v>
                </c:pt>
                <c:pt idx="8737">
                  <c:v>139.15600000000001</c:v>
                </c:pt>
                <c:pt idx="8738">
                  <c:v>140.614</c:v>
                </c:pt>
                <c:pt idx="8739">
                  <c:v>141.178</c:v>
                </c:pt>
                <c:pt idx="8740">
                  <c:v>141.42500000000001</c:v>
                </c:pt>
                <c:pt idx="8741">
                  <c:v>141.65799999999999</c:v>
                </c:pt>
                <c:pt idx="8742">
                  <c:v>141.61799999999999</c:v>
                </c:pt>
                <c:pt idx="8743">
                  <c:v>141.499</c:v>
                </c:pt>
                <c:pt idx="8744">
                  <c:v>141.011</c:v>
                </c:pt>
                <c:pt idx="8745">
                  <c:v>140.697</c:v>
                </c:pt>
                <c:pt idx="8746">
                  <c:v>140.58600000000001</c:v>
                </c:pt>
                <c:pt idx="8747">
                  <c:v>140.42699999999999</c:v>
                </c:pt>
                <c:pt idx="8748">
                  <c:v>140.28299999999999</c:v>
                </c:pt>
                <c:pt idx="8749">
                  <c:v>140.20099999999999</c:v>
                </c:pt>
                <c:pt idx="8750">
                  <c:v>141.09100000000001</c:v>
                </c:pt>
                <c:pt idx="8751">
                  <c:v>141.98699999999999</c:v>
                </c:pt>
                <c:pt idx="8752">
                  <c:v>142.535</c:v>
                </c:pt>
                <c:pt idx="8753">
                  <c:v>143.46600000000001</c:v>
                </c:pt>
                <c:pt idx="8754">
                  <c:v>143.744</c:v>
                </c:pt>
                <c:pt idx="8755">
                  <c:v>143.81399999999999</c:v>
                </c:pt>
                <c:pt idx="8756">
                  <c:v>143.666</c:v>
                </c:pt>
                <c:pt idx="8757">
                  <c:v>143.404</c:v>
                </c:pt>
                <c:pt idx="8758">
                  <c:v>143.16</c:v>
                </c:pt>
                <c:pt idx="8759">
                  <c:v>142.79499999999999</c:v>
                </c:pt>
                <c:pt idx="8760">
                  <c:v>143.35599999999999</c:v>
                </c:pt>
                <c:pt idx="8761">
                  <c:v>144.01</c:v>
                </c:pt>
                <c:pt idx="8762">
                  <c:v>145.67699999999999</c:v>
                </c:pt>
                <c:pt idx="8763">
                  <c:v>146.83500000000001</c:v>
                </c:pt>
                <c:pt idx="8764">
                  <c:v>147.93299999999999</c:v>
                </c:pt>
                <c:pt idx="8765">
                  <c:v>150.625</c:v>
                </c:pt>
                <c:pt idx="8766">
                  <c:v>151.816</c:v>
                </c:pt>
                <c:pt idx="8767">
                  <c:v>152.39099999999999</c:v>
                </c:pt>
                <c:pt idx="8768">
                  <c:v>153.14699999999999</c:v>
                </c:pt>
                <c:pt idx="8769">
                  <c:v>153.251</c:v>
                </c:pt>
                <c:pt idx="8770">
                  <c:v>153.17699999999999</c:v>
                </c:pt>
                <c:pt idx="8771">
                  <c:v>152.67099999999999</c:v>
                </c:pt>
                <c:pt idx="8772">
                  <c:v>152.179</c:v>
                </c:pt>
                <c:pt idx="8773">
                  <c:v>151.779</c:v>
                </c:pt>
                <c:pt idx="8774">
                  <c:v>151.798</c:v>
                </c:pt>
                <c:pt idx="8775">
                  <c:v>152.39400000000001</c:v>
                </c:pt>
                <c:pt idx="8776">
                  <c:v>152.84299999999999</c:v>
                </c:pt>
                <c:pt idx="8777">
                  <c:v>153.84</c:v>
                </c:pt>
                <c:pt idx="8778">
                  <c:v>155.28200000000001</c:v>
                </c:pt>
                <c:pt idx="8779">
                  <c:v>156.661</c:v>
                </c:pt>
                <c:pt idx="8780">
                  <c:v>159.48400000000001</c:v>
                </c:pt>
                <c:pt idx="8781">
                  <c:v>160.55099999999999</c:v>
                </c:pt>
                <c:pt idx="8782">
                  <c:v>160.989</c:v>
                </c:pt>
                <c:pt idx="8783">
                  <c:v>161.31200000000001</c:v>
                </c:pt>
                <c:pt idx="8784">
                  <c:v>161.14500000000001</c:v>
                </c:pt>
                <c:pt idx="8785">
                  <c:v>160.892</c:v>
                </c:pt>
                <c:pt idx="8786">
                  <c:v>159.893</c:v>
                </c:pt>
                <c:pt idx="8787">
                  <c:v>159.20400000000001</c:v>
                </c:pt>
                <c:pt idx="8788">
                  <c:v>159.07400000000001</c:v>
                </c:pt>
                <c:pt idx="8789">
                  <c:v>159.78399999999999</c:v>
                </c:pt>
                <c:pt idx="8790">
                  <c:v>160.339</c:v>
                </c:pt>
                <c:pt idx="8791">
                  <c:v>160.643</c:v>
                </c:pt>
                <c:pt idx="8792">
                  <c:v>162.49600000000001</c:v>
                </c:pt>
                <c:pt idx="8793">
                  <c:v>164.006</c:v>
                </c:pt>
                <c:pt idx="8794">
                  <c:v>164.816</c:v>
                </c:pt>
                <c:pt idx="8795">
                  <c:v>165.94399999999999</c:v>
                </c:pt>
                <c:pt idx="8796">
                  <c:v>166.11</c:v>
                </c:pt>
                <c:pt idx="8797">
                  <c:v>166.04599999999999</c:v>
                </c:pt>
                <c:pt idx="8798">
                  <c:v>165.43899999999999</c:v>
                </c:pt>
                <c:pt idx="8799">
                  <c:v>164.84200000000001</c:v>
                </c:pt>
                <c:pt idx="8800">
                  <c:v>164.352</c:v>
                </c:pt>
                <c:pt idx="8801">
                  <c:v>163.06399999999999</c:v>
                </c:pt>
                <c:pt idx="8802">
                  <c:v>162.899</c:v>
                </c:pt>
                <c:pt idx="8803">
                  <c:v>163.15899999999999</c:v>
                </c:pt>
                <c:pt idx="8804">
                  <c:v>164.023</c:v>
                </c:pt>
                <c:pt idx="8805">
                  <c:v>164.59</c:v>
                </c:pt>
                <c:pt idx="8806">
                  <c:v>165.441</c:v>
                </c:pt>
                <c:pt idx="8807">
                  <c:v>167.94900000000001</c:v>
                </c:pt>
                <c:pt idx="8808">
                  <c:v>168.941</c:v>
                </c:pt>
                <c:pt idx="8809">
                  <c:v>169.31200000000001</c:v>
                </c:pt>
                <c:pt idx="8810">
                  <c:v>169.45599999999999</c:v>
                </c:pt>
                <c:pt idx="8811">
                  <c:v>169.179</c:v>
                </c:pt>
                <c:pt idx="8812">
                  <c:v>168.86699999999999</c:v>
                </c:pt>
                <c:pt idx="8813">
                  <c:v>167.71799999999999</c:v>
                </c:pt>
                <c:pt idx="8814">
                  <c:v>166.875</c:v>
                </c:pt>
                <c:pt idx="8815">
                  <c:v>166.239</c:v>
                </c:pt>
                <c:pt idx="8816">
                  <c:v>164.517</c:v>
                </c:pt>
                <c:pt idx="8817">
                  <c:v>163.441</c:v>
                </c:pt>
                <c:pt idx="8818">
                  <c:v>162.70500000000001</c:v>
                </c:pt>
                <c:pt idx="8819">
                  <c:v>160.88800000000001</c:v>
                </c:pt>
                <c:pt idx="8820">
                  <c:v>159.815</c:v>
                </c:pt>
                <c:pt idx="8821">
                  <c:v>159.12200000000001</c:v>
                </c:pt>
                <c:pt idx="8822">
                  <c:v>157.41300000000001</c:v>
                </c:pt>
                <c:pt idx="8823">
                  <c:v>156.43</c:v>
                </c:pt>
                <c:pt idx="8824">
                  <c:v>155.79300000000001</c:v>
                </c:pt>
                <c:pt idx="8825">
                  <c:v>154.28399999999999</c:v>
                </c:pt>
                <c:pt idx="8826">
                  <c:v>153.42400000000001</c:v>
                </c:pt>
                <c:pt idx="8827">
                  <c:v>152.87899999999999</c:v>
                </c:pt>
                <c:pt idx="8828">
                  <c:v>151.57599999999999</c:v>
                </c:pt>
                <c:pt idx="8829">
                  <c:v>150.84800000000001</c:v>
                </c:pt>
                <c:pt idx="8830">
                  <c:v>150.37299999999999</c:v>
                </c:pt>
                <c:pt idx="8831">
                  <c:v>149.24700000000001</c:v>
                </c:pt>
                <c:pt idx="8832">
                  <c:v>148.601</c:v>
                </c:pt>
                <c:pt idx="8833">
                  <c:v>148.18</c:v>
                </c:pt>
                <c:pt idx="8834">
                  <c:v>147.15700000000001</c:v>
                </c:pt>
                <c:pt idx="8835">
                  <c:v>146.571</c:v>
                </c:pt>
                <c:pt idx="8836">
                  <c:v>146.172</c:v>
                </c:pt>
                <c:pt idx="8837">
                  <c:v>145.255</c:v>
                </c:pt>
                <c:pt idx="8838">
                  <c:v>144.68600000000001</c:v>
                </c:pt>
                <c:pt idx="8839">
                  <c:v>144.32300000000001</c:v>
                </c:pt>
                <c:pt idx="8840">
                  <c:v>143.36199999999999</c:v>
                </c:pt>
                <c:pt idx="8841">
                  <c:v>142.774</c:v>
                </c:pt>
                <c:pt idx="8842">
                  <c:v>142.38200000000001</c:v>
                </c:pt>
                <c:pt idx="8843">
                  <c:v>141.43700000000001</c:v>
                </c:pt>
                <c:pt idx="8844">
                  <c:v>140.881</c:v>
                </c:pt>
                <c:pt idx="8845">
                  <c:v>140.51499999999999</c:v>
                </c:pt>
                <c:pt idx="8846">
                  <c:v>139.59399999999999</c:v>
                </c:pt>
                <c:pt idx="8847">
                  <c:v>139.03399999999999</c:v>
                </c:pt>
                <c:pt idx="8848">
                  <c:v>138.65</c:v>
                </c:pt>
                <c:pt idx="8849">
                  <c:v>137.696</c:v>
                </c:pt>
                <c:pt idx="8850">
                  <c:v>137.137</c:v>
                </c:pt>
                <c:pt idx="8851">
                  <c:v>136.779</c:v>
                </c:pt>
                <c:pt idx="8852">
                  <c:v>135.911</c:v>
                </c:pt>
                <c:pt idx="8853">
                  <c:v>135.398</c:v>
                </c:pt>
                <c:pt idx="8854">
                  <c:v>135.065</c:v>
                </c:pt>
                <c:pt idx="8855">
                  <c:v>134.19800000000001</c:v>
                </c:pt>
                <c:pt idx="8856">
                  <c:v>133.67400000000001</c:v>
                </c:pt>
                <c:pt idx="8857">
                  <c:v>133.35499999999999</c:v>
                </c:pt>
                <c:pt idx="8858">
                  <c:v>132.86799999999999</c:v>
                </c:pt>
                <c:pt idx="8859">
                  <c:v>132.744</c:v>
                </c:pt>
                <c:pt idx="8860">
                  <c:v>132.72900000000001</c:v>
                </c:pt>
                <c:pt idx="8861">
                  <c:v>132.97999999999999</c:v>
                </c:pt>
                <c:pt idx="8862">
                  <c:v>133.227</c:v>
                </c:pt>
                <c:pt idx="8863">
                  <c:v>133.39599999999999</c:v>
                </c:pt>
                <c:pt idx="8864">
                  <c:v>133.68100000000001</c:v>
                </c:pt>
                <c:pt idx="8865">
                  <c:v>133.75399999999999</c:v>
                </c:pt>
                <c:pt idx="8866">
                  <c:v>133.762</c:v>
                </c:pt>
                <c:pt idx="8867">
                  <c:v>133.59899999999999</c:v>
                </c:pt>
                <c:pt idx="8868">
                  <c:v>133.39599999999999</c:v>
                </c:pt>
                <c:pt idx="8869">
                  <c:v>133.249</c:v>
                </c:pt>
                <c:pt idx="8870">
                  <c:v>133.203</c:v>
                </c:pt>
                <c:pt idx="8871">
                  <c:v>133.88999999999999</c:v>
                </c:pt>
                <c:pt idx="8872">
                  <c:v>134.673</c:v>
                </c:pt>
                <c:pt idx="8873">
                  <c:v>137.02199999999999</c:v>
                </c:pt>
                <c:pt idx="8874">
                  <c:v>138.565</c:v>
                </c:pt>
                <c:pt idx="8875">
                  <c:v>139.65199999999999</c:v>
                </c:pt>
                <c:pt idx="8876">
                  <c:v>142.29499999999999</c:v>
                </c:pt>
                <c:pt idx="8877">
                  <c:v>143.63900000000001</c:v>
                </c:pt>
                <c:pt idx="8878">
                  <c:v>144.37799999999999</c:v>
                </c:pt>
                <c:pt idx="8879">
                  <c:v>145.63300000000001</c:v>
                </c:pt>
                <c:pt idx="8880">
                  <c:v>146.09</c:v>
                </c:pt>
                <c:pt idx="8881">
                  <c:v>146.26400000000001</c:v>
                </c:pt>
                <c:pt idx="8882">
                  <c:v>146.29900000000001</c:v>
                </c:pt>
                <c:pt idx="8883">
                  <c:v>146.10499999999999</c:v>
                </c:pt>
                <c:pt idx="8884">
                  <c:v>145.92400000000001</c:v>
                </c:pt>
                <c:pt idx="8885">
                  <c:v>145.86600000000001</c:v>
                </c:pt>
                <c:pt idx="8886">
                  <c:v>146.13399999999999</c:v>
                </c:pt>
                <c:pt idx="8887">
                  <c:v>146.36699999999999</c:v>
                </c:pt>
                <c:pt idx="8888">
                  <c:v>146.91300000000001</c:v>
                </c:pt>
                <c:pt idx="8889">
                  <c:v>147.26900000000001</c:v>
                </c:pt>
                <c:pt idx="8890">
                  <c:v>147.57300000000001</c:v>
                </c:pt>
                <c:pt idx="8891">
                  <c:v>148.27699999999999</c:v>
                </c:pt>
                <c:pt idx="8892">
                  <c:v>148.56</c:v>
                </c:pt>
                <c:pt idx="8893">
                  <c:v>148.66300000000001</c:v>
                </c:pt>
                <c:pt idx="8894">
                  <c:v>148.625</c:v>
                </c:pt>
                <c:pt idx="8895">
                  <c:v>148.45599999999999</c:v>
                </c:pt>
                <c:pt idx="8896">
                  <c:v>148.25700000000001</c:v>
                </c:pt>
                <c:pt idx="8897">
                  <c:v>147.565</c:v>
                </c:pt>
                <c:pt idx="8898">
                  <c:v>147.11799999999999</c:v>
                </c:pt>
                <c:pt idx="8899">
                  <c:v>146.89599999999999</c:v>
                </c:pt>
                <c:pt idx="8900">
                  <c:v>147.95699999999999</c:v>
                </c:pt>
                <c:pt idx="8901">
                  <c:v>149.358</c:v>
                </c:pt>
                <c:pt idx="8902">
                  <c:v>150.39099999999999</c:v>
                </c:pt>
                <c:pt idx="8903">
                  <c:v>152.95400000000001</c:v>
                </c:pt>
                <c:pt idx="8904">
                  <c:v>154.70599999999999</c:v>
                </c:pt>
                <c:pt idx="8905">
                  <c:v>155.87299999999999</c:v>
                </c:pt>
                <c:pt idx="8906">
                  <c:v>158.529</c:v>
                </c:pt>
                <c:pt idx="8907">
                  <c:v>159.72399999999999</c:v>
                </c:pt>
                <c:pt idx="8908">
                  <c:v>160.292</c:v>
                </c:pt>
                <c:pt idx="8909">
                  <c:v>161.13200000000001</c:v>
                </c:pt>
                <c:pt idx="8910">
                  <c:v>161.29900000000001</c:v>
                </c:pt>
                <c:pt idx="8911">
                  <c:v>161.25800000000001</c:v>
                </c:pt>
                <c:pt idx="8912">
                  <c:v>160.768</c:v>
                </c:pt>
                <c:pt idx="8913">
                  <c:v>160.381</c:v>
                </c:pt>
                <c:pt idx="8914">
                  <c:v>160.28899999999999</c:v>
                </c:pt>
                <c:pt idx="8915">
                  <c:v>160.63</c:v>
                </c:pt>
                <c:pt idx="8916">
                  <c:v>160.965</c:v>
                </c:pt>
                <c:pt idx="8917">
                  <c:v>161.203</c:v>
                </c:pt>
                <c:pt idx="8918">
                  <c:v>162.09800000000001</c:v>
                </c:pt>
                <c:pt idx="8919">
                  <c:v>162.62899999999999</c:v>
                </c:pt>
                <c:pt idx="8920">
                  <c:v>162.89699999999999</c:v>
                </c:pt>
                <c:pt idx="8921">
                  <c:v>163.19999999999999</c:v>
                </c:pt>
                <c:pt idx="8922">
                  <c:v>163.13900000000001</c:v>
                </c:pt>
                <c:pt idx="8923">
                  <c:v>163.012</c:v>
                </c:pt>
                <c:pt idx="8924">
                  <c:v>162.40100000000001</c:v>
                </c:pt>
                <c:pt idx="8925">
                  <c:v>161.845</c:v>
                </c:pt>
                <c:pt idx="8926">
                  <c:v>161.40700000000001</c:v>
                </c:pt>
                <c:pt idx="8927">
                  <c:v>160.27500000000001</c:v>
                </c:pt>
                <c:pt idx="8928">
                  <c:v>159.95400000000001</c:v>
                </c:pt>
                <c:pt idx="8929">
                  <c:v>159.95400000000001</c:v>
                </c:pt>
                <c:pt idx="8930">
                  <c:v>160.22499999999999</c:v>
                </c:pt>
                <c:pt idx="8931">
                  <c:v>160.44399999999999</c:v>
                </c:pt>
                <c:pt idx="8932">
                  <c:v>160.82</c:v>
                </c:pt>
                <c:pt idx="8933">
                  <c:v>162.797</c:v>
                </c:pt>
                <c:pt idx="8934">
                  <c:v>163.989</c:v>
                </c:pt>
                <c:pt idx="8935">
                  <c:v>164.744</c:v>
                </c:pt>
                <c:pt idx="8936">
                  <c:v>165.953</c:v>
                </c:pt>
                <c:pt idx="8937">
                  <c:v>166.32300000000001</c:v>
                </c:pt>
                <c:pt idx="8938">
                  <c:v>166.423</c:v>
                </c:pt>
                <c:pt idx="8939">
                  <c:v>166.23599999999999</c:v>
                </c:pt>
                <c:pt idx="8940">
                  <c:v>165.88800000000001</c:v>
                </c:pt>
                <c:pt idx="8941">
                  <c:v>165.55699999999999</c:v>
                </c:pt>
                <c:pt idx="8942">
                  <c:v>164.77</c:v>
                </c:pt>
                <c:pt idx="8943">
                  <c:v>164.74700000000001</c:v>
                </c:pt>
                <c:pt idx="8944">
                  <c:v>165.03</c:v>
                </c:pt>
                <c:pt idx="8945">
                  <c:v>166.02199999999999</c:v>
                </c:pt>
                <c:pt idx="8946">
                  <c:v>166.60900000000001</c:v>
                </c:pt>
                <c:pt idx="8947">
                  <c:v>167.08099999999999</c:v>
                </c:pt>
                <c:pt idx="8948">
                  <c:v>168.08</c:v>
                </c:pt>
                <c:pt idx="8949">
                  <c:v>168.40700000000001</c:v>
                </c:pt>
                <c:pt idx="8950">
                  <c:v>168.489</c:v>
                </c:pt>
                <c:pt idx="8951">
                  <c:v>168.381</c:v>
                </c:pt>
                <c:pt idx="8952">
                  <c:v>168.11799999999999</c:v>
                </c:pt>
                <c:pt idx="8953">
                  <c:v>167.86500000000001</c:v>
                </c:pt>
                <c:pt idx="8954">
                  <c:v>166.99</c:v>
                </c:pt>
                <c:pt idx="8955">
                  <c:v>166.33699999999999</c:v>
                </c:pt>
                <c:pt idx="8956">
                  <c:v>165.85400000000001</c:v>
                </c:pt>
                <c:pt idx="8957">
                  <c:v>164.459</c:v>
                </c:pt>
                <c:pt idx="8958">
                  <c:v>163.55000000000001</c:v>
                </c:pt>
                <c:pt idx="8959">
                  <c:v>162.93700000000001</c:v>
                </c:pt>
                <c:pt idx="8960">
                  <c:v>161.38800000000001</c:v>
                </c:pt>
                <c:pt idx="8961">
                  <c:v>160.559</c:v>
                </c:pt>
                <c:pt idx="8962">
                  <c:v>160.18700000000001</c:v>
                </c:pt>
                <c:pt idx="8963">
                  <c:v>159.81800000000001</c:v>
                </c:pt>
                <c:pt idx="8964">
                  <c:v>159.70099999999999</c:v>
                </c:pt>
                <c:pt idx="8965">
                  <c:v>159.59399999999999</c:v>
                </c:pt>
                <c:pt idx="8966">
                  <c:v>159.14699999999999</c:v>
                </c:pt>
                <c:pt idx="8967">
                  <c:v>158.786</c:v>
                </c:pt>
                <c:pt idx="8968">
                  <c:v>158.49600000000001</c:v>
                </c:pt>
                <c:pt idx="8969">
                  <c:v>157.56100000000001</c:v>
                </c:pt>
                <c:pt idx="8970">
                  <c:v>157.006</c:v>
                </c:pt>
                <c:pt idx="8971">
                  <c:v>156.691</c:v>
                </c:pt>
                <c:pt idx="8972">
                  <c:v>157.822</c:v>
                </c:pt>
                <c:pt idx="8973">
                  <c:v>159.434</c:v>
                </c:pt>
                <c:pt idx="8974">
                  <c:v>160.63300000000001</c:v>
                </c:pt>
                <c:pt idx="8975">
                  <c:v>163.738</c:v>
                </c:pt>
                <c:pt idx="8976">
                  <c:v>165.828</c:v>
                </c:pt>
                <c:pt idx="8977">
                  <c:v>167.07300000000001</c:v>
                </c:pt>
                <c:pt idx="8978">
                  <c:v>169.31899999999999</c:v>
                </c:pt>
                <c:pt idx="8979">
                  <c:v>170.124</c:v>
                </c:pt>
                <c:pt idx="8980">
                  <c:v>170.43799999999999</c:v>
                </c:pt>
                <c:pt idx="8981">
                  <c:v>170.739</c:v>
                </c:pt>
                <c:pt idx="8982">
                  <c:v>170.62100000000001</c:v>
                </c:pt>
                <c:pt idx="8983">
                  <c:v>170.41900000000001</c:v>
                </c:pt>
                <c:pt idx="8984">
                  <c:v>169.59</c:v>
                </c:pt>
                <c:pt idx="8985">
                  <c:v>169.012</c:v>
                </c:pt>
                <c:pt idx="8986">
                  <c:v>168.745</c:v>
                </c:pt>
                <c:pt idx="8987">
                  <c:v>168.67400000000001</c:v>
                </c:pt>
                <c:pt idx="8988">
                  <c:v>168.85599999999999</c:v>
                </c:pt>
                <c:pt idx="8989">
                  <c:v>169.09</c:v>
                </c:pt>
                <c:pt idx="8990">
                  <c:v>170.238</c:v>
                </c:pt>
                <c:pt idx="8991">
                  <c:v>170.905</c:v>
                </c:pt>
                <c:pt idx="8992">
                  <c:v>171.196</c:v>
                </c:pt>
                <c:pt idx="8993">
                  <c:v>171.446</c:v>
                </c:pt>
                <c:pt idx="8994">
                  <c:v>171.345</c:v>
                </c:pt>
                <c:pt idx="8995">
                  <c:v>171.15100000000001</c:v>
                </c:pt>
                <c:pt idx="8996">
                  <c:v>170.43600000000001</c:v>
                </c:pt>
                <c:pt idx="8997">
                  <c:v>169.81899999999999</c:v>
                </c:pt>
                <c:pt idx="8998">
                  <c:v>169.42099999999999</c:v>
                </c:pt>
                <c:pt idx="8999">
                  <c:v>168.69399999999999</c:v>
                </c:pt>
                <c:pt idx="9000">
                  <c:v>169.32</c:v>
                </c:pt>
                <c:pt idx="9001">
                  <c:v>170.131</c:v>
                </c:pt>
                <c:pt idx="9002">
                  <c:v>172.32</c:v>
                </c:pt>
                <c:pt idx="9003">
                  <c:v>173.899</c:v>
                </c:pt>
                <c:pt idx="9004">
                  <c:v>175.136</c:v>
                </c:pt>
                <c:pt idx="9005">
                  <c:v>177.30199999999999</c:v>
                </c:pt>
                <c:pt idx="9006">
                  <c:v>178.101</c:v>
                </c:pt>
                <c:pt idx="9007">
                  <c:v>178.4</c:v>
                </c:pt>
                <c:pt idx="9008">
                  <c:v>178.51900000000001</c:v>
                </c:pt>
                <c:pt idx="9009">
                  <c:v>178.28399999999999</c:v>
                </c:pt>
                <c:pt idx="9010">
                  <c:v>178.05600000000001</c:v>
                </c:pt>
                <c:pt idx="9011">
                  <c:v>177.131</c:v>
                </c:pt>
                <c:pt idx="9012">
                  <c:v>176.43100000000001</c:v>
                </c:pt>
                <c:pt idx="9013">
                  <c:v>175.916</c:v>
                </c:pt>
                <c:pt idx="9014">
                  <c:v>175.191</c:v>
                </c:pt>
                <c:pt idx="9015">
                  <c:v>175.21700000000001</c:v>
                </c:pt>
                <c:pt idx="9016">
                  <c:v>175.31800000000001</c:v>
                </c:pt>
                <c:pt idx="9017">
                  <c:v>175.47900000000001</c:v>
                </c:pt>
                <c:pt idx="9018">
                  <c:v>175.51599999999999</c:v>
                </c:pt>
                <c:pt idx="9019">
                  <c:v>175.58699999999999</c:v>
                </c:pt>
                <c:pt idx="9020">
                  <c:v>175.58699999999999</c:v>
                </c:pt>
                <c:pt idx="9021">
                  <c:v>175.46700000000001</c:v>
                </c:pt>
                <c:pt idx="9022">
                  <c:v>175.303</c:v>
                </c:pt>
                <c:pt idx="9023">
                  <c:v>174.61799999999999</c:v>
                </c:pt>
                <c:pt idx="9024">
                  <c:v>174.108</c:v>
                </c:pt>
                <c:pt idx="9025">
                  <c:v>173.72300000000001</c:v>
                </c:pt>
                <c:pt idx="9026">
                  <c:v>172.547</c:v>
                </c:pt>
                <c:pt idx="9027">
                  <c:v>171.751</c:v>
                </c:pt>
                <c:pt idx="9028">
                  <c:v>171.22800000000001</c:v>
                </c:pt>
                <c:pt idx="9029">
                  <c:v>170.86099999999999</c:v>
                </c:pt>
                <c:pt idx="9030">
                  <c:v>171.09399999999999</c:v>
                </c:pt>
                <c:pt idx="9031">
                  <c:v>171.31399999999999</c:v>
                </c:pt>
                <c:pt idx="9032">
                  <c:v>171.57400000000001</c:v>
                </c:pt>
                <c:pt idx="9033">
                  <c:v>171.512</c:v>
                </c:pt>
                <c:pt idx="9034">
                  <c:v>171.35499999999999</c:v>
                </c:pt>
                <c:pt idx="9035">
                  <c:v>170.685</c:v>
                </c:pt>
                <c:pt idx="9036">
                  <c:v>170.119</c:v>
                </c:pt>
                <c:pt idx="9037">
                  <c:v>169.68</c:v>
                </c:pt>
                <c:pt idx="9038">
                  <c:v>168.441</c:v>
                </c:pt>
                <c:pt idx="9039">
                  <c:v>167.62100000000001</c:v>
                </c:pt>
                <c:pt idx="9040">
                  <c:v>167.06</c:v>
                </c:pt>
                <c:pt idx="9041">
                  <c:v>165.602</c:v>
                </c:pt>
                <c:pt idx="9042">
                  <c:v>164.7</c:v>
                </c:pt>
                <c:pt idx="9043">
                  <c:v>164.10900000000001</c:v>
                </c:pt>
                <c:pt idx="9044">
                  <c:v>162.64699999999999</c:v>
                </c:pt>
                <c:pt idx="9045">
                  <c:v>161.78299999999999</c:v>
                </c:pt>
                <c:pt idx="9046">
                  <c:v>161.22200000000001</c:v>
                </c:pt>
                <c:pt idx="9047">
                  <c:v>159.84200000000001</c:v>
                </c:pt>
                <c:pt idx="9048">
                  <c:v>159.02799999999999</c:v>
                </c:pt>
                <c:pt idx="9049">
                  <c:v>158.483</c:v>
                </c:pt>
                <c:pt idx="9050">
                  <c:v>157.19900000000001</c:v>
                </c:pt>
                <c:pt idx="9051">
                  <c:v>156.422</c:v>
                </c:pt>
                <c:pt idx="9052">
                  <c:v>155.929</c:v>
                </c:pt>
                <c:pt idx="9053">
                  <c:v>154.71199999999999</c:v>
                </c:pt>
                <c:pt idx="9054">
                  <c:v>154.00200000000001</c:v>
                </c:pt>
                <c:pt idx="9055">
                  <c:v>153.535</c:v>
                </c:pt>
                <c:pt idx="9056">
                  <c:v>152.35599999999999</c:v>
                </c:pt>
                <c:pt idx="9057">
                  <c:v>151.66300000000001</c:v>
                </c:pt>
                <c:pt idx="9058">
                  <c:v>151.21</c:v>
                </c:pt>
                <c:pt idx="9059">
                  <c:v>150.09700000000001</c:v>
                </c:pt>
                <c:pt idx="9060">
                  <c:v>149.458</c:v>
                </c:pt>
                <c:pt idx="9061">
                  <c:v>149.02199999999999</c:v>
                </c:pt>
                <c:pt idx="9062">
                  <c:v>147.976</c:v>
                </c:pt>
                <c:pt idx="9063">
                  <c:v>147.34</c:v>
                </c:pt>
                <c:pt idx="9064">
                  <c:v>146.90700000000001</c:v>
                </c:pt>
                <c:pt idx="9065">
                  <c:v>145.833</c:v>
                </c:pt>
                <c:pt idx="9066">
                  <c:v>145.184</c:v>
                </c:pt>
                <c:pt idx="9067">
                  <c:v>144.77699999999999</c:v>
                </c:pt>
                <c:pt idx="9068">
                  <c:v>143.786</c:v>
                </c:pt>
                <c:pt idx="9069">
                  <c:v>143.20599999999999</c:v>
                </c:pt>
                <c:pt idx="9070">
                  <c:v>142.828</c:v>
                </c:pt>
                <c:pt idx="9071">
                  <c:v>141.81</c:v>
                </c:pt>
                <c:pt idx="9072">
                  <c:v>141.21199999999999</c:v>
                </c:pt>
                <c:pt idx="9073">
                  <c:v>140.82400000000001</c:v>
                </c:pt>
                <c:pt idx="9074">
                  <c:v>139.88300000000001</c:v>
                </c:pt>
                <c:pt idx="9075">
                  <c:v>139.35499999999999</c:v>
                </c:pt>
                <c:pt idx="9076">
                  <c:v>139.00700000000001</c:v>
                </c:pt>
                <c:pt idx="9077">
                  <c:v>138.17599999999999</c:v>
                </c:pt>
                <c:pt idx="9078">
                  <c:v>137.68600000000001</c:v>
                </c:pt>
                <c:pt idx="9079">
                  <c:v>137.33799999999999</c:v>
                </c:pt>
                <c:pt idx="9080">
                  <c:v>136.54499999999999</c:v>
                </c:pt>
                <c:pt idx="9081">
                  <c:v>136.15199999999999</c:v>
                </c:pt>
                <c:pt idx="9082">
                  <c:v>135.93899999999999</c:v>
                </c:pt>
                <c:pt idx="9083">
                  <c:v>135.637</c:v>
                </c:pt>
                <c:pt idx="9084">
                  <c:v>135.529</c:v>
                </c:pt>
                <c:pt idx="9085">
                  <c:v>135.49299999999999</c:v>
                </c:pt>
                <c:pt idx="9086">
                  <c:v>135.46899999999999</c:v>
                </c:pt>
                <c:pt idx="9087">
                  <c:v>135.518</c:v>
                </c:pt>
                <c:pt idx="9088">
                  <c:v>135.58000000000001</c:v>
                </c:pt>
                <c:pt idx="9089">
                  <c:v>135.71199999999999</c:v>
                </c:pt>
                <c:pt idx="9090">
                  <c:v>135.774</c:v>
                </c:pt>
                <c:pt idx="9091">
                  <c:v>135.78200000000001</c:v>
                </c:pt>
                <c:pt idx="9092">
                  <c:v>135.708</c:v>
                </c:pt>
                <c:pt idx="9093">
                  <c:v>135.613</c:v>
                </c:pt>
                <c:pt idx="9094">
                  <c:v>135.529</c:v>
                </c:pt>
                <c:pt idx="9095">
                  <c:v>135.36199999999999</c:v>
                </c:pt>
                <c:pt idx="9096">
                  <c:v>135.434</c:v>
                </c:pt>
                <c:pt idx="9097">
                  <c:v>135.60900000000001</c:v>
                </c:pt>
                <c:pt idx="9098">
                  <c:v>136.303</c:v>
                </c:pt>
                <c:pt idx="9099">
                  <c:v>136.84700000000001</c:v>
                </c:pt>
                <c:pt idx="9100">
                  <c:v>137.25700000000001</c:v>
                </c:pt>
                <c:pt idx="9101">
                  <c:v>138.39400000000001</c:v>
                </c:pt>
                <c:pt idx="9102">
                  <c:v>139.04400000000001</c:v>
                </c:pt>
                <c:pt idx="9103">
                  <c:v>139.399</c:v>
                </c:pt>
                <c:pt idx="9104">
                  <c:v>140.21</c:v>
                </c:pt>
                <c:pt idx="9105">
                  <c:v>140.53899999999999</c:v>
                </c:pt>
                <c:pt idx="9106">
                  <c:v>140.69399999999999</c:v>
                </c:pt>
                <c:pt idx="9107">
                  <c:v>140.911</c:v>
                </c:pt>
                <c:pt idx="9108">
                  <c:v>140.946</c:v>
                </c:pt>
                <c:pt idx="9109">
                  <c:v>141.01599999999999</c:v>
                </c:pt>
                <c:pt idx="9110">
                  <c:v>141.66300000000001</c:v>
                </c:pt>
                <c:pt idx="9111">
                  <c:v>142.38800000000001</c:v>
                </c:pt>
                <c:pt idx="9112">
                  <c:v>142.96799999999999</c:v>
                </c:pt>
                <c:pt idx="9113">
                  <c:v>144.702</c:v>
                </c:pt>
                <c:pt idx="9114">
                  <c:v>145.88499999999999</c:v>
                </c:pt>
                <c:pt idx="9115">
                  <c:v>146.74</c:v>
                </c:pt>
                <c:pt idx="9116">
                  <c:v>148.64599999999999</c:v>
                </c:pt>
                <c:pt idx="9117">
                  <c:v>149.624</c:v>
                </c:pt>
                <c:pt idx="9118">
                  <c:v>150.17500000000001</c:v>
                </c:pt>
                <c:pt idx="9119">
                  <c:v>151.18899999999999</c:v>
                </c:pt>
                <c:pt idx="9120">
                  <c:v>151.506</c:v>
                </c:pt>
                <c:pt idx="9121">
                  <c:v>151.64699999999999</c:v>
                </c:pt>
                <c:pt idx="9122">
                  <c:v>152.13900000000001</c:v>
                </c:pt>
                <c:pt idx="9123">
                  <c:v>152.547</c:v>
                </c:pt>
                <c:pt idx="9124">
                  <c:v>152.977</c:v>
                </c:pt>
                <c:pt idx="9125">
                  <c:v>154.601</c:v>
                </c:pt>
                <c:pt idx="9126">
                  <c:v>155.846</c:v>
                </c:pt>
                <c:pt idx="9127">
                  <c:v>156.72800000000001</c:v>
                </c:pt>
                <c:pt idx="9128">
                  <c:v>159.14500000000001</c:v>
                </c:pt>
                <c:pt idx="9129">
                  <c:v>160.49199999999999</c:v>
                </c:pt>
                <c:pt idx="9130">
                  <c:v>161.27600000000001</c:v>
                </c:pt>
                <c:pt idx="9131">
                  <c:v>162.905</c:v>
                </c:pt>
                <c:pt idx="9132">
                  <c:v>163.583</c:v>
                </c:pt>
                <c:pt idx="9133">
                  <c:v>163.922</c:v>
                </c:pt>
                <c:pt idx="9134">
                  <c:v>164.34200000000001</c:v>
                </c:pt>
                <c:pt idx="9135">
                  <c:v>164.416</c:v>
                </c:pt>
                <c:pt idx="9136">
                  <c:v>164.38200000000001</c:v>
                </c:pt>
                <c:pt idx="9137">
                  <c:v>164.25800000000001</c:v>
                </c:pt>
                <c:pt idx="9138">
                  <c:v>164.393</c:v>
                </c:pt>
                <c:pt idx="9139">
                  <c:v>164.602</c:v>
                </c:pt>
                <c:pt idx="9140">
                  <c:v>165.25899999999999</c:v>
                </c:pt>
                <c:pt idx="9141">
                  <c:v>165.828</c:v>
                </c:pt>
                <c:pt idx="9142">
                  <c:v>166.28899999999999</c:v>
                </c:pt>
                <c:pt idx="9143">
                  <c:v>167.548</c:v>
                </c:pt>
                <c:pt idx="9144">
                  <c:v>168.18700000000001</c:v>
                </c:pt>
                <c:pt idx="9145">
                  <c:v>168.518</c:v>
                </c:pt>
                <c:pt idx="9146">
                  <c:v>169.096</c:v>
                </c:pt>
                <c:pt idx="9147">
                  <c:v>169.261</c:v>
                </c:pt>
                <c:pt idx="9148">
                  <c:v>169.25</c:v>
                </c:pt>
                <c:pt idx="9149">
                  <c:v>168.93199999999999</c:v>
                </c:pt>
                <c:pt idx="9150">
                  <c:v>168.54400000000001</c:v>
                </c:pt>
                <c:pt idx="9151">
                  <c:v>168.262</c:v>
                </c:pt>
                <c:pt idx="9152">
                  <c:v>167.535</c:v>
                </c:pt>
                <c:pt idx="9153">
                  <c:v>167.27699999999999</c:v>
                </c:pt>
                <c:pt idx="9154">
                  <c:v>167.22499999999999</c:v>
                </c:pt>
                <c:pt idx="9155">
                  <c:v>167.262</c:v>
                </c:pt>
                <c:pt idx="9156">
                  <c:v>167.399</c:v>
                </c:pt>
                <c:pt idx="9157">
                  <c:v>167.518</c:v>
                </c:pt>
                <c:pt idx="9158">
                  <c:v>167.934</c:v>
                </c:pt>
                <c:pt idx="9159">
                  <c:v>168.161</c:v>
                </c:pt>
                <c:pt idx="9160">
                  <c:v>168.22399999999999</c:v>
                </c:pt>
                <c:pt idx="9161">
                  <c:v>167.98099999999999</c:v>
                </c:pt>
                <c:pt idx="9162">
                  <c:v>167.81899999999999</c:v>
                </c:pt>
                <c:pt idx="9163">
                  <c:v>167.667</c:v>
                </c:pt>
                <c:pt idx="9164">
                  <c:v>167.09399999999999</c:v>
                </c:pt>
                <c:pt idx="9165">
                  <c:v>166.596</c:v>
                </c:pt>
                <c:pt idx="9166">
                  <c:v>166.23599999999999</c:v>
                </c:pt>
                <c:pt idx="9167">
                  <c:v>165.40199999999999</c:v>
                </c:pt>
                <c:pt idx="9168">
                  <c:v>165.084</c:v>
                </c:pt>
                <c:pt idx="9169">
                  <c:v>164.976</c:v>
                </c:pt>
                <c:pt idx="9170">
                  <c:v>164.87899999999999</c:v>
                </c:pt>
                <c:pt idx="9171">
                  <c:v>164.83500000000001</c:v>
                </c:pt>
                <c:pt idx="9172">
                  <c:v>164.79400000000001</c:v>
                </c:pt>
                <c:pt idx="9173">
                  <c:v>164.53200000000001</c:v>
                </c:pt>
                <c:pt idx="9174">
                  <c:v>164.25899999999999</c:v>
                </c:pt>
                <c:pt idx="9175">
                  <c:v>164.02799999999999</c:v>
                </c:pt>
                <c:pt idx="9176">
                  <c:v>163.25299999999999</c:v>
                </c:pt>
                <c:pt idx="9177">
                  <c:v>162.709</c:v>
                </c:pt>
                <c:pt idx="9178">
                  <c:v>162.30000000000001</c:v>
                </c:pt>
                <c:pt idx="9179">
                  <c:v>161.191</c:v>
                </c:pt>
                <c:pt idx="9180">
                  <c:v>160.483</c:v>
                </c:pt>
                <c:pt idx="9181">
                  <c:v>160.00700000000001</c:v>
                </c:pt>
                <c:pt idx="9182">
                  <c:v>158.749</c:v>
                </c:pt>
                <c:pt idx="9183">
                  <c:v>157.976</c:v>
                </c:pt>
                <c:pt idx="9184">
                  <c:v>157.45699999999999</c:v>
                </c:pt>
                <c:pt idx="9185">
                  <c:v>156.136</c:v>
                </c:pt>
                <c:pt idx="9186">
                  <c:v>155.33699999999999</c:v>
                </c:pt>
                <c:pt idx="9187">
                  <c:v>154.81399999999999</c:v>
                </c:pt>
                <c:pt idx="9188">
                  <c:v>153.5</c:v>
                </c:pt>
                <c:pt idx="9189">
                  <c:v>152.73099999999999</c:v>
                </c:pt>
                <c:pt idx="9190">
                  <c:v>152.20099999999999</c:v>
                </c:pt>
                <c:pt idx="9191">
                  <c:v>150.93299999999999</c:v>
                </c:pt>
                <c:pt idx="9192">
                  <c:v>150.18799999999999</c:v>
                </c:pt>
                <c:pt idx="9193">
                  <c:v>149.71799999999999</c:v>
                </c:pt>
                <c:pt idx="9194">
                  <c:v>148.60300000000001</c:v>
                </c:pt>
                <c:pt idx="9195">
                  <c:v>147.98400000000001</c:v>
                </c:pt>
                <c:pt idx="9196">
                  <c:v>147.58799999999999</c:v>
                </c:pt>
                <c:pt idx="9197">
                  <c:v>146.66</c:v>
                </c:pt>
                <c:pt idx="9198">
                  <c:v>146.131</c:v>
                </c:pt>
                <c:pt idx="9199">
                  <c:v>145.78700000000001</c:v>
                </c:pt>
                <c:pt idx="9200">
                  <c:v>144.93299999999999</c:v>
                </c:pt>
                <c:pt idx="9201">
                  <c:v>144.423</c:v>
                </c:pt>
                <c:pt idx="9202">
                  <c:v>144.07900000000001</c:v>
                </c:pt>
                <c:pt idx="9203">
                  <c:v>143.28</c:v>
                </c:pt>
                <c:pt idx="9204">
                  <c:v>142.79900000000001</c:v>
                </c:pt>
                <c:pt idx="9205">
                  <c:v>142.5</c:v>
                </c:pt>
                <c:pt idx="9206">
                  <c:v>141.76400000000001</c:v>
                </c:pt>
                <c:pt idx="9207">
                  <c:v>141.36099999999999</c:v>
                </c:pt>
                <c:pt idx="9208">
                  <c:v>141.10599999999999</c:v>
                </c:pt>
                <c:pt idx="9209">
                  <c:v>140.49</c:v>
                </c:pt>
                <c:pt idx="9210">
                  <c:v>140.148</c:v>
                </c:pt>
                <c:pt idx="9211">
                  <c:v>139.916</c:v>
                </c:pt>
                <c:pt idx="9212">
                  <c:v>139.38300000000001</c:v>
                </c:pt>
                <c:pt idx="9213">
                  <c:v>139.077</c:v>
                </c:pt>
                <c:pt idx="9214">
                  <c:v>138.87200000000001</c:v>
                </c:pt>
                <c:pt idx="9215">
                  <c:v>138.37299999999999</c:v>
                </c:pt>
                <c:pt idx="9216">
                  <c:v>138.07400000000001</c:v>
                </c:pt>
                <c:pt idx="9217">
                  <c:v>137.88800000000001</c:v>
                </c:pt>
                <c:pt idx="9218">
                  <c:v>137.40199999999999</c:v>
                </c:pt>
                <c:pt idx="9219">
                  <c:v>137.108</c:v>
                </c:pt>
                <c:pt idx="9220">
                  <c:v>136.90299999999999</c:v>
                </c:pt>
                <c:pt idx="9221">
                  <c:v>136.34399999999999</c:v>
                </c:pt>
                <c:pt idx="9222">
                  <c:v>135.976</c:v>
                </c:pt>
                <c:pt idx="9223">
                  <c:v>135.73500000000001</c:v>
                </c:pt>
                <c:pt idx="9224">
                  <c:v>135.09399999999999</c:v>
                </c:pt>
                <c:pt idx="9225">
                  <c:v>134.68799999999999</c:v>
                </c:pt>
                <c:pt idx="9226">
                  <c:v>134.405</c:v>
                </c:pt>
                <c:pt idx="9227">
                  <c:v>133.68600000000001</c:v>
                </c:pt>
                <c:pt idx="9228">
                  <c:v>133.238</c:v>
                </c:pt>
                <c:pt idx="9229">
                  <c:v>132.94800000000001</c:v>
                </c:pt>
                <c:pt idx="9230">
                  <c:v>132.203</c:v>
                </c:pt>
                <c:pt idx="9231">
                  <c:v>131.762</c:v>
                </c:pt>
                <c:pt idx="9232">
                  <c:v>131.47300000000001</c:v>
                </c:pt>
                <c:pt idx="9233">
                  <c:v>130.762</c:v>
                </c:pt>
                <c:pt idx="9234">
                  <c:v>130.33000000000001</c:v>
                </c:pt>
                <c:pt idx="9235">
                  <c:v>130.05600000000001</c:v>
                </c:pt>
                <c:pt idx="9236">
                  <c:v>129.36500000000001</c:v>
                </c:pt>
                <c:pt idx="9237">
                  <c:v>128.953</c:v>
                </c:pt>
                <c:pt idx="9238">
                  <c:v>128.679</c:v>
                </c:pt>
                <c:pt idx="9239">
                  <c:v>128.03</c:v>
                </c:pt>
                <c:pt idx="9240">
                  <c:v>127.652</c:v>
                </c:pt>
                <c:pt idx="9241">
                  <c:v>127.38200000000001</c:v>
                </c:pt>
                <c:pt idx="9242">
                  <c:v>126.759</c:v>
                </c:pt>
                <c:pt idx="9243">
                  <c:v>126.396</c:v>
                </c:pt>
                <c:pt idx="9244">
                  <c:v>126.14400000000001</c:v>
                </c:pt>
                <c:pt idx="9245">
                  <c:v>125.55200000000001</c:v>
                </c:pt>
                <c:pt idx="9246">
                  <c:v>125.194</c:v>
                </c:pt>
                <c:pt idx="9247">
                  <c:v>124.961</c:v>
                </c:pt>
                <c:pt idx="9248">
                  <c:v>124.371</c:v>
                </c:pt>
                <c:pt idx="9249">
                  <c:v>124.029</c:v>
                </c:pt>
                <c:pt idx="9250">
                  <c:v>123.806</c:v>
                </c:pt>
                <c:pt idx="9251">
                  <c:v>123.242</c:v>
                </c:pt>
                <c:pt idx="9252">
                  <c:v>122.959</c:v>
                </c:pt>
                <c:pt idx="9253">
                  <c:v>122.806</c:v>
                </c:pt>
                <c:pt idx="9254">
                  <c:v>122.515</c:v>
                </c:pt>
                <c:pt idx="9255">
                  <c:v>122.327</c:v>
                </c:pt>
                <c:pt idx="9256">
                  <c:v>122.185</c:v>
                </c:pt>
                <c:pt idx="9257">
                  <c:v>121.81399999999999</c:v>
                </c:pt>
                <c:pt idx="9258">
                  <c:v>121.575</c:v>
                </c:pt>
                <c:pt idx="9259">
                  <c:v>121.407</c:v>
                </c:pt>
                <c:pt idx="9260">
                  <c:v>121.00700000000001</c:v>
                </c:pt>
                <c:pt idx="9261">
                  <c:v>120.77800000000001</c:v>
                </c:pt>
                <c:pt idx="9262">
                  <c:v>120.621</c:v>
                </c:pt>
                <c:pt idx="9263">
                  <c:v>120.254</c:v>
                </c:pt>
                <c:pt idx="9264">
                  <c:v>120.059</c:v>
                </c:pt>
                <c:pt idx="9265">
                  <c:v>119.935</c:v>
                </c:pt>
                <c:pt idx="9266">
                  <c:v>119.607</c:v>
                </c:pt>
                <c:pt idx="9267">
                  <c:v>119.42</c:v>
                </c:pt>
                <c:pt idx="9268">
                  <c:v>119.29</c:v>
                </c:pt>
                <c:pt idx="9269">
                  <c:v>118.967</c:v>
                </c:pt>
                <c:pt idx="9270">
                  <c:v>118.764</c:v>
                </c:pt>
                <c:pt idx="9271">
                  <c:v>118.633</c:v>
                </c:pt>
                <c:pt idx="9272">
                  <c:v>118.309</c:v>
                </c:pt>
                <c:pt idx="9273">
                  <c:v>118.107</c:v>
                </c:pt>
                <c:pt idx="9274">
                  <c:v>117.98399999999999</c:v>
                </c:pt>
                <c:pt idx="9275">
                  <c:v>117.651</c:v>
                </c:pt>
                <c:pt idx="9276">
                  <c:v>117.45099999999999</c:v>
                </c:pt>
                <c:pt idx="9277">
                  <c:v>117.331</c:v>
                </c:pt>
                <c:pt idx="9278">
                  <c:v>117</c:v>
                </c:pt>
                <c:pt idx="9279">
                  <c:v>116.82</c:v>
                </c:pt>
                <c:pt idx="9280">
                  <c:v>116.697</c:v>
                </c:pt>
                <c:pt idx="9281">
                  <c:v>116.374</c:v>
                </c:pt>
                <c:pt idx="9282">
                  <c:v>116.182</c:v>
                </c:pt>
                <c:pt idx="9283">
                  <c:v>116.05200000000001</c:v>
                </c:pt>
                <c:pt idx="9284">
                  <c:v>115.727</c:v>
                </c:pt>
                <c:pt idx="9285">
                  <c:v>115.533</c:v>
                </c:pt>
                <c:pt idx="9286">
                  <c:v>115.41</c:v>
                </c:pt>
                <c:pt idx="9287">
                  <c:v>115.098</c:v>
                </c:pt>
                <c:pt idx="9288">
                  <c:v>114.92400000000001</c:v>
                </c:pt>
                <c:pt idx="9289">
                  <c:v>114.797</c:v>
                </c:pt>
                <c:pt idx="9290">
                  <c:v>114.489</c:v>
                </c:pt>
                <c:pt idx="9291">
                  <c:v>114.3</c:v>
                </c:pt>
                <c:pt idx="9292">
                  <c:v>114.188</c:v>
                </c:pt>
                <c:pt idx="9293">
                  <c:v>113.889</c:v>
                </c:pt>
                <c:pt idx="9294">
                  <c:v>113.705</c:v>
                </c:pt>
                <c:pt idx="9295">
                  <c:v>113.589</c:v>
                </c:pt>
                <c:pt idx="9296">
                  <c:v>113.301</c:v>
                </c:pt>
                <c:pt idx="9297">
                  <c:v>113.129</c:v>
                </c:pt>
                <c:pt idx="9298">
                  <c:v>113.01600000000001</c:v>
                </c:pt>
                <c:pt idx="9299">
                  <c:v>112.73</c:v>
                </c:pt>
                <c:pt idx="9300">
                  <c:v>112.56</c:v>
                </c:pt>
                <c:pt idx="9301">
                  <c:v>112.447</c:v>
                </c:pt>
                <c:pt idx="9302">
                  <c:v>112.17400000000001</c:v>
                </c:pt>
                <c:pt idx="9303">
                  <c:v>112.005</c:v>
                </c:pt>
                <c:pt idx="9304">
                  <c:v>111.88500000000001</c:v>
                </c:pt>
                <c:pt idx="9305">
                  <c:v>111.617</c:v>
                </c:pt>
                <c:pt idx="9306">
                  <c:v>111.45699999999999</c:v>
                </c:pt>
                <c:pt idx="9307">
                  <c:v>111.345</c:v>
                </c:pt>
                <c:pt idx="9308">
                  <c:v>111.07299999999999</c:v>
                </c:pt>
                <c:pt idx="9309">
                  <c:v>110.917</c:v>
                </c:pt>
                <c:pt idx="9310">
                  <c:v>110.80800000000001</c:v>
                </c:pt>
                <c:pt idx="9311">
                  <c:v>110.547</c:v>
                </c:pt>
                <c:pt idx="9312">
                  <c:v>110.395</c:v>
                </c:pt>
                <c:pt idx="9313">
                  <c:v>110.29300000000001</c:v>
                </c:pt>
                <c:pt idx="9314">
                  <c:v>110.04300000000001</c:v>
                </c:pt>
                <c:pt idx="9315">
                  <c:v>109.884</c:v>
                </c:pt>
                <c:pt idx="9316">
                  <c:v>109.783</c:v>
                </c:pt>
                <c:pt idx="9317">
                  <c:v>109.541</c:v>
                </c:pt>
                <c:pt idx="9318">
                  <c:v>109.39700000000001</c:v>
                </c:pt>
                <c:pt idx="9319">
                  <c:v>109.29600000000001</c:v>
                </c:pt>
                <c:pt idx="9320">
                  <c:v>109.054</c:v>
                </c:pt>
                <c:pt idx="9321">
                  <c:v>108.913</c:v>
                </c:pt>
                <c:pt idx="9322">
                  <c:v>108.82</c:v>
                </c:pt>
                <c:pt idx="9323">
                  <c:v>108.59399999999999</c:v>
                </c:pt>
                <c:pt idx="9324">
                  <c:v>108.462</c:v>
                </c:pt>
                <c:pt idx="9325">
                  <c:v>108.376</c:v>
                </c:pt>
                <c:pt idx="9326">
                  <c:v>108.152</c:v>
                </c:pt>
                <c:pt idx="9327">
                  <c:v>108.02200000000001</c:v>
                </c:pt>
                <c:pt idx="9328">
                  <c:v>107.925</c:v>
                </c:pt>
                <c:pt idx="9329">
                  <c:v>107.706</c:v>
                </c:pt>
                <c:pt idx="9330">
                  <c:v>107.56699999999999</c:v>
                </c:pt>
                <c:pt idx="9331">
                  <c:v>107.46599999999999</c:v>
                </c:pt>
                <c:pt idx="9332">
                  <c:v>107.246</c:v>
                </c:pt>
                <c:pt idx="9333">
                  <c:v>107.10899999999999</c:v>
                </c:pt>
                <c:pt idx="9334">
                  <c:v>107.012</c:v>
                </c:pt>
                <c:pt idx="9335">
                  <c:v>106.79</c:v>
                </c:pt>
                <c:pt idx="9336">
                  <c:v>106.654</c:v>
                </c:pt>
                <c:pt idx="9337">
                  <c:v>106.575</c:v>
                </c:pt>
                <c:pt idx="9338">
                  <c:v>106.35299999999999</c:v>
                </c:pt>
                <c:pt idx="9339">
                  <c:v>106.22499999999999</c:v>
                </c:pt>
                <c:pt idx="9340">
                  <c:v>106.131</c:v>
                </c:pt>
                <c:pt idx="9341">
                  <c:v>105.931</c:v>
                </c:pt>
                <c:pt idx="9342">
                  <c:v>105.803</c:v>
                </c:pt>
                <c:pt idx="9343">
                  <c:v>105.727</c:v>
                </c:pt>
                <c:pt idx="9344">
                  <c:v>105.52500000000001</c:v>
                </c:pt>
                <c:pt idx="9345">
                  <c:v>105.402</c:v>
                </c:pt>
                <c:pt idx="9346">
                  <c:v>105.319</c:v>
                </c:pt>
                <c:pt idx="9347">
                  <c:v>105.121</c:v>
                </c:pt>
                <c:pt idx="9348">
                  <c:v>104.991</c:v>
                </c:pt>
                <c:pt idx="9349">
                  <c:v>104.922</c:v>
                </c:pt>
                <c:pt idx="9350">
                  <c:v>104.717</c:v>
                </c:pt>
                <c:pt idx="9351">
                  <c:v>104.605</c:v>
                </c:pt>
                <c:pt idx="9352">
                  <c:v>104.518</c:v>
                </c:pt>
                <c:pt idx="9353">
                  <c:v>104.319</c:v>
                </c:pt>
                <c:pt idx="9354">
                  <c:v>104.20399999999999</c:v>
                </c:pt>
                <c:pt idx="9355">
                  <c:v>104.125</c:v>
                </c:pt>
                <c:pt idx="9356">
                  <c:v>103.932</c:v>
                </c:pt>
                <c:pt idx="9357">
                  <c:v>103.81399999999999</c:v>
                </c:pt>
                <c:pt idx="9358">
                  <c:v>103.738</c:v>
                </c:pt>
                <c:pt idx="9359">
                  <c:v>103.536</c:v>
                </c:pt>
                <c:pt idx="9360">
                  <c:v>103.425</c:v>
                </c:pt>
                <c:pt idx="9361">
                  <c:v>103.352</c:v>
                </c:pt>
                <c:pt idx="9362">
                  <c:v>103.16500000000001</c:v>
                </c:pt>
                <c:pt idx="9363">
                  <c:v>103.053</c:v>
                </c:pt>
                <c:pt idx="9364">
                  <c:v>102.992</c:v>
                </c:pt>
                <c:pt idx="9365">
                  <c:v>102.80200000000001</c:v>
                </c:pt>
                <c:pt idx="9366">
                  <c:v>102.69199999999999</c:v>
                </c:pt>
                <c:pt idx="9367">
                  <c:v>102.62</c:v>
                </c:pt>
                <c:pt idx="9368">
                  <c:v>102.441</c:v>
                </c:pt>
                <c:pt idx="9369">
                  <c:v>102.33799999999999</c:v>
                </c:pt>
                <c:pt idx="9370">
                  <c:v>102.259</c:v>
                </c:pt>
                <c:pt idx="9371">
                  <c:v>102.077</c:v>
                </c:pt>
                <c:pt idx="9372">
                  <c:v>101.974</c:v>
                </c:pt>
                <c:pt idx="9373">
                  <c:v>101.898</c:v>
                </c:pt>
                <c:pt idx="9374">
                  <c:v>101.714</c:v>
                </c:pt>
                <c:pt idx="9375">
                  <c:v>101.60899999999999</c:v>
                </c:pt>
                <c:pt idx="9376">
                  <c:v>101.523</c:v>
                </c:pt>
                <c:pt idx="9377">
                  <c:v>101.35299999999999</c:v>
                </c:pt>
                <c:pt idx="9378">
                  <c:v>101.238</c:v>
                </c:pt>
                <c:pt idx="9379">
                  <c:v>101.176</c:v>
                </c:pt>
                <c:pt idx="9380">
                  <c:v>101.012</c:v>
                </c:pt>
                <c:pt idx="9381">
                  <c:v>100.898</c:v>
                </c:pt>
                <c:pt idx="9382">
                  <c:v>100.822</c:v>
                </c:pt>
                <c:pt idx="9383">
                  <c:v>100.658</c:v>
                </c:pt>
                <c:pt idx="9384">
                  <c:v>100.548</c:v>
                </c:pt>
                <c:pt idx="9385">
                  <c:v>100.494</c:v>
                </c:pt>
                <c:pt idx="9386">
                  <c:v>100.328</c:v>
                </c:pt>
                <c:pt idx="9387">
                  <c:v>100.23099999999999</c:v>
                </c:pt>
                <c:pt idx="9388">
                  <c:v>100.158</c:v>
                </c:pt>
                <c:pt idx="9389">
                  <c:v>100.001</c:v>
                </c:pt>
                <c:pt idx="9390">
                  <c:v>99.894999999999996</c:v>
                </c:pt>
                <c:pt idx="9391">
                  <c:v>99.834000000000003</c:v>
                </c:pt>
                <c:pt idx="9392">
                  <c:v>99.662999999999997</c:v>
                </c:pt>
                <c:pt idx="9393">
                  <c:v>99.557000000000002</c:v>
                </c:pt>
                <c:pt idx="9394">
                  <c:v>99.480999999999995</c:v>
                </c:pt>
                <c:pt idx="9395">
                  <c:v>99.325999999999993</c:v>
                </c:pt>
                <c:pt idx="9396">
                  <c:v>99.233000000000004</c:v>
                </c:pt>
                <c:pt idx="9397">
                  <c:v>99.161000000000001</c:v>
                </c:pt>
                <c:pt idx="9398">
                  <c:v>99.006</c:v>
                </c:pt>
                <c:pt idx="9399">
                  <c:v>98.918999999999997</c:v>
                </c:pt>
                <c:pt idx="9400">
                  <c:v>98.843999999999994</c:v>
                </c:pt>
                <c:pt idx="9401">
                  <c:v>98.688999999999993</c:v>
                </c:pt>
                <c:pt idx="9402">
                  <c:v>98.594999999999999</c:v>
                </c:pt>
                <c:pt idx="9403">
                  <c:v>98.527000000000001</c:v>
                </c:pt>
                <c:pt idx="9404">
                  <c:v>98.353999999999999</c:v>
                </c:pt>
                <c:pt idx="9405">
                  <c:v>98.271000000000001</c:v>
                </c:pt>
                <c:pt idx="9406">
                  <c:v>98.213999999999999</c:v>
                </c:pt>
                <c:pt idx="9407">
                  <c:v>98.061000000000007</c:v>
                </c:pt>
                <c:pt idx="9408">
                  <c:v>97.968999999999994</c:v>
                </c:pt>
                <c:pt idx="9409">
                  <c:v>97.908000000000001</c:v>
                </c:pt>
                <c:pt idx="9410">
                  <c:v>97.745999999999995</c:v>
                </c:pt>
                <c:pt idx="9411">
                  <c:v>97.649000000000001</c:v>
                </c:pt>
                <c:pt idx="9412">
                  <c:v>97.587000000000003</c:v>
                </c:pt>
                <c:pt idx="9413">
                  <c:v>97.429000000000002</c:v>
                </c:pt>
                <c:pt idx="9414">
                  <c:v>97.346000000000004</c:v>
                </c:pt>
                <c:pt idx="9415">
                  <c:v>97.284999999999997</c:v>
                </c:pt>
                <c:pt idx="9416">
                  <c:v>97.174999999999997</c:v>
                </c:pt>
                <c:pt idx="9417">
                  <c:v>97.108999999999995</c:v>
                </c:pt>
                <c:pt idx="9418">
                  <c:v>97.075999999999993</c:v>
                </c:pt>
                <c:pt idx="9419">
                  <c:v>96.997</c:v>
                </c:pt>
                <c:pt idx="9420">
                  <c:v>96.956999999999994</c:v>
                </c:pt>
                <c:pt idx="9421">
                  <c:v>96.936000000000007</c:v>
                </c:pt>
                <c:pt idx="9422">
                  <c:v>96.885000000000005</c:v>
                </c:pt>
                <c:pt idx="9423">
                  <c:v>96.86</c:v>
                </c:pt>
                <c:pt idx="9424">
                  <c:v>96.834999999999994</c:v>
                </c:pt>
                <c:pt idx="9425">
                  <c:v>96.784000000000006</c:v>
                </c:pt>
                <c:pt idx="9426">
                  <c:v>96.751999999999995</c:v>
                </c:pt>
                <c:pt idx="9427">
                  <c:v>96.741</c:v>
                </c:pt>
                <c:pt idx="9428">
                  <c:v>96.710999999999999</c:v>
                </c:pt>
                <c:pt idx="9429">
                  <c:v>96.686999999999998</c:v>
                </c:pt>
                <c:pt idx="9430">
                  <c:v>96.673000000000002</c:v>
                </c:pt>
                <c:pt idx="9431">
                  <c:v>96.64</c:v>
                </c:pt>
                <c:pt idx="9432">
                  <c:v>96.622</c:v>
                </c:pt>
                <c:pt idx="9433">
                  <c:v>96.614999999999995</c:v>
                </c:pt>
                <c:pt idx="9434">
                  <c:v>96.572000000000003</c:v>
                </c:pt>
                <c:pt idx="9435">
                  <c:v>96.543000000000006</c:v>
                </c:pt>
                <c:pt idx="9436">
                  <c:v>96.531999999999996</c:v>
                </c:pt>
                <c:pt idx="9437">
                  <c:v>96.481999999999999</c:v>
                </c:pt>
                <c:pt idx="9438">
                  <c:v>96.477999999999994</c:v>
                </c:pt>
                <c:pt idx="9439">
                  <c:v>96.46</c:v>
                </c:pt>
                <c:pt idx="9440">
                  <c:v>96.43</c:v>
                </c:pt>
                <c:pt idx="9441">
                  <c:v>96.421000000000006</c:v>
                </c:pt>
                <c:pt idx="9442">
                  <c:v>96.394999999999996</c:v>
                </c:pt>
                <c:pt idx="9443">
                  <c:v>96.367999999999995</c:v>
                </c:pt>
                <c:pt idx="9444">
                  <c:v>96.349000000000004</c:v>
                </c:pt>
                <c:pt idx="9445">
                  <c:v>96.331000000000003</c:v>
                </c:pt>
                <c:pt idx="9446">
                  <c:v>96.298000000000002</c:v>
                </c:pt>
                <c:pt idx="9447">
                  <c:v>96.269000000000005</c:v>
                </c:pt>
                <c:pt idx="9448">
                  <c:v>96.257999999999996</c:v>
                </c:pt>
                <c:pt idx="9449">
                  <c:v>96.221000000000004</c:v>
                </c:pt>
                <c:pt idx="9450">
                  <c:v>96.200999999999993</c:v>
                </c:pt>
                <c:pt idx="9451">
                  <c:v>96.19</c:v>
                </c:pt>
                <c:pt idx="9452">
                  <c:v>96.141000000000005</c:v>
                </c:pt>
                <c:pt idx="9453">
                  <c:v>96.122</c:v>
                </c:pt>
                <c:pt idx="9454">
                  <c:v>96.111000000000004</c:v>
                </c:pt>
                <c:pt idx="9455">
                  <c:v>96.06</c:v>
                </c:pt>
                <c:pt idx="9456">
                  <c:v>96.034999999999997</c:v>
                </c:pt>
                <c:pt idx="9457">
                  <c:v>96.013999999999996</c:v>
                </c:pt>
                <c:pt idx="9458">
                  <c:v>95.975999999999999</c:v>
                </c:pt>
                <c:pt idx="9459">
                  <c:v>95.951999999999998</c:v>
                </c:pt>
                <c:pt idx="9460">
                  <c:v>95.927000000000007</c:v>
                </c:pt>
                <c:pt idx="9461">
                  <c:v>95.891000000000005</c:v>
                </c:pt>
                <c:pt idx="9462">
                  <c:v>95.858999999999995</c:v>
                </c:pt>
                <c:pt idx="9463">
                  <c:v>95.837000000000003</c:v>
                </c:pt>
                <c:pt idx="9464">
                  <c:v>95.781000000000006</c:v>
                </c:pt>
                <c:pt idx="9465">
                  <c:v>95.765000000000001</c:v>
                </c:pt>
                <c:pt idx="9466">
                  <c:v>95.754000000000005</c:v>
                </c:pt>
                <c:pt idx="9467">
                  <c:v>95.709000000000003</c:v>
                </c:pt>
                <c:pt idx="9468">
                  <c:v>95.674999999999997</c:v>
                </c:pt>
                <c:pt idx="9469">
                  <c:v>95.653000000000006</c:v>
                </c:pt>
                <c:pt idx="9470">
                  <c:v>95.608000000000004</c:v>
                </c:pt>
                <c:pt idx="9471">
                  <c:v>95.573999999999998</c:v>
                </c:pt>
                <c:pt idx="9472">
                  <c:v>95.545000000000002</c:v>
                </c:pt>
                <c:pt idx="9473">
                  <c:v>95.497</c:v>
                </c:pt>
                <c:pt idx="9474">
                  <c:v>95.472999999999999</c:v>
                </c:pt>
                <c:pt idx="9475">
                  <c:v>95.444999999999993</c:v>
                </c:pt>
                <c:pt idx="9476">
                  <c:v>95.403000000000006</c:v>
                </c:pt>
                <c:pt idx="9477">
                  <c:v>95.369</c:v>
                </c:pt>
                <c:pt idx="9478">
                  <c:v>95.337000000000003</c:v>
                </c:pt>
                <c:pt idx="9479">
                  <c:v>95.29</c:v>
                </c:pt>
                <c:pt idx="9480">
                  <c:v>95.257000000000005</c:v>
                </c:pt>
                <c:pt idx="9481">
                  <c:v>95.242999999999995</c:v>
                </c:pt>
                <c:pt idx="9482">
                  <c:v>95.188999999999993</c:v>
                </c:pt>
                <c:pt idx="9483">
                  <c:v>95.146000000000001</c:v>
                </c:pt>
                <c:pt idx="9484">
                  <c:v>95.135000000000005</c:v>
                </c:pt>
                <c:pt idx="9485">
                  <c:v>95.076999999999998</c:v>
                </c:pt>
                <c:pt idx="9486">
                  <c:v>95.034000000000006</c:v>
                </c:pt>
                <c:pt idx="9487">
                  <c:v>95.009</c:v>
                </c:pt>
                <c:pt idx="9488">
                  <c:v>94.959000000000003</c:v>
                </c:pt>
                <c:pt idx="9489">
                  <c:v>94.926000000000002</c:v>
                </c:pt>
                <c:pt idx="9490">
                  <c:v>94.897000000000006</c:v>
                </c:pt>
                <c:pt idx="9491">
                  <c:v>94.840999999999994</c:v>
                </c:pt>
                <c:pt idx="9492">
                  <c:v>94.804000000000002</c:v>
                </c:pt>
                <c:pt idx="9493">
                  <c:v>94.775000000000006</c:v>
                </c:pt>
                <c:pt idx="9494">
                  <c:v>94.713999999999999</c:v>
                </c:pt>
                <c:pt idx="9495">
                  <c:v>94.685000000000002</c:v>
                </c:pt>
                <c:pt idx="9496">
                  <c:v>94.67</c:v>
                </c:pt>
                <c:pt idx="9497">
                  <c:v>94.611000000000004</c:v>
                </c:pt>
                <c:pt idx="9498">
                  <c:v>94.572999999999993</c:v>
                </c:pt>
                <c:pt idx="9499">
                  <c:v>94.548000000000002</c:v>
                </c:pt>
                <c:pt idx="9500">
                  <c:v>94.489000000000004</c:v>
                </c:pt>
                <c:pt idx="9501">
                  <c:v>94.457999999999998</c:v>
                </c:pt>
                <c:pt idx="9502">
                  <c:v>94.436000000000007</c:v>
                </c:pt>
                <c:pt idx="9503">
                  <c:v>94.372</c:v>
                </c:pt>
                <c:pt idx="9504">
                  <c:v>94.331999999999994</c:v>
                </c:pt>
                <c:pt idx="9505">
                  <c:v>94.307000000000002</c:v>
                </c:pt>
                <c:pt idx="9506">
                  <c:v>94.248999999999995</c:v>
                </c:pt>
                <c:pt idx="9507">
                  <c:v>94.21</c:v>
                </c:pt>
                <c:pt idx="9508">
                  <c:v>94.183999999999997</c:v>
                </c:pt>
                <c:pt idx="9509">
                  <c:v>94.134</c:v>
                </c:pt>
                <c:pt idx="9510">
                  <c:v>94.097999999999999</c:v>
                </c:pt>
                <c:pt idx="9511">
                  <c:v>94.072999999999993</c:v>
                </c:pt>
                <c:pt idx="9512">
                  <c:v>94.01</c:v>
                </c:pt>
                <c:pt idx="9513">
                  <c:v>93.971999999999994</c:v>
                </c:pt>
                <c:pt idx="9514">
                  <c:v>93.953999999999994</c:v>
                </c:pt>
                <c:pt idx="9515">
                  <c:v>93.891000000000005</c:v>
                </c:pt>
                <c:pt idx="9516">
                  <c:v>93.856999999999999</c:v>
                </c:pt>
                <c:pt idx="9517">
                  <c:v>93.828000000000003</c:v>
                </c:pt>
                <c:pt idx="9518">
                  <c:v>93.765000000000001</c:v>
                </c:pt>
                <c:pt idx="9519">
                  <c:v>93.724000000000004</c:v>
                </c:pt>
                <c:pt idx="9520">
                  <c:v>93.704999999999998</c:v>
                </c:pt>
                <c:pt idx="9521">
                  <c:v>93.650999999999996</c:v>
                </c:pt>
                <c:pt idx="9522">
                  <c:v>93.614999999999995</c:v>
                </c:pt>
                <c:pt idx="9523">
                  <c:v>93.587000000000003</c:v>
                </c:pt>
                <c:pt idx="9524">
                  <c:v>93.518000000000001</c:v>
                </c:pt>
                <c:pt idx="9525">
                  <c:v>93.486000000000004</c:v>
                </c:pt>
                <c:pt idx="9526">
                  <c:v>93.463999999999999</c:v>
                </c:pt>
                <c:pt idx="9527">
                  <c:v>93.396000000000001</c:v>
                </c:pt>
                <c:pt idx="9528">
                  <c:v>93.352999999999994</c:v>
                </c:pt>
                <c:pt idx="9529">
                  <c:v>93.326999999999998</c:v>
                </c:pt>
                <c:pt idx="9530">
                  <c:v>93.27</c:v>
                </c:pt>
                <c:pt idx="9531">
                  <c:v>93.236999999999995</c:v>
                </c:pt>
                <c:pt idx="9532">
                  <c:v>93.215999999999994</c:v>
                </c:pt>
                <c:pt idx="9533">
                  <c:v>93.155000000000001</c:v>
                </c:pt>
                <c:pt idx="9534">
                  <c:v>93.122</c:v>
                </c:pt>
                <c:pt idx="9535">
                  <c:v>93.096999999999994</c:v>
                </c:pt>
                <c:pt idx="9536">
                  <c:v>93.034000000000006</c:v>
                </c:pt>
                <c:pt idx="9537">
                  <c:v>93</c:v>
                </c:pt>
                <c:pt idx="9538">
                  <c:v>92.971000000000004</c:v>
                </c:pt>
                <c:pt idx="9539">
                  <c:v>92.906000000000006</c:v>
                </c:pt>
                <c:pt idx="9540">
                  <c:v>92.866</c:v>
                </c:pt>
                <c:pt idx="9541">
                  <c:v>92.837999999999994</c:v>
                </c:pt>
                <c:pt idx="9542">
                  <c:v>92.772999999999996</c:v>
                </c:pt>
                <c:pt idx="9543">
                  <c:v>92.74</c:v>
                </c:pt>
                <c:pt idx="9544">
                  <c:v>92.707999999999998</c:v>
                </c:pt>
                <c:pt idx="9545">
                  <c:v>92.65</c:v>
                </c:pt>
                <c:pt idx="9546">
                  <c:v>92.614000000000004</c:v>
                </c:pt>
                <c:pt idx="9547">
                  <c:v>92.585999999999999</c:v>
                </c:pt>
                <c:pt idx="9548">
                  <c:v>92.524000000000001</c:v>
                </c:pt>
                <c:pt idx="9549">
                  <c:v>92.484999999999999</c:v>
                </c:pt>
                <c:pt idx="9550">
                  <c:v>92.456000000000003</c:v>
                </c:pt>
                <c:pt idx="9551">
                  <c:v>92.394999999999996</c:v>
                </c:pt>
                <c:pt idx="9552">
                  <c:v>92.361999999999995</c:v>
                </c:pt>
                <c:pt idx="9553">
                  <c:v>92.325999999999993</c:v>
                </c:pt>
                <c:pt idx="9554">
                  <c:v>92.275999999999996</c:v>
                </c:pt>
                <c:pt idx="9555">
                  <c:v>92.247</c:v>
                </c:pt>
                <c:pt idx="9556">
                  <c:v>92.210999999999999</c:v>
                </c:pt>
                <c:pt idx="9557">
                  <c:v>92.146000000000001</c:v>
                </c:pt>
                <c:pt idx="9558">
                  <c:v>92.117999999999995</c:v>
                </c:pt>
                <c:pt idx="9559">
                  <c:v>92.078000000000003</c:v>
                </c:pt>
                <c:pt idx="9560">
                  <c:v>92.025999999999996</c:v>
                </c:pt>
                <c:pt idx="9561">
                  <c:v>91.995000000000005</c:v>
                </c:pt>
                <c:pt idx="9562">
                  <c:v>91.97</c:v>
                </c:pt>
                <c:pt idx="9563">
                  <c:v>91.902000000000001</c:v>
                </c:pt>
                <c:pt idx="9564">
                  <c:v>91.873000000000005</c:v>
                </c:pt>
                <c:pt idx="9565">
                  <c:v>91.843999999999994</c:v>
                </c:pt>
                <c:pt idx="9566">
                  <c:v>91.781000000000006</c:v>
                </c:pt>
                <c:pt idx="9567">
                  <c:v>91.736000000000004</c:v>
                </c:pt>
                <c:pt idx="9568">
                  <c:v>91.713999999999999</c:v>
                </c:pt>
                <c:pt idx="9569">
                  <c:v>91.647999999999996</c:v>
                </c:pt>
                <c:pt idx="9570">
                  <c:v>91.613</c:v>
                </c:pt>
                <c:pt idx="9571">
                  <c:v>91.581000000000003</c:v>
                </c:pt>
                <c:pt idx="9572">
                  <c:v>91.524000000000001</c:v>
                </c:pt>
                <c:pt idx="9573">
                  <c:v>91.483999999999995</c:v>
                </c:pt>
                <c:pt idx="9574">
                  <c:v>91.462000000000003</c:v>
                </c:pt>
                <c:pt idx="9575">
                  <c:v>91.394000000000005</c:v>
                </c:pt>
                <c:pt idx="9576">
                  <c:v>91.353999999999999</c:v>
                </c:pt>
                <c:pt idx="9577">
                  <c:v>91.335999999999999</c:v>
                </c:pt>
                <c:pt idx="9578">
                  <c:v>91.263999999999996</c:v>
                </c:pt>
                <c:pt idx="9579">
                  <c:v>91.227999999999994</c:v>
                </c:pt>
                <c:pt idx="9580">
                  <c:v>91.206999999999994</c:v>
                </c:pt>
                <c:pt idx="9581">
                  <c:v>91.141999999999996</c:v>
                </c:pt>
                <c:pt idx="9582">
                  <c:v>91.113</c:v>
                </c:pt>
                <c:pt idx="9583">
                  <c:v>91.091999999999999</c:v>
                </c:pt>
                <c:pt idx="9584">
                  <c:v>91.021000000000001</c:v>
                </c:pt>
                <c:pt idx="9585">
                  <c:v>90.991</c:v>
                </c:pt>
                <c:pt idx="9586">
                  <c:v>90.962000000000003</c:v>
                </c:pt>
                <c:pt idx="9587">
                  <c:v>90.894000000000005</c:v>
                </c:pt>
                <c:pt idx="9588">
                  <c:v>90.858000000000004</c:v>
                </c:pt>
                <c:pt idx="9589">
                  <c:v>90.831999999999994</c:v>
                </c:pt>
                <c:pt idx="9590">
                  <c:v>90.78</c:v>
                </c:pt>
                <c:pt idx="9591">
                  <c:v>90.745999999999995</c:v>
                </c:pt>
                <c:pt idx="9592">
                  <c:v>90.724000000000004</c:v>
                </c:pt>
                <c:pt idx="9593">
                  <c:v>90.653999999999996</c:v>
                </c:pt>
                <c:pt idx="9594">
                  <c:v>90.613</c:v>
                </c:pt>
                <c:pt idx="9595">
                  <c:v>90.587000000000003</c:v>
                </c:pt>
                <c:pt idx="9596">
                  <c:v>90.525999999999996</c:v>
                </c:pt>
                <c:pt idx="9597">
                  <c:v>90.483000000000004</c:v>
                </c:pt>
                <c:pt idx="9598">
                  <c:v>90.457999999999998</c:v>
                </c:pt>
                <c:pt idx="9599">
                  <c:v>90.397000000000006</c:v>
                </c:pt>
                <c:pt idx="9600">
                  <c:v>90.361000000000004</c:v>
                </c:pt>
                <c:pt idx="9601">
                  <c:v>90.338999999999999</c:v>
                </c:pt>
                <c:pt idx="9602">
                  <c:v>90.28</c:v>
                </c:pt>
                <c:pt idx="9603">
                  <c:v>90.238</c:v>
                </c:pt>
                <c:pt idx="9604">
                  <c:v>90.22</c:v>
                </c:pt>
                <c:pt idx="9605">
                  <c:v>90.156999999999996</c:v>
                </c:pt>
                <c:pt idx="9606">
                  <c:v>90.126999999999995</c:v>
                </c:pt>
                <c:pt idx="9607">
                  <c:v>90.100999999999999</c:v>
                </c:pt>
                <c:pt idx="9608">
                  <c:v>90.033000000000001</c:v>
                </c:pt>
                <c:pt idx="9609">
                  <c:v>89.986000000000004</c:v>
                </c:pt>
                <c:pt idx="9610">
                  <c:v>89.956999999999994</c:v>
                </c:pt>
                <c:pt idx="9611">
                  <c:v>89.897999999999996</c:v>
                </c:pt>
                <c:pt idx="9612">
                  <c:v>89.852999999999994</c:v>
                </c:pt>
                <c:pt idx="9613">
                  <c:v>89.831999999999994</c:v>
                </c:pt>
                <c:pt idx="9614">
                  <c:v>89.774000000000001</c:v>
                </c:pt>
                <c:pt idx="9615">
                  <c:v>89.748999999999995</c:v>
                </c:pt>
                <c:pt idx="9616">
                  <c:v>89.730999999999995</c:v>
                </c:pt>
                <c:pt idx="9617">
                  <c:v>89.661000000000001</c:v>
                </c:pt>
                <c:pt idx="9618">
                  <c:v>89.62</c:v>
                </c:pt>
                <c:pt idx="9619">
                  <c:v>89.594999999999999</c:v>
                </c:pt>
                <c:pt idx="9620">
                  <c:v>89.534000000000006</c:v>
                </c:pt>
                <c:pt idx="9621">
                  <c:v>89.494</c:v>
                </c:pt>
                <c:pt idx="9622">
                  <c:v>89.48</c:v>
                </c:pt>
                <c:pt idx="9623">
                  <c:v>89.41</c:v>
                </c:pt>
                <c:pt idx="9624">
                  <c:v>89.372</c:v>
                </c:pt>
                <c:pt idx="9625">
                  <c:v>89.353999999999999</c:v>
                </c:pt>
                <c:pt idx="9626">
                  <c:v>89.289000000000001</c:v>
                </c:pt>
                <c:pt idx="9627">
                  <c:v>89.253</c:v>
                </c:pt>
                <c:pt idx="9628">
                  <c:v>89.231999999999999</c:v>
                </c:pt>
                <c:pt idx="9629">
                  <c:v>89.164000000000001</c:v>
                </c:pt>
                <c:pt idx="9630">
                  <c:v>89.135000000000005</c:v>
                </c:pt>
                <c:pt idx="9631">
                  <c:v>89.113</c:v>
                </c:pt>
                <c:pt idx="9632">
                  <c:v>89.051000000000002</c:v>
                </c:pt>
                <c:pt idx="9633">
                  <c:v>89.009</c:v>
                </c:pt>
                <c:pt idx="9634">
                  <c:v>88.988</c:v>
                </c:pt>
                <c:pt idx="9635">
                  <c:v>88.927000000000007</c:v>
                </c:pt>
                <c:pt idx="9636">
                  <c:v>88.887</c:v>
                </c:pt>
                <c:pt idx="9637">
                  <c:v>88.866</c:v>
                </c:pt>
                <c:pt idx="9638">
                  <c:v>88.81</c:v>
                </c:pt>
                <c:pt idx="9639">
                  <c:v>88.775999999999996</c:v>
                </c:pt>
                <c:pt idx="9640">
                  <c:v>88.754000000000005</c:v>
                </c:pt>
                <c:pt idx="9641">
                  <c:v>88.697000000000003</c:v>
                </c:pt>
                <c:pt idx="9642">
                  <c:v>88.668000000000006</c:v>
                </c:pt>
                <c:pt idx="9643">
                  <c:v>88.635999999999996</c:v>
                </c:pt>
                <c:pt idx="9644">
                  <c:v>88.575999999999993</c:v>
                </c:pt>
                <c:pt idx="9645">
                  <c:v>88.557000000000002</c:v>
                </c:pt>
                <c:pt idx="9646">
                  <c:v>88.528000000000006</c:v>
                </c:pt>
                <c:pt idx="9647">
                  <c:v>88.456000000000003</c:v>
                </c:pt>
                <c:pt idx="9648">
                  <c:v>88.424000000000007</c:v>
                </c:pt>
                <c:pt idx="9649">
                  <c:v>88.394999999999996</c:v>
                </c:pt>
                <c:pt idx="9650">
                  <c:v>88.343000000000004</c:v>
                </c:pt>
                <c:pt idx="9651">
                  <c:v>88.313000000000002</c:v>
                </c:pt>
                <c:pt idx="9652">
                  <c:v>88.28</c:v>
                </c:pt>
                <c:pt idx="9653">
                  <c:v>88.23</c:v>
                </c:pt>
                <c:pt idx="9654">
                  <c:v>88.19</c:v>
                </c:pt>
                <c:pt idx="9655">
                  <c:v>88.162000000000006</c:v>
                </c:pt>
                <c:pt idx="9656">
                  <c:v>88.103999999999999</c:v>
                </c:pt>
                <c:pt idx="9657">
                  <c:v>88.072000000000003</c:v>
                </c:pt>
                <c:pt idx="9658">
                  <c:v>88.046999999999997</c:v>
                </c:pt>
                <c:pt idx="9659">
                  <c:v>87.989000000000004</c:v>
                </c:pt>
                <c:pt idx="9660">
                  <c:v>87.95</c:v>
                </c:pt>
                <c:pt idx="9661">
                  <c:v>87.927999999999997</c:v>
                </c:pt>
                <c:pt idx="9662">
                  <c:v>87.867000000000004</c:v>
                </c:pt>
                <c:pt idx="9663">
                  <c:v>87.828000000000003</c:v>
                </c:pt>
                <c:pt idx="9664">
                  <c:v>87.805999999999997</c:v>
                </c:pt>
                <c:pt idx="9665">
                  <c:v>87.760999999999996</c:v>
                </c:pt>
                <c:pt idx="9666">
                  <c:v>87.722999999999999</c:v>
                </c:pt>
                <c:pt idx="9667">
                  <c:v>87.688000000000002</c:v>
                </c:pt>
                <c:pt idx="9668">
                  <c:v>87.634</c:v>
                </c:pt>
                <c:pt idx="9669">
                  <c:v>87.605000000000004</c:v>
                </c:pt>
                <c:pt idx="9670">
                  <c:v>87.582999999999998</c:v>
                </c:pt>
                <c:pt idx="9671">
                  <c:v>87.528000000000006</c:v>
                </c:pt>
                <c:pt idx="9672">
                  <c:v>87.494</c:v>
                </c:pt>
                <c:pt idx="9673">
                  <c:v>87.475999999999999</c:v>
                </c:pt>
                <c:pt idx="9674">
                  <c:v>87.415999999999997</c:v>
                </c:pt>
                <c:pt idx="9675">
                  <c:v>87.382000000000005</c:v>
                </c:pt>
                <c:pt idx="9676">
                  <c:v>87.353999999999999</c:v>
                </c:pt>
                <c:pt idx="9677">
                  <c:v>87.298000000000002</c:v>
                </c:pt>
                <c:pt idx="9678">
                  <c:v>87.266999999999996</c:v>
                </c:pt>
                <c:pt idx="9679">
                  <c:v>87.248999999999995</c:v>
                </c:pt>
                <c:pt idx="9680">
                  <c:v>87.183000000000007</c:v>
                </c:pt>
                <c:pt idx="9681">
                  <c:v>87.162999999999997</c:v>
                </c:pt>
                <c:pt idx="9682">
                  <c:v>87.141999999999996</c:v>
                </c:pt>
                <c:pt idx="9683">
                  <c:v>87.084000000000003</c:v>
                </c:pt>
                <c:pt idx="9684">
                  <c:v>87.045000000000002</c:v>
                </c:pt>
                <c:pt idx="9685">
                  <c:v>87.022999999999996</c:v>
                </c:pt>
                <c:pt idx="9686">
                  <c:v>86.963999999999999</c:v>
                </c:pt>
                <c:pt idx="9687">
                  <c:v>86.936999999999998</c:v>
                </c:pt>
                <c:pt idx="9688">
                  <c:v>86.915000000000006</c:v>
                </c:pt>
                <c:pt idx="9689">
                  <c:v>86.869</c:v>
                </c:pt>
                <c:pt idx="9690">
                  <c:v>86.828999999999994</c:v>
                </c:pt>
                <c:pt idx="9691">
                  <c:v>86.811000000000007</c:v>
                </c:pt>
                <c:pt idx="9692">
                  <c:v>86.751999999999995</c:v>
                </c:pt>
                <c:pt idx="9693">
                  <c:v>86.718000000000004</c:v>
                </c:pt>
                <c:pt idx="9694">
                  <c:v>86.688999999999993</c:v>
                </c:pt>
                <c:pt idx="9695">
                  <c:v>86.635000000000005</c:v>
                </c:pt>
                <c:pt idx="9696">
                  <c:v>86.61</c:v>
                </c:pt>
                <c:pt idx="9697">
                  <c:v>86.581000000000003</c:v>
                </c:pt>
                <c:pt idx="9698">
                  <c:v>86.525999999999996</c:v>
                </c:pt>
                <c:pt idx="9699">
                  <c:v>86.495000000000005</c:v>
                </c:pt>
                <c:pt idx="9700">
                  <c:v>86.472999999999999</c:v>
                </c:pt>
                <c:pt idx="9701">
                  <c:v>86.418999999999997</c:v>
                </c:pt>
                <c:pt idx="9702">
                  <c:v>86.387</c:v>
                </c:pt>
                <c:pt idx="9703">
                  <c:v>86.361999999999995</c:v>
                </c:pt>
                <c:pt idx="9704">
                  <c:v>86.311999999999998</c:v>
                </c:pt>
                <c:pt idx="9705">
                  <c:v>86.275999999999996</c:v>
                </c:pt>
                <c:pt idx="9706">
                  <c:v>86.251000000000005</c:v>
                </c:pt>
                <c:pt idx="9707">
                  <c:v>86.197000000000003</c:v>
                </c:pt>
                <c:pt idx="9708">
                  <c:v>86.168000000000006</c:v>
                </c:pt>
                <c:pt idx="9709">
                  <c:v>86.143000000000001</c:v>
                </c:pt>
                <c:pt idx="9710">
                  <c:v>86.090999999999994</c:v>
                </c:pt>
                <c:pt idx="9711">
                  <c:v>86.052999999999997</c:v>
                </c:pt>
                <c:pt idx="9712">
                  <c:v>86.039000000000001</c:v>
                </c:pt>
                <c:pt idx="9713">
                  <c:v>85.992000000000004</c:v>
                </c:pt>
                <c:pt idx="9714">
                  <c:v>85.96</c:v>
                </c:pt>
                <c:pt idx="9715">
                  <c:v>85.930999999999997</c:v>
                </c:pt>
                <c:pt idx="9716">
                  <c:v>85.879000000000005</c:v>
                </c:pt>
                <c:pt idx="9717">
                  <c:v>85.837999999999994</c:v>
                </c:pt>
                <c:pt idx="9718">
                  <c:v>85.816000000000003</c:v>
                </c:pt>
                <c:pt idx="9719">
                  <c:v>85.766999999999996</c:v>
                </c:pt>
                <c:pt idx="9720">
                  <c:v>85.736999999999995</c:v>
                </c:pt>
                <c:pt idx="9721">
                  <c:v>85.704999999999998</c:v>
                </c:pt>
                <c:pt idx="9722">
                  <c:v>85.66</c:v>
                </c:pt>
                <c:pt idx="9723">
                  <c:v>85.629000000000005</c:v>
                </c:pt>
                <c:pt idx="9724">
                  <c:v>85.603999999999999</c:v>
                </c:pt>
                <c:pt idx="9725">
                  <c:v>85.555000000000007</c:v>
                </c:pt>
                <c:pt idx="9726">
                  <c:v>85.521000000000001</c:v>
                </c:pt>
                <c:pt idx="9727">
                  <c:v>85.51</c:v>
                </c:pt>
                <c:pt idx="9728">
                  <c:v>85.450999999999993</c:v>
                </c:pt>
                <c:pt idx="9729">
                  <c:v>85.414000000000001</c:v>
                </c:pt>
                <c:pt idx="9730">
                  <c:v>85.403000000000006</c:v>
                </c:pt>
                <c:pt idx="9731">
                  <c:v>85.350999999999999</c:v>
                </c:pt>
                <c:pt idx="9732">
                  <c:v>85.316000000000003</c:v>
                </c:pt>
                <c:pt idx="9733">
                  <c:v>85.299000000000007</c:v>
                </c:pt>
                <c:pt idx="9734">
                  <c:v>85.236000000000004</c:v>
                </c:pt>
                <c:pt idx="9735">
                  <c:v>85.200999999999993</c:v>
                </c:pt>
                <c:pt idx="9736">
                  <c:v>85.194000000000003</c:v>
                </c:pt>
                <c:pt idx="9737">
                  <c:v>85.131</c:v>
                </c:pt>
                <c:pt idx="9738">
                  <c:v>85.096999999999994</c:v>
                </c:pt>
                <c:pt idx="9739">
                  <c:v>85.069000000000003</c:v>
                </c:pt>
                <c:pt idx="9740">
                  <c:v>85.025000000000006</c:v>
                </c:pt>
                <c:pt idx="9741">
                  <c:v>85</c:v>
                </c:pt>
                <c:pt idx="9742">
                  <c:v>84.974999999999994</c:v>
                </c:pt>
                <c:pt idx="9743">
                  <c:v>84.93</c:v>
                </c:pt>
                <c:pt idx="9744">
                  <c:v>84.903000000000006</c:v>
                </c:pt>
                <c:pt idx="9745">
                  <c:v>84.878</c:v>
                </c:pt>
                <c:pt idx="9746">
                  <c:v>84.832999999999998</c:v>
                </c:pt>
                <c:pt idx="9747">
                  <c:v>84.805999999999997</c:v>
                </c:pt>
                <c:pt idx="9748">
                  <c:v>84.787999999999997</c:v>
                </c:pt>
                <c:pt idx="9749">
                  <c:v>84.733000000000004</c:v>
                </c:pt>
                <c:pt idx="9750">
                  <c:v>84.709000000000003</c:v>
                </c:pt>
                <c:pt idx="9751">
                  <c:v>84.688000000000002</c:v>
                </c:pt>
                <c:pt idx="9752">
                  <c:v>84.638999999999996</c:v>
                </c:pt>
                <c:pt idx="9753">
                  <c:v>84.605000000000004</c:v>
                </c:pt>
                <c:pt idx="9754">
                  <c:v>84.58</c:v>
                </c:pt>
                <c:pt idx="9755">
                  <c:v>84.525999999999996</c:v>
                </c:pt>
                <c:pt idx="9756">
                  <c:v>84.501000000000005</c:v>
                </c:pt>
                <c:pt idx="9757">
                  <c:v>84.475999999999999</c:v>
                </c:pt>
                <c:pt idx="9758">
                  <c:v>84.429000000000002</c:v>
                </c:pt>
                <c:pt idx="9759">
                  <c:v>84.4</c:v>
                </c:pt>
                <c:pt idx="9760">
                  <c:v>84.367999999999995</c:v>
                </c:pt>
                <c:pt idx="9761">
                  <c:v>84.326999999999998</c:v>
                </c:pt>
                <c:pt idx="9762">
                  <c:v>84.292000000000002</c:v>
                </c:pt>
                <c:pt idx="9763">
                  <c:v>84.263999999999996</c:v>
                </c:pt>
                <c:pt idx="9764">
                  <c:v>84.216999999999999</c:v>
                </c:pt>
                <c:pt idx="9765">
                  <c:v>84.198999999999998</c:v>
                </c:pt>
                <c:pt idx="9766">
                  <c:v>84.17</c:v>
                </c:pt>
                <c:pt idx="9767">
                  <c:v>84.125</c:v>
                </c:pt>
                <c:pt idx="9768">
                  <c:v>84.094999999999999</c:v>
                </c:pt>
                <c:pt idx="9769">
                  <c:v>84.081000000000003</c:v>
                </c:pt>
                <c:pt idx="9770">
                  <c:v>84.03</c:v>
                </c:pt>
                <c:pt idx="9771">
                  <c:v>83.998000000000005</c:v>
                </c:pt>
                <c:pt idx="9772">
                  <c:v>83.986999999999995</c:v>
                </c:pt>
                <c:pt idx="9773">
                  <c:v>83.927999999999997</c:v>
                </c:pt>
                <c:pt idx="9774">
                  <c:v>83.905000000000001</c:v>
                </c:pt>
                <c:pt idx="9775">
                  <c:v>83.876000000000005</c:v>
                </c:pt>
                <c:pt idx="9776">
                  <c:v>83.831000000000003</c:v>
                </c:pt>
                <c:pt idx="9777">
                  <c:v>83.796999999999997</c:v>
                </c:pt>
                <c:pt idx="9778">
                  <c:v>83.786000000000001</c:v>
                </c:pt>
                <c:pt idx="9779">
                  <c:v>83.733999999999995</c:v>
                </c:pt>
                <c:pt idx="9780">
                  <c:v>83.7</c:v>
                </c:pt>
                <c:pt idx="9781">
                  <c:v>83.682000000000002</c:v>
                </c:pt>
                <c:pt idx="9782">
                  <c:v>83.632999999999996</c:v>
                </c:pt>
                <c:pt idx="9783">
                  <c:v>83.602999999999994</c:v>
                </c:pt>
                <c:pt idx="9784">
                  <c:v>83.591999999999999</c:v>
                </c:pt>
                <c:pt idx="9785">
                  <c:v>83.542000000000002</c:v>
                </c:pt>
                <c:pt idx="9786">
                  <c:v>83.51</c:v>
                </c:pt>
                <c:pt idx="9787">
                  <c:v>83.495000000000005</c:v>
                </c:pt>
                <c:pt idx="9788">
                  <c:v>83.444999999999993</c:v>
                </c:pt>
                <c:pt idx="9789">
                  <c:v>83.415999999999997</c:v>
                </c:pt>
                <c:pt idx="9790">
                  <c:v>83.391000000000005</c:v>
                </c:pt>
                <c:pt idx="9791">
                  <c:v>83.356999999999999</c:v>
                </c:pt>
                <c:pt idx="9792">
                  <c:v>83.322999999999993</c:v>
                </c:pt>
                <c:pt idx="9793">
                  <c:v>83.305000000000007</c:v>
                </c:pt>
                <c:pt idx="9794">
                  <c:v>83.26</c:v>
                </c:pt>
                <c:pt idx="9795">
                  <c:v>83.225999999999999</c:v>
                </c:pt>
                <c:pt idx="9796">
                  <c:v>83.215000000000003</c:v>
                </c:pt>
                <c:pt idx="9797">
                  <c:v>83.161000000000001</c:v>
                </c:pt>
                <c:pt idx="9798">
                  <c:v>83.143000000000001</c:v>
                </c:pt>
                <c:pt idx="9799">
                  <c:v>83.117999999999995</c:v>
                </c:pt>
                <c:pt idx="9800">
                  <c:v>83.078000000000003</c:v>
                </c:pt>
                <c:pt idx="9801">
                  <c:v>83.046000000000006</c:v>
                </c:pt>
                <c:pt idx="9802">
                  <c:v>83.028000000000006</c:v>
                </c:pt>
                <c:pt idx="9803">
                  <c:v>82.983000000000004</c:v>
                </c:pt>
                <c:pt idx="9804">
                  <c:v>82.951999999999998</c:v>
                </c:pt>
                <c:pt idx="9805">
                  <c:v>82.930999999999997</c:v>
                </c:pt>
                <c:pt idx="9806">
                  <c:v>82.882000000000005</c:v>
                </c:pt>
                <c:pt idx="9807">
                  <c:v>82.863</c:v>
                </c:pt>
                <c:pt idx="9808">
                  <c:v>82.834000000000003</c:v>
                </c:pt>
                <c:pt idx="9809">
                  <c:v>82.8</c:v>
                </c:pt>
                <c:pt idx="9810">
                  <c:v>82.762</c:v>
                </c:pt>
                <c:pt idx="9811">
                  <c:v>82.744</c:v>
                </c:pt>
                <c:pt idx="9812">
                  <c:v>82.698999999999998</c:v>
                </c:pt>
                <c:pt idx="9813">
                  <c:v>82.671999999999997</c:v>
                </c:pt>
                <c:pt idx="9814">
                  <c:v>82.65</c:v>
                </c:pt>
                <c:pt idx="9815">
                  <c:v>82.603999999999999</c:v>
                </c:pt>
                <c:pt idx="9816">
                  <c:v>82.563999999999993</c:v>
                </c:pt>
                <c:pt idx="9817">
                  <c:v>82.557000000000002</c:v>
                </c:pt>
                <c:pt idx="9818">
                  <c:v>82.503</c:v>
                </c:pt>
                <c:pt idx="9819">
                  <c:v>82.484999999999999</c:v>
                </c:pt>
                <c:pt idx="9820">
                  <c:v>82.46</c:v>
                </c:pt>
                <c:pt idx="9821">
                  <c:v>82.412999999999997</c:v>
                </c:pt>
                <c:pt idx="9822">
                  <c:v>82.394999999999996</c:v>
                </c:pt>
                <c:pt idx="9823">
                  <c:v>82.373999999999995</c:v>
                </c:pt>
                <c:pt idx="9824">
                  <c:v>82.331000000000003</c:v>
                </c:pt>
                <c:pt idx="9825">
                  <c:v>82.305000000000007</c:v>
                </c:pt>
                <c:pt idx="9826">
                  <c:v>82.284000000000006</c:v>
                </c:pt>
                <c:pt idx="9827">
                  <c:v>82.239000000000004</c:v>
                </c:pt>
                <c:pt idx="9828">
                  <c:v>82.212000000000003</c:v>
                </c:pt>
                <c:pt idx="9829">
                  <c:v>82.197999999999993</c:v>
                </c:pt>
                <c:pt idx="9830">
                  <c:v>82.153999999999996</c:v>
                </c:pt>
                <c:pt idx="9831">
                  <c:v>82.111000000000004</c:v>
                </c:pt>
                <c:pt idx="9832">
                  <c:v>82.093000000000004</c:v>
                </c:pt>
                <c:pt idx="9833">
                  <c:v>82.043000000000006</c:v>
                </c:pt>
                <c:pt idx="9834">
                  <c:v>82.021000000000001</c:v>
                </c:pt>
                <c:pt idx="9835">
                  <c:v>82</c:v>
                </c:pt>
                <c:pt idx="9836">
                  <c:v>81.962000000000003</c:v>
                </c:pt>
                <c:pt idx="9837">
                  <c:v>81.938999999999993</c:v>
                </c:pt>
                <c:pt idx="9838">
                  <c:v>81.917000000000002</c:v>
                </c:pt>
                <c:pt idx="9839">
                  <c:v>81.867000000000004</c:v>
                </c:pt>
                <c:pt idx="9840">
                  <c:v>81.837999999999994</c:v>
                </c:pt>
                <c:pt idx="9841">
                  <c:v>81.823999999999998</c:v>
                </c:pt>
                <c:pt idx="9842">
                  <c:v>81.781000000000006</c:v>
                </c:pt>
                <c:pt idx="9843">
                  <c:v>81.756</c:v>
                </c:pt>
                <c:pt idx="9844">
                  <c:v>81.738</c:v>
                </c:pt>
                <c:pt idx="9845">
                  <c:v>81.683999999999997</c:v>
                </c:pt>
                <c:pt idx="9846">
                  <c:v>81.655000000000001</c:v>
                </c:pt>
                <c:pt idx="9847">
                  <c:v>81.64</c:v>
                </c:pt>
                <c:pt idx="9848">
                  <c:v>81.591999999999999</c:v>
                </c:pt>
                <c:pt idx="9849">
                  <c:v>81.569000000000003</c:v>
                </c:pt>
                <c:pt idx="9850">
                  <c:v>81.554000000000002</c:v>
                </c:pt>
                <c:pt idx="9851">
                  <c:v>81.515000000000001</c:v>
                </c:pt>
                <c:pt idx="9852">
                  <c:v>81.478999999999999</c:v>
                </c:pt>
                <c:pt idx="9853">
                  <c:v>81.456999999999994</c:v>
                </c:pt>
                <c:pt idx="9854">
                  <c:v>81.424999999999997</c:v>
                </c:pt>
                <c:pt idx="9855">
                  <c:v>81.396000000000001</c:v>
                </c:pt>
                <c:pt idx="9856">
                  <c:v>81.382000000000005</c:v>
                </c:pt>
                <c:pt idx="9857">
                  <c:v>81.328000000000003</c:v>
                </c:pt>
                <c:pt idx="9858">
                  <c:v>81.305999999999997</c:v>
                </c:pt>
                <c:pt idx="9859">
                  <c:v>81.295000000000002</c:v>
                </c:pt>
                <c:pt idx="9860">
                  <c:v>81.251999999999995</c:v>
                </c:pt>
                <c:pt idx="9861">
                  <c:v>81.215999999999994</c:v>
                </c:pt>
                <c:pt idx="9862">
                  <c:v>81.201999999999998</c:v>
                </c:pt>
                <c:pt idx="9863">
                  <c:v>81.165999999999997</c:v>
                </c:pt>
                <c:pt idx="9864">
                  <c:v>81.137</c:v>
                </c:pt>
                <c:pt idx="9865">
                  <c:v>81.119</c:v>
                </c:pt>
                <c:pt idx="9866">
                  <c:v>81.08</c:v>
                </c:pt>
                <c:pt idx="9867">
                  <c:v>81.061999999999998</c:v>
                </c:pt>
                <c:pt idx="9868">
                  <c:v>81.048000000000002</c:v>
                </c:pt>
                <c:pt idx="9869">
                  <c:v>80.997</c:v>
                </c:pt>
                <c:pt idx="9870">
                  <c:v>80.971999999999994</c:v>
                </c:pt>
                <c:pt idx="9871">
                  <c:v>80.950999999999993</c:v>
                </c:pt>
                <c:pt idx="9872">
                  <c:v>80.906999999999996</c:v>
                </c:pt>
                <c:pt idx="9873">
                  <c:v>80.885999999999996</c:v>
                </c:pt>
                <c:pt idx="9874">
                  <c:v>80.864000000000004</c:v>
                </c:pt>
                <c:pt idx="9875">
                  <c:v>80.820999999999998</c:v>
                </c:pt>
                <c:pt idx="9876">
                  <c:v>80.799000000000007</c:v>
                </c:pt>
                <c:pt idx="9877">
                  <c:v>80.781000000000006</c:v>
                </c:pt>
                <c:pt idx="9878">
                  <c:v>80.733000000000004</c:v>
                </c:pt>
                <c:pt idx="9879">
                  <c:v>80.712999999999994</c:v>
                </c:pt>
                <c:pt idx="9880">
                  <c:v>80.688000000000002</c:v>
                </c:pt>
                <c:pt idx="9881">
                  <c:v>80.661000000000001</c:v>
                </c:pt>
                <c:pt idx="9882">
                  <c:v>80.626999999999995</c:v>
                </c:pt>
                <c:pt idx="9883">
                  <c:v>80.62</c:v>
                </c:pt>
                <c:pt idx="9884">
                  <c:v>80.578000000000003</c:v>
                </c:pt>
                <c:pt idx="9885">
                  <c:v>80.543999999999997</c:v>
                </c:pt>
                <c:pt idx="9886">
                  <c:v>80.53</c:v>
                </c:pt>
                <c:pt idx="9887">
                  <c:v>80.474000000000004</c:v>
                </c:pt>
                <c:pt idx="9888">
                  <c:v>80.457999999999998</c:v>
                </c:pt>
                <c:pt idx="9889">
                  <c:v>80.447000000000003</c:v>
                </c:pt>
                <c:pt idx="9890">
                  <c:v>80.415000000000006</c:v>
                </c:pt>
                <c:pt idx="9891">
                  <c:v>80.379000000000005</c:v>
                </c:pt>
                <c:pt idx="9892">
                  <c:v>80.367999999999995</c:v>
                </c:pt>
                <c:pt idx="9893">
                  <c:v>80.320999999999998</c:v>
                </c:pt>
                <c:pt idx="9894">
                  <c:v>80.296000000000006</c:v>
                </c:pt>
                <c:pt idx="9895">
                  <c:v>80.281999999999996</c:v>
                </c:pt>
                <c:pt idx="9896">
                  <c:v>80.242000000000004</c:v>
                </c:pt>
                <c:pt idx="9897">
                  <c:v>80.212999999999994</c:v>
                </c:pt>
                <c:pt idx="9898">
                  <c:v>80.203000000000003</c:v>
                </c:pt>
                <c:pt idx="9899">
                  <c:v>80.165000000000006</c:v>
                </c:pt>
                <c:pt idx="9900">
                  <c:v>80.134</c:v>
                </c:pt>
                <c:pt idx="9901">
                  <c:v>80.116</c:v>
                </c:pt>
                <c:pt idx="9902">
                  <c:v>80.078999999999994</c:v>
                </c:pt>
                <c:pt idx="9903">
                  <c:v>80.052000000000007</c:v>
                </c:pt>
                <c:pt idx="9904">
                  <c:v>80.037000000000006</c:v>
                </c:pt>
                <c:pt idx="9905">
                  <c:v>80.007999999999996</c:v>
                </c:pt>
                <c:pt idx="9906">
                  <c:v>79.968999999999994</c:v>
                </c:pt>
                <c:pt idx="9907">
                  <c:v>79.957999999999998</c:v>
                </c:pt>
                <c:pt idx="9908">
                  <c:v>79.912999999999997</c:v>
                </c:pt>
                <c:pt idx="9909">
                  <c:v>79.882999999999996</c:v>
                </c:pt>
                <c:pt idx="9910">
                  <c:v>79.882999999999996</c:v>
                </c:pt>
                <c:pt idx="9911">
                  <c:v>79.837999999999994</c:v>
                </c:pt>
                <c:pt idx="9912">
                  <c:v>79.825000000000003</c:v>
                </c:pt>
                <c:pt idx="9913">
                  <c:v>79.807000000000002</c:v>
                </c:pt>
                <c:pt idx="9914">
                  <c:v>79.768000000000001</c:v>
                </c:pt>
                <c:pt idx="9915">
                  <c:v>79.742999999999995</c:v>
                </c:pt>
                <c:pt idx="9916">
                  <c:v>79.728999999999999</c:v>
                </c:pt>
                <c:pt idx="9917">
                  <c:v>79.683999999999997</c:v>
                </c:pt>
                <c:pt idx="9918">
                  <c:v>79.653000000000006</c:v>
                </c:pt>
                <c:pt idx="9919">
                  <c:v>79.650000000000006</c:v>
                </c:pt>
                <c:pt idx="9920">
                  <c:v>79.617000000000004</c:v>
                </c:pt>
                <c:pt idx="9921">
                  <c:v>79.599000000000004</c:v>
                </c:pt>
                <c:pt idx="9922">
                  <c:v>79.581000000000003</c:v>
                </c:pt>
                <c:pt idx="9923">
                  <c:v>79.533000000000001</c:v>
                </c:pt>
                <c:pt idx="9924">
                  <c:v>79.513000000000005</c:v>
                </c:pt>
                <c:pt idx="9925">
                  <c:v>79.492000000000004</c:v>
                </c:pt>
                <c:pt idx="9926">
                  <c:v>79.453999999999994</c:v>
                </c:pt>
                <c:pt idx="9927">
                  <c:v>79.433999999999997</c:v>
                </c:pt>
                <c:pt idx="9928">
                  <c:v>79.412999999999997</c:v>
                </c:pt>
                <c:pt idx="9929">
                  <c:v>79.373000000000005</c:v>
                </c:pt>
                <c:pt idx="9930">
                  <c:v>79.352000000000004</c:v>
                </c:pt>
                <c:pt idx="9931">
                  <c:v>79.340999999999994</c:v>
                </c:pt>
                <c:pt idx="9932">
                  <c:v>79.3</c:v>
                </c:pt>
                <c:pt idx="9933">
                  <c:v>79.272999999999996</c:v>
                </c:pt>
                <c:pt idx="9934">
                  <c:v>79.257999999999996</c:v>
                </c:pt>
                <c:pt idx="9935">
                  <c:v>79.225999999999999</c:v>
                </c:pt>
                <c:pt idx="9936">
                  <c:v>79.19</c:v>
                </c:pt>
                <c:pt idx="9937">
                  <c:v>79.176000000000002</c:v>
                </c:pt>
                <c:pt idx="9938">
                  <c:v>79.134</c:v>
                </c:pt>
                <c:pt idx="9939">
                  <c:v>79.114999999999995</c:v>
                </c:pt>
                <c:pt idx="9940">
                  <c:v>79.096999999999994</c:v>
                </c:pt>
                <c:pt idx="9941">
                  <c:v>79.057000000000002</c:v>
                </c:pt>
                <c:pt idx="9942">
                  <c:v>79.031999999999996</c:v>
                </c:pt>
                <c:pt idx="9943">
                  <c:v>79.021000000000001</c:v>
                </c:pt>
                <c:pt idx="9944">
                  <c:v>78.974999999999994</c:v>
                </c:pt>
                <c:pt idx="9945">
                  <c:v>78.95</c:v>
                </c:pt>
                <c:pt idx="9946">
                  <c:v>78.935000000000002</c:v>
                </c:pt>
                <c:pt idx="9947">
                  <c:v>78.897999999999996</c:v>
                </c:pt>
                <c:pt idx="9948">
                  <c:v>78.878</c:v>
                </c:pt>
                <c:pt idx="9949">
                  <c:v>78.863</c:v>
                </c:pt>
                <c:pt idx="9950">
                  <c:v>78.837999999999994</c:v>
                </c:pt>
                <c:pt idx="9951">
                  <c:v>78.802000000000007</c:v>
                </c:pt>
                <c:pt idx="9952">
                  <c:v>78.795000000000002</c:v>
                </c:pt>
                <c:pt idx="9953">
                  <c:v>78.75</c:v>
                </c:pt>
                <c:pt idx="9954">
                  <c:v>78.733999999999995</c:v>
                </c:pt>
                <c:pt idx="9955">
                  <c:v>78.709000000000003</c:v>
                </c:pt>
                <c:pt idx="9956">
                  <c:v>78.677000000000007</c:v>
                </c:pt>
                <c:pt idx="9957">
                  <c:v>78.662000000000006</c:v>
                </c:pt>
                <c:pt idx="9958">
                  <c:v>78.641000000000005</c:v>
                </c:pt>
                <c:pt idx="9959">
                  <c:v>78.605000000000004</c:v>
                </c:pt>
                <c:pt idx="9960">
                  <c:v>78.575999999999993</c:v>
                </c:pt>
                <c:pt idx="9961">
                  <c:v>78.558000000000007</c:v>
                </c:pt>
                <c:pt idx="9962">
                  <c:v>78.516999999999996</c:v>
                </c:pt>
                <c:pt idx="9963">
                  <c:v>78.507999999999996</c:v>
                </c:pt>
                <c:pt idx="9964">
                  <c:v>78.494</c:v>
                </c:pt>
                <c:pt idx="9965">
                  <c:v>78.460999999999999</c:v>
                </c:pt>
                <c:pt idx="9966">
                  <c:v>78.44</c:v>
                </c:pt>
                <c:pt idx="9967">
                  <c:v>78.414000000000001</c:v>
                </c:pt>
                <c:pt idx="9968">
                  <c:v>78.370999999999995</c:v>
                </c:pt>
                <c:pt idx="9969">
                  <c:v>78.349999999999994</c:v>
                </c:pt>
                <c:pt idx="9970">
                  <c:v>78.349999999999994</c:v>
                </c:pt>
                <c:pt idx="9971">
                  <c:v>78.307000000000002</c:v>
                </c:pt>
                <c:pt idx="9972">
                  <c:v>78.292000000000002</c:v>
                </c:pt>
                <c:pt idx="9973">
                  <c:v>78.278000000000006</c:v>
                </c:pt>
                <c:pt idx="9974">
                  <c:v>78.230999999999995</c:v>
                </c:pt>
                <c:pt idx="9975">
                  <c:v>78.206000000000003</c:v>
                </c:pt>
                <c:pt idx="9976">
                  <c:v>78.188000000000002</c:v>
                </c:pt>
                <c:pt idx="9977">
                  <c:v>78.159000000000006</c:v>
                </c:pt>
                <c:pt idx="9978">
                  <c:v>78.141000000000005</c:v>
                </c:pt>
                <c:pt idx="9979">
                  <c:v>78.13</c:v>
                </c:pt>
                <c:pt idx="9980">
                  <c:v>78.097999999999999</c:v>
                </c:pt>
                <c:pt idx="9981">
                  <c:v>78.066000000000003</c:v>
                </c:pt>
                <c:pt idx="9982">
                  <c:v>78.055000000000007</c:v>
                </c:pt>
                <c:pt idx="9983">
                  <c:v>78.013999999999996</c:v>
                </c:pt>
                <c:pt idx="9984">
                  <c:v>77.989999999999995</c:v>
                </c:pt>
                <c:pt idx="9985">
                  <c:v>77.975999999999999</c:v>
                </c:pt>
                <c:pt idx="9986">
                  <c:v>77.94</c:v>
                </c:pt>
                <c:pt idx="9987">
                  <c:v>77.911000000000001</c:v>
                </c:pt>
                <c:pt idx="9988">
                  <c:v>77.897000000000006</c:v>
                </c:pt>
                <c:pt idx="9989">
                  <c:v>77.855000000000004</c:v>
                </c:pt>
                <c:pt idx="9990">
                  <c:v>77.835999999999999</c:v>
                </c:pt>
                <c:pt idx="9991">
                  <c:v>77.828000000000003</c:v>
                </c:pt>
                <c:pt idx="9992">
                  <c:v>77.783000000000001</c:v>
                </c:pt>
                <c:pt idx="9993">
                  <c:v>77.763999999999996</c:v>
                </c:pt>
                <c:pt idx="9994">
                  <c:v>77.748999999999995</c:v>
                </c:pt>
                <c:pt idx="9995">
                  <c:v>77.721000000000004</c:v>
                </c:pt>
                <c:pt idx="9996">
                  <c:v>77.706000000000003</c:v>
                </c:pt>
                <c:pt idx="9997">
                  <c:v>77.674000000000007</c:v>
                </c:pt>
                <c:pt idx="9998">
                  <c:v>77.638000000000005</c:v>
                </c:pt>
                <c:pt idx="9999">
                  <c:v>77.613</c:v>
                </c:pt>
                <c:pt idx="10000">
                  <c:v>77.608999999999995</c:v>
                </c:pt>
                <c:pt idx="10001">
                  <c:v>77.587000000000003</c:v>
                </c:pt>
                <c:pt idx="10002">
                  <c:v>77.548000000000002</c:v>
                </c:pt>
                <c:pt idx="10003">
                  <c:v>77.540999999999997</c:v>
                </c:pt>
                <c:pt idx="10004">
                  <c:v>77.515000000000001</c:v>
                </c:pt>
                <c:pt idx="10005">
                  <c:v>77.483000000000004</c:v>
                </c:pt>
                <c:pt idx="10006">
                  <c:v>77.468999999999994</c:v>
                </c:pt>
                <c:pt idx="10007">
                  <c:v>77.427000000000007</c:v>
                </c:pt>
                <c:pt idx="10008">
                  <c:v>77.403999999999996</c:v>
                </c:pt>
                <c:pt idx="10009">
                  <c:v>77.385999999999996</c:v>
                </c:pt>
                <c:pt idx="10010">
                  <c:v>77.364000000000004</c:v>
                </c:pt>
                <c:pt idx="10011">
                  <c:v>77.320999999999998</c:v>
                </c:pt>
                <c:pt idx="10012">
                  <c:v>77.307000000000002</c:v>
                </c:pt>
                <c:pt idx="10013">
                  <c:v>77.289000000000001</c:v>
                </c:pt>
                <c:pt idx="10014">
                  <c:v>77.257000000000005</c:v>
                </c:pt>
                <c:pt idx="10015">
                  <c:v>77.242000000000004</c:v>
                </c:pt>
                <c:pt idx="10016">
                  <c:v>77.207999999999998</c:v>
                </c:pt>
                <c:pt idx="10017">
                  <c:v>77.185000000000002</c:v>
                </c:pt>
                <c:pt idx="10018">
                  <c:v>77.167000000000002</c:v>
                </c:pt>
                <c:pt idx="10019">
                  <c:v>77.141000000000005</c:v>
                </c:pt>
                <c:pt idx="10020">
                  <c:v>77.12</c:v>
                </c:pt>
                <c:pt idx="10021">
                  <c:v>77.105999999999995</c:v>
                </c:pt>
                <c:pt idx="10022">
                  <c:v>77.066000000000003</c:v>
                </c:pt>
                <c:pt idx="10023">
                  <c:v>77.048000000000002</c:v>
                </c:pt>
                <c:pt idx="10024">
                  <c:v>77.033000000000001</c:v>
                </c:pt>
                <c:pt idx="10025">
                  <c:v>77.007999999999996</c:v>
                </c:pt>
                <c:pt idx="10026">
                  <c:v>76.975999999999999</c:v>
                </c:pt>
                <c:pt idx="10027">
                  <c:v>76.953999999999994</c:v>
                </c:pt>
                <c:pt idx="10028">
                  <c:v>76.921999999999997</c:v>
                </c:pt>
                <c:pt idx="10029">
                  <c:v>76.893000000000001</c:v>
                </c:pt>
                <c:pt idx="10030">
                  <c:v>76.893000000000001</c:v>
                </c:pt>
                <c:pt idx="10031">
                  <c:v>76.861000000000004</c:v>
                </c:pt>
                <c:pt idx="10032">
                  <c:v>76.831999999999994</c:v>
                </c:pt>
                <c:pt idx="10033">
                  <c:v>76.825000000000003</c:v>
                </c:pt>
                <c:pt idx="10034">
                  <c:v>76.787000000000006</c:v>
                </c:pt>
                <c:pt idx="10035">
                  <c:v>76.766999999999996</c:v>
                </c:pt>
                <c:pt idx="10036">
                  <c:v>76.753</c:v>
                </c:pt>
                <c:pt idx="10037">
                  <c:v>76.727999999999994</c:v>
                </c:pt>
                <c:pt idx="10038">
                  <c:v>76.691999999999993</c:v>
                </c:pt>
                <c:pt idx="10039">
                  <c:v>76.680999999999997</c:v>
                </c:pt>
                <c:pt idx="10040">
                  <c:v>76.652000000000001</c:v>
                </c:pt>
                <c:pt idx="10041">
                  <c:v>76.62</c:v>
                </c:pt>
                <c:pt idx="10042">
                  <c:v>76.616</c:v>
                </c:pt>
                <c:pt idx="10043">
                  <c:v>76.584000000000003</c:v>
                </c:pt>
                <c:pt idx="10044">
                  <c:v>76.566000000000003</c:v>
                </c:pt>
                <c:pt idx="10045">
                  <c:v>76.555000000000007</c:v>
                </c:pt>
                <c:pt idx="10046">
                  <c:v>76.525999999999996</c:v>
                </c:pt>
                <c:pt idx="10047">
                  <c:v>76.498000000000005</c:v>
                </c:pt>
                <c:pt idx="10048">
                  <c:v>76.483000000000004</c:v>
                </c:pt>
                <c:pt idx="10049">
                  <c:v>76.462000000000003</c:v>
                </c:pt>
                <c:pt idx="10050">
                  <c:v>76.421999999999997</c:v>
                </c:pt>
                <c:pt idx="10051">
                  <c:v>76.418000000000006</c:v>
                </c:pt>
                <c:pt idx="10052">
                  <c:v>76.376999999999995</c:v>
                </c:pt>
                <c:pt idx="10053">
                  <c:v>76.356999999999999</c:v>
                </c:pt>
                <c:pt idx="10054">
                  <c:v>76.349999999999994</c:v>
                </c:pt>
                <c:pt idx="10055">
                  <c:v>76.313999999999993</c:v>
                </c:pt>
                <c:pt idx="10056">
                  <c:v>76.293000000000006</c:v>
                </c:pt>
                <c:pt idx="10057">
                  <c:v>76.278000000000006</c:v>
                </c:pt>
                <c:pt idx="10058">
                  <c:v>76.248999999999995</c:v>
                </c:pt>
                <c:pt idx="10059">
                  <c:v>76.227999999999994</c:v>
                </c:pt>
                <c:pt idx="10060">
                  <c:v>76.212999999999994</c:v>
                </c:pt>
                <c:pt idx="10061">
                  <c:v>76.180999999999997</c:v>
                </c:pt>
                <c:pt idx="10062">
                  <c:v>76.159000000000006</c:v>
                </c:pt>
                <c:pt idx="10063">
                  <c:v>76.149000000000001</c:v>
                </c:pt>
                <c:pt idx="10064">
                  <c:v>76.138000000000005</c:v>
                </c:pt>
                <c:pt idx="10065">
                  <c:v>76.094999999999999</c:v>
                </c:pt>
                <c:pt idx="10066">
                  <c:v>76.087000000000003</c:v>
                </c:pt>
                <c:pt idx="10067">
                  <c:v>76.048000000000002</c:v>
                </c:pt>
                <c:pt idx="10068">
                  <c:v>76.012</c:v>
                </c:pt>
                <c:pt idx="10069">
                  <c:v>76.004999999999995</c:v>
                </c:pt>
                <c:pt idx="10070">
                  <c:v>75.983000000000004</c:v>
                </c:pt>
                <c:pt idx="10071">
                  <c:v>75.957999999999998</c:v>
                </c:pt>
                <c:pt idx="10072">
                  <c:v>75.936000000000007</c:v>
                </c:pt>
                <c:pt idx="10073">
                  <c:v>75.915000000000006</c:v>
                </c:pt>
                <c:pt idx="10074">
                  <c:v>75.893000000000001</c:v>
                </c:pt>
                <c:pt idx="10075">
                  <c:v>75.885999999999996</c:v>
                </c:pt>
                <c:pt idx="10076">
                  <c:v>75.852999999999994</c:v>
                </c:pt>
                <c:pt idx="10077">
                  <c:v>75.825000000000003</c:v>
                </c:pt>
                <c:pt idx="10078">
                  <c:v>75.813999999999993</c:v>
                </c:pt>
                <c:pt idx="10079">
                  <c:v>75.789000000000001</c:v>
                </c:pt>
                <c:pt idx="10080">
                  <c:v>75.766999999999996</c:v>
                </c:pt>
                <c:pt idx="10081">
                  <c:v>75.753</c:v>
                </c:pt>
                <c:pt idx="10082">
                  <c:v>75.738</c:v>
                </c:pt>
                <c:pt idx="10083">
                  <c:v>75.698999999999998</c:v>
                </c:pt>
                <c:pt idx="10084">
                  <c:v>75.683999999999997</c:v>
                </c:pt>
                <c:pt idx="10085">
                  <c:v>75.665999999999997</c:v>
                </c:pt>
                <c:pt idx="10086">
                  <c:v>75.63</c:v>
                </c:pt>
                <c:pt idx="10087">
                  <c:v>75.619</c:v>
                </c:pt>
                <c:pt idx="10088">
                  <c:v>75.590999999999994</c:v>
                </c:pt>
                <c:pt idx="10089">
                  <c:v>75.564999999999998</c:v>
                </c:pt>
                <c:pt idx="10090">
                  <c:v>75.551000000000002</c:v>
                </c:pt>
                <c:pt idx="10091">
                  <c:v>75.525999999999996</c:v>
                </c:pt>
                <c:pt idx="10092">
                  <c:v>75.501000000000005</c:v>
                </c:pt>
                <c:pt idx="10093">
                  <c:v>75.483000000000004</c:v>
                </c:pt>
                <c:pt idx="10094">
                  <c:v>75.453999999999994</c:v>
                </c:pt>
                <c:pt idx="10095">
                  <c:v>75.429000000000002</c:v>
                </c:pt>
                <c:pt idx="10096">
                  <c:v>75.421000000000006</c:v>
                </c:pt>
                <c:pt idx="10097">
                  <c:v>75.393000000000001</c:v>
                </c:pt>
                <c:pt idx="10098">
                  <c:v>75.367000000000004</c:v>
                </c:pt>
                <c:pt idx="10099">
                  <c:v>75.352999999999994</c:v>
                </c:pt>
                <c:pt idx="10100">
                  <c:v>75.328000000000003</c:v>
                </c:pt>
                <c:pt idx="10101">
                  <c:v>75.302999999999997</c:v>
                </c:pt>
                <c:pt idx="10102">
                  <c:v>75.292000000000002</c:v>
                </c:pt>
                <c:pt idx="10103">
                  <c:v>75.266999999999996</c:v>
                </c:pt>
                <c:pt idx="10104">
                  <c:v>75.245000000000005</c:v>
                </c:pt>
                <c:pt idx="10105">
                  <c:v>75.230999999999995</c:v>
                </c:pt>
                <c:pt idx="10106">
                  <c:v>75.204999999999998</c:v>
                </c:pt>
                <c:pt idx="10107">
                  <c:v>75.176000000000002</c:v>
                </c:pt>
                <c:pt idx="10108">
                  <c:v>75.162000000000006</c:v>
                </c:pt>
                <c:pt idx="10109">
                  <c:v>75.13</c:v>
                </c:pt>
                <c:pt idx="10110">
                  <c:v>75.105000000000004</c:v>
                </c:pt>
                <c:pt idx="10111">
                  <c:v>75.087000000000003</c:v>
                </c:pt>
                <c:pt idx="10112">
                  <c:v>75.064999999999998</c:v>
                </c:pt>
                <c:pt idx="10113">
                  <c:v>75.046999999999997</c:v>
                </c:pt>
                <c:pt idx="10114">
                  <c:v>75.036000000000001</c:v>
                </c:pt>
                <c:pt idx="10115">
                  <c:v>75.007000000000005</c:v>
                </c:pt>
                <c:pt idx="10116">
                  <c:v>74.977999999999994</c:v>
                </c:pt>
                <c:pt idx="10117">
                  <c:v>74.974999999999994</c:v>
                </c:pt>
                <c:pt idx="10118">
                  <c:v>74.945999999999998</c:v>
                </c:pt>
                <c:pt idx="10119">
                  <c:v>74.921000000000006</c:v>
                </c:pt>
                <c:pt idx="10120">
                  <c:v>74.903000000000006</c:v>
                </c:pt>
                <c:pt idx="10121">
                  <c:v>74.881</c:v>
                </c:pt>
                <c:pt idx="10122">
                  <c:v>74.86</c:v>
                </c:pt>
                <c:pt idx="10123">
                  <c:v>74.844999999999999</c:v>
                </c:pt>
                <c:pt idx="10124">
                  <c:v>74.819999999999993</c:v>
                </c:pt>
                <c:pt idx="10125">
                  <c:v>74.798000000000002</c:v>
                </c:pt>
                <c:pt idx="10126">
                  <c:v>74.78</c:v>
                </c:pt>
                <c:pt idx="10127">
                  <c:v>74.754999999999995</c:v>
                </c:pt>
                <c:pt idx="10128">
                  <c:v>74.725999999999999</c:v>
                </c:pt>
                <c:pt idx="10129">
                  <c:v>74.718999999999994</c:v>
                </c:pt>
                <c:pt idx="10130">
                  <c:v>74.686999999999998</c:v>
                </c:pt>
                <c:pt idx="10131">
                  <c:v>74.668999999999997</c:v>
                </c:pt>
                <c:pt idx="10132">
                  <c:v>74.653999999999996</c:v>
                </c:pt>
                <c:pt idx="10133">
                  <c:v>74.625</c:v>
                </c:pt>
                <c:pt idx="10134">
                  <c:v>74.614999999999995</c:v>
                </c:pt>
                <c:pt idx="10135">
                  <c:v>74.603999999999999</c:v>
                </c:pt>
                <c:pt idx="10136">
                  <c:v>74.575000000000003</c:v>
                </c:pt>
                <c:pt idx="10137">
                  <c:v>74.563999999999993</c:v>
                </c:pt>
                <c:pt idx="10138">
                  <c:v>74.55</c:v>
                </c:pt>
                <c:pt idx="10139">
                  <c:v>74.524000000000001</c:v>
                </c:pt>
                <c:pt idx="10140">
                  <c:v>74.495000000000005</c:v>
                </c:pt>
                <c:pt idx="10141">
                  <c:v>74.456000000000003</c:v>
                </c:pt>
                <c:pt idx="10142">
                  <c:v>74.451999999999998</c:v>
                </c:pt>
                <c:pt idx="10143">
                  <c:v>74.430999999999997</c:v>
                </c:pt>
                <c:pt idx="10144">
                  <c:v>74.412999999999997</c:v>
                </c:pt>
                <c:pt idx="10145">
                  <c:v>74.397999999999996</c:v>
                </c:pt>
                <c:pt idx="10146">
                  <c:v>74.373000000000005</c:v>
                </c:pt>
                <c:pt idx="10147">
                  <c:v>74.347999999999999</c:v>
                </c:pt>
                <c:pt idx="10148">
                  <c:v>74.325999999999993</c:v>
                </c:pt>
                <c:pt idx="10149">
                  <c:v>74.311999999999998</c:v>
                </c:pt>
                <c:pt idx="10150">
                  <c:v>74.293999999999997</c:v>
                </c:pt>
                <c:pt idx="10151">
                  <c:v>74.268000000000001</c:v>
                </c:pt>
                <c:pt idx="10152">
                  <c:v>74.242999999999995</c:v>
                </c:pt>
                <c:pt idx="10153">
                  <c:v>74.236000000000004</c:v>
                </c:pt>
                <c:pt idx="10154">
                  <c:v>74.203999999999994</c:v>
                </c:pt>
                <c:pt idx="10155">
                  <c:v>74.185000000000002</c:v>
                </c:pt>
                <c:pt idx="10156">
                  <c:v>74.174999999999997</c:v>
                </c:pt>
                <c:pt idx="10157">
                  <c:v>74.150000000000006</c:v>
                </c:pt>
                <c:pt idx="10158">
                  <c:v>74.117000000000004</c:v>
                </c:pt>
                <c:pt idx="10159">
                  <c:v>74.11</c:v>
                </c:pt>
                <c:pt idx="10160">
                  <c:v>74.091999999999999</c:v>
                </c:pt>
                <c:pt idx="10161">
                  <c:v>74.066999999999993</c:v>
                </c:pt>
                <c:pt idx="10162">
                  <c:v>74.052000000000007</c:v>
                </c:pt>
                <c:pt idx="10163">
                  <c:v>74.022999999999996</c:v>
                </c:pt>
                <c:pt idx="10164">
                  <c:v>74.004999999999995</c:v>
                </c:pt>
                <c:pt idx="10165">
                  <c:v>73.998000000000005</c:v>
                </c:pt>
                <c:pt idx="10166">
                  <c:v>73.972999999999999</c:v>
                </c:pt>
                <c:pt idx="10167">
                  <c:v>73.944000000000003</c:v>
                </c:pt>
                <c:pt idx="10168">
                  <c:v>73.933000000000007</c:v>
                </c:pt>
                <c:pt idx="10169">
                  <c:v>73.908000000000001</c:v>
                </c:pt>
                <c:pt idx="10170">
                  <c:v>73.882999999999996</c:v>
                </c:pt>
                <c:pt idx="10171">
                  <c:v>73.864999999999995</c:v>
                </c:pt>
                <c:pt idx="10172">
                  <c:v>73.84</c:v>
                </c:pt>
                <c:pt idx="10173">
                  <c:v>73.820999999999998</c:v>
                </c:pt>
                <c:pt idx="10174">
                  <c:v>73.807000000000002</c:v>
                </c:pt>
                <c:pt idx="10175">
                  <c:v>73.793000000000006</c:v>
                </c:pt>
                <c:pt idx="10176">
                  <c:v>73.766999999999996</c:v>
                </c:pt>
                <c:pt idx="10177">
                  <c:v>73.756</c:v>
                </c:pt>
                <c:pt idx="10178">
                  <c:v>73.745999999999995</c:v>
                </c:pt>
                <c:pt idx="10179">
                  <c:v>73.716999999999999</c:v>
                </c:pt>
                <c:pt idx="10180">
                  <c:v>73.706000000000003</c:v>
                </c:pt>
                <c:pt idx="10181">
                  <c:v>73.680999999999997</c:v>
                </c:pt>
                <c:pt idx="10182">
                  <c:v>73.659000000000006</c:v>
                </c:pt>
                <c:pt idx="10183">
                  <c:v>73.647999999999996</c:v>
                </c:pt>
                <c:pt idx="10184">
                  <c:v>73.623000000000005</c:v>
                </c:pt>
                <c:pt idx="10185">
                  <c:v>73.597999999999999</c:v>
                </c:pt>
                <c:pt idx="10186">
                  <c:v>73.593999999999994</c:v>
                </c:pt>
                <c:pt idx="10187">
                  <c:v>73.555000000000007</c:v>
                </c:pt>
                <c:pt idx="10188">
                  <c:v>73.533000000000001</c:v>
                </c:pt>
                <c:pt idx="10189">
                  <c:v>73.525999999999996</c:v>
                </c:pt>
                <c:pt idx="10190">
                  <c:v>73.497</c:v>
                </c:pt>
                <c:pt idx="10191">
                  <c:v>73.481999999999999</c:v>
                </c:pt>
                <c:pt idx="10192">
                  <c:v>73.468000000000004</c:v>
                </c:pt>
                <c:pt idx="10193">
                  <c:v>73.429000000000002</c:v>
                </c:pt>
                <c:pt idx="10194">
                  <c:v>73.421000000000006</c:v>
                </c:pt>
                <c:pt idx="10195">
                  <c:v>73.406999999999996</c:v>
                </c:pt>
                <c:pt idx="10196">
                  <c:v>73.367000000000004</c:v>
                </c:pt>
                <c:pt idx="10197">
                  <c:v>73.36</c:v>
                </c:pt>
                <c:pt idx="10198">
                  <c:v>73.341999999999999</c:v>
                </c:pt>
                <c:pt idx="10199">
                  <c:v>73.316999999999993</c:v>
                </c:pt>
                <c:pt idx="10200">
                  <c:v>73.295000000000002</c:v>
                </c:pt>
                <c:pt idx="10201">
                  <c:v>73.287999999999997</c:v>
                </c:pt>
                <c:pt idx="10202">
                  <c:v>73.266000000000005</c:v>
                </c:pt>
                <c:pt idx="10203">
                  <c:v>73.236999999999995</c:v>
                </c:pt>
                <c:pt idx="10204">
                  <c:v>73.227000000000004</c:v>
                </c:pt>
                <c:pt idx="10205">
                  <c:v>73.215999999999994</c:v>
                </c:pt>
                <c:pt idx="10206">
                  <c:v>73.19</c:v>
                </c:pt>
                <c:pt idx="10207">
                  <c:v>73.176000000000002</c:v>
                </c:pt>
                <c:pt idx="10208">
                  <c:v>73.147000000000006</c:v>
                </c:pt>
                <c:pt idx="10209">
                  <c:v>73.126000000000005</c:v>
                </c:pt>
                <c:pt idx="10210">
                  <c:v>73.114999999999995</c:v>
                </c:pt>
                <c:pt idx="10211">
                  <c:v>73.099999999999994</c:v>
                </c:pt>
                <c:pt idx="10212">
                  <c:v>73.067999999999998</c:v>
                </c:pt>
                <c:pt idx="10213">
                  <c:v>73.067999999999998</c:v>
                </c:pt>
                <c:pt idx="10214">
                  <c:v>73.039000000000001</c:v>
                </c:pt>
                <c:pt idx="10215">
                  <c:v>73.010000000000005</c:v>
                </c:pt>
                <c:pt idx="10216">
                  <c:v>73.007000000000005</c:v>
                </c:pt>
                <c:pt idx="10217">
                  <c:v>72.974000000000004</c:v>
                </c:pt>
                <c:pt idx="10218">
                  <c:v>72.944999999999993</c:v>
                </c:pt>
                <c:pt idx="10219">
                  <c:v>72.941999999999993</c:v>
                </c:pt>
                <c:pt idx="10220">
                  <c:v>72.924000000000007</c:v>
                </c:pt>
                <c:pt idx="10221">
                  <c:v>72.897999999999996</c:v>
                </c:pt>
                <c:pt idx="10222">
                  <c:v>72.888000000000005</c:v>
                </c:pt>
                <c:pt idx="10223">
                  <c:v>72.861999999999995</c:v>
                </c:pt>
                <c:pt idx="10224">
                  <c:v>72.837000000000003</c:v>
                </c:pt>
                <c:pt idx="10225">
                  <c:v>72.834000000000003</c:v>
                </c:pt>
                <c:pt idx="10226">
                  <c:v>72.801000000000002</c:v>
                </c:pt>
                <c:pt idx="10227">
                  <c:v>72.78</c:v>
                </c:pt>
                <c:pt idx="10228">
                  <c:v>72.772000000000006</c:v>
                </c:pt>
                <c:pt idx="10229">
                  <c:v>72.751000000000005</c:v>
                </c:pt>
                <c:pt idx="10230">
                  <c:v>72.728999999999999</c:v>
                </c:pt>
                <c:pt idx="10231">
                  <c:v>72.710999999999999</c:v>
                </c:pt>
                <c:pt idx="10232">
                  <c:v>72.695999999999998</c:v>
                </c:pt>
                <c:pt idx="10233">
                  <c:v>72.674999999999997</c:v>
                </c:pt>
                <c:pt idx="10234">
                  <c:v>72.664000000000001</c:v>
                </c:pt>
                <c:pt idx="10235">
                  <c:v>72.638999999999996</c:v>
                </c:pt>
                <c:pt idx="10236">
                  <c:v>72.614000000000004</c:v>
                </c:pt>
                <c:pt idx="10237">
                  <c:v>72.605999999999995</c:v>
                </c:pt>
                <c:pt idx="10238">
                  <c:v>72.584999999999994</c:v>
                </c:pt>
                <c:pt idx="10239">
                  <c:v>72.563000000000002</c:v>
                </c:pt>
                <c:pt idx="10240">
                  <c:v>72.555999999999997</c:v>
                </c:pt>
                <c:pt idx="10241">
                  <c:v>72.537999999999997</c:v>
                </c:pt>
                <c:pt idx="10242">
                  <c:v>72.504999999999995</c:v>
                </c:pt>
                <c:pt idx="10243">
                  <c:v>72.501999999999995</c:v>
                </c:pt>
                <c:pt idx="10244">
                  <c:v>72.48</c:v>
                </c:pt>
                <c:pt idx="10245">
                  <c:v>72.465999999999994</c:v>
                </c:pt>
                <c:pt idx="10246">
                  <c:v>72.450999999999993</c:v>
                </c:pt>
                <c:pt idx="10247">
                  <c:v>72.421999999999997</c:v>
                </c:pt>
                <c:pt idx="10248">
                  <c:v>72.397000000000006</c:v>
                </c:pt>
                <c:pt idx="10249">
                  <c:v>72.385999999999996</c:v>
                </c:pt>
                <c:pt idx="10250">
                  <c:v>72.353999999999999</c:v>
                </c:pt>
                <c:pt idx="10251">
                  <c:v>72.343000000000004</c:v>
                </c:pt>
                <c:pt idx="10252">
                  <c:v>72.331999999999994</c:v>
                </c:pt>
                <c:pt idx="10253">
                  <c:v>72.307000000000002</c:v>
                </c:pt>
                <c:pt idx="10254">
                  <c:v>72.281999999999996</c:v>
                </c:pt>
                <c:pt idx="10255">
                  <c:v>72.266999999999996</c:v>
                </c:pt>
                <c:pt idx="10256">
                  <c:v>72.253</c:v>
                </c:pt>
                <c:pt idx="10257">
                  <c:v>72.224000000000004</c:v>
                </c:pt>
                <c:pt idx="10258">
                  <c:v>72.206000000000003</c:v>
                </c:pt>
                <c:pt idx="10259">
                  <c:v>72.191999999999993</c:v>
                </c:pt>
                <c:pt idx="10260">
                  <c:v>72.180999999999997</c:v>
                </c:pt>
                <c:pt idx="10261">
                  <c:v>72.173000000000002</c:v>
                </c:pt>
                <c:pt idx="10262">
                  <c:v>72.152000000000001</c:v>
                </c:pt>
                <c:pt idx="10263">
                  <c:v>72.137</c:v>
                </c:pt>
                <c:pt idx="10264">
                  <c:v>72.111999999999995</c:v>
                </c:pt>
                <c:pt idx="10265">
                  <c:v>72.090999999999994</c:v>
                </c:pt>
                <c:pt idx="10266">
                  <c:v>72.069000000000003</c:v>
                </c:pt>
                <c:pt idx="10267">
                  <c:v>72.051000000000002</c:v>
                </c:pt>
                <c:pt idx="10268">
                  <c:v>72.036000000000001</c:v>
                </c:pt>
                <c:pt idx="10269">
                  <c:v>72.007999999999996</c:v>
                </c:pt>
                <c:pt idx="10270">
                  <c:v>71.997</c:v>
                </c:pt>
                <c:pt idx="10271">
                  <c:v>71.981999999999999</c:v>
                </c:pt>
                <c:pt idx="10272">
                  <c:v>71.956999999999994</c:v>
                </c:pt>
                <c:pt idx="10273">
                  <c:v>71.95</c:v>
                </c:pt>
                <c:pt idx="10274">
                  <c:v>71.924000000000007</c:v>
                </c:pt>
                <c:pt idx="10275">
                  <c:v>71.906000000000006</c:v>
                </c:pt>
                <c:pt idx="10276">
                  <c:v>71.885000000000005</c:v>
                </c:pt>
                <c:pt idx="10277">
                  <c:v>71.86</c:v>
                </c:pt>
                <c:pt idx="10278">
                  <c:v>71.841999999999999</c:v>
                </c:pt>
                <c:pt idx="10279">
                  <c:v>71.834000000000003</c:v>
                </c:pt>
                <c:pt idx="10280">
                  <c:v>71.813000000000002</c:v>
                </c:pt>
                <c:pt idx="10281">
                  <c:v>71.790999999999997</c:v>
                </c:pt>
                <c:pt idx="10282">
                  <c:v>71.78</c:v>
                </c:pt>
                <c:pt idx="10283">
                  <c:v>71.759</c:v>
                </c:pt>
                <c:pt idx="10284">
                  <c:v>71.733000000000004</c:v>
                </c:pt>
                <c:pt idx="10285">
                  <c:v>71.73</c:v>
                </c:pt>
                <c:pt idx="10286">
                  <c:v>71.710999999999999</c:v>
                </c:pt>
                <c:pt idx="10287">
                  <c:v>71.686000000000007</c:v>
                </c:pt>
                <c:pt idx="10288">
                  <c:v>71.676000000000002</c:v>
                </c:pt>
                <c:pt idx="10289">
                  <c:v>71.658000000000001</c:v>
                </c:pt>
                <c:pt idx="10290">
                  <c:v>71.625</c:v>
                </c:pt>
                <c:pt idx="10291">
                  <c:v>71.611000000000004</c:v>
                </c:pt>
                <c:pt idx="10292">
                  <c:v>71.593000000000004</c:v>
                </c:pt>
                <c:pt idx="10293">
                  <c:v>71.563999999999993</c:v>
                </c:pt>
                <c:pt idx="10294">
                  <c:v>71.552999999999997</c:v>
                </c:pt>
                <c:pt idx="10295">
                  <c:v>71.528000000000006</c:v>
                </c:pt>
                <c:pt idx="10296">
                  <c:v>71.513000000000005</c:v>
                </c:pt>
                <c:pt idx="10297">
                  <c:v>71.501999999999995</c:v>
                </c:pt>
                <c:pt idx="10298">
                  <c:v>71.495000000000005</c:v>
                </c:pt>
                <c:pt idx="10299">
                  <c:v>71.465999999999994</c:v>
                </c:pt>
                <c:pt idx="10300">
                  <c:v>71.451999999999998</c:v>
                </c:pt>
                <c:pt idx="10301">
                  <c:v>71.447999999999993</c:v>
                </c:pt>
                <c:pt idx="10302">
                  <c:v>71.412000000000006</c:v>
                </c:pt>
                <c:pt idx="10303">
                  <c:v>71.405000000000001</c:v>
                </c:pt>
                <c:pt idx="10304">
                  <c:v>71.39</c:v>
                </c:pt>
                <c:pt idx="10305">
                  <c:v>71.364999999999995</c:v>
                </c:pt>
                <c:pt idx="10306">
                  <c:v>71.358000000000004</c:v>
                </c:pt>
                <c:pt idx="10307">
                  <c:v>71.328999999999994</c:v>
                </c:pt>
                <c:pt idx="10308">
                  <c:v>71.311000000000007</c:v>
                </c:pt>
                <c:pt idx="10309">
                  <c:v>71.311000000000007</c:v>
                </c:pt>
                <c:pt idx="10310">
                  <c:v>71.281999999999996</c:v>
                </c:pt>
                <c:pt idx="10311">
                  <c:v>71.260000000000005</c:v>
                </c:pt>
                <c:pt idx="10312">
                  <c:v>71.25</c:v>
                </c:pt>
                <c:pt idx="10313">
                  <c:v>71.227999999999994</c:v>
                </c:pt>
                <c:pt idx="10314">
                  <c:v>71.209999999999994</c:v>
                </c:pt>
                <c:pt idx="10315">
                  <c:v>71.198999999999998</c:v>
                </c:pt>
                <c:pt idx="10316">
                  <c:v>71.177000000000007</c:v>
                </c:pt>
                <c:pt idx="10317">
                  <c:v>71.159000000000006</c:v>
                </c:pt>
                <c:pt idx="10318">
                  <c:v>71.144999999999996</c:v>
                </c:pt>
                <c:pt idx="10319">
                  <c:v>71.123000000000005</c:v>
                </c:pt>
                <c:pt idx="10320">
                  <c:v>71.102000000000004</c:v>
                </c:pt>
                <c:pt idx="10321">
                  <c:v>71.087000000000003</c:v>
                </c:pt>
                <c:pt idx="10322">
                  <c:v>71.072999999999993</c:v>
                </c:pt>
                <c:pt idx="10323">
                  <c:v>71.055000000000007</c:v>
                </c:pt>
                <c:pt idx="10324">
                  <c:v>71.037000000000006</c:v>
                </c:pt>
                <c:pt idx="10325">
                  <c:v>71.022000000000006</c:v>
                </c:pt>
                <c:pt idx="10326">
                  <c:v>71.007999999999996</c:v>
                </c:pt>
                <c:pt idx="10327">
                  <c:v>71.007999999999996</c:v>
                </c:pt>
                <c:pt idx="10328">
                  <c:v>70.981999999999999</c:v>
                </c:pt>
                <c:pt idx="10329">
                  <c:v>70.953999999999994</c:v>
                </c:pt>
                <c:pt idx="10330">
                  <c:v>70.942999999999998</c:v>
                </c:pt>
                <c:pt idx="10331">
                  <c:v>70.924999999999997</c:v>
                </c:pt>
                <c:pt idx="10332">
                  <c:v>70.903000000000006</c:v>
                </c:pt>
                <c:pt idx="10333">
                  <c:v>70.899000000000001</c:v>
                </c:pt>
                <c:pt idx="10334">
                  <c:v>70.867000000000004</c:v>
                </c:pt>
                <c:pt idx="10335">
                  <c:v>70.849000000000004</c:v>
                </c:pt>
                <c:pt idx="10336">
                  <c:v>70.844999999999999</c:v>
                </c:pt>
                <c:pt idx="10337">
                  <c:v>70.823999999999998</c:v>
                </c:pt>
                <c:pt idx="10338">
                  <c:v>70.802000000000007</c:v>
                </c:pt>
                <c:pt idx="10339">
                  <c:v>70.795000000000002</c:v>
                </c:pt>
                <c:pt idx="10340">
                  <c:v>70.762</c:v>
                </c:pt>
                <c:pt idx="10341">
                  <c:v>70.741</c:v>
                </c:pt>
                <c:pt idx="10342">
                  <c:v>70.73</c:v>
                </c:pt>
                <c:pt idx="10343">
                  <c:v>70.715000000000003</c:v>
                </c:pt>
                <c:pt idx="10344">
                  <c:v>70.703999999999994</c:v>
                </c:pt>
                <c:pt idx="10345">
                  <c:v>70.686000000000007</c:v>
                </c:pt>
                <c:pt idx="10346">
                  <c:v>70.661000000000001</c:v>
                </c:pt>
                <c:pt idx="10347">
                  <c:v>70.643000000000001</c:v>
                </c:pt>
                <c:pt idx="10348">
                  <c:v>70.635999999999996</c:v>
                </c:pt>
                <c:pt idx="10349">
                  <c:v>70.602999999999994</c:v>
                </c:pt>
                <c:pt idx="10350">
                  <c:v>70.588999999999999</c:v>
                </c:pt>
                <c:pt idx="10351">
                  <c:v>70.578000000000003</c:v>
                </c:pt>
                <c:pt idx="10352">
                  <c:v>70.555999999999997</c:v>
                </c:pt>
                <c:pt idx="10353">
                  <c:v>70.524000000000001</c:v>
                </c:pt>
                <c:pt idx="10354">
                  <c:v>70.524000000000001</c:v>
                </c:pt>
                <c:pt idx="10355">
                  <c:v>70.488</c:v>
                </c:pt>
                <c:pt idx="10356">
                  <c:v>70.483999999999995</c:v>
                </c:pt>
                <c:pt idx="10357">
                  <c:v>70.47</c:v>
                </c:pt>
                <c:pt idx="10358">
                  <c:v>70.447999999999993</c:v>
                </c:pt>
                <c:pt idx="10359">
                  <c:v>70.444000000000003</c:v>
                </c:pt>
                <c:pt idx="10360">
                  <c:v>70.441000000000003</c:v>
                </c:pt>
                <c:pt idx="10361">
                  <c:v>70.408000000000001</c:v>
                </c:pt>
                <c:pt idx="10362">
                  <c:v>70.39</c:v>
                </c:pt>
                <c:pt idx="10363">
                  <c:v>70.394000000000005</c:v>
                </c:pt>
                <c:pt idx="10364">
                  <c:v>70.379000000000005</c:v>
                </c:pt>
                <c:pt idx="10365">
                  <c:v>70.343000000000004</c:v>
                </c:pt>
                <c:pt idx="10366">
                  <c:v>70.331999999999994</c:v>
                </c:pt>
                <c:pt idx="10367">
                  <c:v>70.307000000000002</c:v>
                </c:pt>
                <c:pt idx="10368">
                  <c:v>70.286000000000001</c:v>
                </c:pt>
                <c:pt idx="10369">
                  <c:v>70.281999999999996</c:v>
                </c:pt>
                <c:pt idx="10370">
                  <c:v>70.245999999999995</c:v>
                </c:pt>
                <c:pt idx="10371">
                  <c:v>70.239000000000004</c:v>
                </c:pt>
                <c:pt idx="10372">
                  <c:v>70.230999999999995</c:v>
                </c:pt>
                <c:pt idx="10373">
                  <c:v>70.209999999999994</c:v>
                </c:pt>
                <c:pt idx="10374">
                  <c:v>70.194999999999993</c:v>
                </c:pt>
                <c:pt idx="10375">
                  <c:v>70.183999999999997</c:v>
                </c:pt>
                <c:pt idx="10376">
                  <c:v>70.173000000000002</c:v>
                </c:pt>
                <c:pt idx="10377">
                  <c:v>70.147999999999996</c:v>
                </c:pt>
                <c:pt idx="10378">
                  <c:v>70.144000000000005</c:v>
                </c:pt>
                <c:pt idx="10379">
                  <c:v>70.123000000000005</c:v>
                </c:pt>
                <c:pt idx="10380">
                  <c:v>70.108000000000004</c:v>
                </c:pt>
                <c:pt idx="10381">
                  <c:v>70.100999999999999</c:v>
                </c:pt>
                <c:pt idx="10382">
                  <c:v>70.078999999999994</c:v>
                </c:pt>
                <c:pt idx="10383">
                  <c:v>70.058000000000007</c:v>
                </c:pt>
                <c:pt idx="10384">
                  <c:v>70.046999999999997</c:v>
                </c:pt>
                <c:pt idx="10385">
                  <c:v>70.031999999999996</c:v>
                </c:pt>
                <c:pt idx="10386">
                  <c:v>70.004000000000005</c:v>
                </c:pt>
                <c:pt idx="10387">
                  <c:v>69.992999999999995</c:v>
                </c:pt>
                <c:pt idx="10388">
                  <c:v>69.981999999999999</c:v>
                </c:pt>
                <c:pt idx="10389">
                  <c:v>69.953000000000003</c:v>
                </c:pt>
                <c:pt idx="10390">
                  <c:v>69.945999999999998</c:v>
                </c:pt>
                <c:pt idx="10391">
                  <c:v>69.924000000000007</c:v>
                </c:pt>
                <c:pt idx="10392">
                  <c:v>69.902000000000001</c:v>
                </c:pt>
                <c:pt idx="10393">
                  <c:v>69.888000000000005</c:v>
                </c:pt>
                <c:pt idx="10394">
                  <c:v>69.873000000000005</c:v>
                </c:pt>
                <c:pt idx="10395">
                  <c:v>69.852000000000004</c:v>
                </c:pt>
                <c:pt idx="10396">
                  <c:v>69.843999999999994</c:v>
                </c:pt>
                <c:pt idx="10397">
                  <c:v>69.825999999999993</c:v>
                </c:pt>
                <c:pt idx="10398">
                  <c:v>69.801000000000002</c:v>
                </c:pt>
                <c:pt idx="10399">
                  <c:v>69.786000000000001</c:v>
                </c:pt>
                <c:pt idx="10400">
                  <c:v>69.783000000000001</c:v>
                </c:pt>
                <c:pt idx="10401">
                  <c:v>69.754000000000005</c:v>
                </c:pt>
                <c:pt idx="10402">
                  <c:v>69.742999999999995</c:v>
                </c:pt>
                <c:pt idx="10403">
                  <c:v>69.721000000000004</c:v>
                </c:pt>
                <c:pt idx="10404">
                  <c:v>69.695999999999998</c:v>
                </c:pt>
                <c:pt idx="10405">
                  <c:v>69.685000000000002</c:v>
                </c:pt>
                <c:pt idx="10406">
                  <c:v>69.674000000000007</c:v>
                </c:pt>
                <c:pt idx="10407">
                  <c:v>69.649000000000001</c:v>
                </c:pt>
                <c:pt idx="10408">
                  <c:v>69.652000000000001</c:v>
                </c:pt>
                <c:pt idx="10409">
                  <c:v>69.631</c:v>
                </c:pt>
                <c:pt idx="10410">
                  <c:v>69.611999999999995</c:v>
                </c:pt>
                <c:pt idx="10411">
                  <c:v>69.593999999999994</c:v>
                </c:pt>
                <c:pt idx="10412">
                  <c:v>69.58</c:v>
                </c:pt>
                <c:pt idx="10413">
                  <c:v>69.558000000000007</c:v>
                </c:pt>
                <c:pt idx="10414">
                  <c:v>69.551000000000002</c:v>
                </c:pt>
                <c:pt idx="10415">
                  <c:v>69.525999999999996</c:v>
                </c:pt>
                <c:pt idx="10416">
                  <c:v>69.5</c:v>
                </c:pt>
                <c:pt idx="10417">
                  <c:v>69.489999999999995</c:v>
                </c:pt>
                <c:pt idx="10418">
                  <c:v>69.474999999999994</c:v>
                </c:pt>
                <c:pt idx="10419">
                  <c:v>69.453000000000003</c:v>
                </c:pt>
                <c:pt idx="10420">
                  <c:v>69.438999999999993</c:v>
                </c:pt>
                <c:pt idx="10421">
                  <c:v>69.424000000000007</c:v>
                </c:pt>
                <c:pt idx="10422">
                  <c:v>69.412999999999997</c:v>
                </c:pt>
                <c:pt idx="10423">
                  <c:v>69.403000000000006</c:v>
                </c:pt>
                <c:pt idx="10424">
                  <c:v>69.381</c:v>
                </c:pt>
                <c:pt idx="10425">
                  <c:v>69.355999999999995</c:v>
                </c:pt>
                <c:pt idx="10426">
                  <c:v>69.347999999999999</c:v>
                </c:pt>
                <c:pt idx="10427">
                  <c:v>69.33</c:v>
                </c:pt>
                <c:pt idx="10428">
                  <c:v>69.316000000000003</c:v>
                </c:pt>
                <c:pt idx="10429">
                  <c:v>69.298000000000002</c:v>
                </c:pt>
                <c:pt idx="10430">
                  <c:v>69.283000000000001</c:v>
                </c:pt>
                <c:pt idx="10431">
                  <c:v>69.260999999999996</c:v>
                </c:pt>
                <c:pt idx="10432">
                  <c:v>69.25</c:v>
                </c:pt>
                <c:pt idx="10433">
                  <c:v>69.228999999999999</c:v>
                </c:pt>
                <c:pt idx="10434">
                  <c:v>69.218000000000004</c:v>
                </c:pt>
                <c:pt idx="10435">
                  <c:v>69.213999999999999</c:v>
                </c:pt>
                <c:pt idx="10436">
                  <c:v>69.195999999999998</c:v>
                </c:pt>
                <c:pt idx="10437">
                  <c:v>69.180999999999997</c:v>
                </c:pt>
                <c:pt idx="10438">
                  <c:v>69.171000000000006</c:v>
                </c:pt>
                <c:pt idx="10439">
                  <c:v>69.149000000000001</c:v>
                </c:pt>
                <c:pt idx="10440">
                  <c:v>69.131</c:v>
                </c:pt>
                <c:pt idx="10441">
                  <c:v>69.108999999999995</c:v>
                </c:pt>
                <c:pt idx="10442">
                  <c:v>69.102000000000004</c:v>
                </c:pt>
                <c:pt idx="10443">
                  <c:v>69.087000000000003</c:v>
                </c:pt>
                <c:pt idx="10444">
                  <c:v>69.069000000000003</c:v>
                </c:pt>
                <c:pt idx="10445">
                  <c:v>69.055000000000007</c:v>
                </c:pt>
                <c:pt idx="10446">
                  <c:v>69.040000000000006</c:v>
                </c:pt>
                <c:pt idx="10447">
                  <c:v>69.025999999999996</c:v>
                </c:pt>
                <c:pt idx="10448">
                  <c:v>69.018000000000001</c:v>
                </c:pt>
                <c:pt idx="10449">
                  <c:v>68.989000000000004</c:v>
                </c:pt>
                <c:pt idx="10450">
                  <c:v>68.978999999999999</c:v>
                </c:pt>
                <c:pt idx="10451">
                  <c:v>68.956999999999994</c:v>
                </c:pt>
                <c:pt idx="10452">
                  <c:v>68.935000000000002</c:v>
                </c:pt>
                <c:pt idx="10453">
                  <c:v>68.935000000000002</c:v>
                </c:pt>
                <c:pt idx="10454">
                  <c:v>68.894999999999996</c:v>
                </c:pt>
                <c:pt idx="10455">
                  <c:v>68.891999999999996</c:v>
                </c:pt>
                <c:pt idx="10456">
                  <c:v>68.888000000000005</c:v>
                </c:pt>
                <c:pt idx="10457">
                  <c:v>68.866</c:v>
                </c:pt>
                <c:pt idx="10458">
                  <c:v>68.852000000000004</c:v>
                </c:pt>
                <c:pt idx="10459">
                  <c:v>68.840999999999994</c:v>
                </c:pt>
                <c:pt idx="10460">
                  <c:v>68.819000000000003</c:v>
                </c:pt>
                <c:pt idx="10461">
                  <c:v>68.801000000000002</c:v>
                </c:pt>
                <c:pt idx="10462">
                  <c:v>68.793999999999997</c:v>
                </c:pt>
                <c:pt idx="10463">
                  <c:v>68.783000000000001</c:v>
                </c:pt>
                <c:pt idx="10464">
                  <c:v>68.757999999999996</c:v>
                </c:pt>
                <c:pt idx="10465">
                  <c:v>68.742999999999995</c:v>
                </c:pt>
                <c:pt idx="10466">
                  <c:v>68.721000000000004</c:v>
                </c:pt>
                <c:pt idx="10467">
                  <c:v>68.718000000000004</c:v>
                </c:pt>
                <c:pt idx="10468">
                  <c:v>68.703000000000003</c:v>
                </c:pt>
                <c:pt idx="10469">
                  <c:v>68.685000000000002</c:v>
                </c:pt>
                <c:pt idx="10470">
                  <c:v>68.662999999999997</c:v>
                </c:pt>
                <c:pt idx="10471">
                  <c:v>68.656000000000006</c:v>
                </c:pt>
                <c:pt idx="10472">
                  <c:v>68.634</c:v>
                </c:pt>
                <c:pt idx="10473">
                  <c:v>68.62</c:v>
                </c:pt>
                <c:pt idx="10474">
                  <c:v>68.608999999999995</c:v>
                </c:pt>
                <c:pt idx="10475">
                  <c:v>68.590999999999994</c:v>
                </c:pt>
                <c:pt idx="10476">
                  <c:v>68.575999999999993</c:v>
                </c:pt>
                <c:pt idx="10477">
                  <c:v>68.564999999999998</c:v>
                </c:pt>
                <c:pt idx="10478">
                  <c:v>68.554000000000002</c:v>
                </c:pt>
                <c:pt idx="10479">
                  <c:v>68.533000000000001</c:v>
                </c:pt>
                <c:pt idx="10480">
                  <c:v>68.515000000000001</c:v>
                </c:pt>
                <c:pt idx="10481">
                  <c:v>68.5</c:v>
                </c:pt>
                <c:pt idx="10482">
                  <c:v>68.486000000000004</c:v>
                </c:pt>
                <c:pt idx="10483">
                  <c:v>68.474999999999994</c:v>
                </c:pt>
                <c:pt idx="10484">
                  <c:v>68.456999999999994</c:v>
                </c:pt>
                <c:pt idx="10485">
                  <c:v>68.445999999999998</c:v>
                </c:pt>
                <c:pt idx="10486">
                  <c:v>68.430999999999997</c:v>
                </c:pt>
                <c:pt idx="10487">
                  <c:v>68.417000000000002</c:v>
                </c:pt>
                <c:pt idx="10488">
                  <c:v>68.391000000000005</c:v>
                </c:pt>
                <c:pt idx="10489">
                  <c:v>68.381</c:v>
                </c:pt>
                <c:pt idx="10490">
                  <c:v>68.37</c:v>
                </c:pt>
                <c:pt idx="10491">
                  <c:v>68.343999999999994</c:v>
                </c:pt>
                <c:pt idx="10492">
                  <c:v>68.343999999999994</c:v>
                </c:pt>
                <c:pt idx="10493">
                  <c:v>68.322999999999993</c:v>
                </c:pt>
                <c:pt idx="10494">
                  <c:v>68.304000000000002</c:v>
                </c:pt>
                <c:pt idx="10495">
                  <c:v>68.287000000000006</c:v>
                </c:pt>
                <c:pt idx="10496">
                  <c:v>68.275000000000006</c:v>
                </c:pt>
                <c:pt idx="10497">
                  <c:v>68.257000000000005</c:v>
                </c:pt>
                <c:pt idx="10498">
                  <c:v>68.245999999999995</c:v>
                </c:pt>
                <c:pt idx="10499">
                  <c:v>68.224999999999994</c:v>
                </c:pt>
                <c:pt idx="10500">
                  <c:v>68.206999999999994</c:v>
                </c:pt>
                <c:pt idx="10501">
                  <c:v>68.209999999999994</c:v>
                </c:pt>
                <c:pt idx="10502">
                  <c:v>68.198999999999998</c:v>
                </c:pt>
                <c:pt idx="10503">
                  <c:v>68.180999999999997</c:v>
                </c:pt>
                <c:pt idx="10504">
                  <c:v>68.167000000000002</c:v>
                </c:pt>
                <c:pt idx="10505">
                  <c:v>68.144999999999996</c:v>
                </c:pt>
                <c:pt idx="10506">
                  <c:v>68.123000000000005</c:v>
                </c:pt>
                <c:pt idx="10507">
                  <c:v>68.116</c:v>
                </c:pt>
                <c:pt idx="10508">
                  <c:v>68.102000000000004</c:v>
                </c:pt>
                <c:pt idx="10509">
                  <c:v>68.082999999999998</c:v>
                </c:pt>
                <c:pt idx="10510">
                  <c:v>68.064999999999998</c:v>
                </c:pt>
                <c:pt idx="10511">
                  <c:v>68.046999999999997</c:v>
                </c:pt>
                <c:pt idx="10512">
                  <c:v>68.040000000000006</c:v>
                </c:pt>
                <c:pt idx="10513">
                  <c:v>68.018000000000001</c:v>
                </c:pt>
                <c:pt idx="10514">
                  <c:v>68.007000000000005</c:v>
                </c:pt>
                <c:pt idx="10515">
                  <c:v>67.995999999999995</c:v>
                </c:pt>
                <c:pt idx="10516">
                  <c:v>67.981999999999999</c:v>
                </c:pt>
                <c:pt idx="10517">
                  <c:v>67.956999999999994</c:v>
                </c:pt>
                <c:pt idx="10518">
                  <c:v>67.935000000000002</c:v>
                </c:pt>
                <c:pt idx="10519">
                  <c:v>67.935000000000002</c:v>
                </c:pt>
                <c:pt idx="10520">
                  <c:v>67.92</c:v>
                </c:pt>
                <c:pt idx="10521">
                  <c:v>67.902000000000001</c:v>
                </c:pt>
                <c:pt idx="10522">
                  <c:v>67.902000000000001</c:v>
                </c:pt>
                <c:pt idx="10523">
                  <c:v>67.873000000000005</c:v>
                </c:pt>
                <c:pt idx="10524">
                  <c:v>67.858999999999995</c:v>
                </c:pt>
                <c:pt idx="10525">
                  <c:v>67.855000000000004</c:v>
                </c:pt>
                <c:pt idx="10526">
                  <c:v>67.822999999999993</c:v>
                </c:pt>
                <c:pt idx="10527">
                  <c:v>67.778999999999996</c:v>
                </c:pt>
                <c:pt idx="10528">
                  <c:v>67.790000000000006</c:v>
                </c:pt>
                <c:pt idx="10529">
                  <c:v>67.775999999999996</c:v>
                </c:pt>
                <c:pt idx="10530">
                  <c:v>67.772000000000006</c:v>
                </c:pt>
                <c:pt idx="10531">
                  <c:v>67.760999999999996</c:v>
                </c:pt>
                <c:pt idx="10532">
                  <c:v>67.736000000000004</c:v>
                </c:pt>
                <c:pt idx="10533">
                  <c:v>67.718000000000004</c:v>
                </c:pt>
                <c:pt idx="10534">
                  <c:v>67.703000000000003</c:v>
                </c:pt>
                <c:pt idx="10535">
                  <c:v>67.691999999999993</c:v>
                </c:pt>
                <c:pt idx="10536">
                  <c:v>67.674000000000007</c:v>
                </c:pt>
                <c:pt idx="10537">
                  <c:v>67.67</c:v>
                </c:pt>
                <c:pt idx="10538">
                  <c:v>67.644999999999996</c:v>
                </c:pt>
                <c:pt idx="10539">
                  <c:v>67.631</c:v>
                </c:pt>
                <c:pt idx="10540">
                  <c:v>67.623000000000005</c:v>
                </c:pt>
                <c:pt idx="10541">
                  <c:v>67.602000000000004</c:v>
                </c:pt>
                <c:pt idx="10542">
                  <c:v>67.590999999999994</c:v>
                </c:pt>
                <c:pt idx="10543">
                  <c:v>67.575999999999993</c:v>
                </c:pt>
                <c:pt idx="10544">
                  <c:v>67.569000000000003</c:v>
                </c:pt>
                <c:pt idx="10545">
                  <c:v>67.551000000000002</c:v>
                </c:pt>
                <c:pt idx="10546">
                  <c:v>67.543999999999997</c:v>
                </c:pt>
                <c:pt idx="10547">
                  <c:v>67.518000000000001</c:v>
                </c:pt>
                <c:pt idx="10548">
                  <c:v>67.497</c:v>
                </c:pt>
                <c:pt idx="10549">
                  <c:v>67.492999999999995</c:v>
                </c:pt>
                <c:pt idx="10550">
                  <c:v>67.474999999999994</c:v>
                </c:pt>
                <c:pt idx="10551">
                  <c:v>67.463999999999999</c:v>
                </c:pt>
                <c:pt idx="10552">
                  <c:v>67.453000000000003</c:v>
                </c:pt>
                <c:pt idx="10553">
                  <c:v>67.441999999999993</c:v>
                </c:pt>
                <c:pt idx="10554">
                  <c:v>67.41</c:v>
                </c:pt>
                <c:pt idx="10555">
                  <c:v>67.406000000000006</c:v>
                </c:pt>
                <c:pt idx="10556">
                  <c:v>67.391000000000005</c:v>
                </c:pt>
                <c:pt idx="10557">
                  <c:v>67.37</c:v>
                </c:pt>
                <c:pt idx="10558">
                  <c:v>67.361999999999995</c:v>
                </c:pt>
                <c:pt idx="10559">
                  <c:v>67.347999999999999</c:v>
                </c:pt>
                <c:pt idx="10560">
                  <c:v>67.332999999999998</c:v>
                </c:pt>
                <c:pt idx="10561">
                  <c:v>67.325999999999993</c:v>
                </c:pt>
                <c:pt idx="10562">
                  <c:v>67.304000000000002</c:v>
                </c:pt>
                <c:pt idx="10563">
                  <c:v>67.293000000000006</c:v>
                </c:pt>
                <c:pt idx="10564">
                  <c:v>67.278999999999996</c:v>
                </c:pt>
                <c:pt idx="10565">
                  <c:v>67.263999999999996</c:v>
                </c:pt>
                <c:pt idx="10566">
                  <c:v>67.245999999999995</c:v>
                </c:pt>
                <c:pt idx="10567">
                  <c:v>67.236000000000004</c:v>
                </c:pt>
                <c:pt idx="10568">
                  <c:v>67.216999999999999</c:v>
                </c:pt>
                <c:pt idx="10569">
                  <c:v>67.203000000000003</c:v>
                </c:pt>
                <c:pt idx="10570">
                  <c:v>67.191999999999993</c:v>
                </c:pt>
                <c:pt idx="10571">
                  <c:v>67.177999999999997</c:v>
                </c:pt>
                <c:pt idx="10572">
                  <c:v>67.165999999999997</c:v>
                </c:pt>
                <c:pt idx="10573">
                  <c:v>67.159000000000006</c:v>
                </c:pt>
                <c:pt idx="10574">
                  <c:v>67.138000000000005</c:v>
                </c:pt>
                <c:pt idx="10575">
                  <c:v>67.126999999999995</c:v>
                </c:pt>
                <c:pt idx="10576">
                  <c:v>67.100999999999999</c:v>
                </c:pt>
                <c:pt idx="10577">
                  <c:v>67.097999999999999</c:v>
                </c:pt>
                <c:pt idx="10578">
                  <c:v>67.069000000000003</c:v>
                </c:pt>
                <c:pt idx="10579">
                  <c:v>67.075999999999993</c:v>
                </c:pt>
                <c:pt idx="10580">
                  <c:v>67.051000000000002</c:v>
                </c:pt>
                <c:pt idx="10581">
                  <c:v>67.036000000000001</c:v>
                </c:pt>
                <c:pt idx="10582">
                  <c:v>67.018000000000001</c:v>
                </c:pt>
                <c:pt idx="10583">
                  <c:v>67.010999999999996</c:v>
                </c:pt>
                <c:pt idx="10584">
                  <c:v>66.989000000000004</c:v>
                </c:pt>
                <c:pt idx="10585">
                  <c:v>66.971000000000004</c:v>
                </c:pt>
                <c:pt idx="10586">
                  <c:v>66.959999999999994</c:v>
                </c:pt>
                <c:pt idx="10587">
                  <c:v>66.938000000000002</c:v>
                </c:pt>
                <c:pt idx="10588">
                  <c:v>66.927999999999997</c:v>
                </c:pt>
                <c:pt idx="10589">
                  <c:v>66.92</c:v>
                </c:pt>
                <c:pt idx="10590">
                  <c:v>66.891000000000005</c:v>
                </c:pt>
                <c:pt idx="10591">
                  <c:v>66.884</c:v>
                </c:pt>
                <c:pt idx="10592">
                  <c:v>66.873000000000005</c:v>
                </c:pt>
                <c:pt idx="10593">
                  <c:v>66.855000000000004</c:v>
                </c:pt>
                <c:pt idx="10594">
                  <c:v>66.850999999999999</c:v>
                </c:pt>
                <c:pt idx="10595">
                  <c:v>66.825999999999993</c:v>
                </c:pt>
                <c:pt idx="10596">
                  <c:v>66.811999999999998</c:v>
                </c:pt>
                <c:pt idx="10597">
                  <c:v>66.801000000000002</c:v>
                </c:pt>
                <c:pt idx="10598">
                  <c:v>66.781999999999996</c:v>
                </c:pt>
                <c:pt idx="10599">
                  <c:v>66.775000000000006</c:v>
                </c:pt>
                <c:pt idx="10600">
                  <c:v>66.760999999999996</c:v>
                </c:pt>
                <c:pt idx="10601">
                  <c:v>66.727999999999994</c:v>
                </c:pt>
                <c:pt idx="10602">
                  <c:v>66.724999999999994</c:v>
                </c:pt>
                <c:pt idx="10603">
                  <c:v>66.721000000000004</c:v>
                </c:pt>
                <c:pt idx="10604">
                  <c:v>66.709999999999994</c:v>
                </c:pt>
                <c:pt idx="10605">
                  <c:v>66.694999999999993</c:v>
                </c:pt>
                <c:pt idx="10606">
                  <c:v>66.685000000000002</c:v>
                </c:pt>
                <c:pt idx="10607">
                  <c:v>66.674000000000007</c:v>
                </c:pt>
                <c:pt idx="10608">
                  <c:v>66.655000000000001</c:v>
                </c:pt>
                <c:pt idx="10609">
                  <c:v>66.637</c:v>
                </c:pt>
                <c:pt idx="10610">
                  <c:v>66.619</c:v>
                </c:pt>
                <c:pt idx="10611">
                  <c:v>66.608000000000004</c:v>
                </c:pt>
                <c:pt idx="10612">
                  <c:v>66.596999999999994</c:v>
                </c:pt>
                <c:pt idx="10613">
                  <c:v>66.587000000000003</c:v>
                </c:pt>
                <c:pt idx="10614">
                  <c:v>66.564999999999998</c:v>
                </c:pt>
                <c:pt idx="10615">
                  <c:v>66.55</c:v>
                </c:pt>
                <c:pt idx="10616">
                  <c:v>66.539000000000001</c:v>
                </c:pt>
                <c:pt idx="10617">
                  <c:v>66.518000000000001</c:v>
                </c:pt>
                <c:pt idx="10618">
                  <c:v>66.507000000000005</c:v>
                </c:pt>
                <c:pt idx="10619">
                  <c:v>66.495999999999995</c:v>
                </c:pt>
                <c:pt idx="10620">
                  <c:v>66.489000000000004</c:v>
                </c:pt>
                <c:pt idx="10621">
                  <c:v>66.477999999999994</c:v>
                </c:pt>
                <c:pt idx="10622">
                  <c:v>66.451999999999998</c:v>
                </c:pt>
                <c:pt idx="10623">
                  <c:v>66.441999999999993</c:v>
                </c:pt>
                <c:pt idx="10624">
                  <c:v>66.430999999999997</c:v>
                </c:pt>
                <c:pt idx="10625">
                  <c:v>66.409000000000006</c:v>
                </c:pt>
                <c:pt idx="10626">
                  <c:v>66.402000000000001</c:v>
                </c:pt>
                <c:pt idx="10627">
                  <c:v>66.384</c:v>
                </c:pt>
                <c:pt idx="10628">
                  <c:v>66.361999999999995</c:v>
                </c:pt>
                <c:pt idx="10629">
                  <c:v>66.350999999999999</c:v>
                </c:pt>
                <c:pt idx="10630">
                  <c:v>66.346999999999994</c:v>
                </c:pt>
                <c:pt idx="10631">
                  <c:v>66.335999999999999</c:v>
                </c:pt>
                <c:pt idx="10632">
                  <c:v>66.322000000000003</c:v>
                </c:pt>
                <c:pt idx="10633">
                  <c:v>66.304000000000002</c:v>
                </c:pt>
                <c:pt idx="10634">
                  <c:v>66.286000000000001</c:v>
                </c:pt>
                <c:pt idx="10635">
                  <c:v>66.263999999999996</c:v>
                </c:pt>
                <c:pt idx="10636">
                  <c:v>66.268000000000001</c:v>
                </c:pt>
                <c:pt idx="10637">
                  <c:v>66.242000000000004</c:v>
                </c:pt>
                <c:pt idx="10638">
                  <c:v>66.230999999999995</c:v>
                </c:pt>
                <c:pt idx="10639">
                  <c:v>66.216999999999999</c:v>
                </c:pt>
                <c:pt idx="10640">
                  <c:v>66.209999999999994</c:v>
                </c:pt>
                <c:pt idx="10641">
                  <c:v>66.191000000000003</c:v>
                </c:pt>
                <c:pt idx="10642">
                  <c:v>66.180999999999997</c:v>
                </c:pt>
                <c:pt idx="10643">
                  <c:v>66.162000000000006</c:v>
                </c:pt>
                <c:pt idx="10644">
                  <c:v>66.147999999999996</c:v>
                </c:pt>
                <c:pt idx="10645">
                  <c:v>66.144000000000005</c:v>
                </c:pt>
                <c:pt idx="10646">
                  <c:v>66.119</c:v>
                </c:pt>
                <c:pt idx="10647">
                  <c:v>66.103999999999999</c:v>
                </c:pt>
                <c:pt idx="10648">
                  <c:v>66.096999999999994</c:v>
                </c:pt>
                <c:pt idx="10649">
                  <c:v>66.085999999999999</c:v>
                </c:pt>
                <c:pt idx="10650">
                  <c:v>66.067999999999998</c:v>
                </c:pt>
                <c:pt idx="10651">
                  <c:v>66.072000000000003</c:v>
                </c:pt>
                <c:pt idx="10652">
                  <c:v>66.057000000000002</c:v>
                </c:pt>
                <c:pt idx="10653">
                  <c:v>66.028000000000006</c:v>
                </c:pt>
                <c:pt idx="10654">
                  <c:v>66.031999999999996</c:v>
                </c:pt>
                <c:pt idx="10655">
                  <c:v>66.006</c:v>
                </c:pt>
                <c:pt idx="10656">
                  <c:v>65.998999999999995</c:v>
                </c:pt>
                <c:pt idx="10657">
                  <c:v>65.995000000000005</c:v>
                </c:pt>
                <c:pt idx="10658">
                  <c:v>65.97</c:v>
                </c:pt>
                <c:pt idx="10659">
                  <c:v>65.962999999999994</c:v>
                </c:pt>
                <c:pt idx="10660">
                  <c:v>65.959000000000003</c:v>
                </c:pt>
                <c:pt idx="10661">
                  <c:v>65.941000000000003</c:v>
                </c:pt>
                <c:pt idx="10662">
                  <c:v>65.918999999999997</c:v>
                </c:pt>
                <c:pt idx="10663">
                  <c:v>65.912000000000006</c:v>
                </c:pt>
                <c:pt idx="10664">
                  <c:v>65.89</c:v>
                </c:pt>
                <c:pt idx="10665">
                  <c:v>65.876000000000005</c:v>
                </c:pt>
                <c:pt idx="10666">
                  <c:v>65.864999999999995</c:v>
                </c:pt>
                <c:pt idx="10667">
                  <c:v>65.849999999999994</c:v>
                </c:pt>
                <c:pt idx="10668">
                  <c:v>65.835999999999999</c:v>
                </c:pt>
                <c:pt idx="10669">
                  <c:v>65.817999999999998</c:v>
                </c:pt>
                <c:pt idx="10670">
                  <c:v>65.802999999999997</c:v>
                </c:pt>
                <c:pt idx="10671">
                  <c:v>65.789000000000001</c:v>
                </c:pt>
                <c:pt idx="10672">
                  <c:v>65.778000000000006</c:v>
                </c:pt>
                <c:pt idx="10673">
                  <c:v>65.763000000000005</c:v>
                </c:pt>
                <c:pt idx="10674">
                  <c:v>65.751999999999995</c:v>
                </c:pt>
                <c:pt idx="10675">
                  <c:v>65.738</c:v>
                </c:pt>
                <c:pt idx="10676">
                  <c:v>65.733999999999995</c:v>
                </c:pt>
                <c:pt idx="10677">
                  <c:v>65.715999999999994</c:v>
                </c:pt>
                <c:pt idx="10678">
                  <c:v>65.709000000000003</c:v>
                </c:pt>
                <c:pt idx="10679">
                  <c:v>65.694000000000003</c:v>
                </c:pt>
                <c:pt idx="10680">
                  <c:v>65.680000000000007</c:v>
                </c:pt>
                <c:pt idx="10681">
                  <c:v>65.665000000000006</c:v>
                </c:pt>
                <c:pt idx="10682">
                  <c:v>65.644000000000005</c:v>
                </c:pt>
                <c:pt idx="10683">
                  <c:v>65.626000000000005</c:v>
                </c:pt>
                <c:pt idx="10684">
                  <c:v>65.617999999999995</c:v>
                </c:pt>
                <c:pt idx="10685">
                  <c:v>65.593000000000004</c:v>
                </c:pt>
                <c:pt idx="10686">
                  <c:v>65.585999999999999</c:v>
                </c:pt>
                <c:pt idx="10687">
                  <c:v>65.566999999999993</c:v>
                </c:pt>
                <c:pt idx="10688">
                  <c:v>65.552999999999997</c:v>
                </c:pt>
                <c:pt idx="10689">
                  <c:v>65.542000000000002</c:v>
                </c:pt>
                <c:pt idx="10690">
                  <c:v>65.534999999999997</c:v>
                </c:pt>
                <c:pt idx="10691">
                  <c:v>65.524000000000001</c:v>
                </c:pt>
                <c:pt idx="10692">
                  <c:v>65.509</c:v>
                </c:pt>
                <c:pt idx="10693">
                  <c:v>65.506</c:v>
                </c:pt>
                <c:pt idx="10694">
                  <c:v>65.483999999999995</c:v>
                </c:pt>
                <c:pt idx="10695">
                  <c:v>65.468999999999994</c:v>
                </c:pt>
                <c:pt idx="10696">
                  <c:v>65.459000000000003</c:v>
                </c:pt>
                <c:pt idx="10697">
                  <c:v>65.444000000000003</c:v>
                </c:pt>
                <c:pt idx="10698">
                  <c:v>65.436999999999998</c:v>
                </c:pt>
                <c:pt idx="10699">
                  <c:v>65.426000000000002</c:v>
                </c:pt>
                <c:pt idx="10700">
                  <c:v>65.411000000000001</c:v>
                </c:pt>
                <c:pt idx="10701">
                  <c:v>65.393000000000001</c:v>
                </c:pt>
                <c:pt idx="10702">
                  <c:v>65.388999999999996</c:v>
                </c:pt>
                <c:pt idx="10703">
                  <c:v>65.370999999999995</c:v>
                </c:pt>
                <c:pt idx="10704">
                  <c:v>65.352999999999994</c:v>
                </c:pt>
                <c:pt idx="10705">
                  <c:v>65.346000000000004</c:v>
                </c:pt>
                <c:pt idx="10706">
                  <c:v>65.334999999999994</c:v>
                </c:pt>
                <c:pt idx="10707">
                  <c:v>65.331000000000003</c:v>
                </c:pt>
                <c:pt idx="10708">
                  <c:v>65.316999999999993</c:v>
                </c:pt>
                <c:pt idx="10709">
                  <c:v>65.295000000000002</c:v>
                </c:pt>
                <c:pt idx="10710">
                  <c:v>65.272999999999996</c:v>
                </c:pt>
                <c:pt idx="10711">
                  <c:v>65.259</c:v>
                </c:pt>
                <c:pt idx="10712">
                  <c:v>65.244</c:v>
                </c:pt>
                <c:pt idx="10713">
                  <c:v>65.225999999999999</c:v>
                </c:pt>
                <c:pt idx="10714">
                  <c:v>65.218999999999994</c:v>
                </c:pt>
                <c:pt idx="10715">
                  <c:v>65.204999999999998</c:v>
                </c:pt>
                <c:pt idx="10716">
                  <c:v>65.203999999999994</c:v>
                </c:pt>
                <c:pt idx="10717">
                  <c:v>65.197000000000003</c:v>
                </c:pt>
                <c:pt idx="10718">
                  <c:v>65.19</c:v>
                </c:pt>
                <c:pt idx="10719">
                  <c:v>65.164000000000001</c:v>
                </c:pt>
                <c:pt idx="10720">
                  <c:v>65.164000000000001</c:v>
                </c:pt>
                <c:pt idx="10721">
                  <c:v>65.153000000000006</c:v>
                </c:pt>
                <c:pt idx="10722">
                  <c:v>65.128</c:v>
                </c:pt>
                <c:pt idx="10723">
                  <c:v>65.120999999999995</c:v>
                </c:pt>
                <c:pt idx="10724">
                  <c:v>65.102999999999994</c:v>
                </c:pt>
                <c:pt idx="10725">
                  <c:v>65.094999999999999</c:v>
                </c:pt>
                <c:pt idx="10726">
                  <c:v>65.073999999999998</c:v>
                </c:pt>
                <c:pt idx="10727">
                  <c:v>65.063000000000002</c:v>
                </c:pt>
                <c:pt idx="10728">
                  <c:v>65.052000000000007</c:v>
                </c:pt>
                <c:pt idx="10729">
                  <c:v>65.045000000000002</c:v>
                </c:pt>
                <c:pt idx="10730">
                  <c:v>65.016000000000005</c:v>
                </c:pt>
                <c:pt idx="10731">
                  <c:v>65.004999999999995</c:v>
                </c:pt>
                <c:pt idx="10732">
                  <c:v>64.998000000000005</c:v>
                </c:pt>
                <c:pt idx="10733">
                  <c:v>64.978999999999999</c:v>
                </c:pt>
                <c:pt idx="10734">
                  <c:v>64.971999999999994</c:v>
                </c:pt>
                <c:pt idx="10735">
                  <c:v>64.968000000000004</c:v>
                </c:pt>
                <c:pt idx="10736">
                  <c:v>64.942999999999998</c:v>
                </c:pt>
                <c:pt idx="10737">
                  <c:v>64.936000000000007</c:v>
                </c:pt>
                <c:pt idx="10738">
                  <c:v>64.927999999999997</c:v>
                </c:pt>
                <c:pt idx="10739">
                  <c:v>64.91</c:v>
                </c:pt>
                <c:pt idx="10740">
                  <c:v>64.903000000000006</c:v>
                </c:pt>
                <c:pt idx="10741">
                  <c:v>64.888999999999996</c:v>
                </c:pt>
                <c:pt idx="10742">
                  <c:v>64.87</c:v>
                </c:pt>
                <c:pt idx="10743">
                  <c:v>64.849000000000004</c:v>
                </c:pt>
                <c:pt idx="10744">
                  <c:v>64.852000000000004</c:v>
                </c:pt>
                <c:pt idx="10745">
                  <c:v>64.822999999999993</c:v>
                </c:pt>
                <c:pt idx="10746">
                  <c:v>64.798000000000002</c:v>
                </c:pt>
                <c:pt idx="10747">
                  <c:v>64.793999999999997</c:v>
                </c:pt>
                <c:pt idx="10748">
                  <c:v>64.783000000000001</c:v>
                </c:pt>
                <c:pt idx="10749">
                  <c:v>64.765000000000001</c:v>
                </c:pt>
                <c:pt idx="10750">
                  <c:v>64.765000000000001</c:v>
                </c:pt>
                <c:pt idx="10751">
                  <c:v>64.747</c:v>
                </c:pt>
                <c:pt idx="10752">
                  <c:v>64.739999999999995</c:v>
                </c:pt>
                <c:pt idx="10753">
                  <c:v>64.721999999999994</c:v>
                </c:pt>
                <c:pt idx="10754">
                  <c:v>64.710999999999999</c:v>
                </c:pt>
                <c:pt idx="10755">
                  <c:v>64.695999999999998</c:v>
                </c:pt>
                <c:pt idx="10756">
                  <c:v>64.692999999999998</c:v>
                </c:pt>
                <c:pt idx="10757">
                  <c:v>64.671000000000006</c:v>
                </c:pt>
                <c:pt idx="10758">
                  <c:v>64.667000000000002</c:v>
                </c:pt>
                <c:pt idx="10759">
                  <c:v>64.653000000000006</c:v>
                </c:pt>
                <c:pt idx="10760">
                  <c:v>64.635000000000005</c:v>
                </c:pt>
                <c:pt idx="10761">
                  <c:v>64.623999999999995</c:v>
                </c:pt>
                <c:pt idx="10762">
                  <c:v>64.613</c:v>
                </c:pt>
                <c:pt idx="10763">
                  <c:v>64.602000000000004</c:v>
                </c:pt>
                <c:pt idx="10764">
                  <c:v>64.587000000000003</c:v>
                </c:pt>
                <c:pt idx="10765">
                  <c:v>64.58</c:v>
                </c:pt>
                <c:pt idx="10766">
                  <c:v>64.564999999999998</c:v>
                </c:pt>
                <c:pt idx="10767">
                  <c:v>64.551000000000002</c:v>
                </c:pt>
                <c:pt idx="10768">
                  <c:v>64.546999999999997</c:v>
                </c:pt>
                <c:pt idx="10769">
                  <c:v>64.525000000000006</c:v>
                </c:pt>
                <c:pt idx="10770">
                  <c:v>64.515000000000001</c:v>
                </c:pt>
                <c:pt idx="10771">
                  <c:v>64.510999999999996</c:v>
                </c:pt>
                <c:pt idx="10772">
                  <c:v>64.492999999999995</c:v>
                </c:pt>
                <c:pt idx="10773">
                  <c:v>64.477999999999994</c:v>
                </c:pt>
                <c:pt idx="10774">
                  <c:v>64.466999999999999</c:v>
                </c:pt>
                <c:pt idx="10775">
                  <c:v>64.445999999999998</c:v>
                </c:pt>
                <c:pt idx="10776">
                  <c:v>64.441999999999993</c:v>
                </c:pt>
                <c:pt idx="10777">
                  <c:v>64.438000000000002</c:v>
                </c:pt>
                <c:pt idx="10778">
                  <c:v>64.417000000000002</c:v>
                </c:pt>
                <c:pt idx="10779">
                  <c:v>64.394999999999996</c:v>
                </c:pt>
                <c:pt idx="10780">
                  <c:v>64.388000000000005</c:v>
                </c:pt>
                <c:pt idx="10781">
                  <c:v>64.38</c:v>
                </c:pt>
                <c:pt idx="10782">
                  <c:v>64.366</c:v>
                </c:pt>
                <c:pt idx="10783">
                  <c:v>64.355000000000004</c:v>
                </c:pt>
                <c:pt idx="10784">
                  <c:v>64.34</c:v>
                </c:pt>
                <c:pt idx="10785">
                  <c:v>64.322000000000003</c:v>
                </c:pt>
                <c:pt idx="10786">
                  <c:v>64.322000000000003</c:v>
                </c:pt>
                <c:pt idx="10787">
                  <c:v>64.304000000000002</c:v>
                </c:pt>
                <c:pt idx="10788">
                  <c:v>64.281999999999996</c:v>
                </c:pt>
                <c:pt idx="10789">
                  <c:v>64.286000000000001</c:v>
                </c:pt>
                <c:pt idx="10790">
                  <c:v>64.275000000000006</c:v>
                </c:pt>
                <c:pt idx="10791">
                  <c:v>64.260000000000005</c:v>
                </c:pt>
                <c:pt idx="10792">
                  <c:v>64.242000000000004</c:v>
                </c:pt>
                <c:pt idx="10793">
                  <c:v>64.230999999999995</c:v>
                </c:pt>
                <c:pt idx="10794">
                  <c:v>64.22</c:v>
                </c:pt>
                <c:pt idx="10795">
                  <c:v>64.209000000000003</c:v>
                </c:pt>
                <c:pt idx="10796">
                  <c:v>64.188000000000002</c:v>
                </c:pt>
                <c:pt idx="10797">
                  <c:v>64.173000000000002</c:v>
                </c:pt>
                <c:pt idx="10798">
                  <c:v>64.165999999999997</c:v>
                </c:pt>
                <c:pt idx="10799">
                  <c:v>64.150999999999996</c:v>
                </c:pt>
                <c:pt idx="10800">
                  <c:v>64.14</c:v>
                </c:pt>
                <c:pt idx="10801">
                  <c:v>64.13</c:v>
                </c:pt>
                <c:pt idx="10802">
                  <c:v>64.119</c:v>
                </c:pt>
                <c:pt idx="10803">
                  <c:v>64.108000000000004</c:v>
                </c:pt>
                <c:pt idx="10804">
                  <c:v>64.096999999999994</c:v>
                </c:pt>
                <c:pt idx="10805">
                  <c:v>64.085999999999999</c:v>
                </c:pt>
                <c:pt idx="10806">
                  <c:v>64.075000000000003</c:v>
                </c:pt>
                <c:pt idx="10807">
                  <c:v>64.06</c:v>
                </c:pt>
                <c:pt idx="10808">
                  <c:v>64.042000000000002</c:v>
                </c:pt>
                <c:pt idx="10809">
                  <c:v>64.039000000000001</c:v>
                </c:pt>
                <c:pt idx="10810">
                  <c:v>64.024000000000001</c:v>
                </c:pt>
                <c:pt idx="10811">
                  <c:v>64.010000000000005</c:v>
                </c:pt>
                <c:pt idx="10812">
                  <c:v>63.994999999999997</c:v>
                </c:pt>
                <c:pt idx="10813">
                  <c:v>63.988</c:v>
                </c:pt>
                <c:pt idx="10814">
                  <c:v>63.981000000000002</c:v>
                </c:pt>
                <c:pt idx="10815">
                  <c:v>63.969000000000001</c:v>
                </c:pt>
                <c:pt idx="10816">
                  <c:v>63.957000000000001</c:v>
                </c:pt>
                <c:pt idx="10817">
                  <c:v>63.948</c:v>
                </c:pt>
                <c:pt idx="10818">
                  <c:v>63.926000000000002</c:v>
                </c:pt>
                <c:pt idx="10819">
                  <c:v>63.914999999999999</c:v>
                </c:pt>
                <c:pt idx="10820">
                  <c:v>63.908000000000001</c:v>
                </c:pt>
                <c:pt idx="10821">
                  <c:v>63.89</c:v>
                </c:pt>
                <c:pt idx="10822">
                  <c:v>63.881999999999998</c:v>
                </c:pt>
                <c:pt idx="10823">
                  <c:v>63.856999999999999</c:v>
                </c:pt>
                <c:pt idx="10824">
                  <c:v>63.843000000000004</c:v>
                </c:pt>
                <c:pt idx="10825">
                  <c:v>63.843000000000004</c:v>
                </c:pt>
                <c:pt idx="10826">
                  <c:v>63.838999999999999</c:v>
                </c:pt>
                <c:pt idx="10827">
                  <c:v>63.820999999999998</c:v>
                </c:pt>
                <c:pt idx="10828">
                  <c:v>63.81</c:v>
                </c:pt>
                <c:pt idx="10829">
                  <c:v>63.787999999999997</c:v>
                </c:pt>
                <c:pt idx="10830">
                  <c:v>63.777000000000001</c:v>
                </c:pt>
                <c:pt idx="10831">
                  <c:v>63.765999999999998</c:v>
                </c:pt>
                <c:pt idx="10832">
                  <c:v>63.747999999999998</c:v>
                </c:pt>
                <c:pt idx="10833">
                  <c:v>63.737000000000002</c:v>
                </c:pt>
                <c:pt idx="10834">
                  <c:v>63.725999999999999</c:v>
                </c:pt>
                <c:pt idx="10835">
                  <c:v>63.707999999999998</c:v>
                </c:pt>
                <c:pt idx="10836">
                  <c:v>63.704000000000001</c:v>
                </c:pt>
                <c:pt idx="10837">
                  <c:v>63.686</c:v>
                </c:pt>
                <c:pt idx="10838">
                  <c:v>63.667999999999999</c:v>
                </c:pt>
                <c:pt idx="10839">
                  <c:v>63.664999999999999</c:v>
                </c:pt>
                <c:pt idx="10840">
                  <c:v>63.654000000000003</c:v>
                </c:pt>
                <c:pt idx="10841">
                  <c:v>63.639000000000003</c:v>
                </c:pt>
                <c:pt idx="10842">
                  <c:v>63.621000000000002</c:v>
                </c:pt>
                <c:pt idx="10843">
                  <c:v>63.616999999999997</c:v>
                </c:pt>
                <c:pt idx="10844">
                  <c:v>63.613999999999997</c:v>
                </c:pt>
                <c:pt idx="10845">
                  <c:v>63.595999999999997</c:v>
                </c:pt>
                <c:pt idx="10846">
                  <c:v>63.591999999999999</c:v>
                </c:pt>
                <c:pt idx="10847">
                  <c:v>63.581000000000003</c:v>
                </c:pt>
                <c:pt idx="10848">
                  <c:v>63.563000000000002</c:v>
                </c:pt>
                <c:pt idx="10849">
                  <c:v>63.552</c:v>
                </c:pt>
                <c:pt idx="10850">
                  <c:v>63.53</c:v>
                </c:pt>
                <c:pt idx="10851">
                  <c:v>63.526000000000003</c:v>
                </c:pt>
                <c:pt idx="10852">
                  <c:v>63.512</c:v>
                </c:pt>
                <c:pt idx="10853">
                  <c:v>63.500999999999998</c:v>
                </c:pt>
                <c:pt idx="10854">
                  <c:v>63.49</c:v>
                </c:pt>
                <c:pt idx="10855">
                  <c:v>63.472000000000001</c:v>
                </c:pt>
                <c:pt idx="10856">
                  <c:v>63.460999999999999</c:v>
                </c:pt>
                <c:pt idx="10857">
                  <c:v>63.45</c:v>
                </c:pt>
                <c:pt idx="10858">
                  <c:v>63.445999999999998</c:v>
                </c:pt>
                <c:pt idx="10859">
                  <c:v>63.435000000000002</c:v>
                </c:pt>
                <c:pt idx="10860">
                  <c:v>63.417000000000002</c:v>
                </c:pt>
                <c:pt idx="10861">
                  <c:v>63.405999999999999</c:v>
                </c:pt>
                <c:pt idx="10862">
                  <c:v>63.396000000000001</c:v>
                </c:pt>
                <c:pt idx="10863">
                  <c:v>63.384</c:v>
                </c:pt>
                <c:pt idx="10864">
                  <c:v>63.381</c:v>
                </c:pt>
                <c:pt idx="10865">
                  <c:v>63.37</c:v>
                </c:pt>
                <c:pt idx="10866">
                  <c:v>63.351999999999997</c:v>
                </c:pt>
                <c:pt idx="10867">
                  <c:v>63.334000000000003</c:v>
                </c:pt>
                <c:pt idx="10868">
                  <c:v>63.319000000000003</c:v>
                </c:pt>
                <c:pt idx="10869">
                  <c:v>63.301000000000002</c:v>
                </c:pt>
                <c:pt idx="10870">
                  <c:v>63.308</c:v>
                </c:pt>
                <c:pt idx="10871">
                  <c:v>63.283000000000001</c:v>
                </c:pt>
                <c:pt idx="10872">
                  <c:v>63.271999999999998</c:v>
                </c:pt>
                <c:pt idx="10873">
                  <c:v>63.268000000000001</c:v>
                </c:pt>
                <c:pt idx="10874">
                  <c:v>63.247</c:v>
                </c:pt>
                <c:pt idx="10875">
                  <c:v>63.243000000000002</c:v>
                </c:pt>
                <c:pt idx="10876">
                  <c:v>63.228000000000002</c:v>
                </c:pt>
                <c:pt idx="10877">
                  <c:v>63.216999999999999</c:v>
                </c:pt>
                <c:pt idx="10878">
                  <c:v>63.21</c:v>
                </c:pt>
                <c:pt idx="10879">
                  <c:v>63.198999999999998</c:v>
                </c:pt>
                <c:pt idx="10880">
                  <c:v>63.173999999999999</c:v>
                </c:pt>
                <c:pt idx="10881">
                  <c:v>63.158999999999999</c:v>
                </c:pt>
                <c:pt idx="10882">
                  <c:v>63.165999999999997</c:v>
                </c:pt>
                <c:pt idx="10883">
                  <c:v>63.148000000000003</c:v>
                </c:pt>
                <c:pt idx="10884">
                  <c:v>63.140999999999998</c:v>
                </c:pt>
                <c:pt idx="10885">
                  <c:v>63.13</c:v>
                </c:pt>
                <c:pt idx="10886">
                  <c:v>63.119</c:v>
                </c:pt>
                <c:pt idx="10887">
                  <c:v>63.107999999999997</c:v>
                </c:pt>
                <c:pt idx="10888">
                  <c:v>63.104999999999997</c:v>
                </c:pt>
                <c:pt idx="10889">
                  <c:v>63.085999999999999</c:v>
                </c:pt>
                <c:pt idx="10890">
                  <c:v>63.064999999999998</c:v>
                </c:pt>
                <c:pt idx="10891">
                  <c:v>63.064</c:v>
                </c:pt>
                <c:pt idx="10892">
                  <c:v>63.054000000000002</c:v>
                </c:pt>
                <c:pt idx="10893">
                  <c:v>63.042999999999999</c:v>
                </c:pt>
                <c:pt idx="10894">
                  <c:v>63.034999999999997</c:v>
                </c:pt>
                <c:pt idx="10895">
                  <c:v>63.017000000000003</c:v>
                </c:pt>
                <c:pt idx="10896">
                  <c:v>63.006</c:v>
                </c:pt>
                <c:pt idx="10897">
                  <c:v>62.999000000000002</c:v>
                </c:pt>
                <c:pt idx="10898">
                  <c:v>62.976999999999997</c:v>
                </c:pt>
                <c:pt idx="10899">
                  <c:v>62.966000000000001</c:v>
                </c:pt>
                <c:pt idx="10900">
                  <c:v>62.966000000000001</c:v>
                </c:pt>
                <c:pt idx="10901">
                  <c:v>62.948</c:v>
                </c:pt>
                <c:pt idx="10902">
                  <c:v>62.936999999999998</c:v>
                </c:pt>
                <c:pt idx="10903">
                  <c:v>62.93</c:v>
                </c:pt>
                <c:pt idx="10904">
                  <c:v>62.908000000000001</c:v>
                </c:pt>
                <c:pt idx="10905">
                  <c:v>62.89</c:v>
                </c:pt>
                <c:pt idx="10906">
                  <c:v>62.89</c:v>
                </c:pt>
                <c:pt idx="10907">
                  <c:v>62.872</c:v>
                </c:pt>
                <c:pt idx="10908">
                  <c:v>62.856999999999999</c:v>
                </c:pt>
                <c:pt idx="10909">
                  <c:v>62.843000000000004</c:v>
                </c:pt>
                <c:pt idx="10910">
                  <c:v>62.828000000000003</c:v>
                </c:pt>
                <c:pt idx="10911">
                  <c:v>62.817</c:v>
                </c:pt>
                <c:pt idx="10912">
                  <c:v>62.817</c:v>
                </c:pt>
                <c:pt idx="10913">
                  <c:v>62.802999999999997</c:v>
                </c:pt>
                <c:pt idx="10914">
                  <c:v>62.795000000000002</c:v>
                </c:pt>
                <c:pt idx="10915">
                  <c:v>62.780999999999999</c:v>
                </c:pt>
                <c:pt idx="10916">
                  <c:v>62.765999999999998</c:v>
                </c:pt>
                <c:pt idx="10917">
                  <c:v>62.741</c:v>
                </c:pt>
                <c:pt idx="10918">
                  <c:v>62.737000000000002</c:v>
                </c:pt>
                <c:pt idx="10919">
                  <c:v>62.725999999999999</c:v>
                </c:pt>
                <c:pt idx="10920">
                  <c:v>62.719000000000001</c:v>
                </c:pt>
                <c:pt idx="10921">
                  <c:v>62.704999999999998</c:v>
                </c:pt>
                <c:pt idx="10922">
                  <c:v>62.683</c:v>
                </c:pt>
                <c:pt idx="10923">
                  <c:v>62.69</c:v>
                </c:pt>
                <c:pt idx="10924">
                  <c:v>62.679000000000002</c:v>
                </c:pt>
                <c:pt idx="10925">
                  <c:v>62.671999999999997</c:v>
                </c:pt>
                <c:pt idx="10926">
                  <c:v>62.646000000000001</c:v>
                </c:pt>
                <c:pt idx="10927">
                  <c:v>62.636000000000003</c:v>
                </c:pt>
                <c:pt idx="10928">
                  <c:v>62.634999999999998</c:v>
                </c:pt>
                <c:pt idx="10929">
                  <c:v>62.61</c:v>
                </c:pt>
                <c:pt idx="10930">
                  <c:v>62.613</c:v>
                </c:pt>
                <c:pt idx="10931">
                  <c:v>62.603000000000002</c:v>
                </c:pt>
                <c:pt idx="10932">
                  <c:v>62.584000000000003</c:v>
                </c:pt>
                <c:pt idx="10933">
                  <c:v>62.573999999999998</c:v>
                </c:pt>
                <c:pt idx="10934">
                  <c:v>62.555</c:v>
                </c:pt>
                <c:pt idx="10935">
                  <c:v>62.548000000000002</c:v>
                </c:pt>
                <c:pt idx="10936">
                  <c:v>62.540999999999997</c:v>
                </c:pt>
                <c:pt idx="10937">
                  <c:v>62.523000000000003</c:v>
                </c:pt>
                <c:pt idx="10938">
                  <c:v>62.508000000000003</c:v>
                </c:pt>
                <c:pt idx="10939">
                  <c:v>62.503999999999998</c:v>
                </c:pt>
                <c:pt idx="10940">
                  <c:v>62.497</c:v>
                </c:pt>
                <c:pt idx="10941">
                  <c:v>62.478999999999999</c:v>
                </c:pt>
                <c:pt idx="10942">
                  <c:v>62.472000000000001</c:v>
                </c:pt>
                <c:pt idx="10943">
                  <c:v>62.445999999999998</c:v>
                </c:pt>
                <c:pt idx="10944">
                  <c:v>62.453000000000003</c:v>
                </c:pt>
                <c:pt idx="10945">
                  <c:v>62.439</c:v>
                </c:pt>
                <c:pt idx="10946">
                  <c:v>62.420999999999999</c:v>
                </c:pt>
                <c:pt idx="10947">
                  <c:v>62.402999999999999</c:v>
                </c:pt>
                <c:pt idx="10948">
                  <c:v>62.395000000000003</c:v>
                </c:pt>
                <c:pt idx="10949">
                  <c:v>62.392000000000003</c:v>
                </c:pt>
                <c:pt idx="10950">
                  <c:v>62.372999999999998</c:v>
                </c:pt>
                <c:pt idx="10951">
                  <c:v>62.37</c:v>
                </c:pt>
                <c:pt idx="10952">
                  <c:v>62.366</c:v>
                </c:pt>
                <c:pt idx="10953">
                  <c:v>62.344000000000001</c:v>
                </c:pt>
                <c:pt idx="10954">
                  <c:v>62.337000000000003</c:v>
                </c:pt>
                <c:pt idx="10955">
                  <c:v>62.322000000000003</c:v>
                </c:pt>
                <c:pt idx="10956">
                  <c:v>62.301000000000002</c:v>
                </c:pt>
                <c:pt idx="10957">
                  <c:v>62.292999999999999</c:v>
                </c:pt>
                <c:pt idx="10958">
                  <c:v>62.29</c:v>
                </c:pt>
                <c:pt idx="10959">
                  <c:v>62.29</c:v>
                </c:pt>
                <c:pt idx="10960">
                  <c:v>62.274999999999999</c:v>
                </c:pt>
                <c:pt idx="10961">
                  <c:v>62.264000000000003</c:v>
                </c:pt>
                <c:pt idx="10962">
                  <c:v>62.246000000000002</c:v>
                </c:pt>
                <c:pt idx="10963">
                  <c:v>62.238999999999997</c:v>
                </c:pt>
                <c:pt idx="10964">
                  <c:v>62.216999999999999</c:v>
                </c:pt>
                <c:pt idx="10965">
                  <c:v>62.203000000000003</c:v>
                </c:pt>
                <c:pt idx="10966">
                  <c:v>62.201999999999998</c:v>
                </c:pt>
                <c:pt idx="10967">
                  <c:v>62.188000000000002</c:v>
                </c:pt>
                <c:pt idx="10968">
                  <c:v>62.17</c:v>
                </c:pt>
                <c:pt idx="10969">
                  <c:v>62.161999999999999</c:v>
                </c:pt>
                <c:pt idx="10970">
                  <c:v>62.140999999999998</c:v>
                </c:pt>
                <c:pt idx="10971">
                  <c:v>62.125999999999998</c:v>
                </c:pt>
                <c:pt idx="10972">
                  <c:v>62.119</c:v>
                </c:pt>
                <c:pt idx="10973">
                  <c:v>62.115000000000002</c:v>
                </c:pt>
                <c:pt idx="10974">
                  <c:v>62.09</c:v>
                </c:pt>
                <c:pt idx="10975">
                  <c:v>62.085999999999999</c:v>
                </c:pt>
                <c:pt idx="10976">
                  <c:v>62.072000000000003</c:v>
                </c:pt>
                <c:pt idx="10977">
                  <c:v>62.067999999999998</c:v>
                </c:pt>
                <c:pt idx="10978">
                  <c:v>62.061</c:v>
                </c:pt>
                <c:pt idx="10979">
                  <c:v>62.042000000000002</c:v>
                </c:pt>
                <c:pt idx="10980">
                  <c:v>62.030999999999999</c:v>
                </c:pt>
                <c:pt idx="10981">
                  <c:v>62.024000000000001</c:v>
                </c:pt>
                <c:pt idx="10982">
                  <c:v>62.01</c:v>
                </c:pt>
                <c:pt idx="10983">
                  <c:v>62.002000000000002</c:v>
                </c:pt>
                <c:pt idx="10984">
                  <c:v>62.002000000000002</c:v>
                </c:pt>
                <c:pt idx="10985">
                  <c:v>61.991</c:v>
                </c:pt>
                <c:pt idx="10986">
                  <c:v>61.976999999999997</c:v>
                </c:pt>
                <c:pt idx="10987">
                  <c:v>61.972999999999999</c:v>
                </c:pt>
                <c:pt idx="10988">
                  <c:v>61.959000000000003</c:v>
                </c:pt>
                <c:pt idx="10989">
                  <c:v>61.944000000000003</c:v>
                </c:pt>
                <c:pt idx="10990">
                  <c:v>61.933</c:v>
                </c:pt>
                <c:pt idx="10991">
                  <c:v>61.929000000000002</c:v>
                </c:pt>
                <c:pt idx="10992">
                  <c:v>61.911000000000001</c:v>
                </c:pt>
                <c:pt idx="10993">
                  <c:v>61.911000000000001</c:v>
                </c:pt>
                <c:pt idx="10994">
                  <c:v>61.893000000000001</c:v>
                </c:pt>
                <c:pt idx="10995">
                  <c:v>61.886000000000003</c:v>
                </c:pt>
                <c:pt idx="10996">
                  <c:v>61.868000000000002</c:v>
                </c:pt>
                <c:pt idx="10997">
                  <c:v>61.853000000000002</c:v>
                </c:pt>
                <c:pt idx="10998">
                  <c:v>61.848999999999997</c:v>
                </c:pt>
                <c:pt idx="10999">
                  <c:v>61.831000000000003</c:v>
                </c:pt>
                <c:pt idx="11000">
                  <c:v>61.813000000000002</c:v>
                </c:pt>
                <c:pt idx="11001">
                  <c:v>61.802</c:v>
                </c:pt>
                <c:pt idx="11002">
                  <c:v>61.805</c:v>
                </c:pt>
                <c:pt idx="11003">
                  <c:v>61.790999999999997</c:v>
                </c:pt>
                <c:pt idx="11004">
                  <c:v>61.78</c:v>
                </c:pt>
                <c:pt idx="11005">
                  <c:v>61.768999999999998</c:v>
                </c:pt>
                <c:pt idx="11006">
                  <c:v>61.755000000000003</c:v>
                </c:pt>
                <c:pt idx="11007">
                  <c:v>61.74</c:v>
                </c:pt>
                <c:pt idx="11008">
                  <c:v>61.735999999999997</c:v>
                </c:pt>
                <c:pt idx="11009">
                  <c:v>61.725999999999999</c:v>
                </c:pt>
                <c:pt idx="11010">
                  <c:v>61.722000000000001</c:v>
                </c:pt>
                <c:pt idx="11011">
                  <c:v>61.704000000000001</c:v>
                </c:pt>
                <c:pt idx="11012">
                  <c:v>61.7</c:v>
                </c:pt>
                <c:pt idx="11013">
                  <c:v>61.682000000000002</c:v>
                </c:pt>
                <c:pt idx="11014">
                  <c:v>61.677999999999997</c:v>
                </c:pt>
                <c:pt idx="11015">
                  <c:v>61.664000000000001</c:v>
                </c:pt>
                <c:pt idx="11016">
                  <c:v>61.649000000000001</c:v>
                </c:pt>
                <c:pt idx="11017">
                  <c:v>61.642000000000003</c:v>
                </c:pt>
                <c:pt idx="11018">
                  <c:v>61.627000000000002</c:v>
                </c:pt>
                <c:pt idx="11019">
                  <c:v>61.604999999999997</c:v>
                </c:pt>
                <c:pt idx="11020">
                  <c:v>61.597999999999999</c:v>
                </c:pt>
                <c:pt idx="11021">
                  <c:v>61.584000000000003</c:v>
                </c:pt>
                <c:pt idx="11022">
                  <c:v>61.569000000000003</c:v>
                </c:pt>
                <c:pt idx="11023">
                  <c:v>61.569000000000003</c:v>
                </c:pt>
                <c:pt idx="11024">
                  <c:v>61.546999999999997</c:v>
                </c:pt>
                <c:pt idx="11025">
                  <c:v>61.543999999999997</c:v>
                </c:pt>
                <c:pt idx="11026">
                  <c:v>61.542999999999999</c:v>
                </c:pt>
                <c:pt idx="11027">
                  <c:v>61.518000000000001</c:v>
                </c:pt>
                <c:pt idx="11028">
                  <c:v>61.511000000000003</c:v>
                </c:pt>
                <c:pt idx="11029">
                  <c:v>61.506999999999998</c:v>
                </c:pt>
                <c:pt idx="11030">
                  <c:v>61.493000000000002</c:v>
                </c:pt>
                <c:pt idx="11031">
                  <c:v>61.478000000000002</c:v>
                </c:pt>
                <c:pt idx="11032">
                  <c:v>61.478000000000002</c:v>
                </c:pt>
                <c:pt idx="11033">
                  <c:v>61.466999999999999</c:v>
                </c:pt>
                <c:pt idx="11034">
                  <c:v>61.445</c:v>
                </c:pt>
                <c:pt idx="11035">
                  <c:v>61.430999999999997</c:v>
                </c:pt>
                <c:pt idx="11036">
                  <c:v>61.423999999999999</c:v>
                </c:pt>
                <c:pt idx="11037">
                  <c:v>61.42</c:v>
                </c:pt>
                <c:pt idx="11038">
                  <c:v>61.408999999999999</c:v>
                </c:pt>
                <c:pt idx="11039">
                  <c:v>61.398000000000003</c:v>
                </c:pt>
                <c:pt idx="11040">
                  <c:v>61.375999999999998</c:v>
                </c:pt>
                <c:pt idx="11041">
                  <c:v>61.38</c:v>
                </c:pt>
                <c:pt idx="11042">
                  <c:v>61.369</c:v>
                </c:pt>
                <c:pt idx="11043">
                  <c:v>61.365000000000002</c:v>
                </c:pt>
                <c:pt idx="11044">
                  <c:v>61.357999999999997</c:v>
                </c:pt>
                <c:pt idx="11045">
                  <c:v>61.335999999999999</c:v>
                </c:pt>
                <c:pt idx="11046">
                  <c:v>61.320999999999998</c:v>
                </c:pt>
                <c:pt idx="11047">
                  <c:v>61.311</c:v>
                </c:pt>
                <c:pt idx="11048">
                  <c:v>61.302999999999997</c:v>
                </c:pt>
                <c:pt idx="11049">
                  <c:v>61.295999999999999</c:v>
                </c:pt>
                <c:pt idx="11050">
                  <c:v>61.277999999999999</c:v>
                </c:pt>
                <c:pt idx="11051">
                  <c:v>61.27</c:v>
                </c:pt>
                <c:pt idx="11052">
                  <c:v>61.256</c:v>
                </c:pt>
                <c:pt idx="11053">
                  <c:v>61.252000000000002</c:v>
                </c:pt>
                <c:pt idx="11054">
                  <c:v>61.234000000000002</c:v>
                </c:pt>
                <c:pt idx="11055">
                  <c:v>61.222999999999999</c:v>
                </c:pt>
                <c:pt idx="11056">
                  <c:v>61.212000000000003</c:v>
                </c:pt>
                <c:pt idx="11057">
                  <c:v>61.207999999999998</c:v>
                </c:pt>
                <c:pt idx="11058">
                  <c:v>61.194000000000003</c:v>
                </c:pt>
                <c:pt idx="11059">
                  <c:v>61.19</c:v>
                </c:pt>
                <c:pt idx="11060">
                  <c:v>61.176000000000002</c:v>
                </c:pt>
                <c:pt idx="11061">
                  <c:v>61.161000000000001</c:v>
                </c:pt>
                <c:pt idx="11062">
                  <c:v>61.154000000000003</c:v>
                </c:pt>
                <c:pt idx="11063">
                  <c:v>61.146000000000001</c:v>
                </c:pt>
                <c:pt idx="11064">
                  <c:v>61.128</c:v>
                </c:pt>
                <c:pt idx="11065">
                  <c:v>61.113999999999997</c:v>
                </c:pt>
                <c:pt idx="11066">
                  <c:v>61.113999999999997</c:v>
                </c:pt>
                <c:pt idx="11067">
                  <c:v>61.091999999999999</c:v>
                </c:pt>
                <c:pt idx="11068">
                  <c:v>61.088000000000001</c:v>
                </c:pt>
                <c:pt idx="11069">
                  <c:v>61.076999999999998</c:v>
                </c:pt>
                <c:pt idx="11070">
                  <c:v>61.07</c:v>
                </c:pt>
                <c:pt idx="11071">
                  <c:v>61.063000000000002</c:v>
                </c:pt>
                <c:pt idx="11072">
                  <c:v>61.052</c:v>
                </c:pt>
                <c:pt idx="11073">
                  <c:v>61.043999999999997</c:v>
                </c:pt>
                <c:pt idx="11074">
                  <c:v>61.023000000000003</c:v>
                </c:pt>
                <c:pt idx="11075">
                  <c:v>61.018999999999998</c:v>
                </c:pt>
                <c:pt idx="11076">
                  <c:v>61.012</c:v>
                </c:pt>
                <c:pt idx="11077">
                  <c:v>61.003999999999998</c:v>
                </c:pt>
                <c:pt idx="11078">
                  <c:v>60.993000000000002</c:v>
                </c:pt>
                <c:pt idx="11079">
                  <c:v>60.975000000000001</c:v>
                </c:pt>
                <c:pt idx="11080">
                  <c:v>60.972000000000001</c:v>
                </c:pt>
                <c:pt idx="11081">
                  <c:v>60.942999999999998</c:v>
                </c:pt>
                <c:pt idx="11082">
                  <c:v>60.939</c:v>
                </c:pt>
                <c:pt idx="11083">
                  <c:v>60.927999999999997</c:v>
                </c:pt>
                <c:pt idx="11084">
                  <c:v>60.920999999999999</c:v>
                </c:pt>
                <c:pt idx="11085">
                  <c:v>60.91</c:v>
                </c:pt>
                <c:pt idx="11086">
                  <c:v>60.905999999999999</c:v>
                </c:pt>
                <c:pt idx="11087">
                  <c:v>60.895000000000003</c:v>
                </c:pt>
                <c:pt idx="11088">
                  <c:v>60.881</c:v>
                </c:pt>
                <c:pt idx="11089">
                  <c:v>60.87</c:v>
                </c:pt>
                <c:pt idx="11090">
                  <c:v>60.872999999999998</c:v>
                </c:pt>
                <c:pt idx="11091">
                  <c:v>60.850999999999999</c:v>
                </c:pt>
                <c:pt idx="11092">
                  <c:v>60.847999999999999</c:v>
                </c:pt>
                <c:pt idx="11093">
                  <c:v>60.819000000000003</c:v>
                </c:pt>
                <c:pt idx="11094">
                  <c:v>60.814999999999998</c:v>
                </c:pt>
                <c:pt idx="11095">
                  <c:v>60.811</c:v>
                </c:pt>
                <c:pt idx="11096">
                  <c:v>60.808</c:v>
                </c:pt>
                <c:pt idx="11097">
                  <c:v>60.789000000000001</c:v>
                </c:pt>
                <c:pt idx="11098">
                  <c:v>60.786000000000001</c:v>
                </c:pt>
                <c:pt idx="11099">
                  <c:v>60.774999999999999</c:v>
                </c:pt>
                <c:pt idx="11100">
                  <c:v>60.756999999999998</c:v>
                </c:pt>
                <c:pt idx="11101">
                  <c:v>60.746000000000002</c:v>
                </c:pt>
                <c:pt idx="11102">
                  <c:v>60.738</c:v>
                </c:pt>
                <c:pt idx="11103">
                  <c:v>60.713000000000001</c:v>
                </c:pt>
                <c:pt idx="11104">
                  <c:v>60.72</c:v>
                </c:pt>
                <c:pt idx="11105">
                  <c:v>60.701999999999998</c:v>
                </c:pt>
                <c:pt idx="11106">
                  <c:v>60.691000000000003</c:v>
                </c:pt>
                <c:pt idx="11107">
                  <c:v>60.68</c:v>
                </c:pt>
                <c:pt idx="11108">
                  <c:v>60.665999999999997</c:v>
                </c:pt>
                <c:pt idx="11109">
                  <c:v>60.648000000000003</c:v>
                </c:pt>
                <c:pt idx="11110">
                  <c:v>60.651000000000003</c:v>
                </c:pt>
                <c:pt idx="11111">
                  <c:v>60.633000000000003</c:v>
                </c:pt>
                <c:pt idx="11112">
                  <c:v>60.625999999999998</c:v>
                </c:pt>
                <c:pt idx="11113">
                  <c:v>60.628999999999998</c:v>
                </c:pt>
                <c:pt idx="11114">
                  <c:v>60.603999999999999</c:v>
                </c:pt>
                <c:pt idx="11115">
                  <c:v>60.593000000000004</c:v>
                </c:pt>
                <c:pt idx="11116">
                  <c:v>60.588999999999999</c:v>
                </c:pt>
                <c:pt idx="11117">
                  <c:v>60.575000000000003</c:v>
                </c:pt>
                <c:pt idx="11118">
                  <c:v>60.56</c:v>
                </c:pt>
                <c:pt idx="11119">
                  <c:v>60.564</c:v>
                </c:pt>
                <c:pt idx="11120">
                  <c:v>60.545999999999999</c:v>
                </c:pt>
                <c:pt idx="11121">
                  <c:v>60.530999999999999</c:v>
                </c:pt>
                <c:pt idx="11122">
                  <c:v>60.537999999999997</c:v>
                </c:pt>
                <c:pt idx="11123">
                  <c:v>60.515999999999998</c:v>
                </c:pt>
                <c:pt idx="11124">
                  <c:v>60.505000000000003</c:v>
                </c:pt>
                <c:pt idx="11125">
                  <c:v>60.502000000000002</c:v>
                </c:pt>
                <c:pt idx="11126">
                  <c:v>60.484000000000002</c:v>
                </c:pt>
                <c:pt idx="11127">
                  <c:v>60.472999999999999</c:v>
                </c:pt>
                <c:pt idx="11128">
                  <c:v>60.462000000000003</c:v>
                </c:pt>
                <c:pt idx="11129">
                  <c:v>60.454000000000001</c:v>
                </c:pt>
                <c:pt idx="11130">
                  <c:v>60.451000000000001</c:v>
                </c:pt>
                <c:pt idx="11131">
                  <c:v>60.442999999999998</c:v>
                </c:pt>
                <c:pt idx="11132">
                  <c:v>60.417999999999999</c:v>
                </c:pt>
                <c:pt idx="11133">
                  <c:v>60.406999999999996</c:v>
                </c:pt>
                <c:pt idx="11134">
                  <c:v>60.411000000000001</c:v>
                </c:pt>
                <c:pt idx="11135">
                  <c:v>60.392000000000003</c:v>
                </c:pt>
                <c:pt idx="11136">
                  <c:v>60.389000000000003</c:v>
                </c:pt>
                <c:pt idx="11137">
                  <c:v>60.381</c:v>
                </c:pt>
                <c:pt idx="11138">
                  <c:v>60.363</c:v>
                </c:pt>
                <c:pt idx="11139">
                  <c:v>60.36</c:v>
                </c:pt>
                <c:pt idx="11140">
                  <c:v>60.348999999999997</c:v>
                </c:pt>
                <c:pt idx="11141">
                  <c:v>60.331000000000003</c:v>
                </c:pt>
                <c:pt idx="11142">
                  <c:v>60.334000000000003</c:v>
                </c:pt>
                <c:pt idx="11143">
                  <c:v>60.319000000000003</c:v>
                </c:pt>
                <c:pt idx="11144">
                  <c:v>60.305</c:v>
                </c:pt>
                <c:pt idx="11145">
                  <c:v>60.298000000000002</c:v>
                </c:pt>
                <c:pt idx="11146">
                  <c:v>60.286999999999999</c:v>
                </c:pt>
                <c:pt idx="11147">
                  <c:v>60.276000000000003</c:v>
                </c:pt>
                <c:pt idx="11148">
                  <c:v>60.261000000000003</c:v>
                </c:pt>
                <c:pt idx="11149">
                  <c:v>60.256999999999998</c:v>
                </c:pt>
                <c:pt idx="11150">
                  <c:v>60.243000000000002</c:v>
                </c:pt>
                <c:pt idx="11151">
                  <c:v>60.228000000000002</c:v>
                </c:pt>
                <c:pt idx="11152">
                  <c:v>60.231999999999999</c:v>
                </c:pt>
                <c:pt idx="11153">
                  <c:v>60.213999999999999</c:v>
                </c:pt>
                <c:pt idx="11154">
                  <c:v>60.198999999999998</c:v>
                </c:pt>
                <c:pt idx="11155">
                  <c:v>60.195999999999998</c:v>
                </c:pt>
                <c:pt idx="11156">
                  <c:v>60.180999999999997</c:v>
                </c:pt>
                <c:pt idx="11157">
                  <c:v>60.162999999999997</c:v>
                </c:pt>
                <c:pt idx="11158">
                  <c:v>60.155999999999999</c:v>
                </c:pt>
                <c:pt idx="11159">
                  <c:v>60.152000000000001</c:v>
                </c:pt>
                <c:pt idx="11160">
                  <c:v>60.137</c:v>
                </c:pt>
                <c:pt idx="11161">
                  <c:v>60.13</c:v>
                </c:pt>
                <c:pt idx="11162">
                  <c:v>60.119</c:v>
                </c:pt>
                <c:pt idx="11163">
                  <c:v>60.112000000000002</c:v>
                </c:pt>
                <c:pt idx="11164">
                  <c:v>60.100999999999999</c:v>
                </c:pt>
                <c:pt idx="11165">
                  <c:v>60.094000000000001</c:v>
                </c:pt>
                <c:pt idx="11166">
                  <c:v>60.079000000000001</c:v>
                </c:pt>
                <c:pt idx="11167">
                  <c:v>60.079000000000001</c:v>
                </c:pt>
                <c:pt idx="11168">
                  <c:v>60.061</c:v>
                </c:pt>
                <c:pt idx="11169">
                  <c:v>60.045999999999999</c:v>
                </c:pt>
                <c:pt idx="11170">
                  <c:v>60.039000000000001</c:v>
                </c:pt>
                <c:pt idx="11171">
                  <c:v>60.027999999999999</c:v>
                </c:pt>
                <c:pt idx="11172">
                  <c:v>60.01</c:v>
                </c:pt>
                <c:pt idx="11173">
                  <c:v>60.003</c:v>
                </c:pt>
                <c:pt idx="11174">
                  <c:v>59.988</c:v>
                </c:pt>
                <c:pt idx="11175">
                  <c:v>59.988</c:v>
                </c:pt>
                <c:pt idx="11176">
                  <c:v>59.97</c:v>
                </c:pt>
                <c:pt idx="11177">
                  <c:v>59.97</c:v>
                </c:pt>
                <c:pt idx="11178">
                  <c:v>59.959000000000003</c:v>
                </c:pt>
                <c:pt idx="11179">
                  <c:v>59.951000000000001</c:v>
                </c:pt>
                <c:pt idx="11180">
                  <c:v>59.936</c:v>
                </c:pt>
                <c:pt idx="11181">
                  <c:v>59.929000000000002</c:v>
                </c:pt>
                <c:pt idx="11182">
                  <c:v>59.914999999999999</c:v>
                </c:pt>
                <c:pt idx="11183">
                  <c:v>59.904000000000003</c:v>
                </c:pt>
                <c:pt idx="11184">
                  <c:v>59.896000000000001</c:v>
                </c:pt>
                <c:pt idx="11185">
                  <c:v>59.896000000000001</c:v>
                </c:pt>
                <c:pt idx="11186">
                  <c:v>59.878</c:v>
                </c:pt>
                <c:pt idx="11187">
                  <c:v>59.871000000000002</c:v>
                </c:pt>
                <c:pt idx="11188">
                  <c:v>59.863</c:v>
                </c:pt>
                <c:pt idx="11189">
                  <c:v>59.851999999999997</c:v>
                </c:pt>
                <c:pt idx="11190">
                  <c:v>59.834000000000003</c:v>
                </c:pt>
                <c:pt idx="11191">
                  <c:v>59.826999999999998</c:v>
                </c:pt>
                <c:pt idx="11192">
                  <c:v>59.819000000000003</c:v>
                </c:pt>
                <c:pt idx="11193">
                  <c:v>59.805</c:v>
                </c:pt>
                <c:pt idx="11194">
                  <c:v>59.801000000000002</c:v>
                </c:pt>
                <c:pt idx="11195">
                  <c:v>59.786000000000001</c:v>
                </c:pt>
                <c:pt idx="11196">
                  <c:v>59.779000000000003</c:v>
                </c:pt>
                <c:pt idx="11197">
                  <c:v>59.768000000000001</c:v>
                </c:pt>
                <c:pt idx="11198">
                  <c:v>59.756999999999998</c:v>
                </c:pt>
                <c:pt idx="11199">
                  <c:v>59.75</c:v>
                </c:pt>
                <c:pt idx="11200">
                  <c:v>59.746000000000002</c:v>
                </c:pt>
                <c:pt idx="11201">
                  <c:v>59.734999999999999</c:v>
                </c:pt>
                <c:pt idx="11202">
                  <c:v>59.716999999999999</c:v>
                </c:pt>
                <c:pt idx="11203">
                  <c:v>59.706000000000003</c:v>
                </c:pt>
                <c:pt idx="11204">
                  <c:v>59.695</c:v>
                </c:pt>
                <c:pt idx="11205">
                  <c:v>59.668999999999997</c:v>
                </c:pt>
                <c:pt idx="11206">
                  <c:v>59.668999999999997</c:v>
                </c:pt>
                <c:pt idx="11207">
                  <c:v>59.655000000000001</c:v>
                </c:pt>
                <c:pt idx="11208">
                  <c:v>59.643999999999998</c:v>
                </c:pt>
                <c:pt idx="11209">
                  <c:v>59.643999999999998</c:v>
                </c:pt>
                <c:pt idx="11210">
                  <c:v>59.628999999999998</c:v>
                </c:pt>
                <c:pt idx="11211">
                  <c:v>59.628999999999998</c:v>
                </c:pt>
                <c:pt idx="11212">
                  <c:v>59.618000000000002</c:v>
                </c:pt>
                <c:pt idx="11213">
                  <c:v>59.610999999999997</c:v>
                </c:pt>
                <c:pt idx="11214">
                  <c:v>59.595999999999997</c:v>
                </c:pt>
                <c:pt idx="11215">
                  <c:v>59.588000000000001</c:v>
                </c:pt>
                <c:pt idx="11216">
                  <c:v>59.585000000000001</c:v>
                </c:pt>
                <c:pt idx="11217">
                  <c:v>59.57</c:v>
                </c:pt>
                <c:pt idx="11218">
                  <c:v>59.566000000000003</c:v>
                </c:pt>
                <c:pt idx="11219">
                  <c:v>59.555</c:v>
                </c:pt>
                <c:pt idx="11220">
                  <c:v>59.540999999999997</c:v>
                </c:pt>
                <c:pt idx="11221">
                  <c:v>59.540999999999997</c:v>
                </c:pt>
                <c:pt idx="11222">
                  <c:v>59.521999999999998</c:v>
                </c:pt>
                <c:pt idx="11223">
                  <c:v>59.503999999999998</c:v>
                </c:pt>
                <c:pt idx="11224">
                  <c:v>59.497</c:v>
                </c:pt>
                <c:pt idx="11225">
                  <c:v>59.49</c:v>
                </c:pt>
                <c:pt idx="11226">
                  <c:v>59.481999999999999</c:v>
                </c:pt>
                <c:pt idx="11227">
                  <c:v>59.470999999999997</c:v>
                </c:pt>
                <c:pt idx="11228">
                  <c:v>59.463999999999999</c:v>
                </c:pt>
                <c:pt idx="11229">
                  <c:v>59.448999999999998</c:v>
                </c:pt>
                <c:pt idx="11230">
                  <c:v>59.445</c:v>
                </c:pt>
                <c:pt idx="11231">
                  <c:v>59.430999999999997</c:v>
                </c:pt>
                <c:pt idx="11232">
                  <c:v>59.42</c:v>
                </c:pt>
                <c:pt idx="11233">
                  <c:v>59.412999999999997</c:v>
                </c:pt>
                <c:pt idx="11234">
                  <c:v>59.398000000000003</c:v>
                </c:pt>
                <c:pt idx="11235">
                  <c:v>59.387</c:v>
                </c:pt>
                <c:pt idx="11236">
                  <c:v>59.387</c:v>
                </c:pt>
                <c:pt idx="11237">
                  <c:v>59.375999999999998</c:v>
                </c:pt>
                <c:pt idx="11238">
                  <c:v>59.360999999999997</c:v>
                </c:pt>
                <c:pt idx="11239">
                  <c:v>59.35</c:v>
                </c:pt>
                <c:pt idx="11240">
                  <c:v>59.328000000000003</c:v>
                </c:pt>
                <c:pt idx="11241">
                  <c:v>59.328000000000003</c:v>
                </c:pt>
                <c:pt idx="11242">
                  <c:v>59.328000000000003</c:v>
                </c:pt>
                <c:pt idx="11243">
                  <c:v>59.314</c:v>
                </c:pt>
                <c:pt idx="11244">
                  <c:v>59.302999999999997</c:v>
                </c:pt>
                <c:pt idx="11245">
                  <c:v>59.302</c:v>
                </c:pt>
                <c:pt idx="11246">
                  <c:v>59.280999999999999</c:v>
                </c:pt>
                <c:pt idx="11247">
                  <c:v>59.265999999999998</c:v>
                </c:pt>
                <c:pt idx="11248">
                  <c:v>59.265999999999998</c:v>
                </c:pt>
                <c:pt idx="11249">
                  <c:v>59.244</c:v>
                </c:pt>
                <c:pt idx="11250">
                  <c:v>59.244</c:v>
                </c:pt>
                <c:pt idx="11251">
                  <c:v>59.232999999999997</c:v>
                </c:pt>
                <c:pt idx="11252">
                  <c:v>59.225999999999999</c:v>
                </c:pt>
                <c:pt idx="11253">
                  <c:v>59.207000000000001</c:v>
                </c:pt>
                <c:pt idx="11254">
                  <c:v>59.210999999999999</c:v>
                </c:pt>
                <c:pt idx="11255">
                  <c:v>59.195999999999998</c:v>
                </c:pt>
                <c:pt idx="11256">
                  <c:v>59.177999999999997</c:v>
                </c:pt>
                <c:pt idx="11257">
                  <c:v>59.177999999999997</c:v>
                </c:pt>
                <c:pt idx="11258">
                  <c:v>59.167000000000002</c:v>
                </c:pt>
                <c:pt idx="11259">
                  <c:v>59.155999999999999</c:v>
                </c:pt>
                <c:pt idx="11260">
                  <c:v>59.149000000000001</c:v>
                </c:pt>
                <c:pt idx="11261">
                  <c:v>59.127000000000002</c:v>
                </c:pt>
                <c:pt idx="11262">
                  <c:v>59.119</c:v>
                </c:pt>
                <c:pt idx="11263">
                  <c:v>59.107999999999997</c:v>
                </c:pt>
                <c:pt idx="11264">
                  <c:v>59.100999999999999</c:v>
                </c:pt>
                <c:pt idx="11265">
                  <c:v>59.082999999999998</c:v>
                </c:pt>
                <c:pt idx="11266">
                  <c:v>59.079000000000001</c:v>
                </c:pt>
                <c:pt idx="11267">
                  <c:v>59.067999999999998</c:v>
                </c:pt>
                <c:pt idx="11268">
                  <c:v>59.052999999999997</c:v>
                </c:pt>
                <c:pt idx="11269">
                  <c:v>59.052999999999997</c:v>
                </c:pt>
                <c:pt idx="11270">
                  <c:v>59.045999999999999</c:v>
                </c:pt>
                <c:pt idx="11271">
                  <c:v>59.034999999999997</c:v>
                </c:pt>
                <c:pt idx="11272">
                  <c:v>59.024000000000001</c:v>
                </c:pt>
                <c:pt idx="11273">
                  <c:v>59.034999999999997</c:v>
                </c:pt>
                <c:pt idx="11274">
                  <c:v>59.006</c:v>
                </c:pt>
                <c:pt idx="11275">
                  <c:v>58.994999999999997</c:v>
                </c:pt>
                <c:pt idx="11276">
                  <c:v>58.987000000000002</c:v>
                </c:pt>
                <c:pt idx="11277">
                  <c:v>58.969000000000001</c:v>
                </c:pt>
                <c:pt idx="11278">
                  <c:v>58.969000000000001</c:v>
                </c:pt>
                <c:pt idx="11279">
                  <c:v>58.962000000000003</c:v>
                </c:pt>
                <c:pt idx="11280">
                  <c:v>58.957999999999998</c:v>
                </c:pt>
                <c:pt idx="11281">
                  <c:v>58.954000000000001</c:v>
                </c:pt>
                <c:pt idx="11282">
                  <c:v>58.932000000000002</c:v>
                </c:pt>
                <c:pt idx="11283">
                  <c:v>58.932000000000002</c:v>
                </c:pt>
                <c:pt idx="11284">
                  <c:v>58.924999999999997</c:v>
                </c:pt>
                <c:pt idx="11285">
                  <c:v>58.924999999999997</c:v>
                </c:pt>
                <c:pt idx="11286">
                  <c:v>58.902999999999999</c:v>
                </c:pt>
                <c:pt idx="11287">
                  <c:v>58.899000000000001</c:v>
                </c:pt>
                <c:pt idx="11288">
                  <c:v>58.881</c:v>
                </c:pt>
                <c:pt idx="11289">
                  <c:v>58.872999999999998</c:v>
                </c:pt>
                <c:pt idx="11290">
                  <c:v>58.872999999999998</c:v>
                </c:pt>
                <c:pt idx="11291">
                  <c:v>58.854999999999997</c:v>
                </c:pt>
                <c:pt idx="11292">
                  <c:v>58.837000000000003</c:v>
                </c:pt>
                <c:pt idx="11293">
                  <c:v>58.829000000000001</c:v>
                </c:pt>
                <c:pt idx="11294">
                  <c:v>58.819000000000003</c:v>
                </c:pt>
                <c:pt idx="11295">
                  <c:v>58.811</c:v>
                </c:pt>
                <c:pt idx="11296">
                  <c:v>58.814</c:v>
                </c:pt>
                <c:pt idx="11297">
                  <c:v>58.792999999999999</c:v>
                </c:pt>
                <c:pt idx="11298">
                  <c:v>58.774999999999999</c:v>
                </c:pt>
                <c:pt idx="11299">
                  <c:v>58.774000000000001</c:v>
                </c:pt>
                <c:pt idx="11300">
                  <c:v>58.767000000000003</c:v>
                </c:pt>
                <c:pt idx="11301">
                  <c:v>58.744999999999997</c:v>
                </c:pt>
                <c:pt idx="11302">
                  <c:v>58.734000000000002</c:v>
                </c:pt>
                <c:pt idx="11303">
                  <c:v>58.734000000000002</c:v>
                </c:pt>
                <c:pt idx="11304">
                  <c:v>58.722999999999999</c:v>
                </c:pt>
                <c:pt idx="11305">
                  <c:v>58.712000000000003</c:v>
                </c:pt>
                <c:pt idx="11306">
                  <c:v>58.704999999999998</c:v>
                </c:pt>
                <c:pt idx="11307">
                  <c:v>58.69</c:v>
                </c:pt>
                <c:pt idx="11308">
                  <c:v>58.686</c:v>
                </c:pt>
                <c:pt idx="11309">
                  <c:v>58.667999999999999</c:v>
                </c:pt>
                <c:pt idx="11310">
                  <c:v>58.671999999999997</c:v>
                </c:pt>
                <c:pt idx="11311">
                  <c:v>58.664000000000001</c:v>
                </c:pt>
                <c:pt idx="11312">
                  <c:v>58.65</c:v>
                </c:pt>
                <c:pt idx="11313">
                  <c:v>58.639000000000003</c:v>
                </c:pt>
                <c:pt idx="11314">
                  <c:v>58.624000000000002</c:v>
                </c:pt>
                <c:pt idx="11315">
                  <c:v>58.624000000000002</c:v>
                </c:pt>
                <c:pt idx="11316">
                  <c:v>58.609000000000002</c:v>
                </c:pt>
                <c:pt idx="11317">
                  <c:v>58.597999999999999</c:v>
                </c:pt>
                <c:pt idx="11318">
                  <c:v>58.591000000000001</c:v>
                </c:pt>
                <c:pt idx="11319">
                  <c:v>58.576000000000001</c:v>
                </c:pt>
                <c:pt idx="11320">
                  <c:v>58.569000000000003</c:v>
                </c:pt>
                <c:pt idx="11321">
                  <c:v>58.561999999999998</c:v>
                </c:pt>
                <c:pt idx="11322">
                  <c:v>58.542999999999999</c:v>
                </c:pt>
                <c:pt idx="11323">
                  <c:v>58.536000000000001</c:v>
                </c:pt>
                <c:pt idx="11324">
                  <c:v>58.529000000000003</c:v>
                </c:pt>
                <c:pt idx="11325">
                  <c:v>58.514000000000003</c:v>
                </c:pt>
                <c:pt idx="11326">
                  <c:v>58.51</c:v>
                </c:pt>
                <c:pt idx="11327">
                  <c:v>58.506</c:v>
                </c:pt>
                <c:pt idx="11328">
                  <c:v>58.488</c:v>
                </c:pt>
                <c:pt idx="11329">
                  <c:v>58.484999999999999</c:v>
                </c:pt>
                <c:pt idx="11330">
                  <c:v>58.466000000000001</c:v>
                </c:pt>
                <c:pt idx="11331">
                  <c:v>58.451999999999998</c:v>
                </c:pt>
                <c:pt idx="11332">
                  <c:v>58.448</c:v>
                </c:pt>
                <c:pt idx="11333">
                  <c:v>58.448</c:v>
                </c:pt>
                <c:pt idx="11334">
                  <c:v>58.44</c:v>
                </c:pt>
                <c:pt idx="11335">
                  <c:v>58.436999999999998</c:v>
                </c:pt>
                <c:pt idx="11336">
                  <c:v>58.421999999999997</c:v>
                </c:pt>
                <c:pt idx="11337">
                  <c:v>58.414999999999999</c:v>
                </c:pt>
                <c:pt idx="11338">
                  <c:v>58.406999999999996</c:v>
                </c:pt>
                <c:pt idx="11339">
                  <c:v>58.396000000000001</c:v>
                </c:pt>
                <c:pt idx="11340">
                  <c:v>58.384999999999998</c:v>
                </c:pt>
                <c:pt idx="11341">
                  <c:v>58.381999999999998</c:v>
                </c:pt>
                <c:pt idx="11342">
                  <c:v>58.374000000000002</c:v>
                </c:pt>
                <c:pt idx="11343">
                  <c:v>58.363</c:v>
                </c:pt>
                <c:pt idx="11344">
                  <c:v>58.359000000000002</c:v>
                </c:pt>
                <c:pt idx="11345">
                  <c:v>58.341000000000001</c:v>
                </c:pt>
                <c:pt idx="11346">
                  <c:v>58.326999999999998</c:v>
                </c:pt>
                <c:pt idx="11347">
                  <c:v>58.316000000000003</c:v>
                </c:pt>
                <c:pt idx="11348">
                  <c:v>58.308</c:v>
                </c:pt>
                <c:pt idx="11349">
                  <c:v>58.301000000000002</c:v>
                </c:pt>
                <c:pt idx="11350">
                  <c:v>58.29</c:v>
                </c:pt>
                <c:pt idx="11351">
                  <c:v>58.271999999999998</c:v>
                </c:pt>
                <c:pt idx="11352">
                  <c:v>58.268000000000001</c:v>
                </c:pt>
                <c:pt idx="11353">
                  <c:v>58.264000000000003</c:v>
                </c:pt>
                <c:pt idx="11354">
                  <c:v>58.253</c:v>
                </c:pt>
                <c:pt idx="11355">
                  <c:v>58.241999999999997</c:v>
                </c:pt>
                <c:pt idx="11356">
                  <c:v>58.238</c:v>
                </c:pt>
                <c:pt idx="11357">
                  <c:v>58.223999999999997</c:v>
                </c:pt>
                <c:pt idx="11358">
                  <c:v>58.216000000000001</c:v>
                </c:pt>
                <c:pt idx="11359">
                  <c:v>58.209000000000003</c:v>
                </c:pt>
                <c:pt idx="11360">
                  <c:v>58.201999999999998</c:v>
                </c:pt>
                <c:pt idx="11361">
                  <c:v>58.194000000000003</c:v>
                </c:pt>
                <c:pt idx="11362">
                  <c:v>58.18</c:v>
                </c:pt>
                <c:pt idx="11363">
                  <c:v>58.176000000000002</c:v>
                </c:pt>
                <c:pt idx="11364">
                  <c:v>58.164999999999999</c:v>
                </c:pt>
                <c:pt idx="11365">
                  <c:v>58.158000000000001</c:v>
                </c:pt>
                <c:pt idx="11366">
                  <c:v>58.143000000000001</c:v>
                </c:pt>
                <c:pt idx="11367">
                  <c:v>58.143000000000001</c:v>
                </c:pt>
                <c:pt idx="11368">
                  <c:v>58.136000000000003</c:v>
                </c:pt>
                <c:pt idx="11369">
                  <c:v>58.113999999999997</c:v>
                </c:pt>
                <c:pt idx="11370">
                  <c:v>58.121000000000002</c:v>
                </c:pt>
                <c:pt idx="11371">
                  <c:v>58.116999999999997</c:v>
                </c:pt>
                <c:pt idx="11372">
                  <c:v>58.098999999999997</c:v>
                </c:pt>
                <c:pt idx="11373">
                  <c:v>58.081000000000003</c:v>
                </c:pt>
                <c:pt idx="11374">
                  <c:v>58.076999999999998</c:v>
                </c:pt>
                <c:pt idx="11375">
                  <c:v>58.061999999999998</c:v>
                </c:pt>
                <c:pt idx="11376">
                  <c:v>58.058999999999997</c:v>
                </c:pt>
                <c:pt idx="11377">
                  <c:v>58.051000000000002</c:v>
                </c:pt>
                <c:pt idx="11378">
                  <c:v>58.043999999999997</c:v>
                </c:pt>
                <c:pt idx="11379">
                  <c:v>58.021999999999998</c:v>
                </c:pt>
                <c:pt idx="11380">
                  <c:v>58.018000000000001</c:v>
                </c:pt>
                <c:pt idx="11381">
                  <c:v>58.011000000000003</c:v>
                </c:pt>
                <c:pt idx="11382">
                  <c:v>58.011000000000003</c:v>
                </c:pt>
                <c:pt idx="11383">
                  <c:v>58</c:v>
                </c:pt>
                <c:pt idx="11384">
                  <c:v>57.984999999999999</c:v>
                </c:pt>
                <c:pt idx="11385">
                  <c:v>57.978000000000002</c:v>
                </c:pt>
                <c:pt idx="11386">
                  <c:v>57.966999999999999</c:v>
                </c:pt>
                <c:pt idx="11387">
                  <c:v>57.959000000000003</c:v>
                </c:pt>
                <c:pt idx="11388">
                  <c:v>57.941000000000003</c:v>
                </c:pt>
                <c:pt idx="11389">
                  <c:v>57.936999999999998</c:v>
                </c:pt>
                <c:pt idx="11390">
                  <c:v>57.93</c:v>
                </c:pt>
                <c:pt idx="11391">
                  <c:v>57.918999999999997</c:v>
                </c:pt>
                <c:pt idx="11392">
                  <c:v>57.914999999999999</c:v>
                </c:pt>
                <c:pt idx="11393">
                  <c:v>57.908000000000001</c:v>
                </c:pt>
                <c:pt idx="11394">
                  <c:v>57.908000000000001</c:v>
                </c:pt>
                <c:pt idx="11395">
                  <c:v>57.89</c:v>
                </c:pt>
                <c:pt idx="11396">
                  <c:v>57.881999999999998</c:v>
                </c:pt>
                <c:pt idx="11397">
                  <c:v>57.871000000000002</c:v>
                </c:pt>
                <c:pt idx="11398">
                  <c:v>57.863999999999997</c:v>
                </c:pt>
                <c:pt idx="11399">
                  <c:v>57.86</c:v>
                </c:pt>
                <c:pt idx="11400">
                  <c:v>57.844999999999999</c:v>
                </c:pt>
                <c:pt idx="11401">
                  <c:v>57.838000000000001</c:v>
                </c:pt>
                <c:pt idx="11402">
                  <c:v>57.816000000000003</c:v>
                </c:pt>
                <c:pt idx="11403">
                  <c:v>57.808999999999997</c:v>
                </c:pt>
                <c:pt idx="11404">
                  <c:v>57.805</c:v>
                </c:pt>
                <c:pt idx="11405">
                  <c:v>57.79</c:v>
                </c:pt>
                <c:pt idx="11406">
                  <c:v>57.753999999999998</c:v>
                </c:pt>
                <c:pt idx="11407">
                  <c:v>57.765000000000001</c:v>
                </c:pt>
                <c:pt idx="11408">
                  <c:v>57.753999999999998</c:v>
                </c:pt>
                <c:pt idx="11409">
                  <c:v>57.75</c:v>
                </c:pt>
                <c:pt idx="11410">
                  <c:v>57.75</c:v>
                </c:pt>
                <c:pt idx="11411">
                  <c:v>57.734999999999999</c:v>
                </c:pt>
                <c:pt idx="11412">
                  <c:v>57.720999999999997</c:v>
                </c:pt>
                <c:pt idx="11413">
                  <c:v>57.720999999999997</c:v>
                </c:pt>
                <c:pt idx="11414">
                  <c:v>57.706000000000003</c:v>
                </c:pt>
                <c:pt idx="11415">
                  <c:v>57.688000000000002</c:v>
                </c:pt>
                <c:pt idx="11416">
                  <c:v>57.695</c:v>
                </c:pt>
                <c:pt idx="11417">
                  <c:v>57.677</c:v>
                </c:pt>
                <c:pt idx="11418">
                  <c:v>57.665999999999997</c:v>
                </c:pt>
                <c:pt idx="11419">
                  <c:v>57.661999999999999</c:v>
                </c:pt>
                <c:pt idx="11420">
                  <c:v>57.64</c:v>
                </c:pt>
                <c:pt idx="11421">
                  <c:v>57.628999999999998</c:v>
                </c:pt>
                <c:pt idx="11422">
                  <c:v>57.628999999999998</c:v>
                </c:pt>
                <c:pt idx="11423">
                  <c:v>57.622</c:v>
                </c:pt>
                <c:pt idx="11424">
                  <c:v>57.618000000000002</c:v>
                </c:pt>
                <c:pt idx="11425">
                  <c:v>57.606999999999999</c:v>
                </c:pt>
                <c:pt idx="11426">
                  <c:v>57.595999999999997</c:v>
                </c:pt>
                <c:pt idx="11427">
                  <c:v>57.585000000000001</c:v>
                </c:pt>
                <c:pt idx="11428">
                  <c:v>57.573999999999998</c:v>
                </c:pt>
                <c:pt idx="11429">
                  <c:v>57.563000000000002</c:v>
                </c:pt>
                <c:pt idx="11430">
                  <c:v>57.552</c:v>
                </c:pt>
                <c:pt idx="11431">
                  <c:v>57.548000000000002</c:v>
                </c:pt>
                <c:pt idx="11432">
                  <c:v>57.533000000000001</c:v>
                </c:pt>
                <c:pt idx="11433">
                  <c:v>57.526000000000003</c:v>
                </c:pt>
                <c:pt idx="11434">
                  <c:v>57.53</c:v>
                </c:pt>
                <c:pt idx="11435">
                  <c:v>57.515000000000001</c:v>
                </c:pt>
                <c:pt idx="11436">
                  <c:v>57.503999999999998</c:v>
                </c:pt>
                <c:pt idx="11437">
                  <c:v>57.503999999999998</c:v>
                </c:pt>
                <c:pt idx="11438">
                  <c:v>57.496000000000002</c:v>
                </c:pt>
                <c:pt idx="11439">
                  <c:v>57.466999999999999</c:v>
                </c:pt>
                <c:pt idx="11440">
                  <c:v>57.463999999999999</c:v>
                </c:pt>
                <c:pt idx="11441">
                  <c:v>57.466999999999999</c:v>
                </c:pt>
                <c:pt idx="11442">
                  <c:v>57.456000000000003</c:v>
                </c:pt>
                <c:pt idx="11443">
                  <c:v>57.448999999999998</c:v>
                </c:pt>
                <c:pt idx="11444">
                  <c:v>57.43</c:v>
                </c:pt>
                <c:pt idx="11445">
                  <c:v>57.418999999999997</c:v>
                </c:pt>
                <c:pt idx="11446">
                  <c:v>57.423000000000002</c:v>
                </c:pt>
                <c:pt idx="11447">
                  <c:v>57.405000000000001</c:v>
                </c:pt>
                <c:pt idx="11448">
                  <c:v>57.39</c:v>
                </c:pt>
                <c:pt idx="11449">
                  <c:v>57.39</c:v>
                </c:pt>
                <c:pt idx="11450">
                  <c:v>57.378999999999998</c:v>
                </c:pt>
                <c:pt idx="11451">
                  <c:v>57.363999999999997</c:v>
                </c:pt>
                <c:pt idx="11452">
                  <c:v>57.363999999999997</c:v>
                </c:pt>
                <c:pt idx="11453">
                  <c:v>57.356999999999999</c:v>
                </c:pt>
                <c:pt idx="11454">
                  <c:v>57.356000000000002</c:v>
                </c:pt>
                <c:pt idx="11455">
                  <c:v>57.341999999999999</c:v>
                </c:pt>
                <c:pt idx="11456">
                  <c:v>57.331000000000003</c:v>
                </c:pt>
                <c:pt idx="11457">
                  <c:v>57.316000000000003</c:v>
                </c:pt>
                <c:pt idx="11458">
                  <c:v>57.305</c:v>
                </c:pt>
                <c:pt idx="11459">
                  <c:v>57.293999999999997</c:v>
                </c:pt>
                <c:pt idx="11460">
                  <c:v>57.301000000000002</c:v>
                </c:pt>
                <c:pt idx="11461">
                  <c:v>57.283000000000001</c:v>
                </c:pt>
                <c:pt idx="11462">
                  <c:v>57.279000000000003</c:v>
                </c:pt>
                <c:pt idx="11463">
                  <c:v>57.261000000000003</c:v>
                </c:pt>
                <c:pt idx="11464">
                  <c:v>57.271999999999998</c:v>
                </c:pt>
                <c:pt idx="11465">
                  <c:v>57.25</c:v>
                </c:pt>
                <c:pt idx="11466">
                  <c:v>57.238999999999997</c:v>
                </c:pt>
                <c:pt idx="11467">
                  <c:v>57.238999999999997</c:v>
                </c:pt>
                <c:pt idx="11468">
                  <c:v>57.220999999999997</c:v>
                </c:pt>
                <c:pt idx="11469">
                  <c:v>57.220999999999997</c:v>
                </c:pt>
                <c:pt idx="11470">
                  <c:v>57.21</c:v>
                </c:pt>
                <c:pt idx="11471">
                  <c:v>57.201999999999998</c:v>
                </c:pt>
                <c:pt idx="11472">
                  <c:v>57.173000000000002</c:v>
                </c:pt>
                <c:pt idx="11473">
                  <c:v>57.177</c:v>
                </c:pt>
                <c:pt idx="11474">
                  <c:v>57.177</c:v>
                </c:pt>
                <c:pt idx="11475">
                  <c:v>57.161999999999999</c:v>
                </c:pt>
                <c:pt idx="11476">
                  <c:v>57.158000000000001</c:v>
                </c:pt>
                <c:pt idx="11477">
                  <c:v>57.143000000000001</c:v>
                </c:pt>
                <c:pt idx="11478">
                  <c:v>57.146999999999998</c:v>
                </c:pt>
                <c:pt idx="11479">
                  <c:v>57.131999999999998</c:v>
                </c:pt>
                <c:pt idx="11480">
                  <c:v>57.118000000000002</c:v>
                </c:pt>
                <c:pt idx="11481">
                  <c:v>57.103000000000002</c:v>
                </c:pt>
                <c:pt idx="11482">
                  <c:v>57.095999999999997</c:v>
                </c:pt>
                <c:pt idx="11483">
                  <c:v>57.085000000000001</c:v>
                </c:pt>
                <c:pt idx="11484">
                  <c:v>57.076999999999998</c:v>
                </c:pt>
                <c:pt idx="11485">
                  <c:v>57.081000000000003</c:v>
                </c:pt>
                <c:pt idx="11486">
                  <c:v>57.07</c:v>
                </c:pt>
                <c:pt idx="11487">
                  <c:v>57.058999999999997</c:v>
                </c:pt>
                <c:pt idx="11488">
                  <c:v>57.048000000000002</c:v>
                </c:pt>
                <c:pt idx="11489">
                  <c:v>57.048000000000002</c:v>
                </c:pt>
                <c:pt idx="11490">
                  <c:v>57.046999999999997</c:v>
                </c:pt>
                <c:pt idx="11491">
                  <c:v>57.033000000000001</c:v>
                </c:pt>
                <c:pt idx="11492">
                  <c:v>57.021999999999998</c:v>
                </c:pt>
                <c:pt idx="11493">
                  <c:v>57.003999999999998</c:v>
                </c:pt>
                <c:pt idx="11494">
                  <c:v>57.006999999999998</c:v>
                </c:pt>
                <c:pt idx="11495">
                  <c:v>57</c:v>
                </c:pt>
                <c:pt idx="11496">
                  <c:v>56.981999999999999</c:v>
                </c:pt>
                <c:pt idx="11497">
                  <c:v>56.970999999999997</c:v>
                </c:pt>
                <c:pt idx="11498">
                  <c:v>56.963000000000001</c:v>
                </c:pt>
                <c:pt idx="11499">
                  <c:v>56.956000000000003</c:v>
                </c:pt>
                <c:pt idx="11500">
                  <c:v>56.951999999999998</c:v>
                </c:pt>
                <c:pt idx="11501">
                  <c:v>56.948</c:v>
                </c:pt>
                <c:pt idx="11502">
                  <c:v>56.933999999999997</c:v>
                </c:pt>
                <c:pt idx="11503">
                  <c:v>56.923000000000002</c:v>
                </c:pt>
                <c:pt idx="11504">
                  <c:v>56.904000000000003</c:v>
                </c:pt>
                <c:pt idx="11505">
                  <c:v>56.893999999999998</c:v>
                </c:pt>
                <c:pt idx="11506">
                  <c:v>56.89</c:v>
                </c:pt>
                <c:pt idx="11507">
                  <c:v>56.875</c:v>
                </c:pt>
                <c:pt idx="11508">
                  <c:v>56.875</c:v>
                </c:pt>
                <c:pt idx="11509">
                  <c:v>56.871000000000002</c:v>
                </c:pt>
                <c:pt idx="11510">
                  <c:v>56.853000000000002</c:v>
                </c:pt>
                <c:pt idx="11511">
                  <c:v>56.86</c:v>
                </c:pt>
                <c:pt idx="11512">
                  <c:v>56.863</c:v>
                </c:pt>
                <c:pt idx="11513">
                  <c:v>56.848999999999997</c:v>
                </c:pt>
                <c:pt idx="11514">
                  <c:v>56.844999999999999</c:v>
                </c:pt>
                <c:pt idx="11515">
                  <c:v>56.834000000000003</c:v>
                </c:pt>
                <c:pt idx="11516">
                  <c:v>56.816000000000003</c:v>
                </c:pt>
                <c:pt idx="11517">
                  <c:v>56.798000000000002</c:v>
                </c:pt>
                <c:pt idx="11518">
                  <c:v>56.796999999999997</c:v>
                </c:pt>
                <c:pt idx="11519">
                  <c:v>56.786999999999999</c:v>
                </c:pt>
                <c:pt idx="11520">
                  <c:v>56.779000000000003</c:v>
                </c:pt>
                <c:pt idx="11521">
                  <c:v>56.774999999999999</c:v>
                </c:pt>
                <c:pt idx="11522">
                  <c:v>56.761000000000003</c:v>
                </c:pt>
                <c:pt idx="11523">
                  <c:v>56.746000000000002</c:v>
                </c:pt>
                <c:pt idx="11524">
                  <c:v>56.741999999999997</c:v>
                </c:pt>
                <c:pt idx="11525">
                  <c:v>56.728000000000002</c:v>
                </c:pt>
                <c:pt idx="11526">
                  <c:v>56.713000000000001</c:v>
                </c:pt>
                <c:pt idx="11527">
                  <c:v>56.72</c:v>
                </c:pt>
                <c:pt idx="11528">
                  <c:v>56.698</c:v>
                </c:pt>
                <c:pt idx="11529">
                  <c:v>56.704999999999998</c:v>
                </c:pt>
                <c:pt idx="11530">
                  <c:v>56.691000000000003</c:v>
                </c:pt>
                <c:pt idx="11531">
                  <c:v>56.68</c:v>
                </c:pt>
                <c:pt idx="11532">
                  <c:v>56.661999999999999</c:v>
                </c:pt>
                <c:pt idx="11533">
                  <c:v>56.664999999999999</c:v>
                </c:pt>
                <c:pt idx="11534">
                  <c:v>56.646999999999998</c:v>
                </c:pt>
                <c:pt idx="11535">
                  <c:v>56.636000000000003</c:v>
                </c:pt>
                <c:pt idx="11536">
                  <c:v>56.631999999999998</c:v>
                </c:pt>
                <c:pt idx="11537">
                  <c:v>56.628</c:v>
                </c:pt>
                <c:pt idx="11538">
                  <c:v>56.621000000000002</c:v>
                </c:pt>
                <c:pt idx="11539">
                  <c:v>56.606000000000002</c:v>
                </c:pt>
                <c:pt idx="11540">
                  <c:v>56.591999999999999</c:v>
                </c:pt>
                <c:pt idx="11541">
                  <c:v>56.576999999999998</c:v>
                </c:pt>
                <c:pt idx="11542">
                  <c:v>56.573</c:v>
                </c:pt>
                <c:pt idx="11543">
                  <c:v>56.566000000000003</c:v>
                </c:pt>
                <c:pt idx="11544">
                  <c:v>56.558999999999997</c:v>
                </c:pt>
                <c:pt idx="11545">
                  <c:v>56.555</c:v>
                </c:pt>
                <c:pt idx="11546">
                  <c:v>56.543999999999997</c:v>
                </c:pt>
                <c:pt idx="11547">
                  <c:v>56.54</c:v>
                </c:pt>
                <c:pt idx="11548">
                  <c:v>56.54</c:v>
                </c:pt>
                <c:pt idx="11549">
                  <c:v>56.521999999999998</c:v>
                </c:pt>
                <c:pt idx="11550">
                  <c:v>56.521000000000001</c:v>
                </c:pt>
                <c:pt idx="11551">
                  <c:v>56.511000000000003</c:v>
                </c:pt>
                <c:pt idx="11552">
                  <c:v>56.496000000000002</c:v>
                </c:pt>
                <c:pt idx="11553">
                  <c:v>56.481000000000002</c:v>
                </c:pt>
                <c:pt idx="11554">
                  <c:v>56.478000000000002</c:v>
                </c:pt>
                <c:pt idx="11555">
                  <c:v>56.463000000000001</c:v>
                </c:pt>
                <c:pt idx="11556">
                  <c:v>56.459000000000003</c:v>
                </c:pt>
                <c:pt idx="11557">
                  <c:v>56.448</c:v>
                </c:pt>
                <c:pt idx="11558">
                  <c:v>56.441000000000003</c:v>
                </c:pt>
                <c:pt idx="11559">
                  <c:v>56.436999999999998</c:v>
                </c:pt>
                <c:pt idx="11560">
                  <c:v>56.421999999999997</c:v>
                </c:pt>
                <c:pt idx="11561">
                  <c:v>56.411000000000001</c:v>
                </c:pt>
                <c:pt idx="11562">
                  <c:v>56.408000000000001</c:v>
                </c:pt>
                <c:pt idx="11563">
                  <c:v>56.396999999999998</c:v>
                </c:pt>
                <c:pt idx="11564">
                  <c:v>56.393000000000001</c:v>
                </c:pt>
                <c:pt idx="11565">
                  <c:v>56.378</c:v>
                </c:pt>
                <c:pt idx="11566">
                  <c:v>56.371000000000002</c:v>
                </c:pt>
                <c:pt idx="11567">
                  <c:v>56.36</c:v>
                </c:pt>
                <c:pt idx="11568">
                  <c:v>56.351999999999997</c:v>
                </c:pt>
                <c:pt idx="11569">
                  <c:v>56.341000000000001</c:v>
                </c:pt>
                <c:pt idx="11570">
                  <c:v>56.33</c:v>
                </c:pt>
                <c:pt idx="11571">
                  <c:v>56.33</c:v>
                </c:pt>
                <c:pt idx="11572">
                  <c:v>56.323</c:v>
                </c:pt>
                <c:pt idx="11573">
                  <c:v>56.323</c:v>
                </c:pt>
                <c:pt idx="11574">
                  <c:v>56.319000000000003</c:v>
                </c:pt>
                <c:pt idx="11575">
                  <c:v>56.304000000000002</c:v>
                </c:pt>
                <c:pt idx="11576">
                  <c:v>56.292999999999999</c:v>
                </c:pt>
                <c:pt idx="11577">
                  <c:v>56.281999999999996</c:v>
                </c:pt>
                <c:pt idx="11578">
                  <c:v>56.274999999999999</c:v>
                </c:pt>
                <c:pt idx="11579">
                  <c:v>56.271000000000001</c:v>
                </c:pt>
                <c:pt idx="11580">
                  <c:v>56.256999999999998</c:v>
                </c:pt>
                <c:pt idx="11581">
                  <c:v>56.256</c:v>
                </c:pt>
                <c:pt idx="11582">
                  <c:v>56.249000000000002</c:v>
                </c:pt>
                <c:pt idx="11583">
                  <c:v>56.234000000000002</c:v>
                </c:pt>
                <c:pt idx="11584">
                  <c:v>56.231000000000002</c:v>
                </c:pt>
                <c:pt idx="11585">
                  <c:v>56.209000000000003</c:v>
                </c:pt>
                <c:pt idx="11586">
                  <c:v>56.209000000000003</c:v>
                </c:pt>
                <c:pt idx="11587">
                  <c:v>56.201000000000001</c:v>
                </c:pt>
                <c:pt idx="11588">
                  <c:v>56.19</c:v>
                </c:pt>
                <c:pt idx="11589">
                  <c:v>56.179000000000002</c:v>
                </c:pt>
                <c:pt idx="11590">
                  <c:v>56.171999999999997</c:v>
                </c:pt>
                <c:pt idx="11591">
                  <c:v>56.171999999999997</c:v>
                </c:pt>
                <c:pt idx="11592">
                  <c:v>56.164000000000001</c:v>
                </c:pt>
                <c:pt idx="11593">
                  <c:v>56.152999999999999</c:v>
                </c:pt>
                <c:pt idx="11594">
                  <c:v>56.139000000000003</c:v>
                </c:pt>
                <c:pt idx="11595">
                  <c:v>56.128</c:v>
                </c:pt>
                <c:pt idx="11596">
                  <c:v>56.12</c:v>
                </c:pt>
                <c:pt idx="11597">
                  <c:v>56.109000000000002</c:v>
                </c:pt>
                <c:pt idx="11598">
                  <c:v>56.109000000000002</c:v>
                </c:pt>
                <c:pt idx="11599">
                  <c:v>56.104999999999997</c:v>
                </c:pt>
                <c:pt idx="11600">
                  <c:v>56.097999999999999</c:v>
                </c:pt>
                <c:pt idx="11601">
                  <c:v>56.076000000000001</c:v>
                </c:pt>
                <c:pt idx="11602">
                  <c:v>56.076000000000001</c:v>
                </c:pt>
                <c:pt idx="11603">
                  <c:v>56.072000000000003</c:v>
                </c:pt>
                <c:pt idx="11604">
                  <c:v>56.064999999999998</c:v>
                </c:pt>
                <c:pt idx="11605">
                  <c:v>56.054000000000002</c:v>
                </c:pt>
                <c:pt idx="11606">
                  <c:v>56.036000000000001</c:v>
                </c:pt>
                <c:pt idx="11607">
                  <c:v>56.027999999999999</c:v>
                </c:pt>
                <c:pt idx="11608">
                  <c:v>56.031999999999996</c:v>
                </c:pt>
                <c:pt idx="11609">
                  <c:v>56.01</c:v>
                </c:pt>
                <c:pt idx="11610">
                  <c:v>55.994999999999997</c:v>
                </c:pt>
                <c:pt idx="11611">
                  <c:v>56.002000000000002</c:v>
                </c:pt>
                <c:pt idx="11612">
                  <c:v>55.994999999999997</c:v>
                </c:pt>
                <c:pt idx="11613">
                  <c:v>55.976999999999997</c:v>
                </c:pt>
                <c:pt idx="11614">
                  <c:v>55.98</c:v>
                </c:pt>
                <c:pt idx="11615">
                  <c:v>55.975999999999999</c:v>
                </c:pt>
                <c:pt idx="11616">
                  <c:v>55.957999999999998</c:v>
                </c:pt>
                <c:pt idx="11617">
                  <c:v>55.954000000000001</c:v>
                </c:pt>
                <c:pt idx="11618">
                  <c:v>55.942999999999998</c:v>
                </c:pt>
                <c:pt idx="11619">
                  <c:v>55.936</c:v>
                </c:pt>
                <c:pt idx="11620">
                  <c:v>55.924999999999997</c:v>
                </c:pt>
                <c:pt idx="11621">
                  <c:v>55.91</c:v>
                </c:pt>
                <c:pt idx="11622">
                  <c:v>55.91</c:v>
                </c:pt>
                <c:pt idx="11623">
                  <c:v>55.902999999999999</c:v>
                </c:pt>
                <c:pt idx="11624">
                  <c:v>55.892000000000003</c:v>
                </c:pt>
                <c:pt idx="11625">
                  <c:v>55.887999999999998</c:v>
                </c:pt>
                <c:pt idx="11626">
                  <c:v>55.877000000000002</c:v>
                </c:pt>
                <c:pt idx="11627">
                  <c:v>55.862000000000002</c:v>
                </c:pt>
                <c:pt idx="11628">
                  <c:v>55.854999999999997</c:v>
                </c:pt>
                <c:pt idx="11629">
                  <c:v>55.847999999999999</c:v>
                </c:pt>
                <c:pt idx="11630">
                  <c:v>55.844000000000001</c:v>
                </c:pt>
                <c:pt idx="11631">
                  <c:v>55.829000000000001</c:v>
                </c:pt>
                <c:pt idx="11632">
                  <c:v>55.832999999999998</c:v>
                </c:pt>
                <c:pt idx="11633">
                  <c:v>55.814</c:v>
                </c:pt>
                <c:pt idx="11634">
                  <c:v>55.795999999999999</c:v>
                </c:pt>
                <c:pt idx="11635">
                  <c:v>55.8</c:v>
                </c:pt>
                <c:pt idx="11636">
                  <c:v>55.792000000000002</c:v>
                </c:pt>
                <c:pt idx="11637">
                  <c:v>55.780999999999999</c:v>
                </c:pt>
                <c:pt idx="11638">
                  <c:v>55.780999999999999</c:v>
                </c:pt>
                <c:pt idx="11639">
                  <c:v>55.77</c:v>
                </c:pt>
                <c:pt idx="11640">
                  <c:v>55.752000000000002</c:v>
                </c:pt>
                <c:pt idx="11641">
                  <c:v>55.747999999999998</c:v>
                </c:pt>
                <c:pt idx="11642">
                  <c:v>55.737000000000002</c:v>
                </c:pt>
                <c:pt idx="11643">
                  <c:v>55.73</c:v>
                </c:pt>
                <c:pt idx="11644">
                  <c:v>55.719000000000001</c:v>
                </c:pt>
                <c:pt idx="11645">
                  <c:v>55.715000000000003</c:v>
                </c:pt>
                <c:pt idx="11646">
                  <c:v>55.710999999999999</c:v>
                </c:pt>
                <c:pt idx="11647">
                  <c:v>55.707000000000001</c:v>
                </c:pt>
                <c:pt idx="11648">
                  <c:v>55.692999999999998</c:v>
                </c:pt>
                <c:pt idx="11649">
                  <c:v>55.677999999999997</c:v>
                </c:pt>
                <c:pt idx="11650">
                  <c:v>55.682000000000002</c:v>
                </c:pt>
                <c:pt idx="11651">
                  <c:v>55.667000000000002</c:v>
                </c:pt>
                <c:pt idx="11652">
                  <c:v>55.662999999999997</c:v>
                </c:pt>
                <c:pt idx="11653">
                  <c:v>55.658999999999999</c:v>
                </c:pt>
                <c:pt idx="11654">
                  <c:v>55.640999999999998</c:v>
                </c:pt>
                <c:pt idx="11655">
                  <c:v>55.634</c:v>
                </c:pt>
                <c:pt idx="11656">
                  <c:v>55.63</c:v>
                </c:pt>
                <c:pt idx="11657">
                  <c:v>55.622999999999998</c:v>
                </c:pt>
                <c:pt idx="11658">
                  <c:v>55.619</c:v>
                </c:pt>
                <c:pt idx="11659">
                  <c:v>55.603999999999999</c:v>
                </c:pt>
                <c:pt idx="11660">
                  <c:v>55.593000000000004</c:v>
                </c:pt>
                <c:pt idx="11661">
                  <c:v>55.570999999999998</c:v>
                </c:pt>
                <c:pt idx="11662">
                  <c:v>55.570999999999998</c:v>
                </c:pt>
                <c:pt idx="11663">
                  <c:v>55.567</c:v>
                </c:pt>
                <c:pt idx="11664">
                  <c:v>55.570999999999998</c:v>
                </c:pt>
                <c:pt idx="11665">
                  <c:v>55.567</c:v>
                </c:pt>
                <c:pt idx="11666">
                  <c:v>55.56</c:v>
                </c:pt>
                <c:pt idx="11667">
                  <c:v>55.552</c:v>
                </c:pt>
                <c:pt idx="11668">
                  <c:v>55.545000000000002</c:v>
                </c:pt>
                <c:pt idx="11669">
                  <c:v>55.533999999999999</c:v>
                </c:pt>
                <c:pt idx="11670">
                  <c:v>55.523000000000003</c:v>
                </c:pt>
                <c:pt idx="11671">
                  <c:v>55.518999999999998</c:v>
                </c:pt>
                <c:pt idx="11672">
                  <c:v>55.500999999999998</c:v>
                </c:pt>
                <c:pt idx="11673">
                  <c:v>55.497</c:v>
                </c:pt>
                <c:pt idx="11674">
                  <c:v>55.485999999999997</c:v>
                </c:pt>
                <c:pt idx="11675">
                  <c:v>55.49</c:v>
                </c:pt>
                <c:pt idx="11676">
                  <c:v>55.453000000000003</c:v>
                </c:pt>
                <c:pt idx="11677">
                  <c:v>55.457000000000001</c:v>
                </c:pt>
                <c:pt idx="11678">
                  <c:v>55.457000000000001</c:v>
                </c:pt>
                <c:pt idx="11679">
                  <c:v>55.442</c:v>
                </c:pt>
                <c:pt idx="11680">
                  <c:v>55.442</c:v>
                </c:pt>
                <c:pt idx="11681">
                  <c:v>55.427</c:v>
                </c:pt>
                <c:pt idx="11682">
                  <c:v>55.427</c:v>
                </c:pt>
                <c:pt idx="11683">
                  <c:v>55.408999999999999</c:v>
                </c:pt>
                <c:pt idx="11684">
                  <c:v>55.411999999999999</c:v>
                </c:pt>
                <c:pt idx="11685">
                  <c:v>55.387</c:v>
                </c:pt>
                <c:pt idx="11686">
                  <c:v>55.398000000000003</c:v>
                </c:pt>
                <c:pt idx="11687">
                  <c:v>55.383000000000003</c:v>
                </c:pt>
                <c:pt idx="11688">
                  <c:v>55.372</c:v>
                </c:pt>
                <c:pt idx="11689">
                  <c:v>55.368000000000002</c:v>
                </c:pt>
                <c:pt idx="11690">
                  <c:v>55.360999999999997</c:v>
                </c:pt>
                <c:pt idx="11691">
                  <c:v>55.341999999999999</c:v>
                </c:pt>
                <c:pt idx="11692">
                  <c:v>55.341999999999999</c:v>
                </c:pt>
                <c:pt idx="11693">
                  <c:v>55.331000000000003</c:v>
                </c:pt>
                <c:pt idx="11694">
                  <c:v>55.32</c:v>
                </c:pt>
                <c:pt idx="11695">
                  <c:v>55.32</c:v>
                </c:pt>
                <c:pt idx="11696">
                  <c:v>55.316000000000003</c:v>
                </c:pt>
                <c:pt idx="11697">
                  <c:v>55.305</c:v>
                </c:pt>
                <c:pt idx="11698">
                  <c:v>55.298000000000002</c:v>
                </c:pt>
                <c:pt idx="11699">
                  <c:v>55.286999999999999</c:v>
                </c:pt>
                <c:pt idx="11700">
                  <c:v>55.286999999999999</c:v>
                </c:pt>
                <c:pt idx="11701">
                  <c:v>55.271999999999998</c:v>
                </c:pt>
                <c:pt idx="11702">
                  <c:v>55.261000000000003</c:v>
                </c:pt>
                <c:pt idx="11703">
                  <c:v>55.256999999999998</c:v>
                </c:pt>
                <c:pt idx="11704">
                  <c:v>55.253999999999998</c:v>
                </c:pt>
                <c:pt idx="11705">
                  <c:v>55.238999999999997</c:v>
                </c:pt>
                <c:pt idx="11706">
                  <c:v>55.238999999999997</c:v>
                </c:pt>
                <c:pt idx="11707">
                  <c:v>55.220999999999997</c:v>
                </c:pt>
                <c:pt idx="11708">
                  <c:v>55.216999999999999</c:v>
                </c:pt>
                <c:pt idx="11709">
                  <c:v>55.206000000000003</c:v>
                </c:pt>
                <c:pt idx="11710">
                  <c:v>55.201999999999998</c:v>
                </c:pt>
                <c:pt idx="11711">
                  <c:v>55.186999999999998</c:v>
                </c:pt>
                <c:pt idx="11712">
                  <c:v>55.173000000000002</c:v>
                </c:pt>
                <c:pt idx="11713">
                  <c:v>55.168999999999997</c:v>
                </c:pt>
                <c:pt idx="11714">
                  <c:v>55.168999999999997</c:v>
                </c:pt>
                <c:pt idx="11715">
                  <c:v>55.161000000000001</c:v>
                </c:pt>
                <c:pt idx="11716">
                  <c:v>55.158000000000001</c:v>
                </c:pt>
                <c:pt idx="11717">
                  <c:v>55.15</c:v>
                </c:pt>
                <c:pt idx="11718">
                  <c:v>55.131999999999998</c:v>
                </c:pt>
                <c:pt idx="11719">
                  <c:v>55.136000000000003</c:v>
                </c:pt>
                <c:pt idx="11720">
                  <c:v>55.116999999999997</c:v>
                </c:pt>
                <c:pt idx="11721">
                  <c:v>55.116999999999997</c:v>
                </c:pt>
                <c:pt idx="11722">
                  <c:v>55.11</c:v>
                </c:pt>
                <c:pt idx="11723">
                  <c:v>55.101999999999997</c:v>
                </c:pt>
                <c:pt idx="11724">
                  <c:v>55.088000000000001</c:v>
                </c:pt>
                <c:pt idx="11725">
                  <c:v>55.088000000000001</c:v>
                </c:pt>
                <c:pt idx="11726">
                  <c:v>55.076999999999998</c:v>
                </c:pt>
                <c:pt idx="11727">
                  <c:v>55.061999999999998</c:v>
                </c:pt>
                <c:pt idx="11728">
                  <c:v>55.069000000000003</c:v>
                </c:pt>
                <c:pt idx="11729">
                  <c:v>55.051000000000002</c:v>
                </c:pt>
                <c:pt idx="11730">
                  <c:v>55.043999999999997</c:v>
                </c:pt>
                <c:pt idx="11731">
                  <c:v>55.036000000000001</c:v>
                </c:pt>
                <c:pt idx="11732">
                  <c:v>55.021000000000001</c:v>
                </c:pt>
                <c:pt idx="11733">
                  <c:v>55.024999999999999</c:v>
                </c:pt>
                <c:pt idx="11734">
                  <c:v>55.01</c:v>
                </c:pt>
                <c:pt idx="11735">
                  <c:v>55.006</c:v>
                </c:pt>
                <c:pt idx="11736">
                  <c:v>54.988</c:v>
                </c:pt>
                <c:pt idx="11737">
                  <c:v>54.984999999999999</c:v>
                </c:pt>
                <c:pt idx="11738">
                  <c:v>54.984000000000002</c:v>
                </c:pt>
                <c:pt idx="11739">
                  <c:v>54.97</c:v>
                </c:pt>
                <c:pt idx="11740">
                  <c:v>54.966000000000001</c:v>
                </c:pt>
                <c:pt idx="11741">
                  <c:v>54.951000000000001</c:v>
                </c:pt>
                <c:pt idx="11742">
                  <c:v>54.936999999999998</c:v>
                </c:pt>
                <c:pt idx="11743">
                  <c:v>54.926000000000002</c:v>
                </c:pt>
                <c:pt idx="11744">
                  <c:v>54.933</c:v>
                </c:pt>
                <c:pt idx="11745">
                  <c:v>54.906999999999996</c:v>
                </c:pt>
                <c:pt idx="11746">
                  <c:v>54.906999999999996</c:v>
                </c:pt>
                <c:pt idx="11747">
                  <c:v>54.896000000000001</c:v>
                </c:pt>
                <c:pt idx="11748">
                  <c:v>54.892000000000003</c:v>
                </c:pt>
                <c:pt idx="11749">
                  <c:v>54.892000000000003</c:v>
                </c:pt>
                <c:pt idx="11750">
                  <c:v>54.884999999999998</c:v>
                </c:pt>
                <c:pt idx="11751">
                  <c:v>54.881</c:v>
                </c:pt>
                <c:pt idx="11752">
                  <c:v>54.866999999999997</c:v>
                </c:pt>
                <c:pt idx="11753">
                  <c:v>54.859000000000002</c:v>
                </c:pt>
                <c:pt idx="11754">
                  <c:v>54.854999999999997</c:v>
                </c:pt>
                <c:pt idx="11755">
                  <c:v>54.844000000000001</c:v>
                </c:pt>
                <c:pt idx="11756">
                  <c:v>54.837000000000003</c:v>
                </c:pt>
                <c:pt idx="11757">
                  <c:v>54.808</c:v>
                </c:pt>
                <c:pt idx="11758">
                  <c:v>54.811</c:v>
                </c:pt>
                <c:pt idx="11759">
                  <c:v>54.811</c:v>
                </c:pt>
                <c:pt idx="11760">
                  <c:v>54.795999999999999</c:v>
                </c:pt>
                <c:pt idx="11761">
                  <c:v>54.792999999999999</c:v>
                </c:pt>
                <c:pt idx="11762">
                  <c:v>54.792999999999999</c:v>
                </c:pt>
                <c:pt idx="11763">
                  <c:v>54.777999999999999</c:v>
                </c:pt>
                <c:pt idx="11764">
                  <c:v>54.781999999999996</c:v>
                </c:pt>
                <c:pt idx="11765">
                  <c:v>54.76</c:v>
                </c:pt>
                <c:pt idx="11766">
                  <c:v>54.756</c:v>
                </c:pt>
                <c:pt idx="11767">
                  <c:v>54.744999999999997</c:v>
                </c:pt>
                <c:pt idx="11768">
                  <c:v>54.744999999999997</c:v>
                </c:pt>
                <c:pt idx="11769">
                  <c:v>54.722999999999999</c:v>
                </c:pt>
                <c:pt idx="11770">
                  <c:v>54.722999999999999</c:v>
                </c:pt>
                <c:pt idx="11771">
                  <c:v>54.719000000000001</c:v>
                </c:pt>
                <c:pt idx="11772">
                  <c:v>54.707999999999998</c:v>
                </c:pt>
                <c:pt idx="11773">
                  <c:v>54.704000000000001</c:v>
                </c:pt>
                <c:pt idx="11774">
                  <c:v>54.686</c:v>
                </c:pt>
                <c:pt idx="11775">
                  <c:v>54.686</c:v>
                </c:pt>
                <c:pt idx="11776">
                  <c:v>54.689</c:v>
                </c:pt>
                <c:pt idx="11777">
                  <c:v>54.674999999999997</c:v>
                </c:pt>
                <c:pt idx="11778">
                  <c:v>54.667000000000002</c:v>
                </c:pt>
                <c:pt idx="11779">
                  <c:v>54.66</c:v>
                </c:pt>
                <c:pt idx="11780">
                  <c:v>54.652000000000001</c:v>
                </c:pt>
                <c:pt idx="11781">
                  <c:v>54.634</c:v>
                </c:pt>
                <c:pt idx="11782">
                  <c:v>54.637999999999998</c:v>
                </c:pt>
                <c:pt idx="11783">
                  <c:v>54.63</c:v>
                </c:pt>
                <c:pt idx="11784">
                  <c:v>54.622999999999998</c:v>
                </c:pt>
                <c:pt idx="11785">
                  <c:v>54.616</c:v>
                </c:pt>
                <c:pt idx="11786">
                  <c:v>54.600999999999999</c:v>
                </c:pt>
                <c:pt idx="11787">
                  <c:v>54.600999999999999</c:v>
                </c:pt>
                <c:pt idx="11788">
                  <c:v>54.585999999999999</c:v>
                </c:pt>
                <c:pt idx="11789">
                  <c:v>54.582000000000001</c:v>
                </c:pt>
                <c:pt idx="11790">
                  <c:v>54.567999999999998</c:v>
                </c:pt>
                <c:pt idx="11791">
                  <c:v>54.56</c:v>
                </c:pt>
                <c:pt idx="11792">
                  <c:v>54.557000000000002</c:v>
                </c:pt>
                <c:pt idx="11793">
                  <c:v>54.548999999999999</c:v>
                </c:pt>
                <c:pt idx="11794">
                  <c:v>54.545000000000002</c:v>
                </c:pt>
                <c:pt idx="11795">
                  <c:v>54.524000000000001</c:v>
                </c:pt>
                <c:pt idx="11796">
                  <c:v>54.52</c:v>
                </c:pt>
                <c:pt idx="11797">
                  <c:v>54.509</c:v>
                </c:pt>
                <c:pt idx="11798">
                  <c:v>54.509</c:v>
                </c:pt>
                <c:pt idx="11799">
                  <c:v>54.497999999999998</c:v>
                </c:pt>
                <c:pt idx="11800">
                  <c:v>54.500999999999998</c:v>
                </c:pt>
                <c:pt idx="11801">
                  <c:v>54.482999999999997</c:v>
                </c:pt>
                <c:pt idx="11802">
                  <c:v>54.472000000000001</c:v>
                </c:pt>
                <c:pt idx="11803">
                  <c:v>54.465000000000003</c:v>
                </c:pt>
                <c:pt idx="11804">
                  <c:v>54.457000000000001</c:v>
                </c:pt>
                <c:pt idx="11805">
                  <c:v>54.45</c:v>
                </c:pt>
                <c:pt idx="11806">
                  <c:v>54.439</c:v>
                </c:pt>
                <c:pt idx="11807">
                  <c:v>54.430999999999997</c:v>
                </c:pt>
                <c:pt idx="11808">
                  <c:v>54.423999999999999</c:v>
                </c:pt>
                <c:pt idx="11809">
                  <c:v>54.423999999999999</c:v>
                </c:pt>
                <c:pt idx="11810">
                  <c:v>54.412999999999997</c:v>
                </c:pt>
                <c:pt idx="11811">
                  <c:v>54.405000000000001</c:v>
                </c:pt>
                <c:pt idx="11812">
                  <c:v>54.402000000000001</c:v>
                </c:pt>
                <c:pt idx="11813">
                  <c:v>54.383000000000003</c:v>
                </c:pt>
                <c:pt idx="11814">
                  <c:v>54.383000000000003</c:v>
                </c:pt>
                <c:pt idx="11815">
                  <c:v>54.375999999999998</c:v>
                </c:pt>
                <c:pt idx="11816">
                  <c:v>54.368000000000002</c:v>
                </c:pt>
                <c:pt idx="11817">
                  <c:v>54.353999999999999</c:v>
                </c:pt>
                <c:pt idx="11818">
                  <c:v>54.35</c:v>
                </c:pt>
                <c:pt idx="11819">
                  <c:v>54.345999999999997</c:v>
                </c:pt>
                <c:pt idx="11820">
                  <c:v>54.338999999999999</c:v>
                </c:pt>
                <c:pt idx="11821">
                  <c:v>54.335000000000001</c:v>
                </c:pt>
                <c:pt idx="11822">
                  <c:v>54.328000000000003</c:v>
                </c:pt>
                <c:pt idx="11823">
                  <c:v>54.317</c:v>
                </c:pt>
                <c:pt idx="11824">
                  <c:v>54.313000000000002</c:v>
                </c:pt>
                <c:pt idx="11825">
                  <c:v>54.302</c:v>
                </c:pt>
                <c:pt idx="11826">
                  <c:v>54.293999999999997</c:v>
                </c:pt>
                <c:pt idx="11827">
                  <c:v>54.286999999999999</c:v>
                </c:pt>
                <c:pt idx="11828">
                  <c:v>54.283000000000001</c:v>
                </c:pt>
                <c:pt idx="11829">
                  <c:v>54.279000000000003</c:v>
                </c:pt>
                <c:pt idx="11830">
                  <c:v>54.271999999999998</c:v>
                </c:pt>
                <c:pt idx="11831">
                  <c:v>54.256999999999998</c:v>
                </c:pt>
                <c:pt idx="11832">
                  <c:v>54.253999999999998</c:v>
                </c:pt>
                <c:pt idx="11833">
                  <c:v>54.246000000000002</c:v>
                </c:pt>
                <c:pt idx="11834">
                  <c:v>54.231999999999999</c:v>
                </c:pt>
                <c:pt idx="11835">
                  <c:v>54.213000000000001</c:v>
                </c:pt>
                <c:pt idx="11836">
                  <c:v>54.220999999999997</c:v>
                </c:pt>
                <c:pt idx="11837">
                  <c:v>54.21</c:v>
                </c:pt>
                <c:pt idx="11838">
                  <c:v>54.201999999999998</c:v>
                </c:pt>
                <c:pt idx="11839">
                  <c:v>54.195</c:v>
                </c:pt>
                <c:pt idx="11840">
                  <c:v>54.18</c:v>
                </c:pt>
                <c:pt idx="11841">
                  <c:v>54.161999999999999</c:v>
                </c:pt>
                <c:pt idx="11842">
                  <c:v>54.164999999999999</c:v>
                </c:pt>
                <c:pt idx="11843">
                  <c:v>54.161999999999999</c:v>
                </c:pt>
                <c:pt idx="11844">
                  <c:v>54.143000000000001</c:v>
                </c:pt>
                <c:pt idx="11845">
                  <c:v>54.146999999999998</c:v>
                </c:pt>
                <c:pt idx="11846">
                  <c:v>54.143000000000001</c:v>
                </c:pt>
                <c:pt idx="11847">
                  <c:v>54.125</c:v>
                </c:pt>
                <c:pt idx="11848">
                  <c:v>54.125</c:v>
                </c:pt>
                <c:pt idx="11849">
                  <c:v>54.113999999999997</c:v>
                </c:pt>
                <c:pt idx="11850">
                  <c:v>54.106000000000002</c:v>
                </c:pt>
                <c:pt idx="11851">
                  <c:v>54.094999999999999</c:v>
                </c:pt>
                <c:pt idx="11852">
                  <c:v>54.098999999999997</c:v>
                </c:pt>
                <c:pt idx="11853">
                  <c:v>54.08</c:v>
                </c:pt>
                <c:pt idx="11854">
                  <c:v>54.08</c:v>
                </c:pt>
                <c:pt idx="11855">
                  <c:v>54.076999999999998</c:v>
                </c:pt>
                <c:pt idx="11856">
                  <c:v>54.058</c:v>
                </c:pt>
                <c:pt idx="11857">
                  <c:v>54.058</c:v>
                </c:pt>
                <c:pt idx="11858">
                  <c:v>54.046999999999997</c:v>
                </c:pt>
                <c:pt idx="11859">
                  <c:v>54.046999999999997</c:v>
                </c:pt>
                <c:pt idx="11860">
                  <c:v>54.036000000000001</c:v>
                </c:pt>
                <c:pt idx="11861">
                  <c:v>54.031999999999996</c:v>
                </c:pt>
                <c:pt idx="11862">
                  <c:v>54.027999999999999</c:v>
                </c:pt>
                <c:pt idx="11863">
                  <c:v>54.014000000000003</c:v>
                </c:pt>
                <c:pt idx="11864">
                  <c:v>54.006</c:v>
                </c:pt>
                <c:pt idx="11865">
                  <c:v>53.994999999999997</c:v>
                </c:pt>
                <c:pt idx="11866">
                  <c:v>53.994999999999997</c:v>
                </c:pt>
                <c:pt idx="11867">
                  <c:v>53.972999999999999</c:v>
                </c:pt>
                <c:pt idx="11868">
                  <c:v>53.97</c:v>
                </c:pt>
                <c:pt idx="11869">
                  <c:v>53.963999999999999</c:v>
                </c:pt>
                <c:pt idx="11870">
                  <c:v>53.954999999999998</c:v>
                </c:pt>
                <c:pt idx="11871">
                  <c:v>53.947000000000003</c:v>
                </c:pt>
                <c:pt idx="11872">
                  <c:v>53.944000000000003</c:v>
                </c:pt>
                <c:pt idx="11873">
                  <c:v>53.933</c:v>
                </c:pt>
                <c:pt idx="11874">
                  <c:v>53.921999999999997</c:v>
                </c:pt>
                <c:pt idx="11875">
                  <c:v>53.911000000000001</c:v>
                </c:pt>
                <c:pt idx="11876">
                  <c:v>53.9</c:v>
                </c:pt>
                <c:pt idx="11877">
                  <c:v>53.902999999999999</c:v>
                </c:pt>
                <c:pt idx="11878">
                  <c:v>53.896000000000001</c:v>
                </c:pt>
                <c:pt idx="11879">
                  <c:v>53.895000000000003</c:v>
                </c:pt>
                <c:pt idx="11880">
                  <c:v>53.874000000000002</c:v>
                </c:pt>
                <c:pt idx="11881">
                  <c:v>53.877000000000002</c:v>
                </c:pt>
                <c:pt idx="11882">
                  <c:v>53.862000000000002</c:v>
                </c:pt>
                <c:pt idx="11883">
                  <c:v>53.850999999999999</c:v>
                </c:pt>
                <c:pt idx="11884">
                  <c:v>53.838999999999999</c:v>
                </c:pt>
                <c:pt idx="11885">
                  <c:v>53.832999999999998</c:v>
                </c:pt>
                <c:pt idx="11886">
                  <c:v>53.832999999999998</c:v>
                </c:pt>
                <c:pt idx="11887">
                  <c:v>53.825000000000003</c:v>
                </c:pt>
                <c:pt idx="11888">
                  <c:v>53.817999999999998</c:v>
                </c:pt>
                <c:pt idx="11889">
                  <c:v>53.817999999999998</c:v>
                </c:pt>
                <c:pt idx="11890">
                  <c:v>53.807000000000002</c:v>
                </c:pt>
                <c:pt idx="11891">
                  <c:v>53.802999999999997</c:v>
                </c:pt>
                <c:pt idx="11892">
                  <c:v>53.792000000000002</c:v>
                </c:pt>
                <c:pt idx="11893">
                  <c:v>53.780999999999999</c:v>
                </c:pt>
                <c:pt idx="11894">
                  <c:v>53.77</c:v>
                </c:pt>
                <c:pt idx="11895">
                  <c:v>53.765999999999998</c:v>
                </c:pt>
                <c:pt idx="11896">
                  <c:v>53.756999999999998</c:v>
                </c:pt>
                <c:pt idx="11897">
                  <c:v>53.752000000000002</c:v>
                </c:pt>
                <c:pt idx="11898">
                  <c:v>53.741</c:v>
                </c:pt>
                <c:pt idx="11899">
                  <c:v>53.728000000000002</c:v>
                </c:pt>
                <c:pt idx="11900">
                  <c:v>53.722000000000001</c:v>
                </c:pt>
                <c:pt idx="11901">
                  <c:v>53.718000000000004</c:v>
                </c:pt>
                <c:pt idx="11902">
                  <c:v>53.715000000000003</c:v>
                </c:pt>
                <c:pt idx="11903">
                  <c:v>53.707000000000001</c:v>
                </c:pt>
                <c:pt idx="11904">
                  <c:v>53.713999999999999</c:v>
                </c:pt>
                <c:pt idx="11905">
                  <c:v>53.71</c:v>
                </c:pt>
                <c:pt idx="11906">
                  <c:v>53.698999999999998</c:v>
                </c:pt>
                <c:pt idx="11907">
                  <c:v>53.692</c:v>
                </c:pt>
                <c:pt idx="11908">
                  <c:v>53.685000000000002</c:v>
                </c:pt>
                <c:pt idx="11909">
                  <c:v>53.676000000000002</c:v>
                </c:pt>
                <c:pt idx="11910">
                  <c:v>53.67</c:v>
                </c:pt>
                <c:pt idx="11911">
                  <c:v>53.661999999999999</c:v>
                </c:pt>
                <c:pt idx="11912">
                  <c:v>53.655000000000001</c:v>
                </c:pt>
                <c:pt idx="11913">
                  <c:v>53.648000000000003</c:v>
                </c:pt>
                <c:pt idx="11914">
                  <c:v>53.642000000000003</c:v>
                </c:pt>
                <c:pt idx="11915">
                  <c:v>53.646999999999998</c:v>
                </c:pt>
                <c:pt idx="11916">
                  <c:v>53.622</c:v>
                </c:pt>
                <c:pt idx="11917">
                  <c:v>53.610999999999997</c:v>
                </c:pt>
                <c:pt idx="11918">
                  <c:v>53.603000000000002</c:v>
                </c:pt>
                <c:pt idx="11919">
                  <c:v>53.603000000000002</c:v>
                </c:pt>
                <c:pt idx="11920">
                  <c:v>53.597999999999999</c:v>
                </c:pt>
                <c:pt idx="11921">
                  <c:v>53.588999999999999</c:v>
                </c:pt>
                <c:pt idx="11922">
                  <c:v>53.576999999999998</c:v>
                </c:pt>
                <c:pt idx="11923">
                  <c:v>53.567</c:v>
                </c:pt>
                <c:pt idx="11924">
                  <c:v>53.557000000000002</c:v>
                </c:pt>
                <c:pt idx="11925">
                  <c:v>53.555</c:v>
                </c:pt>
                <c:pt idx="11926">
                  <c:v>53.543999999999997</c:v>
                </c:pt>
                <c:pt idx="11927">
                  <c:v>53.548000000000002</c:v>
                </c:pt>
                <c:pt idx="11928">
                  <c:v>53.536999999999999</c:v>
                </c:pt>
                <c:pt idx="11929">
                  <c:v>53.529000000000003</c:v>
                </c:pt>
                <c:pt idx="11930">
                  <c:v>53.521999999999998</c:v>
                </c:pt>
                <c:pt idx="11931">
                  <c:v>53.506999999999998</c:v>
                </c:pt>
                <c:pt idx="11932">
                  <c:v>53.505000000000003</c:v>
                </c:pt>
                <c:pt idx="11933">
                  <c:v>53.5</c:v>
                </c:pt>
                <c:pt idx="11934">
                  <c:v>53.488999999999997</c:v>
                </c:pt>
                <c:pt idx="11935">
                  <c:v>53.48</c:v>
                </c:pt>
                <c:pt idx="11936">
                  <c:v>53.473999999999997</c:v>
                </c:pt>
                <c:pt idx="11937">
                  <c:v>53.466999999999999</c:v>
                </c:pt>
                <c:pt idx="11938">
                  <c:v>53.451999999999998</c:v>
                </c:pt>
                <c:pt idx="11939">
                  <c:v>53.448</c:v>
                </c:pt>
                <c:pt idx="11940">
                  <c:v>53.451999999999998</c:v>
                </c:pt>
                <c:pt idx="11941">
                  <c:v>53.436999999999998</c:v>
                </c:pt>
                <c:pt idx="11942">
                  <c:v>53.43</c:v>
                </c:pt>
                <c:pt idx="11943">
                  <c:v>53.426000000000002</c:v>
                </c:pt>
                <c:pt idx="11944">
                  <c:v>53.417000000000002</c:v>
                </c:pt>
                <c:pt idx="11945">
                  <c:v>53.404000000000003</c:v>
                </c:pt>
                <c:pt idx="11946">
                  <c:v>53.404000000000003</c:v>
                </c:pt>
                <c:pt idx="11947">
                  <c:v>53.398000000000003</c:v>
                </c:pt>
                <c:pt idx="11948">
                  <c:v>53.381999999999998</c:v>
                </c:pt>
                <c:pt idx="11949">
                  <c:v>53.371000000000002</c:v>
                </c:pt>
                <c:pt idx="11950">
                  <c:v>53.365000000000002</c:v>
                </c:pt>
                <c:pt idx="11951">
                  <c:v>53.363</c:v>
                </c:pt>
                <c:pt idx="11952">
                  <c:v>53.347999999999999</c:v>
                </c:pt>
                <c:pt idx="11953">
                  <c:v>53.341000000000001</c:v>
                </c:pt>
                <c:pt idx="11954">
                  <c:v>53.337000000000003</c:v>
                </c:pt>
                <c:pt idx="11955">
                  <c:v>53.33</c:v>
                </c:pt>
                <c:pt idx="11956">
                  <c:v>53.323999999999998</c:v>
                </c:pt>
                <c:pt idx="11957">
                  <c:v>53.319000000000003</c:v>
                </c:pt>
                <c:pt idx="11958">
                  <c:v>53.311</c:v>
                </c:pt>
                <c:pt idx="11959">
                  <c:v>53.311</c:v>
                </c:pt>
                <c:pt idx="11960">
                  <c:v>53.295999999999999</c:v>
                </c:pt>
                <c:pt idx="11961">
                  <c:v>53.3</c:v>
                </c:pt>
                <c:pt idx="11962">
                  <c:v>53.290999999999997</c:v>
                </c:pt>
                <c:pt idx="11963">
                  <c:v>53.289000000000001</c:v>
                </c:pt>
                <c:pt idx="11964">
                  <c:v>53.267000000000003</c:v>
                </c:pt>
                <c:pt idx="11965">
                  <c:v>53.267000000000003</c:v>
                </c:pt>
                <c:pt idx="11966">
                  <c:v>53.244999999999997</c:v>
                </c:pt>
                <c:pt idx="11967">
                  <c:v>53.234000000000002</c:v>
                </c:pt>
                <c:pt idx="11968">
                  <c:v>53.231999999999999</c:v>
                </c:pt>
                <c:pt idx="11969">
                  <c:v>53.231999999999999</c:v>
                </c:pt>
                <c:pt idx="11970">
                  <c:v>53.222000000000001</c:v>
                </c:pt>
                <c:pt idx="11971">
                  <c:v>53.207999999999998</c:v>
                </c:pt>
                <c:pt idx="11972">
                  <c:v>53.207999999999998</c:v>
                </c:pt>
                <c:pt idx="11973">
                  <c:v>53.204000000000001</c:v>
                </c:pt>
                <c:pt idx="11974">
                  <c:v>53.195</c:v>
                </c:pt>
                <c:pt idx="11975">
                  <c:v>53.177999999999997</c:v>
                </c:pt>
                <c:pt idx="11976">
                  <c:v>53.182000000000002</c:v>
                </c:pt>
                <c:pt idx="11977">
                  <c:v>53.176000000000002</c:v>
                </c:pt>
                <c:pt idx="11978">
                  <c:v>53.162999999999997</c:v>
                </c:pt>
                <c:pt idx="11979">
                  <c:v>53.16</c:v>
                </c:pt>
                <c:pt idx="11980">
                  <c:v>53.15</c:v>
                </c:pt>
                <c:pt idx="11981">
                  <c:v>53.140999999999998</c:v>
                </c:pt>
                <c:pt idx="11982">
                  <c:v>53.125999999999998</c:v>
                </c:pt>
                <c:pt idx="11983">
                  <c:v>53.122999999999998</c:v>
                </c:pt>
                <c:pt idx="11984">
                  <c:v>53.116999999999997</c:v>
                </c:pt>
                <c:pt idx="11985">
                  <c:v>53.115000000000002</c:v>
                </c:pt>
                <c:pt idx="11986">
                  <c:v>53.107999999999997</c:v>
                </c:pt>
                <c:pt idx="11987">
                  <c:v>53.1</c:v>
                </c:pt>
                <c:pt idx="11988">
                  <c:v>53.088999999999999</c:v>
                </c:pt>
                <c:pt idx="11989">
                  <c:v>53.08</c:v>
                </c:pt>
                <c:pt idx="11990">
                  <c:v>53.070999999999998</c:v>
                </c:pt>
                <c:pt idx="11991">
                  <c:v>53.06</c:v>
                </c:pt>
                <c:pt idx="11992">
                  <c:v>53.067</c:v>
                </c:pt>
                <c:pt idx="11993">
                  <c:v>53.06</c:v>
                </c:pt>
                <c:pt idx="11994">
                  <c:v>53.055999999999997</c:v>
                </c:pt>
                <c:pt idx="11995">
                  <c:v>53.039000000000001</c:v>
                </c:pt>
                <c:pt idx="11996">
                  <c:v>53.03</c:v>
                </c:pt>
                <c:pt idx="11997">
                  <c:v>53.023000000000003</c:v>
                </c:pt>
                <c:pt idx="11998">
                  <c:v>53.023000000000003</c:v>
                </c:pt>
                <c:pt idx="11999">
                  <c:v>53.018999999999998</c:v>
                </c:pt>
                <c:pt idx="12000">
                  <c:v>53.015000000000001</c:v>
                </c:pt>
                <c:pt idx="12001">
                  <c:v>53.006</c:v>
                </c:pt>
                <c:pt idx="12002">
                  <c:v>52.997</c:v>
                </c:pt>
                <c:pt idx="12003">
                  <c:v>52.996000000000002</c:v>
                </c:pt>
                <c:pt idx="12004">
                  <c:v>52.987000000000002</c:v>
                </c:pt>
                <c:pt idx="12005">
                  <c:v>52.981999999999999</c:v>
                </c:pt>
                <c:pt idx="12006">
                  <c:v>52.948999999999998</c:v>
                </c:pt>
                <c:pt idx="12007">
                  <c:v>52.951999999999998</c:v>
                </c:pt>
                <c:pt idx="12008">
                  <c:v>52.951999999999998</c:v>
                </c:pt>
                <c:pt idx="12009">
                  <c:v>52.948</c:v>
                </c:pt>
                <c:pt idx="12010">
                  <c:v>52.941000000000003</c:v>
                </c:pt>
                <c:pt idx="12011">
                  <c:v>52.926000000000002</c:v>
                </c:pt>
                <c:pt idx="12012">
                  <c:v>52.93</c:v>
                </c:pt>
                <c:pt idx="12013">
                  <c:v>52.920999999999999</c:v>
                </c:pt>
                <c:pt idx="12014">
                  <c:v>52.91</c:v>
                </c:pt>
                <c:pt idx="12015">
                  <c:v>52.878999999999998</c:v>
                </c:pt>
                <c:pt idx="12016">
                  <c:v>52.893000000000001</c:v>
                </c:pt>
                <c:pt idx="12017">
                  <c:v>52.896999999999998</c:v>
                </c:pt>
                <c:pt idx="12018">
                  <c:v>52.893000000000001</c:v>
                </c:pt>
                <c:pt idx="12019">
                  <c:v>52.875999999999998</c:v>
                </c:pt>
                <c:pt idx="12020">
                  <c:v>52.869</c:v>
                </c:pt>
                <c:pt idx="12021">
                  <c:v>52.866999999999997</c:v>
                </c:pt>
                <c:pt idx="12022">
                  <c:v>52.856000000000002</c:v>
                </c:pt>
                <c:pt idx="12023">
                  <c:v>52.859000000000002</c:v>
                </c:pt>
                <c:pt idx="12024">
                  <c:v>52.851999999999997</c:v>
                </c:pt>
                <c:pt idx="12025">
                  <c:v>52.835000000000001</c:v>
                </c:pt>
                <c:pt idx="12026">
                  <c:v>52.83</c:v>
                </c:pt>
                <c:pt idx="12027">
                  <c:v>52.826000000000001</c:v>
                </c:pt>
                <c:pt idx="12028">
                  <c:v>52.814999999999998</c:v>
                </c:pt>
                <c:pt idx="12029">
                  <c:v>52.804000000000002</c:v>
                </c:pt>
                <c:pt idx="12030">
                  <c:v>52.808</c:v>
                </c:pt>
                <c:pt idx="12031">
                  <c:v>52.795000000000002</c:v>
                </c:pt>
                <c:pt idx="12032">
                  <c:v>52.789000000000001</c:v>
                </c:pt>
                <c:pt idx="12033">
                  <c:v>52.781999999999996</c:v>
                </c:pt>
                <c:pt idx="12034">
                  <c:v>52.776000000000003</c:v>
                </c:pt>
                <c:pt idx="12035">
                  <c:v>52.767000000000003</c:v>
                </c:pt>
                <c:pt idx="12036">
                  <c:v>52.767000000000003</c:v>
                </c:pt>
                <c:pt idx="12037">
                  <c:v>52.75</c:v>
                </c:pt>
                <c:pt idx="12038">
                  <c:v>52.744999999999997</c:v>
                </c:pt>
                <c:pt idx="12039">
                  <c:v>52.734000000000002</c:v>
                </c:pt>
                <c:pt idx="12040">
                  <c:v>52.723999999999997</c:v>
                </c:pt>
                <c:pt idx="12041">
                  <c:v>52.715000000000003</c:v>
                </c:pt>
                <c:pt idx="12042">
                  <c:v>52.719000000000001</c:v>
                </c:pt>
                <c:pt idx="12043">
                  <c:v>52.713000000000001</c:v>
                </c:pt>
                <c:pt idx="12044">
                  <c:v>52.698999999999998</c:v>
                </c:pt>
                <c:pt idx="12045">
                  <c:v>52.7</c:v>
                </c:pt>
                <c:pt idx="12046">
                  <c:v>52.682000000000002</c:v>
                </c:pt>
                <c:pt idx="12047">
                  <c:v>52.677999999999997</c:v>
                </c:pt>
                <c:pt idx="12048">
                  <c:v>52.677999999999997</c:v>
                </c:pt>
                <c:pt idx="12049">
                  <c:v>52.673999999999999</c:v>
                </c:pt>
                <c:pt idx="12050">
                  <c:v>52.658999999999999</c:v>
                </c:pt>
                <c:pt idx="12051">
                  <c:v>52.652000000000001</c:v>
                </c:pt>
                <c:pt idx="12052">
                  <c:v>52.631999999999998</c:v>
                </c:pt>
                <c:pt idx="12053">
                  <c:v>52.622999999999998</c:v>
                </c:pt>
                <c:pt idx="12054">
                  <c:v>52.619</c:v>
                </c:pt>
                <c:pt idx="12055">
                  <c:v>52.621000000000002</c:v>
                </c:pt>
                <c:pt idx="12056">
                  <c:v>52.619</c:v>
                </c:pt>
                <c:pt idx="12057">
                  <c:v>52.607999999999997</c:v>
                </c:pt>
                <c:pt idx="12058">
                  <c:v>52.606999999999999</c:v>
                </c:pt>
                <c:pt idx="12059">
                  <c:v>52.594999999999999</c:v>
                </c:pt>
                <c:pt idx="12060">
                  <c:v>52.595999999999997</c:v>
                </c:pt>
                <c:pt idx="12061">
                  <c:v>52.587000000000003</c:v>
                </c:pt>
                <c:pt idx="12062">
                  <c:v>52.578000000000003</c:v>
                </c:pt>
                <c:pt idx="12063">
                  <c:v>52.578000000000003</c:v>
                </c:pt>
                <c:pt idx="12064">
                  <c:v>52.567999999999998</c:v>
                </c:pt>
                <c:pt idx="12065">
                  <c:v>52.558999999999997</c:v>
                </c:pt>
                <c:pt idx="12066">
                  <c:v>52.555</c:v>
                </c:pt>
                <c:pt idx="12067">
                  <c:v>52.55</c:v>
                </c:pt>
                <c:pt idx="12068">
                  <c:v>52.536999999999999</c:v>
                </c:pt>
                <c:pt idx="12069">
                  <c:v>52.53</c:v>
                </c:pt>
                <c:pt idx="12070">
                  <c:v>52.526000000000003</c:v>
                </c:pt>
                <c:pt idx="12071">
                  <c:v>52.515000000000001</c:v>
                </c:pt>
                <c:pt idx="12072">
                  <c:v>52.5</c:v>
                </c:pt>
                <c:pt idx="12073">
                  <c:v>52.503999999999998</c:v>
                </c:pt>
                <c:pt idx="12074">
                  <c:v>52.484999999999999</c:v>
                </c:pt>
                <c:pt idx="12075">
                  <c:v>52.484999999999999</c:v>
                </c:pt>
                <c:pt idx="12076">
                  <c:v>52.484999999999999</c:v>
                </c:pt>
                <c:pt idx="12077">
                  <c:v>52.472000000000001</c:v>
                </c:pt>
                <c:pt idx="12078">
                  <c:v>52.463000000000001</c:v>
                </c:pt>
                <c:pt idx="12079">
                  <c:v>52.457000000000001</c:v>
                </c:pt>
                <c:pt idx="12080">
                  <c:v>52.45</c:v>
                </c:pt>
                <c:pt idx="12081">
                  <c:v>52.444000000000003</c:v>
                </c:pt>
                <c:pt idx="12082">
                  <c:v>52.436999999999998</c:v>
                </c:pt>
                <c:pt idx="12083">
                  <c:v>52.43</c:v>
                </c:pt>
                <c:pt idx="12084">
                  <c:v>52.421999999999997</c:v>
                </c:pt>
                <c:pt idx="12085">
                  <c:v>52.421999999999997</c:v>
                </c:pt>
                <c:pt idx="12086">
                  <c:v>52.414999999999999</c:v>
                </c:pt>
                <c:pt idx="12087">
                  <c:v>52.396000000000001</c:v>
                </c:pt>
                <c:pt idx="12088">
                  <c:v>52.396000000000001</c:v>
                </c:pt>
                <c:pt idx="12089">
                  <c:v>52.390999999999998</c:v>
                </c:pt>
                <c:pt idx="12090">
                  <c:v>52.374000000000002</c:v>
                </c:pt>
                <c:pt idx="12091">
                  <c:v>52.378</c:v>
                </c:pt>
                <c:pt idx="12092">
                  <c:v>52.37</c:v>
                </c:pt>
                <c:pt idx="12093">
                  <c:v>52.359000000000002</c:v>
                </c:pt>
                <c:pt idx="12094">
                  <c:v>52.35</c:v>
                </c:pt>
                <c:pt idx="12095">
                  <c:v>52.343000000000004</c:v>
                </c:pt>
                <c:pt idx="12096">
                  <c:v>52.33</c:v>
                </c:pt>
                <c:pt idx="12097">
                  <c:v>52.326000000000001</c:v>
                </c:pt>
                <c:pt idx="12098">
                  <c:v>52.322000000000003</c:v>
                </c:pt>
                <c:pt idx="12099">
                  <c:v>52.308</c:v>
                </c:pt>
                <c:pt idx="12100">
                  <c:v>52.313000000000002</c:v>
                </c:pt>
                <c:pt idx="12101">
                  <c:v>52.302</c:v>
                </c:pt>
                <c:pt idx="12102">
                  <c:v>52.3</c:v>
                </c:pt>
                <c:pt idx="12103">
                  <c:v>52.3</c:v>
                </c:pt>
                <c:pt idx="12104">
                  <c:v>52.292000000000002</c:v>
                </c:pt>
                <c:pt idx="12105">
                  <c:v>52.280999999999999</c:v>
                </c:pt>
                <c:pt idx="12106">
                  <c:v>52.274000000000001</c:v>
                </c:pt>
                <c:pt idx="12107">
                  <c:v>52.271999999999998</c:v>
                </c:pt>
                <c:pt idx="12108">
                  <c:v>52.265999999999998</c:v>
                </c:pt>
                <c:pt idx="12109">
                  <c:v>52.262</c:v>
                </c:pt>
                <c:pt idx="12110">
                  <c:v>52.255000000000003</c:v>
                </c:pt>
                <c:pt idx="12111">
                  <c:v>52.244</c:v>
                </c:pt>
                <c:pt idx="12112">
                  <c:v>52.24</c:v>
                </c:pt>
                <c:pt idx="12113">
                  <c:v>52.232999999999997</c:v>
                </c:pt>
                <c:pt idx="12114">
                  <c:v>52.225000000000001</c:v>
                </c:pt>
                <c:pt idx="12115">
                  <c:v>52.22</c:v>
                </c:pt>
                <c:pt idx="12116">
                  <c:v>52.213999999999999</c:v>
                </c:pt>
                <c:pt idx="12117">
                  <c:v>52.203000000000003</c:v>
                </c:pt>
                <c:pt idx="12118">
                  <c:v>52.201000000000001</c:v>
                </c:pt>
                <c:pt idx="12119">
                  <c:v>52.19</c:v>
                </c:pt>
                <c:pt idx="12120">
                  <c:v>52.192</c:v>
                </c:pt>
                <c:pt idx="12121">
                  <c:v>52.180999999999997</c:v>
                </c:pt>
                <c:pt idx="12122">
                  <c:v>52.173000000000002</c:v>
                </c:pt>
                <c:pt idx="12123">
                  <c:v>52.17</c:v>
                </c:pt>
                <c:pt idx="12124">
                  <c:v>52.161999999999999</c:v>
                </c:pt>
                <c:pt idx="12125">
                  <c:v>52.152999999999999</c:v>
                </c:pt>
                <c:pt idx="12126">
                  <c:v>52.151000000000003</c:v>
                </c:pt>
                <c:pt idx="12127">
                  <c:v>52.14</c:v>
                </c:pt>
                <c:pt idx="12128">
                  <c:v>52.131999999999998</c:v>
                </c:pt>
                <c:pt idx="12129">
                  <c:v>52.125</c:v>
                </c:pt>
                <c:pt idx="12130">
                  <c:v>52.12</c:v>
                </c:pt>
                <c:pt idx="12131">
                  <c:v>52.11</c:v>
                </c:pt>
                <c:pt idx="12132">
                  <c:v>52.098999999999997</c:v>
                </c:pt>
                <c:pt idx="12133">
                  <c:v>52.098999999999997</c:v>
                </c:pt>
                <c:pt idx="12134">
                  <c:v>52.093000000000004</c:v>
                </c:pt>
                <c:pt idx="12135">
                  <c:v>52.081000000000003</c:v>
                </c:pt>
                <c:pt idx="12136">
                  <c:v>52.073</c:v>
                </c:pt>
                <c:pt idx="12137">
                  <c:v>52.067999999999998</c:v>
                </c:pt>
                <c:pt idx="12138">
                  <c:v>52.058</c:v>
                </c:pt>
                <c:pt idx="12139">
                  <c:v>52.055999999999997</c:v>
                </c:pt>
                <c:pt idx="12140">
                  <c:v>52.045000000000002</c:v>
                </c:pt>
                <c:pt idx="12141">
                  <c:v>52.046999999999997</c:v>
                </c:pt>
                <c:pt idx="12142">
                  <c:v>52.033999999999999</c:v>
                </c:pt>
                <c:pt idx="12143">
                  <c:v>52.029000000000003</c:v>
                </c:pt>
                <c:pt idx="12144">
                  <c:v>52.024999999999999</c:v>
                </c:pt>
                <c:pt idx="12145">
                  <c:v>52.015999999999998</c:v>
                </c:pt>
                <c:pt idx="12146">
                  <c:v>52.003</c:v>
                </c:pt>
                <c:pt idx="12147">
                  <c:v>51.994999999999997</c:v>
                </c:pt>
                <c:pt idx="12148">
                  <c:v>51.985999999999997</c:v>
                </c:pt>
                <c:pt idx="12149">
                  <c:v>51.984000000000002</c:v>
                </c:pt>
                <c:pt idx="12150">
                  <c:v>51.984000000000002</c:v>
                </c:pt>
                <c:pt idx="12151">
                  <c:v>51.975000000000001</c:v>
                </c:pt>
                <c:pt idx="12152">
                  <c:v>51.969000000000001</c:v>
                </c:pt>
                <c:pt idx="12153">
                  <c:v>51.957999999999998</c:v>
                </c:pt>
                <c:pt idx="12154">
                  <c:v>51.956000000000003</c:v>
                </c:pt>
                <c:pt idx="12155">
                  <c:v>51.945</c:v>
                </c:pt>
                <c:pt idx="12156">
                  <c:v>51.929000000000002</c:v>
                </c:pt>
                <c:pt idx="12157">
                  <c:v>51.920999999999999</c:v>
                </c:pt>
                <c:pt idx="12158">
                  <c:v>51.918999999999997</c:v>
                </c:pt>
                <c:pt idx="12159">
                  <c:v>51.914000000000001</c:v>
                </c:pt>
                <c:pt idx="12160">
                  <c:v>51.908000000000001</c:v>
                </c:pt>
                <c:pt idx="12161">
                  <c:v>51.896999999999998</c:v>
                </c:pt>
                <c:pt idx="12162">
                  <c:v>51.887999999999998</c:v>
                </c:pt>
                <c:pt idx="12163">
                  <c:v>51.875</c:v>
                </c:pt>
                <c:pt idx="12164">
                  <c:v>51.881999999999998</c:v>
                </c:pt>
                <c:pt idx="12165">
                  <c:v>51.884</c:v>
                </c:pt>
                <c:pt idx="12166">
                  <c:v>51.875999999999998</c:v>
                </c:pt>
                <c:pt idx="12167">
                  <c:v>51.875999999999998</c:v>
                </c:pt>
                <c:pt idx="12168">
                  <c:v>51.860999999999997</c:v>
                </c:pt>
                <c:pt idx="12169">
                  <c:v>51.853999999999999</c:v>
                </c:pt>
                <c:pt idx="12170">
                  <c:v>51.851999999999997</c:v>
                </c:pt>
                <c:pt idx="12171">
                  <c:v>51.85</c:v>
                </c:pt>
                <c:pt idx="12172">
                  <c:v>51.843000000000004</c:v>
                </c:pt>
                <c:pt idx="12173">
                  <c:v>51.832000000000001</c:v>
                </c:pt>
                <c:pt idx="12174">
                  <c:v>51.823999999999998</c:v>
                </c:pt>
                <c:pt idx="12175">
                  <c:v>51.817</c:v>
                </c:pt>
                <c:pt idx="12176">
                  <c:v>51.805999999999997</c:v>
                </c:pt>
                <c:pt idx="12177">
                  <c:v>51.798000000000002</c:v>
                </c:pt>
                <c:pt idx="12178">
                  <c:v>51.790999999999997</c:v>
                </c:pt>
                <c:pt idx="12179">
                  <c:v>51.783999999999999</c:v>
                </c:pt>
                <c:pt idx="12180">
                  <c:v>51.78</c:v>
                </c:pt>
                <c:pt idx="12181">
                  <c:v>51.777999999999999</c:v>
                </c:pt>
                <c:pt idx="12182">
                  <c:v>51.771999999999998</c:v>
                </c:pt>
                <c:pt idx="12183">
                  <c:v>51.765000000000001</c:v>
                </c:pt>
                <c:pt idx="12184">
                  <c:v>51.756</c:v>
                </c:pt>
                <c:pt idx="12185">
                  <c:v>51.747999999999998</c:v>
                </c:pt>
                <c:pt idx="12186">
                  <c:v>51.743000000000002</c:v>
                </c:pt>
                <c:pt idx="12187">
                  <c:v>51.728000000000002</c:v>
                </c:pt>
                <c:pt idx="12188">
                  <c:v>51.722000000000001</c:v>
                </c:pt>
                <c:pt idx="12189">
                  <c:v>51.716999999999999</c:v>
                </c:pt>
                <c:pt idx="12190">
                  <c:v>51.715000000000003</c:v>
                </c:pt>
                <c:pt idx="12191">
                  <c:v>51.710999999999999</c:v>
                </c:pt>
                <c:pt idx="12192">
                  <c:v>51.701999999999998</c:v>
                </c:pt>
                <c:pt idx="12193">
                  <c:v>51.695999999999998</c:v>
                </c:pt>
                <c:pt idx="12194">
                  <c:v>51.686999999999998</c:v>
                </c:pt>
                <c:pt idx="12195">
                  <c:v>51.69</c:v>
                </c:pt>
                <c:pt idx="12196">
                  <c:v>51.680999999999997</c:v>
                </c:pt>
                <c:pt idx="12197">
                  <c:v>51.673999999999999</c:v>
                </c:pt>
                <c:pt idx="12198">
                  <c:v>51.661000000000001</c:v>
                </c:pt>
                <c:pt idx="12199">
                  <c:v>51.655000000000001</c:v>
                </c:pt>
                <c:pt idx="12200">
                  <c:v>51.65</c:v>
                </c:pt>
                <c:pt idx="12201">
                  <c:v>51.642000000000003</c:v>
                </c:pt>
                <c:pt idx="12202">
                  <c:v>51.634999999999998</c:v>
                </c:pt>
                <c:pt idx="12203">
                  <c:v>51.622</c:v>
                </c:pt>
                <c:pt idx="12204">
                  <c:v>51.62</c:v>
                </c:pt>
                <c:pt idx="12205">
                  <c:v>51.613999999999997</c:v>
                </c:pt>
                <c:pt idx="12206">
                  <c:v>51.604999999999997</c:v>
                </c:pt>
                <c:pt idx="12207">
                  <c:v>51.591000000000001</c:v>
                </c:pt>
                <c:pt idx="12208">
                  <c:v>51.591999999999999</c:v>
                </c:pt>
                <c:pt idx="12209">
                  <c:v>51.594000000000001</c:v>
                </c:pt>
                <c:pt idx="12210">
                  <c:v>51.59</c:v>
                </c:pt>
                <c:pt idx="12211">
                  <c:v>51.579000000000001</c:v>
                </c:pt>
                <c:pt idx="12212">
                  <c:v>51.572000000000003</c:v>
                </c:pt>
                <c:pt idx="12213">
                  <c:v>51.570999999999998</c:v>
                </c:pt>
                <c:pt idx="12214">
                  <c:v>51.558999999999997</c:v>
                </c:pt>
                <c:pt idx="12215">
                  <c:v>51.56</c:v>
                </c:pt>
                <c:pt idx="12216">
                  <c:v>51.545999999999999</c:v>
                </c:pt>
                <c:pt idx="12217">
                  <c:v>51.54</c:v>
                </c:pt>
                <c:pt idx="12218">
                  <c:v>51.530999999999999</c:v>
                </c:pt>
                <c:pt idx="12219">
                  <c:v>51.52</c:v>
                </c:pt>
                <c:pt idx="12220">
                  <c:v>51.514000000000003</c:v>
                </c:pt>
                <c:pt idx="12221">
                  <c:v>51.506999999999998</c:v>
                </c:pt>
                <c:pt idx="12222">
                  <c:v>51.497</c:v>
                </c:pt>
                <c:pt idx="12223">
                  <c:v>51.503999999999998</c:v>
                </c:pt>
                <c:pt idx="12224">
                  <c:v>51.49</c:v>
                </c:pt>
                <c:pt idx="12225">
                  <c:v>51.485999999999997</c:v>
                </c:pt>
                <c:pt idx="12226">
                  <c:v>51.481999999999999</c:v>
                </c:pt>
                <c:pt idx="12227">
                  <c:v>51.475000000000001</c:v>
                </c:pt>
                <c:pt idx="12228">
                  <c:v>51.463999999999999</c:v>
                </c:pt>
                <c:pt idx="12229">
                  <c:v>51.457999999999998</c:v>
                </c:pt>
                <c:pt idx="12230">
                  <c:v>51.454000000000001</c:v>
                </c:pt>
                <c:pt idx="12231">
                  <c:v>51.448999999999998</c:v>
                </c:pt>
                <c:pt idx="12232">
                  <c:v>51.438000000000002</c:v>
                </c:pt>
                <c:pt idx="12233">
                  <c:v>51.429000000000002</c:v>
                </c:pt>
                <c:pt idx="12234">
                  <c:v>51.418999999999997</c:v>
                </c:pt>
                <c:pt idx="12235">
                  <c:v>51.411999999999999</c:v>
                </c:pt>
                <c:pt idx="12236">
                  <c:v>51.408000000000001</c:v>
                </c:pt>
                <c:pt idx="12237">
                  <c:v>51.396999999999998</c:v>
                </c:pt>
                <c:pt idx="12238">
                  <c:v>51.393000000000001</c:v>
                </c:pt>
                <c:pt idx="12239">
                  <c:v>51.381999999999998</c:v>
                </c:pt>
                <c:pt idx="12240">
                  <c:v>51.375</c:v>
                </c:pt>
                <c:pt idx="12241">
                  <c:v>51.378</c:v>
                </c:pt>
                <c:pt idx="12242">
                  <c:v>51.375</c:v>
                </c:pt>
                <c:pt idx="12243">
                  <c:v>51.363999999999997</c:v>
                </c:pt>
                <c:pt idx="12244">
                  <c:v>51.357999999999997</c:v>
                </c:pt>
                <c:pt idx="12245">
                  <c:v>51.343000000000004</c:v>
                </c:pt>
                <c:pt idx="12246">
                  <c:v>51.356000000000002</c:v>
                </c:pt>
                <c:pt idx="12247">
                  <c:v>51.344999999999999</c:v>
                </c:pt>
                <c:pt idx="12248">
                  <c:v>51.337000000000003</c:v>
                </c:pt>
                <c:pt idx="12249">
                  <c:v>51.334000000000003</c:v>
                </c:pt>
                <c:pt idx="12250">
                  <c:v>51.314999999999998</c:v>
                </c:pt>
                <c:pt idx="12251">
                  <c:v>51.31</c:v>
                </c:pt>
                <c:pt idx="12252">
                  <c:v>51.308</c:v>
                </c:pt>
                <c:pt idx="12253">
                  <c:v>51.298999999999999</c:v>
                </c:pt>
                <c:pt idx="12254">
                  <c:v>51.295999999999999</c:v>
                </c:pt>
                <c:pt idx="12255">
                  <c:v>51.289000000000001</c:v>
                </c:pt>
                <c:pt idx="12256">
                  <c:v>51.277999999999999</c:v>
                </c:pt>
                <c:pt idx="12257">
                  <c:v>51.271999999999998</c:v>
                </c:pt>
                <c:pt idx="12258">
                  <c:v>51.256</c:v>
                </c:pt>
                <c:pt idx="12259">
                  <c:v>51.252000000000002</c:v>
                </c:pt>
                <c:pt idx="12260">
                  <c:v>51.247999999999998</c:v>
                </c:pt>
                <c:pt idx="12261">
                  <c:v>51.247999999999998</c:v>
                </c:pt>
                <c:pt idx="12262">
                  <c:v>51.237000000000002</c:v>
                </c:pt>
                <c:pt idx="12263">
                  <c:v>51.228000000000002</c:v>
                </c:pt>
                <c:pt idx="12264">
                  <c:v>51.215000000000003</c:v>
                </c:pt>
                <c:pt idx="12265">
                  <c:v>51.213000000000001</c:v>
                </c:pt>
                <c:pt idx="12266">
                  <c:v>51.213000000000001</c:v>
                </c:pt>
                <c:pt idx="12267">
                  <c:v>51.210999999999999</c:v>
                </c:pt>
                <c:pt idx="12268">
                  <c:v>51.195</c:v>
                </c:pt>
                <c:pt idx="12269">
                  <c:v>51.183</c:v>
                </c:pt>
                <c:pt idx="12270">
                  <c:v>51.177999999999997</c:v>
                </c:pt>
                <c:pt idx="12271">
                  <c:v>51.171999999999997</c:v>
                </c:pt>
                <c:pt idx="12272">
                  <c:v>51.171999999999997</c:v>
                </c:pt>
                <c:pt idx="12273">
                  <c:v>51.162999999999997</c:v>
                </c:pt>
                <c:pt idx="12274">
                  <c:v>51.164000000000001</c:v>
                </c:pt>
                <c:pt idx="12275">
                  <c:v>51.15</c:v>
                </c:pt>
                <c:pt idx="12276">
                  <c:v>51.143999999999998</c:v>
                </c:pt>
                <c:pt idx="12277">
                  <c:v>51.137</c:v>
                </c:pt>
                <c:pt idx="12278">
                  <c:v>51.124000000000002</c:v>
                </c:pt>
                <c:pt idx="12279">
                  <c:v>51.118000000000002</c:v>
                </c:pt>
                <c:pt idx="12280">
                  <c:v>51.109000000000002</c:v>
                </c:pt>
                <c:pt idx="12281">
                  <c:v>51.109000000000002</c:v>
                </c:pt>
                <c:pt idx="12282">
                  <c:v>51.106999999999999</c:v>
                </c:pt>
                <c:pt idx="12283">
                  <c:v>51.094000000000001</c:v>
                </c:pt>
                <c:pt idx="12284">
                  <c:v>51.094000000000001</c:v>
                </c:pt>
                <c:pt idx="12285">
                  <c:v>51.088000000000001</c:v>
                </c:pt>
                <c:pt idx="12286">
                  <c:v>51.081000000000003</c:v>
                </c:pt>
                <c:pt idx="12287">
                  <c:v>51.076999999999998</c:v>
                </c:pt>
                <c:pt idx="12288">
                  <c:v>51.07</c:v>
                </c:pt>
                <c:pt idx="12289">
                  <c:v>51.058999999999997</c:v>
                </c:pt>
                <c:pt idx="12290">
                  <c:v>51.055</c:v>
                </c:pt>
                <c:pt idx="12291">
                  <c:v>51.058</c:v>
                </c:pt>
                <c:pt idx="12292">
                  <c:v>51.043999999999997</c:v>
                </c:pt>
                <c:pt idx="12293">
                  <c:v>51.045000000000002</c:v>
                </c:pt>
                <c:pt idx="12294">
                  <c:v>51.036000000000001</c:v>
                </c:pt>
                <c:pt idx="12295">
                  <c:v>51.030999999999999</c:v>
                </c:pt>
                <c:pt idx="12296">
                  <c:v>51.024999999999999</c:v>
                </c:pt>
                <c:pt idx="12297">
                  <c:v>51.024999999999999</c:v>
                </c:pt>
                <c:pt idx="12298">
                  <c:v>51.023000000000003</c:v>
                </c:pt>
                <c:pt idx="12299">
                  <c:v>51.01</c:v>
                </c:pt>
                <c:pt idx="12300">
                  <c:v>50.994999999999997</c:v>
                </c:pt>
                <c:pt idx="12301">
                  <c:v>50.99</c:v>
                </c:pt>
                <c:pt idx="12302">
                  <c:v>50.988</c:v>
                </c:pt>
                <c:pt idx="12303">
                  <c:v>50.984000000000002</c:v>
                </c:pt>
                <c:pt idx="12304">
                  <c:v>50.981999999999999</c:v>
                </c:pt>
                <c:pt idx="12305">
                  <c:v>50.970999999999997</c:v>
                </c:pt>
                <c:pt idx="12306">
                  <c:v>50.962000000000003</c:v>
                </c:pt>
                <c:pt idx="12307">
                  <c:v>50.953000000000003</c:v>
                </c:pt>
                <c:pt idx="12308">
                  <c:v>50.948999999999998</c:v>
                </c:pt>
                <c:pt idx="12309">
                  <c:v>50.936</c:v>
                </c:pt>
                <c:pt idx="12310">
                  <c:v>50.932000000000002</c:v>
                </c:pt>
                <c:pt idx="12311">
                  <c:v>50.932000000000002</c:v>
                </c:pt>
                <c:pt idx="12312">
                  <c:v>50.917000000000002</c:v>
                </c:pt>
                <c:pt idx="12313">
                  <c:v>50.918999999999997</c:v>
                </c:pt>
                <c:pt idx="12314">
                  <c:v>50.908000000000001</c:v>
                </c:pt>
                <c:pt idx="12315">
                  <c:v>50.899000000000001</c:v>
                </c:pt>
                <c:pt idx="12316">
                  <c:v>50.889000000000003</c:v>
                </c:pt>
                <c:pt idx="12317">
                  <c:v>50.889000000000003</c:v>
                </c:pt>
                <c:pt idx="12318">
                  <c:v>50.88</c:v>
                </c:pt>
                <c:pt idx="12319">
                  <c:v>50.874000000000002</c:v>
                </c:pt>
                <c:pt idx="12320">
                  <c:v>50.871000000000002</c:v>
                </c:pt>
                <c:pt idx="12321">
                  <c:v>50.865000000000002</c:v>
                </c:pt>
                <c:pt idx="12322">
                  <c:v>50.856000000000002</c:v>
                </c:pt>
                <c:pt idx="12323">
                  <c:v>50.847999999999999</c:v>
                </c:pt>
                <c:pt idx="12324">
                  <c:v>50.843000000000004</c:v>
                </c:pt>
                <c:pt idx="12325">
                  <c:v>50.832000000000001</c:v>
                </c:pt>
                <c:pt idx="12326">
                  <c:v>50.819000000000003</c:v>
                </c:pt>
                <c:pt idx="12327">
                  <c:v>50.817</c:v>
                </c:pt>
                <c:pt idx="12328">
                  <c:v>50.811</c:v>
                </c:pt>
                <c:pt idx="12329">
                  <c:v>50.808</c:v>
                </c:pt>
                <c:pt idx="12330">
                  <c:v>50.802</c:v>
                </c:pt>
                <c:pt idx="12331">
                  <c:v>50.795000000000002</c:v>
                </c:pt>
                <c:pt idx="12332">
                  <c:v>50.790999999999997</c:v>
                </c:pt>
                <c:pt idx="12333">
                  <c:v>50.783000000000001</c:v>
                </c:pt>
                <c:pt idx="12334">
                  <c:v>50.779000000000003</c:v>
                </c:pt>
                <c:pt idx="12335">
                  <c:v>50.77</c:v>
                </c:pt>
                <c:pt idx="12336">
                  <c:v>50.765000000000001</c:v>
                </c:pt>
                <c:pt idx="12337">
                  <c:v>50.759</c:v>
                </c:pt>
                <c:pt idx="12338">
                  <c:v>50.75</c:v>
                </c:pt>
                <c:pt idx="12339">
                  <c:v>50.75</c:v>
                </c:pt>
                <c:pt idx="12340">
                  <c:v>50.74</c:v>
                </c:pt>
                <c:pt idx="12341">
                  <c:v>50.737000000000002</c:v>
                </c:pt>
                <c:pt idx="12342">
                  <c:v>50.713000000000001</c:v>
                </c:pt>
                <c:pt idx="12343">
                  <c:v>50.706000000000003</c:v>
                </c:pt>
                <c:pt idx="12344">
                  <c:v>50.7</c:v>
                </c:pt>
                <c:pt idx="12345">
                  <c:v>50.694000000000003</c:v>
                </c:pt>
                <c:pt idx="12346">
                  <c:v>50.685000000000002</c:v>
                </c:pt>
                <c:pt idx="12347">
                  <c:v>50.680999999999997</c:v>
                </c:pt>
                <c:pt idx="12348">
                  <c:v>50.679000000000002</c:v>
                </c:pt>
                <c:pt idx="12349">
                  <c:v>50.683</c:v>
                </c:pt>
                <c:pt idx="12350">
                  <c:v>50.677</c:v>
                </c:pt>
                <c:pt idx="12351">
                  <c:v>50.671999999999997</c:v>
                </c:pt>
                <c:pt idx="12352">
                  <c:v>50.667999999999999</c:v>
                </c:pt>
                <c:pt idx="12353">
                  <c:v>50.651000000000003</c:v>
                </c:pt>
                <c:pt idx="12354">
                  <c:v>50.646000000000001</c:v>
                </c:pt>
                <c:pt idx="12355">
                  <c:v>50.643999999999998</c:v>
                </c:pt>
                <c:pt idx="12356">
                  <c:v>50.624000000000002</c:v>
                </c:pt>
                <c:pt idx="12357">
                  <c:v>50.62</c:v>
                </c:pt>
                <c:pt idx="12358">
                  <c:v>50.616</c:v>
                </c:pt>
                <c:pt idx="12359">
                  <c:v>50.609000000000002</c:v>
                </c:pt>
                <c:pt idx="12360">
                  <c:v>50.604999999999997</c:v>
                </c:pt>
                <c:pt idx="12361">
                  <c:v>50.597999999999999</c:v>
                </c:pt>
                <c:pt idx="12362">
                  <c:v>50.594000000000001</c:v>
                </c:pt>
                <c:pt idx="12363">
                  <c:v>50.585999999999999</c:v>
                </c:pt>
                <c:pt idx="12364">
                  <c:v>50.581000000000003</c:v>
                </c:pt>
                <c:pt idx="12365">
                  <c:v>50.567999999999998</c:v>
                </c:pt>
                <c:pt idx="12366">
                  <c:v>50.561</c:v>
                </c:pt>
                <c:pt idx="12367">
                  <c:v>50.561999999999998</c:v>
                </c:pt>
                <c:pt idx="12368">
                  <c:v>50.561999999999998</c:v>
                </c:pt>
                <c:pt idx="12369">
                  <c:v>50.548999999999999</c:v>
                </c:pt>
                <c:pt idx="12370">
                  <c:v>50.548999999999999</c:v>
                </c:pt>
                <c:pt idx="12371">
                  <c:v>50.536000000000001</c:v>
                </c:pt>
                <c:pt idx="12372">
                  <c:v>50.540999999999997</c:v>
                </c:pt>
                <c:pt idx="12373">
                  <c:v>50.529000000000003</c:v>
                </c:pt>
                <c:pt idx="12374">
                  <c:v>50.526000000000003</c:v>
                </c:pt>
                <c:pt idx="12375">
                  <c:v>50.515000000000001</c:v>
                </c:pt>
                <c:pt idx="12376">
                  <c:v>50.503</c:v>
                </c:pt>
                <c:pt idx="12377">
                  <c:v>50.512999999999998</c:v>
                </c:pt>
                <c:pt idx="12378">
                  <c:v>50.493000000000002</c:v>
                </c:pt>
                <c:pt idx="12379">
                  <c:v>50.494999999999997</c:v>
                </c:pt>
                <c:pt idx="12380">
                  <c:v>50.48</c:v>
                </c:pt>
                <c:pt idx="12381">
                  <c:v>50.475000000000001</c:v>
                </c:pt>
                <c:pt idx="12382">
                  <c:v>50.470999999999997</c:v>
                </c:pt>
                <c:pt idx="12383">
                  <c:v>50.469000000000001</c:v>
                </c:pt>
                <c:pt idx="12384">
                  <c:v>50.456000000000003</c:v>
                </c:pt>
                <c:pt idx="12385">
                  <c:v>50.445</c:v>
                </c:pt>
                <c:pt idx="12386">
                  <c:v>50.442999999999998</c:v>
                </c:pt>
                <c:pt idx="12387">
                  <c:v>50.436999999999998</c:v>
                </c:pt>
                <c:pt idx="12388">
                  <c:v>50.426000000000002</c:v>
                </c:pt>
                <c:pt idx="12389">
                  <c:v>50.426000000000002</c:v>
                </c:pt>
                <c:pt idx="12390">
                  <c:v>50.421999999999997</c:v>
                </c:pt>
                <c:pt idx="12391">
                  <c:v>50.411000000000001</c:v>
                </c:pt>
                <c:pt idx="12392">
                  <c:v>50.408000000000001</c:v>
                </c:pt>
                <c:pt idx="12393">
                  <c:v>50.386000000000003</c:v>
                </c:pt>
                <c:pt idx="12394">
                  <c:v>50.381999999999998</c:v>
                </c:pt>
                <c:pt idx="12395">
                  <c:v>50.384999999999998</c:v>
                </c:pt>
                <c:pt idx="12396">
                  <c:v>50.371000000000002</c:v>
                </c:pt>
                <c:pt idx="12397">
                  <c:v>50.356000000000002</c:v>
                </c:pt>
                <c:pt idx="12398">
                  <c:v>50.351999999999997</c:v>
                </c:pt>
                <c:pt idx="12399">
                  <c:v>50.341000000000001</c:v>
                </c:pt>
                <c:pt idx="12400">
                  <c:v>50.341000000000001</c:v>
                </c:pt>
                <c:pt idx="12401">
                  <c:v>50.343000000000004</c:v>
                </c:pt>
                <c:pt idx="12402">
                  <c:v>50.33</c:v>
                </c:pt>
                <c:pt idx="12403">
                  <c:v>50.33</c:v>
                </c:pt>
                <c:pt idx="12404">
                  <c:v>50.320999999999998</c:v>
                </c:pt>
                <c:pt idx="12405">
                  <c:v>50.314999999999998</c:v>
                </c:pt>
                <c:pt idx="12406">
                  <c:v>50.317</c:v>
                </c:pt>
                <c:pt idx="12407">
                  <c:v>50.313000000000002</c:v>
                </c:pt>
                <c:pt idx="12408">
                  <c:v>50.307000000000002</c:v>
                </c:pt>
                <c:pt idx="12409">
                  <c:v>50.293999999999997</c:v>
                </c:pt>
                <c:pt idx="12410">
                  <c:v>50.293999999999997</c:v>
                </c:pt>
                <c:pt idx="12411">
                  <c:v>50.289000000000001</c:v>
                </c:pt>
                <c:pt idx="12412">
                  <c:v>50.280999999999999</c:v>
                </c:pt>
                <c:pt idx="12413">
                  <c:v>50.271999999999998</c:v>
                </c:pt>
                <c:pt idx="12414">
                  <c:v>50.274000000000001</c:v>
                </c:pt>
                <c:pt idx="12415">
                  <c:v>50.268000000000001</c:v>
                </c:pt>
                <c:pt idx="12416">
                  <c:v>50.265999999999998</c:v>
                </c:pt>
                <c:pt idx="12417">
                  <c:v>50.265999999999998</c:v>
                </c:pt>
                <c:pt idx="12418">
                  <c:v>50.253</c:v>
                </c:pt>
                <c:pt idx="12419">
                  <c:v>50.244</c:v>
                </c:pt>
                <c:pt idx="12420">
                  <c:v>50.232999999999997</c:v>
                </c:pt>
                <c:pt idx="12421">
                  <c:v>50.228999999999999</c:v>
                </c:pt>
                <c:pt idx="12422">
                  <c:v>50.226999999999997</c:v>
                </c:pt>
                <c:pt idx="12423">
                  <c:v>50.218000000000004</c:v>
                </c:pt>
                <c:pt idx="12424">
                  <c:v>50.212000000000003</c:v>
                </c:pt>
                <c:pt idx="12425">
                  <c:v>50.204999999999998</c:v>
                </c:pt>
                <c:pt idx="12426">
                  <c:v>50.198999999999998</c:v>
                </c:pt>
                <c:pt idx="12427">
                  <c:v>50.195</c:v>
                </c:pt>
                <c:pt idx="12428">
                  <c:v>50.180999999999997</c:v>
                </c:pt>
                <c:pt idx="12429">
                  <c:v>50.177</c:v>
                </c:pt>
                <c:pt idx="12430">
                  <c:v>50.18</c:v>
                </c:pt>
                <c:pt idx="12431">
                  <c:v>50.18</c:v>
                </c:pt>
                <c:pt idx="12432">
                  <c:v>50.158000000000001</c:v>
                </c:pt>
                <c:pt idx="12433">
                  <c:v>50.155000000000001</c:v>
                </c:pt>
                <c:pt idx="12434">
                  <c:v>50.143999999999998</c:v>
                </c:pt>
                <c:pt idx="12435">
                  <c:v>50.143000000000001</c:v>
                </c:pt>
                <c:pt idx="12436">
                  <c:v>50.137999999999998</c:v>
                </c:pt>
                <c:pt idx="12437">
                  <c:v>50.128</c:v>
                </c:pt>
                <c:pt idx="12438">
                  <c:v>50.125</c:v>
                </c:pt>
                <c:pt idx="12439">
                  <c:v>50.113999999999997</c:v>
                </c:pt>
                <c:pt idx="12440">
                  <c:v>50.115000000000002</c:v>
                </c:pt>
                <c:pt idx="12441">
                  <c:v>50.106000000000002</c:v>
                </c:pt>
                <c:pt idx="12442">
                  <c:v>50.107999999999997</c:v>
                </c:pt>
                <c:pt idx="12443">
                  <c:v>50.097000000000001</c:v>
                </c:pt>
                <c:pt idx="12444">
                  <c:v>50.088000000000001</c:v>
                </c:pt>
                <c:pt idx="12445">
                  <c:v>50.093000000000004</c:v>
                </c:pt>
                <c:pt idx="12446">
                  <c:v>50.084000000000003</c:v>
                </c:pt>
                <c:pt idx="12447">
                  <c:v>50.082999999999998</c:v>
                </c:pt>
                <c:pt idx="12448">
                  <c:v>50.072000000000003</c:v>
                </c:pt>
                <c:pt idx="12449">
                  <c:v>50.072000000000003</c:v>
                </c:pt>
                <c:pt idx="12450">
                  <c:v>50.061</c:v>
                </c:pt>
                <c:pt idx="12451">
                  <c:v>50.054000000000002</c:v>
                </c:pt>
                <c:pt idx="12452">
                  <c:v>50.05</c:v>
                </c:pt>
                <c:pt idx="12453">
                  <c:v>50.034999999999997</c:v>
                </c:pt>
                <c:pt idx="12454">
                  <c:v>50.034999999999997</c:v>
                </c:pt>
                <c:pt idx="12455">
                  <c:v>50.024000000000001</c:v>
                </c:pt>
                <c:pt idx="12456">
                  <c:v>50.017000000000003</c:v>
                </c:pt>
                <c:pt idx="12457">
                  <c:v>50.017000000000003</c:v>
                </c:pt>
                <c:pt idx="12458">
                  <c:v>50.011000000000003</c:v>
                </c:pt>
                <c:pt idx="12459">
                  <c:v>50.009</c:v>
                </c:pt>
                <c:pt idx="12460">
                  <c:v>50.002000000000002</c:v>
                </c:pt>
                <c:pt idx="12461">
                  <c:v>49.988999999999997</c:v>
                </c:pt>
                <c:pt idx="12462">
                  <c:v>49.98</c:v>
                </c:pt>
                <c:pt idx="12463">
                  <c:v>49.966999999999999</c:v>
                </c:pt>
                <c:pt idx="12464">
                  <c:v>49.956000000000003</c:v>
                </c:pt>
                <c:pt idx="12465">
                  <c:v>49.954000000000001</c:v>
                </c:pt>
                <c:pt idx="12466">
                  <c:v>49.951999999999998</c:v>
                </c:pt>
                <c:pt idx="12467">
                  <c:v>49.944000000000003</c:v>
                </c:pt>
                <c:pt idx="12468">
                  <c:v>49.942</c:v>
                </c:pt>
                <c:pt idx="12469">
                  <c:v>49.938000000000002</c:v>
                </c:pt>
                <c:pt idx="12470">
                  <c:v>49.924999999999997</c:v>
                </c:pt>
                <c:pt idx="12471">
                  <c:v>49.923000000000002</c:v>
                </c:pt>
                <c:pt idx="12472">
                  <c:v>49.911000000000001</c:v>
                </c:pt>
                <c:pt idx="12473">
                  <c:v>49.91</c:v>
                </c:pt>
                <c:pt idx="12474">
                  <c:v>49.898000000000003</c:v>
                </c:pt>
                <c:pt idx="12475">
                  <c:v>49.893999999999998</c:v>
                </c:pt>
                <c:pt idx="12476">
                  <c:v>49.892000000000003</c:v>
                </c:pt>
                <c:pt idx="12477">
                  <c:v>49.881999999999998</c:v>
                </c:pt>
                <c:pt idx="12478">
                  <c:v>49.878999999999998</c:v>
                </c:pt>
                <c:pt idx="12479">
                  <c:v>49.875</c:v>
                </c:pt>
                <c:pt idx="12480">
                  <c:v>49.875</c:v>
                </c:pt>
                <c:pt idx="12481">
                  <c:v>49.865000000000002</c:v>
                </c:pt>
                <c:pt idx="12482">
                  <c:v>49.857999999999997</c:v>
                </c:pt>
                <c:pt idx="12483">
                  <c:v>49.851999999999997</c:v>
                </c:pt>
                <c:pt idx="12484">
                  <c:v>49.847000000000001</c:v>
                </c:pt>
                <c:pt idx="12485">
                  <c:v>49.83</c:v>
                </c:pt>
                <c:pt idx="12486">
                  <c:v>49.826000000000001</c:v>
                </c:pt>
                <c:pt idx="12487">
                  <c:v>49.828000000000003</c:v>
                </c:pt>
                <c:pt idx="12488">
                  <c:v>49.819000000000003</c:v>
                </c:pt>
                <c:pt idx="12489">
                  <c:v>49.811</c:v>
                </c:pt>
                <c:pt idx="12490">
                  <c:v>49.808999999999997</c:v>
                </c:pt>
                <c:pt idx="12491">
                  <c:v>49.804000000000002</c:v>
                </c:pt>
                <c:pt idx="12492">
                  <c:v>49.792999999999999</c:v>
                </c:pt>
                <c:pt idx="12493">
                  <c:v>49.790999999999997</c:v>
                </c:pt>
                <c:pt idx="12494">
                  <c:v>49.781999999999996</c:v>
                </c:pt>
                <c:pt idx="12495">
                  <c:v>49.777999999999999</c:v>
                </c:pt>
                <c:pt idx="12496">
                  <c:v>49.765000000000001</c:v>
                </c:pt>
                <c:pt idx="12497">
                  <c:v>49.759</c:v>
                </c:pt>
                <c:pt idx="12498">
                  <c:v>49.755000000000003</c:v>
                </c:pt>
                <c:pt idx="12499">
                  <c:v>49.755000000000003</c:v>
                </c:pt>
                <c:pt idx="12500">
                  <c:v>49.750999999999998</c:v>
                </c:pt>
                <c:pt idx="12501">
                  <c:v>49.74</c:v>
                </c:pt>
                <c:pt idx="12502">
                  <c:v>49.738</c:v>
                </c:pt>
                <c:pt idx="12503">
                  <c:v>49.731000000000002</c:v>
                </c:pt>
                <c:pt idx="12504">
                  <c:v>49.722000000000001</c:v>
                </c:pt>
                <c:pt idx="12505">
                  <c:v>49.716000000000001</c:v>
                </c:pt>
                <c:pt idx="12506">
                  <c:v>49.709000000000003</c:v>
                </c:pt>
                <c:pt idx="12507">
                  <c:v>49.695999999999998</c:v>
                </c:pt>
                <c:pt idx="12508">
                  <c:v>49.69</c:v>
                </c:pt>
                <c:pt idx="12509">
                  <c:v>49.694000000000003</c:v>
                </c:pt>
                <c:pt idx="12510">
                  <c:v>49.688000000000002</c:v>
                </c:pt>
                <c:pt idx="12511">
                  <c:v>49.686</c:v>
                </c:pt>
                <c:pt idx="12512">
                  <c:v>49.68</c:v>
                </c:pt>
                <c:pt idx="12513">
                  <c:v>49.668999999999997</c:v>
                </c:pt>
                <c:pt idx="12514">
                  <c:v>49.670999999999999</c:v>
                </c:pt>
                <c:pt idx="12515">
                  <c:v>49.658000000000001</c:v>
                </c:pt>
                <c:pt idx="12516">
                  <c:v>49.661999999999999</c:v>
                </c:pt>
                <c:pt idx="12517">
                  <c:v>49.667000000000002</c:v>
                </c:pt>
                <c:pt idx="12518">
                  <c:v>49.655999999999999</c:v>
                </c:pt>
                <c:pt idx="12519">
                  <c:v>49.654000000000003</c:v>
                </c:pt>
                <c:pt idx="12520">
                  <c:v>49.643000000000001</c:v>
                </c:pt>
                <c:pt idx="12521">
                  <c:v>49.628</c:v>
                </c:pt>
                <c:pt idx="12522">
                  <c:v>49.613</c:v>
                </c:pt>
                <c:pt idx="12523">
                  <c:v>49.622</c:v>
                </c:pt>
                <c:pt idx="12524">
                  <c:v>49.610999999999997</c:v>
                </c:pt>
                <c:pt idx="12525">
                  <c:v>49.597999999999999</c:v>
                </c:pt>
                <c:pt idx="12526">
                  <c:v>49.603999999999999</c:v>
                </c:pt>
                <c:pt idx="12527">
                  <c:v>49.588999999999999</c:v>
                </c:pt>
                <c:pt idx="12528">
                  <c:v>49.576000000000001</c:v>
                </c:pt>
                <c:pt idx="12529">
                  <c:v>49.569000000000003</c:v>
                </c:pt>
                <c:pt idx="12530">
                  <c:v>49.57</c:v>
                </c:pt>
                <c:pt idx="12531">
                  <c:v>49.554000000000002</c:v>
                </c:pt>
                <c:pt idx="12532">
                  <c:v>49.554000000000002</c:v>
                </c:pt>
                <c:pt idx="12533">
                  <c:v>49.545999999999999</c:v>
                </c:pt>
                <c:pt idx="12534">
                  <c:v>49.545999999999999</c:v>
                </c:pt>
                <c:pt idx="12535">
                  <c:v>49.54</c:v>
                </c:pt>
                <c:pt idx="12536">
                  <c:v>49.529000000000003</c:v>
                </c:pt>
                <c:pt idx="12537">
                  <c:v>49.52</c:v>
                </c:pt>
                <c:pt idx="12538">
                  <c:v>49.529000000000003</c:v>
                </c:pt>
                <c:pt idx="12539">
                  <c:v>49.512</c:v>
                </c:pt>
                <c:pt idx="12540">
                  <c:v>49.505000000000003</c:v>
                </c:pt>
                <c:pt idx="12541">
                  <c:v>49.509</c:v>
                </c:pt>
                <c:pt idx="12542">
                  <c:v>49.491999999999997</c:v>
                </c:pt>
                <c:pt idx="12543">
                  <c:v>49.497</c:v>
                </c:pt>
                <c:pt idx="12544">
                  <c:v>49.485999999999997</c:v>
                </c:pt>
                <c:pt idx="12545">
                  <c:v>49.472000000000001</c:v>
                </c:pt>
                <c:pt idx="12546">
                  <c:v>49.475000000000001</c:v>
                </c:pt>
                <c:pt idx="12547">
                  <c:v>49.476999999999997</c:v>
                </c:pt>
                <c:pt idx="12548">
                  <c:v>49.463999999999999</c:v>
                </c:pt>
                <c:pt idx="12549">
                  <c:v>49.46</c:v>
                </c:pt>
                <c:pt idx="12550">
                  <c:v>49.453000000000003</c:v>
                </c:pt>
                <c:pt idx="12551">
                  <c:v>49.445</c:v>
                </c:pt>
                <c:pt idx="12552">
                  <c:v>49.433999999999997</c:v>
                </c:pt>
                <c:pt idx="12553">
                  <c:v>49.439</c:v>
                </c:pt>
                <c:pt idx="12554">
                  <c:v>49.427999999999997</c:v>
                </c:pt>
                <c:pt idx="12555">
                  <c:v>49.423000000000002</c:v>
                </c:pt>
                <c:pt idx="12556">
                  <c:v>49.417000000000002</c:v>
                </c:pt>
                <c:pt idx="12557">
                  <c:v>49.420999999999999</c:v>
                </c:pt>
                <c:pt idx="12558">
                  <c:v>49.408000000000001</c:v>
                </c:pt>
                <c:pt idx="12559">
                  <c:v>49.402000000000001</c:v>
                </c:pt>
                <c:pt idx="12560">
                  <c:v>49.395000000000003</c:v>
                </c:pt>
                <c:pt idx="12561">
                  <c:v>49.389000000000003</c:v>
                </c:pt>
                <c:pt idx="12562">
                  <c:v>49.38</c:v>
                </c:pt>
                <c:pt idx="12563">
                  <c:v>49.372</c:v>
                </c:pt>
                <c:pt idx="12564">
                  <c:v>49.366999999999997</c:v>
                </c:pt>
                <c:pt idx="12565">
                  <c:v>49.37</c:v>
                </c:pt>
                <c:pt idx="12566">
                  <c:v>49.351999999999997</c:v>
                </c:pt>
                <c:pt idx="12567">
                  <c:v>49.347999999999999</c:v>
                </c:pt>
                <c:pt idx="12568">
                  <c:v>49.341000000000001</c:v>
                </c:pt>
                <c:pt idx="12569">
                  <c:v>49.328000000000003</c:v>
                </c:pt>
                <c:pt idx="12570">
                  <c:v>49.319000000000003</c:v>
                </c:pt>
                <c:pt idx="12571">
                  <c:v>49.322000000000003</c:v>
                </c:pt>
                <c:pt idx="12572">
                  <c:v>49.32</c:v>
                </c:pt>
                <c:pt idx="12573">
                  <c:v>49.322000000000003</c:v>
                </c:pt>
                <c:pt idx="12574">
                  <c:v>49.313000000000002</c:v>
                </c:pt>
                <c:pt idx="12575">
                  <c:v>49.307000000000002</c:v>
                </c:pt>
                <c:pt idx="12576">
                  <c:v>49.3</c:v>
                </c:pt>
                <c:pt idx="12577">
                  <c:v>49.295999999999999</c:v>
                </c:pt>
                <c:pt idx="12578">
                  <c:v>49.283000000000001</c:v>
                </c:pt>
                <c:pt idx="12579">
                  <c:v>49.283999999999999</c:v>
                </c:pt>
                <c:pt idx="12580">
                  <c:v>49.279000000000003</c:v>
                </c:pt>
                <c:pt idx="12581">
                  <c:v>49.264000000000003</c:v>
                </c:pt>
                <c:pt idx="12582">
                  <c:v>49.262</c:v>
                </c:pt>
                <c:pt idx="12583">
                  <c:v>49.262</c:v>
                </c:pt>
                <c:pt idx="12584">
                  <c:v>49.246000000000002</c:v>
                </c:pt>
                <c:pt idx="12585">
                  <c:v>49.244</c:v>
                </c:pt>
                <c:pt idx="12586">
                  <c:v>49.244</c:v>
                </c:pt>
                <c:pt idx="12587">
                  <c:v>49.226999999999997</c:v>
                </c:pt>
                <c:pt idx="12588">
                  <c:v>49.220999999999997</c:v>
                </c:pt>
                <c:pt idx="12589">
                  <c:v>49.220999999999997</c:v>
                </c:pt>
                <c:pt idx="12590">
                  <c:v>49.207000000000001</c:v>
                </c:pt>
                <c:pt idx="12591">
                  <c:v>49.207000000000001</c:v>
                </c:pt>
                <c:pt idx="12592">
                  <c:v>49.204000000000001</c:v>
                </c:pt>
                <c:pt idx="12593">
                  <c:v>49.195</c:v>
                </c:pt>
                <c:pt idx="12594">
                  <c:v>49.183999999999997</c:v>
                </c:pt>
                <c:pt idx="12595">
                  <c:v>49.192999999999998</c:v>
                </c:pt>
                <c:pt idx="12596">
                  <c:v>49.182000000000002</c:v>
                </c:pt>
                <c:pt idx="12597">
                  <c:v>49.177</c:v>
                </c:pt>
                <c:pt idx="12598">
                  <c:v>49.170999999999999</c:v>
                </c:pt>
                <c:pt idx="12599">
                  <c:v>49.164000000000001</c:v>
                </c:pt>
                <c:pt idx="12600">
                  <c:v>49.158000000000001</c:v>
                </c:pt>
                <c:pt idx="12601">
                  <c:v>49.154000000000003</c:v>
                </c:pt>
                <c:pt idx="12602">
                  <c:v>49.146999999999998</c:v>
                </c:pt>
                <c:pt idx="12603">
                  <c:v>49.139000000000003</c:v>
                </c:pt>
                <c:pt idx="12604">
                  <c:v>49.134999999999998</c:v>
                </c:pt>
                <c:pt idx="12605">
                  <c:v>49.128</c:v>
                </c:pt>
                <c:pt idx="12606">
                  <c:v>49.116999999999997</c:v>
                </c:pt>
                <c:pt idx="12607">
                  <c:v>49.115000000000002</c:v>
                </c:pt>
                <c:pt idx="12608">
                  <c:v>49.110999999999997</c:v>
                </c:pt>
                <c:pt idx="12609">
                  <c:v>49.101999999999997</c:v>
                </c:pt>
                <c:pt idx="12610">
                  <c:v>49.095999999999997</c:v>
                </c:pt>
                <c:pt idx="12611">
                  <c:v>49.093000000000004</c:v>
                </c:pt>
                <c:pt idx="12612">
                  <c:v>49.082999999999998</c:v>
                </c:pt>
                <c:pt idx="12613">
                  <c:v>49.078000000000003</c:v>
                </c:pt>
                <c:pt idx="12614">
                  <c:v>49.082999999999998</c:v>
                </c:pt>
                <c:pt idx="12615">
                  <c:v>49.082999999999998</c:v>
                </c:pt>
                <c:pt idx="12616">
                  <c:v>49.07</c:v>
                </c:pt>
                <c:pt idx="12617">
                  <c:v>49.061</c:v>
                </c:pt>
                <c:pt idx="12618">
                  <c:v>49.052999999999997</c:v>
                </c:pt>
                <c:pt idx="12619">
                  <c:v>49.055</c:v>
                </c:pt>
                <c:pt idx="12620">
                  <c:v>49.043999999999997</c:v>
                </c:pt>
                <c:pt idx="12621">
                  <c:v>49.042000000000002</c:v>
                </c:pt>
                <c:pt idx="12622">
                  <c:v>49.037999999999997</c:v>
                </c:pt>
                <c:pt idx="12623">
                  <c:v>49.027000000000001</c:v>
                </c:pt>
                <c:pt idx="12624">
                  <c:v>49.024000000000001</c:v>
                </c:pt>
                <c:pt idx="12625">
                  <c:v>49.021999999999998</c:v>
                </c:pt>
                <c:pt idx="12626">
                  <c:v>49.012</c:v>
                </c:pt>
                <c:pt idx="12627">
                  <c:v>49.009</c:v>
                </c:pt>
                <c:pt idx="12628">
                  <c:v>49.005000000000003</c:v>
                </c:pt>
                <c:pt idx="12629">
                  <c:v>48.999000000000002</c:v>
                </c:pt>
                <c:pt idx="12630">
                  <c:v>48.985999999999997</c:v>
                </c:pt>
                <c:pt idx="12631">
                  <c:v>48.981000000000002</c:v>
                </c:pt>
                <c:pt idx="12632">
                  <c:v>48.981000000000002</c:v>
                </c:pt>
                <c:pt idx="12633">
                  <c:v>48.978999999999999</c:v>
                </c:pt>
                <c:pt idx="12634">
                  <c:v>48.970999999999997</c:v>
                </c:pt>
                <c:pt idx="12635">
                  <c:v>48.966000000000001</c:v>
                </c:pt>
                <c:pt idx="12636">
                  <c:v>48.948999999999998</c:v>
                </c:pt>
                <c:pt idx="12637">
                  <c:v>48.945</c:v>
                </c:pt>
                <c:pt idx="12638">
                  <c:v>48.94</c:v>
                </c:pt>
                <c:pt idx="12639">
                  <c:v>48.941000000000003</c:v>
                </c:pt>
                <c:pt idx="12640">
                  <c:v>48.933999999999997</c:v>
                </c:pt>
                <c:pt idx="12641">
                  <c:v>48.932000000000002</c:v>
                </c:pt>
                <c:pt idx="12642">
                  <c:v>48.923000000000002</c:v>
                </c:pt>
                <c:pt idx="12643">
                  <c:v>48.917000000000002</c:v>
                </c:pt>
                <c:pt idx="12644">
                  <c:v>48.905999999999999</c:v>
                </c:pt>
                <c:pt idx="12645">
                  <c:v>48.896999999999998</c:v>
                </c:pt>
                <c:pt idx="12646">
                  <c:v>48.893000000000001</c:v>
                </c:pt>
                <c:pt idx="12647">
                  <c:v>48.887</c:v>
                </c:pt>
                <c:pt idx="12648">
                  <c:v>48.881999999999998</c:v>
                </c:pt>
                <c:pt idx="12649">
                  <c:v>48.875999999999998</c:v>
                </c:pt>
                <c:pt idx="12650">
                  <c:v>48.874000000000002</c:v>
                </c:pt>
                <c:pt idx="12651">
                  <c:v>48.871000000000002</c:v>
                </c:pt>
                <c:pt idx="12652">
                  <c:v>48.866999999999997</c:v>
                </c:pt>
                <c:pt idx="12653">
                  <c:v>48.860999999999997</c:v>
                </c:pt>
                <c:pt idx="12654">
                  <c:v>48.847999999999999</c:v>
                </c:pt>
                <c:pt idx="12655">
                  <c:v>48.841000000000001</c:v>
                </c:pt>
                <c:pt idx="12656">
                  <c:v>48.832000000000001</c:v>
                </c:pt>
                <c:pt idx="12657">
                  <c:v>48.83</c:v>
                </c:pt>
                <c:pt idx="12658">
                  <c:v>48.822000000000003</c:v>
                </c:pt>
                <c:pt idx="12659">
                  <c:v>48.82</c:v>
                </c:pt>
                <c:pt idx="12660">
                  <c:v>48.808</c:v>
                </c:pt>
                <c:pt idx="12661">
                  <c:v>48.805999999999997</c:v>
                </c:pt>
                <c:pt idx="12662">
                  <c:v>48.798000000000002</c:v>
                </c:pt>
                <c:pt idx="12663">
                  <c:v>48.792999999999999</c:v>
                </c:pt>
                <c:pt idx="12664">
                  <c:v>48.790999999999997</c:v>
                </c:pt>
                <c:pt idx="12665">
                  <c:v>48.789000000000001</c:v>
                </c:pt>
                <c:pt idx="12666">
                  <c:v>48.792000000000002</c:v>
                </c:pt>
                <c:pt idx="12667">
                  <c:v>48.783000000000001</c:v>
                </c:pt>
                <c:pt idx="12668">
                  <c:v>48.768000000000001</c:v>
                </c:pt>
                <c:pt idx="12669">
                  <c:v>48.77</c:v>
                </c:pt>
                <c:pt idx="12670">
                  <c:v>48.77</c:v>
                </c:pt>
                <c:pt idx="12671">
                  <c:v>48.759</c:v>
                </c:pt>
                <c:pt idx="12672">
                  <c:v>48.755000000000003</c:v>
                </c:pt>
                <c:pt idx="12673">
                  <c:v>48.746000000000002</c:v>
                </c:pt>
                <c:pt idx="12674">
                  <c:v>48.749000000000002</c:v>
                </c:pt>
                <c:pt idx="12675">
                  <c:v>48.74</c:v>
                </c:pt>
                <c:pt idx="12676">
                  <c:v>48.731000000000002</c:v>
                </c:pt>
                <c:pt idx="12677">
                  <c:v>48.720999999999997</c:v>
                </c:pt>
                <c:pt idx="12678">
                  <c:v>48.718000000000004</c:v>
                </c:pt>
                <c:pt idx="12679">
                  <c:v>48.707000000000001</c:v>
                </c:pt>
                <c:pt idx="12680">
                  <c:v>48.695999999999998</c:v>
                </c:pt>
                <c:pt idx="12681">
                  <c:v>48.695999999999998</c:v>
                </c:pt>
                <c:pt idx="12682">
                  <c:v>48.69</c:v>
                </c:pt>
                <c:pt idx="12683">
                  <c:v>48.673000000000002</c:v>
                </c:pt>
                <c:pt idx="12684">
                  <c:v>48.673000000000002</c:v>
                </c:pt>
                <c:pt idx="12685">
                  <c:v>48.679000000000002</c:v>
                </c:pt>
                <c:pt idx="12686">
                  <c:v>48.677</c:v>
                </c:pt>
                <c:pt idx="12687">
                  <c:v>48.665999999999997</c:v>
                </c:pt>
                <c:pt idx="12688">
                  <c:v>48.664000000000001</c:v>
                </c:pt>
                <c:pt idx="12689">
                  <c:v>48.649000000000001</c:v>
                </c:pt>
                <c:pt idx="12690">
                  <c:v>48.646999999999998</c:v>
                </c:pt>
                <c:pt idx="12691">
                  <c:v>48.636000000000003</c:v>
                </c:pt>
                <c:pt idx="12692">
                  <c:v>48.62</c:v>
                </c:pt>
                <c:pt idx="12693">
                  <c:v>48.618000000000002</c:v>
                </c:pt>
                <c:pt idx="12694">
                  <c:v>48.619</c:v>
                </c:pt>
                <c:pt idx="12695">
                  <c:v>48.607999999999997</c:v>
                </c:pt>
                <c:pt idx="12696">
                  <c:v>48.603000000000002</c:v>
                </c:pt>
                <c:pt idx="12697">
                  <c:v>48.606000000000002</c:v>
                </c:pt>
                <c:pt idx="12698">
                  <c:v>48.588000000000001</c:v>
                </c:pt>
                <c:pt idx="12699">
                  <c:v>48.594999999999999</c:v>
                </c:pt>
                <c:pt idx="12700">
                  <c:v>48.588000000000001</c:v>
                </c:pt>
                <c:pt idx="12701">
                  <c:v>48.576999999999998</c:v>
                </c:pt>
                <c:pt idx="12702">
                  <c:v>48.576000000000001</c:v>
                </c:pt>
                <c:pt idx="12703">
                  <c:v>48.578000000000003</c:v>
                </c:pt>
                <c:pt idx="12704">
                  <c:v>48.564999999999998</c:v>
                </c:pt>
                <c:pt idx="12705">
                  <c:v>48.554000000000002</c:v>
                </c:pt>
                <c:pt idx="12706">
                  <c:v>48.548999999999999</c:v>
                </c:pt>
                <c:pt idx="12707">
                  <c:v>48.533999999999999</c:v>
                </c:pt>
                <c:pt idx="12708">
                  <c:v>48.539000000000001</c:v>
                </c:pt>
                <c:pt idx="12709">
                  <c:v>48.53</c:v>
                </c:pt>
                <c:pt idx="12710">
                  <c:v>48.527999999999999</c:v>
                </c:pt>
                <c:pt idx="12711">
                  <c:v>48.517000000000003</c:v>
                </c:pt>
                <c:pt idx="12712">
                  <c:v>48.518999999999998</c:v>
                </c:pt>
                <c:pt idx="12713">
                  <c:v>48.517000000000003</c:v>
                </c:pt>
                <c:pt idx="12714">
                  <c:v>48.517000000000003</c:v>
                </c:pt>
                <c:pt idx="12715">
                  <c:v>48.503999999999998</c:v>
                </c:pt>
                <c:pt idx="12716">
                  <c:v>48.493000000000002</c:v>
                </c:pt>
                <c:pt idx="12717">
                  <c:v>48.48</c:v>
                </c:pt>
                <c:pt idx="12718">
                  <c:v>48.487000000000002</c:v>
                </c:pt>
                <c:pt idx="12719">
                  <c:v>48.475999999999999</c:v>
                </c:pt>
                <c:pt idx="12720">
                  <c:v>48.472000000000001</c:v>
                </c:pt>
                <c:pt idx="12721">
                  <c:v>48.465000000000003</c:v>
                </c:pt>
                <c:pt idx="12722">
                  <c:v>48.460999999999999</c:v>
                </c:pt>
                <c:pt idx="12723">
                  <c:v>48.460999999999999</c:v>
                </c:pt>
                <c:pt idx="12724">
                  <c:v>48.444000000000003</c:v>
                </c:pt>
                <c:pt idx="12725">
                  <c:v>48.442</c:v>
                </c:pt>
                <c:pt idx="12726">
                  <c:v>48.442</c:v>
                </c:pt>
                <c:pt idx="12727">
                  <c:v>48.436999999999998</c:v>
                </c:pt>
                <c:pt idx="12728">
                  <c:v>48.423999999999999</c:v>
                </c:pt>
                <c:pt idx="12729">
                  <c:v>48.423999999999999</c:v>
                </c:pt>
                <c:pt idx="12730">
                  <c:v>48.408999999999999</c:v>
                </c:pt>
                <c:pt idx="12731">
                  <c:v>48.408999999999999</c:v>
                </c:pt>
                <c:pt idx="12732">
                  <c:v>48.415999999999997</c:v>
                </c:pt>
                <c:pt idx="12733">
                  <c:v>48.396000000000001</c:v>
                </c:pt>
                <c:pt idx="12734">
                  <c:v>48.389000000000003</c:v>
                </c:pt>
                <c:pt idx="12735">
                  <c:v>48.378999999999998</c:v>
                </c:pt>
                <c:pt idx="12736">
                  <c:v>48.383000000000003</c:v>
                </c:pt>
                <c:pt idx="12737">
                  <c:v>48.384</c:v>
                </c:pt>
                <c:pt idx="12738">
                  <c:v>48.372</c:v>
                </c:pt>
                <c:pt idx="12739">
                  <c:v>48.363999999999997</c:v>
                </c:pt>
                <c:pt idx="12740">
                  <c:v>48.360999999999997</c:v>
                </c:pt>
                <c:pt idx="12741">
                  <c:v>48.353000000000002</c:v>
                </c:pt>
                <c:pt idx="12742">
                  <c:v>48.362000000000002</c:v>
                </c:pt>
                <c:pt idx="12743">
                  <c:v>48.354999999999997</c:v>
                </c:pt>
                <c:pt idx="12744">
                  <c:v>48.356000000000002</c:v>
                </c:pt>
                <c:pt idx="12745">
                  <c:v>48.34</c:v>
                </c:pt>
                <c:pt idx="12746">
                  <c:v>48.34</c:v>
                </c:pt>
                <c:pt idx="12747">
                  <c:v>48.331000000000003</c:v>
                </c:pt>
                <c:pt idx="12748">
                  <c:v>48.326999999999998</c:v>
                </c:pt>
                <c:pt idx="12749">
                  <c:v>48.314</c:v>
                </c:pt>
                <c:pt idx="12750">
                  <c:v>48.308</c:v>
                </c:pt>
                <c:pt idx="12751">
                  <c:v>48.301000000000002</c:v>
                </c:pt>
                <c:pt idx="12752">
                  <c:v>48.296999999999997</c:v>
                </c:pt>
                <c:pt idx="12753">
                  <c:v>48.292999999999999</c:v>
                </c:pt>
                <c:pt idx="12754">
                  <c:v>48.286000000000001</c:v>
                </c:pt>
                <c:pt idx="12755">
                  <c:v>48.281999999999996</c:v>
                </c:pt>
                <c:pt idx="12756">
                  <c:v>48.271000000000001</c:v>
                </c:pt>
                <c:pt idx="12757">
                  <c:v>48.274999999999999</c:v>
                </c:pt>
                <c:pt idx="12758">
                  <c:v>48.268999999999998</c:v>
                </c:pt>
                <c:pt idx="12759">
                  <c:v>48.26</c:v>
                </c:pt>
                <c:pt idx="12760">
                  <c:v>48.256</c:v>
                </c:pt>
                <c:pt idx="12761">
                  <c:v>48.249000000000002</c:v>
                </c:pt>
                <c:pt idx="12762">
                  <c:v>48.244999999999997</c:v>
                </c:pt>
                <c:pt idx="12763">
                  <c:v>48.231999999999999</c:v>
                </c:pt>
                <c:pt idx="12764">
                  <c:v>48.226999999999997</c:v>
                </c:pt>
                <c:pt idx="12765">
                  <c:v>48.222999999999999</c:v>
                </c:pt>
                <c:pt idx="12766">
                  <c:v>48.219000000000001</c:v>
                </c:pt>
                <c:pt idx="12767">
                  <c:v>48.212000000000003</c:v>
                </c:pt>
                <c:pt idx="12768">
                  <c:v>48.197000000000003</c:v>
                </c:pt>
                <c:pt idx="12769">
                  <c:v>48.195</c:v>
                </c:pt>
                <c:pt idx="12770">
                  <c:v>48.197000000000003</c:v>
                </c:pt>
                <c:pt idx="12771">
                  <c:v>48.192999999999998</c:v>
                </c:pt>
                <c:pt idx="12772">
                  <c:v>48.186</c:v>
                </c:pt>
                <c:pt idx="12773">
                  <c:v>48.182000000000002</c:v>
                </c:pt>
                <c:pt idx="12774">
                  <c:v>48.177999999999997</c:v>
                </c:pt>
                <c:pt idx="12775">
                  <c:v>48.168999999999997</c:v>
                </c:pt>
                <c:pt idx="12776">
                  <c:v>48.161999999999999</c:v>
                </c:pt>
                <c:pt idx="12777">
                  <c:v>48.152000000000001</c:v>
                </c:pt>
                <c:pt idx="12778">
                  <c:v>48.15</c:v>
                </c:pt>
                <c:pt idx="12779">
                  <c:v>48.15</c:v>
                </c:pt>
                <c:pt idx="12780">
                  <c:v>48.140999999999998</c:v>
                </c:pt>
                <c:pt idx="12781">
                  <c:v>48.134</c:v>
                </c:pt>
                <c:pt idx="12782">
                  <c:v>48.133000000000003</c:v>
                </c:pt>
                <c:pt idx="12783">
                  <c:v>48.122</c:v>
                </c:pt>
                <c:pt idx="12784">
                  <c:v>48.119</c:v>
                </c:pt>
                <c:pt idx="12785">
                  <c:v>48.115000000000002</c:v>
                </c:pt>
                <c:pt idx="12786">
                  <c:v>48.110999999999997</c:v>
                </c:pt>
                <c:pt idx="12787">
                  <c:v>48.109000000000002</c:v>
                </c:pt>
                <c:pt idx="12788">
                  <c:v>48.1</c:v>
                </c:pt>
                <c:pt idx="12789">
                  <c:v>48.095999999999997</c:v>
                </c:pt>
                <c:pt idx="12790">
                  <c:v>48.091999999999999</c:v>
                </c:pt>
                <c:pt idx="12791">
                  <c:v>48.087000000000003</c:v>
                </c:pt>
                <c:pt idx="12792">
                  <c:v>48.078000000000003</c:v>
                </c:pt>
                <c:pt idx="12793">
                  <c:v>48.07</c:v>
                </c:pt>
                <c:pt idx="12794">
                  <c:v>48.064999999999998</c:v>
                </c:pt>
                <c:pt idx="12795">
                  <c:v>48.058999999999997</c:v>
                </c:pt>
                <c:pt idx="12796">
                  <c:v>48.054000000000002</c:v>
                </c:pt>
                <c:pt idx="12797">
                  <c:v>48.040999999999997</c:v>
                </c:pt>
                <c:pt idx="12798">
                  <c:v>48.040999999999997</c:v>
                </c:pt>
                <c:pt idx="12799">
                  <c:v>48.036999999999999</c:v>
                </c:pt>
                <c:pt idx="12800">
                  <c:v>48.026000000000003</c:v>
                </c:pt>
                <c:pt idx="12801">
                  <c:v>48.021999999999998</c:v>
                </c:pt>
                <c:pt idx="12802">
                  <c:v>48.026000000000003</c:v>
                </c:pt>
                <c:pt idx="12803">
                  <c:v>48.006999999999998</c:v>
                </c:pt>
                <c:pt idx="12804">
                  <c:v>48.006999999999998</c:v>
                </c:pt>
                <c:pt idx="12805">
                  <c:v>47.997999999999998</c:v>
                </c:pt>
                <c:pt idx="12806">
                  <c:v>47.991999999999997</c:v>
                </c:pt>
                <c:pt idx="12807">
                  <c:v>47.991999999999997</c:v>
                </c:pt>
                <c:pt idx="12808">
                  <c:v>47.981000000000002</c:v>
                </c:pt>
                <c:pt idx="12809">
                  <c:v>47.973999999999997</c:v>
                </c:pt>
                <c:pt idx="12810">
                  <c:v>47.973999999999997</c:v>
                </c:pt>
                <c:pt idx="12811">
                  <c:v>47.968000000000004</c:v>
                </c:pt>
                <c:pt idx="12812">
                  <c:v>47.959000000000003</c:v>
                </c:pt>
                <c:pt idx="12813">
                  <c:v>47.951999999999998</c:v>
                </c:pt>
                <c:pt idx="12814">
                  <c:v>47.951000000000001</c:v>
                </c:pt>
                <c:pt idx="12815">
                  <c:v>47.948</c:v>
                </c:pt>
                <c:pt idx="12816">
                  <c:v>47.933</c:v>
                </c:pt>
                <c:pt idx="12817">
                  <c:v>47.933</c:v>
                </c:pt>
                <c:pt idx="12818">
                  <c:v>47.927</c:v>
                </c:pt>
                <c:pt idx="12819">
                  <c:v>47.924999999999997</c:v>
                </c:pt>
                <c:pt idx="12820">
                  <c:v>47.92</c:v>
                </c:pt>
                <c:pt idx="12821">
                  <c:v>47.914000000000001</c:v>
                </c:pt>
                <c:pt idx="12822">
                  <c:v>47.914000000000001</c:v>
                </c:pt>
                <c:pt idx="12823">
                  <c:v>47.9</c:v>
                </c:pt>
                <c:pt idx="12824">
                  <c:v>47.893999999999998</c:v>
                </c:pt>
                <c:pt idx="12825">
                  <c:v>47.892000000000003</c:v>
                </c:pt>
                <c:pt idx="12826">
                  <c:v>47.883000000000003</c:v>
                </c:pt>
                <c:pt idx="12827">
                  <c:v>47.874000000000002</c:v>
                </c:pt>
                <c:pt idx="12828">
                  <c:v>47.877000000000002</c:v>
                </c:pt>
                <c:pt idx="12829">
                  <c:v>47.868000000000002</c:v>
                </c:pt>
                <c:pt idx="12830">
                  <c:v>47.859000000000002</c:v>
                </c:pt>
                <c:pt idx="12831">
                  <c:v>47.847999999999999</c:v>
                </c:pt>
                <c:pt idx="12832">
                  <c:v>47.847999999999999</c:v>
                </c:pt>
                <c:pt idx="12833">
                  <c:v>47.857999999999997</c:v>
                </c:pt>
                <c:pt idx="12834">
                  <c:v>47.847000000000001</c:v>
                </c:pt>
                <c:pt idx="12835">
                  <c:v>47.850999999999999</c:v>
                </c:pt>
                <c:pt idx="12836">
                  <c:v>47.832999999999998</c:v>
                </c:pt>
                <c:pt idx="12837">
                  <c:v>47.832000000000001</c:v>
                </c:pt>
                <c:pt idx="12838">
                  <c:v>47.823</c:v>
                </c:pt>
                <c:pt idx="12839">
                  <c:v>47.82</c:v>
                </c:pt>
                <c:pt idx="12840">
                  <c:v>47.807000000000002</c:v>
                </c:pt>
                <c:pt idx="12841">
                  <c:v>47.802999999999997</c:v>
                </c:pt>
                <c:pt idx="12842">
                  <c:v>47.796999999999997</c:v>
                </c:pt>
                <c:pt idx="12843">
                  <c:v>47.780999999999999</c:v>
                </c:pt>
                <c:pt idx="12844">
                  <c:v>47.783999999999999</c:v>
                </c:pt>
                <c:pt idx="12845">
                  <c:v>47.777000000000001</c:v>
                </c:pt>
                <c:pt idx="12846">
                  <c:v>47.780999999999999</c:v>
                </c:pt>
                <c:pt idx="12847">
                  <c:v>47.768000000000001</c:v>
                </c:pt>
                <c:pt idx="12848">
                  <c:v>47.759</c:v>
                </c:pt>
                <c:pt idx="12849">
                  <c:v>47.755000000000003</c:v>
                </c:pt>
                <c:pt idx="12850">
                  <c:v>47.750999999999998</c:v>
                </c:pt>
                <c:pt idx="12851">
                  <c:v>47.747</c:v>
                </c:pt>
                <c:pt idx="12852">
                  <c:v>47.74</c:v>
                </c:pt>
                <c:pt idx="12853">
                  <c:v>47.734000000000002</c:v>
                </c:pt>
                <c:pt idx="12854">
                  <c:v>47.731000000000002</c:v>
                </c:pt>
                <c:pt idx="12855">
                  <c:v>47.725000000000001</c:v>
                </c:pt>
                <c:pt idx="12856">
                  <c:v>47.716000000000001</c:v>
                </c:pt>
                <c:pt idx="12857">
                  <c:v>47.707999999999998</c:v>
                </c:pt>
                <c:pt idx="12858">
                  <c:v>47.695999999999998</c:v>
                </c:pt>
                <c:pt idx="12859">
                  <c:v>47.695999999999998</c:v>
                </c:pt>
                <c:pt idx="12860">
                  <c:v>47.695</c:v>
                </c:pt>
                <c:pt idx="12861">
                  <c:v>47.688000000000002</c:v>
                </c:pt>
                <c:pt idx="12862">
                  <c:v>47.682000000000002</c:v>
                </c:pt>
                <c:pt idx="12863">
                  <c:v>47.680999999999997</c:v>
                </c:pt>
                <c:pt idx="12864">
                  <c:v>47.67</c:v>
                </c:pt>
                <c:pt idx="12865">
                  <c:v>47.665999999999997</c:v>
                </c:pt>
                <c:pt idx="12866">
                  <c:v>47.665999999999997</c:v>
                </c:pt>
                <c:pt idx="12867">
                  <c:v>47.665999999999997</c:v>
                </c:pt>
                <c:pt idx="12868">
                  <c:v>47.655999999999999</c:v>
                </c:pt>
                <c:pt idx="12869">
                  <c:v>47.658000000000001</c:v>
                </c:pt>
                <c:pt idx="12870">
                  <c:v>47.651000000000003</c:v>
                </c:pt>
                <c:pt idx="12871">
                  <c:v>47.642000000000003</c:v>
                </c:pt>
                <c:pt idx="12872">
                  <c:v>47.628999999999998</c:v>
                </c:pt>
                <c:pt idx="12873">
                  <c:v>47.625</c:v>
                </c:pt>
                <c:pt idx="12874">
                  <c:v>47.63</c:v>
                </c:pt>
                <c:pt idx="12875">
                  <c:v>47.627000000000002</c:v>
                </c:pt>
                <c:pt idx="12876">
                  <c:v>47.613999999999997</c:v>
                </c:pt>
                <c:pt idx="12877">
                  <c:v>47.613999999999997</c:v>
                </c:pt>
                <c:pt idx="12878">
                  <c:v>47.598999999999997</c:v>
                </c:pt>
                <c:pt idx="12879">
                  <c:v>47.598999999999997</c:v>
                </c:pt>
                <c:pt idx="12880">
                  <c:v>47.582000000000001</c:v>
                </c:pt>
                <c:pt idx="12881">
                  <c:v>47.576999999999998</c:v>
                </c:pt>
                <c:pt idx="12882">
                  <c:v>47.536999999999999</c:v>
                </c:pt>
                <c:pt idx="12883">
                  <c:v>47.561999999999998</c:v>
                </c:pt>
                <c:pt idx="12884">
                  <c:v>47.558</c:v>
                </c:pt>
                <c:pt idx="12885">
                  <c:v>47.566000000000003</c:v>
                </c:pt>
                <c:pt idx="12886">
                  <c:v>47.555</c:v>
                </c:pt>
                <c:pt idx="12887">
                  <c:v>47.542000000000002</c:v>
                </c:pt>
                <c:pt idx="12888">
                  <c:v>47.536000000000001</c:v>
                </c:pt>
                <c:pt idx="12889">
                  <c:v>47.530999999999999</c:v>
                </c:pt>
                <c:pt idx="12890">
                  <c:v>47.527000000000001</c:v>
                </c:pt>
                <c:pt idx="12891">
                  <c:v>47.524999999999999</c:v>
                </c:pt>
                <c:pt idx="12892">
                  <c:v>47.527999999999999</c:v>
                </c:pt>
                <c:pt idx="12893">
                  <c:v>47.521000000000001</c:v>
                </c:pt>
                <c:pt idx="12894">
                  <c:v>47.506</c:v>
                </c:pt>
                <c:pt idx="12895">
                  <c:v>47.506</c:v>
                </c:pt>
                <c:pt idx="12896">
                  <c:v>47.503999999999998</c:v>
                </c:pt>
                <c:pt idx="12897">
                  <c:v>47.491999999999997</c:v>
                </c:pt>
                <c:pt idx="12898">
                  <c:v>47.49</c:v>
                </c:pt>
                <c:pt idx="12899">
                  <c:v>47.481999999999999</c:v>
                </c:pt>
                <c:pt idx="12900">
                  <c:v>47.48</c:v>
                </c:pt>
                <c:pt idx="12901">
                  <c:v>47.475000000000001</c:v>
                </c:pt>
                <c:pt idx="12902">
                  <c:v>47.475000000000001</c:v>
                </c:pt>
                <c:pt idx="12903">
                  <c:v>47.472999999999999</c:v>
                </c:pt>
                <c:pt idx="12904">
                  <c:v>47.46</c:v>
                </c:pt>
                <c:pt idx="12905">
                  <c:v>47.46</c:v>
                </c:pt>
                <c:pt idx="12906">
                  <c:v>47.451000000000001</c:v>
                </c:pt>
                <c:pt idx="12907">
                  <c:v>47.448999999999998</c:v>
                </c:pt>
                <c:pt idx="12908">
                  <c:v>47.441000000000003</c:v>
                </c:pt>
                <c:pt idx="12909">
                  <c:v>47.439</c:v>
                </c:pt>
                <c:pt idx="12910">
                  <c:v>47.436</c:v>
                </c:pt>
                <c:pt idx="12911">
                  <c:v>47.424999999999997</c:v>
                </c:pt>
                <c:pt idx="12912">
                  <c:v>47.414000000000001</c:v>
                </c:pt>
                <c:pt idx="12913">
                  <c:v>47.418999999999997</c:v>
                </c:pt>
                <c:pt idx="12914">
                  <c:v>47.418999999999997</c:v>
                </c:pt>
                <c:pt idx="12915">
                  <c:v>47.405999999999999</c:v>
                </c:pt>
                <c:pt idx="12916">
                  <c:v>47.396999999999998</c:v>
                </c:pt>
                <c:pt idx="12917">
                  <c:v>47.390999999999998</c:v>
                </c:pt>
                <c:pt idx="12918">
                  <c:v>47.390999999999998</c:v>
                </c:pt>
                <c:pt idx="12919">
                  <c:v>47.389000000000003</c:v>
                </c:pt>
                <c:pt idx="12920">
                  <c:v>47.378</c:v>
                </c:pt>
                <c:pt idx="12921">
                  <c:v>47.38</c:v>
                </c:pt>
                <c:pt idx="12922">
                  <c:v>47.363999999999997</c:v>
                </c:pt>
                <c:pt idx="12923">
                  <c:v>47.353000000000002</c:v>
                </c:pt>
                <c:pt idx="12924">
                  <c:v>47.362000000000002</c:v>
                </c:pt>
                <c:pt idx="12925">
                  <c:v>47.350999999999999</c:v>
                </c:pt>
                <c:pt idx="12926">
                  <c:v>47.344999999999999</c:v>
                </c:pt>
                <c:pt idx="12927">
                  <c:v>47.347000000000001</c:v>
                </c:pt>
                <c:pt idx="12928">
                  <c:v>47.341000000000001</c:v>
                </c:pt>
                <c:pt idx="12929">
                  <c:v>47.33</c:v>
                </c:pt>
                <c:pt idx="12930">
                  <c:v>47.338999999999999</c:v>
                </c:pt>
                <c:pt idx="12931">
                  <c:v>47.326000000000001</c:v>
                </c:pt>
                <c:pt idx="12932">
                  <c:v>47.326000000000001</c:v>
                </c:pt>
                <c:pt idx="12933">
                  <c:v>47.328000000000003</c:v>
                </c:pt>
                <c:pt idx="12934">
                  <c:v>47.317</c:v>
                </c:pt>
                <c:pt idx="12935">
                  <c:v>47.308</c:v>
                </c:pt>
                <c:pt idx="12936">
                  <c:v>47.302</c:v>
                </c:pt>
                <c:pt idx="12937">
                  <c:v>47.298999999999999</c:v>
                </c:pt>
                <c:pt idx="12938">
                  <c:v>47.298000000000002</c:v>
                </c:pt>
                <c:pt idx="12939">
                  <c:v>47.295000000000002</c:v>
                </c:pt>
                <c:pt idx="12940">
                  <c:v>47.286000000000001</c:v>
                </c:pt>
                <c:pt idx="12941">
                  <c:v>47.281999999999996</c:v>
                </c:pt>
                <c:pt idx="12942">
                  <c:v>47.273000000000003</c:v>
                </c:pt>
                <c:pt idx="12943">
                  <c:v>47.262</c:v>
                </c:pt>
                <c:pt idx="12944">
                  <c:v>47.262</c:v>
                </c:pt>
                <c:pt idx="12945">
                  <c:v>47.253999999999998</c:v>
                </c:pt>
                <c:pt idx="12946">
                  <c:v>47.244999999999997</c:v>
                </c:pt>
                <c:pt idx="12947">
                  <c:v>47.244999999999997</c:v>
                </c:pt>
                <c:pt idx="12948">
                  <c:v>47.235999999999997</c:v>
                </c:pt>
                <c:pt idx="12949">
                  <c:v>47.23</c:v>
                </c:pt>
                <c:pt idx="12950">
                  <c:v>47.225000000000001</c:v>
                </c:pt>
                <c:pt idx="12951">
                  <c:v>47.216999999999999</c:v>
                </c:pt>
                <c:pt idx="12952">
                  <c:v>47.212000000000003</c:v>
                </c:pt>
                <c:pt idx="12953">
                  <c:v>47.206000000000003</c:v>
                </c:pt>
                <c:pt idx="12954">
                  <c:v>47.21</c:v>
                </c:pt>
                <c:pt idx="12955">
                  <c:v>47.197000000000003</c:v>
                </c:pt>
                <c:pt idx="12956">
                  <c:v>47.188000000000002</c:v>
                </c:pt>
                <c:pt idx="12957">
                  <c:v>47.188000000000002</c:v>
                </c:pt>
                <c:pt idx="12958">
                  <c:v>47.174999999999997</c:v>
                </c:pt>
                <c:pt idx="12959">
                  <c:v>47.176000000000002</c:v>
                </c:pt>
                <c:pt idx="12960">
                  <c:v>47.164999999999999</c:v>
                </c:pt>
                <c:pt idx="12961">
                  <c:v>47.164000000000001</c:v>
                </c:pt>
                <c:pt idx="12962">
                  <c:v>47.152999999999999</c:v>
                </c:pt>
                <c:pt idx="12963">
                  <c:v>47.151000000000003</c:v>
                </c:pt>
                <c:pt idx="12964">
                  <c:v>47.152000000000001</c:v>
                </c:pt>
                <c:pt idx="12965">
                  <c:v>47.15</c:v>
                </c:pt>
                <c:pt idx="12966">
                  <c:v>47.146999999999998</c:v>
                </c:pt>
                <c:pt idx="12967">
                  <c:v>47.139000000000003</c:v>
                </c:pt>
                <c:pt idx="12968">
                  <c:v>47.13</c:v>
                </c:pt>
                <c:pt idx="12969">
                  <c:v>47.125</c:v>
                </c:pt>
                <c:pt idx="12970">
                  <c:v>47.121000000000002</c:v>
                </c:pt>
                <c:pt idx="12971">
                  <c:v>47.107999999999997</c:v>
                </c:pt>
                <c:pt idx="12972">
                  <c:v>47.113</c:v>
                </c:pt>
                <c:pt idx="12973">
                  <c:v>47.106000000000002</c:v>
                </c:pt>
                <c:pt idx="12974">
                  <c:v>47.084000000000003</c:v>
                </c:pt>
                <c:pt idx="12975">
                  <c:v>47.088000000000001</c:v>
                </c:pt>
                <c:pt idx="12976">
                  <c:v>47.08</c:v>
                </c:pt>
                <c:pt idx="12977">
                  <c:v>47.075000000000003</c:v>
                </c:pt>
                <c:pt idx="12978">
                  <c:v>47.076999999999998</c:v>
                </c:pt>
                <c:pt idx="12979">
                  <c:v>47.075000000000003</c:v>
                </c:pt>
                <c:pt idx="12980">
                  <c:v>47.067</c:v>
                </c:pt>
                <c:pt idx="12981">
                  <c:v>47.058</c:v>
                </c:pt>
                <c:pt idx="12982">
                  <c:v>47.052999999999997</c:v>
                </c:pt>
                <c:pt idx="12983">
                  <c:v>47.054000000000002</c:v>
                </c:pt>
                <c:pt idx="12984">
                  <c:v>47.042999999999999</c:v>
                </c:pt>
                <c:pt idx="12985">
                  <c:v>47.042999999999999</c:v>
                </c:pt>
                <c:pt idx="12986">
                  <c:v>47.040999999999997</c:v>
                </c:pt>
                <c:pt idx="12987">
                  <c:v>47.039000000000001</c:v>
                </c:pt>
                <c:pt idx="12988">
                  <c:v>47.033999999999999</c:v>
                </c:pt>
                <c:pt idx="12989">
                  <c:v>47.023000000000003</c:v>
                </c:pt>
                <c:pt idx="12990">
                  <c:v>47.014000000000003</c:v>
                </c:pt>
                <c:pt idx="12991">
                  <c:v>47.014000000000003</c:v>
                </c:pt>
                <c:pt idx="12992">
                  <c:v>47.008000000000003</c:v>
                </c:pt>
                <c:pt idx="12993">
                  <c:v>46.999000000000002</c:v>
                </c:pt>
                <c:pt idx="12994">
                  <c:v>46.994999999999997</c:v>
                </c:pt>
                <c:pt idx="12995">
                  <c:v>46.991999999999997</c:v>
                </c:pt>
                <c:pt idx="12996">
                  <c:v>46.981000000000002</c:v>
                </c:pt>
                <c:pt idx="12997">
                  <c:v>46.978999999999999</c:v>
                </c:pt>
                <c:pt idx="12998">
                  <c:v>46.968000000000004</c:v>
                </c:pt>
                <c:pt idx="12999">
                  <c:v>46.969000000000001</c:v>
                </c:pt>
                <c:pt idx="13000">
                  <c:v>46.957000000000001</c:v>
                </c:pt>
                <c:pt idx="13001">
                  <c:v>46.954999999999998</c:v>
                </c:pt>
                <c:pt idx="13002">
                  <c:v>46.951000000000001</c:v>
                </c:pt>
                <c:pt idx="13003">
                  <c:v>46.945</c:v>
                </c:pt>
                <c:pt idx="13004">
                  <c:v>46.947000000000003</c:v>
                </c:pt>
                <c:pt idx="13005">
                  <c:v>46.936</c:v>
                </c:pt>
                <c:pt idx="13006">
                  <c:v>46.927</c:v>
                </c:pt>
                <c:pt idx="13007">
                  <c:v>46.920999999999999</c:v>
                </c:pt>
                <c:pt idx="13008">
                  <c:v>46.914000000000001</c:v>
                </c:pt>
                <c:pt idx="13009">
                  <c:v>46.917999999999999</c:v>
                </c:pt>
                <c:pt idx="13010">
                  <c:v>46.911999999999999</c:v>
                </c:pt>
                <c:pt idx="13011">
                  <c:v>46.91</c:v>
                </c:pt>
                <c:pt idx="13012">
                  <c:v>46.905000000000001</c:v>
                </c:pt>
                <c:pt idx="13013">
                  <c:v>46.905999999999999</c:v>
                </c:pt>
                <c:pt idx="13014">
                  <c:v>46.892000000000003</c:v>
                </c:pt>
                <c:pt idx="13015">
                  <c:v>46.887999999999998</c:v>
                </c:pt>
                <c:pt idx="13016">
                  <c:v>46.884</c:v>
                </c:pt>
                <c:pt idx="13017">
                  <c:v>46.881</c:v>
                </c:pt>
                <c:pt idx="13018">
                  <c:v>46.877000000000002</c:v>
                </c:pt>
                <c:pt idx="13019">
                  <c:v>46.868000000000002</c:v>
                </c:pt>
                <c:pt idx="13020">
                  <c:v>46.862000000000002</c:v>
                </c:pt>
                <c:pt idx="13021">
                  <c:v>46.859000000000002</c:v>
                </c:pt>
                <c:pt idx="13022">
                  <c:v>46.847999999999999</c:v>
                </c:pt>
                <c:pt idx="13023">
                  <c:v>46.84</c:v>
                </c:pt>
                <c:pt idx="13024">
                  <c:v>46.835000000000001</c:v>
                </c:pt>
                <c:pt idx="13025">
                  <c:v>46.826999999999998</c:v>
                </c:pt>
                <c:pt idx="13026">
                  <c:v>46.829000000000001</c:v>
                </c:pt>
                <c:pt idx="13027">
                  <c:v>46.832999999999998</c:v>
                </c:pt>
                <c:pt idx="13028">
                  <c:v>46.822000000000003</c:v>
                </c:pt>
                <c:pt idx="13029">
                  <c:v>46.825000000000003</c:v>
                </c:pt>
                <c:pt idx="13030">
                  <c:v>46.820999999999998</c:v>
                </c:pt>
                <c:pt idx="13031">
                  <c:v>46.81</c:v>
                </c:pt>
                <c:pt idx="13032">
                  <c:v>46.807000000000002</c:v>
                </c:pt>
                <c:pt idx="13033">
                  <c:v>46.801000000000002</c:v>
                </c:pt>
                <c:pt idx="13034">
                  <c:v>46.79</c:v>
                </c:pt>
                <c:pt idx="13035">
                  <c:v>46.784999999999997</c:v>
                </c:pt>
                <c:pt idx="13036">
                  <c:v>46.787999999999997</c:v>
                </c:pt>
                <c:pt idx="13037">
                  <c:v>46.777000000000001</c:v>
                </c:pt>
                <c:pt idx="13038">
                  <c:v>46.759</c:v>
                </c:pt>
                <c:pt idx="13039">
                  <c:v>46.768000000000001</c:v>
                </c:pt>
                <c:pt idx="13040">
                  <c:v>46.764000000000003</c:v>
                </c:pt>
                <c:pt idx="13041">
                  <c:v>46.752000000000002</c:v>
                </c:pt>
                <c:pt idx="13042">
                  <c:v>46.75</c:v>
                </c:pt>
                <c:pt idx="13043">
                  <c:v>46.737000000000002</c:v>
                </c:pt>
                <c:pt idx="13044">
                  <c:v>46.74</c:v>
                </c:pt>
                <c:pt idx="13045">
                  <c:v>46.737000000000002</c:v>
                </c:pt>
                <c:pt idx="13046">
                  <c:v>46.734999999999999</c:v>
                </c:pt>
                <c:pt idx="13047">
                  <c:v>46.732999999999997</c:v>
                </c:pt>
                <c:pt idx="13048">
                  <c:v>46.731000000000002</c:v>
                </c:pt>
                <c:pt idx="13049">
                  <c:v>46.731000000000002</c:v>
                </c:pt>
                <c:pt idx="13050">
                  <c:v>46.710999999999999</c:v>
                </c:pt>
                <c:pt idx="13051">
                  <c:v>46.716000000000001</c:v>
                </c:pt>
                <c:pt idx="13052">
                  <c:v>46.703000000000003</c:v>
                </c:pt>
                <c:pt idx="13053">
                  <c:v>46.703000000000003</c:v>
                </c:pt>
                <c:pt idx="13054">
                  <c:v>46.7</c:v>
                </c:pt>
                <c:pt idx="13055">
                  <c:v>46.69</c:v>
                </c:pt>
                <c:pt idx="13056">
                  <c:v>46.689</c:v>
                </c:pt>
                <c:pt idx="13057">
                  <c:v>46.683</c:v>
                </c:pt>
                <c:pt idx="13058">
                  <c:v>46.673999999999999</c:v>
                </c:pt>
                <c:pt idx="13059">
                  <c:v>46.673999999999999</c:v>
                </c:pt>
                <c:pt idx="13060">
                  <c:v>46.662999999999997</c:v>
                </c:pt>
                <c:pt idx="13061">
                  <c:v>46.654000000000003</c:v>
                </c:pt>
                <c:pt idx="13062">
                  <c:v>46.655000000000001</c:v>
                </c:pt>
                <c:pt idx="13063">
                  <c:v>46.648000000000003</c:v>
                </c:pt>
                <c:pt idx="13064">
                  <c:v>46.643999999999998</c:v>
                </c:pt>
                <c:pt idx="13065">
                  <c:v>46.633000000000003</c:v>
                </c:pt>
                <c:pt idx="13066">
                  <c:v>46.625999999999998</c:v>
                </c:pt>
                <c:pt idx="13067">
                  <c:v>46.633000000000003</c:v>
                </c:pt>
                <c:pt idx="13068">
                  <c:v>46.622</c:v>
                </c:pt>
                <c:pt idx="13069">
                  <c:v>46.616999999999997</c:v>
                </c:pt>
                <c:pt idx="13070">
                  <c:v>46.601999999999997</c:v>
                </c:pt>
                <c:pt idx="13071">
                  <c:v>46.6</c:v>
                </c:pt>
                <c:pt idx="13072">
                  <c:v>46.578000000000003</c:v>
                </c:pt>
                <c:pt idx="13073">
                  <c:v>46.588999999999999</c:v>
                </c:pt>
                <c:pt idx="13074">
                  <c:v>46.582000000000001</c:v>
                </c:pt>
                <c:pt idx="13075">
                  <c:v>46.576000000000001</c:v>
                </c:pt>
                <c:pt idx="13076">
                  <c:v>46.576000000000001</c:v>
                </c:pt>
                <c:pt idx="13077">
                  <c:v>46.563000000000002</c:v>
                </c:pt>
                <c:pt idx="13078">
                  <c:v>46.569000000000003</c:v>
                </c:pt>
                <c:pt idx="13079">
                  <c:v>46.552</c:v>
                </c:pt>
                <c:pt idx="13080">
                  <c:v>46.540999999999997</c:v>
                </c:pt>
                <c:pt idx="13081">
                  <c:v>46.542999999999999</c:v>
                </c:pt>
                <c:pt idx="13082">
                  <c:v>46.545000000000002</c:v>
                </c:pt>
                <c:pt idx="13083">
                  <c:v>46.540999999999997</c:v>
                </c:pt>
                <c:pt idx="13084">
                  <c:v>46.537999999999997</c:v>
                </c:pt>
                <c:pt idx="13085">
                  <c:v>46.527999999999999</c:v>
                </c:pt>
                <c:pt idx="13086">
                  <c:v>46.518999999999998</c:v>
                </c:pt>
                <c:pt idx="13087">
                  <c:v>46.517000000000003</c:v>
                </c:pt>
                <c:pt idx="13088">
                  <c:v>46.518999999999998</c:v>
                </c:pt>
                <c:pt idx="13089">
                  <c:v>46.515000000000001</c:v>
                </c:pt>
                <c:pt idx="13090">
                  <c:v>46.506</c:v>
                </c:pt>
                <c:pt idx="13091">
                  <c:v>46.502000000000002</c:v>
                </c:pt>
                <c:pt idx="13092">
                  <c:v>46.497</c:v>
                </c:pt>
                <c:pt idx="13093">
                  <c:v>46.491</c:v>
                </c:pt>
                <c:pt idx="13094">
                  <c:v>46.484000000000002</c:v>
                </c:pt>
                <c:pt idx="13095">
                  <c:v>46.481999999999999</c:v>
                </c:pt>
                <c:pt idx="13096">
                  <c:v>46.470999999999997</c:v>
                </c:pt>
                <c:pt idx="13097">
                  <c:v>46.469000000000001</c:v>
                </c:pt>
                <c:pt idx="13098">
                  <c:v>46.468000000000004</c:v>
                </c:pt>
                <c:pt idx="13099">
                  <c:v>46.466000000000001</c:v>
                </c:pt>
                <c:pt idx="13100">
                  <c:v>46.457999999999998</c:v>
                </c:pt>
                <c:pt idx="13101">
                  <c:v>46.463999999999999</c:v>
                </c:pt>
                <c:pt idx="13102">
                  <c:v>46.448999999999998</c:v>
                </c:pt>
                <c:pt idx="13103">
                  <c:v>46.442</c:v>
                </c:pt>
                <c:pt idx="13104">
                  <c:v>46.433999999999997</c:v>
                </c:pt>
                <c:pt idx="13105">
                  <c:v>46.44</c:v>
                </c:pt>
                <c:pt idx="13106">
                  <c:v>46.421999999999997</c:v>
                </c:pt>
                <c:pt idx="13107">
                  <c:v>46.423000000000002</c:v>
                </c:pt>
                <c:pt idx="13108">
                  <c:v>46.414000000000001</c:v>
                </c:pt>
                <c:pt idx="13109">
                  <c:v>46.405000000000001</c:v>
                </c:pt>
                <c:pt idx="13110">
                  <c:v>46.398000000000003</c:v>
                </c:pt>
                <c:pt idx="13111">
                  <c:v>46.399000000000001</c:v>
                </c:pt>
                <c:pt idx="13112">
                  <c:v>46.39</c:v>
                </c:pt>
                <c:pt idx="13113">
                  <c:v>46.383000000000003</c:v>
                </c:pt>
                <c:pt idx="13114">
                  <c:v>46.372</c:v>
                </c:pt>
                <c:pt idx="13115">
                  <c:v>46.360999999999997</c:v>
                </c:pt>
                <c:pt idx="13116">
                  <c:v>46.363999999999997</c:v>
                </c:pt>
                <c:pt idx="13117">
                  <c:v>46.368000000000002</c:v>
                </c:pt>
                <c:pt idx="13118">
                  <c:v>46.366</c:v>
                </c:pt>
                <c:pt idx="13119">
                  <c:v>46.356999999999999</c:v>
                </c:pt>
                <c:pt idx="13120">
                  <c:v>46.353000000000002</c:v>
                </c:pt>
                <c:pt idx="13121">
                  <c:v>46.347999999999999</c:v>
                </c:pt>
                <c:pt idx="13122">
                  <c:v>46.35</c:v>
                </c:pt>
                <c:pt idx="13123">
                  <c:v>46.345999999999997</c:v>
                </c:pt>
                <c:pt idx="13124">
                  <c:v>46.337000000000003</c:v>
                </c:pt>
                <c:pt idx="13125">
                  <c:v>46.335000000000001</c:v>
                </c:pt>
                <c:pt idx="13126">
                  <c:v>46.328000000000003</c:v>
                </c:pt>
                <c:pt idx="13127">
                  <c:v>46.322000000000003</c:v>
                </c:pt>
                <c:pt idx="13128">
                  <c:v>46.313000000000002</c:v>
                </c:pt>
                <c:pt idx="13129">
                  <c:v>46.314999999999998</c:v>
                </c:pt>
                <c:pt idx="13130">
                  <c:v>46.308999999999997</c:v>
                </c:pt>
                <c:pt idx="13131">
                  <c:v>46.305999999999997</c:v>
                </c:pt>
                <c:pt idx="13132">
                  <c:v>46.298000000000002</c:v>
                </c:pt>
                <c:pt idx="13133">
                  <c:v>46.289000000000001</c:v>
                </c:pt>
                <c:pt idx="13134">
                  <c:v>46.283000000000001</c:v>
                </c:pt>
                <c:pt idx="13135">
                  <c:v>46.274000000000001</c:v>
                </c:pt>
                <c:pt idx="13136">
                  <c:v>46.268999999999998</c:v>
                </c:pt>
                <c:pt idx="13137">
                  <c:v>46.265000000000001</c:v>
                </c:pt>
                <c:pt idx="13138">
                  <c:v>46.265000000000001</c:v>
                </c:pt>
                <c:pt idx="13139">
                  <c:v>46.258000000000003</c:v>
                </c:pt>
                <c:pt idx="13140">
                  <c:v>46.25</c:v>
                </c:pt>
                <c:pt idx="13141">
                  <c:v>46.244999999999997</c:v>
                </c:pt>
                <c:pt idx="13142">
                  <c:v>46.238</c:v>
                </c:pt>
                <c:pt idx="13143">
                  <c:v>46.235999999999997</c:v>
                </c:pt>
                <c:pt idx="13144">
                  <c:v>46.231999999999999</c:v>
                </c:pt>
                <c:pt idx="13145">
                  <c:v>46.222999999999999</c:v>
                </c:pt>
                <c:pt idx="13146">
                  <c:v>46.216999999999999</c:v>
                </c:pt>
                <c:pt idx="13147">
                  <c:v>46.219000000000001</c:v>
                </c:pt>
                <c:pt idx="13148">
                  <c:v>46.213999999999999</c:v>
                </c:pt>
                <c:pt idx="13149">
                  <c:v>46.21</c:v>
                </c:pt>
                <c:pt idx="13150">
                  <c:v>46.207999999999998</c:v>
                </c:pt>
                <c:pt idx="13151">
                  <c:v>46.206000000000003</c:v>
                </c:pt>
                <c:pt idx="13152">
                  <c:v>46.201999999999998</c:v>
                </c:pt>
                <c:pt idx="13153">
                  <c:v>46.191000000000003</c:v>
                </c:pt>
                <c:pt idx="13154">
                  <c:v>46.188000000000002</c:v>
                </c:pt>
                <c:pt idx="13155">
                  <c:v>46.188000000000002</c:v>
                </c:pt>
                <c:pt idx="13156">
                  <c:v>46.174999999999997</c:v>
                </c:pt>
                <c:pt idx="13157">
                  <c:v>46.164000000000001</c:v>
                </c:pt>
                <c:pt idx="13158">
                  <c:v>46.151000000000003</c:v>
                </c:pt>
                <c:pt idx="13159">
                  <c:v>46.167999999999999</c:v>
                </c:pt>
                <c:pt idx="13160">
                  <c:v>46.152999999999999</c:v>
                </c:pt>
                <c:pt idx="13161">
                  <c:v>46.158000000000001</c:v>
                </c:pt>
                <c:pt idx="13162">
                  <c:v>46.152999999999999</c:v>
                </c:pt>
                <c:pt idx="13163">
                  <c:v>46.155000000000001</c:v>
                </c:pt>
                <c:pt idx="13164">
                  <c:v>46.143999999999998</c:v>
                </c:pt>
                <c:pt idx="13165">
                  <c:v>46.142000000000003</c:v>
                </c:pt>
                <c:pt idx="13166">
                  <c:v>46.133000000000003</c:v>
                </c:pt>
                <c:pt idx="13167">
                  <c:v>46.128999999999998</c:v>
                </c:pt>
                <c:pt idx="13168">
                  <c:v>46.127000000000002</c:v>
                </c:pt>
                <c:pt idx="13169">
                  <c:v>46.118000000000002</c:v>
                </c:pt>
                <c:pt idx="13170">
                  <c:v>46.106999999999999</c:v>
                </c:pt>
                <c:pt idx="13171">
                  <c:v>46.110999999999997</c:v>
                </c:pt>
                <c:pt idx="13172">
                  <c:v>46.109000000000002</c:v>
                </c:pt>
                <c:pt idx="13173">
                  <c:v>46.098999999999997</c:v>
                </c:pt>
                <c:pt idx="13174">
                  <c:v>46.088999999999999</c:v>
                </c:pt>
                <c:pt idx="13175">
                  <c:v>46.085000000000001</c:v>
                </c:pt>
                <c:pt idx="13176">
                  <c:v>46.085000000000001</c:v>
                </c:pt>
                <c:pt idx="13177">
                  <c:v>46.076999999999998</c:v>
                </c:pt>
                <c:pt idx="13178">
                  <c:v>46.072000000000003</c:v>
                </c:pt>
                <c:pt idx="13179">
                  <c:v>46.07</c:v>
                </c:pt>
                <c:pt idx="13180">
                  <c:v>46.066000000000003</c:v>
                </c:pt>
                <c:pt idx="13181">
                  <c:v>46.055</c:v>
                </c:pt>
                <c:pt idx="13182">
                  <c:v>46.048000000000002</c:v>
                </c:pt>
                <c:pt idx="13183">
                  <c:v>46.045999999999999</c:v>
                </c:pt>
                <c:pt idx="13184">
                  <c:v>46.040999999999997</c:v>
                </c:pt>
                <c:pt idx="13185">
                  <c:v>46.036999999999999</c:v>
                </c:pt>
                <c:pt idx="13186">
                  <c:v>46.033000000000001</c:v>
                </c:pt>
                <c:pt idx="13187">
                  <c:v>46.033000000000001</c:v>
                </c:pt>
                <c:pt idx="13188">
                  <c:v>46.036999999999999</c:v>
                </c:pt>
                <c:pt idx="13189">
                  <c:v>46.030999999999999</c:v>
                </c:pt>
                <c:pt idx="13190">
                  <c:v>46.024000000000001</c:v>
                </c:pt>
                <c:pt idx="13191">
                  <c:v>46.021999999999998</c:v>
                </c:pt>
                <c:pt idx="13192">
                  <c:v>46.017000000000003</c:v>
                </c:pt>
                <c:pt idx="13193">
                  <c:v>46.012999999999998</c:v>
                </c:pt>
                <c:pt idx="13194">
                  <c:v>46</c:v>
                </c:pt>
                <c:pt idx="13195">
                  <c:v>45.997999999999998</c:v>
                </c:pt>
                <c:pt idx="13196">
                  <c:v>45.994999999999997</c:v>
                </c:pt>
                <c:pt idx="13197">
                  <c:v>45.985999999999997</c:v>
                </c:pt>
                <c:pt idx="13198">
                  <c:v>45.984999999999999</c:v>
                </c:pt>
                <c:pt idx="13199">
                  <c:v>45.978000000000002</c:v>
                </c:pt>
                <c:pt idx="13200">
                  <c:v>45.970999999999997</c:v>
                </c:pt>
                <c:pt idx="13201">
                  <c:v>45.972999999999999</c:v>
                </c:pt>
                <c:pt idx="13202">
                  <c:v>45.957999999999998</c:v>
                </c:pt>
                <c:pt idx="13203">
                  <c:v>45.948999999999998</c:v>
                </c:pt>
                <c:pt idx="13204">
                  <c:v>45.954000000000001</c:v>
                </c:pt>
                <c:pt idx="13205">
                  <c:v>45.948999999999998</c:v>
                </c:pt>
                <c:pt idx="13206">
                  <c:v>45.945</c:v>
                </c:pt>
                <c:pt idx="13207">
                  <c:v>45.936</c:v>
                </c:pt>
                <c:pt idx="13208">
                  <c:v>45.936</c:v>
                </c:pt>
                <c:pt idx="13209">
                  <c:v>45.930999999999997</c:v>
                </c:pt>
                <c:pt idx="13210">
                  <c:v>45.923000000000002</c:v>
                </c:pt>
                <c:pt idx="13211">
                  <c:v>45.908999999999999</c:v>
                </c:pt>
                <c:pt idx="13212">
                  <c:v>45.911999999999999</c:v>
                </c:pt>
                <c:pt idx="13213">
                  <c:v>45.915999999999997</c:v>
                </c:pt>
                <c:pt idx="13214">
                  <c:v>45.905000000000001</c:v>
                </c:pt>
                <c:pt idx="13215">
                  <c:v>45.901000000000003</c:v>
                </c:pt>
                <c:pt idx="13216">
                  <c:v>45.899000000000001</c:v>
                </c:pt>
                <c:pt idx="13217">
                  <c:v>45.896999999999998</c:v>
                </c:pt>
                <c:pt idx="13218">
                  <c:v>45.878999999999998</c:v>
                </c:pt>
                <c:pt idx="13219">
                  <c:v>45.884</c:v>
                </c:pt>
                <c:pt idx="13220">
                  <c:v>45.877000000000002</c:v>
                </c:pt>
                <c:pt idx="13221">
                  <c:v>45.875</c:v>
                </c:pt>
                <c:pt idx="13222">
                  <c:v>45.868000000000002</c:v>
                </c:pt>
                <c:pt idx="13223">
                  <c:v>45.862000000000002</c:v>
                </c:pt>
                <c:pt idx="13224">
                  <c:v>45.860999999999997</c:v>
                </c:pt>
                <c:pt idx="13225">
                  <c:v>45.851999999999997</c:v>
                </c:pt>
                <c:pt idx="13226">
                  <c:v>45.853000000000002</c:v>
                </c:pt>
                <c:pt idx="13227">
                  <c:v>45.85</c:v>
                </c:pt>
                <c:pt idx="13228">
                  <c:v>45.84</c:v>
                </c:pt>
                <c:pt idx="13229">
                  <c:v>45.835000000000001</c:v>
                </c:pt>
                <c:pt idx="13230">
                  <c:v>45.838000000000001</c:v>
                </c:pt>
                <c:pt idx="13231">
                  <c:v>45.832999999999998</c:v>
                </c:pt>
                <c:pt idx="13232">
                  <c:v>45.829000000000001</c:v>
                </c:pt>
                <c:pt idx="13233">
                  <c:v>45.82</c:v>
                </c:pt>
                <c:pt idx="13234">
                  <c:v>45.813000000000002</c:v>
                </c:pt>
                <c:pt idx="13235">
                  <c:v>45.805999999999997</c:v>
                </c:pt>
                <c:pt idx="13236">
                  <c:v>45.798000000000002</c:v>
                </c:pt>
                <c:pt idx="13237">
                  <c:v>45.795000000000002</c:v>
                </c:pt>
                <c:pt idx="13238">
                  <c:v>45.792999999999999</c:v>
                </c:pt>
                <c:pt idx="13239">
                  <c:v>45.786999999999999</c:v>
                </c:pt>
                <c:pt idx="13240">
                  <c:v>45.777999999999999</c:v>
                </c:pt>
                <c:pt idx="13241">
                  <c:v>45.767000000000003</c:v>
                </c:pt>
                <c:pt idx="13242">
                  <c:v>45.768999999999998</c:v>
                </c:pt>
                <c:pt idx="13243">
                  <c:v>45.773000000000003</c:v>
                </c:pt>
                <c:pt idx="13244">
                  <c:v>45.762</c:v>
                </c:pt>
                <c:pt idx="13245">
                  <c:v>45.758000000000003</c:v>
                </c:pt>
                <c:pt idx="13246">
                  <c:v>45.753999999999998</c:v>
                </c:pt>
                <c:pt idx="13247">
                  <c:v>45.749000000000002</c:v>
                </c:pt>
                <c:pt idx="13248">
                  <c:v>45.74</c:v>
                </c:pt>
                <c:pt idx="13249">
                  <c:v>45.741</c:v>
                </c:pt>
                <c:pt idx="13250">
                  <c:v>45.735999999999997</c:v>
                </c:pt>
                <c:pt idx="13251">
                  <c:v>45.731999999999999</c:v>
                </c:pt>
                <c:pt idx="13252">
                  <c:v>45.722999999999999</c:v>
                </c:pt>
                <c:pt idx="13253">
                  <c:v>45.725000000000001</c:v>
                </c:pt>
                <c:pt idx="13254">
                  <c:v>45.713999999999999</c:v>
                </c:pt>
                <c:pt idx="13255">
                  <c:v>45.716000000000001</c:v>
                </c:pt>
                <c:pt idx="13256">
                  <c:v>45.712000000000003</c:v>
                </c:pt>
                <c:pt idx="13257">
                  <c:v>45.71</c:v>
                </c:pt>
                <c:pt idx="13258">
                  <c:v>45.703000000000003</c:v>
                </c:pt>
                <c:pt idx="13259">
                  <c:v>45.695999999999998</c:v>
                </c:pt>
                <c:pt idx="13260">
                  <c:v>45.698999999999998</c:v>
                </c:pt>
                <c:pt idx="13261">
                  <c:v>45.69</c:v>
                </c:pt>
                <c:pt idx="13262">
                  <c:v>45.683</c:v>
                </c:pt>
                <c:pt idx="13263">
                  <c:v>45.677</c:v>
                </c:pt>
                <c:pt idx="13264">
                  <c:v>45.67</c:v>
                </c:pt>
                <c:pt idx="13265">
                  <c:v>45.664000000000001</c:v>
                </c:pt>
                <c:pt idx="13266">
                  <c:v>45.67</c:v>
                </c:pt>
                <c:pt idx="13267">
                  <c:v>45.658999999999999</c:v>
                </c:pt>
                <c:pt idx="13268">
                  <c:v>45.655000000000001</c:v>
                </c:pt>
                <c:pt idx="13269">
                  <c:v>45.651000000000003</c:v>
                </c:pt>
                <c:pt idx="13270">
                  <c:v>45.637</c:v>
                </c:pt>
                <c:pt idx="13271">
                  <c:v>45.63</c:v>
                </c:pt>
                <c:pt idx="13272">
                  <c:v>45.625999999999998</c:v>
                </c:pt>
                <c:pt idx="13273">
                  <c:v>45.621000000000002</c:v>
                </c:pt>
                <c:pt idx="13274">
                  <c:v>45.615000000000002</c:v>
                </c:pt>
                <c:pt idx="13275">
                  <c:v>45.610999999999997</c:v>
                </c:pt>
                <c:pt idx="13276">
                  <c:v>45.610999999999997</c:v>
                </c:pt>
                <c:pt idx="13277">
                  <c:v>45.603999999999999</c:v>
                </c:pt>
                <c:pt idx="13278">
                  <c:v>45.6</c:v>
                </c:pt>
                <c:pt idx="13279">
                  <c:v>45.597000000000001</c:v>
                </c:pt>
                <c:pt idx="13280">
                  <c:v>45.588999999999999</c:v>
                </c:pt>
                <c:pt idx="13281">
                  <c:v>45.585999999999999</c:v>
                </c:pt>
                <c:pt idx="13282">
                  <c:v>45.576999999999998</c:v>
                </c:pt>
                <c:pt idx="13283">
                  <c:v>45.573</c:v>
                </c:pt>
                <c:pt idx="13284">
                  <c:v>45.575000000000003</c:v>
                </c:pt>
                <c:pt idx="13285">
                  <c:v>45.570999999999998</c:v>
                </c:pt>
                <c:pt idx="13286">
                  <c:v>45.566000000000003</c:v>
                </c:pt>
                <c:pt idx="13287">
                  <c:v>45.555999999999997</c:v>
                </c:pt>
                <c:pt idx="13288">
                  <c:v>45.555999999999997</c:v>
                </c:pt>
                <c:pt idx="13289">
                  <c:v>45.552999999999997</c:v>
                </c:pt>
                <c:pt idx="13290">
                  <c:v>45.548999999999999</c:v>
                </c:pt>
                <c:pt idx="13291">
                  <c:v>45.54</c:v>
                </c:pt>
                <c:pt idx="13292">
                  <c:v>45.537999999999997</c:v>
                </c:pt>
                <c:pt idx="13293">
                  <c:v>45.542000000000002</c:v>
                </c:pt>
                <c:pt idx="13294">
                  <c:v>45.527000000000001</c:v>
                </c:pt>
                <c:pt idx="13295">
                  <c:v>45.518000000000001</c:v>
                </c:pt>
                <c:pt idx="13296">
                  <c:v>45.512</c:v>
                </c:pt>
                <c:pt idx="13297">
                  <c:v>45.509</c:v>
                </c:pt>
                <c:pt idx="13298">
                  <c:v>45.509</c:v>
                </c:pt>
                <c:pt idx="13299">
                  <c:v>45.500999999999998</c:v>
                </c:pt>
                <c:pt idx="13300">
                  <c:v>45.500999999999998</c:v>
                </c:pt>
                <c:pt idx="13301">
                  <c:v>45.5</c:v>
                </c:pt>
                <c:pt idx="13302">
                  <c:v>45.497999999999998</c:v>
                </c:pt>
                <c:pt idx="13303">
                  <c:v>45.478999999999999</c:v>
                </c:pt>
                <c:pt idx="13304">
                  <c:v>45.48</c:v>
                </c:pt>
                <c:pt idx="13305">
                  <c:v>45.482999999999997</c:v>
                </c:pt>
                <c:pt idx="13306">
                  <c:v>45.473999999999997</c:v>
                </c:pt>
                <c:pt idx="13307">
                  <c:v>45.472000000000001</c:v>
                </c:pt>
                <c:pt idx="13308">
                  <c:v>45.457999999999998</c:v>
                </c:pt>
                <c:pt idx="13309">
                  <c:v>45.456000000000003</c:v>
                </c:pt>
                <c:pt idx="13310">
                  <c:v>45.456000000000003</c:v>
                </c:pt>
                <c:pt idx="13311">
                  <c:v>45.460999999999999</c:v>
                </c:pt>
                <c:pt idx="13312">
                  <c:v>45.456000000000003</c:v>
                </c:pt>
                <c:pt idx="13313">
                  <c:v>45.445</c:v>
                </c:pt>
                <c:pt idx="13314">
                  <c:v>45.436</c:v>
                </c:pt>
                <c:pt idx="13315">
                  <c:v>45.439</c:v>
                </c:pt>
                <c:pt idx="13316">
                  <c:v>45.43</c:v>
                </c:pt>
                <c:pt idx="13317">
                  <c:v>45.439</c:v>
                </c:pt>
                <c:pt idx="13318">
                  <c:v>45.427999999999997</c:v>
                </c:pt>
                <c:pt idx="13319">
                  <c:v>45.414000000000001</c:v>
                </c:pt>
                <c:pt idx="13320">
                  <c:v>45.414000000000001</c:v>
                </c:pt>
                <c:pt idx="13321">
                  <c:v>45.408000000000001</c:v>
                </c:pt>
                <c:pt idx="13322">
                  <c:v>45.401000000000003</c:v>
                </c:pt>
                <c:pt idx="13323">
                  <c:v>45.399000000000001</c:v>
                </c:pt>
                <c:pt idx="13324">
                  <c:v>45.39</c:v>
                </c:pt>
                <c:pt idx="13325">
                  <c:v>45.383000000000003</c:v>
                </c:pt>
                <c:pt idx="13326">
                  <c:v>45.387999999999998</c:v>
                </c:pt>
                <c:pt idx="13327">
                  <c:v>45.377000000000002</c:v>
                </c:pt>
                <c:pt idx="13328">
                  <c:v>45.368000000000002</c:v>
                </c:pt>
                <c:pt idx="13329">
                  <c:v>45.363</c:v>
                </c:pt>
                <c:pt idx="13330">
                  <c:v>45.354999999999997</c:v>
                </c:pt>
                <c:pt idx="13331">
                  <c:v>45.354999999999997</c:v>
                </c:pt>
                <c:pt idx="13332">
                  <c:v>45.344000000000001</c:v>
                </c:pt>
                <c:pt idx="13333">
                  <c:v>45.338999999999999</c:v>
                </c:pt>
                <c:pt idx="13334">
                  <c:v>45.326000000000001</c:v>
                </c:pt>
                <c:pt idx="13335">
                  <c:v>45.332999999999998</c:v>
                </c:pt>
                <c:pt idx="13336">
                  <c:v>45.323999999999998</c:v>
                </c:pt>
                <c:pt idx="13337">
                  <c:v>45.311</c:v>
                </c:pt>
                <c:pt idx="13338">
                  <c:v>45.319000000000003</c:v>
                </c:pt>
                <c:pt idx="13339">
                  <c:v>45.317</c:v>
                </c:pt>
                <c:pt idx="13340">
                  <c:v>45.314999999999998</c:v>
                </c:pt>
                <c:pt idx="13341">
                  <c:v>45.304000000000002</c:v>
                </c:pt>
                <c:pt idx="13342">
                  <c:v>45.311</c:v>
                </c:pt>
                <c:pt idx="13343">
                  <c:v>45.305999999999997</c:v>
                </c:pt>
                <c:pt idx="13344">
                  <c:v>45.296999999999997</c:v>
                </c:pt>
                <c:pt idx="13345">
                  <c:v>45.289000000000001</c:v>
                </c:pt>
                <c:pt idx="13346">
                  <c:v>45.281999999999996</c:v>
                </c:pt>
                <c:pt idx="13347">
                  <c:v>45.271000000000001</c:v>
                </c:pt>
                <c:pt idx="13348">
                  <c:v>45.268000000000001</c:v>
                </c:pt>
                <c:pt idx="13349">
                  <c:v>45.259</c:v>
                </c:pt>
                <c:pt idx="13350">
                  <c:v>45.26</c:v>
                </c:pt>
                <c:pt idx="13351">
                  <c:v>45.250999999999998</c:v>
                </c:pt>
                <c:pt idx="13352">
                  <c:v>45.246000000000002</c:v>
                </c:pt>
                <c:pt idx="13353">
                  <c:v>45.253</c:v>
                </c:pt>
                <c:pt idx="13354">
                  <c:v>45.246000000000002</c:v>
                </c:pt>
                <c:pt idx="13355">
                  <c:v>45.241999999999997</c:v>
                </c:pt>
                <c:pt idx="13356">
                  <c:v>45.231000000000002</c:v>
                </c:pt>
                <c:pt idx="13357">
                  <c:v>45.226999999999997</c:v>
                </c:pt>
                <c:pt idx="13358">
                  <c:v>45.22</c:v>
                </c:pt>
                <c:pt idx="13359">
                  <c:v>45.223999999999997</c:v>
                </c:pt>
                <c:pt idx="13360">
                  <c:v>45.210999999999999</c:v>
                </c:pt>
                <c:pt idx="13361">
                  <c:v>45.207000000000001</c:v>
                </c:pt>
                <c:pt idx="13362">
                  <c:v>45.206000000000003</c:v>
                </c:pt>
                <c:pt idx="13363">
                  <c:v>45.204000000000001</c:v>
                </c:pt>
                <c:pt idx="13364">
                  <c:v>45.192999999999998</c:v>
                </c:pt>
                <c:pt idx="13365">
                  <c:v>45.183999999999997</c:v>
                </c:pt>
                <c:pt idx="13366">
                  <c:v>45.182000000000002</c:v>
                </c:pt>
                <c:pt idx="13367">
                  <c:v>45.176000000000002</c:v>
                </c:pt>
                <c:pt idx="13368">
                  <c:v>45.168999999999997</c:v>
                </c:pt>
                <c:pt idx="13369">
                  <c:v>45.182000000000002</c:v>
                </c:pt>
                <c:pt idx="13370">
                  <c:v>45.164999999999999</c:v>
                </c:pt>
                <c:pt idx="13371">
                  <c:v>45.168999999999997</c:v>
                </c:pt>
                <c:pt idx="13372">
                  <c:v>45.167000000000002</c:v>
                </c:pt>
                <c:pt idx="13373">
                  <c:v>45.154000000000003</c:v>
                </c:pt>
                <c:pt idx="13374">
                  <c:v>45.143000000000001</c:v>
                </c:pt>
                <c:pt idx="13375">
                  <c:v>45.145000000000003</c:v>
                </c:pt>
                <c:pt idx="13376">
                  <c:v>45.14</c:v>
                </c:pt>
                <c:pt idx="13377">
                  <c:v>45.133000000000003</c:v>
                </c:pt>
                <c:pt idx="13378">
                  <c:v>45.124000000000002</c:v>
                </c:pt>
                <c:pt idx="13379">
                  <c:v>45.12</c:v>
                </c:pt>
                <c:pt idx="13380">
                  <c:v>45.110999999999997</c:v>
                </c:pt>
                <c:pt idx="13381">
                  <c:v>45.122999999999998</c:v>
                </c:pt>
                <c:pt idx="13382">
                  <c:v>45.112000000000002</c:v>
                </c:pt>
                <c:pt idx="13383">
                  <c:v>45.110999999999997</c:v>
                </c:pt>
                <c:pt idx="13384">
                  <c:v>45.103000000000002</c:v>
                </c:pt>
                <c:pt idx="13385">
                  <c:v>45.091999999999999</c:v>
                </c:pt>
                <c:pt idx="13386">
                  <c:v>45.091999999999999</c:v>
                </c:pt>
                <c:pt idx="13387">
                  <c:v>45.095999999999997</c:v>
                </c:pt>
                <c:pt idx="13388">
                  <c:v>45.08</c:v>
                </c:pt>
                <c:pt idx="13389">
                  <c:v>45.078000000000003</c:v>
                </c:pt>
                <c:pt idx="13390">
                  <c:v>45.070999999999998</c:v>
                </c:pt>
                <c:pt idx="13391">
                  <c:v>45.067</c:v>
                </c:pt>
                <c:pt idx="13392">
                  <c:v>45.063000000000002</c:v>
                </c:pt>
                <c:pt idx="13393">
                  <c:v>45.06</c:v>
                </c:pt>
                <c:pt idx="13394">
                  <c:v>45.054000000000002</c:v>
                </c:pt>
                <c:pt idx="13395">
                  <c:v>45.045000000000002</c:v>
                </c:pt>
                <c:pt idx="13396">
                  <c:v>45.046999999999997</c:v>
                </c:pt>
                <c:pt idx="13397">
                  <c:v>45.04</c:v>
                </c:pt>
                <c:pt idx="13398">
                  <c:v>45.040999999999997</c:v>
                </c:pt>
                <c:pt idx="13399">
                  <c:v>45.039000000000001</c:v>
                </c:pt>
                <c:pt idx="13400">
                  <c:v>45.033999999999999</c:v>
                </c:pt>
                <c:pt idx="13401">
                  <c:v>45.027000000000001</c:v>
                </c:pt>
                <c:pt idx="13402">
                  <c:v>45.024999999999999</c:v>
                </c:pt>
                <c:pt idx="13403">
                  <c:v>45.021000000000001</c:v>
                </c:pt>
                <c:pt idx="13404">
                  <c:v>45.015999999999998</c:v>
                </c:pt>
                <c:pt idx="13405">
                  <c:v>45.012</c:v>
                </c:pt>
                <c:pt idx="13406">
                  <c:v>45.008000000000003</c:v>
                </c:pt>
                <c:pt idx="13407">
                  <c:v>45.005000000000003</c:v>
                </c:pt>
                <c:pt idx="13408">
                  <c:v>44.994</c:v>
                </c:pt>
                <c:pt idx="13409">
                  <c:v>44.996000000000002</c:v>
                </c:pt>
                <c:pt idx="13410">
                  <c:v>44.987000000000002</c:v>
                </c:pt>
                <c:pt idx="13411">
                  <c:v>44.981000000000002</c:v>
                </c:pt>
                <c:pt idx="13412">
                  <c:v>44.981000000000002</c:v>
                </c:pt>
                <c:pt idx="13413">
                  <c:v>44.975999999999999</c:v>
                </c:pt>
                <c:pt idx="13414">
                  <c:v>44.972000000000001</c:v>
                </c:pt>
                <c:pt idx="13415">
                  <c:v>44.972000000000001</c:v>
                </c:pt>
                <c:pt idx="13416">
                  <c:v>44.965000000000003</c:v>
                </c:pt>
                <c:pt idx="13417">
                  <c:v>44.965000000000003</c:v>
                </c:pt>
                <c:pt idx="13418">
                  <c:v>44.960999999999999</c:v>
                </c:pt>
                <c:pt idx="13419">
                  <c:v>44.95</c:v>
                </c:pt>
                <c:pt idx="13420">
                  <c:v>44.945</c:v>
                </c:pt>
                <c:pt idx="13421">
                  <c:v>44.945</c:v>
                </c:pt>
                <c:pt idx="13422">
                  <c:v>44.947000000000003</c:v>
                </c:pt>
                <c:pt idx="13423">
                  <c:v>44.927999999999997</c:v>
                </c:pt>
                <c:pt idx="13424">
                  <c:v>44.927999999999997</c:v>
                </c:pt>
                <c:pt idx="13425">
                  <c:v>44.917999999999999</c:v>
                </c:pt>
                <c:pt idx="13426">
                  <c:v>44.914000000000001</c:v>
                </c:pt>
                <c:pt idx="13427">
                  <c:v>44.915999999999997</c:v>
                </c:pt>
                <c:pt idx="13428">
                  <c:v>44.917999999999999</c:v>
                </c:pt>
                <c:pt idx="13429">
                  <c:v>44.908000000000001</c:v>
                </c:pt>
                <c:pt idx="13430">
                  <c:v>44.906999999999996</c:v>
                </c:pt>
                <c:pt idx="13431">
                  <c:v>44.899000000000001</c:v>
                </c:pt>
                <c:pt idx="13432">
                  <c:v>44.884999999999998</c:v>
                </c:pt>
                <c:pt idx="13433">
                  <c:v>44.875999999999998</c:v>
                </c:pt>
                <c:pt idx="13434">
                  <c:v>44.866999999999997</c:v>
                </c:pt>
                <c:pt idx="13435">
                  <c:v>44.87</c:v>
                </c:pt>
                <c:pt idx="13436">
                  <c:v>44.866999999999997</c:v>
                </c:pt>
                <c:pt idx="13437">
                  <c:v>44.866999999999997</c:v>
                </c:pt>
                <c:pt idx="13438">
                  <c:v>44.866999999999997</c:v>
                </c:pt>
                <c:pt idx="13439">
                  <c:v>44.860999999999997</c:v>
                </c:pt>
                <c:pt idx="13440">
                  <c:v>44.856000000000002</c:v>
                </c:pt>
                <c:pt idx="13441">
                  <c:v>44.844999999999999</c:v>
                </c:pt>
                <c:pt idx="13442">
                  <c:v>44.841000000000001</c:v>
                </c:pt>
                <c:pt idx="13443">
                  <c:v>44.844999999999999</c:v>
                </c:pt>
                <c:pt idx="13444">
                  <c:v>44.841000000000001</c:v>
                </c:pt>
                <c:pt idx="13445">
                  <c:v>44.83</c:v>
                </c:pt>
                <c:pt idx="13446">
                  <c:v>44.819000000000003</c:v>
                </c:pt>
                <c:pt idx="13447">
                  <c:v>44.819000000000003</c:v>
                </c:pt>
                <c:pt idx="13448">
                  <c:v>44.817999999999998</c:v>
                </c:pt>
                <c:pt idx="13449">
                  <c:v>44.819000000000003</c:v>
                </c:pt>
                <c:pt idx="13450">
                  <c:v>44.816000000000003</c:v>
                </c:pt>
                <c:pt idx="13451">
                  <c:v>44.807000000000002</c:v>
                </c:pt>
                <c:pt idx="13452">
                  <c:v>44.801000000000002</c:v>
                </c:pt>
                <c:pt idx="13453">
                  <c:v>44.805</c:v>
                </c:pt>
                <c:pt idx="13454">
                  <c:v>44.792000000000002</c:v>
                </c:pt>
                <c:pt idx="13455">
                  <c:v>44.783000000000001</c:v>
                </c:pt>
                <c:pt idx="13456">
                  <c:v>44.780999999999999</c:v>
                </c:pt>
                <c:pt idx="13457">
                  <c:v>44.779000000000003</c:v>
                </c:pt>
                <c:pt idx="13458">
                  <c:v>44.776000000000003</c:v>
                </c:pt>
                <c:pt idx="13459">
                  <c:v>44.767000000000003</c:v>
                </c:pt>
                <c:pt idx="13460">
                  <c:v>44.761000000000003</c:v>
                </c:pt>
                <c:pt idx="13461">
                  <c:v>44.753999999999998</c:v>
                </c:pt>
                <c:pt idx="13462">
                  <c:v>44.753999999999998</c:v>
                </c:pt>
                <c:pt idx="13463">
                  <c:v>44.747999999999998</c:v>
                </c:pt>
                <c:pt idx="13464">
                  <c:v>44.738999999999997</c:v>
                </c:pt>
                <c:pt idx="13465">
                  <c:v>44.744999999999997</c:v>
                </c:pt>
                <c:pt idx="13466">
                  <c:v>44.738999999999997</c:v>
                </c:pt>
                <c:pt idx="13467">
                  <c:v>44.735999999999997</c:v>
                </c:pt>
                <c:pt idx="13468">
                  <c:v>44.728000000000002</c:v>
                </c:pt>
                <c:pt idx="13469">
                  <c:v>44.722999999999999</c:v>
                </c:pt>
                <c:pt idx="13470">
                  <c:v>44.725000000000001</c:v>
                </c:pt>
                <c:pt idx="13471">
                  <c:v>44.726999999999997</c:v>
                </c:pt>
                <c:pt idx="13472">
                  <c:v>44.720999999999997</c:v>
                </c:pt>
                <c:pt idx="13473">
                  <c:v>44.713999999999999</c:v>
                </c:pt>
                <c:pt idx="13474">
                  <c:v>44.701000000000001</c:v>
                </c:pt>
                <c:pt idx="13475">
                  <c:v>44.698999999999998</c:v>
                </c:pt>
                <c:pt idx="13476">
                  <c:v>44.703000000000003</c:v>
                </c:pt>
                <c:pt idx="13477">
                  <c:v>44.694000000000003</c:v>
                </c:pt>
                <c:pt idx="13478">
                  <c:v>44.683</c:v>
                </c:pt>
                <c:pt idx="13479">
                  <c:v>44.673999999999999</c:v>
                </c:pt>
                <c:pt idx="13480">
                  <c:v>44.676000000000002</c:v>
                </c:pt>
                <c:pt idx="13481">
                  <c:v>44.667000000000002</c:v>
                </c:pt>
                <c:pt idx="13482">
                  <c:v>44.655999999999999</c:v>
                </c:pt>
                <c:pt idx="13483">
                  <c:v>44.654000000000003</c:v>
                </c:pt>
                <c:pt idx="13484">
                  <c:v>44.652000000000001</c:v>
                </c:pt>
                <c:pt idx="13485">
                  <c:v>44.640999999999998</c:v>
                </c:pt>
                <c:pt idx="13486">
                  <c:v>44.639000000000003</c:v>
                </c:pt>
                <c:pt idx="13487">
                  <c:v>44.636000000000003</c:v>
                </c:pt>
                <c:pt idx="13488">
                  <c:v>44.627000000000002</c:v>
                </c:pt>
                <c:pt idx="13489">
                  <c:v>44.63</c:v>
                </c:pt>
                <c:pt idx="13490">
                  <c:v>44.622999999999998</c:v>
                </c:pt>
                <c:pt idx="13491">
                  <c:v>44.622999999999998</c:v>
                </c:pt>
                <c:pt idx="13492">
                  <c:v>44.618000000000002</c:v>
                </c:pt>
                <c:pt idx="13493">
                  <c:v>44.609000000000002</c:v>
                </c:pt>
                <c:pt idx="13494">
                  <c:v>44.604999999999997</c:v>
                </c:pt>
                <c:pt idx="13495">
                  <c:v>44.600999999999999</c:v>
                </c:pt>
                <c:pt idx="13496">
                  <c:v>44.595999999999997</c:v>
                </c:pt>
                <c:pt idx="13497">
                  <c:v>44.582999999999998</c:v>
                </c:pt>
                <c:pt idx="13498">
                  <c:v>44.585000000000001</c:v>
                </c:pt>
                <c:pt idx="13499">
                  <c:v>44.58</c:v>
                </c:pt>
                <c:pt idx="13500">
                  <c:v>44.576000000000001</c:v>
                </c:pt>
                <c:pt idx="13501">
                  <c:v>44.57</c:v>
                </c:pt>
                <c:pt idx="13502">
                  <c:v>44.564999999999998</c:v>
                </c:pt>
                <c:pt idx="13503">
                  <c:v>44.564999999999998</c:v>
                </c:pt>
                <c:pt idx="13504">
                  <c:v>44.555999999999997</c:v>
                </c:pt>
                <c:pt idx="13505">
                  <c:v>44.548999999999999</c:v>
                </c:pt>
                <c:pt idx="13506">
                  <c:v>44.546999999999997</c:v>
                </c:pt>
                <c:pt idx="13507">
                  <c:v>44.548999999999999</c:v>
                </c:pt>
                <c:pt idx="13508">
                  <c:v>44.548999999999999</c:v>
                </c:pt>
                <c:pt idx="13509">
                  <c:v>44.542999999999999</c:v>
                </c:pt>
                <c:pt idx="13510">
                  <c:v>44.54</c:v>
                </c:pt>
                <c:pt idx="13511">
                  <c:v>44.537999999999997</c:v>
                </c:pt>
                <c:pt idx="13512">
                  <c:v>44.546999999999997</c:v>
                </c:pt>
                <c:pt idx="13513">
                  <c:v>44.536000000000001</c:v>
                </c:pt>
                <c:pt idx="13514">
                  <c:v>44.52</c:v>
                </c:pt>
                <c:pt idx="13515">
                  <c:v>44.514000000000003</c:v>
                </c:pt>
                <c:pt idx="13516">
                  <c:v>44.514000000000003</c:v>
                </c:pt>
                <c:pt idx="13517">
                  <c:v>44.512</c:v>
                </c:pt>
                <c:pt idx="13518">
                  <c:v>44.506999999999998</c:v>
                </c:pt>
                <c:pt idx="13519">
                  <c:v>44.502000000000002</c:v>
                </c:pt>
                <c:pt idx="13520">
                  <c:v>44.497999999999998</c:v>
                </c:pt>
                <c:pt idx="13521">
                  <c:v>44.488999999999997</c:v>
                </c:pt>
                <c:pt idx="13522">
                  <c:v>44.484999999999999</c:v>
                </c:pt>
                <c:pt idx="13523">
                  <c:v>44.48</c:v>
                </c:pt>
                <c:pt idx="13524">
                  <c:v>44.481999999999999</c:v>
                </c:pt>
                <c:pt idx="13525">
                  <c:v>44.463999999999999</c:v>
                </c:pt>
                <c:pt idx="13526">
                  <c:v>44.46</c:v>
                </c:pt>
                <c:pt idx="13527">
                  <c:v>44.453000000000003</c:v>
                </c:pt>
                <c:pt idx="13528">
                  <c:v>44.444000000000003</c:v>
                </c:pt>
                <c:pt idx="13529">
                  <c:v>44.445</c:v>
                </c:pt>
                <c:pt idx="13530">
                  <c:v>44.448999999999998</c:v>
                </c:pt>
                <c:pt idx="13531">
                  <c:v>44.445</c:v>
                </c:pt>
                <c:pt idx="13532">
                  <c:v>44.442</c:v>
                </c:pt>
                <c:pt idx="13533">
                  <c:v>44.430999999999997</c:v>
                </c:pt>
                <c:pt idx="13534">
                  <c:v>44.433</c:v>
                </c:pt>
                <c:pt idx="13535">
                  <c:v>44.42</c:v>
                </c:pt>
                <c:pt idx="13536">
                  <c:v>44.412999999999997</c:v>
                </c:pt>
                <c:pt idx="13537">
                  <c:v>44.404000000000003</c:v>
                </c:pt>
                <c:pt idx="13538">
                  <c:v>44.405000000000001</c:v>
                </c:pt>
                <c:pt idx="13539">
                  <c:v>44.405000000000001</c:v>
                </c:pt>
                <c:pt idx="13540">
                  <c:v>44.395000000000003</c:v>
                </c:pt>
                <c:pt idx="13541">
                  <c:v>44.387</c:v>
                </c:pt>
                <c:pt idx="13542">
                  <c:v>44.390999999999998</c:v>
                </c:pt>
                <c:pt idx="13543">
                  <c:v>44.387</c:v>
                </c:pt>
                <c:pt idx="13544">
                  <c:v>44.38</c:v>
                </c:pt>
                <c:pt idx="13545">
                  <c:v>44.375999999999998</c:v>
                </c:pt>
                <c:pt idx="13546">
                  <c:v>44.375999999999998</c:v>
                </c:pt>
                <c:pt idx="13547">
                  <c:v>44.372999999999998</c:v>
                </c:pt>
                <c:pt idx="13548">
                  <c:v>44.362000000000002</c:v>
                </c:pt>
                <c:pt idx="13549">
                  <c:v>44.357999999999997</c:v>
                </c:pt>
                <c:pt idx="13550">
                  <c:v>44.362000000000002</c:v>
                </c:pt>
                <c:pt idx="13551">
                  <c:v>44.362000000000002</c:v>
                </c:pt>
                <c:pt idx="13552">
                  <c:v>44.353000000000002</c:v>
                </c:pt>
                <c:pt idx="13553">
                  <c:v>44.345999999999997</c:v>
                </c:pt>
                <c:pt idx="13554">
                  <c:v>44.34</c:v>
                </c:pt>
                <c:pt idx="13555">
                  <c:v>44.331000000000003</c:v>
                </c:pt>
                <c:pt idx="13556">
                  <c:v>44.329000000000001</c:v>
                </c:pt>
                <c:pt idx="13557">
                  <c:v>44.322000000000003</c:v>
                </c:pt>
                <c:pt idx="13558">
                  <c:v>44.319000000000003</c:v>
                </c:pt>
                <c:pt idx="13559">
                  <c:v>44.326000000000001</c:v>
                </c:pt>
                <c:pt idx="13560">
                  <c:v>44.314999999999998</c:v>
                </c:pt>
                <c:pt idx="13561">
                  <c:v>44.317</c:v>
                </c:pt>
                <c:pt idx="13562">
                  <c:v>44.314999999999998</c:v>
                </c:pt>
                <c:pt idx="13563">
                  <c:v>44.304000000000002</c:v>
                </c:pt>
                <c:pt idx="13564">
                  <c:v>44.3</c:v>
                </c:pt>
                <c:pt idx="13565">
                  <c:v>44.295000000000002</c:v>
                </c:pt>
                <c:pt idx="13566">
                  <c:v>44.292999999999999</c:v>
                </c:pt>
                <c:pt idx="13567">
                  <c:v>44.290999999999997</c:v>
                </c:pt>
                <c:pt idx="13568">
                  <c:v>44.281999999999996</c:v>
                </c:pt>
                <c:pt idx="13569">
                  <c:v>44.274999999999999</c:v>
                </c:pt>
                <c:pt idx="13570">
                  <c:v>44.273000000000003</c:v>
                </c:pt>
                <c:pt idx="13571">
                  <c:v>44.274999999999999</c:v>
                </c:pt>
                <c:pt idx="13572">
                  <c:v>44.271999999999998</c:v>
                </c:pt>
                <c:pt idx="13573">
                  <c:v>44.265999999999998</c:v>
                </c:pt>
                <c:pt idx="13574">
                  <c:v>44.256999999999998</c:v>
                </c:pt>
                <c:pt idx="13575">
                  <c:v>44.238999999999997</c:v>
                </c:pt>
                <c:pt idx="13576">
                  <c:v>44.246000000000002</c:v>
                </c:pt>
                <c:pt idx="13577">
                  <c:v>44.25</c:v>
                </c:pt>
                <c:pt idx="13578">
                  <c:v>44.246000000000002</c:v>
                </c:pt>
                <c:pt idx="13579">
                  <c:v>44.243000000000002</c:v>
                </c:pt>
                <c:pt idx="13580">
                  <c:v>44.237000000000002</c:v>
                </c:pt>
                <c:pt idx="13581">
                  <c:v>44.231999999999999</c:v>
                </c:pt>
                <c:pt idx="13582">
                  <c:v>44.223999999999997</c:v>
                </c:pt>
                <c:pt idx="13583">
                  <c:v>44.225000000000001</c:v>
                </c:pt>
                <c:pt idx="13584">
                  <c:v>44.213999999999999</c:v>
                </c:pt>
                <c:pt idx="13585">
                  <c:v>44.212000000000003</c:v>
                </c:pt>
                <c:pt idx="13586">
                  <c:v>44.212000000000003</c:v>
                </c:pt>
                <c:pt idx="13587">
                  <c:v>44.207000000000001</c:v>
                </c:pt>
                <c:pt idx="13588">
                  <c:v>44.198999999999998</c:v>
                </c:pt>
                <c:pt idx="13589">
                  <c:v>44.201000000000001</c:v>
                </c:pt>
                <c:pt idx="13590">
                  <c:v>44.195999999999998</c:v>
                </c:pt>
                <c:pt idx="13591">
                  <c:v>44.185000000000002</c:v>
                </c:pt>
                <c:pt idx="13592">
                  <c:v>44.176000000000002</c:v>
                </c:pt>
                <c:pt idx="13593">
                  <c:v>44.185000000000002</c:v>
                </c:pt>
                <c:pt idx="13594">
                  <c:v>44.179000000000002</c:v>
                </c:pt>
                <c:pt idx="13595">
                  <c:v>44.177999999999997</c:v>
                </c:pt>
                <c:pt idx="13596">
                  <c:v>44.173999999999999</c:v>
                </c:pt>
                <c:pt idx="13597">
                  <c:v>44.162999999999997</c:v>
                </c:pt>
                <c:pt idx="13598">
                  <c:v>44.155999999999999</c:v>
                </c:pt>
                <c:pt idx="13599">
                  <c:v>44.152000000000001</c:v>
                </c:pt>
                <c:pt idx="13600">
                  <c:v>44.146999999999998</c:v>
                </c:pt>
                <c:pt idx="13601">
                  <c:v>44.143000000000001</c:v>
                </c:pt>
                <c:pt idx="13602">
                  <c:v>44.145000000000003</c:v>
                </c:pt>
                <c:pt idx="13603">
                  <c:v>44.143000000000001</c:v>
                </c:pt>
                <c:pt idx="13604">
                  <c:v>44.134</c:v>
                </c:pt>
                <c:pt idx="13605">
                  <c:v>44.131</c:v>
                </c:pt>
                <c:pt idx="13606">
                  <c:v>44.125</c:v>
                </c:pt>
                <c:pt idx="13607">
                  <c:v>44.106999999999999</c:v>
                </c:pt>
                <c:pt idx="13608">
                  <c:v>44.116</c:v>
                </c:pt>
                <c:pt idx="13609">
                  <c:v>44.104999999999997</c:v>
                </c:pt>
                <c:pt idx="13610">
                  <c:v>44.1</c:v>
                </c:pt>
                <c:pt idx="13611">
                  <c:v>44.097999999999999</c:v>
                </c:pt>
                <c:pt idx="13612">
                  <c:v>44.091000000000001</c:v>
                </c:pt>
                <c:pt idx="13613">
                  <c:v>44.08</c:v>
                </c:pt>
                <c:pt idx="13614">
                  <c:v>44.087000000000003</c:v>
                </c:pt>
                <c:pt idx="13615">
                  <c:v>44.084000000000003</c:v>
                </c:pt>
                <c:pt idx="13616">
                  <c:v>44.08</c:v>
                </c:pt>
                <c:pt idx="13617">
                  <c:v>44.069000000000003</c:v>
                </c:pt>
                <c:pt idx="13618">
                  <c:v>44.073</c:v>
                </c:pt>
                <c:pt idx="13619">
                  <c:v>44.06</c:v>
                </c:pt>
                <c:pt idx="13620">
                  <c:v>44.061999999999998</c:v>
                </c:pt>
                <c:pt idx="13621">
                  <c:v>44.058</c:v>
                </c:pt>
                <c:pt idx="13622">
                  <c:v>44.045999999999999</c:v>
                </c:pt>
                <c:pt idx="13623">
                  <c:v>44.051000000000002</c:v>
                </c:pt>
                <c:pt idx="13624">
                  <c:v>44.048999999999999</c:v>
                </c:pt>
                <c:pt idx="13625">
                  <c:v>44.052999999999997</c:v>
                </c:pt>
                <c:pt idx="13626">
                  <c:v>44.043999999999997</c:v>
                </c:pt>
                <c:pt idx="13627">
                  <c:v>44.042000000000002</c:v>
                </c:pt>
                <c:pt idx="13628">
                  <c:v>44.039000000000001</c:v>
                </c:pt>
                <c:pt idx="13629">
                  <c:v>44.03</c:v>
                </c:pt>
                <c:pt idx="13630">
                  <c:v>44.027999999999999</c:v>
                </c:pt>
                <c:pt idx="13631">
                  <c:v>44.027999999999999</c:v>
                </c:pt>
                <c:pt idx="13632">
                  <c:v>44.018999999999998</c:v>
                </c:pt>
                <c:pt idx="13633">
                  <c:v>44.015000000000001</c:v>
                </c:pt>
                <c:pt idx="13634">
                  <c:v>44.01</c:v>
                </c:pt>
                <c:pt idx="13635">
                  <c:v>44.008000000000003</c:v>
                </c:pt>
                <c:pt idx="13636">
                  <c:v>44.000999999999998</c:v>
                </c:pt>
                <c:pt idx="13637">
                  <c:v>44.003</c:v>
                </c:pt>
                <c:pt idx="13638">
                  <c:v>43.993000000000002</c:v>
                </c:pt>
                <c:pt idx="13639">
                  <c:v>43.991999999999997</c:v>
                </c:pt>
                <c:pt idx="13640">
                  <c:v>43.976999999999997</c:v>
                </c:pt>
                <c:pt idx="13641">
                  <c:v>43.978999999999999</c:v>
                </c:pt>
                <c:pt idx="13642">
                  <c:v>43.972000000000001</c:v>
                </c:pt>
                <c:pt idx="13643">
                  <c:v>43.966000000000001</c:v>
                </c:pt>
                <c:pt idx="13644">
                  <c:v>43.960999999999999</c:v>
                </c:pt>
                <c:pt idx="13645">
                  <c:v>43.959000000000003</c:v>
                </c:pt>
                <c:pt idx="13646">
                  <c:v>43.956000000000003</c:v>
                </c:pt>
                <c:pt idx="13647">
                  <c:v>43.947000000000003</c:v>
                </c:pt>
                <c:pt idx="13648">
                  <c:v>43.947000000000003</c:v>
                </c:pt>
                <c:pt idx="13649">
                  <c:v>43.932000000000002</c:v>
                </c:pt>
                <c:pt idx="13650">
                  <c:v>43.942999999999998</c:v>
                </c:pt>
                <c:pt idx="13651">
                  <c:v>43.933999999999997</c:v>
                </c:pt>
                <c:pt idx="13652">
                  <c:v>43.939</c:v>
                </c:pt>
                <c:pt idx="13653">
                  <c:v>43.927999999999997</c:v>
                </c:pt>
                <c:pt idx="13654">
                  <c:v>43.911999999999999</c:v>
                </c:pt>
                <c:pt idx="13655">
                  <c:v>43.911999999999999</c:v>
                </c:pt>
                <c:pt idx="13656">
                  <c:v>43.902999999999999</c:v>
                </c:pt>
                <c:pt idx="13657">
                  <c:v>43.901000000000003</c:v>
                </c:pt>
                <c:pt idx="13658">
                  <c:v>43.908999999999999</c:v>
                </c:pt>
                <c:pt idx="13659">
                  <c:v>43.9</c:v>
                </c:pt>
                <c:pt idx="13660">
                  <c:v>43.898000000000003</c:v>
                </c:pt>
                <c:pt idx="13661">
                  <c:v>43.884999999999998</c:v>
                </c:pt>
                <c:pt idx="13662">
                  <c:v>43.878</c:v>
                </c:pt>
                <c:pt idx="13663">
                  <c:v>43.878</c:v>
                </c:pt>
                <c:pt idx="13664">
                  <c:v>43.875999999999998</c:v>
                </c:pt>
                <c:pt idx="13665">
                  <c:v>43.875</c:v>
                </c:pt>
                <c:pt idx="13666">
                  <c:v>43.863999999999997</c:v>
                </c:pt>
                <c:pt idx="13667">
                  <c:v>43.863999999999997</c:v>
                </c:pt>
                <c:pt idx="13668">
                  <c:v>43.853000000000002</c:v>
                </c:pt>
                <c:pt idx="13669">
                  <c:v>43.856000000000002</c:v>
                </c:pt>
                <c:pt idx="13670">
                  <c:v>43.853000000000002</c:v>
                </c:pt>
                <c:pt idx="13671">
                  <c:v>43.848999999999997</c:v>
                </c:pt>
                <c:pt idx="13672">
                  <c:v>43.84</c:v>
                </c:pt>
                <c:pt idx="13673">
                  <c:v>43.831000000000003</c:v>
                </c:pt>
                <c:pt idx="13674">
                  <c:v>43.828000000000003</c:v>
                </c:pt>
                <c:pt idx="13675">
                  <c:v>43.823999999999998</c:v>
                </c:pt>
                <c:pt idx="13676">
                  <c:v>43.82</c:v>
                </c:pt>
                <c:pt idx="13677">
                  <c:v>43.817</c:v>
                </c:pt>
                <c:pt idx="13678">
                  <c:v>43.811</c:v>
                </c:pt>
                <c:pt idx="13679">
                  <c:v>43.81</c:v>
                </c:pt>
                <c:pt idx="13680">
                  <c:v>43.813000000000002</c:v>
                </c:pt>
                <c:pt idx="13681">
                  <c:v>43.81</c:v>
                </c:pt>
                <c:pt idx="13682">
                  <c:v>43.802</c:v>
                </c:pt>
                <c:pt idx="13683">
                  <c:v>43.805999999999997</c:v>
                </c:pt>
                <c:pt idx="13684">
                  <c:v>43.798999999999999</c:v>
                </c:pt>
                <c:pt idx="13685">
                  <c:v>43.787999999999997</c:v>
                </c:pt>
                <c:pt idx="13686">
                  <c:v>43.792000000000002</c:v>
                </c:pt>
                <c:pt idx="13687">
                  <c:v>43.787999999999997</c:v>
                </c:pt>
                <c:pt idx="13688">
                  <c:v>43.77</c:v>
                </c:pt>
                <c:pt idx="13689">
                  <c:v>43.77</c:v>
                </c:pt>
                <c:pt idx="13690">
                  <c:v>43.771999999999998</c:v>
                </c:pt>
                <c:pt idx="13691">
                  <c:v>43.765999999999998</c:v>
                </c:pt>
                <c:pt idx="13692">
                  <c:v>43.759</c:v>
                </c:pt>
                <c:pt idx="13693">
                  <c:v>43.761000000000003</c:v>
                </c:pt>
                <c:pt idx="13694">
                  <c:v>43.756999999999998</c:v>
                </c:pt>
                <c:pt idx="13695">
                  <c:v>43.747999999999998</c:v>
                </c:pt>
                <c:pt idx="13696">
                  <c:v>43.753999999999998</c:v>
                </c:pt>
                <c:pt idx="13697">
                  <c:v>43.75</c:v>
                </c:pt>
                <c:pt idx="13698">
                  <c:v>43.747999999999998</c:v>
                </c:pt>
                <c:pt idx="13699">
                  <c:v>43.738</c:v>
                </c:pt>
                <c:pt idx="13700">
                  <c:v>43.73</c:v>
                </c:pt>
                <c:pt idx="13701">
                  <c:v>43.72</c:v>
                </c:pt>
                <c:pt idx="13702">
                  <c:v>43.72</c:v>
                </c:pt>
                <c:pt idx="13703">
                  <c:v>43.710999999999999</c:v>
                </c:pt>
                <c:pt idx="13704">
                  <c:v>43.701000000000001</c:v>
                </c:pt>
                <c:pt idx="13705">
                  <c:v>43.694000000000003</c:v>
                </c:pt>
                <c:pt idx="13706">
                  <c:v>43.7</c:v>
                </c:pt>
                <c:pt idx="13707">
                  <c:v>43.701999999999998</c:v>
                </c:pt>
                <c:pt idx="13708">
                  <c:v>43.704999999999998</c:v>
                </c:pt>
                <c:pt idx="13709">
                  <c:v>43.694000000000003</c:v>
                </c:pt>
                <c:pt idx="13710">
                  <c:v>43.686999999999998</c:v>
                </c:pt>
                <c:pt idx="13711">
                  <c:v>43.689</c:v>
                </c:pt>
                <c:pt idx="13712">
                  <c:v>43.689</c:v>
                </c:pt>
                <c:pt idx="13713">
                  <c:v>43.68</c:v>
                </c:pt>
                <c:pt idx="13714">
                  <c:v>43.683999999999997</c:v>
                </c:pt>
                <c:pt idx="13715">
                  <c:v>43.677999999999997</c:v>
                </c:pt>
                <c:pt idx="13716">
                  <c:v>43.668999999999997</c:v>
                </c:pt>
                <c:pt idx="13717">
                  <c:v>43.66</c:v>
                </c:pt>
                <c:pt idx="13718">
                  <c:v>43.656999999999996</c:v>
                </c:pt>
                <c:pt idx="13719">
                  <c:v>43.661999999999999</c:v>
                </c:pt>
                <c:pt idx="13720">
                  <c:v>43.649000000000001</c:v>
                </c:pt>
                <c:pt idx="13721">
                  <c:v>43.655000000000001</c:v>
                </c:pt>
                <c:pt idx="13722">
                  <c:v>43.648000000000003</c:v>
                </c:pt>
                <c:pt idx="13723">
                  <c:v>43.640999999999998</c:v>
                </c:pt>
                <c:pt idx="13724">
                  <c:v>43.631</c:v>
                </c:pt>
                <c:pt idx="13725">
                  <c:v>43.63</c:v>
                </c:pt>
                <c:pt idx="13726">
                  <c:v>43.624000000000002</c:v>
                </c:pt>
                <c:pt idx="13727">
                  <c:v>43.621000000000002</c:v>
                </c:pt>
                <c:pt idx="13728">
                  <c:v>43.612000000000002</c:v>
                </c:pt>
                <c:pt idx="13729">
                  <c:v>43.606000000000002</c:v>
                </c:pt>
                <c:pt idx="13730">
                  <c:v>43.61</c:v>
                </c:pt>
                <c:pt idx="13731">
                  <c:v>43.604999999999997</c:v>
                </c:pt>
                <c:pt idx="13732">
                  <c:v>43.597000000000001</c:v>
                </c:pt>
                <c:pt idx="13733">
                  <c:v>43.588000000000001</c:v>
                </c:pt>
                <c:pt idx="13734">
                  <c:v>43.579000000000001</c:v>
                </c:pt>
                <c:pt idx="13735">
                  <c:v>43.579000000000001</c:v>
                </c:pt>
                <c:pt idx="13736">
                  <c:v>43.578000000000003</c:v>
                </c:pt>
                <c:pt idx="13737">
                  <c:v>43.579000000000001</c:v>
                </c:pt>
                <c:pt idx="13738">
                  <c:v>43.58</c:v>
                </c:pt>
                <c:pt idx="13739">
                  <c:v>43.581000000000003</c:v>
                </c:pt>
                <c:pt idx="13740">
                  <c:v>43.576000000000001</c:v>
                </c:pt>
                <c:pt idx="13741">
                  <c:v>43.564999999999998</c:v>
                </c:pt>
                <c:pt idx="13742">
                  <c:v>43.551000000000002</c:v>
                </c:pt>
                <c:pt idx="13743">
                  <c:v>43.546999999999997</c:v>
                </c:pt>
                <c:pt idx="13744">
                  <c:v>43.545000000000002</c:v>
                </c:pt>
                <c:pt idx="13745">
                  <c:v>43.536000000000001</c:v>
                </c:pt>
                <c:pt idx="13746">
                  <c:v>43.54</c:v>
                </c:pt>
                <c:pt idx="13747">
                  <c:v>43.533000000000001</c:v>
                </c:pt>
                <c:pt idx="13748">
                  <c:v>43.536000000000001</c:v>
                </c:pt>
                <c:pt idx="13749">
                  <c:v>43.533000000000001</c:v>
                </c:pt>
                <c:pt idx="13750">
                  <c:v>43.524000000000001</c:v>
                </c:pt>
                <c:pt idx="13751">
                  <c:v>43.518000000000001</c:v>
                </c:pt>
                <c:pt idx="13752">
                  <c:v>43.515000000000001</c:v>
                </c:pt>
                <c:pt idx="13753">
                  <c:v>43.512999999999998</c:v>
                </c:pt>
                <c:pt idx="13754">
                  <c:v>43.506</c:v>
                </c:pt>
                <c:pt idx="13755">
                  <c:v>43.508000000000003</c:v>
                </c:pt>
                <c:pt idx="13756">
                  <c:v>43.493000000000002</c:v>
                </c:pt>
                <c:pt idx="13757">
                  <c:v>43.49</c:v>
                </c:pt>
                <c:pt idx="13758">
                  <c:v>43.485999999999997</c:v>
                </c:pt>
                <c:pt idx="13759">
                  <c:v>43.476999999999997</c:v>
                </c:pt>
                <c:pt idx="13760">
                  <c:v>43.481000000000002</c:v>
                </c:pt>
                <c:pt idx="13761">
                  <c:v>43.485999999999997</c:v>
                </c:pt>
                <c:pt idx="13762">
                  <c:v>43.475000000000001</c:v>
                </c:pt>
                <c:pt idx="13763">
                  <c:v>43.47</c:v>
                </c:pt>
                <c:pt idx="13764">
                  <c:v>43.468000000000004</c:v>
                </c:pt>
                <c:pt idx="13765">
                  <c:v>43.457000000000001</c:v>
                </c:pt>
                <c:pt idx="13766">
                  <c:v>43.463000000000001</c:v>
                </c:pt>
                <c:pt idx="13767">
                  <c:v>43.460999999999999</c:v>
                </c:pt>
                <c:pt idx="13768">
                  <c:v>43.438000000000002</c:v>
                </c:pt>
                <c:pt idx="13769">
                  <c:v>43.432000000000002</c:v>
                </c:pt>
                <c:pt idx="13770">
                  <c:v>43.436</c:v>
                </c:pt>
                <c:pt idx="13771">
                  <c:v>43.44</c:v>
                </c:pt>
                <c:pt idx="13772">
                  <c:v>43.438000000000002</c:v>
                </c:pt>
                <c:pt idx="13773">
                  <c:v>43.432000000000002</c:v>
                </c:pt>
                <c:pt idx="13774">
                  <c:v>43.424999999999997</c:v>
                </c:pt>
                <c:pt idx="13775">
                  <c:v>43.415999999999997</c:v>
                </c:pt>
                <c:pt idx="13776">
                  <c:v>43.406999999999996</c:v>
                </c:pt>
                <c:pt idx="13777">
                  <c:v>43.411000000000001</c:v>
                </c:pt>
                <c:pt idx="13778">
                  <c:v>43.402000000000001</c:v>
                </c:pt>
                <c:pt idx="13779">
                  <c:v>43.4</c:v>
                </c:pt>
                <c:pt idx="13780">
                  <c:v>43.395000000000003</c:v>
                </c:pt>
                <c:pt idx="13781">
                  <c:v>43.390999999999998</c:v>
                </c:pt>
                <c:pt idx="13782">
                  <c:v>43.389000000000003</c:v>
                </c:pt>
                <c:pt idx="13783">
                  <c:v>43.386000000000003</c:v>
                </c:pt>
                <c:pt idx="13784">
                  <c:v>43.393000000000001</c:v>
                </c:pt>
                <c:pt idx="13785">
                  <c:v>43.378999999999998</c:v>
                </c:pt>
                <c:pt idx="13786">
                  <c:v>43.375</c:v>
                </c:pt>
                <c:pt idx="13787">
                  <c:v>43.366</c:v>
                </c:pt>
                <c:pt idx="13788">
                  <c:v>43.356999999999999</c:v>
                </c:pt>
                <c:pt idx="13789">
                  <c:v>43.363</c:v>
                </c:pt>
                <c:pt idx="13790">
                  <c:v>43.363999999999997</c:v>
                </c:pt>
                <c:pt idx="13791">
                  <c:v>43.353999999999999</c:v>
                </c:pt>
                <c:pt idx="13792">
                  <c:v>43.359000000000002</c:v>
                </c:pt>
                <c:pt idx="13793">
                  <c:v>43.353999999999999</c:v>
                </c:pt>
                <c:pt idx="13794">
                  <c:v>43.35</c:v>
                </c:pt>
                <c:pt idx="13795">
                  <c:v>43.343000000000004</c:v>
                </c:pt>
                <c:pt idx="13796">
                  <c:v>43.338999999999999</c:v>
                </c:pt>
                <c:pt idx="13797">
                  <c:v>43.335999999999999</c:v>
                </c:pt>
                <c:pt idx="13798">
                  <c:v>43.335999999999999</c:v>
                </c:pt>
                <c:pt idx="13799">
                  <c:v>43.323</c:v>
                </c:pt>
                <c:pt idx="13800">
                  <c:v>43.302999999999997</c:v>
                </c:pt>
                <c:pt idx="13801">
                  <c:v>43.316000000000003</c:v>
                </c:pt>
                <c:pt idx="13802">
                  <c:v>43.311999999999998</c:v>
                </c:pt>
                <c:pt idx="13803">
                  <c:v>43.295999999999999</c:v>
                </c:pt>
                <c:pt idx="13804">
                  <c:v>43.314</c:v>
                </c:pt>
                <c:pt idx="13805">
                  <c:v>43.311</c:v>
                </c:pt>
                <c:pt idx="13806">
                  <c:v>43.295999999999999</c:v>
                </c:pt>
                <c:pt idx="13807">
                  <c:v>43.289000000000001</c:v>
                </c:pt>
                <c:pt idx="13808">
                  <c:v>43.286999999999999</c:v>
                </c:pt>
                <c:pt idx="13809">
                  <c:v>43.292999999999999</c:v>
                </c:pt>
                <c:pt idx="13810">
                  <c:v>43.274999999999999</c:v>
                </c:pt>
                <c:pt idx="13811">
                  <c:v>43.256999999999998</c:v>
                </c:pt>
                <c:pt idx="13812">
                  <c:v>43.253</c:v>
                </c:pt>
                <c:pt idx="13813">
                  <c:v>43.253</c:v>
                </c:pt>
                <c:pt idx="13814">
                  <c:v>43.255000000000003</c:v>
                </c:pt>
                <c:pt idx="13815">
                  <c:v>43.246000000000002</c:v>
                </c:pt>
                <c:pt idx="13816">
                  <c:v>43.247999999999998</c:v>
                </c:pt>
                <c:pt idx="13817">
                  <c:v>43.246000000000002</c:v>
                </c:pt>
                <c:pt idx="13818">
                  <c:v>43.225000000000001</c:v>
                </c:pt>
                <c:pt idx="13819">
                  <c:v>43.243000000000002</c:v>
                </c:pt>
                <c:pt idx="13820">
                  <c:v>43.241</c:v>
                </c:pt>
                <c:pt idx="13821">
                  <c:v>43.231999999999999</c:v>
                </c:pt>
                <c:pt idx="13822">
                  <c:v>43.226999999999997</c:v>
                </c:pt>
                <c:pt idx="13823">
                  <c:v>43.23</c:v>
                </c:pt>
                <c:pt idx="13824">
                  <c:v>43.213999999999999</c:v>
                </c:pt>
                <c:pt idx="13825">
                  <c:v>43.22</c:v>
                </c:pt>
                <c:pt idx="13826">
                  <c:v>43.213999999999999</c:v>
                </c:pt>
                <c:pt idx="13827">
                  <c:v>43.218000000000004</c:v>
                </c:pt>
                <c:pt idx="13828">
                  <c:v>43.204999999999998</c:v>
                </c:pt>
                <c:pt idx="13829">
                  <c:v>43.203000000000003</c:v>
                </c:pt>
                <c:pt idx="13830">
                  <c:v>43.182000000000002</c:v>
                </c:pt>
                <c:pt idx="13831">
                  <c:v>43.192999999999998</c:v>
                </c:pt>
                <c:pt idx="13832">
                  <c:v>43.183999999999997</c:v>
                </c:pt>
                <c:pt idx="13833">
                  <c:v>43.164000000000001</c:v>
                </c:pt>
                <c:pt idx="13834">
                  <c:v>43.174999999999997</c:v>
                </c:pt>
                <c:pt idx="13835">
                  <c:v>43.168999999999997</c:v>
                </c:pt>
                <c:pt idx="13836">
                  <c:v>43.16</c:v>
                </c:pt>
                <c:pt idx="13837">
                  <c:v>43.165999999999997</c:v>
                </c:pt>
                <c:pt idx="13838">
                  <c:v>43.17</c:v>
                </c:pt>
                <c:pt idx="13839">
                  <c:v>43.174999999999997</c:v>
                </c:pt>
                <c:pt idx="13840">
                  <c:v>43.167999999999999</c:v>
                </c:pt>
                <c:pt idx="13841">
                  <c:v>43.152999999999999</c:v>
                </c:pt>
                <c:pt idx="13842">
                  <c:v>43.161000000000001</c:v>
                </c:pt>
                <c:pt idx="13843">
                  <c:v>43.154000000000003</c:v>
                </c:pt>
                <c:pt idx="13844">
                  <c:v>43.15</c:v>
                </c:pt>
                <c:pt idx="13845">
                  <c:v>43.143000000000001</c:v>
                </c:pt>
                <c:pt idx="13846">
                  <c:v>43.140999999999998</c:v>
                </c:pt>
                <c:pt idx="13847">
                  <c:v>43.128</c:v>
                </c:pt>
                <c:pt idx="13848">
                  <c:v>43.128</c:v>
                </c:pt>
                <c:pt idx="13849">
                  <c:v>43.122999999999998</c:v>
                </c:pt>
                <c:pt idx="13850">
                  <c:v>43.11</c:v>
                </c:pt>
                <c:pt idx="13851">
                  <c:v>43.118000000000002</c:v>
                </c:pt>
                <c:pt idx="13852">
                  <c:v>43.106999999999999</c:v>
                </c:pt>
                <c:pt idx="13853">
                  <c:v>43.110999999999997</c:v>
                </c:pt>
                <c:pt idx="13854">
                  <c:v>43.106999999999999</c:v>
                </c:pt>
                <c:pt idx="13855">
                  <c:v>43.104999999999997</c:v>
                </c:pt>
                <c:pt idx="13856">
                  <c:v>43.093000000000004</c:v>
                </c:pt>
                <c:pt idx="13857">
                  <c:v>43.1</c:v>
                </c:pt>
                <c:pt idx="13858">
                  <c:v>43.085999999999999</c:v>
                </c:pt>
                <c:pt idx="13859">
                  <c:v>43.082000000000001</c:v>
                </c:pt>
                <c:pt idx="13860">
                  <c:v>43.082000000000001</c:v>
                </c:pt>
                <c:pt idx="13861">
                  <c:v>43.076999999999998</c:v>
                </c:pt>
                <c:pt idx="13862">
                  <c:v>43.076999999999998</c:v>
                </c:pt>
                <c:pt idx="13863">
                  <c:v>43.079000000000001</c:v>
                </c:pt>
                <c:pt idx="13864">
                  <c:v>43.075000000000003</c:v>
                </c:pt>
                <c:pt idx="13865">
                  <c:v>43.07</c:v>
                </c:pt>
                <c:pt idx="13866">
                  <c:v>43.061</c:v>
                </c:pt>
                <c:pt idx="13867">
                  <c:v>43.058999999999997</c:v>
                </c:pt>
                <c:pt idx="13868">
                  <c:v>43.054000000000002</c:v>
                </c:pt>
                <c:pt idx="13869">
                  <c:v>43.045999999999999</c:v>
                </c:pt>
                <c:pt idx="13870">
                  <c:v>43.040999999999997</c:v>
                </c:pt>
                <c:pt idx="13871">
                  <c:v>43.037999999999997</c:v>
                </c:pt>
                <c:pt idx="13872">
                  <c:v>43.029000000000003</c:v>
                </c:pt>
                <c:pt idx="13873">
                  <c:v>43.033999999999999</c:v>
                </c:pt>
                <c:pt idx="13874">
                  <c:v>43.027000000000001</c:v>
                </c:pt>
                <c:pt idx="13875">
                  <c:v>43.029000000000003</c:v>
                </c:pt>
                <c:pt idx="13876">
                  <c:v>43.023000000000003</c:v>
                </c:pt>
                <c:pt idx="13877">
                  <c:v>43.021999999999998</c:v>
                </c:pt>
                <c:pt idx="13878">
                  <c:v>43.024999999999999</c:v>
                </c:pt>
                <c:pt idx="13879">
                  <c:v>43.015999999999998</c:v>
                </c:pt>
                <c:pt idx="13880">
                  <c:v>43.006999999999998</c:v>
                </c:pt>
                <c:pt idx="13881">
                  <c:v>43.006999999999998</c:v>
                </c:pt>
                <c:pt idx="13882">
                  <c:v>43.008000000000003</c:v>
                </c:pt>
                <c:pt idx="13883">
                  <c:v>43</c:v>
                </c:pt>
                <c:pt idx="13884">
                  <c:v>42.997</c:v>
                </c:pt>
                <c:pt idx="13885">
                  <c:v>42.988</c:v>
                </c:pt>
                <c:pt idx="13886">
                  <c:v>42.984000000000002</c:v>
                </c:pt>
                <c:pt idx="13887">
                  <c:v>42.975000000000001</c:v>
                </c:pt>
                <c:pt idx="13888">
                  <c:v>42.981000000000002</c:v>
                </c:pt>
                <c:pt idx="13889">
                  <c:v>42.975999999999999</c:v>
                </c:pt>
                <c:pt idx="13890">
                  <c:v>42.968000000000004</c:v>
                </c:pt>
                <c:pt idx="13891">
                  <c:v>42.97</c:v>
                </c:pt>
                <c:pt idx="13892">
                  <c:v>42.959000000000003</c:v>
                </c:pt>
                <c:pt idx="13893">
                  <c:v>42.957999999999998</c:v>
                </c:pt>
                <c:pt idx="13894">
                  <c:v>42.954000000000001</c:v>
                </c:pt>
                <c:pt idx="13895">
                  <c:v>42.954000000000001</c:v>
                </c:pt>
                <c:pt idx="13896">
                  <c:v>42.951000000000001</c:v>
                </c:pt>
                <c:pt idx="13897">
                  <c:v>42.942999999999998</c:v>
                </c:pt>
                <c:pt idx="13898">
                  <c:v>42.942</c:v>
                </c:pt>
                <c:pt idx="13899">
                  <c:v>42.94</c:v>
                </c:pt>
                <c:pt idx="13900">
                  <c:v>42.938000000000002</c:v>
                </c:pt>
                <c:pt idx="13901">
                  <c:v>42.938000000000002</c:v>
                </c:pt>
                <c:pt idx="13902">
                  <c:v>42.921999999999997</c:v>
                </c:pt>
                <c:pt idx="13903">
                  <c:v>42.92</c:v>
                </c:pt>
                <c:pt idx="13904">
                  <c:v>42.917000000000002</c:v>
                </c:pt>
                <c:pt idx="13905">
                  <c:v>42.904000000000003</c:v>
                </c:pt>
                <c:pt idx="13906">
                  <c:v>42.908000000000001</c:v>
                </c:pt>
                <c:pt idx="13907">
                  <c:v>42.899000000000001</c:v>
                </c:pt>
                <c:pt idx="13908">
                  <c:v>42.896999999999998</c:v>
                </c:pt>
                <c:pt idx="13909">
                  <c:v>42.895000000000003</c:v>
                </c:pt>
                <c:pt idx="13910">
                  <c:v>42.892000000000003</c:v>
                </c:pt>
                <c:pt idx="13911">
                  <c:v>42.89</c:v>
                </c:pt>
                <c:pt idx="13912">
                  <c:v>42.884999999999998</c:v>
                </c:pt>
                <c:pt idx="13913">
                  <c:v>42.869</c:v>
                </c:pt>
                <c:pt idx="13914">
                  <c:v>42.865000000000002</c:v>
                </c:pt>
                <c:pt idx="13915">
                  <c:v>42.869</c:v>
                </c:pt>
                <c:pt idx="13916">
                  <c:v>42.856000000000002</c:v>
                </c:pt>
                <c:pt idx="13917">
                  <c:v>42.853999999999999</c:v>
                </c:pt>
                <c:pt idx="13918">
                  <c:v>42.853999999999999</c:v>
                </c:pt>
                <c:pt idx="13919">
                  <c:v>42.850999999999999</c:v>
                </c:pt>
                <c:pt idx="13920">
                  <c:v>42.854999999999997</c:v>
                </c:pt>
                <c:pt idx="13921">
                  <c:v>42.847999999999999</c:v>
                </c:pt>
                <c:pt idx="13922">
                  <c:v>42.848999999999997</c:v>
                </c:pt>
                <c:pt idx="13923">
                  <c:v>42.837000000000003</c:v>
                </c:pt>
                <c:pt idx="13924">
                  <c:v>42.831000000000003</c:v>
                </c:pt>
                <c:pt idx="13925">
                  <c:v>42.828000000000003</c:v>
                </c:pt>
                <c:pt idx="13926">
                  <c:v>42.826000000000001</c:v>
                </c:pt>
                <c:pt idx="13927">
                  <c:v>42.817</c:v>
                </c:pt>
                <c:pt idx="13928">
                  <c:v>42.81</c:v>
                </c:pt>
                <c:pt idx="13929">
                  <c:v>42.816000000000003</c:v>
                </c:pt>
                <c:pt idx="13930">
                  <c:v>42.802999999999997</c:v>
                </c:pt>
                <c:pt idx="13931">
                  <c:v>42.805</c:v>
                </c:pt>
                <c:pt idx="13932">
                  <c:v>42.793999999999997</c:v>
                </c:pt>
                <c:pt idx="13933">
                  <c:v>42.8</c:v>
                </c:pt>
                <c:pt idx="13934">
                  <c:v>42.789000000000001</c:v>
                </c:pt>
                <c:pt idx="13935">
                  <c:v>42.786999999999999</c:v>
                </c:pt>
                <c:pt idx="13936">
                  <c:v>42.793999999999997</c:v>
                </c:pt>
                <c:pt idx="13937">
                  <c:v>42.784999999999997</c:v>
                </c:pt>
                <c:pt idx="13938">
                  <c:v>42.783999999999999</c:v>
                </c:pt>
                <c:pt idx="13939">
                  <c:v>42.777999999999999</c:v>
                </c:pt>
                <c:pt idx="13940">
                  <c:v>42.773000000000003</c:v>
                </c:pt>
                <c:pt idx="13941">
                  <c:v>42.768999999999998</c:v>
                </c:pt>
                <c:pt idx="13942">
                  <c:v>42.768000000000001</c:v>
                </c:pt>
                <c:pt idx="13943">
                  <c:v>42.762</c:v>
                </c:pt>
                <c:pt idx="13944">
                  <c:v>42.752000000000002</c:v>
                </c:pt>
                <c:pt idx="13945">
                  <c:v>42.752000000000002</c:v>
                </c:pt>
                <c:pt idx="13946">
                  <c:v>42.752000000000002</c:v>
                </c:pt>
                <c:pt idx="13947">
                  <c:v>42.741</c:v>
                </c:pt>
                <c:pt idx="13948">
                  <c:v>42.744999999999997</c:v>
                </c:pt>
                <c:pt idx="13949">
                  <c:v>42.731999999999999</c:v>
                </c:pt>
                <c:pt idx="13950">
                  <c:v>42.719000000000001</c:v>
                </c:pt>
                <c:pt idx="13951">
                  <c:v>42.728999999999999</c:v>
                </c:pt>
                <c:pt idx="13952">
                  <c:v>42.731000000000002</c:v>
                </c:pt>
                <c:pt idx="13953">
                  <c:v>42.731000000000002</c:v>
                </c:pt>
                <c:pt idx="13954">
                  <c:v>42.718000000000004</c:v>
                </c:pt>
                <c:pt idx="13955">
                  <c:v>42.716000000000001</c:v>
                </c:pt>
                <c:pt idx="13956">
                  <c:v>42.713000000000001</c:v>
                </c:pt>
                <c:pt idx="13957">
                  <c:v>42.698</c:v>
                </c:pt>
                <c:pt idx="13958">
                  <c:v>42.698</c:v>
                </c:pt>
                <c:pt idx="13959">
                  <c:v>42.683999999999997</c:v>
                </c:pt>
                <c:pt idx="13960">
                  <c:v>42.695</c:v>
                </c:pt>
                <c:pt idx="13961">
                  <c:v>42.691000000000003</c:v>
                </c:pt>
                <c:pt idx="13962">
                  <c:v>42.683999999999997</c:v>
                </c:pt>
                <c:pt idx="13963">
                  <c:v>42.677</c:v>
                </c:pt>
                <c:pt idx="13964">
                  <c:v>42.674999999999997</c:v>
                </c:pt>
              </c:numCache>
            </c:numRef>
          </c:yVal>
          <c:smooth val="0"/>
          <c:extLst>
            <c:ext xmlns:c16="http://schemas.microsoft.com/office/drawing/2014/chart" uri="{C3380CC4-5D6E-409C-BE32-E72D297353CC}">
              <c16:uniqueId val="{00000000-9EB3-4104-90D4-607834FFAA04}"/>
            </c:ext>
          </c:extLst>
        </c:ser>
        <c:ser>
          <c:idx val="1"/>
          <c:order val="1"/>
          <c:tx>
            <c:strRef>
              <c:f>'Versuch 1 Rohr 160x2_formatiert'!$C$1</c:f>
              <c:strCache>
                <c:ptCount val="1"/>
                <c:pt idx="0">
                  <c:v>K2 Rohr Temp Mitte [°C]</c:v>
                </c:pt>
              </c:strCache>
            </c:strRef>
          </c:tx>
          <c:spPr>
            <a:ln w="19050" cap="rnd">
              <a:solidFill>
                <a:schemeClr val="accent2"/>
              </a:solidFill>
              <a:round/>
            </a:ln>
            <a:effectLst/>
          </c:spPr>
          <c:marker>
            <c:symbol val="none"/>
          </c:marker>
          <c:xVal>
            <c:numRef>
              <c:f>'Versuch 1 Rohr 160x2_formatiert'!$A$2:$A$13966</c:f>
              <c:numCache>
                <c:formatCode>[$-F400]h:mm:ss\ AM/PM</c:formatCode>
                <c:ptCount val="13965"/>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pt idx="4801">
                  <c:v>5.5567129629629633E-2</c:v>
                </c:pt>
                <c:pt idx="4802">
                  <c:v>5.5578703703703707E-2</c:v>
                </c:pt>
                <c:pt idx="4803">
                  <c:v>5.559027777777778E-2</c:v>
                </c:pt>
                <c:pt idx="4804">
                  <c:v>5.5601851851851854E-2</c:v>
                </c:pt>
                <c:pt idx="4805">
                  <c:v>5.5613425925925927E-2</c:v>
                </c:pt>
                <c:pt idx="4806">
                  <c:v>5.5625000000000001E-2</c:v>
                </c:pt>
                <c:pt idx="4807">
                  <c:v>5.5636574074074074E-2</c:v>
                </c:pt>
                <c:pt idx="4808">
                  <c:v>5.5648148148148148E-2</c:v>
                </c:pt>
                <c:pt idx="4809">
                  <c:v>5.5659722222222222E-2</c:v>
                </c:pt>
                <c:pt idx="4810">
                  <c:v>5.5671296296296295E-2</c:v>
                </c:pt>
                <c:pt idx="4811">
                  <c:v>5.5682870370370369E-2</c:v>
                </c:pt>
                <c:pt idx="4812">
                  <c:v>5.5694444444444442E-2</c:v>
                </c:pt>
                <c:pt idx="4813">
                  <c:v>5.5706018518518516E-2</c:v>
                </c:pt>
                <c:pt idx="4814">
                  <c:v>5.5717592592592589E-2</c:v>
                </c:pt>
                <c:pt idx="4815">
                  <c:v>5.572916666666667E-2</c:v>
                </c:pt>
                <c:pt idx="4816">
                  <c:v>5.5740740740740743E-2</c:v>
                </c:pt>
                <c:pt idx="4817">
                  <c:v>5.5752314814814817E-2</c:v>
                </c:pt>
                <c:pt idx="4818">
                  <c:v>5.5763888888888891E-2</c:v>
                </c:pt>
                <c:pt idx="4819">
                  <c:v>5.5775462962962964E-2</c:v>
                </c:pt>
                <c:pt idx="4820">
                  <c:v>5.5787037037037038E-2</c:v>
                </c:pt>
                <c:pt idx="4821">
                  <c:v>5.5798611111111111E-2</c:v>
                </c:pt>
                <c:pt idx="4822">
                  <c:v>5.5810185185185185E-2</c:v>
                </c:pt>
                <c:pt idx="4823">
                  <c:v>5.5821759259259258E-2</c:v>
                </c:pt>
                <c:pt idx="4824">
                  <c:v>5.5833333333333332E-2</c:v>
                </c:pt>
                <c:pt idx="4825">
                  <c:v>5.5844907407407406E-2</c:v>
                </c:pt>
                <c:pt idx="4826">
                  <c:v>5.5856481481481479E-2</c:v>
                </c:pt>
                <c:pt idx="4827">
                  <c:v>5.5868055555555553E-2</c:v>
                </c:pt>
                <c:pt idx="4828">
                  <c:v>5.5879629629629626E-2</c:v>
                </c:pt>
                <c:pt idx="4829">
                  <c:v>5.5891203703703707E-2</c:v>
                </c:pt>
                <c:pt idx="4830">
                  <c:v>5.590277777777778E-2</c:v>
                </c:pt>
                <c:pt idx="4831">
                  <c:v>5.5914351851851854E-2</c:v>
                </c:pt>
                <c:pt idx="4832">
                  <c:v>5.5925925925925928E-2</c:v>
                </c:pt>
                <c:pt idx="4833">
                  <c:v>5.5937500000000001E-2</c:v>
                </c:pt>
                <c:pt idx="4834">
                  <c:v>5.5949074074074075E-2</c:v>
                </c:pt>
                <c:pt idx="4835">
                  <c:v>5.5960648148148148E-2</c:v>
                </c:pt>
                <c:pt idx="4836">
                  <c:v>5.5972222222222222E-2</c:v>
                </c:pt>
                <c:pt idx="4837">
                  <c:v>5.5983796296296295E-2</c:v>
                </c:pt>
                <c:pt idx="4838">
                  <c:v>5.5995370370370369E-2</c:v>
                </c:pt>
                <c:pt idx="4839">
                  <c:v>5.6006944444444443E-2</c:v>
                </c:pt>
                <c:pt idx="4840">
                  <c:v>5.6018518518518516E-2</c:v>
                </c:pt>
                <c:pt idx="4841">
                  <c:v>5.603009259259259E-2</c:v>
                </c:pt>
                <c:pt idx="4842">
                  <c:v>5.6041666666666663E-2</c:v>
                </c:pt>
                <c:pt idx="4843">
                  <c:v>5.6053240740740744E-2</c:v>
                </c:pt>
                <c:pt idx="4844">
                  <c:v>5.6064814814814817E-2</c:v>
                </c:pt>
                <c:pt idx="4845">
                  <c:v>5.6076388888888891E-2</c:v>
                </c:pt>
                <c:pt idx="4846">
                  <c:v>5.6087962962962964E-2</c:v>
                </c:pt>
                <c:pt idx="4847">
                  <c:v>5.6099537037037038E-2</c:v>
                </c:pt>
                <c:pt idx="4848">
                  <c:v>5.6111111111111112E-2</c:v>
                </c:pt>
                <c:pt idx="4849">
                  <c:v>5.6122685185185185E-2</c:v>
                </c:pt>
                <c:pt idx="4850">
                  <c:v>5.6134259259259259E-2</c:v>
                </c:pt>
                <c:pt idx="4851">
                  <c:v>5.6145833333333332E-2</c:v>
                </c:pt>
                <c:pt idx="4852">
                  <c:v>5.6157407407407406E-2</c:v>
                </c:pt>
                <c:pt idx="4853">
                  <c:v>5.6168981481481479E-2</c:v>
                </c:pt>
                <c:pt idx="4854">
                  <c:v>5.6180555555555553E-2</c:v>
                </c:pt>
                <c:pt idx="4855">
                  <c:v>5.6192129629629627E-2</c:v>
                </c:pt>
                <c:pt idx="4856">
                  <c:v>5.6203703703703707E-2</c:v>
                </c:pt>
                <c:pt idx="4857">
                  <c:v>5.6215277777777781E-2</c:v>
                </c:pt>
                <c:pt idx="4858">
                  <c:v>5.6226851851851854E-2</c:v>
                </c:pt>
                <c:pt idx="4859">
                  <c:v>5.6238425925925928E-2</c:v>
                </c:pt>
                <c:pt idx="4860">
                  <c:v>5.6250000000000001E-2</c:v>
                </c:pt>
                <c:pt idx="4861">
                  <c:v>5.6261574074074075E-2</c:v>
                </c:pt>
                <c:pt idx="4862">
                  <c:v>5.6273148148148149E-2</c:v>
                </c:pt>
                <c:pt idx="4863">
                  <c:v>5.6284722222222222E-2</c:v>
                </c:pt>
                <c:pt idx="4864">
                  <c:v>5.6296296296296296E-2</c:v>
                </c:pt>
                <c:pt idx="4865">
                  <c:v>5.6307870370370369E-2</c:v>
                </c:pt>
                <c:pt idx="4866">
                  <c:v>5.6319444444444443E-2</c:v>
                </c:pt>
                <c:pt idx="4867">
                  <c:v>5.6331018518518516E-2</c:v>
                </c:pt>
                <c:pt idx="4868">
                  <c:v>5.634259259259259E-2</c:v>
                </c:pt>
                <c:pt idx="4869">
                  <c:v>5.6354166666666664E-2</c:v>
                </c:pt>
                <c:pt idx="4870">
                  <c:v>5.6365740740740744E-2</c:v>
                </c:pt>
                <c:pt idx="4871">
                  <c:v>5.6377314814814818E-2</c:v>
                </c:pt>
                <c:pt idx="4872">
                  <c:v>5.6388888888888891E-2</c:v>
                </c:pt>
                <c:pt idx="4873">
                  <c:v>5.6400462962962965E-2</c:v>
                </c:pt>
                <c:pt idx="4874">
                  <c:v>5.6412037037037038E-2</c:v>
                </c:pt>
                <c:pt idx="4875">
                  <c:v>5.6423611111111112E-2</c:v>
                </c:pt>
                <c:pt idx="4876">
                  <c:v>5.6435185185185185E-2</c:v>
                </c:pt>
                <c:pt idx="4877">
                  <c:v>5.6446759259259259E-2</c:v>
                </c:pt>
                <c:pt idx="4878">
                  <c:v>5.6458333333333333E-2</c:v>
                </c:pt>
                <c:pt idx="4879">
                  <c:v>5.6469907407407406E-2</c:v>
                </c:pt>
                <c:pt idx="4880">
                  <c:v>5.648148148148148E-2</c:v>
                </c:pt>
                <c:pt idx="4881">
                  <c:v>5.6493055555555553E-2</c:v>
                </c:pt>
                <c:pt idx="4882">
                  <c:v>5.6504629629629627E-2</c:v>
                </c:pt>
                <c:pt idx="4883">
                  <c:v>5.65162037037037E-2</c:v>
                </c:pt>
                <c:pt idx="4884">
                  <c:v>5.6527777777777781E-2</c:v>
                </c:pt>
                <c:pt idx="4885">
                  <c:v>5.6539351851851855E-2</c:v>
                </c:pt>
                <c:pt idx="4886">
                  <c:v>5.6550925925925928E-2</c:v>
                </c:pt>
                <c:pt idx="4887">
                  <c:v>5.6562500000000002E-2</c:v>
                </c:pt>
                <c:pt idx="4888">
                  <c:v>5.6574074074074075E-2</c:v>
                </c:pt>
                <c:pt idx="4889">
                  <c:v>5.6585648148148149E-2</c:v>
                </c:pt>
                <c:pt idx="4890">
                  <c:v>5.6597222222222222E-2</c:v>
                </c:pt>
                <c:pt idx="4891">
                  <c:v>5.6608796296296296E-2</c:v>
                </c:pt>
                <c:pt idx="4892">
                  <c:v>5.662037037037037E-2</c:v>
                </c:pt>
                <c:pt idx="4893">
                  <c:v>5.6631944444444443E-2</c:v>
                </c:pt>
                <c:pt idx="4894">
                  <c:v>5.6643518518518517E-2</c:v>
                </c:pt>
                <c:pt idx="4895">
                  <c:v>5.665509259259259E-2</c:v>
                </c:pt>
                <c:pt idx="4896">
                  <c:v>5.6666666666666664E-2</c:v>
                </c:pt>
                <c:pt idx="4897">
                  <c:v>5.6678240740740737E-2</c:v>
                </c:pt>
                <c:pt idx="4898">
                  <c:v>5.6689814814814818E-2</c:v>
                </c:pt>
                <c:pt idx="4899">
                  <c:v>5.6701388888888891E-2</c:v>
                </c:pt>
                <c:pt idx="4900">
                  <c:v>5.6712962962962965E-2</c:v>
                </c:pt>
                <c:pt idx="4901">
                  <c:v>5.6724537037037039E-2</c:v>
                </c:pt>
                <c:pt idx="4902">
                  <c:v>5.6736111111111112E-2</c:v>
                </c:pt>
                <c:pt idx="4903">
                  <c:v>5.6747685185185186E-2</c:v>
                </c:pt>
                <c:pt idx="4904">
                  <c:v>5.6759259259259259E-2</c:v>
                </c:pt>
                <c:pt idx="4905">
                  <c:v>5.6770833333333333E-2</c:v>
                </c:pt>
                <c:pt idx="4906">
                  <c:v>5.6782407407407406E-2</c:v>
                </c:pt>
                <c:pt idx="4907">
                  <c:v>5.679398148148148E-2</c:v>
                </c:pt>
                <c:pt idx="4908">
                  <c:v>5.6805555555555554E-2</c:v>
                </c:pt>
                <c:pt idx="4909">
                  <c:v>5.6817129629629627E-2</c:v>
                </c:pt>
                <c:pt idx="4910">
                  <c:v>5.6828703703703701E-2</c:v>
                </c:pt>
                <c:pt idx="4911">
                  <c:v>5.6840277777777781E-2</c:v>
                </c:pt>
                <c:pt idx="4912">
                  <c:v>5.6851851851851855E-2</c:v>
                </c:pt>
                <c:pt idx="4913">
                  <c:v>5.6863425925925928E-2</c:v>
                </c:pt>
                <c:pt idx="4914">
                  <c:v>5.6875000000000002E-2</c:v>
                </c:pt>
                <c:pt idx="4915">
                  <c:v>5.6886574074074076E-2</c:v>
                </c:pt>
                <c:pt idx="4916">
                  <c:v>5.6898148148148149E-2</c:v>
                </c:pt>
                <c:pt idx="4917">
                  <c:v>5.6909722222222223E-2</c:v>
                </c:pt>
                <c:pt idx="4918">
                  <c:v>5.6921296296296296E-2</c:v>
                </c:pt>
                <c:pt idx="4919">
                  <c:v>5.693287037037037E-2</c:v>
                </c:pt>
                <c:pt idx="4920">
                  <c:v>5.6944444444444443E-2</c:v>
                </c:pt>
                <c:pt idx="4921">
                  <c:v>5.6956018518518517E-2</c:v>
                </c:pt>
                <c:pt idx="4922">
                  <c:v>5.6967592592592591E-2</c:v>
                </c:pt>
                <c:pt idx="4923">
                  <c:v>5.6979166666666664E-2</c:v>
                </c:pt>
                <c:pt idx="4924">
                  <c:v>5.6990740740740738E-2</c:v>
                </c:pt>
                <c:pt idx="4925">
                  <c:v>5.7002314814814818E-2</c:v>
                </c:pt>
                <c:pt idx="4926">
                  <c:v>5.7013888888888892E-2</c:v>
                </c:pt>
                <c:pt idx="4927">
                  <c:v>5.7025462962962965E-2</c:v>
                </c:pt>
                <c:pt idx="4928">
                  <c:v>5.7037037037037039E-2</c:v>
                </c:pt>
                <c:pt idx="4929">
                  <c:v>5.7048611111111112E-2</c:v>
                </c:pt>
                <c:pt idx="4930">
                  <c:v>5.7060185185185186E-2</c:v>
                </c:pt>
                <c:pt idx="4931">
                  <c:v>5.707175925925926E-2</c:v>
                </c:pt>
                <c:pt idx="4932">
                  <c:v>5.7083333333333333E-2</c:v>
                </c:pt>
                <c:pt idx="4933">
                  <c:v>5.7094907407407407E-2</c:v>
                </c:pt>
                <c:pt idx="4934">
                  <c:v>5.710648148148148E-2</c:v>
                </c:pt>
                <c:pt idx="4935">
                  <c:v>5.7118055555555554E-2</c:v>
                </c:pt>
                <c:pt idx="4936">
                  <c:v>5.7129629629629627E-2</c:v>
                </c:pt>
                <c:pt idx="4937">
                  <c:v>5.7141203703703701E-2</c:v>
                </c:pt>
                <c:pt idx="4938">
                  <c:v>5.7152777777777775E-2</c:v>
                </c:pt>
                <c:pt idx="4939">
                  <c:v>5.7164351851851855E-2</c:v>
                </c:pt>
                <c:pt idx="4940">
                  <c:v>5.7175925925925929E-2</c:v>
                </c:pt>
                <c:pt idx="4941">
                  <c:v>5.7187500000000002E-2</c:v>
                </c:pt>
                <c:pt idx="4942">
                  <c:v>5.7199074074074076E-2</c:v>
                </c:pt>
                <c:pt idx="4943">
                  <c:v>5.7210648148148149E-2</c:v>
                </c:pt>
                <c:pt idx="4944">
                  <c:v>5.7222222222222223E-2</c:v>
                </c:pt>
                <c:pt idx="4945">
                  <c:v>5.7233796296296297E-2</c:v>
                </c:pt>
                <c:pt idx="4946">
                  <c:v>5.724537037037037E-2</c:v>
                </c:pt>
                <c:pt idx="4947">
                  <c:v>5.7256944444444444E-2</c:v>
                </c:pt>
                <c:pt idx="4948">
                  <c:v>5.7268518518518517E-2</c:v>
                </c:pt>
                <c:pt idx="4949">
                  <c:v>5.7280092592592591E-2</c:v>
                </c:pt>
                <c:pt idx="4950">
                  <c:v>5.7291666666666664E-2</c:v>
                </c:pt>
                <c:pt idx="4951">
                  <c:v>5.7303240740740738E-2</c:v>
                </c:pt>
                <c:pt idx="4952">
                  <c:v>5.7314814814814811E-2</c:v>
                </c:pt>
                <c:pt idx="4953">
                  <c:v>5.7326388888888892E-2</c:v>
                </c:pt>
                <c:pt idx="4954">
                  <c:v>5.7337962962962966E-2</c:v>
                </c:pt>
                <c:pt idx="4955">
                  <c:v>5.7349537037037039E-2</c:v>
                </c:pt>
                <c:pt idx="4956">
                  <c:v>5.7361111111111113E-2</c:v>
                </c:pt>
                <c:pt idx="4957">
                  <c:v>5.7372685185185186E-2</c:v>
                </c:pt>
                <c:pt idx="4958">
                  <c:v>5.738425925925926E-2</c:v>
                </c:pt>
                <c:pt idx="4959">
                  <c:v>5.7395833333333333E-2</c:v>
                </c:pt>
                <c:pt idx="4960">
                  <c:v>5.7407407407407407E-2</c:v>
                </c:pt>
                <c:pt idx="4961">
                  <c:v>5.7418981481481481E-2</c:v>
                </c:pt>
                <c:pt idx="4962">
                  <c:v>5.7430555555555554E-2</c:v>
                </c:pt>
                <c:pt idx="4963">
                  <c:v>5.7442129629629628E-2</c:v>
                </c:pt>
                <c:pt idx="4964">
                  <c:v>5.7453703703703701E-2</c:v>
                </c:pt>
                <c:pt idx="4965">
                  <c:v>5.7465277777777775E-2</c:v>
                </c:pt>
                <c:pt idx="4966">
                  <c:v>5.7476851851851848E-2</c:v>
                </c:pt>
                <c:pt idx="4967">
                  <c:v>5.7488425925925929E-2</c:v>
                </c:pt>
                <c:pt idx="4968">
                  <c:v>5.7500000000000002E-2</c:v>
                </c:pt>
                <c:pt idx="4969">
                  <c:v>5.7511574074074076E-2</c:v>
                </c:pt>
                <c:pt idx="4970">
                  <c:v>5.752314814814815E-2</c:v>
                </c:pt>
                <c:pt idx="4971">
                  <c:v>5.7534722222222223E-2</c:v>
                </c:pt>
                <c:pt idx="4972">
                  <c:v>5.7546296296296297E-2</c:v>
                </c:pt>
                <c:pt idx="4973">
                  <c:v>5.755787037037037E-2</c:v>
                </c:pt>
                <c:pt idx="4974">
                  <c:v>5.7569444444444444E-2</c:v>
                </c:pt>
                <c:pt idx="4975">
                  <c:v>5.7581018518518517E-2</c:v>
                </c:pt>
                <c:pt idx="4976">
                  <c:v>5.7592592592592591E-2</c:v>
                </c:pt>
                <c:pt idx="4977">
                  <c:v>5.7604166666666665E-2</c:v>
                </c:pt>
                <c:pt idx="4978">
                  <c:v>5.7615740740740738E-2</c:v>
                </c:pt>
                <c:pt idx="4979">
                  <c:v>5.7627314814814812E-2</c:v>
                </c:pt>
                <c:pt idx="4980">
                  <c:v>5.7638888888888892E-2</c:v>
                </c:pt>
                <c:pt idx="4981">
                  <c:v>5.7650462962962966E-2</c:v>
                </c:pt>
                <c:pt idx="4982">
                  <c:v>5.7662037037037039E-2</c:v>
                </c:pt>
                <c:pt idx="4983">
                  <c:v>5.7673611111111113E-2</c:v>
                </c:pt>
                <c:pt idx="4984">
                  <c:v>5.7685185185185187E-2</c:v>
                </c:pt>
                <c:pt idx="4985">
                  <c:v>5.769675925925926E-2</c:v>
                </c:pt>
                <c:pt idx="4986">
                  <c:v>5.7708333333333334E-2</c:v>
                </c:pt>
                <c:pt idx="4987">
                  <c:v>5.7719907407407407E-2</c:v>
                </c:pt>
                <c:pt idx="4988">
                  <c:v>5.7731481481481481E-2</c:v>
                </c:pt>
                <c:pt idx="4989">
                  <c:v>5.7743055555555554E-2</c:v>
                </c:pt>
                <c:pt idx="4990">
                  <c:v>5.7754629629629628E-2</c:v>
                </c:pt>
                <c:pt idx="4991">
                  <c:v>5.7766203703703702E-2</c:v>
                </c:pt>
                <c:pt idx="4992">
                  <c:v>5.7777777777777775E-2</c:v>
                </c:pt>
                <c:pt idx="4993">
                  <c:v>5.7789351851851849E-2</c:v>
                </c:pt>
                <c:pt idx="4994">
                  <c:v>5.7800925925925929E-2</c:v>
                </c:pt>
                <c:pt idx="4995">
                  <c:v>5.7812500000000003E-2</c:v>
                </c:pt>
                <c:pt idx="4996">
                  <c:v>5.7824074074074076E-2</c:v>
                </c:pt>
                <c:pt idx="4997">
                  <c:v>5.783564814814815E-2</c:v>
                </c:pt>
                <c:pt idx="4998">
                  <c:v>5.7847222222222223E-2</c:v>
                </c:pt>
                <c:pt idx="4999">
                  <c:v>5.7858796296296297E-2</c:v>
                </c:pt>
                <c:pt idx="5000">
                  <c:v>5.7870370370370371E-2</c:v>
                </c:pt>
                <c:pt idx="5001">
                  <c:v>5.7881944444444444E-2</c:v>
                </c:pt>
                <c:pt idx="5002">
                  <c:v>5.7893518518518518E-2</c:v>
                </c:pt>
                <c:pt idx="5003">
                  <c:v>5.7905092592592591E-2</c:v>
                </c:pt>
                <c:pt idx="5004">
                  <c:v>5.7916666666666665E-2</c:v>
                </c:pt>
                <c:pt idx="5005">
                  <c:v>5.7928240740740738E-2</c:v>
                </c:pt>
                <c:pt idx="5006">
                  <c:v>5.7939814814814812E-2</c:v>
                </c:pt>
                <c:pt idx="5007">
                  <c:v>5.7951388888888886E-2</c:v>
                </c:pt>
                <c:pt idx="5008">
                  <c:v>5.7962962962962966E-2</c:v>
                </c:pt>
                <c:pt idx="5009">
                  <c:v>5.797453703703704E-2</c:v>
                </c:pt>
                <c:pt idx="5010">
                  <c:v>5.7986111111111113E-2</c:v>
                </c:pt>
                <c:pt idx="5011">
                  <c:v>5.7997685185185187E-2</c:v>
                </c:pt>
                <c:pt idx="5012">
                  <c:v>5.800925925925926E-2</c:v>
                </c:pt>
                <c:pt idx="5013">
                  <c:v>5.8020833333333334E-2</c:v>
                </c:pt>
                <c:pt idx="5014">
                  <c:v>5.8032407407407408E-2</c:v>
                </c:pt>
                <c:pt idx="5015">
                  <c:v>5.8043981481481481E-2</c:v>
                </c:pt>
                <c:pt idx="5016">
                  <c:v>5.8055555555555555E-2</c:v>
                </c:pt>
                <c:pt idx="5017">
                  <c:v>5.8067129629629628E-2</c:v>
                </c:pt>
                <c:pt idx="5018">
                  <c:v>5.8078703703703702E-2</c:v>
                </c:pt>
                <c:pt idx="5019">
                  <c:v>5.8090277777777775E-2</c:v>
                </c:pt>
                <c:pt idx="5020">
                  <c:v>5.8101851851851849E-2</c:v>
                </c:pt>
                <c:pt idx="5021">
                  <c:v>5.8113425925925923E-2</c:v>
                </c:pt>
                <c:pt idx="5022">
                  <c:v>5.8125000000000003E-2</c:v>
                </c:pt>
                <c:pt idx="5023">
                  <c:v>5.8136574074074077E-2</c:v>
                </c:pt>
                <c:pt idx="5024">
                  <c:v>5.814814814814815E-2</c:v>
                </c:pt>
                <c:pt idx="5025">
                  <c:v>5.8159722222222224E-2</c:v>
                </c:pt>
                <c:pt idx="5026">
                  <c:v>5.8171296296296297E-2</c:v>
                </c:pt>
                <c:pt idx="5027">
                  <c:v>5.8182870370370371E-2</c:v>
                </c:pt>
                <c:pt idx="5028">
                  <c:v>5.8194444444444444E-2</c:v>
                </c:pt>
                <c:pt idx="5029">
                  <c:v>5.8206018518518518E-2</c:v>
                </c:pt>
                <c:pt idx="5030">
                  <c:v>5.8217592592592592E-2</c:v>
                </c:pt>
                <c:pt idx="5031">
                  <c:v>5.8229166666666665E-2</c:v>
                </c:pt>
                <c:pt idx="5032">
                  <c:v>5.8240740740740739E-2</c:v>
                </c:pt>
                <c:pt idx="5033">
                  <c:v>5.8252314814814812E-2</c:v>
                </c:pt>
                <c:pt idx="5034">
                  <c:v>5.8263888888888886E-2</c:v>
                </c:pt>
                <c:pt idx="5035">
                  <c:v>5.8275462962962966E-2</c:v>
                </c:pt>
                <c:pt idx="5036">
                  <c:v>5.828703703703704E-2</c:v>
                </c:pt>
                <c:pt idx="5037">
                  <c:v>5.8298611111111114E-2</c:v>
                </c:pt>
                <c:pt idx="5038">
                  <c:v>5.8310185185185187E-2</c:v>
                </c:pt>
                <c:pt idx="5039">
                  <c:v>5.8321759259259261E-2</c:v>
                </c:pt>
                <c:pt idx="5040">
                  <c:v>5.8333333333333334E-2</c:v>
                </c:pt>
                <c:pt idx="5041">
                  <c:v>5.8344907407407408E-2</c:v>
                </c:pt>
                <c:pt idx="5042">
                  <c:v>5.8356481481481481E-2</c:v>
                </c:pt>
                <c:pt idx="5043">
                  <c:v>5.8368055555555555E-2</c:v>
                </c:pt>
                <c:pt idx="5044">
                  <c:v>5.8379629629629629E-2</c:v>
                </c:pt>
                <c:pt idx="5045">
                  <c:v>5.8391203703703702E-2</c:v>
                </c:pt>
                <c:pt idx="5046">
                  <c:v>5.8402777777777776E-2</c:v>
                </c:pt>
                <c:pt idx="5047">
                  <c:v>5.8414351851851849E-2</c:v>
                </c:pt>
                <c:pt idx="5048">
                  <c:v>5.8425925925925923E-2</c:v>
                </c:pt>
                <c:pt idx="5049">
                  <c:v>5.8437500000000003E-2</c:v>
                </c:pt>
                <c:pt idx="5050">
                  <c:v>5.8449074074074077E-2</c:v>
                </c:pt>
                <c:pt idx="5051">
                  <c:v>5.846064814814815E-2</c:v>
                </c:pt>
                <c:pt idx="5052">
                  <c:v>5.8472222222222224E-2</c:v>
                </c:pt>
                <c:pt idx="5053">
                  <c:v>5.8483796296296298E-2</c:v>
                </c:pt>
                <c:pt idx="5054">
                  <c:v>5.8495370370370371E-2</c:v>
                </c:pt>
                <c:pt idx="5055">
                  <c:v>5.8506944444444445E-2</c:v>
                </c:pt>
                <c:pt idx="5056">
                  <c:v>5.8518518518518518E-2</c:v>
                </c:pt>
                <c:pt idx="5057">
                  <c:v>5.8530092592592592E-2</c:v>
                </c:pt>
                <c:pt idx="5058">
                  <c:v>5.8541666666666665E-2</c:v>
                </c:pt>
                <c:pt idx="5059">
                  <c:v>5.8553240740740739E-2</c:v>
                </c:pt>
                <c:pt idx="5060">
                  <c:v>5.8564814814814813E-2</c:v>
                </c:pt>
                <c:pt idx="5061">
                  <c:v>5.8576388888888886E-2</c:v>
                </c:pt>
                <c:pt idx="5062">
                  <c:v>5.858796296296296E-2</c:v>
                </c:pt>
                <c:pt idx="5063">
                  <c:v>5.859953703703704E-2</c:v>
                </c:pt>
                <c:pt idx="5064">
                  <c:v>5.8611111111111114E-2</c:v>
                </c:pt>
                <c:pt idx="5065">
                  <c:v>5.8622685185185187E-2</c:v>
                </c:pt>
                <c:pt idx="5066">
                  <c:v>5.8634259259259261E-2</c:v>
                </c:pt>
                <c:pt idx="5067">
                  <c:v>5.8645833333333335E-2</c:v>
                </c:pt>
                <c:pt idx="5068">
                  <c:v>5.8657407407407408E-2</c:v>
                </c:pt>
                <c:pt idx="5069">
                  <c:v>5.8668981481481482E-2</c:v>
                </c:pt>
                <c:pt idx="5070">
                  <c:v>5.8680555555555555E-2</c:v>
                </c:pt>
                <c:pt idx="5071">
                  <c:v>5.8692129629629629E-2</c:v>
                </c:pt>
                <c:pt idx="5072">
                  <c:v>5.8703703703703702E-2</c:v>
                </c:pt>
                <c:pt idx="5073">
                  <c:v>5.8715277777777776E-2</c:v>
                </c:pt>
                <c:pt idx="5074">
                  <c:v>5.872685185185185E-2</c:v>
                </c:pt>
                <c:pt idx="5075">
                  <c:v>5.8738425925925923E-2</c:v>
                </c:pt>
                <c:pt idx="5076">
                  <c:v>5.8749999999999997E-2</c:v>
                </c:pt>
                <c:pt idx="5077">
                  <c:v>5.8761574074074077E-2</c:v>
                </c:pt>
                <c:pt idx="5078">
                  <c:v>5.8773148148148151E-2</c:v>
                </c:pt>
                <c:pt idx="5079">
                  <c:v>5.8784722222222224E-2</c:v>
                </c:pt>
                <c:pt idx="5080">
                  <c:v>5.8796296296296298E-2</c:v>
                </c:pt>
                <c:pt idx="5081">
                  <c:v>5.8807870370370371E-2</c:v>
                </c:pt>
                <c:pt idx="5082">
                  <c:v>5.8819444444444445E-2</c:v>
                </c:pt>
                <c:pt idx="5083">
                  <c:v>5.8831018518518519E-2</c:v>
                </c:pt>
                <c:pt idx="5084">
                  <c:v>5.8842592592592592E-2</c:v>
                </c:pt>
                <c:pt idx="5085">
                  <c:v>5.8854166666666666E-2</c:v>
                </c:pt>
                <c:pt idx="5086">
                  <c:v>5.8865740740740739E-2</c:v>
                </c:pt>
                <c:pt idx="5087">
                  <c:v>5.8877314814814813E-2</c:v>
                </c:pt>
                <c:pt idx="5088">
                  <c:v>5.8888888888888886E-2</c:v>
                </c:pt>
                <c:pt idx="5089">
                  <c:v>5.890046296296296E-2</c:v>
                </c:pt>
                <c:pt idx="5090">
                  <c:v>5.8912037037037034E-2</c:v>
                </c:pt>
                <c:pt idx="5091">
                  <c:v>5.8923611111111114E-2</c:v>
                </c:pt>
                <c:pt idx="5092">
                  <c:v>5.8935185185185188E-2</c:v>
                </c:pt>
                <c:pt idx="5093">
                  <c:v>5.8946759259259261E-2</c:v>
                </c:pt>
                <c:pt idx="5094">
                  <c:v>5.8958333333333335E-2</c:v>
                </c:pt>
                <c:pt idx="5095">
                  <c:v>5.8969907407407408E-2</c:v>
                </c:pt>
                <c:pt idx="5096">
                  <c:v>5.8981481481481482E-2</c:v>
                </c:pt>
                <c:pt idx="5097">
                  <c:v>5.8993055555555556E-2</c:v>
                </c:pt>
                <c:pt idx="5098">
                  <c:v>5.9004629629629629E-2</c:v>
                </c:pt>
                <c:pt idx="5099">
                  <c:v>5.9016203703703703E-2</c:v>
                </c:pt>
                <c:pt idx="5100">
                  <c:v>5.9027777777777776E-2</c:v>
                </c:pt>
                <c:pt idx="5101">
                  <c:v>5.903935185185185E-2</c:v>
                </c:pt>
                <c:pt idx="5102">
                  <c:v>5.9050925925925923E-2</c:v>
                </c:pt>
                <c:pt idx="5103">
                  <c:v>5.9062499999999997E-2</c:v>
                </c:pt>
                <c:pt idx="5104">
                  <c:v>5.9074074074074077E-2</c:v>
                </c:pt>
                <c:pt idx="5105">
                  <c:v>5.9085648148148151E-2</c:v>
                </c:pt>
                <c:pt idx="5106">
                  <c:v>5.9097222222222225E-2</c:v>
                </c:pt>
                <c:pt idx="5107">
                  <c:v>5.9108796296296298E-2</c:v>
                </c:pt>
                <c:pt idx="5108">
                  <c:v>5.9120370370370372E-2</c:v>
                </c:pt>
                <c:pt idx="5109">
                  <c:v>5.9131944444444445E-2</c:v>
                </c:pt>
                <c:pt idx="5110">
                  <c:v>5.9143518518518519E-2</c:v>
                </c:pt>
                <c:pt idx="5111">
                  <c:v>5.9155092592592592E-2</c:v>
                </c:pt>
                <c:pt idx="5112">
                  <c:v>5.9166666666666666E-2</c:v>
                </c:pt>
                <c:pt idx="5113">
                  <c:v>5.917824074074074E-2</c:v>
                </c:pt>
                <c:pt idx="5114">
                  <c:v>5.9189814814814813E-2</c:v>
                </c:pt>
                <c:pt idx="5115">
                  <c:v>5.9201388888888887E-2</c:v>
                </c:pt>
                <c:pt idx="5116">
                  <c:v>5.921296296296296E-2</c:v>
                </c:pt>
                <c:pt idx="5117">
                  <c:v>5.9224537037037034E-2</c:v>
                </c:pt>
                <c:pt idx="5118">
                  <c:v>5.9236111111111114E-2</c:v>
                </c:pt>
                <c:pt idx="5119">
                  <c:v>5.9247685185185188E-2</c:v>
                </c:pt>
                <c:pt idx="5120">
                  <c:v>5.9259259259259262E-2</c:v>
                </c:pt>
                <c:pt idx="5121">
                  <c:v>5.9270833333333335E-2</c:v>
                </c:pt>
                <c:pt idx="5122">
                  <c:v>5.9282407407407409E-2</c:v>
                </c:pt>
                <c:pt idx="5123">
                  <c:v>5.9293981481481482E-2</c:v>
                </c:pt>
                <c:pt idx="5124">
                  <c:v>5.9305555555555556E-2</c:v>
                </c:pt>
                <c:pt idx="5125">
                  <c:v>5.9317129629629629E-2</c:v>
                </c:pt>
                <c:pt idx="5126">
                  <c:v>5.9328703703703703E-2</c:v>
                </c:pt>
                <c:pt idx="5127">
                  <c:v>5.9340277777777777E-2</c:v>
                </c:pt>
                <c:pt idx="5128">
                  <c:v>5.935185185185185E-2</c:v>
                </c:pt>
                <c:pt idx="5129">
                  <c:v>5.9363425925925924E-2</c:v>
                </c:pt>
                <c:pt idx="5130">
                  <c:v>5.9374999999999997E-2</c:v>
                </c:pt>
                <c:pt idx="5131">
                  <c:v>5.9386574074074071E-2</c:v>
                </c:pt>
                <c:pt idx="5132">
                  <c:v>5.9398148148148151E-2</c:v>
                </c:pt>
                <c:pt idx="5133">
                  <c:v>5.9409722222222225E-2</c:v>
                </c:pt>
                <c:pt idx="5134">
                  <c:v>5.9421296296296298E-2</c:v>
                </c:pt>
                <c:pt idx="5135">
                  <c:v>5.9432870370370372E-2</c:v>
                </c:pt>
                <c:pt idx="5136">
                  <c:v>5.9444444444444446E-2</c:v>
                </c:pt>
                <c:pt idx="5137">
                  <c:v>5.9456018518518519E-2</c:v>
                </c:pt>
                <c:pt idx="5138">
                  <c:v>5.9467592592592593E-2</c:v>
                </c:pt>
                <c:pt idx="5139">
                  <c:v>5.9479166666666666E-2</c:v>
                </c:pt>
                <c:pt idx="5140">
                  <c:v>5.949074074074074E-2</c:v>
                </c:pt>
                <c:pt idx="5141">
                  <c:v>5.9502314814814813E-2</c:v>
                </c:pt>
                <c:pt idx="5142">
                  <c:v>5.9513888888888887E-2</c:v>
                </c:pt>
                <c:pt idx="5143">
                  <c:v>5.9525462962962961E-2</c:v>
                </c:pt>
                <c:pt idx="5144">
                  <c:v>5.9537037037037034E-2</c:v>
                </c:pt>
                <c:pt idx="5145">
                  <c:v>5.9548611111111108E-2</c:v>
                </c:pt>
                <c:pt idx="5146">
                  <c:v>5.9560185185185188E-2</c:v>
                </c:pt>
                <c:pt idx="5147">
                  <c:v>5.9571759259259262E-2</c:v>
                </c:pt>
                <c:pt idx="5148">
                  <c:v>5.9583333333333335E-2</c:v>
                </c:pt>
                <c:pt idx="5149">
                  <c:v>5.9594907407407409E-2</c:v>
                </c:pt>
                <c:pt idx="5150">
                  <c:v>5.9606481481481483E-2</c:v>
                </c:pt>
                <c:pt idx="5151">
                  <c:v>5.9618055555555556E-2</c:v>
                </c:pt>
                <c:pt idx="5152">
                  <c:v>5.962962962962963E-2</c:v>
                </c:pt>
                <c:pt idx="5153">
                  <c:v>5.9641203703703703E-2</c:v>
                </c:pt>
                <c:pt idx="5154">
                  <c:v>5.9652777777777777E-2</c:v>
                </c:pt>
                <c:pt idx="5155">
                  <c:v>5.966435185185185E-2</c:v>
                </c:pt>
                <c:pt idx="5156">
                  <c:v>5.9675925925925924E-2</c:v>
                </c:pt>
                <c:pt idx="5157">
                  <c:v>5.9687499999999998E-2</c:v>
                </c:pt>
                <c:pt idx="5158">
                  <c:v>5.9699074074074071E-2</c:v>
                </c:pt>
                <c:pt idx="5159">
                  <c:v>5.9710648148148152E-2</c:v>
                </c:pt>
                <c:pt idx="5160">
                  <c:v>5.9722222222222225E-2</c:v>
                </c:pt>
                <c:pt idx="5161">
                  <c:v>5.9733796296296299E-2</c:v>
                </c:pt>
                <c:pt idx="5162">
                  <c:v>5.9745370370370372E-2</c:v>
                </c:pt>
                <c:pt idx="5163">
                  <c:v>5.9756944444444446E-2</c:v>
                </c:pt>
                <c:pt idx="5164">
                  <c:v>5.9768518518518519E-2</c:v>
                </c:pt>
                <c:pt idx="5165">
                  <c:v>5.9780092592592593E-2</c:v>
                </c:pt>
                <c:pt idx="5166">
                  <c:v>5.9791666666666667E-2</c:v>
                </c:pt>
                <c:pt idx="5167">
                  <c:v>5.980324074074074E-2</c:v>
                </c:pt>
                <c:pt idx="5168">
                  <c:v>5.9814814814814814E-2</c:v>
                </c:pt>
                <c:pt idx="5169">
                  <c:v>5.9826388888888887E-2</c:v>
                </c:pt>
                <c:pt idx="5170">
                  <c:v>5.9837962962962961E-2</c:v>
                </c:pt>
                <c:pt idx="5171">
                  <c:v>5.9849537037037034E-2</c:v>
                </c:pt>
                <c:pt idx="5172">
                  <c:v>5.9861111111111108E-2</c:v>
                </c:pt>
                <c:pt idx="5173">
                  <c:v>5.9872685185185189E-2</c:v>
                </c:pt>
                <c:pt idx="5174">
                  <c:v>5.9884259259259262E-2</c:v>
                </c:pt>
                <c:pt idx="5175">
                  <c:v>5.9895833333333336E-2</c:v>
                </c:pt>
                <c:pt idx="5176">
                  <c:v>5.9907407407407409E-2</c:v>
                </c:pt>
                <c:pt idx="5177">
                  <c:v>5.9918981481481483E-2</c:v>
                </c:pt>
                <c:pt idx="5178">
                  <c:v>5.9930555555555556E-2</c:v>
                </c:pt>
                <c:pt idx="5179">
                  <c:v>5.994212962962963E-2</c:v>
                </c:pt>
                <c:pt idx="5180">
                  <c:v>5.9953703703703703E-2</c:v>
                </c:pt>
                <c:pt idx="5181">
                  <c:v>5.9965277777777777E-2</c:v>
                </c:pt>
                <c:pt idx="5182">
                  <c:v>5.9976851851851851E-2</c:v>
                </c:pt>
                <c:pt idx="5183">
                  <c:v>5.9988425925925924E-2</c:v>
                </c:pt>
                <c:pt idx="5184">
                  <c:v>0.06</c:v>
                </c:pt>
                <c:pt idx="5185">
                  <c:v>6.0011574074074071E-2</c:v>
                </c:pt>
                <c:pt idx="5186">
                  <c:v>6.0023148148148145E-2</c:v>
                </c:pt>
                <c:pt idx="5187">
                  <c:v>6.0034722222222225E-2</c:v>
                </c:pt>
                <c:pt idx="5188">
                  <c:v>6.0046296296296299E-2</c:v>
                </c:pt>
                <c:pt idx="5189">
                  <c:v>6.0057870370370373E-2</c:v>
                </c:pt>
                <c:pt idx="5190">
                  <c:v>6.0069444444444446E-2</c:v>
                </c:pt>
                <c:pt idx="5191">
                  <c:v>6.008101851851852E-2</c:v>
                </c:pt>
                <c:pt idx="5192">
                  <c:v>6.0092592592592593E-2</c:v>
                </c:pt>
                <c:pt idx="5193">
                  <c:v>6.0104166666666667E-2</c:v>
                </c:pt>
                <c:pt idx="5194">
                  <c:v>6.011574074074074E-2</c:v>
                </c:pt>
                <c:pt idx="5195">
                  <c:v>6.0127314814814814E-2</c:v>
                </c:pt>
                <c:pt idx="5196">
                  <c:v>6.0138888888888888E-2</c:v>
                </c:pt>
                <c:pt idx="5197">
                  <c:v>6.0150462962962961E-2</c:v>
                </c:pt>
                <c:pt idx="5198">
                  <c:v>6.0162037037037035E-2</c:v>
                </c:pt>
                <c:pt idx="5199">
                  <c:v>6.0173611111111108E-2</c:v>
                </c:pt>
                <c:pt idx="5200">
                  <c:v>6.0185185185185182E-2</c:v>
                </c:pt>
                <c:pt idx="5201">
                  <c:v>6.0196759259259262E-2</c:v>
                </c:pt>
                <c:pt idx="5202">
                  <c:v>6.0208333333333336E-2</c:v>
                </c:pt>
                <c:pt idx="5203">
                  <c:v>6.0219907407407409E-2</c:v>
                </c:pt>
                <c:pt idx="5204">
                  <c:v>6.0231481481481483E-2</c:v>
                </c:pt>
                <c:pt idx="5205">
                  <c:v>6.0243055555555557E-2</c:v>
                </c:pt>
                <c:pt idx="5206">
                  <c:v>6.025462962962963E-2</c:v>
                </c:pt>
                <c:pt idx="5207">
                  <c:v>6.0266203703703704E-2</c:v>
                </c:pt>
                <c:pt idx="5208">
                  <c:v>6.0277777777777777E-2</c:v>
                </c:pt>
                <c:pt idx="5209">
                  <c:v>6.0289351851851851E-2</c:v>
                </c:pt>
                <c:pt idx="5210">
                  <c:v>6.0300925925925924E-2</c:v>
                </c:pt>
                <c:pt idx="5211">
                  <c:v>6.0312499999999998E-2</c:v>
                </c:pt>
                <c:pt idx="5212">
                  <c:v>6.0324074074074072E-2</c:v>
                </c:pt>
                <c:pt idx="5213">
                  <c:v>6.0335648148148145E-2</c:v>
                </c:pt>
                <c:pt idx="5214">
                  <c:v>6.0347222222222219E-2</c:v>
                </c:pt>
                <c:pt idx="5215">
                  <c:v>6.0358796296296299E-2</c:v>
                </c:pt>
                <c:pt idx="5216">
                  <c:v>6.0370370370370373E-2</c:v>
                </c:pt>
                <c:pt idx="5217">
                  <c:v>6.0381944444444446E-2</c:v>
                </c:pt>
                <c:pt idx="5218">
                  <c:v>6.039351851851852E-2</c:v>
                </c:pt>
                <c:pt idx="5219">
                  <c:v>6.0405092592592594E-2</c:v>
                </c:pt>
                <c:pt idx="5220">
                  <c:v>6.0416666666666667E-2</c:v>
                </c:pt>
                <c:pt idx="5221">
                  <c:v>6.0428240740740741E-2</c:v>
                </c:pt>
                <c:pt idx="5222">
                  <c:v>6.0439814814814814E-2</c:v>
                </c:pt>
                <c:pt idx="5223">
                  <c:v>6.0451388888888888E-2</c:v>
                </c:pt>
                <c:pt idx="5224">
                  <c:v>6.0462962962962961E-2</c:v>
                </c:pt>
                <c:pt idx="5225">
                  <c:v>6.0474537037037035E-2</c:v>
                </c:pt>
                <c:pt idx="5226">
                  <c:v>6.0486111111111109E-2</c:v>
                </c:pt>
                <c:pt idx="5227">
                  <c:v>6.0497685185185182E-2</c:v>
                </c:pt>
                <c:pt idx="5228">
                  <c:v>6.0509259259259263E-2</c:v>
                </c:pt>
                <c:pt idx="5229">
                  <c:v>6.0520833333333336E-2</c:v>
                </c:pt>
                <c:pt idx="5230">
                  <c:v>6.053240740740741E-2</c:v>
                </c:pt>
                <c:pt idx="5231">
                  <c:v>6.0543981481481483E-2</c:v>
                </c:pt>
                <c:pt idx="5232">
                  <c:v>6.0555555555555557E-2</c:v>
                </c:pt>
                <c:pt idx="5233">
                  <c:v>6.056712962962963E-2</c:v>
                </c:pt>
                <c:pt idx="5234">
                  <c:v>6.0578703703703704E-2</c:v>
                </c:pt>
                <c:pt idx="5235">
                  <c:v>6.0590277777777778E-2</c:v>
                </c:pt>
                <c:pt idx="5236">
                  <c:v>6.0601851851851851E-2</c:v>
                </c:pt>
                <c:pt idx="5237">
                  <c:v>6.0613425925925925E-2</c:v>
                </c:pt>
                <c:pt idx="5238">
                  <c:v>6.0624999999999998E-2</c:v>
                </c:pt>
                <c:pt idx="5239">
                  <c:v>6.0636574074074072E-2</c:v>
                </c:pt>
                <c:pt idx="5240">
                  <c:v>6.0648148148148145E-2</c:v>
                </c:pt>
                <c:pt idx="5241">
                  <c:v>6.0659722222222219E-2</c:v>
                </c:pt>
                <c:pt idx="5242">
                  <c:v>6.06712962962963E-2</c:v>
                </c:pt>
                <c:pt idx="5243">
                  <c:v>6.0682870370370373E-2</c:v>
                </c:pt>
                <c:pt idx="5244">
                  <c:v>6.0694444444444447E-2</c:v>
                </c:pt>
                <c:pt idx="5245">
                  <c:v>6.070601851851852E-2</c:v>
                </c:pt>
                <c:pt idx="5246">
                  <c:v>6.0717592592592594E-2</c:v>
                </c:pt>
                <c:pt idx="5247">
                  <c:v>6.0729166666666667E-2</c:v>
                </c:pt>
                <c:pt idx="5248">
                  <c:v>6.0740740740740741E-2</c:v>
                </c:pt>
                <c:pt idx="5249">
                  <c:v>6.0752314814814815E-2</c:v>
                </c:pt>
                <c:pt idx="5250">
                  <c:v>6.0763888888888888E-2</c:v>
                </c:pt>
                <c:pt idx="5251">
                  <c:v>6.0775462962962962E-2</c:v>
                </c:pt>
                <c:pt idx="5252">
                  <c:v>6.0787037037037035E-2</c:v>
                </c:pt>
                <c:pt idx="5253">
                  <c:v>6.0798611111111109E-2</c:v>
                </c:pt>
                <c:pt idx="5254">
                  <c:v>6.0810185185185182E-2</c:v>
                </c:pt>
                <c:pt idx="5255">
                  <c:v>6.0821759259259256E-2</c:v>
                </c:pt>
                <c:pt idx="5256">
                  <c:v>6.0833333333333336E-2</c:v>
                </c:pt>
                <c:pt idx="5257">
                  <c:v>6.084490740740741E-2</c:v>
                </c:pt>
                <c:pt idx="5258">
                  <c:v>6.0856481481481484E-2</c:v>
                </c:pt>
                <c:pt idx="5259">
                  <c:v>6.0868055555555557E-2</c:v>
                </c:pt>
                <c:pt idx="5260">
                  <c:v>6.0879629629629631E-2</c:v>
                </c:pt>
                <c:pt idx="5261">
                  <c:v>6.0891203703703704E-2</c:v>
                </c:pt>
                <c:pt idx="5262">
                  <c:v>6.0902777777777778E-2</c:v>
                </c:pt>
                <c:pt idx="5263">
                  <c:v>6.0914351851851851E-2</c:v>
                </c:pt>
                <c:pt idx="5264">
                  <c:v>6.0925925925925925E-2</c:v>
                </c:pt>
                <c:pt idx="5265">
                  <c:v>6.0937499999999999E-2</c:v>
                </c:pt>
                <c:pt idx="5266">
                  <c:v>6.0949074074074072E-2</c:v>
                </c:pt>
                <c:pt idx="5267">
                  <c:v>6.0960648148148146E-2</c:v>
                </c:pt>
                <c:pt idx="5268">
                  <c:v>6.0972222222222219E-2</c:v>
                </c:pt>
                <c:pt idx="5269">
                  <c:v>6.0983796296296293E-2</c:v>
                </c:pt>
                <c:pt idx="5270">
                  <c:v>6.0995370370370373E-2</c:v>
                </c:pt>
                <c:pt idx="5271">
                  <c:v>6.1006944444444447E-2</c:v>
                </c:pt>
                <c:pt idx="5272">
                  <c:v>6.1018518518518521E-2</c:v>
                </c:pt>
                <c:pt idx="5273">
                  <c:v>6.1030092592592594E-2</c:v>
                </c:pt>
                <c:pt idx="5274">
                  <c:v>6.1041666666666668E-2</c:v>
                </c:pt>
                <c:pt idx="5275">
                  <c:v>6.1053240740740741E-2</c:v>
                </c:pt>
                <c:pt idx="5276">
                  <c:v>6.1064814814814815E-2</c:v>
                </c:pt>
                <c:pt idx="5277">
                  <c:v>6.1076388888888888E-2</c:v>
                </c:pt>
                <c:pt idx="5278">
                  <c:v>6.1087962962962962E-2</c:v>
                </c:pt>
                <c:pt idx="5279">
                  <c:v>6.1099537037037036E-2</c:v>
                </c:pt>
                <c:pt idx="5280">
                  <c:v>6.1111111111111109E-2</c:v>
                </c:pt>
                <c:pt idx="5281">
                  <c:v>6.1122685185185183E-2</c:v>
                </c:pt>
                <c:pt idx="5282">
                  <c:v>6.1134259259259256E-2</c:v>
                </c:pt>
                <c:pt idx="5283">
                  <c:v>6.1145833333333337E-2</c:v>
                </c:pt>
                <c:pt idx="5284">
                  <c:v>6.115740740740741E-2</c:v>
                </c:pt>
                <c:pt idx="5285">
                  <c:v>6.1168981481481484E-2</c:v>
                </c:pt>
                <c:pt idx="5286">
                  <c:v>6.1180555555555557E-2</c:v>
                </c:pt>
                <c:pt idx="5287">
                  <c:v>6.1192129629629631E-2</c:v>
                </c:pt>
                <c:pt idx="5288">
                  <c:v>6.1203703703703705E-2</c:v>
                </c:pt>
                <c:pt idx="5289">
                  <c:v>6.1215277777777778E-2</c:v>
                </c:pt>
                <c:pt idx="5290">
                  <c:v>6.1226851851851852E-2</c:v>
                </c:pt>
                <c:pt idx="5291">
                  <c:v>6.1238425925925925E-2</c:v>
                </c:pt>
                <c:pt idx="5292">
                  <c:v>6.1249999999999999E-2</c:v>
                </c:pt>
                <c:pt idx="5293">
                  <c:v>6.1261574074074072E-2</c:v>
                </c:pt>
                <c:pt idx="5294">
                  <c:v>6.1273148148148146E-2</c:v>
                </c:pt>
                <c:pt idx="5295">
                  <c:v>6.128472222222222E-2</c:v>
                </c:pt>
                <c:pt idx="5296">
                  <c:v>6.1296296296296293E-2</c:v>
                </c:pt>
                <c:pt idx="5297">
                  <c:v>6.1307870370370374E-2</c:v>
                </c:pt>
                <c:pt idx="5298">
                  <c:v>6.1319444444444447E-2</c:v>
                </c:pt>
                <c:pt idx="5299">
                  <c:v>6.1331018518518521E-2</c:v>
                </c:pt>
                <c:pt idx="5300">
                  <c:v>6.1342592592592594E-2</c:v>
                </c:pt>
                <c:pt idx="5301">
                  <c:v>6.1354166666666668E-2</c:v>
                </c:pt>
                <c:pt idx="5302">
                  <c:v>6.1365740740740742E-2</c:v>
                </c:pt>
                <c:pt idx="5303">
                  <c:v>6.1377314814814815E-2</c:v>
                </c:pt>
                <c:pt idx="5304">
                  <c:v>6.1388888888888889E-2</c:v>
                </c:pt>
                <c:pt idx="5305">
                  <c:v>6.1400462962962962E-2</c:v>
                </c:pt>
                <c:pt idx="5306">
                  <c:v>6.1412037037037036E-2</c:v>
                </c:pt>
                <c:pt idx="5307">
                  <c:v>6.1423611111111109E-2</c:v>
                </c:pt>
                <c:pt idx="5308">
                  <c:v>6.1435185185185183E-2</c:v>
                </c:pt>
                <c:pt idx="5309">
                  <c:v>6.1446759259259257E-2</c:v>
                </c:pt>
                <c:pt idx="5310">
                  <c:v>6.145833333333333E-2</c:v>
                </c:pt>
                <c:pt idx="5311">
                  <c:v>6.1469907407407411E-2</c:v>
                </c:pt>
                <c:pt idx="5312">
                  <c:v>6.1481481481481484E-2</c:v>
                </c:pt>
                <c:pt idx="5313">
                  <c:v>6.1493055555555558E-2</c:v>
                </c:pt>
                <c:pt idx="5314">
                  <c:v>6.1504629629629631E-2</c:v>
                </c:pt>
                <c:pt idx="5315">
                  <c:v>6.1516203703703705E-2</c:v>
                </c:pt>
                <c:pt idx="5316">
                  <c:v>6.1527777777777778E-2</c:v>
                </c:pt>
                <c:pt idx="5317">
                  <c:v>6.1539351851851852E-2</c:v>
                </c:pt>
                <c:pt idx="5318">
                  <c:v>6.1550925925925926E-2</c:v>
                </c:pt>
                <c:pt idx="5319">
                  <c:v>6.1562499999999999E-2</c:v>
                </c:pt>
                <c:pt idx="5320">
                  <c:v>6.1574074074074073E-2</c:v>
                </c:pt>
                <c:pt idx="5321">
                  <c:v>6.1585648148148146E-2</c:v>
                </c:pt>
                <c:pt idx="5322">
                  <c:v>6.159722222222222E-2</c:v>
                </c:pt>
                <c:pt idx="5323">
                  <c:v>6.1608796296296293E-2</c:v>
                </c:pt>
                <c:pt idx="5324">
                  <c:v>6.1620370370370367E-2</c:v>
                </c:pt>
                <c:pt idx="5325">
                  <c:v>6.1631944444444448E-2</c:v>
                </c:pt>
                <c:pt idx="5326">
                  <c:v>6.1643518518518521E-2</c:v>
                </c:pt>
                <c:pt idx="5327">
                  <c:v>6.1655092592592595E-2</c:v>
                </c:pt>
                <c:pt idx="5328">
                  <c:v>6.1666666666666668E-2</c:v>
                </c:pt>
                <c:pt idx="5329">
                  <c:v>6.1678240740740742E-2</c:v>
                </c:pt>
                <c:pt idx="5330">
                  <c:v>6.1689814814814815E-2</c:v>
                </c:pt>
                <c:pt idx="5331">
                  <c:v>6.1701388888888889E-2</c:v>
                </c:pt>
                <c:pt idx="5332">
                  <c:v>6.1712962962962963E-2</c:v>
                </c:pt>
                <c:pt idx="5333">
                  <c:v>6.1724537037037036E-2</c:v>
                </c:pt>
                <c:pt idx="5334">
                  <c:v>6.173611111111111E-2</c:v>
                </c:pt>
                <c:pt idx="5335">
                  <c:v>6.1747685185185183E-2</c:v>
                </c:pt>
                <c:pt idx="5336">
                  <c:v>6.1759259259259257E-2</c:v>
                </c:pt>
                <c:pt idx="5337">
                  <c:v>6.177083333333333E-2</c:v>
                </c:pt>
                <c:pt idx="5338">
                  <c:v>6.1782407407407404E-2</c:v>
                </c:pt>
                <c:pt idx="5339">
                  <c:v>6.1793981481481484E-2</c:v>
                </c:pt>
                <c:pt idx="5340">
                  <c:v>6.1805555555555558E-2</c:v>
                </c:pt>
                <c:pt idx="5341">
                  <c:v>6.1817129629629632E-2</c:v>
                </c:pt>
                <c:pt idx="5342">
                  <c:v>6.1828703703703705E-2</c:v>
                </c:pt>
                <c:pt idx="5343">
                  <c:v>6.1840277777777779E-2</c:v>
                </c:pt>
                <c:pt idx="5344">
                  <c:v>6.1851851851851852E-2</c:v>
                </c:pt>
                <c:pt idx="5345">
                  <c:v>6.1863425925925926E-2</c:v>
                </c:pt>
                <c:pt idx="5346">
                  <c:v>6.1874999999999999E-2</c:v>
                </c:pt>
                <c:pt idx="5347">
                  <c:v>6.1886574074074073E-2</c:v>
                </c:pt>
                <c:pt idx="5348">
                  <c:v>6.1898148148148147E-2</c:v>
                </c:pt>
                <c:pt idx="5349">
                  <c:v>6.190972222222222E-2</c:v>
                </c:pt>
                <c:pt idx="5350">
                  <c:v>6.1921296296296294E-2</c:v>
                </c:pt>
                <c:pt idx="5351">
                  <c:v>6.1932870370370367E-2</c:v>
                </c:pt>
                <c:pt idx="5352">
                  <c:v>6.1944444444444448E-2</c:v>
                </c:pt>
                <c:pt idx="5353">
                  <c:v>6.1956018518518521E-2</c:v>
                </c:pt>
                <c:pt idx="5354">
                  <c:v>6.1967592592592595E-2</c:v>
                </c:pt>
                <c:pt idx="5355">
                  <c:v>6.1979166666666669E-2</c:v>
                </c:pt>
                <c:pt idx="5356">
                  <c:v>6.1990740740740742E-2</c:v>
                </c:pt>
                <c:pt idx="5357">
                  <c:v>6.2002314814814816E-2</c:v>
                </c:pt>
                <c:pt idx="5358">
                  <c:v>6.2013888888888889E-2</c:v>
                </c:pt>
                <c:pt idx="5359">
                  <c:v>6.2025462962962963E-2</c:v>
                </c:pt>
                <c:pt idx="5360">
                  <c:v>6.2037037037037036E-2</c:v>
                </c:pt>
                <c:pt idx="5361">
                  <c:v>6.204861111111111E-2</c:v>
                </c:pt>
                <c:pt idx="5362">
                  <c:v>6.2060185185185184E-2</c:v>
                </c:pt>
                <c:pt idx="5363">
                  <c:v>6.2071759259259257E-2</c:v>
                </c:pt>
                <c:pt idx="5364">
                  <c:v>6.2083333333333331E-2</c:v>
                </c:pt>
                <c:pt idx="5365">
                  <c:v>6.2094907407407404E-2</c:v>
                </c:pt>
                <c:pt idx="5366">
                  <c:v>6.2106481481481485E-2</c:v>
                </c:pt>
                <c:pt idx="5367">
                  <c:v>6.2118055555555558E-2</c:v>
                </c:pt>
                <c:pt idx="5368">
                  <c:v>6.2129629629629632E-2</c:v>
                </c:pt>
                <c:pt idx="5369">
                  <c:v>6.2141203703703705E-2</c:v>
                </c:pt>
                <c:pt idx="5370">
                  <c:v>6.2152777777777779E-2</c:v>
                </c:pt>
                <c:pt idx="5371">
                  <c:v>6.2164351851851853E-2</c:v>
                </c:pt>
                <c:pt idx="5372">
                  <c:v>6.2175925925925926E-2</c:v>
                </c:pt>
                <c:pt idx="5373">
                  <c:v>6.21875E-2</c:v>
                </c:pt>
                <c:pt idx="5374">
                  <c:v>6.2199074074074073E-2</c:v>
                </c:pt>
                <c:pt idx="5375">
                  <c:v>6.2210648148148147E-2</c:v>
                </c:pt>
                <c:pt idx="5376">
                  <c:v>6.222222222222222E-2</c:v>
                </c:pt>
                <c:pt idx="5377">
                  <c:v>6.2233796296296294E-2</c:v>
                </c:pt>
                <c:pt idx="5378">
                  <c:v>6.2245370370370368E-2</c:v>
                </c:pt>
                <c:pt idx="5379">
                  <c:v>6.2256944444444441E-2</c:v>
                </c:pt>
                <c:pt idx="5380">
                  <c:v>6.2268518518518522E-2</c:v>
                </c:pt>
                <c:pt idx="5381">
                  <c:v>6.2280092592592595E-2</c:v>
                </c:pt>
                <c:pt idx="5382">
                  <c:v>6.2291666666666669E-2</c:v>
                </c:pt>
                <c:pt idx="5383">
                  <c:v>6.2303240740740742E-2</c:v>
                </c:pt>
                <c:pt idx="5384">
                  <c:v>6.2314814814814816E-2</c:v>
                </c:pt>
                <c:pt idx="5385">
                  <c:v>6.232638888888889E-2</c:v>
                </c:pt>
                <c:pt idx="5386">
                  <c:v>6.2337962962962963E-2</c:v>
                </c:pt>
                <c:pt idx="5387">
                  <c:v>6.2349537037037037E-2</c:v>
                </c:pt>
                <c:pt idx="5388">
                  <c:v>6.236111111111111E-2</c:v>
                </c:pt>
                <c:pt idx="5389">
                  <c:v>6.2372685185185184E-2</c:v>
                </c:pt>
                <c:pt idx="5390">
                  <c:v>6.2384259259259257E-2</c:v>
                </c:pt>
                <c:pt idx="5391">
                  <c:v>6.2395833333333331E-2</c:v>
                </c:pt>
                <c:pt idx="5392">
                  <c:v>6.2407407407407404E-2</c:v>
                </c:pt>
                <c:pt idx="5393">
                  <c:v>6.2418981481481478E-2</c:v>
                </c:pt>
                <c:pt idx="5394">
                  <c:v>6.2430555555555559E-2</c:v>
                </c:pt>
                <c:pt idx="5395">
                  <c:v>6.2442129629629632E-2</c:v>
                </c:pt>
                <c:pt idx="5396">
                  <c:v>6.2453703703703706E-2</c:v>
                </c:pt>
                <c:pt idx="5397">
                  <c:v>6.2465277777777779E-2</c:v>
                </c:pt>
                <c:pt idx="5398">
                  <c:v>6.2476851851851853E-2</c:v>
                </c:pt>
                <c:pt idx="5399">
                  <c:v>6.2488425925925926E-2</c:v>
                </c:pt>
                <c:pt idx="5400">
                  <c:v>6.25E-2</c:v>
                </c:pt>
                <c:pt idx="5401">
                  <c:v>6.2511574074074081E-2</c:v>
                </c:pt>
                <c:pt idx="5402">
                  <c:v>6.2523148148148147E-2</c:v>
                </c:pt>
                <c:pt idx="5403">
                  <c:v>6.2534722222222228E-2</c:v>
                </c:pt>
                <c:pt idx="5404">
                  <c:v>6.2546296296296294E-2</c:v>
                </c:pt>
                <c:pt idx="5405">
                  <c:v>6.2557870370370375E-2</c:v>
                </c:pt>
                <c:pt idx="5406">
                  <c:v>6.2569444444444441E-2</c:v>
                </c:pt>
                <c:pt idx="5407">
                  <c:v>6.2581018518518522E-2</c:v>
                </c:pt>
                <c:pt idx="5408">
                  <c:v>6.2592592592592589E-2</c:v>
                </c:pt>
                <c:pt idx="5409">
                  <c:v>6.2604166666666669E-2</c:v>
                </c:pt>
                <c:pt idx="5410">
                  <c:v>6.2615740740740736E-2</c:v>
                </c:pt>
                <c:pt idx="5411">
                  <c:v>6.2627314814814816E-2</c:v>
                </c:pt>
                <c:pt idx="5412">
                  <c:v>6.2638888888888883E-2</c:v>
                </c:pt>
                <c:pt idx="5413">
                  <c:v>6.2650462962962963E-2</c:v>
                </c:pt>
                <c:pt idx="5414">
                  <c:v>6.2662037037037044E-2</c:v>
                </c:pt>
                <c:pt idx="5415">
                  <c:v>6.267361111111111E-2</c:v>
                </c:pt>
                <c:pt idx="5416">
                  <c:v>6.2685185185185191E-2</c:v>
                </c:pt>
                <c:pt idx="5417">
                  <c:v>6.2696759259259258E-2</c:v>
                </c:pt>
                <c:pt idx="5418">
                  <c:v>6.2708333333333338E-2</c:v>
                </c:pt>
                <c:pt idx="5419">
                  <c:v>6.2719907407407405E-2</c:v>
                </c:pt>
                <c:pt idx="5420">
                  <c:v>6.2731481481481485E-2</c:v>
                </c:pt>
                <c:pt idx="5421">
                  <c:v>6.2743055555555552E-2</c:v>
                </c:pt>
                <c:pt idx="5422">
                  <c:v>6.2754629629629632E-2</c:v>
                </c:pt>
                <c:pt idx="5423">
                  <c:v>6.2766203703703699E-2</c:v>
                </c:pt>
                <c:pt idx="5424">
                  <c:v>6.277777777777778E-2</c:v>
                </c:pt>
                <c:pt idx="5425">
                  <c:v>6.2789351851851846E-2</c:v>
                </c:pt>
                <c:pt idx="5426">
                  <c:v>6.2800925925925927E-2</c:v>
                </c:pt>
                <c:pt idx="5427">
                  <c:v>6.2812499999999993E-2</c:v>
                </c:pt>
                <c:pt idx="5428">
                  <c:v>6.2824074074074074E-2</c:v>
                </c:pt>
                <c:pt idx="5429">
                  <c:v>6.2835648148148154E-2</c:v>
                </c:pt>
                <c:pt idx="5430">
                  <c:v>6.2847222222222221E-2</c:v>
                </c:pt>
                <c:pt idx="5431">
                  <c:v>6.2858796296296301E-2</c:v>
                </c:pt>
                <c:pt idx="5432">
                  <c:v>6.2870370370370368E-2</c:v>
                </c:pt>
                <c:pt idx="5433">
                  <c:v>6.2881944444444449E-2</c:v>
                </c:pt>
                <c:pt idx="5434">
                  <c:v>6.2893518518518515E-2</c:v>
                </c:pt>
                <c:pt idx="5435">
                  <c:v>6.2905092592592596E-2</c:v>
                </c:pt>
                <c:pt idx="5436">
                  <c:v>6.2916666666666662E-2</c:v>
                </c:pt>
                <c:pt idx="5437">
                  <c:v>6.2928240740740743E-2</c:v>
                </c:pt>
                <c:pt idx="5438">
                  <c:v>6.293981481481481E-2</c:v>
                </c:pt>
                <c:pt idx="5439">
                  <c:v>6.295138888888889E-2</c:v>
                </c:pt>
                <c:pt idx="5440">
                  <c:v>6.2962962962962957E-2</c:v>
                </c:pt>
                <c:pt idx="5441">
                  <c:v>6.2974537037037037E-2</c:v>
                </c:pt>
                <c:pt idx="5442">
                  <c:v>6.2986111111111118E-2</c:v>
                </c:pt>
                <c:pt idx="5443">
                  <c:v>6.2997685185185184E-2</c:v>
                </c:pt>
                <c:pt idx="5444">
                  <c:v>6.3009259259259265E-2</c:v>
                </c:pt>
                <c:pt idx="5445">
                  <c:v>6.3020833333333331E-2</c:v>
                </c:pt>
                <c:pt idx="5446">
                  <c:v>6.3032407407407412E-2</c:v>
                </c:pt>
                <c:pt idx="5447">
                  <c:v>6.3043981481481479E-2</c:v>
                </c:pt>
                <c:pt idx="5448">
                  <c:v>6.3055555555555559E-2</c:v>
                </c:pt>
                <c:pt idx="5449">
                  <c:v>6.3067129629629626E-2</c:v>
                </c:pt>
                <c:pt idx="5450">
                  <c:v>6.3078703703703706E-2</c:v>
                </c:pt>
                <c:pt idx="5451">
                  <c:v>6.3090277777777773E-2</c:v>
                </c:pt>
                <c:pt idx="5452">
                  <c:v>6.3101851851851853E-2</c:v>
                </c:pt>
                <c:pt idx="5453">
                  <c:v>6.311342592592592E-2</c:v>
                </c:pt>
                <c:pt idx="5454">
                  <c:v>6.3125000000000001E-2</c:v>
                </c:pt>
                <c:pt idx="5455">
                  <c:v>6.3136574074074067E-2</c:v>
                </c:pt>
                <c:pt idx="5456">
                  <c:v>6.3148148148148148E-2</c:v>
                </c:pt>
                <c:pt idx="5457">
                  <c:v>6.3159722222222228E-2</c:v>
                </c:pt>
                <c:pt idx="5458">
                  <c:v>6.3171296296296295E-2</c:v>
                </c:pt>
                <c:pt idx="5459">
                  <c:v>6.3182870370370375E-2</c:v>
                </c:pt>
                <c:pt idx="5460">
                  <c:v>6.3194444444444442E-2</c:v>
                </c:pt>
                <c:pt idx="5461">
                  <c:v>6.3206018518518522E-2</c:v>
                </c:pt>
                <c:pt idx="5462">
                  <c:v>6.3217592592592589E-2</c:v>
                </c:pt>
                <c:pt idx="5463">
                  <c:v>6.322916666666667E-2</c:v>
                </c:pt>
                <c:pt idx="5464">
                  <c:v>6.3240740740740736E-2</c:v>
                </c:pt>
                <c:pt idx="5465">
                  <c:v>6.3252314814814817E-2</c:v>
                </c:pt>
                <c:pt idx="5466">
                  <c:v>6.3263888888888883E-2</c:v>
                </c:pt>
                <c:pt idx="5467">
                  <c:v>6.3275462962962964E-2</c:v>
                </c:pt>
                <c:pt idx="5468">
                  <c:v>6.3287037037037031E-2</c:v>
                </c:pt>
                <c:pt idx="5469">
                  <c:v>6.3298611111111111E-2</c:v>
                </c:pt>
                <c:pt idx="5470">
                  <c:v>6.3310185185185192E-2</c:v>
                </c:pt>
                <c:pt idx="5471">
                  <c:v>6.3321759259259258E-2</c:v>
                </c:pt>
                <c:pt idx="5472">
                  <c:v>6.3333333333333339E-2</c:v>
                </c:pt>
                <c:pt idx="5473">
                  <c:v>6.3344907407407405E-2</c:v>
                </c:pt>
                <c:pt idx="5474">
                  <c:v>6.3356481481481486E-2</c:v>
                </c:pt>
                <c:pt idx="5475">
                  <c:v>6.3368055555555552E-2</c:v>
                </c:pt>
                <c:pt idx="5476">
                  <c:v>6.3379629629629633E-2</c:v>
                </c:pt>
                <c:pt idx="5477">
                  <c:v>6.33912037037037E-2</c:v>
                </c:pt>
                <c:pt idx="5478">
                  <c:v>6.340277777777778E-2</c:v>
                </c:pt>
                <c:pt idx="5479">
                  <c:v>6.3414351851851847E-2</c:v>
                </c:pt>
                <c:pt idx="5480">
                  <c:v>6.3425925925925927E-2</c:v>
                </c:pt>
                <c:pt idx="5481">
                  <c:v>6.3437499999999994E-2</c:v>
                </c:pt>
                <c:pt idx="5482">
                  <c:v>6.3449074074074074E-2</c:v>
                </c:pt>
                <c:pt idx="5483">
                  <c:v>6.3460648148148155E-2</c:v>
                </c:pt>
                <c:pt idx="5484">
                  <c:v>6.3472222222222222E-2</c:v>
                </c:pt>
                <c:pt idx="5485">
                  <c:v>6.3483796296296302E-2</c:v>
                </c:pt>
                <c:pt idx="5486">
                  <c:v>6.3495370370370369E-2</c:v>
                </c:pt>
                <c:pt idx="5487">
                  <c:v>6.3506944444444449E-2</c:v>
                </c:pt>
                <c:pt idx="5488">
                  <c:v>6.3518518518518516E-2</c:v>
                </c:pt>
                <c:pt idx="5489">
                  <c:v>6.3530092592592596E-2</c:v>
                </c:pt>
                <c:pt idx="5490">
                  <c:v>6.3541666666666663E-2</c:v>
                </c:pt>
                <c:pt idx="5491">
                  <c:v>6.3553240740740743E-2</c:v>
                </c:pt>
                <c:pt idx="5492">
                  <c:v>6.356481481481481E-2</c:v>
                </c:pt>
                <c:pt idx="5493">
                  <c:v>6.3576388888888891E-2</c:v>
                </c:pt>
                <c:pt idx="5494">
                  <c:v>6.3587962962962957E-2</c:v>
                </c:pt>
                <c:pt idx="5495">
                  <c:v>6.3599537037037038E-2</c:v>
                </c:pt>
                <c:pt idx="5496">
                  <c:v>6.3611111111111104E-2</c:v>
                </c:pt>
                <c:pt idx="5497">
                  <c:v>6.3622685185185185E-2</c:v>
                </c:pt>
                <c:pt idx="5498">
                  <c:v>6.3634259259259265E-2</c:v>
                </c:pt>
                <c:pt idx="5499">
                  <c:v>6.3645833333333332E-2</c:v>
                </c:pt>
                <c:pt idx="5500">
                  <c:v>6.3657407407407413E-2</c:v>
                </c:pt>
                <c:pt idx="5501">
                  <c:v>6.3668981481481479E-2</c:v>
                </c:pt>
                <c:pt idx="5502">
                  <c:v>6.368055555555556E-2</c:v>
                </c:pt>
                <c:pt idx="5503">
                  <c:v>6.3692129629629626E-2</c:v>
                </c:pt>
                <c:pt idx="5504">
                  <c:v>6.3703703703703707E-2</c:v>
                </c:pt>
                <c:pt idx="5505">
                  <c:v>6.3715277777777773E-2</c:v>
                </c:pt>
                <c:pt idx="5506">
                  <c:v>6.3726851851851854E-2</c:v>
                </c:pt>
                <c:pt idx="5507">
                  <c:v>6.3738425925925921E-2</c:v>
                </c:pt>
                <c:pt idx="5508">
                  <c:v>6.3750000000000001E-2</c:v>
                </c:pt>
                <c:pt idx="5509">
                  <c:v>6.3761574074074068E-2</c:v>
                </c:pt>
                <c:pt idx="5510">
                  <c:v>6.3773148148148148E-2</c:v>
                </c:pt>
                <c:pt idx="5511">
                  <c:v>6.3784722222222229E-2</c:v>
                </c:pt>
                <c:pt idx="5512">
                  <c:v>6.3796296296296295E-2</c:v>
                </c:pt>
                <c:pt idx="5513">
                  <c:v>6.3807870370370376E-2</c:v>
                </c:pt>
                <c:pt idx="5514">
                  <c:v>6.3819444444444443E-2</c:v>
                </c:pt>
                <c:pt idx="5515">
                  <c:v>6.3831018518518523E-2</c:v>
                </c:pt>
                <c:pt idx="5516">
                  <c:v>6.384259259259259E-2</c:v>
                </c:pt>
                <c:pt idx="5517">
                  <c:v>6.385416666666667E-2</c:v>
                </c:pt>
                <c:pt idx="5518">
                  <c:v>6.3865740740740737E-2</c:v>
                </c:pt>
                <c:pt idx="5519">
                  <c:v>6.3877314814814817E-2</c:v>
                </c:pt>
                <c:pt idx="5520">
                  <c:v>6.3888888888888884E-2</c:v>
                </c:pt>
                <c:pt idx="5521">
                  <c:v>6.3900462962962964E-2</c:v>
                </c:pt>
                <c:pt idx="5522">
                  <c:v>6.3912037037037031E-2</c:v>
                </c:pt>
                <c:pt idx="5523">
                  <c:v>6.3923611111111112E-2</c:v>
                </c:pt>
                <c:pt idx="5524">
                  <c:v>6.3935185185185192E-2</c:v>
                </c:pt>
                <c:pt idx="5525">
                  <c:v>6.3946759259259259E-2</c:v>
                </c:pt>
                <c:pt idx="5526">
                  <c:v>6.3958333333333339E-2</c:v>
                </c:pt>
                <c:pt idx="5527">
                  <c:v>6.3969907407407406E-2</c:v>
                </c:pt>
                <c:pt idx="5528">
                  <c:v>6.3981481481481486E-2</c:v>
                </c:pt>
                <c:pt idx="5529">
                  <c:v>6.3993055555555553E-2</c:v>
                </c:pt>
                <c:pt idx="5530">
                  <c:v>6.4004629629629634E-2</c:v>
                </c:pt>
                <c:pt idx="5531">
                  <c:v>6.40162037037037E-2</c:v>
                </c:pt>
                <c:pt idx="5532">
                  <c:v>6.4027777777777781E-2</c:v>
                </c:pt>
                <c:pt idx="5533">
                  <c:v>6.4039351851851847E-2</c:v>
                </c:pt>
                <c:pt idx="5534">
                  <c:v>6.4050925925925928E-2</c:v>
                </c:pt>
                <c:pt idx="5535">
                  <c:v>6.4062499999999994E-2</c:v>
                </c:pt>
                <c:pt idx="5536">
                  <c:v>6.4074074074074075E-2</c:v>
                </c:pt>
                <c:pt idx="5537">
                  <c:v>6.4085648148148142E-2</c:v>
                </c:pt>
                <c:pt idx="5538">
                  <c:v>6.4097222222222222E-2</c:v>
                </c:pt>
                <c:pt idx="5539">
                  <c:v>6.4108796296296303E-2</c:v>
                </c:pt>
                <c:pt idx="5540">
                  <c:v>6.4120370370370369E-2</c:v>
                </c:pt>
                <c:pt idx="5541">
                  <c:v>6.413194444444445E-2</c:v>
                </c:pt>
                <c:pt idx="5542">
                  <c:v>6.4143518518518516E-2</c:v>
                </c:pt>
                <c:pt idx="5543">
                  <c:v>6.4155092592592597E-2</c:v>
                </c:pt>
                <c:pt idx="5544">
                  <c:v>6.4166666666666664E-2</c:v>
                </c:pt>
                <c:pt idx="5545">
                  <c:v>6.4178240740740744E-2</c:v>
                </c:pt>
                <c:pt idx="5546">
                  <c:v>6.4189814814814811E-2</c:v>
                </c:pt>
                <c:pt idx="5547">
                  <c:v>6.4201388888888891E-2</c:v>
                </c:pt>
                <c:pt idx="5548">
                  <c:v>6.4212962962962958E-2</c:v>
                </c:pt>
                <c:pt idx="5549">
                  <c:v>6.4224537037037038E-2</c:v>
                </c:pt>
                <c:pt idx="5550">
                  <c:v>6.4236111111111105E-2</c:v>
                </c:pt>
                <c:pt idx="5551">
                  <c:v>6.4247685185185185E-2</c:v>
                </c:pt>
                <c:pt idx="5552">
                  <c:v>6.4259259259259266E-2</c:v>
                </c:pt>
                <c:pt idx="5553">
                  <c:v>6.4270833333333333E-2</c:v>
                </c:pt>
                <c:pt idx="5554">
                  <c:v>6.4282407407407413E-2</c:v>
                </c:pt>
                <c:pt idx="5555">
                  <c:v>6.429398148148148E-2</c:v>
                </c:pt>
                <c:pt idx="5556">
                  <c:v>6.430555555555556E-2</c:v>
                </c:pt>
                <c:pt idx="5557">
                  <c:v>6.4317129629629627E-2</c:v>
                </c:pt>
                <c:pt idx="5558">
                  <c:v>6.4328703703703707E-2</c:v>
                </c:pt>
                <c:pt idx="5559">
                  <c:v>6.4340277777777774E-2</c:v>
                </c:pt>
                <c:pt idx="5560">
                  <c:v>6.4351851851851855E-2</c:v>
                </c:pt>
                <c:pt idx="5561">
                  <c:v>6.4363425925925921E-2</c:v>
                </c:pt>
                <c:pt idx="5562">
                  <c:v>6.4375000000000002E-2</c:v>
                </c:pt>
                <c:pt idx="5563">
                  <c:v>6.4386574074074068E-2</c:v>
                </c:pt>
                <c:pt idx="5564">
                  <c:v>6.4398148148148149E-2</c:v>
                </c:pt>
                <c:pt idx="5565">
                  <c:v>6.4409722222222215E-2</c:v>
                </c:pt>
                <c:pt idx="5566">
                  <c:v>6.4421296296296296E-2</c:v>
                </c:pt>
                <c:pt idx="5567">
                  <c:v>6.4432870370370376E-2</c:v>
                </c:pt>
                <c:pt idx="5568">
                  <c:v>6.4444444444444443E-2</c:v>
                </c:pt>
                <c:pt idx="5569">
                  <c:v>6.4456018518518524E-2</c:v>
                </c:pt>
                <c:pt idx="5570">
                  <c:v>6.446759259259259E-2</c:v>
                </c:pt>
                <c:pt idx="5571">
                  <c:v>6.4479166666666671E-2</c:v>
                </c:pt>
                <c:pt idx="5572">
                  <c:v>6.4490740740740737E-2</c:v>
                </c:pt>
                <c:pt idx="5573">
                  <c:v>6.4502314814814818E-2</c:v>
                </c:pt>
                <c:pt idx="5574">
                  <c:v>6.4513888888888885E-2</c:v>
                </c:pt>
                <c:pt idx="5575">
                  <c:v>6.4525462962962965E-2</c:v>
                </c:pt>
                <c:pt idx="5576">
                  <c:v>6.4537037037037032E-2</c:v>
                </c:pt>
                <c:pt idx="5577">
                  <c:v>6.4548611111111112E-2</c:v>
                </c:pt>
                <c:pt idx="5578">
                  <c:v>6.4560185185185179E-2</c:v>
                </c:pt>
                <c:pt idx="5579">
                  <c:v>6.4571759259259259E-2</c:v>
                </c:pt>
                <c:pt idx="5580">
                  <c:v>6.458333333333334E-2</c:v>
                </c:pt>
                <c:pt idx="5581">
                  <c:v>6.4594907407407406E-2</c:v>
                </c:pt>
                <c:pt idx="5582">
                  <c:v>6.4606481481481487E-2</c:v>
                </c:pt>
                <c:pt idx="5583">
                  <c:v>6.4618055555555554E-2</c:v>
                </c:pt>
                <c:pt idx="5584">
                  <c:v>6.4629629629629634E-2</c:v>
                </c:pt>
                <c:pt idx="5585">
                  <c:v>6.4641203703703701E-2</c:v>
                </c:pt>
                <c:pt idx="5586">
                  <c:v>6.4652777777777781E-2</c:v>
                </c:pt>
                <c:pt idx="5587">
                  <c:v>6.4664351851851848E-2</c:v>
                </c:pt>
                <c:pt idx="5588">
                  <c:v>6.4675925925925928E-2</c:v>
                </c:pt>
                <c:pt idx="5589">
                  <c:v>6.4687499999999995E-2</c:v>
                </c:pt>
                <c:pt idx="5590">
                  <c:v>6.4699074074074076E-2</c:v>
                </c:pt>
                <c:pt idx="5591">
                  <c:v>6.4710648148148142E-2</c:v>
                </c:pt>
                <c:pt idx="5592">
                  <c:v>6.4722222222222223E-2</c:v>
                </c:pt>
                <c:pt idx="5593">
                  <c:v>6.4733796296296303E-2</c:v>
                </c:pt>
                <c:pt idx="5594">
                  <c:v>6.474537037037037E-2</c:v>
                </c:pt>
                <c:pt idx="5595">
                  <c:v>6.475694444444445E-2</c:v>
                </c:pt>
                <c:pt idx="5596">
                  <c:v>6.4768518518518517E-2</c:v>
                </c:pt>
                <c:pt idx="5597">
                  <c:v>6.4780092592592597E-2</c:v>
                </c:pt>
                <c:pt idx="5598">
                  <c:v>6.4791666666666664E-2</c:v>
                </c:pt>
                <c:pt idx="5599">
                  <c:v>6.4803240740740745E-2</c:v>
                </c:pt>
                <c:pt idx="5600">
                  <c:v>6.4814814814814811E-2</c:v>
                </c:pt>
                <c:pt idx="5601">
                  <c:v>6.4826388888888892E-2</c:v>
                </c:pt>
                <c:pt idx="5602">
                  <c:v>6.4837962962962958E-2</c:v>
                </c:pt>
                <c:pt idx="5603">
                  <c:v>6.4849537037037039E-2</c:v>
                </c:pt>
                <c:pt idx="5604">
                  <c:v>6.4861111111111105E-2</c:v>
                </c:pt>
                <c:pt idx="5605">
                  <c:v>6.4872685185185186E-2</c:v>
                </c:pt>
                <c:pt idx="5606">
                  <c:v>6.4884259259259253E-2</c:v>
                </c:pt>
                <c:pt idx="5607">
                  <c:v>6.4895833333333333E-2</c:v>
                </c:pt>
                <c:pt idx="5608">
                  <c:v>6.4907407407407414E-2</c:v>
                </c:pt>
                <c:pt idx="5609">
                  <c:v>6.491898148148148E-2</c:v>
                </c:pt>
                <c:pt idx="5610">
                  <c:v>6.4930555555555561E-2</c:v>
                </c:pt>
                <c:pt idx="5611">
                  <c:v>6.4942129629629627E-2</c:v>
                </c:pt>
                <c:pt idx="5612">
                  <c:v>6.4953703703703708E-2</c:v>
                </c:pt>
                <c:pt idx="5613">
                  <c:v>6.4965277777777775E-2</c:v>
                </c:pt>
                <c:pt idx="5614">
                  <c:v>6.4976851851851855E-2</c:v>
                </c:pt>
                <c:pt idx="5615">
                  <c:v>6.4988425925925922E-2</c:v>
                </c:pt>
                <c:pt idx="5616">
                  <c:v>6.5000000000000002E-2</c:v>
                </c:pt>
                <c:pt idx="5617">
                  <c:v>6.5011574074074069E-2</c:v>
                </c:pt>
                <c:pt idx="5618">
                  <c:v>6.5023148148148149E-2</c:v>
                </c:pt>
                <c:pt idx="5619">
                  <c:v>6.5034722222222216E-2</c:v>
                </c:pt>
                <c:pt idx="5620">
                  <c:v>6.5046296296296297E-2</c:v>
                </c:pt>
                <c:pt idx="5621">
                  <c:v>6.5057870370370377E-2</c:v>
                </c:pt>
                <c:pt idx="5622">
                  <c:v>6.5069444444444444E-2</c:v>
                </c:pt>
                <c:pt idx="5623">
                  <c:v>6.5081018518518524E-2</c:v>
                </c:pt>
                <c:pt idx="5624">
                  <c:v>6.5092592592592591E-2</c:v>
                </c:pt>
                <c:pt idx="5625">
                  <c:v>6.5104166666666671E-2</c:v>
                </c:pt>
                <c:pt idx="5626">
                  <c:v>6.5115740740740738E-2</c:v>
                </c:pt>
                <c:pt idx="5627">
                  <c:v>6.5127314814814818E-2</c:v>
                </c:pt>
                <c:pt idx="5628">
                  <c:v>6.5138888888888885E-2</c:v>
                </c:pt>
                <c:pt idx="5629">
                  <c:v>6.5150462962962966E-2</c:v>
                </c:pt>
                <c:pt idx="5630">
                  <c:v>6.5162037037037032E-2</c:v>
                </c:pt>
                <c:pt idx="5631">
                  <c:v>6.5173611111111113E-2</c:v>
                </c:pt>
                <c:pt idx="5632">
                  <c:v>6.5185185185185179E-2</c:v>
                </c:pt>
                <c:pt idx="5633">
                  <c:v>6.519675925925926E-2</c:v>
                </c:pt>
                <c:pt idx="5634">
                  <c:v>6.5208333333333326E-2</c:v>
                </c:pt>
                <c:pt idx="5635">
                  <c:v>6.5219907407407407E-2</c:v>
                </c:pt>
                <c:pt idx="5636">
                  <c:v>6.5231481481481488E-2</c:v>
                </c:pt>
                <c:pt idx="5637">
                  <c:v>6.5243055555555554E-2</c:v>
                </c:pt>
                <c:pt idx="5638">
                  <c:v>6.5254629629629635E-2</c:v>
                </c:pt>
                <c:pt idx="5639">
                  <c:v>6.5266203703703701E-2</c:v>
                </c:pt>
                <c:pt idx="5640">
                  <c:v>6.5277777777777782E-2</c:v>
                </c:pt>
                <c:pt idx="5641">
                  <c:v>6.5289351851851848E-2</c:v>
                </c:pt>
                <c:pt idx="5642">
                  <c:v>6.5300925925925929E-2</c:v>
                </c:pt>
                <c:pt idx="5643">
                  <c:v>6.5312499999999996E-2</c:v>
                </c:pt>
                <c:pt idx="5644">
                  <c:v>6.5324074074074076E-2</c:v>
                </c:pt>
                <c:pt idx="5645">
                  <c:v>6.5335648148148143E-2</c:v>
                </c:pt>
                <c:pt idx="5646">
                  <c:v>6.5347222222222223E-2</c:v>
                </c:pt>
                <c:pt idx="5647">
                  <c:v>6.535879629629629E-2</c:v>
                </c:pt>
                <c:pt idx="5648">
                  <c:v>6.537037037037037E-2</c:v>
                </c:pt>
                <c:pt idx="5649">
                  <c:v>6.5381944444444451E-2</c:v>
                </c:pt>
                <c:pt idx="5650">
                  <c:v>6.5393518518518517E-2</c:v>
                </c:pt>
                <c:pt idx="5651">
                  <c:v>6.5405092592592598E-2</c:v>
                </c:pt>
                <c:pt idx="5652">
                  <c:v>6.5416666666666665E-2</c:v>
                </c:pt>
                <c:pt idx="5653">
                  <c:v>6.5428240740740745E-2</c:v>
                </c:pt>
                <c:pt idx="5654">
                  <c:v>6.5439814814814812E-2</c:v>
                </c:pt>
                <c:pt idx="5655">
                  <c:v>6.5451388888888892E-2</c:v>
                </c:pt>
                <c:pt idx="5656">
                  <c:v>6.5462962962962959E-2</c:v>
                </c:pt>
                <c:pt idx="5657">
                  <c:v>6.5474537037037039E-2</c:v>
                </c:pt>
                <c:pt idx="5658">
                  <c:v>6.5486111111111106E-2</c:v>
                </c:pt>
                <c:pt idx="5659">
                  <c:v>6.5497685185185187E-2</c:v>
                </c:pt>
                <c:pt idx="5660">
                  <c:v>6.5509259259259253E-2</c:v>
                </c:pt>
                <c:pt idx="5661">
                  <c:v>6.5520833333333334E-2</c:v>
                </c:pt>
                <c:pt idx="5662">
                  <c:v>6.5532407407407414E-2</c:v>
                </c:pt>
                <c:pt idx="5663">
                  <c:v>6.5543981481481481E-2</c:v>
                </c:pt>
                <c:pt idx="5664">
                  <c:v>6.5555555555555561E-2</c:v>
                </c:pt>
                <c:pt idx="5665">
                  <c:v>6.5567129629629628E-2</c:v>
                </c:pt>
                <c:pt idx="5666">
                  <c:v>6.5578703703703708E-2</c:v>
                </c:pt>
                <c:pt idx="5667">
                  <c:v>6.5590277777777775E-2</c:v>
                </c:pt>
                <c:pt idx="5668">
                  <c:v>6.5601851851851856E-2</c:v>
                </c:pt>
                <c:pt idx="5669">
                  <c:v>6.5613425925925922E-2</c:v>
                </c:pt>
                <c:pt idx="5670">
                  <c:v>6.5625000000000003E-2</c:v>
                </c:pt>
                <c:pt idx="5671">
                  <c:v>6.5636574074074069E-2</c:v>
                </c:pt>
                <c:pt idx="5672">
                  <c:v>6.564814814814815E-2</c:v>
                </c:pt>
                <c:pt idx="5673">
                  <c:v>6.5659722222222217E-2</c:v>
                </c:pt>
                <c:pt idx="5674">
                  <c:v>6.5671296296296297E-2</c:v>
                </c:pt>
                <c:pt idx="5675">
                  <c:v>6.5682870370370364E-2</c:v>
                </c:pt>
                <c:pt idx="5676">
                  <c:v>6.5694444444444444E-2</c:v>
                </c:pt>
                <c:pt idx="5677">
                  <c:v>6.5706018518518525E-2</c:v>
                </c:pt>
                <c:pt idx="5678">
                  <c:v>6.5717592592592591E-2</c:v>
                </c:pt>
                <c:pt idx="5679">
                  <c:v>6.5729166666666672E-2</c:v>
                </c:pt>
                <c:pt idx="5680">
                  <c:v>6.5740740740740738E-2</c:v>
                </c:pt>
                <c:pt idx="5681">
                  <c:v>6.5752314814814819E-2</c:v>
                </c:pt>
                <c:pt idx="5682">
                  <c:v>6.5763888888888886E-2</c:v>
                </c:pt>
                <c:pt idx="5683">
                  <c:v>6.5775462962962966E-2</c:v>
                </c:pt>
                <c:pt idx="5684">
                  <c:v>6.5787037037037033E-2</c:v>
                </c:pt>
                <c:pt idx="5685">
                  <c:v>6.5798611111111113E-2</c:v>
                </c:pt>
                <c:pt idx="5686">
                  <c:v>6.581018518518518E-2</c:v>
                </c:pt>
                <c:pt idx="5687">
                  <c:v>6.582175925925926E-2</c:v>
                </c:pt>
                <c:pt idx="5688">
                  <c:v>6.5833333333333327E-2</c:v>
                </c:pt>
                <c:pt idx="5689">
                  <c:v>6.5844907407407408E-2</c:v>
                </c:pt>
                <c:pt idx="5690">
                  <c:v>6.5856481481481488E-2</c:v>
                </c:pt>
                <c:pt idx="5691">
                  <c:v>6.5868055555555555E-2</c:v>
                </c:pt>
                <c:pt idx="5692">
                  <c:v>6.5879629629629635E-2</c:v>
                </c:pt>
                <c:pt idx="5693">
                  <c:v>6.5891203703703702E-2</c:v>
                </c:pt>
                <c:pt idx="5694">
                  <c:v>6.5902777777777782E-2</c:v>
                </c:pt>
                <c:pt idx="5695">
                  <c:v>6.5914351851851849E-2</c:v>
                </c:pt>
                <c:pt idx="5696">
                  <c:v>6.5925925925925929E-2</c:v>
                </c:pt>
                <c:pt idx="5697">
                  <c:v>6.5937499999999996E-2</c:v>
                </c:pt>
                <c:pt idx="5698">
                  <c:v>6.5949074074074077E-2</c:v>
                </c:pt>
                <c:pt idx="5699">
                  <c:v>6.5960648148148143E-2</c:v>
                </c:pt>
                <c:pt idx="5700">
                  <c:v>6.5972222222222224E-2</c:v>
                </c:pt>
                <c:pt idx="5701">
                  <c:v>6.598379629629629E-2</c:v>
                </c:pt>
                <c:pt idx="5702">
                  <c:v>6.5995370370370371E-2</c:v>
                </c:pt>
                <c:pt idx="5703">
                  <c:v>6.6006944444444438E-2</c:v>
                </c:pt>
                <c:pt idx="5704">
                  <c:v>6.6018518518518518E-2</c:v>
                </c:pt>
                <c:pt idx="5705">
                  <c:v>6.6030092592592599E-2</c:v>
                </c:pt>
                <c:pt idx="5706">
                  <c:v>6.6041666666666665E-2</c:v>
                </c:pt>
                <c:pt idx="5707">
                  <c:v>6.6053240740740746E-2</c:v>
                </c:pt>
                <c:pt idx="5708">
                  <c:v>6.6064814814814812E-2</c:v>
                </c:pt>
                <c:pt idx="5709">
                  <c:v>6.6076388888888893E-2</c:v>
                </c:pt>
                <c:pt idx="5710">
                  <c:v>6.6087962962962959E-2</c:v>
                </c:pt>
                <c:pt idx="5711">
                  <c:v>6.609953703703704E-2</c:v>
                </c:pt>
                <c:pt idx="5712">
                  <c:v>6.6111111111111107E-2</c:v>
                </c:pt>
                <c:pt idx="5713">
                  <c:v>6.6122685185185187E-2</c:v>
                </c:pt>
                <c:pt idx="5714">
                  <c:v>6.6134259259259254E-2</c:v>
                </c:pt>
                <c:pt idx="5715">
                  <c:v>6.6145833333333334E-2</c:v>
                </c:pt>
                <c:pt idx="5716">
                  <c:v>6.6157407407407401E-2</c:v>
                </c:pt>
                <c:pt idx="5717">
                  <c:v>6.6168981481481481E-2</c:v>
                </c:pt>
                <c:pt idx="5718">
                  <c:v>6.6180555555555562E-2</c:v>
                </c:pt>
                <c:pt idx="5719">
                  <c:v>6.6192129629629629E-2</c:v>
                </c:pt>
                <c:pt idx="5720">
                  <c:v>6.6203703703703709E-2</c:v>
                </c:pt>
                <c:pt idx="5721">
                  <c:v>6.6215277777777776E-2</c:v>
                </c:pt>
                <c:pt idx="5722">
                  <c:v>6.6226851851851856E-2</c:v>
                </c:pt>
                <c:pt idx="5723">
                  <c:v>6.6238425925925923E-2</c:v>
                </c:pt>
                <c:pt idx="5724">
                  <c:v>6.6250000000000003E-2</c:v>
                </c:pt>
                <c:pt idx="5725">
                  <c:v>6.626157407407407E-2</c:v>
                </c:pt>
                <c:pt idx="5726">
                  <c:v>6.627314814814815E-2</c:v>
                </c:pt>
                <c:pt idx="5727">
                  <c:v>6.6284722222222217E-2</c:v>
                </c:pt>
                <c:pt idx="5728">
                  <c:v>6.6296296296296298E-2</c:v>
                </c:pt>
                <c:pt idx="5729">
                  <c:v>6.6307870370370364E-2</c:v>
                </c:pt>
                <c:pt idx="5730">
                  <c:v>6.6319444444444445E-2</c:v>
                </c:pt>
                <c:pt idx="5731">
                  <c:v>6.6331018518518525E-2</c:v>
                </c:pt>
                <c:pt idx="5732">
                  <c:v>6.6342592592592592E-2</c:v>
                </c:pt>
                <c:pt idx="5733">
                  <c:v>6.6354166666666672E-2</c:v>
                </c:pt>
                <c:pt idx="5734">
                  <c:v>6.6365740740740739E-2</c:v>
                </c:pt>
                <c:pt idx="5735">
                  <c:v>6.637731481481482E-2</c:v>
                </c:pt>
                <c:pt idx="5736">
                  <c:v>6.6388888888888886E-2</c:v>
                </c:pt>
                <c:pt idx="5737">
                  <c:v>6.6400462962962967E-2</c:v>
                </c:pt>
                <c:pt idx="5738">
                  <c:v>6.6412037037037033E-2</c:v>
                </c:pt>
                <c:pt idx="5739">
                  <c:v>6.6423611111111114E-2</c:v>
                </c:pt>
                <c:pt idx="5740">
                  <c:v>6.643518518518518E-2</c:v>
                </c:pt>
                <c:pt idx="5741">
                  <c:v>6.6446759259259261E-2</c:v>
                </c:pt>
                <c:pt idx="5742">
                  <c:v>6.6458333333333328E-2</c:v>
                </c:pt>
                <c:pt idx="5743">
                  <c:v>6.6469907407407408E-2</c:v>
                </c:pt>
                <c:pt idx="5744">
                  <c:v>6.6481481481481475E-2</c:v>
                </c:pt>
                <c:pt idx="5745">
                  <c:v>6.6493055555555555E-2</c:v>
                </c:pt>
                <c:pt idx="5746">
                  <c:v>6.6504629629629636E-2</c:v>
                </c:pt>
                <c:pt idx="5747">
                  <c:v>6.6516203703703702E-2</c:v>
                </c:pt>
                <c:pt idx="5748">
                  <c:v>6.6527777777777783E-2</c:v>
                </c:pt>
                <c:pt idx="5749">
                  <c:v>6.653935185185185E-2</c:v>
                </c:pt>
                <c:pt idx="5750">
                  <c:v>6.655092592592593E-2</c:v>
                </c:pt>
                <c:pt idx="5751">
                  <c:v>6.6562499999999997E-2</c:v>
                </c:pt>
                <c:pt idx="5752">
                  <c:v>6.6574074074074077E-2</c:v>
                </c:pt>
                <c:pt idx="5753">
                  <c:v>6.6585648148148144E-2</c:v>
                </c:pt>
                <c:pt idx="5754">
                  <c:v>6.6597222222222224E-2</c:v>
                </c:pt>
                <c:pt idx="5755">
                  <c:v>6.6608796296296291E-2</c:v>
                </c:pt>
                <c:pt idx="5756">
                  <c:v>6.6620370370370371E-2</c:v>
                </c:pt>
                <c:pt idx="5757">
                  <c:v>6.6631944444444438E-2</c:v>
                </c:pt>
                <c:pt idx="5758">
                  <c:v>6.6643518518518519E-2</c:v>
                </c:pt>
                <c:pt idx="5759">
                  <c:v>6.6655092592592599E-2</c:v>
                </c:pt>
                <c:pt idx="5760">
                  <c:v>6.6666666666666666E-2</c:v>
                </c:pt>
                <c:pt idx="5761">
                  <c:v>6.6678240740740746E-2</c:v>
                </c:pt>
                <c:pt idx="5762">
                  <c:v>6.6689814814814813E-2</c:v>
                </c:pt>
                <c:pt idx="5763">
                  <c:v>6.6701388888888893E-2</c:v>
                </c:pt>
                <c:pt idx="5764">
                  <c:v>6.671296296296296E-2</c:v>
                </c:pt>
                <c:pt idx="5765">
                  <c:v>6.6724537037037041E-2</c:v>
                </c:pt>
                <c:pt idx="5766">
                  <c:v>6.6736111111111107E-2</c:v>
                </c:pt>
                <c:pt idx="5767">
                  <c:v>6.6747685185185188E-2</c:v>
                </c:pt>
                <c:pt idx="5768">
                  <c:v>6.6759259259259254E-2</c:v>
                </c:pt>
                <c:pt idx="5769">
                  <c:v>6.6770833333333335E-2</c:v>
                </c:pt>
                <c:pt idx="5770">
                  <c:v>6.6782407407407401E-2</c:v>
                </c:pt>
                <c:pt idx="5771">
                  <c:v>6.6793981481481482E-2</c:v>
                </c:pt>
                <c:pt idx="5772">
                  <c:v>6.6805555555555562E-2</c:v>
                </c:pt>
                <c:pt idx="5773">
                  <c:v>6.6817129629629629E-2</c:v>
                </c:pt>
                <c:pt idx="5774">
                  <c:v>6.682870370370371E-2</c:v>
                </c:pt>
                <c:pt idx="5775">
                  <c:v>6.6840277777777776E-2</c:v>
                </c:pt>
                <c:pt idx="5776">
                  <c:v>6.6851851851851857E-2</c:v>
                </c:pt>
                <c:pt idx="5777">
                  <c:v>6.6863425925925923E-2</c:v>
                </c:pt>
                <c:pt idx="5778">
                  <c:v>6.6875000000000004E-2</c:v>
                </c:pt>
                <c:pt idx="5779">
                  <c:v>6.6886574074074071E-2</c:v>
                </c:pt>
                <c:pt idx="5780">
                  <c:v>6.6898148148148151E-2</c:v>
                </c:pt>
                <c:pt idx="5781">
                  <c:v>6.6909722222222218E-2</c:v>
                </c:pt>
                <c:pt idx="5782">
                  <c:v>6.6921296296296298E-2</c:v>
                </c:pt>
                <c:pt idx="5783">
                  <c:v>6.6932870370370365E-2</c:v>
                </c:pt>
                <c:pt idx="5784">
                  <c:v>6.6944444444444445E-2</c:v>
                </c:pt>
                <c:pt idx="5785">
                  <c:v>6.6956018518518512E-2</c:v>
                </c:pt>
                <c:pt idx="5786">
                  <c:v>6.6967592592592592E-2</c:v>
                </c:pt>
                <c:pt idx="5787">
                  <c:v>6.6979166666666673E-2</c:v>
                </c:pt>
                <c:pt idx="5788">
                  <c:v>6.699074074074074E-2</c:v>
                </c:pt>
                <c:pt idx="5789">
                  <c:v>6.700231481481482E-2</c:v>
                </c:pt>
                <c:pt idx="5790">
                  <c:v>6.7013888888888887E-2</c:v>
                </c:pt>
                <c:pt idx="5791">
                  <c:v>6.7025462962962967E-2</c:v>
                </c:pt>
                <c:pt idx="5792">
                  <c:v>6.7037037037037034E-2</c:v>
                </c:pt>
                <c:pt idx="5793">
                  <c:v>6.7048611111111114E-2</c:v>
                </c:pt>
                <c:pt idx="5794">
                  <c:v>6.7060185185185181E-2</c:v>
                </c:pt>
                <c:pt idx="5795">
                  <c:v>6.7071759259259262E-2</c:v>
                </c:pt>
                <c:pt idx="5796">
                  <c:v>6.7083333333333328E-2</c:v>
                </c:pt>
                <c:pt idx="5797">
                  <c:v>6.7094907407407409E-2</c:v>
                </c:pt>
                <c:pt idx="5798">
                  <c:v>6.7106481481481475E-2</c:v>
                </c:pt>
                <c:pt idx="5799">
                  <c:v>6.7118055555555556E-2</c:v>
                </c:pt>
                <c:pt idx="5800">
                  <c:v>6.7129629629629636E-2</c:v>
                </c:pt>
                <c:pt idx="5801">
                  <c:v>6.7141203703703703E-2</c:v>
                </c:pt>
                <c:pt idx="5802">
                  <c:v>6.7152777777777783E-2</c:v>
                </c:pt>
                <c:pt idx="5803">
                  <c:v>6.716435185185185E-2</c:v>
                </c:pt>
                <c:pt idx="5804">
                  <c:v>6.7175925925925931E-2</c:v>
                </c:pt>
                <c:pt idx="5805">
                  <c:v>6.7187499999999997E-2</c:v>
                </c:pt>
                <c:pt idx="5806">
                  <c:v>6.7199074074074078E-2</c:v>
                </c:pt>
                <c:pt idx="5807">
                  <c:v>6.7210648148148144E-2</c:v>
                </c:pt>
                <c:pt idx="5808">
                  <c:v>6.7222222222222225E-2</c:v>
                </c:pt>
                <c:pt idx="5809">
                  <c:v>6.7233796296296292E-2</c:v>
                </c:pt>
                <c:pt idx="5810">
                  <c:v>6.7245370370370372E-2</c:v>
                </c:pt>
                <c:pt idx="5811">
                  <c:v>6.7256944444444439E-2</c:v>
                </c:pt>
                <c:pt idx="5812">
                  <c:v>6.7268518518518519E-2</c:v>
                </c:pt>
                <c:pt idx="5813">
                  <c:v>6.7280092592592586E-2</c:v>
                </c:pt>
                <c:pt idx="5814">
                  <c:v>6.7291666666666666E-2</c:v>
                </c:pt>
                <c:pt idx="5815">
                  <c:v>6.7303240740740747E-2</c:v>
                </c:pt>
                <c:pt idx="5816">
                  <c:v>6.7314814814814813E-2</c:v>
                </c:pt>
                <c:pt idx="5817">
                  <c:v>6.7326388888888894E-2</c:v>
                </c:pt>
                <c:pt idx="5818">
                  <c:v>6.7337962962962961E-2</c:v>
                </c:pt>
                <c:pt idx="5819">
                  <c:v>6.7349537037037041E-2</c:v>
                </c:pt>
                <c:pt idx="5820">
                  <c:v>6.7361111111111108E-2</c:v>
                </c:pt>
                <c:pt idx="5821">
                  <c:v>6.7372685185185188E-2</c:v>
                </c:pt>
                <c:pt idx="5822">
                  <c:v>6.7384259259259255E-2</c:v>
                </c:pt>
                <c:pt idx="5823">
                  <c:v>6.7395833333333335E-2</c:v>
                </c:pt>
                <c:pt idx="5824">
                  <c:v>6.7407407407407402E-2</c:v>
                </c:pt>
                <c:pt idx="5825">
                  <c:v>6.7418981481481483E-2</c:v>
                </c:pt>
                <c:pt idx="5826">
                  <c:v>6.7430555555555549E-2</c:v>
                </c:pt>
                <c:pt idx="5827">
                  <c:v>6.744212962962963E-2</c:v>
                </c:pt>
                <c:pt idx="5828">
                  <c:v>6.745370370370371E-2</c:v>
                </c:pt>
                <c:pt idx="5829">
                  <c:v>6.7465277777777777E-2</c:v>
                </c:pt>
                <c:pt idx="5830">
                  <c:v>6.7476851851851857E-2</c:v>
                </c:pt>
                <c:pt idx="5831">
                  <c:v>6.7488425925925924E-2</c:v>
                </c:pt>
                <c:pt idx="5832">
                  <c:v>6.7500000000000004E-2</c:v>
                </c:pt>
                <c:pt idx="5833">
                  <c:v>6.7511574074074071E-2</c:v>
                </c:pt>
                <c:pt idx="5834">
                  <c:v>6.7523148148148152E-2</c:v>
                </c:pt>
                <c:pt idx="5835">
                  <c:v>6.7534722222222218E-2</c:v>
                </c:pt>
                <c:pt idx="5836">
                  <c:v>6.7546296296296299E-2</c:v>
                </c:pt>
                <c:pt idx="5837">
                  <c:v>6.7557870370370365E-2</c:v>
                </c:pt>
                <c:pt idx="5838">
                  <c:v>6.7569444444444446E-2</c:v>
                </c:pt>
                <c:pt idx="5839">
                  <c:v>6.7581018518518512E-2</c:v>
                </c:pt>
                <c:pt idx="5840">
                  <c:v>6.7592592592592593E-2</c:v>
                </c:pt>
                <c:pt idx="5841">
                  <c:v>6.7604166666666674E-2</c:v>
                </c:pt>
                <c:pt idx="5842">
                  <c:v>6.761574074074074E-2</c:v>
                </c:pt>
                <c:pt idx="5843">
                  <c:v>6.7627314814814821E-2</c:v>
                </c:pt>
                <c:pt idx="5844">
                  <c:v>6.7638888888888887E-2</c:v>
                </c:pt>
                <c:pt idx="5845">
                  <c:v>6.7650462962962968E-2</c:v>
                </c:pt>
                <c:pt idx="5846">
                  <c:v>6.7662037037037034E-2</c:v>
                </c:pt>
                <c:pt idx="5847">
                  <c:v>6.7673611111111115E-2</c:v>
                </c:pt>
                <c:pt idx="5848">
                  <c:v>6.7685185185185182E-2</c:v>
                </c:pt>
                <c:pt idx="5849">
                  <c:v>6.7696759259259262E-2</c:v>
                </c:pt>
                <c:pt idx="5850">
                  <c:v>6.7708333333333329E-2</c:v>
                </c:pt>
                <c:pt idx="5851">
                  <c:v>6.7719907407407409E-2</c:v>
                </c:pt>
                <c:pt idx="5852">
                  <c:v>6.7731481481481476E-2</c:v>
                </c:pt>
                <c:pt idx="5853">
                  <c:v>6.7743055555555556E-2</c:v>
                </c:pt>
                <c:pt idx="5854">
                  <c:v>6.7754629629629623E-2</c:v>
                </c:pt>
                <c:pt idx="5855">
                  <c:v>6.7766203703703703E-2</c:v>
                </c:pt>
                <c:pt idx="5856">
                  <c:v>6.7777777777777784E-2</c:v>
                </c:pt>
                <c:pt idx="5857">
                  <c:v>6.7789351851851851E-2</c:v>
                </c:pt>
                <c:pt idx="5858">
                  <c:v>6.7800925925925931E-2</c:v>
                </c:pt>
                <c:pt idx="5859">
                  <c:v>6.7812499999999998E-2</c:v>
                </c:pt>
                <c:pt idx="5860">
                  <c:v>6.7824074074074078E-2</c:v>
                </c:pt>
                <c:pt idx="5861">
                  <c:v>6.7835648148148145E-2</c:v>
                </c:pt>
                <c:pt idx="5862">
                  <c:v>6.7847222222222225E-2</c:v>
                </c:pt>
                <c:pt idx="5863">
                  <c:v>6.7858796296296292E-2</c:v>
                </c:pt>
                <c:pt idx="5864">
                  <c:v>6.7870370370370373E-2</c:v>
                </c:pt>
                <c:pt idx="5865">
                  <c:v>6.7881944444444439E-2</c:v>
                </c:pt>
                <c:pt idx="5866">
                  <c:v>6.789351851851852E-2</c:v>
                </c:pt>
                <c:pt idx="5867">
                  <c:v>6.7905092592592586E-2</c:v>
                </c:pt>
                <c:pt idx="5868">
                  <c:v>6.7916666666666667E-2</c:v>
                </c:pt>
                <c:pt idx="5869">
                  <c:v>6.7928240740740747E-2</c:v>
                </c:pt>
                <c:pt idx="5870">
                  <c:v>6.7939814814814814E-2</c:v>
                </c:pt>
                <c:pt idx="5871">
                  <c:v>6.7951388888888895E-2</c:v>
                </c:pt>
                <c:pt idx="5872">
                  <c:v>6.7962962962962961E-2</c:v>
                </c:pt>
                <c:pt idx="5873">
                  <c:v>6.7974537037037042E-2</c:v>
                </c:pt>
                <c:pt idx="5874">
                  <c:v>6.7986111111111108E-2</c:v>
                </c:pt>
                <c:pt idx="5875">
                  <c:v>6.7997685185185189E-2</c:v>
                </c:pt>
                <c:pt idx="5876">
                  <c:v>6.8009259259259255E-2</c:v>
                </c:pt>
                <c:pt idx="5877">
                  <c:v>6.8020833333333336E-2</c:v>
                </c:pt>
                <c:pt idx="5878">
                  <c:v>6.8032407407407403E-2</c:v>
                </c:pt>
                <c:pt idx="5879">
                  <c:v>6.8043981481481483E-2</c:v>
                </c:pt>
                <c:pt idx="5880">
                  <c:v>6.805555555555555E-2</c:v>
                </c:pt>
                <c:pt idx="5881">
                  <c:v>6.806712962962963E-2</c:v>
                </c:pt>
                <c:pt idx="5882">
                  <c:v>6.8078703703703697E-2</c:v>
                </c:pt>
                <c:pt idx="5883">
                  <c:v>6.8090277777777777E-2</c:v>
                </c:pt>
                <c:pt idx="5884">
                  <c:v>6.8101851851851858E-2</c:v>
                </c:pt>
                <c:pt idx="5885">
                  <c:v>6.8113425925925924E-2</c:v>
                </c:pt>
                <c:pt idx="5886">
                  <c:v>6.8125000000000005E-2</c:v>
                </c:pt>
                <c:pt idx="5887">
                  <c:v>6.8136574074074072E-2</c:v>
                </c:pt>
                <c:pt idx="5888">
                  <c:v>6.8148148148148152E-2</c:v>
                </c:pt>
                <c:pt idx="5889">
                  <c:v>6.8159722222222219E-2</c:v>
                </c:pt>
                <c:pt idx="5890">
                  <c:v>6.8171296296296299E-2</c:v>
                </c:pt>
                <c:pt idx="5891">
                  <c:v>6.8182870370370366E-2</c:v>
                </c:pt>
                <c:pt idx="5892">
                  <c:v>6.8194444444444446E-2</c:v>
                </c:pt>
                <c:pt idx="5893">
                  <c:v>6.8206018518518513E-2</c:v>
                </c:pt>
                <c:pt idx="5894">
                  <c:v>6.8217592592592594E-2</c:v>
                </c:pt>
                <c:pt idx="5895">
                  <c:v>6.822916666666666E-2</c:v>
                </c:pt>
                <c:pt idx="5896">
                  <c:v>6.8240740740740741E-2</c:v>
                </c:pt>
                <c:pt idx="5897">
                  <c:v>6.8252314814814821E-2</c:v>
                </c:pt>
                <c:pt idx="5898">
                  <c:v>6.8263888888888888E-2</c:v>
                </c:pt>
                <c:pt idx="5899">
                  <c:v>6.8275462962962968E-2</c:v>
                </c:pt>
                <c:pt idx="5900">
                  <c:v>6.8287037037037035E-2</c:v>
                </c:pt>
                <c:pt idx="5901">
                  <c:v>6.8298611111111115E-2</c:v>
                </c:pt>
                <c:pt idx="5902">
                  <c:v>6.8310185185185182E-2</c:v>
                </c:pt>
                <c:pt idx="5903">
                  <c:v>6.8321759259259263E-2</c:v>
                </c:pt>
                <c:pt idx="5904">
                  <c:v>6.8333333333333329E-2</c:v>
                </c:pt>
                <c:pt idx="5905">
                  <c:v>6.834490740740741E-2</c:v>
                </c:pt>
                <c:pt idx="5906">
                  <c:v>6.8356481481481476E-2</c:v>
                </c:pt>
                <c:pt idx="5907">
                  <c:v>6.8368055555555557E-2</c:v>
                </c:pt>
                <c:pt idx="5908">
                  <c:v>6.8379629629629624E-2</c:v>
                </c:pt>
                <c:pt idx="5909">
                  <c:v>6.8391203703703704E-2</c:v>
                </c:pt>
                <c:pt idx="5910">
                  <c:v>6.8402777777777785E-2</c:v>
                </c:pt>
                <c:pt idx="5911">
                  <c:v>6.8414351851851851E-2</c:v>
                </c:pt>
                <c:pt idx="5912">
                  <c:v>6.8425925925925932E-2</c:v>
                </c:pt>
                <c:pt idx="5913">
                  <c:v>6.8437499999999998E-2</c:v>
                </c:pt>
                <c:pt idx="5914">
                  <c:v>6.8449074074074079E-2</c:v>
                </c:pt>
                <c:pt idx="5915">
                  <c:v>6.8460648148148145E-2</c:v>
                </c:pt>
                <c:pt idx="5916">
                  <c:v>6.8472222222222226E-2</c:v>
                </c:pt>
                <c:pt idx="5917">
                  <c:v>6.8483796296296293E-2</c:v>
                </c:pt>
                <c:pt idx="5918">
                  <c:v>6.8495370370370373E-2</c:v>
                </c:pt>
                <c:pt idx="5919">
                  <c:v>6.850694444444444E-2</c:v>
                </c:pt>
                <c:pt idx="5920">
                  <c:v>6.851851851851852E-2</c:v>
                </c:pt>
                <c:pt idx="5921">
                  <c:v>6.8530092592592587E-2</c:v>
                </c:pt>
                <c:pt idx="5922">
                  <c:v>6.8541666666666667E-2</c:v>
                </c:pt>
                <c:pt idx="5923">
                  <c:v>6.8553240740740734E-2</c:v>
                </c:pt>
                <c:pt idx="5924">
                  <c:v>6.8564814814814815E-2</c:v>
                </c:pt>
                <c:pt idx="5925">
                  <c:v>6.8576388888888895E-2</c:v>
                </c:pt>
                <c:pt idx="5926">
                  <c:v>6.8587962962962962E-2</c:v>
                </c:pt>
                <c:pt idx="5927">
                  <c:v>6.8599537037037042E-2</c:v>
                </c:pt>
                <c:pt idx="5928">
                  <c:v>6.8611111111111109E-2</c:v>
                </c:pt>
                <c:pt idx="5929">
                  <c:v>6.8622685185185189E-2</c:v>
                </c:pt>
                <c:pt idx="5930">
                  <c:v>6.8634259259259256E-2</c:v>
                </c:pt>
                <c:pt idx="5931">
                  <c:v>6.8645833333333336E-2</c:v>
                </c:pt>
                <c:pt idx="5932">
                  <c:v>6.8657407407407403E-2</c:v>
                </c:pt>
                <c:pt idx="5933">
                  <c:v>6.8668981481481484E-2</c:v>
                </c:pt>
                <c:pt idx="5934">
                  <c:v>6.868055555555555E-2</c:v>
                </c:pt>
                <c:pt idx="5935">
                  <c:v>6.8692129629629631E-2</c:v>
                </c:pt>
                <c:pt idx="5936">
                  <c:v>6.8703703703703697E-2</c:v>
                </c:pt>
                <c:pt idx="5937">
                  <c:v>6.8715277777777778E-2</c:v>
                </c:pt>
                <c:pt idx="5938">
                  <c:v>6.8726851851851858E-2</c:v>
                </c:pt>
                <c:pt idx="5939">
                  <c:v>6.8738425925925925E-2</c:v>
                </c:pt>
                <c:pt idx="5940">
                  <c:v>6.8750000000000006E-2</c:v>
                </c:pt>
                <c:pt idx="5941">
                  <c:v>6.8761574074074072E-2</c:v>
                </c:pt>
                <c:pt idx="5942">
                  <c:v>6.8773148148148153E-2</c:v>
                </c:pt>
                <c:pt idx="5943">
                  <c:v>6.8784722222222219E-2</c:v>
                </c:pt>
                <c:pt idx="5944">
                  <c:v>6.87962962962963E-2</c:v>
                </c:pt>
                <c:pt idx="5945">
                  <c:v>6.8807870370370366E-2</c:v>
                </c:pt>
                <c:pt idx="5946">
                  <c:v>6.8819444444444447E-2</c:v>
                </c:pt>
                <c:pt idx="5947">
                  <c:v>6.8831018518518514E-2</c:v>
                </c:pt>
                <c:pt idx="5948">
                  <c:v>6.8842592592592594E-2</c:v>
                </c:pt>
                <c:pt idx="5949">
                  <c:v>6.8854166666666661E-2</c:v>
                </c:pt>
                <c:pt idx="5950">
                  <c:v>6.8865740740740741E-2</c:v>
                </c:pt>
                <c:pt idx="5951">
                  <c:v>6.8877314814814808E-2</c:v>
                </c:pt>
                <c:pt idx="5952">
                  <c:v>6.8888888888888888E-2</c:v>
                </c:pt>
                <c:pt idx="5953">
                  <c:v>6.8900462962962969E-2</c:v>
                </c:pt>
                <c:pt idx="5954">
                  <c:v>6.8912037037037036E-2</c:v>
                </c:pt>
                <c:pt idx="5955">
                  <c:v>6.8923611111111116E-2</c:v>
                </c:pt>
                <c:pt idx="5956">
                  <c:v>6.8935185185185183E-2</c:v>
                </c:pt>
                <c:pt idx="5957">
                  <c:v>6.8946759259259263E-2</c:v>
                </c:pt>
                <c:pt idx="5958">
                  <c:v>6.895833333333333E-2</c:v>
                </c:pt>
                <c:pt idx="5959">
                  <c:v>6.896990740740741E-2</c:v>
                </c:pt>
                <c:pt idx="5960">
                  <c:v>6.8981481481481477E-2</c:v>
                </c:pt>
                <c:pt idx="5961">
                  <c:v>6.8993055555555557E-2</c:v>
                </c:pt>
                <c:pt idx="5962">
                  <c:v>6.9004629629629624E-2</c:v>
                </c:pt>
                <c:pt idx="5963">
                  <c:v>6.9016203703703705E-2</c:v>
                </c:pt>
                <c:pt idx="5964">
                  <c:v>6.9027777777777771E-2</c:v>
                </c:pt>
                <c:pt idx="5965">
                  <c:v>6.9039351851851852E-2</c:v>
                </c:pt>
                <c:pt idx="5966">
                  <c:v>6.9050925925925932E-2</c:v>
                </c:pt>
                <c:pt idx="5967">
                  <c:v>6.9062499999999999E-2</c:v>
                </c:pt>
                <c:pt idx="5968">
                  <c:v>6.9074074074074079E-2</c:v>
                </c:pt>
                <c:pt idx="5969">
                  <c:v>6.9085648148148146E-2</c:v>
                </c:pt>
                <c:pt idx="5970">
                  <c:v>6.9097222222222227E-2</c:v>
                </c:pt>
                <c:pt idx="5971">
                  <c:v>6.9108796296296293E-2</c:v>
                </c:pt>
                <c:pt idx="5972">
                  <c:v>6.9120370370370374E-2</c:v>
                </c:pt>
                <c:pt idx="5973">
                  <c:v>6.913194444444444E-2</c:v>
                </c:pt>
                <c:pt idx="5974">
                  <c:v>6.9143518518518521E-2</c:v>
                </c:pt>
                <c:pt idx="5975">
                  <c:v>6.9155092592592587E-2</c:v>
                </c:pt>
                <c:pt idx="5976">
                  <c:v>6.9166666666666668E-2</c:v>
                </c:pt>
                <c:pt idx="5977">
                  <c:v>6.9178240740740735E-2</c:v>
                </c:pt>
                <c:pt idx="5978">
                  <c:v>6.9189814814814815E-2</c:v>
                </c:pt>
                <c:pt idx="5979">
                  <c:v>6.9201388888888896E-2</c:v>
                </c:pt>
                <c:pt idx="5980">
                  <c:v>6.9212962962962962E-2</c:v>
                </c:pt>
                <c:pt idx="5981">
                  <c:v>6.9224537037037043E-2</c:v>
                </c:pt>
                <c:pt idx="5982">
                  <c:v>6.9236111111111109E-2</c:v>
                </c:pt>
                <c:pt idx="5983">
                  <c:v>6.924768518518519E-2</c:v>
                </c:pt>
                <c:pt idx="5984">
                  <c:v>6.9259259259259257E-2</c:v>
                </c:pt>
                <c:pt idx="5985">
                  <c:v>6.9270833333333337E-2</c:v>
                </c:pt>
                <c:pt idx="5986">
                  <c:v>6.9282407407407404E-2</c:v>
                </c:pt>
                <c:pt idx="5987">
                  <c:v>6.9293981481481484E-2</c:v>
                </c:pt>
                <c:pt idx="5988">
                  <c:v>6.9305555555555551E-2</c:v>
                </c:pt>
                <c:pt idx="5989">
                  <c:v>6.9317129629629631E-2</c:v>
                </c:pt>
                <c:pt idx="5990">
                  <c:v>6.9328703703703698E-2</c:v>
                </c:pt>
                <c:pt idx="5991">
                  <c:v>6.9340277777777778E-2</c:v>
                </c:pt>
                <c:pt idx="5992">
                  <c:v>6.9351851851851845E-2</c:v>
                </c:pt>
                <c:pt idx="5993">
                  <c:v>6.9363425925925926E-2</c:v>
                </c:pt>
                <c:pt idx="5994">
                  <c:v>6.9375000000000006E-2</c:v>
                </c:pt>
                <c:pt idx="5995">
                  <c:v>6.9386574074074073E-2</c:v>
                </c:pt>
                <c:pt idx="5996">
                  <c:v>6.9398148148148153E-2</c:v>
                </c:pt>
                <c:pt idx="5997">
                  <c:v>6.940972222222222E-2</c:v>
                </c:pt>
                <c:pt idx="5998">
                  <c:v>6.94212962962963E-2</c:v>
                </c:pt>
                <c:pt idx="5999">
                  <c:v>6.9432870370370367E-2</c:v>
                </c:pt>
                <c:pt idx="6000">
                  <c:v>6.9444444444444448E-2</c:v>
                </c:pt>
                <c:pt idx="6001">
                  <c:v>6.9456018518518514E-2</c:v>
                </c:pt>
                <c:pt idx="6002">
                  <c:v>6.9467592592592595E-2</c:v>
                </c:pt>
                <c:pt idx="6003">
                  <c:v>6.9479166666666661E-2</c:v>
                </c:pt>
                <c:pt idx="6004">
                  <c:v>6.9490740740740742E-2</c:v>
                </c:pt>
                <c:pt idx="6005">
                  <c:v>6.9502314814814808E-2</c:v>
                </c:pt>
                <c:pt idx="6006">
                  <c:v>6.9513888888888889E-2</c:v>
                </c:pt>
                <c:pt idx="6007">
                  <c:v>6.9525462962962969E-2</c:v>
                </c:pt>
                <c:pt idx="6008">
                  <c:v>6.9537037037037036E-2</c:v>
                </c:pt>
                <c:pt idx="6009">
                  <c:v>6.9548611111111117E-2</c:v>
                </c:pt>
                <c:pt idx="6010">
                  <c:v>6.9560185185185183E-2</c:v>
                </c:pt>
                <c:pt idx="6011">
                  <c:v>6.9571759259259264E-2</c:v>
                </c:pt>
                <c:pt idx="6012">
                  <c:v>6.958333333333333E-2</c:v>
                </c:pt>
                <c:pt idx="6013">
                  <c:v>6.9594907407407411E-2</c:v>
                </c:pt>
                <c:pt idx="6014">
                  <c:v>6.9606481481481478E-2</c:v>
                </c:pt>
                <c:pt idx="6015">
                  <c:v>6.9618055555555558E-2</c:v>
                </c:pt>
                <c:pt idx="6016">
                  <c:v>6.9629629629629625E-2</c:v>
                </c:pt>
                <c:pt idx="6017">
                  <c:v>6.9641203703703705E-2</c:v>
                </c:pt>
                <c:pt idx="6018">
                  <c:v>6.9652777777777772E-2</c:v>
                </c:pt>
                <c:pt idx="6019">
                  <c:v>6.9664351851851852E-2</c:v>
                </c:pt>
                <c:pt idx="6020">
                  <c:v>6.9675925925925933E-2</c:v>
                </c:pt>
                <c:pt idx="6021">
                  <c:v>6.9687499999999999E-2</c:v>
                </c:pt>
                <c:pt idx="6022">
                  <c:v>6.969907407407408E-2</c:v>
                </c:pt>
                <c:pt idx="6023">
                  <c:v>6.9710648148148147E-2</c:v>
                </c:pt>
                <c:pt idx="6024">
                  <c:v>6.9722222222222227E-2</c:v>
                </c:pt>
                <c:pt idx="6025">
                  <c:v>6.9733796296296294E-2</c:v>
                </c:pt>
                <c:pt idx="6026">
                  <c:v>6.9745370370370374E-2</c:v>
                </c:pt>
                <c:pt idx="6027">
                  <c:v>6.9756944444444441E-2</c:v>
                </c:pt>
                <c:pt idx="6028">
                  <c:v>6.9768518518518521E-2</c:v>
                </c:pt>
                <c:pt idx="6029">
                  <c:v>6.9780092592592588E-2</c:v>
                </c:pt>
                <c:pt idx="6030">
                  <c:v>6.9791666666666669E-2</c:v>
                </c:pt>
                <c:pt idx="6031">
                  <c:v>6.9803240740740735E-2</c:v>
                </c:pt>
                <c:pt idx="6032">
                  <c:v>6.9814814814814816E-2</c:v>
                </c:pt>
                <c:pt idx="6033">
                  <c:v>6.9826388888888882E-2</c:v>
                </c:pt>
                <c:pt idx="6034">
                  <c:v>6.9837962962962963E-2</c:v>
                </c:pt>
                <c:pt idx="6035">
                  <c:v>6.9849537037037043E-2</c:v>
                </c:pt>
                <c:pt idx="6036">
                  <c:v>6.986111111111111E-2</c:v>
                </c:pt>
                <c:pt idx="6037">
                  <c:v>6.987268518518519E-2</c:v>
                </c:pt>
                <c:pt idx="6038">
                  <c:v>6.9884259259259257E-2</c:v>
                </c:pt>
                <c:pt idx="6039">
                  <c:v>6.9895833333333338E-2</c:v>
                </c:pt>
                <c:pt idx="6040">
                  <c:v>6.9907407407407404E-2</c:v>
                </c:pt>
                <c:pt idx="6041">
                  <c:v>6.9918981481481485E-2</c:v>
                </c:pt>
                <c:pt idx="6042">
                  <c:v>6.9930555555555551E-2</c:v>
                </c:pt>
                <c:pt idx="6043">
                  <c:v>6.9942129629629632E-2</c:v>
                </c:pt>
                <c:pt idx="6044">
                  <c:v>6.9953703703703699E-2</c:v>
                </c:pt>
                <c:pt idx="6045">
                  <c:v>6.9965277777777779E-2</c:v>
                </c:pt>
                <c:pt idx="6046">
                  <c:v>6.9976851851851846E-2</c:v>
                </c:pt>
                <c:pt idx="6047">
                  <c:v>6.9988425925925926E-2</c:v>
                </c:pt>
                <c:pt idx="6048">
                  <c:v>7.0000000000000007E-2</c:v>
                </c:pt>
                <c:pt idx="6049">
                  <c:v>7.0011574074074073E-2</c:v>
                </c:pt>
                <c:pt idx="6050">
                  <c:v>7.0023148148148154E-2</c:v>
                </c:pt>
                <c:pt idx="6051">
                  <c:v>7.003472222222222E-2</c:v>
                </c:pt>
                <c:pt idx="6052">
                  <c:v>7.0046296296296301E-2</c:v>
                </c:pt>
                <c:pt idx="6053">
                  <c:v>7.0057870370370368E-2</c:v>
                </c:pt>
                <c:pt idx="6054">
                  <c:v>7.0069444444444448E-2</c:v>
                </c:pt>
                <c:pt idx="6055">
                  <c:v>7.0081018518518515E-2</c:v>
                </c:pt>
                <c:pt idx="6056">
                  <c:v>7.0092592592592595E-2</c:v>
                </c:pt>
                <c:pt idx="6057">
                  <c:v>7.0104166666666662E-2</c:v>
                </c:pt>
                <c:pt idx="6058">
                  <c:v>7.0115740740740742E-2</c:v>
                </c:pt>
                <c:pt idx="6059">
                  <c:v>7.0127314814814809E-2</c:v>
                </c:pt>
                <c:pt idx="6060">
                  <c:v>7.013888888888889E-2</c:v>
                </c:pt>
                <c:pt idx="6061">
                  <c:v>7.0150462962962956E-2</c:v>
                </c:pt>
                <c:pt idx="6062">
                  <c:v>7.0162037037037037E-2</c:v>
                </c:pt>
                <c:pt idx="6063">
                  <c:v>7.0173611111111117E-2</c:v>
                </c:pt>
                <c:pt idx="6064">
                  <c:v>7.0185185185185184E-2</c:v>
                </c:pt>
                <c:pt idx="6065">
                  <c:v>7.0196759259259264E-2</c:v>
                </c:pt>
                <c:pt idx="6066">
                  <c:v>7.0208333333333331E-2</c:v>
                </c:pt>
                <c:pt idx="6067">
                  <c:v>7.0219907407407411E-2</c:v>
                </c:pt>
                <c:pt idx="6068">
                  <c:v>7.0231481481481478E-2</c:v>
                </c:pt>
                <c:pt idx="6069">
                  <c:v>7.0243055555555559E-2</c:v>
                </c:pt>
                <c:pt idx="6070">
                  <c:v>7.0254629629629625E-2</c:v>
                </c:pt>
                <c:pt idx="6071">
                  <c:v>7.0266203703703706E-2</c:v>
                </c:pt>
                <c:pt idx="6072">
                  <c:v>7.0277777777777772E-2</c:v>
                </c:pt>
                <c:pt idx="6073">
                  <c:v>7.0289351851851853E-2</c:v>
                </c:pt>
                <c:pt idx="6074">
                  <c:v>7.0300925925925919E-2</c:v>
                </c:pt>
                <c:pt idx="6075">
                  <c:v>7.03125E-2</c:v>
                </c:pt>
                <c:pt idx="6076">
                  <c:v>7.0324074074074081E-2</c:v>
                </c:pt>
                <c:pt idx="6077">
                  <c:v>7.0335648148148147E-2</c:v>
                </c:pt>
                <c:pt idx="6078">
                  <c:v>7.0347222222222228E-2</c:v>
                </c:pt>
                <c:pt idx="6079">
                  <c:v>7.0358796296296294E-2</c:v>
                </c:pt>
                <c:pt idx="6080">
                  <c:v>7.0370370370370375E-2</c:v>
                </c:pt>
                <c:pt idx="6081">
                  <c:v>7.0381944444444441E-2</c:v>
                </c:pt>
                <c:pt idx="6082">
                  <c:v>7.0393518518518522E-2</c:v>
                </c:pt>
                <c:pt idx="6083">
                  <c:v>7.0405092592592589E-2</c:v>
                </c:pt>
                <c:pt idx="6084">
                  <c:v>7.0416666666666669E-2</c:v>
                </c:pt>
                <c:pt idx="6085">
                  <c:v>7.0428240740740736E-2</c:v>
                </c:pt>
                <c:pt idx="6086">
                  <c:v>7.0439814814814816E-2</c:v>
                </c:pt>
                <c:pt idx="6087">
                  <c:v>7.0451388888888883E-2</c:v>
                </c:pt>
                <c:pt idx="6088">
                  <c:v>7.0462962962962963E-2</c:v>
                </c:pt>
                <c:pt idx="6089">
                  <c:v>7.0474537037037044E-2</c:v>
                </c:pt>
                <c:pt idx="6090">
                  <c:v>7.048611111111111E-2</c:v>
                </c:pt>
                <c:pt idx="6091">
                  <c:v>7.0497685185185191E-2</c:v>
                </c:pt>
                <c:pt idx="6092">
                  <c:v>7.0509259259259258E-2</c:v>
                </c:pt>
                <c:pt idx="6093">
                  <c:v>7.0520833333333338E-2</c:v>
                </c:pt>
                <c:pt idx="6094">
                  <c:v>7.0532407407407405E-2</c:v>
                </c:pt>
                <c:pt idx="6095">
                  <c:v>7.0543981481481485E-2</c:v>
                </c:pt>
                <c:pt idx="6096">
                  <c:v>7.0555555555555552E-2</c:v>
                </c:pt>
                <c:pt idx="6097">
                  <c:v>7.0567129629629632E-2</c:v>
                </c:pt>
                <c:pt idx="6098">
                  <c:v>7.0578703703703699E-2</c:v>
                </c:pt>
                <c:pt idx="6099">
                  <c:v>7.059027777777778E-2</c:v>
                </c:pt>
                <c:pt idx="6100">
                  <c:v>7.0601851851851846E-2</c:v>
                </c:pt>
                <c:pt idx="6101">
                  <c:v>7.0613425925925927E-2</c:v>
                </c:pt>
                <c:pt idx="6102">
                  <c:v>7.0624999999999993E-2</c:v>
                </c:pt>
                <c:pt idx="6103">
                  <c:v>7.0636574074074074E-2</c:v>
                </c:pt>
                <c:pt idx="6104">
                  <c:v>7.0648148148148154E-2</c:v>
                </c:pt>
                <c:pt idx="6105">
                  <c:v>7.0659722222222221E-2</c:v>
                </c:pt>
                <c:pt idx="6106">
                  <c:v>7.0671296296296301E-2</c:v>
                </c:pt>
                <c:pt idx="6107">
                  <c:v>7.0682870370370368E-2</c:v>
                </c:pt>
                <c:pt idx="6108">
                  <c:v>7.0694444444444449E-2</c:v>
                </c:pt>
                <c:pt idx="6109">
                  <c:v>7.0706018518518515E-2</c:v>
                </c:pt>
                <c:pt idx="6110">
                  <c:v>7.0717592592592596E-2</c:v>
                </c:pt>
                <c:pt idx="6111">
                  <c:v>7.0729166666666662E-2</c:v>
                </c:pt>
                <c:pt idx="6112">
                  <c:v>7.0740740740740743E-2</c:v>
                </c:pt>
                <c:pt idx="6113">
                  <c:v>7.075231481481481E-2</c:v>
                </c:pt>
                <c:pt idx="6114">
                  <c:v>7.076388888888889E-2</c:v>
                </c:pt>
                <c:pt idx="6115">
                  <c:v>7.0775462962962957E-2</c:v>
                </c:pt>
                <c:pt idx="6116">
                  <c:v>7.0787037037037037E-2</c:v>
                </c:pt>
                <c:pt idx="6117">
                  <c:v>7.0798611111111118E-2</c:v>
                </c:pt>
                <c:pt idx="6118">
                  <c:v>7.0810185185185184E-2</c:v>
                </c:pt>
                <c:pt idx="6119">
                  <c:v>7.0821759259259265E-2</c:v>
                </c:pt>
                <c:pt idx="6120">
                  <c:v>7.0833333333333331E-2</c:v>
                </c:pt>
                <c:pt idx="6121">
                  <c:v>7.0844907407407412E-2</c:v>
                </c:pt>
                <c:pt idx="6122">
                  <c:v>7.0856481481481479E-2</c:v>
                </c:pt>
                <c:pt idx="6123">
                  <c:v>7.0868055555555559E-2</c:v>
                </c:pt>
                <c:pt idx="6124">
                  <c:v>7.0879629629629626E-2</c:v>
                </c:pt>
                <c:pt idx="6125">
                  <c:v>7.0891203703703706E-2</c:v>
                </c:pt>
                <c:pt idx="6126">
                  <c:v>7.0902777777777773E-2</c:v>
                </c:pt>
                <c:pt idx="6127">
                  <c:v>7.0914351851851853E-2</c:v>
                </c:pt>
                <c:pt idx="6128">
                  <c:v>7.092592592592592E-2</c:v>
                </c:pt>
                <c:pt idx="6129">
                  <c:v>7.0937500000000001E-2</c:v>
                </c:pt>
                <c:pt idx="6130">
                  <c:v>7.0949074074074067E-2</c:v>
                </c:pt>
                <c:pt idx="6131">
                  <c:v>7.0960648148148148E-2</c:v>
                </c:pt>
                <c:pt idx="6132">
                  <c:v>7.0972222222222228E-2</c:v>
                </c:pt>
                <c:pt idx="6133">
                  <c:v>7.0983796296296295E-2</c:v>
                </c:pt>
                <c:pt idx="6134">
                  <c:v>7.0995370370370375E-2</c:v>
                </c:pt>
                <c:pt idx="6135">
                  <c:v>7.1006944444444442E-2</c:v>
                </c:pt>
                <c:pt idx="6136">
                  <c:v>7.1018518518518522E-2</c:v>
                </c:pt>
                <c:pt idx="6137">
                  <c:v>7.1030092592592589E-2</c:v>
                </c:pt>
                <c:pt idx="6138">
                  <c:v>7.104166666666667E-2</c:v>
                </c:pt>
                <c:pt idx="6139">
                  <c:v>7.1053240740740736E-2</c:v>
                </c:pt>
                <c:pt idx="6140">
                  <c:v>7.1064814814814817E-2</c:v>
                </c:pt>
                <c:pt idx="6141">
                  <c:v>7.1076388888888883E-2</c:v>
                </c:pt>
                <c:pt idx="6142">
                  <c:v>7.1087962962962964E-2</c:v>
                </c:pt>
                <c:pt idx="6143">
                  <c:v>7.1099537037037031E-2</c:v>
                </c:pt>
                <c:pt idx="6144">
                  <c:v>7.1111111111111111E-2</c:v>
                </c:pt>
                <c:pt idx="6145">
                  <c:v>7.1122685185185192E-2</c:v>
                </c:pt>
                <c:pt idx="6146">
                  <c:v>7.1134259259259258E-2</c:v>
                </c:pt>
                <c:pt idx="6147">
                  <c:v>7.1145833333333339E-2</c:v>
                </c:pt>
                <c:pt idx="6148">
                  <c:v>7.1157407407407405E-2</c:v>
                </c:pt>
                <c:pt idx="6149">
                  <c:v>7.1168981481481486E-2</c:v>
                </c:pt>
                <c:pt idx="6150">
                  <c:v>7.1180555555555552E-2</c:v>
                </c:pt>
                <c:pt idx="6151">
                  <c:v>7.1192129629629633E-2</c:v>
                </c:pt>
                <c:pt idx="6152">
                  <c:v>7.12037037037037E-2</c:v>
                </c:pt>
                <c:pt idx="6153">
                  <c:v>7.121527777777778E-2</c:v>
                </c:pt>
                <c:pt idx="6154">
                  <c:v>7.1226851851851847E-2</c:v>
                </c:pt>
                <c:pt idx="6155">
                  <c:v>7.1238425925925927E-2</c:v>
                </c:pt>
                <c:pt idx="6156">
                  <c:v>7.1249999999999994E-2</c:v>
                </c:pt>
                <c:pt idx="6157">
                  <c:v>7.1261574074074074E-2</c:v>
                </c:pt>
                <c:pt idx="6158">
                  <c:v>7.1273148148148155E-2</c:v>
                </c:pt>
                <c:pt idx="6159">
                  <c:v>7.1284722222222222E-2</c:v>
                </c:pt>
                <c:pt idx="6160">
                  <c:v>7.1296296296296302E-2</c:v>
                </c:pt>
                <c:pt idx="6161">
                  <c:v>7.1307870370370369E-2</c:v>
                </c:pt>
                <c:pt idx="6162">
                  <c:v>7.1319444444444449E-2</c:v>
                </c:pt>
                <c:pt idx="6163">
                  <c:v>7.1331018518518516E-2</c:v>
                </c:pt>
                <c:pt idx="6164">
                  <c:v>7.1342592592592596E-2</c:v>
                </c:pt>
                <c:pt idx="6165">
                  <c:v>7.1354166666666663E-2</c:v>
                </c:pt>
                <c:pt idx="6166">
                  <c:v>7.1365740740740743E-2</c:v>
                </c:pt>
                <c:pt idx="6167">
                  <c:v>7.137731481481481E-2</c:v>
                </c:pt>
                <c:pt idx="6168">
                  <c:v>7.1388888888888891E-2</c:v>
                </c:pt>
                <c:pt idx="6169">
                  <c:v>7.1400462962962957E-2</c:v>
                </c:pt>
                <c:pt idx="6170">
                  <c:v>7.1412037037037038E-2</c:v>
                </c:pt>
                <c:pt idx="6171">
                  <c:v>7.1423611111111104E-2</c:v>
                </c:pt>
                <c:pt idx="6172">
                  <c:v>7.1435185185185185E-2</c:v>
                </c:pt>
                <c:pt idx="6173">
                  <c:v>7.1446759259259265E-2</c:v>
                </c:pt>
                <c:pt idx="6174">
                  <c:v>7.1458333333333332E-2</c:v>
                </c:pt>
                <c:pt idx="6175">
                  <c:v>7.1469907407407413E-2</c:v>
                </c:pt>
                <c:pt idx="6176">
                  <c:v>7.1481481481481479E-2</c:v>
                </c:pt>
                <c:pt idx="6177">
                  <c:v>7.149305555555556E-2</c:v>
                </c:pt>
                <c:pt idx="6178">
                  <c:v>7.1504629629629626E-2</c:v>
                </c:pt>
                <c:pt idx="6179">
                  <c:v>7.1516203703703707E-2</c:v>
                </c:pt>
                <c:pt idx="6180">
                  <c:v>7.1527777777777773E-2</c:v>
                </c:pt>
                <c:pt idx="6181">
                  <c:v>7.1539351851851854E-2</c:v>
                </c:pt>
                <c:pt idx="6182">
                  <c:v>7.1550925925925921E-2</c:v>
                </c:pt>
                <c:pt idx="6183">
                  <c:v>7.1562500000000001E-2</c:v>
                </c:pt>
                <c:pt idx="6184">
                  <c:v>7.1574074074074068E-2</c:v>
                </c:pt>
                <c:pt idx="6185">
                  <c:v>7.1585648148148148E-2</c:v>
                </c:pt>
                <c:pt idx="6186">
                  <c:v>7.1597222222222229E-2</c:v>
                </c:pt>
                <c:pt idx="6187">
                  <c:v>7.1608796296296295E-2</c:v>
                </c:pt>
                <c:pt idx="6188">
                  <c:v>7.1620370370370376E-2</c:v>
                </c:pt>
                <c:pt idx="6189">
                  <c:v>7.1631944444444443E-2</c:v>
                </c:pt>
                <c:pt idx="6190">
                  <c:v>7.1643518518518523E-2</c:v>
                </c:pt>
                <c:pt idx="6191">
                  <c:v>7.165509259259259E-2</c:v>
                </c:pt>
                <c:pt idx="6192">
                  <c:v>7.166666666666667E-2</c:v>
                </c:pt>
                <c:pt idx="6193">
                  <c:v>7.1678240740740737E-2</c:v>
                </c:pt>
                <c:pt idx="6194">
                  <c:v>7.1689814814814817E-2</c:v>
                </c:pt>
                <c:pt idx="6195">
                  <c:v>7.1701388888888884E-2</c:v>
                </c:pt>
                <c:pt idx="6196">
                  <c:v>7.1712962962962964E-2</c:v>
                </c:pt>
                <c:pt idx="6197">
                  <c:v>7.1724537037037031E-2</c:v>
                </c:pt>
                <c:pt idx="6198">
                  <c:v>7.1736111111111112E-2</c:v>
                </c:pt>
                <c:pt idx="6199">
                  <c:v>7.1747685185185192E-2</c:v>
                </c:pt>
                <c:pt idx="6200">
                  <c:v>7.1759259259259259E-2</c:v>
                </c:pt>
                <c:pt idx="6201">
                  <c:v>7.1770833333333339E-2</c:v>
                </c:pt>
                <c:pt idx="6202">
                  <c:v>7.1782407407407406E-2</c:v>
                </c:pt>
                <c:pt idx="6203">
                  <c:v>7.1793981481481486E-2</c:v>
                </c:pt>
                <c:pt idx="6204">
                  <c:v>7.1805555555555553E-2</c:v>
                </c:pt>
                <c:pt idx="6205">
                  <c:v>7.1817129629629634E-2</c:v>
                </c:pt>
                <c:pt idx="6206">
                  <c:v>7.18287037037037E-2</c:v>
                </c:pt>
                <c:pt idx="6207">
                  <c:v>7.1840277777777781E-2</c:v>
                </c:pt>
                <c:pt idx="6208">
                  <c:v>7.1851851851851847E-2</c:v>
                </c:pt>
                <c:pt idx="6209">
                  <c:v>7.1863425925925928E-2</c:v>
                </c:pt>
                <c:pt idx="6210">
                  <c:v>7.1874999999999994E-2</c:v>
                </c:pt>
                <c:pt idx="6211">
                  <c:v>7.1886574074074075E-2</c:v>
                </c:pt>
                <c:pt idx="6212">
                  <c:v>7.1898148148148142E-2</c:v>
                </c:pt>
                <c:pt idx="6213">
                  <c:v>7.1909722222222222E-2</c:v>
                </c:pt>
                <c:pt idx="6214">
                  <c:v>7.1921296296296303E-2</c:v>
                </c:pt>
                <c:pt idx="6215">
                  <c:v>7.1932870370370369E-2</c:v>
                </c:pt>
                <c:pt idx="6216">
                  <c:v>7.194444444444445E-2</c:v>
                </c:pt>
                <c:pt idx="6217">
                  <c:v>7.1956018518518516E-2</c:v>
                </c:pt>
                <c:pt idx="6218">
                  <c:v>7.1967592592592597E-2</c:v>
                </c:pt>
                <c:pt idx="6219">
                  <c:v>7.1979166666666664E-2</c:v>
                </c:pt>
                <c:pt idx="6220">
                  <c:v>7.1990740740740744E-2</c:v>
                </c:pt>
                <c:pt idx="6221">
                  <c:v>7.2002314814814811E-2</c:v>
                </c:pt>
                <c:pt idx="6222">
                  <c:v>7.2013888888888891E-2</c:v>
                </c:pt>
                <c:pt idx="6223">
                  <c:v>7.2025462962962958E-2</c:v>
                </c:pt>
                <c:pt idx="6224">
                  <c:v>7.2037037037037038E-2</c:v>
                </c:pt>
                <c:pt idx="6225">
                  <c:v>7.2048611111111105E-2</c:v>
                </c:pt>
                <c:pt idx="6226">
                  <c:v>7.2060185185185185E-2</c:v>
                </c:pt>
                <c:pt idx="6227">
                  <c:v>7.2071759259259266E-2</c:v>
                </c:pt>
                <c:pt idx="6228">
                  <c:v>7.2083333333333333E-2</c:v>
                </c:pt>
                <c:pt idx="6229">
                  <c:v>7.2094907407407413E-2</c:v>
                </c:pt>
                <c:pt idx="6230">
                  <c:v>7.210648148148148E-2</c:v>
                </c:pt>
                <c:pt idx="6231">
                  <c:v>7.211805555555556E-2</c:v>
                </c:pt>
                <c:pt idx="6232">
                  <c:v>7.2129629629629627E-2</c:v>
                </c:pt>
                <c:pt idx="6233">
                  <c:v>7.2141203703703707E-2</c:v>
                </c:pt>
                <c:pt idx="6234">
                  <c:v>7.2152777777777774E-2</c:v>
                </c:pt>
                <c:pt idx="6235">
                  <c:v>7.2164351851851855E-2</c:v>
                </c:pt>
                <c:pt idx="6236">
                  <c:v>7.2175925925925921E-2</c:v>
                </c:pt>
                <c:pt idx="6237">
                  <c:v>7.2187500000000002E-2</c:v>
                </c:pt>
                <c:pt idx="6238">
                  <c:v>7.2199074074074068E-2</c:v>
                </c:pt>
                <c:pt idx="6239">
                  <c:v>7.2210648148148149E-2</c:v>
                </c:pt>
                <c:pt idx="6240">
                  <c:v>7.2222222222222215E-2</c:v>
                </c:pt>
                <c:pt idx="6241">
                  <c:v>7.2233796296296296E-2</c:v>
                </c:pt>
                <c:pt idx="6242">
                  <c:v>7.2245370370370376E-2</c:v>
                </c:pt>
                <c:pt idx="6243">
                  <c:v>7.2256944444444443E-2</c:v>
                </c:pt>
                <c:pt idx="6244">
                  <c:v>7.2268518518518524E-2</c:v>
                </c:pt>
                <c:pt idx="6245">
                  <c:v>7.228009259259259E-2</c:v>
                </c:pt>
                <c:pt idx="6246">
                  <c:v>7.2291666666666671E-2</c:v>
                </c:pt>
                <c:pt idx="6247">
                  <c:v>7.2303240740740737E-2</c:v>
                </c:pt>
                <c:pt idx="6248">
                  <c:v>7.2314814814814818E-2</c:v>
                </c:pt>
                <c:pt idx="6249">
                  <c:v>7.2326388888888885E-2</c:v>
                </c:pt>
                <c:pt idx="6250">
                  <c:v>7.2337962962962965E-2</c:v>
                </c:pt>
                <c:pt idx="6251">
                  <c:v>7.2349537037037032E-2</c:v>
                </c:pt>
                <c:pt idx="6252">
                  <c:v>7.2361111111111112E-2</c:v>
                </c:pt>
                <c:pt idx="6253">
                  <c:v>7.2372685185185179E-2</c:v>
                </c:pt>
                <c:pt idx="6254">
                  <c:v>7.2384259259259259E-2</c:v>
                </c:pt>
                <c:pt idx="6255">
                  <c:v>7.239583333333334E-2</c:v>
                </c:pt>
                <c:pt idx="6256">
                  <c:v>7.2407407407407406E-2</c:v>
                </c:pt>
                <c:pt idx="6257">
                  <c:v>7.2418981481481487E-2</c:v>
                </c:pt>
                <c:pt idx="6258">
                  <c:v>7.2430555555555554E-2</c:v>
                </c:pt>
                <c:pt idx="6259">
                  <c:v>7.2442129629629634E-2</c:v>
                </c:pt>
                <c:pt idx="6260">
                  <c:v>7.2453703703703701E-2</c:v>
                </c:pt>
                <c:pt idx="6261">
                  <c:v>7.2465277777777781E-2</c:v>
                </c:pt>
                <c:pt idx="6262">
                  <c:v>7.2476851851851848E-2</c:v>
                </c:pt>
                <c:pt idx="6263">
                  <c:v>7.2488425925925928E-2</c:v>
                </c:pt>
                <c:pt idx="6264">
                  <c:v>7.2499999999999995E-2</c:v>
                </c:pt>
                <c:pt idx="6265">
                  <c:v>7.2511574074074076E-2</c:v>
                </c:pt>
                <c:pt idx="6266">
                  <c:v>7.2523148148148142E-2</c:v>
                </c:pt>
                <c:pt idx="6267">
                  <c:v>7.2534722222222223E-2</c:v>
                </c:pt>
                <c:pt idx="6268">
                  <c:v>7.2546296296296303E-2</c:v>
                </c:pt>
                <c:pt idx="6269">
                  <c:v>7.255787037037037E-2</c:v>
                </c:pt>
                <c:pt idx="6270">
                  <c:v>7.256944444444445E-2</c:v>
                </c:pt>
                <c:pt idx="6271">
                  <c:v>7.2581018518518517E-2</c:v>
                </c:pt>
                <c:pt idx="6272">
                  <c:v>7.2592592592592597E-2</c:v>
                </c:pt>
                <c:pt idx="6273">
                  <c:v>7.2604166666666664E-2</c:v>
                </c:pt>
                <c:pt idx="6274">
                  <c:v>7.2615740740740745E-2</c:v>
                </c:pt>
                <c:pt idx="6275">
                  <c:v>7.2627314814814811E-2</c:v>
                </c:pt>
                <c:pt idx="6276">
                  <c:v>7.2638888888888892E-2</c:v>
                </c:pt>
                <c:pt idx="6277">
                  <c:v>7.2650462962962958E-2</c:v>
                </c:pt>
                <c:pt idx="6278">
                  <c:v>7.2662037037037039E-2</c:v>
                </c:pt>
                <c:pt idx="6279">
                  <c:v>7.2673611111111105E-2</c:v>
                </c:pt>
                <c:pt idx="6280">
                  <c:v>7.2685185185185186E-2</c:v>
                </c:pt>
                <c:pt idx="6281">
                  <c:v>7.2696759259259253E-2</c:v>
                </c:pt>
                <c:pt idx="6282">
                  <c:v>7.2708333333333333E-2</c:v>
                </c:pt>
                <c:pt idx="6283">
                  <c:v>7.2719907407407414E-2</c:v>
                </c:pt>
                <c:pt idx="6284">
                  <c:v>7.273148148148148E-2</c:v>
                </c:pt>
                <c:pt idx="6285">
                  <c:v>7.2743055555555561E-2</c:v>
                </c:pt>
                <c:pt idx="6286">
                  <c:v>7.2754629629629627E-2</c:v>
                </c:pt>
                <c:pt idx="6287">
                  <c:v>7.2766203703703708E-2</c:v>
                </c:pt>
                <c:pt idx="6288">
                  <c:v>7.2777777777777775E-2</c:v>
                </c:pt>
                <c:pt idx="6289">
                  <c:v>7.2789351851851855E-2</c:v>
                </c:pt>
                <c:pt idx="6290">
                  <c:v>7.2800925925925922E-2</c:v>
                </c:pt>
                <c:pt idx="6291">
                  <c:v>7.2812500000000002E-2</c:v>
                </c:pt>
                <c:pt idx="6292">
                  <c:v>7.2824074074074069E-2</c:v>
                </c:pt>
                <c:pt idx="6293">
                  <c:v>7.2835648148148149E-2</c:v>
                </c:pt>
                <c:pt idx="6294">
                  <c:v>7.2847222222222216E-2</c:v>
                </c:pt>
                <c:pt idx="6295">
                  <c:v>7.2858796296296297E-2</c:v>
                </c:pt>
                <c:pt idx="6296">
                  <c:v>7.2870370370370377E-2</c:v>
                </c:pt>
                <c:pt idx="6297">
                  <c:v>7.2881944444444444E-2</c:v>
                </c:pt>
                <c:pt idx="6298">
                  <c:v>7.2893518518518524E-2</c:v>
                </c:pt>
                <c:pt idx="6299">
                  <c:v>7.2905092592592591E-2</c:v>
                </c:pt>
                <c:pt idx="6300">
                  <c:v>7.2916666666666671E-2</c:v>
                </c:pt>
                <c:pt idx="6301">
                  <c:v>7.2928240740740738E-2</c:v>
                </c:pt>
                <c:pt idx="6302">
                  <c:v>7.2939814814814818E-2</c:v>
                </c:pt>
                <c:pt idx="6303">
                  <c:v>7.2951388888888885E-2</c:v>
                </c:pt>
                <c:pt idx="6304">
                  <c:v>7.2962962962962966E-2</c:v>
                </c:pt>
                <c:pt idx="6305">
                  <c:v>7.2974537037037032E-2</c:v>
                </c:pt>
                <c:pt idx="6306">
                  <c:v>7.2986111111111113E-2</c:v>
                </c:pt>
                <c:pt idx="6307">
                  <c:v>7.2997685185185179E-2</c:v>
                </c:pt>
                <c:pt idx="6308">
                  <c:v>7.300925925925926E-2</c:v>
                </c:pt>
                <c:pt idx="6309">
                  <c:v>7.3020833333333326E-2</c:v>
                </c:pt>
                <c:pt idx="6310">
                  <c:v>7.3032407407407407E-2</c:v>
                </c:pt>
                <c:pt idx="6311">
                  <c:v>7.3043981481481488E-2</c:v>
                </c:pt>
                <c:pt idx="6312">
                  <c:v>7.3055555555555554E-2</c:v>
                </c:pt>
                <c:pt idx="6313">
                  <c:v>7.3067129629629635E-2</c:v>
                </c:pt>
                <c:pt idx="6314">
                  <c:v>7.3078703703703701E-2</c:v>
                </c:pt>
                <c:pt idx="6315">
                  <c:v>7.3090277777777782E-2</c:v>
                </c:pt>
                <c:pt idx="6316">
                  <c:v>7.3101851851851848E-2</c:v>
                </c:pt>
                <c:pt idx="6317">
                  <c:v>7.3113425925925929E-2</c:v>
                </c:pt>
                <c:pt idx="6318">
                  <c:v>7.3124999999999996E-2</c:v>
                </c:pt>
                <c:pt idx="6319">
                  <c:v>7.3136574074074076E-2</c:v>
                </c:pt>
                <c:pt idx="6320">
                  <c:v>7.3148148148148143E-2</c:v>
                </c:pt>
                <c:pt idx="6321">
                  <c:v>7.3159722222222223E-2</c:v>
                </c:pt>
                <c:pt idx="6322">
                  <c:v>7.317129629629629E-2</c:v>
                </c:pt>
                <c:pt idx="6323">
                  <c:v>7.318287037037037E-2</c:v>
                </c:pt>
                <c:pt idx="6324">
                  <c:v>7.3194444444444451E-2</c:v>
                </c:pt>
                <c:pt idx="6325">
                  <c:v>7.3206018518518517E-2</c:v>
                </c:pt>
                <c:pt idx="6326">
                  <c:v>7.3217592592592598E-2</c:v>
                </c:pt>
                <c:pt idx="6327">
                  <c:v>7.3229166666666665E-2</c:v>
                </c:pt>
                <c:pt idx="6328">
                  <c:v>7.3240740740740745E-2</c:v>
                </c:pt>
                <c:pt idx="6329">
                  <c:v>7.3252314814814812E-2</c:v>
                </c:pt>
                <c:pt idx="6330">
                  <c:v>7.3263888888888892E-2</c:v>
                </c:pt>
                <c:pt idx="6331">
                  <c:v>7.3275462962962959E-2</c:v>
                </c:pt>
                <c:pt idx="6332">
                  <c:v>7.3287037037037039E-2</c:v>
                </c:pt>
                <c:pt idx="6333">
                  <c:v>7.3298611111111106E-2</c:v>
                </c:pt>
                <c:pt idx="6334">
                  <c:v>7.3310185185185187E-2</c:v>
                </c:pt>
                <c:pt idx="6335">
                  <c:v>7.3321759259259253E-2</c:v>
                </c:pt>
                <c:pt idx="6336">
                  <c:v>7.3333333333333334E-2</c:v>
                </c:pt>
                <c:pt idx="6337">
                  <c:v>7.3344907407407414E-2</c:v>
                </c:pt>
                <c:pt idx="6338">
                  <c:v>7.3356481481481481E-2</c:v>
                </c:pt>
                <c:pt idx="6339">
                  <c:v>7.3368055555555561E-2</c:v>
                </c:pt>
                <c:pt idx="6340">
                  <c:v>7.3379629629629628E-2</c:v>
                </c:pt>
                <c:pt idx="6341">
                  <c:v>7.3391203703703708E-2</c:v>
                </c:pt>
                <c:pt idx="6342">
                  <c:v>7.3402777777777775E-2</c:v>
                </c:pt>
                <c:pt idx="6343">
                  <c:v>7.3414351851851856E-2</c:v>
                </c:pt>
                <c:pt idx="6344">
                  <c:v>7.3425925925925922E-2</c:v>
                </c:pt>
                <c:pt idx="6345">
                  <c:v>7.3437500000000003E-2</c:v>
                </c:pt>
                <c:pt idx="6346">
                  <c:v>7.3449074074074069E-2</c:v>
                </c:pt>
                <c:pt idx="6347">
                  <c:v>7.346064814814815E-2</c:v>
                </c:pt>
                <c:pt idx="6348">
                  <c:v>7.3472222222222217E-2</c:v>
                </c:pt>
                <c:pt idx="6349">
                  <c:v>7.3483796296296297E-2</c:v>
                </c:pt>
                <c:pt idx="6350">
                  <c:v>7.3495370370370364E-2</c:v>
                </c:pt>
                <c:pt idx="6351">
                  <c:v>7.3506944444444444E-2</c:v>
                </c:pt>
                <c:pt idx="6352">
                  <c:v>7.3518518518518525E-2</c:v>
                </c:pt>
                <c:pt idx="6353">
                  <c:v>7.3530092592592591E-2</c:v>
                </c:pt>
                <c:pt idx="6354">
                  <c:v>7.3541666666666672E-2</c:v>
                </c:pt>
                <c:pt idx="6355">
                  <c:v>7.3553240740740738E-2</c:v>
                </c:pt>
                <c:pt idx="6356">
                  <c:v>7.3564814814814819E-2</c:v>
                </c:pt>
                <c:pt idx="6357">
                  <c:v>7.3576388888888886E-2</c:v>
                </c:pt>
                <c:pt idx="6358">
                  <c:v>7.3587962962962966E-2</c:v>
                </c:pt>
                <c:pt idx="6359">
                  <c:v>7.3599537037037033E-2</c:v>
                </c:pt>
                <c:pt idx="6360">
                  <c:v>7.3611111111111113E-2</c:v>
                </c:pt>
                <c:pt idx="6361">
                  <c:v>7.362268518518518E-2</c:v>
                </c:pt>
                <c:pt idx="6362">
                  <c:v>7.363425925925926E-2</c:v>
                </c:pt>
                <c:pt idx="6363">
                  <c:v>7.3645833333333327E-2</c:v>
                </c:pt>
                <c:pt idx="6364">
                  <c:v>7.3657407407407408E-2</c:v>
                </c:pt>
                <c:pt idx="6365">
                  <c:v>7.3668981481481488E-2</c:v>
                </c:pt>
                <c:pt idx="6366">
                  <c:v>7.3680555555555555E-2</c:v>
                </c:pt>
                <c:pt idx="6367">
                  <c:v>7.3692129629629635E-2</c:v>
                </c:pt>
                <c:pt idx="6368">
                  <c:v>7.3703703703703702E-2</c:v>
                </c:pt>
                <c:pt idx="6369">
                  <c:v>7.3715277777777782E-2</c:v>
                </c:pt>
                <c:pt idx="6370">
                  <c:v>7.3726851851851849E-2</c:v>
                </c:pt>
                <c:pt idx="6371">
                  <c:v>7.3738425925925929E-2</c:v>
                </c:pt>
                <c:pt idx="6372">
                  <c:v>7.3749999999999996E-2</c:v>
                </c:pt>
                <c:pt idx="6373">
                  <c:v>7.3761574074074077E-2</c:v>
                </c:pt>
                <c:pt idx="6374">
                  <c:v>7.3773148148148143E-2</c:v>
                </c:pt>
                <c:pt idx="6375">
                  <c:v>7.3784722222222224E-2</c:v>
                </c:pt>
                <c:pt idx="6376">
                  <c:v>7.379629629629629E-2</c:v>
                </c:pt>
                <c:pt idx="6377">
                  <c:v>7.3807870370370371E-2</c:v>
                </c:pt>
                <c:pt idx="6378">
                  <c:v>7.3819444444444438E-2</c:v>
                </c:pt>
                <c:pt idx="6379">
                  <c:v>7.3831018518518518E-2</c:v>
                </c:pt>
                <c:pt idx="6380">
                  <c:v>7.3842592592592599E-2</c:v>
                </c:pt>
                <c:pt idx="6381">
                  <c:v>7.3854166666666665E-2</c:v>
                </c:pt>
                <c:pt idx="6382">
                  <c:v>7.3865740740740746E-2</c:v>
                </c:pt>
                <c:pt idx="6383">
                  <c:v>7.3877314814814812E-2</c:v>
                </c:pt>
                <c:pt idx="6384">
                  <c:v>7.3888888888888893E-2</c:v>
                </c:pt>
                <c:pt idx="6385">
                  <c:v>7.3900462962962959E-2</c:v>
                </c:pt>
                <c:pt idx="6386">
                  <c:v>7.391203703703704E-2</c:v>
                </c:pt>
                <c:pt idx="6387">
                  <c:v>7.3923611111111107E-2</c:v>
                </c:pt>
                <c:pt idx="6388">
                  <c:v>7.3935185185185187E-2</c:v>
                </c:pt>
                <c:pt idx="6389">
                  <c:v>7.3946759259259254E-2</c:v>
                </c:pt>
                <c:pt idx="6390">
                  <c:v>7.3958333333333334E-2</c:v>
                </c:pt>
                <c:pt idx="6391">
                  <c:v>7.3969907407407401E-2</c:v>
                </c:pt>
                <c:pt idx="6392">
                  <c:v>7.3981481481481481E-2</c:v>
                </c:pt>
                <c:pt idx="6393">
                  <c:v>7.3993055555555562E-2</c:v>
                </c:pt>
                <c:pt idx="6394">
                  <c:v>7.4004629629629629E-2</c:v>
                </c:pt>
                <c:pt idx="6395">
                  <c:v>7.4016203703703709E-2</c:v>
                </c:pt>
                <c:pt idx="6396">
                  <c:v>7.4027777777777776E-2</c:v>
                </c:pt>
                <c:pt idx="6397">
                  <c:v>7.4039351851851856E-2</c:v>
                </c:pt>
                <c:pt idx="6398">
                  <c:v>7.4050925925925923E-2</c:v>
                </c:pt>
                <c:pt idx="6399">
                  <c:v>7.4062500000000003E-2</c:v>
                </c:pt>
                <c:pt idx="6400">
                  <c:v>7.407407407407407E-2</c:v>
                </c:pt>
                <c:pt idx="6401">
                  <c:v>7.408564814814815E-2</c:v>
                </c:pt>
                <c:pt idx="6402">
                  <c:v>7.4097222222222217E-2</c:v>
                </c:pt>
                <c:pt idx="6403">
                  <c:v>7.4108796296296298E-2</c:v>
                </c:pt>
                <c:pt idx="6404">
                  <c:v>7.4120370370370364E-2</c:v>
                </c:pt>
                <c:pt idx="6405">
                  <c:v>7.4131944444444445E-2</c:v>
                </c:pt>
                <c:pt idx="6406">
                  <c:v>7.4143518518518525E-2</c:v>
                </c:pt>
                <c:pt idx="6407">
                  <c:v>7.4155092592592592E-2</c:v>
                </c:pt>
                <c:pt idx="6408">
                  <c:v>7.4166666666666672E-2</c:v>
                </c:pt>
                <c:pt idx="6409">
                  <c:v>7.4178240740740739E-2</c:v>
                </c:pt>
                <c:pt idx="6410">
                  <c:v>7.418981481481482E-2</c:v>
                </c:pt>
                <c:pt idx="6411">
                  <c:v>7.4201388888888886E-2</c:v>
                </c:pt>
                <c:pt idx="6412">
                  <c:v>7.4212962962962967E-2</c:v>
                </c:pt>
                <c:pt idx="6413">
                  <c:v>7.4224537037037033E-2</c:v>
                </c:pt>
                <c:pt idx="6414">
                  <c:v>7.4236111111111114E-2</c:v>
                </c:pt>
                <c:pt idx="6415">
                  <c:v>7.424768518518518E-2</c:v>
                </c:pt>
                <c:pt idx="6416">
                  <c:v>7.4259259259259261E-2</c:v>
                </c:pt>
                <c:pt idx="6417">
                  <c:v>7.4270833333333328E-2</c:v>
                </c:pt>
                <c:pt idx="6418">
                  <c:v>7.4282407407407408E-2</c:v>
                </c:pt>
                <c:pt idx="6419">
                  <c:v>7.4293981481481475E-2</c:v>
                </c:pt>
                <c:pt idx="6420">
                  <c:v>7.4305555555555555E-2</c:v>
                </c:pt>
                <c:pt idx="6421">
                  <c:v>7.4317129629629636E-2</c:v>
                </c:pt>
                <c:pt idx="6422">
                  <c:v>7.4328703703703702E-2</c:v>
                </c:pt>
                <c:pt idx="6423">
                  <c:v>7.4340277777777783E-2</c:v>
                </c:pt>
                <c:pt idx="6424">
                  <c:v>7.435185185185185E-2</c:v>
                </c:pt>
                <c:pt idx="6425">
                  <c:v>7.436342592592593E-2</c:v>
                </c:pt>
                <c:pt idx="6426">
                  <c:v>7.4374999999999997E-2</c:v>
                </c:pt>
                <c:pt idx="6427">
                  <c:v>7.4386574074074077E-2</c:v>
                </c:pt>
                <c:pt idx="6428">
                  <c:v>7.4398148148148144E-2</c:v>
                </c:pt>
                <c:pt idx="6429">
                  <c:v>7.4409722222222224E-2</c:v>
                </c:pt>
                <c:pt idx="6430">
                  <c:v>7.4421296296296291E-2</c:v>
                </c:pt>
                <c:pt idx="6431">
                  <c:v>7.4432870370370371E-2</c:v>
                </c:pt>
                <c:pt idx="6432">
                  <c:v>7.4444444444444438E-2</c:v>
                </c:pt>
                <c:pt idx="6433">
                  <c:v>7.4456018518518519E-2</c:v>
                </c:pt>
                <c:pt idx="6434">
                  <c:v>7.4467592592592599E-2</c:v>
                </c:pt>
                <c:pt idx="6435">
                  <c:v>7.4479166666666666E-2</c:v>
                </c:pt>
                <c:pt idx="6436">
                  <c:v>7.4490740740740746E-2</c:v>
                </c:pt>
                <c:pt idx="6437">
                  <c:v>7.4502314814814813E-2</c:v>
                </c:pt>
                <c:pt idx="6438">
                  <c:v>7.4513888888888893E-2</c:v>
                </c:pt>
                <c:pt idx="6439">
                  <c:v>7.452546296296296E-2</c:v>
                </c:pt>
                <c:pt idx="6440">
                  <c:v>7.4537037037037041E-2</c:v>
                </c:pt>
                <c:pt idx="6441">
                  <c:v>7.4548611111111107E-2</c:v>
                </c:pt>
                <c:pt idx="6442">
                  <c:v>7.4560185185185188E-2</c:v>
                </c:pt>
                <c:pt idx="6443">
                  <c:v>7.4571759259259254E-2</c:v>
                </c:pt>
                <c:pt idx="6444">
                  <c:v>7.4583333333333335E-2</c:v>
                </c:pt>
                <c:pt idx="6445">
                  <c:v>7.4594907407407401E-2</c:v>
                </c:pt>
                <c:pt idx="6446">
                  <c:v>7.4606481481481482E-2</c:v>
                </c:pt>
                <c:pt idx="6447">
                  <c:v>7.4618055555555562E-2</c:v>
                </c:pt>
                <c:pt idx="6448">
                  <c:v>7.4629629629629629E-2</c:v>
                </c:pt>
                <c:pt idx="6449">
                  <c:v>7.464120370370371E-2</c:v>
                </c:pt>
                <c:pt idx="6450">
                  <c:v>7.4652777777777776E-2</c:v>
                </c:pt>
                <c:pt idx="6451">
                  <c:v>7.4664351851851857E-2</c:v>
                </c:pt>
                <c:pt idx="6452">
                  <c:v>7.4675925925925923E-2</c:v>
                </c:pt>
                <c:pt idx="6453">
                  <c:v>7.4687500000000004E-2</c:v>
                </c:pt>
                <c:pt idx="6454">
                  <c:v>7.4699074074074071E-2</c:v>
                </c:pt>
                <c:pt idx="6455">
                  <c:v>7.4710648148148151E-2</c:v>
                </c:pt>
                <c:pt idx="6456">
                  <c:v>7.4722222222222218E-2</c:v>
                </c:pt>
                <c:pt idx="6457">
                  <c:v>7.4733796296296298E-2</c:v>
                </c:pt>
                <c:pt idx="6458">
                  <c:v>7.4745370370370365E-2</c:v>
                </c:pt>
                <c:pt idx="6459">
                  <c:v>7.4756944444444445E-2</c:v>
                </c:pt>
                <c:pt idx="6460">
                  <c:v>7.4768518518518512E-2</c:v>
                </c:pt>
                <c:pt idx="6461">
                  <c:v>7.4780092592592592E-2</c:v>
                </c:pt>
                <c:pt idx="6462">
                  <c:v>7.4791666666666673E-2</c:v>
                </c:pt>
                <c:pt idx="6463">
                  <c:v>7.480324074074074E-2</c:v>
                </c:pt>
                <c:pt idx="6464">
                  <c:v>7.481481481481482E-2</c:v>
                </c:pt>
                <c:pt idx="6465">
                  <c:v>7.4826388888888887E-2</c:v>
                </c:pt>
                <c:pt idx="6466">
                  <c:v>7.4837962962962967E-2</c:v>
                </c:pt>
                <c:pt idx="6467">
                  <c:v>7.4849537037037034E-2</c:v>
                </c:pt>
                <c:pt idx="6468">
                  <c:v>7.4861111111111114E-2</c:v>
                </c:pt>
                <c:pt idx="6469">
                  <c:v>7.4872685185185181E-2</c:v>
                </c:pt>
                <c:pt idx="6470">
                  <c:v>7.4884259259259262E-2</c:v>
                </c:pt>
                <c:pt idx="6471">
                  <c:v>7.4895833333333328E-2</c:v>
                </c:pt>
                <c:pt idx="6472">
                  <c:v>7.4907407407407409E-2</c:v>
                </c:pt>
                <c:pt idx="6473">
                  <c:v>7.4918981481481475E-2</c:v>
                </c:pt>
                <c:pt idx="6474">
                  <c:v>7.4930555555555556E-2</c:v>
                </c:pt>
                <c:pt idx="6475">
                  <c:v>7.4942129629629636E-2</c:v>
                </c:pt>
                <c:pt idx="6476">
                  <c:v>7.4953703703703703E-2</c:v>
                </c:pt>
                <c:pt idx="6477">
                  <c:v>7.4965277777777783E-2</c:v>
                </c:pt>
                <c:pt idx="6478">
                  <c:v>7.497685185185185E-2</c:v>
                </c:pt>
                <c:pt idx="6479">
                  <c:v>7.4988425925925931E-2</c:v>
                </c:pt>
                <c:pt idx="6480">
                  <c:v>7.4999999999999997E-2</c:v>
                </c:pt>
                <c:pt idx="6481">
                  <c:v>7.5011574074074078E-2</c:v>
                </c:pt>
                <c:pt idx="6482">
                  <c:v>7.5023148148148144E-2</c:v>
                </c:pt>
                <c:pt idx="6483">
                  <c:v>7.5034722222222225E-2</c:v>
                </c:pt>
                <c:pt idx="6484">
                  <c:v>7.5046296296296292E-2</c:v>
                </c:pt>
                <c:pt idx="6485">
                  <c:v>7.5057870370370372E-2</c:v>
                </c:pt>
                <c:pt idx="6486">
                  <c:v>7.5069444444444439E-2</c:v>
                </c:pt>
                <c:pt idx="6487">
                  <c:v>7.5081018518518519E-2</c:v>
                </c:pt>
                <c:pt idx="6488">
                  <c:v>7.5092592592592586E-2</c:v>
                </c:pt>
                <c:pt idx="6489">
                  <c:v>7.5104166666666666E-2</c:v>
                </c:pt>
                <c:pt idx="6490">
                  <c:v>7.5115740740740747E-2</c:v>
                </c:pt>
                <c:pt idx="6491">
                  <c:v>7.5127314814814813E-2</c:v>
                </c:pt>
                <c:pt idx="6492">
                  <c:v>7.5138888888888894E-2</c:v>
                </c:pt>
                <c:pt idx="6493">
                  <c:v>7.5150462962962961E-2</c:v>
                </c:pt>
                <c:pt idx="6494">
                  <c:v>7.5162037037037041E-2</c:v>
                </c:pt>
                <c:pt idx="6495">
                  <c:v>7.5173611111111108E-2</c:v>
                </c:pt>
                <c:pt idx="6496">
                  <c:v>7.5185185185185188E-2</c:v>
                </c:pt>
                <c:pt idx="6497">
                  <c:v>7.5196759259259255E-2</c:v>
                </c:pt>
                <c:pt idx="6498">
                  <c:v>7.5208333333333335E-2</c:v>
                </c:pt>
                <c:pt idx="6499">
                  <c:v>7.5219907407407402E-2</c:v>
                </c:pt>
                <c:pt idx="6500">
                  <c:v>7.5231481481481483E-2</c:v>
                </c:pt>
                <c:pt idx="6501">
                  <c:v>7.5243055555555549E-2</c:v>
                </c:pt>
                <c:pt idx="6502">
                  <c:v>7.525462962962963E-2</c:v>
                </c:pt>
                <c:pt idx="6503">
                  <c:v>7.526620370370371E-2</c:v>
                </c:pt>
                <c:pt idx="6504">
                  <c:v>7.5277777777777777E-2</c:v>
                </c:pt>
                <c:pt idx="6505">
                  <c:v>7.5289351851851857E-2</c:v>
                </c:pt>
                <c:pt idx="6506">
                  <c:v>7.5300925925925924E-2</c:v>
                </c:pt>
                <c:pt idx="6507">
                  <c:v>7.5312500000000004E-2</c:v>
                </c:pt>
                <c:pt idx="6508">
                  <c:v>7.5324074074074071E-2</c:v>
                </c:pt>
                <c:pt idx="6509">
                  <c:v>7.5335648148148152E-2</c:v>
                </c:pt>
                <c:pt idx="6510">
                  <c:v>7.5347222222222218E-2</c:v>
                </c:pt>
                <c:pt idx="6511">
                  <c:v>7.5358796296296299E-2</c:v>
                </c:pt>
                <c:pt idx="6512">
                  <c:v>7.5370370370370365E-2</c:v>
                </c:pt>
                <c:pt idx="6513">
                  <c:v>7.5381944444444446E-2</c:v>
                </c:pt>
                <c:pt idx="6514">
                  <c:v>7.5393518518518512E-2</c:v>
                </c:pt>
                <c:pt idx="6515">
                  <c:v>7.5405092592592593E-2</c:v>
                </c:pt>
                <c:pt idx="6516">
                  <c:v>7.5416666666666674E-2</c:v>
                </c:pt>
                <c:pt idx="6517">
                  <c:v>7.542824074074074E-2</c:v>
                </c:pt>
                <c:pt idx="6518">
                  <c:v>7.5439814814814821E-2</c:v>
                </c:pt>
                <c:pt idx="6519">
                  <c:v>7.5451388888888887E-2</c:v>
                </c:pt>
                <c:pt idx="6520">
                  <c:v>7.5462962962962968E-2</c:v>
                </c:pt>
                <c:pt idx="6521">
                  <c:v>7.5474537037037034E-2</c:v>
                </c:pt>
                <c:pt idx="6522">
                  <c:v>7.5486111111111115E-2</c:v>
                </c:pt>
                <c:pt idx="6523">
                  <c:v>7.5497685185185182E-2</c:v>
                </c:pt>
                <c:pt idx="6524">
                  <c:v>7.5509259259259262E-2</c:v>
                </c:pt>
                <c:pt idx="6525">
                  <c:v>7.5520833333333329E-2</c:v>
                </c:pt>
                <c:pt idx="6526">
                  <c:v>7.5532407407407409E-2</c:v>
                </c:pt>
                <c:pt idx="6527">
                  <c:v>7.5543981481481476E-2</c:v>
                </c:pt>
                <c:pt idx="6528">
                  <c:v>7.5555555555555556E-2</c:v>
                </c:pt>
                <c:pt idx="6529">
                  <c:v>7.5567129629629623E-2</c:v>
                </c:pt>
                <c:pt idx="6530">
                  <c:v>7.5578703703703703E-2</c:v>
                </c:pt>
                <c:pt idx="6531">
                  <c:v>7.5590277777777784E-2</c:v>
                </c:pt>
                <c:pt idx="6532">
                  <c:v>7.5601851851851851E-2</c:v>
                </c:pt>
                <c:pt idx="6533">
                  <c:v>7.5613425925925931E-2</c:v>
                </c:pt>
                <c:pt idx="6534">
                  <c:v>7.5624999999999998E-2</c:v>
                </c:pt>
                <c:pt idx="6535">
                  <c:v>7.5636574074074078E-2</c:v>
                </c:pt>
                <c:pt idx="6536">
                  <c:v>7.5648148148148145E-2</c:v>
                </c:pt>
                <c:pt idx="6537">
                  <c:v>7.5659722222222225E-2</c:v>
                </c:pt>
                <c:pt idx="6538">
                  <c:v>7.5671296296296292E-2</c:v>
                </c:pt>
                <c:pt idx="6539">
                  <c:v>7.5682870370370373E-2</c:v>
                </c:pt>
                <c:pt idx="6540">
                  <c:v>7.5694444444444439E-2</c:v>
                </c:pt>
                <c:pt idx="6541">
                  <c:v>7.570601851851852E-2</c:v>
                </c:pt>
                <c:pt idx="6542">
                  <c:v>7.5717592592592586E-2</c:v>
                </c:pt>
                <c:pt idx="6543">
                  <c:v>7.5729166666666667E-2</c:v>
                </c:pt>
                <c:pt idx="6544">
                  <c:v>7.5740740740740747E-2</c:v>
                </c:pt>
                <c:pt idx="6545">
                  <c:v>7.5752314814814814E-2</c:v>
                </c:pt>
                <c:pt idx="6546">
                  <c:v>7.5763888888888895E-2</c:v>
                </c:pt>
                <c:pt idx="6547">
                  <c:v>7.5775462962962961E-2</c:v>
                </c:pt>
                <c:pt idx="6548">
                  <c:v>7.5787037037037042E-2</c:v>
                </c:pt>
                <c:pt idx="6549">
                  <c:v>7.5798611111111108E-2</c:v>
                </c:pt>
                <c:pt idx="6550">
                  <c:v>7.5810185185185189E-2</c:v>
                </c:pt>
                <c:pt idx="6551">
                  <c:v>7.5821759259259255E-2</c:v>
                </c:pt>
                <c:pt idx="6552">
                  <c:v>7.5833333333333336E-2</c:v>
                </c:pt>
                <c:pt idx="6553">
                  <c:v>7.5844907407407403E-2</c:v>
                </c:pt>
                <c:pt idx="6554">
                  <c:v>7.5856481481481483E-2</c:v>
                </c:pt>
                <c:pt idx="6555">
                  <c:v>7.586805555555555E-2</c:v>
                </c:pt>
                <c:pt idx="6556">
                  <c:v>7.587962962962963E-2</c:v>
                </c:pt>
                <c:pt idx="6557">
                  <c:v>7.5891203703703697E-2</c:v>
                </c:pt>
                <c:pt idx="6558">
                  <c:v>7.5902777777777777E-2</c:v>
                </c:pt>
                <c:pt idx="6559">
                  <c:v>7.5914351851851858E-2</c:v>
                </c:pt>
                <c:pt idx="6560">
                  <c:v>7.5925925925925924E-2</c:v>
                </c:pt>
                <c:pt idx="6561">
                  <c:v>7.5937500000000005E-2</c:v>
                </c:pt>
                <c:pt idx="6562">
                  <c:v>7.5949074074074072E-2</c:v>
                </c:pt>
                <c:pt idx="6563">
                  <c:v>7.5960648148148152E-2</c:v>
                </c:pt>
                <c:pt idx="6564">
                  <c:v>7.5972222222222219E-2</c:v>
                </c:pt>
                <c:pt idx="6565">
                  <c:v>7.5983796296296299E-2</c:v>
                </c:pt>
                <c:pt idx="6566">
                  <c:v>7.5995370370370366E-2</c:v>
                </c:pt>
                <c:pt idx="6567">
                  <c:v>7.6006944444444446E-2</c:v>
                </c:pt>
                <c:pt idx="6568">
                  <c:v>7.6018518518518513E-2</c:v>
                </c:pt>
                <c:pt idx="6569">
                  <c:v>7.6030092592592594E-2</c:v>
                </c:pt>
                <c:pt idx="6570">
                  <c:v>7.604166666666666E-2</c:v>
                </c:pt>
                <c:pt idx="6571">
                  <c:v>7.6053240740740741E-2</c:v>
                </c:pt>
                <c:pt idx="6572">
                  <c:v>7.6064814814814821E-2</c:v>
                </c:pt>
                <c:pt idx="6573">
                  <c:v>7.6076388888888888E-2</c:v>
                </c:pt>
                <c:pt idx="6574">
                  <c:v>7.6087962962962968E-2</c:v>
                </c:pt>
                <c:pt idx="6575">
                  <c:v>7.6099537037037035E-2</c:v>
                </c:pt>
                <c:pt idx="6576">
                  <c:v>7.6111111111111115E-2</c:v>
                </c:pt>
                <c:pt idx="6577">
                  <c:v>7.6122685185185182E-2</c:v>
                </c:pt>
                <c:pt idx="6578">
                  <c:v>7.6134259259259263E-2</c:v>
                </c:pt>
                <c:pt idx="6579">
                  <c:v>7.6145833333333329E-2</c:v>
                </c:pt>
                <c:pt idx="6580">
                  <c:v>7.615740740740741E-2</c:v>
                </c:pt>
                <c:pt idx="6581">
                  <c:v>7.6168981481481476E-2</c:v>
                </c:pt>
                <c:pt idx="6582">
                  <c:v>7.6180555555555557E-2</c:v>
                </c:pt>
                <c:pt idx="6583">
                  <c:v>7.6192129629629624E-2</c:v>
                </c:pt>
                <c:pt idx="6584">
                  <c:v>7.6203703703703704E-2</c:v>
                </c:pt>
                <c:pt idx="6585">
                  <c:v>7.6215277777777785E-2</c:v>
                </c:pt>
                <c:pt idx="6586">
                  <c:v>7.6226851851851851E-2</c:v>
                </c:pt>
                <c:pt idx="6587">
                  <c:v>7.6238425925925932E-2</c:v>
                </c:pt>
                <c:pt idx="6588">
                  <c:v>7.6249999999999998E-2</c:v>
                </c:pt>
                <c:pt idx="6589">
                  <c:v>7.6261574074074079E-2</c:v>
                </c:pt>
                <c:pt idx="6590">
                  <c:v>7.6273148148148145E-2</c:v>
                </c:pt>
                <c:pt idx="6591">
                  <c:v>7.6284722222222226E-2</c:v>
                </c:pt>
                <c:pt idx="6592">
                  <c:v>7.6296296296296293E-2</c:v>
                </c:pt>
                <c:pt idx="6593">
                  <c:v>7.6307870370370373E-2</c:v>
                </c:pt>
                <c:pt idx="6594">
                  <c:v>7.631944444444444E-2</c:v>
                </c:pt>
                <c:pt idx="6595">
                  <c:v>7.633101851851852E-2</c:v>
                </c:pt>
                <c:pt idx="6596">
                  <c:v>7.6342592592592587E-2</c:v>
                </c:pt>
                <c:pt idx="6597">
                  <c:v>7.6354166666666667E-2</c:v>
                </c:pt>
                <c:pt idx="6598">
                  <c:v>7.6365740740740734E-2</c:v>
                </c:pt>
                <c:pt idx="6599">
                  <c:v>7.6377314814814815E-2</c:v>
                </c:pt>
                <c:pt idx="6600">
                  <c:v>7.6388888888888895E-2</c:v>
                </c:pt>
                <c:pt idx="6601">
                  <c:v>7.6400462962962962E-2</c:v>
                </c:pt>
                <c:pt idx="6602">
                  <c:v>7.6412037037037042E-2</c:v>
                </c:pt>
                <c:pt idx="6603">
                  <c:v>7.6423611111111109E-2</c:v>
                </c:pt>
                <c:pt idx="6604">
                  <c:v>7.6435185185185189E-2</c:v>
                </c:pt>
                <c:pt idx="6605">
                  <c:v>7.6446759259259256E-2</c:v>
                </c:pt>
                <c:pt idx="6606">
                  <c:v>7.6458333333333336E-2</c:v>
                </c:pt>
                <c:pt idx="6607">
                  <c:v>7.6469907407407403E-2</c:v>
                </c:pt>
                <c:pt idx="6608">
                  <c:v>7.6481481481481484E-2</c:v>
                </c:pt>
                <c:pt idx="6609">
                  <c:v>7.649305555555555E-2</c:v>
                </c:pt>
                <c:pt idx="6610">
                  <c:v>7.6504629629629631E-2</c:v>
                </c:pt>
                <c:pt idx="6611">
                  <c:v>7.6516203703703697E-2</c:v>
                </c:pt>
                <c:pt idx="6612">
                  <c:v>7.6527777777777778E-2</c:v>
                </c:pt>
                <c:pt idx="6613">
                  <c:v>7.6539351851851858E-2</c:v>
                </c:pt>
                <c:pt idx="6614">
                  <c:v>7.6550925925925925E-2</c:v>
                </c:pt>
                <c:pt idx="6615">
                  <c:v>7.6562500000000006E-2</c:v>
                </c:pt>
                <c:pt idx="6616">
                  <c:v>7.6574074074074072E-2</c:v>
                </c:pt>
                <c:pt idx="6617">
                  <c:v>7.6585648148148153E-2</c:v>
                </c:pt>
                <c:pt idx="6618">
                  <c:v>7.6597222222222219E-2</c:v>
                </c:pt>
                <c:pt idx="6619">
                  <c:v>7.66087962962963E-2</c:v>
                </c:pt>
                <c:pt idx="6620">
                  <c:v>7.6620370370370366E-2</c:v>
                </c:pt>
                <c:pt idx="6621">
                  <c:v>7.6631944444444447E-2</c:v>
                </c:pt>
                <c:pt idx="6622">
                  <c:v>7.6643518518518514E-2</c:v>
                </c:pt>
                <c:pt idx="6623">
                  <c:v>7.6655092592592594E-2</c:v>
                </c:pt>
                <c:pt idx="6624">
                  <c:v>7.6666666666666661E-2</c:v>
                </c:pt>
                <c:pt idx="6625">
                  <c:v>7.6678240740740741E-2</c:v>
                </c:pt>
                <c:pt idx="6626">
                  <c:v>7.6689814814814808E-2</c:v>
                </c:pt>
                <c:pt idx="6627">
                  <c:v>7.6701388888888888E-2</c:v>
                </c:pt>
                <c:pt idx="6628">
                  <c:v>7.6712962962962969E-2</c:v>
                </c:pt>
                <c:pt idx="6629">
                  <c:v>7.6724537037037036E-2</c:v>
                </c:pt>
                <c:pt idx="6630">
                  <c:v>7.6736111111111116E-2</c:v>
                </c:pt>
                <c:pt idx="6631">
                  <c:v>7.6747685185185183E-2</c:v>
                </c:pt>
                <c:pt idx="6632">
                  <c:v>7.6759259259259263E-2</c:v>
                </c:pt>
                <c:pt idx="6633">
                  <c:v>7.677083333333333E-2</c:v>
                </c:pt>
                <c:pt idx="6634">
                  <c:v>7.678240740740741E-2</c:v>
                </c:pt>
                <c:pt idx="6635">
                  <c:v>7.6793981481481477E-2</c:v>
                </c:pt>
                <c:pt idx="6636">
                  <c:v>7.6805555555555557E-2</c:v>
                </c:pt>
                <c:pt idx="6637">
                  <c:v>7.6817129629629624E-2</c:v>
                </c:pt>
                <c:pt idx="6638">
                  <c:v>7.6828703703703705E-2</c:v>
                </c:pt>
                <c:pt idx="6639">
                  <c:v>7.6840277777777771E-2</c:v>
                </c:pt>
                <c:pt idx="6640">
                  <c:v>7.6851851851851852E-2</c:v>
                </c:pt>
                <c:pt idx="6641">
                  <c:v>7.6863425925925932E-2</c:v>
                </c:pt>
                <c:pt idx="6642">
                  <c:v>7.6874999999999999E-2</c:v>
                </c:pt>
                <c:pt idx="6643">
                  <c:v>7.6886574074074079E-2</c:v>
                </c:pt>
                <c:pt idx="6644">
                  <c:v>7.6898148148148146E-2</c:v>
                </c:pt>
                <c:pt idx="6645">
                  <c:v>7.6909722222222227E-2</c:v>
                </c:pt>
                <c:pt idx="6646">
                  <c:v>7.6921296296296293E-2</c:v>
                </c:pt>
                <c:pt idx="6647">
                  <c:v>7.6932870370370374E-2</c:v>
                </c:pt>
                <c:pt idx="6648">
                  <c:v>7.694444444444444E-2</c:v>
                </c:pt>
                <c:pt idx="6649">
                  <c:v>7.6956018518518521E-2</c:v>
                </c:pt>
                <c:pt idx="6650">
                  <c:v>7.6967592592592587E-2</c:v>
                </c:pt>
                <c:pt idx="6651">
                  <c:v>7.6979166666666668E-2</c:v>
                </c:pt>
                <c:pt idx="6652">
                  <c:v>7.6990740740740735E-2</c:v>
                </c:pt>
                <c:pt idx="6653">
                  <c:v>7.7002314814814815E-2</c:v>
                </c:pt>
                <c:pt idx="6654">
                  <c:v>7.7013888888888896E-2</c:v>
                </c:pt>
                <c:pt idx="6655">
                  <c:v>7.7025462962962962E-2</c:v>
                </c:pt>
                <c:pt idx="6656">
                  <c:v>7.7037037037037043E-2</c:v>
                </c:pt>
                <c:pt idx="6657">
                  <c:v>7.7048611111111109E-2</c:v>
                </c:pt>
                <c:pt idx="6658">
                  <c:v>7.706018518518519E-2</c:v>
                </c:pt>
                <c:pt idx="6659">
                  <c:v>7.7071759259259257E-2</c:v>
                </c:pt>
                <c:pt idx="6660">
                  <c:v>7.7083333333333337E-2</c:v>
                </c:pt>
                <c:pt idx="6661">
                  <c:v>7.7094907407407404E-2</c:v>
                </c:pt>
                <c:pt idx="6662">
                  <c:v>7.7106481481481484E-2</c:v>
                </c:pt>
                <c:pt idx="6663">
                  <c:v>7.7118055555555551E-2</c:v>
                </c:pt>
                <c:pt idx="6664">
                  <c:v>7.7129629629629631E-2</c:v>
                </c:pt>
                <c:pt idx="6665">
                  <c:v>7.7141203703703698E-2</c:v>
                </c:pt>
                <c:pt idx="6666">
                  <c:v>7.7152777777777778E-2</c:v>
                </c:pt>
                <c:pt idx="6667">
                  <c:v>7.7164351851851845E-2</c:v>
                </c:pt>
                <c:pt idx="6668">
                  <c:v>7.7175925925925926E-2</c:v>
                </c:pt>
                <c:pt idx="6669">
                  <c:v>7.7187500000000006E-2</c:v>
                </c:pt>
                <c:pt idx="6670">
                  <c:v>7.7199074074074073E-2</c:v>
                </c:pt>
                <c:pt idx="6671">
                  <c:v>7.7210648148148153E-2</c:v>
                </c:pt>
                <c:pt idx="6672">
                  <c:v>7.722222222222222E-2</c:v>
                </c:pt>
                <c:pt idx="6673">
                  <c:v>7.72337962962963E-2</c:v>
                </c:pt>
                <c:pt idx="6674">
                  <c:v>7.7245370370370367E-2</c:v>
                </c:pt>
                <c:pt idx="6675">
                  <c:v>7.7256944444444448E-2</c:v>
                </c:pt>
                <c:pt idx="6676">
                  <c:v>7.7268518518518514E-2</c:v>
                </c:pt>
                <c:pt idx="6677">
                  <c:v>7.7280092592592595E-2</c:v>
                </c:pt>
                <c:pt idx="6678">
                  <c:v>7.7291666666666661E-2</c:v>
                </c:pt>
                <c:pt idx="6679">
                  <c:v>7.7303240740740742E-2</c:v>
                </c:pt>
                <c:pt idx="6680">
                  <c:v>7.7314814814814808E-2</c:v>
                </c:pt>
                <c:pt idx="6681">
                  <c:v>7.7326388888888889E-2</c:v>
                </c:pt>
                <c:pt idx="6682">
                  <c:v>7.7337962962962969E-2</c:v>
                </c:pt>
                <c:pt idx="6683">
                  <c:v>7.7349537037037036E-2</c:v>
                </c:pt>
                <c:pt idx="6684">
                  <c:v>7.7361111111111117E-2</c:v>
                </c:pt>
                <c:pt idx="6685">
                  <c:v>7.7372685185185183E-2</c:v>
                </c:pt>
                <c:pt idx="6686">
                  <c:v>7.7384259259259264E-2</c:v>
                </c:pt>
                <c:pt idx="6687">
                  <c:v>7.739583333333333E-2</c:v>
                </c:pt>
                <c:pt idx="6688">
                  <c:v>7.7407407407407411E-2</c:v>
                </c:pt>
                <c:pt idx="6689">
                  <c:v>7.7418981481481478E-2</c:v>
                </c:pt>
                <c:pt idx="6690">
                  <c:v>7.7430555555555558E-2</c:v>
                </c:pt>
                <c:pt idx="6691">
                  <c:v>7.7442129629629625E-2</c:v>
                </c:pt>
                <c:pt idx="6692">
                  <c:v>7.7453703703703705E-2</c:v>
                </c:pt>
                <c:pt idx="6693">
                  <c:v>7.7465277777777772E-2</c:v>
                </c:pt>
                <c:pt idx="6694">
                  <c:v>7.7476851851851852E-2</c:v>
                </c:pt>
                <c:pt idx="6695">
                  <c:v>7.7488425925925933E-2</c:v>
                </c:pt>
                <c:pt idx="6696">
                  <c:v>7.7499999999999999E-2</c:v>
                </c:pt>
                <c:pt idx="6697">
                  <c:v>7.751157407407408E-2</c:v>
                </c:pt>
                <c:pt idx="6698">
                  <c:v>7.7523148148148147E-2</c:v>
                </c:pt>
                <c:pt idx="6699">
                  <c:v>7.7534722222222227E-2</c:v>
                </c:pt>
                <c:pt idx="6700">
                  <c:v>7.7546296296296294E-2</c:v>
                </c:pt>
                <c:pt idx="6701">
                  <c:v>7.7557870370370374E-2</c:v>
                </c:pt>
                <c:pt idx="6702">
                  <c:v>7.7569444444444441E-2</c:v>
                </c:pt>
                <c:pt idx="6703">
                  <c:v>7.7581018518518521E-2</c:v>
                </c:pt>
                <c:pt idx="6704">
                  <c:v>7.7592592592592588E-2</c:v>
                </c:pt>
                <c:pt idx="6705">
                  <c:v>7.7604166666666669E-2</c:v>
                </c:pt>
                <c:pt idx="6706">
                  <c:v>7.7615740740740735E-2</c:v>
                </c:pt>
                <c:pt idx="6707">
                  <c:v>7.7627314814814816E-2</c:v>
                </c:pt>
                <c:pt idx="6708">
                  <c:v>7.7638888888888882E-2</c:v>
                </c:pt>
                <c:pt idx="6709">
                  <c:v>7.7650462962962963E-2</c:v>
                </c:pt>
                <c:pt idx="6710">
                  <c:v>7.7662037037037043E-2</c:v>
                </c:pt>
                <c:pt idx="6711">
                  <c:v>7.767361111111111E-2</c:v>
                </c:pt>
                <c:pt idx="6712">
                  <c:v>7.768518518518519E-2</c:v>
                </c:pt>
                <c:pt idx="6713">
                  <c:v>7.7696759259259257E-2</c:v>
                </c:pt>
                <c:pt idx="6714">
                  <c:v>7.7708333333333338E-2</c:v>
                </c:pt>
                <c:pt idx="6715">
                  <c:v>7.7719907407407404E-2</c:v>
                </c:pt>
                <c:pt idx="6716">
                  <c:v>7.7731481481481485E-2</c:v>
                </c:pt>
                <c:pt idx="6717">
                  <c:v>7.7743055555555551E-2</c:v>
                </c:pt>
                <c:pt idx="6718">
                  <c:v>7.7754629629629632E-2</c:v>
                </c:pt>
                <c:pt idx="6719">
                  <c:v>7.7766203703703699E-2</c:v>
                </c:pt>
                <c:pt idx="6720">
                  <c:v>7.7777777777777779E-2</c:v>
                </c:pt>
                <c:pt idx="6721">
                  <c:v>7.7789351851851846E-2</c:v>
                </c:pt>
                <c:pt idx="6722">
                  <c:v>7.7800925925925926E-2</c:v>
                </c:pt>
                <c:pt idx="6723">
                  <c:v>7.7812500000000007E-2</c:v>
                </c:pt>
                <c:pt idx="6724">
                  <c:v>7.7824074074074073E-2</c:v>
                </c:pt>
                <c:pt idx="6725">
                  <c:v>7.7835648148148154E-2</c:v>
                </c:pt>
                <c:pt idx="6726">
                  <c:v>7.784722222222222E-2</c:v>
                </c:pt>
                <c:pt idx="6727">
                  <c:v>7.7858796296296301E-2</c:v>
                </c:pt>
                <c:pt idx="6728">
                  <c:v>7.7870370370370368E-2</c:v>
                </c:pt>
                <c:pt idx="6729">
                  <c:v>7.7881944444444448E-2</c:v>
                </c:pt>
                <c:pt idx="6730">
                  <c:v>7.7893518518518515E-2</c:v>
                </c:pt>
                <c:pt idx="6731">
                  <c:v>7.7905092592592595E-2</c:v>
                </c:pt>
                <c:pt idx="6732">
                  <c:v>7.7916666666666662E-2</c:v>
                </c:pt>
                <c:pt idx="6733">
                  <c:v>7.7928240740740742E-2</c:v>
                </c:pt>
                <c:pt idx="6734">
                  <c:v>7.7939814814814809E-2</c:v>
                </c:pt>
                <c:pt idx="6735">
                  <c:v>7.795138888888889E-2</c:v>
                </c:pt>
                <c:pt idx="6736">
                  <c:v>7.7962962962962956E-2</c:v>
                </c:pt>
                <c:pt idx="6737">
                  <c:v>7.7974537037037037E-2</c:v>
                </c:pt>
                <c:pt idx="6738">
                  <c:v>7.7986111111111117E-2</c:v>
                </c:pt>
                <c:pt idx="6739">
                  <c:v>7.7997685185185184E-2</c:v>
                </c:pt>
                <c:pt idx="6740">
                  <c:v>7.8009259259259264E-2</c:v>
                </c:pt>
                <c:pt idx="6741">
                  <c:v>7.8020833333333331E-2</c:v>
                </c:pt>
                <c:pt idx="6742">
                  <c:v>7.8032407407407411E-2</c:v>
                </c:pt>
                <c:pt idx="6743">
                  <c:v>7.8043981481481478E-2</c:v>
                </c:pt>
                <c:pt idx="6744">
                  <c:v>7.8055555555555559E-2</c:v>
                </c:pt>
                <c:pt idx="6745">
                  <c:v>7.8067129629629625E-2</c:v>
                </c:pt>
                <c:pt idx="6746">
                  <c:v>7.8078703703703706E-2</c:v>
                </c:pt>
                <c:pt idx="6747">
                  <c:v>7.8090277777777772E-2</c:v>
                </c:pt>
                <c:pt idx="6748">
                  <c:v>7.8101851851851853E-2</c:v>
                </c:pt>
                <c:pt idx="6749">
                  <c:v>7.8113425925925919E-2</c:v>
                </c:pt>
                <c:pt idx="6750">
                  <c:v>7.8125E-2</c:v>
                </c:pt>
                <c:pt idx="6751">
                  <c:v>7.8136574074074081E-2</c:v>
                </c:pt>
                <c:pt idx="6752">
                  <c:v>7.8148148148148147E-2</c:v>
                </c:pt>
                <c:pt idx="6753">
                  <c:v>7.8159722222222228E-2</c:v>
                </c:pt>
                <c:pt idx="6754">
                  <c:v>7.8171296296296294E-2</c:v>
                </c:pt>
                <c:pt idx="6755">
                  <c:v>7.8182870370370375E-2</c:v>
                </c:pt>
                <c:pt idx="6756">
                  <c:v>7.8194444444444441E-2</c:v>
                </c:pt>
                <c:pt idx="6757">
                  <c:v>7.8206018518518522E-2</c:v>
                </c:pt>
                <c:pt idx="6758">
                  <c:v>7.8217592592592589E-2</c:v>
                </c:pt>
                <c:pt idx="6759">
                  <c:v>7.8229166666666669E-2</c:v>
                </c:pt>
                <c:pt idx="6760">
                  <c:v>7.8240740740740736E-2</c:v>
                </c:pt>
                <c:pt idx="6761">
                  <c:v>7.8252314814814816E-2</c:v>
                </c:pt>
                <c:pt idx="6762">
                  <c:v>7.8263888888888883E-2</c:v>
                </c:pt>
                <c:pt idx="6763">
                  <c:v>7.8275462962962963E-2</c:v>
                </c:pt>
                <c:pt idx="6764">
                  <c:v>7.8287037037037044E-2</c:v>
                </c:pt>
                <c:pt idx="6765">
                  <c:v>7.829861111111111E-2</c:v>
                </c:pt>
                <c:pt idx="6766">
                  <c:v>7.8310185185185191E-2</c:v>
                </c:pt>
                <c:pt idx="6767">
                  <c:v>7.8321759259259258E-2</c:v>
                </c:pt>
                <c:pt idx="6768">
                  <c:v>7.8333333333333338E-2</c:v>
                </c:pt>
                <c:pt idx="6769">
                  <c:v>7.8344907407407405E-2</c:v>
                </c:pt>
                <c:pt idx="6770">
                  <c:v>7.8356481481481485E-2</c:v>
                </c:pt>
                <c:pt idx="6771">
                  <c:v>7.8368055555555552E-2</c:v>
                </c:pt>
                <c:pt idx="6772">
                  <c:v>7.8379629629629632E-2</c:v>
                </c:pt>
                <c:pt idx="6773">
                  <c:v>7.8391203703703699E-2</c:v>
                </c:pt>
                <c:pt idx="6774">
                  <c:v>7.840277777777778E-2</c:v>
                </c:pt>
                <c:pt idx="6775">
                  <c:v>7.8414351851851846E-2</c:v>
                </c:pt>
                <c:pt idx="6776">
                  <c:v>7.8425925925925927E-2</c:v>
                </c:pt>
                <c:pt idx="6777">
                  <c:v>7.8437499999999993E-2</c:v>
                </c:pt>
                <c:pt idx="6778">
                  <c:v>7.8449074074074074E-2</c:v>
                </c:pt>
                <c:pt idx="6779">
                  <c:v>7.8460648148148154E-2</c:v>
                </c:pt>
                <c:pt idx="6780">
                  <c:v>7.8472222222222221E-2</c:v>
                </c:pt>
                <c:pt idx="6781">
                  <c:v>7.8483796296296301E-2</c:v>
                </c:pt>
                <c:pt idx="6782">
                  <c:v>7.8495370370370368E-2</c:v>
                </c:pt>
                <c:pt idx="6783">
                  <c:v>7.8506944444444449E-2</c:v>
                </c:pt>
                <c:pt idx="6784">
                  <c:v>7.8518518518518515E-2</c:v>
                </c:pt>
                <c:pt idx="6785">
                  <c:v>7.8530092592592596E-2</c:v>
                </c:pt>
                <c:pt idx="6786">
                  <c:v>7.8541666666666662E-2</c:v>
                </c:pt>
                <c:pt idx="6787">
                  <c:v>7.8553240740740743E-2</c:v>
                </c:pt>
                <c:pt idx="6788">
                  <c:v>7.856481481481481E-2</c:v>
                </c:pt>
                <c:pt idx="6789">
                  <c:v>7.857638888888889E-2</c:v>
                </c:pt>
                <c:pt idx="6790">
                  <c:v>7.8587962962962957E-2</c:v>
                </c:pt>
                <c:pt idx="6791">
                  <c:v>7.8599537037037037E-2</c:v>
                </c:pt>
                <c:pt idx="6792">
                  <c:v>7.8611111111111118E-2</c:v>
                </c:pt>
                <c:pt idx="6793">
                  <c:v>7.8622685185185184E-2</c:v>
                </c:pt>
                <c:pt idx="6794">
                  <c:v>7.8634259259259265E-2</c:v>
                </c:pt>
                <c:pt idx="6795">
                  <c:v>7.8645833333333331E-2</c:v>
                </c:pt>
                <c:pt idx="6796">
                  <c:v>7.8657407407407412E-2</c:v>
                </c:pt>
                <c:pt idx="6797">
                  <c:v>7.8668981481481479E-2</c:v>
                </c:pt>
                <c:pt idx="6798">
                  <c:v>7.8680555555555559E-2</c:v>
                </c:pt>
                <c:pt idx="6799">
                  <c:v>7.8692129629629626E-2</c:v>
                </c:pt>
                <c:pt idx="6800">
                  <c:v>7.8703703703703706E-2</c:v>
                </c:pt>
                <c:pt idx="6801">
                  <c:v>7.8715277777777773E-2</c:v>
                </c:pt>
                <c:pt idx="6802">
                  <c:v>7.8726851851851853E-2</c:v>
                </c:pt>
                <c:pt idx="6803">
                  <c:v>7.873842592592592E-2</c:v>
                </c:pt>
                <c:pt idx="6804">
                  <c:v>7.8750000000000001E-2</c:v>
                </c:pt>
                <c:pt idx="6805">
                  <c:v>7.8761574074074067E-2</c:v>
                </c:pt>
                <c:pt idx="6806">
                  <c:v>7.8773148148148148E-2</c:v>
                </c:pt>
                <c:pt idx="6807">
                  <c:v>7.8784722222222228E-2</c:v>
                </c:pt>
                <c:pt idx="6808">
                  <c:v>7.8796296296296295E-2</c:v>
                </c:pt>
                <c:pt idx="6809">
                  <c:v>7.8807870370370375E-2</c:v>
                </c:pt>
                <c:pt idx="6810">
                  <c:v>7.8819444444444442E-2</c:v>
                </c:pt>
                <c:pt idx="6811">
                  <c:v>7.8831018518518522E-2</c:v>
                </c:pt>
                <c:pt idx="6812">
                  <c:v>7.8842592592592589E-2</c:v>
                </c:pt>
                <c:pt idx="6813">
                  <c:v>7.885416666666667E-2</c:v>
                </c:pt>
                <c:pt idx="6814">
                  <c:v>7.8865740740740736E-2</c:v>
                </c:pt>
                <c:pt idx="6815">
                  <c:v>7.8877314814814817E-2</c:v>
                </c:pt>
                <c:pt idx="6816">
                  <c:v>7.8888888888888883E-2</c:v>
                </c:pt>
                <c:pt idx="6817">
                  <c:v>7.8900462962962964E-2</c:v>
                </c:pt>
                <c:pt idx="6818">
                  <c:v>7.8912037037037031E-2</c:v>
                </c:pt>
                <c:pt idx="6819">
                  <c:v>7.8923611111111111E-2</c:v>
                </c:pt>
                <c:pt idx="6820">
                  <c:v>7.8935185185185192E-2</c:v>
                </c:pt>
                <c:pt idx="6821">
                  <c:v>7.8946759259259258E-2</c:v>
                </c:pt>
                <c:pt idx="6822">
                  <c:v>7.8958333333333339E-2</c:v>
                </c:pt>
                <c:pt idx="6823">
                  <c:v>7.8969907407407405E-2</c:v>
                </c:pt>
                <c:pt idx="6824">
                  <c:v>7.8981481481481486E-2</c:v>
                </c:pt>
                <c:pt idx="6825">
                  <c:v>7.8993055555555552E-2</c:v>
                </c:pt>
                <c:pt idx="6826">
                  <c:v>7.9004629629629633E-2</c:v>
                </c:pt>
                <c:pt idx="6827">
                  <c:v>7.90162037037037E-2</c:v>
                </c:pt>
                <c:pt idx="6828">
                  <c:v>7.902777777777778E-2</c:v>
                </c:pt>
                <c:pt idx="6829">
                  <c:v>7.9039351851851847E-2</c:v>
                </c:pt>
                <c:pt idx="6830">
                  <c:v>7.9050925925925927E-2</c:v>
                </c:pt>
                <c:pt idx="6831">
                  <c:v>7.9062499999999994E-2</c:v>
                </c:pt>
                <c:pt idx="6832">
                  <c:v>7.9074074074074074E-2</c:v>
                </c:pt>
                <c:pt idx="6833">
                  <c:v>7.9085648148148155E-2</c:v>
                </c:pt>
                <c:pt idx="6834">
                  <c:v>7.9097222222222222E-2</c:v>
                </c:pt>
                <c:pt idx="6835">
                  <c:v>7.9108796296296302E-2</c:v>
                </c:pt>
                <c:pt idx="6836">
                  <c:v>7.9120370370370369E-2</c:v>
                </c:pt>
                <c:pt idx="6837">
                  <c:v>7.9131944444444449E-2</c:v>
                </c:pt>
                <c:pt idx="6838">
                  <c:v>7.9143518518518516E-2</c:v>
                </c:pt>
                <c:pt idx="6839">
                  <c:v>7.9155092592592596E-2</c:v>
                </c:pt>
                <c:pt idx="6840">
                  <c:v>7.9166666666666663E-2</c:v>
                </c:pt>
                <c:pt idx="6841">
                  <c:v>7.9178240740740743E-2</c:v>
                </c:pt>
                <c:pt idx="6842">
                  <c:v>7.918981481481481E-2</c:v>
                </c:pt>
                <c:pt idx="6843">
                  <c:v>7.9201388888888891E-2</c:v>
                </c:pt>
                <c:pt idx="6844">
                  <c:v>7.9212962962962957E-2</c:v>
                </c:pt>
                <c:pt idx="6845">
                  <c:v>7.9224537037037038E-2</c:v>
                </c:pt>
                <c:pt idx="6846">
                  <c:v>7.9236111111111104E-2</c:v>
                </c:pt>
                <c:pt idx="6847">
                  <c:v>7.9247685185185185E-2</c:v>
                </c:pt>
                <c:pt idx="6848">
                  <c:v>7.9259259259259265E-2</c:v>
                </c:pt>
                <c:pt idx="6849">
                  <c:v>7.9270833333333332E-2</c:v>
                </c:pt>
                <c:pt idx="6850">
                  <c:v>7.9282407407407413E-2</c:v>
                </c:pt>
                <c:pt idx="6851">
                  <c:v>7.9293981481481479E-2</c:v>
                </c:pt>
                <c:pt idx="6852">
                  <c:v>7.930555555555556E-2</c:v>
                </c:pt>
                <c:pt idx="6853">
                  <c:v>7.9317129629629626E-2</c:v>
                </c:pt>
                <c:pt idx="6854">
                  <c:v>7.9328703703703707E-2</c:v>
                </c:pt>
                <c:pt idx="6855">
                  <c:v>7.9340277777777773E-2</c:v>
                </c:pt>
                <c:pt idx="6856">
                  <c:v>7.9351851851851854E-2</c:v>
                </c:pt>
                <c:pt idx="6857">
                  <c:v>7.9363425925925921E-2</c:v>
                </c:pt>
                <c:pt idx="6858">
                  <c:v>7.9375000000000001E-2</c:v>
                </c:pt>
                <c:pt idx="6859">
                  <c:v>7.9386574074074068E-2</c:v>
                </c:pt>
                <c:pt idx="6860">
                  <c:v>7.9398148148148148E-2</c:v>
                </c:pt>
                <c:pt idx="6861">
                  <c:v>7.9409722222222229E-2</c:v>
                </c:pt>
                <c:pt idx="6862">
                  <c:v>7.9421296296296295E-2</c:v>
                </c:pt>
                <c:pt idx="6863">
                  <c:v>7.9432870370370376E-2</c:v>
                </c:pt>
                <c:pt idx="6864">
                  <c:v>7.9444444444444443E-2</c:v>
                </c:pt>
                <c:pt idx="6865">
                  <c:v>7.9456018518518523E-2</c:v>
                </c:pt>
                <c:pt idx="6866">
                  <c:v>7.946759259259259E-2</c:v>
                </c:pt>
                <c:pt idx="6867">
                  <c:v>7.947916666666667E-2</c:v>
                </c:pt>
                <c:pt idx="6868">
                  <c:v>7.9490740740740737E-2</c:v>
                </c:pt>
                <c:pt idx="6869">
                  <c:v>7.9502314814814817E-2</c:v>
                </c:pt>
                <c:pt idx="6870">
                  <c:v>7.9513888888888884E-2</c:v>
                </c:pt>
                <c:pt idx="6871">
                  <c:v>7.9525462962962964E-2</c:v>
                </c:pt>
                <c:pt idx="6872">
                  <c:v>7.9537037037037031E-2</c:v>
                </c:pt>
                <c:pt idx="6873">
                  <c:v>7.9548611111111112E-2</c:v>
                </c:pt>
                <c:pt idx="6874">
                  <c:v>7.9560185185185192E-2</c:v>
                </c:pt>
                <c:pt idx="6875">
                  <c:v>7.9571759259259259E-2</c:v>
                </c:pt>
                <c:pt idx="6876">
                  <c:v>7.9583333333333339E-2</c:v>
                </c:pt>
                <c:pt idx="6877">
                  <c:v>7.9594907407407406E-2</c:v>
                </c:pt>
                <c:pt idx="6878">
                  <c:v>7.9606481481481486E-2</c:v>
                </c:pt>
                <c:pt idx="6879">
                  <c:v>7.9618055555555553E-2</c:v>
                </c:pt>
                <c:pt idx="6880">
                  <c:v>7.9629629629629634E-2</c:v>
                </c:pt>
                <c:pt idx="6881">
                  <c:v>7.96412037037037E-2</c:v>
                </c:pt>
                <c:pt idx="6882">
                  <c:v>7.9652777777777781E-2</c:v>
                </c:pt>
                <c:pt idx="6883">
                  <c:v>7.9664351851851847E-2</c:v>
                </c:pt>
                <c:pt idx="6884">
                  <c:v>7.9675925925925928E-2</c:v>
                </c:pt>
                <c:pt idx="6885">
                  <c:v>7.9687499999999994E-2</c:v>
                </c:pt>
                <c:pt idx="6886">
                  <c:v>7.9699074074074075E-2</c:v>
                </c:pt>
                <c:pt idx="6887">
                  <c:v>7.9710648148148142E-2</c:v>
                </c:pt>
                <c:pt idx="6888">
                  <c:v>7.9722222222222222E-2</c:v>
                </c:pt>
                <c:pt idx="6889">
                  <c:v>7.9733796296296303E-2</c:v>
                </c:pt>
                <c:pt idx="6890">
                  <c:v>7.9745370370370369E-2</c:v>
                </c:pt>
                <c:pt idx="6891">
                  <c:v>7.975694444444445E-2</c:v>
                </c:pt>
                <c:pt idx="6892">
                  <c:v>7.9768518518518516E-2</c:v>
                </c:pt>
                <c:pt idx="6893">
                  <c:v>7.9780092592592597E-2</c:v>
                </c:pt>
                <c:pt idx="6894">
                  <c:v>7.9791666666666664E-2</c:v>
                </c:pt>
                <c:pt idx="6895">
                  <c:v>7.9803240740740744E-2</c:v>
                </c:pt>
                <c:pt idx="6896">
                  <c:v>7.9814814814814811E-2</c:v>
                </c:pt>
                <c:pt idx="6897">
                  <c:v>7.9826388888888891E-2</c:v>
                </c:pt>
                <c:pt idx="6898">
                  <c:v>7.9837962962962958E-2</c:v>
                </c:pt>
                <c:pt idx="6899">
                  <c:v>7.9849537037037038E-2</c:v>
                </c:pt>
                <c:pt idx="6900">
                  <c:v>7.9861111111111105E-2</c:v>
                </c:pt>
                <c:pt idx="6901">
                  <c:v>7.9872685185185185E-2</c:v>
                </c:pt>
                <c:pt idx="6902">
                  <c:v>7.9884259259259266E-2</c:v>
                </c:pt>
                <c:pt idx="6903">
                  <c:v>7.9895833333333333E-2</c:v>
                </c:pt>
                <c:pt idx="6904">
                  <c:v>7.9907407407407413E-2</c:v>
                </c:pt>
                <c:pt idx="6905">
                  <c:v>7.991898148148148E-2</c:v>
                </c:pt>
                <c:pt idx="6906">
                  <c:v>7.993055555555556E-2</c:v>
                </c:pt>
                <c:pt idx="6907">
                  <c:v>7.9942129629629627E-2</c:v>
                </c:pt>
                <c:pt idx="6908">
                  <c:v>7.9953703703703707E-2</c:v>
                </c:pt>
                <c:pt idx="6909">
                  <c:v>7.9965277777777774E-2</c:v>
                </c:pt>
                <c:pt idx="6910">
                  <c:v>7.9976851851851855E-2</c:v>
                </c:pt>
                <c:pt idx="6911">
                  <c:v>7.9988425925925921E-2</c:v>
                </c:pt>
                <c:pt idx="6912">
                  <c:v>0.08</c:v>
                </c:pt>
                <c:pt idx="6913">
                  <c:v>8.0011574074074068E-2</c:v>
                </c:pt>
                <c:pt idx="6914">
                  <c:v>8.0023148148148149E-2</c:v>
                </c:pt>
                <c:pt idx="6915">
                  <c:v>8.0034722222222215E-2</c:v>
                </c:pt>
                <c:pt idx="6916">
                  <c:v>8.0046296296296296E-2</c:v>
                </c:pt>
                <c:pt idx="6917">
                  <c:v>8.0057870370370376E-2</c:v>
                </c:pt>
                <c:pt idx="6918">
                  <c:v>8.0069444444444443E-2</c:v>
                </c:pt>
                <c:pt idx="6919">
                  <c:v>8.0081018518518524E-2</c:v>
                </c:pt>
                <c:pt idx="6920">
                  <c:v>8.009259259259259E-2</c:v>
                </c:pt>
                <c:pt idx="6921">
                  <c:v>8.0104166666666671E-2</c:v>
                </c:pt>
                <c:pt idx="6922">
                  <c:v>8.0115740740740737E-2</c:v>
                </c:pt>
                <c:pt idx="6923">
                  <c:v>8.0127314814814818E-2</c:v>
                </c:pt>
                <c:pt idx="6924">
                  <c:v>8.0138888888888885E-2</c:v>
                </c:pt>
                <c:pt idx="6925">
                  <c:v>8.0150462962962965E-2</c:v>
                </c:pt>
                <c:pt idx="6926">
                  <c:v>8.0162037037037032E-2</c:v>
                </c:pt>
                <c:pt idx="6927">
                  <c:v>8.0173611111111112E-2</c:v>
                </c:pt>
                <c:pt idx="6928">
                  <c:v>8.0185185185185179E-2</c:v>
                </c:pt>
                <c:pt idx="6929">
                  <c:v>8.0196759259259259E-2</c:v>
                </c:pt>
                <c:pt idx="6930">
                  <c:v>8.020833333333334E-2</c:v>
                </c:pt>
                <c:pt idx="6931">
                  <c:v>8.0219907407407406E-2</c:v>
                </c:pt>
                <c:pt idx="6932">
                  <c:v>8.0231481481481487E-2</c:v>
                </c:pt>
                <c:pt idx="6933">
                  <c:v>8.0243055555555554E-2</c:v>
                </c:pt>
                <c:pt idx="6934">
                  <c:v>8.0254629629629634E-2</c:v>
                </c:pt>
                <c:pt idx="6935">
                  <c:v>8.0266203703703701E-2</c:v>
                </c:pt>
                <c:pt idx="6936">
                  <c:v>8.0277777777777781E-2</c:v>
                </c:pt>
                <c:pt idx="6937">
                  <c:v>8.0289351851851848E-2</c:v>
                </c:pt>
                <c:pt idx="6938">
                  <c:v>8.0300925925925928E-2</c:v>
                </c:pt>
                <c:pt idx="6939">
                  <c:v>8.0312499999999995E-2</c:v>
                </c:pt>
                <c:pt idx="6940">
                  <c:v>8.0324074074074076E-2</c:v>
                </c:pt>
                <c:pt idx="6941">
                  <c:v>8.0335648148148142E-2</c:v>
                </c:pt>
                <c:pt idx="6942">
                  <c:v>8.0347222222222223E-2</c:v>
                </c:pt>
                <c:pt idx="6943">
                  <c:v>8.0358796296296303E-2</c:v>
                </c:pt>
                <c:pt idx="6944">
                  <c:v>8.037037037037037E-2</c:v>
                </c:pt>
                <c:pt idx="6945">
                  <c:v>8.038194444444445E-2</c:v>
                </c:pt>
                <c:pt idx="6946">
                  <c:v>8.0393518518518517E-2</c:v>
                </c:pt>
                <c:pt idx="6947">
                  <c:v>8.0405092592592597E-2</c:v>
                </c:pt>
                <c:pt idx="6948">
                  <c:v>8.0416666666666664E-2</c:v>
                </c:pt>
                <c:pt idx="6949">
                  <c:v>8.0428240740740745E-2</c:v>
                </c:pt>
                <c:pt idx="6950">
                  <c:v>8.0439814814814811E-2</c:v>
                </c:pt>
                <c:pt idx="6951">
                  <c:v>8.0451388888888892E-2</c:v>
                </c:pt>
                <c:pt idx="6952">
                  <c:v>8.0462962962962958E-2</c:v>
                </c:pt>
                <c:pt idx="6953">
                  <c:v>8.0474537037037039E-2</c:v>
                </c:pt>
                <c:pt idx="6954">
                  <c:v>8.0486111111111105E-2</c:v>
                </c:pt>
                <c:pt idx="6955">
                  <c:v>8.0497685185185186E-2</c:v>
                </c:pt>
                <c:pt idx="6956">
                  <c:v>8.0509259259259253E-2</c:v>
                </c:pt>
                <c:pt idx="6957">
                  <c:v>8.0520833333333333E-2</c:v>
                </c:pt>
                <c:pt idx="6958">
                  <c:v>8.0532407407407414E-2</c:v>
                </c:pt>
                <c:pt idx="6959">
                  <c:v>8.054398148148148E-2</c:v>
                </c:pt>
                <c:pt idx="6960">
                  <c:v>8.0555555555555561E-2</c:v>
                </c:pt>
                <c:pt idx="6961">
                  <c:v>8.0567129629629627E-2</c:v>
                </c:pt>
                <c:pt idx="6962">
                  <c:v>8.0578703703703708E-2</c:v>
                </c:pt>
                <c:pt idx="6963">
                  <c:v>8.0590277777777775E-2</c:v>
                </c:pt>
                <c:pt idx="6964">
                  <c:v>8.0601851851851855E-2</c:v>
                </c:pt>
                <c:pt idx="6965">
                  <c:v>8.0613425925925922E-2</c:v>
                </c:pt>
                <c:pt idx="6966">
                  <c:v>8.0625000000000002E-2</c:v>
                </c:pt>
                <c:pt idx="6967">
                  <c:v>8.0636574074074069E-2</c:v>
                </c:pt>
                <c:pt idx="6968">
                  <c:v>8.0648148148148149E-2</c:v>
                </c:pt>
                <c:pt idx="6969">
                  <c:v>8.0659722222222216E-2</c:v>
                </c:pt>
                <c:pt idx="6970">
                  <c:v>8.0671296296296297E-2</c:v>
                </c:pt>
                <c:pt idx="6971">
                  <c:v>8.0682870370370377E-2</c:v>
                </c:pt>
                <c:pt idx="6972">
                  <c:v>8.0694444444444444E-2</c:v>
                </c:pt>
                <c:pt idx="6973">
                  <c:v>8.0706018518518524E-2</c:v>
                </c:pt>
                <c:pt idx="6974">
                  <c:v>8.0717592592592591E-2</c:v>
                </c:pt>
                <c:pt idx="6975">
                  <c:v>8.0729166666666671E-2</c:v>
                </c:pt>
                <c:pt idx="6976">
                  <c:v>8.0740740740740738E-2</c:v>
                </c:pt>
                <c:pt idx="6977">
                  <c:v>8.0752314814814818E-2</c:v>
                </c:pt>
                <c:pt idx="6978">
                  <c:v>8.0763888888888885E-2</c:v>
                </c:pt>
                <c:pt idx="6979">
                  <c:v>8.0775462962962966E-2</c:v>
                </c:pt>
                <c:pt idx="6980">
                  <c:v>8.0787037037037032E-2</c:v>
                </c:pt>
                <c:pt idx="6981">
                  <c:v>8.0798611111111113E-2</c:v>
                </c:pt>
                <c:pt idx="6982">
                  <c:v>8.0810185185185179E-2</c:v>
                </c:pt>
                <c:pt idx="6983">
                  <c:v>8.082175925925926E-2</c:v>
                </c:pt>
                <c:pt idx="6984">
                  <c:v>8.0833333333333326E-2</c:v>
                </c:pt>
                <c:pt idx="6985">
                  <c:v>8.0844907407407407E-2</c:v>
                </c:pt>
                <c:pt idx="6986">
                  <c:v>8.0856481481481488E-2</c:v>
                </c:pt>
                <c:pt idx="6987">
                  <c:v>8.0868055555555554E-2</c:v>
                </c:pt>
                <c:pt idx="6988">
                  <c:v>8.0879629629629635E-2</c:v>
                </c:pt>
                <c:pt idx="6989">
                  <c:v>8.0891203703703701E-2</c:v>
                </c:pt>
                <c:pt idx="6990">
                  <c:v>8.0902777777777782E-2</c:v>
                </c:pt>
                <c:pt idx="6991">
                  <c:v>8.0914351851851848E-2</c:v>
                </c:pt>
                <c:pt idx="6992">
                  <c:v>8.0925925925925929E-2</c:v>
                </c:pt>
                <c:pt idx="6993">
                  <c:v>8.0937499999999996E-2</c:v>
                </c:pt>
                <c:pt idx="6994">
                  <c:v>8.0949074074074076E-2</c:v>
                </c:pt>
                <c:pt idx="6995">
                  <c:v>8.0960648148148143E-2</c:v>
                </c:pt>
                <c:pt idx="6996">
                  <c:v>8.0972222222222223E-2</c:v>
                </c:pt>
                <c:pt idx="6997">
                  <c:v>8.098379629629629E-2</c:v>
                </c:pt>
                <c:pt idx="6998">
                  <c:v>8.099537037037037E-2</c:v>
                </c:pt>
                <c:pt idx="6999">
                  <c:v>8.1006944444444451E-2</c:v>
                </c:pt>
                <c:pt idx="7000">
                  <c:v>8.1018518518518517E-2</c:v>
                </c:pt>
                <c:pt idx="7001">
                  <c:v>8.1030092592592598E-2</c:v>
                </c:pt>
                <c:pt idx="7002">
                  <c:v>8.1041666666666665E-2</c:v>
                </c:pt>
                <c:pt idx="7003">
                  <c:v>8.1053240740740745E-2</c:v>
                </c:pt>
                <c:pt idx="7004">
                  <c:v>8.1064814814814812E-2</c:v>
                </c:pt>
                <c:pt idx="7005">
                  <c:v>8.1076388888888892E-2</c:v>
                </c:pt>
                <c:pt idx="7006">
                  <c:v>8.1087962962962959E-2</c:v>
                </c:pt>
                <c:pt idx="7007">
                  <c:v>8.1099537037037039E-2</c:v>
                </c:pt>
                <c:pt idx="7008">
                  <c:v>8.1111111111111106E-2</c:v>
                </c:pt>
                <c:pt idx="7009">
                  <c:v>8.1122685185185187E-2</c:v>
                </c:pt>
                <c:pt idx="7010">
                  <c:v>8.1134259259259253E-2</c:v>
                </c:pt>
                <c:pt idx="7011">
                  <c:v>8.1145833333333334E-2</c:v>
                </c:pt>
                <c:pt idx="7012">
                  <c:v>8.1157407407407414E-2</c:v>
                </c:pt>
                <c:pt idx="7013">
                  <c:v>8.1168981481481481E-2</c:v>
                </c:pt>
                <c:pt idx="7014">
                  <c:v>8.1180555555555561E-2</c:v>
                </c:pt>
                <c:pt idx="7015">
                  <c:v>8.1192129629629628E-2</c:v>
                </c:pt>
                <c:pt idx="7016">
                  <c:v>8.1203703703703708E-2</c:v>
                </c:pt>
                <c:pt idx="7017">
                  <c:v>8.1215277777777775E-2</c:v>
                </c:pt>
                <c:pt idx="7018">
                  <c:v>8.1226851851851856E-2</c:v>
                </c:pt>
                <c:pt idx="7019">
                  <c:v>8.1238425925925922E-2</c:v>
                </c:pt>
                <c:pt idx="7020">
                  <c:v>8.1250000000000003E-2</c:v>
                </c:pt>
                <c:pt idx="7021">
                  <c:v>8.1261574074074069E-2</c:v>
                </c:pt>
                <c:pt idx="7022">
                  <c:v>8.127314814814815E-2</c:v>
                </c:pt>
                <c:pt idx="7023">
                  <c:v>8.1284722222222217E-2</c:v>
                </c:pt>
                <c:pt idx="7024">
                  <c:v>8.1296296296296297E-2</c:v>
                </c:pt>
                <c:pt idx="7025">
                  <c:v>8.1307870370370364E-2</c:v>
                </c:pt>
                <c:pt idx="7026">
                  <c:v>8.1319444444444444E-2</c:v>
                </c:pt>
                <c:pt idx="7027">
                  <c:v>8.1331018518518525E-2</c:v>
                </c:pt>
                <c:pt idx="7028">
                  <c:v>8.1342592592592591E-2</c:v>
                </c:pt>
                <c:pt idx="7029">
                  <c:v>8.1354166666666672E-2</c:v>
                </c:pt>
                <c:pt idx="7030">
                  <c:v>8.1365740740740738E-2</c:v>
                </c:pt>
                <c:pt idx="7031">
                  <c:v>8.1377314814814819E-2</c:v>
                </c:pt>
                <c:pt idx="7032">
                  <c:v>8.1388888888888886E-2</c:v>
                </c:pt>
                <c:pt idx="7033">
                  <c:v>8.1400462962962966E-2</c:v>
                </c:pt>
                <c:pt idx="7034">
                  <c:v>8.1412037037037033E-2</c:v>
                </c:pt>
                <c:pt idx="7035">
                  <c:v>8.1423611111111113E-2</c:v>
                </c:pt>
                <c:pt idx="7036">
                  <c:v>8.143518518518518E-2</c:v>
                </c:pt>
                <c:pt idx="7037">
                  <c:v>8.144675925925926E-2</c:v>
                </c:pt>
                <c:pt idx="7038">
                  <c:v>8.1458333333333327E-2</c:v>
                </c:pt>
                <c:pt idx="7039">
                  <c:v>8.1469907407407408E-2</c:v>
                </c:pt>
                <c:pt idx="7040">
                  <c:v>8.1481481481481488E-2</c:v>
                </c:pt>
                <c:pt idx="7041">
                  <c:v>8.1493055555555555E-2</c:v>
                </c:pt>
                <c:pt idx="7042">
                  <c:v>8.1504629629629635E-2</c:v>
                </c:pt>
                <c:pt idx="7043">
                  <c:v>8.1516203703703702E-2</c:v>
                </c:pt>
                <c:pt idx="7044">
                  <c:v>8.1527777777777782E-2</c:v>
                </c:pt>
                <c:pt idx="7045">
                  <c:v>8.1539351851851849E-2</c:v>
                </c:pt>
                <c:pt idx="7046">
                  <c:v>8.1550925925925929E-2</c:v>
                </c:pt>
                <c:pt idx="7047">
                  <c:v>8.1562499999999996E-2</c:v>
                </c:pt>
                <c:pt idx="7048">
                  <c:v>8.1574074074074077E-2</c:v>
                </c:pt>
                <c:pt idx="7049">
                  <c:v>8.1585648148148143E-2</c:v>
                </c:pt>
                <c:pt idx="7050">
                  <c:v>8.1597222222222224E-2</c:v>
                </c:pt>
                <c:pt idx="7051">
                  <c:v>8.160879629629629E-2</c:v>
                </c:pt>
                <c:pt idx="7052">
                  <c:v>8.1620370370370371E-2</c:v>
                </c:pt>
                <c:pt idx="7053">
                  <c:v>8.1631944444444438E-2</c:v>
                </c:pt>
                <c:pt idx="7054">
                  <c:v>8.1643518518518518E-2</c:v>
                </c:pt>
                <c:pt idx="7055">
                  <c:v>8.1655092592592599E-2</c:v>
                </c:pt>
                <c:pt idx="7056">
                  <c:v>8.1666666666666665E-2</c:v>
                </c:pt>
                <c:pt idx="7057">
                  <c:v>8.1678240740740746E-2</c:v>
                </c:pt>
                <c:pt idx="7058">
                  <c:v>8.1689814814814812E-2</c:v>
                </c:pt>
                <c:pt idx="7059">
                  <c:v>8.1701388888888893E-2</c:v>
                </c:pt>
                <c:pt idx="7060">
                  <c:v>8.1712962962962959E-2</c:v>
                </c:pt>
                <c:pt idx="7061">
                  <c:v>8.172453703703704E-2</c:v>
                </c:pt>
                <c:pt idx="7062">
                  <c:v>8.1736111111111107E-2</c:v>
                </c:pt>
                <c:pt idx="7063">
                  <c:v>8.1747685185185187E-2</c:v>
                </c:pt>
                <c:pt idx="7064">
                  <c:v>8.1759259259259254E-2</c:v>
                </c:pt>
                <c:pt idx="7065">
                  <c:v>8.1770833333333334E-2</c:v>
                </c:pt>
                <c:pt idx="7066">
                  <c:v>8.1782407407407401E-2</c:v>
                </c:pt>
                <c:pt idx="7067">
                  <c:v>8.1793981481481481E-2</c:v>
                </c:pt>
                <c:pt idx="7068">
                  <c:v>8.1805555555555562E-2</c:v>
                </c:pt>
                <c:pt idx="7069">
                  <c:v>8.1817129629629629E-2</c:v>
                </c:pt>
                <c:pt idx="7070">
                  <c:v>8.1828703703703709E-2</c:v>
                </c:pt>
                <c:pt idx="7071">
                  <c:v>8.1840277777777776E-2</c:v>
                </c:pt>
                <c:pt idx="7072">
                  <c:v>8.1851851851851856E-2</c:v>
                </c:pt>
                <c:pt idx="7073">
                  <c:v>8.1863425925925923E-2</c:v>
                </c:pt>
                <c:pt idx="7074">
                  <c:v>8.1875000000000003E-2</c:v>
                </c:pt>
                <c:pt idx="7075">
                  <c:v>8.188657407407407E-2</c:v>
                </c:pt>
                <c:pt idx="7076">
                  <c:v>8.189814814814815E-2</c:v>
                </c:pt>
                <c:pt idx="7077">
                  <c:v>8.1909722222222217E-2</c:v>
                </c:pt>
                <c:pt idx="7078">
                  <c:v>8.1921296296296298E-2</c:v>
                </c:pt>
                <c:pt idx="7079">
                  <c:v>8.1932870370370364E-2</c:v>
                </c:pt>
                <c:pt idx="7080">
                  <c:v>8.1944444444444445E-2</c:v>
                </c:pt>
                <c:pt idx="7081">
                  <c:v>8.1956018518518525E-2</c:v>
                </c:pt>
                <c:pt idx="7082">
                  <c:v>8.1967592592592592E-2</c:v>
                </c:pt>
                <c:pt idx="7083">
                  <c:v>8.1979166666666672E-2</c:v>
                </c:pt>
                <c:pt idx="7084">
                  <c:v>8.1990740740740739E-2</c:v>
                </c:pt>
                <c:pt idx="7085">
                  <c:v>8.200231481481482E-2</c:v>
                </c:pt>
                <c:pt idx="7086">
                  <c:v>8.2013888888888886E-2</c:v>
                </c:pt>
                <c:pt idx="7087">
                  <c:v>8.2025462962962967E-2</c:v>
                </c:pt>
                <c:pt idx="7088">
                  <c:v>8.2037037037037033E-2</c:v>
                </c:pt>
                <c:pt idx="7089">
                  <c:v>8.2048611111111114E-2</c:v>
                </c:pt>
                <c:pt idx="7090">
                  <c:v>8.206018518518518E-2</c:v>
                </c:pt>
                <c:pt idx="7091">
                  <c:v>8.2071759259259261E-2</c:v>
                </c:pt>
                <c:pt idx="7092">
                  <c:v>8.2083333333333328E-2</c:v>
                </c:pt>
                <c:pt idx="7093">
                  <c:v>8.2094907407407408E-2</c:v>
                </c:pt>
                <c:pt idx="7094">
                  <c:v>8.2106481481481475E-2</c:v>
                </c:pt>
                <c:pt idx="7095">
                  <c:v>8.2118055555555555E-2</c:v>
                </c:pt>
                <c:pt idx="7096">
                  <c:v>8.2129629629629636E-2</c:v>
                </c:pt>
                <c:pt idx="7097">
                  <c:v>8.2141203703703702E-2</c:v>
                </c:pt>
                <c:pt idx="7098">
                  <c:v>8.2152777777777783E-2</c:v>
                </c:pt>
                <c:pt idx="7099">
                  <c:v>8.216435185185185E-2</c:v>
                </c:pt>
                <c:pt idx="7100">
                  <c:v>8.217592592592593E-2</c:v>
                </c:pt>
                <c:pt idx="7101">
                  <c:v>8.2187499999999997E-2</c:v>
                </c:pt>
                <c:pt idx="7102">
                  <c:v>8.2199074074074077E-2</c:v>
                </c:pt>
                <c:pt idx="7103">
                  <c:v>8.2210648148148144E-2</c:v>
                </c:pt>
                <c:pt idx="7104">
                  <c:v>8.2222222222222224E-2</c:v>
                </c:pt>
                <c:pt idx="7105">
                  <c:v>8.2233796296296291E-2</c:v>
                </c:pt>
                <c:pt idx="7106">
                  <c:v>8.2245370370370371E-2</c:v>
                </c:pt>
                <c:pt idx="7107">
                  <c:v>8.2256944444444438E-2</c:v>
                </c:pt>
                <c:pt idx="7108">
                  <c:v>8.2268518518518519E-2</c:v>
                </c:pt>
                <c:pt idx="7109">
                  <c:v>8.2280092592592599E-2</c:v>
                </c:pt>
                <c:pt idx="7110">
                  <c:v>8.2291666666666666E-2</c:v>
                </c:pt>
                <c:pt idx="7111">
                  <c:v>8.2303240740740746E-2</c:v>
                </c:pt>
                <c:pt idx="7112">
                  <c:v>8.2314814814814813E-2</c:v>
                </c:pt>
                <c:pt idx="7113">
                  <c:v>8.2326388888888893E-2</c:v>
                </c:pt>
                <c:pt idx="7114">
                  <c:v>8.233796296296296E-2</c:v>
                </c:pt>
                <c:pt idx="7115">
                  <c:v>8.2349537037037041E-2</c:v>
                </c:pt>
                <c:pt idx="7116">
                  <c:v>8.2361111111111107E-2</c:v>
                </c:pt>
                <c:pt idx="7117">
                  <c:v>8.2372685185185188E-2</c:v>
                </c:pt>
                <c:pt idx="7118">
                  <c:v>8.2384259259259254E-2</c:v>
                </c:pt>
                <c:pt idx="7119">
                  <c:v>8.2395833333333335E-2</c:v>
                </c:pt>
                <c:pt idx="7120">
                  <c:v>8.2407407407407401E-2</c:v>
                </c:pt>
                <c:pt idx="7121">
                  <c:v>8.2418981481481482E-2</c:v>
                </c:pt>
                <c:pt idx="7122">
                  <c:v>8.2430555555555562E-2</c:v>
                </c:pt>
                <c:pt idx="7123">
                  <c:v>8.2442129629629629E-2</c:v>
                </c:pt>
                <c:pt idx="7124">
                  <c:v>8.245370370370371E-2</c:v>
                </c:pt>
                <c:pt idx="7125">
                  <c:v>8.2465277777777776E-2</c:v>
                </c:pt>
                <c:pt idx="7126">
                  <c:v>8.2476851851851857E-2</c:v>
                </c:pt>
                <c:pt idx="7127">
                  <c:v>8.2488425925925923E-2</c:v>
                </c:pt>
                <c:pt idx="7128">
                  <c:v>8.2500000000000004E-2</c:v>
                </c:pt>
                <c:pt idx="7129">
                  <c:v>8.2511574074074071E-2</c:v>
                </c:pt>
                <c:pt idx="7130">
                  <c:v>8.2523148148148151E-2</c:v>
                </c:pt>
                <c:pt idx="7131">
                  <c:v>8.2534722222222218E-2</c:v>
                </c:pt>
                <c:pt idx="7132">
                  <c:v>8.2546296296296298E-2</c:v>
                </c:pt>
                <c:pt idx="7133">
                  <c:v>8.2557870370370365E-2</c:v>
                </c:pt>
                <c:pt idx="7134">
                  <c:v>8.2569444444444445E-2</c:v>
                </c:pt>
                <c:pt idx="7135">
                  <c:v>8.2581018518518512E-2</c:v>
                </c:pt>
                <c:pt idx="7136">
                  <c:v>8.2592592592592592E-2</c:v>
                </c:pt>
                <c:pt idx="7137">
                  <c:v>8.2604166666666673E-2</c:v>
                </c:pt>
                <c:pt idx="7138">
                  <c:v>8.261574074074074E-2</c:v>
                </c:pt>
                <c:pt idx="7139">
                  <c:v>8.262731481481482E-2</c:v>
                </c:pt>
                <c:pt idx="7140">
                  <c:v>8.2638888888888887E-2</c:v>
                </c:pt>
                <c:pt idx="7141">
                  <c:v>8.2650462962962967E-2</c:v>
                </c:pt>
                <c:pt idx="7142">
                  <c:v>8.2662037037037034E-2</c:v>
                </c:pt>
                <c:pt idx="7143">
                  <c:v>8.2673611111111114E-2</c:v>
                </c:pt>
                <c:pt idx="7144">
                  <c:v>8.2685185185185181E-2</c:v>
                </c:pt>
                <c:pt idx="7145">
                  <c:v>8.2696759259259262E-2</c:v>
                </c:pt>
                <c:pt idx="7146">
                  <c:v>8.2708333333333328E-2</c:v>
                </c:pt>
                <c:pt idx="7147">
                  <c:v>8.2719907407407409E-2</c:v>
                </c:pt>
                <c:pt idx="7148">
                  <c:v>8.2731481481481475E-2</c:v>
                </c:pt>
                <c:pt idx="7149">
                  <c:v>8.2743055555555556E-2</c:v>
                </c:pt>
                <c:pt idx="7150">
                  <c:v>8.2754629629629636E-2</c:v>
                </c:pt>
                <c:pt idx="7151">
                  <c:v>8.2766203703703703E-2</c:v>
                </c:pt>
                <c:pt idx="7152">
                  <c:v>8.2777777777777783E-2</c:v>
                </c:pt>
                <c:pt idx="7153">
                  <c:v>8.278935185185185E-2</c:v>
                </c:pt>
                <c:pt idx="7154">
                  <c:v>8.2800925925925931E-2</c:v>
                </c:pt>
                <c:pt idx="7155">
                  <c:v>8.2812499999999997E-2</c:v>
                </c:pt>
                <c:pt idx="7156">
                  <c:v>8.2824074074074078E-2</c:v>
                </c:pt>
                <c:pt idx="7157">
                  <c:v>8.2835648148148144E-2</c:v>
                </c:pt>
                <c:pt idx="7158">
                  <c:v>8.2847222222222225E-2</c:v>
                </c:pt>
                <c:pt idx="7159">
                  <c:v>8.2858796296296292E-2</c:v>
                </c:pt>
                <c:pt idx="7160">
                  <c:v>8.2870370370370372E-2</c:v>
                </c:pt>
                <c:pt idx="7161">
                  <c:v>8.2881944444444439E-2</c:v>
                </c:pt>
                <c:pt idx="7162">
                  <c:v>8.2893518518518519E-2</c:v>
                </c:pt>
                <c:pt idx="7163">
                  <c:v>8.2905092592592586E-2</c:v>
                </c:pt>
                <c:pt idx="7164">
                  <c:v>8.2916666666666666E-2</c:v>
                </c:pt>
                <c:pt idx="7165">
                  <c:v>8.2928240740740747E-2</c:v>
                </c:pt>
                <c:pt idx="7166">
                  <c:v>8.2939814814814813E-2</c:v>
                </c:pt>
                <c:pt idx="7167">
                  <c:v>8.2951388888888894E-2</c:v>
                </c:pt>
                <c:pt idx="7168">
                  <c:v>8.2962962962962961E-2</c:v>
                </c:pt>
                <c:pt idx="7169">
                  <c:v>8.2974537037037041E-2</c:v>
                </c:pt>
                <c:pt idx="7170">
                  <c:v>8.2986111111111108E-2</c:v>
                </c:pt>
                <c:pt idx="7171">
                  <c:v>8.2997685185185188E-2</c:v>
                </c:pt>
                <c:pt idx="7172">
                  <c:v>8.3009259259259255E-2</c:v>
                </c:pt>
                <c:pt idx="7173">
                  <c:v>8.3020833333333335E-2</c:v>
                </c:pt>
                <c:pt idx="7174">
                  <c:v>8.3032407407407402E-2</c:v>
                </c:pt>
                <c:pt idx="7175">
                  <c:v>8.3043981481481483E-2</c:v>
                </c:pt>
                <c:pt idx="7176">
                  <c:v>8.3055555555555549E-2</c:v>
                </c:pt>
                <c:pt idx="7177">
                  <c:v>8.306712962962963E-2</c:v>
                </c:pt>
                <c:pt idx="7178">
                  <c:v>8.307870370370371E-2</c:v>
                </c:pt>
                <c:pt idx="7179">
                  <c:v>8.3090277777777777E-2</c:v>
                </c:pt>
                <c:pt idx="7180">
                  <c:v>8.3101851851851857E-2</c:v>
                </c:pt>
                <c:pt idx="7181">
                  <c:v>8.3113425925925924E-2</c:v>
                </c:pt>
                <c:pt idx="7182">
                  <c:v>8.3125000000000004E-2</c:v>
                </c:pt>
                <c:pt idx="7183">
                  <c:v>8.3136574074074071E-2</c:v>
                </c:pt>
                <c:pt idx="7184">
                  <c:v>8.3148148148148152E-2</c:v>
                </c:pt>
                <c:pt idx="7185">
                  <c:v>8.3159722222222218E-2</c:v>
                </c:pt>
                <c:pt idx="7186">
                  <c:v>8.3171296296296299E-2</c:v>
                </c:pt>
                <c:pt idx="7187">
                  <c:v>8.3182870370370365E-2</c:v>
                </c:pt>
                <c:pt idx="7188">
                  <c:v>8.3194444444444446E-2</c:v>
                </c:pt>
                <c:pt idx="7189">
                  <c:v>8.3206018518518512E-2</c:v>
                </c:pt>
                <c:pt idx="7190">
                  <c:v>8.3217592592592593E-2</c:v>
                </c:pt>
                <c:pt idx="7191">
                  <c:v>8.3229166666666674E-2</c:v>
                </c:pt>
                <c:pt idx="7192">
                  <c:v>8.324074074074074E-2</c:v>
                </c:pt>
                <c:pt idx="7193">
                  <c:v>8.3252314814814821E-2</c:v>
                </c:pt>
                <c:pt idx="7194">
                  <c:v>8.3263888888888887E-2</c:v>
                </c:pt>
                <c:pt idx="7195">
                  <c:v>8.3275462962962968E-2</c:v>
                </c:pt>
                <c:pt idx="7196">
                  <c:v>8.3287037037037034E-2</c:v>
                </c:pt>
                <c:pt idx="7197">
                  <c:v>8.3298611111111115E-2</c:v>
                </c:pt>
                <c:pt idx="7198">
                  <c:v>8.3310185185185182E-2</c:v>
                </c:pt>
                <c:pt idx="7199">
                  <c:v>8.3321759259259262E-2</c:v>
                </c:pt>
                <c:pt idx="7200">
                  <c:v>8.3333333333333329E-2</c:v>
                </c:pt>
                <c:pt idx="7201">
                  <c:v>8.3344907407407409E-2</c:v>
                </c:pt>
                <c:pt idx="7202">
                  <c:v>8.3356481481481476E-2</c:v>
                </c:pt>
                <c:pt idx="7203">
                  <c:v>8.3368055555555556E-2</c:v>
                </c:pt>
                <c:pt idx="7204">
                  <c:v>8.3379629629629623E-2</c:v>
                </c:pt>
                <c:pt idx="7205">
                  <c:v>8.3391203703703703E-2</c:v>
                </c:pt>
                <c:pt idx="7206">
                  <c:v>8.3402777777777784E-2</c:v>
                </c:pt>
                <c:pt idx="7207">
                  <c:v>8.3414351851851851E-2</c:v>
                </c:pt>
                <c:pt idx="7208">
                  <c:v>8.3425925925925931E-2</c:v>
                </c:pt>
                <c:pt idx="7209">
                  <c:v>8.3437499999999998E-2</c:v>
                </c:pt>
                <c:pt idx="7210">
                  <c:v>8.3449074074074078E-2</c:v>
                </c:pt>
                <c:pt idx="7211">
                  <c:v>8.3460648148148145E-2</c:v>
                </c:pt>
                <c:pt idx="7212">
                  <c:v>8.3472222222222225E-2</c:v>
                </c:pt>
                <c:pt idx="7213">
                  <c:v>8.3483796296296292E-2</c:v>
                </c:pt>
                <c:pt idx="7214">
                  <c:v>8.3495370370370373E-2</c:v>
                </c:pt>
                <c:pt idx="7215">
                  <c:v>8.3506944444444439E-2</c:v>
                </c:pt>
                <c:pt idx="7216">
                  <c:v>8.351851851851852E-2</c:v>
                </c:pt>
                <c:pt idx="7217">
                  <c:v>8.3530092592592586E-2</c:v>
                </c:pt>
                <c:pt idx="7218">
                  <c:v>8.3541666666666667E-2</c:v>
                </c:pt>
                <c:pt idx="7219">
                  <c:v>8.3553240740740747E-2</c:v>
                </c:pt>
                <c:pt idx="7220">
                  <c:v>8.3564814814814814E-2</c:v>
                </c:pt>
                <c:pt idx="7221">
                  <c:v>8.3576388888888895E-2</c:v>
                </c:pt>
                <c:pt idx="7222">
                  <c:v>8.3587962962962961E-2</c:v>
                </c:pt>
                <c:pt idx="7223">
                  <c:v>8.3599537037037042E-2</c:v>
                </c:pt>
                <c:pt idx="7224">
                  <c:v>8.3611111111111108E-2</c:v>
                </c:pt>
                <c:pt idx="7225">
                  <c:v>8.3622685185185189E-2</c:v>
                </c:pt>
                <c:pt idx="7226">
                  <c:v>8.3634259259259255E-2</c:v>
                </c:pt>
                <c:pt idx="7227">
                  <c:v>8.3645833333333336E-2</c:v>
                </c:pt>
                <c:pt idx="7228">
                  <c:v>8.3657407407407403E-2</c:v>
                </c:pt>
                <c:pt idx="7229">
                  <c:v>8.3668981481481483E-2</c:v>
                </c:pt>
                <c:pt idx="7230">
                  <c:v>8.368055555555555E-2</c:v>
                </c:pt>
                <c:pt idx="7231">
                  <c:v>8.369212962962963E-2</c:v>
                </c:pt>
                <c:pt idx="7232">
                  <c:v>8.3703703703703697E-2</c:v>
                </c:pt>
                <c:pt idx="7233">
                  <c:v>8.3715277777777777E-2</c:v>
                </c:pt>
                <c:pt idx="7234">
                  <c:v>8.3726851851851858E-2</c:v>
                </c:pt>
                <c:pt idx="7235">
                  <c:v>8.3738425925925924E-2</c:v>
                </c:pt>
                <c:pt idx="7236">
                  <c:v>8.3750000000000005E-2</c:v>
                </c:pt>
                <c:pt idx="7237">
                  <c:v>8.3761574074074072E-2</c:v>
                </c:pt>
                <c:pt idx="7238">
                  <c:v>8.3773148148148152E-2</c:v>
                </c:pt>
                <c:pt idx="7239">
                  <c:v>8.3784722222222219E-2</c:v>
                </c:pt>
                <c:pt idx="7240">
                  <c:v>8.3796296296296299E-2</c:v>
                </c:pt>
                <c:pt idx="7241">
                  <c:v>8.3807870370370366E-2</c:v>
                </c:pt>
                <c:pt idx="7242">
                  <c:v>8.3819444444444446E-2</c:v>
                </c:pt>
                <c:pt idx="7243">
                  <c:v>8.3831018518518513E-2</c:v>
                </c:pt>
                <c:pt idx="7244">
                  <c:v>8.3842592592592594E-2</c:v>
                </c:pt>
                <c:pt idx="7245">
                  <c:v>8.385416666666666E-2</c:v>
                </c:pt>
                <c:pt idx="7246">
                  <c:v>8.3865740740740741E-2</c:v>
                </c:pt>
                <c:pt idx="7247">
                  <c:v>8.3877314814814821E-2</c:v>
                </c:pt>
                <c:pt idx="7248">
                  <c:v>8.3888888888888888E-2</c:v>
                </c:pt>
                <c:pt idx="7249">
                  <c:v>8.3900462962962968E-2</c:v>
                </c:pt>
                <c:pt idx="7250">
                  <c:v>8.3912037037037035E-2</c:v>
                </c:pt>
                <c:pt idx="7251">
                  <c:v>8.3923611111111115E-2</c:v>
                </c:pt>
                <c:pt idx="7252">
                  <c:v>8.3935185185185182E-2</c:v>
                </c:pt>
                <c:pt idx="7253">
                  <c:v>8.3946759259259263E-2</c:v>
                </c:pt>
                <c:pt idx="7254">
                  <c:v>8.3958333333333329E-2</c:v>
                </c:pt>
                <c:pt idx="7255">
                  <c:v>8.396990740740741E-2</c:v>
                </c:pt>
                <c:pt idx="7256">
                  <c:v>8.3981481481481476E-2</c:v>
                </c:pt>
                <c:pt idx="7257">
                  <c:v>8.3993055555555557E-2</c:v>
                </c:pt>
                <c:pt idx="7258">
                  <c:v>8.4004629629629624E-2</c:v>
                </c:pt>
                <c:pt idx="7259">
                  <c:v>8.4016203703703704E-2</c:v>
                </c:pt>
                <c:pt idx="7260">
                  <c:v>8.4027777777777785E-2</c:v>
                </c:pt>
                <c:pt idx="7261">
                  <c:v>8.4039351851851851E-2</c:v>
                </c:pt>
                <c:pt idx="7262">
                  <c:v>8.4050925925925932E-2</c:v>
                </c:pt>
                <c:pt idx="7263">
                  <c:v>8.4062499999999998E-2</c:v>
                </c:pt>
                <c:pt idx="7264">
                  <c:v>8.4074074074074079E-2</c:v>
                </c:pt>
                <c:pt idx="7265">
                  <c:v>8.4085648148148145E-2</c:v>
                </c:pt>
                <c:pt idx="7266">
                  <c:v>8.4097222222222226E-2</c:v>
                </c:pt>
                <c:pt idx="7267">
                  <c:v>8.4108796296296293E-2</c:v>
                </c:pt>
                <c:pt idx="7268">
                  <c:v>8.4120370370370373E-2</c:v>
                </c:pt>
                <c:pt idx="7269">
                  <c:v>8.413194444444444E-2</c:v>
                </c:pt>
                <c:pt idx="7270">
                  <c:v>8.414351851851852E-2</c:v>
                </c:pt>
                <c:pt idx="7271">
                  <c:v>8.4155092592592587E-2</c:v>
                </c:pt>
                <c:pt idx="7272">
                  <c:v>8.4166666666666667E-2</c:v>
                </c:pt>
                <c:pt idx="7273">
                  <c:v>8.4178240740740734E-2</c:v>
                </c:pt>
                <c:pt idx="7274">
                  <c:v>8.4189814814814815E-2</c:v>
                </c:pt>
                <c:pt idx="7275">
                  <c:v>8.4201388888888895E-2</c:v>
                </c:pt>
                <c:pt idx="7276">
                  <c:v>8.4212962962962962E-2</c:v>
                </c:pt>
                <c:pt idx="7277">
                  <c:v>8.4224537037037042E-2</c:v>
                </c:pt>
                <c:pt idx="7278">
                  <c:v>8.4236111111111109E-2</c:v>
                </c:pt>
                <c:pt idx="7279">
                  <c:v>8.4247685185185189E-2</c:v>
                </c:pt>
                <c:pt idx="7280">
                  <c:v>8.4259259259259256E-2</c:v>
                </c:pt>
                <c:pt idx="7281">
                  <c:v>8.4270833333333336E-2</c:v>
                </c:pt>
                <c:pt idx="7282">
                  <c:v>8.4282407407407403E-2</c:v>
                </c:pt>
                <c:pt idx="7283">
                  <c:v>8.4293981481481484E-2</c:v>
                </c:pt>
                <c:pt idx="7284">
                  <c:v>8.430555555555555E-2</c:v>
                </c:pt>
                <c:pt idx="7285">
                  <c:v>8.4317129629629631E-2</c:v>
                </c:pt>
                <c:pt idx="7286">
                  <c:v>8.4328703703703697E-2</c:v>
                </c:pt>
                <c:pt idx="7287">
                  <c:v>8.4340277777777778E-2</c:v>
                </c:pt>
                <c:pt idx="7288">
                  <c:v>8.4351851851851858E-2</c:v>
                </c:pt>
                <c:pt idx="7289">
                  <c:v>8.4363425925925925E-2</c:v>
                </c:pt>
                <c:pt idx="7290">
                  <c:v>8.4375000000000006E-2</c:v>
                </c:pt>
                <c:pt idx="7291">
                  <c:v>8.4386574074074072E-2</c:v>
                </c:pt>
                <c:pt idx="7292">
                  <c:v>8.4398148148148153E-2</c:v>
                </c:pt>
                <c:pt idx="7293">
                  <c:v>8.4409722222222219E-2</c:v>
                </c:pt>
                <c:pt idx="7294">
                  <c:v>8.44212962962963E-2</c:v>
                </c:pt>
                <c:pt idx="7295">
                  <c:v>8.4432870370370366E-2</c:v>
                </c:pt>
                <c:pt idx="7296">
                  <c:v>8.4444444444444447E-2</c:v>
                </c:pt>
                <c:pt idx="7297">
                  <c:v>8.4456018518518514E-2</c:v>
                </c:pt>
                <c:pt idx="7298">
                  <c:v>8.4467592592592594E-2</c:v>
                </c:pt>
                <c:pt idx="7299">
                  <c:v>8.4479166666666661E-2</c:v>
                </c:pt>
                <c:pt idx="7300">
                  <c:v>8.4490740740740741E-2</c:v>
                </c:pt>
                <c:pt idx="7301">
                  <c:v>8.4502314814814808E-2</c:v>
                </c:pt>
                <c:pt idx="7302">
                  <c:v>8.4513888888888888E-2</c:v>
                </c:pt>
                <c:pt idx="7303">
                  <c:v>8.4525462962962969E-2</c:v>
                </c:pt>
                <c:pt idx="7304">
                  <c:v>8.4537037037037036E-2</c:v>
                </c:pt>
                <c:pt idx="7305">
                  <c:v>8.4548611111111116E-2</c:v>
                </c:pt>
                <c:pt idx="7306">
                  <c:v>8.4560185185185183E-2</c:v>
                </c:pt>
                <c:pt idx="7307">
                  <c:v>8.4571759259259263E-2</c:v>
                </c:pt>
                <c:pt idx="7308">
                  <c:v>8.458333333333333E-2</c:v>
                </c:pt>
                <c:pt idx="7309">
                  <c:v>8.459490740740741E-2</c:v>
                </c:pt>
                <c:pt idx="7310">
                  <c:v>8.4606481481481477E-2</c:v>
                </c:pt>
                <c:pt idx="7311">
                  <c:v>8.4618055555555557E-2</c:v>
                </c:pt>
                <c:pt idx="7312">
                  <c:v>8.4629629629629624E-2</c:v>
                </c:pt>
                <c:pt idx="7313">
                  <c:v>8.4641203703703705E-2</c:v>
                </c:pt>
                <c:pt idx="7314">
                  <c:v>8.4652777777777771E-2</c:v>
                </c:pt>
                <c:pt idx="7315">
                  <c:v>8.4664351851851852E-2</c:v>
                </c:pt>
                <c:pt idx="7316">
                  <c:v>8.4675925925925932E-2</c:v>
                </c:pt>
                <c:pt idx="7317">
                  <c:v>8.4687499999999999E-2</c:v>
                </c:pt>
                <c:pt idx="7318">
                  <c:v>8.4699074074074079E-2</c:v>
                </c:pt>
                <c:pt idx="7319">
                  <c:v>8.4710648148148146E-2</c:v>
                </c:pt>
                <c:pt idx="7320">
                  <c:v>8.4722222222222227E-2</c:v>
                </c:pt>
                <c:pt idx="7321">
                  <c:v>8.4733796296296293E-2</c:v>
                </c:pt>
                <c:pt idx="7322">
                  <c:v>8.4745370370370374E-2</c:v>
                </c:pt>
                <c:pt idx="7323">
                  <c:v>8.475694444444444E-2</c:v>
                </c:pt>
                <c:pt idx="7324">
                  <c:v>8.4768518518518521E-2</c:v>
                </c:pt>
                <c:pt idx="7325">
                  <c:v>8.4780092592592587E-2</c:v>
                </c:pt>
                <c:pt idx="7326">
                  <c:v>8.4791666666666668E-2</c:v>
                </c:pt>
                <c:pt idx="7327">
                  <c:v>8.4803240740740735E-2</c:v>
                </c:pt>
                <c:pt idx="7328">
                  <c:v>8.4814814814814815E-2</c:v>
                </c:pt>
                <c:pt idx="7329">
                  <c:v>8.4826388888888896E-2</c:v>
                </c:pt>
                <c:pt idx="7330">
                  <c:v>8.4837962962962962E-2</c:v>
                </c:pt>
                <c:pt idx="7331">
                  <c:v>8.4849537037037043E-2</c:v>
                </c:pt>
                <c:pt idx="7332">
                  <c:v>8.4861111111111109E-2</c:v>
                </c:pt>
                <c:pt idx="7333">
                  <c:v>8.487268518518519E-2</c:v>
                </c:pt>
                <c:pt idx="7334">
                  <c:v>8.4884259259259257E-2</c:v>
                </c:pt>
                <c:pt idx="7335">
                  <c:v>8.4895833333333337E-2</c:v>
                </c:pt>
                <c:pt idx="7336">
                  <c:v>8.4907407407407404E-2</c:v>
                </c:pt>
                <c:pt idx="7337">
                  <c:v>8.4918981481481484E-2</c:v>
                </c:pt>
                <c:pt idx="7338">
                  <c:v>8.4930555555555551E-2</c:v>
                </c:pt>
                <c:pt idx="7339">
                  <c:v>8.4942129629629631E-2</c:v>
                </c:pt>
                <c:pt idx="7340">
                  <c:v>8.4953703703703698E-2</c:v>
                </c:pt>
                <c:pt idx="7341">
                  <c:v>8.4965277777777778E-2</c:v>
                </c:pt>
                <c:pt idx="7342">
                  <c:v>8.4976851851851845E-2</c:v>
                </c:pt>
                <c:pt idx="7343">
                  <c:v>8.4988425925925926E-2</c:v>
                </c:pt>
                <c:pt idx="7344">
                  <c:v>8.5000000000000006E-2</c:v>
                </c:pt>
                <c:pt idx="7345">
                  <c:v>8.5011574074074073E-2</c:v>
                </c:pt>
                <c:pt idx="7346">
                  <c:v>8.5023148148148153E-2</c:v>
                </c:pt>
                <c:pt idx="7347">
                  <c:v>8.503472222222222E-2</c:v>
                </c:pt>
                <c:pt idx="7348">
                  <c:v>8.50462962962963E-2</c:v>
                </c:pt>
                <c:pt idx="7349">
                  <c:v>8.5057870370370367E-2</c:v>
                </c:pt>
                <c:pt idx="7350">
                  <c:v>8.5069444444444448E-2</c:v>
                </c:pt>
                <c:pt idx="7351">
                  <c:v>8.5081018518518514E-2</c:v>
                </c:pt>
                <c:pt idx="7352">
                  <c:v>8.5092592592592595E-2</c:v>
                </c:pt>
                <c:pt idx="7353">
                  <c:v>8.5104166666666661E-2</c:v>
                </c:pt>
                <c:pt idx="7354">
                  <c:v>8.5115740740740742E-2</c:v>
                </c:pt>
                <c:pt idx="7355">
                  <c:v>8.5127314814814808E-2</c:v>
                </c:pt>
                <c:pt idx="7356">
                  <c:v>8.5138888888888889E-2</c:v>
                </c:pt>
                <c:pt idx="7357">
                  <c:v>8.5150462962962969E-2</c:v>
                </c:pt>
                <c:pt idx="7358">
                  <c:v>8.5162037037037036E-2</c:v>
                </c:pt>
                <c:pt idx="7359">
                  <c:v>8.5173611111111117E-2</c:v>
                </c:pt>
                <c:pt idx="7360">
                  <c:v>8.5185185185185183E-2</c:v>
                </c:pt>
                <c:pt idx="7361">
                  <c:v>8.5196759259259264E-2</c:v>
                </c:pt>
                <c:pt idx="7362">
                  <c:v>8.520833333333333E-2</c:v>
                </c:pt>
                <c:pt idx="7363">
                  <c:v>8.5219907407407411E-2</c:v>
                </c:pt>
                <c:pt idx="7364">
                  <c:v>8.5231481481481478E-2</c:v>
                </c:pt>
                <c:pt idx="7365">
                  <c:v>8.5243055555555558E-2</c:v>
                </c:pt>
                <c:pt idx="7366">
                  <c:v>8.5254629629629625E-2</c:v>
                </c:pt>
                <c:pt idx="7367">
                  <c:v>8.5266203703703705E-2</c:v>
                </c:pt>
                <c:pt idx="7368">
                  <c:v>8.5277777777777772E-2</c:v>
                </c:pt>
                <c:pt idx="7369">
                  <c:v>8.5289351851851852E-2</c:v>
                </c:pt>
                <c:pt idx="7370">
                  <c:v>8.5300925925925933E-2</c:v>
                </c:pt>
                <c:pt idx="7371">
                  <c:v>8.5312499999999999E-2</c:v>
                </c:pt>
                <c:pt idx="7372">
                  <c:v>8.532407407407408E-2</c:v>
                </c:pt>
                <c:pt idx="7373">
                  <c:v>8.5335648148148147E-2</c:v>
                </c:pt>
                <c:pt idx="7374">
                  <c:v>8.5347222222222227E-2</c:v>
                </c:pt>
                <c:pt idx="7375">
                  <c:v>8.5358796296296294E-2</c:v>
                </c:pt>
                <c:pt idx="7376">
                  <c:v>8.5370370370370374E-2</c:v>
                </c:pt>
                <c:pt idx="7377">
                  <c:v>8.5381944444444441E-2</c:v>
                </c:pt>
                <c:pt idx="7378">
                  <c:v>8.5393518518518521E-2</c:v>
                </c:pt>
                <c:pt idx="7379">
                  <c:v>8.5405092592592588E-2</c:v>
                </c:pt>
                <c:pt idx="7380">
                  <c:v>8.5416666666666669E-2</c:v>
                </c:pt>
                <c:pt idx="7381">
                  <c:v>8.5428240740740735E-2</c:v>
                </c:pt>
                <c:pt idx="7382">
                  <c:v>8.5439814814814816E-2</c:v>
                </c:pt>
                <c:pt idx="7383">
                  <c:v>8.5451388888888882E-2</c:v>
                </c:pt>
                <c:pt idx="7384">
                  <c:v>8.5462962962962963E-2</c:v>
                </c:pt>
                <c:pt idx="7385">
                  <c:v>8.5474537037037043E-2</c:v>
                </c:pt>
                <c:pt idx="7386">
                  <c:v>8.548611111111111E-2</c:v>
                </c:pt>
                <c:pt idx="7387">
                  <c:v>8.549768518518519E-2</c:v>
                </c:pt>
                <c:pt idx="7388">
                  <c:v>8.5509259259259257E-2</c:v>
                </c:pt>
                <c:pt idx="7389">
                  <c:v>8.5520833333333338E-2</c:v>
                </c:pt>
                <c:pt idx="7390">
                  <c:v>8.5532407407407404E-2</c:v>
                </c:pt>
                <c:pt idx="7391">
                  <c:v>8.5543981481481485E-2</c:v>
                </c:pt>
                <c:pt idx="7392">
                  <c:v>8.5555555555555551E-2</c:v>
                </c:pt>
                <c:pt idx="7393">
                  <c:v>8.5567129629629632E-2</c:v>
                </c:pt>
                <c:pt idx="7394">
                  <c:v>8.5578703703703699E-2</c:v>
                </c:pt>
                <c:pt idx="7395">
                  <c:v>8.5590277777777779E-2</c:v>
                </c:pt>
                <c:pt idx="7396">
                  <c:v>8.5601851851851846E-2</c:v>
                </c:pt>
                <c:pt idx="7397">
                  <c:v>8.5613425925925926E-2</c:v>
                </c:pt>
                <c:pt idx="7398">
                  <c:v>8.5625000000000007E-2</c:v>
                </c:pt>
                <c:pt idx="7399">
                  <c:v>8.5636574074074073E-2</c:v>
                </c:pt>
                <c:pt idx="7400">
                  <c:v>8.5648148148148154E-2</c:v>
                </c:pt>
                <c:pt idx="7401">
                  <c:v>8.565972222222222E-2</c:v>
                </c:pt>
                <c:pt idx="7402">
                  <c:v>8.5671296296296301E-2</c:v>
                </c:pt>
                <c:pt idx="7403">
                  <c:v>8.5682870370370368E-2</c:v>
                </c:pt>
                <c:pt idx="7404">
                  <c:v>8.5694444444444448E-2</c:v>
                </c:pt>
                <c:pt idx="7405">
                  <c:v>8.5706018518518515E-2</c:v>
                </c:pt>
                <c:pt idx="7406">
                  <c:v>8.5717592592592595E-2</c:v>
                </c:pt>
                <c:pt idx="7407">
                  <c:v>8.5729166666666662E-2</c:v>
                </c:pt>
                <c:pt idx="7408">
                  <c:v>8.5740740740740742E-2</c:v>
                </c:pt>
                <c:pt idx="7409">
                  <c:v>8.5752314814814809E-2</c:v>
                </c:pt>
                <c:pt idx="7410">
                  <c:v>8.576388888888889E-2</c:v>
                </c:pt>
                <c:pt idx="7411">
                  <c:v>8.5775462962962956E-2</c:v>
                </c:pt>
                <c:pt idx="7412">
                  <c:v>8.5787037037037037E-2</c:v>
                </c:pt>
                <c:pt idx="7413">
                  <c:v>8.5798611111111117E-2</c:v>
                </c:pt>
                <c:pt idx="7414">
                  <c:v>8.5810185185185184E-2</c:v>
                </c:pt>
                <c:pt idx="7415">
                  <c:v>8.5821759259259264E-2</c:v>
                </c:pt>
                <c:pt idx="7416">
                  <c:v>8.5833333333333331E-2</c:v>
                </c:pt>
                <c:pt idx="7417">
                  <c:v>8.5844907407407411E-2</c:v>
                </c:pt>
                <c:pt idx="7418">
                  <c:v>8.5856481481481478E-2</c:v>
                </c:pt>
                <c:pt idx="7419">
                  <c:v>8.5868055555555559E-2</c:v>
                </c:pt>
                <c:pt idx="7420">
                  <c:v>8.5879629629629625E-2</c:v>
                </c:pt>
                <c:pt idx="7421">
                  <c:v>8.5891203703703706E-2</c:v>
                </c:pt>
                <c:pt idx="7422">
                  <c:v>8.5902777777777772E-2</c:v>
                </c:pt>
                <c:pt idx="7423">
                  <c:v>8.5914351851851853E-2</c:v>
                </c:pt>
                <c:pt idx="7424">
                  <c:v>8.5925925925925919E-2</c:v>
                </c:pt>
                <c:pt idx="7425">
                  <c:v>8.59375E-2</c:v>
                </c:pt>
                <c:pt idx="7426">
                  <c:v>8.5949074074074081E-2</c:v>
                </c:pt>
                <c:pt idx="7427">
                  <c:v>8.5960648148148147E-2</c:v>
                </c:pt>
                <c:pt idx="7428">
                  <c:v>8.5972222222222228E-2</c:v>
                </c:pt>
                <c:pt idx="7429">
                  <c:v>8.5983796296296294E-2</c:v>
                </c:pt>
                <c:pt idx="7430">
                  <c:v>8.5995370370370375E-2</c:v>
                </c:pt>
                <c:pt idx="7431">
                  <c:v>8.6006944444444441E-2</c:v>
                </c:pt>
                <c:pt idx="7432">
                  <c:v>8.6018518518518522E-2</c:v>
                </c:pt>
                <c:pt idx="7433">
                  <c:v>8.6030092592592589E-2</c:v>
                </c:pt>
                <c:pt idx="7434">
                  <c:v>8.6041666666666669E-2</c:v>
                </c:pt>
                <c:pt idx="7435">
                  <c:v>8.6053240740740736E-2</c:v>
                </c:pt>
                <c:pt idx="7436">
                  <c:v>8.6064814814814816E-2</c:v>
                </c:pt>
                <c:pt idx="7437">
                  <c:v>8.6076388888888883E-2</c:v>
                </c:pt>
                <c:pt idx="7438">
                  <c:v>8.6087962962962963E-2</c:v>
                </c:pt>
                <c:pt idx="7439">
                  <c:v>8.6099537037037044E-2</c:v>
                </c:pt>
                <c:pt idx="7440">
                  <c:v>8.611111111111111E-2</c:v>
                </c:pt>
                <c:pt idx="7441">
                  <c:v>8.6122685185185191E-2</c:v>
                </c:pt>
                <c:pt idx="7442">
                  <c:v>8.6134259259259258E-2</c:v>
                </c:pt>
                <c:pt idx="7443">
                  <c:v>8.6145833333333338E-2</c:v>
                </c:pt>
                <c:pt idx="7444">
                  <c:v>8.6157407407407405E-2</c:v>
                </c:pt>
                <c:pt idx="7445">
                  <c:v>8.6168981481481485E-2</c:v>
                </c:pt>
                <c:pt idx="7446">
                  <c:v>8.6180555555555552E-2</c:v>
                </c:pt>
                <c:pt idx="7447">
                  <c:v>8.6192129629629632E-2</c:v>
                </c:pt>
                <c:pt idx="7448">
                  <c:v>8.6203703703703699E-2</c:v>
                </c:pt>
                <c:pt idx="7449">
                  <c:v>8.621527777777778E-2</c:v>
                </c:pt>
                <c:pt idx="7450">
                  <c:v>8.6226851851851846E-2</c:v>
                </c:pt>
                <c:pt idx="7451">
                  <c:v>8.6238425925925927E-2</c:v>
                </c:pt>
                <c:pt idx="7452">
                  <c:v>8.6249999999999993E-2</c:v>
                </c:pt>
                <c:pt idx="7453">
                  <c:v>8.6261574074074074E-2</c:v>
                </c:pt>
                <c:pt idx="7454">
                  <c:v>8.6273148148148154E-2</c:v>
                </c:pt>
                <c:pt idx="7455">
                  <c:v>8.6284722222222221E-2</c:v>
                </c:pt>
                <c:pt idx="7456">
                  <c:v>8.6296296296296301E-2</c:v>
                </c:pt>
                <c:pt idx="7457">
                  <c:v>8.6307870370370368E-2</c:v>
                </c:pt>
                <c:pt idx="7458">
                  <c:v>8.6319444444444449E-2</c:v>
                </c:pt>
                <c:pt idx="7459">
                  <c:v>8.6331018518518515E-2</c:v>
                </c:pt>
                <c:pt idx="7460">
                  <c:v>8.6342592592592596E-2</c:v>
                </c:pt>
                <c:pt idx="7461">
                  <c:v>8.6354166666666662E-2</c:v>
                </c:pt>
                <c:pt idx="7462">
                  <c:v>8.6365740740740743E-2</c:v>
                </c:pt>
                <c:pt idx="7463">
                  <c:v>8.637731481481481E-2</c:v>
                </c:pt>
                <c:pt idx="7464">
                  <c:v>8.638888888888889E-2</c:v>
                </c:pt>
                <c:pt idx="7465">
                  <c:v>8.6400462962962957E-2</c:v>
                </c:pt>
                <c:pt idx="7466">
                  <c:v>8.6412037037037037E-2</c:v>
                </c:pt>
                <c:pt idx="7467">
                  <c:v>8.6423611111111118E-2</c:v>
                </c:pt>
                <c:pt idx="7468">
                  <c:v>8.6435185185185184E-2</c:v>
                </c:pt>
                <c:pt idx="7469">
                  <c:v>8.6446759259259265E-2</c:v>
                </c:pt>
                <c:pt idx="7470">
                  <c:v>8.6458333333333331E-2</c:v>
                </c:pt>
                <c:pt idx="7471">
                  <c:v>8.6469907407407412E-2</c:v>
                </c:pt>
                <c:pt idx="7472">
                  <c:v>8.6481481481481479E-2</c:v>
                </c:pt>
                <c:pt idx="7473">
                  <c:v>8.6493055555555559E-2</c:v>
                </c:pt>
                <c:pt idx="7474">
                  <c:v>8.6504629629629626E-2</c:v>
                </c:pt>
                <c:pt idx="7475">
                  <c:v>8.6516203703703706E-2</c:v>
                </c:pt>
                <c:pt idx="7476">
                  <c:v>8.6527777777777773E-2</c:v>
                </c:pt>
                <c:pt idx="7477">
                  <c:v>8.6539351851851853E-2</c:v>
                </c:pt>
                <c:pt idx="7478">
                  <c:v>8.655092592592592E-2</c:v>
                </c:pt>
                <c:pt idx="7479">
                  <c:v>8.6562500000000001E-2</c:v>
                </c:pt>
                <c:pt idx="7480">
                  <c:v>8.6574074074074067E-2</c:v>
                </c:pt>
                <c:pt idx="7481">
                  <c:v>8.6585648148148148E-2</c:v>
                </c:pt>
                <c:pt idx="7482">
                  <c:v>8.6597222222222228E-2</c:v>
                </c:pt>
                <c:pt idx="7483">
                  <c:v>8.6608796296296295E-2</c:v>
                </c:pt>
                <c:pt idx="7484">
                  <c:v>8.6620370370370375E-2</c:v>
                </c:pt>
                <c:pt idx="7485">
                  <c:v>8.6631944444444442E-2</c:v>
                </c:pt>
                <c:pt idx="7486">
                  <c:v>8.6643518518518522E-2</c:v>
                </c:pt>
                <c:pt idx="7487">
                  <c:v>8.6655092592592589E-2</c:v>
                </c:pt>
                <c:pt idx="7488">
                  <c:v>8.666666666666667E-2</c:v>
                </c:pt>
                <c:pt idx="7489">
                  <c:v>8.6678240740740736E-2</c:v>
                </c:pt>
                <c:pt idx="7490">
                  <c:v>8.6689814814814817E-2</c:v>
                </c:pt>
                <c:pt idx="7491">
                  <c:v>8.6701388888888883E-2</c:v>
                </c:pt>
                <c:pt idx="7492">
                  <c:v>8.6712962962962964E-2</c:v>
                </c:pt>
                <c:pt idx="7493">
                  <c:v>8.6724537037037031E-2</c:v>
                </c:pt>
                <c:pt idx="7494">
                  <c:v>8.6736111111111111E-2</c:v>
                </c:pt>
                <c:pt idx="7495">
                  <c:v>8.6747685185185192E-2</c:v>
                </c:pt>
                <c:pt idx="7496">
                  <c:v>8.6759259259259258E-2</c:v>
                </c:pt>
                <c:pt idx="7497">
                  <c:v>8.6770833333333339E-2</c:v>
                </c:pt>
                <c:pt idx="7498">
                  <c:v>8.6782407407407405E-2</c:v>
                </c:pt>
                <c:pt idx="7499">
                  <c:v>8.6793981481481486E-2</c:v>
                </c:pt>
                <c:pt idx="7500">
                  <c:v>8.6805555555555552E-2</c:v>
                </c:pt>
                <c:pt idx="7501">
                  <c:v>8.6817129629629633E-2</c:v>
                </c:pt>
                <c:pt idx="7502">
                  <c:v>8.68287037037037E-2</c:v>
                </c:pt>
                <c:pt idx="7503">
                  <c:v>8.684027777777778E-2</c:v>
                </c:pt>
                <c:pt idx="7504">
                  <c:v>8.6851851851851847E-2</c:v>
                </c:pt>
                <c:pt idx="7505">
                  <c:v>8.6863425925925927E-2</c:v>
                </c:pt>
                <c:pt idx="7506">
                  <c:v>8.6874999999999994E-2</c:v>
                </c:pt>
                <c:pt idx="7507">
                  <c:v>8.6886574074074074E-2</c:v>
                </c:pt>
                <c:pt idx="7508">
                  <c:v>8.6898148148148155E-2</c:v>
                </c:pt>
                <c:pt idx="7509">
                  <c:v>8.6909722222222222E-2</c:v>
                </c:pt>
                <c:pt idx="7510">
                  <c:v>8.6921296296296302E-2</c:v>
                </c:pt>
                <c:pt idx="7511">
                  <c:v>8.6932870370370369E-2</c:v>
                </c:pt>
                <c:pt idx="7512">
                  <c:v>8.6944444444444449E-2</c:v>
                </c:pt>
                <c:pt idx="7513">
                  <c:v>8.6956018518518516E-2</c:v>
                </c:pt>
                <c:pt idx="7514">
                  <c:v>8.6967592592592596E-2</c:v>
                </c:pt>
                <c:pt idx="7515">
                  <c:v>8.6979166666666663E-2</c:v>
                </c:pt>
                <c:pt idx="7516">
                  <c:v>8.6990740740740743E-2</c:v>
                </c:pt>
                <c:pt idx="7517">
                  <c:v>8.700231481481481E-2</c:v>
                </c:pt>
                <c:pt idx="7518">
                  <c:v>8.7013888888888891E-2</c:v>
                </c:pt>
                <c:pt idx="7519">
                  <c:v>8.7025462962962957E-2</c:v>
                </c:pt>
                <c:pt idx="7520">
                  <c:v>8.7037037037037038E-2</c:v>
                </c:pt>
                <c:pt idx="7521">
                  <c:v>8.7048611111111104E-2</c:v>
                </c:pt>
                <c:pt idx="7522">
                  <c:v>8.7060185185185185E-2</c:v>
                </c:pt>
                <c:pt idx="7523">
                  <c:v>8.7071759259259265E-2</c:v>
                </c:pt>
                <c:pt idx="7524">
                  <c:v>8.7083333333333332E-2</c:v>
                </c:pt>
                <c:pt idx="7525">
                  <c:v>8.7094907407407413E-2</c:v>
                </c:pt>
                <c:pt idx="7526">
                  <c:v>8.7106481481481479E-2</c:v>
                </c:pt>
                <c:pt idx="7527">
                  <c:v>8.711805555555556E-2</c:v>
                </c:pt>
                <c:pt idx="7528">
                  <c:v>8.7129629629629626E-2</c:v>
                </c:pt>
                <c:pt idx="7529">
                  <c:v>8.7141203703703707E-2</c:v>
                </c:pt>
                <c:pt idx="7530">
                  <c:v>8.7152777777777773E-2</c:v>
                </c:pt>
                <c:pt idx="7531">
                  <c:v>8.7164351851851854E-2</c:v>
                </c:pt>
                <c:pt idx="7532">
                  <c:v>8.7175925925925921E-2</c:v>
                </c:pt>
                <c:pt idx="7533">
                  <c:v>8.7187500000000001E-2</c:v>
                </c:pt>
                <c:pt idx="7534">
                  <c:v>8.7199074074074068E-2</c:v>
                </c:pt>
                <c:pt idx="7535">
                  <c:v>8.7210648148148148E-2</c:v>
                </c:pt>
                <c:pt idx="7536">
                  <c:v>8.7222222222222229E-2</c:v>
                </c:pt>
                <c:pt idx="7537">
                  <c:v>8.7233796296296295E-2</c:v>
                </c:pt>
                <c:pt idx="7538">
                  <c:v>8.7245370370370376E-2</c:v>
                </c:pt>
                <c:pt idx="7539">
                  <c:v>8.7256944444444443E-2</c:v>
                </c:pt>
                <c:pt idx="7540">
                  <c:v>8.7268518518518523E-2</c:v>
                </c:pt>
                <c:pt idx="7541">
                  <c:v>8.728009259259259E-2</c:v>
                </c:pt>
                <c:pt idx="7542">
                  <c:v>8.729166666666667E-2</c:v>
                </c:pt>
                <c:pt idx="7543">
                  <c:v>8.7303240740740737E-2</c:v>
                </c:pt>
                <c:pt idx="7544">
                  <c:v>8.7314814814814817E-2</c:v>
                </c:pt>
                <c:pt idx="7545">
                  <c:v>8.7326388888888884E-2</c:v>
                </c:pt>
                <c:pt idx="7546">
                  <c:v>8.7337962962962964E-2</c:v>
                </c:pt>
                <c:pt idx="7547">
                  <c:v>8.7349537037037031E-2</c:v>
                </c:pt>
                <c:pt idx="7548">
                  <c:v>8.7361111111111112E-2</c:v>
                </c:pt>
                <c:pt idx="7549">
                  <c:v>8.7372685185185192E-2</c:v>
                </c:pt>
                <c:pt idx="7550">
                  <c:v>8.7384259259259259E-2</c:v>
                </c:pt>
                <c:pt idx="7551">
                  <c:v>8.7395833333333339E-2</c:v>
                </c:pt>
                <c:pt idx="7552">
                  <c:v>8.7407407407407406E-2</c:v>
                </c:pt>
                <c:pt idx="7553">
                  <c:v>8.7418981481481486E-2</c:v>
                </c:pt>
                <c:pt idx="7554">
                  <c:v>8.7430555555555553E-2</c:v>
                </c:pt>
                <c:pt idx="7555">
                  <c:v>8.7442129629629634E-2</c:v>
                </c:pt>
                <c:pt idx="7556">
                  <c:v>8.74537037037037E-2</c:v>
                </c:pt>
                <c:pt idx="7557">
                  <c:v>8.7465277777777781E-2</c:v>
                </c:pt>
                <c:pt idx="7558">
                  <c:v>8.7476851851851847E-2</c:v>
                </c:pt>
                <c:pt idx="7559">
                  <c:v>8.7488425925925928E-2</c:v>
                </c:pt>
                <c:pt idx="7560">
                  <c:v>8.7499999999999994E-2</c:v>
                </c:pt>
                <c:pt idx="7561">
                  <c:v>8.7511574074074075E-2</c:v>
                </c:pt>
                <c:pt idx="7562">
                  <c:v>8.7523148148148142E-2</c:v>
                </c:pt>
                <c:pt idx="7563">
                  <c:v>8.7534722222222222E-2</c:v>
                </c:pt>
                <c:pt idx="7564">
                  <c:v>8.7546296296296303E-2</c:v>
                </c:pt>
                <c:pt idx="7565">
                  <c:v>8.7557870370370369E-2</c:v>
                </c:pt>
                <c:pt idx="7566">
                  <c:v>8.756944444444445E-2</c:v>
                </c:pt>
                <c:pt idx="7567">
                  <c:v>8.7581018518518516E-2</c:v>
                </c:pt>
                <c:pt idx="7568">
                  <c:v>8.7592592592592597E-2</c:v>
                </c:pt>
                <c:pt idx="7569">
                  <c:v>8.7604166666666664E-2</c:v>
                </c:pt>
                <c:pt idx="7570">
                  <c:v>8.7615740740740744E-2</c:v>
                </c:pt>
                <c:pt idx="7571">
                  <c:v>8.7627314814814811E-2</c:v>
                </c:pt>
                <c:pt idx="7572">
                  <c:v>8.7638888888888891E-2</c:v>
                </c:pt>
                <c:pt idx="7573">
                  <c:v>8.7650462962962958E-2</c:v>
                </c:pt>
                <c:pt idx="7574">
                  <c:v>8.7662037037037038E-2</c:v>
                </c:pt>
                <c:pt idx="7575">
                  <c:v>8.7673611111111105E-2</c:v>
                </c:pt>
                <c:pt idx="7576">
                  <c:v>8.7685185185185185E-2</c:v>
                </c:pt>
                <c:pt idx="7577">
                  <c:v>8.7696759259259266E-2</c:v>
                </c:pt>
                <c:pt idx="7578">
                  <c:v>8.7708333333333333E-2</c:v>
                </c:pt>
                <c:pt idx="7579">
                  <c:v>8.7719907407407413E-2</c:v>
                </c:pt>
                <c:pt idx="7580">
                  <c:v>8.773148148148148E-2</c:v>
                </c:pt>
                <c:pt idx="7581">
                  <c:v>8.774305555555556E-2</c:v>
                </c:pt>
                <c:pt idx="7582">
                  <c:v>8.7754629629629627E-2</c:v>
                </c:pt>
                <c:pt idx="7583">
                  <c:v>8.7766203703703707E-2</c:v>
                </c:pt>
                <c:pt idx="7584">
                  <c:v>8.7777777777777774E-2</c:v>
                </c:pt>
                <c:pt idx="7585">
                  <c:v>8.7789351851851855E-2</c:v>
                </c:pt>
                <c:pt idx="7586">
                  <c:v>8.7800925925925921E-2</c:v>
                </c:pt>
                <c:pt idx="7587">
                  <c:v>8.7812500000000002E-2</c:v>
                </c:pt>
                <c:pt idx="7588">
                  <c:v>8.7824074074074068E-2</c:v>
                </c:pt>
                <c:pt idx="7589">
                  <c:v>8.7835648148148149E-2</c:v>
                </c:pt>
                <c:pt idx="7590">
                  <c:v>8.7847222222222215E-2</c:v>
                </c:pt>
                <c:pt idx="7591">
                  <c:v>8.7858796296296296E-2</c:v>
                </c:pt>
                <c:pt idx="7592">
                  <c:v>8.7870370370370376E-2</c:v>
                </c:pt>
                <c:pt idx="7593">
                  <c:v>8.7881944444444443E-2</c:v>
                </c:pt>
                <c:pt idx="7594">
                  <c:v>8.7893518518518524E-2</c:v>
                </c:pt>
                <c:pt idx="7595">
                  <c:v>8.790509259259259E-2</c:v>
                </c:pt>
                <c:pt idx="7596">
                  <c:v>8.7916666666666671E-2</c:v>
                </c:pt>
                <c:pt idx="7597">
                  <c:v>8.7928240740740737E-2</c:v>
                </c:pt>
                <c:pt idx="7598">
                  <c:v>8.7939814814814818E-2</c:v>
                </c:pt>
                <c:pt idx="7599">
                  <c:v>8.7951388888888885E-2</c:v>
                </c:pt>
                <c:pt idx="7600">
                  <c:v>8.7962962962962965E-2</c:v>
                </c:pt>
                <c:pt idx="7601">
                  <c:v>8.7974537037037032E-2</c:v>
                </c:pt>
                <c:pt idx="7602">
                  <c:v>8.7986111111111112E-2</c:v>
                </c:pt>
                <c:pt idx="7603">
                  <c:v>8.7997685185185179E-2</c:v>
                </c:pt>
                <c:pt idx="7604">
                  <c:v>8.8009259259259259E-2</c:v>
                </c:pt>
                <c:pt idx="7605">
                  <c:v>8.802083333333334E-2</c:v>
                </c:pt>
                <c:pt idx="7606">
                  <c:v>8.8032407407407406E-2</c:v>
                </c:pt>
                <c:pt idx="7607">
                  <c:v>8.8043981481481487E-2</c:v>
                </c:pt>
                <c:pt idx="7608">
                  <c:v>8.8055555555555554E-2</c:v>
                </c:pt>
                <c:pt idx="7609">
                  <c:v>8.8067129629629634E-2</c:v>
                </c:pt>
                <c:pt idx="7610">
                  <c:v>8.8078703703703701E-2</c:v>
                </c:pt>
                <c:pt idx="7611">
                  <c:v>8.8090277777777781E-2</c:v>
                </c:pt>
                <c:pt idx="7612">
                  <c:v>8.8101851851851848E-2</c:v>
                </c:pt>
                <c:pt idx="7613">
                  <c:v>8.8113425925925928E-2</c:v>
                </c:pt>
                <c:pt idx="7614">
                  <c:v>8.8124999999999995E-2</c:v>
                </c:pt>
                <c:pt idx="7615">
                  <c:v>8.8136574074074076E-2</c:v>
                </c:pt>
                <c:pt idx="7616">
                  <c:v>8.8148148148148142E-2</c:v>
                </c:pt>
                <c:pt idx="7617">
                  <c:v>8.8159722222222223E-2</c:v>
                </c:pt>
                <c:pt idx="7618">
                  <c:v>8.8171296296296303E-2</c:v>
                </c:pt>
                <c:pt idx="7619">
                  <c:v>8.818287037037037E-2</c:v>
                </c:pt>
                <c:pt idx="7620">
                  <c:v>8.819444444444445E-2</c:v>
                </c:pt>
                <c:pt idx="7621">
                  <c:v>8.8206018518518517E-2</c:v>
                </c:pt>
                <c:pt idx="7622">
                  <c:v>8.8217592592592597E-2</c:v>
                </c:pt>
                <c:pt idx="7623">
                  <c:v>8.8229166666666664E-2</c:v>
                </c:pt>
                <c:pt idx="7624">
                  <c:v>8.8240740740740745E-2</c:v>
                </c:pt>
                <c:pt idx="7625">
                  <c:v>8.8252314814814811E-2</c:v>
                </c:pt>
                <c:pt idx="7626">
                  <c:v>8.8263888888888892E-2</c:v>
                </c:pt>
                <c:pt idx="7627">
                  <c:v>8.8275462962962958E-2</c:v>
                </c:pt>
                <c:pt idx="7628">
                  <c:v>8.8287037037037039E-2</c:v>
                </c:pt>
                <c:pt idx="7629">
                  <c:v>8.8298611111111105E-2</c:v>
                </c:pt>
                <c:pt idx="7630">
                  <c:v>8.8310185185185186E-2</c:v>
                </c:pt>
                <c:pt idx="7631">
                  <c:v>8.8321759259259253E-2</c:v>
                </c:pt>
                <c:pt idx="7632">
                  <c:v>8.8333333333333333E-2</c:v>
                </c:pt>
                <c:pt idx="7633">
                  <c:v>8.8344907407407414E-2</c:v>
                </c:pt>
                <c:pt idx="7634">
                  <c:v>8.835648148148148E-2</c:v>
                </c:pt>
                <c:pt idx="7635">
                  <c:v>8.8368055555555561E-2</c:v>
                </c:pt>
                <c:pt idx="7636">
                  <c:v>8.8379629629629627E-2</c:v>
                </c:pt>
                <c:pt idx="7637">
                  <c:v>8.8391203703703708E-2</c:v>
                </c:pt>
                <c:pt idx="7638">
                  <c:v>8.8402777777777775E-2</c:v>
                </c:pt>
                <c:pt idx="7639">
                  <c:v>8.8414351851851855E-2</c:v>
                </c:pt>
                <c:pt idx="7640">
                  <c:v>8.8425925925925922E-2</c:v>
                </c:pt>
                <c:pt idx="7641">
                  <c:v>8.8437500000000002E-2</c:v>
                </c:pt>
                <c:pt idx="7642">
                  <c:v>8.8449074074074069E-2</c:v>
                </c:pt>
                <c:pt idx="7643">
                  <c:v>8.8460648148148149E-2</c:v>
                </c:pt>
                <c:pt idx="7644">
                  <c:v>8.8472222222222216E-2</c:v>
                </c:pt>
                <c:pt idx="7645">
                  <c:v>8.8483796296296297E-2</c:v>
                </c:pt>
                <c:pt idx="7646">
                  <c:v>8.8495370370370377E-2</c:v>
                </c:pt>
                <c:pt idx="7647">
                  <c:v>8.8506944444444444E-2</c:v>
                </c:pt>
                <c:pt idx="7648">
                  <c:v>8.8518518518518524E-2</c:v>
                </c:pt>
                <c:pt idx="7649">
                  <c:v>8.8530092592592591E-2</c:v>
                </c:pt>
                <c:pt idx="7650">
                  <c:v>8.8541666666666671E-2</c:v>
                </c:pt>
                <c:pt idx="7651">
                  <c:v>8.8553240740740738E-2</c:v>
                </c:pt>
                <c:pt idx="7652">
                  <c:v>8.8564814814814818E-2</c:v>
                </c:pt>
                <c:pt idx="7653">
                  <c:v>8.8576388888888885E-2</c:v>
                </c:pt>
                <c:pt idx="7654">
                  <c:v>8.8587962962962966E-2</c:v>
                </c:pt>
                <c:pt idx="7655">
                  <c:v>8.8599537037037032E-2</c:v>
                </c:pt>
                <c:pt idx="7656">
                  <c:v>8.8611111111111113E-2</c:v>
                </c:pt>
                <c:pt idx="7657">
                  <c:v>8.8622685185185179E-2</c:v>
                </c:pt>
                <c:pt idx="7658">
                  <c:v>8.863425925925926E-2</c:v>
                </c:pt>
                <c:pt idx="7659">
                  <c:v>8.8645833333333326E-2</c:v>
                </c:pt>
                <c:pt idx="7660">
                  <c:v>8.8657407407407407E-2</c:v>
                </c:pt>
                <c:pt idx="7661">
                  <c:v>8.8668981481481488E-2</c:v>
                </c:pt>
                <c:pt idx="7662">
                  <c:v>8.8680555555555554E-2</c:v>
                </c:pt>
                <c:pt idx="7663">
                  <c:v>8.8692129629629635E-2</c:v>
                </c:pt>
                <c:pt idx="7664">
                  <c:v>8.8703703703703701E-2</c:v>
                </c:pt>
                <c:pt idx="7665">
                  <c:v>8.8715277777777782E-2</c:v>
                </c:pt>
                <c:pt idx="7666">
                  <c:v>8.8726851851851848E-2</c:v>
                </c:pt>
                <c:pt idx="7667">
                  <c:v>8.8738425925925929E-2</c:v>
                </c:pt>
                <c:pt idx="7668">
                  <c:v>8.8749999999999996E-2</c:v>
                </c:pt>
                <c:pt idx="7669">
                  <c:v>8.8761574074074076E-2</c:v>
                </c:pt>
                <c:pt idx="7670">
                  <c:v>8.8773148148148143E-2</c:v>
                </c:pt>
                <c:pt idx="7671">
                  <c:v>8.8784722222222223E-2</c:v>
                </c:pt>
                <c:pt idx="7672">
                  <c:v>8.879629629629629E-2</c:v>
                </c:pt>
                <c:pt idx="7673">
                  <c:v>8.880787037037037E-2</c:v>
                </c:pt>
                <c:pt idx="7674">
                  <c:v>8.8819444444444451E-2</c:v>
                </c:pt>
                <c:pt idx="7675">
                  <c:v>8.8831018518518517E-2</c:v>
                </c:pt>
                <c:pt idx="7676">
                  <c:v>8.8842592592592598E-2</c:v>
                </c:pt>
                <c:pt idx="7677">
                  <c:v>8.8854166666666665E-2</c:v>
                </c:pt>
                <c:pt idx="7678">
                  <c:v>8.8865740740740745E-2</c:v>
                </c:pt>
                <c:pt idx="7679">
                  <c:v>8.8877314814814812E-2</c:v>
                </c:pt>
                <c:pt idx="7680">
                  <c:v>8.8888888888888892E-2</c:v>
                </c:pt>
                <c:pt idx="7681">
                  <c:v>8.8900462962962959E-2</c:v>
                </c:pt>
                <c:pt idx="7682">
                  <c:v>8.8912037037037039E-2</c:v>
                </c:pt>
                <c:pt idx="7683">
                  <c:v>8.8923611111111106E-2</c:v>
                </c:pt>
                <c:pt idx="7684">
                  <c:v>8.8935185185185187E-2</c:v>
                </c:pt>
                <c:pt idx="7685">
                  <c:v>8.8946759259259253E-2</c:v>
                </c:pt>
                <c:pt idx="7686">
                  <c:v>8.8958333333333334E-2</c:v>
                </c:pt>
                <c:pt idx="7687">
                  <c:v>8.8969907407407414E-2</c:v>
                </c:pt>
                <c:pt idx="7688">
                  <c:v>8.8981481481481481E-2</c:v>
                </c:pt>
                <c:pt idx="7689">
                  <c:v>8.8993055555555561E-2</c:v>
                </c:pt>
                <c:pt idx="7690">
                  <c:v>8.9004629629629628E-2</c:v>
                </c:pt>
                <c:pt idx="7691">
                  <c:v>8.9016203703703708E-2</c:v>
                </c:pt>
                <c:pt idx="7692">
                  <c:v>8.9027777777777775E-2</c:v>
                </c:pt>
                <c:pt idx="7693">
                  <c:v>8.9039351851851856E-2</c:v>
                </c:pt>
                <c:pt idx="7694">
                  <c:v>8.9050925925925922E-2</c:v>
                </c:pt>
                <c:pt idx="7695">
                  <c:v>8.9062500000000003E-2</c:v>
                </c:pt>
                <c:pt idx="7696">
                  <c:v>8.9074074074074069E-2</c:v>
                </c:pt>
                <c:pt idx="7697">
                  <c:v>8.908564814814815E-2</c:v>
                </c:pt>
                <c:pt idx="7698">
                  <c:v>8.9097222222222217E-2</c:v>
                </c:pt>
                <c:pt idx="7699">
                  <c:v>8.9108796296296297E-2</c:v>
                </c:pt>
                <c:pt idx="7700">
                  <c:v>8.9120370370370364E-2</c:v>
                </c:pt>
                <c:pt idx="7701">
                  <c:v>8.9131944444444444E-2</c:v>
                </c:pt>
                <c:pt idx="7702">
                  <c:v>8.9143518518518525E-2</c:v>
                </c:pt>
                <c:pt idx="7703">
                  <c:v>8.9155092592592591E-2</c:v>
                </c:pt>
                <c:pt idx="7704">
                  <c:v>8.9166666666666672E-2</c:v>
                </c:pt>
                <c:pt idx="7705">
                  <c:v>8.9178240740740738E-2</c:v>
                </c:pt>
                <c:pt idx="7706">
                  <c:v>8.9189814814814819E-2</c:v>
                </c:pt>
                <c:pt idx="7707">
                  <c:v>8.9201388888888886E-2</c:v>
                </c:pt>
                <c:pt idx="7708">
                  <c:v>8.9212962962962966E-2</c:v>
                </c:pt>
                <c:pt idx="7709">
                  <c:v>8.9224537037037033E-2</c:v>
                </c:pt>
                <c:pt idx="7710">
                  <c:v>8.9236111111111113E-2</c:v>
                </c:pt>
                <c:pt idx="7711">
                  <c:v>8.924768518518518E-2</c:v>
                </c:pt>
                <c:pt idx="7712">
                  <c:v>8.925925925925926E-2</c:v>
                </c:pt>
                <c:pt idx="7713">
                  <c:v>8.9270833333333327E-2</c:v>
                </c:pt>
                <c:pt idx="7714">
                  <c:v>8.9282407407407408E-2</c:v>
                </c:pt>
                <c:pt idx="7715">
                  <c:v>8.9293981481481488E-2</c:v>
                </c:pt>
                <c:pt idx="7716">
                  <c:v>8.9305555555555555E-2</c:v>
                </c:pt>
                <c:pt idx="7717">
                  <c:v>8.9317129629629635E-2</c:v>
                </c:pt>
                <c:pt idx="7718">
                  <c:v>8.9328703703703702E-2</c:v>
                </c:pt>
                <c:pt idx="7719">
                  <c:v>8.9340277777777782E-2</c:v>
                </c:pt>
                <c:pt idx="7720">
                  <c:v>8.9351851851851849E-2</c:v>
                </c:pt>
                <c:pt idx="7721">
                  <c:v>8.9363425925925929E-2</c:v>
                </c:pt>
                <c:pt idx="7722">
                  <c:v>8.9374999999999996E-2</c:v>
                </c:pt>
                <c:pt idx="7723">
                  <c:v>8.9386574074074077E-2</c:v>
                </c:pt>
                <c:pt idx="7724">
                  <c:v>8.9398148148148143E-2</c:v>
                </c:pt>
                <c:pt idx="7725">
                  <c:v>8.9409722222222224E-2</c:v>
                </c:pt>
                <c:pt idx="7726">
                  <c:v>8.942129629629629E-2</c:v>
                </c:pt>
                <c:pt idx="7727">
                  <c:v>8.9432870370370371E-2</c:v>
                </c:pt>
                <c:pt idx="7728">
                  <c:v>8.9444444444444438E-2</c:v>
                </c:pt>
                <c:pt idx="7729">
                  <c:v>8.9456018518518518E-2</c:v>
                </c:pt>
                <c:pt idx="7730">
                  <c:v>8.9467592592592599E-2</c:v>
                </c:pt>
                <c:pt idx="7731">
                  <c:v>8.9479166666666665E-2</c:v>
                </c:pt>
                <c:pt idx="7732">
                  <c:v>8.9490740740740746E-2</c:v>
                </c:pt>
                <c:pt idx="7733">
                  <c:v>8.9502314814814812E-2</c:v>
                </c:pt>
                <c:pt idx="7734">
                  <c:v>8.9513888888888893E-2</c:v>
                </c:pt>
                <c:pt idx="7735">
                  <c:v>8.9525462962962959E-2</c:v>
                </c:pt>
                <c:pt idx="7736">
                  <c:v>8.953703703703704E-2</c:v>
                </c:pt>
                <c:pt idx="7737">
                  <c:v>8.9548611111111107E-2</c:v>
                </c:pt>
                <c:pt idx="7738">
                  <c:v>8.9560185185185187E-2</c:v>
                </c:pt>
                <c:pt idx="7739">
                  <c:v>8.9571759259259254E-2</c:v>
                </c:pt>
                <c:pt idx="7740">
                  <c:v>8.9583333333333334E-2</c:v>
                </c:pt>
                <c:pt idx="7741">
                  <c:v>8.9594907407407401E-2</c:v>
                </c:pt>
                <c:pt idx="7742">
                  <c:v>8.9606481481481481E-2</c:v>
                </c:pt>
                <c:pt idx="7743">
                  <c:v>8.9618055555555562E-2</c:v>
                </c:pt>
                <c:pt idx="7744">
                  <c:v>8.9629629629629629E-2</c:v>
                </c:pt>
                <c:pt idx="7745">
                  <c:v>8.9641203703703709E-2</c:v>
                </c:pt>
                <c:pt idx="7746">
                  <c:v>8.9652777777777776E-2</c:v>
                </c:pt>
                <c:pt idx="7747">
                  <c:v>8.9664351851851856E-2</c:v>
                </c:pt>
                <c:pt idx="7748">
                  <c:v>8.9675925925925923E-2</c:v>
                </c:pt>
                <c:pt idx="7749">
                  <c:v>8.9687500000000003E-2</c:v>
                </c:pt>
                <c:pt idx="7750">
                  <c:v>8.969907407407407E-2</c:v>
                </c:pt>
                <c:pt idx="7751">
                  <c:v>8.971064814814815E-2</c:v>
                </c:pt>
                <c:pt idx="7752">
                  <c:v>8.9722222222222217E-2</c:v>
                </c:pt>
                <c:pt idx="7753">
                  <c:v>8.9733796296296298E-2</c:v>
                </c:pt>
                <c:pt idx="7754">
                  <c:v>8.9745370370370364E-2</c:v>
                </c:pt>
                <c:pt idx="7755">
                  <c:v>8.9756944444444445E-2</c:v>
                </c:pt>
                <c:pt idx="7756">
                  <c:v>8.9768518518518525E-2</c:v>
                </c:pt>
                <c:pt idx="7757">
                  <c:v>8.9780092592592592E-2</c:v>
                </c:pt>
                <c:pt idx="7758">
                  <c:v>8.9791666666666672E-2</c:v>
                </c:pt>
                <c:pt idx="7759">
                  <c:v>8.9803240740740739E-2</c:v>
                </c:pt>
                <c:pt idx="7760">
                  <c:v>8.981481481481482E-2</c:v>
                </c:pt>
                <c:pt idx="7761">
                  <c:v>8.9826388888888886E-2</c:v>
                </c:pt>
                <c:pt idx="7762">
                  <c:v>8.9837962962962967E-2</c:v>
                </c:pt>
                <c:pt idx="7763">
                  <c:v>8.9849537037037033E-2</c:v>
                </c:pt>
                <c:pt idx="7764">
                  <c:v>8.9861111111111114E-2</c:v>
                </c:pt>
                <c:pt idx="7765">
                  <c:v>8.987268518518518E-2</c:v>
                </c:pt>
                <c:pt idx="7766">
                  <c:v>8.9884259259259261E-2</c:v>
                </c:pt>
                <c:pt idx="7767">
                  <c:v>8.9895833333333328E-2</c:v>
                </c:pt>
                <c:pt idx="7768">
                  <c:v>8.9907407407407408E-2</c:v>
                </c:pt>
                <c:pt idx="7769">
                  <c:v>8.9918981481481475E-2</c:v>
                </c:pt>
                <c:pt idx="7770">
                  <c:v>8.9930555555555555E-2</c:v>
                </c:pt>
                <c:pt idx="7771">
                  <c:v>8.9942129629629636E-2</c:v>
                </c:pt>
                <c:pt idx="7772">
                  <c:v>8.9953703703703702E-2</c:v>
                </c:pt>
                <c:pt idx="7773">
                  <c:v>8.9965277777777783E-2</c:v>
                </c:pt>
                <c:pt idx="7774">
                  <c:v>8.997685185185185E-2</c:v>
                </c:pt>
                <c:pt idx="7775">
                  <c:v>8.998842592592593E-2</c:v>
                </c:pt>
                <c:pt idx="7776">
                  <c:v>0.09</c:v>
                </c:pt>
                <c:pt idx="7777">
                  <c:v>9.0011574074074077E-2</c:v>
                </c:pt>
                <c:pt idx="7778">
                  <c:v>9.0023148148148144E-2</c:v>
                </c:pt>
                <c:pt idx="7779">
                  <c:v>9.0034722222222224E-2</c:v>
                </c:pt>
                <c:pt idx="7780">
                  <c:v>9.0046296296296291E-2</c:v>
                </c:pt>
                <c:pt idx="7781">
                  <c:v>9.0057870370370371E-2</c:v>
                </c:pt>
                <c:pt idx="7782">
                  <c:v>9.0069444444444438E-2</c:v>
                </c:pt>
                <c:pt idx="7783">
                  <c:v>9.0081018518518519E-2</c:v>
                </c:pt>
                <c:pt idx="7784">
                  <c:v>9.0092592592592599E-2</c:v>
                </c:pt>
                <c:pt idx="7785">
                  <c:v>9.0104166666666666E-2</c:v>
                </c:pt>
                <c:pt idx="7786">
                  <c:v>9.0115740740740746E-2</c:v>
                </c:pt>
                <c:pt idx="7787">
                  <c:v>9.0127314814814813E-2</c:v>
                </c:pt>
                <c:pt idx="7788">
                  <c:v>9.0138888888888893E-2</c:v>
                </c:pt>
                <c:pt idx="7789">
                  <c:v>9.015046296296296E-2</c:v>
                </c:pt>
                <c:pt idx="7790">
                  <c:v>9.0162037037037041E-2</c:v>
                </c:pt>
                <c:pt idx="7791">
                  <c:v>9.0173611111111107E-2</c:v>
                </c:pt>
                <c:pt idx="7792">
                  <c:v>9.0185185185185188E-2</c:v>
                </c:pt>
                <c:pt idx="7793">
                  <c:v>9.0196759259259254E-2</c:v>
                </c:pt>
                <c:pt idx="7794">
                  <c:v>9.0208333333333335E-2</c:v>
                </c:pt>
                <c:pt idx="7795">
                  <c:v>9.0219907407407401E-2</c:v>
                </c:pt>
                <c:pt idx="7796">
                  <c:v>9.0231481481481482E-2</c:v>
                </c:pt>
                <c:pt idx="7797">
                  <c:v>9.0243055555555562E-2</c:v>
                </c:pt>
                <c:pt idx="7798">
                  <c:v>9.0254629629629629E-2</c:v>
                </c:pt>
                <c:pt idx="7799">
                  <c:v>9.026620370370371E-2</c:v>
                </c:pt>
                <c:pt idx="7800">
                  <c:v>9.0277777777777776E-2</c:v>
                </c:pt>
                <c:pt idx="7801">
                  <c:v>9.0289351851851857E-2</c:v>
                </c:pt>
                <c:pt idx="7802">
                  <c:v>9.0300925925925923E-2</c:v>
                </c:pt>
                <c:pt idx="7803">
                  <c:v>9.0312500000000004E-2</c:v>
                </c:pt>
                <c:pt idx="7804">
                  <c:v>9.0324074074074071E-2</c:v>
                </c:pt>
                <c:pt idx="7805">
                  <c:v>9.0335648148148151E-2</c:v>
                </c:pt>
                <c:pt idx="7806">
                  <c:v>9.0347222222222218E-2</c:v>
                </c:pt>
                <c:pt idx="7807">
                  <c:v>9.0358796296296298E-2</c:v>
                </c:pt>
                <c:pt idx="7808">
                  <c:v>9.0370370370370365E-2</c:v>
                </c:pt>
                <c:pt idx="7809">
                  <c:v>9.0381944444444445E-2</c:v>
                </c:pt>
                <c:pt idx="7810">
                  <c:v>9.0393518518518512E-2</c:v>
                </c:pt>
                <c:pt idx="7811">
                  <c:v>9.0405092592592592E-2</c:v>
                </c:pt>
                <c:pt idx="7812">
                  <c:v>9.0416666666666673E-2</c:v>
                </c:pt>
                <c:pt idx="7813">
                  <c:v>9.042824074074074E-2</c:v>
                </c:pt>
                <c:pt idx="7814">
                  <c:v>9.043981481481482E-2</c:v>
                </c:pt>
                <c:pt idx="7815">
                  <c:v>9.0451388888888887E-2</c:v>
                </c:pt>
                <c:pt idx="7816">
                  <c:v>9.0462962962962967E-2</c:v>
                </c:pt>
                <c:pt idx="7817">
                  <c:v>9.0474537037037034E-2</c:v>
                </c:pt>
                <c:pt idx="7818">
                  <c:v>9.0486111111111114E-2</c:v>
                </c:pt>
                <c:pt idx="7819">
                  <c:v>9.0497685185185181E-2</c:v>
                </c:pt>
                <c:pt idx="7820">
                  <c:v>9.0509259259259262E-2</c:v>
                </c:pt>
                <c:pt idx="7821">
                  <c:v>9.0520833333333328E-2</c:v>
                </c:pt>
                <c:pt idx="7822">
                  <c:v>9.0532407407407409E-2</c:v>
                </c:pt>
                <c:pt idx="7823">
                  <c:v>9.0543981481481475E-2</c:v>
                </c:pt>
                <c:pt idx="7824">
                  <c:v>9.0555555555555556E-2</c:v>
                </c:pt>
                <c:pt idx="7825">
                  <c:v>9.0567129629629636E-2</c:v>
                </c:pt>
                <c:pt idx="7826">
                  <c:v>9.0578703703703703E-2</c:v>
                </c:pt>
                <c:pt idx="7827">
                  <c:v>9.0590277777777783E-2</c:v>
                </c:pt>
                <c:pt idx="7828">
                  <c:v>9.060185185185185E-2</c:v>
                </c:pt>
                <c:pt idx="7829">
                  <c:v>9.0613425925925931E-2</c:v>
                </c:pt>
                <c:pt idx="7830">
                  <c:v>9.0624999999999997E-2</c:v>
                </c:pt>
                <c:pt idx="7831">
                  <c:v>9.0636574074074078E-2</c:v>
                </c:pt>
                <c:pt idx="7832">
                  <c:v>9.0648148148148144E-2</c:v>
                </c:pt>
                <c:pt idx="7833">
                  <c:v>9.0659722222222225E-2</c:v>
                </c:pt>
                <c:pt idx="7834">
                  <c:v>9.0671296296296292E-2</c:v>
                </c:pt>
                <c:pt idx="7835">
                  <c:v>9.0682870370370372E-2</c:v>
                </c:pt>
                <c:pt idx="7836">
                  <c:v>9.0694444444444439E-2</c:v>
                </c:pt>
                <c:pt idx="7837">
                  <c:v>9.0706018518518519E-2</c:v>
                </c:pt>
                <c:pt idx="7838">
                  <c:v>9.0717592592592586E-2</c:v>
                </c:pt>
                <c:pt idx="7839">
                  <c:v>9.0729166666666666E-2</c:v>
                </c:pt>
                <c:pt idx="7840">
                  <c:v>9.0740740740740747E-2</c:v>
                </c:pt>
                <c:pt idx="7841">
                  <c:v>9.0752314814814813E-2</c:v>
                </c:pt>
                <c:pt idx="7842">
                  <c:v>9.0763888888888894E-2</c:v>
                </c:pt>
                <c:pt idx="7843">
                  <c:v>9.0775462962962961E-2</c:v>
                </c:pt>
                <c:pt idx="7844">
                  <c:v>9.0787037037037041E-2</c:v>
                </c:pt>
                <c:pt idx="7845">
                  <c:v>9.0798611111111108E-2</c:v>
                </c:pt>
                <c:pt idx="7846">
                  <c:v>9.0810185185185188E-2</c:v>
                </c:pt>
                <c:pt idx="7847">
                  <c:v>9.0821759259259255E-2</c:v>
                </c:pt>
                <c:pt idx="7848">
                  <c:v>9.0833333333333335E-2</c:v>
                </c:pt>
                <c:pt idx="7849">
                  <c:v>9.0844907407407402E-2</c:v>
                </c:pt>
                <c:pt idx="7850">
                  <c:v>9.0856481481481483E-2</c:v>
                </c:pt>
                <c:pt idx="7851">
                  <c:v>9.0868055555555549E-2</c:v>
                </c:pt>
                <c:pt idx="7852">
                  <c:v>9.087962962962963E-2</c:v>
                </c:pt>
                <c:pt idx="7853">
                  <c:v>9.089120370370371E-2</c:v>
                </c:pt>
                <c:pt idx="7854">
                  <c:v>9.0902777777777777E-2</c:v>
                </c:pt>
                <c:pt idx="7855">
                  <c:v>9.0914351851851857E-2</c:v>
                </c:pt>
                <c:pt idx="7856">
                  <c:v>9.0925925925925924E-2</c:v>
                </c:pt>
                <c:pt idx="7857">
                  <c:v>9.0937500000000004E-2</c:v>
                </c:pt>
                <c:pt idx="7858">
                  <c:v>9.0949074074074071E-2</c:v>
                </c:pt>
                <c:pt idx="7859">
                  <c:v>9.0960648148148152E-2</c:v>
                </c:pt>
                <c:pt idx="7860">
                  <c:v>9.0972222222222218E-2</c:v>
                </c:pt>
                <c:pt idx="7861">
                  <c:v>9.0983796296296299E-2</c:v>
                </c:pt>
                <c:pt idx="7862">
                  <c:v>9.0995370370370365E-2</c:v>
                </c:pt>
                <c:pt idx="7863">
                  <c:v>9.1006944444444446E-2</c:v>
                </c:pt>
                <c:pt idx="7864">
                  <c:v>9.1018518518518512E-2</c:v>
                </c:pt>
                <c:pt idx="7865">
                  <c:v>9.1030092592592593E-2</c:v>
                </c:pt>
                <c:pt idx="7866">
                  <c:v>9.1041666666666674E-2</c:v>
                </c:pt>
                <c:pt idx="7867">
                  <c:v>9.105324074074074E-2</c:v>
                </c:pt>
                <c:pt idx="7868">
                  <c:v>9.1064814814814821E-2</c:v>
                </c:pt>
                <c:pt idx="7869">
                  <c:v>9.1076388888888887E-2</c:v>
                </c:pt>
                <c:pt idx="7870">
                  <c:v>9.1087962962962968E-2</c:v>
                </c:pt>
                <c:pt idx="7871">
                  <c:v>9.1099537037037034E-2</c:v>
                </c:pt>
                <c:pt idx="7872">
                  <c:v>9.1111111111111115E-2</c:v>
                </c:pt>
                <c:pt idx="7873">
                  <c:v>9.1122685185185182E-2</c:v>
                </c:pt>
                <c:pt idx="7874">
                  <c:v>9.1134259259259262E-2</c:v>
                </c:pt>
                <c:pt idx="7875">
                  <c:v>9.1145833333333329E-2</c:v>
                </c:pt>
                <c:pt idx="7876">
                  <c:v>9.1157407407407409E-2</c:v>
                </c:pt>
                <c:pt idx="7877">
                  <c:v>9.1168981481481476E-2</c:v>
                </c:pt>
                <c:pt idx="7878">
                  <c:v>9.1180555555555556E-2</c:v>
                </c:pt>
                <c:pt idx="7879">
                  <c:v>9.1192129629629623E-2</c:v>
                </c:pt>
                <c:pt idx="7880">
                  <c:v>9.1203703703703703E-2</c:v>
                </c:pt>
                <c:pt idx="7881">
                  <c:v>9.1215277777777784E-2</c:v>
                </c:pt>
                <c:pt idx="7882">
                  <c:v>9.1226851851851851E-2</c:v>
                </c:pt>
                <c:pt idx="7883">
                  <c:v>9.1238425925925931E-2</c:v>
                </c:pt>
                <c:pt idx="7884">
                  <c:v>9.1249999999999998E-2</c:v>
                </c:pt>
                <c:pt idx="7885">
                  <c:v>9.1261574074074078E-2</c:v>
                </c:pt>
                <c:pt idx="7886">
                  <c:v>9.1273148148148145E-2</c:v>
                </c:pt>
                <c:pt idx="7887">
                  <c:v>9.1284722222222225E-2</c:v>
                </c:pt>
                <c:pt idx="7888">
                  <c:v>9.1296296296296292E-2</c:v>
                </c:pt>
                <c:pt idx="7889">
                  <c:v>9.1307870370370373E-2</c:v>
                </c:pt>
                <c:pt idx="7890">
                  <c:v>9.1319444444444439E-2</c:v>
                </c:pt>
                <c:pt idx="7891">
                  <c:v>9.133101851851852E-2</c:v>
                </c:pt>
                <c:pt idx="7892">
                  <c:v>9.1342592592592586E-2</c:v>
                </c:pt>
                <c:pt idx="7893">
                  <c:v>9.1354166666666667E-2</c:v>
                </c:pt>
                <c:pt idx="7894">
                  <c:v>9.1365740740740747E-2</c:v>
                </c:pt>
                <c:pt idx="7895">
                  <c:v>9.1377314814814814E-2</c:v>
                </c:pt>
                <c:pt idx="7896">
                  <c:v>9.1388888888888895E-2</c:v>
                </c:pt>
                <c:pt idx="7897">
                  <c:v>9.1400462962962961E-2</c:v>
                </c:pt>
                <c:pt idx="7898">
                  <c:v>9.1412037037037042E-2</c:v>
                </c:pt>
                <c:pt idx="7899">
                  <c:v>9.1423611111111108E-2</c:v>
                </c:pt>
                <c:pt idx="7900">
                  <c:v>9.1435185185185189E-2</c:v>
                </c:pt>
                <c:pt idx="7901">
                  <c:v>9.1446759259259255E-2</c:v>
                </c:pt>
                <c:pt idx="7902">
                  <c:v>9.1458333333333336E-2</c:v>
                </c:pt>
                <c:pt idx="7903">
                  <c:v>9.1469907407407403E-2</c:v>
                </c:pt>
                <c:pt idx="7904">
                  <c:v>9.1481481481481483E-2</c:v>
                </c:pt>
                <c:pt idx="7905">
                  <c:v>9.149305555555555E-2</c:v>
                </c:pt>
                <c:pt idx="7906">
                  <c:v>9.150462962962963E-2</c:v>
                </c:pt>
                <c:pt idx="7907">
                  <c:v>9.1516203703703697E-2</c:v>
                </c:pt>
                <c:pt idx="7908">
                  <c:v>9.1527777777777777E-2</c:v>
                </c:pt>
                <c:pt idx="7909">
                  <c:v>9.1539351851851858E-2</c:v>
                </c:pt>
                <c:pt idx="7910">
                  <c:v>9.1550925925925924E-2</c:v>
                </c:pt>
                <c:pt idx="7911">
                  <c:v>9.1562500000000005E-2</c:v>
                </c:pt>
                <c:pt idx="7912">
                  <c:v>9.1574074074074072E-2</c:v>
                </c:pt>
                <c:pt idx="7913">
                  <c:v>9.1585648148148152E-2</c:v>
                </c:pt>
                <c:pt idx="7914">
                  <c:v>9.1597222222222219E-2</c:v>
                </c:pt>
                <c:pt idx="7915">
                  <c:v>9.1608796296296299E-2</c:v>
                </c:pt>
                <c:pt idx="7916">
                  <c:v>9.1620370370370366E-2</c:v>
                </c:pt>
                <c:pt idx="7917">
                  <c:v>9.1631944444444446E-2</c:v>
                </c:pt>
                <c:pt idx="7918">
                  <c:v>9.1643518518518513E-2</c:v>
                </c:pt>
                <c:pt idx="7919">
                  <c:v>9.1655092592592594E-2</c:v>
                </c:pt>
                <c:pt idx="7920">
                  <c:v>9.166666666666666E-2</c:v>
                </c:pt>
                <c:pt idx="7921">
                  <c:v>9.1678240740740741E-2</c:v>
                </c:pt>
                <c:pt idx="7922">
                  <c:v>9.1689814814814821E-2</c:v>
                </c:pt>
                <c:pt idx="7923">
                  <c:v>9.1701388888888888E-2</c:v>
                </c:pt>
                <c:pt idx="7924">
                  <c:v>9.1712962962962968E-2</c:v>
                </c:pt>
                <c:pt idx="7925">
                  <c:v>9.1724537037037035E-2</c:v>
                </c:pt>
                <c:pt idx="7926">
                  <c:v>9.1736111111111115E-2</c:v>
                </c:pt>
                <c:pt idx="7927">
                  <c:v>9.1747685185185182E-2</c:v>
                </c:pt>
                <c:pt idx="7928">
                  <c:v>9.1759259259259263E-2</c:v>
                </c:pt>
                <c:pt idx="7929">
                  <c:v>9.1770833333333329E-2</c:v>
                </c:pt>
                <c:pt idx="7930">
                  <c:v>9.178240740740741E-2</c:v>
                </c:pt>
                <c:pt idx="7931">
                  <c:v>9.1793981481481476E-2</c:v>
                </c:pt>
                <c:pt idx="7932">
                  <c:v>9.1805555555555557E-2</c:v>
                </c:pt>
                <c:pt idx="7933">
                  <c:v>9.1817129629629624E-2</c:v>
                </c:pt>
                <c:pt idx="7934">
                  <c:v>9.1828703703703704E-2</c:v>
                </c:pt>
                <c:pt idx="7935">
                  <c:v>9.1840277777777785E-2</c:v>
                </c:pt>
                <c:pt idx="7936">
                  <c:v>9.1851851851851851E-2</c:v>
                </c:pt>
                <c:pt idx="7937">
                  <c:v>9.1863425925925932E-2</c:v>
                </c:pt>
                <c:pt idx="7938">
                  <c:v>9.1874999999999998E-2</c:v>
                </c:pt>
                <c:pt idx="7939">
                  <c:v>9.1886574074074079E-2</c:v>
                </c:pt>
                <c:pt idx="7940">
                  <c:v>9.1898148148148145E-2</c:v>
                </c:pt>
                <c:pt idx="7941">
                  <c:v>9.1909722222222226E-2</c:v>
                </c:pt>
                <c:pt idx="7942">
                  <c:v>9.1921296296296293E-2</c:v>
                </c:pt>
                <c:pt idx="7943">
                  <c:v>9.1932870370370373E-2</c:v>
                </c:pt>
                <c:pt idx="7944">
                  <c:v>9.194444444444444E-2</c:v>
                </c:pt>
                <c:pt idx="7945">
                  <c:v>9.195601851851852E-2</c:v>
                </c:pt>
                <c:pt idx="7946">
                  <c:v>9.1967592592592587E-2</c:v>
                </c:pt>
                <c:pt idx="7947">
                  <c:v>9.1979166666666667E-2</c:v>
                </c:pt>
                <c:pt idx="7948">
                  <c:v>9.1990740740740734E-2</c:v>
                </c:pt>
                <c:pt idx="7949">
                  <c:v>9.2002314814814815E-2</c:v>
                </c:pt>
                <c:pt idx="7950">
                  <c:v>9.2013888888888895E-2</c:v>
                </c:pt>
                <c:pt idx="7951">
                  <c:v>9.2025462962962962E-2</c:v>
                </c:pt>
                <c:pt idx="7952">
                  <c:v>9.2037037037037042E-2</c:v>
                </c:pt>
                <c:pt idx="7953">
                  <c:v>9.2048611111111109E-2</c:v>
                </c:pt>
                <c:pt idx="7954">
                  <c:v>9.2060185185185189E-2</c:v>
                </c:pt>
                <c:pt idx="7955">
                  <c:v>9.2071759259259256E-2</c:v>
                </c:pt>
                <c:pt idx="7956">
                  <c:v>9.2083333333333336E-2</c:v>
                </c:pt>
                <c:pt idx="7957">
                  <c:v>9.2094907407407403E-2</c:v>
                </c:pt>
                <c:pt idx="7958">
                  <c:v>9.2106481481481484E-2</c:v>
                </c:pt>
                <c:pt idx="7959">
                  <c:v>9.211805555555555E-2</c:v>
                </c:pt>
                <c:pt idx="7960">
                  <c:v>9.2129629629629631E-2</c:v>
                </c:pt>
                <c:pt idx="7961">
                  <c:v>9.2141203703703697E-2</c:v>
                </c:pt>
                <c:pt idx="7962">
                  <c:v>9.2152777777777778E-2</c:v>
                </c:pt>
                <c:pt idx="7963">
                  <c:v>9.2164351851851858E-2</c:v>
                </c:pt>
                <c:pt idx="7964">
                  <c:v>9.2175925925925925E-2</c:v>
                </c:pt>
                <c:pt idx="7965">
                  <c:v>9.2187500000000006E-2</c:v>
                </c:pt>
                <c:pt idx="7966">
                  <c:v>9.2199074074074072E-2</c:v>
                </c:pt>
                <c:pt idx="7967">
                  <c:v>9.2210648148148153E-2</c:v>
                </c:pt>
                <c:pt idx="7968">
                  <c:v>9.2222222222222219E-2</c:v>
                </c:pt>
                <c:pt idx="7969">
                  <c:v>9.22337962962963E-2</c:v>
                </c:pt>
                <c:pt idx="7970">
                  <c:v>9.2245370370370366E-2</c:v>
                </c:pt>
                <c:pt idx="7971">
                  <c:v>9.2256944444444447E-2</c:v>
                </c:pt>
                <c:pt idx="7972">
                  <c:v>9.2268518518518514E-2</c:v>
                </c:pt>
                <c:pt idx="7973">
                  <c:v>9.2280092592592594E-2</c:v>
                </c:pt>
                <c:pt idx="7974">
                  <c:v>9.2291666666666661E-2</c:v>
                </c:pt>
                <c:pt idx="7975">
                  <c:v>9.2303240740740741E-2</c:v>
                </c:pt>
                <c:pt idx="7976">
                  <c:v>9.2314814814814808E-2</c:v>
                </c:pt>
                <c:pt idx="7977">
                  <c:v>9.2326388888888888E-2</c:v>
                </c:pt>
                <c:pt idx="7978">
                  <c:v>9.2337962962962969E-2</c:v>
                </c:pt>
                <c:pt idx="7979">
                  <c:v>9.2349537037037036E-2</c:v>
                </c:pt>
                <c:pt idx="7980">
                  <c:v>9.2361111111111116E-2</c:v>
                </c:pt>
                <c:pt idx="7981">
                  <c:v>9.2372685185185183E-2</c:v>
                </c:pt>
                <c:pt idx="7982">
                  <c:v>9.2384259259259263E-2</c:v>
                </c:pt>
                <c:pt idx="7983">
                  <c:v>9.239583333333333E-2</c:v>
                </c:pt>
                <c:pt idx="7984">
                  <c:v>9.240740740740741E-2</c:v>
                </c:pt>
                <c:pt idx="7985">
                  <c:v>9.2418981481481477E-2</c:v>
                </c:pt>
                <c:pt idx="7986">
                  <c:v>9.2430555555555557E-2</c:v>
                </c:pt>
                <c:pt idx="7987">
                  <c:v>9.2442129629629624E-2</c:v>
                </c:pt>
                <c:pt idx="7988">
                  <c:v>9.2453703703703705E-2</c:v>
                </c:pt>
                <c:pt idx="7989">
                  <c:v>9.2465277777777771E-2</c:v>
                </c:pt>
                <c:pt idx="7990">
                  <c:v>9.2476851851851852E-2</c:v>
                </c:pt>
                <c:pt idx="7991">
                  <c:v>9.2488425925925932E-2</c:v>
                </c:pt>
                <c:pt idx="7992">
                  <c:v>9.2499999999999999E-2</c:v>
                </c:pt>
                <c:pt idx="7993">
                  <c:v>9.2511574074074079E-2</c:v>
                </c:pt>
                <c:pt idx="7994">
                  <c:v>9.2523148148148146E-2</c:v>
                </c:pt>
                <c:pt idx="7995">
                  <c:v>9.2534722222222227E-2</c:v>
                </c:pt>
                <c:pt idx="7996">
                  <c:v>9.2546296296296293E-2</c:v>
                </c:pt>
                <c:pt idx="7997">
                  <c:v>9.2557870370370374E-2</c:v>
                </c:pt>
                <c:pt idx="7998">
                  <c:v>9.256944444444444E-2</c:v>
                </c:pt>
                <c:pt idx="7999">
                  <c:v>9.2581018518518521E-2</c:v>
                </c:pt>
                <c:pt idx="8000">
                  <c:v>9.2592592592592587E-2</c:v>
                </c:pt>
                <c:pt idx="8001">
                  <c:v>9.2604166666666668E-2</c:v>
                </c:pt>
                <c:pt idx="8002">
                  <c:v>9.2615740740740735E-2</c:v>
                </c:pt>
                <c:pt idx="8003">
                  <c:v>9.2627314814814815E-2</c:v>
                </c:pt>
                <c:pt idx="8004">
                  <c:v>9.2638888888888896E-2</c:v>
                </c:pt>
                <c:pt idx="8005">
                  <c:v>9.2650462962962962E-2</c:v>
                </c:pt>
                <c:pt idx="8006">
                  <c:v>9.2662037037037043E-2</c:v>
                </c:pt>
                <c:pt idx="8007">
                  <c:v>9.2673611111111109E-2</c:v>
                </c:pt>
                <c:pt idx="8008">
                  <c:v>9.268518518518519E-2</c:v>
                </c:pt>
                <c:pt idx="8009">
                  <c:v>9.2696759259259257E-2</c:v>
                </c:pt>
                <c:pt idx="8010">
                  <c:v>9.2708333333333337E-2</c:v>
                </c:pt>
                <c:pt idx="8011">
                  <c:v>9.2719907407407404E-2</c:v>
                </c:pt>
                <c:pt idx="8012">
                  <c:v>9.2731481481481484E-2</c:v>
                </c:pt>
                <c:pt idx="8013">
                  <c:v>9.2743055555555551E-2</c:v>
                </c:pt>
                <c:pt idx="8014">
                  <c:v>9.2754629629629631E-2</c:v>
                </c:pt>
                <c:pt idx="8015">
                  <c:v>9.2766203703703698E-2</c:v>
                </c:pt>
                <c:pt idx="8016">
                  <c:v>9.2777777777777778E-2</c:v>
                </c:pt>
                <c:pt idx="8017">
                  <c:v>9.2789351851851845E-2</c:v>
                </c:pt>
                <c:pt idx="8018">
                  <c:v>9.2800925925925926E-2</c:v>
                </c:pt>
                <c:pt idx="8019">
                  <c:v>9.2812500000000006E-2</c:v>
                </c:pt>
                <c:pt idx="8020">
                  <c:v>9.2824074074074073E-2</c:v>
                </c:pt>
                <c:pt idx="8021">
                  <c:v>9.2835648148148153E-2</c:v>
                </c:pt>
                <c:pt idx="8022">
                  <c:v>9.284722222222222E-2</c:v>
                </c:pt>
                <c:pt idx="8023">
                  <c:v>9.28587962962963E-2</c:v>
                </c:pt>
                <c:pt idx="8024">
                  <c:v>9.2870370370370367E-2</c:v>
                </c:pt>
                <c:pt idx="8025">
                  <c:v>9.2881944444444448E-2</c:v>
                </c:pt>
                <c:pt idx="8026">
                  <c:v>9.2893518518518514E-2</c:v>
                </c:pt>
                <c:pt idx="8027">
                  <c:v>9.2905092592592595E-2</c:v>
                </c:pt>
                <c:pt idx="8028">
                  <c:v>9.2916666666666661E-2</c:v>
                </c:pt>
                <c:pt idx="8029">
                  <c:v>9.2928240740740742E-2</c:v>
                </c:pt>
                <c:pt idx="8030">
                  <c:v>9.2939814814814808E-2</c:v>
                </c:pt>
                <c:pt idx="8031">
                  <c:v>9.2951388888888889E-2</c:v>
                </c:pt>
                <c:pt idx="8032">
                  <c:v>9.2962962962962969E-2</c:v>
                </c:pt>
                <c:pt idx="8033">
                  <c:v>9.2974537037037036E-2</c:v>
                </c:pt>
                <c:pt idx="8034">
                  <c:v>9.2986111111111117E-2</c:v>
                </c:pt>
                <c:pt idx="8035">
                  <c:v>9.2997685185185183E-2</c:v>
                </c:pt>
                <c:pt idx="8036">
                  <c:v>9.3009259259259264E-2</c:v>
                </c:pt>
                <c:pt idx="8037">
                  <c:v>9.302083333333333E-2</c:v>
                </c:pt>
                <c:pt idx="8038">
                  <c:v>9.3032407407407411E-2</c:v>
                </c:pt>
                <c:pt idx="8039">
                  <c:v>9.3043981481481478E-2</c:v>
                </c:pt>
                <c:pt idx="8040">
                  <c:v>9.3055555555555558E-2</c:v>
                </c:pt>
                <c:pt idx="8041">
                  <c:v>9.3067129629629625E-2</c:v>
                </c:pt>
                <c:pt idx="8042">
                  <c:v>9.3078703703703705E-2</c:v>
                </c:pt>
                <c:pt idx="8043">
                  <c:v>9.3090277777777772E-2</c:v>
                </c:pt>
                <c:pt idx="8044">
                  <c:v>9.3101851851851852E-2</c:v>
                </c:pt>
                <c:pt idx="8045">
                  <c:v>9.3113425925925933E-2</c:v>
                </c:pt>
                <c:pt idx="8046">
                  <c:v>9.3124999999999999E-2</c:v>
                </c:pt>
                <c:pt idx="8047">
                  <c:v>9.313657407407408E-2</c:v>
                </c:pt>
                <c:pt idx="8048">
                  <c:v>9.3148148148148147E-2</c:v>
                </c:pt>
                <c:pt idx="8049">
                  <c:v>9.3159722222222227E-2</c:v>
                </c:pt>
                <c:pt idx="8050">
                  <c:v>9.3171296296296294E-2</c:v>
                </c:pt>
                <c:pt idx="8051">
                  <c:v>9.3182870370370374E-2</c:v>
                </c:pt>
                <c:pt idx="8052">
                  <c:v>9.3194444444444441E-2</c:v>
                </c:pt>
                <c:pt idx="8053">
                  <c:v>9.3206018518518521E-2</c:v>
                </c:pt>
                <c:pt idx="8054">
                  <c:v>9.3217592592592588E-2</c:v>
                </c:pt>
                <c:pt idx="8055">
                  <c:v>9.3229166666666669E-2</c:v>
                </c:pt>
                <c:pt idx="8056">
                  <c:v>9.3240740740740735E-2</c:v>
                </c:pt>
                <c:pt idx="8057">
                  <c:v>9.3252314814814816E-2</c:v>
                </c:pt>
                <c:pt idx="8058">
                  <c:v>9.3263888888888882E-2</c:v>
                </c:pt>
                <c:pt idx="8059">
                  <c:v>9.3275462962962963E-2</c:v>
                </c:pt>
                <c:pt idx="8060">
                  <c:v>9.3287037037037043E-2</c:v>
                </c:pt>
                <c:pt idx="8061">
                  <c:v>9.329861111111111E-2</c:v>
                </c:pt>
                <c:pt idx="8062">
                  <c:v>9.331018518518519E-2</c:v>
                </c:pt>
                <c:pt idx="8063">
                  <c:v>9.3321759259259257E-2</c:v>
                </c:pt>
                <c:pt idx="8064">
                  <c:v>9.3333333333333338E-2</c:v>
                </c:pt>
                <c:pt idx="8065">
                  <c:v>9.3344907407407404E-2</c:v>
                </c:pt>
                <c:pt idx="8066">
                  <c:v>9.3356481481481485E-2</c:v>
                </c:pt>
                <c:pt idx="8067">
                  <c:v>9.3368055555555551E-2</c:v>
                </c:pt>
                <c:pt idx="8068">
                  <c:v>9.3379629629629632E-2</c:v>
                </c:pt>
                <c:pt idx="8069">
                  <c:v>9.3391203703703699E-2</c:v>
                </c:pt>
                <c:pt idx="8070">
                  <c:v>9.3402777777777779E-2</c:v>
                </c:pt>
                <c:pt idx="8071">
                  <c:v>9.3414351851851846E-2</c:v>
                </c:pt>
                <c:pt idx="8072">
                  <c:v>9.3425925925925926E-2</c:v>
                </c:pt>
                <c:pt idx="8073">
                  <c:v>9.3437500000000007E-2</c:v>
                </c:pt>
                <c:pt idx="8074">
                  <c:v>9.3449074074074073E-2</c:v>
                </c:pt>
                <c:pt idx="8075">
                  <c:v>9.3460648148148154E-2</c:v>
                </c:pt>
                <c:pt idx="8076">
                  <c:v>9.347222222222222E-2</c:v>
                </c:pt>
                <c:pt idx="8077">
                  <c:v>9.3483796296296301E-2</c:v>
                </c:pt>
                <c:pt idx="8078">
                  <c:v>9.3495370370370368E-2</c:v>
                </c:pt>
                <c:pt idx="8079">
                  <c:v>9.3506944444444448E-2</c:v>
                </c:pt>
                <c:pt idx="8080">
                  <c:v>9.3518518518518515E-2</c:v>
                </c:pt>
                <c:pt idx="8081">
                  <c:v>9.3530092592592595E-2</c:v>
                </c:pt>
                <c:pt idx="8082">
                  <c:v>9.3541666666666662E-2</c:v>
                </c:pt>
                <c:pt idx="8083">
                  <c:v>9.3553240740740742E-2</c:v>
                </c:pt>
                <c:pt idx="8084">
                  <c:v>9.3564814814814809E-2</c:v>
                </c:pt>
                <c:pt idx="8085">
                  <c:v>9.357638888888889E-2</c:v>
                </c:pt>
                <c:pt idx="8086">
                  <c:v>9.3587962962962956E-2</c:v>
                </c:pt>
                <c:pt idx="8087">
                  <c:v>9.3599537037037037E-2</c:v>
                </c:pt>
                <c:pt idx="8088">
                  <c:v>9.3611111111111117E-2</c:v>
                </c:pt>
                <c:pt idx="8089">
                  <c:v>9.3622685185185184E-2</c:v>
                </c:pt>
                <c:pt idx="8090">
                  <c:v>9.3634259259259264E-2</c:v>
                </c:pt>
                <c:pt idx="8091">
                  <c:v>9.3645833333333331E-2</c:v>
                </c:pt>
                <c:pt idx="8092">
                  <c:v>9.3657407407407411E-2</c:v>
                </c:pt>
                <c:pt idx="8093">
                  <c:v>9.3668981481481478E-2</c:v>
                </c:pt>
                <c:pt idx="8094">
                  <c:v>9.3680555555555559E-2</c:v>
                </c:pt>
                <c:pt idx="8095">
                  <c:v>9.3692129629629625E-2</c:v>
                </c:pt>
                <c:pt idx="8096">
                  <c:v>9.3703703703703706E-2</c:v>
                </c:pt>
                <c:pt idx="8097">
                  <c:v>9.3715277777777772E-2</c:v>
                </c:pt>
                <c:pt idx="8098">
                  <c:v>9.3726851851851853E-2</c:v>
                </c:pt>
                <c:pt idx="8099">
                  <c:v>9.3738425925925919E-2</c:v>
                </c:pt>
                <c:pt idx="8100">
                  <c:v>9.375E-2</c:v>
                </c:pt>
                <c:pt idx="8101">
                  <c:v>9.3761574074074081E-2</c:v>
                </c:pt>
                <c:pt idx="8102">
                  <c:v>9.3773148148148147E-2</c:v>
                </c:pt>
                <c:pt idx="8103">
                  <c:v>9.3784722222222228E-2</c:v>
                </c:pt>
                <c:pt idx="8104">
                  <c:v>9.3796296296296294E-2</c:v>
                </c:pt>
                <c:pt idx="8105">
                  <c:v>9.3807870370370375E-2</c:v>
                </c:pt>
                <c:pt idx="8106">
                  <c:v>9.3819444444444441E-2</c:v>
                </c:pt>
                <c:pt idx="8107">
                  <c:v>9.3831018518518522E-2</c:v>
                </c:pt>
                <c:pt idx="8108">
                  <c:v>9.3842592592592589E-2</c:v>
                </c:pt>
                <c:pt idx="8109">
                  <c:v>9.3854166666666669E-2</c:v>
                </c:pt>
                <c:pt idx="8110">
                  <c:v>9.3865740740740736E-2</c:v>
                </c:pt>
                <c:pt idx="8111">
                  <c:v>9.3877314814814816E-2</c:v>
                </c:pt>
                <c:pt idx="8112">
                  <c:v>9.3888888888888883E-2</c:v>
                </c:pt>
                <c:pt idx="8113">
                  <c:v>9.3900462962962963E-2</c:v>
                </c:pt>
                <c:pt idx="8114">
                  <c:v>9.3912037037037044E-2</c:v>
                </c:pt>
                <c:pt idx="8115">
                  <c:v>9.392361111111111E-2</c:v>
                </c:pt>
                <c:pt idx="8116">
                  <c:v>9.3935185185185191E-2</c:v>
                </c:pt>
                <c:pt idx="8117">
                  <c:v>9.3946759259259258E-2</c:v>
                </c:pt>
                <c:pt idx="8118">
                  <c:v>9.3958333333333338E-2</c:v>
                </c:pt>
                <c:pt idx="8119">
                  <c:v>9.3969907407407405E-2</c:v>
                </c:pt>
                <c:pt idx="8120">
                  <c:v>9.3981481481481485E-2</c:v>
                </c:pt>
                <c:pt idx="8121">
                  <c:v>9.3993055555555552E-2</c:v>
                </c:pt>
                <c:pt idx="8122">
                  <c:v>9.4004629629629632E-2</c:v>
                </c:pt>
                <c:pt idx="8123">
                  <c:v>9.4016203703703699E-2</c:v>
                </c:pt>
                <c:pt idx="8124">
                  <c:v>9.402777777777778E-2</c:v>
                </c:pt>
                <c:pt idx="8125">
                  <c:v>9.4039351851851846E-2</c:v>
                </c:pt>
                <c:pt idx="8126">
                  <c:v>9.4050925925925927E-2</c:v>
                </c:pt>
                <c:pt idx="8127">
                  <c:v>9.4062499999999993E-2</c:v>
                </c:pt>
                <c:pt idx="8128">
                  <c:v>9.4074074074074074E-2</c:v>
                </c:pt>
                <c:pt idx="8129">
                  <c:v>9.4085648148148154E-2</c:v>
                </c:pt>
                <c:pt idx="8130">
                  <c:v>9.4097222222222221E-2</c:v>
                </c:pt>
                <c:pt idx="8131">
                  <c:v>9.4108796296296301E-2</c:v>
                </c:pt>
                <c:pt idx="8132">
                  <c:v>9.4120370370370368E-2</c:v>
                </c:pt>
                <c:pt idx="8133">
                  <c:v>9.4131944444444449E-2</c:v>
                </c:pt>
                <c:pt idx="8134">
                  <c:v>9.4143518518518515E-2</c:v>
                </c:pt>
                <c:pt idx="8135">
                  <c:v>9.4155092592592596E-2</c:v>
                </c:pt>
                <c:pt idx="8136">
                  <c:v>9.4166666666666662E-2</c:v>
                </c:pt>
                <c:pt idx="8137">
                  <c:v>9.4178240740740743E-2</c:v>
                </c:pt>
                <c:pt idx="8138">
                  <c:v>9.418981481481481E-2</c:v>
                </c:pt>
                <c:pt idx="8139">
                  <c:v>9.420138888888889E-2</c:v>
                </c:pt>
                <c:pt idx="8140">
                  <c:v>9.4212962962962957E-2</c:v>
                </c:pt>
                <c:pt idx="8141">
                  <c:v>9.4224537037037037E-2</c:v>
                </c:pt>
                <c:pt idx="8142">
                  <c:v>9.4236111111111118E-2</c:v>
                </c:pt>
                <c:pt idx="8143">
                  <c:v>9.4247685185185184E-2</c:v>
                </c:pt>
                <c:pt idx="8144">
                  <c:v>9.4259259259259265E-2</c:v>
                </c:pt>
                <c:pt idx="8145">
                  <c:v>9.4270833333333331E-2</c:v>
                </c:pt>
                <c:pt idx="8146">
                  <c:v>9.4282407407407412E-2</c:v>
                </c:pt>
                <c:pt idx="8147">
                  <c:v>9.4293981481481479E-2</c:v>
                </c:pt>
                <c:pt idx="8148">
                  <c:v>9.4305555555555559E-2</c:v>
                </c:pt>
                <c:pt idx="8149">
                  <c:v>9.4317129629629626E-2</c:v>
                </c:pt>
                <c:pt idx="8150">
                  <c:v>9.4328703703703706E-2</c:v>
                </c:pt>
                <c:pt idx="8151">
                  <c:v>9.4340277777777773E-2</c:v>
                </c:pt>
                <c:pt idx="8152">
                  <c:v>9.4351851851851853E-2</c:v>
                </c:pt>
                <c:pt idx="8153">
                  <c:v>9.436342592592592E-2</c:v>
                </c:pt>
                <c:pt idx="8154">
                  <c:v>9.4375000000000001E-2</c:v>
                </c:pt>
                <c:pt idx="8155">
                  <c:v>9.4386574074074067E-2</c:v>
                </c:pt>
                <c:pt idx="8156">
                  <c:v>9.4398148148148148E-2</c:v>
                </c:pt>
                <c:pt idx="8157">
                  <c:v>9.4409722222222228E-2</c:v>
                </c:pt>
                <c:pt idx="8158">
                  <c:v>9.4421296296296295E-2</c:v>
                </c:pt>
                <c:pt idx="8159">
                  <c:v>9.4432870370370375E-2</c:v>
                </c:pt>
                <c:pt idx="8160">
                  <c:v>9.4444444444444442E-2</c:v>
                </c:pt>
                <c:pt idx="8161">
                  <c:v>9.4456018518518522E-2</c:v>
                </c:pt>
                <c:pt idx="8162">
                  <c:v>9.4467592592592589E-2</c:v>
                </c:pt>
                <c:pt idx="8163">
                  <c:v>9.447916666666667E-2</c:v>
                </c:pt>
                <c:pt idx="8164">
                  <c:v>9.4490740740740736E-2</c:v>
                </c:pt>
                <c:pt idx="8165">
                  <c:v>9.4502314814814817E-2</c:v>
                </c:pt>
                <c:pt idx="8166">
                  <c:v>9.4513888888888883E-2</c:v>
                </c:pt>
                <c:pt idx="8167">
                  <c:v>9.4525462962962964E-2</c:v>
                </c:pt>
                <c:pt idx="8168">
                  <c:v>9.4537037037037031E-2</c:v>
                </c:pt>
                <c:pt idx="8169">
                  <c:v>9.4548611111111111E-2</c:v>
                </c:pt>
                <c:pt idx="8170">
                  <c:v>9.4560185185185192E-2</c:v>
                </c:pt>
                <c:pt idx="8171">
                  <c:v>9.4571759259259258E-2</c:v>
                </c:pt>
                <c:pt idx="8172">
                  <c:v>9.4583333333333339E-2</c:v>
                </c:pt>
                <c:pt idx="8173">
                  <c:v>9.4594907407407405E-2</c:v>
                </c:pt>
                <c:pt idx="8174">
                  <c:v>9.4606481481481486E-2</c:v>
                </c:pt>
                <c:pt idx="8175">
                  <c:v>9.4618055555555552E-2</c:v>
                </c:pt>
                <c:pt idx="8176">
                  <c:v>9.4629629629629633E-2</c:v>
                </c:pt>
                <c:pt idx="8177">
                  <c:v>9.46412037037037E-2</c:v>
                </c:pt>
                <c:pt idx="8178">
                  <c:v>9.465277777777778E-2</c:v>
                </c:pt>
                <c:pt idx="8179">
                  <c:v>9.4664351851851847E-2</c:v>
                </c:pt>
                <c:pt idx="8180">
                  <c:v>9.4675925925925927E-2</c:v>
                </c:pt>
                <c:pt idx="8181">
                  <c:v>9.4687499999999994E-2</c:v>
                </c:pt>
                <c:pt idx="8182">
                  <c:v>9.4699074074074074E-2</c:v>
                </c:pt>
                <c:pt idx="8183">
                  <c:v>9.4710648148148155E-2</c:v>
                </c:pt>
                <c:pt idx="8184">
                  <c:v>9.4722222222222222E-2</c:v>
                </c:pt>
                <c:pt idx="8185">
                  <c:v>9.4733796296296302E-2</c:v>
                </c:pt>
                <c:pt idx="8186">
                  <c:v>9.4745370370370369E-2</c:v>
                </c:pt>
                <c:pt idx="8187">
                  <c:v>9.4756944444444449E-2</c:v>
                </c:pt>
                <c:pt idx="8188">
                  <c:v>9.4768518518518516E-2</c:v>
                </c:pt>
                <c:pt idx="8189">
                  <c:v>9.4780092592592596E-2</c:v>
                </c:pt>
                <c:pt idx="8190">
                  <c:v>9.4791666666666663E-2</c:v>
                </c:pt>
                <c:pt idx="8191">
                  <c:v>9.4803240740740743E-2</c:v>
                </c:pt>
                <c:pt idx="8192">
                  <c:v>9.481481481481481E-2</c:v>
                </c:pt>
                <c:pt idx="8193">
                  <c:v>9.4826388888888891E-2</c:v>
                </c:pt>
                <c:pt idx="8194">
                  <c:v>9.4837962962962957E-2</c:v>
                </c:pt>
                <c:pt idx="8195">
                  <c:v>9.4849537037037038E-2</c:v>
                </c:pt>
                <c:pt idx="8196">
                  <c:v>9.4861111111111104E-2</c:v>
                </c:pt>
                <c:pt idx="8197">
                  <c:v>9.4872685185185185E-2</c:v>
                </c:pt>
                <c:pt idx="8198">
                  <c:v>9.4884259259259265E-2</c:v>
                </c:pt>
                <c:pt idx="8199">
                  <c:v>9.4895833333333332E-2</c:v>
                </c:pt>
                <c:pt idx="8200">
                  <c:v>9.4907407407407413E-2</c:v>
                </c:pt>
                <c:pt idx="8201">
                  <c:v>9.4918981481481479E-2</c:v>
                </c:pt>
                <c:pt idx="8202">
                  <c:v>9.493055555555556E-2</c:v>
                </c:pt>
                <c:pt idx="8203">
                  <c:v>9.4942129629629626E-2</c:v>
                </c:pt>
                <c:pt idx="8204">
                  <c:v>9.4953703703703707E-2</c:v>
                </c:pt>
                <c:pt idx="8205">
                  <c:v>9.4965277777777773E-2</c:v>
                </c:pt>
                <c:pt idx="8206">
                  <c:v>9.4976851851851854E-2</c:v>
                </c:pt>
                <c:pt idx="8207">
                  <c:v>9.4988425925925921E-2</c:v>
                </c:pt>
                <c:pt idx="8208">
                  <c:v>9.5000000000000001E-2</c:v>
                </c:pt>
                <c:pt idx="8209">
                  <c:v>9.5011574074074068E-2</c:v>
                </c:pt>
                <c:pt idx="8210">
                  <c:v>9.5023148148148148E-2</c:v>
                </c:pt>
                <c:pt idx="8211">
                  <c:v>9.5034722222222229E-2</c:v>
                </c:pt>
                <c:pt idx="8212">
                  <c:v>9.5046296296296295E-2</c:v>
                </c:pt>
                <c:pt idx="8213">
                  <c:v>9.5057870370370376E-2</c:v>
                </c:pt>
                <c:pt idx="8214">
                  <c:v>9.5069444444444443E-2</c:v>
                </c:pt>
                <c:pt idx="8215">
                  <c:v>9.5081018518518523E-2</c:v>
                </c:pt>
                <c:pt idx="8216">
                  <c:v>9.509259259259259E-2</c:v>
                </c:pt>
                <c:pt idx="8217">
                  <c:v>9.510416666666667E-2</c:v>
                </c:pt>
                <c:pt idx="8218">
                  <c:v>9.5115740740740737E-2</c:v>
                </c:pt>
                <c:pt idx="8219">
                  <c:v>9.5127314814814817E-2</c:v>
                </c:pt>
                <c:pt idx="8220">
                  <c:v>9.5138888888888884E-2</c:v>
                </c:pt>
                <c:pt idx="8221">
                  <c:v>9.5150462962962964E-2</c:v>
                </c:pt>
                <c:pt idx="8222">
                  <c:v>9.5162037037037031E-2</c:v>
                </c:pt>
                <c:pt idx="8223">
                  <c:v>9.5173611111111112E-2</c:v>
                </c:pt>
                <c:pt idx="8224">
                  <c:v>9.5185185185185192E-2</c:v>
                </c:pt>
                <c:pt idx="8225">
                  <c:v>9.5196759259259259E-2</c:v>
                </c:pt>
                <c:pt idx="8226">
                  <c:v>9.5208333333333339E-2</c:v>
                </c:pt>
                <c:pt idx="8227">
                  <c:v>9.5219907407407406E-2</c:v>
                </c:pt>
                <c:pt idx="8228">
                  <c:v>9.5231481481481486E-2</c:v>
                </c:pt>
                <c:pt idx="8229">
                  <c:v>9.5243055555555553E-2</c:v>
                </c:pt>
                <c:pt idx="8230">
                  <c:v>9.5254629629629634E-2</c:v>
                </c:pt>
                <c:pt idx="8231">
                  <c:v>9.52662037037037E-2</c:v>
                </c:pt>
                <c:pt idx="8232">
                  <c:v>9.5277777777777781E-2</c:v>
                </c:pt>
                <c:pt idx="8233">
                  <c:v>9.5289351851851847E-2</c:v>
                </c:pt>
                <c:pt idx="8234">
                  <c:v>9.5300925925925928E-2</c:v>
                </c:pt>
                <c:pt idx="8235">
                  <c:v>9.5312499999999994E-2</c:v>
                </c:pt>
                <c:pt idx="8236">
                  <c:v>9.5324074074074075E-2</c:v>
                </c:pt>
                <c:pt idx="8237">
                  <c:v>9.5335648148148142E-2</c:v>
                </c:pt>
                <c:pt idx="8238">
                  <c:v>9.5347222222222222E-2</c:v>
                </c:pt>
                <c:pt idx="8239">
                  <c:v>9.5358796296296303E-2</c:v>
                </c:pt>
                <c:pt idx="8240">
                  <c:v>9.5370370370370369E-2</c:v>
                </c:pt>
                <c:pt idx="8241">
                  <c:v>9.538194444444445E-2</c:v>
                </c:pt>
                <c:pt idx="8242">
                  <c:v>9.5393518518518516E-2</c:v>
                </c:pt>
                <c:pt idx="8243">
                  <c:v>9.5405092592592597E-2</c:v>
                </c:pt>
                <c:pt idx="8244">
                  <c:v>9.5416666666666664E-2</c:v>
                </c:pt>
                <c:pt idx="8245">
                  <c:v>9.5428240740740744E-2</c:v>
                </c:pt>
                <c:pt idx="8246">
                  <c:v>9.5439814814814811E-2</c:v>
                </c:pt>
                <c:pt idx="8247">
                  <c:v>9.5451388888888891E-2</c:v>
                </c:pt>
                <c:pt idx="8248">
                  <c:v>9.5462962962962958E-2</c:v>
                </c:pt>
                <c:pt idx="8249">
                  <c:v>9.5474537037037038E-2</c:v>
                </c:pt>
                <c:pt idx="8250">
                  <c:v>9.5486111111111105E-2</c:v>
                </c:pt>
                <c:pt idx="8251">
                  <c:v>9.5497685185185185E-2</c:v>
                </c:pt>
                <c:pt idx="8252">
                  <c:v>9.5509259259259266E-2</c:v>
                </c:pt>
                <c:pt idx="8253">
                  <c:v>9.5520833333333333E-2</c:v>
                </c:pt>
                <c:pt idx="8254">
                  <c:v>9.5532407407407413E-2</c:v>
                </c:pt>
                <c:pt idx="8255">
                  <c:v>9.554398148148148E-2</c:v>
                </c:pt>
                <c:pt idx="8256">
                  <c:v>9.555555555555556E-2</c:v>
                </c:pt>
                <c:pt idx="8257">
                  <c:v>9.5567129629629627E-2</c:v>
                </c:pt>
                <c:pt idx="8258">
                  <c:v>9.5578703703703707E-2</c:v>
                </c:pt>
                <c:pt idx="8259">
                  <c:v>9.5590277777777774E-2</c:v>
                </c:pt>
                <c:pt idx="8260">
                  <c:v>9.5601851851851855E-2</c:v>
                </c:pt>
                <c:pt idx="8261">
                  <c:v>9.5613425925925921E-2</c:v>
                </c:pt>
                <c:pt idx="8262">
                  <c:v>9.5625000000000002E-2</c:v>
                </c:pt>
                <c:pt idx="8263">
                  <c:v>9.5636574074074068E-2</c:v>
                </c:pt>
                <c:pt idx="8264">
                  <c:v>9.5648148148148149E-2</c:v>
                </c:pt>
                <c:pt idx="8265">
                  <c:v>9.5659722222222215E-2</c:v>
                </c:pt>
                <c:pt idx="8266">
                  <c:v>9.5671296296296296E-2</c:v>
                </c:pt>
                <c:pt idx="8267">
                  <c:v>9.5682870370370376E-2</c:v>
                </c:pt>
                <c:pt idx="8268">
                  <c:v>9.5694444444444443E-2</c:v>
                </c:pt>
                <c:pt idx="8269">
                  <c:v>9.5706018518518524E-2</c:v>
                </c:pt>
                <c:pt idx="8270">
                  <c:v>9.571759259259259E-2</c:v>
                </c:pt>
                <c:pt idx="8271">
                  <c:v>9.5729166666666671E-2</c:v>
                </c:pt>
                <c:pt idx="8272">
                  <c:v>9.5740740740740737E-2</c:v>
                </c:pt>
                <c:pt idx="8273">
                  <c:v>9.5752314814814818E-2</c:v>
                </c:pt>
                <c:pt idx="8274">
                  <c:v>9.5763888888888885E-2</c:v>
                </c:pt>
                <c:pt idx="8275">
                  <c:v>9.5775462962962965E-2</c:v>
                </c:pt>
                <c:pt idx="8276">
                  <c:v>9.5787037037037032E-2</c:v>
                </c:pt>
                <c:pt idx="8277">
                  <c:v>9.5798611111111112E-2</c:v>
                </c:pt>
                <c:pt idx="8278">
                  <c:v>9.5810185185185179E-2</c:v>
                </c:pt>
                <c:pt idx="8279">
                  <c:v>9.5821759259259259E-2</c:v>
                </c:pt>
                <c:pt idx="8280">
                  <c:v>9.583333333333334E-2</c:v>
                </c:pt>
                <c:pt idx="8281">
                  <c:v>9.5844907407407406E-2</c:v>
                </c:pt>
                <c:pt idx="8282">
                  <c:v>9.5856481481481487E-2</c:v>
                </c:pt>
                <c:pt idx="8283">
                  <c:v>9.5868055555555554E-2</c:v>
                </c:pt>
                <c:pt idx="8284">
                  <c:v>9.5879629629629634E-2</c:v>
                </c:pt>
                <c:pt idx="8285">
                  <c:v>9.5891203703703701E-2</c:v>
                </c:pt>
                <c:pt idx="8286">
                  <c:v>9.5902777777777781E-2</c:v>
                </c:pt>
                <c:pt idx="8287">
                  <c:v>9.5914351851851848E-2</c:v>
                </c:pt>
                <c:pt idx="8288">
                  <c:v>9.5925925925925928E-2</c:v>
                </c:pt>
                <c:pt idx="8289">
                  <c:v>9.5937499999999995E-2</c:v>
                </c:pt>
                <c:pt idx="8290">
                  <c:v>9.5949074074074076E-2</c:v>
                </c:pt>
                <c:pt idx="8291">
                  <c:v>9.5960648148148142E-2</c:v>
                </c:pt>
                <c:pt idx="8292">
                  <c:v>9.5972222222222223E-2</c:v>
                </c:pt>
                <c:pt idx="8293">
                  <c:v>9.5983796296296303E-2</c:v>
                </c:pt>
                <c:pt idx="8294">
                  <c:v>9.599537037037037E-2</c:v>
                </c:pt>
                <c:pt idx="8295">
                  <c:v>9.600694444444445E-2</c:v>
                </c:pt>
                <c:pt idx="8296">
                  <c:v>9.6018518518518517E-2</c:v>
                </c:pt>
                <c:pt idx="8297">
                  <c:v>9.6030092592592597E-2</c:v>
                </c:pt>
                <c:pt idx="8298">
                  <c:v>9.6041666666666664E-2</c:v>
                </c:pt>
                <c:pt idx="8299">
                  <c:v>9.6053240740740745E-2</c:v>
                </c:pt>
                <c:pt idx="8300">
                  <c:v>9.6064814814814811E-2</c:v>
                </c:pt>
                <c:pt idx="8301">
                  <c:v>9.6076388888888892E-2</c:v>
                </c:pt>
                <c:pt idx="8302">
                  <c:v>9.6087962962962958E-2</c:v>
                </c:pt>
                <c:pt idx="8303">
                  <c:v>9.6099537037037039E-2</c:v>
                </c:pt>
                <c:pt idx="8304">
                  <c:v>9.6111111111111105E-2</c:v>
                </c:pt>
                <c:pt idx="8305">
                  <c:v>9.6122685185185186E-2</c:v>
                </c:pt>
                <c:pt idx="8306">
                  <c:v>9.6134259259259253E-2</c:v>
                </c:pt>
                <c:pt idx="8307">
                  <c:v>9.6145833333333333E-2</c:v>
                </c:pt>
                <c:pt idx="8308">
                  <c:v>9.6157407407407414E-2</c:v>
                </c:pt>
                <c:pt idx="8309">
                  <c:v>9.616898148148148E-2</c:v>
                </c:pt>
                <c:pt idx="8310">
                  <c:v>9.6180555555555561E-2</c:v>
                </c:pt>
                <c:pt idx="8311">
                  <c:v>9.6192129629629627E-2</c:v>
                </c:pt>
                <c:pt idx="8312">
                  <c:v>9.6203703703703708E-2</c:v>
                </c:pt>
                <c:pt idx="8313">
                  <c:v>9.6215277777777775E-2</c:v>
                </c:pt>
                <c:pt idx="8314">
                  <c:v>9.6226851851851855E-2</c:v>
                </c:pt>
                <c:pt idx="8315">
                  <c:v>9.6238425925925922E-2</c:v>
                </c:pt>
                <c:pt idx="8316">
                  <c:v>9.6250000000000002E-2</c:v>
                </c:pt>
                <c:pt idx="8317">
                  <c:v>9.6261574074074069E-2</c:v>
                </c:pt>
                <c:pt idx="8318">
                  <c:v>9.6273148148148149E-2</c:v>
                </c:pt>
                <c:pt idx="8319">
                  <c:v>9.6284722222222216E-2</c:v>
                </c:pt>
                <c:pt idx="8320">
                  <c:v>9.6296296296296297E-2</c:v>
                </c:pt>
                <c:pt idx="8321">
                  <c:v>9.6307870370370377E-2</c:v>
                </c:pt>
                <c:pt idx="8322">
                  <c:v>9.6319444444444444E-2</c:v>
                </c:pt>
                <c:pt idx="8323">
                  <c:v>9.6331018518518524E-2</c:v>
                </c:pt>
                <c:pt idx="8324">
                  <c:v>9.6342592592592591E-2</c:v>
                </c:pt>
                <c:pt idx="8325">
                  <c:v>9.6354166666666671E-2</c:v>
                </c:pt>
                <c:pt idx="8326">
                  <c:v>9.6365740740740738E-2</c:v>
                </c:pt>
                <c:pt idx="8327">
                  <c:v>9.6377314814814818E-2</c:v>
                </c:pt>
                <c:pt idx="8328">
                  <c:v>9.6388888888888885E-2</c:v>
                </c:pt>
                <c:pt idx="8329">
                  <c:v>9.6400462962962966E-2</c:v>
                </c:pt>
                <c:pt idx="8330">
                  <c:v>9.6412037037037032E-2</c:v>
                </c:pt>
                <c:pt idx="8331">
                  <c:v>9.6423611111111113E-2</c:v>
                </c:pt>
                <c:pt idx="8332">
                  <c:v>9.6435185185185179E-2</c:v>
                </c:pt>
                <c:pt idx="8333">
                  <c:v>9.644675925925926E-2</c:v>
                </c:pt>
                <c:pt idx="8334">
                  <c:v>9.6458333333333326E-2</c:v>
                </c:pt>
                <c:pt idx="8335">
                  <c:v>9.6469907407407407E-2</c:v>
                </c:pt>
                <c:pt idx="8336">
                  <c:v>9.6481481481481488E-2</c:v>
                </c:pt>
                <c:pt idx="8337">
                  <c:v>9.6493055555555554E-2</c:v>
                </c:pt>
                <c:pt idx="8338">
                  <c:v>9.6504629629629635E-2</c:v>
                </c:pt>
                <c:pt idx="8339">
                  <c:v>9.6516203703703701E-2</c:v>
                </c:pt>
                <c:pt idx="8340">
                  <c:v>9.6527777777777782E-2</c:v>
                </c:pt>
                <c:pt idx="8341">
                  <c:v>9.6539351851851848E-2</c:v>
                </c:pt>
                <c:pt idx="8342">
                  <c:v>9.6550925925925929E-2</c:v>
                </c:pt>
                <c:pt idx="8343">
                  <c:v>9.6562499999999996E-2</c:v>
                </c:pt>
                <c:pt idx="8344">
                  <c:v>9.6574074074074076E-2</c:v>
                </c:pt>
                <c:pt idx="8345">
                  <c:v>9.6585648148148143E-2</c:v>
                </c:pt>
                <c:pt idx="8346">
                  <c:v>9.6597222222222223E-2</c:v>
                </c:pt>
                <c:pt idx="8347">
                  <c:v>9.660879629629629E-2</c:v>
                </c:pt>
                <c:pt idx="8348">
                  <c:v>9.662037037037037E-2</c:v>
                </c:pt>
                <c:pt idx="8349">
                  <c:v>9.6631944444444451E-2</c:v>
                </c:pt>
                <c:pt idx="8350">
                  <c:v>9.6643518518518517E-2</c:v>
                </c:pt>
                <c:pt idx="8351">
                  <c:v>9.6655092592592598E-2</c:v>
                </c:pt>
                <c:pt idx="8352">
                  <c:v>9.6666666666666665E-2</c:v>
                </c:pt>
                <c:pt idx="8353">
                  <c:v>9.6678240740740745E-2</c:v>
                </c:pt>
                <c:pt idx="8354">
                  <c:v>9.6689814814814812E-2</c:v>
                </c:pt>
                <c:pt idx="8355">
                  <c:v>9.6701388888888892E-2</c:v>
                </c:pt>
                <c:pt idx="8356">
                  <c:v>9.6712962962962959E-2</c:v>
                </c:pt>
                <c:pt idx="8357">
                  <c:v>9.6724537037037039E-2</c:v>
                </c:pt>
                <c:pt idx="8358">
                  <c:v>9.6736111111111106E-2</c:v>
                </c:pt>
                <c:pt idx="8359">
                  <c:v>9.6747685185185187E-2</c:v>
                </c:pt>
                <c:pt idx="8360">
                  <c:v>9.6759259259259253E-2</c:v>
                </c:pt>
                <c:pt idx="8361">
                  <c:v>9.6770833333333334E-2</c:v>
                </c:pt>
                <c:pt idx="8362">
                  <c:v>9.6782407407407414E-2</c:v>
                </c:pt>
                <c:pt idx="8363">
                  <c:v>9.6793981481481481E-2</c:v>
                </c:pt>
                <c:pt idx="8364">
                  <c:v>9.6805555555555561E-2</c:v>
                </c:pt>
                <c:pt idx="8365">
                  <c:v>9.6817129629629628E-2</c:v>
                </c:pt>
                <c:pt idx="8366">
                  <c:v>9.6828703703703708E-2</c:v>
                </c:pt>
                <c:pt idx="8367">
                  <c:v>9.6840277777777775E-2</c:v>
                </c:pt>
                <c:pt idx="8368">
                  <c:v>9.6851851851851856E-2</c:v>
                </c:pt>
                <c:pt idx="8369">
                  <c:v>9.6863425925925922E-2</c:v>
                </c:pt>
                <c:pt idx="8370">
                  <c:v>9.6875000000000003E-2</c:v>
                </c:pt>
                <c:pt idx="8371">
                  <c:v>9.6886574074074069E-2</c:v>
                </c:pt>
                <c:pt idx="8372">
                  <c:v>9.689814814814815E-2</c:v>
                </c:pt>
                <c:pt idx="8373">
                  <c:v>9.6909722222222217E-2</c:v>
                </c:pt>
                <c:pt idx="8374">
                  <c:v>9.6921296296296297E-2</c:v>
                </c:pt>
                <c:pt idx="8375">
                  <c:v>9.6932870370370364E-2</c:v>
                </c:pt>
                <c:pt idx="8376">
                  <c:v>9.6944444444444444E-2</c:v>
                </c:pt>
                <c:pt idx="8377">
                  <c:v>9.6956018518518525E-2</c:v>
                </c:pt>
                <c:pt idx="8378">
                  <c:v>9.6967592592592591E-2</c:v>
                </c:pt>
                <c:pt idx="8379">
                  <c:v>9.6979166666666672E-2</c:v>
                </c:pt>
                <c:pt idx="8380">
                  <c:v>9.6990740740740738E-2</c:v>
                </c:pt>
                <c:pt idx="8381">
                  <c:v>9.7002314814814819E-2</c:v>
                </c:pt>
                <c:pt idx="8382">
                  <c:v>9.7013888888888886E-2</c:v>
                </c:pt>
                <c:pt idx="8383">
                  <c:v>9.7025462962962966E-2</c:v>
                </c:pt>
                <c:pt idx="8384">
                  <c:v>9.7037037037037033E-2</c:v>
                </c:pt>
                <c:pt idx="8385">
                  <c:v>9.7048611111111113E-2</c:v>
                </c:pt>
                <c:pt idx="8386">
                  <c:v>9.706018518518518E-2</c:v>
                </c:pt>
                <c:pt idx="8387">
                  <c:v>9.707175925925926E-2</c:v>
                </c:pt>
                <c:pt idx="8388">
                  <c:v>9.7083333333333327E-2</c:v>
                </c:pt>
                <c:pt idx="8389">
                  <c:v>9.7094907407407408E-2</c:v>
                </c:pt>
                <c:pt idx="8390">
                  <c:v>9.7106481481481488E-2</c:v>
                </c:pt>
                <c:pt idx="8391">
                  <c:v>9.7118055555555555E-2</c:v>
                </c:pt>
                <c:pt idx="8392">
                  <c:v>9.7129629629629635E-2</c:v>
                </c:pt>
                <c:pt idx="8393">
                  <c:v>9.7141203703703702E-2</c:v>
                </c:pt>
                <c:pt idx="8394">
                  <c:v>9.7152777777777782E-2</c:v>
                </c:pt>
                <c:pt idx="8395">
                  <c:v>9.7164351851851849E-2</c:v>
                </c:pt>
                <c:pt idx="8396">
                  <c:v>9.7175925925925929E-2</c:v>
                </c:pt>
                <c:pt idx="8397">
                  <c:v>9.7187499999999996E-2</c:v>
                </c:pt>
                <c:pt idx="8398">
                  <c:v>9.7199074074074077E-2</c:v>
                </c:pt>
                <c:pt idx="8399">
                  <c:v>9.7210648148148143E-2</c:v>
                </c:pt>
                <c:pt idx="8400">
                  <c:v>9.7222222222222224E-2</c:v>
                </c:pt>
                <c:pt idx="8401">
                  <c:v>9.723379629629629E-2</c:v>
                </c:pt>
                <c:pt idx="8402">
                  <c:v>9.7245370370370371E-2</c:v>
                </c:pt>
                <c:pt idx="8403">
                  <c:v>9.7256944444444438E-2</c:v>
                </c:pt>
                <c:pt idx="8404">
                  <c:v>9.7268518518518518E-2</c:v>
                </c:pt>
                <c:pt idx="8405">
                  <c:v>9.7280092592592599E-2</c:v>
                </c:pt>
                <c:pt idx="8406">
                  <c:v>9.7291666666666665E-2</c:v>
                </c:pt>
                <c:pt idx="8407">
                  <c:v>9.7303240740740746E-2</c:v>
                </c:pt>
                <c:pt idx="8408">
                  <c:v>9.7314814814814812E-2</c:v>
                </c:pt>
                <c:pt idx="8409">
                  <c:v>9.7326388888888893E-2</c:v>
                </c:pt>
                <c:pt idx="8410">
                  <c:v>9.7337962962962959E-2</c:v>
                </c:pt>
                <c:pt idx="8411">
                  <c:v>9.734953703703704E-2</c:v>
                </c:pt>
                <c:pt idx="8412">
                  <c:v>9.7361111111111107E-2</c:v>
                </c:pt>
                <c:pt idx="8413">
                  <c:v>9.7372685185185187E-2</c:v>
                </c:pt>
                <c:pt idx="8414">
                  <c:v>9.7384259259259254E-2</c:v>
                </c:pt>
                <c:pt idx="8415">
                  <c:v>9.7395833333333334E-2</c:v>
                </c:pt>
                <c:pt idx="8416">
                  <c:v>9.7407407407407401E-2</c:v>
                </c:pt>
                <c:pt idx="8417">
                  <c:v>9.7418981481481481E-2</c:v>
                </c:pt>
                <c:pt idx="8418">
                  <c:v>9.7430555555555562E-2</c:v>
                </c:pt>
                <c:pt idx="8419">
                  <c:v>9.7442129629629629E-2</c:v>
                </c:pt>
                <c:pt idx="8420">
                  <c:v>9.7453703703703709E-2</c:v>
                </c:pt>
                <c:pt idx="8421">
                  <c:v>9.7465277777777776E-2</c:v>
                </c:pt>
                <c:pt idx="8422">
                  <c:v>9.7476851851851856E-2</c:v>
                </c:pt>
                <c:pt idx="8423">
                  <c:v>9.7488425925925923E-2</c:v>
                </c:pt>
                <c:pt idx="8424">
                  <c:v>9.7500000000000003E-2</c:v>
                </c:pt>
                <c:pt idx="8425">
                  <c:v>9.751157407407407E-2</c:v>
                </c:pt>
                <c:pt idx="8426">
                  <c:v>9.752314814814815E-2</c:v>
                </c:pt>
                <c:pt idx="8427">
                  <c:v>9.7534722222222217E-2</c:v>
                </c:pt>
                <c:pt idx="8428">
                  <c:v>9.7546296296296298E-2</c:v>
                </c:pt>
                <c:pt idx="8429">
                  <c:v>9.7557870370370364E-2</c:v>
                </c:pt>
                <c:pt idx="8430">
                  <c:v>9.7569444444444445E-2</c:v>
                </c:pt>
                <c:pt idx="8431">
                  <c:v>9.7581018518518525E-2</c:v>
                </c:pt>
                <c:pt idx="8432">
                  <c:v>9.7592592592592592E-2</c:v>
                </c:pt>
                <c:pt idx="8433">
                  <c:v>9.7604166666666672E-2</c:v>
                </c:pt>
                <c:pt idx="8434">
                  <c:v>9.7615740740740739E-2</c:v>
                </c:pt>
                <c:pt idx="8435">
                  <c:v>9.762731481481482E-2</c:v>
                </c:pt>
                <c:pt idx="8436">
                  <c:v>9.7638888888888886E-2</c:v>
                </c:pt>
                <c:pt idx="8437">
                  <c:v>9.7650462962962967E-2</c:v>
                </c:pt>
                <c:pt idx="8438">
                  <c:v>9.7662037037037033E-2</c:v>
                </c:pt>
                <c:pt idx="8439">
                  <c:v>9.7673611111111114E-2</c:v>
                </c:pt>
                <c:pt idx="8440">
                  <c:v>9.768518518518518E-2</c:v>
                </c:pt>
                <c:pt idx="8441">
                  <c:v>9.7696759259259261E-2</c:v>
                </c:pt>
                <c:pt idx="8442">
                  <c:v>9.7708333333333328E-2</c:v>
                </c:pt>
                <c:pt idx="8443">
                  <c:v>9.7719907407407408E-2</c:v>
                </c:pt>
                <c:pt idx="8444">
                  <c:v>9.7731481481481475E-2</c:v>
                </c:pt>
                <c:pt idx="8445">
                  <c:v>9.7743055555555555E-2</c:v>
                </c:pt>
                <c:pt idx="8446">
                  <c:v>9.7754629629629636E-2</c:v>
                </c:pt>
                <c:pt idx="8447">
                  <c:v>9.7766203703703702E-2</c:v>
                </c:pt>
                <c:pt idx="8448">
                  <c:v>9.7777777777777783E-2</c:v>
                </c:pt>
                <c:pt idx="8449">
                  <c:v>9.778935185185185E-2</c:v>
                </c:pt>
                <c:pt idx="8450">
                  <c:v>9.780092592592593E-2</c:v>
                </c:pt>
                <c:pt idx="8451">
                  <c:v>9.7812499999999997E-2</c:v>
                </c:pt>
                <c:pt idx="8452">
                  <c:v>9.7824074074074077E-2</c:v>
                </c:pt>
                <c:pt idx="8453">
                  <c:v>9.7835648148148144E-2</c:v>
                </c:pt>
                <c:pt idx="8454">
                  <c:v>9.7847222222222224E-2</c:v>
                </c:pt>
                <c:pt idx="8455">
                  <c:v>9.7858796296296291E-2</c:v>
                </c:pt>
                <c:pt idx="8456">
                  <c:v>9.7870370370370371E-2</c:v>
                </c:pt>
                <c:pt idx="8457">
                  <c:v>9.7881944444444438E-2</c:v>
                </c:pt>
                <c:pt idx="8458">
                  <c:v>9.7893518518518519E-2</c:v>
                </c:pt>
                <c:pt idx="8459">
                  <c:v>9.7905092592592599E-2</c:v>
                </c:pt>
                <c:pt idx="8460">
                  <c:v>9.7916666666666666E-2</c:v>
                </c:pt>
                <c:pt idx="8461">
                  <c:v>9.7928240740740746E-2</c:v>
                </c:pt>
                <c:pt idx="8462">
                  <c:v>9.7939814814814813E-2</c:v>
                </c:pt>
                <c:pt idx="8463">
                  <c:v>9.7951388888888893E-2</c:v>
                </c:pt>
                <c:pt idx="8464">
                  <c:v>9.796296296296296E-2</c:v>
                </c:pt>
                <c:pt idx="8465">
                  <c:v>9.7974537037037041E-2</c:v>
                </c:pt>
                <c:pt idx="8466">
                  <c:v>9.7986111111111107E-2</c:v>
                </c:pt>
                <c:pt idx="8467">
                  <c:v>9.7997685185185188E-2</c:v>
                </c:pt>
                <c:pt idx="8468">
                  <c:v>9.8009259259259254E-2</c:v>
                </c:pt>
                <c:pt idx="8469">
                  <c:v>9.8020833333333335E-2</c:v>
                </c:pt>
                <c:pt idx="8470">
                  <c:v>9.8032407407407401E-2</c:v>
                </c:pt>
                <c:pt idx="8471">
                  <c:v>9.8043981481481482E-2</c:v>
                </c:pt>
                <c:pt idx="8472">
                  <c:v>9.8055555555555562E-2</c:v>
                </c:pt>
                <c:pt idx="8473">
                  <c:v>9.8067129629629629E-2</c:v>
                </c:pt>
                <c:pt idx="8474">
                  <c:v>9.807870370370371E-2</c:v>
                </c:pt>
                <c:pt idx="8475">
                  <c:v>9.8090277777777776E-2</c:v>
                </c:pt>
                <c:pt idx="8476">
                  <c:v>9.8101851851851857E-2</c:v>
                </c:pt>
                <c:pt idx="8477">
                  <c:v>9.8113425925925923E-2</c:v>
                </c:pt>
                <c:pt idx="8478">
                  <c:v>9.8125000000000004E-2</c:v>
                </c:pt>
                <c:pt idx="8479">
                  <c:v>9.8136574074074071E-2</c:v>
                </c:pt>
                <c:pt idx="8480">
                  <c:v>9.8148148148148151E-2</c:v>
                </c:pt>
                <c:pt idx="8481">
                  <c:v>9.8159722222222218E-2</c:v>
                </c:pt>
                <c:pt idx="8482">
                  <c:v>9.8171296296296298E-2</c:v>
                </c:pt>
                <c:pt idx="8483">
                  <c:v>9.8182870370370365E-2</c:v>
                </c:pt>
                <c:pt idx="8484">
                  <c:v>9.8194444444444445E-2</c:v>
                </c:pt>
                <c:pt idx="8485">
                  <c:v>9.8206018518518512E-2</c:v>
                </c:pt>
                <c:pt idx="8486">
                  <c:v>9.8217592592592592E-2</c:v>
                </c:pt>
                <c:pt idx="8487">
                  <c:v>9.8229166666666673E-2</c:v>
                </c:pt>
                <c:pt idx="8488">
                  <c:v>9.824074074074074E-2</c:v>
                </c:pt>
                <c:pt idx="8489">
                  <c:v>9.825231481481482E-2</c:v>
                </c:pt>
                <c:pt idx="8490">
                  <c:v>9.8263888888888887E-2</c:v>
                </c:pt>
                <c:pt idx="8491">
                  <c:v>9.8275462962962967E-2</c:v>
                </c:pt>
                <c:pt idx="8492">
                  <c:v>9.8287037037037034E-2</c:v>
                </c:pt>
                <c:pt idx="8493">
                  <c:v>9.8298611111111114E-2</c:v>
                </c:pt>
                <c:pt idx="8494">
                  <c:v>9.8310185185185181E-2</c:v>
                </c:pt>
                <c:pt idx="8495">
                  <c:v>9.8321759259259262E-2</c:v>
                </c:pt>
                <c:pt idx="8496">
                  <c:v>9.8333333333333328E-2</c:v>
                </c:pt>
                <c:pt idx="8497">
                  <c:v>9.8344907407407409E-2</c:v>
                </c:pt>
                <c:pt idx="8498">
                  <c:v>9.8356481481481475E-2</c:v>
                </c:pt>
                <c:pt idx="8499">
                  <c:v>9.8368055555555556E-2</c:v>
                </c:pt>
                <c:pt idx="8500">
                  <c:v>9.8379629629629636E-2</c:v>
                </c:pt>
                <c:pt idx="8501">
                  <c:v>9.8391203703703703E-2</c:v>
                </c:pt>
                <c:pt idx="8502">
                  <c:v>9.8402777777777783E-2</c:v>
                </c:pt>
                <c:pt idx="8503">
                  <c:v>9.841435185185185E-2</c:v>
                </c:pt>
                <c:pt idx="8504">
                  <c:v>9.8425925925925931E-2</c:v>
                </c:pt>
                <c:pt idx="8505">
                  <c:v>9.8437499999999997E-2</c:v>
                </c:pt>
                <c:pt idx="8506">
                  <c:v>9.8449074074074078E-2</c:v>
                </c:pt>
                <c:pt idx="8507">
                  <c:v>9.8460648148148144E-2</c:v>
                </c:pt>
                <c:pt idx="8508">
                  <c:v>9.8472222222222225E-2</c:v>
                </c:pt>
                <c:pt idx="8509">
                  <c:v>9.8483796296296292E-2</c:v>
                </c:pt>
                <c:pt idx="8510">
                  <c:v>9.8495370370370372E-2</c:v>
                </c:pt>
                <c:pt idx="8511">
                  <c:v>9.8506944444444439E-2</c:v>
                </c:pt>
                <c:pt idx="8512">
                  <c:v>9.8518518518518519E-2</c:v>
                </c:pt>
                <c:pt idx="8513">
                  <c:v>9.8530092592592586E-2</c:v>
                </c:pt>
                <c:pt idx="8514">
                  <c:v>9.8541666666666666E-2</c:v>
                </c:pt>
                <c:pt idx="8515">
                  <c:v>9.8553240740740747E-2</c:v>
                </c:pt>
                <c:pt idx="8516">
                  <c:v>9.8564814814814813E-2</c:v>
                </c:pt>
                <c:pt idx="8517">
                  <c:v>9.8576388888888894E-2</c:v>
                </c:pt>
                <c:pt idx="8518">
                  <c:v>9.8587962962962961E-2</c:v>
                </c:pt>
                <c:pt idx="8519">
                  <c:v>9.8599537037037041E-2</c:v>
                </c:pt>
                <c:pt idx="8520">
                  <c:v>9.8611111111111108E-2</c:v>
                </c:pt>
                <c:pt idx="8521">
                  <c:v>9.8622685185185188E-2</c:v>
                </c:pt>
                <c:pt idx="8522">
                  <c:v>9.8634259259259255E-2</c:v>
                </c:pt>
                <c:pt idx="8523">
                  <c:v>9.8645833333333335E-2</c:v>
                </c:pt>
                <c:pt idx="8524">
                  <c:v>9.8657407407407402E-2</c:v>
                </c:pt>
                <c:pt idx="8525">
                  <c:v>9.8668981481481483E-2</c:v>
                </c:pt>
                <c:pt idx="8526">
                  <c:v>9.8680555555555549E-2</c:v>
                </c:pt>
                <c:pt idx="8527">
                  <c:v>9.869212962962963E-2</c:v>
                </c:pt>
                <c:pt idx="8528">
                  <c:v>9.870370370370371E-2</c:v>
                </c:pt>
                <c:pt idx="8529">
                  <c:v>9.8715277777777777E-2</c:v>
                </c:pt>
                <c:pt idx="8530">
                  <c:v>9.8726851851851857E-2</c:v>
                </c:pt>
                <c:pt idx="8531">
                  <c:v>9.8738425925925924E-2</c:v>
                </c:pt>
                <c:pt idx="8532">
                  <c:v>9.8750000000000004E-2</c:v>
                </c:pt>
                <c:pt idx="8533">
                  <c:v>9.8761574074074071E-2</c:v>
                </c:pt>
                <c:pt idx="8534">
                  <c:v>9.8773148148148152E-2</c:v>
                </c:pt>
                <c:pt idx="8535">
                  <c:v>9.8784722222222218E-2</c:v>
                </c:pt>
                <c:pt idx="8536">
                  <c:v>9.8796296296296299E-2</c:v>
                </c:pt>
                <c:pt idx="8537">
                  <c:v>9.8807870370370365E-2</c:v>
                </c:pt>
                <c:pt idx="8538">
                  <c:v>9.8819444444444446E-2</c:v>
                </c:pt>
                <c:pt idx="8539">
                  <c:v>9.8831018518518512E-2</c:v>
                </c:pt>
                <c:pt idx="8540">
                  <c:v>9.8842592592592593E-2</c:v>
                </c:pt>
                <c:pt idx="8541">
                  <c:v>9.8854166666666674E-2</c:v>
                </c:pt>
                <c:pt idx="8542">
                  <c:v>9.886574074074074E-2</c:v>
                </c:pt>
                <c:pt idx="8543">
                  <c:v>9.8877314814814821E-2</c:v>
                </c:pt>
                <c:pt idx="8544">
                  <c:v>9.8888888888888887E-2</c:v>
                </c:pt>
                <c:pt idx="8545">
                  <c:v>9.8900462962962968E-2</c:v>
                </c:pt>
                <c:pt idx="8546">
                  <c:v>9.8912037037037034E-2</c:v>
                </c:pt>
                <c:pt idx="8547">
                  <c:v>9.8923611111111115E-2</c:v>
                </c:pt>
                <c:pt idx="8548">
                  <c:v>9.8935185185185182E-2</c:v>
                </c:pt>
                <c:pt idx="8549">
                  <c:v>9.8946759259259262E-2</c:v>
                </c:pt>
                <c:pt idx="8550">
                  <c:v>9.8958333333333329E-2</c:v>
                </c:pt>
                <c:pt idx="8551">
                  <c:v>9.8969907407407409E-2</c:v>
                </c:pt>
                <c:pt idx="8552">
                  <c:v>9.8981481481481476E-2</c:v>
                </c:pt>
                <c:pt idx="8553">
                  <c:v>9.8993055555555556E-2</c:v>
                </c:pt>
                <c:pt idx="8554">
                  <c:v>9.9004629629629623E-2</c:v>
                </c:pt>
                <c:pt idx="8555">
                  <c:v>9.9016203703703703E-2</c:v>
                </c:pt>
                <c:pt idx="8556">
                  <c:v>9.9027777777777784E-2</c:v>
                </c:pt>
                <c:pt idx="8557">
                  <c:v>9.9039351851851851E-2</c:v>
                </c:pt>
                <c:pt idx="8558">
                  <c:v>9.9050925925925931E-2</c:v>
                </c:pt>
                <c:pt idx="8559">
                  <c:v>9.9062499999999998E-2</c:v>
                </c:pt>
                <c:pt idx="8560">
                  <c:v>9.9074074074074078E-2</c:v>
                </c:pt>
                <c:pt idx="8561">
                  <c:v>9.9085648148148145E-2</c:v>
                </c:pt>
                <c:pt idx="8562">
                  <c:v>9.9097222222222225E-2</c:v>
                </c:pt>
                <c:pt idx="8563">
                  <c:v>9.9108796296296292E-2</c:v>
                </c:pt>
                <c:pt idx="8564">
                  <c:v>9.9120370370370373E-2</c:v>
                </c:pt>
                <c:pt idx="8565">
                  <c:v>9.9131944444444439E-2</c:v>
                </c:pt>
                <c:pt idx="8566">
                  <c:v>9.914351851851852E-2</c:v>
                </c:pt>
                <c:pt idx="8567">
                  <c:v>9.9155092592592586E-2</c:v>
                </c:pt>
                <c:pt idx="8568">
                  <c:v>9.9166666666666667E-2</c:v>
                </c:pt>
                <c:pt idx="8569">
                  <c:v>9.9178240740740747E-2</c:v>
                </c:pt>
                <c:pt idx="8570">
                  <c:v>9.9189814814814814E-2</c:v>
                </c:pt>
                <c:pt idx="8571">
                  <c:v>9.9201388888888895E-2</c:v>
                </c:pt>
                <c:pt idx="8572">
                  <c:v>9.9212962962962961E-2</c:v>
                </c:pt>
                <c:pt idx="8573">
                  <c:v>9.9224537037037042E-2</c:v>
                </c:pt>
                <c:pt idx="8574">
                  <c:v>9.9236111111111108E-2</c:v>
                </c:pt>
                <c:pt idx="8575">
                  <c:v>9.9247685185185189E-2</c:v>
                </c:pt>
                <c:pt idx="8576">
                  <c:v>9.9259259259259255E-2</c:v>
                </c:pt>
                <c:pt idx="8577">
                  <c:v>9.9270833333333336E-2</c:v>
                </c:pt>
                <c:pt idx="8578">
                  <c:v>9.9282407407407403E-2</c:v>
                </c:pt>
                <c:pt idx="8579">
                  <c:v>9.9293981481481483E-2</c:v>
                </c:pt>
                <c:pt idx="8580">
                  <c:v>9.930555555555555E-2</c:v>
                </c:pt>
                <c:pt idx="8581">
                  <c:v>9.931712962962963E-2</c:v>
                </c:pt>
                <c:pt idx="8582">
                  <c:v>9.9328703703703697E-2</c:v>
                </c:pt>
                <c:pt idx="8583">
                  <c:v>9.9340277777777777E-2</c:v>
                </c:pt>
                <c:pt idx="8584">
                  <c:v>9.9351851851851858E-2</c:v>
                </c:pt>
                <c:pt idx="8585">
                  <c:v>9.9363425925925924E-2</c:v>
                </c:pt>
                <c:pt idx="8586">
                  <c:v>9.9375000000000005E-2</c:v>
                </c:pt>
                <c:pt idx="8587">
                  <c:v>9.9386574074074072E-2</c:v>
                </c:pt>
                <c:pt idx="8588">
                  <c:v>9.9398148148148152E-2</c:v>
                </c:pt>
                <c:pt idx="8589">
                  <c:v>9.9409722222222219E-2</c:v>
                </c:pt>
                <c:pt idx="8590">
                  <c:v>9.9421296296296299E-2</c:v>
                </c:pt>
                <c:pt idx="8591">
                  <c:v>9.9432870370370366E-2</c:v>
                </c:pt>
                <c:pt idx="8592">
                  <c:v>9.9444444444444446E-2</c:v>
                </c:pt>
                <c:pt idx="8593">
                  <c:v>9.9456018518518513E-2</c:v>
                </c:pt>
                <c:pt idx="8594">
                  <c:v>9.9467592592592594E-2</c:v>
                </c:pt>
                <c:pt idx="8595">
                  <c:v>9.947916666666666E-2</c:v>
                </c:pt>
                <c:pt idx="8596">
                  <c:v>9.9490740740740741E-2</c:v>
                </c:pt>
                <c:pt idx="8597">
                  <c:v>9.9502314814814821E-2</c:v>
                </c:pt>
                <c:pt idx="8598">
                  <c:v>9.9513888888888888E-2</c:v>
                </c:pt>
                <c:pt idx="8599">
                  <c:v>9.9525462962962968E-2</c:v>
                </c:pt>
                <c:pt idx="8600">
                  <c:v>9.9537037037037035E-2</c:v>
                </c:pt>
                <c:pt idx="8601">
                  <c:v>9.9548611111111115E-2</c:v>
                </c:pt>
                <c:pt idx="8602">
                  <c:v>9.9560185185185182E-2</c:v>
                </c:pt>
                <c:pt idx="8603">
                  <c:v>9.9571759259259263E-2</c:v>
                </c:pt>
                <c:pt idx="8604">
                  <c:v>9.9583333333333329E-2</c:v>
                </c:pt>
                <c:pt idx="8605">
                  <c:v>9.959490740740741E-2</c:v>
                </c:pt>
                <c:pt idx="8606">
                  <c:v>9.9606481481481476E-2</c:v>
                </c:pt>
                <c:pt idx="8607">
                  <c:v>9.9618055555555557E-2</c:v>
                </c:pt>
                <c:pt idx="8608">
                  <c:v>9.9629629629629624E-2</c:v>
                </c:pt>
                <c:pt idx="8609">
                  <c:v>9.9641203703703704E-2</c:v>
                </c:pt>
                <c:pt idx="8610">
                  <c:v>9.9652777777777785E-2</c:v>
                </c:pt>
                <c:pt idx="8611">
                  <c:v>9.9664351851851851E-2</c:v>
                </c:pt>
                <c:pt idx="8612">
                  <c:v>9.9675925925925932E-2</c:v>
                </c:pt>
                <c:pt idx="8613">
                  <c:v>9.9687499999999998E-2</c:v>
                </c:pt>
                <c:pt idx="8614">
                  <c:v>9.9699074074074079E-2</c:v>
                </c:pt>
                <c:pt idx="8615">
                  <c:v>9.9710648148148145E-2</c:v>
                </c:pt>
                <c:pt idx="8616">
                  <c:v>9.9722222222222226E-2</c:v>
                </c:pt>
                <c:pt idx="8617">
                  <c:v>9.9733796296296293E-2</c:v>
                </c:pt>
                <c:pt idx="8618">
                  <c:v>9.9745370370370373E-2</c:v>
                </c:pt>
                <c:pt idx="8619">
                  <c:v>9.975694444444444E-2</c:v>
                </c:pt>
                <c:pt idx="8620">
                  <c:v>9.976851851851852E-2</c:v>
                </c:pt>
                <c:pt idx="8621">
                  <c:v>9.9780092592592587E-2</c:v>
                </c:pt>
                <c:pt idx="8622">
                  <c:v>9.9791666666666667E-2</c:v>
                </c:pt>
                <c:pt idx="8623">
                  <c:v>9.9803240740740734E-2</c:v>
                </c:pt>
                <c:pt idx="8624">
                  <c:v>9.9814814814814815E-2</c:v>
                </c:pt>
                <c:pt idx="8625">
                  <c:v>9.9826388888888895E-2</c:v>
                </c:pt>
                <c:pt idx="8626">
                  <c:v>9.9837962962962962E-2</c:v>
                </c:pt>
                <c:pt idx="8627">
                  <c:v>9.9849537037037042E-2</c:v>
                </c:pt>
                <c:pt idx="8628">
                  <c:v>9.9861111111111109E-2</c:v>
                </c:pt>
                <c:pt idx="8629">
                  <c:v>9.9872685185185189E-2</c:v>
                </c:pt>
                <c:pt idx="8630">
                  <c:v>9.9884259259259256E-2</c:v>
                </c:pt>
                <c:pt idx="8631">
                  <c:v>9.9895833333333336E-2</c:v>
                </c:pt>
                <c:pt idx="8632">
                  <c:v>9.9907407407407403E-2</c:v>
                </c:pt>
                <c:pt idx="8633">
                  <c:v>9.9918981481481484E-2</c:v>
                </c:pt>
                <c:pt idx="8634">
                  <c:v>9.993055555555555E-2</c:v>
                </c:pt>
                <c:pt idx="8635">
                  <c:v>9.9942129629629631E-2</c:v>
                </c:pt>
                <c:pt idx="8636">
                  <c:v>9.9953703703703697E-2</c:v>
                </c:pt>
                <c:pt idx="8637">
                  <c:v>9.9965277777777778E-2</c:v>
                </c:pt>
                <c:pt idx="8638">
                  <c:v>9.9976851851851858E-2</c:v>
                </c:pt>
                <c:pt idx="8639">
                  <c:v>9.9988425925925925E-2</c:v>
                </c:pt>
                <c:pt idx="8640">
                  <c:v>0.1</c:v>
                </c:pt>
                <c:pt idx="8641">
                  <c:v>0.10001157407407407</c:v>
                </c:pt>
                <c:pt idx="8642">
                  <c:v>0.10002314814814815</c:v>
                </c:pt>
                <c:pt idx="8643">
                  <c:v>0.10003472222222222</c:v>
                </c:pt>
                <c:pt idx="8644">
                  <c:v>0.1000462962962963</c:v>
                </c:pt>
                <c:pt idx="8645">
                  <c:v>0.10005787037037037</c:v>
                </c:pt>
                <c:pt idx="8646">
                  <c:v>0.10006944444444445</c:v>
                </c:pt>
                <c:pt idx="8647">
                  <c:v>0.10008101851851851</c:v>
                </c:pt>
                <c:pt idx="8648">
                  <c:v>0.10009259259259259</c:v>
                </c:pt>
                <c:pt idx="8649">
                  <c:v>0.10010416666666666</c:v>
                </c:pt>
                <c:pt idx="8650">
                  <c:v>0.10011574074074074</c:v>
                </c:pt>
                <c:pt idx="8651">
                  <c:v>0.10012731481481481</c:v>
                </c:pt>
                <c:pt idx="8652">
                  <c:v>0.10013888888888889</c:v>
                </c:pt>
                <c:pt idx="8653">
                  <c:v>0.10015046296296297</c:v>
                </c:pt>
                <c:pt idx="8654">
                  <c:v>0.10016203703703704</c:v>
                </c:pt>
                <c:pt idx="8655">
                  <c:v>0.10017361111111112</c:v>
                </c:pt>
                <c:pt idx="8656">
                  <c:v>0.10018518518518518</c:v>
                </c:pt>
                <c:pt idx="8657">
                  <c:v>0.10019675925925926</c:v>
                </c:pt>
                <c:pt idx="8658">
                  <c:v>0.10020833333333333</c:v>
                </c:pt>
                <c:pt idx="8659">
                  <c:v>0.10021990740740741</c:v>
                </c:pt>
                <c:pt idx="8660">
                  <c:v>0.10023148148148148</c:v>
                </c:pt>
                <c:pt idx="8661">
                  <c:v>0.10024305555555556</c:v>
                </c:pt>
                <c:pt idx="8662">
                  <c:v>0.10025462962962962</c:v>
                </c:pt>
                <c:pt idx="8663">
                  <c:v>0.1002662037037037</c:v>
                </c:pt>
                <c:pt idx="8664">
                  <c:v>0.10027777777777777</c:v>
                </c:pt>
                <c:pt idx="8665">
                  <c:v>0.10028935185185185</c:v>
                </c:pt>
                <c:pt idx="8666">
                  <c:v>0.10030092592592593</c:v>
                </c:pt>
                <c:pt idx="8667">
                  <c:v>0.1003125</c:v>
                </c:pt>
                <c:pt idx="8668">
                  <c:v>0.10032407407407408</c:v>
                </c:pt>
                <c:pt idx="8669">
                  <c:v>0.10033564814814815</c:v>
                </c:pt>
                <c:pt idx="8670">
                  <c:v>0.10034722222222223</c:v>
                </c:pt>
                <c:pt idx="8671">
                  <c:v>0.10035879629629629</c:v>
                </c:pt>
                <c:pt idx="8672">
                  <c:v>0.10037037037037037</c:v>
                </c:pt>
                <c:pt idx="8673">
                  <c:v>0.10038194444444444</c:v>
                </c:pt>
                <c:pt idx="8674">
                  <c:v>0.10039351851851852</c:v>
                </c:pt>
                <c:pt idx="8675">
                  <c:v>0.10040509259259259</c:v>
                </c:pt>
                <c:pt idx="8676">
                  <c:v>0.10041666666666667</c:v>
                </c:pt>
                <c:pt idx="8677">
                  <c:v>0.10042824074074073</c:v>
                </c:pt>
                <c:pt idx="8678">
                  <c:v>0.10043981481481482</c:v>
                </c:pt>
                <c:pt idx="8679">
                  <c:v>0.1004513888888889</c:v>
                </c:pt>
                <c:pt idx="8680">
                  <c:v>0.10046296296296296</c:v>
                </c:pt>
                <c:pt idx="8681">
                  <c:v>0.10047453703703704</c:v>
                </c:pt>
                <c:pt idx="8682">
                  <c:v>0.10048611111111111</c:v>
                </c:pt>
                <c:pt idx="8683">
                  <c:v>0.10049768518518519</c:v>
                </c:pt>
                <c:pt idx="8684">
                  <c:v>0.10050925925925926</c:v>
                </c:pt>
                <c:pt idx="8685">
                  <c:v>0.10052083333333334</c:v>
                </c:pt>
                <c:pt idx="8686">
                  <c:v>0.1005324074074074</c:v>
                </c:pt>
                <c:pt idx="8687">
                  <c:v>0.10054398148148148</c:v>
                </c:pt>
                <c:pt idx="8688">
                  <c:v>0.10055555555555555</c:v>
                </c:pt>
                <c:pt idx="8689">
                  <c:v>0.10056712962962963</c:v>
                </c:pt>
                <c:pt idx="8690">
                  <c:v>0.1005787037037037</c:v>
                </c:pt>
                <c:pt idx="8691">
                  <c:v>0.10059027777777778</c:v>
                </c:pt>
                <c:pt idx="8692">
                  <c:v>0.10060185185185185</c:v>
                </c:pt>
                <c:pt idx="8693">
                  <c:v>0.10061342592592593</c:v>
                </c:pt>
                <c:pt idx="8694">
                  <c:v>0.10062500000000001</c:v>
                </c:pt>
                <c:pt idx="8695">
                  <c:v>0.10063657407407407</c:v>
                </c:pt>
                <c:pt idx="8696">
                  <c:v>0.10064814814814815</c:v>
                </c:pt>
                <c:pt idx="8697">
                  <c:v>0.10065972222222222</c:v>
                </c:pt>
                <c:pt idx="8698">
                  <c:v>0.1006712962962963</c:v>
                </c:pt>
                <c:pt idx="8699">
                  <c:v>0.10068287037037037</c:v>
                </c:pt>
                <c:pt idx="8700">
                  <c:v>0.10069444444444445</c:v>
                </c:pt>
                <c:pt idx="8701">
                  <c:v>0.10070601851851851</c:v>
                </c:pt>
                <c:pt idx="8702">
                  <c:v>0.10071759259259259</c:v>
                </c:pt>
                <c:pt idx="8703">
                  <c:v>0.10072916666666666</c:v>
                </c:pt>
                <c:pt idx="8704">
                  <c:v>0.10074074074074074</c:v>
                </c:pt>
                <c:pt idx="8705">
                  <c:v>0.10075231481481481</c:v>
                </c:pt>
                <c:pt idx="8706">
                  <c:v>0.10076388888888889</c:v>
                </c:pt>
                <c:pt idx="8707">
                  <c:v>0.10077546296296297</c:v>
                </c:pt>
                <c:pt idx="8708">
                  <c:v>0.10078703703703704</c:v>
                </c:pt>
                <c:pt idx="8709">
                  <c:v>0.10079861111111112</c:v>
                </c:pt>
                <c:pt idx="8710">
                  <c:v>0.10081018518518518</c:v>
                </c:pt>
                <c:pt idx="8711">
                  <c:v>0.10082175925925926</c:v>
                </c:pt>
                <c:pt idx="8712">
                  <c:v>0.10083333333333333</c:v>
                </c:pt>
                <c:pt idx="8713">
                  <c:v>0.10084490740740741</c:v>
                </c:pt>
                <c:pt idx="8714">
                  <c:v>0.10085648148148148</c:v>
                </c:pt>
                <c:pt idx="8715">
                  <c:v>0.10086805555555556</c:v>
                </c:pt>
                <c:pt idx="8716">
                  <c:v>0.10087962962962962</c:v>
                </c:pt>
                <c:pt idx="8717">
                  <c:v>0.10089120370370371</c:v>
                </c:pt>
                <c:pt idx="8718">
                  <c:v>0.10090277777777777</c:v>
                </c:pt>
                <c:pt idx="8719">
                  <c:v>0.10091435185185185</c:v>
                </c:pt>
                <c:pt idx="8720">
                  <c:v>0.10092592592592593</c:v>
                </c:pt>
                <c:pt idx="8721">
                  <c:v>0.1009375</c:v>
                </c:pt>
                <c:pt idx="8722">
                  <c:v>0.10094907407407408</c:v>
                </c:pt>
                <c:pt idx="8723">
                  <c:v>0.10096064814814815</c:v>
                </c:pt>
                <c:pt idx="8724">
                  <c:v>0.10097222222222223</c:v>
                </c:pt>
                <c:pt idx="8725">
                  <c:v>0.10098379629629629</c:v>
                </c:pt>
                <c:pt idx="8726">
                  <c:v>0.10099537037037037</c:v>
                </c:pt>
                <c:pt idx="8727">
                  <c:v>0.10100694444444444</c:v>
                </c:pt>
                <c:pt idx="8728">
                  <c:v>0.10101851851851852</c:v>
                </c:pt>
                <c:pt idx="8729">
                  <c:v>0.10103009259259259</c:v>
                </c:pt>
                <c:pt idx="8730">
                  <c:v>0.10104166666666667</c:v>
                </c:pt>
                <c:pt idx="8731">
                  <c:v>0.10105324074074074</c:v>
                </c:pt>
                <c:pt idx="8732">
                  <c:v>0.10106481481481482</c:v>
                </c:pt>
                <c:pt idx="8733">
                  <c:v>0.10107638888888888</c:v>
                </c:pt>
                <c:pt idx="8734">
                  <c:v>0.10108796296296296</c:v>
                </c:pt>
                <c:pt idx="8735">
                  <c:v>0.10109953703703704</c:v>
                </c:pt>
                <c:pt idx="8736">
                  <c:v>0.10111111111111111</c:v>
                </c:pt>
                <c:pt idx="8737">
                  <c:v>0.10112268518518519</c:v>
                </c:pt>
                <c:pt idx="8738">
                  <c:v>0.10113425925925926</c:v>
                </c:pt>
                <c:pt idx="8739">
                  <c:v>0.10114583333333334</c:v>
                </c:pt>
                <c:pt idx="8740">
                  <c:v>0.1011574074074074</c:v>
                </c:pt>
                <c:pt idx="8741">
                  <c:v>0.10116898148148148</c:v>
                </c:pt>
                <c:pt idx="8742">
                  <c:v>0.10118055555555555</c:v>
                </c:pt>
                <c:pt idx="8743">
                  <c:v>0.10119212962962963</c:v>
                </c:pt>
                <c:pt idx="8744">
                  <c:v>0.1012037037037037</c:v>
                </c:pt>
                <c:pt idx="8745">
                  <c:v>0.10121527777777778</c:v>
                </c:pt>
                <c:pt idx="8746">
                  <c:v>0.10122685185185185</c:v>
                </c:pt>
                <c:pt idx="8747">
                  <c:v>0.10123842592592593</c:v>
                </c:pt>
                <c:pt idx="8748">
                  <c:v>0.10125000000000001</c:v>
                </c:pt>
                <c:pt idx="8749">
                  <c:v>0.10126157407407407</c:v>
                </c:pt>
                <c:pt idx="8750">
                  <c:v>0.10127314814814815</c:v>
                </c:pt>
                <c:pt idx="8751">
                  <c:v>0.10128472222222222</c:v>
                </c:pt>
                <c:pt idx="8752">
                  <c:v>0.1012962962962963</c:v>
                </c:pt>
                <c:pt idx="8753">
                  <c:v>0.10130787037037037</c:v>
                </c:pt>
                <c:pt idx="8754">
                  <c:v>0.10131944444444445</c:v>
                </c:pt>
                <c:pt idx="8755">
                  <c:v>0.10133101851851851</c:v>
                </c:pt>
                <c:pt idx="8756">
                  <c:v>0.1013425925925926</c:v>
                </c:pt>
                <c:pt idx="8757">
                  <c:v>0.10135416666666666</c:v>
                </c:pt>
                <c:pt idx="8758">
                  <c:v>0.10136574074074074</c:v>
                </c:pt>
                <c:pt idx="8759">
                  <c:v>0.10137731481481481</c:v>
                </c:pt>
                <c:pt idx="8760">
                  <c:v>0.10138888888888889</c:v>
                </c:pt>
                <c:pt idx="8761">
                  <c:v>0.10140046296296296</c:v>
                </c:pt>
                <c:pt idx="8762">
                  <c:v>0.10141203703703704</c:v>
                </c:pt>
                <c:pt idx="8763">
                  <c:v>0.10142361111111112</c:v>
                </c:pt>
                <c:pt idx="8764">
                  <c:v>0.10143518518518518</c:v>
                </c:pt>
                <c:pt idx="8765">
                  <c:v>0.10144675925925926</c:v>
                </c:pt>
                <c:pt idx="8766">
                  <c:v>0.10145833333333333</c:v>
                </c:pt>
                <c:pt idx="8767">
                  <c:v>0.10146990740740741</c:v>
                </c:pt>
                <c:pt idx="8768">
                  <c:v>0.10148148148148148</c:v>
                </c:pt>
                <c:pt idx="8769">
                  <c:v>0.10149305555555556</c:v>
                </c:pt>
                <c:pt idx="8770">
                  <c:v>0.10150462962962963</c:v>
                </c:pt>
                <c:pt idx="8771">
                  <c:v>0.10151620370370371</c:v>
                </c:pt>
                <c:pt idx="8772">
                  <c:v>0.10152777777777777</c:v>
                </c:pt>
                <c:pt idx="8773">
                  <c:v>0.10153935185185185</c:v>
                </c:pt>
                <c:pt idx="8774">
                  <c:v>0.10155092592592592</c:v>
                </c:pt>
                <c:pt idx="8775">
                  <c:v>0.1015625</c:v>
                </c:pt>
                <c:pt idx="8776">
                  <c:v>0.10157407407407408</c:v>
                </c:pt>
                <c:pt idx="8777">
                  <c:v>0.10158564814814815</c:v>
                </c:pt>
                <c:pt idx="8778">
                  <c:v>0.10159722222222223</c:v>
                </c:pt>
                <c:pt idx="8779">
                  <c:v>0.10160879629629629</c:v>
                </c:pt>
                <c:pt idx="8780">
                  <c:v>0.10162037037037037</c:v>
                </c:pt>
                <c:pt idx="8781">
                  <c:v>0.10163194444444444</c:v>
                </c:pt>
                <c:pt idx="8782">
                  <c:v>0.10164351851851852</c:v>
                </c:pt>
                <c:pt idx="8783">
                  <c:v>0.10165509259259259</c:v>
                </c:pt>
                <c:pt idx="8784">
                  <c:v>0.10166666666666667</c:v>
                </c:pt>
                <c:pt idx="8785">
                  <c:v>0.10167824074074074</c:v>
                </c:pt>
                <c:pt idx="8786">
                  <c:v>0.10168981481481482</c:v>
                </c:pt>
                <c:pt idx="8787">
                  <c:v>0.10170138888888888</c:v>
                </c:pt>
                <c:pt idx="8788">
                  <c:v>0.10171296296296296</c:v>
                </c:pt>
                <c:pt idx="8789">
                  <c:v>0.10172453703703704</c:v>
                </c:pt>
                <c:pt idx="8790">
                  <c:v>0.10173611111111111</c:v>
                </c:pt>
                <c:pt idx="8791">
                  <c:v>0.10174768518518519</c:v>
                </c:pt>
                <c:pt idx="8792">
                  <c:v>0.10175925925925926</c:v>
                </c:pt>
                <c:pt idx="8793">
                  <c:v>0.10177083333333334</c:v>
                </c:pt>
                <c:pt idx="8794">
                  <c:v>0.1017824074074074</c:v>
                </c:pt>
                <c:pt idx="8795">
                  <c:v>0.10179398148148149</c:v>
                </c:pt>
                <c:pt idx="8796">
                  <c:v>0.10180555555555555</c:v>
                </c:pt>
                <c:pt idx="8797">
                  <c:v>0.10181712962962963</c:v>
                </c:pt>
                <c:pt idx="8798">
                  <c:v>0.1018287037037037</c:v>
                </c:pt>
                <c:pt idx="8799">
                  <c:v>0.10184027777777778</c:v>
                </c:pt>
                <c:pt idx="8800">
                  <c:v>0.10185185185185185</c:v>
                </c:pt>
                <c:pt idx="8801">
                  <c:v>0.10186342592592593</c:v>
                </c:pt>
                <c:pt idx="8802">
                  <c:v>0.10187499999999999</c:v>
                </c:pt>
                <c:pt idx="8803">
                  <c:v>0.10188657407407407</c:v>
                </c:pt>
                <c:pt idx="8804">
                  <c:v>0.10189814814814815</c:v>
                </c:pt>
                <c:pt idx="8805">
                  <c:v>0.10190972222222222</c:v>
                </c:pt>
                <c:pt idx="8806">
                  <c:v>0.1019212962962963</c:v>
                </c:pt>
                <c:pt idx="8807">
                  <c:v>0.10193287037037037</c:v>
                </c:pt>
                <c:pt idx="8808">
                  <c:v>0.10194444444444445</c:v>
                </c:pt>
                <c:pt idx="8809">
                  <c:v>0.10195601851851852</c:v>
                </c:pt>
                <c:pt idx="8810">
                  <c:v>0.1019675925925926</c:v>
                </c:pt>
                <c:pt idx="8811">
                  <c:v>0.10197916666666666</c:v>
                </c:pt>
                <c:pt idx="8812">
                  <c:v>0.10199074074074074</c:v>
                </c:pt>
                <c:pt idx="8813">
                  <c:v>0.10200231481481481</c:v>
                </c:pt>
                <c:pt idx="8814">
                  <c:v>0.10201388888888889</c:v>
                </c:pt>
                <c:pt idx="8815">
                  <c:v>0.10202546296296296</c:v>
                </c:pt>
                <c:pt idx="8816">
                  <c:v>0.10203703703703704</c:v>
                </c:pt>
                <c:pt idx="8817">
                  <c:v>0.10204861111111112</c:v>
                </c:pt>
                <c:pt idx="8818">
                  <c:v>0.10206018518518518</c:v>
                </c:pt>
                <c:pt idx="8819">
                  <c:v>0.10207175925925926</c:v>
                </c:pt>
                <c:pt idx="8820">
                  <c:v>0.10208333333333333</c:v>
                </c:pt>
                <c:pt idx="8821">
                  <c:v>0.10209490740740741</c:v>
                </c:pt>
                <c:pt idx="8822">
                  <c:v>0.10210648148148148</c:v>
                </c:pt>
                <c:pt idx="8823">
                  <c:v>0.10211805555555556</c:v>
                </c:pt>
                <c:pt idx="8824">
                  <c:v>0.10212962962962963</c:v>
                </c:pt>
                <c:pt idx="8825">
                  <c:v>0.10214120370370371</c:v>
                </c:pt>
                <c:pt idx="8826">
                  <c:v>0.10215277777777777</c:v>
                </c:pt>
                <c:pt idx="8827">
                  <c:v>0.10216435185185185</c:v>
                </c:pt>
                <c:pt idx="8828">
                  <c:v>0.10217592592592592</c:v>
                </c:pt>
                <c:pt idx="8829">
                  <c:v>0.1021875</c:v>
                </c:pt>
                <c:pt idx="8830">
                  <c:v>0.10219907407407407</c:v>
                </c:pt>
                <c:pt idx="8831">
                  <c:v>0.10221064814814815</c:v>
                </c:pt>
                <c:pt idx="8832">
                  <c:v>0.10222222222222223</c:v>
                </c:pt>
                <c:pt idx="8833">
                  <c:v>0.10223379629629629</c:v>
                </c:pt>
                <c:pt idx="8834">
                  <c:v>0.10224537037037038</c:v>
                </c:pt>
                <c:pt idx="8835">
                  <c:v>0.10225694444444444</c:v>
                </c:pt>
                <c:pt idx="8836">
                  <c:v>0.10226851851851852</c:v>
                </c:pt>
                <c:pt idx="8837">
                  <c:v>0.10228009259259259</c:v>
                </c:pt>
                <c:pt idx="8838">
                  <c:v>0.10229166666666667</c:v>
                </c:pt>
                <c:pt idx="8839">
                  <c:v>0.10230324074074074</c:v>
                </c:pt>
                <c:pt idx="8840">
                  <c:v>0.10231481481481482</c:v>
                </c:pt>
                <c:pt idx="8841">
                  <c:v>0.10232638888888888</c:v>
                </c:pt>
                <c:pt idx="8842">
                  <c:v>0.10233796296296296</c:v>
                </c:pt>
                <c:pt idx="8843">
                  <c:v>0.10234953703703703</c:v>
                </c:pt>
                <c:pt idx="8844">
                  <c:v>0.10236111111111111</c:v>
                </c:pt>
                <c:pt idx="8845">
                  <c:v>0.10237268518518519</c:v>
                </c:pt>
                <c:pt idx="8846">
                  <c:v>0.10238425925925926</c:v>
                </c:pt>
                <c:pt idx="8847">
                  <c:v>0.10239583333333334</c:v>
                </c:pt>
                <c:pt idx="8848">
                  <c:v>0.10240740740740741</c:v>
                </c:pt>
                <c:pt idx="8849">
                  <c:v>0.10241898148148149</c:v>
                </c:pt>
                <c:pt idx="8850">
                  <c:v>0.10243055555555555</c:v>
                </c:pt>
                <c:pt idx="8851">
                  <c:v>0.10244212962962963</c:v>
                </c:pt>
                <c:pt idx="8852">
                  <c:v>0.1024537037037037</c:v>
                </c:pt>
                <c:pt idx="8853">
                  <c:v>0.10246527777777778</c:v>
                </c:pt>
                <c:pt idx="8854">
                  <c:v>0.10247685185185185</c:v>
                </c:pt>
                <c:pt idx="8855">
                  <c:v>0.10248842592592593</c:v>
                </c:pt>
                <c:pt idx="8856">
                  <c:v>0.10249999999999999</c:v>
                </c:pt>
                <c:pt idx="8857">
                  <c:v>0.10251157407407407</c:v>
                </c:pt>
                <c:pt idx="8858">
                  <c:v>0.10252314814814815</c:v>
                </c:pt>
                <c:pt idx="8859">
                  <c:v>0.10253472222222222</c:v>
                </c:pt>
                <c:pt idx="8860">
                  <c:v>0.1025462962962963</c:v>
                </c:pt>
                <c:pt idx="8861">
                  <c:v>0.10255787037037037</c:v>
                </c:pt>
                <c:pt idx="8862">
                  <c:v>0.10256944444444445</c:v>
                </c:pt>
                <c:pt idx="8863">
                  <c:v>0.10258101851851852</c:v>
                </c:pt>
                <c:pt idx="8864">
                  <c:v>0.1025925925925926</c:v>
                </c:pt>
                <c:pt idx="8865">
                  <c:v>0.10260416666666666</c:v>
                </c:pt>
                <c:pt idx="8866">
                  <c:v>0.10261574074074074</c:v>
                </c:pt>
                <c:pt idx="8867">
                  <c:v>0.10262731481481481</c:v>
                </c:pt>
                <c:pt idx="8868">
                  <c:v>0.10263888888888889</c:v>
                </c:pt>
                <c:pt idx="8869">
                  <c:v>0.10265046296296296</c:v>
                </c:pt>
                <c:pt idx="8870">
                  <c:v>0.10266203703703704</c:v>
                </c:pt>
                <c:pt idx="8871">
                  <c:v>0.1026736111111111</c:v>
                </c:pt>
                <c:pt idx="8872">
                  <c:v>0.10268518518518518</c:v>
                </c:pt>
                <c:pt idx="8873">
                  <c:v>0.10269675925925927</c:v>
                </c:pt>
                <c:pt idx="8874">
                  <c:v>0.10270833333333333</c:v>
                </c:pt>
                <c:pt idx="8875">
                  <c:v>0.10271990740740741</c:v>
                </c:pt>
                <c:pt idx="8876">
                  <c:v>0.10273148148148148</c:v>
                </c:pt>
                <c:pt idx="8877">
                  <c:v>0.10274305555555556</c:v>
                </c:pt>
                <c:pt idx="8878">
                  <c:v>0.10275462962962963</c:v>
                </c:pt>
                <c:pt idx="8879">
                  <c:v>0.10276620370370371</c:v>
                </c:pt>
                <c:pt idx="8880">
                  <c:v>0.10277777777777777</c:v>
                </c:pt>
                <c:pt idx="8881">
                  <c:v>0.10278935185185185</c:v>
                </c:pt>
                <c:pt idx="8882">
                  <c:v>0.10280092592592592</c:v>
                </c:pt>
                <c:pt idx="8883">
                  <c:v>0.1028125</c:v>
                </c:pt>
                <c:pt idx="8884">
                  <c:v>0.10282407407407407</c:v>
                </c:pt>
                <c:pt idx="8885">
                  <c:v>0.10283564814814815</c:v>
                </c:pt>
                <c:pt idx="8886">
                  <c:v>0.10284722222222223</c:v>
                </c:pt>
                <c:pt idx="8887">
                  <c:v>0.1028587962962963</c:v>
                </c:pt>
                <c:pt idx="8888">
                  <c:v>0.10287037037037038</c:v>
                </c:pt>
                <c:pt idx="8889">
                  <c:v>0.10288194444444444</c:v>
                </c:pt>
                <c:pt idx="8890">
                  <c:v>0.10289351851851852</c:v>
                </c:pt>
                <c:pt idx="8891">
                  <c:v>0.10290509259259259</c:v>
                </c:pt>
                <c:pt idx="8892">
                  <c:v>0.10291666666666667</c:v>
                </c:pt>
                <c:pt idx="8893">
                  <c:v>0.10292824074074074</c:v>
                </c:pt>
                <c:pt idx="8894">
                  <c:v>0.10293981481481482</c:v>
                </c:pt>
                <c:pt idx="8895">
                  <c:v>0.10295138888888888</c:v>
                </c:pt>
                <c:pt idx="8896">
                  <c:v>0.10296296296296296</c:v>
                </c:pt>
                <c:pt idx="8897">
                  <c:v>0.10297453703703703</c:v>
                </c:pt>
                <c:pt idx="8898">
                  <c:v>0.10298611111111111</c:v>
                </c:pt>
                <c:pt idx="8899">
                  <c:v>0.10299768518518519</c:v>
                </c:pt>
                <c:pt idx="8900">
                  <c:v>0.10300925925925926</c:v>
                </c:pt>
                <c:pt idx="8901">
                  <c:v>0.10302083333333334</c:v>
                </c:pt>
                <c:pt idx="8902">
                  <c:v>0.10303240740740741</c:v>
                </c:pt>
                <c:pt idx="8903">
                  <c:v>0.10304398148148149</c:v>
                </c:pt>
                <c:pt idx="8904">
                  <c:v>0.10305555555555555</c:v>
                </c:pt>
                <c:pt idx="8905">
                  <c:v>0.10306712962962963</c:v>
                </c:pt>
                <c:pt idx="8906">
                  <c:v>0.1030787037037037</c:v>
                </c:pt>
                <c:pt idx="8907">
                  <c:v>0.10309027777777778</c:v>
                </c:pt>
                <c:pt idx="8908">
                  <c:v>0.10310185185185185</c:v>
                </c:pt>
                <c:pt idx="8909">
                  <c:v>0.10311342592592593</c:v>
                </c:pt>
                <c:pt idx="8910">
                  <c:v>0.10312499999999999</c:v>
                </c:pt>
                <c:pt idx="8911">
                  <c:v>0.10313657407407407</c:v>
                </c:pt>
                <c:pt idx="8912">
                  <c:v>0.10314814814814814</c:v>
                </c:pt>
                <c:pt idx="8913">
                  <c:v>0.10315972222222222</c:v>
                </c:pt>
                <c:pt idx="8914">
                  <c:v>0.1031712962962963</c:v>
                </c:pt>
                <c:pt idx="8915">
                  <c:v>0.10318287037037037</c:v>
                </c:pt>
                <c:pt idx="8916">
                  <c:v>0.10319444444444445</c:v>
                </c:pt>
                <c:pt idx="8917">
                  <c:v>0.10320601851851852</c:v>
                </c:pt>
                <c:pt idx="8918">
                  <c:v>0.1032175925925926</c:v>
                </c:pt>
                <c:pt idx="8919">
                  <c:v>0.10322916666666666</c:v>
                </c:pt>
                <c:pt idx="8920">
                  <c:v>0.10324074074074074</c:v>
                </c:pt>
                <c:pt idx="8921">
                  <c:v>0.10325231481481481</c:v>
                </c:pt>
                <c:pt idx="8922">
                  <c:v>0.10326388888888889</c:v>
                </c:pt>
                <c:pt idx="8923">
                  <c:v>0.10327546296296296</c:v>
                </c:pt>
                <c:pt idx="8924">
                  <c:v>0.10328703703703704</c:v>
                </c:pt>
                <c:pt idx="8925">
                  <c:v>0.1032986111111111</c:v>
                </c:pt>
                <c:pt idx="8926">
                  <c:v>0.10331018518518519</c:v>
                </c:pt>
                <c:pt idx="8927">
                  <c:v>0.10332175925925927</c:v>
                </c:pt>
                <c:pt idx="8928">
                  <c:v>0.10333333333333333</c:v>
                </c:pt>
                <c:pt idx="8929">
                  <c:v>0.10334490740740741</c:v>
                </c:pt>
                <c:pt idx="8930">
                  <c:v>0.10335648148148148</c:v>
                </c:pt>
                <c:pt idx="8931">
                  <c:v>0.10336805555555556</c:v>
                </c:pt>
                <c:pt idx="8932">
                  <c:v>0.10337962962962963</c:v>
                </c:pt>
                <c:pt idx="8933">
                  <c:v>0.10339120370370371</c:v>
                </c:pt>
                <c:pt idx="8934">
                  <c:v>0.10340277777777777</c:v>
                </c:pt>
                <c:pt idx="8935">
                  <c:v>0.10341435185185185</c:v>
                </c:pt>
                <c:pt idx="8936">
                  <c:v>0.10342592592592592</c:v>
                </c:pt>
                <c:pt idx="8937">
                  <c:v>0.1034375</c:v>
                </c:pt>
                <c:pt idx="8938">
                  <c:v>0.10344907407407407</c:v>
                </c:pt>
                <c:pt idx="8939">
                  <c:v>0.10346064814814815</c:v>
                </c:pt>
                <c:pt idx="8940">
                  <c:v>0.10347222222222222</c:v>
                </c:pt>
                <c:pt idx="8941">
                  <c:v>0.1034837962962963</c:v>
                </c:pt>
                <c:pt idx="8942">
                  <c:v>0.10349537037037038</c:v>
                </c:pt>
                <c:pt idx="8943">
                  <c:v>0.10350694444444444</c:v>
                </c:pt>
                <c:pt idx="8944">
                  <c:v>0.10351851851851852</c:v>
                </c:pt>
                <c:pt idx="8945">
                  <c:v>0.10353009259259259</c:v>
                </c:pt>
                <c:pt idx="8946">
                  <c:v>0.10354166666666667</c:v>
                </c:pt>
                <c:pt idx="8947">
                  <c:v>0.10355324074074074</c:v>
                </c:pt>
                <c:pt idx="8948">
                  <c:v>0.10356481481481482</c:v>
                </c:pt>
                <c:pt idx="8949">
                  <c:v>0.10357638888888888</c:v>
                </c:pt>
                <c:pt idx="8950">
                  <c:v>0.10358796296296297</c:v>
                </c:pt>
                <c:pt idx="8951">
                  <c:v>0.10359953703703703</c:v>
                </c:pt>
                <c:pt idx="8952">
                  <c:v>0.10361111111111111</c:v>
                </c:pt>
                <c:pt idx="8953">
                  <c:v>0.10362268518518518</c:v>
                </c:pt>
                <c:pt idx="8954">
                  <c:v>0.10363425925925926</c:v>
                </c:pt>
                <c:pt idx="8955">
                  <c:v>0.10364583333333334</c:v>
                </c:pt>
                <c:pt idx="8956">
                  <c:v>0.10365740740740741</c:v>
                </c:pt>
                <c:pt idx="8957">
                  <c:v>0.10366898148148149</c:v>
                </c:pt>
                <c:pt idx="8958">
                  <c:v>0.10368055555555555</c:v>
                </c:pt>
                <c:pt idx="8959">
                  <c:v>0.10369212962962963</c:v>
                </c:pt>
                <c:pt idx="8960">
                  <c:v>0.1037037037037037</c:v>
                </c:pt>
                <c:pt idx="8961">
                  <c:v>0.10371527777777778</c:v>
                </c:pt>
                <c:pt idx="8962">
                  <c:v>0.10372685185185185</c:v>
                </c:pt>
                <c:pt idx="8963">
                  <c:v>0.10373842592592593</c:v>
                </c:pt>
                <c:pt idx="8964">
                  <c:v>0.10375</c:v>
                </c:pt>
                <c:pt idx="8965">
                  <c:v>0.10376157407407408</c:v>
                </c:pt>
                <c:pt idx="8966">
                  <c:v>0.10377314814814814</c:v>
                </c:pt>
                <c:pt idx="8967">
                  <c:v>0.10378472222222222</c:v>
                </c:pt>
                <c:pt idx="8968">
                  <c:v>0.1037962962962963</c:v>
                </c:pt>
                <c:pt idx="8969">
                  <c:v>0.10380787037037037</c:v>
                </c:pt>
                <c:pt idx="8970">
                  <c:v>0.10381944444444445</c:v>
                </c:pt>
                <c:pt idx="8971">
                  <c:v>0.10383101851851852</c:v>
                </c:pt>
                <c:pt idx="8972">
                  <c:v>0.1038425925925926</c:v>
                </c:pt>
                <c:pt idx="8973">
                  <c:v>0.10385416666666666</c:v>
                </c:pt>
                <c:pt idx="8974">
                  <c:v>0.10386574074074074</c:v>
                </c:pt>
                <c:pt idx="8975">
                  <c:v>0.10387731481481481</c:v>
                </c:pt>
                <c:pt idx="8976">
                  <c:v>0.10388888888888889</c:v>
                </c:pt>
                <c:pt idx="8977">
                  <c:v>0.10390046296296296</c:v>
                </c:pt>
                <c:pt idx="8978">
                  <c:v>0.10391203703703704</c:v>
                </c:pt>
                <c:pt idx="8979">
                  <c:v>0.10392361111111111</c:v>
                </c:pt>
                <c:pt idx="8980">
                  <c:v>0.10393518518518519</c:v>
                </c:pt>
                <c:pt idx="8981">
                  <c:v>0.10394675925925925</c:v>
                </c:pt>
                <c:pt idx="8982">
                  <c:v>0.10395833333333333</c:v>
                </c:pt>
                <c:pt idx="8983">
                  <c:v>0.10396990740740741</c:v>
                </c:pt>
                <c:pt idx="8984">
                  <c:v>0.10398148148148148</c:v>
                </c:pt>
                <c:pt idx="8985">
                  <c:v>0.10399305555555556</c:v>
                </c:pt>
                <c:pt idx="8986">
                  <c:v>0.10400462962962963</c:v>
                </c:pt>
                <c:pt idx="8987">
                  <c:v>0.10401620370370371</c:v>
                </c:pt>
                <c:pt idx="8988">
                  <c:v>0.10402777777777777</c:v>
                </c:pt>
                <c:pt idx="8989">
                  <c:v>0.10403935185185186</c:v>
                </c:pt>
                <c:pt idx="8990">
                  <c:v>0.10405092592592592</c:v>
                </c:pt>
                <c:pt idx="8991">
                  <c:v>0.1040625</c:v>
                </c:pt>
                <c:pt idx="8992">
                  <c:v>0.10407407407407407</c:v>
                </c:pt>
                <c:pt idx="8993">
                  <c:v>0.10408564814814815</c:v>
                </c:pt>
                <c:pt idx="8994">
                  <c:v>0.10409722222222222</c:v>
                </c:pt>
                <c:pt idx="8995">
                  <c:v>0.1041087962962963</c:v>
                </c:pt>
                <c:pt idx="8996">
                  <c:v>0.10412037037037038</c:v>
                </c:pt>
                <c:pt idx="8997">
                  <c:v>0.10413194444444444</c:v>
                </c:pt>
                <c:pt idx="8998">
                  <c:v>0.10414351851851852</c:v>
                </c:pt>
                <c:pt idx="8999">
                  <c:v>0.10415509259259259</c:v>
                </c:pt>
                <c:pt idx="9000">
                  <c:v>0.10416666666666667</c:v>
                </c:pt>
                <c:pt idx="9001">
                  <c:v>0.10417824074074074</c:v>
                </c:pt>
                <c:pt idx="9002">
                  <c:v>0.10418981481481482</c:v>
                </c:pt>
                <c:pt idx="9003">
                  <c:v>0.10420138888888889</c:v>
                </c:pt>
                <c:pt idx="9004">
                  <c:v>0.10421296296296297</c:v>
                </c:pt>
                <c:pt idx="9005">
                  <c:v>0.10422453703703703</c:v>
                </c:pt>
                <c:pt idx="9006">
                  <c:v>0.10423611111111111</c:v>
                </c:pt>
                <c:pt idx="9007">
                  <c:v>0.10424768518518518</c:v>
                </c:pt>
                <c:pt idx="9008">
                  <c:v>0.10425925925925926</c:v>
                </c:pt>
                <c:pt idx="9009">
                  <c:v>0.10427083333333333</c:v>
                </c:pt>
                <c:pt idx="9010">
                  <c:v>0.10428240740740741</c:v>
                </c:pt>
                <c:pt idx="9011">
                  <c:v>0.10429398148148149</c:v>
                </c:pt>
                <c:pt idx="9012">
                  <c:v>0.10430555555555555</c:v>
                </c:pt>
                <c:pt idx="9013">
                  <c:v>0.10431712962962963</c:v>
                </c:pt>
                <c:pt idx="9014">
                  <c:v>0.1043287037037037</c:v>
                </c:pt>
                <c:pt idx="9015">
                  <c:v>0.10434027777777778</c:v>
                </c:pt>
                <c:pt idx="9016">
                  <c:v>0.10435185185185185</c:v>
                </c:pt>
                <c:pt idx="9017">
                  <c:v>0.10436342592592593</c:v>
                </c:pt>
                <c:pt idx="9018">
                  <c:v>0.104375</c:v>
                </c:pt>
                <c:pt idx="9019">
                  <c:v>0.10438657407407408</c:v>
                </c:pt>
                <c:pt idx="9020">
                  <c:v>0.10439814814814814</c:v>
                </c:pt>
                <c:pt idx="9021">
                  <c:v>0.10440972222222222</c:v>
                </c:pt>
                <c:pt idx="9022">
                  <c:v>0.10442129629629629</c:v>
                </c:pt>
                <c:pt idx="9023">
                  <c:v>0.10443287037037037</c:v>
                </c:pt>
                <c:pt idx="9024">
                  <c:v>0.10444444444444445</c:v>
                </c:pt>
                <c:pt idx="9025">
                  <c:v>0.10445601851851852</c:v>
                </c:pt>
                <c:pt idx="9026">
                  <c:v>0.1044675925925926</c:v>
                </c:pt>
                <c:pt idx="9027">
                  <c:v>0.10447916666666666</c:v>
                </c:pt>
                <c:pt idx="9028">
                  <c:v>0.10449074074074075</c:v>
                </c:pt>
                <c:pt idx="9029">
                  <c:v>0.10450231481481481</c:v>
                </c:pt>
                <c:pt idx="9030">
                  <c:v>0.10451388888888889</c:v>
                </c:pt>
                <c:pt idx="9031">
                  <c:v>0.10452546296296296</c:v>
                </c:pt>
                <c:pt idx="9032">
                  <c:v>0.10453703703703704</c:v>
                </c:pt>
                <c:pt idx="9033">
                  <c:v>0.10454861111111111</c:v>
                </c:pt>
                <c:pt idx="9034">
                  <c:v>0.10456018518518519</c:v>
                </c:pt>
                <c:pt idx="9035">
                  <c:v>0.10457175925925925</c:v>
                </c:pt>
                <c:pt idx="9036">
                  <c:v>0.10458333333333333</c:v>
                </c:pt>
                <c:pt idx="9037">
                  <c:v>0.10459490740740741</c:v>
                </c:pt>
                <c:pt idx="9038">
                  <c:v>0.10460648148148148</c:v>
                </c:pt>
                <c:pt idx="9039">
                  <c:v>0.10461805555555556</c:v>
                </c:pt>
                <c:pt idx="9040">
                  <c:v>0.10462962962962963</c:v>
                </c:pt>
                <c:pt idx="9041">
                  <c:v>0.10464120370370371</c:v>
                </c:pt>
                <c:pt idx="9042">
                  <c:v>0.10465277777777778</c:v>
                </c:pt>
                <c:pt idx="9043">
                  <c:v>0.10466435185185186</c:v>
                </c:pt>
                <c:pt idx="9044">
                  <c:v>0.10467592592592592</c:v>
                </c:pt>
                <c:pt idx="9045">
                  <c:v>0.1046875</c:v>
                </c:pt>
                <c:pt idx="9046">
                  <c:v>0.10469907407407407</c:v>
                </c:pt>
                <c:pt idx="9047">
                  <c:v>0.10471064814814815</c:v>
                </c:pt>
                <c:pt idx="9048">
                  <c:v>0.10472222222222222</c:v>
                </c:pt>
                <c:pt idx="9049">
                  <c:v>0.1047337962962963</c:v>
                </c:pt>
                <c:pt idx="9050">
                  <c:v>0.10474537037037036</c:v>
                </c:pt>
                <c:pt idx="9051">
                  <c:v>0.10475694444444444</c:v>
                </c:pt>
                <c:pt idx="9052">
                  <c:v>0.10476851851851852</c:v>
                </c:pt>
                <c:pt idx="9053">
                  <c:v>0.10478009259259259</c:v>
                </c:pt>
                <c:pt idx="9054">
                  <c:v>0.10479166666666667</c:v>
                </c:pt>
                <c:pt idx="9055">
                  <c:v>0.10480324074074074</c:v>
                </c:pt>
                <c:pt idx="9056">
                  <c:v>0.10481481481481482</c:v>
                </c:pt>
                <c:pt idx="9057">
                  <c:v>0.10482638888888889</c:v>
                </c:pt>
                <c:pt idx="9058">
                  <c:v>0.10483796296296297</c:v>
                </c:pt>
                <c:pt idx="9059">
                  <c:v>0.10484953703703703</c:v>
                </c:pt>
                <c:pt idx="9060">
                  <c:v>0.10486111111111111</c:v>
                </c:pt>
                <c:pt idx="9061">
                  <c:v>0.10487268518518518</c:v>
                </c:pt>
                <c:pt idx="9062">
                  <c:v>0.10488425925925926</c:v>
                </c:pt>
                <c:pt idx="9063">
                  <c:v>0.10489583333333333</c:v>
                </c:pt>
                <c:pt idx="9064">
                  <c:v>0.10490740740740741</c:v>
                </c:pt>
                <c:pt idx="9065">
                  <c:v>0.10491898148148149</c:v>
                </c:pt>
                <c:pt idx="9066">
                  <c:v>0.10493055555555555</c:v>
                </c:pt>
                <c:pt idx="9067">
                  <c:v>0.10494212962962964</c:v>
                </c:pt>
                <c:pt idx="9068">
                  <c:v>0.1049537037037037</c:v>
                </c:pt>
                <c:pt idx="9069">
                  <c:v>0.10496527777777778</c:v>
                </c:pt>
                <c:pt idx="9070">
                  <c:v>0.10497685185185185</c:v>
                </c:pt>
                <c:pt idx="9071">
                  <c:v>0.10498842592592593</c:v>
                </c:pt>
                <c:pt idx="9072">
                  <c:v>0.105</c:v>
                </c:pt>
                <c:pt idx="9073">
                  <c:v>0.10501157407407408</c:v>
                </c:pt>
                <c:pt idx="9074">
                  <c:v>0.10502314814814814</c:v>
                </c:pt>
                <c:pt idx="9075">
                  <c:v>0.10503472222222222</c:v>
                </c:pt>
                <c:pt idx="9076">
                  <c:v>0.10504629629629629</c:v>
                </c:pt>
                <c:pt idx="9077">
                  <c:v>0.10505787037037037</c:v>
                </c:pt>
                <c:pt idx="9078">
                  <c:v>0.10506944444444444</c:v>
                </c:pt>
                <c:pt idx="9079">
                  <c:v>0.10508101851851852</c:v>
                </c:pt>
                <c:pt idx="9080">
                  <c:v>0.1050925925925926</c:v>
                </c:pt>
                <c:pt idx="9081">
                  <c:v>0.10510416666666667</c:v>
                </c:pt>
                <c:pt idx="9082">
                  <c:v>0.10511574074074075</c:v>
                </c:pt>
                <c:pt idx="9083">
                  <c:v>0.10512731481481481</c:v>
                </c:pt>
                <c:pt idx="9084">
                  <c:v>0.10513888888888889</c:v>
                </c:pt>
                <c:pt idx="9085">
                  <c:v>0.10515046296296296</c:v>
                </c:pt>
                <c:pt idx="9086">
                  <c:v>0.10516203703703704</c:v>
                </c:pt>
                <c:pt idx="9087">
                  <c:v>0.10517361111111111</c:v>
                </c:pt>
                <c:pt idx="9088">
                  <c:v>0.10518518518518519</c:v>
                </c:pt>
                <c:pt idx="9089">
                  <c:v>0.10519675925925925</c:v>
                </c:pt>
                <c:pt idx="9090">
                  <c:v>0.10520833333333333</c:v>
                </c:pt>
                <c:pt idx="9091">
                  <c:v>0.1052199074074074</c:v>
                </c:pt>
                <c:pt idx="9092">
                  <c:v>0.10523148148148148</c:v>
                </c:pt>
                <c:pt idx="9093">
                  <c:v>0.10524305555555556</c:v>
                </c:pt>
                <c:pt idx="9094">
                  <c:v>0.10525462962962963</c:v>
                </c:pt>
                <c:pt idx="9095">
                  <c:v>0.10526620370370371</c:v>
                </c:pt>
                <c:pt idx="9096">
                  <c:v>0.10527777777777778</c:v>
                </c:pt>
                <c:pt idx="9097">
                  <c:v>0.10528935185185186</c:v>
                </c:pt>
                <c:pt idx="9098">
                  <c:v>0.10530092592592592</c:v>
                </c:pt>
                <c:pt idx="9099">
                  <c:v>0.1053125</c:v>
                </c:pt>
                <c:pt idx="9100">
                  <c:v>0.10532407407407407</c:v>
                </c:pt>
                <c:pt idx="9101">
                  <c:v>0.10533564814814815</c:v>
                </c:pt>
                <c:pt idx="9102">
                  <c:v>0.10534722222222222</c:v>
                </c:pt>
                <c:pt idx="9103">
                  <c:v>0.1053587962962963</c:v>
                </c:pt>
                <c:pt idx="9104">
                  <c:v>0.10537037037037036</c:v>
                </c:pt>
                <c:pt idx="9105">
                  <c:v>0.10538194444444444</c:v>
                </c:pt>
                <c:pt idx="9106">
                  <c:v>0.10539351851851853</c:v>
                </c:pt>
                <c:pt idx="9107">
                  <c:v>0.10540509259259259</c:v>
                </c:pt>
                <c:pt idx="9108">
                  <c:v>0.10541666666666667</c:v>
                </c:pt>
                <c:pt idx="9109">
                  <c:v>0.10542824074074074</c:v>
                </c:pt>
                <c:pt idx="9110">
                  <c:v>0.10543981481481482</c:v>
                </c:pt>
                <c:pt idx="9111">
                  <c:v>0.10545138888888889</c:v>
                </c:pt>
                <c:pt idx="9112">
                  <c:v>0.10546296296296297</c:v>
                </c:pt>
                <c:pt idx="9113">
                  <c:v>0.10547453703703703</c:v>
                </c:pt>
                <c:pt idx="9114">
                  <c:v>0.10548611111111111</c:v>
                </c:pt>
                <c:pt idx="9115">
                  <c:v>0.10549768518518518</c:v>
                </c:pt>
                <c:pt idx="9116">
                  <c:v>0.10550925925925926</c:v>
                </c:pt>
                <c:pt idx="9117">
                  <c:v>0.10552083333333333</c:v>
                </c:pt>
                <c:pt idx="9118">
                  <c:v>0.10553240740740741</c:v>
                </c:pt>
                <c:pt idx="9119">
                  <c:v>0.10554398148148147</c:v>
                </c:pt>
                <c:pt idx="9120">
                  <c:v>0.10555555555555556</c:v>
                </c:pt>
                <c:pt idx="9121">
                  <c:v>0.10556712962962964</c:v>
                </c:pt>
                <c:pt idx="9122">
                  <c:v>0.1055787037037037</c:v>
                </c:pt>
                <c:pt idx="9123">
                  <c:v>0.10559027777777778</c:v>
                </c:pt>
                <c:pt idx="9124">
                  <c:v>0.10560185185185185</c:v>
                </c:pt>
                <c:pt idx="9125">
                  <c:v>0.10561342592592593</c:v>
                </c:pt>
                <c:pt idx="9126">
                  <c:v>0.105625</c:v>
                </c:pt>
                <c:pt idx="9127">
                  <c:v>0.10563657407407408</c:v>
                </c:pt>
                <c:pt idx="9128">
                  <c:v>0.10564814814814814</c:v>
                </c:pt>
                <c:pt idx="9129">
                  <c:v>0.10565972222222222</c:v>
                </c:pt>
                <c:pt idx="9130">
                  <c:v>0.10567129629629629</c:v>
                </c:pt>
                <c:pt idx="9131">
                  <c:v>0.10568287037037037</c:v>
                </c:pt>
                <c:pt idx="9132">
                  <c:v>0.10569444444444444</c:v>
                </c:pt>
                <c:pt idx="9133">
                  <c:v>0.10570601851851852</c:v>
                </c:pt>
                <c:pt idx="9134">
                  <c:v>0.1057175925925926</c:v>
                </c:pt>
                <c:pt idx="9135">
                  <c:v>0.10572916666666667</c:v>
                </c:pt>
                <c:pt idx="9136">
                  <c:v>0.10574074074074075</c:v>
                </c:pt>
                <c:pt idx="9137">
                  <c:v>0.10575231481481481</c:v>
                </c:pt>
                <c:pt idx="9138">
                  <c:v>0.10576388888888889</c:v>
                </c:pt>
                <c:pt idx="9139">
                  <c:v>0.10577546296296296</c:v>
                </c:pt>
                <c:pt idx="9140">
                  <c:v>0.10578703703703704</c:v>
                </c:pt>
                <c:pt idx="9141">
                  <c:v>0.10579861111111111</c:v>
                </c:pt>
                <c:pt idx="9142">
                  <c:v>0.10581018518518519</c:v>
                </c:pt>
                <c:pt idx="9143">
                  <c:v>0.10582175925925925</c:v>
                </c:pt>
                <c:pt idx="9144">
                  <c:v>0.10583333333333333</c:v>
                </c:pt>
                <c:pt idx="9145">
                  <c:v>0.1058449074074074</c:v>
                </c:pt>
                <c:pt idx="9146">
                  <c:v>0.10585648148148148</c:v>
                </c:pt>
                <c:pt idx="9147">
                  <c:v>0.10586805555555556</c:v>
                </c:pt>
                <c:pt idx="9148">
                  <c:v>0.10587962962962963</c:v>
                </c:pt>
                <c:pt idx="9149">
                  <c:v>0.10589120370370371</c:v>
                </c:pt>
                <c:pt idx="9150">
                  <c:v>0.10590277777777778</c:v>
                </c:pt>
                <c:pt idx="9151">
                  <c:v>0.10591435185185186</c:v>
                </c:pt>
                <c:pt idx="9152">
                  <c:v>0.10592592592592592</c:v>
                </c:pt>
                <c:pt idx="9153">
                  <c:v>0.1059375</c:v>
                </c:pt>
                <c:pt idx="9154">
                  <c:v>0.10594907407407407</c:v>
                </c:pt>
                <c:pt idx="9155">
                  <c:v>0.10596064814814815</c:v>
                </c:pt>
                <c:pt idx="9156">
                  <c:v>0.10597222222222222</c:v>
                </c:pt>
                <c:pt idx="9157">
                  <c:v>0.1059837962962963</c:v>
                </c:pt>
                <c:pt idx="9158">
                  <c:v>0.10599537037037036</c:v>
                </c:pt>
                <c:pt idx="9159">
                  <c:v>0.10600694444444445</c:v>
                </c:pt>
                <c:pt idx="9160">
                  <c:v>0.10601851851851851</c:v>
                </c:pt>
                <c:pt idx="9161">
                  <c:v>0.10603009259259259</c:v>
                </c:pt>
                <c:pt idx="9162">
                  <c:v>0.10604166666666667</c:v>
                </c:pt>
                <c:pt idx="9163">
                  <c:v>0.10605324074074074</c:v>
                </c:pt>
                <c:pt idx="9164">
                  <c:v>0.10606481481481482</c:v>
                </c:pt>
                <c:pt idx="9165">
                  <c:v>0.10607638888888889</c:v>
                </c:pt>
                <c:pt idx="9166">
                  <c:v>0.10608796296296297</c:v>
                </c:pt>
                <c:pt idx="9167">
                  <c:v>0.10609953703703703</c:v>
                </c:pt>
                <c:pt idx="9168">
                  <c:v>0.10611111111111111</c:v>
                </c:pt>
                <c:pt idx="9169">
                  <c:v>0.10612268518518518</c:v>
                </c:pt>
                <c:pt idx="9170">
                  <c:v>0.10613425925925926</c:v>
                </c:pt>
                <c:pt idx="9171">
                  <c:v>0.10614583333333333</c:v>
                </c:pt>
                <c:pt idx="9172">
                  <c:v>0.10615740740740741</c:v>
                </c:pt>
                <c:pt idx="9173">
                  <c:v>0.10616898148148148</c:v>
                </c:pt>
                <c:pt idx="9174">
                  <c:v>0.10618055555555556</c:v>
                </c:pt>
                <c:pt idx="9175">
                  <c:v>0.10619212962962964</c:v>
                </c:pt>
                <c:pt idx="9176">
                  <c:v>0.1062037037037037</c:v>
                </c:pt>
                <c:pt idx="9177">
                  <c:v>0.10621527777777778</c:v>
                </c:pt>
                <c:pt idx="9178">
                  <c:v>0.10622685185185185</c:v>
                </c:pt>
                <c:pt idx="9179">
                  <c:v>0.10623842592592593</c:v>
                </c:pt>
                <c:pt idx="9180">
                  <c:v>0.10625</c:v>
                </c:pt>
                <c:pt idx="9181">
                  <c:v>0.10626157407407408</c:v>
                </c:pt>
                <c:pt idx="9182">
                  <c:v>0.10627314814814814</c:v>
                </c:pt>
                <c:pt idx="9183">
                  <c:v>0.10628472222222222</c:v>
                </c:pt>
                <c:pt idx="9184">
                  <c:v>0.10629629629629629</c:v>
                </c:pt>
                <c:pt idx="9185">
                  <c:v>0.10630787037037037</c:v>
                </c:pt>
                <c:pt idx="9186">
                  <c:v>0.10631944444444444</c:v>
                </c:pt>
                <c:pt idx="9187">
                  <c:v>0.10633101851851852</c:v>
                </c:pt>
                <c:pt idx="9188">
                  <c:v>0.10634259259259259</c:v>
                </c:pt>
                <c:pt idx="9189">
                  <c:v>0.10635416666666667</c:v>
                </c:pt>
                <c:pt idx="9190">
                  <c:v>0.10636574074074075</c:v>
                </c:pt>
                <c:pt idx="9191">
                  <c:v>0.10637731481481481</c:v>
                </c:pt>
                <c:pt idx="9192">
                  <c:v>0.10638888888888889</c:v>
                </c:pt>
                <c:pt idx="9193">
                  <c:v>0.10640046296296296</c:v>
                </c:pt>
                <c:pt idx="9194">
                  <c:v>0.10641203703703704</c:v>
                </c:pt>
                <c:pt idx="9195">
                  <c:v>0.10642361111111111</c:v>
                </c:pt>
                <c:pt idx="9196">
                  <c:v>0.10643518518518519</c:v>
                </c:pt>
                <c:pt idx="9197">
                  <c:v>0.10644675925925925</c:v>
                </c:pt>
                <c:pt idx="9198">
                  <c:v>0.10645833333333334</c:v>
                </c:pt>
                <c:pt idx="9199">
                  <c:v>0.1064699074074074</c:v>
                </c:pt>
                <c:pt idx="9200">
                  <c:v>0.10648148148148148</c:v>
                </c:pt>
                <c:pt idx="9201">
                  <c:v>0.10649305555555555</c:v>
                </c:pt>
                <c:pt idx="9202">
                  <c:v>0.10650462962962963</c:v>
                </c:pt>
                <c:pt idx="9203">
                  <c:v>0.10651620370370371</c:v>
                </c:pt>
                <c:pt idx="9204">
                  <c:v>0.10652777777777778</c:v>
                </c:pt>
                <c:pt idx="9205">
                  <c:v>0.10653935185185186</c:v>
                </c:pt>
                <c:pt idx="9206">
                  <c:v>0.10655092592592592</c:v>
                </c:pt>
                <c:pt idx="9207">
                  <c:v>0.1065625</c:v>
                </c:pt>
                <c:pt idx="9208">
                  <c:v>0.10657407407407407</c:v>
                </c:pt>
                <c:pt idx="9209">
                  <c:v>0.10658564814814815</c:v>
                </c:pt>
                <c:pt idx="9210">
                  <c:v>0.10659722222222222</c:v>
                </c:pt>
                <c:pt idx="9211">
                  <c:v>0.1066087962962963</c:v>
                </c:pt>
                <c:pt idx="9212">
                  <c:v>0.10662037037037037</c:v>
                </c:pt>
                <c:pt idx="9213">
                  <c:v>0.10663194444444445</c:v>
                </c:pt>
                <c:pt idx="9214">
                  <c:v>0.10664351851851851</c:v>
                </c:pt>
                <c:pt idx="9215">
                  <c:v>0.10665509259259259</c:v>
                </c:pt>
                <c:pt idx="9216">
                  <c:v>0.10666666666666667</c:v>
                </c:pt>
                <c:pt idx="9217">
                  <c:v>0.10667824074074074</c:v>
                </c:pt>
                <c:pt idx="9218">
                  <c:v>0.10668981481481482</c:v>
                </c:pt>
                <c:pt idx="9219">
                  <c:v>0.10670138888888889</c:v>
                </c:pt>
                <c:pt idx="9220">
                  <c:v>0.10671296296296297</c:v>
                </c:pt>
                <c:pt idx="9221">
                  <c:v>0.10672453703703703</c:v>
                </c:pt>
                <c:pt idx="9222">
                  <c:v>0.10673611111111111</c:v>
                </c:pt>
                <c:pt idx="9223">
                  <c:v>0.10674768518518518</c:v>
                </c:pt>
                <c:pt idx="9224">
                  <c:v>0.10675925925925926</c:v>
                </c:pt>
                <c:pt idx="9225">
                  <c:v>0.10677083333333333</c:v>
                </c:pt>
                <c:pt idx="9226">
                  <c:v>0.10678240740740741</c:v>
                </c:pt>
                <c:pt idx="9227">
                  <c:v>0.10679398148148148</c:v>
                </c:pt>
                <c:pt idx="9228">
                  <c:v>0.10680555555555556</c:v>
                </c:pt>
                <c:pt idx="9229">
                  <c:v>0.10681712962962962</c:v>
                </c:pt>
                <c:pt idx="9230">
                  <c:v>0.1068287037037037</c:v>
                </c:pt>
                <c:pt idx="9231">
                  <c:v>0.10684027777777778</c:v>
                </c:pt>
                <c:pt idx="9232">
                  <c:v>0.10685185185185185</c:v>
                </c:pt>
                <c:pt idx="9233">
                  <c:v>0.10686342592592593</c:v>
                </c:pt>
                <c:pt idx="9234">
                  <c:v>0.106875</c:v>
                </c:pt>
                <c:pt idx="9235">
                  <c:v>0.10688657407407408</c:v>
                </c:pt>
                <c:pt idx="9236">
                  <c:v>0.10689814814814814</c:v>
                </c:pt>
                <c:pt idx="9237">
                  <c:v>0.10690972222222223</c:v>
                </c:pt>
                <c:pt idx="9238">
                  <c:v>0.10692129629629629</c:v>
                </c:pt>
                <c:pt idx="9239">
                  <c:v>0.10693287037037037</c:v>
                </c:pt>
                <c:pt idx="9240">
                  <c:v>0.10694444444444444</c:v>
                </c:pt>
                <c:pt idx="9241">
                  <c:v>0.10695601851851852</c:v>
                </c:pt>
                <c:pt idx="9242">
                  <c:v>0.10696759259259259</c:v>
                </c:pt>
                <c:pt idx="9243">
                  <c:v>0.10697916666666667</c:v>
                </c:pt>
                <c:pt idx="9244">
                  <c:v>0.10699074074074075</c:v>
                </c:pt>
                <c:pt idx="9245">
                  <c:v>0.10700231481481481</c:v>
                </c:pt>
                <c:pt idx="9246">
                  <c:v>0.10701388888888889</c:v>
                </c:pt>
                <c:pt idx="9247">
                  <c:v>0.10702546296296296</c:v>
                </c:pt>
                <c:pt idx="9248">
                  <c:v>0.10703703703703704</c:v>
                </c:pt>
                <c:pt idx="9249">
                  <c:v>0.10704861111111111</c:v>
                </c:pt>
                <c:pt idx="9250">
                  <c:v>0.10706018518518519</c:v>
                </c:pt>
                <c:pt idx="9251">
                  <c:v>0.10707175925925926</c:v>
                </c:pt>
                <c:pt idx="9252">
                  <c:v>0.10708333333333334</c:v>
                </c:pt>
                <c:pt idx="9253">
                  <c:v>0.1070949074074074</c:v>
                </c:pt>
                <c:pt idx="9254">
                  <c:v>0.10710648148148148</c:v>
                </c:pt>
                <c:pt idx="9255">
                  <c:v>0.10711805555555555</c:v>
                </c:pt>
                <c:pt idx="9256">
                  <c:v>0.10712962962962963</c:v>
                </c:pt>
                <c:pt idx="9257">
                  <c:v>0.1071412037037037</c:v>
                </c:pt>
                <c:pt idx="9258">
                  <c:v>0.10715277777777778</c:v>
                </c:pt>
                <c:pt idx="9259">
                  <c:v>0.10716435185185186</c:v>
                </c:pt>
                <c:pt idx="9260">
                  <c:v>0.10717592592592592</c:v>
                </c:pt>
                <c:pt idx="9261">
                  <c:v>0.1071875</c:v>
                </c:pt>
                <c:pt idx="9262">
                  <c:v>0.10719907407407407</c:v>
                </c:pt>
                <c:pt idx="9263">
                  <c:v>0.10721064814814815</c:v>
                </c:pt>
                <c:pt idx="9264">
                  <c:v>0.10722222222222222</c:v>
                </c:pt>
                <c:pt idx="9265">
                  <c:v>0.1072337962962963</c:v>
                </c:pt>
                <c:pt idx="9266">
                  <c:v>0.10724537037037037</c:v>
                </c:pt>
                <c:pt idx="9267">
                  <c:v>0.10725694444444445</c:v>
                </c:pt>
                <c:pt idx="9268">
                  <c:v>0.10726851851851851</c:v>
                </c:pt>
                <c:pt idx="9269">
                  <c:v>0.10728009259259259</c:v>
                </c:pt>
                <c:pt idx="9270">
                  <c:v>0.10729166666666666</c:v>
                </c:pt>
                <c:pt idx="9271">
                  <c:v>0.10730324074074074</c:v>
                </c:pt>
                <c:pt idx="9272">
                  <c:v>0.10731481481481482</c:v>
                </c:pt>
                <c:pt idx="9273">
                  <c:v>0.10732638888888889</c:v>
                </c:pt>
                <c:pt idx="9274">
                  <c:v>0.10733796296296297</c:v>
                </c:pt>
                <c:pt idx="9275">
                  <c:v>0.10734953703703703</c:v>
                </c:pt>
                <c:pt idx="9276">
                  <c:v>0.10736111111111112</c:v>
                </c:pt>
                <c:pt idx="9277">
                  <c:v>0.10737268518518518</c:v>
                </c:pt>
                <c:pt idx="9278">
                  <c:v>0.10738425925925926</c:v>
                </c:pt>
                <c:pt idx="9279">
                  <c:v>0.10739583333333333</c:v>
                </c:pt>
                <c:pt idx="9280">
                  <c:v>0.10740740740740741</c:v>
                </c:pt>
                <c:pt idx="9281">
                  <c:v>0.10741898148148148</c:v>
                </c:pt>
                <c:pt idx="9282">
                  <c:v>0.10743055555555556</c:v>
                </c:pt>
                <c:pt idx="9283">
                  <c:v>0.10744212962962962</c:v>
                </c:pt>
                <c:pt idx="9284">
                  <c:v>0.1074537037037037</c:v>
                </c:pt>
                <c:pt idx="9285">
                  <c:v>0.10746527777777778</c:v>
                </c:pt>
                <c:pt idx="9286">
                  <c:v>0.10747685185185185</c:v>
                </c:pt>
                <c:pt idx="9287">
                  <c:v>0.10748842592592593</c:v>
                </c:pt>
                <c:pt idx="9288">
                  <c:v>0.1075</c:v>
                </c:pt>
                <c:pt idx="9289">
                  <c:v>0.10751157407407408</c:v>
                </c:pt>
                <c:pt idx="9290">
                  <c:v>0.10752314814814815</c:v>
                </c:pt>
                <c:pt idx="9291">
                  <c:v>0.10753472222222223</c:v>
                </c:pt>
                <c:pt idx="9292">
                  <c:v>0.10754629629629629</c:v>
                </c:pt>
                <c:pt idx="9293">
                  <c:v>0.10755787037037037</c:v>
                </c:pt>
                <c:pt idx="9294">
                  <c:v>0.10756944444444444</c:v>
                </c:pt>
                <c:pt idx="9295">
                  <c:v>0.10758101851851852</c:v>
                </c:pt>
                <c:pt idx="9296">
                  <c:v>0.10759259259259259</c:v>
                </c:pt>
                <c:pt idx="9297">
                  <c:v>0.10760416666666667</c:v>
                </c:pt>
                <c:pt idx="9298">
                  <c:v>0.10761574074074073</c:v>
                </c:pt>
                <c:pt idx="9299">
                  <c:v>0.10762731481481481</c:v>
                </c:pt>
                <c:pt idx="9300">
                  <c:v>0.1076388888888889</c:v>
                </c:pt>
                <c:pt idx="9301">
                  <c:v>0.10765046296296296</c:v>
                </c:pt>
                <c:pt idx="9302">
                  <c:v>0.10766203703703704</c:v>
                </c:pt>
                <c:pt idx="9303">
                  <c:v>0.10767361111111111</c:v>
                </c:pt>
                <c:pt idx="9304">
                  <c:v>0.10768518518518519</c:v>
                </c:pt>
                <c:pt idx="9305">
                  <c:v>0.10769675925925926</c:v>
                </c:pt>
                <c:pt idx="9306">
                  <c:v>0.10770833333333334</c:v>
                </c:pt>
                <c:pt idx="9307">
                  <c:v>0.1077199074074074</c:v>
                </c:pt>
                <c:pt idx="9308">
                  <c:v>0.10773148148148148</c:v>
                </c:pt>
                <c:pt idx="9309">
                  <c:v>0.10774305555555555</c:v>
                </c:pt>
                <c:pt idx="9310">
                  <c:v>0.10775462962962963</c:v>
                </c:pt>
                <c:pt idx="9311">
                  <c:v>0.1077662037037037</c:v>
                </c:pt>
                <c:pt idx="9312">
                  <c:v>0.10777777777777778</c:v>
                </c:pt>
                <c:pt idx="9313">
                  <c:v>0.10778935185185186</c:v>
                </c:pt>
                <c:pt idx="9314">
                  <c:v>0.10780092592592593</c:v>
                </c:pt>
                <c:pt idx="9315">
                  <c:v>0.10781250000000001</c:v>
                </c:pt>
                <c:pt idx="9316">
                  <c:v>0.10782407407407407</c:v>
                </c:pt>
                <c:pt idx="9317">
                  <c:v>0.10783564814814815</c:v>
                </c:pt>
                <c:pt idx="9318">
                  <c:v>0.10784722222222222</c:v>
                </c:pt>
                <c:pt idx="9319">
                  <c:v>0.1078587962962963</c:v>
                </c:pt>
                <c:pt idx="9320">
                  <c:v>0.10787037037037037</c:v>
                </c:pt>
                <c:pt idx="9321">
                  <c:v>0.10788194444444445</c:v>
                </c:pt>
                <c:pt idx="9322">
                  <c:v>0.10789351851851851</c:v>
                </c:pt>
                <c:pt idx="9323">
                  <c:v>0.10790509259259259</c:v>
                </c:pt>
                <c:pt idx="9324">
                  <c:v>0.10791666666666666</c:v>
                </c:pt>
                <c:pt idx="9325">
                  <c:v>0.10792824074074074</c:v>
                </c:pt>
                <c:pt idx="9326">
                  <c:v>0.10793981481481481</c:v>
                </c:pt>
                <c:pt idx="9327">
                  <c:v>0.10795138888888889</c:v>
                </c:pt>
                <c:pt idx="9328">
                  <c:v>0.10796296296296297</c:v>
                </c:pt>
                <c:pt idx="9329">
                  <c:v>0.10797453703703704</c:v>
                </c:pt>
                <c:pt idx="9330">
                  <c:v>0.10798611111111112</c:v>
                </c:pt>
                <c:pt idx="9331">
                  <c:v>0.10799768518518518</c:v>
                </c:pt>
                <c:pt idx="9332">
                  <c:v>0.10800925925925926</c:v>
                </c:pt>
                <c:pt idx="9333">
                  <c:v>0.10802083333333333</c:v>
                </c:pt>
                <c:pt idx="9334">
                  <c:v>0.10803240740740741</c:v>
                </c:pt>
                <c:pt idx="9335">
                  <c:v>0.10804398148148148</c:v>
                </c:pt>
                <c:pt idx="9336">
                  <c:v>0.10805555555555556</c:v>
                </c:pt>
                <c:pt idx="9337">
                  <c:v>0.10806712962962962</c:v>
                </c:pt>
                <c:pt idx="9338">
                  <c:v>0.1080787037037037</c:v>
                </c:pt>
                <c:pt idx="9339">
                  <c:v>0.10809027777777777</c:v>
                </c:pt>
                <c:pt idx="9340">
                  <c:v>0.10810185185185185</c:v>
                </c:pt>
                <c:pt idx="9341">
                  <c:v>0.10811342592592593</c:v>
                </c:pt>
                <c:pt idx="9342">
                  <c:v>0.108125</c:v>
                </c:pt>
                <c:pt idx="9343">
                  <c:v>0.10813657407407408</c:v>
                </c:pt>
                <c:pt idx="9344">
                  <c:v>0.10814814814814815</c:v>
                </c:pt>
                <c:pt idx="9345">
                  <c:v>0.10815972222222223</c:v>
                </c:pt>
                <c:pt idx="9346">
                  <c:v>0.10817129629629629</c:v>
                </c:pt>
                <c:pt idx="9347">
                  <c:v>0.10818287037037037</c:v>
                </c:pt>
                <c:pt idx="9348">
                  <c:v>0.10819444444444444</c:v>
                </c:pt>
                <c:pt idx="9349">
                  <c:v>0.10820601851851852</c:v>
                </c:pt>
                <c:pt idx="9350">
                  <c:v>0.10821759259259259</c:v>
                </c:pt>
                <c:pt idx="9351">
                  <c:v>0.10822916666666667</c:v>
                </c:pt>
                <c:pt idx="9352">
                  <c:v>0.10824074074074073</c:v>
                </c:pt>
                <c:pt idx="9353">
                  <c:v>0.10825231481481482</c:v>
                </c:pt>
                <c:pt idx="9354">
                  <c:v>0.1082638888888889</c:v>
                </c:pt>
                <c:pt idx="9355">
                  <c:v>0.10827546296296296</c:v>
                </c:pt>
                <c:pt idx="9356">
                  <c:v>0.10828703703703704</c:v>
                </c:pt>
                <c:pt idx="9357">
                  <c:v>0.10829861111111111</c:v>
                </c:pt>
                <c:pt idx="9358">
                  <c:v>0.10831018518518519</c:v>
                </c:pt>
                <c:pt idx="9359">
                  <c:v>0.10832175925925926</c:v>
                </c:pt>
                <c:pt idx="9360">
                  <c:v>0.10833333333333334</c:v>
                </c:pt>
                <c:pt idx="9361">
                  <c:v>0.1083449074074074</c:v>
                </c:pt>
                <c:pt idx="9362">
                  <c:v>0.10835648148148148</c:v>
                </c:pt>
                <c:pt idx="9363">
                  <c:v>0.10836805555555555</c:v>
                </c:pt>
                <c:pt idx="9364">
                  <c:v>0.10837962962962963</c:v>
                </c:pt>
                <c:pt idx="9365">
                  <c:v>0.1083912037037037</c:v>
                </c:pt>
                <c:pt idx="9366">
                  <c:v>0.10840277777777778</c:v>
                </c:pt>
                <c:pt idx="9367">
                  <c:v>0.10841435185185185</c:v>
                </c:pt>
                <c:pt idx="9368">
                  <c:v>0.10842592592592593</c:v>
                </c:pt>
                <c:pt idx="9369">
                  <c:v>0.10843750000000001</c:v>
                </c:pt>
                <c:pt idx="9370">
                  <c:v>0.10844907407407407</c:v>
                </c:pt>
                <c:pt idx="9371">
                  <c:v>0.10846064814814815</c:v>
                </c:pt>
                <c:pt idx="9372">
                  <c:v>0.10847222222222222</c:v>
                </c:pt>
                <c:pt idx="9373">
                  <c:v>0.1084837962962963</c:v>
                </c:pt>
                <c:pt idx="9374">
                  <c:v>0.10849537037037037</c:v>
                </c:pt>
                <c:pt idx="9375">
                  <c:v>0.10850694444444445</c:v>
                </c:pt>
                <c:pt idx="9376">
                  <c:v>0.10851851851851851</c:v>
                </c:pt>
                <c:pt idx="9377">
                  <c:v>0.10853009259259259</c:v>
                </c:pt>
                <c:pt idx="9378">
                  <c:v>0.10854166666666666</c:v>
                </c:pt>
                <c:pt idx="9379">
                  <c:v>0.10855324074074074</c:v>
                </c:pt>
                <c:pt idx="9380">
                  <c:v>0.10856481481481481</c:v>
                </c:pt>
                <c:pt idx="9381">
                  <c:v>0.10857638888888889</c:v>
                </c:pt>
                <c:pt idx="9382">
                  <c:v>0.10858796296296297</c:v>
                </c:pt>
                <c:pt idx="9383">
                  <c:v>0.10859953703703704</c:v>
                </c:pt>
                <c:pt idx="9384">
                  <c:v>0.10861111111111112</c:v>
                </c:pt>
                <c:pt idx="9385">
                  <c:v>0.10862268518518518</c:v>
                </c:pt>
                <c:pt idx="9386">
                  <c:v>0.10863425925925926</c:v>
                </c:pt>
                <c:pt idx="9387">
                  <c:v>0.10864583333333333</c:v>
                </c:pt>
                <c:pt idx="9388">
                  <c:v>0.10865740740740741</c:v>
                </c:pt>
                <c:pt idx="9389">
                  <c:v>0.10866898148148148</c:v>
                </c:pt>
                <c:pt idx="9390">
                  <c:v>0.10868055555555556</c:v>
                </c:pt>
                <c:pt idx="9391">
                  <c:v>0.10869212962962962</c:v>
                </c:pt>
                <c:pt idx="9392">
                  <c:v>0.10870370370370371</c:v>
                </c:pt>
                <c:pt idx="9393">
                  <c:v>0.10871527777777777</c:v>
                </c:pt>
                <c:pt idx="9394">
                  <c:v>0.10872685185185185</c:v>
                </c:pt>
                <c:pt idx="9395">
                  <c:v>0.10873842592592593</c:v>
                </c:pt>
                <c:pt idx="9396">
                  <c:v>0.10875</c:v>
                </c:pt>
                <c:pt idx="9397">
                  <c:v>0.10876157407407408</c:v>
                </c:pt>
                <c:pt idx="9398">
                  <c:v>0.10877314814814815</c:v>
                </c:pt>
                <c:pt idx="9399">
                  <c:v>0.10878472222222223</c:v>
                </c:pt>
                <c:pt idx="9400">
                  <c:v>0.10879629629629629</c:v>
                </c:pt>
                <c:pt idx="9401">
                  <c:v>0.10880787037037037</c:v>
                </c:pt>
                <c:pt idx="9402">
                  <c:v>0.10881944444444444</c:v>
                </c:pt>
                <c:pt idx="9403">
                  <c:v>0.10883101851851852</c:v>
                </c:pt>
                <c:pt idx="9404">
                  <c:v>0.10884259259259259</c:v>
                </c:pt>
                <c:pt idx="9405">
                  <c:v>0.10885416666666667</c:v>
                </c:pt>
                <c:pt idx="9406">
                  <c:v>0.10886574074074074</c:v>
                </c:pt>
                <c:pt idx="9407">
                  <c:v>0.10887731481481482</c:v>
                </c:pt>
                <c:pt idx="9408">
                  <c:v>0.10888888888888888</c:v>
                </c:pt>
                <c:pt idx="9409">
                  <c:v>0.10890046296296296</c:v>
                </c:pt>
                <c:pt idx="9410">
                  <c:v>0.10891203703703704</c:v>
                </c:pt>
                <c:pt idx="9411">
                  <c:v>0.10892361111111111</c:v>
                </c:pt>
                <c:pt idx="9412">
                  <c:v>0.10893518518518519</c:v>
                </c:pt>
                <c:pt idx="9413">
                  <c:v>0.10894675925925926</c:v>
                </c:pt>
                <c:pt idx="9414">
                  <c:v>0.10895833333333334</c:v>
                </c:pt>
                <c:pt idx="9415">
                  <c:v>0.1089699074074074</c:v>
                </c:pt>
                <c:pt idx="9416">
                  <c:v>0.10898148148148148</c:v>
                </c:pt>
                <c:pt idx="9417">
                  <c:v>0.10899305555555555</c:v>
                </c:pt>
                <c:pt idx="9418">
                  <c:v>0.10900462962962963</c:v>
                </c:pt>
                <c:pt idx="9419">
                  <c:v>0.1090162037037037</c:v>
                </c:pt>
                <c:pt idx="9420">
                  <c:v>0.10902777777777778</c:v>
                </c:pt>
                <c:pt idx="9421">
                  <c:v>0.10903935185185185</c:v>
                </c:pt>
                <c:pt idx="9422">
                  <c:v>0.10905092592592593</c:v>
                </c:pt>
                <c:pt idx="9423">
                  <c:v>0.10906250000000001</c:v>
                </c:pt>
                <c:pt idx="9424">
                  <c:v>0.10907407407407407</c:v>
                </c:pt>
                <c:pt idx="9425">
                  <c:v>0.10908564814814815</c:v>
                </c:pt>
                <c:pt idx="9426">
                  <c:v>0.10909722222222222</c:v>
                </c:pt>
                <c:pt idx="9427">
                  <c:v>0.1091087962962963</c:v>
                </c:pt>
                <c:pt idx="9428">
                  <c:v>0.10912037037037037</c:v>
                </c:pt>
                <c:pt idx="9429">
                  <c:v>0.10913194444444445</c:v>
                </c:pt>
                <c:pt idx="9430">
                  <c:v>0.10914351851851851</c:v>
                </c:pt>
                <c:pt idx="9431">
                  <c:v>0.1091550925925926</c:v>
                </c:pt>
                <c:pt idx="9432">
                  <c:v>0.10916666666666666</c:v>
                </c:pt>
                <c:pt idx="9433">
                  <c:v>0.10917824074074074</c:v>
                </c:pt>
                <c:pt idx="9434">
                  <c:v>0.10918981481481481</c:v>
                </c:pt>
                <c:pt idx="9435">
                  <c:v>0.10920138888888889</c:v>
                </c:pt>
                <c:pt idx="9436">
                  <c:v>0.10921296296296296</c:v>
                </c:pt>
                <c:pt idx="9437">
                  <c:v>0.10922453703703704</c:v>
                </c:pt>
                <c:pt idx="9438">
                  <c:v>0.10923611111111112</c:v>
                </c:pt>
                <c:pt idx="9439">
                  <c:v>0.10924768518518518</c:v>
                </c:pt>
                <c:pt idx="9440">
                  <c:v>0.10925925925925926</c:v>
                </c:pt>
                <c:pt idx="9441">
                  <c:v>0.10927083333333333</c:v>
                </c:pt>
                <c:pt idx="9442">
                  <c:v>0.10928240740740741</c:v>
                </c:pt>
                <c:pt idx="9443">
                  <c:v>0.10929398148148148</c:v>
                </c:pt>
                <c:pt idx="9444">
                  <c:v>0.10930555555555556</c:v>
                </c:pt>
                <c:pt idx="9445">
                  <c:v>0.10931712962962963</c:v>
                </c:pt>
                <c:pt idx="9446">
                  <c:v>0.10932870370370371</c:v>
                </c:pt>
                <c:pt idx="9447">
                  <c:v>0.10934027777777777</c:v>
                </c:pt>
                <c:pt idx="9448">
                  <c:v>0.10935185185185185</c:v>
                </c:pt>
                <c:pt idx="9449">
                  <c:v>0.10936342592592592</c:v>
                </c:pt>
                <c:pt idx="9450">
                  <c:v>0.109375</c:v>
                </c:pt>
                <c:pt idx="9451">
                  <c:v>0.10938657407407408</c:v>
                </c:pt>
                <c:pt idx="9452">
                  <c:v>0.10939814814814815</c:v>
                </c:pt>
                <c:pt idx="9453">
                  <c:v>0.10940972222222223</c:v>
                </c:pt>
                <c:pt idx="9454">
                  <c:v>0.10942129629629629</c:v>
                </c:pt>
                <c:pt idx="9455">
                  <c:v>0.10943287037037037</c:v>
                </c:pt>
                <c:pt idx="9456">
                  <c:v>0.10944444444444444</c:v>
                </c:pt>
                <c:pt idx="9457">
                  <c:v>0.10945601851851852</c:v>
                </c:pt>
                <c:pt idx="9458">
                  <c:v>0.10946759259259259</c:v>
                </c:pt>
                <c:pt idx="9459">
                  <c:v>0.10947916666666667</c:v>
                </c:pt>
                <c:pt idx="9460">
                  <c:v>0.10949074074074074</c:v>
                </c:pt>
                <c:pt idx="9461">
                  <c:v>0.10950231481481482</c:v>
                </c:pt>
                <c:pt idx="9462">
                  <c:v>0.10951388888888888</c:v>
                </c:pt>
                <c:pt idx="9463">
                  <c:v>0.10952546296296296</c:v>
                </c:pt>
                <c:pt idx="9464">
                  <c:v>0.10953703703703704</c:v>
                </c:pt>
                <c:pt idx="9465">
                  <c:v>0.10954861111111111</c:v>
                </c:pt>
                <c:pt idx="9466">
                  <c:v>0.10956018518518519</c:v>
                </c:pt>
                <c:pt idx="9467">
                  <c:v>0.10957175925925926</c:v>
                </c:pt>
                <c:pt idx="9468">
                  <c:v>0.10958333333333334</c:v>
                </c:pt>
                <c:pt idx="9469">
                  <c:v>0.1095949074074074</c:v>
                </c:pt>
                <c:pt idx="9470">
                  <c:v>0.10960648148148149</c:v>
                </c:pt>
                <c:pt idx="9471">
                  <c:v>0.10961805555555555</c:v>
                </c:pt>
                <c:pt idx="9472">
                  <c:v>0.10962962962962963</c:v>
                </c:pt>
                <c:pt idx="9473">
                  <c:v>0.1096412037037037</c:v>
                </c:pt>
                <c:pt idx="9474">
                  <c:v>0.10965277777777778</c:v>
                </c:pt>
                <c:pt idx="9475">
                  <c:v>0.10966435185185185</c:v>
                </c:pt>
                <c:pt idx="9476">
                  <c:v>0.10967592592592593</c:v>
                </c:pt>
                <c:pt idx="9477">
                  <c:v>0.10968749999999999</c:v>
                </c:pt>
                <c:pt idx="9478">
                  <c:v>0.10969907407407407</c:v>
                </c:pt>
                <c:pt idx="9479">
                  <c:v>0.10971064814814815</c:v>
                </c:pt>
                <c:pt idx="9480">
                  <c:v>0.10972222222222222</c:v>
                </c:pt>
                <c:pt idx="9481">
                  <c:v>0.1097337962962963</c:v>
                </c:pt>
                <c:pt idx="9482">
                  <c:v>0.10974537037037037</c:v>
                </c:pt>
                <c:pt idx="9483">
                  <c:v>0.10975694444444445</c:v>
                </c:pt>
                <c:pt idx="9484">
                  <c:v>0.10976851851851852</c:v>
                </c:pt>
                <c:pt idx="9485">
                  <c:v>0.1097800925925926</c:v>
                </c:pt>
                <c:pt idx="9486">
                  <c:v>0.10979166666666666</c:v>
                </c:pt>
                <c:pt idx="9487">
                  <c:v>0.10980324074074074</c:v>
                </c:pt>
                <c:pt idx="9488">
                  <c:v>0.10981481481481481</c:v>
                </c:pt>
                <c:pt idx="9489">
                  <c:v>0.10982638888888889</c:v>
                </c:pt>
                <c:pt idx="9490">
                  <c:v>0.10983796296296296</c:v>
                </c:pt>
                <c:pt idx="9491">
                  <c:v>0.10984953703703704</c:v>
                </c:pt>
                <c:pt idx="9492">
                  <c:v>0.10986111111111112</c:v>
                </c:pt>
                <c:pt idx="9493">
                  <c:v>0.10987268518518518</c:v>
                </c:pt>
                <c:pt idx="9494">
                  <c:v>0.10988425925925926</c:v>
                </c:pt>
                <c:pt idx="9495">
                  <c:v>0.10989583333333333</c:v>
                </c:pt>
                <c:pt idx="9496">
                  <c:v>0.10990740740740741</c:v>
                </c:pt>
                <c:pt idx="9497">
                  <c:v>0.10991898148148148</c:v>
                </c:pt>
                <c:pt idx="9498">
                  <c:v>0.10993055555555556</c:v>
                </c:pt>
                <c:pt idx="9499">
                  <c:v>0.10994212962962963</c:v>
                </c:pt>
                <c:pt idx="9500">
                  <c:v>0.10995370370370371</c:v>
                </c:pt>
                <c:pt idx="9501">
                  <c:v>0.10996527777777777</c:v>
                </c:pt>
                <c:pt idx="9502">
                  <c:v>0.10997685185185185</c:v>
                </c:pt>
                <c:pt idx="9503">
                  <c:v>0.10998842592592592</c:v>
                </c:pt>
                <c:pt idx="9504">
                  <c:v>0.11</c:v>
                </c:pt>
                <c:pt idx="9505">
                  <c:v>0.11001157407407407</c:v>
                </c:pt>
                <c:pt idx="9506">
                  <c:v>0.11002314814814815</c:v>
                </c:pt>
                <c:pt idx="9507">
                  <c:v>0.11003472222222223</c:v>
                </c:pt>
                <c:pt idx="9508">
                  <c:v>0.11004629629629629</c:v>
                </c:pt>
                <c:pt idx="9509">
                  <c:v>0.11005787037037038</c:v>
                </c:pt>
                <c:pt idx="9510">
                  <c:v>0.11006944444444444</c:v>
                </c:pt>
                <c:pt idx="9511">
                  <c:v>0.11008101851851852</c:v>
                </c:pt>
                <c:pt idx="9512">
                  <c:v>0.11009259259259259</c:v>
                </c:pt>
                <c:pt idx="9513">
                  <c:v>0.11010416666666667</c:v>
                </c:pt>
                <c:pt idx="9514">
                  <c:v>0.11011574074074074</c:v>
                </c:pt>
                <c:pt idx="9515">
                  <c:v>0.11012731481481482</c:v>
                </c:pt>
                <c:pt idx="9516">
                  <c:v>0.11013888888888888</c:v>
                </c:pt>
                <c:pt idx="9517">
                  <c:v>0.11015046296296296</c:v>
                </c:pt>
                <c:pt idx="9518">
                  <c:v>0.11016203703703703</c:v>
                </c:pt>
                <c:pt idx="9519">
                  <c:v>0.11017361111111111</c:v>
                </c:pt>
                <c:pt idx="9520">
                  <c:v>0.11018518518518519</c:v>
                </c:pt>
                <c:pt idx="9521">
                  <c:v>0.11019675925925926</c:v>
                </c:pt>
                <c:pt idx="9522">
                  <c:v>0.11020833333333334</c:v>
                </c:pt>
                <c:pt idx="9523">
                  <c:v>0.11021990740740741</c:v>
                </c:pt>
                <c:pt idx="9524">
                  <c:v>0.11023148148148149</c:v>
                </c:pt>
                <c:pt idx="9525">
                  <c:v>0.11024305555555555</c:v>
                </c:pt>
                <c:pt idx="9526">
                  <c:v>0.11025462962962963</c:v>
                </c:pt>
                <c:pt idx="9527">
                  <c:v>0.1102662037037037</c:v>
                </c:pt>
                <c:pt idx="9528">
                  <c:v>0.11027777777777778</c:v>
                </c:pt>
                <c:pt idx="9529">
                  <c:v>0.11028935185185185</c:v>
                </c:pt>
                <c:pt idx="9530">
                  <c:v>0.11030092592592593</c:v>
                </c:pt>
                <c:pt idx="9531">
                  <c:v>0.11031249999999999</c:v>
                </c:pt>
                <c:pt idx="9532">
                  <c:v>0.11032407407407407</c:v>
                </c:pt>
                <c:pt idx="9533">
                  <c:v>0.11033564814814815</c:v>
                </c:pt>
                <c:pt idx="9534">
                  <c:v>0.11034722222222222</c:v>
                </c:pt>
                <c:pt idx="9535">
                  <c:v>0.1103587962962963</c:v>
                </c:pt>
                <c:pt idx="9536">
                  <c:v>0.11037037037037037</c:v>
                </c:pt>
                <c:pt idx="9537">
                  <c:v>0.11038194444444445</c:v>
                </c:pt>
                <c:pt idx="9538">
                  <c:v>0.11039351851851852</c:v>
                </c:pt>
                <c:pt idx="9539">
                  <c:v>0.1104050925925926</c:v>
                </c:pt>
                <c:pt idx="9540">
                  <c:v>0.11041666666666666</c:v>
                </c:pt>
                <c:pt idx="9541">
                  <c:v>0.11042824074074074</c:v>
                </c:pt>
                <c:pt idx="9542">
                  <c:v>0.11043981481481481</c:v>
                </c:pt>
                <c:pt idx="9543">
                  <c:v>0.11045138888888889</c:v>
                </c:pt>
                <c:pt idx="9544">
                  <c:v>0.11046296296296296</c:v>
                </c:pt>
                <c:pt idx="9545">
                  <c:v>0.11047453703703704</c:v>
                </c:pt>
                <c:pt idx="9546">
                  <c:v>0.1104861111111111</c:v>
                </c:pt>
                <c:pt idx="9547">
                  <c:v>0.11049768518518518</c:v>
                </c:pt>
                <c:pt idx="9548">
                  <c:v>0.11050925925925927</c:v>
                </c:pt>
                <c:pt idx="9549">
                  <c:v>0.11052083333333333</c:v>
                </c:pt>
                <c:pt idx="9550">
                  <c:v>0.11053240740740741</c:v>
                </c:pt>
                <c:pt idx="9551">
                  <c:v>0.11054398148148148</c:v>
                </c:pt>
                <c:pt idx="9552">
                  <c:v>0.11055555555555556</c:v>
                </c:pt>
                <c:pt idx="9553">
                  <c:v>0.11056712962962963</c:v>
                </c:pt>
                <c:pt idx="9554">
                  <c:v>0.11057870370370371</c:v>
                </c:pt>
                <c:pt idx="9555">
                  <c:v>0.11059027777777777</c:v>
                </c:pt>
                <c:pt idx="9556">
                  <c:v>0.11060185185185185</c:v>
                </c:pt>
                <c:pt idx="9557">
                  <c:v>0.11061342592592592</c:v>
                </c:pt>
                <c:pt idx="9558">
                  <c:v>0.110625</c:v>
                </c:pt>
                <c:pt idx="9559">
                  <c:v>0.11063657407407407</c:v>
                </c:pt>
                <c:pt idx="9560">
                  <c:v>0.11064814814814815</c:v>
                </c:pt>
                <c:pt idx="9561">
                  <c:v>0.11065972222222223</c:v>
                </c:pt>
                <c:pt idx="9562">
                  <c:v>0.1106712962962963</c:v>
                </c:pt>
                <c:pt idx="9563">
                  <c:v>0.11068287037037038</c:v>
                </c:pt>
                <c:pt idx="9564">
                  <c:v>0.11069444444444444</c:v>
                </c:pt>
                <c:pt idx="9565">
                  <c:v>0.11070601851851852</c:v>
                </c:pt>
                <c:pt idx="9566">
                  <c:v>0.11071759259259259</c:v>
                </c:pt>
                <c:pt idx="9567">
                  <c:v>0.11072916666666667</c:v>
                </c:pt>
                <c:pt idx="9568">
                  <c:v>0.11074074074074074</c:v>
                </c:pt>
                <c:pt idx="9569">
                  <c:v>0.11075231481481482</c:v>
                </c:pt>
                <c:pt idx="9570">
                  <c:v>0.11076388888888888</c:v>
                </c:pt>
                <c:pt idx="9571">
                  <c:v>0.11077546296296296</c:v>
                </c:pt>
                <c:pt idx="9572">
                  <c:v>0.11078703703703703</c:v>
                </c:pt>
                <c:pt idx="9573">
                  <c:v>0.11079861111111111</c:v>
                </c:pt>
                <c:pt idx="9574">
                  <c:v>0.11081018518518519</c:v>
                </c:pt>
                <c:pt idx="9575">
                  <c:v>0.11082175925925926</c:v>
                </c:pt>
                <c:pt idx="9576">
                  <c:v>0.11083333333333334</c:v>
                </c:pt>
                <c:pt idx="9577">
                  <c:v>0.11084490740740741</c:v>
                </c:pt>
                <c:pt idx="9578">
                  <c:v>0.11085648148148149</c:v>
                </c:pt>
                <c:pt idx="9579">
                  <c:v>0.11086805555555555</c:v>
                </c:pt>
                <c:pt idx="9580">
                  <c:v>0.11087962962962963</c:v>
                </c:pt>
                <c:pt idx="9581">
                  <c:v>0.1108912037037037</c:v>
                </c:pt>
                <c:pt idx="9582">
                  <c:v>0.11090277777777778</c:v>
                </c:pt>
                <c:pt idx="9583">
                  <c:v>0.11091435185185185</c:v>
                </c:pt>
                <c:pt idx="9584">
                  <c:v>0.11092592592592593</c:v>
                </c:pt>
                <c:pt idx="9585">
                  <c:v>0.11093749999999999</c:v>
                </c:pt>
                <c:pt idx="9586">
                  <c:v>0.11094907407407407</c:v>
                </c:pt>
                <c:pt idx="9587">
                  <c:v>0.11096064814814814</c:v>
                </c:pt>
                <c:pt idx="9588">
                  <c:v>0.11097222222222222</c:v>
                </c:pt>
                <c:pt idx="9589">
                  <c:v>0.1109837962962963</c:v>
                </c:pt>
                <c:pt idx="9590">
                  <c:v>0.11099537037037037</c:v>
                </c:pt>
                <c:pt idx="9591">
                  <c:v>0.11100694444444445</c:v>
                </c:pt>
                <c:pt idx="9592">
                  <c:v>0.11101851851851852</c:v>
                </c:pt>
                <c:pt idx="9593">
                  <c:v>0.1110300925925926</c:v>
                </c:pt>
                <c:pt idx="9594">
                  <c:v>0.11104166666666666</c:v>
                </c:pt>
                <c:pt idx="9595">
                  <c:v>0.11105324074074074</c:v>
                </c:pt>
                <c:pt idx="9596">
                  <c:v>0.11106481481481481</c:v>
                </c:pt>
                <c:pt idx="9597">
                  <c:v>0.11107638888888889</c:v>
                </c:pt>
                <c:pt idx="9598">
                  <c:v>0.11108796296296296</c:v>
                </c:pt>
                <c:pt idx="9599">
                  <c:v>0.11109953703703704</c:v>
                </c:pt>
                <c:pt idx="9600">
                  <c:v>0.1111111111111111</c:v>
                </c:pt>
                <c:pt idx="9601">
                  <c:v>0.11112268518518519</c:v>
                </c:pt>
                <c:pt idx="9602">
                  <c:v>0.11113425925925927</c:v>
                </c:pt>
                <c:pt idx="9603">
                  <c:v>0.11114583333333333</c:v>
                </c:pt>
                <c:pt idx="9604">
                  <c:v>0.11115740740740741</c:v>
                </c:pt>
                <c:pt idx="9605">
                  <c:v>0.11116898148148148</c:v>
                </c:pt>
                <c:pt idx="9606">
                  <c:v>0.11118055555555556</c:v>
                </c:pt>
                <c:pt idx="9607">
                  <c:v>0.11119212962962963</c:v>
                </c:pt>
                <c:pt idx="9608">
                  <c:v>0.11120370370370371</c:v>
                </c:pt>
                <c:pt idx="9609">
                  <c:v>0.11121527777777777</c:v>
                </c:pt>
                <c:pt idx="9610">
                  <c:v>0.11122685185185185</c:v>
                </c:pt>
                <c:pt idx="9611">
                  <c:v>0.11123842592592592</c:v>
                </c:pt>
                <c:pt idx="9612">
                  <c:v>0.11125</c:v>
                </c:pt>
                <c:pt idx="9613">
                  <c:v>0.11126157407407407</c:v>
                </c:pt>
                <c:pt idx="9614">
                  <c:v>0.11127314814814815</c:v>
                </c:pt>
                <c:pt idx="9615">
                  <c:v>0.11128472222222222</c:v>
                </c:pt>
                <c:pt idx="9616">
                  <c:v>0.1112962962962963</c:v>
                </c:pt>
                <c:pt idx="9617">
                  <c:v>0.11130787037037038</c:v>
                </c:pt>
                <c:pt idx="9618">
                  <c:v>0.11131944444444444</c:v>
                </c:pt>
                <c:pt idx="9619">
                  <c:v>0.11133101851851852</c:v>
                </c:pt>
                <c:pt idx="9620">
                  <c:v>0.11134259259259259</c:v>
                </c:pt>
                <c:pt idx="9621">
                  <c:v>0.11135416666666667</c:v>
                </c:pt>
                <c:pt idx="9622">
                  <c:v>0.11136574074074074</c:v>
                </c:pt>
                <c:pt idx="9623">
                  <c:v>0.11137731481481482</c:v>
                </c:pt>
                <c:pt idx="9624">
                  <c:v>0.11138888888888888</c:v>
                </c:pt>
                <c:pt idx="9625">
                  <c:v>0.11140046296296297</c:v>
                </c:pt>
                <c:pt idx="9626">
                  <c:v>0.11141203703703703</c:v>
                </c:pt>
                <c:pt idx="9627">
                  <c:v>0.11142361111111111</c:v>
                </c:pt>
                <c:pt idx="9628">
                  <c:v>0.11143518518518518</c:v>
                </c:pt>
                <c:pt idx="9629">
                  <c:v>0.11144675925925926</c:v>
                </c:pt>
                <c:pt idx="9630">
                  <c:v>0.11145833333333334</c:v>
                </c:pt>
                <c:pt idx="9631">
                  <c:v>0.11146990740740741</c:v>
                </c:pt>
                <c:pt idx="9632">
                  <c:v>0.11148148148148149</c:v>
                </c:pt>
                <c:pt idx="9633">
                  <c:v>0.11149305555555555</c:v>
                </c:pt>
                <c:pt idx="9634">
                  <c:v>0.11150462962962963</c:v>
                </c:pt>
                <c:pt idx="9635">
                  <c:v>0.1115162037037037</c:v>
                </c:pt>
                <c:pt idx="9636">
                  <c:v>0.11152777777777778</c:v>
                </c:pt>
                <c:pt idx="9637">
                  <c:v>0.11153935185185185</c:v>
                </c:pt>
                <c:pt idx="9638">
                  <c:v>0.11155092592592593</c:v>
                </c:pt>
                <c:pt idx="9639">
                  <c:v>0.1115625</c:v>
                </c:pt>
                <c:pt idx="9640">
                  <c:v>0.11157407407407408</c:v>
                </c:pt>
                <c:pt idx="9641">
                  <c:v>0.11158564814814814</c:v>
                </c:pt>
                <c:pt idx="9642">
                  <c:v>0.11159722222222222</c:v>
                </c:pt>
                <c:pt idx="9643">
                  <c:v>0.1116087962962963</c:v>
                </c:pt>
                <c:pt idx="9644">
                  <c:v>0.11162037037037037</c:v>
                </c:pt>
                <c:pt idx="9645">
                  <c:v>0.11163194444444445</c:v>
                </c:pt>
                <c:pt idx="9646">
                  <c:v>0.11164351851851852</c:v>
                </c:pt>
                <c:pt idx="9647">
                  <c:v>0.1116550925925926</c:v>
                </c:pt>
                <c:pt idx="9648">
                  <c:v>0.11166666666666666</c:v>
                </c:pt>
                <c:pt idx="9649">
                  <c:v>0.11167824074074074</c:v>
                </c:pt>
                <c:pt idx="9650">
                  <c:v>0.11168981481481481</c:v>
                </c:pt>
                <c:pt idx="9651">
                  <c:v>0.11170138888888889</c:v>
                </c:pt>
                <c:pt idx="9652">
                  <c:v>0.11171296296296296</c:v>
                </c:pt>
                <c:pt idx="9653">
                  <c:v>0.11172453703703704</c:v>
                </c:pt>
                <c:pt idx="9654">
                  <c:v>0.11173611111111111</c:v>
                </c:pt>
                <c:pt idx="9655">
                  <c:v>0.11174768518518519</c:v>
                </c:pt>
                <c:pt idx="9656">
                  <c:v>0.11175925925925925</c:v>
                </c:pt>
                <c:pt idx="9657">
                  <c:v>0.11177083333333333</c:v>
                </c:pt>
                <c:pt idx="9658">
                  <c:v>0.11178240740740741</c:v>
                </c:pt>
                <c:pt idx="9659">
                  <c:v>0.11179398148148148</c:v>
                </c:pt>
                <c:pt idx="9660">
                  <c:v>0.11180555555555556</c:v>
                </c:pt>
                <c:pt idx="9661">
                  <c:v>0.11181712962962963</c:v>
                </c:pt>
                <c:pt idx="9662">
                  <c:v>0.11182870370370371</c:v>
                </c:pt>
                <c:pt idx="9663">
                  <c:v>0.11184027777777777</c:v>
                </c:pt>
                <c:pt idx="9664">
                  <c:v>0.11185185185185186</c:v>
                </c:pt>
                <c:pt idx="9665">
                  <c:v>0.11186342592592592</c:v>
                </c:pt>
                <c:pt idx="9666">
                  <c:v>0.111875</c:v>
                </c:pt>
                <c:pt idx="9667">
                  <c:v>0.11188657407407407</c:v>
                </c:pt>
                <c:pt idx="9668">
                  <c:v>0.11189814814814815</c:v>
                </c:pt>
                <c:pt idx="9669">
                  <c:v>0.11190972222222222</c:v>
                </c:pt>
                <c:pt idx="9670">
                  <c:v>0.1119212962962963</c:v>
                </c:pt>
                <c:pt idx="9671">
                  <c:v>0.11193287037037038</c:v>
                </c:pt>
                <c:pt idx="9672">
                  <c:v>0.11194444444444444</c:v>
                </c:pt>
                <c:pt idx="9673">
                  <c:v>0.11195601851851852</c:v>
                </c:pt>
                <c:pt idx="9674">
                  <c:v>0.11196759259259259</c:v>
                </c:pt>
                <c:pt idx="9675">
                  <c:v>0.11197916666666667</c:v>
                </c:pt>
                <c:pt idx="9676">
                  <c:v>0.11199074074074074</c:v>
                </c:pt>
                <c:pt idx="9677">
                  <c:v>0.11200231481481482</c:v>
                </c:pt>
                <c:pt idx="9678">
                  <c:v>0.11201388888888889</c:v>
                </c:pt>
                <c:pt idx="9679">
                  <c:v>0.11202546296296297</c:v>
                </c:pt>
                <c:pt idx="9680">
                  <c:v>0.11203703703703703</c:v>
                </c:pt>
                <c:pt idx="9681">
                  <c:v>0.11204861111111111</c:v>
                </c:pt>
                <c:pt idx="9682">
                  <c:v>0.11206018518518518</c:v>
                </c:pt>
                <c:pt idx="9683">
                  <c:v>0.11207175925925926</c:v>
                </c:pt>
                <c:pt idx="9684">
                  <c:v>0.11208333333333333</c:v>
                </c:pt>
                <c:pt idx="9685">
                  <c:v>0.11209490740740741</c:v>
                </c:pt>
                <c:pt idx="9686">
                  <c:v>0.11210648148148149</c:v>
                </c:pt>
                <c:pt idx="9687">
                  <c:v>0.11211805555555555</c:v>
                </c:pt>
                <c:pt idx="9688">
                  <c:v>0.11212962962962963</c:v>
                </c:pt>
                <c:pt idx="9689">
                  <c:v>0.1121412037037037</c:v>
                </c:pt>
                <c:pt idx="9690">
                  <c:v>0.11215277777777778</c:v>
                </c:pt>
                <c:pt idx="9691">
                  <c:v>0.11216435185185185</c:v>
                </c:pt>
                <c:pt idx="9692">
                  <c:v>0.11217592592592593</c:v>
                </c:pt>
                <c:pt idx="9693">
                  <c:v>0.1121875</c:v>
                </c:pt>
                <c:pt idx="9694">
                  <c:v>0.11219907407407408</c:v>
                </c:pt>
                <c:pt idx="9695">
                  <c:v>0.11221064814814814</c:v>
                </c:pt>
                <c:pt idx="9696">
                  <c:v>0.11222222222222222</c:v>
                </c:pt>
                <c:pt idx="9697">
                  <c:v>0.11223379629629629</c:v>
                </c:pt>
                <c:pt idx="9698">
                  <c:v>0.11224537037037037</c:v>
                </c:pt>
                <c:pt idx="9699">
                  <c:v>0.11225694444444445</c:v>
                </c:pt>
                <c:pt idx="9700">
                  <c:v>0.11226851851851852</c:v>
                </c:pt>
                <c:pt idx="9701">
                  <c:v>0.1122800925925926</c:v>
                </c:pt>
                <c:pt idx="9702">
                  <c:v>0.11229166666666666</c:v>
                </c:pt>
                <c:pt idx="9703">
                  <c:v>0.11230324074074075</c:v>
                </c:pt>
                <c:pt idx="9704">
                  <c:v>0.11231481481481481</c:v>
                </c:pt>
                <c:pt idx="9705">
                  <c:v>0.11232638888888889</c:v>
                </c:pt>
                <c:pt idx="9706">
                  <c:v>0.11233796296296296</c:v>
                </c:pt>
                <c:pt idx="9707">
                  <c:v>0.11234953703703704</c:v>
                </c:pt>
                <c:pt idx="9708">
                  <c:v>0.11236111111111111</c:v>
                </c:pt>
                <c:pt idx="9709">
                  <c:v>0.11237268518518519</c:v>
                </c:pt>
                <c:pt idx="9710">
                  <c:v>0.11238425925925925</c:v>
                </c:pt>
                <c:pt idx="9711">
                  <c:v>0.11239583333333333</c:v>
                </c:pt>
                <c:pt idx="9712">
                  <c:v>0.11240740740740741</c:v>
                </c:pt>
                <c:pt idx="9713">
                  <c:v>0.11241898148148148</c:v>
                </c:pt>
                <c:pt idx="9714">
                  <c:v>0.11243055555555556</c:v>
                </c:pt>
                <c:pt idx="9715">
                  <c:v>0.11244212962962963</c:v>
                </c:pt>
                <c:pt idx="9716">
                  <c:v>0.11245370370370371</c:v>
                </c:pt>
                <c:pt idx="9717">
                  <c:v>0.11246527777777778</c:v>
                </c:pt>
                <c:pt idx="9718">
                  <c:v>0.11247685185185186</c:v>
                </c:pt>
                <c:pt idx="9719">
                  <c:v>0.11248842592592592</c:v>
                </c:pt>
                <c:pt idx="9720">
                  <c:v>0.1125</c:v>
                </c:pt>
                <c:pt idx="9721">
                  <c:v>0.11251157407407407</c:v>
                </c:pt>
                <c:pt idx="9722">
                  <c:v>0.11252314814814815</c:v>
                </c:pt>
                <c:pt idx="9723">
                  <c:v>0.11253472222222222</c:v>
                </c:pt>
                <c:pt idx="9724">
                  <c:v>0.1125462962962963</c:v>
                </c:pt>
                <c:pt idx="9725">
                  <c:v>0.11255787037037036</c:v>
                </c:pt>
                <c:pt idx="9726">
                  <c:v>0.11256944444444444</c:v>
                </c:pt>
                <c:pt idx="9727">
                  <c:v>0.11258101851851852</c:v>
                </c:pt>
                <c:pt idx="9728">
                  <c:v>0.11259259259259259</c:v>
                </c:pt>
                <c:pt idx="9729">
                  <c:v>0.11260416666666667</c:v>
                </c:pt>
                <c:pt idx="9730">
                  <c:v>0.11261574074074074</c:v>
                </c:pt>
                <c:pt idx="9731">
                  <c:v>0.11262731481481482</c:v>
                </c:pt>
                <c:pt idx="9732">
                  <c:v>0.11263888888888889</c:v>
                </c:pt>
                <c:pt idx="9733">
                  <c:v>0.11265046296296297</c:v>
                </c:pt>
                <c:pt idx="9734">
                  <c:v>0.11266203703703703</c:v>
                </c:pt>
                <c:pt idx="9735">
                  <c:v>0.11267361111111111</c:v>
                </c:pt>
                <c:pt idx="9736">
                  <c:v>0.11268518518518518</c:v>
                </c:pt>
                <c:pt idx="9737">
                  <c:v>0.11269675925925926</c:v>
                </c:pt>
                <c:pt idx="9738">
                  <c:v>0.11270833333333333</c:v>
                </c:pt>
                <c:pt idx="9739">
                  <c:v>0.11271990740740741</c:v>
                </c:pt>
                <c:pt idx="9740">
                  <c:v>0.11273148148148149</c:v>
                </c:pt>
                <c:pt idx="9741">
                  <c:v>0.11274305555555555</c:v>
                </c:pt>
                <c:pt idx="9742">
                  <c:v>0.11275462962962964</c:v>
                </c:pt>
                <c:pt idx="9743">
                  <c:v>0.1127662037037037</c:v>
                </c:pt>
                <c:pt idx="9744">
                  <c:v>0.11277777777777778</c:v>
                </c:pt>
                <c:pt idx="9745">
                  <c:v>0.11278935185185185</c:v>
                </c:pt>
                <c:pt idx="9746">
                  <c:v>0.11280092592592593</c:v>
                </c:pt>
                <c:pt idx="9747">
                  <c:v>0.1128125</c:v>
                </c:pt>
                <c:pt idx="9748">
                  <c:v>0.11282407407407408</c:v>
                </c:pt>
                <c:pt idx="9749">
                  <c:v>0.11283564814814814</c:v>
                </c:pt>
                <c:pt idx="9750">
                  <c:v>0.11284722222222222</c:v>
                </c:pt>
                <c:pt idx="9751">
                  <c:v>0.11285879629629629</c:v>
                </c:pt>
                <c:pt idx="9752">
                  <c:v>0.11287037037037037</c:v>
                </c:pt>
                <c:pt idx="9753">
                  <c:v>0.11288194444444444</c:v>
                </c:pt>
                <c:pt idx="9754">
                  <c:v>0.11289351851851852</c:v>
                </c:pt>
                <c:pt idx="9755">
                  <c:v>0.1129050925925926</c:v>
                </c:pt>
                <c:pt idx="9756">
                  <c:v>0.11291666666666667</c:v>
                </c:pt>
                <c:pt idx="9757">
                  <c:v>0.11292824074074075</c:v>
                </c:pt>
                <c:pt idx="9758">
                  <c:v>0.11293981481481481</c:v>
                </c:pt>
                <c:pt idx="9759">
                  <c:v>0.11295138888888889</c:v>
                </c:pt>
                <c:pt idx="9760">
                  <c:v>0.11296296296296296</c:v>
                </c:pt>
                <c:pt idx="9761">
                  <c:v>0.11297453703703704</c:v>
                </c:pt>
                <c:pt idx="9762">
                  <c:v>0.11298611111111111</c:v>
                </c:pt>
                <c:pt idx="9763">
                  <c:v>0.11299768518518519</c:v>
                </c:pt>
                <c:pt idx="9764">
                  <c:v>0.11300925925925925</c:v>
                </c:pt>
                <c:pt idx="9765">
                  <c:v>0.11302083333333333</c:v>
                </c:pt>
                <c:pt idx="9766">
                  <c:v>0.1130324074074074</c:v>
                </c:pt>
                <c:pt idx="9767">
                  <c:v>0.11304398148148148</c:v>
                </c:pt>
                <c:pt idx="9768">
                  <c:v>0.11305555555555556</c:v>
                </c:pt>
                <c:pt idx="9769">
                  <c:v>0.11306712962962963</c:v>
                </c:pt>
                <c:pt idx="9770">
                  <c:v>0.11307870370370371</c:v>
                </c:pt>
                <c:pt idx="9771">
                  <c:v>0.11309027777777778</c:v>
                </c:pt>
                <c:pt idx="9772">
                  <c:v>0.11310185185185186</c:v>
                </c:pt>
                <c:pt idx="9773">
                  <c:v>0.11311342592592592</c:v>
                </c:pt>
                <c:pt idx="9774">
                  <c:v>0.113125</c:v>
                </c:pt>
                <c:pt idx="9775">
                  <c:v>0.11313657407407407</c:v>
                </c:pt>
                <c:pt idx="9776">
                  <c:v>0.11314814814814815</c:v>
                </c:pt>
                <c:pt idx="9777">
                  <c:v>0.11315972222222222</c:v>
                </c:pt>
                <c:pt idx="9778">
                  <c:v>0.1131712962962963</c:v>
                </c:pt>
                <c:pt idx="9779">
                  <c:v>0.11318287037037036</c:v>
                </c:pt>
                <c:pt idx="9780">
                  <c:v>0.11319444444444444</c:v>
                </c:pt>
                <c:pt idx="9781">
                  <c:v>0.11320601851851853</c:v>
                </c:pt>
                <c:pt idx="9782">
                  <c:v>0.11321759259259259</c:v>
                </c:pt>
                <c:pt idx="9783">
                  <c:v>0.11322916666666667</c:v>
                </c:pt>
                <c:pt idx="9784">
                  <c:v>0.11324074074074074</c:v>
                </c:pt>
                <c:pt idx="9785">
                  <c:v>0.11325231481481482</c:v>
                </c:pt>
                <c:pt idx="9786">
                  <c:v>0.11326388888888889</c:v>
                </c:pt>
                <c:pt idx="9787">
                  <c:v>0.11327546296296297</c:v>
                </c:pt>
                <c:pt idx="9788">
                  <c:v>0.11328703703703703</c:v>
                </c:pt>
                <c:pt idx="9789">
                  <c:v>0.11329861111111111</c:v>
                </c:pt>
                <c:pt idx="9790">
                  <c:v>0.11331018518518518</c:v>
                </c:pt>
                <c:pt idx="9791">
                  <c:v>0.11332175925925926</c:v>
                </c:pt>
                <c:pt idx="9792">
                  <c:v>0.11333333333333333</c:v>
                </c:pt>
                <c:pt idx="9793">
                  <c:v>0.11334490740740741</c:v>
                </c:pt>
                <c:pt idx="9794">
                  <c:v>0.11335648148148147</c:v>
                </c:pt>
                <c:pt idx="9795">
                  <c:v>0.11336805555555556</c:v>
                </c:pt>
                <c:pt idx="9796">
                  <c:v>0.11337962962962964</c:v>
                </c:pt>
                <c:pt idx="9797">
                  <c:v>0.1133912037037037</c:v>
                </c:pt>
                <c:pt idx="9798">
                  <c:v>0.11340277777777778</c:v>
                </c:pt>
                <c:pt idx="9799">
                  <c:v>0.11341435185185185</c:v>
                </c:pt>
                <c:pt idx="9800">
                  <c:v>0.11342592592592593</c:v>
                </c:pt>
                <c:pt idx="9801">
                  <c:v>0.1134375</c:v>
                </c:pt>
                <c:pt idx="9802">
                  <c:v>0.11344907407407408</c:v>
                </c:pt>
                <c:pt idx="9803">
                  <c:v>0.11346064814814814</c:v>
                </c:pt>
                <c:pt idx="9804">
                  <c:v>0.11347222222222222</c:v>
                </c:pt>
                <c:pt idx="9805">
                  <c:v>0.11348379629629629</c:v>
                </c:pt>
                <c:pt idx="9806">
                  <c:v>0.11349537037037037</c:v>
                </c:pt>
                <c:pt idx="9807">
                  <c:v>0.11350694444444444</c:v>
                </c:pt>
                <c:pt idx="9808">
                  <c:v>0.11351851851851852</c:v>
                </c:pt>
                <c:pt idx="9809">
                  <c:v>0.1135300925925926</c:v>
                </c:pt>
                <c:pt idx="9810">
                  <c:v>0.11354166666666667</c:v>
                </c:pt>
                <c:pt idx="9811">
                  <c:v>0.11355324074074075</c:v>
                </c:pt>
                <c:pt idx="9812">
                  <c:v>0.11356481481481481</c:v>
                </c:pt>
                <c:pt idx="9813">
                  <c:v>0.11357638888888889</c:v>
                </c:pt>
                <c:pt idx="9814">
                  <c:v>0.11358796296296296</c:v>
                </c:pt>
                <c:pt idx="9815">
                  <c:v>0.11359953703703704</c:v>
                </c:pt>
                <c:pt idx="9816">
                  <c:v>0.11361111111111111</c:v>
                </c:pt>
                <c:pt idx="9817">
                  <c:v>0.11362268518518519</c:v>
                </c:pt>
                <c:pt idx="9818">
                  <c:v>0.11363425925925925</c:v>
                </c:pt>
                <c:pt idx="9819">
                  <c:v>0.11364583333333333</c:v>
                </c:pt>
                <c:pt idx="9820">
                  <c:v>0.1136574074074074</c:v>
                </c:pt>
                <c:pt idx="9821">
                  <c:v>0.11366898148148148</c:v>
                </c:pt>
                <c:pt idx="9822">
                  <c:v>0.11368055555555556</c:v>
                </c:pt>
                <c:pt idx="9823">
                  <c:v>0.11369212962962963</c:v>
                </c:pt>
                <c:pt idx="9824">
                  <c:v>0.11370370370370371</c:v>
                </c:pt>
                <c:pt idx="9825">
                  <c:v>0.11371527777777778</c:v>
                </c:pt>
                <c:pt idx="9826">
                  <c:v>0.11372685185185186</c:v>
                </c:pt>
                <c:pt idx="9827">
                  <c:v>0.11373842592592592</c:v>
                </c:pt>
                <c:pt idx="9828">
                  <c:v>0.11375</c:v>
                </c:pt>
                <c:pt idx="9829">
                  <c:v>0.11376157407407407</c:v>
                </c:pt>
                <c:pt idx="9830">
                  <c:v>0.11377314814814815</c:v>
                </c:pt>
                <c:pt idx="9831">
                  <c:v>0.11378472222222222</c:v>
                </c:pt>
                <c:pt idx="9832">
                  <c:v>0.1137962962962963</c:v>
                </c:pt>
                <c:pt idx="9833">
                  <c:v>0.11380787037037036</c:v>
                </c:pt>
                <c:pt idx="9834">
                  <c:v>0.11381944444444445</c:v>
                </c:pt>
                <c:pt idx="9835">
                  <c:v>0.11383101851851851</c:v>
                </c:pt>
                <c:pt idx="9836">
                  <c:v>0.11384259259259259</c:v>
                </c:pt>
                <c:pt idx="9837">
                  <c:v>0.11385416666666667</c:v>
                </c:pt>
                <c:pt idx="9838">
                  <c:v>0.11386574074074074</c:v>
                </c:pt>
                <c:pt idx="9839">
                  <c:v>0.11387731481481482</c:v>
                </c:pt>
                <c:pt idx="9840">
                  <c:v>0.11388888888888889</c:v>
                </c:pt>
                <c:pt idx="9841">
                  <c:v>0.11390046296296297</c:v>
                </c:pt>
                <c:pt idx="9842">
                  <c:v>0.11391203703703703</c:v>
                </c:pt>
                <c:pt idx="9843">
                  <c:v>0.11392361111111111</c:v>
                </c:pt>
                <c:pt idx="9844">
                  <c:v>0.11393518518518518</c:v>
                </c:pt>
                <c:pt idx="9845">
                  <c:v>0.11394675925925926</c:v>
                </c:pt>
                <c:pt idx="9846">
                  <c:v>0.11395833333333333</c:v>
                </c:pt>
                <c:pt idx="9847">
                  <c:v>0.11396990740740741</c:v>
                </c:pt>
                <c:pt idx="9848">
                  <c:v>0.11398148148148148</c:v>
                </c:pt>
                <c:pt idx="9849">
                  <c:v>0.11399305555555556</c:v>
                </c:pt>
                <c:pt idx="9850">
                  <c:v>0.11400462962962964</c:v>
                </c:pt>
                <c:pt idx="9851">
                  <c:v>0.1140162037037037</c:v>
                </c:pt>
                <c:pt idx="9852">
                  <c:v>0.11402777777777778</c:v>
                </c:pt>
                <c:pt idx="9853">
                  <c:v>0.11403935185185185</c:v>
                </c:pt>
                <c:pt idx="9854">
                  <c:v>0.11405092592592593</c:v>
                </c:pt>
                <c:pt idx="9855">
                  <c:v>0.1140625</c:v>
                </c:pt>
                <c:pt idx="9856">
                  <c:v>0.11407407407407408</c:v>
                </c:pt>
                <c:pt idx="9857">
                  <c:v>0.11408564814814814</c:v>
                </c:pt>
                <c:pt idx="9858">
                  <c:v>0.11409722222222222</c:v>
                </c:pt>
                <c:pt idx="9859">
                  <c:v>0.11410879629629629</c:v>
                </c:pt>
                <c:pt idx="9860">
                  <c:v>0.11412037037037037</c:v>
                </c:pt>
                <c:pt idx="9861">
                  <c:v>0.11413194444444444</c:v>
                </c:pt>
                <c:pt idx="9862">
                  <c:v>0.11414351851851852</c:v>
                </c:pt>
                <c:pt idx="9863">
                  <c:v>0.11415509259259259</c:v>
                </c:pt>
                <c:pt idx="9864">
                  <c:v>0.11416666666666667</c:v>
                </c:pt>
                <c:pt idx="9865">
                  <c:v>0.11417824074074075</c:v>
                </c:pt>
                <c:pt idx="9866">
                  <c:v>0.11418981481481481</c:v>
                </c:pt>
                <c:pt idx="9867">
                  <c:v>0.11420138888888889</c:v>
                </c:pt>
                <c:pt idx="9868">
                  <c:v>0.11421296296296296</c:v>
                </c:pt>
                <c:pt idx="9869">
                  <c:v>0.11422453703703704</c:v>
                </c:pt>
                <c:pt idx="9870">
                  <c:v>0.11423611111111111</c:v>
                </c:pt>
                <c:pt idx="9871">
                  <c:v>0.11424768518518519</c:v>
                </c:pt>
                <c:pt idx="9872">
                  <c:v>0.11425925925925925</c:v>
                </c:pt>
                <c:pt idx="9873">
                  <c:v>0.11427083333333334</c:v>
                </c:pt>
                <c:pt idx="9874">
                  <c:v>0.1142824074074074</c:v>
                </c:pt>
                <c:pt idx="9875">
                  <c:v>0.11429398148148148</c:v>
                </c:pt>
                <c:pt idx="9876">
                  <c:v>0.11430555555555555</c:v>
                </c:pt>
                <c:pt idx="9877">
                  <c:v>0.11431712962962963</c:v>
                </c:pt>
                <c:pt idx="9878">
                  <c:v>0.11432870370370371</c:v>
                </c:pt>
                <c:pt idx="9879">
                  <c:v>0.11434027777777778</c:v>
                </c:pt>
                <c:pt idx="9880">
                  <c:v>0.11435185185185186</c:v>
                </c:pt>
                <c:pt idx="9881">
                  <c:v>0.11436342592592592</c:v>
                </c:pt>
                <c:pt idx="9882">
                  <c:v>0.114375</c:v>
                </c:pt>
                <c:pt idx="9883">
                  <c:v>0.11438657407407407</c:v>
                </c:pt>
                <c:pt idx="9884">
                  <c:v>0.11439814814814815</c:v>
                </c:pt>
                <c:pt idx="9885">
                  <c:v>0.11440972222222222</c:v>
                </c:pt>
                <c:pt idx="9886">
                  <c:v>0.1144212962962963</c:v>
                </c:pt>
                <c:pt idx="9887">
                  <c:v>0.11443287037037037</c:v>
                </c:pt>
                <c:pt idx="9888">
                  <c:v>0.11444444444444445</c:v>
                </c:pt>
                <c:pt idx="9889">
                  <c:v>0.11445601851851851</c:v>
                </c:pt>
                <c:pt idx="9890">
                  <c:v>0.11446759259259259</c:v>
                </c:pt>
                <c:pt idx="9891">
                  <c:v>0.11447916666666667</c:v>
                </c:pt>
                <c:pt idx="9892">
                  <c:v>0.11449074074074074</c:v>
                </c:pt>
                <c:pt idx="9893">
                  <c:v>0.11450231481481482</c:v>
                </c:pt>
                <c:pt idx="9894">
                  <c:v>0.11451388888888889</c:v>
                </c:pt>
                <c:pt idx="9895">
                  <c:v>0.11452546296296297</c:v>
                </c:pt>
                <c:pt idx="9896">
                  <c:v>0.11453703703703703</c:v>
                </c:pt>
                <c:pt idx="9897">
                  <c:v>0.11454861111111111</c:v>
                </c:pt>
                <c:pt idx="9898">
                  <c:v>0.11456018518518518</c:v>
                </c:pt>
                <c:pt idx="9899">
                  <c:v>0.11457175925925926</c:v>
                </c:pt>
                <c:pt idx="9900">
                  <c:v>0.11458333333333333</c:v>
                </c:pt>
                <c:pt idx="9901">
                  <c:v>0.11459490740740741</c:v>
                </c:pt>
                <c:pt idx="9902">
                  <c:v>0.11460648148148148</c:v>
                </c:pt>
                <c:pt idx="9903">
                  <c:v>0.11461805555555556</c:v>
                </c:pt>
                <c:pt idx="9904">
                  <c:v>0.11462962962962962</c:v>
                </c:pt>
                <c:pt idx="9905">
                  <c:v>0.1146412037037037</c:v>
                </c:pt>
                <c:pt idx="9906">
                  <c:v>0.11465277777777778</c:v>
                </c:pt>
                <c:pt idx="9907">
                  <c:v>0.11466435185185185</c:v>
                </c:pt>
                <c:pt idx="9908">
                  <c:v>0.11467592592592593</c:v>
                </c:pt>
                <c:pt idx="9909">
                  <c:v>0.1146875</c:v>
                </c:pt>
                <c:pt idx="9910">
                  <c:v>0.11469907407407408</c:v>
                </c:pt>
                <c:pt idx="9911">
                  <c:v>0.11471064814814814</c:v>
                </c:pt>
                <c:pt idx="9912">
                  <c:v>0.11472222222222223</c:v>
                </c:pt>
                <c:pt idx="9913">
                  <c:v>0.11473379629629629</c:v>
                </c:pt>
                <c:pt idx="9914">
                  <c:v>0.11474537037037037</c:v>
                </c:pt>
                <c:pt idx="9915">
                  <c:v>0.11475694444444444</c:v>
                </c:pt>
                <c:pt idx="9916">
                  <c:v>0.11476851851851852</c:v>
                </c:pt>
                <c:pt idx="9917">
                  <c:v>0.11478009259259259</c:v>
                </c:pt>
                <c:pt idx="9918">
                  <c:v>0.11479166666666667</c:v>
                </c:pt>
                <c:pt idx="9919">
                  <c:v>0.11480324074074075</c:v>
                </c:pt>
                <c:pt idx="9920">
                  <c:v>0.11481481481481481</c:v>
                </c:pt>
                <c:pt idx="9921">
                  <c:v>0.11482638888888889</c:v>
                </c:pt>
                <c:pt idx="9922">
                  <c:v>0.11483796296296296</c:v>
                </c:pt>
                <c:pt idx="9923">
                  <c:v>0.11484953703703704</c:v>
                </c:pt>
                <c:pt idx="9924">
                  <c:v>0.11486111111111111</c:v>
                </c:pt>
                <c:pt idx="9925">
                  <c:v>0.11487268518518519</c:v>
                </c:pt>
                <c:pt idx="9926">
                  <c:v>0.11488425925925926</c:v>
                </c:pt>
                <c:pt idx="9927">
                  <c:v>0.11489583333333334</c:v>
                </c:pt>
                <c:pt idx="9928">
                  <c:v>0.1149074074074074</c:v>
                </c:pt>
                <c:pt idx="9929">
                  <c:v>0.11491898148148148</c:v>
                </c:pt>
                <c:pt idx="9930">
                  <c:v>0.11493055555555555</c:v>
                </c:pt>
                <c:pt idx="9931">
                  <c:v>0.11494212962962963</c:v>
                </c:pt>
                <c:pt idx="9932">
                  <c:v>0.1149537037037037</c:v>
                </c:pt>
                <c:pt idx="9933">
                  <c:v>0.11496527777777778</c:v>
                </c:pt>
                <c:pt idx="9934">
                  <c:v>0.11497685185185186</c:v>
                </c:pt>
                <c:pt idx="9935">
                  <c:v>0.11498842592592592</c:v>
                </c:pt>
                <c:pt idx="9936">
                  <c:v>0.115</c:v>
                </c:pt>
                <c:pt idx="9937">
                  <c:v>0.11501157407407407</c:v>
                </c:pt>
                <c:pt idx="9938">
                  <c:v>0.11502314814814815</c:v>
                </c:pt>
                <c:pt idx="9939">
                  <c:v>0.11503472222222222</c:v>
                </c:pt>
                <c:pt idx="9940">
                  <c:v>0.1150462962962963</c:v>
                </c:pt>
                <c:pt idx="9941">
                  <c:v>0.11505787037037037</c:v>
                </c:pt>
                <c:pt idx="9942">
                  <c:v>0.11506944444444445</c:v>
                </c:pt>
                <c:pt idx="9943">
                  <c:v>0.11508101851851851</c:v>
                </c:pt>
                <c:pt idx="9944">
                  <c:v>0.11509259259259259</c:v>
                </c:pt>
                <c:pt idx="9945">
                  <c:v>0.11510416666666666</c:v>
                </c:pt>
                <c:pt idx="9946">
                  <c:v>0.11511574074074074</c:v>
                </c:pt>
                <c:pt idx="9947">
                  <c:v>0.11512731481481482</c:v>
                </c:pt>
                <c:pt idx="9948">
                  <c:v>0.11513888888888889</c:v>
                </c:pt>
                <c:pt idx="9949">
                  <c:v>0.11515046296296297</c:v>
                </c:pt>
                <c:pt idx="9950">
                  <c:v>0.11516203703703703</c:v>
                </c:pt>
                <c:pt idx="9951">
                  <c:v>0.11517361111111112</c:v>
                </c:pt>
                <c:pt idx="9952">
                  <c:v>0.11518518518518518</c:v>
                </c:pt>
                <c:pt idx="9953">
                  <c:v>0.11519675925925926</c:v>
                </c:pt>
                <c:pt idx="9954">
                  <c:v>0.11520833333333333</c:v>
                </c:pt>
                <c:pt idx="9955">
                  <c:v>0.11521990740740741</c:v>
                </c:pt>
                <c:pt idx="9956">
                  <c:v>0.11523148148148148</c:v>
                </c:pt>
                <c:pt idx="9957">
                  <c:v>0.11524305555555556</c:v>
                </c:pt>
                <c:pt idx="9958">
                  <c:v>0.11525462962962962</c:v>
                </c:pt>
                <c:pt idx="9959">
                  <c:v>0.1152662037037037</c:v>
                </c:pt>
                <c:pt idx="9960">
                  <c:v>0.11527777777777778</c:v>
                </c:pt>
                <c:pt idx="9961">
                  <c:v>0.11528935185185185</c:v>
                </c:pt>
                <c:pt idx="9962">
                  <c:v>0.11530092592592593</c:v>
                </c:pt>
                <c:pt idx="9963">
                  <c:v>0.1153125</c:v>
                </c:pt>
                <c:pt idx="9964">
                  <c:v>0.11532407407407408</c:v>
                </c:pt>
                <c:pt idx="9965">
                  <c:v>0.11533564814814815</c:v>
                </c:pt>
                <c:pt idx="9966">
                  <c:v>0.11534722222222223</c:v>
                </c:pt>
                <c:pt idx="9967">
                  <c:v>0.11535879629629629</c:v>
                </c:pt>
                <c:pt idx="9968">
                  <c:v>0.11537037037037037</c:v>
                </c:pt>
                <c:pt idx="9969">
                  <c:v>0.11538194444444444</c:v>
                </c:pt>
                <c:pt idx="9970">
                  <c:v>0.11539351851851852</c:v>
                </c:pt>
                <c:pt idx="9971">
                  <c:v>0.11540509259259259</c:v>
                </c:pt>
                <c:pt idx="9972">
                  <c:v>0.11541666666666667</c:v>
                </c:pt>
                <c:pt idx="9973">
                  <c:v>0.11542824074074073</c:v>
                </c:pt>
                <c:pt idx="9974">
                  <c:v>0.11543981481481481</c:v>
                </c:pt>
                <c:pt idx="9975">
                  <c:v>0.1154513888888889</c:v>
                </c:pt>
                <c:pt idx="9976">
                  <c:v>0.11546296296296296</c:v>
                </c:pt>
                <c:pt idx="9977">
                  <c:v>0.11547453703703704</c:v>
                </c:pt>
                <c:pt idx="9978">
                  <c:v>0.11548611111111111</c:v>
                </c:pt>
                <c:pt idx="9979">
                  <c:v>0.11549768518518519</c:v>
                </c:pt>
                <c:pt idx="9980">
                  <c:v>0.11550925925925926</c:v>
                </c:pt>
                <c:pt idx="9981">
                  <c:v>0.11552083333333334</c:v>
                </c:pt>
                <c:pt idx="9982">
                  <c:v>0.1155324074074074</c:v>
                </c:pt>
                <c:pt idx="9983">
                  <c:v>0.11554398148148148</c:v>
                </c:pt>
                <c:pt idx="9984">
                  <c:v>0.11555555555555555</c:v>
                </c:pt>
                <c:pt idx="9985">
                  <c:v>0.11556712962962963</c:v>
                </c:pt>
                <c:pt idx="9986">
                  <c:v>0.1155787037037037</c:v>
                </c:pt>
                <c:pt idx="9987">
                  <c:v>0.11559027777777778</c:v>
                </c:pt>
                <c:pt idx="9988">
                  <c:v>0.11560185185185186</c:v>
                </c:pt>
                <c:pt idx="9989">
                  <c:v>0.11561342592592593</c:v>
                </c:pt>
                <c:pt idx="9990">
                  <c:v>0.11562500000000001</c:v>
                </c:pt>
                <c:pt idx="9991">
                  <c:v>0.11563657407407407</c:v>
                </c:pt>
                <c:pt idx="9992">
                  <c:v>0.11564814814814815</c:v>
                </c:pt>
                <c:pt idx="9993">
                  <c:v>0.11565972222222222</c:v>
                </c:pt>
                <c:pt idx="9994">
                  <c:v>0.1156712962962963</c:v>
                </c:pt>
                <c:pt idx="9995">
                  <c:v>0.11568287037037037</c:v>
                </c:pt>
                <c:pt idx="9996">
                  <c:v>0.11569444444444445</c:v>
                </c:pt>
                <c:pt idx="9997">
                  <c:v>0.11570601851851851</c:v>
                </c:pt>
                <c:pt idx="9998">
                  <c:v>0.11571759259259259</c:v>
                </c:pt>
                <c:pt idx="9999">
                  <c:v>0.11572916666666666</c:v>
                </c:pt>
                <c:pt idx="10000">
                  <c:v>0.11574074074074074</c:v>
                </c:pt>
                <c:pt idx="10001">
                  <c:v>0.11575231481481481</c:v>
                </c:pt>
                <c:pt idx="10002">
                  <c:v>0.11576388888888889</c:v>
                </c:pt>
                <c:pt idx="10003">
                  <c:v>0.11577546296296297</c:v>
                </c:pt>
                <c:pt idx="10004">
                  <c:v>0.11578703703703704</c:v>
                </c:pt>
                <c:pt idx="10005">
                  <c:v>0.11579861111111112</c:v>
                </c:pt>
                <c:pt idx="10006">
                  <c:v>0.11581018518518518</c:v>
                </c:pt>
                <c:pt idx="10007">
                  <c:v>0.11582175925925926</c:v>
                </c:pt>
                <c:pt idx="10008">
                  <c:v>0.11583333333333333</c:v>
                </c:pt>
                <c:pt idx="10009">
                  <c:v>0.11584490740740741</c:v>
                </c:pt>
                <c:pt idx="10010">
                  <c:v>0.11585648148148148</c:v>
                </c:pt>
                <c:pt idx="10011">
                  <c:v>0.11586805555555556</c:v>
                </c:pt>
                <c:pt idx="10012">
                  <c:v>0.11587962962962962</c:v>
                </c:pt>
                <c:pt idx="10013">
                  <c:v>0.1158912037037037</c:v>
                </c:pt>
                <c:pt idx="10014">
                  <c:v>0.11590277777777777</c:v>
                </c:pt>
                <c:pt idx="10015">
                  <c:v>0.11591435185185185</c:v>
                </c:pt>
                <c:pt idx="10016">
                  <c:v>0.11592592592592593</c:v>
                </c:pt>
                <c:pt idx="10017">
                  <c:v>0.1159375</c:v>
                </c:pt>
                <c:pt idx="10018">
                  <c:v>0.11594907407407408</c:v>
                </c:pt>
                <c:pt idx="10019">
                  <c:v>0.11596064814814815</c:v>
                </c:pt>
                <c:pt idx="10020">
                  <c:v>0.11597222222222223</c:v>
                </c:pt>
                <c:pt idx="10021">
                  <c:v>0.11598379629629629</c:v>
                </c:pt>
                <c:pt idx="10022">
                  <c:v>0.11599537037037037</c:v>
                </c:pt>
                <c:pt idx="10023">
                  <c:v>0.11600694444444444</c:v>
                </c:pt>
                <c:pt idx="10024">
                  <c:v>0.11601851851851852</c:v>
                </c:pt>
                <c:pt idx="10025">
                  <c:v>0.11603009259259259</c:v>
                </c:pt>
                <c:pt idx="10026">
                  <c:v>0.11604166666666667</c:v>
                </c:pt>
                <c:pt idx="10027">
                  <c:v>0.11605324074074073</c:v>
                </c:pt>
                <c:pt idx="10028">
                  <c:v>0.11606481481481482</c:v>
                </c:pt>
                <c:pt idx="10029">
                  <c:v>0.1160763888888889</c:v>
                </c:pt>
                <c:pt idx="10030">
                  <c:v>0.11608796296296296</c:v>
                </c:pt>
                <c:pt idx="10031">
                  <c:v>0.11609953703703704</c:v>
                </c:pt>
                <c:pt idx="10032">
                  <c:v>0.11611111111111111</c:v>
                </c:pt>
                <c:pt idx="10033">
                  <c:v>0.11612268518518519</c:v>
                </c:pt>
                <c:pt idx="10034">
                  <c:v>0.11613425925925926</c:v>
                </c:pt>
                <c:pt idx="10035">
                  <c:v>0.11614583333333334</c:v>
                </c:pt>
                <c:pt idx="10036">
                  <c:v>0.1161574074074074</c:v>
                </c:pt>
                <c:pt idx="10037">
                  <c:v>0.11616898148148148</c:v>
                </c:pt>
                <c:pt idx="10038">
                  <c:v>0.11618055555555555</c:v>
                </c:pt>
                <c:pt idx="10039">
                  <c:v>0.11619212962962963</c:v>
                </c:pt>
                <c:pt idx="10040">
                  <c:v>0.1162037037037037</c:v>
                </c:pt>
                <c:pt idx="10041">
                  <c:v>0.11621527777777778</c:v>
                </c:pt>
                <c:pt idx="10042">
                  <c:v>0.11622685185185185</c:v>
                </c:pt>
                <c:pt idx="10043">
                  <c:v>0.11623842592592593</c:v>
                </c:pt>
                <c:pt idx="10044">
                  <c:v>0.11625000000000001</c:v>
                </c:pt>
                <c:pt idx="10045">
                  <c:v>0.11626157407407407</c:v>
                </c:pt>
                <c:pt idx="10046">
                  <c:v>0.11627314814814815</c:v>
                </c:pt>
                <c:pt idx="10047">
                  <c:v>0.11628472222222222</c:v>
                </c:pt>
                <c:pt idx="10048">
                  <c:v>0.1162962962962963</c:v>
                </c:pt>
                <c:pt idx="10049">
                  <c:v>0.11630787037037037</c:v>
                </c:pt>
                <c:pt idx="10050">
                  <c:v>0.11631944444444445</c:v>
                </c:pt>
                <c:pt idx="10051">
                  <c:v>0.11633101851851851</c:v>
                </c:pt>
                <c:pt idx="10052">
                  <c:v>0.11634259259259259</c:v>
                </c:pt>
                <c:pt idx="10053">
                  <c:v>0.11635416666666666</c:v>
                </c:pt>
                <c:pt idx="10054">
                  <c:v>0.11636574074074074</c:v>
                </c:pt>
                <c:pt idx="10055">
                  <c:v>0.11637731481481481</c:v>
                </c:pt>
                <c:pt idx="10056">
                  <c:v>0.11638888888888889</c:v>
                </c:pt>
                <c:pt idx="10057">
                  <c:v>0.11640046296296297</c:v>
                </c:pt>
                <c:pt idx="10058">
                  <c:v>0.11641203703703704</c:v>
                </c:pt>
                <c:pt idx="10059">
                  <c:v>0.11642361111111112</c:v>
                </c:pt>
                <c:pt idx="10060">
                  <c:v>0.11643518518518518</c:v>
                </c:pt>
                <c:pt idx="10061">
                  <c:v>0.11644675925925926</c:v>
                </c:pt>
                <c:pt idx="10062">
                  <c:v>0.11645833333333333</c:v>
                </c:pt>
                <c:pt idx="10063">
                  <c:v>0.11646990740740741</c:v>
                </c:pt>
                <c:pt idx="10064">
                  <c:v>0.11648148148148148</c:v>
                </c:pt>
                <c:pt idx="10065">
                  <c:v>0.11649305555555556</c:v>
                </c:pt>
                <c:pt idx="10066">
                  <c:v>0.11650462962962962</c:v>
                </c:pt>
                <c:pt idx="10067">
                  <c:v>0.11651620370370371</c:v>
                </c:pt>
                <c:pt idx="10068">
                  <c:v>0.11652777777777777</c:v>
                </c:pt>
                <c:pt idx="10069">
                  <c:v>0.11653935185185185</c:v>
                </c:pt>
                <c:pt idx="10070">
                  <c:v>0.11655092592592593</c:v>
                </c:pt>
                <c:pt idx="10071">
                  <c:v>0.1165625</c:v>
                </c:pt>
                <c:pt idx="10072">
                  <c:v>0.11657407407407408</c:v>
                </c:pt>
                <c:pt idx="10073">
                  <c:v>0.11658564814814815</c:v>
                </c:pt>
                <c:pt idx="10074">
                  <c:v>0.11659722222222223</c:v>
                </c:pt>
                <c:pt idx="10075">
                  <c:v>0.11660879629629629</c:v>
                </c:pt>
                <c:pt idx="10076">
                  <c:v>0.11662037037037037</c:v>
                </c:pt>
                <c:pt idx="10077">
                  <c:v>0.11663194444444444</c:v>
                </c:pt>
                <c:pt idx="10078">
                  <c:v>0.11664351851851852</c:v>
                </c:pt>
                <c:pt idx="10079">
                  <c:v>0.11665509259259259</c:v>
                </c:pt>
                <c:pt idx="10080">
                  <c:v>0.11666666666666667</c:v>
                </c:pt>
                <c:pt idx="10081">
                  <c:v>0.11667824074074074</c:v>
                </c:pt>
                <c:pt idx="10082">
                  <c:v>0.11668981481481482</c:v>
                </c:pt>
                <c:pt idx="10083">
                  <c:v>0.11670138888888888</c:v>
                </c:pt>
                <c:pt idx="10084">
                  <c:v>0.11671296296296296</c:v>
                </c:pt>
                <c:pt idx="10085">
                  <c:v>0.11672453703703704</c:v>
                </c:pt>
                <c:pt idx="10086">
                  <c:v>0.11673611111111111</c:v>
                </c:pt>
                <c:pt idx="10087">
                  <c:v>0.11674768518518519</c:v>
                </c:pt>
                <c:pt idx="10088">
                  <c:v>0.11675925925925926</c:v>
                </c:pt>
                <c:pt idx="10089">
                  <c:v>0.11677083333333334</c:v>
                </c:pt>
                <c:pt idx="10090">
                  <c:v>0.1167824074074074</c:v>
                </c:pt>
                <c:pt idx="10091">
                  <c:v>0.11679398148148148</c:v>
                </c:pt>
                <c:pt idx="10092">
                  <c:v>0.11680555555555555</c:v>
                </c:pt>
                <c:pt idx="10093">
                  <c:v>0.11681712962962963</c:v>
                </c:pt>
                <c:pt idx="10094">
                  <c:v>0.1168287037037037</c:v>
                </c:pt>
                <c:pt idx="10095">
                  <c:v>0.11684027777777778</c:v>
                </c:pt>
                <c:pt idx="10096">
                  <c:v>0.11685185185185185</c:v>
                </c:pt>
                <c:pt idx="10097">
                  <c:v>0.11686342592592593</c:v>
                </c:pt>
                <c:pt idx="10098">
                  <c:v>0.11687500000000001</c:v>
                </c:pt>
                <c:pt idx="10099">
                  <c:v>0.11688657407407407</c:v>
                </c:pt>
                <c:pt idx="10100">
                  <c:v>0.11689814814814815</c:v>
                </c:pt>
                <c:pt idx="10101">
                  <c:v>0.11690972222222222</c:v>
                </c:pt>
                <c:pt idx="10102">
                  <c:v>0.1169212962962963</c:v>
                </c:pt>
                <c:pt idx="10103">
                  <c:v>0.11693287037037037</c:v>
                </c:pt>
                <c:pt idx="10104">
                  <c:v>0.11694444444444445</c:v>
                </c:pt>
                <c:pt idx="10105">
                  <c:v>0.11695601851851851</c:v>
                </c:pt>
                <c:pt idx="10106">
                  <c:v>0.1169675925925926</c:v>
                </c:pt>
                <c:pt idx="10107">
                  <c:v>0.11697916666666666</c:v>
                </c:pt>
                <c:pt idx="10108">
                  <c:v>0.11699074074074074</c:v>
                </c:pt>
                <c:pt idx="10109">
                  <c:v>0.11700231481481481</c:v>
                </c:pt>
                <c:pt idx="10110">
                  <c:v>0.11701388888888889</c:v>
                </c:pt>
                <c:pt idx="10111">
                  <c:v>0.11702546296296296</c:v>
                </c:pt>
                <c:pt idx="10112">
                  <c:v>0.11703703703703704</c:v>
                </c:pt>
                <c:pt idx="10113">
                  <c:v>0.11704861111111112</c:v>
                </c:pt>
                <c:pt idx="10114">
                  <c:v>0.11706018518518518</c:v>
                </c:pt>
                <c:pt idx="10115">
                  <c:v>0.11707175925925926</c:v>
                </c:pt>
                <c:pt idx="10116">
                  <c:v>0.11708333333333333</c:v>
                </c:pt>
                <c:pt idx="10117">
                  <c:v>0.11709490740740741</c:v>
                </c:pt>
                <c:pt idx="10118">
                  <c:v>0.11710648148148148</c:v>
                </c:pt>
                <c:pt idx="10119">
                  <c:v>0.11711805555555556</c:v>
                </c:pt>
                <c:pt idx="10120">
                  <c:v>0.11712962962962963</c:v>
                </c:pt>
                <c:pt idx="10121">
                  <c:v>0.11714120370370371</c:v>
                </c:pt>
                <c:pt idx="10122">
                  <c:v>0.11715277777777777</c:v>
                </c:pt>
                <c:pt idx="10123">
                  <c:v>0.11716435185185185</c:v>
                </c:pt>
                <c:pt idx="10124">
                  <c:v>0.11717592592592592</c:v>
                </c:pt>
                <c:pt idx="10125">
                  <c:v>0.1171875</c:v>
                </c:pt>
                <c:pt idx="10126">
                  <c:v>0.11719907407407408</c:v>
                </c:pt>
                <c:pt idx="10127">
                  <c:v>0.11721064814814815</c:v>
                </c:pt>
                <c:pt idx="10128">
                  <c:v>0.11722222222222223</c:v>
                </c:pt>
                <c:pt idx="10129">
                  <c:v>0.11723379629629629</c:v>
                </c:pt>
                <c:pt idx="10130">
                  <c:v>0.11724537037037037</c:v>
                </c:pt>
                <c:pt idx="10131">
                  <c:v>0.11725694444444444</c:v>
                </c:pt>
                <c:pt idx="10132">
                  <c:v>0.11726851851851852</c:v>
                </c:pt>
                <c:pt idx="10133">
                  <c:v>0.11728009259259259</c:v>
                </c:pt>
                <c:pt idx="10134">
                  <c:v>0.11729166666666667</c:v>
                </c:pt>
                <c:pt idx="10135">
                  <c:v>0.11730324074074074</c:v>
                </c:pt>
                <c:pt idx="10136">
                  <c:v>0.11731481481481482</c:v>
                </c:pt>
                <c:pt idx="10137">
                  <c:v>0.11732638888888888</c:v>
                </c:pt>
                <c:pt idx="10138">
                  <c:v>0.11733796296296296</c:v>
                </c:pt>
                <c:pt idx="10139">
                  <c:v>0.11734953703703704</c:v>
                </c:pt>
                <c:pt idx="10140">
                  <c:v>0.11736111111111111</c:v>
                </c:pt>
                <c:pt idx="10141">
                  <c:v>0.11737268518518519</c:v>
                </c:pt>
                <c:pt idx="10142">
                  <c:v>0.11738425925925926</c:v>
                </c:pt>
                <c:pt idx="10143">
                  <c:v>0.11739583333333334</c:v>
                </c:pt>
                <c:pt idx="10144">
                  <c:v>0.1174074074074074</c:v>
                </c:pt>
                <c:pt idx="10145">
                  <c:v>0.11741898148148149</c:v>
                </c:pt>
                <c:pt idx="10146">
                  <c:v>0.11743055555555555</c:v>
                </c:pt>
                <c:pt idx="10147">
                  <c:v>0.11744212962962963</c:v>
                </c:pt>
                <c:pt idx="10148">
                  <c:v>0.1174537037037037</c:v>
                </c:pt>
                <c:pt idx="10149">
                  <c:v>0.11746527777777778</c:v>
                </c:pt>
                <c:pt idx="10150">
                  <c:v>0.11747685185185185</c:v>
                </c:pt>
                <c:pt idx="10151">
                  <c:v>0.11748842592592593</c:v>
                </c:pt>
                <c:pt idx="10152">
                  <c:v>0.11749999999999999</c:v>
                </c:pt>
                <c:pt idx="10153">
                  <c:v>0.11751157407407407</c:v>
                </c:pt>
                <c:pt idx="10154">
                  <c:v>0.11752314814814815</c:v>
                </c:pt>
                <c:pt idx="10155">
                  <c:v>0.11753472222222222</c:v>
                </c:pt>
                <c:pt idx="10156">
                  <c:v>0.1175462962962963</c:v>
                </c:pt>
                <c:pt idx="10157">
                  <c:v>0.11755787037037037</c:v>
                </c:pt>
                <c:pt idx="10158">
                  <c:v>0.11756944444444445</c:v>
                </c:pt>
                <c:pt idx="10159">
                  <c:v>0.11758101851851852</c:v>
                </c:pt>
                <c:pt idx="10160">
                  <c:v>0.1175925925925926</c:v>
                </c:pt>
                <c:pt idx="10161">
                  <c:v>0.11760416666666666</c:v>
                </c:pt>
                <c:pt idx="10162">
                  <c:v>0.11761574074074074</c:v>
                </c:pt>
                <c:pt idx="10163">
                  <c:v>0.11762731481481481</c:v>
                </c:pt>
                <c:pt idx="10164">
                  <c:v>0.11763888888888889</c:v>
                </c:pt>
                <c:pt idx="10165">
                  <c:v>0.11765046296296296</c:v>
                </c:pt>
                <c:pt idx="10166">
                  <c:v>0.11766203703703704</c:v>
                </c:pt>
                <c:pt idx="10167">
                  <c:v>0.11767361111111112</c:v>
                </c:pt>
                <c:pt idx="10168">
                  <c:v>0.11768518518518518</c:v>
                </c:pt>
                <c:pt idx="10169">
                  <c:v>0.11769675925925926</c:v>
                </c:pt>
                <c:pt idx="10170">
                  <c:v>0.11770833333333333</c:v>
                </c:pt>
                <c:pt idx="10171">
                  <c:v>0.11771990740740741</c:v>
                </c:pt>
                <c:pt idx="10172">
                  <c:v>0.11773148148148148</c:v>
                </c:pt>
                <c:pt idx="10173">
                  <c:v>0.11774305555555556</c:v>
                </c:pt>
                <c:pt idx="10174">
                  <c:v>0.11775462962962963</c:v>
                </c:pt>
                <c:pt idx="10175">
                  <c:v>0.11776620370370371</c:v>
                </c:pt>
                <c:pt idx="10176">
                  <c:v>0.11777777777777777</c:v>
                </c:pt>
                <c:pt idx="10177">
                  <c:v>0.11778935185185185</c:v>
                </c:pt>
                <c:pt idx="10178">
                  <c:v>0.11780092592592592</c:v>
                </c:pt>
                <c:pt idx="10179">
                  <c:v>0.1178125</c:v>
                </c:pt>
                <c:pt idx="10180">
                  <c:v>0.11782407407407407</c:v>
                </c:pt>
                <c:pt idx="10181">
                  <c:v>0.11783564814814815</c:v>
                </c:pt>
                <c:pt idx="10182">
                  <c:v>0.11784722222222223</c:v>
                </c:pt>
                <c:pt idx="10183">
                  <c:v>0.11785879629629629</c:v>
                </c:pt>
                <c:pt idx="10184">
                  <c:v>0.11787037037037038</c:v>
                </c:pt>
                <c:pt idx="10185">
                  <c:v>0.11788194444444444</c:v>
                </c:pt>
                <c:pt idx="10186">
                  <c:v>0.11789351851851852</c:v>
                </c:pt>
                <c:pt idx="10187">
                  <c:v>0.11790509259259259</c:v>
                </c:pt>
                <c:pt idx="10188">
                  <c:v>0.11791666666666667</c:v>
                </c:pt>
                <c:pt idx="10189">
                  <c:v>0.11792824074074074</c:v>
                </c:pt>
                <c:pt idx="10190">
                  <c:v>0.11793981481481482</c:v>
                </c:pt>
                <c:pt idx="10191">
                  <c:v>0.11795138888888888</c:v>
                </c:pt>
                <c:pt idx="10192">
                  <c:v>0.11796296296296296</c:v>
                </c:pt>
                <c:pt idx="10193">
                  <c:v>0.11797453703703703</c:v>
                </c:pt>
                <c:pt idx="10194">
                  <c:v>0.11798611111111111</c:v>
                </c:pt>
                <c:pt idx="10195">
                  <c:v>0.11799768518518519</c:v>
                </c:pt>
                <c:pt idx="10196">
                  <c:v>0.11800925925925926</c:v>
                </c:pt>
                <c:pt idx="10197">
                  <c:v>0.11802083333333334</c:v>
                </c:pt>
                <c:pt idx="10198">
                  <c:v>0.11803240740740741</c:v>
                </c:pt>
                <c:pt idx="10199">
                  <c:v>0.11804398148148149</c:v>
                </c:pt>
                <c:pt idx="10200">
                  <c:v>0.11805555555555555</c:v>
                </c:pt>
                <c:pt idx="10201">
                  <c:v>0.11806712962962963</c:v>
                </c:pt>
                <c:pt idx="10202">
                  <c:v>0.1180787037037037</c:v>
                </c:pt>
                <c:pt idx="10203">
                  <c:v>0.11809027777777778</c:v>
                </c:pt>
                <c:pt idx="10204">
                  <c:v>0.11810185185185185</c:v>
                </c:pt>
                <c:pt idx="10205">
                  <c:v>0.11811342592592593</c:v>
                </c:pt>
                <c:pt idx="10206">
                  <c:v>0.11812499999999999</c:v>
                </c:pt>
                <c:pt idx="10207">
                  <c:v>0.11813657407407407</c:v>
                </c:pt>
                <c:pt idx="10208">
                  <c:v>0.11814814814814815</c:v>
                </c:pt>
                <c:pt idx="10209">
                  <c:v>0.11815972222222222</c:v>
                </c:pt>
                <c:pt idx="10210">
                  <c:v>0.1181712962962963</c:v>
                </c:pt>
                <c:pt idx="10211">
                  <c:v>0.11818287037037037</c:v>
                </c:pt>
                <c:pt idx="10212">
                  <c:v>0.11819444444444445</c:v>
                </c:pt>
                <c:pt idx="10213">
                  <c:v>0.11820601851851852</c:v>
                </c:pt>
                <c:pt idx="10214">
                  <c:v>0.1182175925925926</c:v>
                </c:pt>
                <c:pt idx="10215">
                  <c:v>0.11822916666666666</c:v>
                </c:pt>
                <c:pt idx="10216">
                  <c:v>0.11824074074074074</c:v>
                </c:pt>
                <c:pt idx="10217">
                  <c:v>0.11825231481481481</c:v>
                </c:pt>
                <c:pt idx="10218">
                  <c:v>0.11826388888888889</c:v>
                </c:pt>
                <c:pt idx="10219">
                  <c:v>0.11827546296296296</c:v>
                </c:pt>
                <c:pt idx="10220">
                  <c:v>0.11828703703703704</c:v>
                </c:pt>
                <c:pt idx="10221">
                  <c:v>0.1182986111111111</c:v>
                </c:pt>
                <c:pt idx="10222">
                  <c:v>0.11831018518518518</c:v>
                </c:pt>
                <c:pt idx="10223">
                  <c:v>0.11832175925925927</c:v>
                </c:pt>
                <c:pt idx="10224">
                  <c:v>0.11833333333333333</c:v>
                </c:pt>
                <c:pt idx="10225">
                  <c:v>0.11834490740740741</c:v>
                </c:pt>
                <c:pt idx="10226">
                  <c:v>0.11835648148148148</c:v>
                </c:pt>
                <c:pt idx="10227">
                  <c:v>0.11836805555555556</c:v>
                </c:pt>
                <c:pt idx="10228">
                  <c:v>0.11837962962962963</c:v>
                </c:pt>
                <c:pt idx="10229">
                  <c:v>0.11839120370370371</c:v>
                </c:pt>
                <c:pt idx="10230">
                  <c:v>0.11840277777777777</c:v>
                </c:pt>
                <c:pt idx="10231">
                  <c:v>0.11841435185185185</c:v>
                </c:pt>
                <c:pt idx="10232">
                  <c:v>0.11842592592592592</c:v>
                </c:pt>
                <c:pt idx="10233">
                  <c:v>0.1184375</c:v>
                </c:pt>
                <c:pt idx="10234">
                  <c:v>0.11844907407407407</c:v>
                </c:pt>
                <c:pt idx="10235">
                  <c:v>0.11846064814814815</c:v>
                </c:pt>
                <c:pt idx="10236">
                  <c:v>0.11847222222222223</c:v>
                </c:pt>
                <c:pt idx="10237">
                  <c:v>0.1184837962962963</c:v>
                </c:pt>
                <c:pt idx="10238">
                  <c:v>0.11849537037037038</c:v>
                </c:pt>
                <c:pt idx="10239">
                  <c:v>0.11850694444444444</c:v>
                </c:pt>
                <c:pt idx="10240">
                  <c:v>0.11851851851851852</c:v>
                </c:pt>
                <c:pt idx="10241">
                  <c:v>0.11853009259259259</c:v>
                </c:pt>
                <c:pt idx="10242">
                  <c:v>0.11854166666666667</c:v>
                </c:pt>
                <c:pt idx="10243">
                  <c:v>0.11855324074074074</c:v>
                </c:pt>
                <c:pt idx="10244">
                  <c:v>0.11856481481481482</c:v>
                </c:pt>
                <c:pt idx="10245">
                  <c:v>0.11857638888888888</c:v>
                </c:pt>
                <c:pt idx="10246">
                  <c:v>0.11858796296296296</c:v>
                </c:pt>
                <c:pt idx="10247">
                  <c:v>0.11859953703703703</c:v>
                </c:pt>
                <c:pt idx="10248">
                  <c:v>0.11861111111111111</c:v>
                </c:pt>
                <c:pt idx="10249">
                  <c:v>0.11862268518518519</c:v>
                </c:pt>
                <c:pt idx="10250">
                  <c:v>0.11863425925925926</c:v>
                </c:pt>
                <c:pt idx="10251">
                  <c:v>0.11864583333333334</c:v>
                </c:pt>
                <c:pt idx="10252">
                  <c:v>0.11865740740740741</c:v>
                </c:pt>
                <c:pt idx="10253">
                  <c:v>0.11866898148148149</c:v>
                </c:pt>
                <c:pt idx="10254">
                  <c:v>0.11868055555555555</c:v>
                </c:pt>
                <c:pt idx="10255">
                  <c:v>0.11869212962962963</c:v>
                </c:pt>
                <c:pt idx="10256">
                  <c:v>0.1187037037037037</c:v>
                </c:pt>
                <c:pt idx="10257">
                  <c:v>0.11871527777777778</c:v>
                </c:pt>
                <c:pt idx="10258">
                  <c:v>0.11872685185185185</c:v>
                </c:pt>
                <c:pt idx="10259">
                  <c:v>0.11873842592592593</c:v>
                </c:pt>
                <c:pt idx="10260">
                  <c:v>0.11874999999999999</c:v>
                </c:pt>
                <c:pt idx="10261">
                  <c:v>0.11876157407407407</c:v>
                </c:pt>
                <c:pt idx="10262">
                  <c:v>0.11877314814814814</c:v>
                </c:pt>
                <c:pt idx="10263">
                  <c:v>0.11878472222222222</c:v>
                </c:pt>
                <c:pt idx="10264">
                  <c:v>0.1187962962962963</c:v>
                </c:pt>
                <c:pt idx="10265">
                  <c:v>0.11880787037037037</c:v>
                </c:pt>
                <c:pt idx="10266">
                  <c:v>0.11881944444444445</c:v>
                </c:pt>
                <c:pt idx="10267">
                  <c:v>0.11883101851851852</c:v>
                </c:pt>
                <c:pt idx="10268">
                  <c:v>0.1188425925925926</c:v>
                </c:pt>
                <c:pt idx="10269">
                  <c:v>0.11885416666666666</c:v>
                </c:pt>
                <c:pt idx="10270">
                  <c:v>0.11886574074074074</c:v>
                </c:pt>
                <c:pt idx="10271">
                  <c:v>0.11887731481481481</c:v>
                </c:pt>
                <c:pt idx="10272">
                  <c:v>0.11888888888888889</c:v>
                </c:pt>
                <c:pt idx="10273">
                  <c:v>0.11890046296296296</c:v>
                </c:pt>
                <c:pt idx="10274">
                  <c:v>0.11891203703703704</c:v>
                </c:pt>
                <c:pt idx="10275">
                  <c:v>0.1189236111111111</c:v>
                </c:pt>
                <c:pt idx="10276">
                  <c:v>0.11893518518518519</c:v>
                </c:pt>
                <c:pt idx="10277">
                  <c:v>0.11894675925925927</c:v>
                </c:pt>
                <c:pt idx="10278">
                  <c:v>0.11895833333333333</c:v>
                </c:pt>
                <c:pt idx="10279">
                  <c:v>0.11896990740740741</c:v>
                </c:pt>
                <c:pt idx="10280">
                  <c:v>0.11898148148148148</c:v>
                </c:pt>
                <c:pt idx="10281">
                  <c:v>0.11899305555555556</c:v>
                </c:pt>
                <c:pt idx="10282">
                  <c:v>0.11900462962962963</c:v>
                </c:pt>
                <c:pt idx="10283">
                  <c:v>0.11901620370370371</c:v>
                </c:pt>
                <c:pt idx="10284">
                  <c:v>0.11902777777777777</c:v>
                </c:pt>
                <c:pt idx="10285">
                  <c:v>0.11903935185185185</c:v>
                </c:pt>
                <c:pt idx="10286">
                  <c:v>0.11905092592592592</c:v>
                </c:pt>
                <c:pt idx="10287">
                  <c:v>0.1190625</c:v>
                </c:pt>
                <c:pt idx="10288">
                  <c:v>0.11907407407407407</c:v>
                </c:pt>
                <c:pt idx="10289">
                  <c:v>0.11908564814814815</c:v>
                </c:pt>
                <c:pt idx="10290">
                  <c:v>0.11909722222222222</c:v>
                </c:pt>
                <c:pt idx="10291">
                  <c:v>0.1191087962962963</c:v>
                </c:pt>
                <c:pt idx="10292">
                  <c:v>0.11912037037037038</c:v>
                </c:pt>
                <c:pt idx="10293">
                  <c:v>0.11913194444444444</c:v>
                </c:pt>
                <c:pt idx="10294">
                  <c:v>0.11914351851851852</c:v>
                </c:pt>
                <c:pt idx="10295">
                  <c:v>0.11915509259259259</c:v>
                </c:pt>
                <c:pt idx="10296">
                  <c:v>0.11916666666666667</c:v>
                </c:pt>
                <c:pt idx="10297">
                  <c:v>0.11917824074074074</c:v>
                </c:pt>
                <c:pt idx="10298">
                  <c:v>0.11918981481481482</c:v>
                </c:pt>
                <c:pt idx="10299">
                  <c:v>0.11920138888888888</c:v>
                </c:pt>
                <c:pt idx="10300">
                  <c:v>0.11921296296296297</c:v>
                </c:pt>
                <c:pt idx="10301">
                  <c:v>0.11922453703703703</c:v>
                </c:pt>
                <c:pt idx="10302">
                  <c:v>0.11923611111111111</c:v>
                </c:pt>
                <c:pt idx="10303">
                  <c:v>0.11924768518518518</c:v>
                </c:pt>
                <c:pt idx="10304">
                  <c:v>0.11925925925925926</c:v>
                </c:pt>
                <c:pt idx="10305">
                  <c:v>0.11927083333333334</c:v>
                </c:pt>
                <c:pt idx="10306">
                  <c:v>0.11928240740740741</c:v>
                </c:pt>
                <c:pt idx="10307">
                  <c:v>0.11929398148148149</c:v>
                </c:pt>
                <c:pt idx="10308">
                  <c:v>0.11930555555555555</c:v>
                </c:pt>
                <c:pt idx="10309">
                  <c:v>0.11931712962962963</c:v>
                </c:pt>
                <c:pt idx="10310">
                  <c:v>0.1193287037037037</c:v>
                </c:pt>
                <c:pt idx="10311">
                  <c:v>0.11934027777777778</c:v>
                </c:pt>
                <c:pt idx="10312">
                  <c:v>0.11935185185185185</c:v>
                </c:pt>
                <c:pt idx="10313">
                  <c:v>0.11936342592592593</c:v>
                </c:pt>
                <c:pt idx="10314">
                  <c:v>0.119375</c:v>
                </c:pt>
                <c:pt idx="10315">
                  <c:v>0.11938657407407408</c:v>
                </c:pt>
                <c:pt idx="10316">
                  <c:v>0.11939814814814814</c:v>
                </c:pt>
                <c:pt idx="10317">
                  <c:v>0.11940972222222222</c:v>
                </c:pt>
                <c:pt idx="10318">
                  <c:v>0.1194212962962963</c:v>
                </c:pt>
                <c:pt idx="10319">
                  <c:v>0.11943287037037037</c:v>
                </c:pt>
                <c:pt idx="10320">
                  <c:v>0.11944444444444445</c:v>
                </c:pt>
                <c:pt idx="10321">
                  <c:v>0.11945601851851852</c:v>
                </c:pt>
                <c:pt idx="10322">
                  <c:v>0.1194675925925926</c:v>
                </c:pt>
                <c:pt idx="10323">
                  <c:v>0.11947916666666666</c:v>
                </c:pt>
                <c:pt idx="10324">
                  <c:v>0.11949074074074074</c:v>
                </c:pt>
                <c:pt idx="10325">
                  <c:v>0.11950231481481481</c:v>
                </c:pt>
                <c:pt idx="10326">
                  <c:v>0.11951388888888889</c:v>
                </c:pt>
                <c:pt idx="10327">
                  <c:v>0.11952546296296296</c:v>
                </c:pt>
                <c:pt idx="10328">
                  <c:v>0.11953703703703704</c:v>
                </c:pt>
                <c:pt idx="10329">
                  <c:v>0.11954861111111111</c:v>
                </c:pt>
                <c:pt idx="10330">
                  <c:v>0.11956018518518519</c:v>
                </c:pt>
                <c:pt idx="10331">
                  <c:v>0.11957175925925925</c:v>
                </c:pt>
                <c:pt idx="10332">
                  <c:v>0.11958333333333333</c:v>
                </c:pt>
                <c:pt idx="10333">
                  <c:v>0.11959490740740741</c:v>
                </c:pt>
                <c:pt idx="10334">
                  <c:v>0.11960648148148148</c:v>
                </c:pt>
                <c:pt idx="10335">
                  <c:v>0.11961805555555556</c:v>
                </c:pt>
                <c:pt idx="10336">
                  <c:v>0.11962962962962963</c:v>
                </c:pt>
                <c:pt idx="10337">
                  <c:v>0.11964120370370371</c:v>
                </c:pt>
                <c:pt idx="10338">
                  <c:v>0.11965277777777777</c:v>
                </c:pt>
                <c:pt idx="10339">
                  <c:v>0.11966435185185186</c:v>
                </c:pt>
                <c:pt idx="10340">
                  <c:v>0.11967592592592592</c:v>
                </c:pt>
                <c:pt idx="10341">
                  <c:v>0.1196875</c:v>
                </c:pt>
                <c:pt idx="10342">
                  <c:v>0.11969907407407407</c:v>
                </c:pt>
                <c:pt idx="10343">
                  <c:v>0.11971064814814815</c:v>
                </c:pt>
                <c:pt idx="10344">
                  <c:v>0.11972222222222222</c:v>
                </c:pt>
                <c:pt idx="10345">
                  <c:v>0.1197337962962963</c:v>
                </c:pt>
                <c:pt idx="10346">
                  <c:v>0.11974537037037038</c:v>
                </c:pt>
                <c:pt idx="10347">
                  <c:v>0.11975694444444444</c:v>
                </c:pt>
                <c:pt idx="10348">
                  <c:v>0.11976851851851852</c:v>
                </c:pt>
                <c:pt idx="10349">
                  <c:v>0.11978009259259259</c:v>
                </c:pt>
                <c:pt idx="10350">
                  <c:v>0.11979166666666667</c:v>
                </c:pt>
                <c:pt idx="10351">
                  <c:v>0.11980324074074074</c:v>
                </c:pt>
                <c:pt idx="10352">
                  <c:v>0.11981481481481482</c:v>
                </c:pt>
                <c:pt idx="10353">
                  <c:v>0.11982638888888889</c:v>
                </c:pt>
                <c:pt idx="10354">
                  <c:v>0.11983796296296297</c:v>
                </c:pt>
                <c:pt idx="10355">
                  <c:v>0.11984953703703703</c:v>
                </c:pt>
                <c:pt idx="10356">
                  <c:v>0.11986111111111111</c:v>
                </c:pt>
                <c:pt idx="10357">
                  <c:v>0.11987268518518518</c:v>
                </c:pt>
                <c:pt idx="10358">
                  <c:v>0.11988425925925926</c:v>
                </c:pt>
                <c:pt idx="10359">
                  <c:v>0.11989583333333333</c:v>
                </c:pt>
                <c:pt idx="10360">
                  <c:v>0.11990740740740741</c:v>
                </c:pt>
                <c:pt idx="10361">
                  <c:v>0.11991898148148149</c:v>
                </c:pt>
                <c:pt idx="10362">
                  <c:v>0.11993055555555555</c:v>
                </c:pt>
                <c:pt idx="10363">
                  <c:v>0.11994212962962963</c:v>
                </c:pt>
                <c:pt idx="10364">
                  <c:v>0.1199537037037037</c:v>
                </c:pt>
                <c:pt idx="10365">
                  <c:v>0.11996527777777778</c:v>
                </c:pt>
                <c:pt idx="10366">
                  <c:v>0.11997685185185185</c:v>
                </c:pt>
                <c:pt idx="10367">
                  <c:v>0.11998842592592593</c:v>
                </c:pt>
                <c:pt idx="10368">
                  <c:v>0.12</c:v>
                </c:pt>
                <c:pt idx="10369">
                  <c:v>0.12001157407407408</c:v>
                </c:pt>
                <c:pt idx="10370">
                  <c:v>0.12002314814814814</c:v>
                </c:pt>
                <c:pt idx="10371">
                  <c:v>0.12003472222222222</c:v>
                </c:pt>
                <c:pt idx="10372">
                  <c:v>0.12004629629629629</c:v>
                </c:pt>
                <c:pt idx="10373">
                  <c:v>0.12005787037037037</c:v>
                </c:pt>
                <c:pt idx="10374">
                  <c:v>0.12006944444444445</c:v>
                </c:pt>
                <c:pt idx="10375">
                  <c:v>0.12008101851851852</c:v>
                </c:pt>
                <c:pt idx="10376">
                  <c:v>0.1200925925925926</c:v>
                </c:pt>
                <c:pt idx="10377">
                  <c:v>0.12010416666666666</c:v>
                </c:pt>
                <c:pt idx="10378">
                  <c:v>0.12011574074074075</c:v>
                </c:pt>
                <c:pt idx="10379">
                  <c:v>0.12012731481481481</c:v>
                </c:pt>
                <c:pt idx="10380">
                  <c:v>0.12013888888888889</c:v>
                </c:pt>
                <c:pt idx="10381">
                  <c:v>0.12015046296296296</c:v>
                </c:pt>
                <c:pt idx="10382">
                  <c:v>0.12016203703703704</c:v>
                </c:pt>
                <c:pt idx="10383">
                  <c:v>0.12017361111111111</c:v>
                </c:pt>
                <c:pt idx="10384">
                  <c:v>0.12018518518518519</c:v>
                </c:pt>
                <c:pt idx="10385">
                  <c:v>0.12019675925925925</c:v>
                </c:pt>
                <c:pt idx="10386">
                  <c:v>0.12020833333333333</c:v>
                </c:pt>
                <c:pt idx="10387">
                  <c:v>0.12021990740740741</c:v>
                </c:pt>
                <c:pt idx="10388">
                  <c:v>0.12023148148148148</c:v>
                </c:pt>
                <c:pt idx="10389">
                  <c:v>0.12024305555555556</c:v>
                </c:pt>
                <c:pt idx="10390">
                  <c:v>0.12025462962962963</c:v>
                </c:pt>
                <c:pt idx="10391">
                  <c:v>0.12026620370370371</c:v>
                </c:pt>
                <c:pt idx="10392">
                  <c:v>0.12027777777777778</c:v>
                </c:pt>
                <c:pt idx="10393">
                  <c:v>0.12028935185185186</c:v>
                </c:pt>
                <c:pt idx="10394">
                  <c:v>0.12030092592592592</c:v>
                </c:pt>
                <c:pt idx="10395">
                  <c:v>0.1203125</c:v>
                </c:pt>
                <c:pt idx="10396">
                  <c:v>0.12032407407407407</c:v>
                </c:pt>
                <c:pt idx="10397">
                  <c:v>0.12033564814814815</c:v>
                </c:pt>
                <c:pt idx="10398">
                  <c:v>0.12034722222222222</c:v>
                </c:pt>
                <c:pt idx="10399">
                  <c:v>0.1203587962962963</c:v>
                </c:pt>
                <c:pt idx="10400">
                  <c:v>0.12037037037037036</c:v>
                </c:pt>
                <c:pt idx="10401">
                  <c:v>0.12038194444444444</c:v>
                </c:pt>
                <c:pt idx="10402">
                  <c:v>0.12039351851851852</c:v>
                </c:pt>
                <c:pt idx="10403">
                  <c:v>0.12040509259259259</c:v>
                </c:pt>
                <c:pt idx="10404">
                  <c:v>0.12041666666666667</c:v>
                </c:pt>
                <c:pt idx="10405">
                  <c:v>0.12042824074074074</c:v>
                </c:pt>
                <c:pt idx="10406">
                  <c:v>0.12043981481481482</c:v>
                </c:pt>
                <c:pt idx="10407">
                  <c:v>0.12045138888888889</c:v>
                </c:pt>
                <c:pt idx="10408">
                  <c:v>0.12046296296296297</c:v>
                </c:pt>
                <c:pt idx="10409">
                  <c:v>0.12047453703703703</c:v>
                </c:pt>
                <c:pt idx="10410">
                  <c:v>0.12048611111111111</c:v>
                </c:pt>
                <c:pt idx="10411">
                  <c:v>0.12049768518518518</c:v>
                </c:pt>
                <c:pt idx="10412">
                  <c:v>0.12050925925925926</c:v>
                </c:pt>
                <c:pt idx="10413">
                  <c:v>0.12052083333333333</c:v>
                </c:pt>
                <c:pt idx="10414">
                  <c:v>0.12053240740740741</c:v>
                </c:pt>
                <c:pt idx="10415">
                  <c:v>0.12054398148148149</c:v>
                </c:pt>
                <c:pt idx="10416">
                  <c:v>0.12055555555555555</c:v>
                </c:pt>
                <c:pt idx="10417">
                  <c:v>0.12056712962962964</c:v>
                </c:pt>
                <c:pt idx="10418">
                  <c:v>0.1205787037037037</c:v>
                </c:pt>
                <c:pt idx="10419">
                  <c:v>0.12059027777777778</c:v>
                </c:pt>
                <c:pt idx="10420">
                  <c:v>0.12060185185185185</c:v>
                </c:pt>
                <c:pt idx="10421">
                  <c:v>0.12061342592592593</c:v>
                </c:pt>
                <c:pt idx="10422">
                  <c:v>0.120625</c:v>
                </c:pt>
                <c:pt idx="10423">
                  <c:v>0.12063657407407408</c:v>
                </c:pt>
                <c:pt idx="10424">
                  <c:v>0.12064814814814814</c:v>
                </c:pt>
                <c:pt idx="10425">
                  <c:v>0.12065972222222222</c:v>
                </c:pt>
                <c:pt idx="10426">
                  <c:v>0.12067129629629629</c:v>
                </c:pt>
                <c:pt idx="10427">
                  <c:v>0.12068287037037037</c:v>
                </c:pt>
                <c:pt idx="10428">
                  <c:v>0.12069444444444444</c:v>
                </c:pt>
                <c:pt idx="10429">
                  <c:v>0.12070601851851852</c:v>
                </c:pt>
                <c:pt idx="10430">
                  <c:v>0.1207175925925926</c:v>
                </c:pt>
                <c:pt idx="10431">
                  <c:v>0.12072916666666667</c:v>
                </c:pt>
                <c:pt idx="10432">
                  <c:v>0.12074074074074075</c:v>
                </c:pt>
                <c:pt idx="10433">
                  <c:v>0.12075231481481481</c:v>
                </c:pt>
                <c:pt idx="10434">
                  <c:v>0.12076388888888889</c:v>
                </c:pt>
                <c:pt idx="10435">
                  <c:v>0.12077546296296296</c:v>
                </c:pt>
                <c:pt idx="10436">
                  <c:v>0.12078703703703704</c:v>
                </c:pt>
                <c:pt idx="10437">
                  <c:v>0.12079861111111111</c:v>
                </c:pt>
                <c:pt idx="10438">
                  <c:v>0.12081018518518519</c:v>
                </c:pt>
                <c:pt idx="10439">
                  <c:v>0.12082175925925925</c:v>
                </c:pt>
                <c:pt idx="10440">
                  <c:v>0.12083333333333333</c:v>
                </c:pt>
                <c:pt idx="10441">
                  <c:v>0.1208449074074074</c:v>
                </c:pt>
                <c:pt idx="10442">
                  <c:v>0.12085648148148148</c:v>
                </c:pt>
                <c:pt idx="10443">
                  <c:v>0.12086805555555556</c:v>
                </c:pt>
                <c:pt idx="10444">
                  <c:v>0.12087962962962963</c:v>
                </c:pt>
                <c:pt idx="10445">
                  <c:v>0.12089120370370371</c:v>
                </c:pt>
                <c:pt idx="10446">
                  <c:v>0.12090277777777778</c:v>
                </c:pt>
                <c:pt idx="10447">
                  <c:v>0.12091435185185186</c:v>
                </c:pt>
                <c:pt idx="10448">
                  <c:v>0.12092592592592592</c:v>
                </c:pt>
                <c:pt idx="10449">
                  <c:v>0.1209375</c:v>
                </c:pt>
                <c:pt idx="10450">
                  <c:v>0.12094907407407407</c:v>
                </c:pt>
                <c:pt idx="10451">
                  <c:v>0.12096064814814815</c:v>
                </c:pt>
                <c:pt idx="10452">
                  <c:v>0.12097222222222222</c:v>
                </c:pt>
                <c:pt idx="10453">
                  <c:v>0.1209837962962963</c:v>
                </c:pt>
                <c:pt idx="10454">
                  <c:v>0.12099537037037036</c:v>
                </c:pt>
                <c:pt idx="10455">
                  <c:v>0.12100694444444444</c:v>
                </c:pt>
                <c:pt idx="10456">
                  <c:v>0.12101851851851853</c:v>
                </c:pt>
                <c:pt idx="10457">
                  <c:v>0.12103009259259259</c:v>
                </c:pt>
                <c:pt idx="10458">
                  <c:v>0.12104166666666667</c:v>
                </c:pt>
                <c:pt idx="10459">
                  <c:v>0.12105324074074074</c:v>
                </c:pt>
                <c:pt idx="10460">
                  <c:v>0.12106481481481482</c:v>
                </c:pt>
                <c:pt idx="10461">
                  <c:v>0.12107638888888889</c:v>
                </c:pt>
                <c:pt idx="10462">
                  <c:v>0.12108796296296297</c:v>
                </c:pt>
                <c:pt idx="10463">
                  <c:v>0.12109953703703703</c:v>
                </c:pt>
                <c:pt idx="10464">
                  <c:v>0.12111111111111111</c:v>
                </c:pt>
                <c:pt idx="10465">
                  <c:v>0.12112268518518518</c:v>
                </c:pt>
                <c:pt idx="10466">
                  <c:v>0.12113425925925926</c:v>
                </c:pt>
                <c:pt idx="10467">
                  <c:v>0.12114583333333333</c:v>
                </c:pt>
                <c:pt idx="10468">
                  <c:v>0.12115740740740741</c:v>
                </c:pt>
                <c:pt idx="10469">
                  <c:v>0.12116898148148147</c:v>
                </c:pt>
                <c:pt idx="10470">
                  <c:v>0.12118055555555556</c:v>
                </c:pt>
                <c:pt idx="10471">
                  <c:v>0.12119212962962964</c:v>
                </c:pt>
                <c:pt idx="10472">
                  <c:v>0.1212037037037037</c:v>
                </c:pt>
                <c:pt idx="10473">
                  <c:v>0.12121527777777778</c:v>
                </c:pt>
                <c:pt idx="10474">
                  <c:v>0.12122685185185185</c:v>
                </c:pt>
                <c:pt idx="10475">
                  <c:v>0.12123842592592593</c:v>
                </c:pt>
                <c:pt idx="10476">
                  <c:v>0.12125</c:v>
                </c:pt>
                <c:pt idx="10477">
                  <c:v>0.12126157407407408</c:v>
                </c:pt>
                <c:pt idx="10478">
                  <c:v>0.12127314814814814</c:v>
                </c:pt>
                <c:pt idx="10479">
                  <c:v>0.12128472222222222</c:v>
                </c:pt>
                <c:pt idx="10480">
                  <c:v>0.12129629629629629</c:v>
                </c:pt>
                <c:pt idx="10481">
                  <c:v>0.12130787037037037</c:v>
                </c:pt>
                <c:pt idx="10482">
                  <c:v>0.12131944444444444</c:v>
                </c:pt>
                <c:pt idx="10483">
                  <c:v>0.12133101851851852</c:v>
                </c:pt>
                <c:pt idx="10484">
                  <c:v>0.1213425925925926</c:v>
                </c:pt>
                <c:pt idx="10485">
                  <c:v>0.12135416666666667</c:v>
                </c:pt>
                <c:pt idx="10486">
                  <c:v>0.12136574074074075</c:v>
                </c:pt>
                <c:pt idx="10487">
                  <c:v>0.12137731481481481</c:v>
                </c:pt>
                <c:pt idx="10488">
                  <c:v>0.12138888888888889</c:v>
                </c:pt>
                <c:pt idx="10489">
                  <c:v>0.12140046296296296</c:v>
                </c:pt>
                <c:pt idx="10490">
                  <c:v>0.12141203703703704</c:v>
                </c:pt>
                <c:pt idx="10491">
                  <c:v>0.12142361111111111</c:v>
                </c:pt>
                <c:pt idx="10492">
                  <c:v>0.12143518518518519</c:v>
                </c:pt>
                <c:pt idx="10493">
                  <c:v>0.12144675925925925</c:v>
                </c:pt>
                <c:pt idx="10494">
                  <c:v>0.12145833333333333</c:v>
                </c:pt>
                <c:pt idx="10495">
                  <c:v>0.1214699074074074</c:v>
                </c:pt>
                <c:pt idx="10496">
                  <c:v>0.12148148148148148</c:v>
                </c:pt>
                <c:pt idx="10497">
                  <c:v>0.12149305555555556</c:v>
                </c:pt>
                <c:pt idx="10498">
                  <c:v>0.12150462962962963</c:v>
                </c:pt>
                <c:pt idx="10499">
                  <c:v>0.12151620370370371</c:v>
                </c:pt>
                <c:pt idx="10500">
                  <c:v>0.12152777777777778</c:v>
                </c:pt>
                <c:pt idx="10501">
                  <c:v>0.12153935185185186</c:v>
                </c:pt>
                <c:pt idx="10502">
                  <c:v>0.12155092592592592</c:v>
                </c:pt>
                <c:pt idx="10503">
                  <c:v>0.1215625</c:v>
                </c:pt>
                <c:pt idx="10504">
                  <c:v>0.12157407407407407</c:v>
                </c:pt>
                <c:pt idx="10505">
                  <c:v>0.12158564814814815</c:v>
                </c:pt>
                <c:pt idx="10506">
                  <c:v>0.12159722222222222</c:v>
                </c:pt>
                <c:pt idx="10507">
                  <c:v>0.1216087962962963</c:v>
                </c:pt>
                <c:pt idx="10508">
                  <c:v>0.12162037037037036</c:v>
                </c:pt>
                <c:pt idx="10509">
                  <c:v>0.12163194444444445</c:v>
                </c:pt>
                <c:pt idx="10510">
                  <c:v>0.12164351851851851</c:v>
                </c:pt>
                <c:pt idx="10511">
                  <c:v>0.12165509259259259</c:v>
                </c:pt>
                <c:pt idx="10512">
                  <c:v>0.12166666666666667</c:v>
                </c:pt>
                <c:pt idx="10513">
                  <c:v>0.12167824074074074</c:v>
                </c:pt>
                <c:pt idx="10514">
                  <c:v>0.12168981481481482</c:v>
                </c:pt>
                <c:pt idx="10515">
                  <c:v>0.12170138888888889</c:v>
                </c:pt>
                <c:pt idx="10516">
                  <c:v>0.12171296296296297</c:v>
                </c:pt>
                <c:pt idx="10517">
                  <c:v>0.12172453703703703</c:v>
                </c:pt>
                <c:pt idx="10518">
                  <c:v>0.12173611111111111</c:v>
                </c:pt>
                <c:pt idx="10519">
                  <c:v>0.12174768518518518</c:v>
                </c:pt>
                <c:pt idx="10520">
                  <c:v>0.12175925925925926</c:v>
                </c:pt>
                <c:pt idx="10521">
                  <c:v>0.12177083333333333</c:v>
                </c:pt>
                <c:pt idx="10522">
                  <c:v>0.12178240740740741</c:v>
                </c:pt>
                <c:pt idx="10523">
                  <c:v>0.12179398148148148</c:v>
                </c:pt>
                <c:pt idx="10524">
                  <c:v>0.12180555555555556</c:v>
                </c:pt>
                <c:pt idx="10525">
                  <c:v>0.12181712962962964</c:v>
                </c:pt>
                <c:pt idx="10526">
                  <c:v>0.1218287037037037</c:v>
                </c:pt>
                <c:pt idx="10527">
                  <c:v>0.12184027777777778</c:v>
                </c:pt>
                <c:pt idx="10528">
                  <c:v>0.12185185185185185</c:v>
                </c:pt>
                <c:pt idx="10529">
                  <c:v>0.12186342592592593</c:v>
                </c:pt>
                <c:pt idx="10530">
                  <c:v>0.121875</c:v>
                </c:pt>
                <c:pt idx="10531">
                  <c:v>0.12188657407407408</c:v>
                </c:pt>
                <c:pt idx="10532">
                  <c:v>0.12189814814814814</c:v>
                </c:pt>
                <c:pt idx="10533">
                  <c:v>0.12190972222222222</c:v>
                </c:pt>
                <c:pt idx="10534">
                  <c:v>0.12192129629629629</c:v>
                </c:pt>
                <c:pt idx="10535">
                  <c:v>0.12193287037037037</c:v>
                </c:pt>
                <c:pt idx="10536">
                  <c:v>0.12194444444444444</c:v>
                </c:pt>
                <c:pt idx="10537">
                  <c:v>0.12195601851851852</c:v>
                </c:pt>
                <c:pt idx="10538">
                  <c:v>0.12196759259259259</c:v>
                </c:pt>
                <c:pt idx="10539">
                  <c:v>0.12197916666666667</c:v>
                </c:pt>
                <c:pt idx="10540">
                  <c:v>0.12199074074074075</c:v>
                </c:pt>
                <c:pt idx="10541">
                  <c:v>0.12200231481481481</c:v>
                </c:pt>
                <c:pt idx="10542">
                  <c:v>0.12201388888888889</c:v>
                </c:pt>
                <c:pt idx="10543">
                  <c:v>0.12202546296296296</c:v>
                </c:pt>
                <c:pt idx="10544">
                  <c:v>0.12203703703703704</c:v>
                </c:pt>
                <c:pt idx="10545">
                  <c:v>0.12204861111111111</c:v>
                </c:pt>
                <c:pt idx="10546">
                  <c:v>0.12206018518518519</c:v>
                </c:pt>
                <c:pt idx="10547">
                  <c:v>0.12207175925925925</c:v>
                </c:pt>
                <c:pt idx="10548">
                  <c:v>0.12208333333333334</c:v>
                </c:pt>
                <c:pt idx="10549">
                  <c:v>0.1220949074074074</c:v>
                </c:pt>
                <c:pt idx="10550">
                  <c:v>0.12210648148148148</c:v>
                </c:pt>
                <c:pt idx="10551">
                  <c:v>0.12211805555555555</c:v>
                </c:pt>
                <c:pt idx="10552">
                  <c:v>0.12212962962962963</c:v>
                </c:pt>
                <c:pt idx="10553">
                  <c:v>0.12214120370370371</c:v>
                </c:pt>
                <c:pt idx="10554">
                  <c:v>0.12215277777777778</c:v>
                </c:pt>
                <c:pt idx="10555">
                  <c:v>0.12216435185185186</c:v>
                </c:pt>
                <c:pt idx="10556">
                  <c:v>0.12217592592592592</c:v>
                </c:pt>
                <c:pt idx="10557">
                  <c:v>0.1221875</c:v>
                </c:pt>
                <c:pt idx="10558">
                  <c:v>0.12219907407407407</c:v>
                </c:pt>
                <c:pt idx="10559">
                  <c:v>0.12221064814814815</c:v>
                </c:pt>
                <c:pt idx="10560">
                  <c:v>0.12222222222222222</c:v>
                </c:pt>
                <c:pt idx="10561">
                  <c:v>0.1222337962962963</c:v>
                </c:pt>
                <c:pt idx="10562">
                  <c:v>0.12224537037037037</c:v>
                </c:pt>
                <c:pt idx="10563">
                  <c:v>0.12225694444444445</c:v>
                </c:pt>
                <c:pt idx="10564">
                  <c:v>0.12226851851851851</c:v>
                </c:pt>
                <c:pt idx="10565">
                  <c:v>0.12228009259259259</c:v>
                </c:pt>
                <c:pt idx="10566">
                  <c:v>0.12229166666666667</c:v>
                </c:pt>
                <c:pt idx="10567">
                  <c:v>0.12230324074074074</c:v>
                </c:pt>
                <c:pt idx="10568">
                  <c:v>0.12231481481481482</c:v>
                </c:pt>
                <c:pt idx="10569">
                  <c:v>0.12232638888888889</c:v>
                </c:pt>
                <c:pt idx="10570">
                  <c:v>0.12233796296296297</c:v>
                </c:pt>
                <c:pt idx="10571">
                  <c:v>0.12234953703703703</c:v>
                </c:pt>
                <c:pt idx="10572">
                  <c:v>0.12236111111111111</c:v>
                </c:pt>
                <c:pt idx="10573">
                  <c:v>0.12237268518518518</c:v>
                </c:pt>
                <c:pt idx="10574">
                  <c:v>0.12238425925925926</c:v>
                </c:pt>
                <c:pt idx="10575">
                  <c:v>0.12239583333333333</c:v>
                </c:pt>
                <c:pt idx="10576">
                  <c:v>0.12240740740740741</c:v>
                </c:pt>
                <c:pt idx="10577">
                  <c:v>0.12241898148148148</c:v>
                </c:pt>
                <c:pt idx="10578">
                  <c:v>0.12243055555555556</c:v>
                </c:pt>
                <c:pt idx="10579">
                  <c:v>0.12244212962962962</c:v>
                </c:pt>
                <c:pt idx="10580">
                  <c:v>0.1224537037037037</c:v>
                </c:pt>
                <c:pt idx="10581">
                  <c:v>0.12246527777777778</c:v>
                </c:pt>
                <c:pt idx="10582">
                  <c:v>0.12247685185185185</c:v>
                </c:pt>
                <c:pt idx="10583">
                  <c:v>0.12248842592592593</c:v>
                </c:pt>
                <c:pt idx="10584">
                  <c:v>0.1225</c:v>
                </c:pt>
                <c:pt idx="10585">
                  <c:v>0.12251157407407408</c:v>
                </c:pt>
                <c:pt idx="10586">
                  <c:v>0.12252314814814814</c:v>
                </c:pt>
                <c:pt idx="10587">
                  <c:v>0.12253472222222223</c:v>
                </c:pt>
                <c:pt idx="10588">
                  <c:v>0.12254629629629629</c:v>
                </c:pt>
                <c:pt idx="10589">
                  <c:v>0.12255787037037037</c:v>
                </c:pt>
                <c:pt idx="10590">
                  <c:v>0.12256944444444444</c:v>
                </c:pt>
                <c:pt idx="10591">
                  <c:v>0.12258101851851852</c:v>
                </c:pt>
                <c:pt idx="10592">
                  <c:v>0.12259259259259259</c:v>
                </c:pt>
                <c:pt idx="10593">
                  <c:v>0.12260416666666667</c:v>
                </c:pt>
                <c:pt idx="10594">
                  <c:v>0.12261574074074075</c:v>
                </c:pt>
                <c:pt idx="10595">
                  <c:v>0.12262731481481481</c:v>
                </c:pt>
                <c:pt idx="10596">
                  <c:v>0.12263888888888889</c:v>
                </c:pt>
                <c:pt idx="10597">
                  <c:v>0.12265046296296296</c:v>
                </c:pt>
                <c:pt idx="10598">
                  <c:v>0.12266203703703704</c:v>
                </c:pt>
                <c:pt idx="10599">
                  <c:v>0.12267361111111111</c:v>
                </c:pt>
                <c:pt idx="10600">
                  <c:v>0.12268518518518519</c:v>
                </c:pt>
                <c:pt idx="10601">
                  <c:v>0.12269675925925926</c:v>
                </c:pt>
                <c:pt idx="10602">
                  <c:v>0.12270833333333334</c:v>
                </c:pt>
                <c:pt idx="10603">
                  <c:v>0.1227199074074074</c:v>
                </c:pt>
                <c:pt idx="10604">
                  <c:v>0.12273148148148148</c:v>
                </c:pt>
                <c:pt idx="10605">
                  <c:v>0.12274305555555555</c:v>
                </c:pt>
                <c:pt idx="10606">
                  <c:v>0.12275462962962963</c:v>
                </c:pt>
                <c:pt idx="10607">
                  <c:v>0.1227662037037037</c:v>
                </c:pt>
                <c:pt idx="10608">
                  <c:v>0.12277777777777778</c:v>
                </c:pt>
                <c:pt idx="10609">
                  <c:v>0.12278935185185186</c:v>
                </c:pt>
                <c:pt idx="10610">
                  <c:v>0.12280092592592592</c:v>
                </c:pt>
                <c:pt idx="10611">
                  <c:v>0.1228125</c:v>
                </c:pt>
                <c:pt idx="10612">
                  <c:v>0.12282407407407407</c:v>
                </c:pt>
                <c:pt idx="10613">
                  <c:v>0.12283564814814815</c:v>
                </c:pt>
                <c:pt idx="10614">
                  <c:v>0.12284722222222222</c:v>
                </c:pt>
                <c:pt idx="10615">
                  <c:v>0.1228587962962963</c:v>
                </c:pt>
                <c:pt idx="10616">
                  <c:v>0.12287037037037037</c:v>
                </c:pt>
                <c:pt idx="10617">
                  <c:v>0.12288194444444445</c:v>
                </c:pt>
                <c:pt idx="10618">
                  <c:v>0.12289351851851851</c:v>
                </c:pt>
                <c:pt idx="10619">
                  <c:v>0.12290509259259259</c:v>
                </c:pt>
                <c:pt idx="10620">
                  <c:v>0.12291666666666666</c:v>
                </c:pt>
                <c:pt idx="10621">
                  <c:v>0.12292824074074074</c:v>
                </c:pt>
                <c:pt idx="10622">
                  <c:v>0.12293981481481482</c:v>
                </c:pt>
                <c:pt idx="10623">
                  <c:v>0.12295138888888889</c:v>
                </c:pt>
                <c:pt idx="10624">
                  <c:v>0.12296296296296297</c:v>
                </c:pt>
                <c:pt idx="10625">
                  <c:v>0.12297453703703703</c:v>
                </c:pt>
                <c:pt idx="10626">
                  <c:v>0.12298611111111112</c:v>
                </c:pt>
                <c:pt idx="10627">
                  <c:v>0.12299768518518518</c:v>
                </c:pt>
                <c:pt idx="10628">
                  <c:v>0.12300925925925926</c:v>
                </c:pt>
                <c:pt idx="10629">
                  <c:v>0.12302083333333333</c:v>
                </c:pt>
                <c:pt idx="10630">
                  <c:v>0.12303240740740741</c:v>
                </c:pt>
                <c:pt idx="10631">
                  <c:v>0.12304398148148148</c:v>
                </c:pt>
                <c:pt idx="10632">
                  <c:v>0.12305555555555556</c:v>
                </c:pt>
                <c:pt idx="10633">
                  <c:v>0.12306712962962962</c:v>
                </c:pt>
                <c:pt idx="10634">
                  <c:v>0.1230787037037037</c:v>
                </c:pt>
                <c:pt idx="10635">
                  <c:v>0.12309027777777778</c:v>
                </c:pt>
                <c:pt idx="10636">
                  <c:v>0.12310185185185185</c:v>
                </c:pt>
                <c:pt idx="10637">
                  <c:v>0.12311342592592593</c:v>
                </c:pt>
                <c:pt idx="10638">
                  <c:v>0.123125</c:v>
                </c:pt>
                <c:pt idx="10639">
                  <c:v>0.12313657407407408</c:v>
                </c:pt>
                <c:pt idx="10640">
                  <c:v>0.12314814814814815</c:v>
                </c:pt>
                <c:pt idx="10641">
                  <c:v>0.12315972222222223</c:v>
                </c:pt>
                <c:pt idx="10642">
                  <c:v>0.12317129629629629</c:v>
                </c:pt>
                <c:pt idx="10643">
                  <c:v>0.12318287037037037</c:v>
                </c:pt>
                <c:pt idx="10644">
                  <c:v>0.12319444444444444</c:v>
                </c:pt>
                <c:pt idx="10645">
                  <c:v>0.12320601851851852</c:v>
                </c:pt>
                <c:pt idx="10646">
                  <c:v>0.12321759259259259</c:v>
                </c:pt>
                <c:pt idx="10647">
                  <c:v>0.12322916666666667</c:v>
                </c:pt>
                <c:pt idx="10648">
                  <c:v>0.12324074074074073</c:v>
                </c:pt>
                <c:pt idx="10649">
                  <c:v>0.12325231481481481</c:v>
                </c:pt>
                <c:pt idx="10650">
                  <c:v>0.1232638888888889</c:v>
                </c:pt>
                <c:pt idx="10651">
                  <c:v>0.12327546296296296</c:v>
                </c:pt>
                <c:pt idx="10652">
                  <c:v>0.12328703703703704</c:v>
                </c:pt>
                <c:pt idx="10653">
                  <c:v>0.12329861111111111</c:v>
                </c:pt>
                <c:pt idx="10654">
                  <c:v>0.12331018518518519</c:v>
                </c:pt>
                <c:pt idx="10655">
                  <c:v>0.12332175925925926</c:v>
                </c:pt>
                <c:pt idx="10656">
                  <c:v>0.12333333333333334</c:v>
                </c:pt>
                <c:pt idx="10657">
                  <c:v>0.1233449074074074</c:v>
                </c:pt>
                <c:pt idx="10658">
                  <c:v>0.12335648148148148</c:v>
                </c:pt>
                <c:pt idx="10659">
                  <c:v>0.12336805555555555</c:v>
                </c:pt>
                <c:pt idx="10660">
                  <c:v>0.12337962962962963</c:v>
                </c:pt>
                <c:pt idx="10661">
                  <c:v>0.1233912037037037</c:v>
                </c:pt>
                <c:pt idx="10662">
                  <c:v>0.12340277777777778</c:v>
                </c:pt>
                <c:pt idx="10663">
                  <c:v>0.12341435185185186</c:v>
                </c:pt>
                <c:pt idx="10664">
                  <c:v>0.12342592592592593</c:v>
                </c:pt>
                <c:pt idx="10665">
                  <c:v>0.12343750000000001</c:v>
                </c:pt>
                <c:pt idx="10666">
                  <c:v>0.12344907407407407</c:v>
                </c:pt>
                <c:pt idx="10667">
                  <c:v>0.12346064814814815</c:v>
                </c:pt>
                <c:pt idx="10668">
                  <c:v>0.12347222222222222</c:v>
                </c:pt>
                <c:pt idx="10669">
                  <c:v>0.1234837962962963</c:v>
                </c:pt>
                <c:pt idx="10670">
                  <c:v>0.12349537037037037</c:v>
                </c:pt>
                <c:pt idx="10671">
                  <c:v>0.12350694444444445</c:v>
                </c:pt>
                <c:pt idx="10672">
                  <c:v>0.12351851851851851</c:v>
                </c:pt>
                <c:pt idx="10673">
                  <c:v>0.12353009259259259</c:v>
                </c:pt>
                <c:pt idx="10674">
                  <c:v>0.12354166666666666</c:v>
                </c:pt>
                <c:pt idx="10675">
                  <c:v>0.12355324074074074</c:v>
                </c:pt>
                <c:pt idx="10676">
                  <c:v>0.12356481481481481</c:v>
                </c:pt>
                <c:pt idx="10677">
                  <c:v>0.12357638888888889</c:v>
                </c:pt>
                <c:pt idx="10678">
                  <c:v>0.12358796296296297</c:v>
                </c:pt>
                <c:pt idx="10679">
                  <c:v>0.12359953703703704</c:v>
                </c:pt>
                <c:pt idx="10680">
                  <c:v>0.12361111111111112</c:v>
                </c:pt>
                <c:pt idx="10681">
                  <c:v>0.12362268518518518</c:v>
                </c:pt>
                <c:pt idx="10682">
                  <c:v>0.12363425925925926</c:v>
                </c:pt>
                <c:pt idx="10683">
                  <c:v>0.12364583333333333</c:v>
                </c:pt>
                <c:pt idx="10684">
                  <c:v>0.12365740740740741</c:v>
                </c:pt>
                <c:pt idx="10685">
                  <c:v>0.12366898148148148</c:v>
                </c:pt>
                <c:pt idx="10686">
                  <c:v>0.12368055555555556</c:v>
                </c:pt>
                <c:pt idx="10687">
                  <c:v>0.12369212962962962</c:v>
                </c:pt>
                <c:pt idx="10688">
                  <c:v>0.1237037037037037</c:v>
                </c:pt>
                <c:pt idx="10689">
                  <c:v>0.12371527777777777</c:v>
                </c:pt>
                <c:pt idx="10690">
                  <c:v>0.12372685185185185</c:v>
                </c:pt>
                <c:pt idx="10691">
                  <c:v>0.12373842592592593</c:v>
                </c:pt>
                <c:pt idx="10692">
                  <c:v>0.12375</c:v>
                </c:pt>
                <c:pt idx="10693">
                  <c:v>0.12376157407407408</c:v>
                </c:pt>
                <c:pt idx="10694">
                  <c:v>0.12377314814814815</c:v>
                </c:pt>
                <c:pt idx="10695">
                  <c:v>0.12378472222222223</c:v>
                </c:pt>
                <c:pt idx="10696">
                  <c:v>0.12379629629629629</c:v>
                </c:pt>
                <c:pt idx="10697">
                  <c:v>0.12380787037037037</c:v>
                </c:pt>
                <c:pt idx="10698">
                  <c:v>0.12381944444444444</c:v>
                </c:pt>
                <c:pt idx="10699">
                  <c:v>0.12383101851851852</c:v>
                </c:pt>
                <c:pt idx="10700">
                  <c:v>0.12384259259259259</c:v>
                </c:pt>
                <c:pt idx="10701">
                  <c:v>0.12385416666666667</c:v>
                </c:pt>
                <c:pt idx="10702">
                  <c:v>0.12386574074074073</c:v>
                </c:pt>
                <c:pt idx="10703">
                  <c:v>0.12387731481481482</c:v>
                </c:pt>
                <c:pt idx="10704">
                  <c:v>0.1238888888888889</c:v>
                </c:pt>
                <c:pt idx="10705">
                  <c:v>0.12390046296296296</c:v>
                </c:pt>
                <c:pt idx="10706">
                  <c:v>0.12391203703703704</c:v>
                </c:pt>
                <c:pt idx="10707">
                  <c:v>0.12392361111111111</c:v>
                </c:pt>
                <c:pt idx="10708">
                  <c:v>0.12393518518518519</c:v>
                </c:pt>
                <c:pt idx="10709">
                  <c:v>0.12394675925925926</c:v>
                </c:pt>
                <c:pt idx="10710">
                  <c:v>0.12395833333333334</c:v>
                </c:pt>
                <c:pt idx="10711">
                  <c:v>0.1239699074074074</c:v>
                </c:pt>
                <c:pt idx="10712">
                  <c:v>0.12398148148148148</c:v>
                </c:pt>
                <c:pt idx="10713">
                  <c:v>0.12399305555555555</c:v>
                </c:pt>
                <c:pt idx="10714">
                  <c:v>0.12400462962962963</c:v>
                </c:pt>
                <c:pt idx="10715">
                  <c:v>0.1240162037037037</c:v>
                </c:pt>
                <c:pt idx="10716">
                  <c:v>0.12402777777777778</c:v>
                </c:pt>
                <c:pt idx="10717">
                  <c:v>0.12403935185185185</c:v>
                </c:pt>
                <c:pt idx="10718">
                  <c:v>0.12405092592592593</c:v>
                </c:pt>
                <c:pt idx="10719">
                  <c:v>0.12406250000000001</c:v>
                </c:pt>
                <c:pt idx="10720">
                  <c:v>0.12407407407407407</c:v>
                </c:pt>
                <c:pt idx="10721">
                  <c:v>0.12408564814814815</c:v>
                </c:pt>
                <c:pt idx="10722">
                  <c:v>0.12409722222222222</c:v>
                </c:pt>
                <c:pt idx="10723">
                  <c:v>0.1241087962962963</c:v>
                </c:pt>
                <c:pt idx="10724">
                  <c:v>0.12412037037037037</c:v>
                </c:pt>
                <c:pt idx="10725">
                  <c:v>0.12413194444444445</c:v>
                </c:pt>
                <c:pt idx="10726">
                  <c:v>0.12414351851851851</c:v>
                </c:pt>
                <c:pt idx="10727">
                  <c:v>0.12415509259259259</c:v>
                </c:pt>
                <c:pt idx="10728">
                  <c:v>0.12416666666666666</c:v>
                </c:pt>
                <c:pt idx="10729">
                  <c:v>0.12417824074074074</c:v>
                </c:pt>
                <c:pt idx="10730">
                  <c:v>0.12418981481481481</c:v>
                </c:pt>
                <c:pt idx="10731">
                  <c:v>0.12420138888888889</c:v>
                </c:pt>
                <c:pt idx="10732">
                  <c:v>0.12421296296296297</c:v>
                </c:pt>
                <c:pt idx="10733">
                  <c:v>0.12422453703703704</c:v>
                </c:pt>
                <c:pt idx="10734">
                  <c:v>0.12423611111111112</c:v>
                </c:pt>
                <c:pt idx="10735">
                  <c:v>0.12424768518518518</c:v>
                </c:pt>
                <c:pt idx="10736">
                  <c:v>0.12425925925925926</c:v>
                </c:pt>
                <c:pt idx="10737">
                  <c:v>0.12427083333333333</c:v>
                </c:pt>
                <c:pt idx="10738">
                  <c:v>0.12428240740740741</c:v>
                </c:pt>
                <c:pt idx="10739">
                  <c:v>0.12429398148148148</c:v>
                </c:pt>
                <c:pt idx="10740">
                  <c:v>0.12430555555555556</c:v>
                </c:pt>
                <c:pt idx="10741">
                  <c:v>0.12431712962962962</c:v>
                </c:pt>
                <c:pt idx="10742">
                  <c:v>0.12432870370370371</c:v>
                </c:pt>
                <c:pt idx="10743">
                  <c:v>0.12434027777777777</c:v>
                </c:pt>
                <c:pt idx="10744">
                  <c:v>0.12435185185185185</c:v>
                </c:pt>
                <c:pt idx="10745">
                  <c:v>0.12436342592592593</c:v>
                </c:pt>
                <c:pt idx="10746">
                  <c:v>0.124375</c:v>
                </c:pt>
                <c:pt idx="10747">
                  <c:v>0.12438657407407408</c:v>
                </c:pt>
                <c:pt idx="10748">
                  <c:v>0.12439814814814815</c:v>
                </c:pt>
                <c:pt idx="10749">
                  <c:v>0.12440972222222223</c:v>
                </c:pt>
                <c:pt idx="10750">
                  <c:v>0.12442129629629629</c:v>
                </c:pt>
                <c:pt idx="10751">
                  <c:v>0.12443287037037037</c:v>
                </c:pt>
                <c:pt idx="10752">
                  <c:v>0.12444444444444444</c:v>
                </c:pt>
                <c:pt idx="10753">
                  <c:v>0.12445601851851852</c:v>
                </c:pt>
                <c:pt idx="10754">
                  <c:v>0.12446759259259259</c:v>
                </c:pt>
                <c:pt idx="10755">
                  <c:v>0.12447916666666667</c:v>
                </c:pt>
                <c:pt idx="10756">
                  <c:v>0.12449074074074074</c:v>
                </c:pt>
                <c:pt idx="10757">
                  <c:v>0.12450231481481482</c:v>
                </c:pt>
                <c:pt idx="10758">
                  <c:v>0.12451388888888888</c:v>
                </c:pt>
                <c:pt idx="10759">
                  <c:v>0.12452546296296296</c:v>
                </c:pt>
                <c:pt idx="10760">
                  <c:v>0.12453703703703704</c:v>
                </c:pt>
                <c:pt idx="10761">
                  <c:v>0.12454861111111111</c:v>
                </c:pt>
                <c:pt idx="10762">
                  <c:v>0.12456018518518519</c:v>
                </c:pt>
                <c:pt idx="10763">
                  <c:v>0.12457175925925926</c:v>
                </c:pt>
                <c:pt idx="10764">
                  <c:v>0.12458333333333334</c:v>
                </c:pt>
                <c:pt idx="10765">
                  <c:v>0.1245949074074074</c:v>
                </c:pt>
                <c:pt idx="10766">
                  <c:v>0.12460648148148148</c:v>
                </c:pt>
                <c:pt idx="10767">
                  <c:v>0.12461805555555555</c:v>
                </c:pt>
                <c:pt idx="10768">
                  <c:v>0.12462962962962963</c:v>
                </c:pt>
                <c:pt idx="10769">
                  <c:v>0.1246412037037037</c:v>
                </c:pt>
                <c:pt idx="10770">
                  <c:v>0.12465277777777778</c:v>
                </c:pt>
                <c:pt idx="10771">
                  <c:v>0.12466435185185185</c:v>
                </c:pt>
                <c:pt idx="10772">
                  <c:v>0.12467592592592593</c:v>
                </c:pt>
                <c:pt idx="10773">
                  <c:v>0.12468750000000001</c:v>
                </c:pt>
                <c:pt idx="10774">
                  <c:v>0.12469907407407407</c:v>
                </c:pt>
                <c:pt idx="10775">
                  <c:v>0.12471064814814815</c:v>
                </c:pt>
                <c:pt idx="10776">
                  <c:v>0.12472222222222222</c:v>
                </c:pt>
                <c:pt idx="10777">
                  <c:v>0.1247337962962963</c:v>
                </c:pt>
                <c:pt idx="10778">
                  <c:v>0.12474537037037037</c:v>
                </c:pt>
                <c:pt idx="10779">
                  <c:v>0.12475694444444445</c:v>
                </c:pt>
                <c:pt idx="10780">
                  <c:v>0.12476851851851851</c:v>
                </c:pt>
                <c:pt idx="10781">
                  <c:v>0.1247800925925926</c:v>
                </c:pt>
                <c:pt idx="10782">
                  <c:v>0.12479166666666666</c:v>
                </c:pt>
                <c:pt idx="10783">
                  <c:v>0.12480324074074074</c:v>
                </c:pt>
                <c:pt idx="10784">
                  <c:v>0.12481481481481481</c:v>
                </c:pt>
                <c:pt idx="10785">
                  <c:v>0.12482638888888889</c:v>
                </c:pt>
                <c:pt idx="10786">
                  <c:v>0.12483796296296296</c:v>
                </c:pt>
                <c:pt idx="10787">
                  <c:v>0.12484953703703704</c:v>
                </c:pt>
                <c:pt idx="10788">
                  <c:v>0.12486111111111112</c:v>
                </c:pt>
                <c:pt idx="10789">
                  <c:v>0.12487268518518518</c:v>
                </c:pt>
                <c:pt idx="10790">
                  <c:v>0.12488425925925926</c:v>
                </c:pt>
                <c:pt idx="10791">
                  <c:v>0.12489583333333333</c:v>
                </c:pt>
                <c:pt idx="10792">
                  <c:v>0.12490740740740741</c:v>
                </c:pt>
                <c:pt idx="10793">
                  <c:v>0.12491898148148148</c:v>
                </c:pt>
                <c:pt idx="10794">
                  <c:v>0.12493055555555556</c:v>
                </c:pt>
                <c:pt idx="10795">
                  <c:v>0.12494212962962963</c:v>
                </c:pt>
                <c:pt idx="10796">
                  <c:v>0.12495370370370371</c:v>
                </c:pt>
                <c:pt idx="10797">
                  <c:v>0.12496527777777777</c:v>
                </c:pt>
                <c:pt idx="10798">
                  <c:v>0.12497685185185185</c:v>
                </c:pt>
                <c:pt idx="10799">
                  <c:v>0.12498842592592592</c:v>
                </c:pt>
                <c:pt idx="10800">
                  <c:v>0.125</c:v>
                </c:pt>
                <c:pt idx="10801">
                  <c:v>0.12501157407407407</c:v>
                </c:pt>
                <c:pt idx="10802">
                  <c:v>0.12502314814814816</c:v>
                </c:pt>
                <c:pt idx="10803">
                  <c:v>0.12503472222222223</c:v>
                </c:pt>
                <c:pt idx="10804">
                  <c:v>0.12504629629629629</c:v>
                </c:pt>
                <c:pt idx="10805">
                  <c:v>0.12505787037037036</c:v>
                </c:pt>
                <c:pt idx="10806">
                  <c:v>0.12506944444444446</c:v>
                </c:pt>
                <c:pt idx="10807">
                  <c:v>0.12508101851851852</c:v>
                </c:pt>
                <c:pt idx="10808">
                  <c:v>0.12509259259259259</c:v>
                </c:pt>
                <c:pt idx="10809">
                  <c:v>0.12510416666666666</c:v>
                </c:pt>
                <c:pt idx="10810">
                  <c:v>0.12511574074074075</c:v>
                </c:pt>
                <c:pt idx="10811">
                  <c:v>0.12512731481481482</c:v>
                </c:pt>
                <c:pt idx="10812">
                  <c:v>0.12513888888888888</c:v>
                </c:pt>
                <c:pt idx="10813">
                  <c:v>0.12515046296296295</c:v>
                </c:pt>
                <c:pt idx="10814">
                  <c:v>0.12516203703703704</c:v>
                </c:pt>
                <c:pt idx="10815">
                  <c:v>0.12517361111111111</c:v>
                </c:pt>
                <c:pt idx="10816">
                  <c:v>0.12518518518518518</c:v>
                </c:pt>
                <c:pt idx="10817">
                  <c:v>0.12519675925925927</c:v>
                </c:pt>
                <c:pt idx="10818">
                  <c:v>0.12520833333333334</c:v>
                </c:pt>
                <c:pt idx="10819">
                  <c:v>0.1252199074074074</c:v>
                </c:pt>
                <c:pt idx="10820">
                  <c:v>0.12523148148148147</c:v>
                </c:pt>
                <c:pt idx="10821">
                  <c:v>0.12524305555555557</c:v>
                </c:pt>
                <c:pt idx="10822">
                  <c:v>0.12525462962962963</c:v>
                </c:pt>
                <c:pt idx="10823">
                  <c:v>0.1252662037037037</c:v>
                </c:pt>
                <c:pt idx="10824">
                  <c:v>0.12527777777777777</c:v>
                </c:pt>
                <c:pt idx="10825">
                  <c:v>0.12528935185185186</c:v>
                </c:pt>
                <c:pt idx="10826">
                  <c:v>0.12530092592592593</c:v>
                </c:pt>
                <c:pt idx="10827">
                  <c:v>0.12531249999999999</c:v>
                </c:pt>
                <c:pt idx="10828">
                  <c:v>0.12532407407407409</c:v>
                </c:pt>
                <c:pt idx="10829">
                  <c:v>0.12533564814814815</c:v>
                </c:pt>
                <c:pt idx="10830">
                  <c:v>0.12534722222222222</c:v>
                </c:pt>
                <c:pt idx="10831">
                  <c:v>0.12535879629629629</c:v>
                </c:pt>
                <c:pt idx="10832">
                  <c:v>0.12537037037037038</c:v>
                </c:pt>
                <c:pt idx="10833">
                  <c:v>0.12538194444444445</c:v>
                </c:pt>
                <c:pt idx="10834">
                  <c:v>0.12539351851851852</c:v>
                </c:pt>
                <c:pt idx="10835">
                  <c:v>0.12540509259259258</c:v>
                </c:pt>
                <c:pt idx="10836">
                  <c:v>0.12541666666666668</c:v>
                </c:pt>
                <c:pt idx="10837">
                  <c:v>0.12542824074074074</c:v>
                </c:pt>
                <c:pt idx="10838">
                  <c:v>0.12543981481481481</c:v>
                </c:pt>
                <c:pt idx="10839">
                  <c:v>0.12545138888888888</c:v>
                </c:pt>
                <c:pt idx="10840">
                  <c:v>0.12546296296296297</c:v>
                </c:pt>
                <c:pt idx="10841">
                  <c:v>0.12547453703703704</c:v>
                </c:pt>
                <c:pt idx="10842">
                  <c:v>0.1254861111111111</c:v>
                </c:pt>
                <c:pt idx="10843">
                  <c:v>0.1254976851851852</c:v>
                </c:pt>
                <c:pt idx="10844">
                  <c:v>0.12550925925925926</c:v>
                </c:pt>
                <c:pt idx="10845">
                  <c:v>0.12552083333333333</c:v>
                </c:pt>
                <c:pt idx="10846">
                  <c:v>0.1255324074074074</c:v>
                </c:pt>
                <c:pt idx="10847">
                  <c:v>0.12554398148148149</c:v>
                </c:pt>
                <c:pt idx="10848">
                  <c:v>0.12555555555555556</c:v>
                </c:pt>
                <c:pt idx="10849">
                  <c:v>0.12556712962962963</c:v>
                </c:pt>
                <c:pt idx="10850">
                  <c:v>0.12557870370370369</c:v>
                </c:pt>
                <c:pt idx="10851">
                  <c:v>0.12559027777777779</c:v>
                </c:pt>
                <c:pt idx="10852">
                  <c:v>0.12560185185185185</c:v>
                </c:pt>
                <c:pt idx="10853">
                  <c:v>0.12561342592592592</c:v>
                </c:pt>
                <c:pt idx="10854">
                  <c:v>0.12562499999999999</c:v>
                </c:pt>
                <c:pt idx="10855">
                  <c:v>0.12563657407407408</c:v>
                </c:pt>
                <c:pt idx="10856">
                  <c:v>0.12564814814814815</c:v>
                </c:pt>
                <c:pt idx="10857">
                  <c:v>0.12565972222222221</c:v>
                </c:pt>
                <c:pt idx="10858">
                  <c:v>0.12567129629629631</c:v>
                </c:pt>
                <c:pt idx="10859">
                  <c:v>0.12568287037037038</c:v>
                </c:pt>
                <c:pt idx="10860">
                  <c:v>0.12569444444444444</c:v>
                </c:pt>
                <c:pt idx="10861">
                  <c:v>0.12570601851851851</c:v>
                </c:pt>
                <c:pt idx="10862">
                  <c:v>0.1257175925925926</c:v>
                </c:pt>
                <c:pt idx="10863">
                  <c:v>0.12572916666666667</c:v>
                </c:pt>
                <c:pt idx="10864">
                  <c:v>0.12574074074074074</c:v>
                </c:pt>
                <c:pt idx="10865">
                  <c:v>0.1257523148148148</c:v>
                </c:pt>
                <c:pt idx="10866">
                  <c:v>0.1257638888888889</c:v>
                </c:pt>
                <c:pt idx="10867">
                  <c:v>0.12577546296296296</c:v>
                </c:pt>
                <c:pt idx="10868">
                  <c:v>0.12578703703703703</c:v>
                </c:pt>
                <c:pt idx="10869">
                  <c:v>0.12579861111111112</c:v>
                </c:pt>
                <c:pt idx="10870">
                  <c:v>0.12581018518518519</c:v>
                </c:pt>
                <c:pt idx="10871">
                  <c:v>0.12582175925925926</c:v>
                </c:pt>
                <c:pt idx="10872">
                  <c:v>0.12583333333333332</c:v>
                </c:pt>
                <c:pt idx="10873">
                  <c:v>0.12584490740740742</c:v>
                </c:pt>
                <c:pt idx="10874">
                  <c:v>0.12585648148148149</c:v>
                </c:pt>
                <c:pt idx="10875">
                  <c:v>0.12586805555555555</c:v>
                </c:pt>
                <c:pt idx="10876">
                  <c:v>0.12587962962962962</c:v>
                </c:pt>
                <c:pt idx="10877">
                  <c:v>0.12589120370370371</c:v>
                </c:pt>
                <c:pt idx="10878">
                  <c:v>0.12590277777777778</c:v>
                </c:pt>
                <c:pt idx="10879">
                  <c:v>0.12591435185185185</c:v>
                </c:pt>
                <c:pt idx="10880">
                  <c:v>0.12592592592592591</c:v>
                </c:pt>
                <c:pt idx="10881">
                  <c:v>0.12593750000000001</c:v>
                </c:pt>
                <c:pt idx="10882">
                  <c:v>0.12594907407407407</c:v>
                </c:pt>
                <c:pt idx="10883">
                  <c:v>0.12596064814814814</c:v>
                </c:pt>
                <c:pt idx="10884">
                  <c:v>0.12597222222222224</c:v>
                </c:pt>
                <c:pt idx="10885">
                  <c:v>0.1259837962962963</c:v>
                </c:pt>
                <c:pt idx="10886">
                  <c:v>0.12599537037037037</c:v>
                </c:pt>
                <c:pt idx="10887">
                  <c:v>0.12600694444444444</c:v>
                </c:pt>
                <c:pt idx="10888">
                  <c:v>0.12601851851851853</c:v>
                </c:pt>
                <c:pt idx="10889">
                  <c:v>0.1260300925925926</c:v>
                </c:pt>
                <c:pt idx="10890">
                  <c:v>0.12604166666666666</c:v>
                </c:pt>
                <c:pt idx="10891">
                  <c:v>0.12605324074074073</c:v>
                </c:pt>
                <c:pt idx="10892">
                  <c:v>0.12606481481481482</c:v>
                </c:pt>
                <c:pt idx="10893">
                  <c:v>0.12607638888888889</c:v>
                </c:pt>
                <c:pt idx="10894">
                  <c:v>0.12608796296296296</c:v>
                </c:pt>
                <c:pt idx="10895">
                  <c:v>0.12609953703703702</c:v>
                </c:pt>
                <c:pt idx="10896">
                  <c:v>0.12611111111111112</c:v>
                </c:pt>
                <c:pt idx="10897">
                  <c:v>0.12612268518518518</c:v>
                </c:pt>
                <c:pt idx="10898">
                  <c:v>0.12613425925925925</c:v>
                </c:pt>
                <c:pt idx="10899">
                  <c:v>0.12614583333333335</c:v>
                </c:pt>
                <c:pt idx="10900">
                  <c:v>0.12615740740740741</c:v>
                </c:pt>
                <c:pt idx="10901">
                  <c:v>0.12616898148148148</c:v>
                </c:pt>
                <c:pt idx="10902">
                  <c:v>0.12618055555555555</c:v>
                </c:pt>
                <c:pt idx="10903">
                  <c:v>0.12619212962962964</c:v>
                </c:pt>
                <c:pt idx="10904">
                  <c:v>0.12620370370370371</c:v>
                </c:pt>
                <c:pt idx="10905">
                  <c:v>0.12621527777777777</c:v>
                </c:pt>
                <c:pt idx="10906">
                  <c:v>0.12622685185185184</c:v>
                </c:pt>
                <c:pt idx="10907">
                  <c:v>0.12623842592592593</c:v>
                </c:pt>
                <c:pt idx="10908">
                  <c:v>0.12625</c:v>
                </c:pt>
                <c:pt idx="10909">
                  <c:v>0.12626157407407407</c:v>
                </c:pt>
                <c:pt idx="10910">
                  <c:v>0.12627314814814813</c:v>
                </c:pt>
                <c:pt idx="10911">
                  <c:v>0.12628472222222223</c:v>
                </c:pt>
                <c:pt idx="10912">
                  <c:v>0.1262962962962963</c:v>
                </c:pt>
                <c:pt idx="10913">
                  <c:v>0.12630787037037036</c:v>
                </c:pt>
                <c:pt idx="10914">
                  <c:v>0.12631944444444446</c:v>
                </c:pt>
                <c:pt idx="10915">
                  <c:v>0.12633101851851852</c:v>
                </c:pt>
                <c:pt idx="10916">
                  <c:v>0.12634259259259259</c:v>
                </c:pt>
                <c:pt idx="10917">
                  <c:v>0.12635416666666666</c:v>
                </c:pt>
                <c:pt idx="10918">
                  <c:v>0.12636574074074075</c:v>
                </c:pt>
                <c:pt idx="10919">
                  <c:v>0.12637731481481482</c:v>
                </c:pt>
                <c:pt idx="10920">
                  <c:v>0.12638888888888888</c:v>
                </c:pt>
                <c:pt idx="10921">
                  <c:v>0.12640046296296295</c:v>
                </c:pt>
                <c:pt idx="10922">
                  <c:v>0.12641203703703704</c:v>
                </c:pt>
                <c:pt idx="10923">
                  <c:v>0.12642361111111111</c:v>
                </c:pt>
                <c:pt idx="10924">
                  <c:v>0.12643518518518518</c:v>
                </c:pt>
                <c:pt idx="10925">
                  <c:v>0.12644675925925927</c:v>
                </c:pt>
                <c:pt idx="10926">
                  <c:v>0.12645833333333334</c:v>
                </c:pt>
                <c:pt idx="10927">
                  <c:v>0.12646990740740741</c:v>
                </c:pt>
                <c:pt idx="10928">
                  <c:v>0.12648148148148147</c:v>
                </c:pt>
                <c:pt idx="10929">
                  <c:v>0.12649305555555557</c:v>
                </c:pt>
                <c:pt idx="10930">
                  <c:v>0.12650462962962963</c:v>
                </c:pt>
                <c:pt idx="10931">
                  <c:v>0.1265162037037037</c:v>
                </c:pt>
                <c:pt idx="10932">
                  <c:v>0.12652777777777777</c:v>
                </c:pt>
                <c:pt idx="10933">
                  <c:v>0.12653935185185186</c:v>
                </c:pt>
                <c:pt idx="10934">
                  <c:v>0.12655092592592593</c:v>
                </c:pt>
                <c:pt idx="10935">
                  <c:v>0.12656249999999999</c:v>
                </c:pt>
                <c:pt idx="10936">
                  <c:v>0.12657407407407406</c:v>
                </c:pt>
                <c:pt idx="10937">
                  <c:v>0.12658564814814816</c:v>
                </c:pt>
                <c:pt idx="10938">
                  <c:v>0.12659722222222222</c:v>
                </c:pt>
                <c:pt idx="10939">
                  <c:v>0.12660879629629629</c:v>
                </c:pt>
                <c:pt idx="10940">
                  <c:v>0.12662037037037038</c:v>
                </c:pt>
                <c:pt idx="10941">
                  <c:v>0.12663194444444445</c:v>
                </c:pt>
                <c:pt idx="10942">
                  <c:v>0.12664351851851852</c:v>
                </c:pt>
                <c:pt idx="10943">
                  <c:v>0.12665509259259258</c:v>
                </c:pt>
                <c:pt idx="10944">
                  <c:v>0.12666666666666668</c:v>
                </c:pt>
                <c:pt idx="10945">
                  <c:v>0.12667824074074074</c:v>
                </c:pt>
                <c:pt idx="10946">
                  <c:v>0.12668981481481481</c:v>
                </c:pt>
                <c:pt idx="10947">
                  <c:v>0.12670138888888888</c:v>
                </c:pt>
                <c:pt idx="10948">
                  <c:v>0.12671296296296297</c:v>
                </c:pt>
                <c:pt idx="10949">
                  <c:v>0.12672453703703704</c:v>
                </c:pt>
                <c:pt idx="10950">
                  <c:v>0.1267361111111111</c:v>
                </c:pt>
                <c:pt idx="10951">
                  <c:v>0.12674768518518517</c:v>
                </c:pt>
                <c:pt idx="10952">
                  <c:v>0.12675925925925927</c:v>
                </c:pt>
                <c:pt idx="10953">
                  <c:v>0.12677083333333333</c:v>
                </c:pt>
                <c:pt idx="10954">
                  <c:v>0.1267824074074074</c:v>
                </c:pt>
                <c:pt idx="10955">
                  <c:v>0.12679398148148149</c:v>
                </c:pt>
                <c:pt idx="10956">
                  <c:v>0.12680555555555556</c:v>
                </c:pt>
                <c:pt idx="10957">
                  <c:v>0.12681712962962963</c:v>
                </c:pt>
                <c:pt idx="10958">
                  <c:v>0.12682870370370369</c:v>
                </c:pt>
                <c:pt idx="10959">
                  <c:v>0.12684027777777779</c:v>
                </c:pt>
                <c:pt idx="10960">
                  <c:v>0.12685185185185185</c:v>
                </c:pt>
                <c:pt idx="10961">
                  <c:v>0.12686342592592592</c:v>
                </c:pt>
                <c:pt idx="10962">
                  <c:v>0.12687499999999999</c:v>
                </c:pt>
                <c:pt idx="10963">
                  <c:v>0.12688657407407408</c:v>
                </c:pt>
                <c:pt idx="10964">
                  <c:v>0.12689814814814815</c:v>
                </c:pt>
                <c:pt idx="10965">
                  <c:v>0.12690972222222222</c:v>
                </c:pt>
                <c:pt idx="10966">
                  <c:v>0.12692129629629631</c:v>
                </c:pt>
                <c:pt idx="10967">
                  <c:v>0.12693287037037038</c:v>
                </c:pt>
                <c:pt idx="10968">
                  <c:v>0.12694444444444444</c:v>
                </c:pt>
                <c:pt idx="10969">
                  <c:v>0.12695601851851851</c:v>
                </c:pt>
                <c:pt idx="10970">
                  <c:v>0.1269675925925926</c:v>
                </c:pt>
                <c:pt idx="10971">
                  <c:v>0.12697916666666667</c:v>
                </c:pt>
                <c:pt idx="10972">
                  <c:v>0.12699074074074074</c:v>
                </c:pt>
                <c:pt idx="10973">
                  <c:v>0.1270023148148148</c:v>
                </c:pt>
                <c:pt idx="10974">
                  <c:v>0.1270138888888889</c:v>
                </c:pt>
                <c:pt idx="10975">
                  <c:v>0.12702546296296297</c:v>
                </c:pt>
                <c:pt idx="10976">
                  <c:v>0.12703703703703703</c:v>
                </c:pt>
                <c:pt idx="10977">
                  <c:v>0.1270486111111111</c:v>
                </c:pt>
                <c:pt idx="10978">
                  <c:v>0.12706018518518519</c:v>
                </c:pt>
                <c:pt idx="10979">
                  <c:v>0.12707175925925926</c:v>
                </c:pt>
                <c:pt idx="10980">
                  <c:v>0.12708333333333333</c:v>
                </c:pt>
                <c:pt idx="10981">
                  <c:v>0.12709490740740742</c:v>
                </c:pt>
                <c:pt idx="10982">
                  <c:v>0.12710648148148149</c:v>
                </c:pt>
                <c:pt idx="10983">
                  <c:v>0.12711805555555555</c:v>
                </c:pt>
                <c:pt idx="10984">
                  <c:v>0.12712962962962962</c:v>
                </c:pt>
                <c:pt idx="10985">
                  <c:v>0.12714120370370371</c:v>
                </c:pt>
                <c:pt idx="10986">
                  <c:v>0.12715277777777778</c:v>
                </c:pt>
                <c:pt idx="10987">
                  <c:v>0.12716435185185185</c:v>
                </c:pt>
                <c:pt idx="10988">
                  <c:v>0.12717592592592591</c:v>
                </c:pt>
                <c:pt idx="10989">
                  <c:v>0.12718750000000001</c:v>
                </c:pt>
                <c:pt idx="10990">
                  <c:v>0.12719907407407408</c:v>
                </c:pt>
                <c:pt idx="10991">
                  <c:v>0.12721064814814814</c:v>
                </c:pt>
                <c:pt idx="10992">
                  <c:v>0.12722222222222221</c:v>
                </c:pt>
                <c:pt idx="10993">
                  <c:v>0.1272337962962963</c:v>
                </c:pt>
                <c:pt idx="10994">
                  <c:v>0.12724537037037037</c:v>
                </c:pt>
                <c:pt idx="10995">
                  <c:v>0.12725694444444444</c:v>
                </c:pt>
                <c:pt idx="10996">
                  <c:v>0.12726851851851853</c:v>
                </c:pt>
                <c:pt idx="10997">
                  <c:v>0.1272800925925926</c:v>
                </c:pt>
                <c:pt idx="10998">
                  <c:v>0.12729166666666666</c:v>
                </c:pt>
                <c:pt idx="10999">
                  <c:v>0.12730324074074073</c:v>
                </c:pt>
                <c:pt idx="11000">
                  <c:v>0.12731481481481483</c:v>
                </c:pt>
                <c:pt idx="11001">
                  <c:v>0.12732638888888889</c:v>
                </c:pt>
                <c:pt idx="11002">
                  <c:v>0.12733796296296296</c:v>
                </c:pt>
                <c:pt idx="11003">
                  <c:v>0.12734953703703702</c:v>
                </c:pt>
                <c:pt idx="11004">
                  <c:v>0.12736111111111112</c:v>
                </c:pt>
                <c:pt idx="11005">
                  <c:v>0.12737268518518519</c:v>
                </c:pt>
                <c:pt idx="11006">
                  <c:v>0.12738425925925925</c:v>
                </c:pt>
                <c:pt idx="11007">
                  <c:v>0.12739583333333335</c:v>
                </c:pt>
                <c:pt idx="11008">
                  <c:v>0.12740740740740741</c:v>
                </c:pt>
                <c:pt idx="11009">
                  <c:v>0.12741898148148148</c:v>
                </c:pt>
                <c:pt idx="11010">
                  <c:v>0.12743055555555555</c:v>
                </c:pt>
                <c:pt idx="11011">
                  <c:v>0.12744212962962964</c:v>
                </c:pt>
                <c:pt idx="11012">
                  <c:v>0.12745370370370371</c:v>
                </c:pt>
                <c:pt idx="11013">
                  <c:v>0.12746527777777777</c:v>
                </c:pt>
                <c:pt idx="11014">
                  <c:v>0.12747685185185184</c:v>
                </c:pt>
                <c:pt idx="11015">
                  <c:v>0.12748842592592594</c:v>
                </c:pt>
                <c:pt idx="11016">
                  <c:v>0.1275</c:v>
                </c:pt>
                <c:pt idx="11017">
                  <c:v>0.12751157407407407</c:v>
                </c:pt>
                <c:pt idx="11018">
                  <c:v>0.12752314814814814</c:v>
                </c:pt>
                <c:pt idx="11019">
                  <c:v>0.12753472222222223</c:v>
                </c:pt>
                <c:pt idx="11020">
                  <c:v>0.1275462962962963</c:v>
                </c:pt>
                <c:pt idx="11021">
                  <c:v>0.12755787037037036</c:v>
                </c:pt>
                <c:pt idx="11022">
                  <c:v>0.12756944444444446</c:v>
                </c:pt>
                <c:pt idx="11023">
                  <c:v>0.12758101851851852</c:v>
                </c:pt>
                <c:pt idx="11024">
                  <c:v>0.12759259259259259</c:v>
                </c:pt>
                <c:pt idx="11025">
                  <c:v>0.12760416666666666</c:v>
                </c:pt>
                <c:pt idx="11026">
                  <c:v>0.12761574074074075</c:v>
                </c:pt>
                <c:pt idx="11027">
                  <c:v>0.12762731481481482</c:v>
                </c:pt>
                <c:pt idx="11028">
                  <c:v>0.12763888888888889</c:v>
                </c:pt>
                <c:pt idx="11029">
                  <c:v>0.12765046296296295</c:v>
                </c:pt>
                <c:pt idx="11030">
                  <c:v>0.12766203703703705</c:v>
                </c:pt>
                <c:pt idx="11031">
                  <c:v>0.12767361111111111</c:v>
                </c:pt>
                <c:pt idx="11032">
                  <c:v>0.12768518518518518</c:v>
                </c:pt>
                <c:pt idx="11033">
                  <c:v>0.12769675925925925</c:v>
                </c:pt>
                <c:pt idx="11034">
                  <c:v>0.12770833333333334</c:v>
                </c:pt>
                <c:pt idx="11035">
                  <c:v>0.12771990740740741</c:v>
                </c:pt>
                <c:pt idx="11036">
                  <c:v>0.12773148148148147</c:v>
                </c:pt>
                <c:pt idx="11037">
                  <c:v>0.12774305555555557</c:v>
                </c:pt>
                <c:pt idx="11038">
                  <c:v>0.12775462962962963</c:v>
                </c:pt>
                <c:pt idx="11039">
                  <c:v>0.1277662037037037</c:v>
                </c:pt>
                <c:pt idx="11040">
                  <c:v>0.12777777777777777</c:v>
                </c:pt>
                <c:pt idx="11041">
                  <c:v>0.12778935185185186</c:v>
                </c:pt>
                <c:pt idx="11042">
                  <c:v>0.12780092592592593</c:v>
                </c:pt>
                <c:pt idx="11043">
                  <c:v>0.1278125</c:v>
                </c:pt>
                <c:pt idx="11044">
                  <c:v>0.12782407407407406</c:v>
                </c:pt>
                <c:pt idx="11045">
                  <c:v>0.12783564814814816</c:v>
                </c:pt>
                <c:pt idx="11046">
                  <c:v>0.12784722222222222</c:v>
                </c:pt>
                <c:pt idx="11047">
                  <c:v>0.12785879629629629</c:v>
                </c:pt>
                <c:pt idx="11048">
                  <c:v>0.12787037037037038</c:v>
                </c:pt>
                <c:pt idx="11049">
                  <c:v>0.12788194444444445</c:v>
                </c:pt>
                <c:pt idx="11050">
                  <c:v>0.12789351851851852</c:v>
                </c:pt>
                <c:pt idx="11051">
                  <c:v>0.12790509259259258</c:v>
                </c:pt>
                <c:pt idx="11052">
                  <c:v>0.12791666666666668</c:v>
                </c:pt>
                <c:pt idx="11053">
                  <c:v>0.12792824074074075</c:v>
                </c:pt>
                <c:pt idx="11054">
                  <c:v>0.12793981481481481</c:v>
                </c:pt>
                <c:pt idx="11055">
                  <c:v>0.12795138888888888</c:v>
                </c:pt>
                <c:pt idx="11056">
                  <c:v>0.12796296296296297</c:v>
                </c:pt>
                <c:pt idx="11057">
                  <c:v>0.12797453703703704</c:v>
                </c:pt>
                <c:pt idx="11058">
                  <c:v>0.12798611111111111</c:v>
                </c:pt>
                <c:pt idx="11059">
                  <c:v>0.12799768518518517</c:v>
                </c:pt>
                <c:pt idx="11060">
                  <c:v>0.12800925925925927</c:v>
                </c:pt>
                <c:pt idx="11061">
                  <c:v>0.12802083333333333</c:v>
                </c:pt>
                <c:pt idx="11062">
                  <c:v>0.1280324074074074</c:v>
                </c:pt>
                <c:pt idx="11063">
                  <c:v>0.12804398148148149</c:v>
                </c:pt>
                <c:pt idx="11064">
                  <c:v>0.12805555555555556</c:v>
                </c:pt>
                <c:pt idx="11065">
                  <c:v>0.12806712962962963</c:v>
                </c:pt>
                <c:pt idx="11066">
                  <c:v>0.12807870370370369</c:v>
                </c:pt>
                <c:pt idx="11067">
                  <c:v>0.12809027777777779</c:v>
                </c:pt>
                <c:pt idx="11068">
                  <c:v>0.12810185185185186</c:v>
                </c:pt>
                <c:pt idx="11069">
                  <c:v>0.12811342592592592</c:v>
                </c:pt>
                <c:pt idx="11070">
                  <c:v>0.12812499999999999</c:v>
                </c:pt>
                <c:pt idx="11071">
                  <c:v>0.12813657407407408</c:v>
                </c:pt>
                <c:pt idx="11072">
                  <c:v>0.12814814814814815</c:v>
                </c:pt>
                <c:pt idx="11073">
                  <c:v>0.12815972222222222</c:v>
                </c:pt>
                <c:pt idx="11074">
                  <c:v>0.12817129629629628</c:v>
                </c:pt>
                <c:pt idx="11075">
                  <c:v>0.12818287037037038</c:v>
                </c:pt>
                <c:pt idx="11076">
                  <c:v>0.12819444444444444</c:v>
                </c:pt>
                <c:pt idx="11077">
                  <c:v>0.12820601851851851</c:v>
                </c:pt>
                <c:pt idx="11078">
                  <c:v>0.12821759259259261</c:v>
                </c:pt>
                <c:pt idx="11079">
                  <c:v>0.12822916666666667</c:v>
                </c:pt>
                <c:pt idx="11080">
                  <c:v>0.12824074074074074</c:v>
                </c:pt>
                <c:pt idx="11081">
                  <c:v>0.12825231481481481</c:v>
                </c:pt>
                <c:pt idx="11082">
                  <c:v>0.1282638888888889</c:v>
                </c:pt>
                <c:pt idx="11083">
                  <c:v>0.12827546296296297</c:v>
                </c:pt>
                <c:pt idx="11084">
                  <c:v>0.12828703703703703</c:v>
                </c:pt>
                <c:pt idx="11085">
                  <c:v>0.1282986111111111</c:v>
                </c:pt>
                <c:pt idx="11086">
                  <c:v>0.12831018518518519</c:v>
                </c:pt>
                <c:pt idx="11087">
                  <c:v>0.12832175925925926</c:v>
                </c:pt>
                <c:pt idx="11088">
                  <c:v>0.12833333333333333</c:v>
                </c:pt>
                <c:pt idx="11089">
                  <c:v>0.12834490740740739</c:v>
                </c:pt>
                <c:pt idx="11090">
                  <c:v>0.12835648148148149</c:v>
                </c:pt>
                <c:pt idx="11091">
                  <c:v>0.12836805555555555</c:v>
                </c:pt>
                <c:pt idx="11092">
                  <c:v>0.12837962962962962</c:v>
                </c:pt>
                <c:pt idx="11093">
                  <c:v>0.12839120370370372</c:v>
                </c:pt>
                <c:pt idx="11094">
                  <c:v>0.12840277777777778</c:v>
                </c:pt>
                <c:pt idx="11095">
                  <c:v>0.12841435185185185</c:v>
                </c:pt>
                <c:pt idx="11096">
                  <c:v>0.12842592592592592</c:v>
                </c:pt>
                <c:pt idx="11097">
                  <c:v>0.12843750000000001</c:v>
                </c:pt>
                <c:pt idx="11098">
                  <c:v>0.12844907407407408</c:v>
                </c:pt>
                <c:pt idx="11099">
                  <c:v>0.12846064814814814</c:v>
                </c:pt>
                <c:pt idx="11100">
                  <c:v>0.12847222222222221</c:v>
                </c:pt>
                <c:pt idx="11101">
                  <c:v>0.1284837962962963</c:v>
                </c:pt>
                <c:pt idx="11102">
                  <c:v>0.12849537037037037</c:v>
                </c:pt>
                <c:pt idx="11103">
                  <c:v>0.12850694444444444</c:v>
                </c:pt>
                <c:pt idx="11104">
                  <c:v>0.12851851851851853</c:v>
                </c:pt>
                <c:pt idx="11105">
                  <c:v>0.1285300925925926</c:v>
                </c:pt>
                <c:pt idx="11106">
                  <c:v>0.12854166666666667</c:v>
                </c:pt>
                <c:pt idx="11107">
                  <c:v>0.12855324074074073</c:v>
                </c:pt>
                <c:pt idx="11108">
                  <c:v>0.12856481481481483</c:v>
                </c:pt>
                <c:pt idx="11109">
                  <c:v>0.12857638888888889</c:v>
                </c:pt>
                <c:pt idx="11110">
                  <c:v>0.12858796296296296</c:v>
                </c:pt>
                <c:pt idx="11111">
                  <c:v>0.12859953703703703</c:v>
                </c:pt>
                <c:pt idx="11112">
                  <c:v>0.12861111111111112</c:v>
                </c:pt>
                <c:pt idx="11113">
                  <c:v>0.12862268518518519</c:v>
                </c:pt>
                <c:pt idx="11114">
                  <c:v>0.12863425925925925</c:v>
                </c:pt>
                <c:pt idx="11115">
                  <c:v>0.12864583333333332</c:v>
                </c:pt>
                <c:pt idx="11116">
                  <c:v>0.12865740740740741</c:v>
                </c:pt>
                <c:pt idx="11117">
                  <c:v>0.12866898148148148</c:v>
                </c:pt>
                <c:pt idx="11118">
                  <c:v>0.12868055555555555</c:v>
                </c:pt>
                <c:pt idx="11119">
                  <c:v>0.12869212962962964</c:v>
                </c:pt>
                <c:pt idx="11120">
                  <c:v>0.12870370370370371</c:v>
                </c:pt>
                <c:pt idx="11121">
                  <c:v>0.12871527777777778</c:v>
                </c:pt>
                <c:pt idx="11122">
                  <c:v>0.12872685185185184</c:v>
                </c:pt>
                <c:pt idx="11123">
                  <c:v>0.12873842592592594</c:v>
                </c:pt>
                <c:pt idx="11124">
                  <c:v>0.12875</c:v>
                </c:pt>
                <c:pt idx="11125">
                  <c:v>0.12876157407407407</c:v>
                </c:pt>
                <c:pt idx="11126">
                  <c:v>0.12877314814814814</c:v>
                </c:pt>
                <c:pt idx="11127">
                  <c:v>0.12878472222222223</c:v>
                </c:pt>
                <c:pt idx="11128">
                  <c:v>0.1287962962962963</c:v>
                </c:pt>
                <c:pt idx="11129">
                  <c:v>0.12880787037037036</c:v>
                </c:pt>
                <c:pt idx="11130">
                  <c:v>0.12881944444444443</c:v>
                </c:pt>
                <c:pt idx="11131">
                  <c:v>0.12883101851851853</c:v>
                </c:pt>
                <c:pt idx="11132">
                  <c:v>0.12884259259259259</c:v>
                </c:pt>
                <c:pt idx="11133">
                  <c:v>0.12885416666666666</c:v>
                </c:pt>
                <c:pt idx="11134">
                  <c:v>0.12886574074074075</c:v>
                </c:pt>
                <c:pt idx="11135">
                  <c:v>0.12887731481481482</c:v>
                </c:pt>
                <c:pt idx="11136">
                  <c:v>0.12888888888888889</c:v>
                </c:pt>
                <c:pt idx="11137">
                  <c:v>0.12890046296296295</c:v>
                </c:pt>
                <c:pt idx="11138">
                  <c:v>0.12891203703703705</c:v>
                </c:pt>
                <c:pt idx="11139">
                  <c:v>0.12892361111111111</c:v>
                </c:pt>
                <c:pt idx="11140">
                  <c:v>0.12893518518518518</c:v>
                </c:pt>
                <c:pt idx="11141">
                  <c:v>0.12894675925925925</c:v>
                </c:pt>
                <c:pt idx="11142">
                  <c:v>0.12895833333333334</c:v>
                </c:pt>
                <c:pt idx="11143">
                  <c:v>0.12896990740740741</c:v>
                </c:pt>
                <c:pt idx="11144">
                  <c:v>0.12898148148148147</c:v>
                </c:pt>
                <c:pt idx="11145">
                  <c:v>0.12899305555555557</c:v>
                </c:pt>
                <c:pt idx="11146">
                  <c:v>0.12900462962962964</c:v>
                </c:pt>
                <c:pt idx="11147">
                  <c:v>0.1290162037037037</c:v>
                </c:pt>
                <c:pt idx="11148">
                  <c:v>0.12902777777777777</c:v>
                </c:pt>
                <c:pt idx="11149">
                  <c:v>0.12903935185185186</c:v>
                </c:pt>
                <c:pt idx="11150">
                  <c:v>0.12905092592592593</c:v>
                </c:pt>
                <c:pt idx="11151">
                  <c:v>0.1290625</c:v>
                </c:pt>
                <c:pt idx="11152">
                  <c:v>0.12907407407407406</c:v>
                </c:pt>
                <c:pt idx="11153">
                  <c:v>0.12908564814814816</c:v>
                </c:pt>
                <c:pt idx="11154">
                  <c:v>0.12909722222222222</c:v>
                </c:pt>
                <c:pt idx="11155">
                  <c:v>0.12910879629629629</c:v>
                </c:pt>
                <c:pt idx="11156">
                  <c:v>0.12912037037037036</c:v>
                </c:pt>
                <c:pt idx="11157">
                  <c:v>0.12913194444444445</c:v>
                </c:pt>
                <c:pt idx="11158">
                  <c:v>0.12914351851851852</c:v>
                </c:pt>
                <c:pt idx="11159">
                  <c:v>0.12915509259259259</c:v>
                </c:pt>
                <c:pt idx="11160">
                  <c:v>0.12916666666666668</c:v>
                </c:pt>
                <c:pt idx="11161">
                  <c:v>0.12917824074074075</c:v>
                </c:pt>
                <c:pt idx="11162">
                  <c:v>0.12918981481481481</c:v>
                </c:pt>
                <c:pt idx="11163">
                  <c:v>0.12920138888888888</c:v>
                </c:pt>
                <c:pt idx="11164">
                  <c:v>0.12921296296296297</c:v>
                </c:pt>
                <c:pt idx="11165">
                  <c:v>0.12922453703703704</c:v>
                </c:pt>
                <c:pt idx="11166">
                  <c:v>0.12923611111111111</c:v>
                </c:pt>
                <c:pt idx="11167">
                  <c:v>0.12924768518518517</c:v>
                </c:pt>
                <c:pt idx="11168">
                  <c:v>0.12925925925925927</c:v>
                </c:pt>
                <c:pt idx="11169">
                  <c:v>0.12927083333333333</c:v>
                </c:pt>
                <c:pt idx="11170">
                  <c:v>0.1292824074074074</c:v>
                </c:pt>
                <c:pt idx="11171">
                  <c:v>0.12929398148148147</c:v>
                </c:pt>
                <c:pt idx="11172">
                  <c:v>0.12930555555555556</c:v>
                </c:pt>
                <c:pt idx="11173">
                  <c:v>0.12931712962962963</c:v>
                </c:pt>
                <c:pt idx="11174">
                  <c:v>0.1293287037037037</c:v>
                </c:pt>
                <c:pt idx="11175">
                  <c:v>0.12934027777777779</c:v>
                </c:pt>
                <c:pt idx="11176">
                  <c:v>0.12935185185185186</c:v>
                </c:pt>
                <c:pt idx="11177">
                  <c:v>0.12936342592592592</c:v>
                </c:pt>
                <c:pt idx="11178">
                  <c:v>0.12937499999999999</c:v>
                </c:pt>
                <c:pt idx="11179">
                  <c:v>0.12938657407407408</c:v>
                </c:pt>
                <c:pt idx="11180">
                  <c:v>0.12939814814814815</c:v>
                </c:pt>
                <c:pt idx="11181">
                  <c:v>0.12940972222222222</c:v>
                </c:pt>
                <c:pt idx="11182">
                  <c:v>0.12942129629629628</c:v>
                </c:pt>
                <c:pt idx="11183">
                  <c:v>0.12943287037037038</c:v>
                </c:pt>
                <c:pt idx="11184">
                  <c:v>0.12944444444444445</c:v>
                </c:pt>
                <c:pt idx="11185">
                  <c:v>0.12945601851851851</c:v>
                </c:pt>
                <c:pt idx="11186">
                  <c:v>0.12946759259259261</c:v>
                </c:pt>
                <c:pt idx="11187">
                  <c:v>0.12947916666666667</c:v>
                </c:pt>
                <c:pt idx="11188">
                  <c:v>0.12949074074074074</c:v>
                </c:pt>
                <c:pt idx="11189">
                  <c:v>0.12950231481481481</c:v>
                </c:pt>
                <c:pt idx="11190">
                  <c:v>0.1295138888888889</c:v>
                </c:pt>
                <c:pt idx="11191">
                  <c:v>0.12952546296296297</c:v>
                </c:pt>
                <c:pt idx="11192">
                  <c:v>0.12953703703703703</c:v>
                </c:pt>
                <c:pt idx="11193">
                  <c:v>0.1295486111111111</c:v>
                </c:pt>
                <c:pt idx="11194">
                  <c:v>0.12956018518518519</c:v>
                </c:pt>
                <c:pt idx="11195">
                  <c:v>0.12957175925925926</c:v>
                </c:pt>
                <c:pt idx="11196">
                  <c:v>0.12958333333333333</c:v>
                </c:pt>
                <c:pt idx="11197">
                  <c:v>0.12959490740740739</c:v>
                </c:pt>
                <c:pt idx="11198">
                  <c:v>0.12960648148148149</c:v>
                </c:pt>
                <c:pt idx="11199">
                  <c:v>0.12961805555555556</c:v>
                </c:pt>
                <c:pt idx="11200">
                  <c:v>0.12962962962962962</c:v>
                </c:pt>
                <c:pt idx="11201">
                  <c:v>0.12964120370370372</c:v>
                </c:pt>
                <c:pt idx="11202">
                  <c:v>0.12965277777777778</c:v>
                </c:pt>
                <c:pt idx="11203">
                  <c:v>0.12966435185185185</c:v>
                </c:pt>
                <c:pt idx="11204">
                  <c:v>0.12967592592592592</c:v>
                </c:pt>
                <c:pt idx="11205">
                  <c:v>0.12968750000000001</c:v>
                </c:pt>
                <c:pt idx="11206">
                  <c:v>0.12969907407407408</c:v>
                </c:pt>
                <c:pt idx="11207">
                  <c:v>0.12971064814814814</c:v>
                </c:pt>
                <c:pt idx="11208">
                  <c:v>0.12972222222222221</c:v>
                </c:pt>
                <c:pt idx="11209">
                  <c:v>0.12973379629629631</c:v>
                </c:pt>
                <c:pt idx="11210">
                  <c:v>0.12974537037037037</c:v>
                </c:pt>
                <c:pt idx="11211">
                  <c:v>0.12975694444444444</c:v>
                </c:pt>
                <c:pt idx="11212">
                  <c:v>0.12976851851851851</c:v>
                </c:pt>
                <c:pt idx="11213">
                  <c:v>0.1297800925925926</c:v>
                </c:pt>
                <c:pt idx="11214">
                  <c:v>0.12979166666666667</c:v>
                </c:pt>
                <c:pt idx="11215">
                  <c:v>0.12980324074074073</c:v>
                </c:pt>
                <c:pt idx="11216">
                  <c:v>0.12981481481481483</c:v>
                </c:pt>
                <c:pt idx="11217">
                  <c:v>0.12982638888888889</c:v>
                </c:pt>
                <c:pt idx="11218">
                  <c:v>0.12983796296296296</c:v>
                </c:pt>
                <c:pt idx="11219">
                  <c:v>0.12984953703703703</c:v>
                </c:pt>
                <c:pt idx="11220">
                  <c:v>0.12986111111111112</c:v>
                </c:pt>
                <c:pt idx="11221">
                  <c:v>0.12987268518518519</c:v>
                </c:pt>
                <c:pt idx="11222">
                  <c:v>0.12988425925925925</c:v>
                </c:pt>
                <c:pt idx="11223">
                  <c:v>0.12989583333333332</c:v>
                </c:pt>
                <c:pt idx="11224">
                  <c:v>0.12990740740740742</c:v>
                </c:pt>
                <c:pt idx="11225">
                  <c:v>0.12991898148148148</c:v>
                </c:pt>
                <c:pt idx="11226">
                  <c:v>0.12993055555555555</c:v>
                </c:pt>
                <c:pt idx="11227">
                  <c:v>0.12994212962962962</c:v>
                </c:pt>
                <c:pt idx="11228">
                  <c:v>0.12995370370370371</c:v>
                </c:pt>
                <c:pt idx="11229">
                  <c:v>0.12996527777777778</c:v>
                </c:pt>
                <c:pt idx="11230">
                  <c:v>0.12997685185185184</c:v>
                </c:pt>
                <c:pt idx="11231">
                  <c:v>0.12998842592592594</c:v>
                </c:pt>
                <c:pt idx="11232">
                  <c:v>0.13</c:v>
                </c:pt>
                <c:pt idx="11233">
                  <c:v>0.13001157407407407</c:v>
                </c:pt>
                <c:pt idx="11234">
                  <c:v>0.13002314814814814</c:v>
                </c:pt>
                <c:pt idx="11235">
                  <c:v>0.13003472222222223</c:v>
                </c:pt>
                <c:pt idx="11236">
                  <c:v>0.1300462962962963</c:v>
                </c:pt>
                <c:pt idx="11237">
                  <c:v>0.13005787037037037</c:v>
                </c:pt>
                <c:pt idx="11238">
                  <c:v>0.13006944444444443</c:v>
                </c:pt>
                <c:pt idx="11239">
                  <c:v>0.13008101851851853</c:v>
                </c:pt>
                <c:pt idx="11240">
                  <c:v>0.13009259259259259</c:v>
                </c:pt>
                <c:pt idx="11241">
                  <c:v>0.13010416666666666</c:v>
                </c:pt>
                <c:pt idx="11242">
                  <c:v>0.13011574074074075</c:v>
                </c:pt>
                <c:pt idx="11243">
                  <c:v>0.13012731481481482</c:v>
                </c:pt>
                <c:pt idx="11244">
                  <c:v>0.13013888888888889</c:v>
                </c:pt>
                <c:pt idx="11245">
                  <c:v>0.13015046296296295</c:v>
                </c:pt>
                <c:pt idx="11246">
                  <c:v>0.13016203703703705</c:v>
                </c:pt>
                <c:pt idx="11247">
                  <c:v>0.13017361111111111</c:v>
                </c:pt>
                <c:pt idx="11248">
                  <c:v>0.13018518518518518</c:v>
                </c:pt>
                <c:pt idx="11249">
                  <c:v>0.13019675925925925</c:v>
                </c:pt>
                <c:pt idx="11250">
                  <c:v>0.13020833333333334</c:v>
                </c:pt>
                <c:pt idx="11251">
                  <c:v>0.13021990740740741</c:v>
                </c:pt>
                <c:pt idx="11252">
                  <c:v>0.13023148148148148</c:v>
                </c:pt>
                <c:pt idx="11253">
                  <c:v>0.13024305555555554</c:v>
                </c:pt>
                <c:pt idx="11254">
                  <c:v>0.13025462962962964</c:v>
                </c:pt>
                <c:pt idx="11255">
                  <c:v>0.1302662037037037</c:v>
                </c:pt>
                <c:pt idx="11256">
                  <c:v>0.13027777777777777</c:v>
                </c:pt>
                <c:pt idx="11257">
                  <c:v>0.13028935185185186</c:v>
                </c:pt>
                <c:pt idx="11258">
                  <c:v>0.13030092592592593</c:v>
                </c:pt>
                <c:pt idx="11259">
                  <c:v>0.1303125</c:v>
                </c:pt>
                <c:pt idx="11260">
                  <c:v>0.13032407407407406</c:v>
                </c:pt>
                <c:pt idx="11261">
                  <c:v>0.13033564814814816</c:v>
                </c:pt>
                <c:pt idx="11262">
                  <c:v>0.13034722222222223</c:v>
                </c:pt>
                <c:pt idx="11263">
                  <c:v>0.13035879629629629</c:v>
                </c:pt>
                <c:pt idx="11264">
                  <c:v>0.13037037037037036</c:v>
                </c:pt>
                <c:pt idx="11265">
                  <c:v>0.13038194444444445</c:v>
                </c:pt>
                <c:pt idx="11266">
                  <c:v>0.13039351851851852</c:v>
                </c:pt>
                <c:pt idx="11267">
                  <c:v>0.13040509259259259</c:v>
                </c:pt>
                <c:pt idx="11268">
                  <c:v>0.13041666666666665</c:v>
                </c:pt>
                <c:pt idx="11269">
                  <c:v>0.13042824074074075</c:v>
                </c:pt>
                <c:pt idx="11270">
                  <c:v>0.13043981481481481</c:v>
                </c:pt>
                <c:pt idx="11271">
                  <c:v>0.13045138888888888</c:v>
                </c:pt>
                <c:pt idx="11272">
                  <c:v>0.13046296296296298</c:v>
                </c:pt>
                <c:pt idx="11273">
                  <c:v>0.13047453703703704</c:v>
                </c:pt>
                <c:pt idx="11274">
                  <c:v>0.13048611111111111</c:v>
                </c:pt>
                <c:pt idx="11275">
                  <c:v>0.13049768518518517</c:v>
                </c:pt>
                <c:pt idx="11276">
                  <c:v>0.13050925925925927</c:v>
                </c:pt>
                <c:pt idx="11277">
                  <c:v>0.13052083333333334</c:v>
                </c:pt>
                <c:pt idx="11278">
                  <c:v>0.1305324074074074</c:v>
                </c:pt>
                <c:pt idx="11279">
                  <c:v>0.13054398148148147</c:v>
                </c:pt>
                <c:pt idx="11280">
                  <c:v>0.13055555555555556</c:v>
                </c:pt>
                <c:pt idx="11281">
                  <c:v>0.13056712962962963</c:v>
                </c:pt>
                <c:pt idx="11282">
                  <c:v>0.1305787037037037</c:v>
                </c:pt>
                <c:pt idx="11283">
                  <c:v>0.13059027777777779</c:v>
                </c:pt>
                <c:pt idx="11284">
                  <c:v>0.13060185185185186</c:v>
                </c:pt>
                <c:pt idx="11285">
                  <c:v>0.13061342592592592</c:v>
                </c:pt>
                <c:pt idx="11286">
                  <c:v>0.13062499999999999</c:v>
                </c:pt>
                <c:pt idx="11287">
                  <c:v>0.13063657407407409</c:v>
                </c:pt>
                <c:pt idx="11288">
                  <c:v>0.13064814814814815</c:v>
                </c:pt>
                <c:pt idx="11289">
                  <c:v>0.13065972222222222</c:v>
                </c:pt>
                <c:pt idx="11290">
                  <c:v>0.13067129629629629</c:v>
                </c:pt>
                <c:pt idx="11291">
                  <c:v>0.13068287037037038</c:v>
                </c:pt>
                <c:pt idx="11292">
                  <c:v>0.13069444444444445</c:v>
                </c:pt>
                <c:pt idx="11293">
                  <c:v>0.13070601851851851</c:v>
                </c:pt>
                <c:pt idx="11294">
                  <c:v>0.13071759259259258</c:v>
                </c:pt>
                <c:pt idx="11295">
                  <c:v>0.13072916666666667</c:v>
                </c:pt>
                <c:pt idx="11296">
                  <c:v>0.13074074074074074</c:v>
                </c:pt>
                <c:pt idx="11297">
                  <c:v>0.13075231481481481</c:v>
                </c:pt>
                <c:pt idx="11298">
                  <c:v>0.1307638888888889</c:v>
                </c:pt>
                <c:pt idx="11299">
                  <c:v>0.13077546296296297</c:v>
                </c:pt>
                <c:pt idx="11300">
                  <c:v>0.13078703703703703</c:v>
                </c:pt>
                <c:pt idx="11301">
                  <c:v>0.1307986111111111</c:v>
                </c:pt>
                <c:pt idx="11302">
                  <c:v>0.1308101851851852</c:v>
                </c:pt>
                <c:pt idx="11303">
                  <c:v>0.13082175925925926</c:v>
                </c:pt>
                <c:pt idx="11304">
                  <c:v>0.13083333333333333</c:v>
                </c:pt>
                <c:pt idx="11305">
                  <c:v>0.1308449074074074</c:v>
                </c:pt>
                <c:pt idx="11306">
                  <c:v>0.13085648148148149</c:v>
                </c:pt>
                <c:pt idx="11307">
                  <c:v>0.13086805555555556</c:v>
                </c:pt>
                <c:pt idx="11308">
                  <c:v>0.13087962962962962</c:v>
                </c:pt>
                <c:pt idx="11309">
                  <c:v>0.13089120370370369</c:v>
                </c:pt>
                <c:pt idx="11310">
                  <c:v>0.13090277777777778</c:v>
                </c:pt>
                <c:pt idx="11311">
                  <c:v>0.13091435185185185</c:v>
                </c:pt>
                <c:pt idx="11312">
                  <c:v>0.13092592592592592</c:v>
                </c:pt>
                <c:pt idx="11313">
                  <c:v>0.13093750000000001</c:v>
                </c:pt>
                <c:pt idx="11314">
                  <c:v>0.13094907407407408</c:v>
                </c:pt>
                <c:pt idx="11315">
                  <c:v>0.13096064814814815</c:v>
                </c:pt>
                <c:pt idx="11316">
                  <c:v>0.13097222222222221</c:v>
                </c:pt>
                <c:pt idx="11317">
                  <c:v>0.13098379629629631</c:v>
                </c:pt>
                <c:pt idx="11318">
                  <c:v>0.13099537037037037</c:v>
                </c:pt>
                <c:pt idx="11319">
                  <c:v>0.13100694444444444</c:v>
                </c:pt>
                <c:pt idx="11320">
                  <c:v>0.13101851851851851</c:v>
                </c:pt>
                <c:pt idx="11321">
                  <c:v>0.1310300925925926</c:v>
                </c:pt>
                <c:pt idx="11322">
                  <c:v>0.13104166666666667</c:v>
                </c:pt>
                <c:pt idx="11323">
                  <c:v>0.13105324074074073</c:v>
                </c:pt>
                <c:pt idx="11324">
                  <c:v>0.13106481481481483</c:v>
                </c:pt>
                <c:pt idx="11325">
                  <c:v>0.1310763888888889</c:v>
                </c:pt>
                <c:pt idx="11326">
                  <c:v>0.13108796296296296</c:v>
                </c:pt>
                <c:pt idx="11327">
                  <c:v>0.13109953703703703</c:v>
                </c:pt>
                <c:pt idx="11328">
                  <c:v>0.13111111111111112</c:v>
                </c:pt>
                <c:pt idx="11329">
                  <c:v>0.13112268518518519</c:v>
                </c:pt>
                <c:pt idx="11330">
                  <c:v>0.13113425925925926</c:v>
                </c:pt>
                <c:pt idx="11331">
                  <c:v>0.13114583333333332</c:v>
                </c:pt>
                <c:pt idx="11332">
                  <c:v>0.13115740740740742</c:v>
                </c:pt>
                <c:pt idx="11333">
                  <c:v>0.13116898148148148</c:v>
                </c:pt>
                <c:pt idx="11334">
                  <c:v>0.13118055555555555</c:v>
                </c:pt>
                <c:pt idx="11335">
                  <c:v>0.13119212962962962</c:v>
                </c:pt>
                <c:pt idx="11336">
                  <c:v>0.13120370370370371</c:v>
                </c:pt>
                <c:pt idx="11337">
                  <c:v>0.13121527777777778</c:v>
                </c:pt>
                <c:pt idx="11338">
                  <c:v>0.13122685185185184</c:v>
                </c:pt>
                <c:pt idx="11339">
                  <c:v>0.13123842592592594</c:v>
                </c:pt>
                <c:pt idx="11340">
                  <c:v>0.13125000000000001</c:v>
                </c:pt>
                <c:pt idx="11341">
                  <c:v>0.13126157407407407</c:v>
                </c:pt>
                <c:pt idx="11342">
                  <c:v>0.13127314814814814</c:v>
                </c:pt>
                <c:pt idx="11343">
                  <c:v>0.13128472222222223</c:v>
                </c:pt>
                <c:pt idx="11344">
                  <c:v>0.1312962962962963</c:v>
                </c:pt>
                <c:pt idx="11345">
                  <c:v>0.13130787037037037</c:v>
                </c:pt>
                <c:pt idx="11346">
                  <c:v>0.13131944444444443</c:v>
                </c:pt>
                <c:pt idx="11347">
                  <c:v>0.13133101851851853</c:v>
                </c:pt>
                <c:pt idx="11348">
                  <c:v>0.13134259259259259</c:v>
                </c:pt>
                <c:pt idx="11349">
                  <c:v>0.13135416666666666</c:v>
                </c:pt>
                <c:pt idx="11350">
                  <c:v>0.13136574074074073</c:v>
                </c:pt>
                <c:pt idx="11351">
                  <c:v>0.13137731481481482</c:v>
                </c:pt>
                <c:pt idx="11352">
                  <c:v>0.13138888888888889</c:v>
                </c:pt>
                <c:pt idx="11353">
                  <c:v>0.13140046296296296</c:v>
                </c:pt>
                <c:pt idx="11354">
                  <c:v>0.13141203703703705</c:v>
                </c:pt>
                <c:pt idx="11355">
                  <c:v>0.13142361111111112</c:v>
                </c:pt>
                <c:pt idx="11356">
                  <c:v>0.13143518518518518</c:v>
                </c:pt>
                <c:pt idx="11357">
                  <c:v>0.13144675925925925</c:v>
                </c:pt>
                <c:pt idx="11358">
                  <c:v>0.13145833333333334</c:v>
                </c:pt>
                <c:pt idx="11359">
                  <c:v>0.13146990740740741</c:v>
                </c:pt>
                <c:pt idx="11360">
                  <c:v>0.13148148148148148</c:v>
                </c:pt>
                <c:pt idx="11361">
                  <c:v>0.13149305555555554</c:v>
                </c:pt>
                <c:pt idx="11362">
                  <c:v>0.13150462962962964</c:v>
                </c:pt>
                <c:pt idx="11363">
                  <c:v>0.1315162037037037</c:v>
                </c:pt>
                <c:pt idx="11364">
                  <c:v>0.13152777777777777</c:v>
                </c:pt>
                <c:pt idx="11365">
                  <c:v>0.13153935185185187</c:v>
                </c:pt>
                <c:pt idx="11366">
                  <c:v>0.13155092592592593</c:v>
                </c:pt>
                <c:pt idx="11367">
                  <c:v>0.1315625</c:v>
                </c:pt>
                <c:pt idx="11368">
                  <c:v>0.13157407407407407</c:v>
                </c:pt>
                <c:pt idx="11369">
                  <c:v>0.13158564814814816</c:v>
                </c:pt>
                <c:pt idx="11370">
                  <c:v>0.13159722222222223</c:v>
                </c:pt>
                <c:pt idx="11371">
                  <c:v>0.13160879629629629</c:v>
                </c:pt>
                <c:pt idx="11372">
                  <c:v>0.13162037037037036</c:v>
                </c:pt>
                <c:pt idx="11373">
                  <c:v>0.13163194444444445</c:v>
                </c:pt>
                <c:pt idx="11374">
                  <c:v>0.13164351851851852</c:v>
                </c:pt>
                <c:pt idx="11375">
                  <c:v>0.13165509259259259</c:v>
                </c:pt>
                <c:pt idx="11376">
                  <c:v>0.13166666666666665</c:v>
                </c:pt>
                <c:pt idx="11377">
                  <c:v>0.13167824074074075</c:v>
                </c:pt>
                <c:pt idx="11378">
                  <c:v>0.13168981481481482</c:v>
                </c:pt>
                <c:pt idx="11379">
                  <c:v>0.13170138888888888</c:v>
                </c:pt>
                <c:pt idx="11380">
                  <c:v>0.13171296296296298</c:v>
                </c:pt>
                <c:pt idx="11381">
                  <c:v>0.13172453703703704</c:v>
                </c:pt>
                <c:pt idx="11382">
                  <c:v>0.13173611111111111</c:v>
                </c:pt>
                <c:pt idx="11383">
                  <c:v>0.13174768518518518</c:v>
                </c:pt>
                <c:pt idx="11384">
                  <c:v>0.13175925925925927</c:v>
                </c:pt>
                <c:pt idx="11385">
                  <c:v>0.13177083333333334</c:v>
                </c:pt>
                <c:pt idx="11386">
                  <c:v>0.1317824074074074</c:v>
                </c:pt>
                <c:pt idx="11387">
                  <c:v>0.13179398148148147</c:v>
                </c:pt>
                <c:pt idx="11388">
                  <c:v>0.13180555555555556</c:v>
                </c:pt>
                <c:pt idx="11389">
                  <c:v>0.13181712962962963</c:v>
                </c:pt>
                <c:pt idx="11390">
                  <c:v>0.1318287037037037</c:v>
                </c:pt>
                <c:pt idx="11391">
                  <c:v>0.13184027777777776</c:v>
                </c:pt>
                <c:pt idx="11392">
                  <c:v>0.13185185185185186</c:v>
                </c:pt>
                <c:pt idx="11393">
                  <c:v>0.13186342592592593</c:v>
                </c:pt>
                <c:pt idx="11394">
                  <c:v>0.13187499999999999</c:v>
                </c:pt>
                <c:pt idx="11395">
                  <c:v>0.13188657407407409</c:v>
                </c:pt>
                <c:pt idx="11396">
                  <c:v>0.13189814814814815</c:v>
                </c:pt>
                <c:pt idx="11397">
                  <c:v>0.13190972222222222</c:v>
                </c:pt>
                <c:pt idx="11398">
                  <c:v>0.13192129629629629</c:v>
                </c:pt>
                <c:pt idx="11399">
                  <c:v>0.13193287037037038</c:v>
                </c:pt>
                <c:pt idx="11400">
                  <c:v>0.13194444444444445</c:v>
                </c:pt>
                <c:pt idx="11401">
                  <c:v>0.13195601851851851</c:v>
                </c:pt>
                <c:pt idx="11402">
                  <c:v>0.13196759259259258</c:v>
                </c:pt>
                <c:pt idx="11403">
                  <c:v>0.13197916666666668</c:v>
                </c:pt>
                <c:pt idx="11404">
                  <c:v>0.13199074074074074</c:v>
                </c:pt>
                <c:pt idx="11405">
                  <c:v>0.13200231481481481</c:v>
                </c:pt>
                <c:pt idx="11406">
                  <c:v>0.13201388888888888</c:v>
                </c:pt>
                <c:pt idx="11407">
                  <c:v>0.13202546296296297</c:v>
                </c:pt>
                <c:pt idx="11408">
                  <c:v>0.13203703703703704</c:v>
                </c:pt>
                <c:pt idx="11409">
                  <c:v>0.1320486111111111</c:v>
                </c:pt>
                <c:pt idx="11410">
                  <c:v>0.1320601851851852</c:v>
                </c:pt>
                <c:pt idx="11411">
                  <c:v>0.13207175925925926</c:v>
                </c:pt>
                <c:pt idx="11412">
                  <c:v>0.13208333333333333</c:v>
                </c:pt>
                <c:pt idx="11413">
                  <c:v>0.1320949074074074</c:v>
                </c:pt>
                <c:pt idx="11414">
                  <c:v>0.13210648148148149</c:v>
                </c:pt>
                <c:pt idx="11415">
                  <c:v>0.13211805555555556</c:v>
                </c:pt>
                <c:pt idx="11416">
                  <c:v>0.13212962962962962</c:v>
                </c:pt>
                <c:pt idx="11417">
                  <c:v>0.13214120370370369</c:v>
                </c:pt>
                <c:pt idx="11418">
                  <c:v>0.13215277777777779</c:v>
                </c:pt>
                <c:pt idx="11419">
                  <c:v>0.13216435185185185</c:v>
                </c:pt>
                <c:pt idx="11420">
                  <c:v>0.13217592592592592</c:v>
                </c:pt>
                <c:pt idx="11421">
                  <c:v>0.13218750000000001</c:v>
                </c:pt>
                <c:pt idx="11422">
                  <c:v>0.13219907407407408</c:v>
                </c:pt>
                <c:pt idx="11423">
                  <c:v>0.13221064814814815</c:v>
                </c:pt>
                <c:pt idx="11424">
                  <c:v>0.13222222222222221</c:v>
                </c:pt>
                <c:pt idx="11425">
                  <c:v>0.13223379629629631</c:v>
                </c:pt>
                <c:pt idx="11426">
                  <c:v>0.13224537037037037</c:v>
                </c:pt>
                <c:pt idx="11427">
                  <c:v>0.13225694444444444</c:v>
                </c:pt>
                <c:pt idx="11428">
                  <c:v>0.13226851851851851</c:v>
                </c:pt>
                <c:pt idx="11429">
                  <c:v>0.1322800925925926</c:v>
                </c:pt>
                <c:pt idx="11430">
                  <c:v>0.13229166666666667</c:v>
                </c:pt>
                <c:pt idx="11431">
                  <c:v>0.13230324074074074</c:v>
                </c:pt>
                <c:pt idx="11432">
                  <c:v>0.1323148148148148</c:v>
                </c:pt>
                <c:pt idx="11433">
                  <c:v>0.1323263888888889</c:v>
                </c:pt>
                <c:pt idx="11434">
                  <c:v>0.13233796296296296</c:v>
                </c:pt>
                <c:pt idx="11435">
                  <c:v>0.13234953703703703</c:v>
                </c:pt>
                <c:pt idx="11436">
                  <c:v>0.13236111111111112</c:v>
                </c:pt>
                <c:pt idx="11437">
                  <c:v>0.13237268518518519</c:v>
                </c:pt>
                <c:pt idx="11438">
                  <c:v>0.13238425925925926</c:v>
                </c:pt>
                <c:pt idx="11439">
                  <c:v>0.13239583333333332</c:v>
                </c:pt>
                <c:pt idx="11440">
                  <c:v>0.13240740740740742</c:v>
                </c:pt>
                <c:pt idx="11441">
                  <c:v>0.13241898148148148</c:v>
                </c:pt>
                <c:pt idx="11442">
                  <c:v>0.13243055555555555</c:v>
                </c:pt>
                <c:pt idx="11443">
                  <c:v>0.13244212962962962</c:v>
                </c:pt>
                <c:pt idx="11444">
                  <c:v>0.13245370370370371</c:v>
                </c:pt>
                <c:pt idx="11445">
                  <c:v>0.13246527777777778</c:v>
                </c:pt>
                <c:pt idx="11446">
                  <c:v>0.13247685185185185</c:v>
                </c:pt>
                <c:pt idx="11447">
                  <c:v>0.13248842592592591</c:v>
                </c:pt>
                <c:pt idx="11448">
                  <c:v>0.13250000000000001</c:v>
                </c:pt>
                <c:pt idx="11449">
                  <c:v>0.13251157407407407</c:v>
                </c:pt>
                <c:pt idx="11450">
                  <c:v>0.13252314814814814</c:v>
                </c:pt>
                <c:pt idx="11451">
                  <c:v>0.13253472222222223</c:v>
                </c:pt>
                <c:pt idx="11452">
                  <c:v>0.1325462962962963</c:v>
                </c:pt>
                <c:pt idx="11453">
                  <c:v>0.13255787037037037</c:v>
                </c:pt>
                <c:pt idx="11454">
                  <c:v>0.13256944444444443</c:v>
                </c:pt>
                <c:pt idx="11455">
                  <c:v>0.13258101851851853</c:v>
                </c:pt>
                <c:pt idx="11456">
                  <c:v>0.1325925925925926</c:v>
                </c:pt>
                <c:pt idx="11457">
                  <c:v>0.13260416666666666</c:v>
                </c:pt>
                <c:pt idx="11458">
                  <c:v>0.13261574074074073</c:v>
                </c:pt>
                <c:pt idx="11459">
                  <c:v>0.13262731481481482</c:v>
                </c:pt>
                <c:pt idx="11460">
                  <c:v>0.13263888888888889</c:v>
                </c:pt>
                <c:pt idx="11461">
                  <c:v>0.13265046296296296</c:v>
                </c:pt>
                <c:pt idx="11462">
                  <c:v>0.13266203703703705</c:v>
                </c:pt>
                <c:pt idx="11463">
                  <c:v>0.13267361111111112</c:v>
                </c:pt>
                <c:pt idx="11464">
                  <c:v>0.13268518518518518</c:v>
                </c:pt>
                <c:pt idx="11465">
                  <c:v>0.13269675925925925</c:v>
                </c:pt>
                <c:pt idx="11466">
                  <c:v>0.13270833333333334</c:v>
                </c:pt>
                <c:pt idx="11467">
                  <c:v>0.13271990740740741</c:v>
                </c:pt>
                <c:pt idx="11468">
                  <c:v>0.13273148148148148</c:v>
                </c:pt>
                <c:pt idx="11469">
                  <c:v>0.13274305555555554</c:v>
                </c:pt>
                <c:pt idx="11470">
                  <c:v>0.13275462962962964</c:v>
                </c:pt>
                <c:pt idx="11471">
                  <c:v>0.13276620370370371</c:v>
                </c:pt>
                <c:pt idx="11472">
                  <c:v>0.13277777777777777</c:v>
                </c:pt>
                <c:pt idx="11473">
                  <c:v>0.13278935185185184</c:v>
                </c:pt>
                <c:pt idx="11474">
                  <c:v>0.13280092592592593</c:v>
                </c:pt>
                <c:pt idx="11475">
                  <c:v>0.1328125</c:v>
                </c:pt>
                <c:pt idx="11476">
                  <c:v>0.13282407407407407</c:v>
                </c:pt>
                <c:pt idx="11477">
                  <c:v>0.13283564814814816</c:v>
                </c:pt>
                <c:pt idx="11478">
                  <c:v>0.13284722222222223</c:v>
                </c:pt>
                <c:pt idx="11479">
                  <c:v>0.13285879629629629</c:v>
                </c:pt>
                <c:pt idx="11480">
                  <c:v>0.13287037037037036</c:v>
                </c:pt>
                <c:pt idx="11481">
                  <c:v>0.13288194444444446</c:v>
                </c:pt>
                <c:pt idx="11482">
                  <c:v>0.13289351851851852</c:v>
                </c:pt>
                <c:pt idx="11483">
                  <c:v>0.13290509259259259</c:v>
                </c:pt>
                <c:pt idx="11484">
                  <c:v>0.13291666666666666</c:v>
                </c:pt>
                <c:pt idx="11485">
                  <c:v>0.13292824074074075</c:v>
                </c:pt>
                <c:pt idx="11486">
                  <c:v>0.13293981481481482</c:v>
                </c:pt>
                <c:pt idx="11487">
                  <c:v>0.13295138888888888</c:v>
                </c:pt>
                <c:pt idx="11488">
                  <c:v>0.13296296296296295</c:v>
                </c:pt>
                <c:pt idx="11489">
                  <c:v>0.13297453703703704</c:v>
                </c:pt>
                <c:pt idx="11490">
                  <c:v>0.13298611111111111</c:v>
                </c:pt>
                <c:pt idx="11491">
                  <c:v>0.13299768518518518</c:v>
                </c:pt>
                <c:pt idx="11492">
                  <c:v>0.13300925925925927</c:v>
                </c:pt>
                <c:pt idx="11493">
                  <c:v>0.13302083333333334</c:v>
                </c:pt>
                <c:pt idx="11494">
                  <c:v>0.1330324074074074</c:v>
                </c:pt>
                <c:pt idx="11495">
                  <c:v>0.13304398148148147</c:v>
                </c:pt>
                <c:pt idx="11496">
                  <c:v>0.13305555555555557</c:v>
                </c:pt>
                <c:pt idx="11497">
                  <c:v>0.13306712962962963</c:v>
                </c:pt>
                <c:pt idx="11498">
                  <c:v>0.1330787037037037</c:v>
                </c:pt>
                <c:pt idx="11499">
                  <c:v>0.13309027777777777</c:v>
                </c:pt>
                <c:pt idx="11500">
                  <c:v>0.13310185185185186</c:v>
                </c:pt>
                <c:pt idx="11501">
                  <c:v>0.13311342592592593</c:v>
                </c:pt>
                <c:pt idx="11502">
                  <c:v>0.13312499999999999</c:v>
                </c:pt>
                <c:pt idx="11503">
                  <c:v>0.13313657407407409</c:v>
                </c:pt>
                <c:pt idx="11504">
                  <c:v>0.13314814814814815</c:v>
                </c:pt>
                <c:pt idx="11505">
                  <c:v>0.13315972222222222</c:v>
                </c:pt>
                <c:pt idx="11506">
                  <c:v>0.13317129629629629</c:v>
                </c:pt>
                <c:pt idx="11507">
                  <c:v>0.13318287037037038</c:v>
                </c:pt>
                <c:pt idx="11508">
                  <c:v>0.13319444444444445</c:v>
                </c:pt>
                <c:pt idx="11509">
                  <c:v>0.13320601851851852</c:v>
                </c:pt>
                <c:pt idx="11510">
                  <c:v>0.13321759259259258</c:v>
                </c:pt>
                <c:pt idx="11511">
                  <c:v>0.13322916666666668</c:v>
                </c:pt>
                <c:pt idx="11512">
                  <c:v>0.13324074074074074</c:v>
                </c:pt>
                <c:pt idx="11513">
                  <c:v>0.13325231481481481</c:v>
                </c:pt>
                <c:pt idx="11514">
                  <c:v>0.13326388888888888</c:v>
                </c:pt>
                <c:pt idx="11515">
                  <c:v>0.13327546296296297</c:v>
                </c:pt>
                <c:pt idx="11516">
                  <c:v>0.13328703703703704</c:v>
                </c:pt>
                <c:pt idx="11517">
                  <c:v>0.1332986111111111</c:v>
                </c:pt>
                <c:pt idx="11518">
                  <c:v>0.1333101851851852</c:v>
                </c:pt>
                <c:pt idx="11519">
                  <c:v>0.13332175925925926</c:v>
                </c:pt>
                <c:pt idx="11520">
                  <c:v>0.13333333333333333</c:v>
                </c:pt>
                <c:pt idx="11521">
                  <c:v>0.1333449074074074</c:v>
                </c:pt>
                <c:pt idx="11522">
                  <c:v>0.13335648148148149</c:v>
                </c:pt>
                <c:pt idx="11523">
                  <c:v>0.13336805555555556</c:v>
                </c:pt>
                <c:pt idx="11524">
                  <c:v>0.13337962962962963</c:v>
                </c:pt>
                <c:pt idx="11525">
                  <c:v>0.13339120370370369</c:v>
                </c:pt>
                <c:pt idx="11526">
                  <c:v>0.13340277777777779</c:v>
                </c:pt>
                <c:pt idx="11527">
                  <c:v>0.13341435185185185</c:v>
                </c:pt>
                <c:pt idx="11528">
                  <c:v>0.13342592592592592</c:v>
                </c:pt>
                <c:pt idx="11529">
                  <c:v>0.13343749999999999</c:v>
                </c:pt>
                <c:pt idx="11530">
                  <c:v>0.13344907407407408</c:v>
                </c:pt>
                <c:pt idx="11531">
                  <c:v>0.13346064814814815</c:v>
                </c:pt>
                <c:pt idx="11532">
                  <c:v>0.13347222222222221</c:v>
                </c:pt>
                <c:pt idx="11533">
                  <c:v>0.13348379629629631</c:v>
                </c:pt>
                <c:pt idx="11534">
                  <c:v>0.13349537037037038</c:v>
                </c:pt>
                <c:pt idx="11535">
                  <c:v>0.13350694444444444</c:v>
                </c:pt>
                <c:pt idx="11536">
                  <c:v>0.13351851851851851</c:v>
                </c:pt>
                <c:pt idx="11537">
                  <c:v>0.1335300925925926</c:v>
                </c:pt>
                <c:pt idx="11538">
                  <c:v>0.13354166666666667</c:v>
                </c:pt>
                <c:pt idx="11539">
                  <c:v>0.13355324074074074</c:v>
                </c:pt>
                <c:pt idx="11540">
                  <c:v>0.1335648148148148</c:v>
                </c:pt>
                <c:pt idx="11541">
                  <c:v>0.1335763888888889</c:v>
                </c:pt>
                <c:pt idx="11542">
                  <c:v>0.13358796296296296</c:v>
                </c:pt>
                <c:pt idx="11543">
                  <c:v>0.13359953703703703</c:v>
                </c:pt>
                <c:pt idx="11544">
                  <c:v>0.13361111111111112</c:v>
                </c:pt>
                <c:pt idx="11545">
                  <c:v>0.13362268518518519</c:v>
                </c:pt>
                <c:pt idx="11546">
                  <c:v>0.13363425925925926</c:v>
                </c:pt>
                <c:pt idx="11547">
                  <c:v>0.13364583333333332</c:v>
                </c:pt>
                <c:pt idx="11548">
                  <c:v>0.13365740740740742</c:v>
                </c:pt>
                <c:pt idx="11549">
                  <c:v>0.13366898148148149</c:v>
                </c:pt>
                <c:pt idx="11550">
                  <c:v>0.13368055555555555</c:v>
                </c:pt>
                <c:pt idx="11551">
                  <c:v>0.13369212962962962</c:v>
                </c:pt>
                <c:pt idx="11552">
                  <c:v>0.13370370370370371</c:v>
                </c:pt>
                <c:pt idx="11553">
                  <c:v>0.13371527777777778</c:v>
                </c:pt>
                <c:pt idx="11554">
                  <c:v>0.13372685185185185</c:v>
                </c:pt>
                <c:pt idx="11555">
                  <c:v>0.13373842592592591</c:v>
                </c:pt>
                <c:pt idx="11556">
                  <c:v>0.13375000000000001</c:v>
                </c:pt>
                <c:pt idx="11557">
                  <c:v>0.13376157407407407</c:v>
                </c:pt>
                <c:pt idx="11558">
                  <c:v>0.13377314814814814</c:v>
                </c:pt>
                <c:pt idx="11559">
                  <c:v>0.13378472222222224</c:v>
                </c:pt>
                <c:pt idx="11560">
                  <c:v>0.1337962962962963</c:v>
                </c:pt>
                <c:pt idx="11561">
                  <c:v>0.13380787037037037</c:v>
                </c:pt>
                <c:pt idx="11562">
                  <c:v>0.13381944444444444</c:v>
                </c:pt>
                <c:pt idx="11563">
                  <c:v>0.13383101851851853</c:v>
                </c:pt>
                <c:pt idx="11564">
                  <c:v>0.1338425925925926</c:v>
                </c:pt>
                <c:pt idx="11565">
                  <c:v>0.13385416666666666</c:v>
                </c:pt>
                <c:pt idx="11566">
                  <c:v>0.13386574074074073</c:v>
                </c:pt>
                <c:pt idx="11567">
                  <c:v>0.13387731481481482</c:v>
                </c:pt>
                <c:pt idx="11568">
                  <c:v>0.13388888888888889</c:v>
                </c:pt>
                <c:pt idx="11569">
                  <c:v>0.13390046296296296</c:v>
                </c:pt>
                <c:pt idx="11570">
                  <c:v>0.13391203703703702</c:v>
                </c:pt>
                <c:pt idx="11571">
                  <c:v>0.13392361111111112</c:v>
                </c:pt>
                <c:pt idx="11572">
                  <c:v>0.13393518518518518</c:v>
                </c:pt>
                <c:pt idx="11573">
                  <c:v>0.13394675925925925</c:v>
                </c:pt>
                <c:pt idx="11574">
                  <c:v>0.13395833333333335</c:v>
                </c:pt>
                <c:pt idx="11575">
                  <c:v>0.13396990740740741</c:v>
                </c:pt>
                <c:pt idx="11576">
                  <c:v>0.13398148148148148</c:v>
                </c:pt>
                <c:pt idx="11577">
                  <c:v>0.13399305555555555</c:v>
                </c:pt>
                <c:pt idx="11578">
                  <c:v>0.13400462962962964</c:v>
                </c:pt>
                <c:pt idx="11579">
                  <c:v>0.13401620370370371</c:v>
                </c:pt>
                <c:pt idx="11580">
                  <c:v>0.13402777777777777</c:v>
                </c:pt>
                <c:pt idx="11581">
                  <c:v>0.13403935185185184</c:v>
                </c:pt>
                <c:pt idx="11582">
                  <c:v>0.13405092592592593</c:v>
                </c:pt>
                <c:pt idx="11583">
                  <c:v>0.1340625</c:v>
                </c:pt>
                <c:pt idx="11584">
                  <c:v>0.13407407407407407</c:v>
                </c:pt>
                <c:pt idx="11585">
                  <c:v>0.13408564814814813</c:v>
                </c:pt>
                <c:pt idx="11586">
                  <c:v>0.13409722222222223</c:v>
                </c:pt>
                <c:pt idx="11587">
                  <c:v>0.1341087962962963</c:v>
                </c:pt>
                <c:pt idx="11588">
                  <c:v>0.13412037037037036</c:v>
                </c:pt>
                <c:pt idx="11589">
                  <c:v>0.13413194444444446</c:v>
                </c:pt>
                <c:pt idx="11590">
                  <c:v>0.13414351851851852</c:v>
                </c:pt>
                <c:pt idx="11591">
                  <c:v>0.13415509259259259</c:v>
                </c:pt>
                <c:pt idx="11592">
                  <c:v>0.13416666666666666</c:v>
                </c:pt>
                <c:pt idx="11593">
                  <c:v>0.13417824074074075</c:v>
                </c:pt>
                <c:pt idx="11594">
                  <c:v>0.13418981481481482</c:v>
                </c:pt>
                <c:pt idx="11595">
                  <c:v>0.13420138888888888</c:v>
                </c:pt>
                <c:pt idx="11596">
                  <c:v>0.13421296296296295</c:v>
                </c:pt>
                <c:pt idx="11597">
                  <c:v>0.13422453703703704</c:v>
                </c:pt>
                <c:pt idx="11598">
                  <c:v>0.13423611111111111</c:v>
                </c:pt>
                <c:pt idx="11599">
                  <c:v>0.13424768518518518</c:v>
                </c:pt>
                <c:pt idx="11600">
                  <c:v>0.13425925925925927</c:v>
                </c:pt>
                <c:pt idx="11601">
                  <c:v>0.13427083333333334</c:v>
                </c:pt>
                <c:pt idx="11602">
                  <c:v>0.13428240740740741</c:v>
                </c:pt>
                <c:pt idx="11603">
                  <c:v>0.13429398148148147</c:v>
                </c:pt>
                <c:pt idx="11604">
                  <c:v>0.13430555555555557</c:v>
                </c:pt>
                <c:pt idx="11605">
                  <c:v>0.13431712962962963</c:v>
                </c:pt>
                <c:pt idx="11606">
                  <c:v>0.1343287037037037</c:v>
                </c:pt>
                <c:pt idx="11607">
                  <c:v>0.13434027777777777</c:v>
                </c:pt>
                <c:pt idx="11608">
                  <c:v>0.13435185185185186</c:v>
                </c:pt>
                <c:pt idx="11609">
                  <c:v>0.13436342592592593</c:v>
                </c:pt>
                <c:pt idx="11610">
                  <c:v>0.13437499999999999</c:v>
                </c:pt>
                <c:pt idx="11611">
                  <c:v>0.13438657407407406</c:v>
                </c:pt>
                <c:pt idx="11612">
                  <c:v>0.13439814814814816</c:v>
                </c:pt>
                <c:pt idx="11613">
                  <c:v>0.13440972222222222</c:v>
                </c:pt>
                <c:pt idx="11614">
                  <c:v>0.13442129629629629</c:v>
                </c:pt>
                <c:pt idx="11615">
                  <c:v>0.13443287037037038</c:v>
                </c:pt>
                <c:pt idx="11616">
                  <c:v>0.13444444444444445</c:v>
                </c:pt>
                <c:pt idx="11617">
                  <c:v>0.13445601851851852</c:v>
                </c:pt>
                <c:pt idx="11618">
                  <c:v>0.13446759259259258</c:v>
                </c:pt>
                <c:pt idx="11619">
                  <c:v>0.13447916666666668</c:v>
                </c:pt>
                <c:pt idx="11620">
                  <c:v>0.13449074074074074</c:v>
                </c:pt>
                <c:pt idx="11621">
                  <c:v>0.13450231481481481</c:v>
                </c:pt>
                <c:pt idx="11622">
                  <c:v>0.13451388888888888</c:v>
                </c:pt>
                <c:pt idx="11623">
                  <c:v>0.13452546296296297</c:v>
                </c:pt>
                <c:pt idx="11624">
                  <c:v>0.13453703703703704</c:v>
                </c:pt>
                <c:pt idx="11625">
                  <c:v>0.1345486111111111</c:v>
                </c:pt>
                <c:pt idx="11626">
                  <c:v>0.13456018518518517</c:v>
                </c:pt>
                <c:pt idx="11627">
                  <c:v>0.13457175925925927</c:v>
                </c:pt>
                <c:pt idx="11628">
                  <c:v>0.13458333333333333</c:v>
                </c:pt>
                <c:pt idx="11629">
                  <c:v>0.1345949074074074</c:v>
                </c:pt>
                <c:pt idx="11630">
                  <c:v>0.13460648148148149</c:v>
                </c:pt>
                <c:pt idx="11631">
                  <c:v>0.13461805555555556</c:v>
                </c:pt>
                <c:pt idx="11632">
                  <c:v>0.13462962962962963</c:v>
                </c:pt>
                <c:pt idx="11633">
                  <c:v>0.13464120370370369</c:v>
                </c:pt>
                <c:pt idx="11634">
                  <c:v>0.13465277777777779</c:v>
                </c:pt>
                <c:pt idx="11635">
                  <c:v>0.13466435185185185</c:v>
                </c:pt>
                <c:pt idx="11636">
                  <c:v>0.13467592592592592</c:v>
                </c:pt>
                <c:pt idx="11637">
                  <c:v>0.13468749999999999</c:v>
                </c:pt>
                <c:pt idx="11638">
                  <c:v>0.13469907407407408</c:v>
                </c:pt>
                <c:pt idx="11639">
                  <c:v>0.13471064814814815</c:v>
                </c:pt>
                <c:pt idx="11640">
                  <c:v>0.13472222222222222</c:v>
                </c:pt>
                <c:pt idx="11641">
                  <c:v>0.13473379629629631</c:v>
                </c:pt>
                <c:pt idx="11642">
                  <c:v>0.13474537037037038</c:v>
                </c:pt>
                <c:pt idx="11643">
                  <c:v>0.13475694444444444</c:v>
                </c:pt>
                <c:pt idx="11644">
                  <c:v>0.13476851851851851</c:v>
                </c:pt>
                <c:pt idx="11645">
                  <c:v>0.1347800925925926</c:v>
                </c:pt>
                <c:pt idx="11646">
                  <c:v>0.13479166666666667</c:v>
                </c:pt>
                <c:pt idx="11647">
                  <c:v>0.13480324074074074</c:v>
                </c:pt>
                <c:pt idx="11648">
                  <c:v>0.1348148148148148</c:v>
                </c:pt>
                <c:pt idx="11649">
                  <c:v>0.1348263888888889</c:v>
                </c:pt>
                <c:pt idx="11650">
                  <c:v>0.13483796296296297</c:v>
                </c:pt>
                <c:pt idx="11651">
                  <c:v>0.13484953703703703</c:v>
                </c:pt>
                <c:pt idx="11652">
                  <c:v>0.1348611111111111</c:v>
                </c:pt>
                <c:pt idx="11653">
                  <c:v>0.13487268518518519</c:v>
                </c:pt>
                <c:pt idx="11654">
                  <c:v>0.13488425925925926</c:v>
                </c:pt>
                <c:pt idx="11655">
                  <c:v>0.13489583333333333</c:v>
                </c:pt>
                <c:pt idx="11656">
                  <c:v>0.13490740740740742</c:v>
                </c:pt>
                <c:pt idx="11657">
                  <c:v>0.13491898148148149</c:v>
                </c:pt>
                <c:pt idx="11658">
                  <c:v>0.13493055555555555</c:v>
                </c:pt>
                <c:pt idx="11659">
                  <c:v>0.13494212962962962</c:v>
                </c:pt>
                <c:pt idx="11660">
                  <c:v>0.13495370370370371</c:v>
                </c:pt>
                <c:pt idx="11661">
                  <c:v>0.13496527777777778</c:v>
                </c:pt>
                <c:pt idx="11662">
                  <c:v>0.13497685185185185</c:v>
                </c:pt>
                <c:pt idx="11663">
                  <c:v>0.13498842592592591</c:v>
                </c:pt>
                <c:pt idx="11664">
                  <c:v>0.13500000000000001</c:v>
                </c:pt>
                <c:pt idx="11665">
                  <c:v>0.13501157407407408</c:v>
                </c:pt>
                <c:pt idx="11666">
                  <c:v>0.13502314814814814</c:v>
                </c:pt>
                <c:pt idx="11667">
                  <c:v>0.13503472222222221</c:v>
                </c:pt>
                <c:pt idx="11668">
                  <c:v>0.1350462962962963</c:v>
                </c:pt>
                <c:pt idx="11669">
                  <c:v>0.13505787037037037</c:v>
                </c:pt>
                <c:pt idx="11670">
                  <c:v>0.13506944444444444</c:v>
                </c:pt>
                <c:pt idx="11671">
                  <c:v>0.13508101851851853</c:v>
                </c:pt>
                <c:pt idx="11672">
                  <c:v>0.1350925925925926</c:v>
                </c:pt>
                <c:pt idx="11673">
                  <c:v>0.13510416666666666</c:v>
                </c:pt>
                <c:pt idx="11674">
                  <c:v>0.13511574074074073</c:v>
                </c:pt>
                <c:pt idx="11675">
                  <c:v>0.13512731481481483</c:v>
                </c:pt>
                <c:pt idx="11676">
                  <c:v>0.13513888888888889</c:v>
                </c:pt>
                <c:pt idx="11677">
                  <c:v>0.13515046296296296</c:v>
                </c:pt>
                <c:pt idx="11678">
                  <c:v>0.13516203703703702</c:v>
                </c:pt>
                <c:pt idx="11679">
                  <c:v>0.13517361111111112</c:v>
                </c:pt>
                <c:pt idx="11680">
                  <c:v>0.13518518518518519</c:v>
                </c:pt>
                <c:pt idx="11681">
                  <c:v>0.13519675925925925</c:v>
                </c:pt>
                <c:pt idx="11682">
                  <c:v>0.13520833333333335</c:v>
                </c:pt>
                <c:pt idx="11683">
                  <c:v>0.13521990740740741</c:v>
                </c:pt>
                <c:pt idx="11684">
                  <c:v>0.13523148148148148</c:v>
                </c:pt>
                <c:pt idx="11685">
                  <c:v>0.13524305555555555</c:v>
                </c:pt>
                <c:pt idx="11686">
                  <c:v>0.13525462962962964</c:v>
                </c:pt>
                <c:pt idx="11687">
                  <c:v>0.13526620370370371</c:v>
                </c:pt>
                <c:pt idx="11688">
                  <c:v>0.13527777777777777</c:v>
                </c:pt>
                <c:pt idx="11689">
                  <c:v>0.13528935185185184</c:v>
                </c:pt>
                <c:pt idx="11690">
                  <c:v>0.13530092592592594</c:v>
                </c:pt>
                <c:pt idx="11691">
                  <c:v>0.1353125</c:v>
                </c:pt>
                <c:pt idx="11692">
                  <c:v>0.13532407407407407</c:v>
                </c:pt>
                <c:pt idx="11693">
                  <c:v>0.13533564814814814</c:v>
                </c:pt>
                <c:pt idx="11694">
                  <c:v>0.13534722222222223</c:v>
                </c:pt>
                <c:pt idx="11695">
                  <c:v>0.1353587962962963</c:v>
                </c:pt>
                <c:pt idx="11696">
                  <c:v>0.13537037037037036</c:v>
                </c:pt>
                <c:pt idx="11697">
                  <c:v>0.13538194444444446</c:v>
                </c:pt>
                <c:pt idx="11698">
                  <c:v>0.13539351851851852</c:v>
                </c:pt>
                <c:pt idx="11699">
                  <c:v>0.13540509259259259</c:v>
                </c:pt>
                <c:pt idx="11700">
                  <c:v>0.13541666666666666</c:v>
                </c:pt>
                <c:pt idx="11701">
                  <c:v>0.13542824074074075</c:v>
                </c:pt>
                <c:pt idx="11702">
                  <c:v>0.13543981481481482</c:v>
                </c:pt>
                <c:pt idx="11703">
                  <c:v>0.13545138888888889</c:v>
                </c:pt>
                <c:pt idx="11704">
                  <c:v>0.13546296296296295</c:v>
                </c:pt>
                <c:pt idx="11705">
                  <c:v>0.13547453703703705</c:v>
                </c:pt>
                <c:pt idx="11706">
                  <c:v>0.13548611111111111</c:v>
                </c:pt>
                <c:pt idx="11707">
                  <c:v>0.13549768518518518</c:v>
                </c:pt>
                <c:pt idx="11708">
                  <c:v>0.13550925925925925</c:v>
                </c:pt>
                <c:pt idx="11709">
                  <c:v>0.13552083333333334</c:v>
                </c:pt>
                <c:pt idx="11710">
                  <c:v>0.13553240740740741</c:v>
                </c:pt>
                <c:pt idx="11711">
                  <c:v>0.13554398148148147</c:v>
                </c:pt>
                <c:pt idx="11712">
                  <c:v>0.13555555555555557</c:v>
                </c:pt>
                <c:pt idx="11713">
                  <c:v>0.13556712962962963</c:v>
                </c:pt>
                <c:pt idx="11714">
                  <c:v>0.1355787037037037</c:v>
                </c:pt>
                <c:pt idx="11715">
                  <c:v>0.13559027777777777</c:v>
                </c:pt>
                <c:pt idx="11716">
                  <c:v>0.13560185185185186</c:v>
                </c:pt>
                <c:pt idx="11717">
                  <c:v>0.13561342592592593</c:v>
                </c:pt>
                <c:pt idx="11718">
                  <c:v>0.135625</c:v>
                </c:pt>
                <c:pt idx="11719">
                  <c:v>0.13563657407407406</c:v>
                </c:pt>
                <c:pt idx="11720">
                  <c:v>0.13564814814814816</c:v>
                </c:pt>
                <c:pt idx="11721">
                  <c:v>0.13565972222222222</c:v>
                </c:pt>
                <c:pt idx="11722">
                  <c:v>0.13567129629629629</c:v>
                </c:pt>
                <c:pt idx="11723">
                  <c:v>0.13568287037037038</c:v>
                </c:pt>
                <c:pt idx="11724">
                  <c:v>0.13569444444444445</c:v>
                </c:pt>
                <c:pt idx="11725">
                  <c:v>0.13570601851851852</c:v>
                </c:pt>
                <c:pt idx="11726">
                  <c:v>0.13571759259259258</c:v>
                </c:pt>
                <c:pt idx="11727">
                  <c:v>0.13572916666666668</c:v>
                </c:pt>
                <c:pt idx="11728">
                  <c:v>0.13574074074074075</c:v>
                </c:pt>
                <c:pt idx="11729">
                  <c:v>0.13575231481481481</c:v>
                </c:pt>
                <c:pt idx="11730">
                  <c:v>0.13576388888888888</c:v>
                </c:pt>
                <c:pt idx="11731">
                  <c:v>0.13577546296296297</c:v>
                </c:pt>
                <c:pt idx="11732">
                  <c:v>0.13578703703703704</c:v>
                </c:pt>
                <c:pt idx="11733">
                  <c:v>0.13579861111111111</c:v>
                </c:pt>
                <c:pt idx="11734">
                  <c:v>0.13581018518518517</c:v>
                </c:pt>
                <c:pt idx="11735">
                  <c:v>0.13582175925925927</c:v>
                </c:pt>
                <c:pt idx="11736">
                  <c:v>0.13583333333333333</c:v>
                </c:pt>
                <c:pt idx="11737">
                  <c:v>0.1358449074074074</c:v>
                </c:pt>
                <c:pt idx="11738">
                  <c:v>0.13585648148148149</c:v>
                </c:pt>
                <c:pt idx="11739">
                  <c:v>0.13586805555555556</c:v>
                </c:pt>
                <c:pt idx="11740">
                  <c:v>0.13587962962962963</c:v>
                </c:pt>
                <c:pt idx="11741">
                  <c:v>0.13589120370370369</c:v>
                </c:pt>
                <c:pt idx="11742">
                  <c:v>0.13590277777777779</c:v>
                </c:pt>
                <c:pt idx="11743">
                  <c:v>0.13591435185185186</c:v>
                </c:pt>
                <c:pt idx="11744">
                  <c:v>0.13592592592592592</c:v>
                </c:pt>
                <c:pt idx="11745">
                  <c:v>0.13593749999999999</c:v>
                </c:pt>
                <c:pt idx="11746">
                  <c:v>0.13594907407407408</c:v>
                </c:pt>
                <c:pt idx="11747">
                  <c:v>0.13596064814814815</c:v>
                </c:pt>
                <c:pt idx="11748">
                  <c:v>0.13597222222222222</c:v>
                </c:pt>
                <c:pt idx="11749">
                  <c:v>0.13598379629629628</c:v>
                </c:pt>
                <c:pt idx="11750">
                  <c:v>0.13599537037037038</c:v>
                </c:pt>
                <c:pt idx="11751">
                  <c:v>0.13600694444444444</c:v>
                </c:pt>
                <c:pt idx="11752">
                  <c:v>0.13601851851851851</c:v>
                </c:pt>
                <c:pt idx="11753">
                  <c:v>0.13603009259259261</c:v>
                </c:pt>
                <c:pt idx="11754">
                  <c:v>0.13604166666666667</c:v>
                </c:pt>
                <c:pt idx="11755">
                  <c:v>0.13605324074074074</c:v>
                </c:pt>
                <c:pt idx="11756">
                  <c:v>0.13606481481481481</c:v>
                </c:pt>
                <c:pt idx="11757">
                  <c:v>0.1360763888888889</c:v>
                </c:pt>
                <c:pt idx="11758">
                  <c:v>0.13608796296296297</c:v>
                </c:pt>
                <c:pt idx="11759">
                  <c:v>0.13609953703703703</c:v>
                </c:pt>
                <c:pt idx="11760">
                  <c:v>0.1361111111111111</c:v>
                </c:pt>
                <c:pt idx="11761">
                  <c:v>0.13612268518518519</c:v>
                </c:pt>
                <c:pt idx="11762">
                  <c:v>0.13613425925925926</c:v>
                </c:pt>
                <c:pt idx="11763">
                  <c:v>0.13614583333333333</c:v>
                </c:pt>
                <c:pt idx="11764">
                  <c:v>0.13615740740740739</c:v>
                </c:pt>
                <c:pt idx="11765">
                  <c:v>0.13616898148148149</c:v>
                </c:pt>
                <c:pt idx="11766">
                  <c:v>0.13618055555555555</c:v>
                </c:pt>
                <c:pt idx="11767">
                  <c:v>0.13619212962962962</c:v>
                </c:pt>
                <c:pt idx="11768">
                  <c:v>0.13620370370370372</c:v>
                </c:pt>
                <c:pt idx="11769">
                  <c:v>0.13621527777777778</c:v>
                </c:pt>
                <c:pt idx="11770">
                  <c:v>0.13622685185185185</c:v>
                </c:pt>
                <c:pt idx="11771">
                  <c:v>0.13623842592592592</c:v>
                </c:pt>
                <c:pt idx="11772">
                  <c:v>0.13625000000000001</c:v>
                </c:pt>
                <c:pt idx="11773">
                  <c:v>0.13626157407407408</c:v>
                </c:pt>
                <c:pt idx="11774">
                  <c:v>0.13627314814814814</c:v>
                </c:pt>
                <c:pt idx="11775">
                  <c:v>0.13628472222222221</c:v>
                </c:pt>
                <c:pt idx="11776">
                  <c:v>0.1362962962962963</c:v>
                </c:pt>
                <c:pt idx="11777">
                  <c:v>0.13630787037037037</c:v>
                </c:pt>
                <c:pt idx="11778">
                  <c:v>0.13631944444444444</c:v>
                </c:pt>
                <c:pt idx="11779">
                  <c:v>0.13633101851851853</c:v>
                </c:pt>
                <c:pt idx="11780">
                  <c:v>0.1363425925925926</c:v>
                </c:pt>
                <c:pt idx="11781">
                  <c:v>0.13635416666666667</c:v>
                </c:pt>
                <c:pt idx="11782">
                  <c:v>0.13636574074074073</c:v>
                </c:pt>
                <c:pt idx="11783">
                  <c:v>0.13637731481481483</c:v>
                </c:pt>
                <c:pt idx="11784">
                  <c:v>0.13638888888888889</c:v>
                </c:pt>
                <c:pt idx="11785">
                  <c:v>0.13640046296296296</c:v>
                </c:pt>
                <c:pt idx="11786">
                  <c:v>0.13641203703703703</c:v>
                </c:pt>
                <c:pt idx="11787">
                  <c:v>0.13642361111111112</c:v>
                </c:pt>
                <c:pt idx="11788">
                  <c:v>0.13643518518518519</c:v>
                </c:pt>
                <c:pt idx="11789">
                  <c:v>0.13644675925925925</c:v>
                </c:pt>
                <c:pt idx="11790">
                  <c:v>0.13645833333333332</c:v>
                </c:pt>
                <c:pt idx="11791">
                  <c:v>0.13646990740740741</c:v>
                </c:pt>
                <c:pt idx="11792">
                  <c:v>0.13648148148148148</c:v>
                </c:pt>
                <c:pt idx="11793">
                  <c:v>0.13649305555555555</c:v>
                </c:pt>
                <c:pt idx="11794">
                  <c:v>0.13650462962962964</c:v>
                </c:pt>
                <c:pt idx="11795">
                  <c:v>0.13651620370370371</c:v>
                </c:pt>
                <c:pt idx="11796">
                  <c:v>0.13652777777777778</c:v>
                </c:pt>
                <c:pt idx="11797">
                  <c:v>0.13653935185185184</c:v>
                </c:pt>
                <c:pt idx="11798">
                  <c:v>0.13655092592592594</c:v>
                </c:pt>
                <c:pt idx="11799">
                  <c:v>0.1365625</c:v>
                </c:pt>
                <c:pt idx="11800">
                  <c:v>0.13657407407407407</c:v>
                </c:pt>
                <c:pt idx="11801">
                  <c:v>0.13658564814814814</c:v>
                </c:pt>
                <c:pt idx="11802">
                  <c:v>0.13659722222222223</c:v>
                </c:pt>
                <c:pt idx="11803">
                  <c:v>0.1366087962962963</c:v>
                </c:pt>
                <c:pt idx="11804">
                  <c:v>0.13662037037037036</c:v>
                </c:pt>
                <c:pt idx="11805">
                  <c:v>0.13663194444444443</c:v>
                </c:pt>
                <c:pt idx="11806">
                  <c:v>0.13664351851851853</c:v>
                </c:pt>
                <c:pt idx="11807">
                  <c:v>0.13665509259259259</c:v>
                </c:pt>
                <c:pt idx="11808">
                  <c:v>0.13666666666666666</c:v>
                </c:pt>
                <c:pt idx="11809">
                  <c:v>0.13667824074074075</c:v>
                </c:pt>
                <c:pt idx="11810">
                  <c:v>0.13668981481481482</c:v>
                </c:pt>
                <c:pt idx="11811">
                  <c:v>0.13670138888888889</c:v>
                </c:pt>
                <c:pt idx="11812">
                  <c:v>0.13671296296296295</c:v>
                </c:pt>
                <c:pt idx="11813">
                  <c:v>0.13672453703703705</c:v>
                </c:pt>
                <c:pt idx="11814">
                  <c:v>0.13673611111111111</c:v>
                </c:pt>
                <c:pt idx="11815">
                  <c:v>0.13674768518518518</c:v>
                </c:pt>
                <c:pt idx="11816">
                  <c:v>0.13675925925925925</c:v>
                </c:pt>
                <c:pt idx="11817">
                  <c:v>0.13677083333333334</c:v>
                </c:pt>
                <c:pt idx="11818">
                  <c:v>0.13678240740740741</c:v>
                </c:pt>
                <c:pt idx="11819">
                  <c:v>0.13679398148148147</c:v>
                </c:pt>
                <c:pt idx="11820">
                  <c:v>0.13680555555555557</c:v>
                </c:pt>
                <c:pt idx="11821">
                  <c:v>0.13681712962962964</c:v>
                </c:pt>
                <c:pt idx="11822">
                  <c:v>0.1368287037037037</c:v>
                </c:pt>
                <c:pt idx="11823">
                  <c:v>0.13684027777777777</c:v>
                </c:pt>
                <c:pt idx="11824">
                  <c:v>0.13685185185185186</c:v>
                </c:pt>
                <c:pt idx="11825">
                  <c:v>0.13686342592592593</c:v>
                </c:pt>
                <c:pt idx="11826">
                  <c:v>0.136875</c:v>
                </c:pt>
                <c:pt idx="11827">
                  <c:v>0.13688657407407406</c:v>
                </c:pt>
                <c:pt idx="11828">
                  <c:v>0.13689814814814816</c:v>
                </c:pt>
                <c:pt idx="11829">
                  <c:v>0.13690972222222222</c:v>
                </c:pt>
                <c:pt idx="11830">
                  <c:v>0.13692129629629629</c:v>
                </c:pt>
                <c:pt idx="11831">
                  <c:v>0.13693287037037036</c:v>
                </c:pt>
                <c:pt idx="11832">
                  <c:v>0.13694444444444445</c:v>
                </c:pt>
                <c:pt idx="11833">
                  <c:v>0.13695601851851852</c:v>
                </c:pt>
                <c:pt idx="11834">
                  <c:v>0.13696759259259259</c:v>
                </c:pt>
                <c:pt idx="11835">
                  <c:v>0.13697916666666668</c:v>
                </c:pt>
                <c:pt idx="11836">
                  <c:v>0.13699074074074075</c:v>
                </c:pt>
                <c:pt idx="11837">
                  <c:v>0.13700231481481481</c:v>
                </c:pt>
                <c:pt idx="11838">
                  <c:v>0.13701388888888888</c:v>
                </c:pt>
                <c:pt idx="11839">
                  <c:v>0.13702546296296297</c:v>
                </c:pt>
                <c:pt idx="11840">
                  <c:v>0.13703703703703704</c:v>
                </c:pt>
                <c:pt idx="11841">
                  <c:v>0.13704861111111111</c:v>
                </c:pt>
                <c:pt idx="11842">
                  <c:v>0.13706018518518517</c:v>
                </c:pt>
                <c:pt idx="11843">
                  <c:v>0.13707175925925927</c:v>
                </c:pt>
                <c:pt idx="11844">
                  <c:v>0.13708333333333333</c:v>
                </c:pt>
                <c:pt idx="11845">
                  <c:v>0.1370949074074074</c:v>
                </c:pt>
                <c:pt idx="11846">
                  <c:v>0.13710648148148147</c:v>
                </c:pt>
                <c:pt idx="11847">
                  <c:v>0.13711805555555556</c:v>
                </c:pt>
                <c:pt idx="11848">
                  <c:v>0.13712962962962963</c:v>
                </c:pt>
                <c:pt idx="11849">
                  <c:v>0.1371412037037037</c:v>
                </c:pt>
                <c:pt idx="11850">
                  <c:v>0.13715277777777779</c:v>
                </c:pt>
                <c:pt idx="11851">
                  <c:v>0.13716435185185186</c:v>
                </c:pt>
                <c:pt idx="11852">
                  <c:v>0.13717592592592592</c:v>
                </c:pt>
                <c:pt idx="11853">
                  <c:v>0.13718749999999999</c:v>
                </c:pt>
                <c:pt idx="11854">
                  <c:v>0.13719907407407408</c:v>
                </c:pt>
                <c:pt idx="11855">
                  <c:v>0.13721064814814815</c:v>
                </c:pt>
                <c:pt idx="11856">
                  <c:v>0.13722222222222222</c:v>
                </c:pt>
                <c:pt idx="11857">
                  <c:v>0.13723379629629628</c:v>
                </c:pt>
                <c:pt idx="11858">
                  <c:v>0.13724537037037038</c:v>
                </c:pt>
                <c:pt idx="11859">
                  <c:v>0.13725694444444445</c:v>
                </c:pt>
                <c:pt idx="11860">
                  <c:v>0.13726851851851851</c:v>
                </c:pt>
                <c:pt idx="11861">
                  <c:v>0.13728009259259261</c:v>
                </c:pt>
                <c:pt idx="11862">
                  <c:v>0.13729166666666667</c:v>
                </c:pt>
                <c:pt idx="11863">
                  <c:v>0.13730324074074074</c:v>
                </c:pt>
                <c:pt idx="11864">
                  <c:v>0.13731481481481481</c:v>
                </c:pt>
                <c:pt idx="11865">
                  <c:v>0.1373263888888889</c:v>
                </c:pt>
                <c:pt idx="11866">
                  <c:v>0.13733796296296297</c:v>
                </c:pt>
                <c:pt idx="11867">
                  <c:v>0.13734953703703703</c:v>
                </c:pt>
                <c:pt idx="11868">
                  <c:v>0.1373611111111111</c:v>
                </c:pt>
                <c:pt idx="11869">
                  <c:v>0.13737268518518519</c:v>
                </c:pt>
                <c:pt idx="11870">
                  <c:v>0.13738425925925926</c:v>
                </c:pt>
                <c:pt idx="11871">
                  <c:v>0.13739583333333333</c:v>
                </c:pt>
                <c:pt idx="11872">
                  <c:v>0.13740740740740739</c:v>
                </c:pt>
                <c:pt idx="11873">
                  <c:v>0.13741898148148149</c:v>
                </c:pt>
                <c:pt idx="11874">
                  <c:v>0.13743055555555556</c:v>
                </c:pt>
                <c:pt idx="11875">
                  <c:v>0.13744212962962962</c:v>
                </c:pt>
                <c:pt idx="11876">
                  <c:v>0.13745370370370372</c:v>
                </c:pt>
                <c:pt idx="11877">
                  <c:v>0.13746527777777778</c:v>
                </c:pt>
                <c:pt idx="11878">
                  <c:v>0.13747685185185185</c:v>
                </c:pt>
                <c:pt idx="11879">
                  <c:v>0.13748842592592592</c:v>
                </c:pt>
                <c:pt idx="11880">
                  <c:v>0.13750000000000001</c:v>
                </c:pt>
                <c:pt idx="11881">
                  <c:v>0.13751157407407408</c:v>
                </c:pt>
                <c:pt idx="11882">
                  <c:v>0.13752314814814814</c:v>
                </c:pt>
                <c:pt idx="11883">
                  <c:v>0.13753472222222221</c:v>
                </c:pt>
                <c:pt idx="11884">
                  <c:v>0.13754629629629631</c:v>
                </c:pt>
                <c:pt idx="11885">
                  <c:v>0.13755787037037037</c:v>
                </c:pt>
                <c:pt idx="11886">
                  <c:v>0.13756944444444444</c:v>
                </c:pt>
                <c:pt idx="11887">
                  <c:v>0.13758101851851851</c:v>
                </c:pt>
                <c:pt idx="11888">
                  <c:v>0.1375925925925926</c:v>
                </c:pt>
                <c:pt idx="11889">
                  <c:v>0.13760416666666667</c:v>
                </c:pt>
                <c:pt idx="11890">
                  <c:v>0.13761574074074073</c:v>
                </c:pt>
                <c:pt idx="11891">
                  <c:v>0.13762731481481483</c:v>
                </c:pt>
                <c:pt idx="11892">
                  <c:v>0.13763888888888889</c:v>
                </c:pt>
                <c:pt idx="11893">
                  <c:v>0.13765046296296296</c:v>
                </c:pt>
                <c:pt idx="11894">
                  <c:v>0.13766203703703703</c:v>
                </c:pt>
                <c:pt idx="11895">
                  <c:v>0.13767361111111112</c:v>
                </c:pt>
                <c:pt idx="11896">
                  <c:v>0.13768518518518519</c:v>
                </c:pt>
                <c:pt idx="11897">
                  <c:v>0.13769675925925925</c:v>
                </c:pt>
                <c:pt idx="11898">
                  <c:v>0.13770833333333332</c:v>
                </c:pt>
                <c:pt idx="11899">
                  <c:v>0.13771990740740742</c:v>
                </c:pt>
                <c:pt idx="11900">
                  <c:v>0.13773148148148148</c:v>
                </c:pt>
                <c:pt idx="11901">
                  <c:v>0.13774305555555555</c:v>
                </c:pt>
                <c:pt idx="11902">
                  <c:v>0.13775462962962962</c:v>
                </c:pt>
                <c:pt idx="11903">
                  <c:v>0.13776620370370371</c:v>
                </c:pt>
                <c:pt idx="11904">
                  <c:v>0.13777777777777778</c:v>
                </c:pt>
                <c:pt idx="11905">
                  <c:v>0.13778935185185184</c:v>
                </c:pt>
                <c:pt idx="11906">
                  <c:v>0.13780092592592594</c:v>
                </c:pt>
                <c:pt idx="11907">
                  <c:v>0.1378125</c:v>
                </c:pt>
                <c:pt idx="11908">
                  <c:v>0.13782407407407407</c:v>
                </c:pt>
                <c:pt idx="11909">
                  <c:v>0.13783564814814814</c:v>
                </c:pt>
                <c:pt idx="11910">
                  <c:v>0.13784722222222223</c:v>
                </c:pt>
                <c:pt idx="11911">
                  <c:v>0.1378587962962963</c:v>
                </c:pt>
                <c:pt idx="11912">
                  <c:v>0.13787037037037037</c:v>
                </c:pt>
                <c:pt idx="11913">
                  <c:v>0.13788194444444443</c:v>
                </c:pt>
                <c:pt idx="11914">
                  <c:v>0.13789351851851853</c:v>
                </c:pt>
                <c:pt idx="11915">
                  <c:v>0.13790509259259259</c:v>
                </c:pt>
                <c:pt idx="11916">
                  <c:v>0.13791666666666666</c:v>
                </c:pt>
                <c:pt idx="11917">
                  <c:v>0.13792824074074075</c:v>
                </c:pt>
                <c:pt idx="11918">
                  <c:v>0.13793981481481482</c:v>
                </c:pt>
                <c:pt idx="11919">
                  <c:v>0.13795138888888889</c:v>
                </c:pt>
                <c:pt idx="11920">
                  <c:v>0.13796296296296295</c:v>
                </c:pt>
                <c:pt idx="11921">
                  <c:v>0.13797453703703705</c:v>
                </c:pt>
                <c:pt idx="11922">
                  <c:v>0.13798611111111111</c:v>
                </c:pt>
                <c:pt idx="11923">
                  <c:v>0.13799768518518518</c:v>
                </c:pt>
                <c:pt idx="11924">
                  <c:v>0.13800925925925925</c:v>
                </c:pt>
                <c:pt idx="11925">
                  <c:v>0.13802083333333334</c:v>
                </c:pt>
                <c:pt idx="11926">
                  <c:v>0.13803240740740741</c:v>
                </c:pt>
                <c:pt idx="11927">
                  <c:v>0.13804398148148148</c:v>
                </c:pt>
                <c:pt idx="11928">
                  <c:v>0.13805555555555554</c:v>
                </c:pt>
                <c:pt idx="11929">
                  <c:v>0.13806712962962964</c:v>
                </c:pt>
                <c:pt idx="11930">
                  <c:v>0.1380787037037037</c:v>
                </c:pt>
                <c:pt idx="11931">
                  <c:v>0.13809027777777777</c:v>
                </c:pt>
                <c:pt idx="11932">
                  <c:v>0.13810185185185186</c:v>
                </c:pt>
                <c:pt idx="11933">
                  <c:v>0.13811342592592593</c:v>
                </c:pt>
                <c:pt idx="11934">
                  <c:v>0.138125</c:v>
                </c:pt>
                <c:pt idx="11935">
                  <c:v>0.13813657407407406</c:v>
                </c:pt>
                <c:pt idx="11936">
                  <c:v>0.13814814814814816</c:v>
                </c:pt>
                <c:pt idx="11937">
                  <c:v>0.13815972222222223</c:v>
                </c:pt>
                <c:pt idx="11938">
                  <c:v>0.13817129629629629</c:v>
                </c:pt>
                <c:pt idx="11939">
                  <c:v>0.13818287037037036</c:v>
                </c:pt>
                <c:pt idx="11940">
                  <c:v>0.13819444444444445</c:v>
                </c:pt>
                <c:pt idx="11941">
                  <c:v>0.13820601851851852</c:v>
                </c:pt>
                <c:pt idx="11942">
                  <c:v>0.13821759259259259</c:v>
                </c:pt>
                <c:pt idx="11943">
                  <c:v>0.13822916666666665</c:v>
                </c:pt>
                <c:pt idx="11944">
                  <c:v>0.13824074074074075</c:v>
                </c:pt>
                <c:pt idx="11945">
                  <c:v>0.13825231481481481</c:v>
                </c:pt>
                <c:pt idx="11946">
                  <c:v>0.13826388888888888</c:v>
                </c:pt>
                <c:pt idx="11947">
                  <c:v>0.13827546296296298</c:v>
                </c:pt>
                <c:pt idx="11948">
                  <c:v>0.13828703703703704</c:v>
                </c:pt>
                <c:pt idx="11949">
                  <c:v>0.13829861111111111</c:v>
                </c:pt>
                <c:pt idx="11950">
                  <c:v>0.13831018518518517</c:v>
                </c:pt>
                <c:pt idx="11951">
                  <c:v>0.13832175925925927</c:v>
                </c:pt>
                <c:pt idx="11952">
                  <c:v>0.13833333333333334</c:v>
                </c:pt>
                <c:pt idx="11953">
                  <c:v>0.1383449074074074</c:v>
                </c:pt>
                <c:pt idx="11954">
                  <c:v>0.13835648148148147</c:v>
                </c:pt>
                <c:pt idx="11955">
                  <c:v>0.13836805555555556</c:v>
                </c:pt>
                <c:pt idx="11956">
                  <c:v>0.13837962962962963</c:v>
                </c:pt>
                <c:pt idx="11957">
                  <c:v>0.1383912037037037</c:v>
                </c:pt>
                <c:pt idx="11958">
                  <c:v>0.13840277777777779</c:v>
                </c:pt>
                <c:pt idx="11959">
                  <c:v>0.13841435185185186</c:v>
                </c:pt>
                <c:pt idx="11960">
                  <c:v>0.13842592592592592</c:v>
                </c:pt>
                <c:pt idx="11961">
                  <c:v>0.13843749999999999</c:v>
                </c:pt>
                <c:pt idx="11962">
                  <c:v>0.13844907407407409</c:v>
                </c:pt>
                <c:pt idx="11963">
                  <c:v>0.13846064814814815</c:v>
                </c:pt>
                <c:pt idx="11964">
                  <c:v>0.13847222222222222</c:v>
                </c:pt>
                <c:pt idx="11965">
                  <c:v>0.13848379629629629</c:v>
                </c:pt>
                <c:pt idx="11966">
                  <c:v>0.13849537037037038</c:v>
                </c:pt>
                <c:pt idx="11967">
                  <c:v>0.13850694444444445</c:v>
                </c:pt>
                <c:pt idx="11968">
                  <c:v>0.13851851851851851</c:v>
                </c:pt>
                <c:pt idx="11969">
                  <c:v>0.13853009259259258</c:v>
                </c:pt>
                <c:pt idx="11970">
                  <c:v>0.13854166666666667</c:v>
                </c:pt>
                <c:pt idx="11971">
                  <c:v>0.13855324074074074</c:v>
                </c:pt>
                <c:pt idx="11972">
                  <c:v>0.13856481481481481</c:v>
                </c:pt>
                <c:pt idx="11973">
                  <c:v>0.1385763888888889</c:v>
                </c:pt>
                <c:pt idx="11974">
                  <c:v>0.13858796296296297</c:v>
                </c:pt>
                <c:pt idx="11975">
                  <c:v>0.13859953703703703</c:v>
                </c:pt>
                <c:pt idx="11976">
                  <c:v>0.1386111111111111</c:v>
                </c:pt>
                <c:pt idx="11977">
                  <c:v>0.1386226851851852</c:v>
                </c:pt>
                <c:pt idx="11978">
                  <c:v>0.13863425925925926</c:v>
                </c:pt>
                <c:pt idx="11979">
                  <c:v>0.13864583333333333</c:v>
                </c:pt>
                <c:pt idx="11980">
                  <c:v>0.1386574074074074</c:v>
                </c:pt>
                <c:pt idx="11981">
                  <c:v>0.13866898148148149</c:v>
                </c:pt>
                <c:pt idx="11982">
                  <c:v>0.13868055555555556</c:v>
                </c:pt>
                <c:pt idx="11983">
                  <c:v>0.13869212962962962</c:v>
                </c:pt>
                <c:pt idx="11984">
                  <c:v>0.13870370370370369</c:v>
                </c:pt>
                <c:pt idx="11985">
                  <c:v>0.13871527777777778</c:v>
                </c:pt>
                <c:pt idx="11986">
                  <c:v>0.13872685185185185</c:v>
                </c:pt>
                <c:pt idx="11987">
                  <c:v>0.13873842592592592</c:v>
                </c:pt>
                <c:pt idx="11988">
                  <c:v>0.13875000000000001</c:v>
                </c:pt>
                <c:pt idx="11989">
                  <c:v>0.13876157407407408</c:v>
                </c:pt>
                <c:pt idx="11990">
                  <c:v>0.13877314814814815</c:v>
                </c:pt>
                <c:pt idx="11991">
                  <c:v>0.13878472222222221</c:v>
                </c:pt>
                <c:pt idx="11992">
                  <c:v>0.13879629629629631</c:v>
                </c:pt>
                <c:pt idx="11993">
                  <c:v>0.13880787037037037</c:v>
                </c:pt>
                <c:pt idx="11994">
                  <c:v>0.13881944444444444</c:v>
                </c:pt>
                <c:pt idx="11995">
                  <c:v>0.13883101851851851</c:v>
                </c:pt>
                <c:pt idx="11996">
                  <c:v>0.1388425925925926</c:v>
                </c:pt>
                <c:pt idx="11997">
                  <c:v>0.13885416666666667</c:v>
                </c:pt>
                <c:pt idx="11998">
                  <c:v>0.13886574074074073</c:v>
                </c:pt>
                <c:pt idx="11999">
                  <c:v>0.13887731481481483</c:v>
                </c:pt>
                <c:pt idx="12000">
                  <c:v>0.1388888888888889</c:v>
                </c:pt>
                <c:pt idx="12001">
                  <c:v>0.13890046296296296</c:v>
                </c:pt>
                <c:pt idx="12002">
                  <c:v>0.13891203703703703</c:v>
                </c:pt>
                <c:pt idx="12003">
                  <c:v>0.13892361111111112</c:v>
                </c:pt>
                <c:pt idx="12004">
                  <c:v>0.13893518518518519</c:v>
                </c:pt>
                <c:pt idx="12005">
                  <c:v>0.13894675925925926</c:v>
                </c:pt>
                <c:pt idx="12006">
                  <c:v>0.13895833333333332</c:v>
                </c:pt>
                <c:pt idx="12007">
                  <c:v>0.13896990740740742</c:v>
                </c:pt>
                <c:pt idx="12008">
                  <c:v>0.13898148148148148</c:v>
                </c:pt>
                <c:pt idx="12009">
                  <c:v>0.13899305555555555</c:v>
                </c:pt>
                <c:pt idx="12010">
                  <c:v>0.13900462962962962</c:v>
                </c:pt>
                <c:pt idx="12011">
                  <c:v>0.13901620370370371</c:v>
                </c:pt>
                <c:pt idx="12012">
                  <c:v>0.13902777777777778</c:v>
                </c:pt>
                <c:pt idx="12013">
                  <c:v>0.13903935185185184</c:v>
                </c:pt>
                <c:pt idx="12014">
                  <c:v>0.13905092592592594</c:v>
                </c:pt>
                <c:pt idx="12015">
                  <c:v>0.13906250000000001</c:v>
                </c:pt>
                <c:pt idx="12016">
                  <c:v>0.13907407407407407</c:v>
                </c:pt>
                <c:pt idx="12017">
                  <c:v>0.13908564814814814</c:v>
                </c:pt>
                <c:pt idx="12018">
                  <c:v>0.13909722222222223</c:v>
                </c:pt>
                <c:pt idx="12019">
                  <c:v>0.1391087962962963</c:v>
                </c:pt>
                <c:pt idx="12020">
                  <c:v>0.13912037037037037</c:v>
                </c:pt>
                <c:pt idx="12021">
                  <c:v>0.13913194444444443</c:v>
                </c:pt>
                <c:pt idx="12022">
                  <c:v>0.13914351851851853</c:v>
                </c:pt>
                <c:pt idx="12023">
                  <c:v>0.13915509259259259</c:v>
                </c:pt>
                <c:pt idx="12024">
                  <c:v>0.13916666666666666</c:v>
                </c:pt>
                <c:pt idx="12025">
                  <c:v>0.13917824074074073</c:v>
                </c:pt>
                <c:pt idx="12026">
                  <c:v>0.13918981481481482</c:v>
                </c:pt>
                <c:pt idx="12027">
                  <c:v>0.13920138888888889</c:v>
                </c:pt>
                <c:pt idx="12028">
                  <c:v>0.13921296296296296</c:v>
                </c:pt>
                <c:pt idx="12029">
                  <c:v>0.13922453703703705</c:v>
                </c:pt>
                <c:pt idx="12030">
                  <c:v>0.13923611111111112</c:v>
                </c:pt>
                <c:pt idx="12031">
                  <c:v>0.13924768518518518</c:v>
                </c:pt>
                <c:pt idx="12032">
                  <c:v>0.13925925925925925</c:v>
                </c:pt>
                <c:pt idx="12033">
                  <c:v>0.13927083333333334</c:v>
                </c:pt>
                <c:pt idx="12034">
                  <c:v>0.13928240740740741</c:v>
                </c:pt>
                <c:pt idx="12035">
                  <c:v>0.13929398148148148</c:v>
                </c:pt>
                <c:pt idx="12036">
                  <c:v>0.13930555555555554</c:v>
                </c:pt>
                <c:pt idx="12037">
                  <c:v>0.13931712962962964</c:v>
                </c:pt>
                <c:pt idx="12038">
                  <c:v>0.1393287037037037</c:v>
                </c:pt>
                <c:pt idx="12039">
                  <c:v>0.13934027777777777</c:v>
                </c:pt>
                <c:pt idx="12040">
                  <c:v>0.13935185185185187</c:v>
                </c:pt>
                <c:pt idx="12041">
                  <c:v>0.13936342592592593</c:v>
                </c:pt>
                <c:pt idx="12042">
                  <c:v>0.139375</c:v>
                </c:pt>
                <c:pt idx="12043">
                  <c:v>0.13938657407407407</c:v>
                </c:pt>
                <c:pt idx="12044">
                  <c:v>0.13939814814814816</c:v>
                </c:pt>
                <c:pt idx="12045">
                  <c:v>0.13940972222222223</c:v>
                </c:pt>
                <c:pt idx="12046">
                  <c:v>0.13942129629629629</c:v>
                </c:pt>
                <c:pt idx="12047">
                  <c:v>0.13943287037037036</c:v>
                </c:pt>
                <c:pt idx="12048">
                  <c:v>0.13944444444444445</c:v>
                </c:pt>
                <c:pt idx="12049">
                  <c:v>0.13945601851851852</c:v>
                </c:pt>
                <c:pt idx="12050">
                  <c:v>0.13946759259259259</c:v>
                </c:pt>
                <c:pt idx="12051">
                  <c:v>0.13947916666666665</c:v>
                </c:pt>
                <c:pt idx="12052">
                  <c:v>0.13949074074074075</c:v>
                </c:pt>
                <c:pt idx="12053">
                  <c:v>0.13950231481481482</c:v>
                </c:pt>
                <c:pt idx="12054">
                  <c:v>0.13951388888888888</c:v>
                </c:pt>
                <c:pt idx="12055">
                  <c:v>0.13952546296296298</c:v>
                </c:pt>
                <c:pt idx="12056">
                  <c:v>0.13953703703703704</c:v>
                </c:pt>
                <c:pt idx="12057">
                  <c:v>0.13954861111111111</c:v>
                </c:pt>
                <c:pt idx="12058">
                  <c:v>0.13956018518518518</c:v>
                </c:pt>
                <c:pt idx="12059">
                  <c:v>0.13957175925925927</c:v>
                </c:pt>
                <c:pt idx="12060">
                  <c:v>0.13958333333333334</c:v>
                </c:pt>
                <c:pt idx="12061">
                  <c:v>0.1395949074074074</c:v>
                </c:pt>
                <c:pt idx="12062">
                  <c:v>0.13960648148148147</c:v>
                </c:pt>
                <c:pt idx="12063">
                  <c:v>0.13961805555555556</c:v>
                </c:pt>
                <c:pt idx="12064">
                  <c:v>0.13962962962962963</c:v>
                </c:pt>
                <c:pt idx="12065">
                  <c:v>0.1396412037037037</c:v>
                </c:pt>
                <c:pt idx="12066">
                  <c:v>0.13965277777777776</c:v>
                </c:pt>
                <c:pt idx="12067">
                  <c:v>0.13966435185185186</c:v>
                </c:pt>
                <c:pt idx="12068">
                  <c:v>0.13967592592592593</c:v>
                </c:pt>
                <c:pt idx="12069">
                  <c:v>0.13968749999999999</c:v>
                </c:pt>
                <c:pt idx="12070">
                  <c:v>0.13969907407407409</c:v>
                </c:pt>
                <c:pt idx="12071">
                  <c:v>0.13971064814814815</c:v>
                </c:pt>
                <c:pt idx="12072">
                  <c:v>0.13972222222222222</c:v>
                </c:pt>
                <c:pt idx="12073">
                  <c:v>0.13973379629629629</c:v>
                </c:pt>
                <c:pt idx="12074">
                  <c:v>0.13974537037037038</c:v>
                </c:pt>
                <c:pt idx="12075">
                  <c:v>0.13975694444444445</c:v>
                </c:pt>
                <c:pt idx="12076">
                  <c:v>0.13976851851851851</c:v>
                </c:pt>
                <c:pt idx="12077">
                  <c:v>0.13978009259259258</c:v>
                </c:pt>
                <c:pt idx="12078">
                  <c:v>0.13979166666666668</c:v>
                </c:pt>
                <c:pt idx="12079">
                  <c:v>0.13980324074074074</c:v>
                </c:pt>
                <c:pt idx="12080">
                  <c:v>0.13981481481481481</c:v>
                </c:pt>
                <c:pt idx="12081">
                  <c:v>0.13982638888888888</c:v>
                </c:pt>
                <c:pt idx="12082">
                  <c:v>0.13983796296296297</c:v>
                </c:pt>
                <c:pt idx="12083">
                  <c:v>0.13984953703703704</c:v>
                </c:pt>
                <c:pt idx="12084">
                  <c:v>0.1398611111111111</c:v>
                </c:pt>
                <c:pt idx="12085">
                  <c:v>0.1398726851851852</c:v>
                </c:pt>
                <c:pt idx="12086">
                  <c:v>0.13988425925925926</c:v>
                </c:pt>
                <c:pt idx="12087">
                  <c:v>0.13989583333333333</c:v>
                </c:pt>
                <c:pt idx="12088">
                  <c:v>0.1399074074074074</c:v>
                </c:pt>
                <c:pt idx="12089">
                  <c:v>0.13991898148148149</c:v>
                </c:pt>
                <c:pt idx="12090">
                  <c:v>0.13993055555555556</c:v>
                </c:pt>
                <c:pt idx="12091">
                  <c:v>0.13994212962962962</c:v>
                </c:pt>
                <c:pt idx="12092">
                  <c:v>0.13995370370370369</c:v>
                </c:pt>
                <c:pt idx="12093">
                  <c:v>0.13996527777777779</c:v>
                </c:pt>
                <c:pt idx="12094">
                  <c:v>0.13997685185185185</c:v>
                </c:pt>
                <c:pt idx="12095">
                  <c:v>0.13998842592592592</c:v>
                </c:pt>
                <c:pt idx="12096">
                  <c:v>0.14000000000000001</c:v>
                </c:pt>
                <c:pt idx="12097">
                  <c:v>0.14001157407407408</c:v>
                </c:pt>
                <c:pt idx="12098">
                  <c:v>0.14002314814814815</c:v>
                </c:pt>
                <c:pt idx="12099">
                  <c:v>0.14003472222222221</c:v>
                </c:pt>
                <c:pt idx="12100">
                  <c:v>0.14004629629629631</c:v>
                </c:pt>
                <c:pt idx="12101">
                  <c:v>0.14005787037037037</c:v>
                </c:pt>
                <c:pt idx="12102">
                  <c:v>0.14006944444444444</c:v>
                </c:pt>
                <c:pt idx="12103">
                  <c:v>0.14008101851851851</c:v>
                </c:pt>
                <c:pt idx="12104">
                  <c:v>0.1400925925925926</c:v>
                </c:pt>
                <c:pt idx="12105">
                  <c:v>0.14010416666666667</c:v>
                </c:pt>
                <c:pt idx="12106">
                  <c:v>0.14011574074074074</c:v>
                </c:pt>
                <c:pt idx="12107">
                  <c:v>0.1401273148148148</c:v>
                </c:pt>
                <c:pt idx="12108">
                  <c:v>0.1401388888888889</c:v>
                </c:pt>
                <c:pt idx="12109">
                  <c:v>0.14015046296296296</c:v>
                </c:pt>
                <c:pt idx="12110">
                  <c:v>0.14016203703703703</c:v>
                </c:pt>
                <c:pt idx="12111">
                  <c:v>0.14017361111111112</c:v>
                </c:pt>
                <c:pt idx="12112">
                  <c:v>0.14018518518518519</c:v>
                </c:pt>
                <c:pt idx="12113">
                  <c:v>0.14019675925925926</c:v>
                </c:pt>
                <c:pt idx="12114">
                  <c:v>0.14020833333333332</c:v>
                </c:pt>
                <c:pt idx="12115">
                  <c:v>0.14021990740740742</c:v>
                </c:pt>
                <c:pt idx="12116">
                  <c:v>0.14023148148148148</c:v>
                </c:pt>
                <c:pt idx="12117">
                  <c:v>0.14024305555555555</c:v>
                </c:pt>
                <c:pt idx="12118">
                  <c:v>0.14025462962962962</c:v>
                </c:pt>
                <c:pt idx="12119">
                  <c:v>0.14026620370370371</c:v>
                </c:pt>
                <c:pt idx="12120">
                  <c:v>0.14027777777777778</c:v>
                </c:pt>
                <c:pt idx="12121">
                  <c:v>0.14028935185185185</c:v>
                </c:pt>
                <c:pt idx="12122">
                  <c:v>0.14030092592592591</c:v>
                </c:pt>
                <c:pt idx="12123">
                  <c:v>0.14031250000000001</c:v>
                </c:pt>
                <c:pt idx="12124">
                  <c:v>0.14032407407407407</c:v>
                </c:pt>
                <c:pt idx="12125">
                  <c:v>0.14033564814814814</c:v>
                </c:pt>
                <c:pt idx="12126">
                  <c:v>0.14034722222222223</c:v>
                </c:pt>
                <c:pt idx="12127">
                  <c:v>0.1403587962962963</c:v>
                </c:pt>
                <c:pt idx="12128">
                  <c:v>0.14037037037037037</c:v>
                </c:pt>
                <c:pt idx="12129">
                  <c:v>0.14038194444444443</c:v>
                </c:pt>
                <c:pt idx="12130">
                  <c:v>0.14039351851851853</c:v>
                </c:pt>
                <c:pt idx="12131">
                  <c:v>0.1404050925925926</c:v>
                </c:pt>
                <c:pt idx="12132">
                  <c:v>0.14041666666666666</c:v>
                </c:pt>
                <c:pt idx="12133">
                  <c:v>0.14042824074074073</c:v>
                </c:pt>
                <c:pt idx="12134">
                  <c:v>0.14043981481481482</c:v>
                </c:pt>
                <c:pt idx="12135">
                  <c:v>0.14045138888888889</c:v>
                </c:pt>
                <c:pt idx="12136">
                  <c:v>0.14046296296296296</c:v>
                </c:pt>
                <c:pt idx="12137">
                  <c:v>0.14047453703703705</c:v>
                </c:pt>
                <c:pt idx="12138">
                  <c:v>0.14048611111111112</c:v>
                </c:pt>
                <c:pt idx="12139">
                  <c:v>0.14049768518518518</c:v>
                </c:pt>
                <c:pt idx="12140">
                  <c:v>0.14050925925925925</c:v>
                </c:pt>
                <c:pt idx="12141">
                  <c:v>0.14052083333333334</c:v>
                </c:pt>
                <c:pt idx="12142">
                  <c:v>0.14053240740740741</c:v>
                </c:pt>
                <c:pt idx="12143">
                  <c:v>0.14054398148148148</c:v>
                </c:pt>
                <c:pt idx="12144">
                  <c:v>0.14055555555555554</c:v>
                </c:pt>
                <c:pt idx="12145">
                  <c:v>0.14056712962962964</c:v>
                </c:pt>
                <c:pt idx="12146">
                  <c:v>0.14057870370370371</c:v>
                </c:pt>
                <c:pt idx="12147">
                  <c:v>0.14059027777777777</c:v>
                </c:pt>
                <c:pt idx="12148">
                  <c:v>0.14060185185185184</c:v>
                </c:pt>
                <c:pt idx="12149">
                  <c:v>0.14061342592592593</c:v>
                </c:pt>
                <c:pt idx="12150">
                  <c:v>0.140625</c:v>
                </c:pt>
                <c:pt idx="12151">
                  <c:v>0.14063657407407407</c:v>
                </c:pt>
                <c:pt idx="12152">
                  <c:v>0.14064814814814816</c:v>
                </c:pt>
                <c:pt idx="12153">
                  <c:v>0.14065972222222223</c:v>
                </c:pt>
                <c:pt idx="12154">
                  <c:v>0.14067129629629629</c:v>
                </c:pt>
                <c:pt idx="12155">
                  <c:v>0.14068287037037036</c:v>
                </c:pt>
                <c:pt idx="12156">
                  <c:v>0.14069444444444446</c:v>
                </c:pt>
                <c:pt idx="12157">
                  <c:v>0.14070601851851852</c:v>
                </c:pt>
                <c:pt idx="12158">
                  <c:v>0.14071759259259259</c:v>
                </c:pt>
                <c:pt idx="12159">
                  <c:v>0.14072916666666666</c:v>
                </c:pt>
                <c:pt idx="12160">
                  <c:v>0.14074074074074075</c:v>
                </c:pt>
                <c:pt idx="12161">
                  <c:v>0.14075231481481482</c:v>
                </c:pt>
                <c:pt idx="12162">
                  <c:v>0.14076388888888888</c:v>
                </c:pt>
                <c:pt idx="12163">
                  <c:v>0.14077546296296295</c:v>
                </c:pt>
                <c:pt idx="12164">
                  <c:v>0.14078703703703704</c:v>
                </c:pt>
                <c:pt idx="12165">
                  <c:v>0.14079861111111111</c:v>
                </c:pt>
                <c:pt idx="12166">
                  <c:v>0.14081018518518518</c:v>
                </c:pt>
                <c:pt idx="12167">
                  <c:v>0.14082175925925927</c:v>
                </c:pt>
                <c:pt idx="12168">
                  <c:v>0.14083333333333334</c:v>
                </c:pt>
                <c:pt idx="12169">
                  <c:v>0.1408449074074074</c:v>
                </c:pt>
                <c:pt idx="12170">
                  <c:v>0.14085648148148147</c:v>
                </c:pt>
                <c:pt idx="12171">
                  <c:v>0.14086805555555557</c:v>
                </c:pt>
                <c:pt idx="12172">
                  <c:v>0.14087962962962963</c:v>
                </c:pt>
                <c:pt idx="12173">
                  <c:v>0.1408912037037037</c:v>
                </c:pt>
                <c:pt idx="12174">
                  <c:v>0.14090277777777777</c:v>
                </c:pt>
                <c:pt idx="12175">
                  <c:v>0.14091435185185186</c:v>
                </c:pt>
                <c:pt idx="12176">
                  <c:v>0.14092592592592593</c:v>
                </c:pt>
                <c:pt idx="12177">
                  <c:v>0.14093749999999999</c:v>
                </c:pt>
                <c:pt idx="12178">
                  <c:v>0.14094907407407409</c:v>
                </c:pt>
                <c:pt idx="12179">
                  <c:v>0.14096064814814815</c:v>
                </c:pt>
                <c:pt idx="12180">
                  <c:v>0.14097222222222222</c:v>
                </c:pt>
                <c:pt idx="12181">
                  <c:v>0.14098379629629629</c:v>
                </c:pt>
                <c:pt idx="12182">
                  <c:v>0.14099537037037038</c:v>
                </c:pt>
                <c:pt idx="12183">
                  <c:v>0.14100694444444445</c:v>
                </c:pt>
                <c:pt idx="12184">
                  <c:v>0.14101851851851852</c:v>
                </c:pt>
                <c:pt idx="12185">
                  <c:v>0.14103009259259258</c:v>
                </c:pt>
                <c:pt idx="12186">
                  <c:v>0.14104166666666668</c:v>
                </c:pt>
                <c:pt idx="12187">
                  <c:v>0.14105324074074074</c:v>
                </c:pt>
                <c:pt idx="12188">
                  <c:v>0.14106481481481481</c:v>
                </c:pt>
                <c:pt idx="12189">
                  <c:v>0.14107638888888888</c:v>
                </c:pt>
                <c:pt idx="12190">
                  <c:v>0.14108796296296297</c:v>
                </c:pt>
                <c:pt idx="12191">
                  <c:v>0.14109953703703704</c:v>
                </c:pt>
                <c:pt idx="12192">
                  <c:v>0.1411111111111111</c:v>
                </c:pt>
                <c:pt idx="12193">
                  <c:v>0.1411226851851852</c:v>
                </c:pt>
                <c:pt idx="12194">
                  <c:v>0.14113425925925926</c:v>
                </c:pt>
                <c:pt idx="12195">
                  <c:v>0.14114583333333333</c:v>
                </c:pt>
                <c:pt idx="12196">
                  <c:v>0.1411574074074074</c:v>
                </c:pt>
                <c:pt idx="12197">
                  <c:v>0.14116898148148149</c:v>
                </c:pt>
                <c:pt idx="12198">
                  <c:v>0.14118055555555556</c:v>
                </c:pt>
                <c:pt idx="12199">
                  <c:v>0.14119212962962963</c:v>
                </c:pt>
                <c:pt idx="12200">
                  <c:v>0.14120370370370369</c:v>
                </c:pt>
                <c:pt idx="12201">
                  <c:v>0.14121527777777779</c:v>
                </c:pt>
                <c:pt idx="12202">
                  <c:v>0.14122685185185185</c:v>
                </c:pt>
                <c:pt idx="12203">
                  <c:v>0.14123842592592592</c:v>
                </c:pt>
                <c:pt idx="12204">
                  <c:v>0.14124999999999999</c:v>
                </c:pt>
                <c:pt idx="12205">
                  <c:v>0.14126157407407408</c:v>
                </c:pt>
                <c:pt idx="12206">
                  <c:v>0.14127314814814815</c:v>
                </c:pt>
                <c:pt idx="12207">
                  <c:v>0.14128472222222221</c:v>
                </c:pt>
                <c:pt idx="12208">
                  <c:v>0.14129629629629631</c:v>
                </c:pt>
                <c:pt idx="12209">
                  <c:v>0.14130787037037038</c:v>
                </c:pt>
                <c:pt idx="12210">
                  <c:v>0.14131944444444444</c:v>
                </c:pt>
                <c:pt idx="12211">
                  <c:v>0.14133101851851851</c:v>
                </c:pt>
                <c:pt idx="12212">
                  <c:v>0.1413425925925926</c:v>
                </c:pt>
                <c:pt idx="12213">
                  <c:v>0.14135416666666667</c:v>
                </c:pt>
                <c:pt idx="12214">
                  <c:v>0.14136574074074074</c:v>
                </c:pt>
                <c:pt idx="12215">
                  <c:v>0.1413773148148148</c:v>
                </c:pt>
                <c:pt idx="12216">
                  <c:v>0.1413888888888889</c:v>
                </c:pt>
                <c:pt idx="12217">
                  <c:v>0.14140046296296296</c:v>
                </c:pt>
                <c:pt idx="12218">
                  <c:v>0.14141203703703703</c:v>
                </c:pt>
                <c:pt idx="12219">
                  <c:v>0.14142361111111112</c:v>
                </c:pt>
                <c:pt idx="12220">
                  <c:v>0.14143518518518519</c:v>
                </c:pt>
                <c:pt idx="12221">
                  <c:v>0.14144675925925926</c:v>
                </c:pt>
                <c:pt idx="12222">
                  <c:v>0.14145833333333332</c:v>
                </c:pt>
                <c:pt idx="12223">
                  <c:v>0.14146990740740742</c:v>
                </c:pt>
                <c:pt idx="12224">
                  <c:v>0.14148148148148149</c:v>
                </c:pt>
                <c:pt idx="12225">
                  <c:v>0.14149305555555555</c:v>
                </c:pt>
                <c:pt idx="12226">
                  <c:v>0.14150462962962962</c:v>
                </c:pt>
                <c:pt idx="12227">
                  <c:v>0.14151620370370371</c:v>
                </c:pt>
                <c:pt idx="12228">
                  <c:v>0.14152777777777778</c:v>
                </c:pt>
                <c:pt idx="12229">
                  <c:v>0.14153935185185185</c:v>
                </c:pt>
                <c:pt idx="12230">
                  <c:v>0.14155092592592591</c:v>
                </c:pt>
                <c:pt idx="12231">
                  <c:v>0.14156250000000001</c:v>
                </c:pt>
                <c:pt idx="12232">
                  <c:v>0.14157407407407407</c:v>
                </c:pt>
                <c:pt idx="12233">
                  <c:v>0.14158564814814814</c:v>
                </c:pt>
                <c:pt idx="12234">
                  <c:v>0.14159722222222224</c:v>
                </c:pt>
                <c:pt idx="12235">
                  <c:v>0.1416087962962963</c:v>
                </c:pt>
                <c:pt idx="12236">
                  <c:v>0.14162037037037037</c:v>
                </c:pt>
                <c:pt idx="12237">
                  <c:v>0.14163194444444444</c:v>
                </c:pt>
                <c:pt idx="12238">
                  <c:v>0.14164351851851853</c:v>
                </c:pt>
                <c:pt idx="12239">
                  <c:v>0.1416550925925926</c:v>
                </c:pt>
                <c:pt idx="12240">
                  <c:v>0.14166666666666666</c:v>
                </c:pt>
                <c:pt idx="12241">
                  <c:v>0.14167824074074073</c:v>
                </c:pt>
                <c:pt idx="12242">
                  <c:v>0.14168981481481482</c:v>
                </c:pt>
                <c:pt idx="12243">
                  <c:v>0.14170138888888889</c:v>
                </c:pt>
                <c:pt idx="12244">
                  <c:v>0.14171296296296296</c:v>
                </c:pt>
                <c:pt idx="12245">
                  <c:v>0.14172453703703702</c:v>
                </c:pt>
                <c:pt idx="12246">
                  <c:v>0.14173611111111112</c:v>
                </c:pt>
                <c:pt idx="12247">
                  <c:v>0.14174768518518518</c:v>
                </c:pt>
                <c:pt idx="12248">
                  <c:v>0.14175925925925925</c:v>
                </c:pt>
                <c:pt idx="12249">
                  <c:v>0.14177083333333335</c:v>
                </c:pt>
                <c:pt idx="12250">
                  <c:v>0.14178240740740741</c:v>
                </c:pt>
                <c:pt idx="12251">
                  <c:v>0.14179398148148148</c:v>
                </c:pt>
                <c:pt idx="12252">
                  <c:v>0.14180555555555555</c:v>
                </c:pt>
                <c:pt idx="12253">
                  <c:v>0.14181712962962964</c:v>
                </c:pt>
                <c:pt idx="12254">
                  <c:v>0.14182870370370371</c:v>
                </c:pt>
                <c:pt idx="12255">
                  <c:v>0.14184027777777777</c:v>
                </c:pt>
                <c:pt idx="12256">
                  <c:v>0.14185185185185184</c:v>
                </c:pt>
                <c:pt idx="12257">
                  <c:v>0.14186342592592593</c:v>
                </c:pt>
                <c:pt idx="12258">
                  <c:v>0.141875</c:v>
                </c:pt>
                <c:pt idx="12259">
                  <c:v>0.14188657407407407</c:v>
                </c:pt>
                <c:pt idx="12260">
                  <c:v>0.14189814814814813</c:v>
                </c:pt>
                <c:pt idx="12261">
                  <c:v>0.14190972222222223</c:v>
                </c:pt>
                <c:pt idx="12262">
                  <c:v>0.1419212962962963</c:v>
                </c:pt>
                <c:pt idx="12263">
                  <c:v>0.14193287037037036</c:v>
                </c:pt>
                <c:pt idx="12264">
                  <c:v>0.14194444444444446</c:v>
                </c:pt>
                <c:pt idx="12265">
                  <c:v>0.14195601851851852</c:v>
                </c:pt>
                <c:pt idx="12266">
                  <c:v>0.14196759259259259</c:v>
                </c:pt>
                <c:pt idx="12267">
                  <c:v>0.14197916666666666</c:v>
                </c:pt>
                <c:pt idx="12268">
                  <c:v>0.14199074074074075</c:v>
                </c:pt>
                <c:pt idx="12269">
                  <c:v>0.14200231481481482</c:v>
                </c:pt>
                <c:pt idx="12270">
                  <c:v>0.14201388888888888</c:v>
                </c:pt>
                <c:pt idx="12271">
                  <c:v>0.14202546296296295</c:v>
                </c:pt>
                <c:pt idx="12272">
                  <c:v>0.14203703703703704</c:v>
                </c:pt>
                <c:pt idx="12273">
                  <c:v>0.14204861111111111</c:v>
                </c:pt>
                <c:pt idx="12274">
                  <c:v>0.14206018518518518</c:v>
                </c:pt>
                <c:pt idx="12275">
                  <c:v>0.14207175925925927</c:v>
                </c:pt>
                <c:pt idx="12276">
                  <c:v>0.14208333333333334</c:v>
                </c:pt>
                <c:pt idx="12277">
                  <c:v>0.14209490740740741</c:v>
                </c:pt>
                <c:pt idx="12278">
                  <c:v>0.14210648148148147</c:v>
                </c:pt>
                <c:pt idx="12279">
                  <c:v>0.14211805555555557</c:v>
                </c:pt>
                <c:pt idx="12280">
                  <c:v>0.14212962962962963</c:v>
                </c:pt>
                <c:pt idx="12281">
                  <c:v>0.1421412037037037</c:v>
                </c:pt>
                <c:pt idx="12282">
                  <c:v>0.14215277777777777</c:v>
                </c:pt>
                <c:pt idx="12283">
                  <c:v>0.14216435185185186</c:v>
                </c:pt>
                <c:pt idx="12284">
                  <c:v>0.14217592592592593</c:v>
                </c:pt>
                <c:pt idx="12285">
                  <c:v>0.14218749999999999</c:v>
                </c:pt>
                <c:pt idx="12286">
                  <c:v>0.14219907407407406</c:v>
                </c:pt>
                <c:pt idx="12287">
                  <c:v>0.14221064814814816</c:v>
                </c:pt>
                <c:pt idx="12288">
                  <c:v>0.14222222222222222</c:v>
                </c:pt>
                <c:pt idx="12289">
                  <c:v>0.14223379629629629</c:v>
                </c:pt>
                <c:pt idx="12290">
                  <c:v>0.14224537037037038</c:v>
                </c:pt>
                <c:pt idx="12291">
                  <c:v>0.14225694444444445</c:v>
                </c:pt>
                <c:pt idx="12292">
                  <c:v>0.14226851851851852</c:v>
                </c:pt>
                <c:pt idx="12293">
                  <c:v>0.14228009259259258</c:v>
                </c:pt>
                <c:pt idx="12294">
                  <c:v>0.14229166666666668</c:v>
                </c:pt>
                <c:pt idx="12295">
                  <c:v>0.14230324074074074</c:v>
                </c:pt>
                <c:pt idx="12296">
                  <c:v>0.14231481481481481</c:v>
                </c:pt>
                <c:pt idx="12297">
                  <c:v>0.14232638888888888</c:v>
                </c:pt>
                <c:pt idx="12298">
                  <c:v>0.14233796296296297</c:v>
                </c:pt>
                <c:pt idx="12299">
                  <c:v>0.14234953703703704</c:v>
                </c:pt>
                <c:pt idx="12300">
                  <c:v>0.1423611111111111</c:v>
                </c:pt>
                <c:pt idx="12301">
                  <c:v>0.14237268518518517</c:v>
                </c:pt>
                <c:pt idx="12302">
                  <c:v>0.14238425925925927</c:v>
                </c:pt>
                <c:pt idx="12303">
                  <c:v>0.14239583333333333</c:v>
                </c:pt>
                <c:pt idx="12304">
                  <c:v>0.1424074074074074</c:v>
                </c:pt>
                <c:pt idx="12305">
                  <c:v>0.14241898148148149</c:v>
                </c:pt>
                <c:pt idx="12306">
                  <c:v>0.14243055555555556</c:v>
                </c:pt>
                <c:pt idx="12307">
                  <c:v>0.14244212962962963</c:v>
                </c:pt>
                <c:pt idx="12308">
                  <c:v>0.14245370370370369</c:v>
                </c:pt>
                <c:pt idx="12309">
                  <c:v>0.14246527777777779</c:v>
                </c:pt>
                <c:pt idx="12310">
                  <c:v>0.14247685185185185</c:v>
                </c:pt>
                <c:pt idx="12311">
                  <c:v>0.14248842592592592</c:v>
                </c:pt>
                <c:pt idx="12312">
                  <c:v>0.14249999999999999</c:v>
                </c:pt>
                <c:pt idx="12313">
                  <c:v>0.14251157407407408</c:v>
                </c:pt>
                <c:pt idx="12314">
                  <c:v>0.14252314814814815</c:v>
                </c:pt>
                <c:pt idx="12315">
                  <c:v>0.14253472222222222</c:v>
                </c:pt>
                <c:pt idx="12316">
                  <c:v>0.14254629629629631</c:v>
                </c:pt>
                <c:pt idx="12317">
                  <c:v>0.14255787037037038</c:v>
                </c:pt>
                <c:pt idx="12318">
                  <c:v>0.14256944444444444</c:v>
                </c:pt>
                <c:pt idx="12319">
                  <c:v>0.14258101851851851</c:v>
                </c:pt>
                <c:pt idx="12320">
                  <c:v>0.1425925925925926</c:v>
                </c:pt>
                <c:pt idx="12321">
                  <c:v>0.14260416666666667</c:v>
                </c:pt>
                <c:pt idx="12322">
                  <c:v>0.14261574074074074</c:v>
                </c:pt>
                <c:pt idx="12323">
                  <c:v>0.1426273148148148</c:v>
                </c:pt>
                <c:pt idx="12324">
                  <c:v>0.1426388888888889</c:v>
                </c:pt>
                <c:pt idx="12325">
                  <c:v>0.14265046296296297</c:v>
                </c:pt>
                <c:pt idx="12326">
                  <c:v>0.14266203703703703</c:v>
                </c:pt>
                <c:pt idx="12327">
                  <c:v>0.1426736111111111</c:v>
                </c:pt>
                <c:pt idx="12328">
                  <c:v>0.14268518518518519</c:v>
                </c:pt>
                <c:pt idx="12329">
                  <c:v>0.14269675925925926</c:v>
                </c:pt>
                <c:pt idx="12330">
                  <c:v>0.14270833333333333</c:v>
                </c:pt>
                <c:pt idx="12331">
                  <c:v>0.14271990740740742</c:v>
                </c:pt>
                <c:pt idx="12332">
                  <c:v>0.14273148148148149</c:v>
                </c:pt>
                <c:pt idx="12333">
                  <c:v>0.14274305555555555</c:v>
                </c:pt>
                <c:pt idx="12334">
                  <c:v>0.14275462962962962</c:v>
                </c:pt>
                <c:pt idx="12335">
                  <c:v>0.14276620370370371</c:v>
                </c:pt>
                <c:pt idx="12336">
                  <c:v>0.14277777777777778</c:v>
                </c:pt>
                <c:pt idx="12337">
                  <c:v>0.14278935185185185</c:v>
                </c:pt>
                <c:pt idx="12338">
                  <c:v>0.14280092592592591</c:v>
                </c:pt>
                <c:pt idx="12339">
                  <c:v>0.14281250000000001</c:v>
                </c:pt>
                <c:pt idx="12340">
                  <c:v>0.14282407407407408</c:v>
                </c:pt>
                <c:pt idx="12341">
                  <c:v>0.14283564814814814</c:v>
                </c:pt>
                <c:pt idx="12342">
                  <c:v>0.14284722222222221</c:v>
                </c:pt>
                <c:pt idx="12343">
                  <c:v>0.1428587962962963</c:v>
                </c:pt>
                <c:pt idx="12344">
                  <c:v>0.14287037037037037</c:v>
                </c:pt>
                <c:pt idx="12345">
                  <c:v>0.14288194444444444</c:v>
                </c:pt>
                <c:pt idx="12346">
                  <c:v>0.14289351851851853</c:v>
                </c:pt>
                <c:pt idx="12347">
                  <c:v>0.1429050925925926</c:v>
                </c:pt>
                <c:pt idx="12348">
                  <c:v>0.14291666666666666</c:v>
                </c:pt>
                <c:pt idx="12349">
                  <c:v>0.14292824074074073</c:v>
                </c:pt>
                <c:pt idx="12350">
                  <c:v>0.14293981481481483</c:v>
                </c:pt>
                <c:pt idx="12351">
                  <c:v>0.14295138888888889</c:v>
                </c:pt>
                <c:pt idx="12352">
                  <c:v>0.14296296296296296</c:v>
                </c:pt>
                <c:pt idx="12353">
                  <c:v>0.14297453703703702</c:v>
                </c:pt>
                <c:pt idx="12354">
                  <c:v>0.14298611111111112</c:v>
                </c:pt>
                <c:pt idx="12355">
                  <c:v>0.14299768518518519</c:v>
                </c:pt>
                <c:pt idx="12356">
                  <c:v>0.14300925925925925</c:v>
                </c:pt>
                <c:pt idx="12357">
                  <c:v>0.14302083333333335</c:v>
                </c:pt>
                <c:pt idx="12358">
                  <c:v>0.14303240740740741</c:v>
                </c:pt>
                <c:pt idx="12359">
                  <c:v>0.14304398148148148</c:v>
                </c:pt>
                <c:pt idx="12360">
                  <c:v>0.14305555555555555</c:v>
                </c:pt>
                <c:pt idx="12361">
                  <c:v>0.14306712962962964</c:v>
                </c:pt>
                <c:pt idx="12362">
                  <c:v>0.14307870370370371</c:v>
                </c:pt>
                <c:pt idx="12363">
                  <c:v>0.14309027777777777</c:v>
                </c:pt>
                <c:pt idx="12364">
                  <c:v>0.14310185185185184</c:v>
                </c:pt>
                <c:pt idx="12365">
                  <c:v>0.14311342592592594</c:v>
                </c:pt>
                <c:pt idx="12366">
                  <c:v>0.143125</c:v>
                </c:pt>
                <c:pt idx="12367">
                  <c:v>0.14313657407407407</c:v>
                </c:pt>
                <c:pt idx="12368">
                  <c:v>0.14314814814814814</c:v>
                </c:pt>
                <c:pt idx="12369">
                  <c:v>0.14315972222222223</c:v>
                </c:pt>
                <c:pt idx="12370">
                  <c:v>0.1431712962962963</c:v>
                </c:pt>
                <c:pt idx="12371">
                  <c:v>0.14318287037037036</c:v>
                </c:pt>
                <c:pt idx="12372">
                  <c:v>0.14319444444444446</c:v>
                </c:pt>
                <c:pt idx="12373">
                  <c:v>0.14320601851851852</c:v>
                </c:pt>
                <c:pt idx="12374">
                  <c:v>0.14321759259259259</c:v>
                </c:pt>
                <c:pt idx="12375">
                  <c:v>0.14322916666666666</c:v>
                </c:pt>
                <c:pt idx="12376">
                  <c:v>0.14324074074074075</c:v>
                </c:pt>
                <c:pt idx="12377">
                  <c:v>0.14325231481481482</c:v>
                </c:pt>
                <c:pt idx="12378">
                  <c:v>0.14326388888888889</c:v>
                </c:pt>
                <c:pt idx="12379">
                  <c:v>0.14327546296296295</c:v>
                </c:pt>
                <c:pt idx="12380">
                  <c:v>0.14328703703703705</c:v>
                </c:pt>
                <c:pt idx="12381">
                  <c:v>0.14329861111111111</c:v>
                </c:pt>
                <c:pt idx="12382">
                  <c:v>0.14331018518518518</c:v>
                </c:pt>
                <c:pt idx="12383">
                  <c:v>0.14332175925925925</c:v>
                </c:pt>
                <c:pt idx="12384">
                  <c:v>0.14333333333333334</c:v>
                </c:pt>
                <c:pt idx="12385">
                  <c:v>0.14334490740740741</c:v>
                </c:pt>
                <c:pt idx="12386">
                  <c:v>0.14335648148148147</c:v>
                </c:pt>
                <c:pt idx="12387">
                  <c:v>0.14336805555555557</c:v>
                </c:pt>
                <c:pt idx="12388">
                  <c:v>0.14337962962962963</c:v>
                </c:pt>
                <c:pt idx="12389">
                  <c:v>0.1433912037037037</c:v>
                </c:pt>
                <c:pt idx="12390">
                  <c:v>0.14340277777777777</c:v>
                </c:pt>
                <c:pt idx="12391">
                  <c:v>0.14341435185185186</c:v>
                </c:pt>
                <c:pt idx="12392">
                  <c:v>0.14342592592592593</c:v>
                </c:pt>
                <c:pt idx="12393">
                  <c:v>0.1434375</c:v>
                </c:pt>
                <c:pt idx="12394">
                  <c:v>0.14344907407407406</c:v>
                </c:pt>
                <c:pt idx="12395">
                  <c:v>0.14346064814814816</c:v>
                </c:pt>
                <c:pt idx="12396">
                  <c:v>0.14347222222222222</c:v>
                </c:pt>
                <c:pt idx="12397">
                  <c:v>0.14348379629629629</c:v>
                </c:pt>
                <c:pt idx="12398">
                  <c:v>0.14349537037037038</c:v>
                </c:pt>
                <c:pt idx="12399">
                  <c:v>0.14350694444444445</c:v>
                </c:pt>
                <c:pt idx="12400">
                  <c:v>0.14351851851851852</c:v>
                </c:pt>
                <c:pt idx="12401">
                  <c:v>0.14353009259259258</c:v>
                </c:pt>
                <c:pt idx="12402">
                  <c:v>0.14354166666666668</c:v>
                </c:pt>
                <c:pt idx="12403">
                  <c:v>0.14355324074074075</c:v>
                </c:pt>
                <c:pt idx="12404">
                  <c:v>0.14356481481481481</c:v>
                </c:pt>
                <c:pt idx="12405">
                  <c:v>0.14357638888888888</c:v>
                </c:pt>
                <c:pt idx="12406">
                  <c:v>0.14358796296296297</c:v>
                </c:pt>
                <c:pt idx="12407">
                  <c:v>0.14359953703703704</c:v>
                </c:pt>
                <c:pt idx="12408">
                  <c:v>0.14361111111111111</c:v>
                </c:pt>
                <c:pt idx="12409">
                  <c:v>0.14362268518518517</c:v>
                </c:pt>
                <c:pt idx="12410">
                  <c:v>0.14363425925925927</c:v>
                </c:pt>
                <c:pt idx="12411">
                  <c:v>0.14364583333333333</c:v>
                </c:pt>
                <c:pt idx="12412">
                  <c:v>0.1436574074074074</c:v>
                </c:pt>
                <c:pt idx="12413">
                  <c:v>0.14366898148148149</c:v>
                </c:pt>
                <c:pt idx="12414">
                  <c:v>0.14368055555555556</c:v>
                </c:pt>
                <c:pt idx="12415">
                  <c:v>0.14369212962962963</c:v>
                </c:pt>
                <c:pt idx="12416">
                  <c:v>0.14370370370370369</c:v>
                </c:pt>
                <c:pt idx="12417">
                  <c:v>0.14371527777777779</c:v>
                </c:pt>
                <c:pt idx="12418">
                  <c:v>0.14372685185185186</c:v>
                </c:pt>
                <c:pt idx="12419">
                  <c:v>0.14373842592592592</c:v>
                </c:pt>
                <c:pt idx="12420">
                  <c:v>0.14374999999999999</c:v>
                </c:pt>
                <c:pt idx="12421">
                  <c:v>0.14376157407407408</c:v>
                </c:pt>
                <c:pt idx="12422">
                  <c:v>0.14377314814814815</c:v>
                </c:pt>
                <c:pt idx="12423">
                  <c:v>0.14378472222222222</c:v>
                </c:pt>
                <c:pt idx="12424">
                  <c:v>0.14379629629629628</c:v>
                </c:pt>
                <c:pt idx="12425">
                  <c:v>0.14380787037037038</c:v>
                </c:pt>
                <c:pt idx="12426">
                  <c:v>0.14381944444444444</c:v>
                </c:pt>
                <c:pt idx="12427">
                  <c:v>0.14383101851851851</c:v>
                </c:pt>
                <c:pt idx="12428">
                  <c:v>0.14384259259259261</c:v>
                </c:pt>
                <c:pt idx="12429">
                  <c:v>0.14385416666666667</c:v>
                </c:pt>
                <c:pt idx="12430">
                  <c:v>0.14386574074074074</c:v>
                </c:pt>
                <c:pt idx="12431">
                  <c:v>0.14387731481481481</c:v>
                </c:pt>
                <c:pt idx="12432">
                  <c:v>0.1438888888888889</c:v>
                </c:pt>
                <c:pt idx="12433">
                  <c:v>0.14390046296296297</c:v>
                </c:pt>
                <c:pt idx="12434">
                  <c:v>0.14391203703703703</c:v>
                </c:pt>
                <c:pt idx="12435">
                  <c:v>0.1439236111111111</c:v>
                </c:pt>
                <c:pt idx="12436">
                  <c:v>0.14393518518518519</c:v>
                </c:pt>
                <c:pt idx="12437">
                  <c:v>0.14394675925925926</c:v>
                </c:pt>
                <c:pt idx="12438">
                  <c:v>0.14395833333333333</c:v>
                </c:pt>
                <c:pt idx="12439">
                  <c:v>0.14396990740740739</c:v>
                </c:pt>
                <c:pt idx="12440">
                  <c:v>0.14398148148148149</c:v>
                </c:pt>
                <c:pt idx="12441">
                  <c:v>0.14399305555555555</c:v>
                </c:pt>
                <c:pt idx="12442">
                  <c:v>0.14400462962962962</c:v>
                </c:pt>
                <c:pt idx="12443">
                  <c:v>0.14401620370370372</c:v>
                </c:pt>
                <c:pt idx="12444">
                  <c:v>0.14402777777777778</c:v>
                </c:pt>
                <c:pt idx="12445">
                  <c:v>0.14403935185185185</c:v>
                </c:pt>
                <c:pt idx="12446">
                  <c:v>0.14405092592592592</c:v>
                </c:pt>
                <c:pt idx="12447">
                  <c:v>0.14406250000000001</c:v>
                </c:pt>
                <c:pt idx="12448">
                  <c:v>0.14407407407407408</c:v>
                </c:pt>
                <c:pt idx="12449">
                  <c:v>0.14408564814814814</c:v>
                </c:pt>
                <c:pt idx="12450">
                  <c:v>0.14409722222222221</c:v>
                </c:pt>
                <c:pt idx="12451">
                  <c:v>0.1441087962962963</c:v>
                </c:pt>
                <c:pt idx="12452">
                  <c:v>0.14412037037037037</c:v>
                </c:pt>
                <c:pt idx="12453">
                  <c:v>0.14413194444444444</c:v>
                </c:pt>
                <c:pt idx="12454">
                  <c:v>0.14414351851851853</c:v>
                </c:pt>
                <c:pt idx="12455">
                  <c:v>0.1441550925925926</c:v>
                </c:pt>
                <c:pt idx="12456">
                  <c:v>0.14416666666666667</c:v>
                </c:pt>
                <c:pt idx="12457">
                  <c:v>0.14417824074074073</c:v>
                </c:pt>
                <c:pt idx="12458">
                  <c:v>0.14418981481481483</c:v>
                </c:pt>
                <c:pt idx="12459">
                  <c:v>0.14420138888888889</c:v>
                </c:pt>
                <c:pt idx="12460">
                  <c:v>0.14421296296296296</c:v>
                </c:pt>
                <c:pt idx="12461">
                  <c:v>0.14422453703703703</c:v>
                </c:pt>
                <c:pt idx="12462">
                  <c:v>0.14423611111111112</c:v>
                </c:pt>
                <c:pt idx="12463">
                  <c:v>0.14424768518518519</c:v>
                </c:pt>
                <c:pt idx="12464">
                  <c:v>0.14425925925925925</c:v>
                </c:pt>
                <c:pt idx="12465">
                  <c:v>0.14427083333333332</c:v>
                </c:pt>
                <c:pt idx="12466">
                  <c:v>0.14428240740740741</c:v>
                </c:pt>
                <c:pt idx="12467">
                  <c:v>0.14429398148148148</c:v>
                </c:pt>
                <c:pt idx="12468">
                  <c:v>0.14430555555555555</c:v>
                </c:pt>
                <c:pt idx="12469">
                  <c:v>0.14431712962962964</c:v>
                </c:pt>
                <c:pt idx="12470">
                  <c:v>0.14432870370370371</c:v>
                </c:pt>
                <c:pt idx="12471">
                  <c:v>0.14434027777777778</c:v>
                </c:pt>
                <c:pt idx="12472">
                  <c:v>0.14435185185185184</c:v>
                </c:pt>
                <c:pt idx="12473">
                  <c:v>0.14436342592592594</c:v>
                </c:pt>
                <c:pt idx="12474">
                  <c:v>0.144375</c:v>
                </c:pt>
                <c:pt idx="12475">
                  <c:v>0.14438657407407407</c:v>
                </c:pt>
                <c:pt idx="12476">
                  <c:v>0.14439814814814814</c:v>
                </c:pt>
                <c:pt idx="12477">
                  <c:v>0.14440972222222223</c:v>
                </c:pt>
                <c:pt idx="12478">
                  <c:v>0.1444212962962963</c:v>
                </c:pt>
                <c:pt idx="12479">
                  <c:v>0.14443287037037036</c:v>
                </c:pt>
                <c:pt idx="12480">
                  <c:v>0.14444444444444443</c:v>
                </c:pt>
                <c:pt idx="12481">
                  <c:v>0.14445601851851853</c:v>
                </c:pt>
                <c:pt idx="12482">
                  <c:v>0.14446759259259259</c:v>
                </c:pt>
                <c:pt idx="12483">
                  <c:v>0.14447916666666666</c:v>
                </c:pt>
                <c:pt idx="12484">
                  <c:v>0.14449074074074075</c:v>
                </c:pt>
                <c:pt idx="12485">
                  <c:v>0.14450231481481482</c:v>
                </c:pt>
                <c:pt idx="12486">
                  <c:v>0.14451388888888889</c:v>
                </c:pt>
                <c:pt idx="12487">
                  <c:v>0.14452546296296295</c:v>
                </c:pt>
                <c:pt idx="12488">
                  <c:v>0.14453703703703705</c:v>
                </c:pt>
                <c:pt idx="12489">
                  <c:v>0.14454861111111111</c:v>
                </c:pt>
                <c:pt idx="12490">
                  <c:v>0.14456018518518518</c:v>
                </c:pt>
                <c:pt idx="12491">
                  <c:v>0.14457175925925925</c:v>
                </c:pt>
                <c:pt idx="12492">
                  <c:v>0.14458333333333334</c:v>
                </c:pt>
                <c:pt idx="12493">
                  <c:v>0.14459490740740741</c:v>
                </c:pt>
                <c:pt idx="12494">
                  <c:v>0.14460648148148147</c:v>
                </c:pt>
                <c:pt idx="12495">
                  <c:v>0.14461805555555557</c:v>
                </c:pt>
                <c:pt idx="12496">
                  <c:v>0.14462962962962964</c:v>
                </c:pt>
                <c:pt idx="12497">
                  <c:v>0.1446412037037037</c:v>
                </c:pt>
                <c:pt idx="12498">
                  <c:v>0.14465277777777777</c:v>
                </c:pt>
                <c:pt idx="12499">
                  <c:v>0.14466435185185186</c:v>
                </c:pt>
                <c:pt idx="12500">
                  <c:v>0.14467592592592593</c:v>
                </c:pt>
                <c:pt idx="12501">
                  <c:v>0.1446875</c:v>
                </c:pt>
                <c:pt idx="12502">
                  <c:v>0.14469907407407406</c:v>
                </c:pt>
                <c:pt idx="12503">
                  <c:v>0.14471064814814816</c:v>
                </c:pt>
                <c:pt idx="12504">
                  <c:v>0.14472222222222222</c:v>
                </c:pt>
                <c:pt idx="12505">
                  <c:v>0.14473379629629629</c:v>
                </c:pt>
                <c:pt idx="12506">
                  <c:v>0.14474537037037036</c:v>
                </c:pt>
                <c:pt idx="12507">
                  <c:v>0.14475694444444445</c:v>
                </c:pt>
                <c:pt idx="12508">
                  <c:v>0.14476851851851852</c:v>
                </c:pt>
                <c:pt idx="12509">
                  <c:v>0.14478009259259259</c:v>
                </c:pt>
                <c:pt idx="12510">
                  <c:v>0.14479166666666668</c:v>
                </c:pt>
                <c:pt idx="12511">
                  <c:v>0.14480324074074075</c:v>
                </c:pt>
                <c:pt idx="12512">
                  <c:v>0.14481481481481481</c:v>
                </c:pt>
                <c:pt idx="12513">
                  <c:v>0.14482638888888888</c:v>
                </c:pt>
                <c:pt idx="12514">
                  <c:v>0.14483796296296297</c:v>
                </c:pt>
                <c:pt idx="12515">
                  <c:v>0.14484953703703704</c:v>
                </c:pt>
                <c:pt idx="12516">
                  <c:v>0.14486111111111111</c:v>
                </c:pt>
                <c:pt idx="12517">
                  <c:v>0.14487268518518517</c:v>
                </c:pt>
                <c:pt idx="12518">
                  <c:v>0.14488425925925927</c:v>
                </c:pt>
                <c:pt idx="12519">
                  <c:v>0.14489583333333333</c:v>
                </c:pt>
                <c:pt idx="12520">
                  <c:v>0.1449074074074074</c:v>
                </c:pt>
                <c:pt idx="12521">
                  <c:v>0.14491898148148147</c:v>
                </c:pt>
                <c:pt idx="12522">
                  <c:v>0.14493055555555556</c:v>
                </c:pt>
                <c:pt idx="12523">
                  <c:v>0.14494212962962963</c:v>
                </c:pt>
                <c:pt idx="12524">
                  <c:v>0.1449537037037037</c:v>
                </c:pt>
                <c:pt idx="12525">
                  <c:v>0.14496527777777779</c:v>
                </c:pt>
                <c:pt idx="12526">
                  <c:v>0.14497685185185186</c:v>
                </c:pt>
                <c:pt idx="12527">
                  <c:v>0.14498842592592592</c:v>
                </c:pt>
                <c:pt idx="12528">
                  <c:v>0.14499999999999999</c:v>
                </c:pt>
                <c:pt idx="12529">
                  <c:v>0.14501157407407408</c:v>
                </c:pt>
                <c:pt idx="12530">
                  <c:v>0.14502314814814815</c:v>
                </c:pt>
                <c:pt idx="12531">
                  <c:v>0.14503472222222222</c:v>
                </c:pt>
                <c:pt idx="12532">
                  <c:v>0.14504629629629628</c:v>
                </c:pt>
                <c:pt idx="12533">
                  <c:v>0.14505787037037038</c:v>
                </c:pt>
                <c:pt idx="12534">
                  <c:v>0.14506944444444445</c:v>
                </c:pt>
                <c:pt idx="12535">
                  <c:v>0.14508101851851851</c:v>
                </c:pt>
                <c:pt idx="12536">
                  <c:v>0.14509259259259261</c:v>
                </c:pt>
                <c:pt idx="12537">
                  <c:v>0.14510416666666667</c:v>
                </c:pt>
                <c:pt idx="12538">
                  <c:v>0.14511574074074074</c:v>
                </c:pt>
                <c:pt idx="12539">
                  <c:v>0.14512731481481481</c:v>
                </c:pt>
                <c:pt idx="12540">
                  <c:v>0.1451388888888889</c:v>
                </c:pt>
                <c:pt idx="12541">
                  <c:v>0.14515046296296297</c:v>
                </c:pt>
                <c:pt idx="12542">
                  <c:v>0.14516203703703703</c:v>
                </c:pt>
                <c:pt idx="12543">
                  <c:v>0.1451736111111111</c:v>
                </c:pt>
                <c:pt idx="12544">
                  <c:v>0.14518518518518519</c:v>
                </c:pt>
                <c:pt idx="12545">
                  <c:v>0.14519675925925926</c:v>
                </c:pt>
                <c:pt idx="12546">
                  <c:v>0.14520833333333333</c:v>
                </c:pt>
                <c:pt idx="12547">
                  <c:v>0.14521990740740739</c:v>
                </c:pt>
                <c:pt idx="12548">
                  <c:v>0.14523148148148149</c:v>
                </c:pt>
                <c:pt idx="12549">
                  <c:v>0.14524305555555556</c:v>
                </c:pt>
                <c:pt idx="12550">
                  <c:v>0.14525462962962962</c:v>
                </c:pt>
                <c:pt idx="12551">
                  <c:v>0.14526620370370372</c:v>
                </c:pt>
                <c:pt idx="12552">
                  <c:v>0.14527777777777778</c:v>
                </c:pt>
                <c:pt idx="12553">
                  <c:v>0.14528935185185185</c:v>
                </c:pt>
                <c:pt idx="12554">
                  <c:v>0.14530092592592592</c:v>
                </c:pt>
                <c:pt idx="12555">
                  <c:v>0.14531250000000001</c:v>
                </c:pt>
                <c:pt idx="12556">
                  <c:v>0.14532407407407408</c:v>
                </c:pt>
                <c:pt idx="12557">
                  <c:v>0.14533564814814814</c:v>
                </c:pt>
                <c:pt idx="12558">
                  <c:v>0.14534722222222221</c:v>
                </c:pt>
                <c:pt idx="12559">
                  <c:v>0.14535879629629631</c:v>
                </c:pt>
                <c:pt idx="12560">
                  <c:v>0.14537037037037037</c:v>
                </c:pt>
                <c:pt idx="12561">
                  <c:v>0.14538194444444444</c:v>
                </c:pt>
                <c:pt idx="12562">
                  <c:v>0.14539351851851851</c:v>
                </c:pt>
                <c:pt idx="12563">
                  <c:v>0.1454050925925926</c:v>
                </c:pt>
                <c:pt idx="12564">
                  <c:v>0.14541666666666667</c:v>
                </c:pt>
                <c:pt idx="12565">
                  <c:v>0.14542824074074073</c:v>
                </c:pt>
                <c:pt idx="12566">
                  <c:v>0.14543981481481483</c:v>
                </c:pt>
                <c:pt idx="12567">
                  <c:v>0.14545138888888889</c:v>
                </c:pt>
                <c:pt idx="12568">
                  <c:v>0.14546296296296296</c:v>
                </c:pt>
                <c:pt idx="12569">
                  <c:v>0.14547453703703703</c:v>
                </c:pt>
                <c:pt idx="12570">
                  <c:v>0.14548611111111112</c:v>
                </c:pt>
                <c:pt idx="12571">
                  <c:v>0.14549768518518519</c:v>
                </c:pt>
                <c:pt idx="12572">
                  <c:v>0.14550925925925925</c:v>
                </c:pt>
                <c:pt idx="12573">
                  <c:v>0.14552083333333332</c:v>
                </c:pt>
                <c:pt idx="12574">
                  <c:v>0.14553240740740742</c:v>
                </c:pt>
                <c:pt idx="12575">
                  <c:v>0.14554398148148148</c:v>
                </c:pt>
                <c:pt idx="12576">
                  <c:v>0.14555555555555555</c:v>
                </c:pt>
                <c:pt idx="12577">
                  <c:v>0.14556712962962962</c:v>
                </c:pt>
                <c:pt idx="12578">
                  <c:v>0.14557870370370371</c:v>
                </c:pt>
                <c:pt idx="12579">
                  <c:v>0.14559027777777778</c:v>
                </c:pt>
                <c:pt idx="12580">
                  <c:v>0.14560185185185184</c:v>
                </c:pt>
                <c:pt idx="12581">
                  <c:v>0.14561342592592594</c:v>
                </c:pt>
                <c:pt idx="12582">
                  <c:v>0.145625</c:v>
                </c:pt>
                <c:pt idx="12583">
                  <c:v>0.14563657407407407</c:v>
                </c:pt>
                <c:pt idx="12584">
                  <c:v>0.14564814814814814</c:v>
                </c:pt>
                <c:pt idx="12585">
                  <c:v>0.14565972222222223</c:v>
                </c:pt>
                <c:pt idx="12586">
                  <c:v>0.1456712962962963</c:v>
                </c:pt>
                <c:pt idx="12587">
                  <c:v>0.14568287037037037</c:v>
                </c:pt>
                <c:pt idx="12588">
                  <c:v>0.14569444444444443</c:v>
                </c:pt>
                <c:pt idx="12589">
                  <c:v>0.14570601851851853</c:v>
                </c:pt>
                <c:pt idx="12590">
                  <c:v>0.14571759259259259</c:v>
                </c:pt>
                <c:pt idx="12591">
                  <c:v>0.14572916666666666</c:v>
                </c:pt>
                <c:pt idx="12592">
                  <c:v>0.14574074074074075</c:v>
                </c:pt>
                <c:pt idx="12593">
                  <c:v>0.14575231481481482</c:v>
                </c:pt>
                <c:pt idx="12594">
                  <c:v>0.14576388888888889</c:v>
                </c:pt>
                <c:pt idx="12595">
                  <c:v>0.14577546296296295</c:v>
                </c:pt>
                <c:pt idx="12596">
                  <c:v>0.14578703703703705</c:v>
                </c:pt>
                <c:pt idx="12597">
                  <c:v>0.14579861111111111</c:v>
                </c:pt>
                <c:pt idx="12598">
                  <c:v>0.14581018518518518</c:v>
                </c:pt>
                <c:pt idx="12599">
                  <c:v>0.14582175925925925</c:v>
                </c:pt>
                <c:pt idx="12600">
                  <c:v>0.14583333333333334</c:v>
                </c:pt>
                <c:pt idx="12601">
                  <c:v>0.14584490740740741</c:v>
                </c:pt>
                <c:pt idx="12602">
                  <c:v>0.14585648148148148</c:v>
                </c:pt>
                <c:pt idx="12603">
                  <c:v>0.14586805555555554</c:v>
                </c:pt>
                <c:pt idx="12604">
                  <c:v>0.14587962962962964</c:v>
                </c:pt>
                <c:pt idx="12605">
                  <c:v>0.1458912037037037</c:v>
                </c:pt>
                <c:pt idx="12606">
                  <c:v>0.14590277777777777</c:v>
                </c:pt>
                <c:pt idx="12607">
                  <c:v>0.14591435185185186</c:v>
                </c:pt>
                <c:pt idx="12608">
                  <c:v>0.14592592592592593</c:v>
                </c:pt>
                <c:pt idx="12609">
                  <c:v>0.1459375</c:v>
                </c:pt>
                <c:pt idx="12610">
                  <c:v>0.14594907407407406</c:v>
                </c:pt>
                <c:pt idx="12611">
                  <c:v>0.14596064814814816</c:v>
                </c:pt>
                <c:pt idx="12612">
                  <c:v>0.14597222222222223</c:v>
                </c:pt>
                <c:pt idx="12613">
                  <c:v>0.14598379629629629</c:v>
                </c:pt>
                <c:pt idx="12614">
                  <c:v>0.14599537037037036</c:v>
                </c:pt>
                <c:pt idx="12615">
                  <c:v>0.14600694444444445</c:v>
                </c:pt>
                <c:pt idx="12616">
                  <c:v>0.14601851851851852</c:v>
                </c:pt>
                <c:pt idx="12617">
                  <c:v>0.14603009259259259</c:v>
                </c:pt>
                <c:pt idx="12618">
                  <c:v>0.14604166666666665</c:v>
                </c:pt>
                <c:pt idx="12619">
                  <c:v>0.14605324074074075</c:v>
                </c:pt>
                <c:pt idx="12620">
                  <c:v>0.14606481481481481</c:v>
                </c:pt>
                <c:pt idx="12621">
                  <c:v>0.14607638888888888</c:v>
                </c:pt>
                <c:pt idx="12622">
                  <c:v>0.14608796296296298</c:v>
                </c:pt>
                <c:pt idx="12623">
                  <c:v>0.14609953703703704</c:v>
                </c:pt>
                <c:pt idx="12624">
                  <c:v>0.14611111111111111</c:v>
                </c:pt>
                <c:pt idx="12625">
                  <c:v>0.14612268518518517</c:v>
                </c:pt>
                <c:pt idx="12626">
                  <c:v>0.14613425925925927</c:v>
                </c:pt>
                <c:pt idx="12627">
                  <c:v>0.14614583333333334</c:v>
                </c:pt>
                <c:pt idx="12628">
                  <c:v>0.1461574074074074</c:v>
                </c:pt>
                <c:pt idx="12629">
                  <c:v>0.14616898148148147</c:v>
                </c:pt>
                <c:pt idx="12630">
                  <c:v>0.14618055555555556</c:v>
                </c:pt>
                <c:pt idx="12631">
                  <c:v>0.14619212962962963</c:v>
                </c:pt>
                <c:pt idx="12632">
                  <c:v>0.1462037037037037</c:v>
                </c:pt>
                <c:pt idx="12633">
                  <c:v>0.14621527777777779</c:v>
                </c:pt>
                <c:pt idx="12634">
                  <c:v>0.14622685185185186</c:v>
                </c:pt>
                <c:pt idx="12635">
                  <c:v>0.14623842592592592</c:v>
                </c:pt>
                <c:pt idx="12636">
                  <c:v>0.14624999999999999</c:v>
                </c:pt>
                <c:pt idx="12637">
                  <c:v>0.14626157407407409</c:v>
                </c:pt>
                <c:pt idx="12638">
                  <c:v>0.14627314814814815</c:v>
                </c:pt>
                <c:pt idx="12639">
                  <c:v>0.14628472222222222</c:v>
                </c:pt>
                <c:pt idx="12640">
                  <c:v>0.14629629629629629</c:v>
                </c:pt>
                <c:pt idx="12641">
                  <c:v>0.14630787037037038</c:v>
                </c:pt>
                <c:pt idx="12642">
                  <c:v>0.14631944444444445</c:v>
                </c:pt>
                <c:pt idx="12643">
                  <c:v>0.14633101851851851</c:v>
                </c:pt>
                <c:pt idx="12644">
                  <c:v>0.14634259259259258</c:v>
                </c:pt>
                <c:pt idx="12645">
                  <c:v>0.14635416666666667</c:v>
                </c:pt>
                <c:pt idx="12646">
                  <c:v>0.14636574074074074</c:v>
                </c:pt>
                <c:pt idx="12647">
                  <c:v>0.14637731481481481</c:v>
                </c:pt>
                <c:pt idx="12648">
                  <c:v>0.1463888888888889</c:v>
                </c:pt>
                <c:pt idx="12649">
                  <c:v>0.14640046296296297</c:v>
                </c:pt>
                <c:pt idx="12650">
                  <c:v>0.14641203703703703</c:v>
                </c:pt>
                <c:pt idx="12651">
                  <c:v>0.1464236111111111</c:v>
                </c:pt>
                <c:pt idx="12652">
                  <c:v>0.1464351851851852</c:v>
                </c:pt>
                <c:pt idx="12653">
                  <c:v>0.14644675925925926</c:v>
                </c:pt>
                <c:pt idx="12654">
                  <c:v>0.14645833333333333</c:v>
                </c:pt>
                <c:pt idx="12655">
                  <c:v>0.1464699074074074</c:v>
                </c:pt>
                <c:pt idx="12656">
                  <c:v>0.14648148148148149</c:v>
                </c:pt>
                <c:pt idx="12657">
                  <c:v>0.14649305555555556</c:v>
                </c:pt>
                <c:pt idx="12658">
                  <c:v>0.14650462962962962</c:v>
                </c:pt>
                <c:pt idx="12659">
                  <c:v>0.14651620370370369</c:v>
                </c:pt>
                <c:pt idx="12660">
                  <c:v>0.14652777777777778</c:v>
                </c:pt>
                <c:pt idx="12661">
                  <c:v>0.14653935185185185</c:v>
                </c:pt>
                <c:pt idx="12662">
                  <c:v>0.14655092592592592</c:v>
                </c:pt>
                <c:pt idx="12663">
                  <c:v>0.14656250000000001</c:v>
                </c:pt>
                <c:pt idx="12664">
                  <c:v>0.14657407407407408</c:v>
                </c:pt>
                <c:pt idx="12665">
                  <c:v>0.14658564814814815</c:v>
                </c:pt>
                <c:pt idx="12666">
                  <c:v>0.14659722222222221</c:v>
                </c:pt>
                <c:pt idx="12667">
                  <c:v>0.14660879629629631</c:v>
                </c:pt>
                <c:pt idx="12668">
                  <c:v>0.14662037037037037</c:v>
                </c:pt>
                <c:pt idx="12669">
                  <c:v>0.14663194444444444</c:v>
                </c:pt>
                <c:pt idx="12670">
                  <c:v>0.14664351851851851</c:v>
                </c:pt>
                <c:pt idx="12671">
                  <c:v>0.1466550925925926</c:v>
                </c:pt>
                <c:pt idx="12672">
                  <c:v>0.14666666666666667</c:v>
                </c:pt>
                <c:pt idx="12673">
                  <c:v>0.14667824074074073</c:v>
                </c:pt>
                <c:pt idx="12674">
                  <c:v>0.14668981481481483</c:v>
                </c:pt>
                <c:pt idx="12675">
                  <c:v>0.1467013888888889</c:v>
                </c:pt>
                <c:pt idx="12676">
                  <c:v>0.14671296296296296</c:v>
                </c:pt>
                <c:pt idx="12677">
                  <c:v>0.14672453703703703</c:v>
                </c:pt>
                <c:pt idx="12678">
                  <c:v>0.14673611111111112</c:v>
                </c:pt>
                <c:pt idx="12679">
                  <c:v>0.14674768518518519</c:v>
                </c:pt>
                <c:pt idx="12680">
                  <c:v>0.14675925925925926</c:v>
                </c:pt>
                <c:pt idx="12681">
                  <c:v>0.14677083333333332</c:v>
                </c:pt>
                <c:pt idx="12682">
                  <c:v>0.14678240740740742</c:v>
                </c:pt>
                <c:pt idx="12683">
                  <c:v>0.14679398148148148</c:v>
                </c:pt>
                <c:pt idx="12684">
                  <c:v>0.14680555555555555</c:v>
                </c:pt>
                <c:pt idx="12685">
                  <c:v>0.14681712962962962</c:v>
                </c:pt>
                <c:pt idx="12686">
                  <c:v>0.14682870370370371</c:v>
                </c:pt>
                <c:pt idx="12687">
                  <c:v>0.14684027777777778</c:v>
                </c:pt>
                <c:pt idx="12688">
                  <c:v>0.14685185185185184</c:v>
                </c:pt>
                <c:pt idx="12689">
                  <c:v>0.14686342592592594</c:v>
                </c:pt>
                <c:pt idx="12690">
                  <c:v>0.14687500000000001</c:v>
                </c:pt>
                <c:pt idx="12691">
                  <c:v>0.14688657407407407</c:v>
                </c:pt>
                <c:pt idx="12692">
                  <c:v>0.14689814814814814</c:v>
                </c:pt>
                <c:pt idx="12693">
                  <c:v>0.14690972222222223</c:v>
                </c:pt>
                <c:pt idx="12694">
                  <c:v>0.1469212962962963</c:v>
                </c:pt>
                <c:pt idx="12695">
                  <c:v>0.14693287037037037</c:v>
                </c:pt>
                <c:pt idx="12696">
                  <c:v>0.14694444444444443</c:v>
                </c:pt>
                <c:pt idx="12697">
                  <c:v>0.14695601851851853</c:v>
                </c:pt>
                <c:pt idx="12698">
                  <c:v>0.14696759259259259</c:v>
                </c:pt>
                <c:pt idx="12699">
                  <c:v>0.14697916666666666</c:v>
                </c:pt>
                <c:pt idx="12700">
                  <c:v>0.14699074074074073</c:v>
                </c:pt>
                <c:pt idx="12701">
                  <c:v>0.14700231481481482</c:v>
                </c:pt>
                <c:pt idx="12702">
                  <c:v>0.14701388888888889</c:v>
                </c:pt>
                <c:pt idx="12703">
                  <c:v>0.14702546296296296</c:v>
                </c:pt>
                <c:pt idx="12704">
                  <c:v>0.14703703703703705</c:v>
                </c:pt>
                <c:pt idx="12705">
                  <c:v>0.14704861111111112</c:v>
                </c:pt>
                <c:pt idx="12706">
                  <c:v>0.14706018518518518</c:v>
                </c:pt>
                <c:pt idx="12707">
                  <c:v>0.14707175925925925</c:v>
                </c:pt>
                <c:pt idx="12708">
                  <c:v>0.14708333333333334</c:v>
                </c:pt>
                <c:pt idx="12709">
                  <c:v>0.14709490740740741</c:v>
                </c:pt>
                <c:pt idx="12710">
                  <c:v>0.14710648148148148</c:v>
                </c:pt>
                <c:pt idx="12711">
                  <c:v>0.14711805555555554</c:v>
                </c:pt>
                <c:pt idx="12712">
                  <c:v>0.14712962962962964</c:v>
                </c:pt>
                <c:pt idx="12713">
                  <c:v>0.1471412037037037</c:v>
                </c:pt>
                <c:pt idx="12714">
                  <c:v>0.14715277777777777</c:v>
                </c:pt>
                <c:pt idx="12715">
                  <c:v>0.14716435185185187</c:v>
                </c:pt>
                <c:pt idx="12716">
                  <c:v>0.14717592592592593</c:v>
                </c:pt>
                <c:pt idx="12717">
                  <c:v>0.1471875</c:v>
                </c:pt>
                <c:pt idx="12718">
                  <c:v>0.14719907407407407</c:v>
                </c:pt>
                <c:pt idx="12719">
                  <c:v>0.14721064814814816</c:v>
                </c:pt>
                <c:pt idx="12720">
                  <c:v>0.14722222222222223</c:v>
                </c:pt>
                <c:pt idx="12721">
                  <c:v>0.14723379629629629</c:v>
                </c:pt>
                <c:pt idx="12722">
                  <c:v>0.14724537037037036</c:v>
                </c:pt>
                <c:pt idx="12723">
                  <c:v>0.14725694444444445</c:v>
                </c:pt>
                <c:pt idx="12724">
                  <c:v>0.14726851851851852</c:v>
                </c:pt>
                <c:pt idx="12725">
                  <c:v>0.14728009259259259</c:v>
                </c:pt>
                <c:pt idx="12726">
                  <c:v>0.14729166666666665</c:v>
                </c:pt>
                <c:pt idx="12727">
                  <c:v>0.14730324074074075</c:v>
                </c:pt>
                <c:pt idx="12728">
                  <c:v>0.14731481481481482</c:v>
                </c:pt>
                <c:pt idx="12729">
                  <c:v>0.14732638888888888</c:v>
                </c:pt>
                <c:pt idx="12730">
                  <c:v>0.14733796296296298</c:v>
                </c:pt>
                <c:pt idx="12731">
                  <c:v>0.14734953703703704</c:v>
                </c:pt>
                <c:pt idx="12732">
                  <c:v>0.14736111111111111</c:v>
                </c:pt>
                <c:pt idx="12733">
                  <c:v>0.14737268518518518</c:v>
                </c:pt>
                <c:pt idx="12734">
                  <c:v>0.14738425925925927</c:v>
                </c:pt>
                <c:pt idx="12735">
                  <c:v>0.14739583333333334</c:v>
                </c:pt>
                <c:pt idx="12736">
                  <c:v>0.1474074074074074</c:v>
                </c:pt>
                <c:pt idx="12737">
                  <c:v>0.14741898148148147</c:v>
                </c:pt>
                <c:pt idx="12738">
                  <c:v>0.14743055555555556</c:v>
                </c:pt>
                <c:pt idx="12739">
                  <c:v>0.14744212962962963</c:v>
                </c:pt>
                <c:pt idx="12740">
                  <c:v>0.1474537037037037</c:v>
                </c:pt>
                <c:pt idx="12741">
                  <c:v>0.14746527777777776</c:v>
                </c:pt>
                <c:pt idx="12742">
                  <c:v>0.14747685185185186</c:v>
                </c:pt>
                <c:pt idx="12743">
                  <c:v>0.14748842592592593</c:v>
                </c:pt>
                <c:pt idx="12744">
                  <c:v>0.14749999999999999</c:v>
                </c:pt>
                <c:pt idx="12745">
                  <c:v>0.14751157407407409</c:v>
                </c:pt>
                <c:pt idx="12746">
                  <c:v>0.14752314814814815</c:v>
                </c:pt>
                <c:pt idx="12747">
                  <c:v>0.14753472222222222</c:v>
                </c:pt>
                <c:pt idx="12748">
                  <c:v>0.14754629629629629</c:v>
                </c:pt>
                <c:pt idx="12749">
                  <c:v>0.14755787037037038</c:v>
                </c:pt>
                <c:pt idx="12750">
                  <c:v>0.14756944444444445</c:v>
                </c:pt>
                <c:pt idx="12751">
                  <c:v>0.14758101851851851</c:v>
                </c:pt>
                <c:pt idx="12752">
                  <c:v>0.14759259259259258</c:v>
                </c:pt>
                <c:pt idx="12753">
                  <c:v>0.14760416666666668</c:v>
                </c:pt>
                <c:pt idx="12754">
                  <c:v>0.14761574074074074</c:v>
                </c:pt>
                <c:pt idx="12755">
                  <c:v>0.14762731481481481</c:v>
                </c:pt>
                <c:pt idx="12756">
                  <c:v>0.14763888888888888</c:v>
                </c:pt>
                <c:pt idx="12757">
                  <c:v>0.14765046296296297</c:v>
                </c:pt>
                <c:pt idx="12758">
                  <c:v>0.14766203703703704</c:v>
                </c:pt>
                <c:pt idx="12759">
                  <c:v>0.1476736111111111</c:v>
                </c:pt>
                <c:pt idx="12760">
                  <c:v>0.1476851851851852</c:v>
                </c:pt>
                <c:pt idx="12761">
                  <c:v>0.14769675925925926</c:v>
                </c:pt>
                <c:pt idx="12762">
                  <c:v>0.14770833333333333</c:v>
                </c:pt>
                <c:pt idx="12763">
                  <c:v>0.1477199074074074</c:v>
                </c:pt>
                <c:pt idx="12764">
                  <c:v>0.14773148148148149</c:v>
                </c:pt>
                <c:pt idx="12765">
                  <c:v>0.14774305555555556</c:v>
                </c:pt>
                <c:pt idx="12766">
                  <c:v>0.14775462962962962</c:v>
                </c:pt>
                <c:pt idx="12767">
                  <c:v>0.14776620370370369</c:v>
                </c:pt>
                <c:pt idx="12768">
                  <c:v>0.14777777777777779</c:v>
                </c:pt>
                <c:pt idx="12769">
                  <c:v>0.14778935185185185</c:v>
                </c:pt>
                <c:pt idx="12770">
                  <c:v>0.14780092592592592</c:v>
                </c:pt>
                <c:pt idx="12771">
                  <c:v>0.14781250000000001</c:v>
                </c:pt>
                <c:pt idx="12772">
                  <c:v>0.14782407407407408</c:v>
                </c:pt>
                <c:pt idx="12773">
                  <c:v>0.14783564814814815</c:v>
                </c:pt>
                <c:pt idx="12774">
                  <c:v>0.14784722222222221</c:v>
                </c:pt>
                <c:pt idx="12775">
                  <c:v>0.14785879629629631</c:v>
                </c:pt>
                <c:pt idx="12776">
                  <c:v>0.14787037037037037</c:v>
                </c:pt>
                <c:pt idx="12777">
                  <c:v>0.14788194444444444</c:v>
                </c:pt>
                <c:pt idx="12778">
                  <c:v>0.14789351851851851</c:v>
                </c:pt>
                <c:pt idx="12779">
                  <c:v>0.1479050925925926</c:v>
                </c:pt>
                <c:pt idx="12780">
                  <c:v>0.14791666666666667</c:v>
                </c:pt>
                <c:pt idx="12781">
                  <c:v>0.14792824074074074</c:v>
                </c:pt>
                <c:pt idx="12782">
                  <c:v>0.1479398148148148</c:v>
                </c:pt>
                <c:pt idx="12783">
                  <c:v>0.1479513888888889</c:v>
                </c:pt>
                <c:pt idx="12784">
                  <c:v>0.14796296296296296</c:v>
                </c:pt>
                <c:pt idx="12785">
                  <c:v>0.14797453703703703</c:v>
                </c:pt>
                <c:pt idx="12786">
                  <c:v>0.14798611111111112</c:v>
                </c:pt>
                <c:pt idx="12787">
                  <c:v>0.14799768518518519</c:v>
                </c:pt>
                <c:pt idx="12788">
                  <c:v>0.14800925925925926</c:v>
                </c:pt>
                <c:pt idx="12789">
                  <c:v>0.14802083333333332</c:v>
                </c:pt>
                <c:pt idx="12790">
                  <c:v>0.14803240740740742</c:v>
                </c:pt>
                <c:pt idx="12791">
                  <c:v>0.14804398148148148</c:v>
                </c:pt>
                <c:pt idx="12792">
                  <c:v>0.14805555555555555</c:v>
                </c:pt>
                <c:pt idx="12793">
                  <c:v>0.14806712962962962</c:v>
                </c:pt>
                <c:pt idx="12794">
                  <c:v>0.14807870370370371</c:v>
                </c:pt>
                <c:pt idx="12795">
                  <c:v>0.14809027777777778</c:v>
                </c:pt>
                <c:pt idx="12796">
                  <c:v>0.14810185185185185</c:v>
                </c:pt>
                <c:pt idx="12797">
                  <c:v>0.14811342592592591</c:v>
                </c:pt>
                <c:pt idx="12798">
                  <c:v>0.14812500000000001</c:v>
                </c:pt>
                <c:pt idx="12799">
                  <c:v>0.14813657407407407</c:v>
                </c:pt>
                <c:pt idx="12800">
                  <c:v>0.14814814814814814</c:v>
                </c:pt>
                <c:pt idx="12801">
                  <c:v>0.14815972222222223</c:v>
                </c:pt>
                <c:pt idx="12802">
                  <c:v>0.1481712962962963</c:v>
                </c:pt>
                <c:pt idx="12803">
                  <c:v>0.14818287037037037</c:v>
                </c:pt>
                <c:pt idx="12804">
                  <c:v>0.14819444444444443</c:v>
                </c:pt>
                <c:pt idx="12805">
                  <c:v>0.14820601851851853</c:v>
                </c:pt>
                <c:pt idx="12806">
                  <c:v>0.1482175925925926</c:v>
                </c:pt>
                <c:pt idx="12807">
                  <c:v>0.14822916666666666</c:v>
                </c:pt>
                <c:pt idx="12808">
                  <c:v>0.14824074074074073</c:v>
                </c:pt>
                <c:pt idx="12809">
                  <c:v>0.14825231481481482</c:v>
                </c:pt>
                <c:pt idx="12810">
                  <c:v>0.14826388888888889</c:v>
                </c:pt>
                <c:pt idx="12811">
                  <c:v>0.14827546296296296</c:v>
                </c:pt>
                <c:pt idx="12812">
                  <c:v>0.14828703703703705</c:v>
                </c:pt>
                <c:pt idx="12813">
                  <c:v>0.14829861111111112</c:v>
                </c:pt>
                <c:pt idx="12814">
                  <c:v>0.14831018518518518</c:v>
                </c:pt>
                <c:pt idx="12815">
                  <c:v>0.14832175925925925</c:v>
                </c:pt>
                <c:pt idx="12816">
                  <c:v>0.14833333333333334</c:v>
                </c:pt>
                <c:pt idx="12817">
                  <c:v>0.14834490740740741</c:v>
                </c:pt>
                <c:pt idx="12818">
                  <c:v>0.14835648148148148</c:v>
                </c:pt>
                <c:pt idx="12819">
                  <c:v>0.14836805555555554</c:v>
                </c:pt>
                <c:pt idx="12820">
                  <c:v>0.14837962962962964</c:v>
                </c:pt>
                <c:pt idx="12821">
                  <c:v>0.14839120370370371</c:v>
                </c:pt>
                <c:pt idx="12822">
                  <c:v>0.14840277777777777</c:v>
                </c:pt>
                <c:pt idx="12823">
                  <c:v>0.14841435185185184</c:v>
                </c:pt>
                <c:pt idx="12824">
                  <c:v>0.14842592592592593</c:v>
                </c:pt>
                <c:pt idx="12825">
                  <c:v>0.1484375</c:v>
                </c:pt>
                <c:pt idx="12826">
                  <c:v>0.14844907407407407</c:v>
                </c:pt>
                <c:pt idx="12827">
                  <c:v>0.14846064814814816</c:v>
                </c:pt>
                <c:pt idx="12828">
                  <c:v>0.14847222222222223</c:v>
                </c:pt>
                <c:pt idx="12829">
                  <c:v>0.14848379629629629</c:v>
                </c:pt>
                <c:pt idx="12830">
                  <c:v>0.14849537037037036</c:v>
                </c:pt>
                <c:pt idx="12831">
                  <c:v>0.14850694444444446</c:v>
                </c:pt>
                <c:pt idx="12832">
                  <c:v>0.14851851851851852</c:v>
                </c:pt>
                <c:pt idx="12833">
                  <c:v>0.14853009259259259</c:v>
                </c:pt>
                <c:pt idx="12834">
                  <c:v>0.14854166666666666</c:v>
                </c:pt>
                <c:pt idx="12835">
                  <c:v>0.14855324074074075</c:v>
                </c:pt>
                <c:pt idx="12836">
                  <c:v>0.14856481481481482</c:v>
                </c:pt>
                <c:pt idx="12837">
                  <c:v>0.14857638888888888</c:v>
                </c:pt>
                <c:pt idx="12838">
                  <c:v>0.14858796296296295</c:v>
                </c:pt>
                <c:pt idx="12839">
                  <c:v>0.14859953703703704</c:v>
                </c:pt>
                <c:pt idx="12840">
                  <c:v>0.14861111111111111</c:v>
                </c:pt>
                <c:pt idx="12841">
                  <c:v>0.14862268518518518</c:v>
                </c:pt>
                <c:pt idx="12842">
                  <c:v>0.14863425925925927</c:v>
                </c:pt>
                <c:pt idx="12843">
                  <c:v>0.14864583333333334</c:v>
                </c:pt>
                <c:pt idx="12844">
                  <c:v>0.1486574074074074</c:v>
                </c:pt>
                <c:pt idx="12845">
                  <c:v>0.14866898148148147</c:v>
                </c:pt>
                <c:pt idx="12846">
                  <c:v>0.14868055555555557</c:v>
                </c:pt>
                <c:pt idx="12847">
                  <c:v>0.14869212962962963</c:v>
                </c:pt>
                <c:pt idx="12848">
                  <c:v>0.1487037037037037</c:v>
                </c:pt>
                <c:pt idx="12849">
                  <c:v>0.14871527777777777</c:v>
                </c:pt>
                <c:pt idx="12850">
                  <c:v>0.14872685185185186</c:v>
                </c:pt>
                <c:pt idx="12851">
                  <c:v>0.14873842592592593</c:v>
                </c:pt>
                <c:pt idx="12852">
                  <c:v>0.14874999999999999</c:v>
                </c:pt>
                <c:pt idx="12853">
                  <c:v>0.14876157407407409</c:v>
                </c:pt>
                <c:pt idx="12854">
                  <c:v>0.14877314814814815</c:v>
                </c:pt>
                <c:pt idx="12855">
                  <c:v>0.14878472222222222</c:v>
                </c:pt>
                <c:pt idx="12856">
                  <c:v>0.14879629629629629</c:v>
                </c:pt>
                <c:pt idx="12857">
                  <c:v>0.14880787037037038</c:v>
                </c:pt>
                <c:pt idx="12858">
                  <c:v>0.14881944444444445</c:v>
                </c:pt>
                <c:pt idx="12859">
                  <c:v>0.14883101851851852</c:v>
                </c:pt>
                <c:pt idx="12860">
                  <c:v>0.14884259259259258</c:v>
                </c:pt>
                <c:pt idx="12861">
                  <c:v>0.14885416666666668</c:v>
                </c:pt>
                <c:pt idx="12862">
                  <c:v>0.14886574074074074</c:v>
                </c:pt>
                <c:pt idx="12863">
                  <c:v>0.14887731481481481</c:v>
                </c:pt>
                <c:pt idx="12864">
                  <c:v>0.14888888888888888</c:v>
                </c:pt>
                <c:pt idx="12865">
                  <c:v>0.14890046296296297</c:v>
                </c:pt>
                <c:pt idx="12866">
                  <c:v>0.14891203703703704</c:v>
                </c:pt>
                <c:pt idx="12867">
                  <c:v>0.1489236111111111</c:v>
                </c:pt>
                <c:pt idx="12868">
                  <c:v>0.1489351851851852</c:v>
                </c:pt>
                <c:pt idx="12869">
                  <c:v>0.14894675925925926</c:v>
                </c:pt>
                <c:pt idx="12870">
                  <c:v>0.14895833333333333</c:v>
                </c:pt>
                <c:pt idx="12871">
                  <c:v>0.1489699074074074</c:v>
                </c:pt>
                <c:pt idx="12872">
                  <c:v>0.14898148148148149</c:v>
                </c:pt>
                <c:pt idx="12873">
                  <c:v>0.14899305555555556</c:v>
                </c:pt>
                <c:pt idx="12874">
                  <c:v>0.14900462962962963</c:v>
                </c:pt>
                <c:pt idx="12875">
                  <c:v>0.14901620370370369</c:v>
                </c:pt>
                <c:pt idx="12876">
                  <c:v>0.14902777777777779</c:v>
                </c:pt>
                <c:pt idx="12877">
                  <c:v>0.14903935185185185</c:v>
                </c:pt>
                <c:pt idx="12878">
                  <c:v>0.14905092592592592</c:v>
                </c:pt>
                <c:pt idx="12879">
                  <c:v>0.14906249999999999</c:v>
                </c:pt>
                <c:pt idx="12880">
                  <c:v>0.14907407407407408</c:v>
                </c:pt>
                <c:pt idx="12881">
                  <c:v>0.14908564814814815</c:v>
                </c:pt>
                <c:pt idx="12882">
                  <c:v>0.14909722222222221</c:v>
                </c:pt>
                <c:pt idx="12883">
                  <c:v>0.14910879629629631</c:v>
                </c:pt>
                <c:pt idx="12884">
                  <c:v>0.14912037037037038</c:v>
                </c:pt>
                <c:pt idx="12885">
                  <c:v>0.14913194444444444</c:v>
                </c:pt>
                <c:pt idx="12886">
                  <c:v>0.14914351851851851</c:v>
                </c:pt>
                <c:pt idx="12887">
                  <c:v>0.1491550925925926</c:v>
                </c:pt>
                <c:pt idx="12888">
                  <c:v>0.14916666666666667</c:v>
                </c:pt>
                <c:pt idx="12889">
                  <c:v>0.14917824074074074</c:v>
                </c:pt>
                <c:pt idx="12890">
                  <c:v>0.1491898148148148</c:v>
                </c:pt>
                <c:pt idx="12891">
                  <c:v>0.1492013888888889</c:v>
                </c:pt>
                <c:pt idx="12892">
                  <c:v>0.14921296296296296</c:v>
                </c:pt>
                <c:pt idx="12893">
                  <c:v>0.14922453703703703</c:v>
                </c:pt>
                <c:pt idx="12894">
                  <c:v>0.14923611111111112</c:v>
                </c:pt>
                <c:pt idx="12895">
                  <c:v>0.14924768518518519</c:v>
                </c:pt>
                <c:pt idx="12896">
                  <c:v>0.14925925925925926</c:v>
                </c:pt>
                <c:pt idx="12897">
                  <c:v>0.14927083333333332</c:v>
                </c:pt>
                <c:pt idx="12898">
                  <c:v>0.14928240740740742</c:v>
                </c:pt>
                <c:pt idx="12899">
                  <c:v>0.14929398148148149</c:v>
                </c:pt>
                <c:pt idx="12900">
                  <c:v>0.14930555555555555</c:v>
                </c:pt>
                <c:pt idx="12901">
                  <c:v>0.14931712962962962</c:v>
                </c:pt>
                <c:pt idx="12902">
                  <c:v>0.14932870370370371</c:v>
                </c:pt>
                <c:pt idx="12903">
                  <c:v>0.14934027777777778</c:v>
                </c:pt>
                <c:pt idx="12904">
                  <c:v>0.14935185185185185</c:v>
                </c:pt>
                <c:pt idx="12905">
                  <c:v>0.14936342592592591</c:v>
                </c:pt>
                <c:pt idx="12906">
                  <c:v>0.14937500000000001</c:v>
                </c:pt>
                <c:pt idx="12907">
                  <c:v>0.14938657407407407</c:v>
                </c:pt>
                <c:pt idx="12908">
                  <c:v>0.14939814814814814</c:v>
                </c:pt>
                <c:pt idx="12909">
                  <c:v>0.14940972222222224</c:v>
                </c:pt>
                <c:pt idx="12910">
                  <c:v>0.1494212962962963</c:v>
                </c:pt>
                <c:pt idx="12911">
                  <c:v>0.14943287037037037</c:v>
                </c:pt>
                <c:pt idx="12912">
                  <c:v>0.14944444444444444</c:v>
                </c:pt>
                <c:pt idx="12913">
                  <c:v>0.14945601851851853</c:v>
                </c:pt>
                <c:pt idx="12914">
                  <c:v>0.1494675925925926</c:v>
                </c:pt>
                <c:pt idx="12915">
                  <c:v>0.14947916666666666</c:v>
                </c:pt>
                <c:pt idx="12916">
                  <c:v>0.14949074074074073</c:v>
                </c:pt>
                <c:pt idx="12917">
                  <c:v>0.14950231481481482</c:v>
                </c:pt>
                <c:pt idx="12918">
                  <c:v>0.14951388888888889</c:v>
                </c:pt>
                <c:pt idx="12919">
                  <c:v>0.14952546296296296</c:v>
                </c:pt>
                <c:pt idx="12920">
                  <c:v>0.14953703703703702</c:v>
                </c:pt>
                <c:pt idx="12921">
                  <c:v>0.14954861111111112</c:v>
                </c:pt>
                <c:pt idx="12922">
                  <c:v>0.14956018518518518</c:v>
                </c:pt>
                <c:pt idx="12923">
                  <c:v>0.14957175925925925</c:v>
                </c:pt>
                <c:pt idx="12924">
                  <c:v>0.14958333333333335</c:v>
                </c:pt>
                <c:pt idx="12925">
                  <c:v>0.14959490740740741</c:v>
                </c:pt>
                <c:pt idx="12926">
                  <c:v>0.14960648148148148</c:v>
                </c:pt>
                <c:pt idx="12927">
                  <c:v>0.14961805555555555</c:v>
                </c:pt>
                <c:pt idx="12928">
                  <c:v>0.14962962962962964</c:v>
                </c:pt>
                <c:pt idx="12929">
                  <c:v>0.14964120370370371</c:v>
                </c:pt>
                <c:pt idx="12930">
                  <c:v>0.14965277777777777</c:v>
                </c:pt>
                <c:pt idx="12931">
                  <c:v>0.14966435185185184</c:v>
                </c:pt>
                <c:pt idx="12932">
                  <c:v>0.14967592592592593</c:v>
                </c:pt>
                <c:pt idx="12933">
                  <c:v>0.1496875</c:v>
                </c:pt>
                <c:pt idx="12934">
                  <c:v>0.14969907407407407</c:v>
                </c:pt>
                <c:pt idx="12935">
                  <c:v>0.14971064814814813</c:v>
                </c:pt>
                <c:pt idx="12936">
                  <c:v>0.14972222222222223</c:v>
                </c:pt>
                <c:pt idx="12937">
                  <c:v>0.1497337962962963</c:v>
                </c:pt>
                <c:pt idx="12938">
                  <c:v>0.14974537037037036</c:v>
                </c:pt>
                <c:pt idx="12939">
                  <c:v>0.14975694444444446</c:v>
                </c:pt>
                <c:pt idx="12940">
                  <c:v>0.14976851851851852</c:v>
                </c:pt>
                <c:pt idx="12941">
                  <c:v>0.14978009259259259</c:v>
                </c:pt>
                <c:pt idx="12942">
                  <c:v>0.14979166666666666</c:v>
                </c:pt>
                <c:pt idx="12943">
                  <c:v>0.14980324074074075</c:v>
                </c:pt>
                <c:pt idx="12944">
                  <c:v>0.14981481481481482</c:v>
                </c:pt>
                <c:pt idx="12945">
                  <c:v>0.14982638888888888</c:v>
                </c:pt>
                <c:pt idx="12946">
                  <c:v>0.14983796296296295</c:v>
                </c:pt>
                <c:pt idx="12947">
                  <c:v>0.14984953703703704</c:v>
                </c:pt>
                <c:pt idx="12948">
                  <c:v>0.14986111111111111</c:v>
                </c:pt>
                <c:pt idx="12949">
                  <c:v>0.14987268518518518</c:v>
                </c:pt>
                <c:pt idx="12950">
                  <c:v>0.14988425925925927</c:v>
                </c:pt>
                <c:pt idx="12951">
                  <c:v>0.14989583333333334</c:v>
                </c:pt>
                <c:pt idx="12952">
                  <c:v>0.14990740740740741</c:v>
                </c:pt>
                <c:pt idx="12953">
                  <c:v>0.14991898148148147</c:v>
                </c:pt>
                <c:pt idx="12954">
                  <c:v>0.14993055555555557</c:v>
                </c:pt>
                <c:pt idx="12955">
                  <c:v>0.14994212962962963</c:v>
                </c:pt>
                <c:pt idx="12956">
                  <c:v>0.1499537037037037</c:v>
                </c:pt>
                <c:pt idx="12957">
                  <c:v>0.14996527777777777</c:v>
                </c:pt>
                <c:pt idx="12958">
                  <c:v>0.14997685185185186</c:v>
                </c:pt>
                <c:pt idx="12959">
                  <c:v>0.14998842592592593</c:v>
                </c:pt>
                <c:pt idx="12960">
                  <c:v>0.15</c:v>
                </c:pt>
                <c:pt idx="12961">
                  <c:v>0.15001157407407406</c:v>
                </c:pt>
                <c:pt idx="12962">
                  <c:v>0.15002314814814816</c:v>
                </c:pt>
                <c:pt idx="12963">
                  <c:v>0.15003472222222222</c:v>
                </c:pt>
                <c:pt idx="12964">
                  <c:v>0.15004629629629629</c:v>
                </c:pt>
                <c:pt idx="12965">
                  <c:v>0.15005787037037038</c:v>
                </c:pt>
                <c:pt idx="12966">
                  <c:v>0.15006944444444445</c:v>
                </c:pt>
                <c:pt idx="12967">
                  <c:v>0.15008101851851852</c:v>
                </c:pt>
                <c:pt idx="12968">
                  <c:v>0.15009259259259258</c:v>
                </c:pt>
                <c:pt idx="12969">
                  <c:v>0.15010416666666668</c:v>
                </c:pt>
                <c:pt idx="12970">
                  <c:v>0.15011574074074074</c:v>
                </c:pt>
                <c:pt idx="12971">
                  <c:v>0.15012731481481481</c:v>
                </c:pt>
                <c:pt idx="12972">
                  <c:v>0.15013888888888888</c:v>
                </c:pt>
                <c:pt idx="12973">
                  <c:v>0.15015046296296297</c:v>
                </c:pt>
                <c:pt idx="12974">
                  <c:v>0.15016203703703704</c:v>
                </c:pt>
                <c:pt idx="12975">
                  <c:v>0.1501736111111111</c:v>
                </c:pt>
                <c:pt idx="12976">
                  <c:v>0.15018518518518517</c:v>
                </c:pt>
                <c:pt idx="12977">
                  <c:v>0.15019675925925927</c:v>
                </c:pt>
                <c:pt idx="12978">
                  <c:v>0.15020833333333333</c:v>
                </c:pt>
                <c:pt idx="12979">
                  <c:v>0.1502199074074074</c:v>
                </c:pt>
                <c:pt idx="12980">
                  <c:v>0.15023148148148149</c:v>
                </c:pt>
                <c:pt idx="12981">
                  <c:v>0.15024305555555556</c:v>
                </c:pt>
                <c:pt idx="12982">
                  <c:v>0.15025462962962963</c:v>
                </c:pt>
                <c:pt idx="12983">
                  <c:v>0.15026620370370369</c:v>
                </c:pt>
                <c:pt idx="12984">
                  <c:v>0.15027777777777779</c:v>
                </c:pt>
                <c:pt idx="12985">
                  <c:v>0.15028935185185185</c:v>
                </c:pt>
                <c:pt idx="12986">
                  <c:v>0.15030092592592592</c:v>
                </c:pt>
                <c:pt idx="12987">
                  <c:v>0.15031249999999999</c:v>
                </c:pt>
                <c:pt idx="12988">
                  <c:v>0.15032407407407408</c:v>
                </c:pt>
                <c:pt idx="12989">
                  <c:v>0.15033564814814815</c:v>
                </c:pt>
                <c:pt idx="12990">
                  <c:v>0.15034722222222222</c:v>
                </c:pt>
                <c:pt idx="12991">
                  <c:v>0.15035879629629631</c:v>
                </c:pt>
                <c:pt idx="12992">
                  <c:v>0.15037037037037038</c:v>
                </c:pt>
                <c:pt idx="12993">
                  <c:v>0.15038194444444444</c:v>
                </c:pt>
                <c:pt idx="12994">
                  <c:v>0.15039351851851851</c:v>
                </c:pt>
                <c:pt idx="12995">
                  <c:v>0.1504050925925926</c:v>
                </c:pt>
                <c:pt idx="12996">
                  <c:v>0.15041666666666667</c:v>
                </c:pt>
                <c:pt idx="12997">
                  <c:v>0.15042824074074074</c:v>
                </c:pt>
                <c:pt idx="12998">
                  <c:v>0.1504398148148148</c:v>
                </c:pt>
                <c:pt idx="12999">
                  <c:v>0.1504513888888889</c:v>
                </c:pt>
                <c:pt idx="13000">
                  <c:v>0.15046296296296297</c:v>
                </c:pt>
                <c:pt idx="13001">
                  <c:v>0.15047453703703703</c:v>
                </c:pt>
                <c:pt idx="13002">
                  <c:v>0.1504861111111111</c:v>
                </c:pt>
                <c:pt idx="13003">
                  <c:v>0.15049768518518519</c:v>
                </c:pt>
                <c:pt idx="13004">
                  <c:v>0.15050925925925926</c:v>
                </c:pt>
                <c:pt idx="13005">
                  <c:v>0.15052083333333333</c:v>
                </c:pt>
                <c:pt idx="13006">
                  <c:v>0.15053240740740742</c:v>
                </c:pt>
                <c:pt idx="13007">
                  <c:v>0.15054398148148149</c:v>
                </c:pt>
                <c:pt idx="13008">
                  <c:v>0.15055555555555555</c:v>
                </c:pt>
                <c:pt idx="13009">
                  <c:v>0.15056712962962962</c:v>
                </c:pt>
                <c:pt idx="13010">
                  <c:v>0.15057870370370371</c:v>
                </c:pt>
                <c:pt idx="13011">
                  <c:v>0.15059027777777778</c:v>
                </c:pt>
                <c:pt idx="13012">
                  <c:v>0.15060185185185185</c:v>
                </c:pt>
                <c:pt idx="13013">
                  <c:v>0.15061342592592591</c:v>
                </c:pt>
                <c:pt idx="13014">
                  <c:v>0.15062500000000001</c:v>
                </c:pt>
                <c:pt idx="13015">
                  <c:v>0.15063657407407408</c:v>
                </c:pt>
                <c:pt idx="13016">
                  <c:v>0.15064814814814814</c:v>
                </c:pt>
                <c:pt idx="13017">
                  <c:v>0.15065972222222221</c:v>
                </c:pt>
                <c:pt idx="13018">
                  <c:v>0.1506712962962963</c:v>
                </c:pt>
                <c:pt idx="13019">
                  <c:v>0.15068287037037037</c:v>
                </c:pt>
                <c:pt idx="13020">
                  <c:v>0.15069444444444444</c:v>
                </c:pt>
                <c:pt idx="13021">
                  <c:v>0.15070601851851853</c:v>
                </c:pt>
                <c:pt idx="13022">
                  <c:v>0.1507175925925926</c:v>
                </c:pt>
                <c:pt idx="13023">
                  <c:v>0.15072916666666666</c:v>
                </c:pt>
                <c:pt idx="13024">
                  <c:v>0.15074074074074073</c:v>
                </c:pt>
                <c:pt idx="13025">
                  <c:v>0.15075231481481483</c:v>
                </c:pt>
                <c:pt idx="13026">
                  <c:v>0.15076388888888889</c:v>
                </c:pt>
                <c:pt idx="13027">
                  <c:v>0.15077546296296296</c:v>
                </c:pt>
                <c:pt idx="13028">
                  <c:v>0.15078703703703702</c:v>
                </c:pt>
                <c:pt idx="13029">
                  <c:v>0.15079861111111112</c:v>
                </c:pt>
                <c:pt idx="13030">
                  <c:v>0.15081018518518519</c:v>
                </c:pt>
                <c:pt idx="13031">
                  <c:v>0.15082175925925925</c:v>
                </c:pt>
                <c:pt idx="13032">
                  <c:v>0.15083333333333335</c:v>
                </c:pt>
                <c:pt idx="13033">
                  <c:v>0.15084490740740741</c:v>
                </c:pt>
                <c:pt idx="13034">
                  <c:v>0.15085648148148148</c:v>
                </c:pt>
                <c:pt idx="13035">
                  <c:v>0.15086805555555555</c:v>
                </c:pt>
                <c:pt idx="13036">
                  <c:v>0.15087962962962964</c:v>
                </c:pt>
                <c:pt idx="13037">
                  <c:v>0.15089120370370371</c:v>
                </c:pt>
                <c:pt idx="13038">
                  <c:v>0.15090277777777777</c:v>
                </c:pt>
                <c:pt idx="13039">
                  <c:v>0.15091435185185184</c:v>
                </c:pt>
                <c:pt idx="13040">
                  <c:v>0.15092592592592594</c:v>
                </c:pt>
                <c:pt idx="13041">
                  <c:v>0.1509375</c:v>
                </c:pt>
                <c:pt idx="13042">
                  <c:v>0.15094907407407407</c:v>
                </c:pt>
                <c:pt idx="13043">
                  <c:v>0.15096064814814814</c:v>
                </c:pt>
                <c:pt idx="13044">
                  <c:v>0.15097222222222223</c:v>
                </c:pt>
                <c:pt idx="13045">
                  <c:v>0.1509837962962963</c:v>
                </c:pt>
                <c:pt idx="13046">
                  <c:v>0.15099537037037036</c:v>
                </c:pt>
                <c:pt idx="13047">
                  <c:v>0.15100694444444446</c:v>
                </c:pt>
                <c:pt idx="13048">
                  <c:v>0.15101851851851852</c:v>
                </c:pt>
                <c:pt idx="13049">
                  <c:v>0.15103009259259259</c:v>
                </c:pt>
                <c:pt idx="13050">
                  <c:v>0.15104166666666666</c:v>
                </c:pt>
                <c:pt idx="13051">
                  <c:v>0.15105324074074075</c:v>
                </c:pt>
                <c:pt idx="13052">
                  <c:v>0.15106481481481482</c:v>
                </c:pt>
                <c:pt idx="13053">
                  <c:v>0.15107638888888889</c:v>
                </c:pt>
                <c:pt idx="13054">
                  <c:v>0.15108796296296295</c:v>
                </c:pt>
                <c:pt idx="13055">
                  <c:v>0.15109953703703705</c:v>
                </c:pt>
                <c:pt idx="13056">
                  <c:v>0.15111111111111111</c:v>
                </c:pt>
                <c:pt idx="13057">
                  <c:v>0.15112268518518518</c:v>
                </c:pt>
                <c:pt idx="13058">
                  <c:v>0.15113425925925925</c:v>
                </c:pt>
                <c:pt idx="13059">
                  <c:v>0.15114583333333334</c:v>
                </c:pt>
                <c:pt idx="13060">
                  <c:v>0.15115740740740741</c:v>
                </c:pt>
                <c:pt idx="13061">
                  <c:v>0.15116898148148147</c:v>
                </c:pt>
                <c:pt idx="13062">
                  <c:v>0.15118055555555557</c:v>
                </c:pt>
                <c:pt idx="13063">
                  <c:v>0.15119212962962963</c:v>
                </c:pt>
                <c:pt idx="13064">
                  <c:v>0.1512037037037037</c:v>
                </c:pt>
                <c:pt idx="13065">
                  <c:v>0.15121527777777777</c:v>
                </c:pt>
                <c:pt idx="13066">
                  <c:v>0.15122685185185186</c:v>
                </c:pt>
                <c:pt idx="13067">
                  <c:v>0.15123842592592593</c:v>
                </c:pt>
                <c:pt idx="13068">
                  <c:v>0.15125</c:v>
                </c:pt>
                <c:pt idx="13069">
                  <c:v>0.15126157407407406</c:v>
                </c:pt>
                <c:pt idx="13070">
                  <c:v>0.15127314814814816</c:v>
                </c:pt>
                <c:pt idx="13071">
                  <c:v>0.15128472222222222</c:v>
                </c:pt>
                <c:pt idx="13072">
                  <c:v>0.15129629629629629</c:v>
                </c:pt>
                <c:pt idx="13073">
                  <c:v>0.15130787037037038</c:v>
                </c:pt>
                <c:pt idx="13074">
                  <c:v>0.15131944444444445</c:v>
                </c:pt>
                <c:pt idx="13075">
                  <c:v>0.15133101851851852</c:v>
                </c:pt>
                <c:pt idx="13076">
                  <c:v>0.15134259259259258</c:v>
                </c:pt>
                <c:pt idx="13077">
                  <c:v>0.15135416666666668</c:v>
                </c:pt>
                <c:pt idx="13078">
                  <c:v>0.15136574074074075</c:v>
                </c:pt>
                <c:pt idx="13079">
                  <c:v>0.15137731481481481</c:v>
                </c:pt>
                <c:pt idx="13080">
                  <c:v>0.15138888888888888</c:v>
                </c:pt>
                <c:pt idx="13081">
                  <c:v>0.15140046296296297</c:v>
                </c:pt>
                <c:pt idx="13082">
                  <c:v>0.15141203703703704</c:v>
                </c:pt>
                <c:pt idx="13083">
                  <c:v>0.15142361111111111</c:v>
                </c:pt>
                <c:pt idx="13084">
                  <c:v>0.15143518518518517</c:v>
                </c:pt>
                <c:pt idx="13085">
                  <c:v>0.15144675925925927</c:v>
                </c:pt>
                <c:pt idx="13086">
                  <c:v>0.15145833333333333</c:v>
                </c:pt>
                <c:pt idx="13087">
                  <c:v>0.1514699074074074</c:v>
                </c:pt>
                <c:pt idx="13088">
                  <c:v>0.15148148148148149</c:v>
                </c:pt>
                <c:pt idx="13089">
                  <c:v>0.15149305555555556</c:v>
                </c:pt>
                <c:pt idx="13090">
                  <c:v>0.15150462962962963</c:v>
                </c:pt>
                <c:pt idx="13091">
                  <c:v>0.15151620370370369</c:v>
                </c:pt>
                <c:pt idx="13092">
                  <c:v>0.15152777777777779</c:v>
                </c:pt>
                <c:pt idx="13093">
                  <c:v>0.15153935185185186</c:v>
                </c:pt>
                <c:pt idx="13094">
                  <c:v>0.15155092592592592</c:v>
                </c:pt>
                <c:pt idx="13095">
                  <c:v>0.15156249999999999</c:v>
                </c:pt>
                <c:pt idx="13096">
                  <c:v>0.15157407407407408</c:v>
                </c:pt>
                <c:pt idx="13097">
                  <c:v>0.15158564814814815</c:v>
                </c:pt>
                <c:pt idx="13098">
                  <c:v>0.15159722222222222</c:v>
                </c:pt>
                <c:pt idx="13099">
                  <c:v>0.15160879629629628</c:v>
                </c:pt>
                <c:pt idx="13100">
                  <c:v>0.15162037037037038</c:v>
                </c:pt>
                <c:pt idx="13101">
                  <c:v>0.15163194444444444</c:v>
                </c:pt>
                <c:pt idx="13102">
                  <c:v>0.15164351851851851</c:v>
                </c:pt>
                <c:pt idx="13103">
                  <c:v>0.15165509259259261</c:v>
                </c:pt>
                <c:pt idx="13104">
                  <c:v>0.15166666666666667</c:v>
                </c:pt>
                <c:pt idx="13105">
                  <c:v>0.15167824074074074</c:v>
                </c:pt>
                <c:pt idx="13106">
                  <c:v>0.15168981481481481</c:v>
                </c:pt>
                <c:pt idx="13107">
                  <c:v>0.1517013888888889</c:v>
                </c:pt>
                <c:pt idx="13108">
                  <c:v>0.15171296296296297</c:v>
                </c:pt>
                <c:pt idx="13109">
                  <c:v>0.15172453703703703</c:v>
                </c:pt>
                <c:pt idx="13110">
                  <c:v>0.1517361111111111</c:v>
                </c:pt>
                <c:pt idx="13111">
                  <c:v>0.15174768518518519</c:v>
                </c:pt>
                <c:pt idx="13112">
                  <c:v>0.15175925925925926</c:v>
                </c:pt>
                <c:pt idx="13113">
                  <c:v>0.15177083333333333</c:v>
                </c:pt>
                <c:pt idx="13114">
                  <c:v>0.15178240740740739</c:v>
                </c:pt>
                <c:pt idx="13115">
                  <c:v>0.15179398148148149</c:v>
                </c:pt>
                <c:pt idx="13116">
                  <c:v>0.15180555555555555</c:v>
                </c:pt>
                <c:pt idx="13117">
                  <c:v>0.15181712962962962</c:v>
                </c:pt>
                <c:pt idx="13118">
                  <c:v>0.15182870370370372</c:v>
                </c:pt>
                <c:pt idx="13119">
                  <c:v>0.15184027777777778</c:v>
                </c:pt>
                <c:pt idx="13120">
                  <c:v>0.15185185185185185</c:v>
                </c:pt>
                <c:pt idx="13121">
                  <c:v>0.15186342592592592</c:v>
                </c:pt>
                <c:pt idx="13122">
                  <c:v>0.15187500000000001</c:v>
                </c:pt>
                <c:pt idx="13123">
                  <c:v>0.15188657407407408</c:v>
                </c:pt>
                <c:pt idx="13124">
                  <c:v>0.15189814814814814</c:v>
                </c:pt>
                <c:pt idx="13125">
                  <c:v>0.15190972222222221</c:v>
                </c:pt>
                <c:pt idx="13126">
                  <c:v>0.1519212962962963</c:v>
                </c:pt>
                <c:pt idx="13127">
                  <c:v>0.15193287037037037</c:v>
                </c:pt>
                <c:pt idx="13128">
                  <c:v>0.15194444444444444</c:v>
                </c:pt>
                <c:pt idx="13129">
                  <c:v>0.15195601851851853</c:v>
                </c:pt>
                <c:pt idx="13130">
                  <c:v>0.1519675925925926</c:v>
                </c:pt>
                <c:pt idx="13131">
                  <c:v>0.15197916666666667</c:v>
                </c:pt>
                <c:pt idx="13132">
                  <c:v>0.15199074074074073</c:v>
                </c:pt>
                <c:pt idx="13133">
                  <c:v>0.15200231481481483</c:v>
                </c:pt>
                <c:pt idx="13134">
                  <c:v>0.15201388888888889</c:v>
                </c:pt>
                <c:pt idx="13135">
                  <c:v>0.15202546296296296</c:v>
                </c:pt>
                <c:pt idx="13136">
                  <c:v>0.15203703703703703</c:v>
                </c:pt>
                <c:pt idx="13137">
                  <c:v>0.15204861111111112</c:v>
                </c:pt>
                <c:pt idx="13138">
                  <c:v>0.15206018518518519</c:v>
                </c:pt>
                <c:pt idx="13139">
                  <c:v>0.15207175925925925</c:v>
                </c:pt>
                <c:pt idx="13140">
                  <c:v>0.15208333333333332</c:v>
                </c:pt>
                <c:pt idx="13141">
                  <c:v>0.15209490740740741</c:v>
                </c:pt>
                <c:pt idx="13142">
                  <c:v>0.15210648148148148</c:v>
                </c:pt>
                <c:pt idx="13143">
                  <c:v>0.15211805555555555</c:v>
                </c:pt>
                <c:pt idx="13144">
                  <c:v>0.15212962962962964</c:v>
                </c:pt>
                <c:pt idx="13145">
                  <c:v>0.15214120370370371</c:v>
                </c:pt>
                <c:pt idx="13146">
                  <c:v>0.15215277777777778</c:v>
                </c:pt>
                <c:pt idx="13147">
                  <c:v>0.15216435185185184</c:v>
                </c:pt>
                <c:pt idx="13148">
                  <c:v>0.15217592592592594</c:v>
                </c:pt>
                <c:pt idx="13149">
                  <c:v>0.1521875</c:v>
                </c:pt>
                <c:pt idx="13150">
                  <c:v>0.15219907407407407</c:v>
                </c:pt>
                <c:pt idx="13151">
                  <c:v>0.15221064814814814</c:v>
                </c:pt>
                <c:pt idx="13152">
                  <c:v>0.15222222222222223</c:v>
                </c:pt>
                <c:pt idx="13153">
                  <c:v>0.1522337962962963</c:v>
                </c:pt>
                <c:pt idx="13154">
                  <c:v>0.15224537037037036</c:v>
                </c:pt>
                <c:pt idx="13155">
                  <c:v>0.15225694444444443</c:v>
                </c:pt>
                <c:pt idx="13156">
                  <c:v>0.15226851851851853</c:v>
                </c:pt>
                <c:pt idx="13157">
                  <c:v>0.15228009259259259</c:v>
                </c:pt>
                <c:pt idx="13158">
                  <c:v>0.15229166666666666</c:v>
                </c:pt>
                <c:pt idx="13159">
                  <c:v>0.15230324074074075</c:v>
                </c:pt>
                <c:pt idx="13160">
                  <c:v>0.15231481481481482</c:v>
                </c:pt>
                <c:pt idx="13161">
                  <c:v>0.15232638888888889</c:v>
                </c:pt>
                <c:pt idx="13162">
                  <c:v>0.15233796296296295</c:v>
                </c:pt>
                <c:pt idx="13163">
                  <c:v>0.15234953703703705</c:v>
                </c:pt>
                <c:pt idx="13164">
                  <c:v>0.15236111111111111</c:v>
                </c:pt>
                <c:pt idx="13165">
                  <c:v>0.15237268518518518</c:v>
                </c:pt>
                <c:pt idx="13166">
                  <c:v>0.15238425925925925</c:v>
                </c:pt>
                <c:pt idx="13167">
                  <c:v>0.15239583333333334</c:v>
                </c:pt>
                <c:pt idx="13168">
                  <c:v>0.15240740740740741</c:v>
                </c:pt>
                <c:pt idx="13169">
                  <c:v>0.15241898148148147</c:v>
                </c:pt>
                <c:pt idx="13170">
                  <c:v>0.15243055555555557</c:v>
                </c:pt>
                <c:pt idx="13171">
                  <c:v>0.15244212962962964</c:v>
                </c:pt>
                <c:pt idx="13172">
                  <c:v>0.1524537037037037</c:v>
                </c:pt>
                <c:pt idx="13173">
                  <c:v>0.15246527777777777</c:v>
                </c:pt>
                <c:pt idx="13174">
                  <c:v>0.15247685185185186</c:v>
                </c:pt>
                <c:pt idx="13175">
                  <c:v>0.15248842592592593</c:v>
                </c:pt>
                <c:pt idx="13176">
                  <c:v>0.1525</c:v>
                </c:pt>
                <c:pt idx="13177">
                  <c:v>0.15251157407407406</c:v>
                </c:pt>
                <c:pt idx="13178">
                  <c:v>0.15252314814814816</c:v>
                </c:pt>
                <c:pt idx="13179">
                  <c:v>0.15253472222222222</c:v>
                </c:pt>
                <c:pt idx="13180">
                  <c:v>0.15254629629629629</c:v>
                </c:pt>
                <c:pt idx="13181">
                  <c:v>0.15255787037037036</c:v>
                </c:pt>
                <c:pt idx="13182">
                  <c:v>0.15256944444444445</c:v>
                </c:pt>
                <c:pt idx="13183">
                  <c:v>0.15258101851851852</c:v>
                </c:pt>
                <c:pt idx="13184">
                  <c:v>0.15259259259259259</c:v>
                </c:pt>
                <c:pt idx="13185">
                  <c:v>0.15260416666666668</c:v>
                </c:pt>
                <c:pt idx="13186">
                  <c:v>0.15261574074074075</c:v>
                </c:pt>
                <c:pt idx="13187">
                  <c:v>0.15262731481481481</c:v>
                </c:pt>
                <c:pt idx="13188">
                  <c:v>0.15263888888888888</c:v>
                </c:pt>
                <c:pt idx="13189">
                  <c:v>0.15265046296296297</c:v>
                </c:pt>
                <c:pt idx="13190">
                  <c:v>0.15266203703703704</c:v>
                </c:pt>
                <c:pt idx="13191">
                  <c:v>0.15267361111111111</c:v>
                </c:pt>
                <c:pt idx="13192">
                  <c:v>0.15268518518518517</c:v>
                </c:pt>
                <c:pt idx="13193">
                  <c:v>0.15269675925925927</c:v>
                </c:pt>
                <c:pt idx="13194">
                  <c:v>0.15270833333333333</c:v>
                </c:pt>
                <c:pt idx="13195">
                  <c:v>0.1527199074074074</c:v>
                </c:pt>
                <c:pt idx="13196">
                  <c:v>0.15273148148148147</c:v>
                </c:pt>
                <c:pt idx="13197">
                  <c:v>0.15274305555555556</c:v>
                </c:pt>
                <c:pt idx="13198">
                  <c:v>0.15275462962962963</c:v>
                </c:pt>
                <c:pt idx="13199">
                  <c:v>0.1527662037037037</c:v>
                </c:pt>
                <c:pt idx="13200">
                  <c:v>0.15277777777777779</c:v>
                </c:pt>
                <c:pt idx="13201">
                  <c:v>0.15278935185185186</c:v>
                </c:pt>
                <c:pt idx="13202">
                  <c:v>0.15280092592592592</c:v>
                </c:pt>
                <c:pt idx="13203">
                  <c:v>0.15281249999999999</c:v>
                </c:pt>
                <c:pt idx="13204">
                  <c:v>0.15282407407407408</c:v>
                </c:pt>
                <c:pt idx="13205">
                  <c:v>0.15283564814814815</c:v>
                </c:pt>
                <c:pt idx="13206">
                  <c:v>0.15284722222222222</c:v>
                </c:pt>
                <c:pt idx="13207">
                  <c:v>0.15285879629629628</c:v>
                </c:pt>
                <c:pt idx="13208">
                  <c:v>0.15287037037037038</c:v>
                </c:pt>
                <c:pt idx="13209">
                  <c:v>0.15288194444444445</c:v>
                </c:pt>
                <c:pt idx="13210">
                  <c:v>0.15289351851851851</c:v>
                </c:pt>
                <c:pt idx="13211">
                  <c:v>0.15290509259259261</c:v>
                </c:pt>
                <c:pt idx="13212">
                  <c:v>0.15291666666666667</c:v>
                </c:pt>
                <c:pt idx="13213">
                  <c:v>0.15292824074074074</c:v>
                </c:pt>
                <c:pt idx="13214">
                  <c:v>0.15293981481481481</c:v>
                </c:pt>
                <c:pt idx="13215">
                  <c:v>0.1529513888888889</c:v>
                </c:pt>
                <c:pt idx="13216">
                  <c:v>0.15296296296296297</c:v>
                </c:pt>
                <c:pt idx="13217">
                  <c:v>0.15297453703703703</c:v>
                </c:pt>
                <c:pt idx="13218">
                  <c:v>0.1529861111111111</c:v>
                </c:pt>
                <c:pt idx="13219">
                  <c:v>0.15299768518518519</c:v>
                </c:pt>
                <c:pt idx="13220">
                  <c:v>0.15300925925925926</c:v>
                </c:pt>
                <c:pt idx="13221">
                  <c:v>0.15302083333333333</c:v>
                </c:pt>
                <c:pt idx="13222">
                  <c:v>0.15303240740740739</c:v>
                </c:pt>
                <c:pt idx="13223">
                  <c:v>0.15304398148148149</c:v>
                </c:pt>
                <c:pt idx="13224">
                  <c:v>0.15305555555555556</c:v>
                </c:pt>
                <c:pt idx="13225">
                  <c:v>0.15306712962962962</c:v>
                </c:pt>
                <c:pt idx="13226">
                  <c:v>0.15307870370370372</c:v>
                </c:pt>
                <c:pt idx="13227">
                  <c:v>0.15309027777777778</c:v>
                </c:pt>
                <c:pt idx="13228">
                  <c:v>0.15310185185185185</c:v>
                </c:pt>
                <c:pt idx="13229">
                  <c:v>0.15311342592592592</c:v>
                </c:pt>
                <c:pt idx="13230">
                  <c:v>0.15312500000000001</c:v>
                </c:pt>
                <c:pt idx="13231">
                  <c:v>0.15313657407407408</c:v>
                </c:pt>
                <c:pt idx="13232">
                  <c:v>0.15314814814814814</c:v>
                </c:pt>
                <c:pt idx="13233">
                  <c:v>0.15315972222222221</c:v>
                </c:pt>
                <c:pt idx="13234">
                  <c:v>0.15317129629629631</c:v>
                </c:pt>
                <c:pt idx="13235">
                  <c:v>0.15318287037037037</c:v>
                </c:pt>
                <c:pt idx="13236">
                  <c:v>0.15319444444444444</c:v>
                </c:pt>
                <c:pt idx="13237">
                  <c:v>0.15320601851851851</c:v>
                </c:pt>
                <c:pt idx="13238">
                  <c:v>0.1532175925925926</c:v>
                </c:pt>
                <c:pt idx="13239">
                  <c:v>0.15322916666666667</c:v>
                </c:pt>
                <c:pt idx="13240">
                  <c:v>0.15324074074074073</c:v>
                </c:pt>
                <c:pt idx="13241">
                  <c:v>0.15325231481481483</c:v>
                </c:pt>
                <c:pt idx="13242">
                  <c:v>0.15326388888888889</c:v>
                </c:pt>
                <c:pt idx="13243">
                  <c:v>0.15327546296296296</c:v>
                </c:pt>
                <c:pt idx="13244">
                  <c:v>0.15328703703703703</c:v>
                </c:pt>
                <c:pt idx="13245">
                  <c:v>0.15329861111111112</c:v>
                </c:pt>
                <c:pt idx="13246">
                  <c:v>0.15331018518518519</c:v>
                </c:pt>
                <c:pt idx="13247">
                  <c:v>0.15332175925925925</c:v>
                </c:pt>
                <c:pt idx="13248">
                  <c:v>0.15333333333333332</c:v>
                </c:pt>
                <c:pt idx="13249">
                  <c:v>0.15334490740740742</c:v>
                </c:pt>
                <c:pt idx="13250">
                  <c:v>0.15335648148148148</c:v>
                </c:pt>
                <c:pt idx="13251">
                  <c:v>0.15336805555555555</c:v>
                </c:pt>
                <c:pt idx="13252">
                  <c:v>0.15337962962962962</c:v>
                </c:pt>
                <c:pt idx="13253">
                  <c:v>0.15339120370370371</c:v>
                </c:pt>
                <c:pt idx="13254">
                  <c:v>0.15340277777777778</c:v>
                </c:pt>
                <c:pt idx="13255">
                  <c:v>0.15341435185185184</c:v>
                </c:pt>
                <c:pt idx="13256">
                  <c:v>0.15342592592592594</c:v>
                </c:pt>
                <c:pt idx="13257">
                  <c:v>0.1534375</c:v>
                </c:pt>
                <c:pt idx="13258">
                  <c:v>0.15344907407407407</c:v>
                </c:pt>
                <c:pt idx="13259">
                  <c:v>0.15346064814814814</c:v>
                </c:pt>
                <c:pt idx="13260">
                  <c:v>0.15347222222222223</c:v>
                </c:pt>
                <c:pt idx="13261">
                  <c:v>0.1534837962962963</c:v>
                </c:pt>
                <c:pt idx="13262">
                  <c:v>0.15349537037037037</c:v>
                </c:pt>
                <c:pt idx="13263">
                  <c:v>0.15350694444444443</c:v>
                </c:pt>
                <c:pt idx="13264">
                  <c:v>0.15351851851851853</c:v>
                </c:pt>
                <c:pt idx="13265">
                  <c:v>0.15353009259259259</c:v>
                </c:pt>
                <c:pt idx="13266">
                  <c:v>0.15354166666666666</c:v>
                </c:pt>
                <c:pt idx="13267">
                  <c:v>0.15355324074074075</c:v>
                </c:pt>
                <c:pt idx="13268">
                  <c:v>0.15356481481481482</c:v>
                </c:pt>
                <c:pt idx="13269">
                  <c:v>0.15357638888888889</c:v>
                </c:pt>
                <c:pt idx="13270">
                  <c:v>0.15358796296296295</c:v>
                </c:pt>
                <c:pt idx="13271">
                  <c:v>0.15359953703703705</c:v>
                </c:pt>
                <c:pt idx="13272">
                  <c:v>0.15361111111111111</c:v>
                </c:pt>
                <c:pt idx="13273">
                  <c:v>0.15362268518518518</c:v>
                </c:pt>
                <c:pt idx="13274">
                  <c:v>0.15363425925925925</c:v>
                </c:pt>
                <c:pt idx="13275">
                  <c:v>0.15364583333333334</c:v>
                </c:pt>
                <c:pt idx="13276">
                  <c:v>0.15365740740740741</c:v>
                </c:pt>
                <c:pt idx="13277">
                  <c:v>0.15366898148148148</c:v>
                </c:pt>
                <c:pt idx="13278">
                  <c:v>0.15368055555555554</c:v>
                </c:pt>
                <c:pt idx="13279">
                  <c:v>0.15369212962962964</c:v>
                </c:pt>
                <c:pt idx="13280">
                  <c:v>0.1537037037037037</c:v>
                </c:pt>
                <c:pt idx="13281">
                  <c:v>0.15371527777777777</c:v>
                </c:pt>
                <c:pt idx="13282">
                  <c:v>0.15372685185185186</c:v>
                </c:pt>
                <c:pt idx="13283">
                  <c:v>0.15373842592592593</c:v>
                </c:pt>
                <c:pt idx="13284">
                  <c:v>0.15375</c:v>
                </c:pt>
                <c:pt idx="13285">
                  <c:v>0.15376157407407406</c:v>
                </c:pt>
                <c:pt idx="13286">
                  <c:v>0.15377314814814816</c:v>
                </c:pt>
                <c:pt idx="13287">
                  <c:v>0.15378472222222223</c:v>
                </c:pt>
                <c:pt idx="13288">
                  <c:v>0.15379629629629629</c:v>
                </c:pt>
                <c:pt idx="13289">
                  <c:v>0.15380787037037036</c:v>
                </c:pt>
                <c:pt idx="13290">
                  <c:v>0.15381944444444445</c:v>
                </c:pt>
                <c:pt idx="13291">
                  <c:v>0.15383101851851852</c:v>
                </c:pt>
                <c:pt idx="13292">
                  <c:v>0.15384259259259259</c:v>
                </c:pt>
                <c:pt idx="13293">
                  <c:v>0.15385416666666665</c:v>
                </c:pt>
                <c:pt idx="13294">
                  <c:v>0.15386574074074075</c:v>
                </c:pt>
                <c:pt idx="13295">
                  <c:v>0.15387731481481481</c:v>
                </c:pt>
                <c:pt idx="13296">
                  <c:v>0.15388888888888888</c:v>
                </c:pt>
                <c:pt idx="13297">
                  <c:v>0.15390046296296298</c:v>
                </c:pt>
                <c:pt idx="13298">
                  <c:v>0.15391203703703704</c:v>
                </c:pt>
                <c:pt idx="13299">
                  <c:v>0.15392361111111111</c:v>
                </c:pt>
                <c:pt idx="13300">
                  <c:v>0.15393518518518517</c:v>
                </c:pt>
                <c:pt idx="13301">
                  <c:v>0.15394675925925927</c:v>
                </c:pt>
                <c:pt idx="13302">
                  <c:v>0.15395833333333334</c:v>
                </c:pt>
                <c:pt idx="13303">
                  <c:v>0.1539699074074074</c:v>
                </c:pt>
                <c:pt idx="13304">
                  <c:v>0.15398148148148147</c:v>
                </c:pt>
                <c:pt idx="13305">
                  <c:v>0.15399305555555556</c:v>
                </c:pt>
                <c:pt idx="13306">
                  <c:v>0.15400462962962963</c:v>
                </c:pt>
                <c:pt idx="13307">
                  <c:v>0.1540162037037037</c:v>
                </c:pt>
                <c:pt idx="13308">
                  <c:v>0.15402777777777779</c:v>
                </c:pt>
                <c:pt idx="13309">
                  <c:v>0.15403935185185186</c:v>
                </c:pt>
                <c:pt idx="13310">
                  <c:v>0.15405092592592592</c:v>
                </c:pt>
                <c:pt idx="13311">
                  <c:v>0.15406249999999999</c:v>
                </c:pt>
                <c:pt idx="13312">
                  <c:v>0.15407407407407409</c:v>
                </c:pt>
                <c:pt idx="13313">
                  <c:v>0.15408564814814815</c:v>
                </c:pt>
                <c:pt idx="13314">
                  <c:v>0.15409722222222222</c:v>
                </c:pt>
                <c:pt idx="13315">
                  <c:v>0.15410879629629629</c:v>
                </c:pt>
                <c:pt idx="13316">
                  <c:v>0.15412037037037038</c:v>
                </c:pt>
                <c:pt idx="13317">
                  <c:v>0.15413194444444445</c:v>
                </c:pt>
                <c:pt idx="13318">
                  <c:v>0.15414351851851851</c:v>
                </c:pt>
                <c:pt idx="13319">
                  <c:v>0.15415509259259258</c:v>
                </c:pt>
                <c:pt idx="13320">
                  <c:v>0.15416666666666667</c:v>
                </c:pt>
                <c:pt idx="13321">
                  <c:v>0.15417824074074074</c:v>
                </c:pt>
                <c:pt idx="13322">
                  <c:v>0.15418981481481481</c:v>
                </c:pt>
                <c:pt idx="13323">
                  <c:v>0.1542013888888889</c:v>
                </c:pt>
                <c:pt idx="13324">
                  <c:v>0.15421296296296297</c:v>
                </c:pt>
                <c:pt idx="13325">
                  <c:v>0.15422453703703703</c:v>
                </c:pt>
                <c:pt idx="13326">
                  <c:v>0.1542361111111111</c:v>
                </c:pt>
                <c:pt idx="13327">
                  <c:v>0.1542476851851852</c:v>
                </c:pt>
                <c:pt idx="13328">
                  <c:v>0.15425925925925926</c:v>
                </c:pt>
                <c:pt idx="13329">
                  <c:v>0.15427083333333333</c:v>
                </c:pt>
                <c:pt idx="13330">
                  <c:v>0.1542824074074074</c:v>
                </c:pt>
                <c:pt idx="13331">
                  <c:v>0.15429398148148149</c:v>
                </c:pt>
                <c:pt idx="13332">
                  <c:v>0.15430555555555556</c:v>
                </c:pt>
                <c:pt idx="13333">
                  <c:v>0.15431712962962962</c:v>
                </c:pt>
                <c:pt idx="13334">
                  <c:v>0.15432870370370369</c:v>
                </c:pt>
                <c:pt idx="13335">
                  <c:v>0.15434027777777778</c:v>
                </c:pt>
                <c:pt idx="13336">
                  <c:v>0.15435185185185185</c:v>
                </c:pt>
                <c:pt idx="13337">
                  <c:v>0.15436342592592592</c:v>
                </c:pt>
                <c:pt idx="13338">
                  <c:v>0.15437500000000001</c:v>
                </c:pt>
                <c:pt idx="13339">
                  <c:v>0.15438657407407408</c:v>
                </c:pt>
                <c:pt idx="13340">
                  <c:v>0.15439814814814815</c:v>
                </c:pt>
                <c:pt idx="13341">
                  <c:v>0.15440972222222221</c:v>
                </c:pt>
                <c:pt idx="13342">
                  <c:v>0.15442129629629631</c:v>
                </c:pt>
                <c:pt idx="13343">
                  <c:v>0.15443287037037037</c:v>
                </c:pt>
                <c:pt idx="13344">
                  <c:v>0.15444444444444444</c:v>
                </c:pt>
                <c:pt idx="13345">
                  <c:v>0.15445601851851851</c:v>
                </c:pt>
                <c:pt idx="13346">
                  <c:v>0.1544675925925926</c:v>
                </c:pt>
                <c:pt idx="13347">
                  <c:v>0.15447916666666667</c:v>
                </c:pt>
                <c:pt idx="13348">
                  <c:v>0.15449074074074073</c:v>
                </c:pt>
                <c:pt idx="13349">
                  <c:v>0.15450231481481483</c:v>
                </c:pt>
                <c:pt idx="13350">
                  <c:v>0.1545138888888889</c:v>
                </c:pt>
                <c:pt idx="13351">
                  <c:v>0.15452546296296296</c:v>
                </c:pt>
                <c:pt idx="13352">
                  <c:v>0.15453703703703703</c:v>
                </c:pt>
                <c:pt idx="13353">
                  <c:v>0.15454861111111112</c:v>
                </c:pt>
                <c:pt idx="13354">
                  <c:v>0.15456018518518519</c:v>
                </c:pt>
                <c:pt idx="13355">
                  <c:v>0.15457175925925926</c:v>
                </c:pt>
                <c:pt idx="13356">
                  <c:v>0.15458333333333332</c:v>
                </c:pt>
                <c:pt idx="13357">
                  <c:v>0.15459490740740742</c:v>
                </c:pt>
                <c:pt idx="13358">
                  <c:v>0.15460648148148148</c:v>
                </c:pt>
                <c:pt idx="13359">
                  <c:v>0.15461805555555555</c:v>
                </c:pt>
                <c:pt idx="13360">
                  <c:v>0.15462962962962962</c:v>
                </c:pt>
                <c:pt idx="13361">
                  <c:v>0.15464120370370371</c:v>
                </c:pt>
                <c:pt idx="13362">
                  <c:v>0.15465277777777778</c:v>
                </c:pt>
                <c:pt idx="13363">
                  <c:v>0.15466435185185184</c:v>
                </c:pt>
                <c:pt idx="13364">
                  <c:v>0.15467592592592594</c:v>
                </c:pt>
                <c:pt idx="13365">
                  <c:v>0.15468750000000001</c:v>
                </c:pt>
                <c:pt idx="13366">
                  <c:v>0.15469907407407407</c:v>
                </c:pt>
                <c:pt idx="13367">
                  <c:v>0.15471064814814814</c:v>
                </c:pt>
                <c:pt idx="13368">
                  <c:v>0.15472222222222223</c:v>
                </c:pt>
                <c:pt idx="13369">
                  <c:v>0.1547337962962963</c:v>
                </c:pt>
                <c:pt idx="13370">
                  <c:v>0.15474537037037037</c:v>
                </c:pt>
                <c:pt idx="13371">
                  <c:v>0.15475694444444443</c:v>
                </c:pt>
                <c:pt idx="13372">
                  <c:v>0.15476851851851853</c:v>
                </c:pt>
                <c:pt idx="13373">
                  <c:v>0.15478009259259259</c:v>
                </c:pt>
                <c:pt idx="13374">
                  <c:v>0.15479166666666666</c:v>
                </c:pt>
                <c:pt idx="13375">
                  <c:v>0.15480324074074073</c:v>
                </c:pt>
                <c:pt idx="13376">
                  <c:v>0.15481481481481482</c:v>
                </c:pt>
                <c:pt idx="13377">
                  <c:v>0.15482638888888889</c:v>
                </c:pt>
                <c:pt idx="13378">
                  <c:v>0.15483796296296296</c:v>
                </c:pt>
                <c:pt idx="13379">
                  <c:v>0.15484953703703705</c:v>
                </c:pt>
                <c:pt idx="13380">
                  <c:v>0.15486111111111112</c:v>
                </c:pt>
                <c:pt idx="13381">
                  <c:v>0.15487268518518518</c:v>
                </c:pt>
                <c:pt idx="13382">
                  <c:v>0.15488425925925925</c:v>
                </c:pt>
                <c:pt idx="13383">
                  <c:v>0.15489583333333334</c:v>
                </c:pt>
                <c:pt idx="13384">
                  <c:v>0.15490740740740741</c:v>
                </c:pt>
                <c:pt idx="13385">
                  <c:v>0.15491898148148148</c:v>
                </c:pt>
                <c:pt idx="13386">
                  <c:v>0.15493055555555554</c:v>
                </c:pt>
                <c:pt idx="13387">
                  <c:v>0.15494212962962964</c:v>
                </c:pt>
                <c:pt idx="13388">
                  <c:v>0.1549537037037037</c:v>
                </c:pt>
                <c:pt idx="13389">
                  <c:v>0.15496527777777777</c:v>
                </c:pt>
                <c:pt idx="13390">
                  <c:v>0.15497685185185187</c:v>
                </c:pt>
                <c:pt idx="13391">
                  <c:v>0.15498842592592593</c:v>
                </c:pt>
                <c:pt idx="13392">
                  <c:v>0.155</c:v>
                </c:pt>
                <c:pt idx="13393">
                  <c:v>0.15501157407407407</c:v>
                </c:pt>
                <c:pt idx="13394">
                  <c:v>0.15502314814814816</c:v>
                </c:pt>
                <c:pt idx="13395">
                  <c:v>0.15503472222222223</c:v>
                </c:pt>
                <c:pt idx="13396">
                  <c:v>0.15504629629629629</c:v>
                </c:pt>
                <c:pt idx="13397">
                  <c:v>0.15505787037037036</c:v>
                </c:pt>
                <c:pt idx="13398">
                  <c:v>0.15506944444444445</c:v>
                </c:pt>
                <c:pt idx="13399">
                  <c:v>0.15508101851851852</c:v>
                </c:pt>
                <c:pt idx="13400">
                  <c:v>0.15509259259259259</c:v>
                </c:pt>
                <c:pt idx="13401">
                  <c:v>0.15510416666666665</c:v>
                </c:pt>
                <c:pt idx="13402">
                  <c:v>0.15511574074074075</c:v>
                </c:pt>
                <c:pt idx="13403">
                  <c:v>0.15512731481481482</c:v>
                </c:pt>
                <c:pt idx="13404">
                  <c:v>0.15513888888888888</c:v>
                </c:pt>
                <c:pt idx="13405">
                  <c:v>0.15515046296296298</c:v>
                </c:pt>
                <c:pt idx="13406">
                  <c:v>0.15516203703703704</c:v>
                </c:pt>
                <c:pt idx="13407">
                  <c:v>0.15517361111111111</c:v>
                </c:pt>
                <c:pt idx="13408">
                  <c:v>0.15518518518518518</c:v>
                </c:pt>
                <c:pt idx="13409">
                  <c:v>0.15519675925925927</c:v>
                </c:pt>
                <c:pt idx="13410">
                  <c:v>0.15520833333333334</c:v>
                </c:pt>
                <c:pt idx="13411">
                  <c:v>0.1552199074074074</c:v>
                </c:pt>
                <c:pt idx="13412">
                  <c:v>0.15523148148148147</c:v>
                </c:pt>
                <c:pt idx="13413">
                  <c:v>0.15524305555555556</c:v>
                </c:pt>
                <c:pt idx="13414">
                  <c:v>0.15525462962962963</c:v>
                </c:pt>
                <c:pt idx="13415">
                  <c:v>0.1552662037037037</c:v>
                </c:pt>
                <c:pt idx="13416">
                  <c:v>0.15527777777777776</c:v>
                </c:pt>
                <c:pt idx="13417">
                  <c:v>0.15528935185185186</c:v>
                </c:pt>
                <c:pt idx="13418">
                  <c:v>0.15530092592592593</c:v>
                </c:pt>
                <c:pt idx="13419">
                  <c:v>0.15531249999999999</c:v>
                </c:pt>
                <c:pt idx="13420">
                  <c:v>0.15532407407407409</c:v>
                </c:pt>
                <c:pt idx="13421">
                  <c:v>0.15533564814814815</c:v>
                </c:pt>
                <c:pt idx="13422">
                  <c:v>0.15534722222222222</c:v>
                </c:pt>
                <c:pt idx="13423">
                  <c:v>0.15535879629629629</c:v>
                </c:pt>
                <c:pt idx="13424">
                  <c:v>0.15537037037037038</c:v>
                </c:pt>
                <c:pt idx="13425">
                  <c:v>0.15538194444444445</c:v>
                </c:pt>
                <c:pt idx="13426">
                  <c:v>0.15539351851851851</c:v>
                </c:pt>
                <c:pt idx="13427">
                  <c:v>0.15540509259259258</c:v>
                </c:pt>
                <c:pt idx="13428">
                  <c:v>0.15541666666666668</c:v>
                </c:pt>
                <c:pt idx="13429">
                  <c:v>0.15542824074074074</c:v>
                </c:pt>
                <c:pt idx="13430">
                  <c:v>0.15543981481481481</c:v>
                </c:pt>
                <c:pt idx="13431">
                  <c:v>0.15545138888888888</c:v>
                </c:pt>
                <c:pt idx="13432">
                  <c:v>0.15546296296296297</c:v>
                </c:pt>
                <c:pt idx="13433">
                  <c:v>0.15547453703703704</c:v>
                </c:pt>
                <c:pt idx="13434">
                  <c:v>0.1554861111111111</c:v>
                </c:pt>
                <c:pt idx="13435">
                  <c:v>0.1554976851851852</c:v>
                </c:pt>
                <c:pt idx="13436">
                  <c:v>0.15550925925925926</c:v>
                </c:pt>
                <c:pt idx="13437">
                  <c:v>0.15552083333333333</c:v>
                </c:pt>
                <c:pt idx="13438">
                  <c:v>0.1555324074074074</c:v>
                </c:pt>
                <c:pt idx="13439">
                  <c:v>0.15554398148148149</c:v>
                </c:pt>
                <c:pt idx="13440">
                  <c:v>0.15555555555555556</c:v>
                </c:pt>
                <c:pt idx="13441">
                  <c:v>0.15556712962962962</c:v>
                </c:pt>
                <c:pt idx="13442">
                  <c:v>0.15557870370370369</c:v>
                </c:pt>
                <c:pt idx="13443">
                  <c:v>0.15559027777777779</c:v>
                </c:pt>
                <c:pt idx="13444">
                  <c:v>0.15560185185185185</c:v>
                </c:pt>
                <c:pt idx="13445">
                  <c:v>0.15561342592592592</c:v>
                </c:pt>
                <c:pt idx="13446">
                  <c:v>0.15562500000000001</c:v>
                </c:pt>
                <c:pt idx="13447">
                  <c:v>0.15563657407407408</c:v>
                </c:pt>
                <c:pt idx="13448">
                  <c:v>0.15564814814814815</c:v>
                </c:pt>
                <c:pt idx="13449">
                  <c:v>0.15565972222222221</c:v>
                </c:pt>
                <c:pt idx="13450">
                  <c:v>0.15567129629629631</c:v>
                </c:pt>
                <c:pt idx="13451">
                  <c:v>0.15568287037037037</c:v>
                </c:pt>
                <c:pt idx="13452">
                  <c:v>0.15569444444444444</c:v>
                </c:pt>
                <c:pt idx="13453">
                  <c:v>0.15570601851851851</c:v>
                </c:pt>
                <c:pt idx="13454">
                  <c:v>0.1557175925925926</c:v>
                </c:pt>
                <c:pt idx="13455">
                  <c:v>0.15572916666666667</c:v>
                </c:pt>
                <c:pt idx="13456">
                  <c:v>0.15574074074074074</c:v>
                </c:pt>
                <c:pt idx="13457">
                  <c:v>0.1557523148148148</c:v>
                </c:pt>
                <c:pt idx="13458">
                  <c:v>0.1557638888888889</c:v>
                </c:pt>
                <c:pt idx="13459">
                  <c:v>0.15577546296296296</c:v>
                </c:pt>
                <c:pt idx="13460">
                  <c:v>0.15578703703703703</c:v>
                </c:pt>
                <c:pt idx="13461">
                  <c:v>0.15579861111111112</c:v>
                </c:pt>
                <c:pt idx="13462">
                  <c:v>0.15581018518518519</c:v>
                </c:pt>
                <c:pt idx="13463">
                  <c:v>0.15582175925925926</c:v>
                </c:pt>
                <c:pt idx="13464">
                  <c:v>0.15583333333333332</c:v>
                </c:pt>
                <c:pt idx="13465">
                  <c:v>0.15584490740740742</c:v>
                </c:pt>
                <c:pt idx="13466">
                  <c:v>0.15585648148148148</c:v>
                </c:pt>
                <c:pt idx="13467">
                  <c:v>0.15586805555555555</c:v>
                </c:pt>
                <c:pt idx="13468">
                  <c:v>0.15587962962962962</c:v>
                </c:pt>
                <c:pt idx="13469">
                  <c:v>0.15589120370370371</c:v>
                </c:pt>
                <c:pt idx="13470">
                  <c:v>0.15590277777777778</c:v>
                </c:pt>
                <c:pt idx="13471">
                  <c:v>0.15591435185185185</c:v>
                </c:pt>
                <c:pt idx="13472">
                  <c:v>0.15592592592592591</c:v>
                </c:pt>
                <c:pt idx="13473">
                  <c:v>0.15593750000000001</c:v>
                </c:pt>
                <c:pt idx="13474">
                  <c:v>0.15594907407407407</c:v>
                </c:pt>
                <c:pt idx="13475">
                  <c:v>0.15596064814814814</c:v>
                </c:pt>
                <c:pt idx="13476">
                  <c:v>0.15597222222222223</c:v>
                </c:pt>
                <c:pt idx="13477">
                  <c:v>0.1559837962962963</c:v>
                </c:pt>
                <c:pt idx="13478">
                  <c:v>0.15599537037037037</c:v>
                </c:pt>
                <c:pt idx="13479">
                  <c:v>0.15600694444444443</c:v>
                </c:pt>
                <c:pt idx="13480">
                  <c:v>0.15601851851851853</c:v>
                </c:pt>
                <c:pt idx="13481">
                  <c:v>0.1560300925925926</c:v>
                </c:pt>
                <c:pt idx="13482">
                  <c:v>0.15604166666666666</c:v>
                </c:pt>
                <c:pt idx="13483">
                  <c:v>0.15605324074074073</c:v>
                </c:pt>
                <c:pt idx="13484">
                  <c:v>0.15606481481481482</c:v>
                </c:pt>
                <c:pt idx="13485">
                  <c:v>0.15607638888888889</c:v>
                </c:pt>
                <c:pt idx="13486">
                  <c:v>0.15608796296296296</c:v>
                </c:pt>
                <c:pt idx="13487">
                  <c:v>0.15609953703703705</c:v>
                </c:pt>
                <c:pt idx="13488">
                  <c:v>0.15611111111111112</c:v>
                </c:pt>
                <c:pt idx="13489">
                  <c:v>0.15612268518518518</c:v>
                </c:pt>
                <c:pt idx="13490">
                  <c:v>0.15613425925925925</c:v>
                </c:pt>
                <c:pt idx="13491">
                  <c:v>0.15614583333333334</c:v>
                </c:pt>
                <c:pt idx="13492">
                  <c:v>0.15615740740740741</c:v>
                </c:pt>
                <c:pt idx="13493">
                  <c:v>0.15616898148148148</c:v>
                </c:pt>
                <c:pt idx="13494">
                  <c:v>0.15618055555555554</c:v>
                </c:pt>
                <c:pt idx="13495">
                  <c:v>0.15619212962962964</c:v>
                </c:pt>
                <c:pt idx="13496">
                  <c:v>0.15620370370370371</c:v>
                </c:pt>
                <c:pt idx="13497">
                  <c:v>0.15621527777777777</c:v>
                </c:pt>
                <c:pt idx="13498">
                  <c:v>0.15622685185185184</c:v>
                </c:pt>
                <c:pt idx="13499">
                  <c:v>0.15623842592592593</c:v>
                </c:pt>
                <c:pt idx="13500">
                  <c:v>0.15625</c:v>
                </c:pt>
                <c:pt idx="13501">
                  <c:v>0.15626157407407407</c:v>
                </c:pt>
                <c:pt idx="13502">
                  <c:v>0.15627314814814816</c:v>
                </c:pt>
                <c:pt idx="13503">
                  <c:v>0.15628472222222223</c:v>
                </c:pt>
                <c:pt idx="13504">
                  <c:v>0.15629629629629629</c:v>
                </c:pt>
                <c:pt idx="13505">
                  <c:v>0.15630787037037036</c:v>
                </c:pt>
                <c:pt idx="13506">
                  <c:v>0.15631944444444446</c:v>
                </c:pt>
                <c:pt idx="13507">
                  <c:v>0.15633101851851852</c:v>
                </c:pt>
                <c:pt idx="13508">
                  <c:v>0.15634259259259259</c:v>
                </c:pt>
                <c:pt idx="13509">
                  <c:v>0.15635416666666666</c:v>
                </c:pt>
                <c:pt idx="13510">
                  <c:v>0.15636574074074075</c:v>
                </c:pt>
                <c:pt idx="13511">
                  <c:v>0.15637731481481482</c:v>
                </c:pt>
                <c:pt idx="13512">
                  <c:v>0.15638888888888888</c:v>
                </c:pt>
                <c:pt idx="13513">
                  <c:v>0.15640046296296295</c:v>
                </c:pt>
                <c:pt idx="13514">
                  <c:v>0.15641203703703704</c:v>
                </c:pt>
                <c:pt idx="13515">
                  <c:v>0.15642361111111111</c:v>
                </c:pt>
                <c:pt idx="13516">
                  <c:v>0.15643518518518518</c:v>
                </c:pt>
                <c:pt idx="13517">
                  <c:v>0.15644675925925927</c:v>
                </c:pt>
                <c:pt idx="13518">
                  <c:v>0.15645833333333334</c:v>
                </c:pt>
                <c:pt idx="13519">
                  <c:v>0.1564699074074074</c:v>
                </c:pt>
                <c:pt idx="13520">
                  <c:v>0.15648148148148147</c:v>
                </c:pt>
                <c:pt idx="13521">
                  <c:v>0.15649305555555557</c:v>
                </c:pt>
                <c:pt idx="13522">
                  <c:v>0.15650462962962963</c:v>
                </c:pt>
                <c:pt idx="13523">
                  <c:v>0.1565162037037037</c:v>
                </c:pt>
                <c:pt idx="13524">
                  <c:v>0.15652777777777777</c:v>
                </c:pt>
                <c:pt idx="13525">
                  <c:v>0.15653935185185186</c:v>
                </c:pt>
                <c:pt idx="13526">
                  <c:v>0.15655092592592593</c:v>
                </c:pt>
                <c:pt idx="13527">
                  <c:v>0.15656249999999999</c:v>
                </c:pt>
                <c:pt idx="13528">
                  <c:v>0.15657407407407409</c:v>
                </c:pt>
                <c:pt idx="13529">
                  <c:v>0.15658564814814815</c:v>
                </c:pt>
                <c:pt idx="13530">
                  <c:v>0.15659722222222222</c:v>
                </c:pt>
                <c:pt idx="13531">
                  <c:v>0.15660879629629629</c:v>
                </c:pt>
                <c:pt idx="13532">
                  <c:v>0.15662037037037038</c:v>
                </c:pt>
                <c:pt idx="13533">
                  <c:v>0.15663194444444445</c:v>
                </c:pt>
                <c:pt idx="13534">
                  <c:v>0.15664351851851852</c:v>
                </c:pt>
                <c:pt idx="13535">
                  <c:v>0.15665509259259258</c:v>
                </c:pt>
                <c:pt idx="13536">
                  <c:v>0.15666666666666668</c:v>
                </c:pt>
                <c:pt idx="13537">
                  <c:v>0.15667824074074074</c:v>
                </c:pt>
                <c:pt idx="13538">
                  <c:v>0.15668981481481481</c:v>
                </c:pt>
                <c:pt idx="13539">
                  <c:v>0.15670138888888888</c:v>
                </c:pt>
                <c:pt idx="13540">
                  <c:v>0.15671296296296297</c:v>
                </c:pt>
                <c:pt idx="13541">
                  <c:v>0.15672453703703704</c:v>
                </c:pt>
                <c:pt idx="13542">
                  <c:v>0.1567361111111111</c:v>
                </c:pt>
                <c:pt idx="13543">
                  <c:v>0.1567476851851852</c:v>
                </c:pt>
                <c:pt idx="13544">
                  <c:v>0.15675925925925926</c:v>
                </c:pt>
                <c:pt idx="13545">
                  <c:v>0.15677083333333333</c:v>
                </c:pt>
                <c:pt idx="13546">
                  <c:v>0.1567824074074074</c:v>
                </c:pt>
                <c:pt idx="13547">
                  <c:v>0.15679398148148149</c:v>
                </c:pt>
                <c:pt idx="13548">
                  <c:v>0.15680555555555556</c:v>
                </c:pt>
                <c:pt idx="13549">
                  <c:v>0.15681712962962963</c:v>
                </c:pt>
                <c:pt idx="13550">
                  <c:v>0.15682870370370369</c:v>
                </c:pt>
                <c:pt idx="13551">
                  <c:v>0.15684027777777779</c:v>
                </c:pt>
                <c:pt idx="13552">
                  <c:v>0.15685185185185185</c:v>
                </c:pt>
                <c:pt idx="13553">
                  <c:v>0.15686342592592592</c:v>
                </c:pt>
                <c:pt idx="13554">
                  <c:v>0.15687499999999999</c:v>
                </c:pt>
                <c:pt idx="13555">
                  <c:v>0.15688657407407408</c:v>
                </c:pt>
                <c:pt idx="13556">
                  <c:v>0.15689814814814815</c:v>
                </c:pt>
                <c:pt idx="13557">
                  <c:v>0.15690972222222221</c:v>
                </c:pt>
                <c:pt idx="13558">
                  <c:v>0.15692129629629631</c:v>
                </c:pt>
                <c:pt idx="13559">
                  <c:v>0.15693287037037038</c:v>
                </c:pt>
                <c:pt idx="13560">
                  <c:v>0.15694444444444444</c:v>
                </c:pt>
                <c:pt idx="13561">
                  <c:v>0.15695601851851851</c:v>
                </c:pt>
                <c:pt idx="13562">
                  <c:v>0.1569675925925926</c:v>
                </c:pt>
                <c:pt idx="13563">
                  <c:v>0.15697916666666667</c:v>
                </c:pt>
                <c:pt idx="13564">
                  <c:v>0.15699074074074074</c:v>
                </c:pt>
                <c:pt idx="13565">
                  <c:v>0.1570023148148148</c:v>
                </c:pt>
                <c:pt idx="13566">
                  <c:v>0.1570138888888889</c:v>
                </c:pt>
                <c:pt idx="13567">
                  <c:v>0.15702546296296296</c:v>
                </c:pt>
                <c:pt idx="13568">
                  <c:v>0.15703703703703703</c:v>
                </c:pt>
                <c:pt idx="13569">
                  <c:v>0.15704861111111112</c:v>
                </c:pt>
                <c:pt idx="13570">
                  <c:v>0.15706018518518519</c:v>
                </c:pt>
                <c:pt idx="13571">
                  <c:v>0.15707175925925926</c:v>
                </c:pt>
                <c:pt idx="13572">
                  <c:v>0.15708333333333332</c:v>
                </c:pt>
                <c:pt idx="13573">
                  <c:v>0.15709490740740742</c:v>
                </c:pt>
                <c:pt idx="13574">
                  <c:v>0.15710648148148149</c:v>
                </c:pt>
                <c:pt idx="13575">
                  <c:v>0.15711805555555555</c:v>
                </c:pt>
                <c:pt idx="13576">
                  <c:v>0.15712962962962962</c:v>
                </c:pt>
                <c:pt idx="13577">
                  <c:v>0.15714120370370371</c:v>
                </c:pt>
                <c:pt idx="13578">
                  <c:v>0.15715277777777778</c:v>
                </c:pt>
                <c:pt idx="13579">
                  <c:v>0.15716435185185185</c:v>
                </c:pt>
                <c:pt idx="13580">
                  <c:v>0.15717592592592591</c:v>
                </c:pt>
                <c:pt idx="13581">
                  <c:v>0.15718750000000001</c:v>
                </c:pt>
                <c:pt idx="13582">
                  <c:v>0.15719907407407407</c:v>
                </c:pt>
                <c:pt idx="13583">
                  <c:v>0.15721064814814814</c:v>
                </c:pt>
                <c:pt idx="13584">
                  <c:v>0.15722222222222224</c:v>
                </c:pt>
                <c:pt idx="13585">
                  <c:v>0.1572337962962963</c:v>
                </c:pt>
                <c:pt idx="13586">
                  <c:v>0.15724537037037037</c:v>
                </c:pt>
                <c:pt idx="13587">
                  <c:v>0.15725694444444444</c:v>
                </c:pt>
                <c:pt idx="13588">
                  <c:v>0.15726851851851853</c:v>
                </c:pt>
                <c:pt idx="13589">
                  <c:v>0.1572800925925926</c:v>
                </c:pt>
                <c:pt idx="13590">
                  <c:v>0.15729166666666666</c:v>
                </c:pt>
                <c:pt idx="13591">
                  <c:v>0.15730324074074073</c:v>
                </c:pt>
                <c:pt idx="13592">
                  <c:v>0.15731481481481482</c:v>
                </c:pt>
                <c:pt idx="13593">
                  <c:v>0.15732638888888889</c:v>
                </c:pt>
                <c:pt idx="13594">
                  <c:v>0.15733796296296296</c:v>
                </c:pt>
                <c:pt idx="13595">
                  <c:v>0.15734953703703702</c:v>
                </c:pt>
                <c:pt idx="13596">
                  <c:v>0.15736111111111112</c:v>
                </c:pt>
                <c:pt idx="13597">
                  <c:v>0.15737268518518518</c:v>
                </c:pt>
                <c:pt idx="13598">
                  <c:v>0.15738425925925925</c:v>
                </c:pt>
                <c:pt idx="13599">
                  <c:v>0.15739583333333335</c:v>
                </c:pt>
                <c:pt idx="13600">
                  <c:v>0.15740740740740741</c:v>
                </c:pt>
                <c:pt idx="13601">
                  <c:v>0.15741898148148148</c:v>
                </c:pt>
                <c:pt idx="13602">
                  <c:v>0.15743055555555555</c:v>
                </c:pt>
                <c:pt idx="13603">
                  <c:v>0.15744212962962964</c:v>
                </c:pt>
                <c:pt idx="13604">
                  <c:v>0.15745370370370371</c:v>
                </c:pt>
                <c:pt idx="13605">
                  <c:v>0.15746527777777777</c:v>
                </c:pt>
                <c:pt idx="13606">
                  <c:v>0.15747685185185184</c:v>
                </c:pt>
                <c:pt idx="13607">
                  <c:v>0.15748842592592593</c:v>
                </c:pt>
                <c:pt idx="13608">
                  <c:v>0.1575</c:v>
                </c:pt>
                <c:pt idx="13609">
                  <c:v>0.15751157407407407</c:v>
                </c:pt>
                <c:pt idx="13610">
                  <c:v>0.15752314814814813</c:v>
                </c:pt>
                <c:pt idx="13611">
                  <c:v>0.15753472222222223</c:v>
                </c:pt>
                <c:pt idx="13612">
                  <c:v>0.1575462962962963</c:v>
                </c:pt>
                <c:pt idx="13613">
                  <c:v>0.15755787037037036</c:v>
                </c:pt>
                <c:pt idx="13614">
                  <c:v>0.15756944444444446</c:v>
                </c:pt>
                <c:pt idx="13615">
                  <c:v>0.15758101851851852</c:v>
                </c:pt>
                <c:pt idx="13616">
                  <c:v>0.15759259259259259</c:v>
                </c:pt>
                <c:pt idx="13617">
                  <c:v>0.15760416666666666</c:v>
                </c:pt>
                <c:pt idx="13618">
                  <c:v>0.15761574074074075</c:v>
                </c:pt>
                <c:pt idx="13619">
                  <c:v>0.15762731481481482</c:v>
                </c:pt>
                <c:pt idx="13620">
                  <c:v>0.15763888888888888</c:v>
                </c:pt>
                <c:pt idx="13621">
                  <c:v>0.15765046296296295</c:v>
                </c:pt>
                <c:pt idx="13622">
                  <c:v>0.15766203703703704</c:v>
                </c:pt>
                <c:pt idx="13623">
                  <c:v>0.15767361111111111</c:v>
                </c:pt>
                <c:pt idx="13624">
                  <c:v>0.15768518518518518</c:v>
                </c:pt>
                <c:pt idx="13625">
                  <c:v>0.15769675925925927</c:v>
                </c:pt>
                <c:pt idx="13626">
                  <c:v>0.15770833333333334</c:v>
                </c:pt>
                <c:pt idx="13627">
                  <c:v>0.15771990740740741</c:v>
                </c:pt>
                <c:pt idx="13628">
                  <c:v>0.15773148148148147</c:v>
                </c:pt>
                <c:pt idx="13629">
                  <c:v>0.15774305555555557</c:v>
                </c:pt>
                <c:pt idx="13630">
                  <c:v>0.15775462962962963</c:v>
                </c:pt>
                <c:pt idx="13631">
                  <c:v>0.1577662037037037</c:v>
                </c:pt>
                <c:pt idx="13632">
                  <c:v>0.15777777777777777</c:v>
                </c:pt>
                <c:pt idx="13633">
                  <c:v>0.15778935185185186</c:v>
                </c:pt>
                <c:pt idx="13634">
                  <c:v>0.15780092592592593</c:v>
                </c:pt>
                <c:pt idx="13635">
                  <c:v>0.15781249999999999</c:v>
                </c:pt>
                <c:pt idx="13636">
                  <c:v>0.15782407407407406</c:v>
                </c:pt>
                <c:pt idx="13637">
                  <c:v>0.15783564814814816</c:v>
                </c:pt>
                <c:pt idx="13638">
                  <c:v>0.15784722222222222</c:v>
                </c:pt>
                <c:pt idx="13639">
                  <c:v>0.15785879629629629</c:v>
                </c:pt>
                <c:pt idx="13640">
                  <c:v>0.15787037037037038</c:v>
                </c:pt>
                <c:pt idx="13641">
                  <c:v>0.15788194444444445</c:v>
                </c:pt>
                <c:pt idx="13642">
                  <c:v>0.15789351851851852</c:v>
                </c:pt>
                <c:pt idx="13643">
                  <c:v>0.15790509259259258</c:v>
                </c:pt>
                <c:pt idx="13644">
                  <c:v>0.15791666666666668</c:v>
                </c:pt>
                <c:pt idx="13645">
                  <c:v>0.15792824074074074</c:v>
                </c:pt>
                <c:pt idx="13646">
                  <c:v>0.15793981481481481</c:v>
                </c:pt>
                <c:pt idx="13647">
                  <c:v>0.15795138888888888</c:v>
                </c:pt>
                <c:pt idx="13648">
                  <c:v>0.15796296296296297</c:v>
                </c:pt>
                <c:pt idx="13649">
                  <c:v>0.15797453703703704</c:v>
                </c:pt>
                <c:pt idx="13650">
                  <c:v>0.1579861111111111</c:v>
                </c:pt>
                <c:pt idx="13651">
                  <c:v>0.15799768518518517</c:v>
                </c:pt>
                <c:pt idx="13652">
                  <c:v>0.15800925925925927</c:v>
                </c:pt>
                <c:pt idx="13653">
                  <c:v>0.15802083333333333</c:v>
                </c:pt>
                <c:pt idx="13654">
                  <c:v>0.1580324074074074</c:v>
                </c:pt>
                <c:pt idx="13655">
                  <c:v>0.15804398148148149</c:v>
                </c:pt>
                <c:pt idx="13656">
                  <c:v>0.15805555555555556</c:v>
                </c:pt>
                <c:pt idx="13657">
                  <c:v>0.15806712962962963</c:v>
                </c:pt>
                <c:pt idx="13658">
                  <c:v>0.15807870370370369</c:v>
                </c:pt>
                <c:pt idx="13659">
                  <c:v>0.15809027777777779</c:v>
                </c:pt>
                <c:pt idx="13660">
                  <c:v>0.15810185185185185</c:v>
                </c:pt>
                <c:pt idx="13661">
                  <c:v>0.15811342592592592</c:v>
                </c:pt>
                <c:pt idx="13662">
                  <c:v>0.15812499999999999</c:v>
                </c:pt>
                <c:pt idx="13663">
                  <c:v>0.15813657407407408</c:v>
                </c:pt>
                <c:pt idx="13664">
                  <c:v>0.15814814814814815</c:v>
                </c:pt>
                <c:pt idx="13665">
                  <c:v>0.15815972222222222</c:v>
                </c:pt>
                <c:pt idx="13666">
                  <c:v>0.15817129629629631</c:v>
                </c:pt>
                <c:pt idx="13667">
                  <c:v>0.15818287037037038</c:v>
                </c:pt>
                <c:pt idx="13668">
                  <c:v>0.15819444444444444</c:v>
                </c:pt>
                <c:pt idx="13669">
                  <c:v>0.15820601851851851</c:v>
                </c:pt>
                <c:pt idx="13670">
                  <c:v>0.1582175925925926</c:v>
                </c:pt>
                <c:pt idx="13671">
                  <c:v>0.15822916666666667</c:v>
                </c:pt>
                <c:pt idx="13672">
                  <c:v>0.15824074074074074</c:v>
                </c:pt>
                <c:pt idx="13673">
                  <c:v>0.1582523148148148</c:v>
                </c:pt>
                <c:pt idx="13674">
                  <c:v>0.1582638888888889</c:v>
                </c:pt>
                <c:pt idx="13675">
                  <c:v>0.15827546296296297</c:v>
                </c:pt>
                <c:pt idx="13676">
                  <c:v>0.15828703703703703</c:v>
                </c:pt>
                <c:pt idx="13677">
                  <c:v>0.1582986111111111</c:v>
                </c:pt>
                <c:pt idx="13678">
                  <c:v>0.15831018518518519</c:v>
                </c:pt>
                <c:pt idx="13679">
                  <c:v>0.15832175925925926</c:v>
                </c:pt>
                <c:pt idx="13680">
                  <c:v>0.15833333333333333</c:v>
                </c:pt>
                <c:pt idx="13681">
                  <c:v>0.15834490740740742</c:v>
                </c:pt>
                <c:pt idx="13682">
                  <c:v>0.15835648148148149</c:v>
                </c:pt>
                <c:pt idx="13683">
                  <c:v>0.15836805555555555</c:v>
                </c:pt>
                <c:pt idx="13684">
                  <c:v>0.15837962962962962</c:v>
                </c:pt>
                <c:pt idx="13685">
                  <c:v>0.15839120370370371</c:v>
                </c:pt>
                <c:pt idx="13686">
                  <c:v>0.15840277777777778</c:v>
                </c:pt>
                <c:pt idx="13687">
                  <c:v>0.15841435185185185</c:v>
                </c:pt>
                <c:pt idx="13688">
                  <c:v>0.15842592592592591</c:v>
                </c:pt>
                <c:pt idx="13689">
                  <c:v>0.15843750000000001</c:v>
                </c:pt>
                <c:pt idx="13690">
                  <c:v>0.15844907407407408</c:v>
                </c:pt>
                <c:pt idx="13691">
                  <c:v>0.15846064814814814</c:v>
                </c:pt>
                <c:pt idx="13692">
                  <c:v>0.15847222222222221</c:v>
                </c:pt>
                <c:pt idx="13693">
                  <c:v>0.1584837962962963</c:v>
                </c:pt>
                <c:pt idx="13694">
                  <c:v>0.15849537037037037</c:v>
                </c:pt>
                <c:pt idx="13695">
                  <c:v>0.15850694444444444</c:v>
                </c:pt>
                <c:pt idx="13696">
                  <c:v>0.15851851851851853</c:v>
                </c:pt>
                <c:pt idx="13697">
                  <c:v>0.1585300925925926</c:v>
                </c:pt>
                <c:pt idx="13698">
                  <c:v>0.15854166666666666</c:v>
                </c:pt>
                <c:pt idx="13699">
                  <c:v>0.15855324074074073</c:v>
                </c:pt>
                <c:pt idx="13700">
                  <c:v>0.15856481481481483</c:v>
                </c:pt>
                <c:pt idx="13701">
                  <c:v>0.15857638888888889</c:v>
                </c:pt>
                <c:pt idx="13702">
                  <c:v>0.15858796296296296</c:v>
                </c:pt>
                <c:pt idx="13703">
                  <c:v>0.15859953703703702</c:v>
                </c:pt>
                <c:pt idx="13704">
                  <c:v>0.15861111111111112</c:v>
                </c:pt>
                <c:pt idx="13705">
                  <c:v>0.15862268518518519</c:v>
                </c:pt>
                <c:pt idx="13706">
                  <c:v>0.15863425925925925</c:v>
                </c:pt>
                <c:pt idx="13707">
                  <c:v>0.15864583333333335</c:v>
                </c:pt>
                <c:pt idx="13708">
                  <c:v>0.15865740740740741</c:v>
                </c:pt>
                <c:pt idx="13709">
                  <c:v>0.15866898148148148</c:v>
                </c:pt>
                <c:pt idx="13710">
                  <c:v>0.15868055555555555</c:v>
                </c:pt>
                <c:pt idx="13711">
                  <c:v>0.15869212962962964</c:v>
                </c:pt>
                <c:pt idx="13712">
                  <c:v>0.15870370370370371</c:v>
                </c:pt>
                <c:pt idx="13713">
                  <c:v>0.15871527777777777</c:v>
                </c:pt>
                <c:pt idx="13714">
                  <c:v>0.15872685185185184</c:v>
                </c:pt>
                <c:pt idx="13715">
                  <c:v>0.15873842592592594</c:v>
                </c:pt>
                <c:pt idx="13716">
                  <c:v>0.15875</c:v>
                </c:pt>
                <c:pt idx="13717">
                  <c:v>0.15876157407407407</c:v>
                </c:pt>
                <c:pt idx="13718">
                  <c:v>0.15877314814814814</c:v>
                </c:pt>
                <c:pt idx="13719">
                  <c:v>0.15878472222222223</c:v>
                </c:pt>
                <c:pt idx="13720">
                  <c:v>0.1587962962962963</c:v>
                </c:pt>
                <c:pt idx="13721">
                  <c:v>0.15880787037037036</c:v>
                </c:pt>
                <c:pt idx="13722">
                  <c:v>0.15881944444444446</c:v>
                </c:pt>
                <c:pt idx="13723">
                  <c:v>0.15883101851851852</c:v>
                </c:pt>
                <c:pt idx="13724">
                  <c:v>0.15884259259259259</c:v>
                </c:pt>
                <c:pt idx="13725">
                  <c:v>0.15885416666666666</c:v>
                </c:pt>
                <c:pt idx="13726">
                  <c:v>0.15886574074074075</c:v>
                </c:pt>
                <c:pt idx="13727">
                  <c:v>0.15887731481481482</c:v>
                </c:pt>
                <c:pt idx="13728">
                  <c:v>0.15888888888888889</c:v>
                </c:pt>
                <c:pt idx="13729">
                  <c:v>0.15890046296296295</c:v>
                </c:pt>
                <c:pt idx="13730">
                  <c:v>0.15891203703703705</c:v>
                </c:pt>
                <c:pt idx="13731">
                  <c:v>0.15892361111111111</c:v>
                </c:pt>
                <c:pt idx="13732">
                  <c:v>0.15893518518518518</c:v>
                </c:pt>
                <c:pt idx="13733">
                  <c:v>0.15894675925925925</c:v>
                </c:pt>
                <c:pt idx="13734">
                  <c:v>0.15895833333333334</c:v>
                </c:pt>
                <c:pt idx="13735">
                  <c:v>0.15896990740740741</c:v>
                </c:pt>
                <c:pt idx="13736">
                  <c:v>0.15898148148148147</c:v>
                </c:pt>
                <c:pt idx="13737">
                  <c:v>0.15899305555555557</c:v>
                </c:pt>
                <c:pt idx="13738">
                  <c:v>0.15900462962962963</c:v>
                </c:pt>
                <c:pt idx="13739">
                  <c:v>0.1590162037037037</c:v>
                </c:pt>
                <c:pt idx="13740">
                  <c:v>0.15902777777777777</c:v>
                </c:pt>
                <c:pt idx="13741">
                  <c:v>0.15903935185185186</c:v>
                </c:pt>
                <c:pt idx="13742">
                  <c:v>0.15905092592592593</c:v>
                </c:pt>
                <c:pt idx="13743">
                  <c:v>0.1590625</c:v>
                </c:pt>
                <c:pt idx="13744">
                  <c:v>0.15907407407407406</c:v>
                </c:pt>
                <c:pt idx="13745">
                  <c:v>0.15908564814814816</c:v>
                </c:pt>
                <c:pt idx="13746">
                  <c:v>0.15909722222222222</c:v>
                </c:pt>
                <c:pt idx="13747">
                  <c:v>0.15910879629629629</c:v>
                </c:pt>
                <c:pt idx="13748">
                  <c:v>0.15912037037037038</c:v>
                </c:pt>
                <c:pt idx="13749">
                  <c:v>0.15913194444444445</c:v>
                </c:pt>
                <c:pt idx="13750">
                  <c:v>0.15914351851851852</c:v>
                </c:pt>
                <c:pt idx="13751">
                  <c:v>0.15915509259259258</c:v>
                </c:pt>
                <c:pt idx="13752">
                  <c:v>0.15916666666666668</c:v>
                </c:pt>
                <c:pt idx="13753">
                  <c:v>0.15917824074074075</c:v>
                </c:pt>
                <c:pt idx="13754">
                  <c:v>0.15918981481481481</c:v>
                </c:pt>
                <c:pt idx="13755">
                  <c:v>0.15920138888888888</c:v>
                </c:pt>
                <c:pt idx="13756">
                  <c:v>0.15921296296296297</c:v>
                </c:pt>
                <c:pt idx="13757">
                  <c:v>0.15922453703703704</c:v>
                </c:pt>
                <c:pt idx="13758">
                  <c:v>0.15923611111111111</c:v>
                </c:pt>
                <c:pt idx="13759">
                  <c:v>0.15924768518518517</c:v>
                </c:pt>
                <c:pt idx="13760">
                  <c:v>0.15925925925925927</c:v>
                </c:pt>
                <c:pt idx="13761">
                  <c:v>0.15927083333333333</c:v>
                </c:pt>
                <c:pt idx="13762">
                  <c:v>0.1592824074074074</c:v>
                </c:pt>
                <c:pt idx="13763">
                  <c:v>0.15929398148148149</c:v>
                </c:pt>
                <c:pt idx="13764">
                  <c:v>0.15930555555555556</c:v>
                </c:pt>
                <c:pt idx="13765">
                  <c:v>0.15931712962962963</c:v>
                </c:pt>
                <c:pt idx="13766">
                  <c:v>0.15932870370370369</c:v>
                </c:pt>
                <c:pt idx="13767">
                  <c:v>0.15934027777777779</c:v>
                </c:pt>
                <c:pt idx="13768">
                  <c:v>0.15935185185185186</c:v>
                </c:pt>
                <c:pt idx="13769">
                  <c:v>0.15936342592592592</c:v>
                </c:pt>
                <c:pt idx="13770">
                  <c:v>0.15937499999999999</c:v>
                </c:pt>
                <c:pt idx="13771">
                  <c:v>0.15938657407407408</c:v>
                </c:pt>
                <c:pt idx="13772">
                  <c:v>0.15939814814814815</c:v>
                </c:pt>
                <c:pt idx="13773">
                  <c:v>0.15940972222222222</c:v>
                </c:pt>
                <c:pt idx="13774">
                  <c:v>0.15942129629629628</c:v>
                </c:pt>
                <c:pt idx="13775">
                  <c:v>0.15943287037037038</c:v>
                </c:pt>
                <c:pt idx="13776">
                  <c:v>0.15944444444444444</c:v>
                </c:pt>
                <c:pt idx="13777">
                  <c:v>0.15945601851851851</c:v>
                </c:pt>
                <c:pt idx="13778">
                  <c:v>0.15946759259259261</c:v>
                </c:pt>
                <c:pt idx="13779">
                  <c:v>0.15947916666666667</c:v>
                </c:pt>
                <c:pt idx="13780">
                  <c:v>0.15949074074074074</c:v>
                </c:pt>
                <c:pt idx="13781">
                  <c:v>0.15950231481481481</c:v>
                </c:pt>
                <c:pt idx="13782">
                  <c:v>0.1595138888888889</c:v>
                </c:pt>
                <c:pt idx="13783">
                  <c:v>0.15952546296296297</c:v>
                </c:pt>
                <c:pt idx="13784">
                  <c:v>0.15953703703703703</c:v>
                </c:pt>
                <c:pt idx="13785">
                  <c:v>0.1595486111111111</c:v>
                </c:pt>
                <c:pt idx="13786">
                  <c:v>0.15956018518518519</c:v>
                </c:pt>
                <c:pt idx="13787">
                  <c:v>0.15957175925925926</c:v>
                </c:pt>
                <c:pt idx="13788">
                  <c:v>0.15958333333333333</c:v>
                </c:pt>
                <c:pt idx="13789">
                  <c:v>0.15959490740740739</c:v>
                </c:pt>
                <c:pt idx="13790">
                  <c:v>0.15960648148148149</c:v>
                </c:pt>
                <c:pt idx="13791">
                  <c:v>0.15961805555555555</c:v>
                </c:pt>
                <c:pt idx="13792">
                  <c:v>0.15962962962962962</c:v>
                </c:pt>
                <c:pt idx="13793">
                  <c:v>0.15964120370370372</c:v>
                </c:pt>
                <c:pt idx="13794">
                  <c:v>0.15965277777777778</c:v>
                </c:pt>
                <c:pt idx="13795">
                  <c:v>0.15966435185185185</c:v>
                </c:pt>
                <c:pt idx="13796">
                  <c:v>0.15967592592592592</c:v>
                </c:pt>
                <c:pt idx="13797">
                  <c:v>0.15968750000000001</c:v>
                </c:pt>
                <c:pt idx="13798">
                  <c:v>0.15969907407407408</c:v>
                </c:pt>
                <c:pt idx="13799">
                  <c:v>0.15971064814814814</c:v>
                </c:pt>
                <c:pt idx="13800">
                  <c:v>0.15972222222222221</c:v>
                </c:pt>
                <c:pt idx="13801">
                  <c:v>0.1597337962962963</c:v>
                </c:pt>
                <c:pt idx="13802">
                  <c:v>0.15974537037037037</c:v>
                </c:pt>
                <c:pt idx="13803">
                  <c:v>0.15975694444444444</c:v>
                </c:pt>
                <c:pt idx="13804">
                  <c:v>0.15976851851851853</c:v>
                </c:pt>
                <c:pt idx="13805">
                  <c:v>0.1597800925925926</c:v>
                </c:pt>
                <c:pt idx="13806">
                  <c:v>0.15979166666666667</c:v>
                </c:pt>
                <c:pt idx="13807">
                  <c:v>0.15980324074074073</c:v>
                </c:pt>
                <c:pt idx="13808">
                  <c:v>0.15981481481481483</c:v>
                </c:pt>
                <c:pt idx="13809">
                  <c:v>0.15982638888888889</c:v>
                </c:pt>
                <c:pt idx="13810">
                  <c:v>0.15983796296296296</c:v>
                </c:pt>
                <c:pt idx="13811">
                  <c:v>0.15984953703703703</c:v>
                </c:pt>
                <c:pt idx="13812">
                  <c:v>0.15986111111111112</c:v>
                </c:pt>
                <c:pt idx="13813">
                  <c:v>0.15987268518518519</c:v>
                </c:pt>
                <c:pt idx="13814">
                  <c:v>0.15988425925925925</c:v>
                </c:pt>
                <c:pt idx="13815">
                  <c:v>0.15989583333333332</c:v>
                </c:pt>
                <c:pt idx="13816">
                  <c:v>0.15990740740740741</c:v>
                </c:pt>
                <c:pt idx="13817">
                  <c:v>0.15991898148148148</c:v>
                </c:pt>
                <c:pt idx="13818">
                  <c:v>0.15993055555555555</c:v>
                </c:pt>
                <c:pt idx="13819">
                  <c:v>0.15994212962962964</c:v>
                </c:pt>
                <c:pt idx="13820">
                  <c:v>0.15995370370370371</c:v>
                </c:pt>
                <c:pt idx="13821">
                  <c:v>0.15996527777777778</c:v>
                </c:pt>
                <c:pt idx="13822">
                  <c:v>0.15997685185185184</c:v>
                </c:pt>
                <c:pt idx="13823">
                  <c:v>0.15998842592592594</c:v>
                </c:pt>
                <c:pt idx="13824">
                  <c:v>0.16</c:v>
                </c:pt>
                <c:pt idx="13825">
                  <c:v>0.16001157407407407</c:v>
                </c:pt>
                <c:pt idx="13826">
                  <c:v>0.16002314814814814</c:v>
                </c:pt>
                <c:pt idx="13827">
                  <c:v>0.16003472222222223</c:v>
                </c:pt>
                <c:pt idx="13828">
                  <c:v>0.1600462962962963</c:v>
                </c:pt>
                <c:pt idx="13829">
                  <c:v>0.16005787037037036</c:v>
                </c:pt>
                <c:pt idx="13830">
                  <c:v>0.16006944444444443</c:v>
                </c:pt>
                <c:pt idx="13831">
                  <c:v>0.16008101851851853</c:v>
                </c:pt>
                <c:pt idx="13832">
                  <c:v>0.16009259259259259</c:v>
                </c:pt>
                <c:pt idx="13833">
                  <c:v>0.16010416666666666</c:v>
                </c:pt>
                <c:pt idx="13834">
                  <c:v>0.16011574074074075</c:v>
                </c:pt>
                <c:pt idx="13835">
                  <c:v>0.16012731481481482</c:v>
                </c:pt>
                <c:pt idx="13836">
                  <c:v>0.16013888888888889</c:v>
                </c:pt>
                <c:pt idx="13837">
                  <c:v>0.16015046296296295</c:v>
                </c:pt>
                <c:pt idx="13838">
                  <c:v>0.16016203703703705</c:v>
                </c:pt>
                <c:pt idx="13839">
                  <c:v>0.16017361111111111</c:v>
                </c:pt>
                <c:pt idx="13840">
                  <c:v>0.16018518518518518</c:v>
                </c:pt>
                <c:pt idx="13841">
                  <c:v>0.16019675925925925</c:v>
                </c:pt>
                <c:pt idx="13842">
                  <c:v>0.16020833333333334</c:v>
                </c:pt>
                <c:pt idx="13843">
                  <c:v>0.16021990740740741</c:v>
                </c:pt>
                <c:pt idx="13844">
                  <c:v>0.16023148148148147</c:v>
                </c:pt>
                <c:pt idx="13845">
                  <c:v>0.16024305555555557</c:v>
                </c:pt>
                <c:pt idx="13846">
                  <c:v>0.16025462962962964</c:v>
                </c:pt>
                <c:pt idx="13847">
                  <c:v>0.1602662037037037</c:v>
                </c:pt>
                <c:pt idx="13848">
                  <c:v>0.16027777777777777</c:v>
                </c:pt>
                <c:pt idx="13849">
                  <c:v>0.16028935185185186</c:v>
                </c:pt>
                <c:pt idx="13850">
                  <c:v>0.16030092592592593</c:v>
                </c:pt>
                <c:pt idx="13851">
                  <c:v>0.1603125</c:v>
                </c:pt>
                <c:pt idx="13852">
                  <c:v>0.16032407407407406</c:v>
                </c:pt>
                <c:pt idx="13853">
                  <c:v>0.16033564814814816</c:v>
                </c:pt>
                <c:pt idx="13854">
                  <c:v>0.16034722222222222</c:v>
                </c:pt>
                <c:pt idx="13855">
                  <c:v>0.16035879629629629</c:v>
                </c:pt>
                <c:pt idx="13856">
                  <c:v>0.16037037037037036</c:v>
                </c:pt>
                <c:pt idx="13857">
                  <c:v>0.16038194444444445</c:v>
                </c:pt>
                <c:pt idx="13858">
                  <c:v>0.16039351851851852</c:v>
                </c:pt>
                <c:pt idx="13859">
                  <c:v>0.16040509259259259</c:v>
                </c:pt>
                <c:pt idx="13860">
                  <c:v>0.16041666666666668</c:v>
                </c:pt>
                <c:pt idx="13861">
                  <c:v>0.16042824074074075</c:v>
                </c:pt>
                <c:pt idx="13862">
                  <c:v>0.16043981481481481</c:v>
                </c:pt>
                <c:pt idx="13863">
                  <c:v>0.16045138888888888</c:v>
                </c:pt>
                <c:pt idx="13864">
                  <c:v>0.16046296296296297</c:v>
                </c:pt>
                <c:pt idx="13865">
                  <c:v>0.16047453703703704</c:v>
                </c:pt>
                <c:pt idx="13866">
                  <c:v>0.16048611111111111</c:v>
                </c:pt>
                <c:pt idx="13867">
                  <c:v>0.16049768518518517</c:v>
                </c:pt>
                <c:pt idx="13868">
                  <c:v>0.16050925925925927</c:v>
                </c:pt>
                <c:pt idx="13869">
                  <c:v>0.16052083333333333</c:v>
                </c:pt>
                <c:pt idx="13870">
                  <c:v>0.1605324074074074</c:v>
                </c:pt>
                <c:pt idx="13871">
                  <c:v>0.16054398148148147</c:v>
                </c:pt>
                <c:pt idx="13872">
                  <c:v>0.16055555555555556</c:v>
                </c:pt>
                <c:pt idx="13873">
                  <c:v>0.16056712962962963</c:v>
                </c:pt>
                <c:pt idx="13874">
                  <c:v>0.1605787037037037</c:v>
                </c:pt>
                <c:pt idx="13875">
                  <c:v>0.16059027777777779</c:v>
                </c:pt>
                <c:pt idx="13876">
                  <c:v>0.16060185185185186</c:v>
                </c:pt>
                <c:pt idx="13877">
                  <c:v>0.16061342592592592</c:v>
                </c:pt>
                <c:pt idx="13878">
                  <c:v>0.16062499999999999</c:v>
                </c:pt>
                <c:pt idx="13879">
                  <c:v>0.16063657407407408</c:v>
                </c:pt>
                <c:pt idx="13880">
                  <c:v>0.16064814814814815</c:v>
                </c:pt>
                <c:pt idx="13881">
                  <c:v>0.16065972222222222</c:v>
                </c:pt>
                <c:pt idx="13882">
                  <c:v>0.16067129629629628</c:v>
                </c:pt>
                <c:pt idx="13883">
                  <c:v>0.16068287037037038</c:v>
                </c:pt>
                <c:pt idx="13884">
                  <c:v>0.16069444444444445</c:v>
                </c:pt>
                <c:pt idx="13885">
                  <c:v>0.16070601851851851</c:v>
                </c:pt>
                <c:pt idx="13886">
                  <c:v>0.16071759259259261</c:v>
                </c:pt>
                <c:pt idx="13887">
                  <c:v>0.16072916666666667</c:v>
                </c:pt>
                <c:pt idx="13888">
                  <c:v>0.16074074074074074</c:v>
                </c:pt>
                <c:pt idx="13889">
                  <c:v>0.16075231481481481</c:v>
                </c:pt>
                <c:pt idx="13890">
                  <c:v>0.1607638888888889</c:v>
                </c:pt>
                <c:pt idx="13891">
                  <c:v>0.16077546296296297</c:v>
                </c:pt>
                <c:pt idx="13892">
                  <c:v>0.16078703703703703</c:v>
                </c:pt>
                <c:pt idx="13893">
                  <c:v>0.1607986111111111</c:v>
                </c:pt>
                <c:pt idx="13894">
                  <c:v>0.16081018518518519</c:v>
                </c:pt>
                <c:pt idx="13895">
                  <c:v>0.16082175925925926</c:v>
                </c:pt>
                <c:pt idx="13896">
                  <c:v>0.16083333333333333</c:v>
                </c:pt>
                <c:pt idx="13897">
                  <c:v>0.16084490740740739</c:v>
                </c:pt>
                <c:pt idx="13898">
                  <c:v>0.16085648148148149</c:v>
                </c:pt>
                <c:pt idx="13899">
                  <c:v>0.16086805555555556</c:v>
                </c:pt>
                <c:pt idx="13900">
                  <c:v>0.16087962962962962</c:v>
                </c:pt>
                <c:pt idx="13901">
                  <c:v>0.16089120370370372</c:v>
                </c:pt>
                <c:pt idx="13902">
                  <c:v>0.16090277777777778</c:v>
                </c:pt>
                <c:pt idx="13903">
                  <c:v>0.16091435185185185</c:v>
                </c:pt>
                <c:pt idx="13904">
                  <c:v>0.16092592592592592</c:v>
                </c:pt>
                <c:pt idx="13905">
                  <c:v>0.16093750000000001</c:v>
                </c:pt>
                <c:pt idx="13906">
                  <c:v>0.16094907407407408</c:v>
                </c:pt>
                <c:pt idx="13907">
                  <c:v>0.16096064814814814</c:v>
                </c:pt>
                <c:pt idx="13908">
                  <c:v>0.16097222222222221</c:v>
                </c:pt>
                <c:pt idx="13909">
                  <c:v>0.16098379629629631</c:v>
                </c:pt>
                <c:pt idx="13910">
                  <c:v>0.16099537037037037</c:v>
                </c:pt>
                <c:pt idx="13911">
                  <c:v>0.16100694444444444</c:v>
                </c:pt>
                <c:pt idx="13912">
                  <c:v>0.16101851851851851</c:v>
                </c:pt>
                <c:pt idx="13913">
                  <c:v>0.1610300925925926</c:v>
                </c:pt>
                <c:pt idx="13914">
                  <c:v>0.16104166666666667</c:v>
                </c:pt>
                <c:pt idx="13915">
                  <c:v>0.16105324074074073</c:v>
                </c:pt>
                <c:pt idx="13916">
                  <c:v>0.16106481481481483</c:v>
                </c:pt>
                <c:pt idx="13917">
                  <c:v>0.16107638888888889</c:v>
                </c:pt>
                <c:pt idx="13918">
                  <c:v>0.16108796296296296</c:v>
                </c:pt>
                <c:pt idx="13919">
                  <c:v>0.16109953703703703</c:v>
                </c:pt>
                <c:pt idx="13920">
                  <c:v>0.16111111111111112</c:v>
                </c:pt>
                <c:pt idx="13921">
                  <c:v>0.16112268518518519</c:v>
                </c:pt>
                <c:pt idx="13922">
                  <c:v>0.16113425925925925</c:v>
                </c:pt>
                <c:pt idx="13923">
                  <c:v>0.16114583333333332</c:v>
                </c:pt>
                <c:pt idx="13924">
                  <c:v>0.16115740740740742</c:v>
                </c:pt>
                <c:pt idx="13925">
                  <c:v>0.16116898148148148</c:v>
                </c:pt>
                <c:pt idx="13926">
                  <c:v>0.16118055555555555</c:v>
                </c:pt>
                <c:pt idx="13927">
                  <c:v>0.16119212962962962</c:v>
                </c:pt>
                <c:pt idx="13928">
                  <c:v>0.16120370370370371</c:v>
                </c:pt>
                <c:pt idx="13929">
                  <c:v>0.16121527777777778</c:v>
                </c:pt>
                <c:pt idx="13930">
                  <c:v>0.16122685185185184</c:v>
                </c:pt>
                <c:pt idx="13931">
                  <c:v>0.16123842592592594</c:v>
                </c:pt>
                <c:pt idx="13932">
                  <c:v>0.16125</c:v>
                </c:pt>
                <c:pt idx="13933">
                  <c:v>0.16126157407407407</c:v>
                </c:pt>
                <c:pt idx="13934">
                  <c:v>0.16127314814814814</c:v>
                </c:pt>
                <c:pt idx="13935">
                  <c:v>0.16128472222222223</c:v>
                </c:pt>
                <c:pt idx="13936">
                  <c:v>0.1612962962962963</c:v>
                </c:pt>
                <c:pt idx="13937">
                  <c:v>0.16130787037037037</c:v>
                </c:pt>
                <c:pt idx="13938">
                  <c:v>0.16131944444444443</c:v>
                </c:pt>
                <c:pt idx="13939">
                  <c:v>0.16133101851851853</c:v>
                </c:pt>
                <c:pt idx="13940">
                  <c:v>0.16134259259259259</c:v>
                </c:pt>
                <c:pt idx="13941">
                  <c:v>0.16135416666666666</c:v>
                </c:pt>
                <c:pt idx="13942">
                  <c:v>0.16136574074074075</c:v>
                </c:pt>
                <c:pt idx="13943">
                  <c:v>0.16137731481481482</c:v>
                </c:pt>
                <c:pt idx="13944">
                  <c:v>0.16138888888888889</c:v>
                </c:pt>
                <c:pt idx="13945">
                  <c:v>0.16140046296296295</c:v>
                </c:pt>
                <c:pt idx="13946">
                  <c:v>0.16141203703703705</c:v>
                </c:pt>
                <c:pt idx="13947">
                  <c:v>0.16142361111111111</c:v>
                </c:pt>
                <c:pt idx="13948">
                  <c:v>0.16143518518518518</c:v>
                </c:pt>
                <c:pt idx="13949">
                  <c:v>0.16144675925925925</c:v>
                </c:pt>
                <c:pt idx="13950">
                  <c:v>0.16145833333333334</c:v>
                </c:pt>
                <c:pt idx="13951">
                  <c:v>0.16146990740740741</c:v>
                </c:pt>
                <c:pt idx="13952">
                  <c:v>0.16148148148148148</c:v>
                </c:pt>
                <c:pt idx="13953">
                  <c:v>0.16149305555555554</c:v>
                </c:pt>
                <c:pt idx="13954">
                  <c:v>0.16150462962962964</c:v>
                </c:pt>
                <c:pt idx="13955">
                  <c:v>0.1615162037037037</c:v>
                </c:pt>
                <c:pt idx="13956">
                  <c:v>0.16152777777777777</c:v>
                </c:pt>
                <c:pt idx="13957">
                  <c:v>0.16153935185185186</c:v>
                </c:pt>
                <c:pt idx="13958">
                  <c:v>0.16155092592592593</c:v>
                </c:pt>
                <c:pt idx="13959">
                  <c:v>0.1615625</c:v>
                </c:pt>
                <c:pt idx="13960">
                  <c:v>0.16157407407407406</c:v>
                </c:pt>
                <c:pt idx="13961">
                  <c:v>0.16158564814814816</c:v>
                </c:pt>
                <c:pt idx="13962">
                  <c:v>0.16159722222222223</c:v>
                </c:pt>
                <c:pt idx="13963">
                  <c:v>0.16160879629629629</c:v>
                </c:pt>
                <c:pt idx="13964">
                  <c:v>0.16162037037037036</c:v>
                </c:pt>
              </c:numCache>
            </c:numRef>
          </c:xVal>
          <c:yVal>
            <c:numRef>
              <c:f>'Versuch 1 Rohr 160x2_formatiert'!$C$2:$C$13966</c:f>
              <c:numCache>
                <c:formatCode>General</c:formatCode>
                <c:ptCount val="13965"/>
                <c:pt idx="0">
                  <c:v>20.026</c:v>
                </c:pt>
                <c:pt idx="1">
                  <c:v>20.026</c:v>
                </c:pt>
                <c:pt idx="2">
                  <c:v>20.023</c:v>
                </c:pt>
                <c:pt idx="3">
                  <c:v>20.027999999999999</c:v>
                </c:pt>
                <c:pt idx="4">
                  <c:v>20.024000000000001</c:v>
                </c:pt>
                <c:pt idx="5">
                  <c:v>20.027999999999999</c:v>
                </c:pt>
                <c:pt idx="6">
                  <c:v>20.036000000000001</c:v>
                </c:pt>
                <c:pt idx="7">
                  <c:v>20.036999999999999</c:v>
                </c:pt>
                <c:pt idx="8">
                  <c:v>20.041</c:v>
                </c:pt>
                <c:pt idx="9">
                  <c:v>20.033999999999999</c:v>
                </c:pt>
                <c:pt idx="10">
                  <c:v>20.030999999999999</c:v>
                </c:pt>
                <c:pt idx="11">
                  <c:v>20.027999999999999</c:v>
                </c:pt>
                <c:pt idx="12">
                  <c:v>20.032</c:v>
                </c:pt>
                <c:pt idx="13">
                  <c:v>20.04</c:v>
                </c:pt>
                <c:pt idx="14">
                  <c:v>20.050999999999998</c:v>
                </c:pt>
                <c:pt idx="15">
                  <c:v>20.055</c:v>
                </c:pt>
                <c:pt idx="16">
                  <c:v>20.062999999999999</c:v>
                </c:pt>
                <c:pt idx="17">
                  <c:v>20.064</c:v>
                </c:pt>
                <c:pt idx="18">
                  <c:v>20.079000000000001</c:v>
                </c:pt>
                <c:pt idx="19">
                  <c:v>20.074999999999999</c:v>
                </c:pt>
                <c:pt idx="20">
                  <c:v>20.087</c:v>
                </c:pt>
                <c:pt idx="21">
                  <c:v>20.094999999999999</c:v>
                </c:pt>
                <c:pt idx="22">
                  <c:v>20.094999999999999</c:v>
                </c:pt>
                <c:pt idx="23">
                  <c:v>20.103000000000002</c:v>
                </c:pt>
                <c:pt idx="24">
                  <c:v>20.108000000000001</c:v>
                </c:pt>
                <c:pt idx="25">
                  <c:v>20.114999999999998</c:v>
                </c:pt>
                <c:pt idx="26">
                  <c:v>20.111999999999998</c:v>
                </c:pt>
                <c:pt idx="27">
                  <c:v>20.116</c:v>
                </c:pt>
                <c:pt idx="28">
                  <c:v>20.12</c:v>
                </c:pt>
                <c:pt idx="29">
                  <c:v>20.132000000000001</c:v>
                </c:pt>
                <c:pt idx="30">
                  <c:v>20.129000000000001</c:v>
                </c:pt>
                <c:pt idx="31">
                  <c:v>20.132999999999999</c:v>
                </c:pt>
                <c:pt idx="32">
                  <c:v>20.148</c:v>
                </c:pt>
                <c:pt idx="33">
                  <c:v>20.149000000000001</c:v>
                </c:pt>
                <c:pt idx="34">
                  <c:v>20.152999999999999</c:v>
                </c:pt>
                <c:pt idx="35">
                  <c:v>20.161000000000001</c:v>
                </c:pt>
                <c:pt idx="36">
                  <c:v>20.167999999999999</c:v>
                </c:pt>
                <c:pt idx="37">
                  <c:v>20.175999999999998</c:v>
                </c:pt>
                <c:pt idx="38">
                  <c:v>20.184000000000001</c:v>
                </c:pt>
                <c:pt idx="39">
                  <c:v>20.187999999999999</c:v>
                </c:pt>
                <c:pt idx="40">
                  <c:v>20.192</c:v>
                </c:pt>
                <c:pt idx="41">
                  <c:v>20.2</c:v>
                </c:pt>
                <c:pt idx="42">
                  <c:v>20.215</c:v>
                </c:pt>
                <c:pt idx="43">
                  <c:v>20.222999999999999</c:v>
                </c:pt>
                <c:pt idx="44">
                  <c:v>20.231000000000002</c:v>
                </c:pt>
                <c:pt idx="45">
                  <c:v>20.231000000000002</c:v>
                </c:pt>
                <c:pt idx="46">
                  <c:v>20.239000000000001</c:v>
                </c:pt>
                <c:pt idx="47">
                  <c:v>20.262</c:v>
                </c:pt>
                <c:pt idx="48">
                  <c:v>20.273</c:v>
                </c:pt>
                <c:pt idx="49">
                  <c:v>20.277000000000001</c:v>
                </c:pt>
                <c:pt idx="50">
                  <c:v>20.274000000000001</c:v>
                </c:pt>
                <c:pt idx="51">
                  <c:v>20.286000000000001</c:v>
                </c:pt>
                <c:pt idx="52">
                  <c:v>20.29</c:v>
                </c:pt>
                <c:pt idx="53">
                  <c:v>20.300999999999998</c:v>
                </c:pt>
                <c:pt idx="54">
                  <c:v>20.312999999999999</c:v>
                </c:pt>
                <c:pt idx="55">
                  <c:v>20.317</c:v>
                </c:pt>
                <c:pt idx="56">
                  <c:v>20.327999999999999</c:v>
                </c:pt>
                <c:pt idx="57">
                  <c:v>20.344000000000001</c:v>
                </c:pt>
                <c:pt idx="58">
                  <c:v>20.337</c:v>
                </c:pt>
                <c:pt idx="59">
                  <c:v>20.347999999999999</c:v>
                </c:pt>
                <c:pt idx="60">
                  <c:v>20.367000000000001</c:v>
                </c:pt>
                <c:pt idx="61">
                  <c:v>20.370999999999999</c:v>
                </c:pt>
                <c:pt idx="62">
                  <c:v>20.375</c:v>
                </c:pt>
                <c:pt idx="63">
                  <c:v>20.387</c:v>
                </c:pt>
                <c:pt idx="64">
                  <c:v>20.402000000000001</c:v>
                </c:pt>
                <c:pt idx="65">
                  <c:v>20.399000000000001</c:v>
                </c:pt>
                <c:pt idx="66">
                  <c:v>20.402999999999999</c:v>
                </c:pt>
                <c:pt idx="67">
                  <c:v>20.402999999999999</c:v>
                </c:pt>
                <c:pt idx="68">
                  <c:v>20.425999999999998</c:v>
                </c:pt>
                <c:pt idx="69">
                  <c:v>20.422999999999998</c:v>
                </c:pt>
                <c:pt idx="70">
                  <c:v>20.422999999999998</c:v>
                </c:pt>
                <c:pt idx="71">
                  <c:v>20.437999999999999</c:v>
                </c:pt>
                <c:pt idx="72">
                  <c:v>20.443000000000001</c:v>
                </c:pt>
                <c:pt idx="73">
                  <c:v>20.45</c:v>
                </c:pt>
                <c:pt idx="74">
                  <c:v>20.451000000000001</c:v>
                </c:pt>
                <c:pt idx="75">
                  <c:v>20.466000000000001</c:v>
                </c:pt>
                <c:pt idx="76">
                  <c:v>20.466000000000001</c:v>
                </c:pt>
                <c:pt idx="77">
                  <c:v>20.474</c:v>
                </c:pt>
                <c:pt idx="78">
                  <c:v>20.489000000000001</c:v>
                </c:pt>
                <c:pt idx="79">
                  <c:v>20.492999999999999</c:v>
                </c:pt>
                <c:pt idx="80">
                  <c:v>20.498000000000001</c:v>
                </c:pt>
                <c:pt idx="81">
                  <c:v>20.504999999999999</c:v>
                </c:pt>
                <c:pt idx="82">
                  <c:v>20.506</c:v>
                </c:pt>
                <c:pt idx="83">
                  <c:v>20.521000000000001</c:v>
                </c:pt>
                <c:pt idx="84">
                  <c:v>20.54</c:v>
                </c:pt>
                <c:pt idx="85">
                  <c:v>20.54</c:v>
                </c:pt>
                <c:pt idx="86">
                  <c:v>20.547999999999998</c:v>
                </c:pt>
                <c:pt idx="87">
                  <c:v>20.56</c:v>
                </c:pt>
                <c:pt idx="88">
                  <c:v>20.56</c:v>
                </c:pt>
                <c:pt idx="89">
                  <c:v>20.568000000000001</c:v>
                </c:pt>
                <c:pt idx="90">
                  <c:v>20.571999999999999</c:v>
                </c:pt>
                <c:pt idx="91">
                  <c:v>20.571999999999999</c:v>
                </c:pt>
                <c:pt idx="92">
                  <c:v>20.591000000000001</c:v>
                </c:pt>
                <c:pt idx="93">
                  <c:v>20.606000000000002</c:v>
                </c:pt>
                <c:pt idx="94">
                  <c:v>20.599</c:v>
                </c:pt>
                <c:pt idx="95">
                  <c:v>20.614999999999998</c:v>
                </c:pt>
                <c:pt idx="96">
                  <c:v>20.626000000000001</c:v>
                </c:pt>
                <c:pt idx="97">
                  <c:v>20.626000000000001</c:v>
                </c:pt>
                <c:pt idx="98">
                  <c:v>20.634</c:v>
                </c:pt>
                <c:pt idx="99">
                  <c:v>20.646000000000001</c:v>
                </c:pt>
                <c:pt idx="100">
                  <c:v>20.638999999999999</c:v>
                </c:pt>
                <c:pt idx="101">
                  <c:v>20.658000000000001</c:v>
                </c:pt>
                <c:pt idx="102">
                  <c:v>20.669</c:v>
                </c:pt>
                <c:pt idx="103">
                  <c:v>20.661999999999999</c:v>
                </c:pt>
                <c:pt idx="104">
                  <c:v>20.677</c:v>
                </c:pt>
                <c:pt idx="105">
                  <c:v>20.684999999999999</c:v>
                </c:pt>
                <c:pt idx="106">
                  <c:v>20.686</c:v>
                </c:pt>
                <c:pt idx="107">
                  <c:v>20.712</c:v>
                </c:pt>
                <c:pt idx="108">
                  <c:v>20.709</c:v>
                </c:pt>
                <c:pt idx="109">
                  <c:v>20.713000000000001</c:v>
                </c:pt>
                <c:pt idx="110">
                  <c:v>20.716999999999999</c:v>
                </c:pt>
                <c:pt idx="111">
                  <c:v>20.731999999999999</c:v>
                </c:pt>
                <c:pt idx="112">
                  <c:v>20.731999999999999</c:v>
                </c:pt>
                <c:pt idx="113">
                  <c:v>20.744</c:v>
                </c:pt>
                <c:pt idx="114">
                  <c:v>20.751999999999999</c:v>
                </c:pt>
                <c:pt idx="115">
                  <c:v>20.751999999999999</c:v>
                </c:pt>
                <c:pt idx="116">
                  <c:v>20.756</c:v>
                </c:pt>
                <c:pt idx="117">
                  <c:v>20.76</c:v>
                </c:pt>
                <c:pt idx="118">
                  <c:v>20.763999999999999</c:v>
                </c:pt>
                <c:pt idx="119">
                  <c:v>20.768000000000001</c:v>
                </c:pt>
                <c:pt idx="120">
                  <c:v>20.786999999999999</c:v>
                </c:pt>
                <c:pt idx="121">
                  <c:v>20.788</c:v>
                </c:pt>
                <c:pt idx="122">
                  <c:v>20.806999999999999</c:v>
                </c:pt>
                <c:pt idx="123">
                  <c:v>20.806999999999999</c:v>
                </c:pt>
                <c:pt idx="124">
                  <c:v>20.806999999999999</c:v>
                </c:pt>
                <c:pt idx="125">
                  <c:v>20.823</c:v>
                </c:pt>
                <c:pt idx="126">
                  <c:v>20.823</c:v>
                </c:pt>
                <c:pt idx="127">
                  <c:v>20.834</c:v>
                </c:pt>
                <c:pt idx="128">
                  <c:v>20.835000000000001</c:v>
                </c:pt>
                <c:pt idx="129">
                  <c:v>20.853999999999999</c:v>
                </c:pt>
                <c:pt idx="130">
                  <c:v>20.858000000000001</c:v>
                </c:pt>
                <c:pt idx="131">
                  <c:v>20.866</c:v>
                </c:pt>
                <c:pt idx="132">
                  <c:v>20.876999999999999</c:v>
                </c:pt>
                <c:pt idx="133">
                  <c:v>20.885000000000002</c:v>
                </c:pt>
                <c:pt idx="134">
                  <c:v>20.888999999999999</c:v>
                </c:pt>
                <c:pt idx="135">
                  <c:v>20.896999999999998</c:v>
                </c:pt>
                <c:pt idx="136">
                  <c:v>20.904</c:v>
                </c:pt>
                <c:pt idx="137">
                  <c:v>20.905000000000001</c:v>
                </c:pt>
                <c:pt idx="138">
                  <c:v>20.923999999999999</c:v>
                </c:pt>
                <c:pt idx="139">
                  <c:v>20.923999999999999</c:v>
                </c:pt>
                <c:pt idx="140">
                  <c:v>20.936</c:v>
                </c:pt>
                <c:pt idx="141">
                  <c:v>20.943000000000001</c:v>
                </c:pt>
                <c:pt idx="142">
                  <c:v>20.946999999999999</c:v>
                </c:pt>
                <c:pt idx="143">
                  <c:v>20.959</c:v>
                </c:pt>
                <c:pt idx="144">
                  <c:v>20.963000000000001</c:v>
                </c:pt>
                <c:pt idx="145">
                  <c:v>20.971</c:v>
                </c:pt>
                <c:pt idx="146">
                  <c:v>20.981999999999999</c:v>
                </c:pt>
                <c:pt idx="147">
                  <c:v>20.983000000000001</c:v>
                </c:pt>
                <c:pt idx="148">
                  <c:v>20.986999999999998</c:v>
                </c:pt>
                <c:pt idx="149">
                  <c:v>20.995000000000001</c:v>
                </c:pt>
                <c:pt idx="150">
                  <c:v>20.998999999999999</c:v>
                </c:pt>
                <c:pt idx="151">
                  <c:v>20.995000000000001</c:v>
                </c:pt>
                <c:pt idx="152">
                  <c:v>21.013999999999999</c:v>
                </c:pt>
                <c:pt idx="153">
                  <c:v>21.018000000000001</c:v>
                </c:pt>
                <c:pt idx="154">
                  <c:v>21.03</c:v>
                </c:pt>
                <c:pt idx="155">
                  <c:v>21.045000000000002</c:v>
                </c:pt>
                <c:pt idx="156">
                  <c:v>21.042000000000002</c:v>
                </c:pt>
                <c:pt idx="157">
                  <c:v>21.048999999999999</c:v>
                </c:pt>
                <c:pt idx="158">
                  <c:v>21.053000000000001</c:v>
                </c:pt>
                <c:pt idx="159">
                  <c:v>21.061</c:v>
                </c:pt>
                <c:pt idx="160">
                  <c:v>21.068999999999999</c:v>
                </c:pt>
                <c:pt idx="161">
                  <c:v>21.068999999999999</c:v>
                </c:pt>
                <c:pt idx="162">
                  <c:v>21.077000000000002</c:v>
                </c:pt>
                <c:pt idx="163">
                  <c:v>21.065999999999999</c:v>
                </c:pt>
                <c:pt idx="164">
                  <c:v>21.077999999999999</c:v>
                </c:pt>
                <c:pt idx="165">
                  <c:v>21.074999999999999</c:v>
                </c:pt>
                <c:pt idx="166">
                  <c:v>21.074999999999999</c:v>
                </c:pt>
                <c:pt idx="167">
                  <c:v>21.082999999999998</c:v>
                </c:pt>
                <c:pt idx="168">
                  <c:v>21.082999999999998</c:v>
                </c:pt>
                <c:pt idx="169">
                  <c:v>21.08</c:v>
                </c:pt>
                <c:pt idx="170">
                  <c:v>21.094999999999999</c:v>
                </c:pt>
                <c:pt idx="171">
                  <c:v>21.103000000000002</c:v>
                </c:pt>
                <c:pt idx="172">
                  <c:v>21.106999999999999</c:v>
                </c:pt>
                <c:pt idx="173">
                  <c:v>21.106999999999999</c:v>
                </c:pt>
                <c:pt idx="174">
                  <c:v>21.114999999999998</c:v>
                </c:pt>
                <c:pt idx="175">
                  <c:v>21.114999999999998</c:v>
                </c:pt>
                <c:pt idx="176">
                  <c:v>21.109000000000002</c:v>
                </c:pt>
                <c:pt idx="177">
                  <c:v>21.123999999999999</c:v>
                </c:pt>
                <c:pt idx="178">
                  <c:v>21.123999999999999</c:v>
                </c:pt>
                <c:pt idx="179">
                  <c:v>21.120999999999999</c:v>
                </c:pt>
                <c:pt idx="180">
                  <c:v>21.129000000000001</c:v>
                </c:pt>
                <c:pt idx="181">
                  <c:v>21.135999999999999</c:v>
                </c:pt>
                <c:pt idx="182">
                  <c:v>21.132999999999999</c:v>
                </c:pt>
                <c:pt idx="183">
                  <c:v>21.140999999999998</c:v>
                </c:pt>
                <c:pt idx="184">
                  <c:v>21.145</c:v>
                </c:pt>
                <c:pt idx="185">
                  <c:v>21.141999999999999</c:v>
                </c:pt>
                <c:pt idx="186">
                  <c:v>21.138000000000002</c:v>
                </c:pt>
                <c:pt idx="187">
                  <c:v>21.15</c:v>
                </c:pt>
                <c:pt idx="188">
                  <c:v>21.146000000000001</c:v>
                </c:pt>
                <c:pt idx="189">
                  <c:v>21.161999999999999</c:v>
                </c:pt>
                <c:pt idx="190">
                  <c:v>21.151</c:v>
                </c:pt>
                <c:pt idx="191">
                  <c:v>21.158999999999999</c:v>
                </c:pt>
                <c:pt idx="192">
                  <c:v>21.163</c:v>
                </c:pt>
                <c:pt idx="193">
                  <c:v>21.163</c:v>
                </c:pt>
                <c:pt idx="194">
                  <c:v>21.178000000000001</c:v>
                </c:pt>
                <c:pt idx="195">
                  <c:v>21.170999999999999</c:v>
                </c:pt>
                <c:pt idx="196">
                  <c:v>21.164000000000001</c:v>
                </c:pt>
                <c:pt idx="197">
                  <c:v>21.178999999999998</c:v>
                </c:pt>
                <c:pt idx="198">
                  <c:v>21.18</c:v>
                </c:pt>
                <c:pt idx="199">
                  <c:v>21.184000000000001</c:v>
                </c:pt>
                <c:pt idx="200">
                  <c:v>21.184000000000001</c:v>
                </c:pt>
                <c:pt idx="201">
                  <c:v>21.181000000000001</c:v>
                </c:pt>
                <c:pt idx="202">
                  <c:v>21.178000000000001</c:v>
                </c:pt>
                <c:pt idx="203">
                  <c:v>21.186</c:v>
                </c:pt>
                <c:pt idx="204">
                  <c:v>21.193000000000001</c:v>
                </c:pt>
                <c:pt idx="205">
                  <c:v>21.196999999999999</c:v>
                </c:pt>
                <c:pt idx="206">
                  <c:v>21.198</c:v>
                </c:pt>
                <c:pt idx="207">
                  <c:v>21.193999999999999</c:v>
                </c:pt>
                <c:pt idx="208">
                  <c:v>21.202000000000002</c:v>
                </c:pt>
                <c:pt idx="209">
                  <c:v>21.206</c:v>
                </c:pt>
                <c:pt idx="210">
                  <c:v>21.207000000000001</c:v>
                </c:pt>
                <c:pt idx="211">
                  <c:v>21.207000000000001</c:v>
                </c:pt>
                <c:pt idx="212">
                  <c:v>21.210999999999999</c:v>
                </c:pt>
                <c:pt idx="213">
                  <c:v>21.2</c:v>
                </c:pt>
                <c:pt idx="214">
                  <c:v>21.222999999999999</c:v>
                </c:pt>
                <c:pt idx="215">
                  <c:v>21.22</c:v>
                </c:pt>
                <c:pt idx="216">
                  <c:v>21.224</c:v>
                </c:pt>
                <c:pt idx="217">
                  <c:v>21.231000000000002</c:v>
                </c:pt>
                <c:pt idx="218">
                  <c:v>21.224</c:v>
                </c:pt>
                <c:pt idx="219">
                  <c:v>21.231999999999999</c:v>
                </c:pt>
                <c:pt idx="220">
                  <c:v>21.236000000000001</c:v>
                </c:pt>
                <c:pt idx="221">
                  <c:v>21.228999999999999</c:v>
                </c:pt>
                <c:pt idx="222">
                  <c:v>21.248000000000001</c:v>
                </c:pt>
                <c:pt idx="223">
                  <c:v>21.245000000000001</c:v>
                </c:pt>
                <c:pt idx="224">
                  <c:v>21.253</c:v>
                </c:pt>
                <c:pt idx="225">
                  <c:v>21.257000000000001</c:v>
                </c:pt>
                <c:pt idx="226">
                  <c:v>21.26</c:v>
                </c:pt>
                <c:pt idx="227">
                  <c:v>21.279</c:v>
                </c:pt>
                <c:pt idx="228">
                  <c:v>21.291</c:v>
                </c:pt>
                <c:pt idx="229">
                  <c:v>21.297999999999998</c:v>
                </c:pt>
                <c:pt idx="230">
                  <c:v>21.312999999999999</c:v>
                </c:pt>
                <c:pt idx="231">
                  <c:v>21.318000000000001</c:v>
                </c:pt>
                <c:pt idx="232">
                  <c:v>21.329000000000001</c:v>
                </c:pt>
                <c:pt idx="233">
                  <c:v>21.337</c:v>
                </c:pt>
                <c:pt idx="234">
                  <c:v>21.347999999999999</c:v>
                </c:pt>
                <c:pt idx="235">
                  <c:v>21.36</c:v>
                </c:pt>
                <c:pt idx="236">
                  <c:v>21.367000000000001</c:v>
                </c:pt>
                <c:pt idx="237">
                  <c:v>21.379000000000001</c:v>
                </c:pt>
                <c:pt idx="238">
                  <c:v>21.387</c:v>
                </c:pt>
                <c:pt idx="239">
                  <c:v>21.390999999999998</c:v>
                </c:pt>
                <c:pt idx="240">
                  <c:v>21.387</c:v>
                </c:pt>
                <c:pt idx="241">
                  <c:v>21.399000000000001</c:v>
                </c:pt>
                <c:pt idx="242">
                  <c:v>21.395</c:v>
                </c:pt>
                <c:pt idx="243">
                  <c:v>21.402999999999999</c:v>
                </c:pt>
                <c:pt idx="244">
                  <c:v>21.407</c:v>
                </c:pt>
                <c:pt idx="245">
                  <c:v>21.411000000000001</c:v>
                </c:pt>
                <c:pt idx="246">
                  <c:v>21.425999999999998</c:v>
                </c:pt>
                <c:pt idx="247">
                  <c:v>21.43</c:v>
                </c:pt>
                <c:pt idx="248">
                  <c:v>21.452999999999999</c:v>
                </c:pt>
                <c:pt idx="249">
                  <c:v>21.468</c:v>
                </c:pt>
                <c:pt idx="250">
                  <c:v>21.494</c:v>
                </c:pt>
                <c:pt idx="251">
                  <c:v>21.516999999999999</c:v>
                </c:pt>
                <c:pt idx="252">
                  <c:v>21.539000000000001</c:v>
                </c:pt>
                <c:pt idx="253">
                  <c:v>21.55</c:v>
                </c:pt>
                <c:pt idx="254">
                  <c:v>21.558</c:v>
                </c:pt>
                <c:pt idx="255">
                  <c:v>21.588000000000001</c:v>
                </c:pt>
                <c:pt idx="256">
                  <c:v>21.588000000000001</c:v>
                </c:pt>
                <c:pt idx="257">
                  <c:v>21.603000000000002</c:v>
                </c:pt>
                <c:pt idx="258">
                  <c:v>21.619</c:v>
                </c:pt>
                <c:pt idx="259">
                  <c:v>21.63</c:v>
                </c:pt>
                <c:pt idx="260">
                  <c:v>21.640999999999998</c:v>
                </c:pt>
                <c:pt idx="261">
                  <c:v>21.667999999999999</c:v>
                </c:pt>
                <c:pt idx="262">
                  <c:v>21.66</c:v>
                </c:pt>
                <c:pt idx="263">
                  <c:v>21.667999999999999</c:v>
                </c:pt>
                <c:pt idx="264">
                  <c:v>21.683</c:v>
                </c:pt>
                <c:pt idx="265">
                  <c:v>21.706</c:v>
                </c:pt>
                <c:pt idx="266">
                  <c:v>21.716999999999999</c:v>
                </c:pt>
                <c:pt idx="267">
                  <c:v>21.768999999999998</c:v>
                </c:pt>
                <c:pt idx="268">
                  <c:v>21.788</c:v>
                </c:pt>
                <c:pt idx="269">
                  <c:v>21.832000000000001</c:v>
                </c:pt>
                <c:pt idx="270">
                  <c:v>21.87</c:v>
                </c:pt>
                <c:pt idx="271">
                  <c:v>21.888000000000002</c:v>
                </c:pt>
                <c:pt idx="272">
                  <c:v>21.933</c:v>
                </c:pt>
                <c:pt idx="273">
                  <c:v>21.981000000000002</c:v>
                </c:pt>
                <c:pt idx="274">
                  <c:v>22.007000000000001</c:v>
                </c:pt>
                <c:pt idx="275">
                  <c:v>22.07</c:v>
                </c:pt>
                <c:pt idx="276">
                  <c:v>22.155000000000001</c:v>
                </c:pt>
                <c:pt idx="277">
                  <c:v>22.196000000000002</c:v>
                </c:pt>
                <c:pt idx="278">
                  <c:v>22.292000000000002</c:v>
                </c:pt>
                <c:pt idx="279">
                  <c:v>22.391999999999999</c:v>
                </c:pt>
                <c:pt idx="280">
                  <c:v>22.431999999999999</c:v>
                </c:pt>
                <c:pt idx="281">
                  <c:v>22.516999999999999</c:v>
                </c:pt>
                <c:pt idx="282">
                  <c:v>22.599</c:v>
                </c:pt>
                <c:pt idx="283">
                  <c:v>22.638999999999999</c:v>
                </c:pt>
                <c:pt idx="284">
                  <c:v>22.706</c:v>
                </c:pt>
                <c:pt idx="285">
                  <c:v>22.776</c:v>
                </c:pt>
                <c:pt idx="286">
                  <c:v>22.798999999999999</c:v>
                </c:pt>
                <c:pt idx="287">
                  <c:v>22.861999999999998</c:v>
                </c:pt>
                <c:pt idx="288">
                  <c:v>22.91</c:v>
                </c:pt>
                <c:pt idx="289">
                  <c:v>22.936</c:v>
                </c:pt>
                <c:pt idx="290">
                  <c:v>22.998999999999999</c:v>
                </c:pt>
                <c:pt idx="291">
                  <c:v>23.117000000000001</c:v>
                </c:pt>
                <c:pt idx="292">
                  <c:v>23.175999999999998</c:v>
                </c:pt>
                <c:pt idx="293">
                  <c:v>23.341999999999999</c:v>
                </c:pt>
                <c:pt idx="294">
                  <c:v>23.515999999999998</c:v>
                </c:pt>
                <c:pt idx="295">
                  <c:v>23.588999999999999</c:v>
                </c:pt>
                <c:pt idx="296">
                  <c:v>23.741</c:v>
                </c:pt>
                <c:pt idx="297">
                  <c:v>23.881</c:v>
                </c:pt>
                <c:pt idx="298">
                  <c:v>23.946999999999999</c:v>
                </c:pt>
                <c:pt idx="299">
                  <c:v>24.062000000000001</c:v>
                </c:pt>
                <c:pt idx="300">
                  <c:v>24.161999999999999</c:v>
                </c:pt>
                <c:pt idx="301">
                  <c:v>24.21</c:v>
                </c:pt>
                <c:pt idx="302">
                  <c:v>24.295000000000002</c:v>
                </c:pt>
                <c:pt idx="303">
                  <c:v>24.364999999999998</c:v>
                </c:pt>
                <c:pt idx="304">
                  <c:v>24.395</c:v>
                </c:pt>
                <c:pt idx="305">
                  <c:v>24.545999999999999</c:v>
                </c:pt>
                <c:pt idx="306">
                  <c:v>24.808</c:v>
                </c:pt>
                <c:pt idx="307">
                  <c:v>24.988</c:v>
                </c:pt>
                <c:pt idx="308">
                  <c:v>25.36</c:v>
                </c:pt>
                <c:pt idx="309">
                  <c:v>25.725000000000001</c:v>
                </c:pt>
                <c:pt idx="310">
                  <c:v>25.887</c:v>
                </c:pt>
                <c:pt idx="311">
                  <c:v>26.196000000000002</c:v>
                </c:pt>
                <c:pt idx="312">
                  <c:v>26.457999999999998</c:v>
                </c:pt>
                <c:pt idx="313">
                  <c:v>26.58</c:v>
                </c:pt>
                <c:pt idx="314">
                  <c:v>26.774999999999999</c:v>
                </c:pt>
                <c:pt idx="315">
                  <c:v>26.96</c:v>
                </c:pt>
                <c:pt idx="316">
                  <c:v>27.033000000000001</c:v>
                </c:pt>
                <c:pt idx="317">
                  <c:v>27.173999999999999</c:v>
                </c:pt>
                <c:pt idx="318">
                  <c:v>27.317</c:v>
                </c:pt>
                <c:pt idx="319">
                  <c:v>27.431999999999999</c:v>
                </c:pt>
                <c:pt idx="320">
                  <c:v>27.766999999999999</c:v>
                </c:pt>
                <c:pt idx="321">
                  <c:v>28.18</c:v>
                </c:pt>
                <c:pt idx="322">
                  <c:v>28.408000000000001</c:v>
                </c:pt>
                <c:pt idx="323">
                  <c:v>28.82</c:v>
                </c:pt>
                <c:pt idx="324">
                  <c:v>29.192</c:v>
                </c:pt>
                <c:pt idx="325">
                  <c:v>29.347000000000001</c:v>
                </c:pt>
                <c:pt idx="326">
                  <c:v>29.638000000000002</c:v>
                </c:pt>
                <c:pt idx="327">
                  <c:v>29.888999999999999</c:v>
                </c:pt>
                <c:pt idx="328">
                  <c:v>29.995999999999999</c:v>
                </c:pt>
                <c:pt idx="329">
                  <c:v>30.175000000000001</c:v>
                </c:pt>
                <c:pt idx="330">
                  <c:v>30.335999999999999</c:v>
                </c:pt>
                <c:pt idx="331">
                  <c:v>30.405000000000001</c:v>
                </c:pt>
                <c:pt idx="332">
                  <c:v>30.507000000000001</c:v>
                </c:pt>
                <c:pt idx="333">
                  <c:v>30.628</c:v>
                </c:pt>
                <c:pt idx="334">
                  <c:v>30.701000000000001</c:v>
                </c:pt>
                <c:pt idx="335">
                  <c:v>30.864999999999998</c:v>
                </c:pt>
                <c:pt idx="336">
                  <c:v>31.044</c:v>
                </c:pt>
                <c:pt idx="337">
                  <c:v>31.120999999999999</c:v>
                </c:pt>
                <c:pt idx="338">
                  <c:v>31.289000000000001</c:v>
                </c:pt>
                <c:pt idx="339">
                  <c:v>31.446000000000002</c:v>
                </c:pt>
                <c:pt idx="340">
                  <c:v>31.512</c:v>
                </c:pt>
                <c:pt idx="341">
                  <c:v>31.651</c:v>
                </c:pt>
                <c:pt idx="342">
                  <c:v>31.753</c:v>
                </c:pt>
                <c:pt idx="343">
                  <c:v>31.797000000000001</c:v>
                </c:pt>
                <c:pt idx="344">
                  <c:v>31.87</c:v>
                </c:pt>
                <c:pt idx="345">
                  <c:v>31.936</c:v>
                </c:pt>
                <c:pt idx="346">
                  <c:v>31.966000000000001</c:v>
                </c:pt>
                <c:pt idx="347">
                  <c:v>32.085999999999999</c:v>
                </c:pt>
                <c:pt idx="348">
                  <c:v>32.371000000000002</c:v>
                </c:pt>
                <c:pt idx="349">
                  <c:v>32.564</c:v>
                </c:pt>
                <c:pt idx="350">
                  <c:v>32.951000000000001</c:v>
                </c:pt>
                <c:pt idx="351">
                  <c:v>33.326000000000001</c:v>
                </c:pt>
                <c:pt idx="352">
                  <c:v>33.494</c:v>
                </c:pt>
                <c:pt idx="353">
                  <c:v>33.781999999999996</c:v>
                </c:pt>
                <c:pt idx="354">
                  <c:v>34.020000000000003</c:v>
                </c:pt>
                <c:pt idx="355">
                  <c:v>34.113999999999997</c:v>
                </c:pt>
                <c:pt idx="356">
                  <c:v>34.281999999999996</c:v>
                </c:pt>
                <c:pt idx="357">
                  <c:v>34.424999999999997</c:v>
                </c:pt>
                <c:pt idx="358">
                  <c:v>34.472000000000001</c:v>
                </c:pt>
                <c:pt idx="359">
                  <c:v>34.56</c:v>
                </c:pt>
                <c:pt idx="360">
                  <c:v>34.615000000000002</c:v>
                </c:pt>
                <c:pt idx="361">
                  <c:v>34.634</c:v>
                </c:pt>
                <c:pt idx="362">
                  <c:v>34.771999999999998</c:v>
                </c:pt>
                <c:pt idx="363">
                  <c:v>35.045999999999999</c:v>
                </c:pt>
                <c:pt idx="364">
                  <c:v>35.203000000000003</c:v>
                </c:pt>
                <c:pt idx="365">
                  <c:v>35.552999999999997</c:v>
                </c:pt>
                <c:pt idx="366">
                  <c:v>35.844999999999999</c:v>
                </c:pt>
                <c:pt idx="367">
                  <c:v>35.969000000000001</c:v>
                </c:pt>
                <c:pt idx="368">
                  <c:v>36.180999999999997</c:v>
                </c:pt>
                <c:pt idx="369">
                  <c:v>36.341000000000001</c:v>
                </c:pt>
                <c:pt idx="370">
                  <c:v>36.396000000000001</c:v>
                </c:pt>
                <c:pt idx="371">
                  <c:v>36.484000000000002</c:v>
                </c:pt>
                <c:pt idx="372">
                  <c:v>36.542999999999999</c:v>
                </c:pt>
                <c:pt idx="373">
                  <c:v>36.572000000000003</c:v>
                </c:pt>
                <c:pt idx="374">
                  <c:v>36.569000000000003</c:v>
                </c:pt>
                <c:pt idx="375">
                  <c:v>36.551000000000002</c:v>
                </c:pt>
                <c:pt idx="376">
                  <c:v>36.555</c:v>
                </c:pt>
                <c:pt idx="377">
                  <c:v>36.634999999999998</c:v>
                </c:pt>
                <c:pt idx="378">
                  <c:v>36.893999999999998</c:v>
                </c:pt>
                <c:pt idx="379">
                  <c:v>37.055</c:v>
                </c:pt>
                <c:pt idx="380">
                  <c:v>37.383000000000003</c:v>
                </c:pt>
                <c:pt idx="381">
                  <c:v>37.692999999999998</c:v>
                </c:pt>
                <c:pt idx="382">
                  <c:v>37.832000000000001</c:v>
                </c:pt>
                <c:pt idx="383">
                  <c:v>38.051000000000002</c:v>
                </c:pt>
                <c:pt idx="384">
                  <c:v>38.222999999999999</c:v>
                </c:pt>
                <c:pt idx="385">
                  <c:v>38.277000000000001</c:v>
                </c:pt>
                <c:pt idx="386">
                  <c:v>38.362000000000002</c:v>
                </c:pt>
                <c:pt idx="387">
                  <c:v>38.42</c:v>
                </c:pt>
                <c:pt idx="388">
                  <c:v>38.430999999999997</c:v>
                </c:pt>
                <c:pt idx="389">
                  <c:v>38.427999999999997</c:v>
                </c:pt>
                <c:pt idx="390">
                  <c:v>38.420999999999999</c:v>
                </c:pt>
                <c:pt idx="391">
                  <c:v>38.460999999999999</c:v>
                </c:pt>
                <c:pt idx="392">
                  <c:v>38.618000000000002</c:v>
                </c:pt>
                <c:pt idx="393">
                  <c:v>38.841000000000001</c:v>
                </c:pt>
                <c:pt idx="394">
                  <c:v>38.960999999999999</c:v>
                </c:pt>
                <c:pt idx="395">
                  <c:v>39.198999999999998</c:v>
                </c:pt>
                <c:pt idx="396">
                  <c:v>39.396000000000001</c:v>
                </c:pt>
                <c:pt idx="397">
                  <c:v>39.482999999999997</c:v>
                </c:pt>
                <c:pt idx="398">
                  <c:v>39.610999999999997</c:v>
                </c:pt>
                <c:pt idx="399">
                  <c:v>39.703000000000003</c:v>
                </c:pt>
                <c:pt idx="400">
                  <c:v>39.735999999999997</c:v>
                </c:pt>
                <c:pt idx="401">
                  <c:v>39.761000000000003</c:v>
                </c:pt>
                <c:pt idx="402">
                  <c:v>39.768999999999998</c:v>
                </c:pt>
                <c:pt idx="403">
                  <c:v>39.758000000000003</c:v>
                </c:pt>
                <c:pt idx="404">
                  <c:v>39.755000000000003</c:v>
                </c:pt>
                <c:pt idx="405">
                  <c:v>39.875999999999998</c:v>
                </c:pt>
                <c:pt idx="406">
                  <c:v>40.014000000000003</c:v>
                </c:pt>
                <c:pt idx="407">
                  <c:v>40.359000000000002</c:v>
                </c:pt>
                <c:pt idx="408">
                  <c:v>40.744</c:v>
                </c:pt>
                <c:pt idx="409">
                  <c:v>40.929000000000002</c:v>
                </c:pt>
                <c:pt idx="410">
                  <c:v>41.234000000000002</c:v>
                </c:pt>
                <c:pt idx="411">
                  <c:v>41.494999999999997</c:v>
                </c:pt>
                <c:pt idx="412">
                  <c:v>41.588999999999999</c:v>
                </c:pt>
                <c:pt idx="413">
                  <c:v>41.749000000000002</c:v>
                </c:pt>
                <c:pt idx="414">
                  <c:v>41.850999999999999</c:v>
                </c:pt>
                <c:pt idx="415">
                  <c:v>41.887999999999998</c:v>
                </c:pt>
                <c:pt idx="416">
                  <c:v>41.927999999999997</c:v>
                </c:pt>
                <c:pt idx="417">
                  <c:v>41.91</c:v>
                </c:pt>
                <c:pt idx="418">
                  <c:v>41.91</c:v>
                </c:pt>
                <c:pt idx="419">
                  <c:v>42.052</c:v>
                </c:pt>
                <c:pt idx="420">
                  <c:v>42.459000000000003</c:v>
                </c:pt>
                <c:pt idx="421">
                  <c:v>42.712000000000003</c:v>
                </c:pt>
                <c:pt idx="422">
                  <c:v>43.274999999999999</c:v>
                </c:pt>
                <c:pt idx="423">
                  <c:v>43.765000000000001</c:v>
                </c:pt>
                <c:pt idx="424">
                  <c:v>43.978999999999999</c:v>
                </c:pt>
                <c:pt idx="425">
                  <c:v>44.334000000000003</c:v>
                </c:pt>
                <c:pt idx="426">
                  <c:v>44.578000000000003</c:v>
                </c:pt>
                <c:pt idx="427">
                  <c:v>44.683</c:v>
                </c:pt>
                <c:pt idx="428">
                  <c:v>44.878999999999998</c:v>
                </c:pt>
                <c:pt idx="429">
                  <c:v>45.064</c:v>
                </c:pt>
                <c:pt idx="430">
                  <c:v>45.158999999999999</c:v>
                </c:pt>
                <c:pt idx="431">
                  <c:v>45.322000000000003</c:v>
                </c:pt>
                <c:pt idx="432">
                  <c:v>45.423999999999999</c:v>
                </c:pt>
                <c:pt idx="433">
                  <c:v>45.460999999999999</c:v>
                </c:pt>
                <c:pt idx="434">
                  <c:v>45.508000000000003</c:v>
                </c:pt>
                <c:pt idx="435">
                  <c:v>45.505000000000003</c:v>
                </c:pt>
                <c:pt idx="436">
                  <c:v>45.491</c:v>
                </c:pt>
                <c:pt idx="437">
                  <c:v>45.44</c:v>
                </c:pt>
                <c:pt idx="438">
                  <c:v>45.372</c:v>
                </c:pt>
                <c:pt idx="439">
                  <c:v>45.328000000000003</c:v>
                </c:pt>
                <c:pt idx="440">
                  <c:v>45.244999999999997</c:v>
                </c:pt>
                <c:pt idx="441">
                  <c:v>45.137</c:v>
                </c:pt>
                <c:pt idx="442">
                  <c:v>45.085999999999999</c:v>
                </c:pt>
                <c:pt idx="443">
                  <c:v>44.96</c:v>
                </c:pt>
                <c:pt idx="444">
                  <c:v>44.83</c:v>
                </c:pt>
                <c:pt idx="445">
                  <c:v>44.761000000000003</c:v>
                </c:pt>
                <c:pt idx="446">
                  <c:v>44.601999999999997</c:v>
                </c:pt>
                <c:pt idx="447">
                  <c:v>44.493000000000002</c:v>
                </c:pt>
                <c:pt idx="448">
                  <c:v>44.472000000000001</c:v>
                </c:pt>
                <c:pt idx="449">
                  <c:v>44.613999999999997</c:v>
                </c:pt>
                <c:pt idx="450">
                  <c:v>44.917999999999999</c:v>
                </c:pt>
                <c:pt idx="451">
                  <c:v>45.088999999999999</c:v>
                </c:pt>
                <c:pt idx="452">
                  <c:v>45.445</c:v>
                </c:pt>
                <c:pt idx="453">
                  <c:v>45.728000000000002</c:v>
                </c:pt>
                <c:pt idx="454">
                  <c:v>45.847000000000001</c:v>
                </c:pt>
                <c:pt idx="455">
                  <c:v>46.036000000000001</c:v>
                </c:pt>
                <c:pt idx="456">
                  <c:v>46.170999999999999</c:v>
                </c:pt>
                <c:pt idx="457">
                  <c:v>46.215000000000003</c:v>
                </c:pt>
                <c:pt idx="458">
                  <c:v>46.247999999999998</c:v>
                </c:pt>
                <c:pt idx="459">
                  <c:v>46.241</c:v>
                </c:pt>
                <c:pt idx="460">
                  <c:v>46.225999999999999</c:v>
                </c:pt>
                <c:pt idx="461">
                  <c:v>46.183</c:v>
                </c:pt>
                <c:pt idx="462">
                  <c:v>46.186999999999998</c:v>
                </c:pt>
                <c:pt idx="463">
                  <c:v>46.277999999999999</c:v>
                </c:pt>
                <c:pt idx="464">
                  <c:v>46.683999999999997</c:v>
                </c:pt>
                <c:pt idx="465">
                  <c:v>47.283000000000001</c:v>
                </c:pt>
                <c:pt idx="466">
                  <c:v>47.584000000000003</c:v>
                </c:pt>
                <c:pt idx="467">
                  <c:v>48.128</c:v>
                </c:pt>
                <c:pt idx="468">
                  <c:v>48.582000000000001</c:v>
                </c:pt>
                <c:pt idx="469">
                  <c:v>48.767000000000003</c:v>
                </c:pt>
                <c:pt idx="470">
                  <c:v>49.057000000000002</c:v>
                </c:pt>
                <c:pt idx="471">
                  <c:v>49.264000000000003</c:v>
                </c:pt>
                <c:pt idx="472">
                  <c:v>49.369</c:v>
                </c:pt>
                <c:pt idx="473">
                  <c:v>49.508000000000003</c:v>
                </c:pt>
                <c:pt idx="474">
                  <c:v>49.613</c:v>
                </c:pt>
                <c:pt idx="475">
                  <c:v>49.642000000000003</c:v>
                </c:pt>
                <c:pt idx="476">
                  <c:v>49.682000000000002</c:v>
                </c:pt>
                <c:pt idx="477">
                  <c:v>49.868000000000002</c:v>
                </c:pt>
                <c:pt idx="478">
                  <c:v>50.098999999999997</c:v>
                </c:pt>
                <c:pt idx="479">
                  <c:v>50.802999999999997</c:v>
                </c:pt>
                <c:pt idx="480">
                  <c:v>51.77</c:v>
                </c:pt>
                <c:pt idx="481">
                  <c:v>52.279000000000003</c:v>
                </c:pt>
                <c:pt idx="482">
                  <c:v>53.081000000000003</c:v>
                </c:pt>
                <c:pt idx="483">
                  <c:v>53.661999999999999</c:v>
                </c:pt>
                <c:pt idx="484">
                  <c:v>53.914000000000001</c:v>
                </c:pt>
                <c:pt idx="485">
                  <c:v>54.412999999999997</c:v>
                </c:pt>
                <c:pt idx="486">
                  <c:v>54.99</c:v>
                </c:pt>
                <c:pt idx="487">
                  <c:v>55.29</c:v>
                </c:pt>
                <c:pt idx="488">
                  <c:v>55.853000000000002</c:v>
                </c:pt>
                <c:pt idx="489">
                  <c:v>56.286000000000001</c:v>
                </c:pt>
                <c:pt idx="490">
                  <c:v>56.478000000000002</c:v>
                </c:pt>
                <c:pt idx="491">
                  <c:v>56.947000000000003</c:v>
                </c:pt>
                <c:pt idx="492">
                  <c:v>57.795000000000002</c:v>
                </c:pt>
                <c:pt idx="493">
                  <c:v>58.387</c:v>
                </c:pt>
                <c:pt idx="494">
                  <c:v>61.024000000000001</c:v>
                </c:pt>
                <c:pt idx="495">
                  <c:v>62.945</c:v>
                </c:pt>
                <c:pt idx="496">
                  <c:v>63.491</c:v>
                </c:pt>
                <c:pt idx="497">
                  <c:v>64.022999999999996</c:v>
                </c:pt>
                <c:pt idx="498">
                  <c:v>64.424999999999997</c:v>
                </c:pt>
                <c:pt idx="499">
                  <c:v>64.680000000000007</c:v>
                </c:pt>
                <c:pt idx="500">
                  <c:v>65.082999999999998</c:v>
                </c:pt>
                <c:pt idx="501">
                  <c:v>65.355999999999995</c:v>
                </c:pt>
                <c:pt idx="502">
                  <c:v>65.421000000000006</c:v>
                </c:pt>
                <c:pt idx="503">
                  <c:v>65.481999999999999</c:v>
                </c:pt>
                <c:pt idx="504">
                  <c:v>65.582999999999998</c:v>
                </c:pt>
                <c:pt idx="505">
                  <c:v>65.733999999999995</c:v>
                </c:pt>
                <c:pt idx="506">
                  <c:v>66.513000000000005</c:v>
                </c:pt>
                <c:pt idx="507">
                  <c:v>68.412999999999997</c:v>
                </c:pt>
                <c:pt idx="508">
                  <c:v>69.846000000000004</c:v>
                </c:pt>
                <c:pt idx="509">
                  <c:v>72.231999999999999</c:v>
                </c:pt>
                <c:pt idx="510">
                  <c:v>73.722999999999999</c:v>
                </c:pt>
                <c:pt idx="511">
                  <c:v>74.375</c:v>
                </c:pt>
                <c:pt idx="512">
                  <c:v>74.772999999999996</c:v>
                </c:pt>
                <c:pt idx="513">
                  <c:v>75.231999999999999</c:v>
                </c:pt>
                <c:pt idx="514">
                  <c:v>75.370999999999995</c:v>
                </c:pt>
                <c:pt idx="515">
                  <c:v>75.668999999999997</c:v>
                </c:pt>
                <c:pt idx="516">
                  <c:v>75.816000000000003</c:v>
                </c:pt>
                <c:pt idx="517">
                  <c:v>75.881</c:v>
                </c:pt>
                <c:pt idx="518">
                  <c:v>75.823999999999998</c:v>
                </c:pt>
                <c:pt idx="519">
                  <c:v>75.938999999999993</c:v>
                </c:pt>
                <c:pt idx="520">
                  <c:v>76.129000000000005</c:v>
                </c:pt>
                <c:pt idx="521">
                  <c:v>76.701999999999998</c:v>
                </c:pt>
                <c:pt idx="522">
                  <c:v>77.382999999999996</c:v>
                </c:pt>
                <c:pt idx="523">
                  <c:v>77.742000000000004</c:v>
                </c:pt>
                <c:pt idx="524">
                  <c:v>78.447999999999993</c:v>
                </c:pt>
                <c:pt idx="525">
                  <c:v>78.899000000000001</c:v>
                </c:pt>
                <c:pt idx="526">
                  <c:v>79.007000000000005</c:v>
                </c:pt>
                <c:pt idx="527">
                  <c:v>79.09</c:v>
                </c:pt>
                <c:pt idx="528">
                  <c:v>79.200999999999993</c:v>
                </c:pt>
                <c:pt idx="529">
                  <c:v>79.325999999999993</c:v>
                </c:pt>
                <c:pt idx="530">
                  <c:v>79.605999999999995</c:v>
                </c:pt>
                <c:pt idx="531">
                  <c:v>79.807000000000002</c:v>
                </c:pt>
                <c:pt idx="532">
                  <c:v>79.872</c:v>
                </c:pt>
                <c:pt idx="533">
                  <c:v>79.994</c:v>
                </c:pt>
                <c:pt idx="534">
                  <c:v>80.436000000000007</c:v>
                </c:pt>
                <c:pt idx="535">
                  <c:v>80.816000000000003</c:v>
                </c:pt>
                <c:pt idx="536">
                  <c:v>81.599000000000004</c:v>
                </c:pt>
                <c:pt idx="537">
                  <c:v>82.537000000000006</c:v>
                </c:pt>
                <c:pt idx="538">
                  <c:v>83.793999999999997</c:v>
                </c:pt>
                <c:pt idx="539">
                  <c:v>84.117000000000004</c:v>
                </c:pt>
                <c:pt idx="540">
                  <c:v>83.938000000000002</c:v>
                </c:pt>
                <c:pt idx="541">
                  <c:v>83.888000000000005</c:v>
                </c:pt>
                <c:pt idx="542">
                  <c:v>83.741</c:v>
                </c:pt>
                <c:pt idx="543">
                  <c:v>83.956999999999994</c:v>
                </c:pt>
                <c:pt idx="544">
                  <c:v>84.284000000000006</c:v>
                </c:pt>
                <c:pt idx="545">
                  <c:v>85.332999999999998</c:v>
                </c:pt>
                <c:pt idx="546">
                  <c:v>86.134</c:v>
                </c:pt>
                <c:pt idx="547">
                  <c:v>86.355999999999995</c:v>
                </c:pt>
                <c:pt idx="548">
                  <c:v>87.215000000000003</c:v>
                </c:pt>
                <c:pt idx="549">
                  <c:v>89.347999999999999</c:v>
                </c:pt>
                <c:pt idx="550">
                  <c:v>90.495000000000005</c:v>
                </c:pt>
                <c:pt idx="551">
                  <c:v>91.694000000000003</c:v>
                </c:pt>
                <c:pt idx="552">
                  <c:v>91.671999999999997</c:v>
                </c:pt>
                <c:pt idx="553">
                  <c:v>91.445999999999998</c:v>
                </c:pt>
                <c:pt idx="554">
                  <c:v>90.769000000000005</c:v>
                </c:pt>
                <c:pt idx="555">
                  <c:v>90.081999999999994</c:v>
                </c:pt>
                <c:pt idx="556">
                  <c:v>89.754999999999995</c:v>
                </c:pt>
                <c:pt idx="557">
                  <c:v>89.245999999999995</c:v>
                </c:pt>
                <c:pt idx="558">
                  <c:v>89.16</c:v>
                </c:pt>
                <c:pt idx="559">
                  <c:v>89.3</c:v>
                </c:pt>
                <c:pt idx="560">
                  <c:v>89.85</c:v>
                </c:pt>
                <c:pt idx="561">
                  <c:v>89.986999999999995</c:v>
                </c:pt>
                <c:pt idx="562">
                  <c:v>90.144999999999996</c:v>
                </c:pt>
                <c:pt idx="563">
                  <c:v>91.376999999999995</c:v>
                </c:pt>
                <c:pt idx="564">
                  <c:v>96.891000000000005</c:v>
                </c:pt>
                <c:pt idx="565">
                  <c:v>97.233000000000004</c:v>
                </c:pt>
                <c:pt idx="566">
                  <c:v>97.622</c:v>
                </c:pt>
                <c:pt idx="567">
                  <c:v>97.751999999999995</c:v>
                </c:pt>
                <c:pt idx="568">
                  <c:v>97.763000000000005</c:v>
                </c:pt>
                <c:pt idx="569">
                  <c:v>97.518000000000001</c:v>
                </c:pt>
                <c:pt idx="570">
                  <c:v>96.777000000000001</c:v>
                </c:pt>
                <c:pt idx="571">
                  <c:v>96.468000000000004</c:v>
                </c:pt>
                <c:pt idx="572">
                  <c:v>96.215999999999994</c:v>
                </c:pt>
                <c:pt idx="573">
                  <c:v>97.105999999999995</c:v>
                </c:pt>
                <c:pt idx="574">
                  <c:v>97.436999999999998</c:v>
                </c:pt>
                <c:pt idx="575">
                  <c:v>97.671000000000006</c:v>
                </c:pt>
                <c:pt idx="576">
                  <c:v>97.742999999999995</c:v>
                </c:pt>
                <c:pt idx="577">
                  <c:v>97.78</c:v>
                </c:pt>
                <c:pt idx="578">
                  <c:v>97.902000000000001</c:v>
                </c:pt>
                <c:pt idx="579">
                  <c:v>98.013999999999996</c:v>
                </c:pt>
                <c:pt idx="580">
                  <c:v>98.021000000000001</c:v>
                </c:pt>
                <c:pt idx="581">
                  <c:v>98.007000000000005</c:v>
                </c:pt>
                <c:pt idx="582">
                  <c:v>98.046999999999997</c:v>
                </c:pt>
                <c:pt idx="583">
                  <c:v>98.046999999999997</c:v>
                </c:pt>
                <c:pt idx="584">
                  <c:v>98.061999999999998</c:v>
                </c:pt>
                <c:pt idx="585">
                  <c:v>98.08</c:v>
                </c:pt>
                <c:pt idx="586">
                  <c:v>98.084000000000003</c:v>
                </c:pt>
                <c:pt idx="587">
                  <c:v>98.076999999999998</c:v>
                </c:pt>
                <c:pt idx="588">
                  <c:v>98.114000000000004</c:v>
                </c:pt>
                <c:pt idx="589">
                  <c:v>98.143000000000001</c:v>
                </c:pt>
                <c:pt idx="590">
                  <c:v>98.128</c:v>
                </c:pt>
                <c:pt idx="591">
                  <c:v>98.117999999999995</c:v>
                </c:pt>
                <c:pt idx="592">
                  <c:v>98.103999999999999</c:v>
                </c:pt>
                <c:pt idx="593">
                  <c:v>98.225999999999999</c:v>
                </c:pt>
                <c:pt idx="594">
                  <c:v>98.209000000000003</c:v>
                </c:pt>
                <c:pt idx="595">
                  <c:v>98.22</c:v>
                </c:pt>
                <c:pt idx="596">
                  <c:v>98.230999999999995</c:v>
                </c:pt>
                <c:pt idx="597">
                  <c:v>98.230999999999995</c:v>
                </c:pt>
                <c:pt idx="598">
                  <c:v>98.230999999999995</c:v>
                </c:pt>
                <c:pt idx="599">
                  <c:v>98.230999999999995</c:v>
                </c:pt>
                <c:pt idx="600">
                  <c:v>98.16</c:v>
                </c:pt>
                <c:pt idx="601">
                  <c:v>98.144999999999996</c:v>
                </c:pt>
                <c:pt idx="602">
                  <c:v>98.128</c:v>
                </c:pt>
                <c:pt idx="603">
                  <c:v>98.153000000000006</c:v>
                </c:pt>
                <c:pt idx="604">
                  <c:v>98.215000000000003</c:v>
                </c:pt>
                <c:pt idx="605">
                  <c:v>98.192999999999998</c:v>
                </c:pt>
                <c:pt idx="606">
                  <c:v>98.225999999999999</c:v>
                </c:pt>
                <c:pt idx="607">
                  <c:v>98.23</c:v>
                </c:pt>
                <c:pt idx="608">
                  <c:v>98.241</c:v>
                </c:pt>
                <c:pt idx="609">
                  <c:v>98.263000000000005</c:v>
                </c:pt>
                <c:pt idx="610">
                  <c:v>98.248000000000005</c:v>
                </c:pt>
                <c:pt idx="611">
                  <c:v>98.263000000000005</c:v>
                </c:pt>
                <c:pt idx="612">
                  <c:v>98.256</c:v>
                </c:pt>
                <c:pt idx="613">
                  <c:v>98.248999999999995</c:v>
                </c:pt>
                <c:pt idx="614">
                  <c:v>98.242000000000004</c:v>
                </c:pt>
                <c:pt idx="615">
                  <c:v>98.224999999999994</c:v>
                </c:pt>
                <c:pt idx="616">
                  <c:v>98.216999999999999</c:v>
                </c:pt>
                <c:pt idx="617">
                  <c:v>98.239000000000004</c:v>
                </c:pt>
                <c:pt idx="618">
                  <c:v>98.278999999999996</c:v>
                </c:pt>
                <c:pt idx="619">
                  <c:v>98.325999999999993</c:v>
                </c:pt>
                <c:pt idx="620">
                  <c:v>98.308000000000007</c:v>
                </c:pt>
                <c:pt idx="621">
                  <c:v>98.337000000000003</c:v>
                </c:pt>
                <c:pt idx="622">
                  <c:v>98.376999999999995</c:v>
                </c:pt>
                <c:pt idx="623">
                  <c:v>98.471000000000004</c:v>
                </c:pt>
                <c:pt idx="624">
                  <c:v>98.533000000000001</c:v>
                </c:pt>
                <c:pt idx="625">
                  <c:v>98.554000000000002</c:v>
                </c:pt>
                <c:pt idx="626">
                  <c:v>98.572999999999993</c:v>
                </c:pt>
                <c:pt idx="627">
                  <c:v>98.605000000000004</c:v>
                </c:pt>
                <c:pt idx="628">
                  <c:v>98.608999999999995</c:v>
                </c:pt>
                <c:pt idx="629">
                  <c:v>98.623999999999995</c:v>
                </c:pt>
                <c:pt idx="630">
                  <c:v>98.537999999999997</c:v>
                </c:pt>
                <c:pt idx="631">
                  <c:v>98.491</c:v>
                </c:pt>
                <c:pt idx="632">
                  <c:v>98.391000000000005</c:v>
                </c:pt>
                <c:pt idx="633">
                  <c:v>98.596000000000004</c:v>
                </c:pt>
                <c:pt idx="634">
                  <c:v>98.674999999999997</c:v>
                </c:pt>
                <c:pt idx="635">
                  <c:v>98.863</c:v>
                </c:pt>
                <c:pt idx="636">
                  <c:v>99.254999999999995</c:v>
                </c:pt>
                <c:pt idx="637">
                  <c:v>99.341999999999999</c:v>
                </c:pt>
                <c:pt idx="638">
                  <c:v>99.5</c:v>
                </c:pt>
                <c:pt idx="639">
                  <c:v>99.522000000000006</c:v>
                </c:pt>
                <c:pt idx="640">
                  <c:v>99.58</c:v>
                </c:pt>
                <c:pt idx="641">
                  <c:v>99.721000000000004</c:v>
                </c:pt>
                <c:pt idx="642">
                  <c:v>99.721000000000004</c:v>
                </c:pt>
                <c:pt idx="643">
                  <c:v>99.671000000000006</c:v>
                </c:pt>
                <c:pt idx="644">
                  <c:v>99.635000000000005</c:v>
                </c:pt>
                <c:pt idx="645">
                  <c:v>99.39</c:v>
                </c:pt>
                <c:pt idx="646">
                  <c:v>99.314999999999998</c:v>
                </c:pt>
                <c:pt idx="647">
                  <c:v>99.055999999999997</c:v>
                </c:pt>
                <c:pt idx="648">
                  <c:v>99.084999999999994</c:v>
                </c:pt>
                <c:pt idx="649">
                  <c:v>99.165000000000006</c:v>
                </c:pt>
                <c:pt idx="650">
                  <c:v>99.096000000000004</c:v>
                </c:pt>
                <c:pt idx="651">
                  <c:v>98.888000000000005</c:v>
                </c:pt>
                <c:pt idx="652">
                  <c:v>98.754999999999995</c:v>
                </c:pt>
                <c:pt idx="653">
                  <c:v>98.694000000000003</c:v>
                </c:pt>
                <c:pt idx="654">
                  <c:v>98.463999999999999</c:v>
                </c:pt>
                <c:pt idx="655">
                  <c:v>98.373999999999995</c:v>
                </c:pt>
                <c:pt idx="656">
                  <c:v>98.204999999999998</c:v>
                </c:pt>
                <c:pt idx="657">
                  <c:v>98.061000000000007</c:v>
                </c:pt>
                <c:pt idx="658">
                  <c:v>97.953999999999994</c:v>
                </c:pt>
                <c:pt idx="659">
                  <c:v>97.724000000000004</c:v>
                </c:pt>
                <c:pt idx="660">
                  <c:v>97.429000000000002</c:v>
                </c:pt>
                <c:pt idx="661">
                  <c:v>97.251999999999995</c:v>
                </c:pt>
                <c:pt idx="662">
                  <c:v>96.864000000000004</c:v>
                </c:pt>
                <c:pt idx="663">
                  <c:v>97.908000000000001</c:v>
                </c:pt>
                <c:pt idx="664">
                  <c:v>98.087999999999994</c:v>
                </c:pt>
                <c:pt idx="665">
                  <c:v>98.11</c:v>
                </c:pt>
                <c:pt idx="666">
                  <c:v>98.073999999999998</c:v>
                </c:pt>
                <c:pt idx="667">
                  <c:v>98.081999999999994</c:v>
                </c:pt>
                <c:pt idx="668">
                  <c:v>98.174999999999997</c:v>
                </c:pt>
                <c:pt idx="669">
                  <c:v>98.233000000000004</c:v>
                </c:pt>
                <c:pt idx="670">
                  <c:v>98.259</c:v>
                </c:pt>
                <c:pt idx="671">
                  <c:v>98.277000000000001</c:v>
                </c:pt>
                <c:pt idx="672">
                  <c:v>98.287999999999997</c:v>
                </c:pt>
                <c:pt idx="673">
                  <c:v>98.281000000000006</c:v>
                </c:pt>
                <c:pt idx="674">
                  <c:v>98.27</c:v>
                </c:pt>
                <c:pt idx="675">
                  <c:v>98.227999999999994</c:v>
                </c:pt>
                <c:pt idx="676">
                  <c:v>98.198999999999998</c:v>
                </c:pt>
                <c:pt idx="677">
                  <c:v>98.152000000000001</c:v>
                </c:pt>
                <c:pt idx="678">
                  <c:v>98.094999999999999</c:v>
                </c:pt>
                <c:pt idx="679">
                  <c:v>98.037999999999997</c:v>
                </c:pt>
                <c:pt idx="680">
                  <c:v>97.908000000000001</c:v>
                </c:pt>
                <c:pt idx="681">
                  <c:v>97.79</c:v>
                </c:pt>
                <c:pt idx="682">
                  <c:v>97.825999999999993</c:v>
                </c:pt>
                <c:pt idx="683">
                  <c:v>98.021000000000001</c:v>
                </c:pt>
                <c:pt idx="684">
                  <c:v>98.111000000000004</c:v>
                </c:pt>
                <c:pt idx="685">
                  <c:v>98.147000000000006</c:v>
                </c:pt>
                <c:pt idx="686">
                  <c:v>98.183000000000007</c:v>
                </c:pt>
                <c:pt idx="687">
                  <c:v>98.194000000000003</c:v>
                </c:pt>
                <c:pt idx="688">
                  <c:v>98.191000000000003</c:v>
                </c:pt>
                <c:pt idx="689">
                  <c:v>98.162000000000006</c:v>
                </c:pt>
                <c:pt idx="690">
                  <c:v>98.116</c:v>
                </c:pt>
                <c:pt idx="691">
                  <c:v>98.102000000000004</c:v>
                </c:pt>
                <c:pt idx="692">
                  <c:v>98.066000000000003</c:v>
                </c:pt>
                <c:pt idx="693">
                  <c:v>97.998000000000005</c:v>
                </c:pt>
                <c:pt idx="694">
                  <c:v>97.944000000000003</c:v>
                </c:pt>
                <c:pt idx="695">
                  <c:v>97.811000000000007</c:v>
                </c:pt>
                <c:pt idx="696">
                  <c:v>97.710999999999999</c:v>
                </c:pt>
                <c:pt idx="697">
                  <c:v>97.772000000000006</c:v>
                </c:pt>
                <c:pt idx="698">
                  <c:v>97.995000000000005</c:v>
                </c:pt>
                <c:pt idx="699">
                  <c:v>98.103999999999999</c:v>
                </c:pt>
                <c:pt idx="700">
                  <c:v>98.153999999999996</c:v>
                </c:pt>
                <c:pt idx="701">
                  <c:v>98.197999999999993</c:v>
                </c:pt>
                <c:pt idx="702">
                  <c:v>98.194000000000003</c:v>
                </c:pt>
                <c:pt idx="703">
                  <c:v>98.194000000000003</c:v>
                </c:pt>
                <c:pt idx="704">
                  <c:v>98.173000000000002</c:v>
                </c:pt>
                <c:pt idx="705">
                  <c:v>98.13</c:v>
                </c:pt>
                <c:pt idx="706">
                  <c:v>98.093999999999994</c:v>
                </c:pt>
                <c:pt idx="707">
                  <c:v>98.012</c:v>
                </c:pt>
                <c:pt idx="708">
                  <c:v>97.908000000000001</c:v>
                </c:pt>
                <c:pt idx="709">
                  <c:v>97.825000000000003</c:v>
                </c:pt>
                <c:pt idx="710">
                  <c:v>97.631</c:v>
                </c:pt>
                <c:pt idx="711">
                  <c:v>97.483999999999995</c:v>
                </c:pt>
                <c:pt idx="712">
                  <c:v>97.516000000000005</c:v>
                </c:pt>
                <c:pt idx="713">
                  <c:v>97.742999999999995</c:v>
                </c:pt>
                <c:pt idx="714">
                  <c:v>97.944999999999993</c:v>
                </c:pt>
                <c:pt idx="715">
                  <c:v>97.995000000000005</c:v>
                </c:pt>
                <c:pt idx="716">
                  <c:v>98.013999999999996</c:v>
                </c:pt>
                <c:pt idx="717">
                  <c:v>98.031999999999996</c:v>
                </c:pt>
                <c:pt idx="718">
                  <c:v>98.018000000000001</c:v>
                </c:pt>
                <c:pt idx="719">
                  <c:v>97.989000000000004</c:v>
                </c:pt>
                <c:pt idx="720">
                  <c:v>97.917000000000002</c:v>
                </c:pt>
                <c:pt idx="721">
                  <c:v>97.86</c:v>
                </c:pt>
                <c:pt idx="722">
                  <c:v>97.715999999999994</c:v>
                </c:pt>
                <c:pt idx="723">
                  <c:v>97.49</c:v>
                </c:pt>
                <c:pt idx="724">
                  <c:v>97.349000000000004</c:v>
                </c:pt>
                <c:pt idx="725">
                  <c:v>96.974999999999994</c:v>
                </c:pt>
                <c:pt idx="726">
                  <c:v>96.802999999999997</c:v>
                </c:pt>
                <c:pt idx="727">
                  <c:v>96.864000000000004</c:v>
                </c:pt>
                <c:pt idx="728">
                  <c:v>97.221000000000004</c:v>
                </c:pt>
                <c:pt idx="729">
                  <c:v>97.677999999999997</c:v>
                </c:pt>
                <c:pt idx="730">
                  <c:v>97.819000000000003</c:v>
                </c:pt>
                <c:pt idx="731">
                  <c:v>97.927000000000007</c:v>
                </c:pt>
                <c:pt idx="732">
                  <c:v>97.956000000000003</c:v>
                </c:pt>
                <c:pt idx="733">
                  <c:v>97.966999999999999</c:v>
                </c:pt>
                <c:pt idx="734">
                  <c:v>97.948999999999998</c:v>
                </c:pt>
                <c:pt idx="735">
                  <c:v>97.87</c:v>
                </c:pt>
                <c:pt idx="736">
                  <c:v>97.813000000000002</c:v>
                </c:pt>
                <c:pt idx="737">
                  <c:v>97.673000000000002</c:v>
                </c:pt>
                <c:pt idx="738">
                  <c:v>97.442999999999998</c:v>
                </c:pt>
                <c:pt idx="739">
                  <c:v>97.313000000000002</c:v>
                </c:pt>
                <c:pt idx="740">
                  <c:v>96.99</c:v>
                </c:pt>
                <c:pt idx="741">
                  <c:v>96.766999999999996</c:v>
                </c:pt>
                <c:pt idx="742">
                  <c:v>96.701999999999998</c:v>
                </c:pt>
                <c:pt idx="743">
                  <c:v>96.756</c:v>
                </c:pt>
                <c:pt idx="744">
                  <c:v>96.98</c:v>
                </c:pt>
                <c:pt idx="745">
                  <c:v>97.123999999999995</c:v>
                </c:pt>
                <c:pt idx="746">
                  <c:v>97.260999999999996</c:v>
                </c:pt>
                <c:pt idx="747">
                  <c:v>97.268000000000001</c:v>
                </c:pt>
                <c:pt idx="748">
                  <c:v>97.25</c:v>
                </c:pt>
                <c:pt idx="749">
                  <c:v>97.106999999999999</c:v>
                </c:pt>
                <c:pt idx="750">
                  <c:v>96.837000000000003</c:v>
                </c:pt>
                <c:pt idx="751">
                  <c:v>96.653999999999996</c:v>
                </c:pt>
                <c:pt idx="752">
                  <c:v>96.197000000000003</c:v>
                </c:pt>
                <c:pt idx="753">
                  <c:v>95.661000000000001</c:v>
                </c:pt>
                <c:pt idx="754">
                  <c:v>95.391000000000005</c:v>
                </c:pt>
                <c:pt idx="755">
                  <c:v>94.832999999999998</c:v>
                </c:pt>
                <c:pt idx="756">
                  <c:v>94.52</c:v>
                </c:pt>
                <c:pt idx="757">
                  <c:v>94.397999999999996</c:v>
                </c:pt>
                <c:pt idx="758">
                  <c:v>94.314999999999998</c:v>
                </c:pt>
                <c:pt idx="759">
                  <c:v>94.384</c:v>
                </c:pt>
                <c:pt idx="760">
                  <c:v>94.435000000000002</c:v>
                </c:pt>
                <c:pt idx="761">
                  <c:v>94.463999999999999</c:v>
                </c:pt>
                <c:pt idx="762">
                  <c:v>94.406000000000006</c:v>
                </c:pt>
                <c:pt idx="763">
                  <c:v>94.352999999999994</c:v>
                </c:pt>
                <c:pt idx="764">
                  <c:v>94.18</c:v>
                </c:pt>
                <c:pt idx="765">
                  <c:v>93.938999999999993</c:v>
                </c:pt>
                <c:pt idx="766">
                  <c:v>93.784000000000006</c:v>
                </c:pt>
                <c:pt idx="767">
                  <c:v>93.460999999999999</c:v>
                </c:pt>
                <c:pt idx="768">
                  <c:v>93.093999999999994</c:v>
                </c:pt>
                <c:pt idx="769">
                  <c:v>92.9</c:v>
                </c:pt>
                <c:pt idx="770">
                  <c:v>92.507999999999996</c:v>
                </c:pt>
                <c:pt idx="771">
                  <c:v>92.256</c:v>
                </c:pt>
                <c:pt idx="772">
                  <c:v>92.116</c:v>
                </c:pt>
                <c:pt idx="773">
                  <c:v>92.037000000000006</c:v>
                </c:pt>
                <c:pt idx="774">
                  <c:v>92.165999999999997</c:v>
                </c:pt>
                <c:pt idx="775">
                  <c:v>92.278000000000006</c:v>
                </c:pt>
                <c:pt idx="776">
                  <c:v>92.498000000000005</c:v>
                </c:pt>
                <c:pt idx="777">
                  <c:v>92.638999999999996</c:v>
                </c:pt>
                <c:pt idx="778">
                  <c:v>92.674999999999997</c:v>
                </c:pt>
                <c:pt idx="779">
                  <c:v>92.646000000000001</c:v>
                </c:pt>
                <c:pt idx="780">
                  <c:v>92.563999999999993</c:v>
                </c:pt>
                <c:pt idx="781">
                  <c:v>92.61</c:v>
                </c:pt>
                <c:pt idx="782">
                  <c:v>92.927000000000007</c:v>
                </c:pt>
                <c:pt idx="783">
                  <c:v>93.28</c:v>
                </c:pt>
                <c:pt idx="784">
                  <c:v>93.441999999999993</c:v>
                </c:pt>
                <c:pt idx="785">
                  <c:v>93.697999999999993</c:v>
                </c:pt>
                <c:pt idx="786">
                  <c:v>94.53</c:v>
                </c:pt>
                <c:pt idx="787">
                  <c:v>95.350999999999999</c:v>
                </c:pt>
                <c:pt idx="788">
                  <c:v>97.55</c:v>
                </c:pt>
                <c:pt idx="789">
                  <c:v>97.963999999999999</c:v>
                </c:pt>
                <c:pt idx="790">
                  <c:v>98.100999999999999</c:v>
                </c:pt>
                <c:pt idx="791">
                  <c:v>98.216999999999999</c:v>
                </c:pt>
                <c:pt idx="792">
                  <c:v>98.263999999999996</c:v>
                </c:pt>
                <c:pt idx="793">
                  <c:v>98.266999999999996</c:v>
                </c:pt>
                <c:pt idx="794">
                  <c:v>98.293000000000006</c:v>
                </c:pt>
                <c:pt idx="795">
                  <c:v>98.358000000000004</c:v>
                </c:pt>
                <c:pt idx="796">
                  <c:v>98.415000000000006</c:v>
                </c:pt>
                <c:pt idx="797">
                  <c:v>98.873000000000005</c:v>
                </c:pt>
                <c:pt idx="798">
                  <c:v>99.016999999999996</c:v>
                </c:pt>
                <c:pt idx="799">
                  <c:v>98.992000000000004</c:v>
                </c:pt>
                <c:pt idx="800">
                  <c:v>98.966999999999999</c:v>
                </c:pt>
                <c:pt idx="801">
                  <c:v>98.822999999999993</c:v>
                </c:pt>
                <c:pt idx="802">
                  <c:v>98.808999999999997</c:v>
                </c:pt>
                <c:pt idx="803">
                  <c:v>98.945999999999998</c:v>
                </c:pt>
                <c:pt idx="804">
                  <c:v>98.86</c:v>
                </c:pt>
                <c:pt idx="805">
                  <c:v>98.963999999999999</c:v>
                </c:pt>
                <c:pt idx="806">
                  <c:v>99.022000000000006</c:v>
                </c:pt>
                <c:pt idx="807">
                  <c:v>98.965000000000003</c:v>
                </c:pt>
                <c:pt idx="808">
                  <c:v>98.924999999999997</c:v>
                </c:pt>
                <c:pt idx="809">
                  <c:v>98.784999999999997</c:v>
                </c:pt>
                <c:pt idx="810">
                  <c:v>98.730999999999995</c:v>
                </c:pt>
                <c:pt idx="811">
                  <c:v>98.894000000000005</c:v>
                </c:pt>
                <c:pt idx="812">
                  <c:v>99.12</c:v>
                </c:pt>
                <c:pt idx="813">
                  <c:v>99.751000000000005</c:v>
                </c:pt>
                <c:pt idx="814">
                  <c:v>99.930999999999997</c:v>
                </c:pt>
                <c:pt idx="815">
                  <c:v>100.414</c:v>
                </c:pt>
                <c:pt idx="816">
                  <c:v>100.94499999999999</c:v>
                </c:pt>
                <c:pt idx="817">
                  <c:v>101.288</c:v>
                </c:pt>
                <c:pt idx="818">
                  <c:v>101.479</c:v>
                </c:pt>
                <c:pt idx="819">
                  <c:v>101.31</c:v>
                </c:pt>
                <c:pt idx="820">
                  <c:v>101.274</c:v>
                </c:pt>
                <c:pt idx="821">
                  <c:v>101.11199999999999</c:v>
                </c:pt>
                <c:pt idx="822">
                  <c:v>100.982</c:v>
                </c:pt>
                <c:pt idx="823">
                  <c:v>100.914</c:v>
                </c:pt>
                <c:pt idx="824">
                  <c:v>100.76600000000001</c:v>
                </c:pt>
                <c:pt idx="825">
                  <c:v>100.745</c:v>
                </c:pt>
                <c:pt idx="826">
                  <c:v>100.788</c:v>
                </c:pt>
                <c:pt idx="827">
                  <c:v>101.474</c:v>
                </c:pt>
                <c:pt idx="828">
                  <c:v>102.163</c:v>
                </c:pt>
                <c:pt idx="829">
                  <c:v>102.185</c:v>
                </c:pt>
                <c:pt idx="830">
                  <c:v>102.077</c:v>
                </c:pt>
                <c:pt idx="831">
                  <c:v>102.05200000000001</c:v>
                </c:pt>
                <c:pt idx="832">
                  <c:v>102.066</c:v>
                </c:pt>
                <c:pt idx="833">
                  <c:v>102.16</c:v>
                </c:pt>
                <c:pt idx="834">
                  <c:v>102.309</c:v>
                </c:pt>
                <c:pt idx="835">
                  <c:v>102.59</c:v>
                </c:pt>
                <c:pt idx="836">
                  <c:v>102.95099999999999</c:v>
                </c:pt>
                <c:pt idx="837">
                  <c:v>103.10299999999999</c:v>
                </c:pt>
                <c:pt idx="838">
                  <c:v>103.251</c:v>
                </c:pt>
                <c:pt idx="839">
                  <c:v>103.821</c:v>
                </c:pt>
                <c:pt idx="840">
                  <c:v>104.619</c:v>
                </c:pt>
                <c:pt idx="841">
                  <c:v>105.03</c:v>
                </c:pt>
                <c:pt idx="842">
                  <c:v>105.976</c:v>
                </c:pt>
                <c:pt idx="843">
                  <c:v>107.02200000000001</c:v>
                </c:pt>
                <c:pt idx="844">
                  <c:v>107.571</c:v>
                </c:pt>
                <c:pt idx="845">
                  <c:v>108.852</c:v>
                </c:pt>
                <c:pt idx="846">
                  <c:v>110.42400000000001</c:v>
                </c:pt>
                <c:pt idx="847">
                  <c:v>111.337</c:v>
                </c:pt>
                <c:pt idx="848">
                  <c:v>113.342</c:v>
                </c:pt>
                <c:pt idx="849">
                  <c:v>115.003</c:v>
                </c:pt>
                <c:pt idx="850">
                  <c:v>115.801</c:v>
                </c:pt>
                <c:pt idx="851">
                  <c:v>116.976</c:v>
                </c:pt>
                <c:pt idx="852">
                  <c:v>117.79900000000001</c:v>
                </c:pt>
                <c:pt idx="853">
                  <c:v>118.14</c:v>
                </c:pt>
                <c:pt idx="854">
                  <c:v>118.782</c:v>
                </c:pt>
                <c:pt idx="855">
                  <c:v>119.351</c:v>
                </c:pt>
                <c:pt idx="856">
                  <c:v>119.58</c:v>
                </c:pt>
                <c:pt idx="857">
                  <c:v>119.997</c:v>
                </c:pt>
                <c:pt idx="858">
                  <c:v>120.633</c:v>
                </c:pt>
                <c:pt idx="859">
                  <c:v>121.221</c:v>
                </c:pt>
                <c:pt idx="860">
                  <c:v>122.92</c:v>
                </c:pt>
                <c:pt idx="861">
                  <c:v>124.907</c:v>
                </c:pt>
                <c:pt idx="862">
                  <c:v>125.86</c:v>
                </c:pt>
                <c:pt idx="863">
                  <c:v>127.46</c:v>
                </c:pt>
                <c:pt idx="864">
                  <c:v>128.59200000000001</c:v>
                </c:pt>
                <c:pt idx="865">
                  <c:v>129.001</c:v>
                </c:pt>
                <c:pt idx="866">
                  <c:v>129.56800000000001</c:v>
                </c:pt>
                <c:pt idx="867">
                  <c:v>129.91900000000001</c:v>
                </c:pt>
                <c:pt idx="868">
                  <c:v>130.06899999999999</c:v>
                </c:pt>
                <c:pt idx="869">
                  <c:v>130.31800000000001</c:v>
                </c:pt>
                <c:pt idx="870">
                  <c:v>130.446</c:v>
                </c:pt>
                <c:pt idx="871">
                  <c:v>130.446</c:v>
                </c:pt>
                <c:pt idx="872">
                  <c:v>130.399</c:v>
                </c:pt>
                <c:pt idx="873">
                  <c:v>130.655</c:v>
                </c:pt>
                <c:pt idx="874">
                  <c:v>130.893</c:v>
                </c:pt>
                <c:pt idx="875">
                  <c:v>131.40600000000001</c:v>
                </c:pt>
                <c:pt idx="876">
                  <c:v>131.76900000000001</c:v>
                </c:pt>
                <c:pt idx="877">
                  <c:v>131.864</c:v>
                </c:pt>
                <c:pt idx="878">
                  <c:v>131.905</c:v>
                </c:pt>
                <c:pt idx="879">
                  <c:v>131.733</c:v>
                </c:pt>
                <c:pt idx="880">
                  <c:v>131.56100000000001</c:v>
                </c:pt>
                <c:pt idx="881">
                  <c:v>131.107</c:v>
                </c:pt>
                <c:pt idx="882">
                  <c:v>130.511</c:v>
                </c:pt>
                <c:pt idx="883">
                  <c:v>130.16300000000001</c:v>
                </c:pt>
                <c:pt idx="884">
                  <c:v>129.392</c:v>
                </c:pt>
                <c:pt idx="885">
                  <c:v>128.55199999999999</c:v>
                </c:pt>
                <c:pt idx="886">
                  <c:v>128.11799999999999</c:v>
                </c:pt>
                <c:pt idx="887">
                  <c:v>127.187</c:v>
                </c:pt>
                <c:pt idx="888">
                  <c:v>126.23399999999999</c:v>
                </c:pt>
                <c:pt idx="889">
                  <c:v>125.741</c:v>
                </c:pt>
                <c:pt idx="890">
                  <c:v>124.76900000000001</c:v>
                </c:pt>
                <c:pt idx="891">
                  <c:v>123.637</c:v>
                </c:pt>
                <c:pt idx="892">
                  <c:v>123.108</c:v>
                </c:pt>
                <c:pt idx="893">
                  <c:v>121.98</c:v>
                </c:pt>
                <c:pt idx="894">
                  <c:v>120.61799999999999</c:v>
                </c:pt>
                <c:pt idx="895">
                  <c:v>119.99</c:v>
                </c:pt>
                <c:pt idx="896">
                  <c:v>118.64100000000001</c:v>
                </c:pt>
                <c:pt idx="897">
                  <c:v>115.672</c:v>
                </c:pt>
                <c:pt idx="898">
                  <c:v>114.236</c:v>
                </c:pt>
                <c:pt idx="899">
                  <c:v>112.264</c:v>
                </c:pt>
                <c:pt idx="900">
                  <c:v>111.619</c:v>
                </c:pt>
                <c:pt idx="901">
                  <c:v>111.55</c:v>
                </c:pt>
                <c:pt idx="902">
                  <c:v>111.714</c:v>
                </c:pt>
                <c:pt idx="903">
                  <c:v>112.04</c:v>
                </c:pt>
                <c:pt idx="904">
                  <c:v>112.218</c:v>
                </c:pt>
                <c:pt idx="905">
                  <c:v>112.58799999999999</c:v>
                </c:pt>
                <c:pt idx="906">
                  <c:v>112.922</c:v>
                </c:pt>
                <c:pt idx="907">
                  <c:v>113.056</c:v>
                </c:pt>
                <c:pt idx="908">
                  <c:v>113.172</c:v>
                </c:pt>
                <c:pt idx="909">
                  <c:v>113.14</c:v>
                </c:pt>
                <c:pt idx="910">
                  <c:v>113.078</c:v>
                </c:pt>
                <c:pt idx="911">
                  <c:v>112.875</c:v>
                </c:pt>
                <c:pt idx="912">
                  <c:v>112.6</c:v>
                </c:pt>
                <c:pt idx="913">
                  <c:v>112.51300000000001</c:v>
                </c:pt>
                <c:pt idx="914">
                  <c:v>112.357</c:v>
                </c:pt>
                <c:pt idx="915">
                  <c:v>112.184</c:v>
                </c:pt>
                <c:pt idx="916">
                  <c:v>112.07899999999999</c:v>
                </c:pt>
                <c:pt idx="917">
                  <c:v>111.789</c:v>
                </c:pt>
                <c:pt idx="918">
                  <c:v>111.41200000000001</c:v>
                </c:pt>
                <c:pt idx="919">
                  <c:v>111.205</c:v>
                </c:pt>
                <c:pt idx="920">
                  <c:v>110.77</c:v>
                </c:pt>
                <c:pt idx="921">
                  <c:v>110.29600000000001</c:v>
                </c:pt>
                <c:pt idx="922">
                  <c:v>110.027</c:v>
                </c:pt>
                <c:pt idx="923">
                  <c:v>109.465</c:v>
                </c:pt>
                <c:pt idx="924">
                  <c:v>108.86199999999999</c:v>
                </c:pt>
                <c:pt idx="925">
                  <c:v>108.541</c:v>
                </c:pt>
                <c:pt idx="926">
                  <c:v>107.91</c:v>
                </c:pt>
                <c:pt idx="927">
                  <c:v>107.3</c:v>
                </c:pt>
                <c:pt idx="928">
                  <c:v>107.005</c:v>
                </c:pt>
                <c:pt idx="929">
                  <c:v>106.738</c:v>
                </c:pt>
                <c:pt idx="930">
                  <c:v>107.294</c:v>
                </c:pt>
                <c:pt idx="931">
                  <c:v>107.86</c:v>
                </c:pt>
                <c:pt idx="932">
                  <c:v>109.17</c:v>
                </c:pt>
                <c:pt idx="933">
                  <c:v>110.381</c:v>
                </c:pt>
                <c:pt idx="934">
                  <c:v>110.889</c:v>
                </c:pt>
                <c:pt idx="935">
                  <c:v>111.676</c:v>
                </c:pt>
                <c:pt idx="936">
                  <c:v>112.125</c:v>
                </c:pt>
                <c:pt idx="937">
                  <c:v>112.274</c:v>
                </c:pt>
                <c:pt idx="938">
                  <c:v>112.492</c:v>
                </c:pt>
                <c:pt idx="939">
                  <c:v>112.648</c:v>
                </c:pt>
                <c:pt idx="940">
                  <c:v>112.663</c:v>
                </c:pt>
                <c:pt idx="941">
                  <c:v>112.583</c:v>
                </c:pt>
                <c:pt idx="942">
                  <c:v>112.366</c:v>
                </c:pt>
                <c:pt idx="943">
                  <c:v>112.22799999999999</c:v>
                </c:pt>
                <c:pt idx="944">
                  <c:v>111.92700000000001</c:v>
                </c:pt>
                <c:pt idx="945">
                  <c:v>111.623</c:v>
                </c:pt>
                <c:pt idx="946">
                  <c:v>111.46299999999999</c:v>
                </c:pt>
                <c:pt idx="947">
                  <c:v>111.123</c:v>
                </c:pt>
                <c:pt idx="948">
                  <c:v>110.90900000000001</c:v>
                </c:pt>
                <c:pt idx="949">
                  <c:v>110.902</c:v>
                </c:pt>
                <c:pt idx="950">
                  <c:v>110.96</c:v>
                </c:pt>
                <c:pt idx="951">
                  <c:v>111</c:v>
                </c:pt>
                <c:pt idx="952">
                  <c:v>110.982</c:v>
                </c:pt>
                <c:pt idx="953">
                  <c:v>110.877</c:v>
                </c:pt>
                <c:pt idx="954">
                  <c:v>110.747</c:v>
                </c:pt>
                <c:pt idx="955">
                  <c:v>110.678</c:v>
                </c:pt>
                <c:pt idx="956">
                  <c:v>110.526</c:v>
                </c:pt>
                <c:pt idx="957">
                  <c:v>110.349</c:v>
                </c:pt>
                <c:pt idx="958">
                  <c:v>110.28400000000001</c:v>
                </c:pt>
                <c:pt idx="959">
                  <c:v>110.4</c:v>
                </c:pt>
                <c:pt idx="960">
                  <c:v>110.788</c:v>
                </c:pt>
                <c:pt idx="961">
                  <c:v>110.98699999999999</c:v>
                </c:pt>
                <c:pt idx="962">
                  <c:v>111.23099999999999</c:v>
                </c:pt>
                <c:pt idx="963">
                  <c:v>111.361</c:v>
                </c:pt>
                <c:pt idx="964">
                  <c:v>111.39</c:v>
                </c:pt>
                <c:pt idx="965">
                  <c:v>111.54600000000001</c:v>
                </c:pt>
                <c:pt idx="966">
                  <c:v>111.746</c:v>
                </c:pt>
                <c:pt idx="967">
                  <c:v>111.833</c:v>
                </c:pt>
                <c:pt idx="968">
                  <c:v>111.917</c:v>
                </c:pt>
                <c:pt idx="969">
                  <c:v>111.88800000000001</c:v>
                </c:pt>
                <c:pt idx="970">
                  <c:v>111.819</c:v>
                </c:pt>
                <c:pt idx="971">
                  <c:v>111.703</c:v>
                </c:pt>
                <c:pt idx="972">
                  <c:v>111.667</c:v>
                </c:pt>
                <c:pt idx="973">
                  <c:v>111.65600000000001</c:v>
                </c:pt>
                <c:pt idx="974">
                  <c:v>111.63500000000001</c:v>
                </c:pt>
                <c:pt idx="975">
                  <c:v>111.51600000000001</c:v>
                </c:pt>
                <c:pt idx="976">
                  <c:v>111.443</c:v>
                </c:pt>
                <c:pt idx="977">
                  <c:v>111.248</c:v>
                </c:pt>
                <c:pt idx="978">
                  <c:v>111.027</c:v>
                </c:pt>
                <c:pt idx="979">
                  <c:v>110.911</c:v>
                </c:pt>
                <c:pt idx="980">
                  <c:v>110.646</c:v>
                </c:pt>
                <c:pt idx="981">
                  <c:v>110.45</c:v>
                </c:pt>
                <c:pt idx="982">
                  <c:v>110.389</c:v>
                </c:pt>
                <c:pt idx="983">
                  <c:v>110.386</c:v>
                </c:pt>
                <c:pt idx="984">
                  <c:v>110.458</c:v>
                </c:pt>
                <c:pt idx="985">
                  <c:v>110.56699999999999</c:v>
                </c:pt>
                <c:pt idx="986">
                  <c:v>110.828</c:v>
                </c:pt>
                <c:pt idx="987">
                  <c:v>111.108</c:v>
                </c:pt>
                <c:pt idx="988">
                  <c:v>111.217</c:v>
                </c:pt>
                <c:pt idx="989">
                  <c:v>111.387</c:v>
                </c:pt>
                <c:pt idx="990">
                  <c:v>111.485</c:v>
                </c:pt>
                <c:pt idx="991">
                  <c:v>111.554</c:v>
                </c:pt>
                <c:pt idx="992">
                  <c:v>111.881</c:v>
                </c:pt>
                <c:pt idx="993">
                  <c:v>112.577</c:v>
                </c:pt>
                <c:pt idx="994">
                  <c:v>113.01600000000001</c:v>
                </c:pt>
                <c:pt idx="995">
                  <c:v>113.91200000000001</c:v>
                </c:pt>
                <c:pt idx="996">
                  <c:v>114.648</c:v>
                </c:pt>
                <c:pt idx="997">
                  <c:v>114.94499999999999</c:v>
                </c:pt>
                <c:pt idx="998">
                  <c:v>115.754</c:v>
                </c:pt>
                <c:pt idx="999">
                  <c:v>116.871</c:v>
                </c:pt>
                <c:pt idx="1000">
                  <c:v>117.462</c:v>
                </c:pt>
                <c:pt idx="1001">
                  <c:v>118.517</c:v>
                </c:pt>
                <c:pt idx="1002">
                  <c:v>119.09399999999999</c:v>
                </c:pt>
                <c:pt idx="1003">
                  <c:v>119.25700000000001</c:v>
                </c:pt>
                <c:pt idx="1004">
                  <c:v>119.511</c:v>
                </c:pt>
                <c:pt idx="1005">
                  <c:v>119.834</c:v>
                </c:pt>
                <c:pt idx="1006">
                  <c:v>120.01900000000001</c:v>
                </c:pt>
                <c:pt idx="1007">
                  <c:v>120.468</c:v>
                </c:pt>
                <c:pt idx="1008">
                  <c:v>121.11199999999999</c:v>
                </c:pt>
                <c:pt idx="1009">
                  <c:v>121.45099999999999</c:v>
                </c:pt>
                <c:pt idx="1010">
                  <c:v>122.054</c:v>
                </c:pt>
                <c:pt idx="1011">
                  <c:v>122.467</c:v>
                </c:pt>
                <c:pt idx="1012">
                  <c:v>122.599</c:v>
                </c:pt>
                <c:pt idx="1013">
                  <c:v>122.771</c:v>
                </c:pt>
                <c:pt idx="1014">
                  <c:v>123.161</c:v>
                </c:pt>
                <c:pt idx="1015">
                  <c:v>123.498</c:v>
                </c:pt>
                <c:pt idx="1016">
                  <c:v>124.345</c:v>
                </c:pt>
                <c:pt idx="1017">
                  <c:v>125.163</c:v>
                </c:pt>
                <c:pt idx="1018">
                  <c:v>125.496</c:v>
                </c:pt>
                <c:pt idx="1019">
                  <c:v>126.00700000000001</c:v>
                </c:pt>
                <c:pt idx="1020">
                  <c:v>126.413</c:v>
                </c:pt>
                <c:pt idx="1021">
                  <c:v>126.614</c:v>
                </c:pt>
                <c:pt idx="1022">
                  <c:v>126.965</c:v>
                </c:pt>
                <c:pt idx="1023">
                  <c:v>127.25</c:v>
                </c:pt>
                <c:pt idx="1024">
                  <c:v>127.345</c:v>
                </c:pt>
                <c:pt idx="1025">
                  <c:v>127.422</c:v>
                </c:pt>
                <c:pt idx="1026">
                  <c:v>127.499</c:v>
                </c:pt>
                <c:pt idx="1027">
                  <c:v>127.598</c:v>
                </c:pt>
                <c:pt idx="1028">
                  <c:v>127.875</c:v>
                </c:pt>
                <c:pt idx="1029">
                  <c:v>128.11600000000001</c:v>
                </c:pt>
                <c:pt idx="1030">
                  <c:v>128.23699999999999</c:v>
                </c:pt>
                <c:pt idx="1031">
                  <c:v>128.44499999999999</c:v>
                </c:pt>
                <c:pt idx="1032">
                  <c:v>128.63200000000001</c:v>
                </c:pt>
                <c:pt idx="1033">
                  <c:v>128.71199999999999</c:v>
                </c:pt>
                <c:pt idx="1034">
                  <c:v>128.767</c:v>
                </c:pt>
                <c:pt idx="1035">
                  <c:v>128.684</c:v>
                </c:pt>
                <c:pt idx="1036">
                  <c:v>128.62899999999999</c:v>
                </c:pt>
                <c:pt idx="1037">
                  <c:v>128.56</c:v>
                </c:pt>
                <c:pt idx="1038">
                  <c:v>128.55600000000001</c:v>
                </c:pt>
                <c:pt idx="1039">
                  <c:v>128.542</c:v>
                </c:pt>
                <c:pt idx="1040">
                  <c:v>128.458</c:v>
                </c:pt>
                <c:pt idx="1041">
                  <c:v>128.28299999999999</c:v>
                </c:pt>
                <c:pt idx="1042">
                  <c:v>128.15899999999999</c:v>
                </c:pt>
                <c:pt idx="1043">
                  <c:v>127.834</c:v>
                </c:pt>
                <c:pt idx="1044">
                  <c:v>127.42100000000001</c:v>
                </c:pt>
                <c:pt idx="1045">
                  <c:v>127.184</c:v>
                </c:pt>
                <c:pt idx="1046">
                  <c:v>126.95</c:v>
                </c:pt>
                <c:pt idx="1047">
                  <c:v>127.28700000000001</c:v>
                </c:pt>
                <c:pt idx="1048">
                  <c:v>127.568</c:v>
                </c:pt>
                <c:pt idx="1049">
                  <c:v>128.11600000000001</c:v>
                </c:pt>
                <c:pt idx="1050">
                  <c:v>128.46</c:v>
                </c:pt>
                <c:pt idx="1051">
                  <c:v>128.518</c:v>
                </c:pt>
                <c:pt idx="1052">
                  <c:v>128.43799999999999</c:v>
                </c:pt>
                <c:pt idx="1053">
                  <c:v>128.15</c:v>
                </c:pt>
                <c:pt idx="1054">
                  <c:v>127.923</c:v>
                </c:pt>
                <c:pt idx="1055">
                  <c:v>127.372</c:v>
                </c:pt>
                <c:pt idx="1056">
                  <c:v>126.729</c:v>
                </c:pt>
                <c:pt idx="1057">
                  <c:v>126.401</c:v>
                </c:pt>
                <c:pt idx="1058">
                  <c:v>125.795</c:v>
                </c:pt>
                <c:pt idx="1059">
                  <c:v>125.19199999999999</c:v>
                </c:pt>
                <c:pt idx="1060">
                  <c:v>124.88500000000001</c:v>
                </c:pt>
                <c:pt idx="1061">
                  <c:v>124.214</c:v>
                </c:pt>
                <c:pt idx="1062">
                  <c:v>123.458</c:v>
                </c:pt>
                <c:pt idx="1063">
                  <c:v>123.071</c:v>
                </c:pt>
                <c:pt idx="1064">
                  <c:v>122.249</c:v>
                </c:pt>
                <c:pt idx="1065">
                  <c:v>121.3</c:v>
                </c:pt>
                <c:pt idx="1066">
                  <c:v>120.833</c:v>
                </c:pt>
                <c:pt idx="1067">
                  <c:v>119.648</c:v>
                </c:pt>
                <c:pt idx="1068">
                  <c:v>117.828</c:v>
                </c:pt>
                <c:pt idx="1069">
                  <c:v>117.245</c:v>
                </c:pt>
                <c:pt idx="1070">
                  <c:v>116.578</c:v>
                </c:pt>
                <c:pt idx="1071">
                  <c:v>116.21899999999999</c:v>
                </c:pt>
                <c:pt idx="1072">
                  <c:v>116.081</c:v>
                </c:pt>
                <c:pt idx="1073">
                  <c:v>115.80200000000001</c:v>
                </c:pt>
                <c:pt idx="1074">
                  <c:v>115.476</c:v>
                </c:pt>
                <c:pt idx="1075">
                  <c:v>115.277</c:v>
                </c:pt>
                <c:pt idx="1076">
                  <c:v>114.79900000000001</c:v>
                </c:pt>
                <c:pt idx="1077">
                  <c:v>114.26900000000001</c:v>
                </c:pt>
                <c:pt idx="1078">
                  <c:v>113.998</c:v>
                </c:pt>
                <c:pt idx="1079">
                  <c:v>113.425</c:v>
                </c:pt>
                <c:pt idx="1080">
                  <c:v>112.83</c:v>
                </c:pt>
                <c:pt idx="1081">
                  <c:v>112.544</c:v>
                </c:pt>
                <c:pt idx="1082">
                  <c:v>112.17400000000001</c:v>
                </c:pt>
                <c:pt idx="1083">
                  <c:v>112.131</c:v>
                </c:pt>
                <c:pt idx="1084">
                  <c:v>112.211</c:v>
                </c:pt>
                <c:pt idx="1085">
                  <c:v>112.411</c:v>
                </c:pt>
                <c:pt idx="1086">
                  <c:v>112.556</c:v>
                </c:pt>
                <c:pt idx="1087">
                  <c:v>112.596</c:v>
                </c:pt>
                <c:pt idx="1088">
                  <c:v>112.64700000000001</c:v>
                </c:pt>
                <c:pt idx="1089">
                  <c:v>112.738</c:v>
                </c:pt>
                <c:pt idx="1090">
                  <c:v>112.774</c:v>
                </c:pt>
                <c:pt idx="1091">
                  <c:v>112.821</c:v>
                </c:pt>
                <c:pt idx="1092">
                  <c:v>112.756</c:v>
                </c:pt>
                <c:pt idx="1093">
                  <c:v>112.684</c:v>
                </c:pt>
                <c:pt idx="1094">
                  <c:v>112.44799999999999</c:v>
                </c:pt>
                <c:pt idx="1095">
                  <c:v>112.343</c:v>
                </c:pt>
                <c:pt idx="1096">
                  <c:v>112.36199999999999</c:v>
                </c:pt>
                <c:pt idx="1097">
                  <c:v>112.492</c:v>
                </c:pt>
                <c:pt idx="1098">
                  <c:v>112.63</c:v>
                </c:pt>
                <c:pt idx="1099">
                  <c:v>112.681</c:v>
                </c:pt>
                <c:pt idx="1100">
                  <c:v>112.67400000000001</c:v>
                </c:pt>
                <c:pt idx="1101">
                  <c:v>112.634</c:v>
                </c:pt>
                <c:pt idx="1102">
                  <c:v>112.598</c:v>
                </c:pt>
                <c:pt idx="1103">
                  <c:v>112.511</c:v>
                </c:pt>
                <c:pt idx="1104">
                  <c:v>112.392</c:v>
                </c:pt>
                <c:pt idx="1105">
                  <c:v>112.319</c:v>
                </c:pt>
                <c:pt idx="1106">
                  <c:v>112.131</c:v>
                </c:pt>
                <c:pt idx="1107">
                  <c:v>111.892</c:v>
                </c:pt>
                <c:pt idx="1108">
                  <c:v>111.736</c:v>
                </c:pt>
                <c:pt idx="1109">
                  <c:v>111.435</c:v>
                </c:pt>
                <c:pt idx="1110">
                  <c:v>111.232</c:v>
                </c:pt>
                <c:pt idx="1111">
                  <c:v>111.167</c:v>
                </c:pt>
                <c:pt idx="1112">
                  <c:v>111.15600000000001</c:v>
                </c:pt>
                <c:pt idx="1113">
                  <c:v>111.20399999999999</c:v>
                </c:pt>
                <c:pt idx="1114">
                  <c:v>111.23699999999999</c:v>
                </c:pt>
                <c:pt idx="1115">
                  <c:v>111.277</c:v>
                </c:pt>
                <c:pt idx="1116">
                  <c:v>111.26900000000001</c:v>
                </c:pt>
                <c:pt idx="1117">
                  <c:v>111.33499999999999</c:v>
                </c:pt>
                <c:pt idx="1118">
                  <c:v>111.636</c:v>
                </c:pt>
                <c:pt idx="1119">
                  <c:v>112.089</c:v>
                </c:pt>
                <c:pt idx="1120">
                  <c:v>112.325</c:v>
                </c:pt>
                <c:pt idx="1121">
                  <c:v>112.746</c:v>
                </c:pt>
                <c:pt idx="1122">
                  <c:v>113.00700000000001</c:v>
                </c:pt>
                <c:pt idx="1123">
                  <c:v>113.08</c:v>
                </c:pt>
                <c:pt idx="1124">
                  <c:v>113.123</c:v>
                </c:pt>
                <c:pt idx="1125">
                  <c:v>113.05500000000001</c:v>
                </c:pt>
                <c:pt idx="1126">
                  <c:v>112.979</c:v>
                </c:pt>
                <c:pt idx="1127">
                  <c:v>112.761</c:v>
                </c:pt>
                <c:pt idx="1128">
                  <c:v>112.72199999999999</c:v>
                </c:pt>
                <c:pt idx="1129">
                  <c:v>112.82</c:v>
                </c:pt>
                <c:pt idx="1130">
                  <c:v>113.16800000000001</c:v>
                </c:pt>
                <c:pt idx="1131">
                  <c:v>113.60299999999999</c:v>
                </c:pt>
                <c:pt idx="1132">
                  <c:v>113.806</c:v>
                </c:pt>
                <c:pt idx="1133">
                  <c:v>114.187</c:v>
                </c:pt>
                <c:pt idx="1134">
                  <c:v>114.44499999999999</c:v>
                </c:pt>
                <c:pt idx="1135">
                  <c:v>114.517</c:v>
                </c:pt>
                <c:pt idx="1136">
                  <c:v>114.575</c:v>
                </c:pt>
                <c:pt idx="1137">
                  <c:v>114.492</c:v>
                </c:pt>
                <c:pt idx="1138">
                  <c:v>114.39400000000001</c:v>
                </c:pt>
                <c:pt idx="1139">
                  <c:v>114.119</c:v>
                </c:pt>
                <c:pt idx="1140">
                  <c:v>113.739</c:v>
                </c:pt>
                <c:pt idx="1141">
                  <c:v>113.521</c:v>
                </c:pt>
                <c:pt idx="1142">
                  <c:v>113.054</c:v>
                </c:pt>
                <c:pt idx="1143">
                  <c:v>112.568</c:v>
                </c:pt>
                <c:pt idx="1144">
                  <c:v>112.416</c:v>
                </c:pt>
                <c:pt idx="1145">
                  <c:v>112.565</c:v>
                </c:pt>
                <c:pt idx="1146">
                  <c:v>113.17400000000001</c:v>
                </c:pt>
                <c:pt idx="1147">
                  <c:v>113.515</c:v>
                </c:pt>
                <c:pt idx="1148">
                  <c:v>114.062</c:v>
                </c:pt>
                <c:pt idx="1149">
                  <c:v>114.40300000000001</c:v>
                </c:pt>
                <c:pt idx="1150">
                  <c:v>114.498</c:v>
                </c:pt>
                <c:pt idx="1151">
                  <c:v>114.60299999999999</c:v>
                </c:pt>
                <c:pt idx="1152">
                  <c:v>114.57</c:v>
                </c:pt>
                <c:pt idx="1153">
                  <c:v>114.527</c:v>
                </c:pt>
                <c:pt idx="1154">
                  <c:v>114.375</c:v>
                </c:pt>
                <c:pt idx="1155">
                  <c:v>114.158</c:v>
                </c:pt>
                <c:pt idx="1156">
                  <c:v>114.027</c:v>
                </c:pt>
                <c:pt idx="1157">
                  <c:v>113.705</c:v>
                </c:pt>
                <c:pt idx="1158">
                  <c:v>113.33499999999999</c:v>
                </c:pt>
                <c:pt idx="1159">
                  <c:v>113.197</c:v>
                </c:pt>
                <c:pt idx="1160">
                  <c:v>113.401</c:v>
                </c:pt>
                <c:pt idx="1161">
                  <c:v>114.148</c:v>
                </c:pt>
                <c:pt idx="1162">
                  <c:v>114.61199999999999</c:v>
                </c:pt>
                <c:pt idx="1163">
                  <c:v>115.547</c:v>
                </c:pt>
                <c:pt idx="1164">
                  <c:v>116.36</c:v>
                </c:pt>
                <c:pt idx="1165">
                  <c:v>116.70399999999999</c:v>
                </c:pt>
                <c:pt idx="1166">
                  <c:v>117.194</c:v>
                </c:pt>
                <c:pt idx="1167">
                  <c:v>117.48</c:v>
                </c:pt>
                <c:pt idx="1168">
                  <c:v>117.54900000000001</c:v>
                </c:pt>
                <c:pt idx="1169">
                  <c:v>117.553</c:v>
                </c:pt>
                <c:pt idx="1170">
                  <c:v>117.379</c:v>
                </c:pt>
                <c:pt idx="1171">
                  <c:v>117.242</c:v>
                </c:pt>
                <c:pt idx="1172">
                  <c:v>116.86499999999999</c:v>
                </c:pt>
                <c:pt idx="1173">
                  <c:v>116.405</c:v>
                </c:pt>
                <c:pt idx="1174">
                  <c:v>116.14400000000001</c:v>
                </c:pt>
                <c:pt idx="1175">
                  <c:v>115.63200000000001</c:v>
                </c:pt>
                <c:pt idx="1176">
                  <c:v>115.488</c:v>
                </c:pt>
                <c:pt idx="1177">
                  <c:v>115.52</c:v>
                </c:pt>
                <c:pt idx="1178">
                  <c:v>115.64400000000001</c:v>
                </c:pt>
                <c:pt idx="1179">
                  <c:v>115.709</c:v>
                </c:pt>
                <c:pt idx="1180">
                  <c:v>115.706</c:v>
                </c:pt>
                <c:pt idx="1181">
                  <c:v>115.633</c:v>
                </c:pt>
                <c:pt idx="1182">
                  <c:v>115.449</c:v>
                </c:pt>
                <c:pt idx="1183">
                  <c:v>115.318</c:v>
                </c:pt>
                <c:pt idx="1184">
                  <c:v>115.036</c:v>
                </c:pt>
                <c:pt idx="1185">
                  <c:v>114.742</c:v>
                </c:pt>
                <c:pt idx="1186">
                  <c:v>114.59699999999999</c:v>
                </c:pt>
                <c:pt idx="1187">
                  <c:v>114.209</c:v>
                </c:pt>
                <c:pt idx="1188">
                  <c:v>113.756</c:v>
                </c:pt>
                <c:pt idx="1189">
                  <c:v>113.521</c:v>
                </c:pt>
                <c:pt idx="1190">
                  <c:v>113.3</c:v>
                </c:pt>
                <c:pt idx="1191">
                  <c:v>113.72799999999999</c:v>
                </c:pt>
                <c:pt idx="1192">
                  <c:v>114.15900000000001</c:v>
                </c:pt>
                <c:pt idx="1193">
                  <c:v>115.196</c:v>
                </c:pt>
                <c:pt idx="1194">
                  <c:v>116.161</c:v>
                </c:pt>
                <c:pt idx="1195">
                  <c:v>116.56399999999999</c:v>
                </c:pt>
                <c:pt idx="1196">
                  <c:v>117.176</c:v>
                </c:pt>
                <c:pt idx="1197">
                  <c:v>117.54300000000001</c:v>
                </c:pt>
                <c:pt idx="1198">
                  <c:v>117.637</c:v>
                </c:pt>
                <c:pt idx="1199">
                  <c:v>117.663</c:v>
                </c:pt>
                <c:pt idx="1200">
                  <c:v>117.514</c:v>
                </c:pt>
                <c:pt idx="1201">
                  <c:v>117.395</c:v>
                </c:pt>
                <c:pt idx="1202">
                  <c:v>117.05800000000001</c:v>
                </c:pt>
                <c:pt idx="1203">
                  <c:v>116.648</c:v>
                </c:pt>
                <c:pt idx="1204">
                  <c:v>116.431</c:v>
                </c:pt>
                <c:pt idx="1205">
                  <c:v>115.92</c:v>
                </c:pt>
                <c:pt idx="1206">
                  <c:v>115.369</c:v>
                </c:pt>
                <c:pt idx="1207">
                  <c:v>115.07899999999999</c:v>
                </c:pt>
                <c:pt idx="1208">
                  <c:v>114.46599999999999</c:v>
                </c:pt>
                <c:pt idx="1209">
                  <c:v>113.861</c:v>
                </c:pt>
                <c:pt idx="1210">
                  <c:v>113.556</c:v>
                </c:pt>
                <c:pt idx="1211">
                  <c:v>112.93600000000001</c:v>
                </c:pt>
                <c:pt idx="1212">
                  <c:v>112.31699999999999</c:v>
                </c:pt>
                <c:pt idx="1213">
                  <c:v>111.998</c:v>
                </c:pt>
                <c:pt idx="1214">
                  <c:v>111.371</c:v>
                </c:pt>
                <c:pt idx="1215">
                  <c:v>110.74</c:v>
                </c:pt>
                <c:pt idx="1216">
                  <c:v>110.41</c:v>
                </c:pt>
                <c:pt idx="1217">
                  <c:v>109.78100000000001</c:v>
                </c:pt>
                <c:pt idx="1218">
                  <c:v>109.139</c:v>
                </c:pt>
                <c:pt idx="1219">
                  <c:v>108.821</c:v>
                </c:pt>
                <c:pt idx="1220">
                  <c:v>108.244</c:v>
                </c:pt>
                <c:pt idx="1221">
                  <c:v>107.818</c:v>
                </c:pt>
                <c:pt idx="1222">
                  <c:v>107.68899999999999</c:v>
                </c:pt>
                <c:pt idx="1223">
                  <c:v>107.599</c:v>
                </c:pt>
                <c:pt idx="1224">
                  <c:v>107.646</c:v>
                </c:pt>
                <c:pt idx="1225">
                  <c:v>107.693</c:v>
                </c:pt>
                <c:pt idx="1226">
                  <c:v>107.79</c:v>
                </c:pt>
                <c:pt idx="1227">
                  <c:v>107.834</c:v>
                </c:pt>
                <c:pt idx="1228">
                  <c:v>107.83</c:v>
                </c:pt>
                <c:pt idx="1229">
                  <c:v>107.747</c:v>
                </c:pt>
                <c:pt idx="1230">
                  <c:v>107.58499999999999</c:v>
                </c:pt>
                <c:pt idx="1231">
                  <c:v>107.473</c:v>
                </c:pt>
                <c:pt idx="1232">
                  <c:v>107.217</c:v>
                </c:pt>
                <c:pt idx="1233">
                  <c:v>106.932</c:v>
                </c:pt>
                <c:pt idx="1234">
                  <c:v>106.774</c:v>
                </c:pt>
                <c:pt idx="1235">
                  <c:v>106.42</c:v>
                </c:pt>
                <c:pt idx="1236">
                  <c:v>106.045</c:v>
                </c:pt>
                <c:pt idx="1237">
                  <c:v>105.843</c:v>
                </c:pt>
                <c:pt idx="1238">
                  <c:v>105.429</c:v>
                </c:pt>
                <c:pt idx="1239">
                  <c:v>104.996</c:v>
                </c:pt>
                <c:pt idx="1240">
                  <c:v>104.76900000000001</c:v>
                </c:pt>
                <c:pt idx="1241">
                  <c:v>104.328</c:v>
                </c:pt>
                <c:pt idx="1242">
                  <c:v>103.874</c:v>
                </c:pt>
                <c:pt idx="1243">
                  <c:v>103.636</c:v>
                </c:pt>
                <c:pt idx="1244">
                  <c:v>103.196</c:v>
                </c:pt>
                <c:pt idx="1245">
                  <c:v>102.73399999999999</c:v>
                </c:pt>
                <c:pt idx="1246">
                  <c:v>102.503</c:v>
                </c:pt>
                <c:pt idx="1247">
                  <c:v>102.04900000000001</c:v>
                </c:pt>
                <c:pt idx="1248">
                  <c:v>101.58</c:v>
                </c:pt>
                <c:pt idx="1249">
                  <c:v>101.35299999999999</c:v>
                </c:pt>
                <c:pt idx="1250">
                  <c:v>100.902</c:v>
                </c:pt>
                <c:pt idx="1251">
                  <c:v>100.473</c:v>
                </c:pt>
                <c:pt idx="1252">
                  <c:v>100.26</c:v>
                </c:pt>
                <c:pt idx="1253">
                  <c:v>99.849000000000004</c:v>
                </c:pt>
                <c:pt idx="1254">
                  <c:v>99.432000000000002</c:v>
                </c:pt>
                <c:pt idx="1255">
                  <c:v>99.222999999999999</c:v>
                </c:pt>
                <c:pt idx="1256">
                  <c:v>98.82</c:v>
                </c:pt>
                <c:pt idx="1257">
                  <c:v>98.414000000000001</c:v>
                </c:pt>
                <c:pt idx="1258">
                  <c:v>98.209000000000003</c:v>
                </c:pt>
                <c:pt idx="1259">
                  <c:v>97.823999999999998</c:v>
                </c:pt>
                <c:pt idx="1260">
                  <c:v>97.435000000000002</c:v>
                </c:pt>
                <c:pt idx="1261">
                  <c:v>97.244</c:v>
                </c:pt>
                <c:pt idx="1262">
                  <c:v>96.87</c:v>
                </c:pt>
                <c:pt idx="1263">
                  <c:v>96.507000000000005</c:v>
                </c:pt>
                <c:pt idx="1264">
                  <c:v>96.32</c:v>
                </c:pt>
                <c:pt idx="1265">
                  <c:v>95.956000000000003</c:v>
                </c:pt>
                <c:pt idx="1266">
                  <c:v>95.563999999999993</c:v>
                </c:pt>
                <c:pt idx="1267">
                  <c:v>95.340999999999994</c:v>
                </c:pt>
                <c:pt idx="1268">
                  <c:v>94.866</c:v>
                </c:pt>
                <c:pt idx="1269">
                  <c:v>94.373000000000005</c:v>
                </c:pt>
                <c:pt idx="1270">
                  <c:v>94.135999999999996</c:v>
                </c:pt>
                <c:pt idx="1271">
                  <c:v>93.688999999999993</c:v>
                </c:pt>
                <c:pt idx="1272">
                  <c:v>93.29</c:v>
                </c:pt>
                <c:pt idx="1273">
                  <c:v>93.11</c:v>
                </c:pt>
                <c:pt idx="1274">
                  <c:v>92.79</c:v>
                </c:pt>
                <c:pt idx="1275">
                  <c:v>92.501999999999995</c:v>
                </c:pt>
                <c:pt idx="1276">
                  <c:v>92.382999999999996</c:v>
                </c:pt>
                <c:pt idx="1277">
                  <c:v>92.128</c:v>
                </c:pt>
                <c:pt idx="1278">
                  <c:v>91.869</c:v>
                </c:pt>
                <c:pt idx="1279">
                  <c:v>91.74</c:v>
                </c:pt>
                <c:pt idx="1280">
                  <c:v>91.477000000000004</c:v>
                </c:pt>
                <c:pt idx="1281">
                  <c:v>91.228999999999999</c:v>
                </c:pt>
                <c:pt idx="1282">
                  <c:v>91.102999999999994</c:v>
                </c:pt>
                <c:pt idx="1283">
                  <c:v>90.828999999999994</c:v>
                </c:pt>
                <c:pt idx="1284">
                  <c:v>90.591999999999999</c:v>
                </c:pt>
                <c:pt idx="1285">
                  <c:v>90.465999999999994</c:v>
                </c:pt>
                <c:pt idx="1286">
                  <c:v>90.203999999999994</c:v>
                </c:pt>
                <c:pt idx="1287">
                  <c:v>89.941000000000003</c:v>
                </c:pt>
                <c:pt idx="1288">
                  <c:v>89.816000000000003</c:v>
                </c:pt>
                <c:pt idx="1289">
                  <c:v>89.554000000000002</c:v>
                </c:pt>
                <c:pt idx="1290">
                  <c:v>89.284000000000006</c:v>
                </c:pt>
                <c:pt idx="1291">
                  <c:v>89.155000000000001</c:v>
                </c:pt>
                <c:pt idx="1292">
                  <c:v>88.885999999999996</c:v>
                </c:pt>
                <c:pt idx="1293">
                  <c:v>88.623999999999995</c:v>
                </c:pt>
                <c:pt idx="1294">
                  <c:v>88.495000000000005</c:v>
                </c:pt>
                <c:pt idx="1295">
                  <c:v>88.207999999999998</c:v>
                </c:pt>
                <c:pt idx="1296">
                  <c:v>87.935000000000002</c:v>
                </c:pt>
                <c:pt idx="1297">
                  <c:v>87.799000000000007</c:v>
                </c:pt>
                <c:pt idx="1298">
                  <c:v>87.510999999999996</c:v>
                </c:pt>
                <c:pt idx="1299">
                  <c:v>87.234999999999999</c:v>
                </c:pt>
                <c:pt idx="1300">
                  <c:v>87.090999999999994</c:v>
                </c:pt>
                <c:pt idx="1301">
                  <c:v>86.801000000000002</c:v>
                </c:pt>
                <c:pt idx="1302">
                  <c:v>86.524000000000001</c:v>
                </c:pt>
                <c:pt idx="1303">
                  <c:v>86.388000000000005</c:v>
                </c:pt>
                <c:pt idx="1304">
                  <c:v>86.105000000000004</c:v>
                </c:pt>
                <c:pt idx="1305">
                  <c:v>85.820999999999998</c:v>
                </c:pt>
                <c:pt idx="1306">
                  <c:v>85.688000000000002</c:v>
                </c:pt>
                <c:pt idx="1307">
                  <c:v>85.405000000000001</c:v>
                </c:pt>
                <c:pt idx="1308">
                  <c:v>85.114000000000004</c:v>
                </c:pt>
                <c:pt idx="1309">
                  <c:v>84.966999999999999</c:v>
                </c:pt>
                <c:pt idx="1310">
                  <c:v>84.697999999999993</c:v>
                </c:pt>
                <c:pt idx="1311">
                  <c:v>84.411000000000001</c:v>
                </c:pt>
                <c:pt idx="1312">
                  <c:v>84.271000000000001</c:v>
                </c:pt>
                <c:pt idx="1313">
                  <c:v>83.968999999999994</c:v>
                </c:pt>
                <c:pt idx="1314">
                  <c:v>83.671000000000006</c:v>
                </c:pt>
                <c:pt idx="1315">
                  <c:v>83.521000000000001</c:v>
                </c:pt>
                <c:pt idx="1316">
                  <c:v>83.236999999999995</c:v>
                </c:pt>
                <c:pt idx="1317">
                  <c:v>82.956999999999994</c:v>
                </c:pt>
                <c:pt idx="1318">
                  <c:v>82.820999999999998</c:v>
                </c:pt>
                <c:pt idx="1319">
                  <c:v>82.558999999999997</c:v>
                </c:pt>
                <c:pt idx="1320">
                  <c:v>82.275000000000006</c:v>
                </c:pt>
                <c:pt idx="1321">
                  <c:v>82.066999999999993</c:v>
                </c:pt>
                <c:pt idx="1322">
                  <c:v>81.581999999999994</c:v>
                </c:pt>
                <c:pt idx="1323">
                  <c:v>81.162999999999997</c:v>
                </c:pt>
                <c:pt idx="1324">
                  <c:v>80.968999999999994</c:v>
                </c:pt>
                <c:pt idx="1325">
                  <c:v>80.641999999999996</c:v>
                </c:pt>
                <c:pt idx="1326">
                  <c:v>80.361999999999995</c:v>
                </c:pt>
                <c:pt idx="1327">
                  <c:v>80.254000000000005</c:v>
                </c:pt>
                <c:pt idx="1328">
                  <c:v>80.046000000000006</c:v>
                </c:pt>
                <c:pt idx="1329">
                  <c:v>79.852999999999994</c:v>
                </c:pt>
                <c:pt idx="1330">
                  <c:v>79.753</c:v>
                </c:pt>
                <c:pt idx="1331">
                  <c:v>79.576999999999998</c:v>
                </c:pt>
                <c:pt idx="1332">
                  <c:v>79.56</c:v>
                </c:pt>
                <c:pt idx="1333">
                  <c:v>79.61</c:v>
                </c:pt>
                <c:pt idx="1334">
                  <c:v>79.716999999999999</c:v>
                </c:pt>
                <c:pt idx="1335">
                  <c:v>79.789000000000001</c:v>
                </c:pt>
                <c:pt idx="1336">
                  <c:v>79.793000000000006</c:v>
                </c:pt>
                <c:pt idx="1337">
                  <c:v>79.781999999999996</c:v>
                </c:pt>
                <c:pt idx="1338">
                  <c:v>79.731999999999999</c:v>
                </c:pt>
                <c:pt idx="1339">
                  <c:v>79.688999999999993</c:v>
                </c:pt>
                <c:pt idx="1340">
                  <c:v>79.575000000000003</c:v>
                </c:pt>
                <c:pt idx="1341">
                  <c:v>79.445999999999998</c:v>
                </c:pt>
                <c:pt idx="1342">
                  <c:v>79.36</c:v>
                </c:pt>
                <c:pt idx="1343">
                  <c:v>79.209999999999994</c:v>
                </c:pt>
                <c:pt idx="1344">
                  <c:v>79.034999999999997</c:v>
                </c:pt>
                <c:pt idx="1345">
                  <c:v>78.948999999999998</c:v>
                </c:pt>
                <c:pt idx="1346">
                  <c:v>78.78</c:v>
                </c:pt>
                <c:pt idx="1347">
                  <c:v>78.584000000000003</c:v>
                </c:pt>
                <c:pt idx="1348">
                  <c:v>78.483000000000004</c:v>
                </c:pt>
                <c:pt idx="1349">
                  <c:v>78.319000000000003</c:v>
                </c:pt>
                <c:pt idx="1350">
                  <c:v>78.129000000000005</c:v>
                </c:pt>
                <c:pt idx="1351">
                  <c:v>78.046999999999997</c:v>
                </c:pt>
                <c:pt idx="1352">
                  <c:v>77.861000000000004</c:v>
                </c:pt>
                <c:pt idx="1353">
                  <c:v>77.674000000000007</c:v>
                </c:pt>
                <c:pt idx="1354">
                  <c:v>77.599000000000004</c:v>
                </c:pt>
                <c:pt idx="1355">
                  <c:v>77.42</c:v>
                </c:pt>
                <c:pt idx="1356">
                  <c:v>77.248000000000005</c:v>
                </c:pt>
                <c:pt idx="1357">
                  <c:v>77.147999999999996</c:v>
                </c:pt>
                <c:pt idx="1358">
                  <c:v>76.986999999999995</c:v>
                </c:pt>
                <c:pt idx="1359">
                  <c:v>76.811999999999998</c:v>
                </c:pt>
                <c:pt idx="1360">
                  <c:v>76.721999999999994</c:v>
                </c:pt>
                <c:pt idx="1361">
                  <c:v>76.554000000000002</c:v>
                </c:pt>
                <c:pt idx="1362">
                  <c:v>76.393000000000001</c:v>
                </c:pt>
                <c:pt idx="1363">
                  <c:v>76.313999999999993</c:v>
                </c:pt>
                <c:pt idx="1364">
                  <c:v>76.146000000000001</c:v>
                </c:pt>
                <c:pt idx="1365">
                  <c:v>75.984999999999999</c:v>
                </c:pt>
                <c:pt idx="1366">
                  <c:v>75.902000000000001</c:v>
                </c:pt>
                <c:pt idx="1367">
                  <c:v>75.745000000000005</c:v>
                </c:pt>
                <c:pt idx="1368">
                  <c:v>75.590999999999994</c:v>
                </c:pt>
                <c:pt idx="1369">
                  <c:v>75.509</c:v>
                </c:pt>
                <c:pt idx="1370">
                  <c:v>75.350999999999999</c:v>
                </c:pt>
                <c:pt idx="1371">
                  <c:v>75.194000000000003</c:v>
                </c:pt>
                <c:pt idx="1372">
                  <c:v>75.119</c:v>
                </c:pt>
                <c:pt idx="1373">
                  <c:v>74.953999999999994</c:v>
                </c:pt>
                <c:pt idx="1374">
                  <c:v>74.786000000000001</c:v>
                </c:pt>
                <c:pt idx="1375">
                  <c:v>74.709999999999994</c:v>
                </c:pt>
                <c:pt idx="1376">
                  <c:v>74.549000000000007</c:v>
                </c:pt>
                <c:pt idx="1377">
                  <c:v>74.399000000000001</c:v>
                </c:pt>
                <c:pt idx="1378">
                  <c:v>74.305999999999997</c:v>
                </c:pt>
                <c:pt idx="1379">
                  <c:v>74.152000000000001</c:v>
                </c:pt>
                <c:pt idx="1380">
                  <c:v>73.977000000000004</c:v>
                </c:pt>
                <c:pt idx="1381">
                  <c:v>73.891000000000005</c:v>
                </c:pt>
                <c:pt idx="1382">
                  <c:v>73.718999999999994</c:v>
                </c:pt>
                <c:pt idx="1383">
                  <c:v>73.543999999999997</c:v>
                </c:pt>
                <c:pt idx="1384">
                  <c:v>73.460999999999999</c:v>
                </c:pt>
                <c:pt idx="1385">
                  <c:v>73.286000000000001</c:v>
                </c:pt>
                <c:pt idx="1386">
                  <c:v>73.11</c:v>
                </c:pt>
                <c:pt idx="1387">
                  <c:v>73.025000000000006</c:v>
                </c:pt>
                <c:pt idx="1388">
                  <c:v>72.86</c:v>
                </c:pt>
                <c:pt idx="1389">
                  <c:v>72.694999999999993</c:v>
                </c:pt>
                <c:pt idx="1390">
                  <c:v>72.616</c:v>
                </c:pt>
                <c:pt idx="1391">
                  <c:v>72.447999999999993</c:v>
                </c:pt>
                <c:pt idx="1392">
                  <c:v>72.275999999999996</c:v>
                </c:pt>
                <c:pt idx="1393">
                  <c:v>72.204999999999998</c:v>
                </c:pt>
                <c:pt idx="1394">
                  <c:v>72.046999999999997</c:v>
                </c:pt>
                <c:pt idx="1395">
                  <c:v>71.885999999999996</c:v>
                </c:pt>
                <c:pt idx="1396">
                  <c:v>71.808000000000007</c:v>
                </c:pt>
                <c:pt idx="1397">
                  <c:v>71.629000000000005</c:v>
                </c:pt>
                <c:pt idx="1398">
                  <c:v>71.468000000000004</c:v>
                </c:pt>
                <c:pt idx="1399">
                  <c:v>71.388999999999996</c:v>
                </c:pt>
                <c:pt idx="1400">
                  <c:v>71.221000000000004</c:v>
                </c:pt>
                <c:pt idx="1401">
                  <c:v>71.06</c:v>
                </c:pt>
                <c:pt idx="1402">
                  <c:v>70.974000000000004</c:v>
                </c:pt>
                <c:pt idx="1403">
                  <c:v>70.790999999999997</c:v>
                </c:pt>
                <c:pt idx="1404">
                  <c:v>70.611999999999995</c:v>
                </c:pt>
                <c:pt idx="1405">
                  <c:v>70.515000000000001</c:v>
                </c:pt>
                <c:pt idx="1406">
                  <c:v>70.548000000000002</c:v>
                </c:pt>
                <c:pt idx="1407">
                  <c:v>70.906000000000006</c:v>
                </c:pt>
                <c:pt idx="1408">
                  <c:v>70.974000000000004</c:v>
                </c:pt>
                <c:pt idx="1409">
                  <c:v>70.966999999999999</c:v>
                </c:pt>
                <c:pt idx="1410">
                  <c:v>70.826999999999998</c:v>
                </c:pt>
                <c:pt idx="1411">
                  <c:v>70.730999999999995</c:v>
                </c:pt>
                <c:pt idx="1412">
                  <c:v>70.555000000000007</c:v>
                </c:pt>
                <c:pt idx="1413">
                  <c:v>70.358000000000004</c:v>
                </c:pt>
                <c:pt idx="1414">
                  <c:v>70.254999999999995</c:v>
                </c:pt>
                <c:pt idx="1415">
                  <c:v>70.064999999999998</c:v>
                </c:pt>
                <c:pt idx="1416">
                  <c:v>69.893000000000001</c:v>
                </c:pt>
                <c:pt idx="1417">
                  <c:v>69.8</c:v>
                </c:pt>
                <c:pt idx="1418">
                  <c:v>69.631</c:v>
                </c:pt>
                <c:pt idx="1419">
                  <c:v>69.462000000000003</c:v>
                </c:pt>
                <c:pt idx="1420">
                  <c:v>69.382999999999996</c:v>
                </c:pt>
                <c:pt idx="1421">
                  <c:v>69.210999999999999</c:v>
                </c:pt>
                <c:pt idx="1422">
                  <c:v>69.067999999999998</c:v>
                </c:pt>
                <c:pt idx="1423">
                  <c:v>68.992000000000004</c:v>
                </c:pt>
                <c:pt idx="1424">
                  <c:v>68.855999999999995</c:v>
                </c:pt>
                <c:pt idx="1425">
                  <c:v>68.72</c:v>
                </c:pt>
                <c:pt idx="1426">
                  <c:v>68.637</c:v>
                </c:pt>
                <c:pt idx="1427">
                  <c:v>68.512</c:v>
                </c:pt>
                <c:pt idx="1428">
                  <c:v>68.397000000000006</c:v>
                </c:pt>
                <c:pt idx="1429">
                  <c:v>68.343000000000004</c:v>
                </c:pt>
                <c:pt idx="1430">
                  <c:v>68.231999999999999</c:v>
                </c:pt>
                <c:pt idx="1431">
                  <c:v>68.113</c:v>
                </c:pt>
                <c:pt idx="1432">
                  <c:v>68.06</c:v>
                </c:pt>
                <c:pt idx="1433">
                  <c:v>67.938000000000002</c:v>
                </c:pt>
                <c:pt idx="1434">
                  <c:v>67.847999999999999</c:v>
                </c:pt>
                <c:pt idx="1435">
                  <c:v>67.790000000000006</c:v>
                </c:pt>
                <c:pt idx="1436">
                  <c:v>67.686000000000007</c:v>
                </c:pt>
                <c:pt idx="1437">
                  <c:v>67.585999999999999</c:v>
                </c:pt>
                <c:pt idx="1438">
                  <c:v>67.531999999999996</c:v>
                </c:pt>
                <c:pt idx="1439">
                  <c:v>67.435000000000002</c:v>
                </c:pt>
                <c:pt idx="1440">
                  <c:v>67.334999999999994</c:v>
                </c:pt>
                <c:pt idx="1441">
                  <c:v>67.278000000000006</c:v>
                </c:pt>
                <c:pt idx="1442">
                  <c:v>67.191999999999993</c:v>
                </c:pt>
                <c:pt idx="1443">
                  <c:v>67.094999999999999</c:v>
                </c:pt>
                <c:pt idx="1444">
                  <c:v>67.048000000000002</c:v>
                </c:pt>
                <c:pt idx="1445">
                  <c:v>66.950999999999993</c:v>
                </c:pt>
                <c:pt idx="1446">
                  <c:v>66.853999999999999</c:v>
                </c:pt>
                <c:pt idx="1447">
                  <c:v>66.811000000000007</c:v>
                </c:pt>
                <c:pt idx="1448">
                  <c:v>66.710999999999999</c:v>
                </c:pt>
                <c:pt idx="1449">
                  <c:v>66.602000000000004</c:v>
                </c:pt>
                <c:pt idx="1450">
                  <c:v>66.563999999999993</c:v>
                </c:pt>
                <c:pt idx="1451">
                  <c:v>66.471000000000004</c:v>
                </c:pt>
                <c:pt idx="1452">
                  <c:v>66.391999999999996</c:v>
                </c:pt>
                <c:pt idx="1453">
                  <c:v>66.337999999999994</c:v>
                </c:pt>
                <c:pt idx="1454">
                  <c:v>66.254999999999995</c:v>
                </c:pt>
                <c:pt idx="1455">
                  <c:v>66.162000000000006</c:v>
                </c:pt>
                <c:pt idx="1456">
                  <c:v>66.123000000000005</c:v>
                </c:pt>
                <c:pt idx="1457">
                  <c:v>66.025999999999996</c:v>
                </c:pt>
                <c:pt idx="1458">
                  <c:v>65.94</c:v>
                </c:pt>
                <c:pt idx="1459">
                  <c:v>65.893000000000001</c:v>
                </c:pt>
                <c:pt idx="1460">
                  <c:v>65.807000000000002</c:v>
                </c:pt>
                <c:pt idx="1461">
                  <c:v>65.709999999999994</c:v>
                </c:pt>
                <c:pt idx="1462">
                  <c:v>65.674000000000007</c:v>
                </c:pt>
                <c:pt idx="1463">
                  <c:v>65.581000000000003</c:v>
                </c:pt>
                <c:pt idx="1464">
                  <c:v>65.495000000000005</c:v>
                </c:pt>
                <c:pt idx="1465">
                  <c:v>65.465999999999994</c:v>
                </c:pt>
                <c:pt idx="1466">
                  <c:v>65.384</c:v>
                </c:pt>
                <c:pt idx="1467">
                  <c:v>65.290000000000006</c:v>
                </c:pt>
                <c:pt idx="1468">
                  <c:v>65.248000000000005</c:v>
                </c:pt>
                <c:pt idx="1469">
                  <c:v>65.161000000000001</c:v>
                </c:pt>
                <c:pt idx="1470">
                  <c:v>65.075000000000003</c:v>
                </c:pt>
                <c:pt idx="1471">
                  <c:v>65.021000000000001</c:v>
                </c:pt>
                <c:pt idx="1472">
                  <c:v>64.938999999999993</c:v>
                </c:pt>
                <c:pt idx="1473">
                  <c:v>64.852999999999994</c:v>
                </c:pt>
                <c:pt idx="1474">
                  <c:v>64.799000000000007</c:v>
                </c:pt>
                <c:pt idx="1475">
                  <c:v>64.709000000000003</c:v>
                </c:pt>
                <c:pt idx="1476">
                  <c:v>64.605000000000004</c:v>
                </c:pt>
                <c:pt idx="1477">
                  <c:v>64.561999999999998</c:v>
                </c:pt>
                <c:pt idx="1478">
                  <c:v>64.457999999999998</c:v>
                </c:pt>
                <c:pt idx="1479">
                  <c:v>64.335999999999999</c:v>
                </c:pt>
                <c:pt idx="1480">
                  <c:v>64.293000000000006</c:v>
                </c:pt>
                <c:pt idx="1481">
                  <c:v>64.179000000000002</c:v>
                </c:pt>
                <c:pt idx="1482">
                  <c:v>64.078000000000003</c:v>
                </c:pt>
                <c:pt idx="1483">
                  <c:v>64.021000000000001</c:v>
                </c:pt>
                <c:pt idx="1484">
                  <c:v>63.92</c:v>
                </c:pt>
                <c:pt idx="1485">
                  <c:v>63.805</c:v>
                </c:pt>
                <c:pt idx="1486">
                  <c:v>63.747999999999998</c:v>
                </c:pt>
                <c:pt idx="1487">
                  <c:v>63.633000000000003</c:v>
                </c:pt>
                <c:pt idx="1488">
                  <c:v>63.518000000000001</c:v>
                </c:pt>
                <c:pt idx="1489">
                  <c:v>63.468000000000004</c:v>
                </c:pt>
                <c:pt idx="1490">
                  <c:v>63.356999999999999</c:v>
                </c:pt>
                <c:pt idx="1491">
                  <c:v>63.234999999999999</c:v>
                </c:pt>
                <c:pt idx="1492">
                  <c:v>63.188000000000002</c:v>
                </c:pt>
                <c:pt idx="1493">
                  <c:v>63.07</c:v>
                </c:pt>
                <c:pt idx="1494">
                  <c:v>62.951000000000001</c:v>
                </c:pt>
                <c:pt idx="1495">
                  <c:v>62.887</c:v>
                </c:pt>
                <c:pt idx="1496">
                  <c:v>62.768000000000001</c:v>
                </c:pt>
                <c:pt idx="1497">
                  <c:v>62.631999999999998</c:v>
                </c:pt>
                <c:pt idx="1498">
                  <c:v>62.585000000000001</c:v>
                </c:pt>
                <c:pt idx="1499">
                  <c:v>62.466999999999999</c:v>
                </c:pt>
                <c:pt idx="1500">
                  <c:v>62.356000000000002</c:v>
                </c:pt>
                <c:pt idx="1501">
                  <c:v>62.298000000000002</c:v>
                </c:pt>
                <c:pt idx="1502">
                  <c:v>62.186999999999998</c:v>
                </c:pt>
                <c:pt idx="1503">
                  <c:v>62.082999999999998</c:v>
                </c:pt>
                <c:pt idx="1504">
                  <c:v>62.029000000000003</c:v>
                </c:pt>
                <c:pt idx="1505">
                  <c:v>61.933</c:v>
                </c:pt>
                <c:pt idx="1506">
                  <c:v>61.829000000000001</c:v>
                </c:pt>
                <c:pt idx="1507">
                  <c:v>61.781999999999996</c:v>
                </c:pt>
                <c:pt idx="1508">
                  <c:v>61.673999999999999</c:v>
                </c:pt>
                <c:pt idx="1509">
                  <c:v>61.555999999999997</c:v>
                </c:pt>
                <c:pt idx="1510">
                  <c:v>61.515999999999998</c:v>
                </c:pt>
                <c:pt idx="1511">
                  <c:v>61.427</c:v>
                </c:pt>
                <c:pt idx="1512">
                  <c:v>61.344000000000001</c:v>
                </c:pt>
                <c:pt idx="1513">
                  <c:v>61.305</c:v>
                </c:pt>
                <c:pt idx="1514">
                  <c:v>61.24</c:v>
                </c:pt>
                <c:pt idx="1515">
                  <c:v>61.176000000000002</c:v>
                </c:pt>
                <c:pt idx="1516">
                  <c:v>61.133000000000003</c:v>
                </c:pt>
                <c:pt idx="1517">
                  <c:v>61.064</c:v>
                </c:pt>
                <c:pt idx="1518">
                  <c:v>60.993000000000002</c:v>
                </c:pt>
                <c:pt idx="1519">
                  <c:v>60.963999999999999</c:v>
                </c:pt>
                <c:pt idx="1520">
                  <c:v>60.942</c:v>
                </c:pt>
                <c:pt idx="1521">
                  <c:v>60.970999999999997</c:v>
                </c:pt>
                <c:pt idx="1522">
                  <c:v>61.018000000000001</c:v>
                </c:pt>
                <c:pt idx="1523">
                  <c:v>61.161999999999999</c:v>
                </c:pt>
                <c:pt idx="1524">
                  <c:v>61.366</c:v>
                </c:pt>
                <c:pt idx="1525">
                  <c:v>61.478000000000002</c:v>
                </c:pt>
                <c:pt idx="1526">
                  <c:v>61.719000000000001</c:v>
                </c:pt>
                <c:pt idx="1527">
                  <c:v>61.97</c:v>
                </c:pt>
                <c:pt idx="1528">
                  <c:v>62.081000000000003</c:v>
                </c:pt>
                <c:pt idx="1529">
                  <c:v>62.317999999999998</c:v>
                </c:pt>
                <c:pt idx="1530">
                  <c:v>62.527000000000001</c:v>
                </c:pt>
                <c:pt idx="1531">
                  <c:v>62.616</c:v>
                </c:pt>
                <c:pt idx="1532">
                  <c:v>62.792999999999999</c:v>
                </c:pt>
                <c:pt idx="1533">
                  <c:v>62.942999999999998</c:v>
                </c:pt>
                <c:pt idx="1534">
                  <c:v>63.008000000000003</c:v>
                </c:pt>
                <c:pt idx="1535">
                  <c:v>63.127000000000002</c:v>
                </c:pt>
                <c:pt idx="1536">
                  <c:v>63.231000000000002</c:v>
                </c:pt>
                <c:pt idx="1537">
                  <c:v>63.267000000000003</c:v>
                </c:pt>
                <c:pt idx="1538">
                  <c:v>63.335000000000001</c:v>
                </c:pt>
                <c:pt idx="1539">
                  <c:v>63.4</c:v>
                </c:pt>
                <c:pt idx="1540">
                  <c:v>63.436</c:v>
                </c:pt>
                <c:pt idx="1541">
                  <c:v>63.515000000000001</c:v>
                </c:pt>
                <c:pt idx="1542">
                  <c:v>63.643999999999998</c:v>
                </c:pt>
                <c:pt idx="1543">
                  <c:v>63.72</c:v>
                </c:pt>
                <c:pt idx="1544">
                  <c:v>63.932000000000002</c:v>
                </c:pt>
                <c:pt idx="1545">
                  <c:v>64.183000000000007</c:v>
                </c:pt>
                <c:pt idx="1546">
                  <c:v>64.316000000000003</c:v>
                </c:pt>
                <c:pt idx="1547">
                  <c:v>64.599999999999994</c:v>
                </c:pt>
                <c:pt idx="1548">
                  <c:v>64.882999999999996</c:v>
                </c:pt>
                <c:pt idx="1549">
                  <c:v>65.024000000000001</c:v>
                </c:pt>
                <c:pt idx="1550">
                  <c:v>65.271000000000001</c:v>
                </c:pt>
                <c:pt idx="1551">
                  <c:v>65.516000000000005</c:v>
                </c:pt>
                <c:pt idx="1552">
                  <c:v>65.623000000000005</c:v>
                </c:pt>
                <c:pt idx="1553">
                  <c:v>65.849999999999994</c:v>
                </c:pt>
                <c:pt idx="1554">
                  <c:v>66.097999999999999</c:v>
                </c:pt>
                <c:pt idx="1555">
                  <c:v>66.22</c:v>
                </c:pt>
                <c:pt idx="1556">
                  <c:v>66.495999999999995</c:v>
                </c:pt>
                <c:pt idx="1557">
                  <c:v>66.769000000000005</c:v>
                </c:pt>
                <c:pt idx="1558">
                  <c:v>66.906000000000006</c:v>
                </c:pt>
                <c:pt idx="1559">
                  <c:v>67.168000000000006</c:v>
                </c:pt>
                <c:pt idx="1560">
                  <c:v>67.405000000000001</c:v>
                </c:pt>
                <c:pt idx="1561">
                  <c:v>67.531000000000006</c:v>
                </c:pt>
                <c:pt idx="1562">
                  <c:v>67.811000000000007</c:v>
                </c:pt>
                <c:pt idx="1563">
                  <c:v>68.180999999999997</c:v>
                </c:pt>
                <c:pt idx="1564">
                  <c:v>68.403999999999996</c:v>
                </c:pt>
                <c:pt idx="1565">
                  <c:v>68.91</c:v>
                </c:pt>
                <c:pt idx="1566">
                  <c:v>69.448999999999998</c:v>
                </c:pt>
                <c:pt idx="1567">
                  <c:v>69.710999999999999</c:v>
                </c:pt>
                <c:pt idx="1568">
                  <c:v>70.245000000000005</c:v>
                </c:pt>
                <c:pt idx="1569">
                  <c:v>70.742999999999995</c:v>
                </c:pt>
                <c:pt idx="1570">
                  <c:v>70.998000000000005</c:v>
                </c:pt>
                <c:pt idx="1571">
                  <c:v>71.466999999999999</c:v>
                </c:pt>
                <c:pt idx="1572">
                  <c:v>71.908000000000001</c:v>
                </c:pt>
                <c:pt idx="1573">
                  <c:v>72.105000000000004</c:v>
                </c:pt>
                <c:pt idx="1574">
                  <c:v>72.459000000000003</c:v>
                </c:pt>
                <c:pt idx="1575">
                  <c:v>72.753</c:v>
                </c:pt>
                <c:pt idx="1576">
                  <c:v>72.875</c:v>
                </c:pt>
                <c:pt idx="1577">
                  <c:v>73.100999999999999</c:v>
                </c:pt>
                <c:pt idx="1578">
                  <c:v>73.290999999999997</c:v>
                </c:pt>
                <c:pt idx="1579">
                  <c:v>73.376999999999995</c:v>
                </c:pt>
                <c:pt idx="1580">
                  <c:v>73.524000000000001</c:v>
                </c:pt>
                <c:pt idx="1581">
                  <c:v>73.638000000000005</c:v>
                </c:pt>
                <c:pt idx="1582">
                  <c:v>73.688999999999993</c:v>
                </c:pt>
                <c:pt idx="1583">
                  <c:v>73.757000000000005</c:v>
                </c:pt>
                <c:pt idx="1584">
                  <c:v>73.789000000000001</c:v>
                </c:pt>
                <c:pt idx="1585">
                  <c:v>73.8</c:v>
                </c:pt>
                <c:pt idx="1586">
                  <c:v>73.8</c:v>
                </c:pt>
                <c:pt idx="1587">
                  <c:v>73.763999999999996</c:v>
                </c:pt>
                <c:pt idx="1588">
                  <c:v>73.742999999999995</c:v>
                </c:pt>
                <c:pt idx="1589">
                  <c:v>73.686000000000007</c:v>
                </c:pt>
                <c:pt idx="1590">
                  <c:v>73.602999999999994</c:v>
                </c:pt>
                <c:pt idx="1591">
                  <c:v>73.557000000000002</c:v>
                </c:pt>
                <c:pt idx="1592">
                  <c:v>73.477999999999994</c:v>
                </c:pt>
                <c:pt idx="1593">
                  <c:v>73.367000000000004</c:v>
                </c:pt>
                <c:pt idx="1594">
                  <c:v>73.316999999999993</c:v>
                </c:pt>
                <c:pt idx="1595">
                  <c:v>73.206000000000003</c:v>
                </c:pt>
                <c:pt idx="1596">
                  <c:v>73.094999999999999</c:v>
                </c:pt>
                <c:pt idx="1597">
                  <c:v>73.040999999999997</c:v>
                </c:pt>
                <c:pt idx="1598">
                  <c:v>72.927000000000007</c:v>
                </c:pt>
                <c:pt idx="1599">
                  <c:v>72.796000000000006</c:v>
                </c:pt>
                <c:pt idx="1600">
                  <c:v>72.754999999999995</c:v>
                </c:pt>
                <c:pt idx="1601">
                  <c:v>72.622</c:v>
                </c:pt>
                <c:pt idx="1602">
                  <c:v>72.497</c:v>
                </c:pt>
                <c:pt idx="1603">
                  <c:v>72.426000000000002</c:v>
                </c:pt>
                <c:pt idx="1604">
                  <c:v>72.3</c:v>
                </c:pt>
                <c:pt idx="1605">
                  <c:v>72.164000000000001</c:v>
                </c:pt>
                <c:pt idx="1606">
                  <c:v>72.093000000000004</c:v>
                </c:pt>
                <c:pt idx="1607">
                  <c:v>71.945999999999998</c:v>
                </c:pt>
                <c:pt idx="1608">
                  <c:v>71.820999999999998</c:v>
                </c:pt>
                <c:pt idx="1609">
                  <c:v>71.756</c:v>
                </c:pt>
                <c:pt idx="1610">
                  <c:v>71.62</c:v>
                </c:pt>
                <c:pt idx="1611">
                  <c:v>71.47</c:v>
                </c:pt>
                <c:pt idx="1612">
                  <c:v>71.391000000000005</c:v>
                </c:pt>
                <c:pt idx="1613">
                  <c:v>71.225999999999999</c:v>
                </c:pt>
                <c:pt idx="1614">
                  <c:v>71.058000000000007</c:v>
                </c:pt>
                <c:pt idx="1615">
                  <c:v>70.978999999999999</c:v>
                </c:pt>
                <c:pt idx="1616">
                  <c:v>70.804000000000002</c:v>
                </c:pt>
                <c:pt idx="1617">
                  <c:v>70.620999999999995</c:v>
                </c:pt>
                <c:pt idx="1618">
                  <c:v>70.539000000000001</c:v>
                </c:pt>
                <c:pt idx="1619">
                  <c:v>70.355999999999995</c:v>
                </c:pt>
                <c:pt idx="1620">
                  <c:v>70.191999999999993</c:v>
                </c:pt>
                <c:pt idx="1621">
                  <c:v>70.097999999999999</c:v>
                </c:pt>
                <c:pt idx="1622">
                  <c:v>69.941000000000003</c:v>
                </c:pt>
                <c:pt idx="1623">
                  <c:v>69.769000000000005</c:v>
                </c:pt>
                <c:pt idx="1624">
                  <c:v>69.692999999999998</c:v>
                </c:pt>
                <c:pt idx="1625">
                  <c:v>69.525000000000006</c:v>
                </c:pt>
                <c:pt idx="1626">
                  <c:v>69.363</c:v>
                </c:pt>
                <c:pt idx="1627">
                  <c:v>69.287999999999997</c:v>
                </c:pt>
                <c:pt idx="1628">
                  <c:v>69.123000000000005</c:v>
                </c:pt>
                <c:pt idx="1629">
                  <c:v>68.956999999999994</c:v>
                </c:pt>
                <c:pt idx="1630">
                  <c:v>68.878</c:v>
                </c:pt>
                <c:pt idx="1631">
                  <c:v>68.703000000000003</c:v>
                </c:pt>
                <c:pt idx="1632">
                  <c:v>68.516000000000005</c:v>
                </c:pt>
                <c:pt idx="1633">
                  <c:v>68.426000000000002</c:v>
                </c:pt>
                <c:pt idx="1634">
                  <c:v>68.247</c:v>
                </c:pt>
                <c:pt idx="1635">
                  <c:v>68.052999999999997</c:v>
                </c:pt>
                <c:pt idx="1636">
                  <c:v>67.962999999999994</c:v>
                </c:pt>
                <c:pt idx="1637">
                  <c:v>67.772999999999996</c:v>
                </c:pt>
                <c:pt idx="1638">
                  <c:v>67.59</c:v>
                </c:pt>
                <c:pt idx="1639">
                  <c:v>67.510999999999996</c:v>
                </c:pt>
                <c:pt idx="1640">
                  <c:v>67.396000000000001</c:v>
                </c:pt>
                <c:pt idx="1641">
                  <c:v>67.364000000000004</c:v>
                </c:pt>
                <c:pt idx="1642">
                  <c:v>67.378</c:v>
                </c:pt>
                <c:pt idx="1643">
                  <c:v>67.481999999999999</c:v>
                </c:pt>
                <c:pt idx="1644">
                  <c:v>67.650000000000006</c:v>
                </c:pt>
                <c:pt idx="1645">
                  <c:v>67.712000000000003</c:v>
                </c:pt>
                <c:pt idx="1646">
                  <c:v>67.881</c:v>
                </c:pt>
                <c:pt idx="1647">
                  <c:v>68.043000000000006</c:v>
                </c:pt>
                <c:pt idx="1648">
                  <c:v>68.125</c:v>
                </c:pt>
                <c:pt idx="1649">
                  <c:v>68.269000000000005</c:v>
                </c:pt>
                <c:pt idx="1650">
                  <c:v>68.409000000000006</c:v>
                </c:pt>
                <c:pt idx="1651">
                  <c:v>68.466999999999999</c:v>
                </c:pt>
                <c:pt idx="1652">
                  <c:v>68.573999999999998</c:v>
                </c:pt>
                <c:pt idx="1653">
                  <c:v>68.757000000000005</c:v>
                </c:pt>
                <c:pt idx="1654">
                  <c:v>68.879000000000005</c:v>
                </c:pt>
                <c:pt idx="1655">
                  <c:v>69.185000000000002</c:v>
                </c:pt>
                <c:pt idx="1656">
                  <c:v>69.540000000000006</c:v>
                </c:pt>
                <c:pt idx="1657">
                  <c:v>69.745000000000005</c:v>
                </c:pt>
                <c:pt idx="1658">
                  <c:v>70.122</c:v>
                </c:pt>
                <c:pt idx="1659">
                  <c:v>70.475999999999999</c:v>
                </c:pt>
                <c:pt idx="1660">
                  <c:v>70.659000000000006</c:v>
                </c:pt>
                <c:pt idx="1661">
                  <c:v>71.034999999999997</c:v>
                </c:pt>
                <c:pt idx="1662">
                  <c:v>71.525999999999996</c:v>
                </c:pt>
                <c:pt idx="1663">
                  <c:v>71.819999999999993</c:v>
                </c:pt>
                <c:pt idx="1664">
                  <c:v>72.483000000000004</c:v>
                </c:pt>
                <c:pt idx="1665">
                  <c:v>73.198999999999998</c:v>
                </c:pt>
                <c:pt idx="1666">
                  <c:v>73.557000000000002</c:v>
                </c:pt>
                <c:pt idx="1667">
                  <c:v>74.274000000000001</c:v>
                </c:pt>
                <c:pt idx="1668">
                  <c:v>74.947000000000003</c:v>
                </c:pt>
                <c:pt idx="1669">
                  <c:v>75.254999999999995</c:v>
                </c:pt>
                <c:pt idx="1670">
                  <c:v>75.849999999999994</c:v>
                </c:pt>
                <c:pt idx="1671">
                  <c:v>76.366</c:v>
                </c:pt>
                <c:pt idx="1672">
                  <c:v>76.613</c:v>
                </c:pt>
                <c:pt idx="1673">
                  <c:v>77.018000000000001</c:v>
                </c:pt>
                <c:pt idx="1674">
                  <c:v>77.361999999999995</c:v>
                </c:pt>
                <c:pt idx="1675">
                  <c:v>77.519000000000005</c:v>
                </c:pt>
                <c:pt idx="1676">
                  <c:v>77.855999999999995</c:v>
                </c:pt>
                <c:pt idx="1677">
                  <c:v>78.206999999999994</c:v>
                </c:pt>
                <c:pt idx="1678">
                  <c:v>78.379000000000005</c:v>
                </c:pt>
                <c:pt idx="1679">
                  <c:v>78.733999999999995</c:v>
                </c:pt>
                <c:pt idx="1680">
                  <c:v>79.128</c:v>
                </c:pt>
                <c:pt idx="1681">
                  <c:v>79.263999999999996</c:v>
                </c:pt>
                <c:pt idx="1682">
                  <c:v>79.704999999999998</c:v>
                </c:pt>
                <c:pt idx="1683">
                  <c:v>80.436000000000007</c:v>
                </c:pt>
                <c:pt idx="1684">
                  <c:v>80.968000000000004</c:v>
                </c:pt>
                <c:pt idx="1685">
                  <c:v>82.468999999999994</c:v>
                </c:pt>
                <c:pt idx="1686">
                  <c:v>84.418999999999997</c:v>
                </c:pt>
                <c:pt idx="1687">
                  <c:v>85.376999999999995</c:v>
                </c:pt>
                <c:pt idx="1688">
                  <c:v>86.929000000000002</c:v>
                </c:pt>
                <c:pt idx="1689">
                  <c:v>87.909000000000006</c:v>
                </c:pt>
                <c:pt idx="1690">
                  <c:v>88.353999999999999</c:v>
                </c:pt>
                <c:pt idx="1691">
                  <c:v>88.86</c:v>
                </c:pt>
                <c:pt idx="1692">
                  <c:v>89.173000000000002</c:v>
                </c:pt>
                <c:pt idx="1693">
                  <c:v>89.334999999999994</c:v>
                </c:pt>
                <c:pt idx="1694">
                  <c:v>89.414000000000001</c:v>
                </c:pt>
                <c:pt idx="1695">
                  <c:v>89.463999999999999</c:v>
                </c:pt>
                <c:pt idx="1696">
                  <c:v>89.513999999999996</c:v>
                </c:pt>
                <c:pt idx="1697">
                  <c:v>89.59</c:v>
                </c:pt>
                <c:pt idx="1698">
                  <c:v>89.668999999999997</c:v>
                </c:pt>
                <c:pt idx="1699">
                  <c:v>89.712000000000003</c:v>
                </c:pt>
                <c:pt idx="1700">
                  <c:v>89.784000000000006</c:v>
                </c:pt>
                <c:pt idx="1701">
                  <c:v>89.873000000000005</c:v>
                </c:pt>
                <c:pt idx="1702">
                  <c:v>89.927000000000007</c:v>
                </c:pt>
                <c:pt idx="1703">
                  <c:v>90.096000000000004</c:v>
                </c:pt>
                <c:pt idx="1704">
                  <c:v>90.311999999999998</c:v>
                </c:pt>
                <c:pt idx="1705">
                  <c:v>90.484999999999999</c:v>
                </c:pt>
                <c:pt idx="1706">
                  <c:v>90.795000000000002</c:v>
                </c:pt>
                <c:pt idx="1707">
                  <c:v>91.093999999999994</c:v>
                </c:pt>
                <c:pt idx="1708">
                  <c:v>91.241</c:v>
                </c:pt>
                <c:pt idx="1709">
                  <c:v>91.551000000000002</c:v>
                </c:pt>
                <c:pt idx="1710">
                  <c:v>91.792000000000002</c:v>
                </c:pt>
                <c:pt idx="1711">
                  <c:v>91.911000000000001</c:v>
                </c:pt>
                <c:pt idx="1712">
                  <c:v>92.090999999999994</c:v>
                </c:pt>
                <c:pt idx="1713">
                  <c:v>92.212999999999994</c:v>
                </c:pt>
                <c:pt idx="1714">
                  <c:v>92.248999999999995</c:v>
                </c:pt>
                <c:pt idx="1715">
                  <c:v>92.248999999999995</c:v>
                </c:pt>
                <c:pt idx="1716">
                  <c:v>92.206000000000003</c:v>
                </c:pt>
                <c:pt idx="1717">
                  <c:v>92.144999999999996</c:v>
                </c:pt>
                <c:pt idx="1718">
                  <c:v>92.037000000000006</c:v>
                </c:pt>
                <c:pt idx="1719">
                  <c:v>91.879000000000005</c:v>
                </c:pt>
                <c:pt idx="1720">
                  <c:v>91.793000000000006</c:v>
                </c:pt>
                <c:pt idx="1721">
                  <c:v>91.605000000000004</c:v>
                </c:pt>
                <c:pt idx="1722">
                  <c:v>91.385999999999996</c:v>
                </c:pt>
                <c:pt idx="1723">
                  <c:v>91.281000000000006</c:v>
                </c:pt>
                <c:pt idx="1724">
                  <c:v>91.069000000000003</c:v>
                </c:pt>
                <c:pt idx="1725">
                  <c:v>90.843000000000004</c:v>
                </c:pt>
                <c:pt idx="1726">
                  <c:v>90.72</c:v>
                </c:pt>
                <c:pt idx="1727">
                  <c:v>90.453999999999994</c:v>
                </c:pt>
                <c:pt idx="1728">
                  <c:v>90.209000000000003</c:v>
                </c:pt>
                <c:pt idx="1729">
                  <c:v>90.072999999999993</c:v>
                </c:pt>
                <c:pt idx="1730">
                  <c:v>89.81</c:v>
                </c:pt>
                <c:pt idx="1731">
                  <c:v>89.534000000000006</c:v>
                </c:pt>
                <c:pt idx="1732">
                  <c:v>89.394000000000005</c:v>
                </c:pt>
                <c:pt idx="1733">
                  <c:v>89.11</c:v>
                </c:pt>
                <c:pt idx="1734">
                  <c:v>88.775000000000006</c:v>
                </c:pt>
                <c:pt idx="1735">
                  <c:v>88.661000000000001</c:v>
                </c:pt>
                <c:pt idx="1736">
                  <c:v>88.364000000000004</c:v>
                </c:pt>
                <c:pt idx="1737">
                  <c:v>88.055000000000007</c:v>
                </c:pt>
                <c:pt idx="1738">
                  <c:v>87.893000000000001</c:v>
                </c:pt>
                <c:pt idx="1739">
                  <c:v>87.584999999999994</c:v>
                </c:pt>
                <c:pt idx="1740">
                  <c:v>87.260999999999996</c:v>
                </c:pt>
                <c:pt idx="1741">
                  <c:v>87.103999999999999</c:v>
                </c:pt>
                <c:pt idx="1742">
                  <c:v>86.805999999999997</c:v>
                </c:pt>
                <c:pt idx="1743">
                  <c:v>86.518000000000001</c:v>
                </c:pt>
                <c:pt idx="1744">
                  <c:v>86.375</c:v>
                </c:pt>
                <c:pt idx="1745">
                  <c:v>86.045000000000002</c:v>
                </c:pt>
                <c:pt idx="1746">
                  <c:v>85.721000000000004</c:v>
                </c:pt>
                <c:pt idx="1747">
                  <c:v>85.563000000000002</c:v>
                </c:pt>
                <c:pt idx="1748">
                  <c:v>85.236999999999995</c:v>
                </c:pt>
                <c:pt idx="1749">
                  <c:v>84.917000000000002</c:v>
                </c:pt>
                <c:pt idx="1750">
                  <c:v>84.77</c:v>
                </c:pt>
                <c:pt idx="1751">
                  <c:v>84.457999999999998</c:v>
                </c:pt>
                <c:pt idx="1752">
                  <c:v>84.174000000000007</c:v>
                </c:pt>
                <c:pt idx="1753">
                  <c:v>84.031000000000006</c:v>
                </c:pt>
                <c:pt idx="1754">
                  <c:v>83.751000000000005</c:v>
                </c:pt>
                <c:pt idx="1755">
                  <c:v>83.484999999999999</c:v>
                </c:pt>
                <c:pt idx="1756">
                  <c:v>83.352000000000004</c:v>
                </c:pt>
                <c:pt idx="1757">
                  <c:v>83.069000000000003</c:v>
                </c:pt>
                <c:pt idx="1758">
                  <c:v>82.754999999999995</c:v>
                </c:pt>
                <c:pt idx="1759">
                  <c:v>82.656000000000006</c:v>
                </c:pt>
                <c:pt idx="1760">
                  <c:v>82.444000000000003</c:v>
                </c:pt>
                <c:pt idx="1761">
                  <c:v>82.213999999999999</c:v>
                </c:pt>
                <c:pt idx="1762">
                  <c:v>82.088999999999999</c:v>
                </c:pt>
                <c:pt idx="1763">
                  <c:v>81.805000000000007</c:v>
                </c:pt>
                <c:pt idx="1764">
                  <c:v>81.507000000000005</c:v>
                </c:pt>
                <c:pt idx="1765">
                  <c:v>81.36</c:v>
                </c:pt>
                <c:pt idx="1766">
                  <c:v>81.051000000000002</c:v>
                </c:pt>
                <c:pt idx="1767">
                  <c:v>80.731999999999999</c:v>
                </c:pt>
                <c:pt idx="1768">
                  <c:v>80.61</c:v>
                </c:pt>
                <c:pt idx="1769">
                  <c:v>81.456999999999994</c:v>
                </c:pt>
                <c:pt idx="1770">
                  <c:v>83.292000000000002</c:v>
                </c:pt>
                <c:pt idx="1771">
                  <c:v>84.287000000000006</c:v>
                </c:pt>
                <c:pt idx="1772">
                  <c:v>86.013999999999996</c:v>
                </c:pt>
                <c:pt idx="1773">
                  <c:v>87.388999999999996</c:v>
                </c:pt>
                <c:pt idx="1774">
                  <c:v>87.945999999999998</c:v>
                </c:pt>
                <c:pt idx="1775">
                  <c:v>88.793000000000006</c:v>
                </c:pt>
                <c:pt idx="1776">
                  <c:v>89.421000000000006</c:v>
                </c:pt>
                <c:pt idx="1777">
                  <c:v>89.64</c:v>
                </c:pt>
                <c:pt idx="1778">
                  <c:v>89.903000000000006</c:v>
                </c:pt>
                <c:pt idx="1779">
                  <c:v>90.013999999999996</c:v>
                </c:pt>
                <c:pt idx="1780">
                  <c:v>90.036000000000001</c:v>
                </c:pt>
                <c:pt idx="1781">
                  <c:v>90.021000000000001</c:v>
                </c:pt>
                <c:pt idx="1782">
                  <c:v>90.378</c:v>
                </c:pt>
                <c:pt idx="1783">
                  <c:v>90.748000000000005</c:v>
                </c:pt>
                <c:pt idx="1784">
                  <c:v>91.623000000000005</c:v>
                </c:pt>
                <c:pt idx="1785">
                  <c:v>92.587000000000003</c:v>
                </c:pt>
                <c:pt idx="1786">
                  <c:v>92.882999999999996</c:v>
                </c:pt>
                <c:pt idx="1787">
                  <c:v>93.465999999999994</c:v>
                </c:pt>
                <c:pt idx="1788">
                  <c:v>94.117999999999995</c:v>
                </c:pt>
                <c:pt idx="1789">
                  <c:v>94.614000000000004</c:v>
                </c:pt>
                <c:pt idx="1790">
                  <c:v>95.536000000000001</c:v>
                </c:pt>
                <c:pt idx="1791">
                  <c:v>97.147999999999996</c:v>
                </c:pt>
                <c:pt idx="1792">
                  <c:v>98.221000000000004</c:v>
                </c:pt>
                <c:pt idx="1793">
                  <c:v>100.93300000000001</c:v>
                </c:pt>
                <c:pt idx="1794">
                  <c:v>103.196</c:v>
                </c:pt>
                <c:pt idx="1795">
                  <c:v>104.07299999999999</c:v>
                </c:pt>
                <c:pt idx="1796">
                  <c:v>105.46899999999999</c:v>
                </c:pt>
                <c:pt idx="1797">
                  <c:v>106.38500000000001</c:v>
                </c:pt>
                <c:pt idx="1798">
                  <c:v>106.79</c:v>
                </c:pt>
                <c:pt idx="1799">
                  <c:v>107.089</c:v>
                </c:pt>
                <c:pt idx="1800">
                  <c:v>107.125</c:v>
                </c:pt>
                <c:pt idx="1801">
                  <c:v>107.071</c:v>
                </c:pt>
                <c:pt idx="1802">
                  <c:v>106.90900000000001</c:v>
                </c:pt>
                <c:pt idx="1803">
                  <c:v>107.223</c:v>
                </c:pt>
                <c:pt idx="1804">
                  <c:v>107.52200000000001</c:v>
                </c:pt>
                <c:pt idx="1805">
                  <c:v>108.161</c:v>
                </c:pt>
                <c:pt idx="1806">
                  <c:v>108.717</c:v>
                </c:pt>
                <c:pt idx="1807">
                  <c:v>108.93</c:v>
                </c:pt>
                <c:pt idx="1808">
                  <c:v>109.18899999999999</c:v>
                </c:pt>
                <c:pt idx="1809">
                  <c:v>109.247</c:v>
                </c:pt>
                <c:pt idx="1810">
                  <c:v>109.193</c:v>
                </c:pt>
                <c:pt idx="1811">
                  <c:v>109.24</c:v>
                </c:pt>
                <c:pt idx="1812">
                  <c:v>110.19</c:v>
                </c:pt>
                <c:pt idx="1813">
                  <c:v>111.038</c:v>
                </c:pt>
                <c:pt idx="1814">
                  <c:v>112.964</c:v>
                </c:pt>
                <c:pt idx="1815">
                  <c:v>114.765</c:v>
                </c:pt>
                <c:pt idx="1816">
                  <c:v>115.35599999999999</c:v>
                </c:pt>
                <c:pt idx="1817">
                  <c:v>116.33499999999999</c:v>
                </c:pt>
                <c:pt idx="1818">
                  <c:v>116.96299999999999</c:v>
                </c:pt>
                <c:pt idx="1819">
                  <c:v>117.188</c:v>
                </c:pt>
                <c:pt idx="1820">
                  <c:v>117.354</c:v>
                </c:pt>
                <c:pt idx="1821">
                  <c:v>117.22799999999999</c:v>
                </c:pt>
                <c:pt idx="1822">
                  <c:v>117.122</c:v>
                </c:pt>
                <c:pt idx="1823">
                  <c:v>116.836</c:v>
                </c:pt>
                <c:pt idx="1824">
                  <c:v>116.767</c:v>
                </c:pt>
                <c:pt idx="1825">
                  <c:v>116.901</c:v>
                </c:pt>
                <c:pt idx="1826">
                  <c:v>117.279</c:v>
                </c:pt>
                <c:pt idx="1827">
                  <c:v>117.681</c:v>
                </c:pt>
                <c:pt idx="1828">
                  <c:v>117.84099999999999</c:v>
                </c:pt>
                <c:pt idx="1829">
                  <c:v>118.036</c:v>
                </c:pt>
                <c:pt idx="1830">
                  <c:v>118.05800000000001</c:v>
                </c:pt>
                <c:pt idx="1831">
                  <c:v>117.99299999999999</c:v>
                </c:pt>
                <c:pt idx="1832">
                  <c:v>118.05500000000001</c:v>
                </c:pt>
                <c:pt idx="1833">
                  <c:v>119.092</c:v>
                </c:pt>
                <c:pt idx="1834">
                  <c:v>119.9</c:v>
                </c:pt>
                <c:pt idx="1835">
                  <c:v>121.81699999999999</c:v>
                </c:pt>
                <c:pt idx="1836">
                  <c:v>123.592</c:v>
                </c:pt>
                <c:pt idx="1837">
                  <c:v>124.32599999999999</c:v>
                </c:pt>
                <c:pt idx="1838">
                  <c:v>125.462</c:v>
                </c:pt>
                <c:pt idx="1839">
                  <c:v>126.17100000000001</c:v>
                </c:pt>
                <c:pt idx="1840">
                  <c:v>126.372</c:v>
                </c:pt>
                <c:pt idx="1841">
                  <c:v>126.565</c:v>
                </c:pt>
                <c:pt idx="1842">
                  <c:v>126.485</c:v>
                </c:pt>
                <c:pt idx="1843">
                  <c:v>126.361</c:v>
                </c:pt>
                <c:pt idx="1844">
                  <c:v>126.142</c:v>
                </c:pt>
                <c:pt idx="1845">
                  <c:v>126.47799999999999</c:v>
                </c:pt>
                <c:pt idx="1846">
                  <c:v>126.675</c:v>
                </c:pt>
                <c:pt idx="1847">
                  <c:v>126.986</c:v>
                </c:pt>
                <c:pt idx="1848">
                  <c:v>127.143</c:v>
                </c:pt>
                <c:pt idx="1849">
                  <c:v>127.161</c:v>
                </c:pt>
                <c:pt idx="1850">
                  <c:v>127.092</c:v>
                </c:pt>
                <c:pt idx="1851">
                  <c:v>126.785</c:v>
                </c:pt>
                <c:pt idx="1852">
                  <c:v>126.59099999999999</c:v>
                </c:pt>
                <c:pt idx="1853">
                  <c:v>126.515</c:v>
                </c:pt>
                <c:pt idx="1854">
                  <c:v>127.307</c:v>
                </c:pt>
                <c:pt idx="1855">
                  <c:v>127.855</c:v>
                </c:pt>
                <c:pt idx="1856">
                  <c:v>128.99100000000001</c:v>
                </c:pt>
                <c:pt idx="1857">
                  <c:v>129.97399999999999</c:v>
                </c:pt>
                <c:pt idx="1858">
                  <c:v>130.36500000000001</c:v>
                </c:pt>
                <c:pt idx="1859">
                  <c:v>130.911</c:v>
                </c:pt>
                <c:pt idx="1860">
                  <c:v>131.16</c:v>
                </c:pt>
                <c:pt idx="1861">
                  <c:v>131.18899999999999</c:v>
                </c:pt>
                <c:pt idx="1862">
                  <c:v>131.09399999999999</c:v>
                </c:pt>
                <c:pt idx="1863">
                  <c:v>130.827</c:v>
                </c:pt>
                <c:pt idx="1864">
                  <c:v>130.637</c:v>
                </c:pt>
                <c:pt idx="1865">
                  <c:v>130.71</c:v>
                </c:pt>
                <c:pt idx="1866">
                  <c:v>131.74600000000001</c:v>
                </c:pt>
                <c:pt idx="1867">
                  <c:v>132.24</c:v>
                </c:pt>
                <c:pt idx="1868">
                  <c:v>132.99100000000001</c:v>
                </c:pt>
                <c:pt idx="1869">
                  <c:v>133.44900000000001</c:v>
                </c:pt>
                <c:pt idx="1870">
                  <c:v>133.57</c:v>
                </c:pt>
                <c:pt idx="1871">
                  <c:v>133.61699999999999</c:v>
                </c:pt>
                <c:pt idx="1872">
                  <c:v>133.453</c:v>
                </c:pt>
                <c:pt idx="1873">
                  <c:v>133.34299999999999</c:v>
                </c:pt>
                <c:pt idx="1874">
                  <c:v>133.70500000000001</c:v>
                </c:pt>
                <c:pt idx="1875">
                  <c:v>134.61000000000001</c:v>
                </c:pt>
                <c:pt idx="1876">
                  <c:v>135.11500000000001</c:v>
                </c:pt>
                <c:pt idx="1877">
                  <c:v>135.97499999999999</c:v>
                </c:pt>
                <c:pt idx="1878">
                  <c:v>136.50299999999999</c:v>
                </c:pt>
                <c:pt idx="1879">
                  <c:v>136.64500000000001</c:v>
                </c:pt>
                <c:pt idx="1880">
                  <c:v>136.67099999999999</c:v>
                </c:pt>
                <c:pt idx="1881">
                  <c:v>136.41499999999999</c:v>
                </c:pt>
                <c:pt idx="1882">
                  <c:v>136.19900000000001</c:v>
                </c:pt>
                <c:pt idx="1883">
                  <c:v>135.61699999999999</c:v>
                </c:pt>
                <c:pt idx="1884">
                  <c:v>134.881</c:v>
                </c:pt>
                <c:pt idx="1885">
                  <c:v>134.471</c:v>
                </c:pt>
                <c:pt idx="1886">
                  <c:v>133.589</c:v>
                </c:pt>
                <c:pt idx="1887">
                  <c:v>132.66300000000001</c:v>
                </c:pt>
                <c:pt idx="1888">
                  <c:v>132.21600000000001</c:v>
                </c:pt>
                <c:pt idx="1889">
                  <c:v>131.429</c:v>
                </c:pt>
                <c:pt idx="1890">
                  <c:v>130.68600000000001</c:v>
                </c:pt>
                <c:pt idx="1891">
                  <c:v>130.31200000000001</c:v>
                </c:pt>
                <c:pt idx="1892">
                  <c:v>129.58500000000001</c:v>
                </c:pt>
                <c:pt idx="1893">
                  <c:v>128.82900000000001</c:v>
                </c:pt>
                <c:pt idx="1894">
                  <c:v>128.44900000000001</c:v>
                </c:pt>
                <c:pt idx="1895">
                  <c:v>127.649</c:v>
                </c:pt>
                <c:pt idx="1896">
                  <c:v>126.813</c:v>
                </c:pt>
                <c:pt idx="1897">
                  <c:v>126.389</c:v>
                </c:pt>
                <c:pt idx="1898">
                  <c:v>125.52</c:v>
                </c:pt>
                <c:pt idx="1899">
                  <c:v>124.64700000000001</c:v>
                </c:pt>
                <c:pt idx="1900">
                  <c:v>124.19799999999999</c:v>
                </c:pt>
                <c:pt idx="1901">
                  <c:v>123.252</c:v>
                </c:pt>
                <c:pt idx="1902">
                  <c:v>122.28100000000001</c:v>
                </c:pt>
                <c:pt idx="1903">
                  <c:v>121.788</c:v>
                </c:pt>
                <c:pt idx="1904">
                  <c:v>120.557</c:v>
                </c:pt>
                <c:pt idx="1905">
                  <c:v>119.2</c:v>
                </c:pt>
                <c:pt idx="1906">
                  <c:v>118.479</c:v>
                </c:pt>
                <c:pt idx="1907">
                  <c:v>117.152</c:v>
                </c:pt>
                <c:pt idx="1908">
                  <c:v>116.017</c:v>
                </c:pt>
                <c:pt idx="1909">
                  <c:v>115.455</c:v>
                </c:pt>
                <c:pt idx="1910">
                  <c:v>114.53100000000001</c:v>
                </c:pt>
                <c:pt idx="1911">
                  <c:v>113.762</c:v>
                </c:pt>
                <c:pt idx="1912">
                  <c:v>113.422</c:v>
                </c:pt>
                <c:pt idx="1913">
                  <c:v>112.773</c:v>
                </c:pt>
                <c:pt idx="1914">
                  <c:v>112.12</c:v>
                </c:pt>
                <c:pt idx="1915">
                  <c:v>111.815</c:v>
                </c:pt>
                <c:pt idx="1916">
                  <c:v>111.196</c:v>
                </c:pt>
                <c:pt idx="1917">
                  <c:v>110.57899999999999</c:v>
                </c:pt>
                <c:pt idx="1918">
                  <c:v>110.282</c:v>
                </c:pt>
                <c:pt idx="1919">
                  <c:v>109.682</c:v>
                </c:pt>
                <c:pt idx="1920">
                  <c:v>109.072</c:v>
                </c:pt>
                <c:pt idx="1921">
                  <c:v>108.78400000000001</c:v>
                </c:pt>
                <c:pt idx="1922">
                  <c:v>108.199</c:v>
                </c:pt>
                <c:pt idx="1923">
                  <c:v>107.625</c:v>
                </c:pt>
                <c:pt idx="1924">
                  <c:v>107.337</c:v>
                </c:pt>
                <c:pt idx="1925">
                  <c:v>106.774</c:v>
                </c:pt>
                <c:pt idx="1926">
                  <c:v>106.24</c:v>
                </c:pt>
                <c:pt idx="1927">
                  <c:v>105.977</c:v>
                </c:pt>
                <c:pt idx="1928">
                  <c:v>105.47199999999999</c:v>
                </c:pt>
                <c:pt idx="1929">
                  <c:v>105.006</c:v>
                </c:pt>
                <c:pt idx="1930">
                  <c:v>104.786</c:v>
                </c:pt>
                <c:pt idx="1931">
                  <c:v>104.357</c:v>
                </c:pt>
                <c:pt idx="1932">
                  <c:v>103.94199999999999</c:v>
                </c:pt>
                <c:pt idx="1933">
                  <c:v>103.73699999999999</c:v>
                </c:pt>
                <c:pt idx="1934">
                  <c:v>103.343</c:v>
                </c:pt>
                <c:pt idx="1935">
                  <c:v>102.97499999999999</c:v>
                </c:pt>
                <c:pt idx="1936">
                  <c:v>102.788</c:v>
                </c:pt>
                <c:pt idx="1937">
                  <c:v>102.413</c:v>
                </c:pt>
                <c:pt idx="1938">
                  <c:v>102.041</c:v>
                </c:pt>
                <c:pt idx="1939">
                  <c:v>101.864</c:v>
                </c:pt>
                <c:pt idx="1940">
                  <c:v>101.5</c:v>
                </c:pt>
                <c:pt idx="1941">
                  <c:v>101.146</c:v>
                </c:pt>
                <c:pt idx="1942">
                  <c:v>100.973</c:v>
                </c:pt>
                <c:pt idx="1943">
                  <c:v>100.634</c:v>
                </c:pt>
                <c:pt idx="1944">
                  <c:v>100.331</c:v>
                </c:pt>
                <c:pt idx="1945">
                  <c:v>100.18</c:v>
                </c:pt>
                <c:pt idx="1946">
                  <c:v>99.88</c:v>
                </c:pt>
                <c:pt idx="1947">
                  <c:v>99.575000000000003</c:v>
                </c:pt>
                <c:pt idx="1948">
                  <c:v>99.430999999999997</c:v>
                </c:pt>
                <c:pt idx="1949">
                  <c:v>99.125</c:v>
                </c:pt>
                <c:pt idx="1950">
                  <c:v>98.837000000000003</c:v>
                </c:pt>
                <c:pt idx="1951">
                  <c:v>98.7</c:v>
                </c:pt>
                <c:pt idx="1952">
                  <c:v>98.444999999999993</c:v>
                </c:pt>
                <c:pt idx="1953">
                  <c:v>98.210999999999999</c:v>
                </c:pt>
                <c:pt idx="1954">
                  <c:v>98.096000000000004</c:v>
                </c:pt>
                <c:pt idx="1955">
                  <c:v>97.89</c:v>
                </c:pt>
                <c:pt idx="1956">
                  <c:v>97.688999999999993</c:v>
                </c:pt>
                <c:pt idx="1957">
                  <c:v>97.594999999999999</c:v>
                </c:pt>
                <c:pt idx="1958">
                  <c:v>97.397000000000006</c:v>
                </c:pt>
                <c:pt idx="1959">
                  <c:v>97.185000000000002</c:v>
                </c:pt>
                <c:pt idx="1960">
                  <c:v>97.087999999999994</c:v>
                </c:pt>
                <c:pt idx="1961">
                  <c:v>96.897000000000006</c:v>
                </c:pt>
                <c:pt idx="1962">
                  <c:v>96.713999999999999</c:v>
                </c:pt>
                <c:pt idx="1963">
                  <c:v>96.628</c:v>
                </c:pt>
                <c:pt idx="1964">
                  <c:v>96.48</c:v>
                </c:pt>
                <c:pt idx="1965">
                  <c:v>96.358000000000004</c:v>
                </c:pt>
                <c:pt idx="1966">
                  <c:v>96.3</c:v>
                </c:pt>
                <c:pt idx="1967">
                  <c:v>96.188999999999993</c:v>
                </c:pt>
                <c:pt idx="1968">
                  <c:v>96.058999999999997</c:v>
                </c:pt>
                <c:pt idx="1969">
                  <c:v>96.001999999999995</c:v>
                </c:pt>
                <c:pt idx="1970">
                  <c:v>95.853999999999999</c:v>
                </c:pt>
                <c:pt idx="1971">
                  <c:v>95.71</c:v>
                </c:pt>
                <c:pt idx="1972">
                  <c:v>95.626999999999995</c:v>
                </c:pt>
                <c:pt idx="1973">
                  <c:v>95.468999999999994</c:v>
                </c:pt>
                <c:pt idx="1974">
                  <c:v>95.304000000000002</c:v>
                </c:pt>
                <c:pt idx="1975">
                  <c:v>95.21</c:v>
                </c:pt>
                <c:pt idx="1976">
                  <c:v>95.016000000000005</c:v>
                </c:pt>
                <c:pt idx="1977">
                  <c:v>94.817999999999998</c:v>
                </c:pt>
                <c:pt idx="1978">
                  <c:v>94.698999999999998</c:v>
                </c:pt>
                <c:pt idx="1979">
                  <c:v>94.486999999999995</c:v>
                </c:pt>
                <c:pt idx="1980">
                  <c:v>94.278000000000006</c:v>
                </c:pt>
                <c:pt idx="1981">
                  <c:v>94.17</c:v>
                </c:pt>
                <c:pt idx="1982">
                  <c:v>93.965000000000003</c:v>
                </c:pt>
                <c:pt idx="1983">
                  <c:v>93.778000000000006</c:v>
                </c:pt>
                <c:pt idx="1984">
                  <c:v>93.688000000000002</c:v>
                </c:pt>
                <c:pt idx="1985">
                  <c:v>93.53</c:v>
                </c:pt>
                <c:pt idx="1986">
                  <c:v>93.388999999999996</c:v>
                </c:pt>
                <c:pt idx="1987">
                  <c:v>93.316999999999993</c:v>
                </c:pt>
                <c:pt idx="1988">
                  <c:v>93.183999999999997</c:v>
                </c:pt>
                <c:pt idx="1989">
                  <c:v>93.043999999999997</c:v>
                </c:pt>
                <c:pt idx="1990">
                  <c:v>92.986000000000004</c:v>
                </c:pt>
                <c:pt idx="1991">
                  <c:v>92.864000000000004</c:v>
                </c:pt>
                <c:pt idx="1992">
                  <c:v>92.730999999999995</c:v>
                </c:pt>
                <c:pt idx="1993">
                  <c:v>92.665999999999997</c:v>
                </c:pt>
                <c:pt idx="1994">
                  <c:v>92.569000000000003</c:v>
                </c:pt>
                <c:pt idx="1995">
                  <c:v>92.49</c:v>
                </c:pt>
                <c:pt idx="1996">
                  <c:v>92.457999999999998</c:v>
                </c:pt>
                <c:pt idx="1997">
                  <c:v>92.4</c:v>
                </c:pt>
                <c:pt idx="1998">
                  <c:v>92.338999999999999</c:v>
                </c:pt>
                <c:pt idx="1999">
                  <c:v>92.31</c:v>
                </c:pt>
                <c:pt idx="2000">
                  <c:v>92.234999999999999</c:v>
                </c:pt>
                <c:pt idx="2001">
                  <c:v>92.152000000000001</c:v>
                </c:pt>
                <c:pt idx="2002">
                  <c:v>92.100999999999999</c:v>
                </c:pt>
                <c:pt idx="2003">
                  <c:v>92.015000000000001</c:v>
                </c:pt>
                <c:pt idx="2004">
                  <c:v>91.929000000000002</c:v>
                </c:pt>
                <c:pt idx="2005">
                  <c:v>91.914000000000001</c:v>
                </c:pt>
                <c:pt idx="2006">
                  <c:v>91.906999999999996</c:v>
                </c:pt>
                <c:pt idx="2007">
                  <c:v>91.924999999999997</c:v>
                </c:pt>
                <c:pt idx="2008">
                  <c:v>91.942999999999998</c:v>
                </c:pt>
                <c:pt idx="2009">
                  <c:v>91.99</c:v>
                </c:pt>
                <c:pt idx="2010">
                  <c:v>92.040999999999997</c:v>
                </c:pt>
                <c:pt idx="2011">
                  <c:v>92.066000000000003</c:v>
                </c:pt>
                <c:pt idx="2012">
                  <c:v>92.090999999999994</c:v>
                </c:pt>
                <c:pt idx="2013">
                  <c:v>92.097999999999999</c:v>
                </c:pt>
                <c:pt idx="2014">
                  <c:v>92.102000000000004</c:v>
                </c:pt>
                <c:pt idx="2015">
                  <c:v>92.102000000000004</c:v>
                </c:pt>
                <c:pt idx="2016">
                  <c:v>92.105999999999995</c:v>
                </c:pt>
                <c:pt idx="2017">
                  <c:v>92.12</c:v>
                </c:pt>
                <c:pt idx="2018">
                  <c:v>92.167000000000002</c:v>
                </c:pt>
                <c:pt idx="2019">
                  <c:v>92.281999999999996</c:v>
                </c:pt>
                <c:pt idx="2020">
                  <c:v>92.335999999999999</c:v>
                </c:pt>
                <c:pt idx="2021">
                  <c:v>92.454999999999998</c:v>
                </c:pt>
                <c:pt idx="2022">
                  <c:v>92.584999999999994</c:v>
                </c:pt>
                <c:pt idx="2023">
                  <c:v>92.641999999999996</c:v>
                </c:pt>
                <c:pt idx="2024">
                  <c:v>92.760999999999996</c:v>
                </c:pt>
                <c:pt idx="2025">
                  <c:v>92.858000000000004</c:v>
                </c:pt>
                <c:pt idx="2026">
                  <c:v>92.891000000000005</c:v>
                </c:pt>
                <c:pt idx="2027">
                  <c:v>92.938000000000002</c:v>
                </c:pt>
                <c:pt idx="2028">
                  <c:v>92.959000000000003</c:v>
                </c:pt>
                <c:pt idx="2029">
                  <c:v>92.974000000000004</c:v>
                </c:pt>
                <c:pt idx="2030">
                  <c:v>93.049000000000007</c:v>
                </c:pt>
                <c:pt idx="2031">
                  <c:v>93.153999999999996</c:v>
                </c:pt>
                <c:pt idx="2032">
                  <c:v>93.225999999999999</c:v>
                </c:pt>
                <c:pt idx="2033">
                  <c:v>93.391000000000005</c:v>
                </c:pt>
                <c:pt idx="2034">
                  <c:v>93.563999999999993</c:v>
                </c:pt>
                <c:pt idx="2035">
                  <c:v>93.650999999999996</c:v>
                </c:pt>
                <c:pt idx="2036">
                  <c:v>93.808999999999997</c:v>
                </c:pt>
                <c:pt idx="2037">
                  <c:v>93.966999999999999</c:v>
                </c:pt>
                <c:pt idx="2038">
                  <c:v>94.039000000000001</c:v>
                </c:pt>
                <c:pt idx="2039">
                  <c:v>94.147000000000006</c:v>
                </c:pt>
                <c:pt idx="2040">
                  <c:v>94.222999999999999</c:v>
                </c:pt>
                <c:pt idx="2041">
                  <c:v>94.238</c:v>
                </c:pt>
                <c:pt idx="2042">
                  <c:v>94.277000000000001</c:v>
                </c:pt>
                <c:pt idx="2043">
                  <c:v>94.295000000000002</c:v>
                </c:pt>
                <c:pt idx="2044">
                  <c:v>94.302000000000007</c:v>
                </c:pt>
                <c:pt idx="2045">
                  <c:v>94.36</c:v>
                </c:pt>
                <c:pt idx="2046">
                  <c:v>94.456999999999994</c:v>
                </c:pt>
                <c:pt idx="2047">
                  <c:v>94.528999999999996</c:v>
                </c:pt>
                <c:pt idx="2048">
                  <c:v>94.706000000000003</c:v>
                </c:pt>
                <c:pt idx="2049">
                  <c:v>94.879000000000005</c:v>
                </c:pt>
                <c:pt idx="2050">
                  <c:v>94.957999999999998</c:v>
                </c:pt>
                <c:pt idx="2051">
                  <c:v>95.126999999999995</c:v>
                </c:pt>
                <c:pt idx="2052">
                  <c:v>95.3</c:v>
                </c:pt>
                <c:pt idx="2053">
                  <c:v>95.364999999999995</c:v>
                </c:pt>
                <c:pt idx="2054">
                  <c:v>95.472999999999999</c:v>
                </c:pt>
                <c:pt idx="2055">
                  <c:v>95.558999999999997</c:v>
                </c:pt>
                <c:pt idx="2056">
                  <c:v>95.576999999999998</c:v>
                </c:pt>
                <c:pt idx="2057">
                  <c:v>95.613</c:v>
                </c:pt>
                <c:pt idx="2058">
                  <c:v>95.646000000000001</c:v>
                </c:pt>
                <c:pt idx="2059">
                  <c:v>95.656000000000006</c:v>
                </c:pt>
                <c:pt idx="2060">
                  <c:v>95.786000000000001</c:v>
                </c:pt>
                <c:pt idx="2061">
                  <c:v>96.055999999999997</c:v>
                </c:pt>
                <c:pt idx="2062">
                  <c:v>96.218000000000004</c:v>
                </c:pt>
                <c:pt idx="2063">
                  <c:v>96.602999999999994</c:v>
                </c:pt>
                <c:pt idx="2064">
                  <c:v>96.984999999999999</c:v>
                </c:pt>
                <c:pt idx="2065">
                  <c:v>97.171999999999997</c:v>
                </c:pt>
                <c:pt idx="2066">
                  <c:v>97.518000000000001</c:v>
                </c:pt>
                <c:pt idx="2067">
                  <c:v>97.813000000000002</c:v>
                </c:pt>
                <c:pt idx="2068">
                  <c:v>97.941999999999993</c:v>
                </c:pt>
                <c:pt idx="2069">
                  <c:v>98.173000000000002</c:v>
                </c:pt>
                <c:pt idx="2070">
                  <c:v>98.373999999999995</c:v>
                </c:pt>
                <c:pt idx="2071">
                  <c:v>98.468000000000004</c:v>
                </c:pt>
                <c:pt idx="2072">
                  <c:v>98.619</c:v>
                </c:pt>
                <c:pt idx="2073">
                  <c:v>98.864000000000004</c:v>
                </c:pt>
                <c:pt idx="2074">
                  <c:v>99.093999999999994</c:v>
                </c:pt>
                <c:pt idx="2075">
                  <c:v>99.698999999999998</c:v>
                </c:pt>
                <c:pt idx="2076">
                  <c:v>100.40600000000001</c:v>
                </c:pt>
                <c:pt idx="2077">
                  <c:v>100.72</c:v>
                </c:pt>
                <c:pt idx="2078">
                  <c:v>101.355</c:v>
                </c:pt>
                <c:pt idx="2079">
                  <c:v>101.99299999999999</c:v>
                </c:pt>
                <c:pt idx="2080">
                  <c:v>102.31399999999999</c:v>
                </c:pt>
                <c:pt idx="2081">
                  <c:v>102.953</c:v>
                </c:pt>
                <c:pt idx="2082">
                  <c:v>103.67100000000001</c:v>
                </c:pt>
                <c:pt idx="2083">
                  <c:v>104.01</c:v>
                </c:pt>
                <c:pt idx="2084">
                  <c:v>104.66</c:v>
                </c:pt>
                <c:pt idx="2085">
                  <c:v>105.226</c:v>
                </c:pt>
                <c:pt idx="2086">
                  <c:v>105.446</c:v>
                </c:pt>
                <c:pt idx="2087">
                  <c:v>105.883</c:v>
                </c:pt>
                <c:pt idx="2088">
                  <c:v>106.312</c:v>
                </c:pt>
                <c:pt idx="2089">
                  <c:v>106.5</c:v>
                </c:pt>
                <c:pt idx="2090">
                  <c:v>106.81399999999999</c:v>
                </c:pt>
                <c:pt idx="2091">
                  <c:v>107.22199999999999</c:v>
                </c:pt>
                <c:pt idx="2092">
                  <c:v>107.503</c:v>
                </c:pt>
                <c:pt idx="2093">
                  <c:v>108.167</c:v>
                </c:pt>
                <c:pt idx="2094">
                  <c:v>108.90300000000001</c:v>
                </c:pt>
                <c:pt idx="2095">
                  <c:v>109.282</c:v>
                </c:pt>
                <c:pt idx="2096">
                  <c:v>109.996</c:v>
                </c:pt>
                <c:pt idx="2097">
                  <c:v>110.602</c:v>
                </c:pt>
                <c:pt idx="2098">
                  <c:v>110.874</c:v>
                </c:pt>
                <c:pt idx="2099">
                  <c:v>111.345</c:v>
                </c:pt>
                <c:pt idx="2100">
                  <c:v>111.78</c:v>
                </c:pt>
                <c:pt idx="2101">
                  <c:v>111.98</c:v>
                </c:pt>
                <c:pt idx="2102">
                  <c:v>112.306</c:v>
                </c:pt>
                <c:pt idx="2103">
                  <c:v>112.611</c:v>
                </c:pt>
                <c:pt idx="2104">
                  <c:v>112.777</c:v>
                </c:pt>
                <c:pt idx="2105">
                  <c:v>113.14400000000001</c:v>
                </c:pt>
                <c:pt idx="2106">
                  <c:v>113.492</c:v>
                </c:pt>
                <c:pt idx="2107">
                  <c:v>113.655</c:v>
                </c:pt>
                <c:pt idx="2108">
                  <c:v>113.949</c:v>
                </c:pt>
                <c:pt idx="2109">
                  <c:v>114.184</c:v>
                </c:pt>
                <c:pt idx="2110">
                  <c:v>114.282</c:v>
                </c:pt>
                <c:pt idx="2111">
                  <c:v>114.395</c:v>
                </c:pt>
                <c:pt idx="2112">
                  <c:v>114.42</c:v>
                </c:pt>
                <c:pt idx="2113">
                  <c:v>114.398</c:v>
                </c:pt>
                <c:pt idx="2114">
                  <c:v>114.384</c:v>
                </c:pt>
                <c:pt idx="2115">
                  <c:v>114.34399999999999</c:v>
                </c:pt>
                <c:pt idx="2116">
                  <c:v>114.322</c:v>
                </c:pt>
                <c:pt idx="2117">
                  <c:v>114.282</c:v>
                </c:pt>
                <c:pt idx="2118">
                  <c:v>114.253</c:v>
                </c:pt>
                <c:pt idx="2119">
                  <c:v>114.239</c:v>
                </c:pt>
                <c:pt idx="2120">
                  <c:v>114.19199999999999</c:v>
                </c:pt>
                <c:pt idx="2121">
                  <c:v>114.123</c:v>
                </c:pt>
                <c:pt idx="2122">
                  <c:v>114.087</c:v>
                </c:pt>
                <c:pt idx="2123">
                  <c:v>113.96</c:v>
                </c:pt>
                <c:pt idx="2124">
                  <c:v>113.782</c:v>
                </c:pt>
                <c:pt idx="2125">
                  <c:v>113.684</c:v>
                </c:pt>
                <c:pt idx="2126">
                  <c:v>113.438</c:v>
                </c:pt>
                <c:pt idx="2127">
                  <c:v>113.17700000000001</c:v>
                </c:pt>
                <c:pt idx="2128">
                  <c:v>113.04300000000001</c:v>
                </c:pt>
                <c:pt idx="2129">
                  <c:v>112.749</c:v>
                </c:pt>
                <c:pt idx="2130">
                  <c:v>112.452</c:v>
                </c:pt>
                <c:pt idx="2131">
                  <c:v>112.289</c:v>
                </c:pt>
                <c:pt idx="2132">
                  <c:v>112.104</c:v>
                </c:pt>
                <c:pt idx="2133">
                  <c:v>112.441</c:v>
                </c:pt>
                <c:pt idx="2134">
                  <c:v>112.764</c:v>
                </c:pt>
                <c:pt idx="2135">
                  <c:v>113.46</c:v>
                </c:pt>
                <c:pt idx="2136">
                  <c:v>114.029</c:v>
                </c:pt>
                <c:pt idx="2137">
                  <c:v>114.247</c:v>
                </c:pt>
                <c:pt idx="2138">
                  <c:v>114.562</c:v>
                </c:pt>
                <c:pt idx="2139">
                  <c:v>114.711</c:v>
                </c:pt>
                <c:pt idx="2140">
                  <c:v>114.744</c:v>
                </c:pt>
                <c:pt idx="2141">
                  <c:v>114.72499999999999</c:v>
                </c:pt>
                <c:pt idx="2142">
                  <c:v>114.631</c:v>
                </c:pt>
                <c:pt idx="2143">
                  <c:v>114.548</c:v>
                </c:pt>
                <c:pt idx="2144">
                  <c:v>114.377</c:v>
                </c:pt>
                <c:pt idx="2145">
                  <c:v>114.193</c:v>
                </c:pt>
                <c:pt idx="2146">
                  <c:v>114.113</c:v>
                </c:pt>
                <c:pt idx="2147">
                  <c:v>113.863</c:v>
                </c:pt>
                <c:pt idx="2148">
                  <c:v>113.584</c:v>
                </c:pt>
                <c:pt idx="2149">
                  <c:v>113.431</c:v>
                </c:pt>
                <c:pt idx="2150">
                  <c:v>113.087</c:v>
                </c:pt>
                <c:pt idx="2151">
                  <c:v>112.72499999999999</c:v>
                </c:pt>
                <c:pt idx="2152">
                  <c:v>112.52500000000001</c:v>
                </c:pt>
                <c:pt idx="2153">
                  <c:v>112.453</c:v>
                </c:pt>
                <c:pt idx="2154">
                  <c:v>113.413</c:v>
                </c:pt>
                <c:pt idx="2155">
                  <c:v>114.15300000000001</c:v>
                </c:pt>
                <c:pt idx="2156">
                  <c:v>115.621</c:v>
                </c:pt>
                <c:pt idx="2157">
                  <c:v>116.789</c:v>
                </c:pt>
                <c:pt idx="2158">
                  <c:v>117.246</c:v>
                </c:pt>
                <c:pt idx="2159">
                  <c:v>117.877</c:v>
                </c:pt>
                <c:pt idx="2160">
                  <c:v>118.22499999999999</c:v>
                </c:pt>
                <c:pt idx="2161">
                  <c:v>118.297</c:v>
                </c:pt>
                <c:pt idx="2162">
                  <c:v>118.33</c:v>
                </c:pt>
                <c:pt idx="2163">
                  <c:v>118.188</c:v>
                </c:pt>
                <c:pt idx="2164">
                  <c:v>118.065</c:v>
                </c:pt>
                <c:pt idx="2165">
                  <c:v>117.735</c:v>
                </c:pt>
                <c:pt idx="2166">
                  <c:v>117.322</c:v>
                </c:pt>
                <c:pt idx="2167">
                  <c:v>117.068</c:v>
                </c:pt>
                <c:pt idx="2168">
                  <c:v>116.54300000000001</c:v>
                </c:pt>
                <c:pt idx="2169">
                  <c:v>115.98399999999999</c:v>
                </c:pt>
                <c:pt idx="2170">
                  <c:v>115.68300000000001</c:v>
                </c:pt>
                <c:pt idx="2171">
                  <c:v>115.06699999999999</c:v>
                </c:pt>
                <c:pt idx="2172">
                  <c:v>114.425</c:v>
                </c:pt>
                <c:pt idx="2173">
                  <c:v>114.124</c:v>
                </c:pt>
                <c:pt idx="2174">
                  <c:v>113.682</c:v>
                </c:pt>
                <c:pt idx="2175">
                  <c:v>113.414</c:v>
                </c:pt>
                <c:pt idx="2176">
                  <c:v>113.327</c:v>
                </c:pt>
                <c:pt idx="2177">
                  <c:v>113.24</c:v>
                </c:pt>
                <c:pt idx="2178">
                  <c:v>113.084</c:v>
                </c:pt>
                <c:pt idx="2179">
                  <c:v>113.015</c:v>
                </c:pt>
                <c:pt idx="2180">
                  <c:v>112.852</c:v>
                </c:pt>
                <c:pt idx="2181">
                  <c:v>112.667</c:v>
                </c:pt>
                <c:pt idx="2182">
                  <c:v>112.55500000000001</c:v>
                </c:pt>
                <c:pt idx="2183">
                  <c:v>112.348</c:v>
                </c:pt>
                <c:pt idx="2184">
                  <c:v>112.12</c:v>
                </c:pt>
                <c:pt idx="2185">
                  <c:v>112</c:v>
                </c:pt>
                <c:pt idx="2186">
                  <c:v>111.753</c:v>
                </c:pt>
                <c:pt idx="2187">
                  <c:v>111.521</c:v>
                </c:pt>
                <c:pt idx="2188">
                  <c:v>111.456</c:v>
                </c:pt>
                <c:pt idx="2189">
                  <c:v>111.492</c:v>
                </c:pt>
                <c:pt idx="2190">
                  <c:v>111.59</c:v>
                </c:pt>
                <c:pt idx="2191">
                  <c:v>111.63800000000001</c:v>
                </c:pt>
                <c:pt idx="2192">
                  <c:v>111.706</c:v>
                </c:pt>
                <c:pt idx="2193">
                  <c:v>111.72799999999999</c:v>
                </c:pt>
                <c:pt idx="2194">
                  <c:v>111.732</c:v>
                </c:pt>
                <c:pt idx="2195">
                  <c:v>111.703</c:v>
                </c:pt>
                <c:pt idx="2196">
                  <c:v>111.623</c:v>
                </c:pt>
                <c:pt idx="2197">
                  <c:v>111.565</c:v>
                </c:pt>
                <c:pt idx="2198">
                  <c:v>111.446</c:v>
                </c:pt>
                <c:pt idx="2199">
                  <c:v>111.29300000000001</c:v>
                </c:pt>
                <c:pt idx="2200">
                  <c:v>111.21299999999999</c:v>
                </c:pt>
                <c:pt idx="2201">
                  <c:v>111.032</c:v>
                </c:pt>
                <c:pt idx="2202">
                  <c:v>110.902</c:v>
                </c:pt>
                <c:pt idx="2203">
                  <c:v>110.86499999999999</c:v>
                </c:pt>
                <c:pt idx="2204">
                  <c:v>110.873</c:v>
                </c:pt>
                <c:pt idx="2205">
                  <c:v>110.953</c:v>
                </c:pt>
                <c:pt idx="2206">
                  <c:v>111.011</c:v>
                </c:pt>
                <c:pt idx="2207">
                  <c:v>111.105</c:v>
                </c:pt>
                <c:pt idx="2208">
                  <c:v>111.163</c:v>
                </c:pt>
                <c:pt idx="2209">
                  <c:v>111.188</c:v>
                </c:pt>
                <c:pt idx="2210">
                  <c:v>111.181</c:v>
                </c:pt>
                <c:pt idx="2211">
                  <c:v>111.123</c:v>
                </c:pt>
                <c:pt idx="2212">
                  <c:v>111.09099999999999</c:v>
                </c:pt>
                <c:pt idx="2213">
                  <c:v>111</c:v>
                </c:pt>
                <c:pt idx="2214">
                  <c:v>110.88</c:v>
                </c:pt>
                <c:pt idx="2215">
                  <c:v>110.81100000000001</c:v>
                </c:pt>
                <c:pt idx="2216">
                  <c:v>110.648</c:v>
                </c:pt>
                <c:pt idx="2217">
                  <c:v>110.467</c:v>
                </c:pt>
                <c:pt idx="2218">
                  <c:v>110.402</c:v>
                </c:pt>
                <c:pt idx="2219">
                  <c:v>110.47799999999999</c:v>
                </c:pt>
                <c:pt idx="2220">
                  <c:v>110.79</c:v>
                </c:pt>
                <c:pt idx="2221">
                  <c:v>111.011</c:v>
                </c:pt>
                <c:pt idx="2222">
                  <c:v>111.432</c:v>
                </c:pt>
                <c:pt idx="2223">
                  <c:v>111.849</c:v>
                </c:pt>
                <c:pt idx="2224">
                  <c:v>112.008</c:v>
                </c:pt>
                <c:pt idx="2225">
                  <c:v>112.28700000000001</c:v>
                </c:pt>
                <c:pt idx="2226">
                  <c:v>112.48699999999999</c:v>
                </c:pt>
                <c:pt idx="2227">
                  <c:v>112.563</c:v>
                </c:pt>
                <c:pt idx="2228">
                  <c:v>112.73699999999999</c:v>
                </c:pt>
                <c:pt idx="2229">
                  <c:v>112.896</c:v>
                </c:pt>
                <c:pt idx="2230">
                  <c:v>112.94</c:v>
                </c:pt>
                <c:pt idx="2231">
                  <c:v>113.01600000000001</c:v>
                </c:pt>
                <c:pt idx="2232">
                  <c:v>113.024</c:v>
                </c:pt>
                <c:pt idx="2233">
                  <c:v>113.009</c:v>
                </c:pt>
                <c:pt idx="2234">
                  <c:v>112.944</c:v>
                </c:pt>
                <c:pt idx="2235">
                  <c:v>112.846</c:v>
                </c:pt>
                <c:pt idx="2236">
                  <c:v>112.88200000000001</c:v>
                </c:pt>
                <c:pt idx="2237">
                  <c:v>113.39</c:v>
                </c:pt>
                <c:pt idx="2238">
                  <c:v>114.29600000000001</c:v>
                </c:pt>
                <c:pt idx="2239">
                  <c:v>114.84</c:v>
                </c:pt>
                <c:pt idx="2240">
                  <c:v>115.917</c:v>
                </c:pt>
                <c:pt idx="2241">
                  <c:v>116.874</c:v>
                </c:pt>
                <c:pt idx="2242">
                  <c:v>117.26900000000001</c:v>
                </c:pt>
                <c:pt idx="2243">
                  <c:v>117.9</c:v>
                </c:pt>
                <c:pt idx="2244">
                  <c:v>118.324</c:v>
                </c:pt>
                <c:pt idx="2245">
                  <c:v>118.488</c:v>
                </c:pt>
                <c:pt idx="2246">
                  <c:v>118.919</c:v>
                </c:pt>
                <c:pt idx="2247">
                  <c:v>119.23399999999999</c:v>
                </c:pt>
                <c:pt idx="2248">
                  <c:v>119.336</c:v>
                </c:pt>
                <c:pt idx="2249">
                  <c:v>119.34699999999999</c:v>
                </c:pt>
                <c:pt idx="2250">
                  <c:v>119.351</c:v>
                </c:pt>
                <c:pt idx="2251">
                  <c:v>119.34</c:v>
                </c:pt>
                <c:pt idx="2252">
                  <c:v>119.34699999999999</c:v>
                </c:pt>
                <c:pt idx="2253">
                  <c:v>119.354</c:v>
                </c:pt>
                <c:pt idx="2254">
                  <c:v>119.336</c:v>
                </c:pt>
                <c:pt idx="2255">
                  <c:v>119.271</c:v>
                </c:pt>
                <c:pt idx="2256">
                  <c:v>119.133</c:v>
                </c:pt>
                <c:pt idx="2257">
                  <c:v>119.06100000000001</c:v>
                </c:pt>
                <c:pt idx="2258">
                  <c:v>118.86499999999999</c:v>
                </c:pt>
                <c:pt idx="2259">
                  <c:v>118.655</c:v>
                </c:pt>
                <c:pt idx="2260">
                  <c:v>118.539</c:v>
                </c:pt>
                <c:pt idx="2261">
                  <c:v>118.27800000000001</c:v>
                </c:pt>
                <c:pt idx="2262">
                  <c:v>117.977</c:v>
                </c:pt>
                <c:pt idx="2263">
                  <c:v>117.806</c:v>
                </c:pt>
                <c:pt idx="2264">
                  <c:v>117.509</c:v>
                </c:pt>
                <c:pt idx="2265">
                  <c:v>117.46599999999999</c:v>
                </c:pt>
                <c:pt idx="2266">
                  <c:v>117.524</c:v>
                </c:pt>
                <c:pt idx="2267">
                  <c:v>117.694</c:v>
                </c:pt>
                <c:pt idx="2268">
                  <c:v>117.85</c:v>
                </c:pt>
                <c:pt idx="2269">
                  <c:v>117.952</c:v>
                </c:pt>
                <c:pt idx="2270">
                  <c:v>118.227</c:v>
                </c:pt>
                <c:pt idx="2271">
                  <c:v>118.41200000000001</c:v>
                </c:pt>
                <c:pt idx="2272">
                  <c:v>118.492</c:v>
                </c:pt>
                <c:pt idx="2273">
                  <c:v>118.52800000000001</c:v>
                </c:pt>
                <c:pt idx="2274">
                  <c:v>118.521</c:v>
                </c:pt>
                <c:pt idx="2275">
                  <c:v>118.702</c:v>
                </c:pt>
                <c:pt idx="2276">
                  <c:v>119.794</c:v>
                </c:pt>
                <c:pt idx="2277">
                  <c:v>121.79</c:v>
                </c:pt>
                <c:pt idx="2278">
                  <c:v>123.13800000000001</c:v>
                </c:pt>
                <c:pt idx="2279">
                  <c:v>125.617</c:v>
                </c:pt>
                <c:pt idx="2280">
                  <c:v>127.648</c:v>
                </c:pt>
                <c:pt idx="2281">
                  <c:v>128.60499999999999</c:v>
                </c:pt>
                <c:pt idx="2282">
                  <c:v>130.16900000000001</c:v>
                </c:pt>
                <c:pt idx="2283">
                  <c:v>131.16499999999999</c:v>
                </c:pt>
                <c:pt idx="2284">
                  <c:v>131.447</c:v>
                </c:pt>
                <c:pt idx="2285">
                  <c:v>131.714</c:v>
                </c:pt>
                <c:pt idx="2286">
                  <c:v>131.65899999999999</c:v>
                </c:pt>
                <c:pt idx="2287">
                  <c:v>131.52699999999999</c:v>
                </c:pt>
                <c:pt idx="2288">
                  <c:v>131.154</c:v>
                </c:pt>
                <c:pt idx="2289">
                  <c:v>130.64500000000001</c:v>
                </c:pt>
                <c:pt idx="2290">
                  <c:v>130.363</c:v>
                </c:pt>
                <c:pt idx="2291">
                  <c:v>129.68299999999999</c:v>
                </c:pt>
                <c:pt idx="2292">
                  <c:v>128.92699999999999</c:v>
                </c:pt>
                <c:pt idx="2293">
                  <c:v>128.536</c:v>
                </c:pt>
                <c:pt idx="2294">
                  <c:v>127.714</c:v>
                </c:pt>
                <c:pt idx="2295">
                  <c:v>126.889</c:v>
                </c:pt>
                <c:pt idx="2296">
                  <c:v>126.491</c:v>
                </c:pt>
                <c:pt idx="2297">
                  <c:v>125.709</c:v>
                </c:pt>
                <c:pt idx="2298">
                  <c:v>124.953</c:v>
                </c:pt>
                <c:pt idx="2299">
                  <c:v>124.599</c:v>
                </c:pt>
                <c:pt idx="2300">
                  <c:v>123.89100000000001</c:v>
                </c:pt>
                <c:pt idx="2301">
                  <c:v>123.226</c:v>
                </c:pt>
                <c:pt idx="2302">
                  <c:v>122.89400000000001</c:v>
                </c:pt>
                <c:pt idx="2303">
                  <c:v>122.218</c:v>
                </c:pt>
                <c:pt idx="2304">
                  <c:v>121.553</c:v>
                </c:pt>
                <c:pt idx="2305">
                  <c:v>121.236</c:v>
                </c:pt>
                <c:pt idx="2306">
                  <c:v>120.69499999999999</c:v>
                </c:pt>
                <c:pt idx="2307">
                  <c:v>120.253</c:v>
                </c:pt>
                <c:pt idx="2308">
                  <c:v>120.045</c:v>
                </c:pt>
                <c:pt idx="2309">
                  <c:v>119.664</c:v>
                </c:pt>
                <c:pt idx="2310">
                  <c:v>119.30500000000001</c:v>
                </c:pt>
                <c:pt idx="2311">
                  <c:v>119.117</c:v>
                </c:pt>
                <c:pt idx="2312">
                  <c:v>118.74</c:v>
                </c:pt>
                <c:pt idx="2313">
                  <c:v>118.348</c:v>
                </c:pt>
                <c:pt idx="2314">
                  <c:v>118.149</c:v>
                </c:pt>
                <c:pt idx="2315">
                  <c:v>117.75</c:v>
                </c:pt>
                <c:pt idx="2316">
                  <c:v>117.34</c:v>
                </c:pt>
                <c:pt idx="2317">
                  <c:v>117.17400000000001</c:v>
                </c:pt>
                <c:pt idx="2318">
                  <c:v>116.92700000000001</c:v>
                </c:pt>
                <c:pt idx="2319">
                  <c:v>116.768</c:v>
                </c:pt>
                <c:pt idx="2320">
                  <c:v>116.702</c:v>
                </c:pt>
                <c:pt idx="2321">
                  <c:v>116.57899999999999</c:v>
                </c:pt>
                <c:pt idx="2322">
                  <c:v>116.449</c:v>
                </c:pt>
                <c:pt idx="2323">
                  <c:v>116.373</c:v>
                </c:pt>
                <c:pt idx="2324">
                  <c:v>116.202</c:v>
                </c:pt>
                <c:pt idx="2325">
                  <c:v>116.021</c:v>
                </c:pt>
                <c:pt idx="2326">
                  <c:v>115.937</c:v>
                </c:pt>
                <c:pt idx="2327">
                  <c:v>115.738</c:v>
                </c:pt>
                <c:pt idx="2328">
                  <c:v>115.524</c:v>
                </c:pt>
                <c:pt idx="2329">
                  <c:v>115.401</c:v>
                </c:pt>
                <c:pt idx="2330">
                  <c:v>115.155</c:v>
                </c:pt>
                <c:pt idx="2331">
                  <c:v>114.883</c:v>
                </c:pt>
                <c:pt idx="2332">
                  <c:v>114.738</c:v>
                </c:pt>
                <c:pt idx="2333">
                  <c:v>114.45099999999999</c:v>
                </c:pt>
                <c:pt idx="2334">
                  <c:v>114.129</c:v>
                </c:pt>
                <c:pt idx="2335">
                  <c:v>113.96599999999999</c:v>
                </c:pt>
                <c:pt idx="2336">
                  <c:v>113.61799999999999</c:v>
                </c:pt>
                <c:pt idx="2337">
                  <c:v>113.288</c:v>
                </c:pt>
                <c:pt idx="2338">
                  <c:v>113.10599999999999</c:v>
                </c:pt>
                <c:pt idx="2339">
                  <c:v>112.78</c:v>
                </c:pt>
                <c:pt idx="2340">
                  <c:v>112.468</c:v>
                </c:pt>
                <c:pt idx="2341">
                  <c:v>112.312</c:v>
                </c:pt>
                <c:pt idx="2342">
                  <c:v>112.015</c:v>
                </c:pt>
                <c:pt idx="2343">
                  <c:v>111.69199999999999</c:v>
                </c:pt>
                <c:pt idx="2344">
                  <c:v>111.54</c:v>
                </c:pt>
                <c:pt idx="2345">
                  <c:v>111.22799999999999</c:v>
                </c:pt>
                <c:pt idx="2346">
                  <c:v>110.917</c:v>
                </c:pt>
                <c:pt idx="2347">
                  <c:v>110.764</c:v>
                </c:pt>
                <c:pt idx="2348">
                  <c:v>110.453</c:v>
                </c:pt>
                <c:pt idx="2349">
                  <c:v>110.134</c:v>
                </c:pt>
                <c:pt idx="2350">
                  <c:v>109.974</c:v>
                </c:pt>
                <c:pt idx="2351">
                  <c:v>109.63500000000001</c:v>
                </c:pt>
                <c:pt idx="2352">
                  <c:v>109.29600000000001</c:v>
                </c:pt>
                <c:pt idx="2353">
                  <c:v>109.108</c:v>
                </c:pt>
                <c:pt idx="2354">
                  <c:v>108.748</c:v>
                </c:pt>
                <c:pt idx="2355">
                  <c:v>108.36499999999999</c:v>
                </c:pt>
                <c:pt idx="2356">
                  <c:v>108.17</c:v>
                </c:pt>
                <c:pt idx="2357">
                  <c:v>107.77</c:v>
                </c:pt>
                <c:pt idx="2358">
                  <c:v>107.38</c:v>
                </c:pt>
                <c:pt idx="2359">
                  <c:v>107.18600000000001</c:v>
                </c:pt>
                <c:pt idx="2360">
                  <c:v>106.803</c:v>
                </c:pt>
                <c:pt idx="2361">
                  <c:v>106.428</c:v>
                </c:pt>
                <c:pt idx="2362">
                  <c:v>106.24</c:v>
                </c:pt>
                <c:pt idx="2363">
                  <c:v>105.876</c:v>
                </c:pt>
                <c:pt idx="2364">
                  <c:v>105.526</c:v>
                </c:pt>
                <c:pt idx="2365">
                  <c:v>105.35299999999999</c:v>
                </c:pt>
                <c:pt idx="2366">
                  <c:v>105.006</c:v>
                </c:pt>
                <c:pt idx="2367">
                  <c:v>104.66</c:v>
                </c:pt>
                <c:pt idx="2368">
                  <c:v>104.494</c:v>
                </c:pt>
                <c:pt idx="2369">
                  <c:v>104.148</c:v>
                </c:pt>
                <c:pt idx="2370">
                  <c:v>103.80500000000001</c:v>
                </c:pt>
                <c:pt idx="2371">
                  <c:v>103.63200000000001</c:v>
                </c:pt>
                <c:pt idx="2372">
                  <c:v>103.304</c:v>
                </c:pt>
                <c:pt idx="2373">
                  <c:v>102.97499999999999</c:v>
                </c:pt>
                <c:pt idx="2374">
                  <c:v>102.816</c:v>
                </c:pt>
                <c:pt idx="2375">
                  <c:v>102.492</c:v>
                </c:pt>
                <c:pt idx="2376">
                  <c:v>102.16</c:v>
                </c:pt>
                <c:pt idx="2377">
                  <c:v>102.001</c:v>
                </c:pt>
                <c:pt idx="2378">
                  <c:v>101.705</c:v>
                </c:pt>
                <c:pt idx="2379">
                  <c:v>101.417</c:v>
                </c:pt>
                <c:pt idx="2380">
                  <c:v>101.298</c:v>
                </c:pt>
                <c:pt idx="2381">
                  <c:v>101.193</c:v>
                </c:pt>
                <c:pt idx="2382">
                  <c:v>101.492</c:v>
                </c:pt>
                <c:pt idx="2383">
                  <c:v>101.673</c:v>
                </c:pt>
                <c:pt idx="2384">
                  <c:v>102.005</c:v>
                </c:pt>
                <c:pt idx="2385">
                  <c:v>102.236</c:v>
                </c:pt>
                <c:pt idx="2386">
                  <c:v>102.333</c:v>
                </c:pt>
                <c:pt idx="2387">
                  <c:v>102.434</c:v>
                </c:pt>
                <c:pt idx="2388">
                  <c:v>102.47</c:v>
                </c:pt>
                <c:pt idx="2389">
                  <c:v>102.47799999999999</c:v>
                </c:pt>
                <c:pt idx="2390">
                  <c:v>102.44199999999999</c:v>
                </c:pt>
                <c:pt idx="2391">
                  <c:v>102.499</c:v>
                </c:pt>
                <c:pt idx="2392">
                  <c:v>102.929</c:v>
                </c:pt>
                <c:pt idx="2393">
                  <c:v>104.051</c:v>
                </c:pt>
                <c:pt idx="2394">
                  <c:v>105.119</c:v>
                </c:pt>
                <c:pt idx="2395">
                  <c:v>105.602</c:v>
                </c:pt>
                <c:pt idx="2396">
                  <c:v>106.374</c:v>
                </c:pt>
                <c:pt idx="2397">
                  <c:v>106.919</c:v>
                </c:pt>
                <c:pt idx="2398">
                  <c:v>107.107</c:v>
                </c:pt>
                <c:pt idx="2399">
                  <c:v>107.399</c:v>
                </c:pt>
                <c:pt idx="2400">
                  <c:v>108.878</c:v>
                </c:pt>
                <c:pt idx="2401">
                  <c:v>110.678</c:v>
                </c:pt>
                <c:pt idx="2402">
                  <c:v>114.21299999999999</c:v>
                </c:pt>
                <c:pt idx="2403">
                  <c:v>116.929</c:v>
                </c:pt>
                <c:pt idx="2404">
                  <c:v>117.955</c:v>
                </c:pt>
                <c:pt idx="2405">
                  <c:v>119.405</c:v>
                </c:pt>
                <c:pt idx="2406">
                  <c:v>120.26300000000001</c:v>
                </c:pt>
                <c:pt idx="2407">
                  <c:v>120.52200000000001</c:v>
                </c:pt>
                <c:pt idx="2408">
                  <c:v>120.77800000000001</c:v>
                </c:pt>
                <c:pt idx="2409">
                  <c:v>120.8</c:v>
                </c:pt>
                <c:pt idx="2410">
                  <c:v>120.723</c:v>
                </c:pt>
                <c:pt idx="2411">
                  <c:v>120.52200000000001</c:v>
                </c:pt>
                <c:pt idx="2412">
                  <c:v>122.619</c:v>
                </c:pt>
                <c:pt idx="2413">
                  <c:v>124.773</c:v>
                </c:pt>
                <c:pt idx="2414">
                  <c:v>128.298</c:v>
                </c:pt>
                <c:pt idx="2415">
                  <c:v>130.52000000000001</c:v>
                </c:pt>
                <c:pt idx="2416">
                  <c:v>131.29900000000001</c:v>
                </c:pt>
                <c:pt idx="2417">
                  <c:v>132.262</c:v>
                </c:pt>
                <c:pt idx="2418">
                  <c:v>132.68</c:v>
                </c:pt>
                <c:pt idx="2419">
                  <c:v>133.167</c:v>
                </c:pt>
                <c:pt idx="2420">
                  <c:v>137.09899999999999</c:v>
                </c:pt>
                <c:pt idx="2421">
                  <c:v>141.03399999999999</c:v>
                </c:pt>
                <c:pt idx="2422">
                  <c:v>142.70099999999999</c:v>
                </c:pt>
                <c:pt idx="2423">
                  <c:v>145.072</c:v>
                </c:pt>
                <c:pt idx="2424">
                  <c:v>146.292</c:v>
                </c:pt>
                <c:pt idx="2425">
                  <c:v>146.57300000000001</c:v>
                </c:pt>
                <c:pt idx="2426">
                  <c:v>146.673</c:v>
                </c:pt>
                <c:pt idx="2427">
                  <c:v>146.29900000000001</c:v>
                </c:pt>
                <c:pt idx="2428">
                  <c:v>146.00299999999999</c:v>
                </c:pt>
                <c:pt idx="2429">
                  <c:v>145.41900000000001</c:v>
                </c:pt>
                <c:pt idx="2430">
                  <c:v>144.602</c:v>
                </c:pt>
                <c:pt idx="2431">
                  <c:v>144.75399999999999</c:v>
                </c:pt>
                <c:pt idx="2432">
                  <c:v>148.107</c:v>
                </c:pt>
                <c:pt idx="2433">
                  <c:v>150.87899999999999</c:v>
                </c:pt>
                <c:pt idx="2434">
                  <c:v>151.80600000000001</c:v>
                </c:pt>
                <c:pt idx="2435">
                  <c:v>152.93600000000001</c:v>
                </c:pt>
                <c:pt idx="2436">
                  <c:v>153.37700000000001</c:v>
                </c:pt>
                <c:pt idx="2437">
                  <c:v>153.39599999999999</c:v>
                </c:pt>
                <c:pt idx="2438">
                  <c:v>153.13300000000001</c:v>
                </c:pt>
                <c:pt idx="2439">
                  <c:v>153.626</c:v>
                </c:pt>
                <c:pt idx="2440">
                  <c:v>154.697</c:v>
                </c:pt>
                <c:pt idx="2441">
                  <c:v>157.959</c:v>
                </c:pt>
                <c:pt idx="2442">
                  <c:v>160.38</c:v>
                </c:pt>
                <c:pt idx="2443">
                  <c:v>161.08600000000001</c:v>
                </c:pt>
                <c:pt idx="2444">
                  <c:v>161.733</c:v>
                </c:pt>
                <c:pt idx="2445">
                  <c:v>161.61799999999999</c:v>
                </c:pt>
                <c:pt idx="2446">
                  <c:v>161.35</c:v>
                </c:pt>
                <c:pt idx="2447">
                  <c:v>160.55099999999999</c:v>
                </c:pt>
                <c:pt idx="2448">
                  <c:v>159.46799999999999</c:v>
                </c:pt>
                <c:pt idx="2449">
                  <c:v>158.86699999999999</c:v>
                </c:pt>
                <c:pt idx="2450">
                  <c:v>157.52199999999999</c:v>
                </c:pt>
                <c:pt idx="2451">
                  <c:v>156.05699999999999</c:v>
                </c:pt>
                <c:pt idx="2452">
                  <c:v>155.27500000000001</c:v>
                </c:pt>
                <c:pt idx="2453">
                  <c:v>153.75200000000001</c:v>
                </c:pt>
                <c:pt idx="2454">
                  <c:v>154.05600000000001</c:v>
                </c:pt>
                <c:pt idx="2455">
                  <c:v>155.18600000000001</c:v>
                </c:pt>
                <c:pt idx="2456">
                  <c:v>157.143</c:v>
                </c:pt>
                <c:pt idx="2457">
                  <c:v>157.85900000000001</c:v>
                </c:pt>
                <c:pt idx="2458">
                  <c:v>157.85499999999999</c:v>
                </c:pt>
                <c:pt idx="2459">
                  <c:v>157.31</c:v>
                </c:pt>
                <c:pt idx="2460">
                  <c:v>156.31299999999999</c:v>
                </c:pt>
                <c:pt idx="2461">
                  <c:v>155.71600000000001</c:v>
                </c:pt>
                <c:pt idx="2462">
                  <c:v>154.39699999999999</c:v>
                </c:pt>
                <c:pt idx="2463">
                  <c:v>152.98500000000001</c:v>
                </c:pt>
                <c:pt idx="2464">
                  <c:v>152.23599999999999</c:v>
                </c:pt>
                <c:pt idx="2465">
                  <c:v>150.77500000000001</c:v>
                </c:pt>
                <c:pt idx="2466">
                  <c:v>149.34200000000001</c:v>
                </c:pt>
                <c:pt idx="2467">
                  <c:v>148.62100000000001</c:v>
                </c:pt>
                <c:pt idx="2468">
                  <c:v>147.179</c:v>
                </c:pt>
                <c:pt idx="2469">
                  <c:v>145.76300000000001</c:v>
                </c:pt>
                <c:pt idx="2470">
                  <c:v>145.053</c:v>
                </c:pt>
                <c:pt idx="2471">
                  <c:v>143.678</c:v>
                </c:pt>
                <c:pt idx="2472">
                  <c:v>142.32499999999999</c:v>
                </c:pt>
                <c:pt idx="2473">
                  <c:v>141.666</c:v>
                </c:pt>
                <c:pt idx="2474">
                  <c:v>140.39099999999999</c:v>
                </c:pt>
                <c:pt idx="2475">
                  <c:v>139.142</c:v>
                </c:pt>
                <c:pt idx="2476">
                  <c:v>138.54900000000001</c:v>
                </c:pt>
                <c:pt idx="2477">
                  <c:v>137.392</c:v>
                </c:pt>
                <c:pt idx="2478">
                  <c:v>136.286</c:v>
                </c:pt>
                <c:pt idx="2479">
                  <c:v>135.74100000000001</c:v>
                </c:pt>
                <c:pt idx="2480">
                  <c:v>134.679</c:v>
                </c:pt>
                <c:pt idx="2481">
                  <c:v>133.62799999999999</c:v>
                </c:pt>
                <c:pt idx="2482">
                  <c:v>133.11600000000001</c:v>
                </c:pt>
                <c:pt idx="2483">
                  <c:v>132.10900000000001</c:v>
                </c:pt>
                <c:pt idx="2484">
                  <c:v>131.124</c:v>
                </c:pt>
                <c:pt idx="2485">
                  <c:v>130.637</c:v>
                </c:pt>
                <c:pt idx="2486">
                  <c:v>129.70400000000001</c:v>
                </c:pt>
                <c:pt idx="2487">
                  <c:v>128.791</c:v>
                </c:pt>
                <c:pt idx="2488">
                  <c:v>128.346</c:v>
                </c:pt>
                <c:pt idx="2489">
                  <c:v>127.476</c:v>
                </c:pt>
                <c:pt idx="2490">
                  <c:v>126.633</c:v>
                </c:pt>
                <c:pt idx="2491">
                  <c:v>126.23099999999999</c:v>
                </c:pt>
                <c:pt idx="2492">
                  <c:v>125.416</c:v>
                </c:pt>
                <c:pt idx="2493">
                  <c:v>124.628</c:v>
                </c:pt>
                <c:pt idx="2494">
                  <c:v>124.226</c:v>
                </c:pt>
                <c:pt idx="2495">
                  <c:v>123.474</c:v>
                </c:pt>
                <c:pt idx="2496">
                  <c:v>122.747</c:v>
                </c:pt>
                <c:pt idx="2497">
                  <c:v>122.393</c:v>
                </c:pt>
                <c:pt idx="2498">
                  <c:v>121.69499999999999</c:v>
                </c:pt>
                <c:pt idx="2499">
                  <c:v>121.03</c:v>
                </c:pt>
                <c:pt idx="2500">
                  <c:v>120.691</c:v>
                </c:pt>
                <c:pt idx="2501">
                  <c:v>120.048</c:v>
                </c:pt>
                <c:pt idx="2502">
                  <c:v>119.435</c:v>
                </c:pt>
                <c:pt idx="2503">
                  <c:v>119.137</c:v>
                </c:pt>
                <c:pt idx="2504">
                  <c:v>118.54300000000001</c:v>
                </c:pt>
                <c:pt idx="2505">
                  <c:v>117.977</c:v>
                </c:pt>
                <c:pt idx="2506">
                  <c:v>117.694</c:v>
                </c:pt>
                <c:pt idx="2507">
                  <c:v>117.13200000000001</c:v>
                </c:pt>
                <c:pt idx="2508">
                  <c:v>116.592</c:v>
                </c:pt>
                <c:pt idx="2509">
                  <c:v>116.309</c:v>
                </c:pt>
                <c:pt idx="2510">
                  <c:v>115.76600000000001</c:v>
                </c:pt>
                <c:pt idx="2511">
                  <c:v>115.215</c:v>
                </c:pt>
                <c:pt idx="2512">
                  <c:v>114.932</c:v>
                </c:pt>
                <c:pt idx="2513">
                  <c:v>114.363</c:v>
                </c:pt>
                <c:pt idx="2514">
                  <c:v>113.79300000000001</c:v>
                </c:pt>
                <c:pt idx="2515">
                  <c:v>113.503</c:v>
                </c:pt>
                <c:pt idx="2516">
                  <c:v>112.938</c:v>
                </c:pt>
                <c:pt idx="2517">
                  <c:v>112.383</c:v>
                </c:pt>
                <c:pt idx="2518">
                  <c:v>112.08199999999999</c:v>
                </c:pt>
                <c:pt idx="2519">
                  <c:v>111.58199999999999</c:v>
                </c:pt>
                <c:pt idx="2520">
                  <c:v>111.339</c:v>
                </c:pt>
                <c:pt idx="2521">
                  <c:v>111.33199999999999</c:v>
                </c:pt>
                <c:pt idx="2522">
                  <c:v>111.491</c:v>
                </c:pt>
                <c:pt idx="2523">
                  <c:v>111.759</c:v>
                </c:pt>
                <c:pt idx="2524">
                  <c:v>111.89400000000001</c:v>
                </c:pt>
                <c:pt idx="2525">
                  <c:v>112.11799999999999</c:v>
                </c:pt>
                <c:pt idx="2526">
                  <c:v>112.264</c:v>
                </c:pt>
                <c:pt idx="2527">
                  <c:v>112.29600000000001</c:v>
                </c:pt>
                <c:pt idx="2528">
                  <c:v>112.336</c:v>
                </c:pt>
                <c:pt idx="2529">
                  <c:v>112.27800000000001</c:v>
                </c:pt>
                <c:pt idx="2530">
                  <c:v>112.224</c:v>
                </c:pt>
                <c:pt idx="2531">
                  <c:v>112.093</c:v>
                </c:pt>
                <c:pt idx="2532">
                  <c:v>111.94499999999999</c:v>
                </c:pt>
                <c:pt idx="2533">
                  <c:v>111.89</c:v>
                </c:pt>
                <c:pt idx="2534">
                  <c:v>111.843</c:v>
                </c:pt>
                <c:pt idx="2535">
                  <c:v>111.858</c:v>
                </c:pt>
                <c:pt idx="2536">
                  <c:v>111.887</c:v>
                </c:pt>
                <c:pt idx="2537">
                  <c:v>111.923</c:v>
                </c:pt>
                <c:pt idx="2538">
                  <c:v>111.959</c:v>
                </c:pt>
                <c:pt idx="2539">
                  <c:v>111.97</c:v>
                </c:pt>
                <c:pt idx="2540">
                  <c:v>111.941</c:v>
                </c:pt>
                <c:pt idx="2541">
                  <c:v>111.887</c:v>
                </c:pt>
                <c:pt idx="2542">
                  <c:v>111.85</c:v>
                </c:pt>
                <c:pt idx="2543">
                  <c:v>111.742</c:v>
                </c:pt>
                <c:pt idx="2544">
                  <c:v>111.608</c:v>
                </c:pt>
                <c:pt idx="2545">
                  <c:v>111.54600000000001</c:v>
                </c:pt>
                <c:pt idx="2546">
                  <c:v>111.41500000000001</c:v>
                </c:pt>
                <c:pt idx="2547">
                  <c:v>111.434</c:v>
                </c:pt>
                <c:pt idx="2548">
                  <c:v>111.51300000000001</c:v>
                </c:pt>
                <c:pt idx="2549">
                  <c:v>111.79300000000001</c:v>
                </c:pt>
                <c:pt idx="2550">
                  <c:v>112.14400000000001</c:v>
                </c:pt>
                <c:pt idx="2551">
                  <c:v>112.32899999999999</c:v>
                </c:pt>
                <c:pt idx="2552">
                  <c:v>112.663</c:v>
                </c:pt>
                <c:pt idx="2553">
                  <c:v>112.938</c:v>
                </c:pt>
                <c:pt idx="2554">
                  <c:v>113.062</c:v>
                </c:pt>
                <c:pt idx="2555">
                  <c:v>113.214</c:v>
                </c:pt>
                <c:pt idx="2556">
                  <c:v>113.34399999999999</c:v>
                </c:pt>
                <c:pt idx="2557">
                  <c:v>113.38800000000001</c:v>
                </c:pt>
                <c:pt idx="2558">
                  <c:v>113.44199999999999</c:v>
                </c:pt>
                <c:pt idx="2559">
                  <c:v>113.468</c:v>
                </c:pt>
                <c:pt idx="2560">
                  <c:v>113.46</c:v>
                </c:pt>
                <c:pt idx="2561">
                  <c:v>113.42</c:v>
                </c:pt>
                <c:pt idx="2562">
                  <c:v>113.42</c:v>
                </c:pt>
                <c:pt idx="2563">
                  <c:v>113.5</c:v>
                </c:pt>
                <c:pt idx="2564">
                  <c:v>113.84099999999999</c:v>
                </c:pt>
                <c:pt idx="2565">
                  <c:v>114.35899999999999</c:v>
                </c:pt>
                <c:pt idx="2566">
                  <c:v>114.642</c:v>
                </c:pt>
                <c:pt idx="2567">
                  <c:v>115.197</c:v>
                </c:pt>
                <c:pt idx="2568">
                  <c:v>115.68300000000001</c:v>
                </c:pt>
                <c:pt idx="2569">
                  <c:v>115.893</c:v>
                </c:pt>
                <c:pt idx="2570">
                  <c:v>116.21899999999999</c:v>
                </c:pt>
                <c:pt idx="2571">
                  <c:v>116.455</c:v>
                </c:pt>
                <c:pt idx="2572">
                  <c:v>116.553</c:v>
                </c:pt>
                <c:pt idx="2573">
                  <c:v>116.76300000000001</c:v>
                </c:pt>
                <c:pt idx="2574">
                  <c:v>116.96299999999999</c:v>
                </c:pt>
                <c:pt idx="2575">
                  <c:v>117.042</c:v>
                </c:pt>
                <c:pt idx="2576">
                  <c:v>117.166</c:v>
                </c:pt>
                <c:pt idx="2577">
                  <c:v>117.238</c:v>
                </c:pt>
                <c:pt idx="2578">
                  <c:v>117.303</c:v>
                </c:pt>
                <c:pt idx="2579">
                  <c:v>117.633</c:v>
                </c:pt>
                <c:pt idx="2580">
                  <c:v>118.268</c:v>
                </c:pt>
                <c:pt idx="2581">
                  <c:v>118.652</c:v>
                </c:pt>
                <c:pt idx="2582">
                  <c:v>119.461</c:v>
                </c:pt>
                <c:pt idx="2583">
                  <c:v>120.205</c:v>
                </c:pt>
                <c:pt idx="2584">
                  <c:v>120.545</c:v>
                </c:pt>
                <c:pt idx="2585">
                  <c:v>121.122</c:v>
                </c:pt>
                <c:pt idx="2586">
                  <c:v>121.56</c:v>
                </c:pt>
                <c:pt idx="2587">
                  <c:v>121.739</c:v>
                </c:pt>
                <c:pt idx="2588">
                  <c:v>122.06399999999999</c:v>
                </c:pt>
                <c:pt idx="2589">
                  <c:v>122.393</c:v>
                </c:pt>
                <c:pt idx="2590">
                  <c:v>122.583</c:v>
                </c:pt>
                <c:pt idx="2591">
                  <c:v>122.926</c:v>
                </c:pt>
                <c:pt idx="2592">
                  <c:v>123.182</c:v>
                </c:pt>
                <c:pt idx="2593">
                  <c:v>123.277</c:v>
                </c:pt>
                <c:pt idx="2594">
                  <c:v>123.379</c:v>
                </c:pt>
                <c:pt idx="2595">
                  <c:v>123.5</c:v>
                </c:pt>
                <c:pt idx="2596">
                  <c:v>123.664</c:v>
                </c:pt>
                <c:pt idx="2597">
                  <c:v>124.336</c:v>
                </c:pt>
                <c:pt idx="2598">
                  <c:v>125.322</c:v>
                </c:pt>
                <c:pt idx="2599">
                  <c:v>125.845</c:v>
                </c:pt>
                <c:pt idx="2600">
                  <c:v>126.80200000000001</c:v>
                </c:pt>
                <c:pt idx="2601">
                  <c:v>127.60899999999999</c:v>
                </c:pt>
                <c:pt idx="2602">
                  <c:v>127.94799999999999</c:v>
                </c:pt>
                <c:pt idx="2603">
                  <c:v>128.536</c:v>
                </c:pt>
                <c:pt idx="2604">
                  <c:v>128.905</c:v>
                </c:pt>
                <c:pt idx="2605">
                  <c:v>129.029</c:v>
                </c:pt>
                <c:pt idx="2606">
                  <c:v>129.28100000000001</c:v>
                </c:pt>
                <c:pt idx="2607">
                  <c:v>129.58099999999999</c:v>
                </c:pt>
                <c:pt idx="2608">
                  <c:v>129.72300000000001</c:v>
                </c:pt>
                <c:pt idx="2609">
                  <c:v>129.99</c:v>
                </c:pt>
                <c:pt idx="2610">
                  <c:v>130.137</c:v>
                </c:pt>
                <c:pt idx="2611">
                  <c:v>130.166</c:v>
                </c:pt>
                <c:pt idx="2612">
                  <c:v>130.202</c:v>
                </c:pt>
                <c:pt idx="2613">
                  <c:v>130.50299999999999</c:v>
                </c:pt>
                <c:pt idx="2614">
                  <c:v>130.81</c:v>
                </c:pt>
                <c:pt idx="2615">
                  <c:v>131.66</c:v>
                </c:pt>
                <c:pt idx="2616">
                  <c:v>132.64400000000001</c:v>
                </c:pt>
                <c:pt idx="2617">
                  <c:v>133.09100000000001</c:v>
                </c:pt>
                <c:pt idx="2618">
                  <c:v>133.87799999999999</c:v>
                </c:pt>
                <c:pt idx="2619">
                  <c:v>134.49700000000001</c:v>
                </c:pt>
                <c:pt idx="2620">
                  <c:v>134.74600000000001</c:v>
                </c:pt>
                <c:pt idx="2621">
                  <c:v>135.13399999999999</c:v>
                </c:pt>
                <c:pt idx="2622">
                  <c:v>135.30600000000001</c:v>
                </c:pt>
                <c:pt idx="2623">
                  <c:v>135.346</c:v>
                </c:pt>
                <c:pt idx="2624">
                  <c:v>135.464</c:v>
                </c:pt>
                <c:pt idx="2625">
                  <c:v>135.60599999999999</c:v>
                </c:pt>
                <c:pt idx="2626">
                  <c:v>135.66900000000001</c:v>
                </c:pt>
                <c:pt idx="2627">
                  <c:v>135.75299999999999</c:v>
                </c:pt>
                <c:pt idx="2628">
                  <c:v>135.965</c:v>
                </c:pt>
                <c:pt idx="2629">
                  <c:v>136.19999999999999</c:v>
                </c:pt>
                <c:pt idx="2630">
                  <c:v>136.85499999999999</c:v>
                </c:pt>
                <c:pt idx="2631">
                  <c:v>137.565</c:v>
                </c:pt>
                <c:pt idx="2632">
                  <c:v>137.88399999999999</c:v>
                </c:pt>
                <c:pt idx="2633">
                  <c:v>138.41499999999999</c:v>
                </c:pt>
                <c:pt idx="2634">
                  <c:v>138.78800000000001</c:v>
                </c:pt>
                <c:pt idx="2635">
                  <c:v>138.93100000000001</c:v>
                </c:pt>
                <c:pt idx="2636">
                  <c:v>139.08500000000001</c:v>
                </c:pt>
                <c:pt idx="2637">
                  <c:v>139.096</c:v>
                </c:pt>
                <c:pt idx="2638">
                  <c:v>139.08500000000001</c:v>
                </c:pt>
                <c:pt idx="2639">
                  <c:v>139.10300000000001</c:v>
                </c:pt>
                <c:pt idx="2640">
                  <c:v>139.09899999999999</c:v>
                </c:pt>
                <c:pt idx="2641">
                  <c:v>139.08500000000001</c:v>
                </c:pt>
                <c:pt idx="2642">
                  <c:v>138.98599999999999</c:v>
                </c:pt>
                <c:pt idx="2643">
                  <c:v>138.80600000000001</c:v>
                </c:pt>
                <c:pt idx="2644">
                  <c:v>138.68600000000001</c:v>
                </c:pt>
                <c:pt idx="2645">
                  <c:v>138.363</c:v>
                </c:pt>
                <c:pt idx="2646">
                  <c:v>138.05199999999999</c:v>
                </c:pt>
                <c:pt idx="2647">
                  <c:v>138.01599999999999</c:v>
                </c:pt>
                <c:pt idx="2648">
                  <c:v>138.33000000000001</c:v>
                </c:pt>
                <c:pt idx="2649">
                  <c:v>139.096</c:v>
                </c:pt>
                <c:pt idx="2650">
                  <c:v>139.553</c:v>
                </c:pt>
                <c:pt idx="2651">
                  <c:v>140.43600000000001</c:v>
                </c:pt>
                <c:pt idx="2652">
                  <c:v>141.191</c:v>
                </c:pt>
                <c:pt idx="2653">
                  <c:v>141.51599999999999</c:v>
                </c:pt>
                <c:pt idx="2654">
                  <c:v>142.05199999999999</c:v>
                </c:pt>
                <c:pt idx="2655">
                  <c:v>142.33699999999999</c:v>
                </c:pt>
                <c:pt idx="2656">
                  <c:v>142.38900000000001</c:v>
                </c:pt>
                <c:pt idx="2657">
                  <c:v>142.43299999999999</c:v>
                </c:pt>
                <c:pt idx="2658">
                  <c:v>142.577</c:v>
                </c:pt>
                <c:pt idx="2659">
                  <c:v>142.655</c:v>
                </c:pt>
                <c:pt idx="2660">
                  <c:v>142.762</c:v>
                </c:pt>
                <c:pt idx="2661">
                  <c:v>142.773</c:v>
                </c:pt>
                <c:pt idx="2662">
                  <c:v>142.73599999999999</c:v>
                </c:pt>
                <c:pt idx="2663">
                  <c:v>142.55500000000001</c:v>
                </c:pt>
                <c:pt idx="2664">
                  <c:v>142.374</c:v>
                </c:pt>
                <c:pt idx="2665">
                  <c:v>142.404</c:v>
                </c:pt>
                <c:pt idx="2666">
                  <c:v>142.947</c:v>
                </c:pt>
                <c:pt idx="2667">
                  <c:v>144.03399999999999</c:v>
                </c:pt>
                <c:pt idx="2668">
                  <c:v>144.66300000000001</c:v>
                </c:pt>
                <c:pt idx="2669">
                  <c:v>145.86799999999999</c:v>
                </c:pt>
                <c:pt idx="2670">
                  <c:v>146.85599999999999</c:v>
                </c:pt>
                <c:pt idx="2671">
                  <c:v>147.255</c:v>
                </c:pt>
                <c:pt idx="2672">
                  <c:v>147.858</c:v>
                </c:pt>
                <c:pt idx="2673">
                  <c:v>148.19</c:v>
                </c:pt>
                <c:pt idx="2674">
                  <c:v>148.27500000000001</c:v>
                </c:pt>
                <c:pt idx="2675">
                  <c:v>148.375</c:v>
                </c:pt>
                <c:pt idx="2676">
                  <c:v>148.845</c:v>
                </c:pt>
                <c:pt idx="2677">
                  <c:v>149.25200000000001</c:v>
                </c:pt>
                <c:pt idx="2678">
                  <c:v>150.273</c:v>
                </c:pt>
                <c:pt idx="2679">
                  <c:v>151.45500000000001</c:v>
                </c:pt>
                <c:pt idx="2680">
                  <c:v>152.03399999999999</c:v>
                </c:pt>
                <c:pt idx="2681">
                  <c:v>153.053</c:v>
                </c:pt>
                <c:pt idx="2682">
                  <c:v>153.798</c:v>
                </c:pt>
                <c:pt idx="2683">
                  <c:v>154.06100000000001</c:v>
                </c:pt>
                <c:pt idx="2684">
                  <c:v>154.458</c:v>
                </c:pt>
                <c:pt idx="2685">
                  <c:v>155.10300000000001</c:v>
                </c:pt>
                <c:pt idx="2686">
                  <c:v>155.536</c:v>
                </c:pt>
                <c:pt idx="2687">
                  <c:v>156.56299999999999</c:v>
                </c:pt>
                <c:pt idx="2688">
                  <c:v>157.61600000000001</c:v>
                </c:pt>
                <c:pt idx="2689">
                  <c:v>158.09800000000001</c:v>
                </c:pt>
                <c:pt idx="2690">
                  <c:v>158.89099999999999</c:v>
                </c:pt>
                <c:pt idx="2691">
                  <c:v>159.44</c:v>
                </c:pt>
                <c:pt idx="2692">
                  <c:v>159.60300000000001</c:v>
                </c:pt>
                <c:pt idx="2693">
                  <c:v>159.755</c:v>
                </c:pt>
                <c:pt idx="2694">
                  <c:v>159.68100000000001</c:v>
                </c:pt>
                <c:pt idx="2695">
                  <c:v>159.60300000000001</c:v>
                </c:pt>
                <c:pt idx="2696">
                  <c:v>159.744</c:v>
                </c:pt>
                <c:pt idx="2697">
                  <c:v>160.26300000000001</c:v>
                </c:pt>
                <c:pt idx="2698">
                  <c:v>160.53100000000001</c:v>
                </c:pt>
                <c:pt idx="2699">
                  <c:v>160.947</c:v>
                </c:pt>
                <c:pt idx="2700">
                  <c:v>161.1</c:v>
                </c:pt>
                <c:pt idx="2701">
                  <c:v>161.08799999999999</c:v>
                </c:pt>
                <c:pt idx="2702">
                  <c:v>160.869</c:v>
                </c:pt>
                <c:pt idx="2703">
                  <c:v>160.41200000000001</c:v>
                </c:pt>
                <c:pt idx="2704">
                  <c:v>160.11099999999999</c:v>
                </c:pt>
                <c:pt idx="2705">
                  <c:v>159.61799999999999</c:v>
                </c:pt>
                <c:pt idx="2706">
                  <c:v>159.399</c:v>
                </c:pt>
                <c:pt idx="2707">
                  <c:v>159.40299999999999</c:v>
                </c:pt>
                <c:pt idx="2708">
                  <c:v>159.56200000000001</c:v>
                </c:pt>
                <c:pt idx="2709">
                  <c:v>159.744</c:v>
                </c:pt>
                <c:pt idx="2710">
                  <c:v>159.81399999999999</c:v>
                </c:pt>
                <c:pt idx="2711">
                  <c:v>159.81100000000001</c:v>
                </c:pt>
                <c:pt idx="2712">
                  <c:v>159.66999999999999</c:v>
                </c:pt>
                <c:pt idx="2713">
                  <c:v>159.52500000000001</c:v>
                </c:pt>
                <c:pt idx="2714">
                  <c:v>159.12100000000001</c:v>
                </c:pt>
                <c:pt idx="2715">
                  <c:v>158.59100000000001</c:v>
                </c:pt>
                <c:pt idx="2716">
                  <c:v>158.31700000000001</c:v>
                </c:pt>
                <c:pt idx="2717">
                  <c:v>158.239</c:v>
                </c:pt>
                <c:pt idx="2718">
                  <c:v>158.739</c:v>
                </c:pt>
                <c:pt idx="2719">
                  <c:v>159.02500000000001</c:v>
                </c:pt>
                <c:pt idx="2720">
                  <c:v>159.54</c:v>
                </c:pt>
                <c:pt idx="2721">
                  <c:v>159.88800000000001</c:v>
                </c:pt>
                <c:pt idx="2722">
                  <c:v>159.977</c:v>
                </c:pt>
                <c:pt idx="2723">
                  <c:v>159.98099999999999</c:v>
                </c:pt>
                <c:pt idx="2724">
                  <c:v>159.803</c:v>
                </c:pt>
                <c:pt idx="2725">
                  <c:v>159.71</c:v>
                </c:pt>
                <c:pt idx="2726">
                  <c:v>160.197</c:v>
                </c:pt>
                <c:pt idx="2727">
                  <c:v>161.61600000000001</c:v>
                </c:pt>
                <c:pt idx="2728">
                  <c:v>162.55199999999999</c:v>
                </c:pt>
                <c:pt idx="2729">
                  <c:v>164.477</c:v>
                </c:pt>
                <c:pt idx="2730">
                  <c:v>166.11199999999999</c:v>
                </c:pt>
                <c:pt idx="2731">
                  <c:v>166.77799999999999</c:v>
                </c:pt>
                <c:pt idx="2732">
                  <c:v>167.773</c:v>
                </c:pt>
                <c:pt idx="2733">
                  <c:v>168.38300000000001</c:v>
                </c:pt>
                <c:pt idx="2734">
                  <c:v>168.55</c:v>
                </c:pt>
                <c:pt idx="2735">
                  <c:v>168.66200000000001</c:v>
                </c:pt>
                <c:pt idx="2736">
                  <c:v>168.55799999999999</c:v>
                </c:pt>
                <c:pt idx="2737">
                  <c:v>168.49799999999999</c:v>
                </c:pt>
                <c:pt idx="2738">
                  <c:v>168.494</c:v>
                </c:pt>
                <c:pt idx="2739">
                  <c:v>168.435</c:v>
                </c:pt>
                <c:pt idx="2740">
                  <c:v>168.34899999999999</c:v>
                </c:pt>
                <c:pt idx="2741">
                  <c:v>168.04499999999999</c:v>
                </c:pt>
                <c:pt idx="2742">
                  <c:v>167.58</c:v>
                </c:pt>
                <c:pt idx="2743">
                  <c:v>167.279</c:v>
                </c:pt>
                <c:pt idx="2744">
                  <c:v>166.584</c:v>
                </c:pt>
                <c:pt idx="2745">
                  <c:v>165.75899999999999</c:v>
                </c:pt>
                <c:pt idx="2746">
                  <c:v>165.29900000000001</c:v>
                </c:pt>
                <c:pt idx="2747">
                  <c:v>164.35900000000001</c:v>
                </c:pt>
                <c:pt idx="2748">
                  <c:v>163.37700000000001</c:v>
                </c:pt>
                <c:pt idx="2749">
                  <c:v>162.88300000000001</c:v>
                </c:pt>
                <c:pt idx="2750">
                  <c:v>161.88</c:v>
                </c:pt>
                <c:pt idx="2751">
                  <c:v>160.899</c:v>
                </c:pt>
                <c:pt idx="2752">
                  <c:v>160.40799999999999</c:v>
                </c:pt>
                <c:pt idx="2753">
                  <c:v>159.429</c:v>
                </c:pt>
                <c:pt idx="2754">
                  <c:v>158.46100000000001</c:v>
                </c:pt>
                <c:pt idx="2755">
                  <c:v>157.976</c:v>
                </c:pt>
                <c:pt idx="2756">
                  <c:v>156.96700000000001</c:v>
                </c:pt>
                <c:pt idx="2757">
                  <c:v>155.93700000000001</c:v>
                </c:pt>
                <c:pt idx="2758">
                  <c:v>155.41399999999999</c:v>
                </c:pt>
                <c:pt idx="2759">
                  <c:v>154.34700000000001</c:v>
                </c:pt>
                <c:pt idx="2760">
                  <c:v>153.27199999999999</c:v>
                </c:pt>
                <c:pt idx="2761">
                  <c:v>152.786</c:v>
                </c:pt>
                <c:pt idx="2762">
                  <c:v>152.13</c:v>
                </c:pt>
                <c:pt idx="2763">
                  <c:v>151.88200000000001</c:v>
                </c:pt>
                <c:pt idx="2764">
                  <c:v>151.83699999999999</c:v>
                </c:pt>
                <c:pt idx="2765">
                  <c:v>151.79300000000001</c:v>
                </c:pt>
                <c:pt idx="2766">
                  <c:v>151.637</c:v>
                </c:pt>
                <c:pt idx="2767">
                  <c:v>151.51499999999999</c:v>
                </c:pt>
                <c:pt idx="2768">
                  <c:v>151.166</c:v>
                </c:pt>
                <c:pt idx="2769">
                  <c:v>150.71</c:v>
                </c:pt>
                <c:pt idx="2770">
                  <c:v>150.43600000000001</c:v>
                </c:pt>
                <c:pt idx="2771">
                  <c:v>149.84299999999999</c:v>
                </c:pt>
                <c:pt idx="2772">
                  <c:v>149.197</c:v>
                </c:pt>
                <c:pt idx="2773">
                  <c:v>148.864</c:v>
                </c:pt>
                <c:pt idx="2774">
                  <c:v>148.23500000000001</c:v>
                </c:pt>
                <c:pt idx="2775">
                  <c:v>147.66200000000001</c:v>
                </c:pt>
                <c:pt idx="2776">
                  <c:v>147.40700000000001</c:v>
                </c:pt>
                <c:pt idx="2777">
                  <c:v>146.923</c:v>
                </c:pt>
                <c:pt idx="2778">
                  <c:v>146.49700000000001</c:v>
                </c:pt>
                <c:pt idx="2779">
                  <c:v>146.39699999999999</c:v>
                </c:pt>
                <c:pt idx="2780">
                  <c:v>146.505</c:v>
                </c:pt>
                <c:pt idx="2781">
                  <c:v>146.95599999999999</c:v>
                </c:pt>
                <c:pt idx="2782">
                  <c:v>147.21799999999999</c:v>
                </c:pt>
                <c:pt idx="2783">
                  <c:v>147.64699999999999</c:v>
                </c:pt>
                <c:pt idx="2784">
                  <c:v>147.93899999999999</c:v>
                </c:pt>
                <c:pt idx="2785">
                  <c:v>148.01300000000001</c:v>
                </c:pt>
                <c:pt idx="2786">
                  <c:v>148.054</c:v>
                </c:pt>
                <c:pt idx="2787">
                  <c:v>147.93899999999999</c:v>
                </c:pt>
                <c:pt idx="2788">
                  <c:v>147.83600000000001</c:v>
                </c:pt>
                <c:pt idx="2789">
                  <c:v>147.52199999999999</c:v>
                </c:pt>
                <c:pt idx="2790">
                  <c:v>147.1</c:v>
                </c:pt>
                <c:pt idx="2791">
                  <c:v>146.85599999999999</c:v>
                </c:pt>
                <c:pt idx="2792">
                  <c:v>146.29400000000001</c:v>
                </c:pt>
                <c:pt idx="2793">
                  <c:v>145.69900000000001</c:v>
                </c:pt>
                <c:pt idx="2794">
                  <c:v>145.392</c:v>
                </c:pt>
                <c:pt idx="2795">
                  <c:v>144.785</c:v>
                </c:pt>
                <c:pt idx="2796">
                  <c:v>144.20099999999999</c:v>
                </c:pt>
                <c:pt idx="2797">
                  <c:v>143.91300000000001</c:v>
                </c:pt>
                <c:pt idx="2798">
                  <c:v>143.34299999999999</c:v>
                </c:pt>
                <c:pt idx="2799">
                  <c:v>142.79599999999999</c:v>
                </c:pt>
                <c:pt idx="2800">
                  <c:v>142.50399999999999</c:v>
                </c:pt>
                <c:pt idx="2801">
                  <c:v>141.923</c:v>
                </c:pt>
                <c:pt idx="2802">
                  <c:v>141.34299999999999</c:v>
                </c:pt>
                <c:pt idx="2803">
                  <c:v>141.05799999999999</c:v>
                </c:pt>
                <c:pt idx="2804">
                  <c:v>140.511</c:v>
                </c:pt>
                <c:pt idx="2805">
                  <c:v>140.001</c:v>
                </c:pt>
                <c:pt idx="2806">
                  <c:v>139.77000000000001</c:v>
                </c:pt>
                <c:pt idx="2807">
                  <c:v>139.18799999999999</c:v>
                </c:pt>
                <c:pt idx="2808">
                  <c:v>138.84</c:v>
                </c:pt>
                <c:pt idx="2809">
                  <c:v>138.62</c:v>
                </c:pt>
                <c:pt idx="2810">
                  <c:v>138.14099999999999</c:v>
                </c:pt>
                <c:pt idx="2811">
                  <c:v>137.672</c:v>
                </c:pt>
                <c:pt idx="2812">
                  <c:v>137.41999999999999</c:v>
                </c:pt>
                <c:pt idx="2813">
                  <c:v>136.92500000000001</c:v>
                </c:pt>
                <c:pt idx="2814">
                  <c:v>136.49299999999999</c:v>
                </c:pt>
                <c:pt idx="2815">
                  <c:v>136.303</c:v>
                </c:pt>
                <c:pt idx="2816">
                  <c:v>136.006</c:v>
                </c:pt>
                <c:pt idx="2817">
                  <c:v>135.761</c:v>
                </c:pt>
                <c:pt idx="2818">
                  <c:v>135.64699999999999</c:v>
                </c:pt>
                <c:pt idx="2819">
                  <c:v>135.42400000000001</c:v>
                </c:pt>
                <c:pt idx="2820">
                  <c:v>135.197</c:v>
                </c:pt>
                <c:pt idx="2821">
                  <c:v>135.06899999999999</c:v>
                </c:pt>
                <c:pt idx="2822">
                  <c:v>134.791</c:v>
                </c:pt>
                <c:pt idx="2823">
                  <c:v>134.465</c:v>
                </c:pt>
                <c:pt idx="2824">
                  <c:v>134.28899999999999</c:v>
                </c:pt>
                <c:pt idx="2825">
                  <c:v>133.96299999999999</c:v>
                </c:pt>
                <c:pt idx="2826">
                  <c:v>133.71</c:v>
                </c:pt>
                <c:pt idx="2827">
                  <c:v>133.59700000000001</c:v>
                </c:pt>
                <c:pt idx="2828">
                  <c:v>133.40299999999999</c:v>
                </c:pt>
                <c:pt idx="2829">
                  <c:v>133.249</c:v>
                </c:pt>
                <c:pt idx="2830">
                  <c:v>133.16499999999999</c:v>
                </c:pt>
                <c:pt idx="2831">
                  <c:v>133</c:v>
                </c:pt>
                <c:pt idx="2832">
                  <c:v>132.81700000000001</c:v>
                </c:pt>
                <c:pt idx="2833">
                  <c:v>132.726</c:v>
                </c:pt>
                <c:pt idx="2834">
                  <c:v>132.517</c:v>
                </c:pt>
                <c:pt idx="2835">
                  <c:v>132.31200000000001</c:v>
                </c:pt>
                <c:pt idx="2836">
                  <c:v>132.21299999999999</c:v>
                </c:pt>
                <c:pt idx="2837">
                  <c:v>132.17599999999999</c:v>
                </c:pt>
                <c:pt idx="2838">
                  <c:v>132.43299999999999</c:v>
                </c:pt>
                <c:pt idx="2839">
                  <c:v>132.63</c:v>
                </c:pt>
                <c:pt idx="2840">
                  <c:v>133.059</c:v>
                </c:pt>
                <c:pt idx="2841">
                  <c:v>133.46100000000001</c:v>
                </c:pt>
                <c:pt idx="2842">
                  <c:v>133.64099999999999</c:v>
                </c:pt>
                <c:pt idx="2843">
                  <c:v>133.91900000000001</c:v>
                </c:pt>
                <c:pt idx="2844">
                  <c:v>134.12</c:v>
                </c:pt>
                <c:pt idx="2845">
                  <c:v>134.19399999999999</c:v>
                </c:pt>
                <c:pt idx="2846">
                  <c:v>134.79400000000001</c:v>
                </c:pt>
                <c:pt idx="2847">
                  <c:v>136.01300000000001</c:v>
                </c:pt>
                <c:pt idx="2848">
                  <c:v>136.58099999999999</c:v>
                </c:pt>
                <c:pt idx="2849">
                  <c:v>137.631</c:v>
                </c:pt>
                <c:pt idx="2850">
                  <c:v>138.72999999999999</c:v>
                </c:pt>
                <c:pt idx="2851">
                  <c:v>139.33799999999999</c:v>
                </c:pt>
                <c:pt idx="2852">
                  <c:v>140.46600000000001</c:v>
                </c:pt>
                <c:pt idx="2853">
                  <c:v>141.339</c:v>
                </c:pt>
                <c:pt idx="2854">
                  <c:v>141.66399999999999</c:v>
                </c:pt>
                <c:pt idx="2855">
                  <c:v>142.12299999999999</c:v>
                </c:pt>
                <c:pt idx="2856">
                  <c:v>142.352</c:v>
                </c:pt>
                <c:pt idx="2857">
                  <c:v>142.404</c:v>
                </c:pt>
                <c:pt idx="2858">
                  <c:v>142.37</c:v>
                </c:pt>
                <c:pt idx="2859">
                  <c:v>142.27099999999999</c:v>
                </c:pt>
                <c:pt idx="2860">
                  <c:v>142.37799999999999</c:v>
                </c:pt>
                <c:pt idx="2861">
                  <c:v>143.28399999999999</c:v>
                </c:pt>
                <c:pt idx="2862">
                  <c:v>144.61099999999999</c:v>
                </c:pt>
                <c:pt idx="2863">
                  <c:v>145.26900000000001</c:v>
                </c:pt>
                <c:pt idx="2864">
                  <c:v>146.434</c:v>
                </c:pt>
                <c:pt idx="2865">
                  <c:v>147.28399999999999</c:v>
                </c:pt>
                <c:pt idx="2866">
                  <c:v>147.577</c:v>
                </c:pt>
                <c:pt idx="2867">
                  <c:v>147.92400000000001</c:v>
                </c:pt>
                <c:pt idx="2868">
                  <c:v>148.11600000000001</c:v>
                </c:pt>
                <c:pt idx="2869">
                  <c:v>148.18700000000001</c:v>
                </c:pt>
                <c:pt idx="2870">
                  <c:v>148.316</c:v>
                </c:pt>
                <c:pt idx="2871">
                  <c:v>148.40100000000001</c:v>
                </c:pt>
                <c:pt idx="2872">
                  <c:v>148.416</c:v>
                </c:pt>
                <c:pt idx="2873">
                  <c:v>148.405</c:v>
                </c:pt>
                <c:pt idx="2874">
                  <c:v>148.28299999999999</c:v>
                </c:pt>
                <c:pt idx="2875">
                  <c:v>148.18700000000001</c:v>
                </c:pt>
                <c:pt idx="2876">
                  <c:v>147.935</c:v>
                </c:pt>
                <c:pt idx="2877">
                  <c:v>147.59899999999999</c:v>
                </c:pt>
                <c:pt idx="2878">
                  <c:v>147.399</c:v>
                </c:pt>
                <c:pt idx="2879">
                  <c:v>147.32900000000001</c:v>
                </c:pt>
                <c:pt idx="2880">
                  <c:v>147.935</c:v>
                </c:pt>
                <c:pt idx="2881">
                  <c:v>148.327</c:v>
                </c:pt>
                <c:pt idx="2882">
                  <c:v>149.07</c:v>
                </c:pt>
                <c:pt idx="2883">
                  <c:v>149.67699999999999</c:v>
                </c:pt>
                <c:pt idx="2884">
                  <c:v>149.89500000000001</c:v>
                </c:pt>
                <c:pt idx="2885">
                  <c:v>150.173</c:v>
                </c:pt>
                <c:pt idx="2886">
                  <c:v>150.239</c:v>
                </c:pt>
                <c:pt idx="2887">
                  <c:v>150.239</c:v>
                </c:pt>
                <c:pt idx="2888">
                  <c:v>150.28399999999999</c:v>
                </c:pt>
                <c:pt idx="2889">
                  <c:v>150.495</c:v>
                </c:pt>
                <c:pt idx="2890">
                  <c:v>150.655</c:v>
                </c:pt>
                <c:pt idx="2891">
                  <c:v>151.03299999999999</c:v>
                </c:pt>
                <c:pt idx="2892">
                  <c:v>151.392</c:v>
                </c:pt>
                <c:pt idx="2893">
                  <c:v>151.518</c:v>
                </c:pt>
                <c:pt idx="2894">
                  <c:v>151.685</c:v>
                </c:pt>
                <c:pt idx="2895">
                  <c:v>151.70400000000001</c:v>
                </c:pt>
                <c:pt idx="2896">
                  <c:v>151.66999999999999</c:v>
                </c:pt>
                <c:pt idx="2897">
                  <c:v>151.48099999999999</c:v>
                </c:pt>
                <c:pt idx="2898">
                  <c:v>151.196</c:v>
                </c:pt>
                <c:pt idx="2899">
                  <c:v>151.018</c:v>
                </c:pt>
                <c:pt idx="2900">
                  <c:v>150.643</c:v>
                </c:pt>
                <c:pt idx="2901">
                  <c:v>150.28399999999999</c:v>
                </c:pt>
                <c:pt idx="2902">
                  <c:v>150.09100000000001</c:v>
                </c:pt>
                <c:pt idx="2903">
                  <c:v>149.71</c:v>
                </c:pt>
                <c:pt idx="2904">
                  <c:v>149.31399999999999</c:v>
                </c:pt>
                <c:pt idx="2905">
                  <c:v>149.11500000000001</c:v>
                </c:pt>
                <c:pt idx="2906">
                  <c:v>148.697</c:v>
                </c:pt>
                <c:pt idx="2907">
                  <c:v>148.27199999999999</c:v>
                </c:pt>
                <c:pt idx="2908">
                  <c:v>148.053</c:v>
                </c:pt>
                <c:pt idx="2909">
                  <c:v>147.77199999999999</c:v>
                </c:pt>
                <c:pt idx="2910">
                  <c:v>147.68700000000001</c:v>
                </c:pt>
                <c:pt idx="2911">
                  <c:v>147.63900000000001</c:v>
                </c:pt>
                <c:pt idx="2912">
                  <c:v>147.68</c:v>
                </c:pt>
                <c:pt idx="2913">
                  <c:v>148.07900000000001</c:v>
                </c:pt>
                <c:pt idx="2914">
                  <c:v>148.34899999999999</c:v>
                </c:pt>
                <c:pt idx="2915">
                  <c:v>148.845</c:v>
                </c:pt>
                <c:pt idx="2916">
                  <c:v>149.17699999999999</c:v>
                </c:pt>
                <c:pt idx="2917">
                  <c:v>149.28800000000001</c:v>
                </c:pt>
                <c:pt idx="2918">
                  <c:v>149.42500000000001</c:v>
                </c:pt>
                <c:pt idx="2919">
                  <c:v>149.48400000000001</c:v>
                </c:pt>
                <c:pt idx="2920">
                  <c:v>149.46600000000001</c:v>
                </c:pt>
                <c:pt idx="2921">
                  <c:v>149.499</c:v>
                </c:pt>
                <c:pt idx="2922">
                  <c:v>149.52099999999999</c:v>
                </c:pt>
                <c:pt idx="2923">
                  <c:v>149.495</c:v>
                </c:pt>
                <c:pt idx="2924">
                  <c:v>149.38800000000001</c:v>
                </c:pt>
                <c:pt idx="2925">
                  <c:v>149.19200000000001</c:v>
                </c:pt>
                <c:pt idx="2926">
                  <c:v>149.066</c:v>
                </c:pt>
                <c:pt idx="2927">
                  <c:v>148.78200000000001</c:v>
                </c:pt>
                <c:pt idx="2928">
                  <c:v>148.441</c:v>
                </c:pt>
                <c:pt idx="2929">
                  <c:v>148.26</c:v>
                </c:pt>
                <c:pt idx="2930">
                  <c:v>147.85400000000001</c:v>
                </c:pt>
                <c:pt idx="2931">
                  <c:v>147.42099999999999</c:v>
                </c:pt>
                <c:pt idx="2932">
                  <c:v>147.19200000000001</c:v>
                </c:pt>
                <c:pt idx="2933">
                  <c:v>146.71799999999999</c:v>
                </c:pt>
                <c:pt idx="2934">
                  <c:v>146.22300000000001</c:v>
                </c:pt>
                <c:pt idx="2935">
                  <c:v>145.96</c:v>
                </c:pt>
                <c:pt idx="2936">
                  <c:v>145.43199999999999</c:v>
                </c:pt>
                <c:pt idx="2937">
                  <c:v>144.88399999999999</c:v>
                </c:pt>
                <c:pt idx="2938">
                  <c:v>144.607</c:v>
                </c:pt>
                <c:pt idx="2939">
                  <c:v>144.05199999999999</c:v>
                </c:pt>
                <c:pt idx="2940">
                  <c:v>143.47200000000001</c:v>
                </c:pt>
                <c:pt idx="2941">
                  <c:v>143.17599999999999</c:v>
                </c:pt>
                <c:pt idx="2942">
                  <c:v>142.58799999999999</c:v>
                </c:pt>
                <c:pt idx="2943">
                  <c:v>141.99700000000001</c:v>
                </c:pt>
                <c:pt idx="2944">
                  <c:v>141.69</c:v>
                </c:pt>
                <c:pt idx="2945">
                  <c:v>141.08699999999999</c:v>
                </c:pt>
                <c:pt idx="2946">
                  <c:v>140.477</c:v>
                </c:pt>
                <c:pt idx="2947">
                  <c:v>140.16999999999999</c:v>
                </c:pt>
                <c:pt idx="2948">
                  <c:v>139.58600000000001</c:v>
                </c:pt>
                <c:pt idx="2949">
                  <c:v>138.99700000000001</c:v>
                </c:pt>
                <c:pt idx="2950">
                  <c:v>138.71100000000001</c:v>
                </c:pt>
                <c:pt idx="2951">
                  <c:v>138.136</c:v>
                </c:pt>
                <c:pt idx="2952">
                  <c:v>137.56100000000001</c:v>
                </c:pt>
                <c:pt idx="2953">
                  <c:v>137.28700000000001</c:v>
                </c:pt>
                <c:pt idx="2954">
                  <c:v>136.75200000000001</c:v>
                </c:pt>
                <c:pt idx="2955">
                  <c:v>136.21</c:v>
                </c:pt>
                <c:pt idx="2956">
                  <c:v>135.94300000000001</c:v>
                </c:pt>
                <c:pt idx="2957">
                  <c:v>135.40899999999999</c:v>
                </c:pt>
                <c:pt idx="2958">
                  <c:v>134.87</c:v>
                </c:pt>
                <c:pt idx="2959">
                  <c:v>134.6</c:v>
                </c:pt>
                <c:pt idx="2960">
                  <c:v>134.08000000000001</c:v>
                </c:pt>
                <c:pt idx="2961">
                  <c:v>133.571</c:v>
                </c:pt>
                <c:pt idx="2962">
                  <c:v>133.31800000000001</c:v>
                </c:pt>
                <c:pt idx="2963">
                  <c:v>132.80199999999999</c:v>
                </c:pt>
                <c:pt idx="2964">
                  <c:v>132.29300000000001</c:v>
                </c:pt>
                <c:pt idx="2965">
                  <c:v>132.05099999999999</c:v>
                </c:pt>
                <c:pt idx="2966">
                  <c:v>131.56399999999999</c:v>
                </c:pt>
                <c:pt idx="2967">
                  <c:v>131.08099999999999</c:v>
                </c:pt>
                <c:pt idx="2968">
                  <c:v>130.83600000000001</c:v>
                </c:pt>
                <c:pt idx="2969">
                  <c:v>130.36000000000001</c:v>
                </c:pt>
                <c:pt idx="2970">
                  <c:v>129.90199999999999</c:v>
                </c:pt>
                <c:pt idx="2971">
                  <c:v>129.67599999999999</c:v>
                </c:pt>
                <c:pt idx="2972">
                  <c:v>129.21899999999999</c:v>
                </c:pt>
                <c:pt idx="2973">
                  <c:v>128.77000000000001</c:v>
                </c:pt>
                <c:pt idx="2974">
                  <c:v>128.547</c:v>
                </c:pt>
                <c:pt idx="2975">
                  <c:v>128.10599999999999</c:v>
                </c:pt>
                <c:pt idx="2976">
                  <c:v>127.67100000000001</c:v>
                </c:pt>
                <c:pt idx="2977">
                  <c:v>127.44799999999999</c:v>
                </c:pt>
                <c:pt idx="2978">
                  <c:v>127.014</c:v>
                </c:pt>
                <c:pt idx="2979">
                  <c:v>126.583</c:v>
                </c:pt>
                <c:pt idx="2980">
                  <c:v>126.35599999999999</c:v>
                </c:pt>
                <c:pt idx="2981">
                  <c:v>125.914</c:v>
                </c:pt>
                <c:pt idx="2982">
                  <c:v>125.46899999999999</c:v>
                </c:pt>
                <c:pt idx="2983">
                  <c:v>125.253</c:v>
                </c:pt>
                <c:pt idx="2984">
                  <c:v>124.819</c:v>
                </c:pt>
                <c:pt idx="2985">
                  <c:v>124.39100000000001</c:v>
                </c:pt>
                <c:pt idx="2986">
                  <c:v>124.172</c:v>
                </c:pt>
                <c:pt idx="2987">
                  <c:v>123.745</c:v>
                </c:pt>
                <c:pt idx="2988">
                  <c:v>123.31399999999999</c:v>
                </c:pt>
                <c:pt idx="2989">
                  <c:v>123.102</c:v>
                </c:pt>
                <c:pt idx="2990">
                  <c:v>122.693</c:v>
                </c:pt>
                <c:pt idx="2991">
                  <c:v>122.291</c:v>
                </c:pt>
                <c:pt idx="2992">
                  <c:v>122.087</c:v>
                </c:pt>
                <c:pt idx="2993">
                  <c:v>121.685</c:v>
                </c:pt>
                <c:pt idx="2994">
                  <c:v>121.29</c:v>
                </c:pt>
                <c:pt idx="2995">
                  <c:v>121.093</c:v>
                </c:pt>
                <c:pt idx="2996">
                  <c:v>120.699</c:v>
                </c:pt>
                <c:pt idx="2997">
                  <c:v>120.30800000000001</c:v>
                </c:pt>
                <c:pt idx="2998">
                  <c:v>120.111</c:v>
                </c:pt>
                <c:pt idx="2999">
                  <c:v>119.733</c:v>
                </c:pt>
                <c:pt idx="3000">
                  <c:v>119.363</c:v>
                </c:pt>
                <c:pt idx="3001">
                  <c:v>119.178</c:v>
                </c:pt>
                <c:pt idx="3002">
                  <c:v>118.82299999999999</c:v>
                </c:pt>
                <c:pt idx="3003">
                  <c:v>118.46</c:v>
                </c:pt>
                <c:pt idx="3004">
                  <c:v>118.261</c:v>
                </c:pt>
                <c:pt idx="3005">
                  <c:v>117.92</c:v>
                </c:pt>
                <c:pt idx="3006">
                  <c:v>117.56100000000001</c:v>
                </c:pt>
                <c:pt idx="3007">
                  <c:v>117.39100000000001</c:v>
                </c:pt>
                <c:pt idx="3008">
                  <c:v>117.035</c:v>
                </c:pt>
                <c:pt idx="3009">
                  <c:v>116.68</c:v>
                </c:pt>
                <c:pt idx="3010">
                  <c:v>116.506</c:v>
                </c:pt>
                <c:pt idx="3011">
                  <c:v>116.158</c:v>
                </c:pt>
                <c:pt idx="3012">
                  <c:v>115.806</c:v>
                </c:pt>
                <c:pt idx="3013">
                  <c:v>115.636</c:v>
                </c:pt>
                <c:pt idx="3014">
                  <c:v>115.295</c:v>
                </c:pt>
                <c:pt idx="3015">
                  <c:v>114.958</c:v>
                </c:pt>
                <c:pt idx="3016">
                  <c:v>114.788</c:v>
                </c:pt>
                <c:pt idx="3017">
                  <c:v>114.45399999999999</c:v>
                </c:pt>
                <c:pt idx="3018">
                  <c:v>114.124</c:v>
                </c:pt>
                <c:pt idx="3019">
                  <c:v>113.976</c:v>
                </c:pt>
                <c:pt idx="3020">
                  <c:v>113.664</c:v>
                </c:pt>
                <c:pt idx="3021">
                  <c:v>113.37</c:v>
                </c:pt>
                <c:pt idx="3022">
                  <c:v>113.229</c:v>
                </c:pt>
                <c:pt idx="3023">
                  <c:v>112.928</c:v>
                </c:pt>
                <c:pt idx="3024">
                  <c:v>112.652</c:v>
                </c:pt>
                <c:pt idx="3025">
                  <c:v>112.52500000000001</c:v>
                </c:pt>
                <c:pt idx="3026">
                  <c:v>112.25700000000001</c:v>
                </c:pt>
                <c:pt idx="3027">
                  <c:v>111.985</c:v>
                </c:pt>
                <c:pt idx="3028">
                  <c:v>111.84699999999999</c:v>
                </c:pt>
                <c:pt idx="3029">
                  <c:v>111.59399999999999</c:v>
                </c:pt>
                <c:pt idx="3030">
                  <c:v>111.343</c:v>
                </c:pt>
                <c:pt idx="3031">
                  <c:v>111.206</c:v>
                </c:pt>
                <c:pt idx="3032">
                  <c:v>110.96299999999999</c:v>
                </c:pt>
                <c:pt idx="3033">
                  <c:v>110.72</c:v>
                </c:pt>
                <c:pt idx="3034">
                  <c:v>110.593</c:v>
                </c:pt>
                <c:pt idx="3035">
                  <c:v>110.35</c:v>
                </c:pt>
                <c:pt idx="3036">
                  <c:v>110.11799999999999</c:v>
                </c:pt>
                <c:pt idx="3037">
                  <c:v>109.998</c:v>
                </c:pt>
                <c:pt idx="3038">
                  <c:v>109.77800000000001</c:v>
                </c:pt>
                <c:pt idx="3039">
                  <c:v>109.551</c:v>
                </c:pt>
                <c:pt idx="3040">
                  <c:v>109.45</c:v>
                </c:pt>
                <c:pt idx="3041">
                  <c:v>109.223</c:v>
                </c:pt>
                <c:pt idx="3042">
                  <c:v>109.01</c:v>
                </c:pt>
                <c:pt idx="3043">
                  <c:v>108.898</c:v>
                </c:pt>
                <c:pt idx="3044">
                  <c:v>108.68899999999999</c:v>
                </c:pt>
                <c:pt idx="3045">
                  <c:v>108.476</c:v>
                </c:pt>
                <c:pt idx="3046">
                  <c:v>108.375</c:v>
                </c:pt>
                <c:pt idx="3047">
                  <c:v>108.173</c:v>
                </c:pt>
                <c:pt idx="3048">
                  <c:v>107.956</c:v>
                </c:pt>
                <c:pt idx="3049">
                  <c:v>107.86199999999999</c:v>
                </c:pt>
                <c:pt idx="3050">
                  <c:v>107.664</c:v>
                </c:pt>
                <c:pt idx="3051">
                  <c:v>107.462</c:v>
                </c:pt>
                <c:pt idx="3052">
                  <c:v>107.361</c:v>
                </c:pt>
                <c:pt idx="3053">
                  <c:v>107.166</c:v>
                </c:pt>
                <c:pt idx="3054">
                  <c:v>106.96</c:v>
                </c:pt>
                <c:pt idx="3055">
                  <c:v>106.85899999999999</c:v>
                </c:pt>
                <c:pt idx="3056">
                  <c:v>106.646</c:v>
                </c:pt>
                <c:pt idx="3057">
                  <c:v>106.43</c:v>
                </c:pt>
                <c:pt idx="3058">
                  <c:v>106.32899999999999</c:v>
                </c:pt>
                <c:pt idx="3059">
                  <c:v>106.105</c:v>
                </c:pt>
                <c:pt idx="3060">
                  <c:v>105.88500000000001</c:v>
                </c:pt>
                <c:pt idx="3061">
                  <c:v>105.777</c:v>
                </c:pt>
                <c:pt idx="3062">
                  <c:v>105.568</c:v>
                </c:pt>
                <c:pt idx="3063">
                  <c:v>105.337</c:v>
                </c:pt>
                <c:pt idx="3064">
                  <c:v>105.22499999999999</c:v>
                </c:pt>
                <c:pt idx="3065">
                  <c:v>105.005</c:v>
                </c:pt>
                <c:pt idx="3066">
                  <c:v>104.752</c:v>
                </c:pt>
                <c:pt idx="3067">
                  <c:v>104.64</c:v>
                </c:pt>
                <c:pt idx="3068">
                  <c:v>104.395</c:v>
                </c:pt>
                <c:pt idx="3069">
                  <c:v>104.13200000000001</c:v>
                </c:pt>
                <c:pt idx="3070">
                  <c:v>104.005</c:v>
                </c:pt>
                <c:pt idx="3071">
                  <c:v>103.771</c:v>
                </c:pt>
                <c:pt idx="3072">
                  <c:v>103.54300000000001</c:v>
                </c:pt>
                <c:pt idx="3073">
                  <c:v>103.432</c:v>
                </c:pt>
                <c:pt idx="3074">
                  <c:v>103.21899999999999</c:v>
                </c:pt>
                <c:pt idx="3075">
                  <c:v>103.009</c:v>
                </c:pt>
                <c:pt idx="3076">
                  <c:v>102.937</c:v>
                </c:pt>
                <c:pt idx="3077">
                  <c:v>102.872</c:v>
                </c:pt>
                <c:pt idx="3078">
                  <c:v>102.934</c:v>
                </c:pt>
                <c:pt idx="3079">
                  <c:v>103.074</c:v>
                </c:pt>
                <c:pt idx="3080">
                  <c:v>103.47799999999999</c:v>
                </c:pt>
                <c:pt idx="3081">
                  <c:v>103.893</c:v>
                </c:pt>
                <c:pt idx="3082">
                  <c:v>104.081</c:v>
                </c:pt>
                <c:pt idx="3083">
                  <c:v>104.384</c:v>
                </c:pt>
                <c:pt idx="3084">
                  <c:v>104.608</c:v>
                </c:pt>
                <c:pt idx="3085">
                  <c:v>104.687</c:v>
                </c:pt>
                <c:pt idx="3086">
                  <c:v>104.81</c:v>
                </c:pt>
                <c:pt idx="3087">
                  <c:v>104.864</c:v>
                </c:pt>
                <c:pt idx="3088">
                  <c:v>104.889</c:v>
                </c:pt>
                <c:pt idx="3089">
                  <c:v>104.994</c:v>
                </c:pt>
                <c:pt idx="3090">
                  <c:v>105.34699999999999</c:v>
                </c:pt>
                <c:pt idx="3091">
                  <c:v>105.58499999999999</c:v>
                </c:pt>
                <c:pt idx="3092">
                  <c:v>106.051</c:v>
                </c:pt>
                <c:pt idx="3093">
                  <c:v>106.426</c:v>
                </c:pt>
                <c:pt idx="3094">
                  <c:v>106.57</c:v>
                </c:pt>
                <c:pt idx="3095">
                  <c:v>106.80500000000001</c:v>
                </c:pt>
                <c:pt idx="3096">
                  <c:v>106.956</c:v>
                </c:pt>
                <c:pt idx="3097">
                  <c:v>107.018</c:v>
                </c:pt>
                <c:pt idx="3098">
                  <c:v>107.685</c:v>
                </c:pt>
                <c:pt idx="3099">
                  <c:v>111.655</c:v>
                </c:pt>
                <c:pt idx="3100">
                  <c:v>113.667</c:v>
                </c:pt>
                <c:pt idx="3101">
                  <c:v>116.825</c:v>
                </c:pt>
                <c:pt idx="3102">
                  <c:v>119.02500000000001</c:v>
                </c:pt>
                <c:pt idx="3103">
                  <c:v>119.834</c:v>
                </c:pt>
                <c:pt idx="3104">
                  <c:v>121.027</c:v>
                </c:pt>
                <c:pt idx="3105">
                  <c:v>121.72499999999999</c:v>
                </c:pt>
                <c:pt idx="3106">
                  <c:v>121.95099999999999</c:v>
                </c:pt>
                <c:pt idx="3107">
                  <c:v>123.821</c:v>
                </c:pt>
                <c:pt idx="3108">
                  <c:v>127.03100000000001</c:v>
                </c:pt>
                <c:pt idx="3109">
                  <c:v>128.642</c:v>
                </c:pt>
                <c:pt idx="3110">
                  <c:v>131.392</c:v>
                </c:pt>
                <c:pt idx="3111">
                  <c:v>133.21100000000001</c:v>
                </c:pt>
                <c:pt idx="3112">
                  <c:v>133.816</c:v>
                </c:pt>
                <c:pt idx="3113">
                  <c:v>134.52600000000001</c:v>
                </c:pt>
                <c:pt idx="3114">
                  <c:v>134.786</c:v>
                </c:pt>
                <c:pt idx="3115">
                  <c:v>134.797</c:v>
                </c:pt>
                <c:pt idx="3116">
                  <c:v>134.62100000000001</c:v>
                </c:pt>
                <c:pt idx="3117">
                  <c:v>134.27699999999999</c:v>
                </c:pt>
                <c:pt idx="3118">
                  <c:v>134.178</c:v>
                </c:pt>
                <c:pt idx="3119">
                  <c:v>134.44499999999999</c:v>
                </c:pt>
                <c:pt idx="3120">
                  <c:v>134.92500000000001</c:v>
                </c:pt>
                <c:pt idx="3121">
                  <c:v>135.58799999999999</c:v>
                </c:pt>
                <c:pt idx="3122">
                  <c:v>137.43600000000001</c:v>
                </c:pt>
                <c:pt idx="3123">
                  <c:v>139.12799999999999</c:v>
                </c:pt>
                <c:pt idx="3124">
                  <c:v>139.84200000000001</c:v>
                </c:pt>
                <c:pt idx="3125">
                  <c:v>140.73500000000001</c:v>
                </c:pt>
                <c:pt idx="3126">
                  <c:v>141.09</c:v>
                </c:pt>
                <c:pt idx="3127">
                  <c:v>141.13800000000001</c:v>
                </c:pt>
                <c:pt idx="3128">
                  <c:v>141.04599999999999</c:v>
                </c:pt>
                <c:pt idx="3129">
                  <c:v>140.768</c:v>
                </c:pt>
                <c:pt idx="3130">
                  <c:v>140.69399999999999</c:v>
                </c:pt>
                <c:pt idx="3131">
                  <c:v>141.053</c:v>
                </c:pt>
                <c:pt idx="3132">
                  <c:v>141.619</c:v>
                </c:pt>
                <c:pt idx="3133">
                  <c:v>142.07</c:v>
                </c:pt>
                <c:pt idx="3134">
                  <c:v>143.21600000000001</c:v>
                </c:pt>
                <c:pt idx="3135">
                  <c:v>144.09200000000001</c:v>
                </c:pt>
                <c:pt idx="3136">
                  <c:v>144.36600000000001</c:v>
                </c:pt>
                <c:pt idx="3137">
                  <c:v>144.59899999999999</c:v>
                </c:pt>
                <c:pt idx="3138">
                  <c:v>144.52500000000001</c:v>
                </c:pt>
                <c:pt idx="3139">
                  <c:v>144.38800000000001</c:v>
                </c:pt>
                <c:pt idx="3140">
                  <c:v>144.018</c:v>
                </c:pt>
                <c:pt idx="3141">
                  <c:v>143.51900000000001</c:v>
                </c:pt>
                <c:pt idx="3142">
                  <c:v>143.268</c:v>
                </c:pt>
                <c:pt idx="3143">
                  <c:v>142.88300000000001</c:v>
                </c:pt>
                <c:pt idx="3144">
                  <c:v>142.976</c:v>
                </c:pt>
                <c:pt idx="3145">
                  <c:v>143.27500000000001</c:v>
                </c:pt>
                <c:pt idx="3146">
                  <c:v>143.87799999999999</c:v>
                </c:pt>
                <c:pt idx="3147">
                  <c:v>144.255</c:v>
                </c:pt>
                <c:pt idx="3148">
                  <c:v>144.34700000000001</c:v>
                </c:pt>
                <c:pt idx="3149">
                  <c:v>144.33600000000001</c:v>
                </c:pt>
                <c:pt idx="3150">
                  <c:v>144.155</c:v>
                </c:pt>
                <c:pt idx="3151">
                  <c:v>144</c:v>
                </c:pt>
                <c:pt idx="3152">
                  <c:v>143.61099999999999</c:v>
                </c:pt>
                <c:pt idx="3153">
                  <c:v>143.249</c:v>
                </c:pt>
                <c:pt idx="3154">
                  <c:v>143.92599999999999</c:v>
                </c:pt>
                <c:pt idx="3155">
                  <c:v>146.44399999999999</c:v>
                </c:pt>
                <c:pt idx="3156">
                  <c:v>148.15600000000001</c:v>
                </c:pt>
                <c:pt idx="3157">
                  <c:v>148.74</c:v>
                </c:pt>
                <c:pt idx="3158">
                  <c:v>149.47200000000001</c:v>
                </c:pt>
                <c:pt idx="3159">
                  <c:v>149.73099999999999</c:v>
                </c:pt>
                <c:pt idx="3160">
                  <c:v>149.73099999999999</c:v>
                </c:pt>
                <c:pt idx="3161">
                  <c:v>149.505</c:v>
                </c:pt>
                <c:pt idx="3162">
                  <c:v>149.67500000000001</c:v>
                </c:pt>
                <c:pt idx="3163">
                  <c:v>150.386</c:v>
                </c:pt>
                <c:pt idx="3164">
                  <c:v>152.54</c:v>
                </c:pt>
                <c:pt idx="3165">
                  <c:v>154.697</c:v>
                </c:pt>
                <c:pt idx="3166">
                  <c:v>155.43799999999999</c:v>
                </c:pt>
                <c:pt idx="3167">
                  <c:v>156.28700000000001</c:v>
                </c:pt>
                <c:pt idx="3168">
                  <c:v>156.54300000000001</c:v>
                </c:pt>
                <c:pt idx="3169">
                  <c:v>156.49799999999999</c:v>
                </c:pt>
                <c:pt idx="3170">
                  <c:v>156.18700000000001</c:v>
                </c:pt>
                <c:pt idx="3171">
                  <c:v>155.64599999999999</c:v>
                </c:pt>
                <c:pt idx="3172">
                  <c:v>155.357</c:v>
                </c:pt>
                <c:pt idx="3173">
                  <c:v>155.61600000000001</c:v>
                </c:pt>
                <c:pt idx="3174">
                  <c:v>156.47999999999999</c:v>
                </c:pt>
                <c:pt idx="3175">
                  <c:v>156.76499999999999</c:v>
                </c:pt>
                <c:pt idx="3176">
                  <c:v>157.08000000000001</c:v>
                </c:pt>
                <c:pt idx="3177">
                  <c:v>157.08000000000001</c:v>
                </c:pt>
                <c:pt idx="3178">
                  <c:v>156.96899999999999</c:v>
                </c:pt>
                <c:pt idx="3179">
                  <c:v>156.50899999999999</c:v>
                </c:pt>
                <c:pt idx="3180">
                  <c:v>155.864</c:v>
                </c:pt>
                <c:pt idx="3181">
                  <c:v>156.309</c:v>
                </c:pt>
                <c:pt idx="3182">
                  <c:v>160.29499999999999</c:v>
                </c:pt>
                <c:pt idx="3183">
                  <c:v>164.68299999999999</c:v>
                </c:pt>
                <c:pt idx="3184">
                  <c:v>166.43299999999999</c:v>
                </c:pt>
                <c:pt idx="3185">
                  <c:v>168.86</c:v>
                </c:pt>
                <c:pt idx="3186">
                  <c:v>170.08699999999999</c:v>
                </c:pt>
                <c:pt idx="3187">
                  <c:v>170.352</c:v>
                </c:pt>
                <c:pt idx="3188">
                  <c:v>170.386</c:v>
                </c:pt>
                <c:pt idx="3189">
                  <c:v>169.92699999999999</c:v>
                </c:pt>
                <c:pt idx="3190">
                  <c:v>169.57</c:v>
                </c:pt>
                <c:pt idx="3191">
                  <c:v>168.64099999999999</c:v>
                </c:pt>
                <c:pt idx="3192">
                  <c:v>167.65199999999999</c:v>
                </c:pt>
                <c:pt idx="3193">
                  <c:v>167.31</c:v>
                </c:pt>
                <c:pt idx="3194">
                  <c:v>166.66399999999999</c:v>
                </c:pt>
                <c:pt idx="3195">
                  <c:v>165.798</c:v>
                </c:pt>
                <c:pt idx="3196">
                  <c:v>165.28899999999999</c:v>
                </c:pt>
                <c:pt idx="3197">
                  <c:v>164.15199999999999</c:v>
                </c:pt>
                <c:pt idx="3198">
                  <c:v>162.91800000000001</c:v>
                </c:pt>
                <c:pt idx="3199">
                  <c:v>162.279</c:v>
                </c:pt>
                <c:pt idx="3200">
                  <c:v>160.971</c:v>
                </c:pt>
                <c:pt idx="3201">
                  <c:v>159.64500000000001</c:v>
                </c:pt>
                <c:pt idx="3202">
                  <c:v>158.98099999999999</c:v>
                </c:pt>
                <c:pt idx="3203">
                  <c:v>157.66900000000001</c:v>
                </c:pt>
                <c:pt idx="3204">
                  <c:v>156.35300000000001</c:v>
                </c:pt>
                <c:pt idx="3205">
                  <c:v>155.71199999999999</c:v>
                </c:pt>
                <c:pt idx="3206">
                  <c:v>154.46299999999999</c:v>
                </c:pt>
                <c:pt idx="3207">
                  <c:v>153.239</c:v>
                </c:pt>
                <c:pt idx="3208">
                  <c:v>152.631</c:v>
                </c:pt>
                <c:pt idx="3209">
                  <c:v>151.434</c:v>
                </c:pt>
                <c:pt idx="3210">
                  <c:v>150.26300000000001</c:v>
                </c:pt>
                <c:pt idx="3211">
                  <c:v>149.685</c:v>
                </c:pt>
                <c:pt idx="3212">
                  <c:v>148.565</c:v>
                </c:pt>
                <c:pt idx="3213">
                  <c:v>147.45599999999999</c:v>
                </c:pt>
                <c:pt idx="3214">
                  <c:v>146.92699999999999</c:v>
                </c:pt>
                <c:pt idx="3215">
                  <c:v>145.85499999999999</c:v>
                </c:pt>
                <c:pt idx="3216">
                  <c:v>144.816</c:v>
                </c:pt>
                <c:pt idx="3217">
                  <c:v>144.298</c:v>
                </c:pt>
                <c:pt idx="3218">
                  <c:v>143.303</c:v>
                </c:pt>
                <c:pt idx="3219">
                  <c:v>142.316</c:v>
                </c:pt>
                <c:pt idx="3220">
                  <c:v>141.82400000000001</c:v>
                </c:pt>
                <c:pt idx="3221">
                  <c:v>140.881</c:v>
                </c:pt>
                <c:pt idx="3222">
                  <c:v>139.97200000000001</c:v>
                </c:pt>
                <c:pt idx="3223">
                  <c:v>139.51400000000001</c:v>
                </c:pt>
                <c:pt idx="3224">
                  <c:v>138.63200000000001</c:v>
                </c:pt>
                <c:pt idx="3225">
                  <c:v>137.77099999999999</c:v>
                </c:pt>
                <c:pt idx="3226">
                  <c:v>137.34299999999999</c:v>
                </c:pt>
                <c:pt idx="3227">
                  <c:v>136.51499999999999</c:v>
                </c:pt>
                <c:pt idx="3228">
                  <c:v>135.69900000000001</c:v>
                </c:pt>
                <c:pt idx="3229">
                  <c:v>135.30000000000001</c:v>
                </c:pt>
                <c:pt idx="3230">
                  <c:v>134.51300000000001</c:v>
                </c:pt>
                <c:pt idx="3231">
                  <c:v>133.74</c:v>
                </c:pt>
                <c:pt idx="3232">
                  <c:v>133.35900000000001</c:v>
                </c:pt>
                <c:pt idx="3233">
                  <c:v>132.62</c:v>
                </c:pt>
                <c:pt idx="3234">
                  <c:v>131.90199999999999</c:v>
                </c:pt>
                <c:pt idx="3235">
                  <c:v>131.547</c:v>
                </c:pt>
                <c:pt idx="3236">
                  <c:v>130.851</c:v>
                </c:pt>
                <c:pt idx="3237">
                  <c:v>130.178</c:v>
                </c:pt>
                <c:pt idx="3238">
                  <c:v>129.84100000000001</c:v>
                </c:pt>
                <c:pt idx="3239">
                  <c:v>129.18</c:v>
                </c:pt>
                <c:pt idx="3240">
                  <c:v>128.541</c:v>
                </c:pt>
                <c:pt idx="3241">
                  <c:v>128.21899999999999</c:v>
                </c:pt>
                <c:pt idx="3242">
                  <c:v>127.59099999999999</c:v>
                </c:pt>
                <c:pt idx="3243">
                  <c:v>126.977</c:v>
                </c:pt>
                <c:pt idx="3244">
                  <c:v>126.67100000000001</c:v>
                </c:pt>
                <c:pt idx="3245">
                  <c:v>126.083</c:v>
                </c:pt>
                <c:pt idx="3246">
                  <c:v>125.491</c:v>
                </c:pt>
                <c:pt idx="3247">
                  <c:v>125.199</c:v>
                </c:pt>
                <c:pt idx="3248">
                  <c:v>124.61799999999999</c:v>
                </c:pt>
                <c:pt idx="3249">
                  <c:v>124.045</c:v>
                </c:pt>
                <c:pt idx="3250">
                  <c:v>123.76</c:v>
                </c:pt>
                <c:pt idx="3251">
                  <c:v>123.179</c:v>
                </c:pt>
                <c:pt idx="3252">
                  <c:v>122.605</c:v>
                </c:pt>
                <c:pt idx="3253">
                  <c:v>122.321</c:v>
                </c:pt>
                <c:pt idx="3254">
                  <c:v>121.773</c:v>
                </c:pt>
                <c:pt idx="3255">
                  <c:v>121.25</c:v>
                </c:pt>
                <c:pt idx="3256">
                  <c:v>120.98699999999999</c:v>
                </c:pt>
                <c:pt idx="3257">
                  <c:v>120.48699999999999</c:v>
                </c:pt>
                <c:pt idx="3258">
                  <c:v>120.012</c:v>
                </c:pt>
                <c:pt idx="3259">
                  <c:v>119.762</c:v>
                </c:pt>
                <c:pt idx="3260">
                  <c:v>119.319</c:v>
                </c:pt>
                <c:pt idx="3261">
                  <c:v>118.89100000000001</c:v>
                </c:pt>
                <c:pt idx="3262">
                  <c:v>118.69199999999999</c:v>
                </c:pt>
                <c:pt idx="3263">
                  <c:v>118.31100000000001</c:v>
                </c:pt>
                <c:pt idx="3264">
                  <c:v>117.931</c:v>
                </c:pt>
                <c:pt idx="3265">
                  <c:v>117.739</c:v>
                </c:pt>
                <c:pt idx="3266">
                  <c:v>117.376</c:v>
                </c:pt>
                <c:pt idx="3267">
                  <c:v>117.151</c:v>
                </c:pt>
                <c:pt idx="3268">
                  <c:v>117.09699999999999</c:v>
                </c:pt>
                <c:pt idx="3269">
                  <c:v>117.06</c:v>
                </c:pt>
                <c:pt idx="3270">
                  <c:v>117.068</c:v>
                </c:pt>
                <c:pt idx="3271">
                  <c:v>117.078</c:v>
                </c:pt>
                <c:pt idx="3272">
                  <c:v>117.086</c:v>
                </c:pt>
                <c:pt idx="3273">
                  <c:v>117.056</c:v>
                </c:pt>
                <c:pt idx="3274">
                  <c:v>117.04600000000001</c:v>
                </c:pt>
                <c:pt idx="3275">
                  <c:v>117.08499999999999</c:v>
                </c:pt>
                <c:pt idx="3276">
                  <c:v>117.187</c:v>
                </c:pt>
                <c:pt idx="3277">
                  <c:v>117.23399999999999</c:v>
                </c:pt>
                <c:pt idx="3278">
                  <c:v>117.35</c:v>
                </c:pt>
                <c:pt idx="3279">
                  <c:v>117.622</c:v>
                </c:pt>
                <c:pt idx="3280">
                  <c:v>117.876</c:v>
                </c:pt>
                <c:pt idx="3281">
                  <c:v>118.586</c:v>
                </c:pt>
                <c:pt idx="3282">
                  <c:v>119.376</c:v>
                </c:pt>
                <c:pt idx="3283">
                  <c:v>119.753</c:v>
                </c:pt>
                <c:pt idx="3284">
                  <c:v>120.453</c:v>
                </c:pt>
                <c:pt idx="3285">
                  <c:v>120.99</c:v>
                </c:pt>
                <c:pt idx="3286">
                  <c:v>121.205</c:v>
                </c:pt>
                <c:pt idx="3287">
                  <c:v>121.53</c:v>
                </c:pt>
                <c:pt idx="3288">
                  <c:v>121.764</c:v>
                </c:pt>
                <c:pt idx="3289">
                  <c:v>121.877</c:v>
                </c:pt>
                <c:pt idx="3290">
                  <c:v>122.129</c:v>
                </c:pt>
                <c:pt idx="3291">
                  <c:v>122.41800000000001</c:v>
                </c:pt>
                <c:pt idx="3292">
                  <c:v>122.56</c:v>
                </c:pt>
                <c:pt idx="3293">
                  <c:v>122.91800000000001</c:v>
                </c:pt>
                <c:pt idx="3294">
                  <c:v>123.652</c:v>
                </c:pt>
                <c:pt idx="3295">
                  <c:v>124.185</c:v>
                </c:pt>
                <c:pt idx="3296">
                  <c:v>125.379</c:v>
                </c:pt>
                <c:pt idx="3297">
                  <c:v>126.592</c:v>
                </c:pt>
                <c:pt idx="3298">
                  <c:v>127.169</c:v>
                </c:pt>
                <c:pt idx="3299">
                  <c:v>128.14400000000001</c:v>
                </c:pt>
                <c:pt idx="3300">
                  <c:v>128.922</c:v>
                </c:pt>
                <c:pt idx="3301">
                  <c:v>129.232</c:v>
                </c:pt>
                <c:pt idx="3302">
                  <c:v>129.69999999999999</c:v>
                </c:pt>
                <c:pt idx="3303">
                  <c:v>129.97399999999999</c:v>
                </c:pt>
                <c:pt idx="3304">
                  <c:v>130.05000000000001</c:v>
                </c:pt>
                <c:pt idx="3305">
                  <c:v>130.10499999999999</c:v>
                </c:pt>
                <c:pt idx="3306">
                  <c:v>130.05000000000001</c:v>
                </c:pt>
                <c:pt idx="3307">
                  <c:v>129.98400000000001</c:v>
                </c:pt>
                <c:pt idx="3308">
                  <c:v>129.88200000000001</c:v>
                </c:pt>
                <c:pt idx="3309">
                  <c:v>130.03899999999999</c:v>
                </c:pt>
                <c:pt idx="3310">
                  <c:v>130.24799999999999</c:v>
                </c:pt>
                <c:pt idx="3311">
                  <c:v>130.804</c:v>
                </c:pt>
                <c:pt idx="3312">
                  <c:v>131.40100000000001</c:v>
                </c:pt>
                <c:pt idx="3313">
                  <c:v>131.68299999999999</c:v>
                </c:pt>
                <c:pt idx="3314">
                  <c:v>132.16999999999999</c:v>
                </c:pt>
                <c:pt idx="3315">
                  <c:v>132.51</c:v>
                </c:pt>
                <c:pt idx="3316">
                  <c:v>132.642</c:v>
                </c:pt>
                <c:pt idx="3317">
                  <c:v>132.81</c:v>
                </c:pt>
                <c:pt idx="3318">
                  <c:v>132.92400000000001</c:v>
                </c:pt>
                <c:pt idx="3319">
                  <c:v>133.01499999999999</c:v>
                </c:pt>
                <c:pt idx="3320">
                  <c:v>133.30099999999999</c:v>
                </c:pt>
                <c:pt idx="3321">
                  <c:v>133.66</c:v>
                </c:pt>
                <c:pt idx="3322">
                  <c:v>133.83500000000001</c:v>
                </c:pt>
                <c:pt idx="3323">
                  <c:v>134.154</c:v>
                </c:pt>
                <c:pt idx="3324">
                  <c:v>134.58199999999999</c:v>
                </c:pt>
                <c:pt idx="3325">
                  <c:v>134.923</c:v>
                </c:pt>
                <c:pt idx="3326">
                  <c:v>135.80799999999999</c:v>
                </c:pt>
                <c:pt idx="3327">
                  <c:v>136.779</c:v>
                </c:pt>
                <c:pt idx="3328">
                  <c:v>137.233</c:v>
                </c:pt>
                <c:pt idx="3329">
                  <c:v>138.03800000000001</c:v>
                </c:pt>
                <c:pt idx="3330">
                  <c:v>138.679</c:v>
                </c:pt>
                <c:pt idx="3331">
                  <c:v>138.90899999999999</c:v>
                </c:pt>
                <c:pt idx="3332">
                  <c:v>139.25</c:v>
                </c:pt>
                <c:pt idx="3333">
                  <c:v>139.43600000000001</c:v>
                </c:pt>
                <c:pt idx="3334">
                  <c:v>139.46899999999999</c:v>
                </c:pt>
                <c:pt idx="3335">
                  <c:v>139.59</c:v>
                </c:pt>
                <c:pt idx="3336">
                  <c:v>139.77699999999999</c:v>
                </c:pt>
                <c:pt idx="3337">
                  <c:v>139.85</c:v>
                </c:pt>
                <c:pt idx="3338">
                  <c:v>139.964</c:v>
                </c:pt>
                <c:pt idx="3339">
                  <c:v>140.01499999999999</c:v>
                </c:pt>
                <c:pt idx="3340">
                  <c:v>140.01499999999999</c:v>
                </c:pt>
                <c:pt idx="3341">
                  <c:v>140.19200000000001</c:v>
                </c:pt>
                <c:pt idx="3342">
                  <c:v>140.81</c:v>
                </c:pt>
                <c:pt idx="3343">
                  <c:v>141.261</c:v>
                </c:pt>
                <c:pt idx="3344">
                  <c:v>142.30699999999999</c:v>
                </c:pt>
                <c:pt idx="3345">
                  <c:v>143.31700000000001</c:v>
                </c:pt>
                <c:pt idx="3346">
                  <c:v>143.76400000000001</c:v>
                </c:pt>
                <c:pt idx="3347">
                  <c:v>144.5</c:v>
                </c:pt>
                <c:pt idx="3348">
                  <c:v>145.01400000000001</c:v>
                </c:pt>
                <c:pt idx="3349">
                  <c:v>145.184</c:v>
                </c:pt>
                <c:pt idx="3350">
                  <c:v>145.39099999999999</c:v>
                </c:pt>
                <c:pt idx="3351">
                  <c:v>145.524</c:v>
                </c:pt>
                <c:pt idx="3352">
                  <c:v>145.73099999999999</c:v>
                </c:pt>
                <c:pt idx="3353">
                  <c:v>146.304</c:v>
                </c:pt>
                <c:pt idx="3354">
                  <c:v>146.87299999999999</c:v>
                </c:pt>
                <c:pt idx="3355">
                  <c:v>147.136</c:v>
                </c:pt>
                <c:pt idx="3356">
                  <c:v>147.613</c:v>
                </c:pt>
                <c:pt idx="3357">
                  <c:v>148.001</c:v>
                </c:pt>
                <c:pt idx="3358">
                  <c:v>148.14500000000001</c:v>
                </c:pt>
                <c:pt idx="3359">
                  <c:v>148.34100000000001</c:v>
                </c:pt>
                <c:pt idx="3360">
                  <c:v>148.43299999999999</c:v>
                </c:pt>
                <c:pt idx="3361">
                  <c:v>148.54400000000001</c:v>
                </c:pt>
                <c:pt idx="3362">
                  <c:v>149.184</c:v>
                </c:pt>
                <c:pt idx="3363">
                  <c:v>150.249</c:v>
                </c:pt>
                <c:pt idx="3364">
                  <c:v>150.85300000000001</c:v>
                </c:pt>
                <c:pt idx="3365">
                  <c:v>152.047</c:v>
                </c:pt>
                <c:pt idx="3366">
                  <c:v>153.06200000000001</c:v>
                </c:pt>
                <c:pt idx="3367">
                  <c:v>153.489</c:v>
                </c:pt>
                <c:pt idx="3368">
                  <c:v>154.15199999999999</c:v>
                </c:pt>
                <c:pt idx="3369">
                  <c:v>154.62700000000001</c:v>
                </c:pt>
                <c:pt idx="3370">
                  <c:v>154.76400000000001</c:v>
                </c:pt>
                <c:pt idx="3371">
                  <c:v>154.91900000000001</c:v>
                </c:pt>
                <c:pt idx="3372">
                  <c:v>155.36799999999999</c:v>
                </c:pt>
                <c:pt idx="3373">
                  <c:v>155.75299999999999</c:v>
                </c:pt>
                <c:pt idx="3374">
                  <c:v>156.53200000000001</c:v>
                </c:pt>
                <c:pt idx="3375">
                  <c:v>157.24</c:v>
                </c:pt>
                <c:pt idx="3376">
                  <c:v>157.56200000000001</c:v>
                </c:pt>
                <c:pt idx="3377">
                  <c:v>158.10300000000001</c:v>
                </c:pt>
                <c:pt idx="3378">
                  <c:v>158.47</c:v>
                </c:pt>
                <c:pt idx="3379">
                  <c:v>158.58099999999999</c:v>
                </c:pt>
                <c:pt idx="3380">
                  <c:v>158.959</c:v>
                </c:pt>
                <c:pt idx="3381">
                  <c:v>159.964</c:v>
                </c:pt>
                <c:pt idx="3382">
                  <c:v>160.625</c:v>
                </c:pt>
                <c:pt idx="3383">
                  <c:v>162.03299999999999</c:v>
                </c:pt>
                <c:pt idx="3384">
                  <c:v>163.345</c:v>
                </c:pt>
                <c:pt idx="3385">
                  <c:v>163.91300000000001</c:v>
                </c:pt>
                <c:pt idx="3386">
                  <c:v>164.83099999999999</c:v>
                </c:pt>
                <c:pt idx="3387">
                  <c:v>165.46299999999999</c:v>
                </c:pt>
                <c:pt idx="3388">
                  <c:v>165.667</c:v>
                </c:pt>
                <c:pt idx="3389">
                  <c:v>165.87899999999999</c:v>
                </c:pt>
                <c:pt idx="3390">
                  <c:v>165.875</c:v>
                </c:pt>
                <c:pt idx="3391">
                  <c:v>165.93799999999999</c:v>
                </c:pt>
                <c:pt idx="3392">
                  <c:v>166.369</c:v>
                </c:pt>
                <c:pt idx="3393">
                  <c:v>166.774</c:v>
                </c:pt>
                <c:pt idx="3394">
                  <c:v>166.96700000000001</c:v>
                </c:pt>
                <c:pt idx="3395">
                  <c:v>167.30600000000001</c:v>
                </c:pt>
                <c:pt idx="3396">
                  <c:v>167.59200000000001</c:v>
                </c:pt>
                <c:pt idx="3397">
                  <c:v>167.69900000000001</c:v>
                </c:pt>
                <c:pt idx="3398">
                  <c:v>167.81800000000001</c:v>
                </c:pt>
                <c:pt idx="3399">
                  <c:v>167.863</c:v>
                </c:pt>
                <c:pt idx="3400">
                  <c:v>168.08199999999999</c:v>
                </c:pt>
                <c:pt idx="3401">
                  <c:v>169.18600000000001</c:v>
                </c:pt>
                <c:pt idx="3402">
                  <c:v>170.77600000000001</c:v>
                </c:pt>
                <c:pt idx="3403">
                  <c:v>171.59399999999999</c:v>
                </c:pt>
                <c:pt idx="3404">
                  <c:v>173.07300000000001</c:v>
                </c:pt>
                <c:pt idx="3405">
                  <c:v>174.23099999999999</c:v>
                </c:pt>
                <c:pt idx="3406">
                  <c:v>174.67500000000001</c:v>
                </c:pt>
                <c:pt idx="3407">
                  <c:v>175.31299999999999</c:v>
                </c:pt>
                <c:pt idx="3408">
                  <c:v>175.63399999999999</c:v>
                </c:pt>
                <c:pt idx="3409">
                  <c:v>175.69</c:v>
                </c:pt>
                <c:pt idx="3410">
                  <c:v>175.59299999999999</c:v>
                </c:pt>
                <c:pt idx="3411">
                  <c:v>175.28</c:v>
                </c:pt>
                <c:pt idx="3412">
                  <c:v>175.06700000000001</c:v>
                </c:pt>
                <c:pt idx="3413">
                  <c:v>174.51400000000001</c:v>
                </c:pt>
                <c:pt idx="3414">
                  <c:v>173.87899999999999</c:v>
                </c:pt>
                <c:pt idx="3415">
                  <c:v>173.524</c:v>
                </c:pt>
                <c:pt idx="3416">
                  <c:v>172.773</c:v>
                </c:pt>
                <c:pt idx="3417">
                  <c:v>171.96299999999999</c:v>
                </c:pt>
                <c:pt idx="3418">
                  <c:v>171.54400000000001</c:v>
                </c:pt>
                <c:pt idx="3419">
                  <c:v>170.637</c:v>
                </c:pt>
                <c:pt idx="3420">
                  <c:v>169.68199999999999</c:v>
                </c:pt>
                <c:pt idx="3421">
                  <c:v>169.19900000000001</c:v>
                </c:pt>
                <c:pt idx="3422">
                  <c:v>168.24799999999999</c:v>
                </c:pt>
                <c:pt idx="3423">
                  <c:v>167.44499999999999</c:v>
                </c:pt>
                <c:pt idx="3424">
                  <c:v>167.08099999999999</c:v>
                </c:pt>
                <c:pt idx="3425">
                  <c:v>166.40100000000001</c:v>
                </c:pt>
                <c:pt idx="3426">
                  <c:v>165.76900000000001</c:v>
                </c:pt>
                <c:pt idx="3427">
                  <c:v>165.453</c:v>
                </c:pt>
                <c:pt idx="3428">
                  <c:v>164.82499999999999</c:v>
                </c:pt>
                <c:pt idx="3429">
                  <c:v>164.16</c:v>
                </c:pt>
                <c:pt idx="3430">
                  <c:v>163.81100000000001</c:v>
                </c:pt>
                <c:pt idx="3431">
                  <c:v>163.06399999999999</c:v>
                </c:pt>
                <c:pt idx="3432">
                  <c:v>162.29</c:v>
                </c:pt>
                <c:pt idx="3433">
                  <c:v>161.89699999999999</c:v>
                </c:pt>
                <c:pt idx="3434">
                  <c:v>161.26900000000001</c:v>
                </c:pt>
                <c:pt idx="3435">
                  <c:v>161.02699999999999</c:v>
                </c:pt>
                <c:pt idx="3436">
                  <c:v>161.04900000000001</c:v>
                </c:pt>
                <c:pt idx="3437">
                  <c:v>161.18299999999999</c:v>
                </c:pt>
                <c:pt idx="3438">
                  <c:v>161.30500000000001</c:v>
                </c:pt>
                <c:pt idx="3439">
                  <c:v>161.33500000000001</c:v>
                </c:pt>
                <c:pt idx="3440">
                  <c:v>161.34200000000001</c:v>
                </c:pt>
                <c:pt idx="3441">
                  <c:v>161.22</c:v>
                </c:pt>
                <c:pt idx="3442">
                  <c:v>161.119</c:v>
                </c:pt>
                <c:pt idx="3443">
                  <c:v>160.93</c:v>
                </c:pt>
                <c:pt idx="3444">
                  <c:v>161.19</c:v>
                </c:pt>
                <c:pt idx="3445">
                  <c:v>161.36799999999999</c:v>
                </c:pt>
                <c:pt idx="3446">
                  <c:v>161.53200000000001</c:v>
                </c:pt>
                <c:pt idx="3447">
                  <c:v>161.45699999999999</c:v>
                </c:pt>
                <c:pt idx="3448">
                  <c:v>161.364</c:v>
                </c:pt>
                <c:pt idx="3449">
                  <c:v>161.59899999999999</c:v>
                </c:pt>
                <c:pt idx="3450">
                  <c:v>162.386</c:v>
                </c:pt>
                <c:pt idx="3451">
                  <c:v>162.851</c:v>
                </c:pt>
                <c:pt idx="3452">
                  <c:v>163.69</c:v>
                </c:pt>
                <c:pt idx="3453">
                  <c:v>164.411</c:v>
                </c:pt>
                <c:pt idx="3454">
                  <c:v>164.72</c:v>
                </c:pt>
                <c:pt idx="3455">
                  <c:v>165.17699999999999</c:v>
                </c:pt>
                <c:pt idx="3456">
                  <c:v>165.422</c:v>
                </c:pt>
                <c:pt idx="3457">
                  <c:v>165.46600000000001</c:v>
                </c:pt>
                <c:pt idx="3458">
                  <c:v>165.39599999999999</c:v>
                </c:pt>
                <c:pt idx="3459">
                  <c:v>165.48500000000001</c:v>
                </c:pt>
                <c:pt idx="3460">
                  <c:v>165.6</c:v>
                </c:pt>
                <c:pt idx="3461">
                  <c:v>165.71899999999999</c:v>
                </c:pt>
                <c:pt idx="3462">
                  <c:v>165.667</c:v>
                </c:pt>
                <c:pt idx="3463">
                  <c:v>165.58500000000001</c:v>
                </c:pt>
                <c:pt idx="3464">
                  <c:v>165.358</c:v>
                </c:pt>
                <c:pt idx="3465">
                  <c:v>165.30600000000001</c:v>
                </c:pt>
                <c:pt idx="3466">
                  <c:v>165.399</c:v>
                </c:pt>
                <c:pt idx="3467">
                  <c:v>165.75200000000001</c:v>
                </c:pt>
                <c:pt idx="3468">
                  <c:v>166.17599999999999</c:v>
                </c:pt>
                <c:pt idx="3469">
                  <c:v>166.369</c:v>
                </c:pt>
                <c:pt idx="3470">
                  <c:v>166.64400000000001</c:v>
                </c:pt>
                <c:pt idx="3471">
                  <c:v>166.76599999999999</c:v>
                </c:pt>
                <c:pt idx="3472">
                  <c:v>166.76599999999999</c:v>
                </c:pt>
                <c:pt idx="3473">
                  <c:v>166.666</c:v>
                </c:pt>
                <c:pt idx="3474">
                  <c:v>166.41300000000001</c:v>
                </c:pt>
                <c:pt idx="3475">
                  <c:v>166.261</c:v>
                </c:pt>
                <c:pt idx="3476">
                  <c:v>166.01599999999999</c:v>
                </c:pt>
                <c:pt idx="3477">
                  <c:v>165.79599999999999</c:v>
                </c:pt>
                <c:pt idx="3478">
                  <c:v>165.66200000000001</c:v>
                </c:pt>
                <c:pt idx="3479">
                  <c:v>165.38</c:v>
                </c:pt>
                <c:pt idx="3480">
                  <c:v>165.03800000000001</c:v>
                </c:pt>
                <c:pt idx="3481">
                  <c:v>164.84800000000001</c:v>
                </c:pt>
                <c:pt idx="3482">
                  <c:v>164.52099999999999</c:v>
                </c:pt>
                <c:pt idx="3483">
                  <c:v>164.70699999999999</c:v>
                </c:pt>
                <c:pt idx="3484">
                  <c:v>165.01900000000001</c:v>
                </c:pt>
                <c:pt idx="3485">
                  <c:v>165.822</c:v>
                </c:pt>
                <c:pt idx="3486">
                  <c:v>166.602</c:v>
                </c:pt>
                <c:pt idx="3487">
                  <c:v>166.91399999999999</c:v>
                </c:pt>
                <c:pt idx="3488">
                  <c:v>167.375</c:v>
                </c:pt>
                <c:pt idx="3489">
                  <c:v>167.642</c:v>
                </c:pt>
                <c:pt idx="3490">
                  <c:v>167.69399999999999</c:v>
                </c:pt>
                <c:pt idx="3491">
                  <c:v>167.672</c:v>
                </c:pt>
                <c:pt idx="3492">
                  <c:v>167.48599999999999</c:v>
                </c:pt>
                <c:pt idx="3493">
                  <c:v>167.345</c:v>
                </c:pt>
                <c:pt idx="3494">
                  <c:v>166.928</c:v>
                </c:pt>
                <c:pt idx="3495">
                  <c:v>166.36699999999999</c:v>
                </c:pt>
                <c:pt idx="3496">
                  <c:v>166.05500000000001</c:v>
                </c:pt>
                <c:pt idx="3497">
                  <c:v>165.375</c:v>
                </c:pt>
                <c:pt idx="3498">
                  <c:v>164.78800000000001</c:v>
                </c:pt>
                <c:pt idx="3499">
                  <c:v>164.602</c:v>
                </c:pt>
                <c:pt idx="3500">
                  <c:v>164.346</c:v>
                </c:pt>
                <c:pt idx="3501">
                  <c:v>164.137</c:v>
                </c:pt>
                <c:pt idx="3502">
                  <c:v>164.02199999999999</c:v>
                </c:pt>
                <c:pt idx="3503">
                  <c:v>163.74</c:v>
                </c:pt>
                <c:pt idx="3504">
                  <c:v>163.41300000000001</c:v>
                </c:pt>
                <c:pt idx="3505">
                  <c:v>163.208</c:v>
                </c:pt>
                <c:pt idx="3506">
                  <c:v>162.755</c:v>
                </c:pt>
                <c:pt idx="3507">
                  <c:v>162.23099999999999</c:v>
                </c:pt>
                <c:pt idx="3508">
                  <c:v>161.934</c:v>
                </c:pt>
                <c:pt idx="3509">
                  <c:v>161.30199999999999</c:v>
                </c:pt>
                <c:pt idx="3510">
                  <c:v>160.636</c:v>
                </c:pt>
                <c:pt idx="3511">
                  <c:v>160.33500000000001</c:v>
                </c:pt>
                <c:pt idx="3512">
                  <c:v>160.07900000000001</c:v>
                </c:pt>
                <c:pt idx="3513">
                  <c:v>160.22</c:v>
                </c:pt>
                <c:pt idx="3514">
                  <c:v>160.36099999999999</c:v>
                </c:pt>
                <c:pt idx="3515">
                  <c:v>160.636</c:v>
                </c:pt>
                <c:pt idx="3516">
                  <c:v>160.85599999999999</c:v>
                </c:pt>
                <c:pt idx="3517">
                  <c:v>160.911</c:v>
                </c:pt>
                <c:pt idx="3518">
                  <c:v>160.92599999999999</c:v>
                </c:pt>
                <c:pt idx="3519">
                  <c:v>160.81100000000001</c:v>
                </c:pt>
                <c:pt idx="3520">
                  <c:v>160.71799999999999</c:v>
                </c:pt>
                <c:pt idx="3521">
                  <c:v>160.78100000000001</c:v>
                </c:pt>
                <c:pt idx="3522">
                  <c:v>161.53899999999999</c:v>
                </c:pt>
                <c:pt idx="3523">
                  <c:v>161.85499999999999</c:v>
                </c:pt>
                <c:pt idx="3524">
                  <c:v>162.20400000000001</c:v>
                </c:pt>
                <c:pt idx="3525">
                  <c:v>162.27500000000001</c:v>
                </c:pt>
                <c:pt idx="3526">
                  <c:v>162.22999999999999</c:v>
                </c:pt>
                <c:pt idx="3527">
                  <c:v>162.11099999999999</c:v>
                </c:pt>
                <c:pt idx="3528">
                  <c:v>162.34100000000001</c:v>
                </c:pt>
                <c:pt idx="3529">
                  <c:v>162.56399999999999</c:v>
                </c:pt>
                <c:pt idx="3530">
                  <c:v>163.12899999999999</c:v>
                </c:pt>
                <c:pt idx="3531">
                  <c:v>163.70099999999999</c:v>
                </c:pt>
                <c:pt idx="3532">
                  <c:v>163.95</c:v>
                </c:pt>
                <c:pt idx="3533">
                  <c:v>164.35499999999999</c:v>
                </c:pt>
                <c:pt idx="3534">
                  <c:v>164.62200000000001</c:v>
                </c:pt>
                <c:pt idx="3535">
                  <c:v>164.70400000000001</c:v>
                </c:pt>
                <c:pt idx="3536">
                  <c:v>164.76</c:v>
                </c:pt>
                <c:pt idx="3537">
                  <c:v>164.68899999999999</c:v>
                </c:pt>
                <c:pt idx="3538">
                  <c:v>164.607</c:v>
                </c:pt>
                <c:pt idx="3539">
                  <c:v>164.715</c:v>
                </c:pt>
                <c:pt idx="3540">
                  <c:v>165.08699999999999</c:v>
                </c:pt>
                <c:pt idx="3541">
                  <c:v>165.24299999999999</c:v>
                </c:pt>
                <c:pt idx="3542">
                  <c:v>165.38</c:v>
                </c:pt>
                <c:pt idx="3543">
                  <c:v>165.31</c:v>
                </c:pt>
                <c:pt idx="3544">
                  <c:v>165.19800000000001</c:v>
                </c:pt>
                <c:pt idx="3545">
                  <c:v>165.001</c:v>
                </c:pt>
                <c:pt idx="3546">
                  <c:v>164.941</c:v>
                </c:pt>
                <c:pt idx="3547">
                  <c:v>165.03399999999999</c:v>
                </c:pt>
                <c:pt idx="3548">
                  <c:v>165.399</c:v>
                </c:pt>
                <c:pt idx="3549">
                  <c:v>165.79599999999999</c:v>
                </c:pt>
                <c:pt idx="3550">
                  <c:v>165.941</c:v>
                </c:pt>
                <c:pt idx="3551">
                  <c:v>166.11600000000001</c:v>
                </c:pt>
                <c:pt idx="3552">
                  <c:v>166.101</c:v>
                </c:pt>
                <c:pt idx="3553">
                  <c:v>166.04499999999999</c:v>
                </c:pt>
                <c:pt idx="3554">
                  <c:v>165.82900000000001</c:v>
                </c:pt>
                <c:pt idx="3555">
                  <c:v>165.61699999999999</c:v>
                </c:pt>
                <c:pt idx="3556">
                  <c:v>165.851</c:v>
                </c:pt>
                <c:pt idx="3557">
                  <c:v>166.453</c:v>
                </c:pt>
                <c:pt idx="3558">
                  <c:v>166.76900000000001</c:v>
                </c:pt>
                <c:pt idx="3559">
                  <c:v>166.81</c:v>
                </c:pt>
                <c:pt idx="3560">
                  <c:v>166.69800000000001</c:v>
                </c:pt>
                <c:pt idx="3561">
                  <c:v>166.63499999999999</c:v>
                </c:pt>
                <c:pt idx="3562">
                  <c:v>166.75399999999999</c:v>
                </c:pt>
                <c:pt idx="3563">
                  <c:v>167.14</c:v>
                </c:pt>
                <c:pt idx="3564">
                  <c:v>167.62299999999999</c:v>
                </c:pt>
                <c:pt idx="3565">
                  <c:v>167.857</c:v>
                </c:pt>
                <c:pt idx="3566">
                  <c:v>168.3</c:v>
                </c:pt>
                <c:pt idx="3567">
                  <c:v>168.62299999999999</c:v>
                </c:pt>
                <c:pt idx="3568">
                  <c:v>168.71899999999999</c:v>
                </c:pt>
                <c:pt idx="3569">
                  <c:v>168.809</c:v>
                </c:pt>
                <c:pt idx="3570">
                  <c:v>168.75299999999999</c:v>
                </c:pt>
                <c:pt idx="3571">
                  <c:v>168.69</c:v>
                </c:pt>
                <c:pt idx="3572">
                  <c:v>168.626</c:v>
                </c:pt>
                <c:pt idx="3573">
                  <c:v>169.29900000000001</c:v>
                </c:pt>
                <c:pt idx="3574">
                  <c:v>169.685</c:v>
                </c:pt>
                <c:pt idx="3575">
                  <c:v>170.20699999999999</c:v>
                </c:pt>
                <c:pt idx="3576">
                  <c:v>170.393</c:v>
                </c:pt>
                <c:pt idx="3577">
                  <c:v>170.37799999999999</c:v>
                </c:pt>
                <c:pt idx="3578">
                  <c:v>170.191</c:v>
                </c:pt>
                <c:pt idx="3579">
                  <c:v>169.80799999999999</c:v>
                </c:pt>
                <c:pt idx="3580">
                  <c:v>169.56200000000001</c:v>
                </c:pt>
                <c:pt idx="3581">
                  <c:v>169.11600000000001</c:v>
                </c:pt>
                <c:pt idx="3582">
                  <c:v>169.14599999999999</c:v>
                </c:pt>
                <c:pt idx="3583">
                  <c:v>169.399</c:v>
                </c:pt>
                <c:pt idx="3584">
                  <c:v>170.124</c:v>
                </c:pt>
                <c:pt idx="3585">
                  <c:v>170.87100000000001</c:v>
                </c:pt>
                <c:pt idx="3586">
                  <c:v>171.173</c:v>
                </c:pt>
                <c:pt idx="3587">
                  <c:v>171.63200000000001</c:v>
                </c:pt>
                <c:pt idx="3588">
                  <c:v>171.905</c:v>
                </c:pt>
                <c:pt idx="3589">
                  <c:v>171.976</c:v>
                </c:pt>
                <c:pt idx="3590">
                  <c:v>171.946</c:v>
                </c:pt>
                <c:pt idx="3591">
                  <c:v>171.8</c:v>
                </c:pt>
                <c:pt idx="3592">
                  <c:v>171.95699999999999</c:v>
                </c:pt>
                <c:pt idx="3593">
                  <c:v>172.81200000000001</c:v>
                </c:pt>
                <c:pt idx="3594">
                  <c:v>173.44300000000001</c:v>
                </c:pt>
                <c:pt idx="3595">
                  <c:v>173.6</c:v>
                </c:pt>
                <c:pt idx="3596">
                  <c:v>173.66</c:v>
                </c:pt>
                <c:pt idx="3597">
                  <c:v>173.46199999999999</c:v>
                </c:pt>
                <c:pt idx="3598">
                  <c:v>173.29</c:v>
                </c:pt>
                <c:pt idx="3599">
                  <c:v>173.14500000000001</c:v>
                </c:pt>
                <c:pt idx="3600">
                  <c:v>173.678</c:v>
                </c:pt>
                <c:pt idx="3601">
                  <c:v>173.959</c:v>
                </c:pt>
                <c:pt idx="3602">
                  <c:v>174.52600000000001</c:v>
                </c:pt>
                <c:pt idx="3603">
                  <c:v>175.06800000000001</c:v>
                </c:pt>
                <c:pt idx="3604">
                  <c:v>175.40199999999999</c:v>
                </c:pt>
                <c:pt idx="3605">
                  <c:v>175.62799999999999</c:v>
                </c:pt>
                <c:pt idx="3606">
                  <c:v>175.74299999999999</c:v>
                </c:pt>
                <c:pt idx="3607">
                  <c:v>175.71700000000001</c:v>
                </c:pt>
                <c:pt idx="3608">
                  <c:v>175.54900000000001</c:v>
                </c:pt>
                <c:pt idx="3609">
                  <c:v>175.21299999999999</c:v>
                </c:pt>
                <c:pt idx="3610">
                  <c:v>174.97800000000001</c:v>
                </c:pt>
                <c:pt idx="3611">
                  <c:v>174.45500000000001</c:v>
                </c:pt>
                <c:pt idx="3612">
                  <c:v>173.81200000000001</c:v>
                </c:pt>
                <c:pt idx="3613">
                  <c:v>173.465</c:v>
                </c:pt>
                <c:pt idx="3614">
                  <c:v>172.71</c:v>
                </c:pt>
                <c:pt idx="3615">
                  <c:v>171.91499999999999</c:v>
                </c:pt>
                <c:pt idx="3616">
                  <c:v>171.50800000000001</c:v>
                </c:pt>
                <c:pt idx="3617">
                  <c:v>170.68600000000001</c:v>
                </c:pt>
                <c:pt idx="3618">
                  <c:v>169.83199999999999</c:v>
                </c:pt>
                <c:pt idx="3619">
                  <c:v>169.41200000000001</c:v>
                </c:pt>
                <c:pt idx="3620">
                  <c:v>168.54599999999999</c:v>
                </c:pt>
                <c:pt idx="3621">
                  <c:v>167.672</c:v>
                </c:pt>
                <c:pt idx="3622">
                  <c:v>167.245</c:v>
                </c:pt>
                <c:pt idx="3623">
                  <c:v>166.38300000000001</c:v>
                </c:pt>
                <c:pt idx="3624">
                  <c:v>165.57300000000001</c:v>
                </c:pt>
                <c:pt idx="3625">
                  <c:v>165.16800000000001</c:v>
                </c:pt>
                <c:pt idx="3626">
                  <c:v>164.36500000000001</c:v>
                </c:pt>
                <c:pt idx="3627">
                  <c:v>163.58099999999999</c:v>
                </c:pt>
                <c:pt idx="3628">
                  <c:v>163.19800000000001</c:v>
                </c:pt>
                <c:pt idx="3629">
                  <c:v>162.43600000000001</c:v>
                </c:pt>
                <c:pt idx="3630">
                  <c:v>161.69999999999999</c:v>
                </c:pt>
                <c:pt idx="3631">
                  <c:v>161.34</c:v>
                </c:pt>
                <c:pt idx="3632">
                  <c:v>160.61500000000001</c:v>
                </c:pt>
                <c:pt idx="3633">
                  <c:v>159.90899999999999</c:v>
                </c:pt>
                <c:pt idx="3634">
                  <c:v>159.553</c:v>
                </c:pt>
                <c:pt idx="3635">
                  <c:v>158.84899999999999</c:v>
                </c:pt>
                <c:pt idx="3636">
                  <c:v>158.14099999999999</c:v>
                </c:pt>
                <c:pt idx="3637">
                  <c:v>157.77799999999999</c:v>
                </c:pt>
                <c:pt idx="3638">
                  <c:v>157.066</c:v>
                </c:pt>
                <c:pt idx="3639">
                  <c:v>156.35400000000001</c:v>
                </c:pt>
                <c:pt idx="3640">
                  <c:v>156.01300000000001</c:v>
                </c:pt>
                <c:pt idx="3641">
                  <c:v>155.327</c:v>
                </c:pt>
                <c:pt idx="3642">
                  <c:v>154.65299999999999</c:v>
                </c:pt>
                <c:pt idx="3643">
                  <c:v>154.30000000000001</c:v>
                </c:pt>
                <c:pt idx="3644">
                  <c:v>153.62200000000001</c:v>
                </c:pt>
                <c:pt idx="3645">
                  <c:v>152.96600000000001</c:v>
                </c:pt>
                <c:pt idx="3646">
                  <c:v>152.63999999999999</c:v>
                </c:pt>
                <c:pt idx="3647">
                  <c:v>151.96100000000001</c:v>
                </c:pt>
                <c:pt idx="3648">
                  <c:v>151.27500000000001</c:v>
                </c:pt>
                <c:pt idx="3649">
                  <c:v>150.762</c:v>
                </c:pt>
                <c:pt idx="3650">
                  <c:v>150.29300000000001</c:v>
                </c:pt>
                <c:pt idx="3651">
                  <c:v>149.80799999999999</c:v>
                </c:pt>
                <c:pt idx="3652">
                  <c:v>149.59299999999999</c:v>
                </c:pt>
                <c:pt idx="3653">
                  <c:v>149.19399999999999</c:v>
                </c:pt>
                <c:pt idx="3654">
                  <c:v>148.80199999999999</c:v>
                </c:pt>
                <c:pt idx="3655">
                  <c:v>148.60900000000001</c:v>
                </c:pt>
                <c:pt idx="3656">
                  <c:v>148.203</c:v>
                </c:pt>
                <c:pt idx="3657">
                  <c:v>147.81800000000001</c:v>
                </c:pt>
                <c:pt idx="3658">
                  <c:v>147.714</c:v>
                </c:pt>
                <c:pt idx="3659">
                  <c:v>147.714</c:v>
                </c:pt>
                <c:pt idx="3660">
                  <c:v>148.40899999999999</c:v>
                </c:pt>
                <c:pt idx="3661">
                  <c:v>149.012</c:v>
                </c:pt>
                <c:pt idx="3662">
                  <c:v>150.11000000000001</c:v>
                </c:pt>
                <c:pt idx="3663">
                  <c:v>150.892</c:v>
                </c:pt>
                <c:pt idx="3664">
                  <c:v>151.25700000000001</c:v>
                </c:pt>
                <c:pt idx="3665">
                  <c:v>151.51499999999999</c:v>
                </c:pt>
                <c:pt idx="3666">
                  <c:v>151.68199999999999</c:v>
                </c:pt>
                <c:pt idx="3667">
                  <c:v>151.708</c:v>
                </c:pt>
                <c:pt idx="3668">
                  <c:v>151.66999999999999</c:v>
                </c:pt>
                <c:pt idx="3669">
                  <c:v>153.34200000000001</c:v>
                </c:pt>
                <c:pt idx="3670">
                  <c:v>155.221</c:v>
                </c:pt>
                <c:pt idx="3671">
                  <c:v>157.40799999999999</c:v>
                </c:pt>
                <c:pt idx="3672">
                  <c:v>158.18299999999999</c:v>
                </c:pt>
                <c:pt idx="3673">
                  <c:v>158.26400000000001</c:v>
                </c:pt>
                <c:pt idx="3674">
                  <c:v>158.23099999999999</c:v>
                </c:pt>
                <c:pt idx="3675">
                  <c:v>162.214</c:v>
                </c:pt>
                <c:pt idx="3676">
                  <c:v>164.79599999999999</c:v>
                </c:pt>
                <c:pt idx="3677">
                  <c:v>169.226</c:v>
                </c:pt>
                <c:pt idx="3678">
                  <c:v>171.72399999999999</c:v>
                </c:pt>
                <c:pt idx="3679">
                  <c:v>172.392</c:v>
                </c:pt>
                <c:pt idx="3680">
                  <c:v>172.95599999999999</c:v>
                </c:pt>
                <c:pt idx="3681">
                  <c:v>172.82499999999999</c:v>
                </c:pt>
                <c:pt idx="3682">
                  <c:v>172.57900000000001</c:v>
                </c:pt>
                <c:pt idx="3683">
                  <c:v>171.87299999999999</c:v>
                </c:pt>
                <c:pt idx="3684">
                  <c:v>170.94300000000001</c:v>
                </c:pt>
                <c:pt idx="3685">
                  <c:v>170.435</c:v>
                </c:pt>
                <c:pt idx="3686">
                  <c:v>169.548</c:v>
                </c:pt>
                <c:pt idx="3687">
                  <c:v>169.47800000000001</c:v>
                </c:pt>
                <c:pt idx="3688">
                  <c:v>169.37</c:v>
                </c:pt>
                <c:pt idx="3689">
                  <c:v>169.44</c:v>
                </c:pt>
                <c:pt idx="3690">
                  <c:v>170.435</c:v>
                </c:pt>
                <c:pt idx="3691">
                  <c:v>170.96100000000001</c:v>
                </c:pt>
                <c:pt idx="3692">
                  <c:v>171.61099999999999</c:v>
                </c:pt>
                <c:pt idx="3693">
                  <c:v>171.70400000000001</c:v>
                </c:pt>
                <c:pt idx="3694">
                  <c:v>171.51</c:v>
                </c:pt>
                <c:pt idx="3695">
                  <c:v>171.155</c:v>
                </c:pt>
                <c:pt idx="3696">
                  <c:v>170.51599999999999</c:v>
                </c:pt>
                <c:pt idx="3697">
                  <c:v>170.13900000000001</c:v>
                </c:pt>
                <c:pt idx="3698">
                  <c:v>169.31</c:v>
                </c:pt>
                <c:pt idx="3699">
                  <c:v>168.61099999999999</c:v>
                </c:pt>
                <c:pt idx="3700">
                  <c:v>169.51</c:v>
                </c:pt>
                <c:pt idx="3701">
                  <c:v>174.25399999999999</c:v>
                </c:pt>
                <c:pt idx="3702">
                  <c:v>177.27199999999999</c:v>
                </c:pt>
                <c:pt idx="3703">
                  <c:v>178.22399999999999</c:v>
                </c:pt>
                <c:pt idx="3704">
                  <c:v>179.47499999999999</c:v>
                </c:pt>
                <c:pt idx="3705">
                  <c:v>180.04300000000001</c:v>
                </c:pt>
                <c:pt idx="3706">
                  <c:v>180.114</c:v>
                </c:pt>
                <c:pt idx="3707">
                  <c:v>179.90799999999999</c:v>
                </c:pt>
                <c:pt idx="3708">
                  <c:v>179.72499999999999</c:v>
                </c:pt>
                <c:pt idx="3709">
                  <c:v>182.65899999999999</c:v>
                </c:pt>
                <c:pt idx="3710">
                  <c:v>185.869</c:v>
                </c:pt>
                <c:pt idx="3711">
                  <c:v>189.446</c:v>
                </c:pt>
                <c:pt idx="3712">
                  <c:v>190.71600000000001</c:v>
                </c:pt>
                <c:pt idx="3713">
                  <c:v>192.37</c:v>
                </c:pt>
                <c:pt idx="3714">
                  <c:v>193.05</c:v>
                </c:pt>
                <c:pt idx="3715">
                  <c:v>193.113</c:v>
                </c:pt>
                <c:pt idx="3716">
                  <c:v>192.833</c:v>
                </c:pt>
                <c:pt idx="3717">
                  <c:v>192.131</c:v>
                </c:pt>
                <c:pt idx="3718">
                  <c:v>191.66800000000001</c:v>
                </c:pt>
                <c:pt idx="3719">
                  <c:v>190.58799999999999</c:v>
                </c:pt>
                <c:pt idx="3720">
                  <c:v>189.352</c:v>
                </c:pt>
                <c:pt idx="3721">
                  <c:v>188.702</c:v>
                </c:pt>
                <c:pt idx="3722">
                  <c:v>187.339</c:v>
                </c:pt>
                <c:pt idx="3723">
                  <c:v>185.94200000000001</c:v>
                </c:pt>
                <c:pt idx="3724">
                  <c:v>185.24</c:v>
                </c:pt>
                <c:pt idx="3725">
                  <c:v>183.84</c:v>
                </c:pt>
                <c:pt idx="3726">
                  <c:v>182.45</c:v>
                </c:pt>
                <c:pt idx="3727">
                  <c:v>181.756</c:v>
                </c:pt>
                <c:pt idx="3728">
                  <c:v>180.4</c:v>
                </c:pt>
                <c:pt idx="3729">
                  <c:v>179.06700000000001</c:v>
                </c:pt>
                <c:pt idx="3730">
                  <c:v>178.417</c:v>
                </c:pt>
                <c:pt idx="3731">
                  <c:v>177.143</c:v>
                </c:pt>
                <c:pt idx="3732">
                  <c:v>175.911</c:v>
                </c:pt>
                <c:pt idx="3733">
                  <c:v>175.30500000000001</c:v>
                </c:pt>
                <c:pt idx="3734">
                  <c:v>174.114</c:v>
                </c:pt>
                <c:pt idx="3735">
                  <c:v>172.964</c:v>
                </c:pt>
                <c:pt idx="3736">
                  <c:v>172.40700000000001</c:v>
                </c:pt>
                <c:pt idx="3737">
                  <c:v>171.279</c:v>
                </c:pt>
                <c:pt idx="3738">
                  <c:v>170.18100000000001</c:v>
                </c:pt>
                <c:pt idx="3739">
                  <c:v>169.63</c:v>
                </c:pt>
                <c:pt idx="3740">
                  <c:v>168.54900000000001</c:v>
                </c:pt>
                <c:pt idx="3741">
                  <c:v>167.50800000000001</c:v>
                </c:pt>
                <c:pt idx="3742">
                  <c:v>166.977</c:v>
                </c:pt>
                <c:pt idx="3743">
                  <c:v>165.959</c:v>
                </c:pt>
                <c:pt idx="3744">
                  <c:v>164.922</c:v>
                </c:pt>
                <c:pt idx="3745">
                  <c:v>164.405</c:v>
                </c:pt>
                <c:pt idx="3746">
                  <c:v>163.39099999999999</c:v>
                </c:pt>
                <c:pt idx="3747">
                  <c:v>162.36500000000001</c:v>
                </c:pt>
                <c:pt idx="3748">
                  <c:v>161.86699999999999</c:v>
                </c:pt>
                <c:pt idx="3749">
                  <c:v>160.87799999999999</c:v>
                </c:pt>
                <c:pt idx="3750">
                  <c:v>159.898</c:v>
                </c:pt>
                <c:pt idx="3751">
                  <c:v>159.416</c:v>
                </c:pt>
                <c:pt idx="3752">
                  <c:v>158.46299999999999</c:v>
                </c:pt>
                <c:pt idx="3753">
                  <c:v>157.536</c:v>
                </c:pt>
                <c:pt idx="3754">
                  <c:v>157.11000000000001</c:v>
                </c:pt>
                <c:pt idx="3755">
                  <c:v>156.346</c:v>
                </c:pt>
                <c:pt idx="3756">
                  <c:v>155.697</c:v>
                </c:pt>
                <c:pt idx="3757">
                  <c:v>155.46</c:v>
                </c:pt>
                <c:pt idx="3758">
                  <c:v>155.27500000000001</c:v>
                </c:pt>
                <c:pt idx="3759">
                  <c:v>155.286</c:v>
                </c:pt>
                <c:pt idx="3760">
                  <c:v>155.32300000000001</c:v>
                </c:pt>
                <c:pt idx="3761">
                  <c:v>155.286</c:v>
                </c:pt>
                <c:pt idx="3762">
                  <c:v>155.15199999999999</c:v>
                </c:pt>
                <c:pt idx="3763">
                  <c:v>155.06</c:v>
                </c:pt>
                <c:pt idx="3764">
                  <c:v>154.79300000000001</c:v>
                </c:pt>
                <c:pt idx="3765">
                  <c:v>154.43299999999999</c:v>
                </c:pt>
                <c:pt idx="3766">
                  <c:v>154.22900000000001</c:v>
                </c:pt>
                <c:pt idx="3767">
                  <c:v>153.78800000000001</c:v>
                </c:pt>
                <c:pt idx="3768">
                  <c:v>153.358</c:v>
                </c:pt>
                <c:pt idx="3769">
                  <c:v>153.04499999999999</c:v>
                </c:pt>
                <c:pt idx="3770">
                  <c:v>152.78700000000001</c:v>
                </c:pt>
                <c:pt idx="3771">
                  <c:v>152.77199999999999</c:v>
                </c:pt>
                <c:pt idx="3772">
                  <c:v>152.898</c:v>
                </c:pt>
                <c:pt idx="3773">
                  <c:v>153.26900000000001</c:v>
                </c:pt>
                <c:pt idx="3774">
                  <c:v>153.64699999999999</c:v>
                </c:pt>
                <c:pt idx="3775">
                  <c:v>153.79499999999999</c:v>
                </c:pt>
                <c:pt idx="3776">
                  <c:v>153.977</c:v>
                </c:pt>
                <c:pt idx="3777">
                  <c:v>154.02099999999999</c:v>
                </c:pt>
                <c:pt idx="3778">
                  <c:v>153.999</c:v>
                </c:pt>
                <c:pt idx="3779">
                  <c:v>153.887</c:v>
                </c:pt>
                <c:pt idx="3780">
                  <c:v>153.80199999999999</c:v>
                </c:pt>
                <c:pt idx="3781">
                  <c:v>154.35400000000001</c:v>
                </c:pt>
                <c:pt idx="3782">
                  <c:v>154.86199999999999</c:v>
                </c:pt>
                <c:pt idx="3783">
                  <c:v>155.97800000000001</c:v>
                </c:pt>
                <c:pt idx="3784">
                  <c:v>156.697</c:v>
                </c:pt>
                <c:pt idx="3785">
                  <c:v>157.25299999999999</c:v>
                </c:pt>
                <c:pt idx="3786">
                  <c:v>157.72399999999999</c:v>
                </c:pt>
                <c:pt idx="3787">
                  <c:v>157.94200000000001</c:v>
                </c:pt>
                <c:pt idx="3788">
                  <c:v>158.41300000000001</c:v>
                </c:pt>
                <c:pt idx="3789">
                  <c:v>159.50299999999999</c:v>
                </c:pt>
                <c:pt idx="3790">
                  <c:v>160.10300000000001</c:v>
                </c:pt>
                <c:pt idx="3791">
                  <c:v>161.13999999999999</c:v>
                </c:pt>
                <c:pt idx="3792">
                  <c:v>161.88300000000001</c:v>
                </c:pt>
                <c:pt idx="3793">
                  <c:v>162.11699999999999</c:v>
                </c:pt>
                <c:pt idx="3794">
                  <c:v>162.38499999999999</c:v>
                </c:pt>
                <c:pt idx="3795">
                  <c:v>162.392</c:v>
                </c:pt>
                <c:pt idx="3796">
                  <c:v>162.26599999999999</c:v>
                </c:pt>
                <c:pt idx="3797">
                  <c:v>162.054</c:v>
                </c:pt>
                <c:pt idx="3798">
                  <c:v>161.69</c:v>
                </c:pt>
                <c:pt idx="3799">
                  <c:v>161.71899999999999</c:v>
                </c:pt>
                <c:pt idx="3800">
                  <c:v>162.24299999999999</c:v>
                </c:pt>
                <c:pt idx="3801">
                  <c:v>163.75200000000001</c:v>
                </c:pt>
                <c:pt idx="3802">
                  <c:v>165.14</c:v>
                </c:pt>
                <c:pt idx="3803">
                  <c:v>166.483</c:v>
                </c:pt>
                <c:pt idx="3804">
                  <c:v>167.99199999999999</c:v>
                </c:pt>
                <c:pt idx="3805">
                  <c:v>168.83199999999999</c:v>
                </c:pt>
                <c:pt idx="3806">
                  <c:v>169.452</c:v>
                </c:pt>
                <c:pt idx="3807">
                  <c:v>170.084</c:v>
                </c:pt>
                <c:pt idx="3808">
                  <c:v>171.274</c:v>
                </c:pt>
                <c:pt idx="3809">
                  <c:v>173.023</c:v>
                </c:pt>
                <c:pt idx="3810">
                  <c:v>175.77600000000001</c:v>
                </c:pt>
                <c:pt idx="3811">
                  <c:v>177.09800000000001</c:v>
                </c:pt>
                <c:pt idx="3812">
                  <c:v>179.30500000000001</c:v>
                </c:pt>
                <c:pt idx="3813">
                  <c:v>180.83600000000001</c:v>
                </c:pt>
                <c:pt idx="3814">
                  <c:v>181.36600000000001</c:v>
                </c:pt>
                <c:pt idx="3815">
                  <c:v>182.053</c:v>
                </c:pt>
                <c:pt idx="3816">
                  <c:v>182.27699999999999</c:v>
                </c:pt>
                <c:pt idx="3817">
                  <c:v>182.22900000000001</c:v>
                </c:pt>
                <c:pt idx="3818">
                  <c:v>182.04599999999999</c:v>
                </c:pt>
                <c:pt idx="3819">
                  <c:v>181.851</c:v>
                </c:pt>
                <c:pt idx="3820">
                  <c:v>181.786</c:v>
                </c:pt>
                <c:pt idx="3821">
                  <c:v>181.642</c:v>
                </c:pt>
                <c:pt idx="3822">
                  <c:v>181.26499999999999</c:v>
                </c:pt>
                <c:pt idx="3823">
                  <c:v>180.989</c:v>
                </c:pt>
                <c:pt idx="3824">
                  <c:v>180.41300000000001</c:v>
                </c:pt>
                <c:pt idx="3825">
                  <c:v>180.07</c:v>
                </c:pt>
                <c:pt idx="3826">
                  <c:v>179.93299999999999</c:v>
                </c:pt>
                <c:pt idx="3827">
                  <c:v>179.80099999999999</c:v>
                </c:pt>
                <c:pt idx="3828">
                  <c:v>179.56899999999999</c:v>
                </c:pt>
                <c:pt idx="3829">
                  <c:v>179.28899999999999</c:v>
                </c:pt>
                <c:pt idx="3830">
                  <c:v>178.94499999999999</c:v>
                </c:pt>
                <c:pt idx="3831">
                  <c:v>178.35499999999999</c:v>
                </c:pt>
                <c:pt idx="3832">
                  <c:v>178.01499999999999</c:v>
                </c:pt>
                <c:pt idx="3833">
                  <c:v>177.261</c:v>
                </c:pt>
                <c:pt idx="3834">
                  <c:v>176.51400000000001</c:v>
                </c:pt>
                <c:pt idx="3835">
                  <c:v>176.00399999999999</c:v>
                </c:pt>
                <c:pt idx="3836">
                  <c:v>175.54599999999999</c:v>
                </c:pt>
                <c:pt idx="3837">
                  <c:v>175.26599999999999</c:v>
                </c:pt>
                <c:pt idx="3838">
                  <c:v>175.27699999999999</c:v>
                </c:pt>
                <c:pt idx="3839">
                  <c:v>175.33</c:v>
                </c:pt>
                <c:pt idx="3840">
                  <c:v>175.37100000000001</c:v>
                </c:pt>
                <c:pt idx="3841">
                  <c:v>175.345</c:v>
                </c:pt>
                <c:pt idx="3842">
                  <c:v>175.173</c:v>
                </c:pt>
                <c:pt idx="3843">
                  <c:v>174.874</c:v>
                </c:pt>
                <c:pt idx="3844">
                  <c:v>174.56399999999999</c:v>
                </c:pt>
                <c:pt idx="3845">
                  <c:v>174.19</c:v>
                </c:pt>
                <c:pt idx="3846">
                  <c:v>173.66399999999999</c:v>
                </c:pt>
                <c:pt idx="3847">
                  <c:v>173.28299999999999</c:v>
                </c:pt>
                <c:pt idx="3848">
                  <c:v>172.898</c:v>
                </c:pt>
                <c:pt idx="3849">
                  <c:v>172.786</c:v>
                </c:pt>
                <c:pt idx="3850">
                  <c:v>172.95400000000001</c:v>
                </c:pt>
                <c:pt idx="3851">
                  <c:v>173.45099999999999</c:v>
                </c:pt>
                <c:pt idx="3852">
                  <c:v>173.93600000000001</c:v>
                </c:pt>
                <c:pt idx="3853">
                  <c:v>174.17500000000001</c:v>
                </c:pt>
                <c:pt idx="3854">
                  <c:v>174.28700000000001</c:v>
                </c:pt>
                <c:pt idx="3855">
                  <c:v>174.227</c:v>
                </c:pt>
                <c:pt idx="3856">
                  <c:v>174.05699999999999</c:v>
                </c:pt>
                <c:pt idx="3857">
                  <c:v>173.80099999999999</c:v>
                </c:pt>
                <c:pt idx="3858">
                  <c:v>173.33099999999999</c:v>
                </c:pt>
                <c:pt idx="3859">
                  <c:v>173.00200000000001</c:v>
                </c:pt>
                <c:pt idx="3860">
                  <c:v>172.797</c:v>
                </c:pt>
                <c:pt idx="3861">
                  <c:v>172.69900000000001</c:v>
                </c:pt>
                <c:pt idx="3862">
                  <c:v>172.65600000000001</c:v>
                </c:pt>
                <c:pt idx="3863">
                  <c:v>172.584</c:v>
                </c:pt>
                <c:pt idx="3864">
                  <c:v>172.37</c:v>
                </c:pt>
                <c:pt idx="3865">
                  <c:v>172.11099999999999</c:v>
                </c:pt>
                <c:pt idx="3866">
                  <c:v>171.791</c:v>
                </c:pt>
                <c:pt idx="3867">
                  <c:v>171.25399999999999</c:v>
                </c:pt>
                <c:pt idx="3868">
                  <c:v>171.15700000000001</c:v>
                </c:pt>
                <c:pt idx="3869">
                  <c:v>171.46299999999999</c:v>
                </c:pt>
                <c:pt idx="3870">
                  <c:v>172.15700000000001</c:v>
                </c:pt>
                <c:pt idx="3871">
                  <c:v>172.738</c:v>
                </c:pt>
                <c:pt idx="3872">
                  <c:v>173.24799999999999</c:v>
                </c:pt>
                <c:pt idx="3873">
                  <c:v>173.71100000000001</c:v>
                </c:pt>
                <c:pt idx="3874">
                  <c:v>173.88300000000001</c:v>
                </c:pt>
                <c:pt idx="3875">
                  <c:v>173.92400000000001</c:v>
                </c:pt>
                <c:pt idx="3876">
                  <c:v>173.774</c:v>
                </c:pt>
                <c:pt idx="3877">
                  <c:v>173.53100000000001</c:v>
                </c:pt>
                <c:pt idx="3878">
                  <c:v>173.251</c:v>
                </c:pt>
                <c:pt idx="3879">
                  <c:v>173.70699999999999</c:v>
                </c:pt>
                <c:pt idx="3880">
                  <c:v>174.16</c:v>
                </c:pt>
                <c:pt idx="3881">
                  <c:v>174.50200000000001</c:v>
                </c:pt>
                <c:pt idx="3882">
                  <c:v>174.77799999999999</c:v>
                </c:pt>
                <c:pt idx="3883">
                  <c:v>174.874</c:v>
                </c:pt>
                <c:pt idx="3884">
                  <c:v>174.89</c:v>
                </c:pt>
                <c:pt idx="3885">
                  <c:v>174.73699999999999</c:v>
                </c:pt>
                <c:pt idx="3886">
                  <c:v>174.511</c:v>
                </c:pt>
                <c:pt idx="3887">
                  <c:v>174.334</c:v>
                </c:pt>
                <c:pt idx="3888">
                  <c:v>174.58</c:v>
                </c:pt>
                <c:pt idx="3889">
                  <c:v>175.16499999999999</c:v>
                </c:pt>
                <c:pt idx="3890">
                  <c:v>176.05500000000001</c:v>
                </c:pt>
                <c:pt idx="3891">
                  <c:v>177.28800000000001</c:v>
                </c:pt>
                <c:pt idx="3892">
                  <c:v>177.98400000000001</c:v>
                </c:pt>
                <c:pt idx="3893">
                  <c:v>178.471</c:v>
                </c:pt>
                <c:pt idx="3894">
                  <c:v>178.77</c:v>
                </c:pt>
                <c:pt idx="3895">
                  <c:v>178.75899999999999</c:v>
                </c:pt>
                <c:pt idx="3896">
                  <c:v>178.636</c:v>
                </c:pt>
                <c:pt idx="3897">
                  <c:v>178.24700000000001</c:v>
                </c:pt>
                <c:pt idx="3898">
                  <c:v>177.87</c:v>
                </c:pt>
                <c:pt idx="3899">
                  <c:v>177.489</c:v>
                </c:pt>
                <c:pt idx="3900">
                  <c:v>176.947</c:v>
                </c:pt>
                <c:pt idx="3901">
                  <c:v>176.64699999999999</c:v>
                </c:pt>
                <c:pt idx="3902">
                  <c:v>176.52500000000001</c:v>
                </c:pt>
                <c:pt idx="3903">
                  <c:v>176.53299999999999</c:v>
                </c:pt>
                <c:pt idx="3904">
                  <c:v>176.59399999999999</c:v>
                </c:pt>
                <c:pt idx="3905">
                  <c:v>176.61500000000001</c:v>
                </c:pt>
                <c:pt idx="3906">
                  <c:v>176.499</c:v>
                </c:pt>
                <c:pt idx="3907">
                  <c:v>176.30500000000001</c:v>
                </c:pt>
                <c:pt idx="3908">
                  <c:v>176.03899999999999</c:v>
                </c:pt>
                <c:pt idx="3909">
                  <c:v>175.57300000000001</c:v>
                </c:pt>
                <c:pt idx="3910">
                  <c:v>175.184</c:v>
                </c:pt>
                <c:pt idx="3911">
                  <c:v>174.822</c:v>
                </c:pt>
                <c:pt idx="3912">
                  <c:v>174.452</c:v>
                </c:pt>
                <c:pt idx="3913">
                  <c:v>174.196</c:v>
                </c:pt>
                <c:pt idx="3914">
                  <c:v>173.93299999999999</c:v>
                </c:pt>
                <c:pt idx="3915">
                  <c:v>173.72399999999999</c:v>
                </c:pt>
                <c:pt idx="3916">
                  <c:v>174.03299999999999</c:v>
                </c:pt>
                <c:pt idx="3917">
                  <c:v>174.631</c:v>
                </c:pt>
                <c:pt idx="3918">
                  <c:v>175.494</c:v>
                </c:pt>
                <c:pt idx="3919">
                  <c:v>175.91900000000001</c:v>
                </c:pt>
                <c:pt idx="3920">
                  <c:v>176.18799999999999</c:v>
                </c:pt>
                <c:pt idx="3921">
                  <c:v>176.292</c:v>
                </c:pt>
                <c:pt idx="3922">
                  <c:v>176.214</c:v>
                </c:pt>
                <c:pt idx="3923">
                  <c:v>176.035</c:v>
                </c:pt>
                <c:pt idx="3924">
                  <c:v>175.654</c:v>
                </c:pt>
                <c:pt idx="3925">
                  <c:v>175.30799999999999</c:v>
                </c:pt>
                <c:pt idx="3926">
                  <c:v>174.989</c:v>
                </c:pt>
                <c:pt idx="3927">
                  <c:v>174.60400000000001</c:v>
                </c:pt>
                <c:pt idx="3928">
                  <c:v>174.322</c:v>
                </c:pt>
                <c:pt idx="3929">
                  <c:v>174.029</c:v>
                </c:pt>
                <c:pt idx="3930">
                  <c:v>173.72300000000001</c:v>
                </c:pt>
                <c:pt idx="3931">
                  <c:v>173.614</c:v>
                </c:pt>
                <c:pt idx="3932">
                  <c:v>173.596</c:v>
                </c:pt>
                <c:pt idx="3933">
                  <c:v>173.62899999999999</c:v>
                </c:pt>
                <c:pt idx="3934">
                  <c:v>173.60900000000001</c:v>
                </c:pt>
                <c:pt idx="3935">
                  <c:v>173.52500000000001</c:v>
                </c:pt>
                <c:pt idx="3936">
                  <c:v>173.297</c:v>
                </c:pt>
                <c:pt idx="3937">
                  <c:v>173.04300000000001</c:v>
                </c:pt>
                <c:pt idx="3938">
                  <c:v>172.721</c:v>
                </c:pt>
                <c:pt idx="3939">
                  <c:v>172.202</c:v>
                </c:pt>
                <c:pt idx="3940">
                  <c:v>171.797</c:v>
                </c:pt>
                <c:pt idx="3941">
                  <c:v>171.36199999999999</c:v>
                </c:pt>
                <c:pt idx="3942">
                  <c:v>170.77600000000001</c:v>
                </c:pt>
                <c:pt idx="3943">
                  <c:v>170.33500000000001</c:v>
                </c:pt>
                <c:pt idx="3944">
                  <c:v>169.95400000000001</c:v>
                </c:pt>
                <c:pt idx="3945">
                  <c:v>169.62700000000001</c:v>
                </c:pt>
                <c:pt idx="3946">
                  <c:v>169.51599999999999</c:v>
                </c:pt>
                <c:pt idx="3947">
                  <c:v>169.41499999999999</c:v>
                </c:pt>
                <c:pt idx="3948">
                  <c:v>169.24799999999999</c:v>
                </c:pt>
                <c:pt idx="3949">
                  <c:v>169.06200000000001</c:v>
                </c:pt>
                <c:pt idx="3950">
                  <c:v>168.839</c:v>
                </c:pt>
                <c:pt idx="3951">
                  <c:v>168.46700000000001</c:v>
                </c:pt>
                <c:pt idx="3952">
                  <c:v>168.11799999999999</c:v>
                </c:pt>
                <c:pt idx="3953">
                  <c:v>167.74299999999999</c:v>
                </c:pt>
                <c:pt idx="3954">
                  <c:v>167.18899999999999</c:v>
                </c:pt>
                <c:pt idx="3955">
                  <c:v>166.749</c:v>
                </c:pt>
                <c:pt idx="3956">
                  <c:v>166.286</c:v>
                </c:pt>
                <c:pt idx="3957">
                  <c:v>165.81399999999999</c:v>
                </c:pt>
                <c:pt idx="3958">
                  <c:v>165.79900000000001</c:v>
                </c:pt>
                <c:pt idx="3959">
                  <c:v>166.018</c:v>
                </c:pt>
                <c:pt idx="3960">
                  <c:v>166.434</c:v>
                </c:pt>
                <c:pt idx="3961">
                  <c:v>166.66300000000001</c:v>
                </c:pt>
                <c:pt idx="3962">
                  <c:v>166.78700000000001</c:v>
                </c:pt>
                <c:pt idx="3963">
                  <c:v>166.761</c:v>
                </c:pt>
                <c:pt idx="3964">
                  <c:v>166.624</c:v>
                </c:pt>
                <c:pt idx="3965">
                  <c:v>166.40799999999999</c:v>
                </c:pt>
                <c:pt idx="3966">
                  <c:v>165.995</c:v>
                </c:pt>
                <c:pt idx="3967">
                  <c:v>165.62899999999999</c:v>
                </c:pt>
                <c:pt idx="3968">
                  <c:v>165.23400000000001</c:v>
                </c:pt>
                <c:pt idx="3969">
                  <c:v>164.721</c:v>
                </c:pt>
                <c:pt idx="3970">
                  <c:v>164.37</c:v>
                </c:pt>
                <c:pt idx="3971">
                  <c:v>164.018</c:v>
                </c:pt>
                <c:pt idx="3972">
                  <c:v>163.673</c:v>
                </c:pt>
                <c:pt idx="3973">
                  <c:v>163.619</c:v>
                </c:pt>
                <c:pt idx="3974">
                  <c:v>163.66900000000001</c:v>
                </c:pt>
                <c:pt idx="3975">
                  <c:v>164</c:v>
                </c:pt>
                <c:pt idx="3976">
                  <c:v>164.28800000000001</c:v>
                </c:pt>
                <c:pt idx="3977">
                  <c:v>164.54900000000001</c:v>
                </c:pt>
                <c:pt idx="3978">
                  <c:v>164.732</c:v>
                </c:pt>
                <c:pt idx="3979">
                  <c:v>164.74600000000001</c:v>
                </c:pt>
                <c:pt idx="3980">
                  <c:v>164.702</c:v>
                </c:pt>
                <c:pt idx="3981">
                  <c:v>164.51599999999999</c:v>
                </c:pt>
                <c:pt idx="3982">
                  <c:v>164.29300000000001</c:v>
                </c:pt>
                <c:pt idx="3983">
                  <c:v>164.08099999999999</c:v>
                </c:pt>
                <c:pt idx="3984">
                  <c:v>163.839</c:v>
                </c:pt>
                <c:pt idx="3985">
                  <c:v>163.64599999999999</c:v>
                </c:pt>
                <c:pt idx="3986">
                  <c:v>163.46</c:v>
                </c:pt>
                <c:pt idx="3987">
                  <c:v>163.19999999999999</c:v>
                </c:pt>
                <c:pt idx="3988">
                  <c:v>163.03299999999999</c:v>
                </c:pt>
                <c:pt idx="3989">
                  <c:v>163.02199999999999</c:v>
                </c:pt>
                <c:pt idx="3990">
                  <c:v>163.27099999999999</c:v>
                </c:pt>
                <c:pt idx="3991">
                  <c:v>163.50299999999999</c:v>
                </c:pt>
                <c:pt idx="3992">
                  <c:v>163.709</c:v>
                </c:pt>
                <c:pt idx="3993">
                  <c:v>163.887</c:v>
                </c:pt>
                <c:pt idx="3994">
                  <c:v>163.904</c:v>
                </c:pt>
                <c:pt idx="3995">
                  <c:v>163.86099999999999</c:v>
                </c:pt>
                <c:pt idx="3996">
                  <c:v>163.679</c:v>
                </c:pt>
                <c:pt idx="3997">
                  <c:v>163.452</c:v>
                </c:pt>
                <c:pt idx="3998">
                  <c:v>163.18100000000001</c:v>
                </c:pt>
                <c:pt idx="3999">
                  <c:v>162.76499999999999</c:v>
                </c:pt>
                <c:pt idx="4000">
                  <c:v>162.471</c:v>
                </c:pt>
                <c:pt idx="4001">
                  <c:v>162.155</c:v>
                </c:pt>
                <c:pt idx="4002">
                  <c:v>161.71700000000001</c:v>
                </c:pt>
                <c:pt idx="4003">
                  <c:v>161.69300000000001</c:v>
                </c:pt>
                <c:pt idx="4004">
                  <c:v>161.977</c:v>
                </c:pt>
                <c:pt idx="4005">
                  <c:v>162.512</c:v>
                </c:pt>
                <c:pt idx="4006">
                  <c:v>162.80500000000001</c:v>
                </c:pt>
                <c:pt idx="4007">
                  <c:v>163.01</c:v>
                </c:pt>
                <c:pt idx="4008">
                  <c:v>163.095</c:v>
                </c:pt>
                <c:pt idx="4009">
                  <c:v>163.036</c:v>
                </c:pt>
                <c:pt idx="4010">
                  <c:v>162.90199999999999</c:v>
                </c:pt>
                <c:pt idx="4011">
                  <c:v>162.60499999999999</c:v>
                </c:pt>
                <c:pt idx="4012">
                  <c:v>162.298</c:v>
                </c:pt>
                <c:pt idx="4013">
                  <c:v>161.95400000000001</c:v>
                </c:pt>
                <c:pt idx="4014">
                  <c:v>161.49</c:v>
                </c:pt>
                <c:pt idx="4015">
                  <c:v>161.137</c:v>
                </c:pt>
                <c:pt idx="4016">
                  <c:v>160.87299999999999</c:v>
                </c:pt>
                <c:pt idx="4017">
                  <c:v>160.84700000000001</c:v>
                </c:pt>
                <c:pt idx="4018">
                  <c:v>160.90199999999999</c:v>
                </c:pt>
                <c:pt idx="4019">
                  <c:v>161.066</c:v>
                </c:pt>
                <c:pt idx="4020">
                  <c:v>161.36699999999999</c:v>
                </c:pt>
                <c:pt idx="4021">
                  <c:v>161.54499999999999</c:v>
                </c:pt>
                <c:pt idx="4022">
                  <c:v>161.64500000000001</c:v>
                </c:pt>
                <c:pt idx="4023">
                  <c:v>161.65299999999999</c:v>
                </c:pt>
                <c:pt idx="4024">
                  <c:v>161.58799999999999</c:v>
                </c:pt>
                <c:pt idx="4025">
                  <c:v>161.44800000000001</c:v>
                </c:pt>
                <c:pt idx="4026">
                  <c:v>161.19900000000001</c:v>
                </c:pt>
                <c:pt idx="4027">
                  <c:v>161.60300000000001</c:v>
                </c:pt>
                <c:pt idx="4028">
                  <c:v>162.67099999999999</c:v>
                </c:pt>
                <c:pt idx="4029">
                  <c:v>163.934</c:v>
                </c:pt>
                <c:pt idx="4030">
                  <c:v>164.52500000000001</c:v>
                </c:pt>
                <c:pt idx="4031">
                  <c:v>164.923</c:v>
                </c:pt>
                <c:pt idx="4032">
                  <c:v>165.19800000000001</c:v>
                </c:pt>
                <c:pt idx="4033">
                  <c:v>165.61</c:v>
                </c:pt>
                <c:pt idx="4034">
                  <c:v>166.16399999999999</c:v>
                </c:pt>
                <c:pt idx="4035">
                  <c:v>166.977</c:v>
                </c:pt>
                <c:pt idx="4036">
                  <c:v>167.51599999999999</c:v>
                </c:pt>
                <c:pt idx="4037">
                  <c:v>167.97</c:v>
                </c:pt>
                <c:pt idx="4038">
                  <c:v>168.40799999999999</c:v>
                </c:pt>
                <c:pt idx="4039">
                  <c:v>168.56399999999999</c:v>
                </c:pt>
                <c:pt idx="4040">
                  <c:v>168.62700000000001</c:v>
                </c:pt>
                <c:pt idx="4041">
                  <c:v>168.542</c:v>
                </c:pt>
                <c:pt idx="4042">
                  <c:v>168.37100000000001</c:v>
                </c:pt>
                <c:pt idx="4043">
                  <c:v>168.148</c:v>
                </c:pt>
                <c:pt idx="4044">
                  <c:v>167.887</c:v>
                </c:pt>
                <c:pt idx="4045">
                  <c:v>167.73099999999999</c:v>
                </c:pt>
                <c:pt idx="4046">
                  <c:v>167.56</c:v>
                </c:pt>
                <c:pt idx="4047">
                  <c:v>167.31100000000001</c:v>
                </c:pt>
                <c:pt idx="4048">
                  <c:v>167.11099999999999</c:v>
                </c:pt>
                <c:pt idx="4049">
                  <c:v>166.98099999999999</c:v>
                </c:pt>
                <c:pt idx="4050">
                  <c:v>167.10300000000001</c:v>
                </c:pt>
                <c:pt idx="4051">
                  <c:v>167.23699999999999</c:v>
                </c:pt>
                <c:pt idx="4052">
                  <c:v>167.33</c:v>
                </c:pt>
                <c:pt idx="4053">
                  <c:v>167.304</c:v>
                </c:pt>
                <c:pt idx="4054">
                  <c:v>167.185</c:v>
                </c:pt>
                <c:pt idx="4055">
                  <c:v>167.00700000000001</c:v>
                </c:pt>
                <c:pt idx="4056">
                  <c:v>166.679</c:v>
                </c:pt>
                <c:pt idx="4057">
                  <c:v>166.36199999999999</c:v>
                </c:pt>
                <c:pt idx="4058">
                  <c:v>165.999</c:v>
                </c:pt>
                <c:pt idx="4059">
                  <c:v>165.51300000000001</c:v>
                </c:pt>
                <c:pt idx="4060">
                  <c:v>165.161</c:v>
                </c:pt>
                <c:pt idx="4061">
                  <c:v>164.858</c:v>
                </c:pt>
                <c:pt idx="4062">
                  <c:v>164.602</c:v>
                </c:pt>
                <c:pt idx="4063">
                  <c:v>164.589</c:v>
                </c:pt>
                <c:pt idx="4064">
                  <c:v>164.68700000000001</c:v>
                </c:pt>
                <c:pt idx="4065">
                  <c:v>164.88399999999999</c:v>
                </c:pt>
                <c:pt idx="4066">
                  <c:v>164.97</c:v>
                </c:pt>
                <c:pt idx="4067">
                  <c:v>165.01400000000001</c:v>
                </c:pt>
                <c:pt idx="4068">
                  <c:v>164.94</c:v>
                </c:pt>
                <c:pt idx="4069">
                  <c:v>164.79499999999999</c:v>
                </c:pt>
                <c:pt idx="4070">
                  <c:v>164.60900000000001</c:v>
                </c:pt>
                <c:pt idx="4071">
                  <c:v>164.375</c:v>
                </c:pt>
                <c:pt idx="4072">
                  <c:v>164.29499999999999</c:v>
                </c:pt>
                <c:pt idx="4073">
                  <c:v>164.21899999999999</c:v>
                </c:pt>
                <c:pt idx="4074">
                  <c:v>164.14099999999999</c:v>
                </c:pt>
                <c:pt idx="4075">
                  <c:v>164.41399999999999</c:v>
                </c:pt>
                <c:pt idx="4076">
                  <c:v>165.11099999999999</c:v>
                </c:pt>
                <c:pt idx="4077">
                  <c:v>166.32900000000001</c:v>
                </c:pt>
                <c:pt idx="4078">
                  <c:v>167.02799999999999</c:v>
                </c:pt>
                <c:pt idx="4079">
                  <c:v>167.518</c:v>
                </c:pt>
                <c:pt idx="4080">
                  <c:v>167.84899999999999</c:v>
                </c:pt>
                <c:pt idx="4081">
                  <c:v>167.923</c:v>
                </c:pt>
                <c:pt idx="4082">
                  <c:v>167.89699999999999</c:v>
                </c:pt>
                <c:pt idx="4083">
                  <c:v>167.71199999999999</c:v>
                </c:pt>
                <c:pt idx="4084">
                  <c:v>167.477</c:v>
                </c:pt>
                <c:pt idx="4085">
                  <c:v>167.21700000000001</c:v>
                </c:pt>
                <c:pt idx="4086">
                  <c:v>166.99100000000001</c:v>
                </c:pt>
                <c:pt idx="4087">
                  <c:v>166.92699999999999</c:v>
                </c:pt>
                <c:pt idx="4088">
                  <c:v>166.898</c:v>
                </c:pt>
                <c:pt idx="4089">
                  <c:v>166.84200000000001</c:v>
                </c:pt>
                <c:pt idx="4090">
                  <c:v>166.762</c:v>
                </c:pt>
                <c:pt idx="4091">
                  <c:v>166.65199999999999</c:v>
                </c:pt>
                <c:pt idx="4092">
                  <c:v>166.97200000000001</c:v>
                </c:pt>
                <c:pt idx="4093">
                  <c:v>167.57900000000001</c:v>
                </c:pt>
                <c:pt idx="4094">
                  <c:v>168.24600000000001</c:v>
                </c:pt>
                <c:pt idx="4095">
                  <c:v>168.99299999999999</c:v>
                </c:pt>
                <c:pt idx="4096">
                  <c:v>169.417</c:v>
                </c:pt>
                <c:pt idx="4097">
                  <c:v>169.744</c:v>
                </c:pt>
                <c:pt idx="4098">
                  <c:v>169.97800000000001</c:v>
                </c:pt>
                <c:pt idx="4099">
                  <c:v>170.00200000000001</c:v>
                </c:pt>
                <c:pt idx="4100">
                  <c:v>169.94800000000001</c:v>
                </c:pt>
                <c:pt idx="4101">
                  <c:v>169.73599999999999</c:v>
                </c:pt>
                <c:pt idx="4102">
                  <c:v>169.76</c:v>
                </c:pt>
                <c:pt idx="4103">
                  <c:v>170.399</c:v>
                </c:pt>
                <c:pt idx="4104">
                  <c:v>171.46</c:v>
                </c:pt>
                <c:pt idx="4105">
                  <c:v>172.173</c:v>
                </c:pt>
                <c:pt idx="4106">
                  <c:v>172.84200000000001</c:v>
                </c:pt>
                <c:pt idx="4107">
                  <c:v>173.55099999999999</c:v>
                </c:pt>
                <c:pt idx="4108">
                  <c:v>173.887</c:v>
                </c:pt>
                <c:pt idx="4109">
                  <c:v>174.09299999999999</c:v>
                </c:pt>
                <c:pt idx="4110">
                  <c:v>174.13399999999999</c:v>
                </c:pt>
                <c:pt idx="4111">
                  <c:v>174.10400000000001</c:v>
                </c:pt>
                <c:pt idx="4112">
                  <c:v>174.18199999999999</c:v>
                </c:pt>
                <c:pt idx="4113">
                  <c:v>174.66</c:v>
                </c:pt>
                <c:pt idx="4114">
                  <c:v>175.17400000000001</c:v>
                </c:pt>
                <c:pt idx="4115">
                  <c:v>175.72800000000001</c:v>
                </c:pt>
                <c:pt idx="4116">
                  <c:v>176.352</c:v>
                </c:pt>
                <c:pt idx="4117">
                  <c:v>176.63</c:v>
                </c:pt>
                <c:pt idx="4118">
                  <c:v>176.79300000000001</c:v>
                </c:pt>
                <c:pt idx="4119">
                  <c:v>176.78100000000001</c:v>
                </c:pt>
                <c:pt idx="4120">
                  <c:v>176.63200000000001</c:v>
                </c:pt>
                <c:pt idx="4121">
                  <c:v>176.39699999999999</c:v>
                </c:pt>
                <c:pt idx="4122">
                  <c:v>176.00800000000001</c:v>
                </c:pt>
                <c:pt idx="4123">
                  <c:v>175.72200000000001</c:v>
                </c:pt>
                <c:pt idx="4124">
                  <c:v>175.39599999999999</c:v>
                </c:pt>
                <c:pt idx="4125">
                  <c:v>174.89500000000001</c:v>
                </c:pt>
                <c:pt idx="4126">
                  <c:v>174.47300000000001</c:v>
                </c:pt>
                <c:pt idx="4127">
                  <c:v>174.03200000000001</c:v>
                </c:pt>
                <c:pt idx="4128">
                  <c:v>173.584</c:v>
                </c:pt>
                <c:pt idx="4129">
                  <c:v>173.49100000000001</c:v>
                </c:pt>
                <c:pt idx="4130">
                  <c:v>173.56200000000001</c:v>
                </c:pt>
                <c:pt idx="4131">
                  <c:v>173.85300000000001</c:v>
                </c:pt>
                <c:pt idx="4132">
                  <c:v>174.047</c:v>
                </c:pt>
                <c:pt idx="4133">
                  <c:v>174.178</c:v>
                </c:pt>
                <c:pt idx="4134">
                  <c:v>174.20400000000001</c:v>
                </c:pt>
                <c:pt idx="4135">
                  <c:v>174.11600000000001</c:v>
                </c:pt>
                <c:pt idx="4136">
                  <c:v>173.935</c:v>
                </c:pt>
                <c:pt idx="4137">
                  <c:v>173.58</c:v>
                </c:pt>
                <c:pt idx="4138">
                  <c:v>173.358</c:v>
                </c:pt>
                <c:pt idx="4139">
                  <c:v>173.233</c:v>
                </c:pt>
                <c:pt idx="4140">
                  <c:v>173.072</c:v>
                </c:pt>
                <c:pt idx="4141">
                  <c:v>172.887</c:v>
                </c:pt>
                <c:pt idx="4142">
                  <c:v>172.66900000000001</c:v>
                </c:pt>
                <c:pt idx="4143">
                  <c:v>172.262</c:v>
                </c:pt>
                <c:pt idx="4144">
                  <c:v>171.89599999999999</c:v>
                </c:pt>
                <c:pt idx="4145">
                  <c:v>171.5</c:v>
                </c:pt>
                <c:pt idx="4146">
                  <c:v>170.898</c:v>
                </c:pt>
                <c:pt idx="4147">
                  <c:v>170.42599999999999</c:v>
                </c:pt>
                <c:pt idx="4148">
                  <c:v>169.935</c:v>
                </c:pt>
                <c:pt idx="4149">
                  <c:v>169.255</c:v>
                </c:pt>
                <c:pt idx="4150">
                  <c:v>168.72200000000001</c:v>
                </c:pt>
                <c:pt idx="4151">
                  <c:v>168.185</c:v>
                </c:pt>
                <c:pt idx="4152">
                  <c:v>167.453</c:v>
                </c:pt>
                <c:pt idx="4153">
                  <c:v>166.91399999999999</c:v>
                </c:pt>
                <c:pt idx="4154">
                  <c:v>166.35300000000001</c:v>
                </c:pt>
                <c:pt idx="4155">
                  <c:v>165.60599999999999</c:v>
                </c:pt>
                <c:pt idx="4156">
                  <c:v>165.03100000000001</c:v>
                </c:pt>
                <c:pt idx="4157">
                  <c:v>164.45400000000001</c:v>
                </c:pt>
                <c:pt idx="4158">
                  <c:v>163.70699999999999</c:v>
                </c:pt>
                <c:pt idx="4159">
                  <c:v>163.12899999999999</c:v>
                </c:pt>
                <c:pt idx="4160">
                  <c:v>162.55799999999999</c:v>
                </c:pt>
                <c:pt idx="4161">
                  <c:v>161.80000000000001</c:v>
                </c:pt>
                <c:pt idx="4162">
                  <c:v>161.22800000000001</c:v>
                </c:pt>
                <c:pt idx="4163">
                  <c:v>160.65899999999999</c:v>
                </c:pt>
                <c:pt idx="4164">
                  <c:v>159.91300000000001</c:v>
                </c:pt>
                <c:pt idx="4165">
                  <c:v>159.36799999999999</c:v>
                </c:pt>
                <c:pt idx="4166">
                  <c:v>158.804</c:v>
                </c:pt>
                <c:pt idx="4167">
                  <c:v>158.078</c:v>
                </c:pt>
                <c:pt idx="4168">
                  <c:v>157.52500000000001</c:v>
                </c:pt>
                <c:pt idx="4169">
                  <c:v>156.977</c:v>
                </c:pt>
                <c:pt idx="4170">
                  <c:v>156.25</c:v>
                </c:pt>
                <c:pt idx="4171">
                  <c:v>155.703</c:v>
                </c:pt>
                <c:pt idx="4172">
                  <c:v>155.17099999999999</c:v>
                </c:pt>
                <c:pt idx="4173">
                  <c:v>154.46700000000001</c:v>
                </c:pt>
                <c:pt idx="4174">
                  <c:v>153.97</c:v>
                </c:pt>
                <c:pt idx="4175">
                  <c:v>153.48099999999999</c:v>
                </c:pt>
                <c:pt idx="4176">
                  <c:v>152.85499999999999</c:v>
                </c:pt>
                <c:pt idx="4177">
                  <c:v>152.41499999999999</c:v>
                </c:pt>
                <c:pt idx="4178">
                  <c:v>151.98699999999999</c:v>
                </c:pt>
                <c:pt idx="4179">
                  <c:v>151.43100000000001</c:v>
                </c:pt>
                <c:pt idx="4180">
                  <c:v>151.029</c:v>
                </c:pt>
                <c:pt idx="4181">
                  <c:v>150.64500000000001</c:v>
                </c:pt>
                <c:pt idx="4182">
                  <c:v>150.126</c:v>
                </c:pt>
                <c:pt idx="4183">
                  <c:v>149.738</c:v>
                </c:pt>
                <c:pt idx="4184">
                  <c:v>149.36799999999999</c:v>
                </c:pt>
                <c:pt idx="4185">
                  <c:v>148.88300000000001</c:v>
                </c:pt>
                <c:pt idx="4186">
                  <c:v>148.52699999999999</c:v>
                </c:pt>
                <c:pt idx="4187">
                  <c:v>148.155</c:v>
                </c:pt>
                <c:pt idx="4188">
                  <c:v>147.66300000000001</c:v>
                </c:pt>
                <c:pt idx="4189">
                  <c:v>147.30099999999999</c:v>
                </c:pt>
                <c:pt idx="4190">
                  <c:v>146.935</c:v>
                </c:pt>
                <c:pt idx="4191">
                  <c:v>146.458</c:v>
                </c:pt>
                <c:pt idx="4192">
                  <c:v>146.08799999999999</c:v>
                </c:pt>
                <c:pt idx="4193">
                  <c:v>145.733</c:v>
                </c:pt>
                <c:pt idx="4194">
                  <c:v>145.26300000000001</c:v>
                </c:pt>
                <c:pt idx="4195">
                  <c:v>144.91399999999999</c:v>
                </c:pt>
                <c:pt idx="4196">
                  <c:v>144.56399999999999</c:v>
                </c:pt>
                <c:pt idx="4197">
                  <c:v>144.102</c:v>
                </c:pt>
                <c:pt idx="4198">
                  <c:v>143.77099999999999</c:v>
                </c:pt>
                <c:pt idx="4199">
                  <c:v>143.43299999999999</c:v>
                </c:pt>
                <c:pt idx="4200">
                  <c:v>142.99299999999999</c:v>
                </c:pt>
                <c:pt idx="4201">
                  <c:v>142.654</c:v>
                </c:pt>
                <c:pt idx="4202">
                  <c:v>142.32300000000001</c:v>
                </c:pt>
                <c:pt idx="4203">
                  <c:v>141.887</c:v>
                </c:pt>
                <c:pt idx="4204">
                  <c:v>141.55199999999999</c:v>
                </c:pt>
                <c:pt idx="4205">
                  <c:v>141.22900000000001</c:v>
                </c:pt>
                <c:pt idx="4206">
                  <c:v>140.78100000000001</c:v>
                </c:pt>
                <c:pt idx="4207">
                  <c:v>140.452</c:v>
                </c:pt>
                <c:pt idx="4208">
                  <c:v>140.12700000000001</c:v>
                </c:pt>
                <c:pt idx="4209">
                  <c:v>139.68299999999999</c:v>
                </c:pt>
                <c:pt idx="4210">
                  <c:v>139.35300000000001</c:v>
                </c:pt>
                <c:pt idx="4211">
                  <c:v>139.02699999999999</c:v>
                </c:pt>
                <c:pt idx="4212">
                  <c:v>138.59100000000001</c:v>
                </c:pt>
                <c:pt idx="4213">
                  <c:v>138.27799999999999</c:v>
                </c:pt>
                <c:pt idx="4214">
                  <c:v>137.95099999999999</c:v>
                </c:pt>
                <c:pt idx="4215">
                  <c:v>137.52199999999999</c:v>
                </c:pt>
                <c:pt idx="4216">
                  <c:v>137.202</c:v>
                </c:pt>
                <c:pt idx="4217">
                  <c:v>136.88200000000001</c:v>
                </c:pt>
                <c:pt idx="4218">
                  <c:v>136.44900000000001</c:v>
                </c:pt>
                <c:pt idx="4219">
                  <c:v>136.13800000000001</c:v>
                </c:pt>
                <c:pt idx="4220">
                  <c:v>135.82</c:v>
                </c:pt>
                <c:pt idx="4221">
                  <c:v>135.40199999999999</c:v>
                </c:pt>
                <c:pt idx="4222">
                  <c:v>135.096</c:v>
                </c:pt>
                <c:pt idx="4223">
                  <c:v>134.78700000000001</c:v>
                </c:pt>
                <c:pt idx="4224">
                  <c:v>134.38399999999999</c:v>
                </c:pt>
                <c:pt idx="4225">
                  <c:v>134.07300000000001</c:v>
                </c:pt>
                <c:pt idx="4226">
                  <c:v>133.76900000000001</c:v>
                </c:pt>
                <c:pt idx="4227">
                  <c:v>133.363</c:v>
                </c:pt>
                <c:pt idx="4228">
                  <c:v>133.07300000000001</c:v>
                </c:pt>
                <c:pt idx="4229">
                  <c:v>132.773</c:v>
                </c:pt>
                <c:pt idx="4230">
                  <c:v>132.4</c:v>
                </c:pt>
                <c:pt idx="4231">
                  <c:v>132.11600000000001</c:v>
                </c:pt>
                <c:pt idx="4232">
                  <c:v>131.83600000000001</c:v>
                </c:pt>
                <c:pt idx="4233">
                  <c:v>131.46199999999999</c:v>
                </c:pt>
                <c:pt idx="4234">
                  <c:v>131.197</c:v>
                </c:pt>
                <c:pt idx="4235">
                  <c:v>130.92400000000001</c:v>
                </c:pt>
                <c:pt idx="4236">
                  <c:v>130.565</c:v>
                </c:pt>
                <c:pt idx="4237">
                  <c:v>130.30699999999999</c:v>
                </c:pt>
                <c:pt idx="4238">
                  <c:v>130.053</c:v>
                </c:pt>
                <c:pt idx="4239">
                  <c:v>129.72399999999999</c:v>
                </c:pt>
                <c:pt idx="4240">
                  <c:v>129.483</c:v>
                </c:pt>
                <c:pt idx="4241">
                  <c:v>129.245</c:v>
                </c:pt>
                <c:pt idx="4242">
                  <c:v>128.93799999999999</c:v>
                </c:pt>
                <c:pt idx="4243">
                  <c:v>128.715</c:v>
                </c:pt>
                <c:pt idx="4244">
                  <c:v>128.5</c:v>
                </c:pt>
                <c:pt idx="4245">
                  <c:v>128.20400000000001</c:v>
                </c:pt>
                <c:pt idx="4246">
                  <c:v>127.994</c:v>
                </c:pt>
                <c:pt idx="4247">
                  <c:v>127.788</c:v>
                </c:pt>
                <c:pt idx="4248">
                  <c:v>127.51</c:v>
                </c:pt>
                <c:pt idx="4249">
                  <c:v>127.307</c:v>
                </c:pt>
                <c:pt idx="4250">
                  <c:v>127.108</c:v>
                </c:pt>
                <c:pt idx="4251">
                  <c:v>126.83799999999999</c:v>
                </c:pt>
                <c:pt idx="4252">
                  <c:v>126.648</c:v>
                </c:pt>
                <c:pt idx="4253">
                  <c:v>126.45399999999999</c:v>
                </c:pt>
                <c:pt idx="4254">
                  <c:v>126.202</c:v>
                </c:pt>
                <c:pt idx="4255">
                  <c:v>126.011</c:v>
                </c:pt>
                <c:pt idx="4256">
                  <c:v>125.83</c:v>
                </c:pt>
                <c:pt idx="4257">
                  <c:v>125.581</c:v>
                </c:pt>
                <c:pt idx="4258">
                  <c:v>125.404</c:v>
                </c:pt>
                <c:pt idx="4259">
                  <c:v>125.227</c:v>
                </c:pt>
                <c:pt idx="4260">
                  <c:v>124.997</c:v>
                </c:pt>
                <c:pt idx="4261">
                  <c:v>124.807</c:v>
                </c:pt>
                <c:pt idx="4262">
                  <c:v>124.63200000000001</c:v>
                </c:pt>
                <c:pt idx="4263">
                  <c:v>124.401</c:v>
                </c:pt>
                <c:pt idx="4264">
                  <c:v>124.224</c:v>
                </c:pt>
                <c:pt idx="4265">
                  <c:v>124.054</c:v>
                </c:pt>
                <c:pt idx="4266">
                  <c:v>123.828</c:v>
                </c:pt>
                <c:pt idx="4267">
                  <c:v>123.651</c:v>
                </c:pt>
                <c:pt idx="4268">
                  <c:v>123.485</c:v>
                </c:pt>
                <c:pt idx="4269">
                  <c:v>123.276</c:v>
                </c:pt>
                <c:pt idx="4270">
                  <c:v>123.11199999999999</c:v>
                </c:pt>
                <c:pt idx="4271">
                  <c:v>122.94799999999999</c:v>
                </c:pt>
                <c:pt idx="4272">
                  <c:v>122.72499999999999</c:v>
                </c:pt>
                <c:pt idx="4273">
                  <c:v>122.56</c:v>
                </c:pt>
                <c:pt idx="4274">
                  <c:v>122.407</c:v>
                </c:pt>
                <c:pt idx="4275">
                  <c:v>122.19499999999999</c:v>
                </c:pt>
                <c:pt idx="4276">
                  <c:v>122.018</c:v>
                </c:pt>
                <c:pt idx="4277">
                  <c:v>121.852</c:v>
                </c:pt>
                <c:pt idx="4278">
                  <c:v>121.636</c:v>
                </c:pt>
                <c:pt idx="4279">
                  <c:v>121.47</c:v>
                </c:pt>
                <c:pt idx="4280">
                  <c:v>121.30800000000001</c:v>
                </c:pt>
                <c:pt idx="4281">
                  <c:v>121.08799999999999</c:v>
                </c:pt>
                <c:pt idx="4282">
                  <c:v>120.92400000000001</c:v>
                </c:pt>
                <c:pt idx="4283">
                  <c:v>120.756</c:v>
                </c:pt>
                <c:pt idx="4284">
                  <c:v>120.55500000000001</c:v>
                </c:pt>
                <c:pt idx="4285">
                  <c:v>120.402</c:v>
                </c:pt>
                <c:pt idx="4286">
                  <c:v>120.23699999999999</c:v>
                </c:pt>
                <c:pt idx="4287">
                  <c:v>120.029</c:v>
                </c:pt>
                <c:pt idx="4288">
                  <c:v>119.877</c:v>
                </c:pt>
                <c:pt idx="4289">
                  <c:v>119.72799999999999</c:v>
                </c:pt>
                <c:pt idx="4290">
                  <c:v>119.518</c:v>
                </c:pt>
                <c:pt idx="4291">
                  <c:v>119.36</c:v>
                </c:pt>
                <c:pt idx="4292">
                  <c:v>119.202</c:v>
                </c:pt>
                <c:pt idx="4293">
                  <c:v>119.006</c:v>
                </c:pt>
                <c:pt idx="4294">
                  <c:v>118.85</c:v>
                </c:pt>
                <c:pt idx="4295">
                  <c:v>118.69799999999999</c:v>
                </c:pt>
                <c:pt idx="4296">
                  <c:v>118.499</c:v>
                </c:pt>
                <c:pt idx="4297">
                  <c:v>118.357</c:v>
                </c:pt>
                <c:pt idx="4298">
                  <c:v>118.20099999999999</c:v>
                </c:pt>
                <c:pt idx="4299">
                  <c:v>118.006</c:v>
                </c:pt>
                <c:pt idx="4300">
                  <c:v>117.861</c:v>
                </c:pt>
                <c:pt idx="4301">
                  <c:v>117.712</c:v>
                </c:pt>
                <c:pt idx="4302">
                  <c:v>117.51600000000001</c:v>
                </c:pt>
                <c:pt idx="4303">
                  <c:v>117.371</c:v>
                </c:pt>
                <c:pt idx="4304">
                  <c:v>117.24</c:v>
                </c:pt>
                <c:pt idx="4305">
                  <c:v>117.041</c:v>
                </c:pt>
                <c:pt idx="4306">
                  <c:v>116.896</c:v>
                </c:pt>
                <c:pt idx="4307">
                  <c:v>116.751</c:v>
                </c:pt>
                <c:pt idx="4308">
                  <c:v>116.551</c:v>
                </c:pt>
                <c:pt idx="4309">
                  <c:v>116.423</c:v>
                </c:pt>
                <c:pt idx="4310">
                  <c:v>116.28700000000001</c:v>
                </c:pt>
                <c:pt idx="4311">
                  <c:v>116.09099999999999</c:v>
                </c:pt>
                <c:pt idx="4312">
                  <c:v>115.94799999999999</c:v>
                </c:pt>
                <c:pt idx="4313">
                  <c:v>115.801</c:v>
                </c:pt>
                <c:pt idx="4314">
                  <c:v>115.616</c:v>
                </c:pt>
                <c:pt idx="4315">
                  <c:v>115.473</c:v>
                </c:pt>
                <c:pt idx="4316">
                  <c:v>115.333</c:v>
                </c:pt>
                <c:pt idx="4317">
                  <c:v>115.152</c:v>
                </c:pt>
                <c:pt idx="4318">
                  <c:v>115.01600000000001</c:v>
                </c:pt>
                <c:pt idx="4319">
                  <c:v>114.883</c:v>
                </c:pt>
                <c:pt idx="4320">
                  <c:v>114.688</c:v>
                </c:pt>
                <c:pt idx="4321">
                  <c:v>114.535</c:v>
                </c:pt>
                <c:pt idx="4322">
                  <c:v>114.39</c:v>
                </c:pt>
                <c:pt idx="4323">
                  <c:v>114.19799999999999</c:v>
                </c:pt>
                <c:pt idx="4324">
                  <c:v>114.042</c:v>
                </c:pt>
                <c:pt idx="4325">
                  <c:v>113.904</c:v>
                </c:pt>
                <c:pt idx="4326">
                  <c:v>113.708</c:v>
                </c:pt>
                <c:pt idx="4327">
                  <c:v>113.56699999999999</c:v>
                </c:pt>
                <c:pt idx="4328">
                  <c:v>113.41500000000001</c:v>
                </c:pt>
                <c:pt idx="4329">
                  <c:v>113.226</c:v>
                </c:pt>
                <c:pt idx="4330">
                  <c:v>113.081</c:v>
                </c:pt>
                <c:pt idx="4331">
                  <c:v>112.94</c:v>
                </c:pt>
                <c:pt idx="4332">
                  <c:v>112.74</c:v>
                </c:pt>
                <c:pt idx="4333">
                  <c:v>112.604</c:v>
                </c:pt>
                <c:pt idx="4334">
                  <c:v>112.464</c:v>
                </c:pt>
                <c:pt idx="4335">
                  <c:v>112.27200000000001</c:v>
                </c:pt>
                <c:pt idx="4336">
                  <c:v>112.127</c:v>
                </c:pt>
                <c:pt idx="4337">
                  <c:v>111.989</c:v>
                </c:pt>
                <c:pt idx="4338">
                  <c:v>111.797</c:v>
                </c:pt>
                <c:pt idx="4339">
                  <c:v>111.652</c:v>
                </c:pt>
                <c:pt idx="4340">
                  <c:v>111.518</c:v>
                </c:pt>
                <c:pt idx="4341">
                  <c:v>111.337</c:v>
                </c:pt>
                <c:pt idx="4342">
                  <c:v>111.20099999999999</c:v>
                </c:pt>
                <c:pt idx="4343">
                  <c:v>111.06100000000001</c:v>
                </c:pt>
                <c:pt idx="4344">
                  <c:v>110.876</c:v>
                </c:pt>
                <c:pt idx="4345">
                  <c:v>110.735</c:v>
                </c:pt>
                <c:pt idx="4346">
                  <c:v>110.59699999999999</c:v>
                </c:pt>
                <c:pt idx="4347">
                  <c:v>110.426</c:v>
                </c:pt>
                <c:pt idx="4348">
                  <c:v>110.28700000000001</c:v>
                </c:pt>
                <c:pt idx="4349">
                  <c:v>110.158</c:v>
                </c:pt>
                <c:pt idx="4350">
                  <c:v>109.973</c:v>
                </c:pt>
                <c:pt idx="4351">
                  <c:v>109.842</c:v>
                </c:pt>
                <c:pt idx="4352">
                  <c:v>109.703</c:v>
                </c:pt>
                <c:pt idx="4353">
                  <c:v>109.533</c:v>
                </c:pt>
                <c:pt idx="4354">
                  <c:v>109.40300000000001</c:v>
                </c:pt>
                <c:pt idx="4355">
                  <c:v>109.273</c:v>
                </c:pt>
                <c:pt idx="4356">
                  <c:v>109.1</c:v>
                </c:pt>
                <c:pt idx="4357">
                  <c:v>108.974</c:v>
                </c:pt>
                <c:pt idx="4358">
                  <c:v>108.833</c:v>
                </c:pt>
                <c:pt idx="4359">
                  <c:v>108.67100000000001</c:v>
                </c:pt>
                <c:pt idx="4360">
                  <c:v>108.53400000000001</c:v>
                </c:pt>
                <c:pt idx="4361">
                  <c:v>108.407</c:v>
                </c:pt>
                <c:pt idx="4362">
                  <c:v>108.23399999999999</c:v>
                </c:pt>
                <c:pt idx="4363">
                  <c:v>108.11199999999999</c:v>
                </c:pt>
                <c:pt idx="4364">
                  <c:v>108</c:v>
                </c:pt>
                <c:pt idx="4365">
                  <c:v>107.84099999999999</c:v>
                </c:pt>
                <c:pt idx="4366">
                  <c:v>107.715</c:v>
                </c:pt>
                <c:pt idx="4367">
                  <c:v>107.58499999999999</c:v>
                </c:pt>
                <c:pt idx="4368">
                  <c:v>107.419</c:v>
                </c:pt>
                <c:pt idx="4369">
                  <c:v>107.282</c:v>
                </c:pt>
                <c:pt idx="4370">
                  <c:v>107.152</c:v>
                </c:pt>
                <c:pt idx="4371">
                  <c:v>106.964</c:v>
                </c:pt>
                <c:pt idx="4372">
                  <c:v>106.827</c:v>
                </c:pt>
                <c:pt idx="4373">
                  <c:v>106.68600000000001</c:v>
                </c:pt>
                <c:pt idx="4374">
                  <c:v>106.495</c:v>
                </c:pt>
                <c:pt idx="4375">
                  <c:v>106.35599999999999</c:v>
                </c:pt>
                <c:pt idx="4376">
                  <c:v>106.224</c:v>
                </c:pt>
                <c:pt idx="4377">
                  <c:v>106.026</c:v>
                </c:pt>
                <c:pt idx="4378">
                  <c:v>105.876</c:v>
                </c:pt>
                <c:pt idx="4379">
                  <c:v>105.73699999999999</c:v>
                </c:pt>
                <c:pt idx="4380">
                  <c:v>105.557</c:v>
                </c:pt>
                <c:pt idx="4381">
                  <c:v>105.411</c:v>
                </c:pt>
                <c:pt idx="4382">
                  <c:v>105.25700000000001</c:v>
                </c:pt>
                <c:pt idx="4383">
                  <c:v>105.07299999999999</c:v>
                </c:pt>
                <c:pt idx="4384">
                  <c:v>104.926</c:v>
                </c:pt>
                <c:pt idx="4385">
                  <c:v>104.785</c:v>
                </c:pt>
                <c:pt idx="4386">
                  <c:v>104.587</c:v>
                </c:pt>
                <c:pt idx="4387">
                  <c:v>104.438</c:v>
                </c:pt>
                <c:pt idx="4388">
                  <c:v>104.28700000000001</c:v>
                </c:pt>
                <c:pt idx="4389">
                  <c:v>104.099</c:v>
                </c:pt>
                <c:pt idx="4390">
                  <c:v>103.95099999999999</c:v>
                </c:pt>
                <c:pt idx="4391">
                  <c:v>103.79600000000001</c:v>
                </c:pt>
                <c:pt idx="4392">
                  <c:v>103.61199999999999</c:v>
                </c:pt>
                <c:pt idx="4393">
                  <c:v>103.464</c:v>
                </c:pt>
                <c:pt idx="4394">
                  <c:v>103.313</c:v>
                </c:pt>
                <c:pt idx="4395">
                  <c:v>103.11799999999999</c:v>
                </c:pt>
                <c:pt idx="4396">
                  <c:v>102.97499999999999</c:v>
                </c:pt>
                <c:pt idx="4397">
                  <c:v>102.82899999999999</c:v>
                </c:pt>
                <c:pt idx="4398">
                  <c:v>102.64100000000001</c:v>
                </c:pt>
                <c:pt idx="4399">
                  <c:v>102.49</c:v>
                </c:pt>
                <c:pt idx="4400">
                  <c:v>102.342</c:v>
                </c:pt>
                <c:pt idx="4401">
                  <c:v>102.154</c:v>
                </c:pt>
                <c:pt idx="4402">
                  <c:v>102.02200000000001</c:v>
                </c:pt>
                <c:pt idx="4403">
                  <c:v>101.88</c:v>
                </c:pt>
                <c:pt idx="4404">
                  <c:v>101.69199999999999</c:v>
                </c:pt>
                <c:pt idx="4405">
                  <c:v>101.55</c:v>
                </c:pt>
                <c:pt idx="4406">
                  <c:v>101.414</c:v>
                </c:pt>
                <c:pt idx="4407">
                  <c:v>101.241</c:v>
                </c:pt>
                <c:pt idx="4408">
                  <c:v>101.111</c:v>
                </c:pt>
                <c:pt idx="4409">
                  <c:v>100.989</c:v>
                </c:pt>
                <c:pt idx="4410">
                  <c:v>100.83</c:v>
                </c:pt>
                <c:pt idx="4411">
                  <c:v>100.71599999999999</c:v>
                </c:pt>
                <c:pt idx="4412">
                  <c:v>100.61</c:v>
                </c:pt>
                <c:pt idx="4413">
                  <c:v>100.45399999999999</c:v>
                </c:pt>
                <c:pt idx="4414">
                  <c:v>100.34099999999999</c:v>
                </c:pt>
                <c:pt idx="4415">
                  <c:v>100.245</c:v>
                </c:pt>
                <c:pt idx="4416">
                  <c:v>100.09699999999999</c:v>
                </c:pt>
                <c:pt idx="4417">
                  <c:v>99.986999999999995</c:v>
                </c:pt>
                <c:pt idx="4418">
                  <c:v>99.884</c:v>
                </c:pt>
                <c:pt idx="4419">
                  <c:v>99.744</c:v>
                </c:pt>
                <c:pt idx="4420">
                  <c:v>99.652000000000001</c:v>
                </c:pt>
                <c:pt idx="4421">
                  <c:v>99.552999999999997</c:v>
                </c:pt>
                <c:pt idx="4422">
                  <c:v>99.438000000000002</c:v>
                </c:pt>
                <c:pt idx="4423">
                  <c:v>99.337000000000003</c:v>
                </c:pt>
                <c:pt idx="4424">
                  <c:v>99.247</c:v>
                </c:pt>
                <c:pt idx="4425">
                  <c:v>99.143000000000001</c:v>
                </c:pt>
                <c:pt idx="4426">
                  <c:v>99.046000000000006</c:v>
                </c:pt>
                <c:pt idx="4427">
                  <c:v>98.956000000000003</c:v>
                </c:pt>
                <c:pt idx="4428">
                  <c:v>98.843999999999994</c:v>
                </c:pt>
                <c:pt idx="4429">
                  <c:v>98.742000000000004</c:v>
                </c:pt>
                <c:pt idx="4430">
                  <c:v>98.653000000000006</c:v>
                </c:pt>
                <c:pt idx="4431">
                  <c:v>98.52</c:v>
                </c:pt>
                <c:pt idx="4432">
                  <c:v>98.427999999999997</c:v>
                </c:pt>
                <c:pt idx="4433">
                  <c:v>98.319000000000003</c:v>
                </c:pt>
                <c:pt idx="4434">
                  <c:v>98.182000000000002</c:v>
                </c:pt>
                <c:pt idx="4435">
                  <c:v>98.067999999999998</c:v>
                </c:pt>
                <c:pt idx="4436">
                  <c:v>97.962000000000003</c:v>
                </c:pt>
                <c:pt idx="4437">
                  <c:v>97.822000000000003</c:v>
                </c:pt>
                <c:pt idx="4438">
                  <c:v>97.713999999999999</c:v>
                </c:pt>
                <c:pt idx="4439">
                  <c:v>97.602000000000004</c:v>
                </c:pt>
                <c:pt idx="4440">
                  <c:v>97.450999999999993</c:v>
                </c:pt>
                <c:pt idx="4441">
                  <c:v>97.352000000000004</c:v>
                </c:pt>
                <c:pt idx="4442">
                  <c:v>97.239000000000004</c:v>
                </c:pt>
                <c:pt idx="4443">
                  <c:v>97.076999999999998</c:v>
                </c:pt>
                <c:pt idx="4444">
                  <c:v>96.975999999999999</c:v>
                </c:pt>
                <c:pt idx="4445">
                  <c:v>96.86</c:v>
                </c:pt>
                <c:pt idx="4446">
                  <c:v>96.716999999999999</c:v>
                </c:pt>
                <c:pt idx="4447">
                  <c:v>96.605000000000004</c:v>
                </c:pt>
                <c:pt idx="4448">
                  <c:v>96.486000000000004</c:v>
                </c:pt>
                <c:pt idx="4449">
                  <c:v>96.328000000000003</c:v>
                </c:pt>
                <c:pt idx="4450">
                  <c:v>96.221000000000004</c:v>
                </c:pt>
                <c:pt idx="4451">
                  <c:v>96.108000000000004</c:v>
                </c:pt>
                <c:pt idx="4452">
                  <c:v>95.977999999999994</c:v>
                </c:pt>
                <c:pt idx="4453">
                  <c:v>95.879000000000005</c:v>
                </c:pt>
                <c:pt idx="4454">
                  <c:v>95.77</c:v>
                </c:pt>
                <c:pt idx="4455">
                  <c:v>95.644000000000005</c:v>
                </c:pt>
                <c:pt idx="4456">
                  <c:v>95.552000000000007</c:v>
                </c:pt>
                <c:pt idx="4457">
                  <c:v>95.456000000000003</c:v>
                </c:pt>
                <c:pt idx="4458">
                  <c:v>95.33</c:v>
                </c:pt>
                <c:pt idx="4459">
                  <c:v>95.233000000000004</c:v>
                </c:pt>
                <c:pt idx="4460">
                  <c:v>95.143000000000001</c:v>
                </c:pt>
                <c:pt idx="4461">
                  <c:v>95.016999999999996</c:v>
                </c:pt>
                <c:pt idx="4462">
                  <c:v>94.927000000000007</c:v>
                </c:pt>
                <c:pt idx="4463">
                  <c:v>94.847999999999999</c:v>
                </c:pt>
                <c:pt idx="4464">
                  <c:v>94.728999999999999</c:v>
                </c:pt>
                <c:pt idx="4465">
                  <c:v>94.637</c:v>
                </c:pt>
                <c:pt idx="4466">
                  <c:v>94.549000000000007</c:v>
                </c:pt>
                <c:pt idx="4467">
                  <c:v>94.43</c:v>
                </c:pt>
                <c:pt idx="4468">
                  <c:v>94.341999999999999</c:v>
                </c:pt>
                <c:pt idx="4469">
                  <c:v>94.257000000000005</c:v>
                </c:pt>
                <c:pt idx="4470">
                  <c:v>94.135000000000005</c:v>
                </c:pt>
                <c:pt idx="4471">
                  <c:v>94.046999999999997</c:v>
                </c:pt>
                <c:pt idx="4472">
                  <c:v>93.962000000000003</c:v>
                </c:pt>
                <c:pt idx="4473">
                  <c:v>93.858000000000004</c:v>
                </c:pt>
                <c:pt idx="4474">
                  <c:v>93.778999999999996</c:v>
                </c:pt>
                <c:pt idx="4475">
                  <c:v>93.695999999999998</c:v>
                </c:pt>
                <c:pt idx="4476">
                  <c:v>93.572999999999993</c:v>
                </c:pt>
                <c:pt idx="4477">
                  <c:v>93.492000000000004</c:v>
                </c:pt>
                <c:pt idx="4478">
                  <c:v>93.415000000000006</c:v>
                </c:pt>
                <c:pt idx="4479">
                  <c:v>93.3</c:v>
                </c:pt>
                <c:pt idx="4480">
                  <c:v>93.210999999999999</c:v>
                </c:pt>
                <c:pt idx="4481">
                  <c:v>93.13</c:v>
                </c:pt>
                <c:pt idx="4482">
                  <c:v>93.03</c:v>
                </c:pt>
                <c:pt idx="4483">
                  <c:v>92.94</c:v>
                </c:pt>
                <c:pt idx="4484">
                  <c:v>92.856999999999999</c:v>
                </c:pt>
                <c:pt idx="4485">
                  <c:v>92.751999999999995</c:v>
                </c:pt>
                <c:pt idx="4486">
                  <c:v>92.677000000000007</c:v>
                </c:pt>
                <c:pt idx="4487">
                  <c:v>92.59</c:v>
                </c:pt>
                <c:pt idx="4488">
                  <c:v>92.481999999999999</c:v>
                </c:pt>
                <c:pt idx="4489">
                  <c:v>92.4</c:v>
                </c:pt>
                <c:pt idx="4490">
                  <c:v>92.313000000000002</c:v>
                </c:pt>
                <c:pt idx="4491">
                  <c:v>92.209000000000003</c:v>
                </c:pt>
                <c:pt idx="4492">
                  <c:v>92.137</c:v>
                </c:pt>
                <c:pt idx="4493">
                  <c:v>92.057000000000002</c:v>
                </c:pt>
                <c:pt idx="4494">
                  <c:v>91.948999999999998</c:v>
                </c:pt>
                <c:pt idx="4495">
                  <c:v>91.881</c:v>
                </c:pt>
                <c:pt idx="4496">
                  <c:v>91.805000000000007</c:v>
                </c:pt>
                <c:pt idx="4497">
                  <c:v>91.694000000000003</c:v>
                </c:pt>
                <c:pt idx="4498">
                  <c:v>91.617999999999995</c:v>
                </c:pt>
                <c:pt idx="4499">
                  <c:v>91.539000000000001</c:v>
                </c:pt>
                <c:pt idx="4500">
                  <c:v>91.438000000000002</c:v>
                </c:pt>
                <c:pt idx="4501">
                  <c:v>91.373000000000005</c:v>
                </c:pt>
                <c:pt idx="4502">
                  <c:v>91.301000000000002</c:v>
                </c:pt>
                <c:pt idx="4503">
                  <c:v>91.192999999999998</c:v>
                </c:pt>
                <c:pt idx="4504">
                  <c:v>91.126999999999995</c:v>
                </c:pt>
                <c:pt idx="4505">
                  <c:v>91.046000000000006</c:v>
                </c:pt>
                <c:pt idx="4506">
                  <c:v>90.923000000000002</c:v>
                </c:pt>
                <c:pt idx="4507">
                  <c:v>90.841999999999999</c:v>
                </c:pt>
                <c:pt idx="4508">
                  <c:v>90.754000000000005</c:v>
                </c:pt>
                <c:pt idx="4509">
                  <c:v>90.638999999999996</c:v>
                </c:pt>
                <c:pt idx="4510">
                  <c:v>90.545000000000002</c:v>
                </c:pt>
                <c:pt idx="4511">
                  <c:v>90.465999999999994</c:v>
                </c:pt>
                <c:pt idx="4512">
                  <c:v>90.343000000000004</c:v>
                </c:pt>
                <c:pt idx="4513">
                  <c:v>90.260999999999996</c:v>
                </c:pt>
                <c:pt idx="4514">
                  <c:v>90.171000000000006</c:v>
                </c:pt>
                <c:pt idx="4515">
                  <c:v>90.055000000000007</c:v>
                </c:pt>
                <c:pt idx="4516">
                  <c:v>89.983000000000004</c:v>
                </c:pt>
                <c:pt idx="4517">
                  <c:v>89.900999999999996</c:v>
                </c:pt>
                <c:pt idx="4518">
                  <c:v>89.789000000000001</c:v>
                </c:pt>
                <c:pt idx="4519">
                  <c:v>89.703000000000003</c:v>
                </c:pt>
                <c:pt idx="4520">
                  <c:v>89.62</c:v>
                </c:pt>
                <c:pt idx="4521">
                  <c:v>89.501999999999995</c:v>
                </c:pt>
                <c:pt idx="4522">
                  <c:v>89.414000000000001</c:v>
                </c:pt>
                <c:pt idx="4523">
                  <c:v>89.319000000000003</c:v>
                </c:pt>
                <c:pt idx="4524">
                  <c:v>89.192999999999998</c:v>
                </c:pt>
                <c:pt idx="4525">
                  <c:v>89.102999999999994</c:v>
                </c:pt>
                <c:pt idx="4526">
                  <c:v>89.006</c:v>
                </c:pt>
                <c:pt idx="4527">
                  <c:v>88.894999999999996</c:v>
                </c:pt>
                <c:pt idx="4528">
                  <c:v>88.807000000000002</c:v>
                </c:pt>
                <c:pt idx="4529">
                  <c:v>88.733000000000004</c:v>
                </c:pt>
                <c:pt idx="4530">
                  <c:v>88.611000000000004</c:v>
                </c:pt>
                <c:pt idx="4531">
                  <c:v>88.539000000000001</c:v>
                </c:pt>
                <c:pt idx="4532">
                  <c:v>88.463999999999999</c:v>
                </c:pt>
                <c:pt idx="4533">
                  <c:v>88.352000000000004</c:v>
                </c:pt>
                <c:pt idx="4534">
                  <c:v>88.271000000000001</c:v>
                </c:pt>
                <c:pt idx="4535">
                  <c:v>88.183999999999997</c:v>
                </c:pt>
                <c:pt idx="4536">
                  <c:v>88.072000000000003</c:v>
                </c:pt>
                <c:pt idx="4537">
                  <c:v>87.978999999999999</c:v>
                </c:pt>
                <c:pt idx="4538">
                  <c:v>87.896000000000001</c:v>
                </c:pt>
                <c:pt idx="4539">
                  <c:v>87.784999999999997</c:v>
                </c:pt>
                <c:pt idx="4540">
                  <c:v>87.692999999999998</c:v>
                </c:pt>
                <c:pt idx="4541">
                  <c:v>87.616</c:v>
                </c:pt>
                <c:pt idx="4542">
                  <c:v>87.512</c:v>
                </c:pt>
                <c:pt idx="4543">
                  <c:v>87.430999999999997</c:v>
                </c:pt>
                <c:pt idx="4544">
                  <c:v>87.353999999999999</c:v>
                </c:pt>
                <c:pt idx="4545">
                  <c:v>87.253</c:v>
                </c:pt>
                <c:pt idx="4546">
                  <c:v>87.174000000000007</c:v>
                </c:pt>
                <c:pt idx="4547">
                  <c:v>87.099000000000004</c:v>
                </c:pt>
                <c:pt idx="4548">
                  <c:v>86.986999999999995</c:v>
                </c:pt>
                <c:pt idx="4549">
                  <c:v>86.914000000000001</c:v>
                </c:pt>
                <c:pt idx="4550">
                  <c:v>86.835999999999999</c:v>
                </c:pt>
                <c:pt idx="4551">
                  <c:v>86.724999999999994</c:v>
                </c:pt>
                <c:pt idx="4552">
                  <c:v>86.644000000000005</c:v>
                </c:pt>
                <c:pt idx="4553">
                  <c:v>86.563000000000002</c:v>
                </c:pt>
                <c:pt idx="4554">
                  <c:v>86.451999999999998</c:v>
                </c:pt>
                <c:pt idx="4555">
                  <c:v>86.366</c:v>
                </c:pt>
                <c:pt idx="4556">
                  <c:v>86.287000000000006</c:v>
                </c:pt>
                <c:pt idx="4557">
                  <c:v>86.186000000000007</c:v>
                </c:pt>
                <c:pt idx="4558">
                  <c:v>86.103999999999999</c:v>
                </c:pt>
                <c:pt idx="4559">
                  <c:v>86.043000000000006</c:v>
                </c:pt>
                <c:pt idx="4560">
                  <c:v>85.948999999999998</c:v>
                </c:pt>
                <c:pt idx="4561">
                  <c:v>85.87</c:v>
                </c:pt>
                <c:pt idx="4562">
                  <c:v>85.795000000000002</c:v>
                </c:pt>
                <c:pt idx="4563">
                  <c:v>85.683999999999997</c:v>
                </c:pt>
                <c:pt idx="4564">
                  <c:v>85.61</c:v>
                </c:pt>
                <c:pt idx="4565">
                  <c:v>85.528999999999996</c:v>
                </c:pt>
                <c:pt idx="4566">
                  <c:v>85.432000000000002</c:v>
                </c:pt>
                <c:pt idx="4567">
                  <c:v>85.347999999999999</c:v>
                </c:pt>
                <c:pt idx="4568">
                  <c:v>85.281000000000006</c:v>
                </c:pt>
                <c:pt idx="4569">
                  <c:v>85.17</c:v>
                </c:pt>
                <c:pt idx="4570">
                  <c:v>85.102999999999994</c:v>
                </c:pt>
                <c:pt idx="4571">
                  <c:v>85.022999999999996</c:v>
                </c:pt>
                <c:pt idx="4572">
                  <c:v>84.918000000000006</c:v>
                </c:pt>
                <c:pt idx="4573">
                  <c:v>84.843000000000004</c:v>
                </c:pt>
                <c:pt idx="4574">
                  <c:v>84.771000000000001</c:v>
                </c:pt>
                <c:pt idx="4575">
                  <c:v>84.688999999999993</c:v>
                </c:pt>
                <c:pt idx="4576">
                  <c:v>84.623999999999995</c:v>
                </c:pt>
                <c:pt idx="4577">
                  <c:v>84.558999999999997</c:v>
                </c:pt>
                <c:pt idx="4578">
                  <c:v>84.477000000000004</c:v>
                </c:pt>
                <c:pt idx="4579">
                  <c:v>84.396000000000001</c:v>
                </c:pt>
                <c:pt idx="4580">
                  <c:v>84.322000000000003</c:v>
                </c:pt>
                <c:pt idx="4581">
                  <c:v>84.228999999999999</c:v>
                </c:pt>
                <c:pt idx="4582">
                  <c:v>84.155000000000001</c:v>
                </c:pt>
                <c:pt idx="4583">
                  <c:v>84.078000000000003</c:v>
                </c:pt>
                <c:pt idx="4584">
                  <c:v>83.977000000000004</c:v>
                </c:pt>
                <c:pt idx="4585">
                  <c:v>83.905000000000001</c:v>
                </c:pt>
                <c:pt idx="4586">
                  <c:v>83.837000000000003</c:v>
                </c:pt>
                <c:pt idx="4587">
                  <c:v>83.751000000000005</c:v>
                </c:pt>
                <c:pt idx="4588">
                  <c:v>83.692999999999998</c:v>
                </c:pt>
                <c:pt idx="4589">
                  <c:v>83.635999999999996</c:v>
                </c:pt>
                <c:pt idx="4590">
                  <c:v>83.56</c:v>
                </c:pt>
                <c:pt idx="4591">
                  <c:v>83.486999999999995</c:v>
                </c:pt>
                <c:pt idx="4592">
                  <c:v>83.424000000000007</c:v>
                </c:pt>
                <c:pt idx="4593">
                  <c:v>83.344999999999999</c:v>
                </c:pt>
                <c:pt idx="4594">
                  <c:v>83.28</c:v>
                </c:pt>
                <c:pt idx="4595">
                  <c:v>83.212000000000003</c:v>
                </c:pt>
                <c:pt idx="4596">
                  <c:v>83.126000000000005</c:v>
                </c:pt>
                <c:pt idx="4597">
                  <c:v>83.061000000000007</c:v>
                </c:pt>
                <c:pt idx="4598">
                  <c:v>82.997</c:v>
                </c:pt>
                <c:pt idx="4599">
                  <c:v>82.903000000000006</c:v>
                </c:pt>
                <c:pt idx="4600">
                  <c:v>82.850999999999999</c:v>
                </c:pt>
                <c:pt idx="4601">
                  <c:v>82.792000000000002</c:v>
                </c:pt>
                <c:pt idx="4602">
                  <c:v>82.72</c:v>
                </c:pt>
                <c:pt idx="4603">
                  <c:v>82.656999999999996</c:v>
                </c:pt>
                <c:pt idx="4604">
                  <c:v>82.597999999999999</c:v>
                </c:pt>
                <c:pt idx="4605">
                  <c:v>82.515000000000001</c:v>
                </c:pt>
                <c:pt idx="4606">
                  <c:v>82.457999999999998</c:v>
                </c:pt>
                <c:pt idx="4607">
                  <c:v>82.397000000000006</c:v>
                </c:pt>
                <c:pt idx="4608">
                  <c:v>82.313999999999993</c:v>
                </c:pt>
                <c:pt idx="4609">
                  <c:v>82.251000000000005</c:v>
                </c:pt>
                <c:pt idx="4610">
                  <c:v>82.195999999999998</c:v>
                </c:pt>
                <c:pt idx="4611">
                  <c:v>82.108999999999995</c:v>
                </c:pt>
                <c:pt idx="4612">
                  <c:v>82.057000000000002</c:v>
                </c:pt>
                <c:pt idx="4613">
                  <c:v>82.004999999999995</c:v>
                </c:pt>
                <c:pt idx="4614">
                  <c:v>81.926000000000002</c:v>
                </c:pt>
                <c:pt idx="4615">
                  <c:v>81.879000000000005</c:v>
                </c:pt>
                <c:pt idx="4616">
                  <c:v>81.828999999999994</c:v>
                </c:pt>
                <c:pt idx="4617">
                  <c:v>81.742999999999995</c:v>
                </c:pt>
                <c:pt idx="4618">
                  <c:v>81.691000000000003</c:v>
                </c:pt>
                <c:pt idx="4619">
                  <c:v>81.635000000000005</c:v>
                </c:pt>
                <c:pt idx="4620">
                  <c:v>81.563000000000002</c:v>
                </c:pt>
                <c:pt idx="4621">
                  <c:v>81.501000000000005</c:v>
                </c:pt>
                <c:pt idx="4622">
                  <c:v>81.451999999999998</c:v>
                </c:pt>
                <c:pt idx="4623">
                  <c:v>81.384</c:v>
                </c:pt>
                <c:pt idx="4624">
                  <c:v>81.323999999999998</c:v>
                </c:pt>
                <c:pt idx="4625">
                  <c:v>81.275999999999996</c:v>
                </c:pt>
                <c:pt idx="4626">
                  <c:v>81.210999999999999</c:v>
                </c:pt>
                <c:pt idx="4627">
                  <c:v>81.153999999999996</c:v>
                </c:pt>
                <c:pt idx="4628">
                  <c:v>81.106999999999999</c:v>
                </c:pt>
                <c:pt idx="4629">
                  <c:v>81.034999999999997</c:v>
                </c:pt>
                <c:pt idx="4630">
                  <c:v>80.98</c:v>
                </c:pt>
                <c:pt idx="4631">
                  <c:v>80.927999999999997</c:v>
                </c:pt>
                <c:pt idx="4632">
                  <c:v>80.852000000000004</c:v>
                </c:pt>
                <c:pt idx="4633">
                  <c:v>80.805000000000007</c:v>
                </c:pt>
                <c:pt idx="4634">
                  <c:v>80.754999999999995</c:v>
                </c:pt>
                <c:pt idx="4635">
                  <c:v>80.697999999999993</c:v>
                </c:pt>
                <c:pt idx="4636">
                  <c:v>80.650999999999996</c:v>
                </c:pt>
                <c:pt idx="4637">
                  <c:v>80.603999999999999</c:v>
                </c:pt>
                <c:pt idx="4638">
                  <c:v>80.531999999999996</c:v>
                </c:pt>
                <c:pt idx="4639">
                  <c:v>80.488</c:v>
                </c:pt>
                <c:pt idx="4640">
                  <c:v>80.424999999999997</c:v>
                </c:pt>
                <c:pt idx="4641">
                  <c:v>80.364000000000004</c:v>
                </c:pt>
                <c:pt idx="4642">
                  <c:v>80.313000000000002</c:v>
                </c:pt>
                <c:pt idx="4643">
                  <c:v>80.266999999999996</c:v>
                </c:pt>
                <c:pt idx="4644">
                  <c:v>80.201999999999998</c:v>
                </c:pt>
                <c:pt idx="4645">
                  <c:v>80.159000000000006</c:v>
                </c:pt>
                <c:pt idx="4646">
                  <c:v>80.108999999999995</c:v>
                </c:pt>
                <c:pt idx="4647">
                  <c:v>80.055000000000007</c:v>
                </c:pt>
                <c:pt idx="4648">
                  <c:v>80.006</c:v>
                </c:pt>
                <c:pt idx="4649">
                  <c:v>79.968000000000004</c:v>
                </c:pt>
                <c:pt idx="4650">
                  <c:v>79.908000000000001</c:v>
                </c:pt>
                <c:pt idx="4651">
                  <c:v>79.872</c:v>
                </c:pt>
                <c:pt idx="4652">
                  <c:v>79.831999999999994</c:v>
                </c:pt>
                <c:pt idx="4653">
                  <c:v>79.760999999999996</c:v>
                </c:pt>
                <c:pt idx="4654">
                  <c:v>79.712000000000003</c:v>
                </c:pt>
                <c:pt idx="4655">
                  <c:v>79.667000000000002</c:v>
                </c:pt>
                <c:pt idx="4656">
                  <c:v>79.602999999999994</c:v>
                </c:pt>
                <c:pt idx="4657">
                  <c:v>79.554000000000002</c:v>
                </c:pt>
                <c:pt idx="4658">
                  <c:v>79.513000000000005</c:v>
                </c:pt>
                <c:pt idx="4659">
                  <c:v>79.459999999999994</c:v>
                </c:pt>
                <c:pt idx="4660">
                  <c:v>79.417000000000002</c:v>
                </c:pt>
                <c:pt idx="4661">
                  <c:v>79.384</c:v>
                </c:pt>
                <c:pt idx="4662">
                  <c:v>79.334000000000003</c:v>
                </c:pt>
                <c:pt idx="4663">
                  <c:v>79.296000000000006</c:v>
                </c:pt>
                <c:pt idx="4664">
                  <c:v>79.254999999999995</c:v>
                </c:pt>
                <c:pt idx="4665">
                  <c:v>79.186999999999998</c:v>
                </c:pt>
                <c:pt idx="4666">
                  <c:v>79.156999999999996</c:v>
                </c:pt>
                <c:pt idx="4667">
                  <c:v>79.114999999999995</c:v>
                </c:pt>
                <c:pt idx="4668">
                  <c:v>79.054000000000002</c:v>
                </c:pt>
                <c:pt idx="4669">
                  <c:v>79.001999999999995</c:v>
                </c:pt>
                <c:pt idx="4670">
                  <c:v>78.968000000000004</c:v>
                </c:pt>
                <c:pt idx="4671">
                  <c:v>78.906999999999996</c:v>
                </c:pt>
                <c:pt idx="4672">
                  <c:v>78.866</c:v>
                </c:pt>
                <c:pt idx="4673">
                  <c:v>78.825000000000003</c:v>
                </c:pt>
                <c:pt idx="4674">
                  <c:v>78.775000000000006</c:v>
                </c:pt>
                <c:pt idx="4675">
                  <c:v>78.741</c:v>
                </c:pt>
                <c:pt idx="4676">
                  <c:v>78.706999999999994</c:v>
                </c:pt>
                <c:pt idx="4677">
                  <c:v>78.649000000000001</c:v>
                </c:pt>
                <c:pt idx="4678">
                  <c:v>78.603999999999999</c:v>
                </c:pt>
                <c:pt idx="4679">
                  <c:v>78.573999999999998</c:v>
                </c:pt>
                <c:pt idx="4680">
                  <c:v>78.516999999999996</c:v>
                </c:pt>
                <c:pt idx="4681">
                  <c:v>78.480999999999995</c:v>
                </c:pt>
                <c:pt idx="4682">
                  <c:v>78.444999999999993</c:v>
                </c:pt>
                <c:pt idx="4683">
                  <c:v>78.388000000000005</c:v>
                </c:pt>
                <c:pt idx="4684">
                  <c:v>78.346000000000004</c:v>
                </c:pt>
                <c:pt idx="4685">
                  <c:v>78.305000000000007</c:v>
                </c:pt>
                <c:pt idx="4686">
                  <c:v>78.257999999999996</c:v>
                </c:pt>
                <c:pt idx="4687">
                  <c:v>78.224000000000004</c:v>
                </c:pt>
                <c:pt idx="4688">
                  <c:v>78.19</c:v>
                </c:pt>
                <c:pt idx="4689">
                  <c:v>78.144000000000005</c:v>
                </c:pt>
                <c:pt idx="4690">
                  <c:v>78.114999999999995</c:v>
                </c:pt>
                <c:pt idx="4691">
                  <c:v>78.078999999999994</c:v>
                </c:pt>
                <c:pt idx="4692">
                  <c:v>78.018000000000001</c:v>
                </c:pt>
                <c:pt idx="4693">
                  <c:v>77.977000000000004</c:v>
                </c:pt>
                <c:pt idx="4694">
                  <c:v>77.936000000000007</c:v>
                </c:pt>
                <c:pt idx="4695">
                  <c:v>77.896000000000001</c:v>
                </c:pt>
                <c:pt idx="4696">
                  <c:v>77.855000000000004</c:v>
                </c:pt>
                <c:pt idx="4697">
                  <c:v>77.820999999999998</c:v>
                </c:pt>
                <c:pt idx="4698">
                  <c:v>77.771000000000001</c:v>
                </c:pt>
                <c:pt idx="4699">
                  <c:v>77.736999999999995</c:v>
                </c:pt>
                <c:pt idx="4700">
                  <c:v>77.706000000000003</c:v>
                </c:pt>
                <c:pt idx="4701">
                  <c:v>77.67</c:v>
                </c:pt>
                <c:pt idx="4702">
                  <c:v>77.64</c:v>
                </c:pt>
                <c:pt idx="4703">
                  <c:v>77.602000000000004</c:v>
                </c:pt>
                <c:pt idx="4704">
                  <c:v>77.563000000000002</c:v>
                </c:pt>
                <c:pt idx="4705">
                  <c:v>77.531999999999996</c:v>
                </c:pt>
                <c:pt idx="4706">
                  <c:v>77.495000000000005</c:v>
                </c:pt>
                <c:pt idx="4707">
                  <c:v>77.454999999999998</c:v>
                </c:pt>
                <c:pt idx="4708">
                  <c:v>77.415999999999997</c:v>
                </c:pt>
                <c:pt idx="4709">
                  <c:v>77.384</c:v>
                </c:pt>
                <c:pt idx="4710">
                  <c:v>77.33</c:v>
                </c:pt>
                <c:pt idx="4711">
                  <c:v>77.287000000000006</c:v>
                </c:pt>
                <c:pt idx="4712">
                  <c:v>77.257999999999996</c:v>
                </c:pt>
                <c:pt idx="4713">
                  <c:v>77.225999999999999</c:v>
                </c:pt>
                <c:pt idx="4714">
                  <c:v>77.188000000000002</c:v>
                </c:pt>
                <c:pt idx="4715">
                  <c:v>77.158000000000001</c:v>
                </c:pt>
                <c:pt idx="4716">
                  <c:v>77.114999999999995</c:v>
                </c:pt>
                <c:pt idx="4717">
                  <c:v>77.081999999999994</c:v>
                </c:pt>
                <c:pt idx="4718">
                  <c:v>77.061000000000007</c:v>
                </c:pt>
                <c:pt idx="4719">
                  <c:v>77.021000000000001</c:v>
                </c:pt>
                <c:pt idx="4720">
                  <c:v>76.983999999999995</c:v>
                </c:pt>
                <c:pt idx="4721">
                  <c:v>76.942999999999998</c:v>
                </c:pt>
                <c:pt idx="4722">
                  <c:v>76.903000000000006</c:v>
                </c:pt>
                <c:pt idx="4723">
                  <c:v>76.873999999999995</c:v>
                </c:pt>
                <c:pt idx="4724">
                  <c:v>76.846000000000004</c:v>
                </c:pt>
                <c:pt idx="4725">
                  <c:v>76.805999999999997</c:v>
                </c:pt>
                <c:pt idx="4726">
                  <c:v>76.783000000000001</c:v>
                </c:pt>
                <c:pt idx="4727">
                  <c:v>76.756</c:v>
                </c:pt>
                <c:pt idx="4728">
                  <c:v>76.716999999999999</c:v>
                </c:pt>
                <c:pt idx="4729">
                  <c:v>76.688000000000002</c:v>
                </c:pt>
                <c:pt idx="4730">
                  <c:v>76.656000000000006</c:v>
                </c:pt>
                <c:pt idx="4731">
                  <c:v>76.616</c:v>
                </c:pt>
                <c:pt idx="4732">
                  <c:v>76.585999999999999</c:v>
                </c:pt>
                <c:pt idx="4733">
                  <c:v>76.558999999999997</c:v>
                </c:pt>
                <c:pt idx="4734">
                  <c:v>76.501999999999995</c:v>
                </c:pt>
                <c:pt idx="4735">
                  <c:v>76.477999999999994</c:v>
                </c:pt>
                <c:pt idx="4736">
                  <c:v>76.447999999999993</c:v>
                </c:pt>
                <c:pt idx="4737">
                  <c:v>76.400999999999996</c:v>
                </c:pt>
                <c:pt idx="4738">
                  <c:v>76.373999999999995</c:v>
                </c:pt>
                <c:pt idx="4739">
                  <c:v>76.350999999999999</c:v>
                </c:pt>
                <c:pt idx="4740">
                  <c:v>76.311999999999998</c:v>
                </c:pt>
                <c:pt idx="4741">
                  <c:v>76.292000000000002</c:v>
                </c:pt>
                <c:pt idx="4742">
                  <c:v>76.268000000000001</c:v>
                </c:pt>
                <c:pt idx="4743">
                  <c:v>76.228999999999999</c:v>
                </c:pt>
                <c:pt idx="4744">
                  <c:v>76.203999999999994</c:v>
                </c:pt>
                <c:pt idx="4745">
                  <c:v>76.161000000000001</c:v>
                </c:pt>
                <c:pt idx="4746">
                  <c:v>76.125</c:v>
                </c:pt>
                <c:pt idx="4747">
                  <c:v>76.096000000000004</c:v>
                </c:pt>
                <c:pt idx="4748">
                  <c:v>76.070999999999998</c:v>
                </c:pt>
                <c:pt idx="4749">
                  <c:v>76.025000000000006</c:v>
                </c:pt>
                <c:pt idx="4750">
                  <c:v>75.992000000000004</c:v>
                </c:pt>
                <c:pt idx="4751">
                  <c:v>75.966999999999999</c:v>
                </c:pt>
                <c:pt idx="4752">
                  <c:v>75.935000000000002</c:v>
                </c:pt>
                <c:pt idx="4753">
                  <c:v>75.908000000000001</c:v>
                </c:pt>
                <c:pt idx="4754">
                  <c:v>75.888000000000005</c:v>
                </c:pt>
                <c:pt idx="4755">
                  <c:v>75.849000000000004</c:v>
                </c:pt>
                <c:pt idx="4756">
                  <c:v>75.825999999999993</c:v>
                </c:pt>
                <c:pt idx="4757">
                  <c:v>75.798000000000002</c:v>
                </c:pt>
                <c:pt idx="4758">
                  <c:v>75.772999999999996</c:v>
                </c:pt>
                <c:pt idx="4759">
                  <c:v>75.738</c:v>
                </c:pt>
                <c:pt idx="4760">
                  <c:v>75.712000000000003</c:v>
                </c:pt>
                <c:pt idx="4761">
                  <c:v>75.680000000000007</c:v>
                </c:pt>
                <c:pt idx="4762">
                  <c:v>75.643000000000001</c:v>
                </c:pt>
                <c:pt idx="4763">
                  <c:v>75.623000000000005</c:v>
                </c:pt>
                <c:pt idx="4764">
                  <c:v>75.59</c:v>
                </c:pt>
                <c:pt idx="4765">
                  <c:v>75.575999999999993</c:v>
                </c:pt>
                <c:pt idx="4766">
                  <c:v>75.551000000000002</c:v>
                </c:pt>
                <c:pt idx="4767">
                  <c:v>75.515000000000001</c:v>
                </c:pt>
                <c:pt idx="4768">
                  <c:v>75.492000000000004</c:v>
                </c:pt>
                <c:pt idx="4769">
                  <c:v>75.478999999999999</c:v>
                </c:pt>
                <c:pt idx="4770">
                  <c:v>75.442999999999998</c:v>
                </c:pt>
                <c:pt idx="4771">
                  <c:v>75.415999999999997</c:v>
                </c:pt>
                <c:pt idx="4772">
                  <c:v>75.388999999999996</c:v>
                </c:pt>
                <c:pt idx="4773">
                  <c:v>75.356999999999999</c:v>
                </c:pt>
                <c:pt idx="4774">
                  <c:v>75.340999999999994</c:v>
                </c:pt>
                <c:pt idx="4775">
                  <c:v>75.313999999999993</c:v>
                </c:pt>
                <c:pt idx="4776">
                  <c:v>75.292000000000002</c:v>
                </c:pt>
                <c:pt idx="4777">
                  <c:v>75.271000000000001</c:v>
                </c:pt>
                <c:pt idx="4778">
                  <c:v>75.248999999999995</c:v>
                </c:pt>
                <c:pt idx="4779">
                  <c:v>75.221000000000004</c:v>
                </c:pt>
                <c:pt idx="4780">
                  <c:v>75.198999999999998</c:v>
                </c:pt>
                <c:pt idx="4781">
                  <c:v>75.174000000000007</c:v>
                </c:pt>
                <c:pt idx="4782">
                  <c:v>75.152000000000001</c:v>
                </c:pt>
                <c:pt idx="4783">
                  <c:v>75.132999999999996</c:v>
                </c:pt>
                <c:pt idx="4784">
                  <c:v>75.113</c:v>
                </c:pt>
                <c:pt idx="4785">
                  <c:v>75.084000000000003</c:v>
                </c:pt>
                <c:pt idx="4786">
                  <c:v>75.063999999999993</c:v>
                </c:pt>
                <c:pt idx="4787">
                  <c:v>75.048000000000002</c:v>
                </c:pt>
                <c:pt idx="4788">
                  <c:v>75.022999999999996</c:v>
                </c:pt>
                <c:pt idx="4789">
                  <c:v>75</c:v>
                </c:pt>
                <c:pt idx="4790">
                  <c:v>74.986999999999995</c:v>
                </c:pt>
                <c:pt idx="4791">
                  <c:v>74.965999999999994</c:v>
                </c:pt>
                <c:pt idx="4792">
                  <c:v>74.956999999999994</c:v>
                </c:pt>
                <c:pt idx="4793">
                  <c:v>74.944000000000003</c:v>
                </c:pt>
                <c:pt idx="4794">
                  <c:v>74.915000000000006</c:v>
                </c:pt>
                <c:pt idx="4795">
                  <c:v>74.903000000000006</c:v>
                </c:pt>
                <c:pt idx="4796">
                  <c:v>74.876000000000005</c:v>
                </c:pt>
                <c:pt idx="4797">
                  <c:v>74.850999999999999</c:v>
                </c:pt>
                <c:pt idx="4798">
                  <c:v>74.823999999999998</c:v>
                </c:pt>
                <c:pt idx="4799">
                  <c:v>74.804000000000002</c:v>
                </c:pt>
                <c:pt idx="4800">
                  <c:v>74.781999999999996</c:v>
                </c:pt>
                <c:pt idx="4801">
                  <c:v>74.763999999999996</c:v>
                </c:pt>
                <c:pt idx="4802">
                  <c:v>74.747</c:v>
                </c:pt>
                <c:pt idx="4803">
                  <c:v>74.724999999999994</c:v>
                </c:pt>
                <c:pt idx="4804">
                  <c:v>74.712000000000003</c:v>
                </c:pt>
                <c:pt idx="4805">
                  <c:v>74.7</c:v>
                </c:pt>
                <c:pt idx="4806">
                  <c:v>74.674999999999997</c:v>
                </c:pt>
                <c:pt idx="4807">
                  <c:v>74.656999999999996</c:v>
                </c:pt>
                <c:pt idx="4808">
                  <c:v>74.635000000000005</c:v>
                </c:pt>
                <c:pt idx="4809">
                  <c:v>74.614000000000004</c:v>
                </c:pt>
                <c:pt idx="4810">
                  <c:v>74.593999999999994</c:v>
                </c:pt>
                <c:pt idx="4811">
                  <c:v>74.570999999999998</c:v>
                </c:pt>
                <c:pt idx="4812">
                  <c:v>74.545000000000002</c:v>
                </c:pt>
                <c:pt idx="4813">
                  <c:v>74.528999999999996</c:v>
                </c:pt>
                <c:pt idx="4814">
                  <c:v>74.516999999999996</c:v>
                </c:pt>
                <c:pt idx="4815">
                  <c:v>74.501999999999995</c:v>
                </c:pt>
                <c:pt idx="4816">
                  <c:v>74.483999999999995</c:v>
                </c:pt>
                <c:pt idx="4817">
                  <c:v>74.483999999999995</c:v>
                </c:pt>
                <c:pt idx="4818">
                  <c:v>74.456000000000003</c:v>
                </c:pt>
                <c:pt idx="4819">
                  <c:v>74.436000000000007</c:v>
                </c:pt>
                <c:pt idx="4820">
                  <c:v>74.423000000000002</c:v>
                </c:pt>
                <c:pt idx="4821">
                  <c:v>74.405000000000001</c:v>
                </c:pt>
                <c:pt idx="4822">
                  <c:v>74.387</c:v>
                </c:pt>
                <c:pt idx="4823">
                  <c:v>74.369</c:v>
                </c:pt>
                <c:pt idx="4824">
                  <c:v>74.347999999999999</c:v>
                </c:pt>
                <c:pt idx="4825">
                  <c:v>74.331999999999994</c:v>
                </c:pt>
                <c:pt idx="4826">
                  <c:v>74.311999999999998</c:v>
                </c:pt>
                <c:pt idx="4827">
                  <c:v>74.293999999999997</c:v>
                </c:pt>
                <c:pt idx="4828">
                  <c:v>74.283000000000001</c:v>
                </c:pt>
                <c:pt idx="4829">
                  <c:v>74.272000000000006</c:v>
                </c:pt>
                <c:pt idx="4830">
                  <c:v>74.254000000000005</c:v>
                </c:pt>
                <c:pt idx="4831">
                  <c:v>74.251000000000005</c:v>
                </c:pt>
                <c:pt idx="4832">
                  <c:v>74.236000000000004</c:v>
                </c:pt>
                <c:pt idx="4833">
                  <c:v>74.221999999999994</c:v>
                </c:pt>
                <c:pt idx="4834">
                  <c:v>74.218000000000004</c:v>
                </c:pt>
                <c:pt idx="4835">
                  <c:v>74.2</c:v>
                </c:pt>
                <c:pt idx="4836">
                  <c:v>74.179000000000002</c:v>
                </c:pt>
                <c:pt idx="4837">
                  <c:v>74.164000000000001</c:v>
                </c:pt>
                <c:pt idx="4838">
                  <c:v>74.156999999999996</c:v>
                </c:pt>
                <c:pt idx="4839">
                  <c:v>74.132000000000005</c:v>
                </c:pt>
                <c:pt idx="4840">
                  <c:v>74.120999999999995</c:v>
                </c:pt>
                <c:pt idx="4841">
                  <c:v>74.11</c:v>
                </c:pt>
                <c:pt idx="4842">
                  <c:v>74.099000000000004</c:v>
                </c:pt>
                <c:pt idx="4843">
                  <c:v>74.093999999999994</c:v>
                </c:pt>
                <c:pt idx="4844">
                  <c:v>74.088999999999999</c:v>
                </c:pt>
                <c:pt idx="4845">
                  <c:v>74.078000000000003</c:v>
                </c:pt>
                <c:pt idx="4846">
                  <c:v>74.070999999999998</c:v>
                </c:pt>
                <c:pt idx="4847">
                  <c:v>74.06</c:v>
                </c:pt>
                <c:pt idx="4848">
                  <c:v>74.037999999999997</c:v>
                </c:pt>
                <c:pt idx="4849">
                  <c:v>74.022000000000006</c:v>
                </c:pt>
                <c:pt idx="4850">
                  <c:v>74.013000000000005</c:v>
                </c:pt>
                <c:pt idx="4851">
                  <c:v>74.006</c:v>
                </c:pt>
                <c:pt idx="4852">
                  <c:v>73.997</c:v>
                </c:pt>
                <c:pt idx="4853">
                  <c:v>73.980999999999995</c:v>
                </c:pt>
                <c:pt idx="4854">
                  <c:v>73.965999999999994</c:v>
                </c:pt>
                <c:pt idx="4855">
                  <c:v>73.963999999999999</c:v>
                </c:pt>
                <c:pt idx="4856">
                  <c:v>73.954999999999998</c:v>
                </c:pt>
                <c:pt idx="4857">
                  <c:v>73.941000000000003</c:v>
                </c:pt>
                <c:pt idx="4858">
                  <c:v>73.936000000000007</c:v>
                </c:pt>
                <c:pt idx="4859">
                  <c:v>73.933999999999997</c:v>
                </c:pt>
                <c:pt idx="4860">
                  <c:v>73.912000000000006</c:v>
                </c:pt>
                <c:pt idx="4861">
                  <c:v>73.906999999999996</c:v>
                </c:pt>
                <c:pt idx="4862">
                  <c:v>73.887</c:v>
                </c:pt>
                <c:pt idx="4863">
                  <c:v>73.88</c:v>
                </c:pt>
                <c:pt idx="4864">
                  <c:v>73.870999999999995</c:v>
                </c:pt>
                <c:pt idx="4865">
                  <c:v>73.853999999999999</c:v>
                </c:pt>
                <c:pt idx="4866">
                  <c:v>73.846999999999994</c:v>
                </c:pt>
                <c:pt idx="4867">
                  <c:v>73.850999999999999</c:v>
                </c:pt>
                <c:pt idx="4868">
                  <c:v>73.835999999999999</c:v>
                </c:pt>
                <c:pt idx="4869">
                  <c:v>73.832999999999998</c:v>
                </c:pt>
                <c:pt idx="4870">
                  <c:v>73.828999999999994</c:v>
                </c:pt>
                <c:pt idx="4871">
                  <c:v>73.825000000000003</c:v>
                </c:pt>
                <c:pt idx="4872">
                  <c:v>73.813999999999993</c:v>
                </c:pt>
                <c:pt idx="4873">
                  <c:v>73.811000000000007</c:v>
                </c:pt>
                <c:pt idx="4874">
                  <c:v>73.796000000000006</c:v>
                </c:pt>
                <c:pt idx="4875">
                  <c:v>73.778999999999996</c:v>
                </c:pt>
                <c:pt idx="4876">
                  <c:v>73.78</c:v>
                </c:pt>
                <c:pt idx="4877">
                  <c:v>73.775000000000006</c:v>
                </c:pt>
                <c:pt idx="4878">
                  <c:v>73.768000000000001</c:v>
                </c:pt>
                <c:pt idx="4879">
                  <c:v>73.768000000000001</c:v>
                </c:pt>
                <c:pt idx="4880">
                  <c:v>73.766999999999996</c:v>
                </c:pt>
                <c:pt idx="4881">
                  <c:v>73.760000000000005</c:v>
                </c:pt>
                <c:pt idx="4882">
                  <c:v>73.762</c:v>
                </c:pt>
                <c:pt idx="4883">
                  <c:v>73.756</c:v>
                </c:pt>
                <c:pt idx="4884">
                  <c:v>73.753</c:v>
                </c:pt>
                <c:pt idx="4885">
                  <c:v>73.747</c:v>
                </c:pt>
                <c:pt idx="4886">
                  <c:v>73.745000000000005</c:v>
                </c:pt>
                <c:pt idx="4887">
                  <c:v>73.734999999999999</c:v>
                </c:pt>
                <c:pt idx="4888">
                  <c:v>73.721999999999994</c:v>
                </c:pt>
                <c:pt idx="4889">
                  <c:v>73.712999999999994</c:v>
                </c:pt>
                <c:pt idx="4890">
                  <c:v>73.709000000000003</c:v>
                </c:pt>
                <c:pt idx="4891">
                  <c:v>73.709000000000003</c:v>
                </c:pt>
                <c:pt idx="4892">
                  <c:v>73.706000000000003</c:v>
                </c:pt>
                <c:pt idx="4893">
                  <c:v>73.709000000000003</c:v>
                </c:pt>
                <c:pt idx="4894">
                  <c:v>73.703999999999994</c:v>
                </c:pt>
                <c:pt idx="4895">
                  <c:v>73.697999999999993</c:v>
                </c:pt>
                <c:pt idx="4896">
                  <c:v>73.697999999999993</c:v>
                </c:pt>
                <c:pt idx="4897">
                  <c:v>73.691000000000003</c:v>
                </c:pt>
                <c:pt idx="4898">
                  <c:v>73.691000000000003</c:v>
                </c:pt>
                <c:pt idx="4899">
                  <c:v>73.694999999999993</c:v>
                </c:pt>
                <c:pt idx="4900">
                  <c:v>73.691000000000003</c:v>
                </c:pt>
                <c:pt idx="4901">
                  <c:v>73.683999999999997</c:v>
                </c:pt>
                <c:pt idx="4902">
                  <c:v>73.668999999999997</c:v>
                </c:pt>
                <c:pt idx="4903">
                  <c:v>73.673000000000002</c:v>
                </c:pt>
                <c:pt idx="4904">
                  <c:v>73.676000000000002</c:v>
                </c:pt>
                <c:pt idx="4905">
                  <c:v>73.665000000000006</c:v>
                </c:pt>
                <c:pt idx="4906">
                  <c:v>73.668999999999997</c:v>
                </c:pt>
                <c:pt idx="4907">
                  <c:v>73.668999999999997</c:v>
                </c:pt>
                <c:pt idx="4908">
                  <c:v>73.668999999999997</c:v>
                </c:pt>
                <c:pt idx="4909">
                  <c:v>73.668999999999997</c:v>
                </c:pt>
                <c:pt idx="4910">
                  <c:v>73.668999999999997</c:v>
                </c:pt>
                <c:pt idx="4911">
                  <c:v>73.653999999999996</c:v>
                </c:pt>
                <c:pt idx="4912">
                  <c:v>73.656000000000006</c:v>
                </c:pt>
                <c:pt idx="4913">
                  <c:v>73.647000000000006</c:v>
                </c:pt>
                <c:pt idx="4914">
                  <c:v>73.64</c:v>
                </c:pt>
                <c:pt idx="4915">
                  <c:v>73.632999999999996</c:v>
                </c:pt>
                <c:pt idx="4916">
                  <c:v>73.632999999999996</c:v>
                </c:pt>
                <c:pt idx="4917">
                  <c:v>73.629000000000005</c:v>
                </c:pt>
                <c:pt idx="4918">
                  <c:v>73.623000000000005</c:v>
                </c:pt>
                <c:pt idx="4919">
                  <c:v>73.625</c:v>
                </c:pt>
                <c:pt idx="4920">
                  <c:v>73.617999999999995</c:v>
                </c:pt>
                <c:pt idx="4921">
                  <c:v>73.616</c:v>
                </c:pt>
                <c:pt idx="4922">
                  <c:v>73.611000000000004</c:v>
                </c:pt>
                <c:pt idx="4923">
                  <c:v>73.599999999999994</c:v>
                </c:pt>
                <c:pt idx="4924">
                  <c:v>73.590999999999994</c:v>
                </c:pt>
                <c:pt idx="4925">
                  <c:v>73.581999999999994</c:v>
                </c:pt>
                <c:pt idx="4926">
                  <c:v>73.575000000000003</c:v>
                </c:pt>
                <c:pt idx="4927">
                  <c:v>73.578000000000003</c:v>
                </c:pt>
                <c:pt idx="4928">
                  <c:v>73.578000000000003</c:v>
                </c:pt>
                <c:pt idx="4929">
                  <c:v>73.566999999999993</c:v>
                </c:pt>
                <c:pt idx="4930">
                  <c:v>73.566999999999993</c:v>
                </c:pt>
                <c:pt idx="4931">
                  <c:v>73.570999999999998</c:v>
                </c:pt>
                <c:pt idx="4932">
                  <c:v>73.578000000000003</c:v>
                </c:pt>
                <c:pt idx="4933">
                  <c:v>73.578000000000003</c:v>
                </c:pt>
                <c:pt idx="4934">
                  <c:v>73.566999999999993</c:v>
                </c:pt>
                <c:pt idx="4935">
                  <c:v>73.563000000000002</c:v>
                </c:pt>
                <c:pt idx="4936">
                  <c:v>73.554000000000002</c:v>
                </c:pt>
                <c:pt idx="4937">
                  <c:v>73.549000000000007</c:v>
                </c:pt>
                <c:pt idx="4938">
                  <c:v>73.537999999999997</c:v>
                </c:pt>
                <c:pt idx="4939">
                  <c:v>73.537999999999997</c:v>
                </c:pt>
                <c:pt idx="4940">
                  <c:v>73.527000000000001</c:v>
                </c:pt>
                <c:pt idx="4941">
                  <c:v>73.522999999999996</c:v>
                </c:pt>
                <c:pt idx="4942">
                  <c:v>73.522000000000006</c:v>
                </c:pt>
                <c:pt idx="4943">
                  <c:v>73.516000000000005</c:v>
                </c:pt>
                <c:pt idx="4944">
                  <c:v>73.52</c:v>
                </c:pt>
                <c:pt idx="4945">
                  <c:v>73.52</c:v>
                </c:pt>
                <c:pt idx="4946">
                  <c:v>73.512</c:v>
                </c:pt>
                <c:pt idx="4947">
                  <c:v>73.509</c:v>
                </c:pt>
                <c:pt idx="4948">
                  <c:v>73.509</c:v>
                </c:pt>
                <c:pt idx="4949">
                  <c:v>73.501000000000005</c:v>
                </c:pt>
                <c:pt idx="4950">
                  <c:v>73.486999999999995</c:v>
                </c:pt>
                <c:pt idx="4951">
                  <c:v>73.475999999999999</c:v>
                </c:pt>
                <c:pt idx="4952">
                  <c:v>73.468999999999994</c:v>
                </c:pt>
                <c:pt idx="4953">
                  <c:v>73.471999999999994</c:v>
                </c:pt>
                <c:pt idx="4954">
                  <c:v>73.465000000000003</c:v>
                </c:pt>
                <c:pt idx="4955">
                  <c:v>73.465000000000003</c:v>
                </c:pt>
                <c:pt idx="4956">
                  <c:v>73.453999999999994</c:v>
                </c:pt>
                <c:pt idx="4957">
                  <c:v>73.456000000000003</c:v>
                </c:pt>
                <c:pt idx="4958">
                  <c:v>73.447000000000003</c:v>
                </c:pt>
                <c:pt idx="4959">
                  <c:v>73.450999999999993</c:v>
                </c:pt>
                <c:pt idx="4960">
                  <c:v>73.444999999999993</c:v>
                </c:pt>
                <c:pt idx="4961">
                  <c:v>73.44</c:v>
                </c:pt>
                <c:pt idx="4962">
                  <c:v>73.421999999999997</c:v>
                </c:pt>
                <c:pt idx="4963">
                  <c:v>73.411000000000001</c:v>
                </c:pt>
                <c:pt idx="4964">
                  <c:v>73.403999999999996</c:v>
                </c:pt>
                <c:pt idx="4965">
                  <c:v>73.396000000000001</c:v>
                </c:pt>
                <c:pt idx="4966">
                  <c:v>73.394999999999996</c:v>
                </c:pt>
                <c:pt idx="4967">
                  <c:v>73.388999999999996</c:v>
                </c:pt>
                <c:pt idx="4968">
                  <c:v>73.393000000000001</c:v>
                </c:pt>
                <c:pt idx="4969">
                  <c:v>73.38</c:v>
                </c:pt>
                <c:pt idx="4970">
                  <c:v>73.375</c:v>
                </c:pt>
                <c:pt idx="4971">
                  <c:v>73.36</c:v>
                </c:pt>
                <c:pt idx="4972">
                  <c:v>73.361999999999995</c:v>
                </c:pt>
                <c:pt idx="4973">
                  <c:v>73.355999999999995</c:v>
                </c:pt>
                <c:pt idx="4974">
                  <c:v>73.337999999999994</c:v>
                </c:pt>
                <c:pt idx="4975">
                  <c:v>73.328999999999994</c:v>
                </c:pt>
                <c:pt idx="4976">
                  <c:v>73.323999999999998</c:v>
                </c:pt>
                <c:pt idx="4977">
                  <c:v>73.31</c:v>
                </c:pt>
                <c:pt idx="4978">
                  <c:v>73.296999999999997</c:v>
                </c:pt>
                <c:pt idx="4979">
                  <c:v>73.274000000000001</c:v>
                </c:pt>
                <c:pt idx="4980">
                  <c:v>73.263000000000005</c:v>
                </c:pt>
                <c:pt idx="4981">
                  <c:v>73.248000000000005</c:v>
                </c:pt>
                <c:pt idx="4982">
                  <c:v>73.245000000000005</c:v>
                </c:pt>
                <c:pt idx="4983">
                  <c:v>73.23</c:v>
                </c:pt>
                <c:pt idx="4984">
                  <c:v>73.212000000000003</c:v>
                </c:pt>
                <c:pt idx="4985">
                  <c:v>73.197999999999993</c:v>
                </c:pt>
                <c:pt idx="4986">
                  <c:v>73.186999999999998</c:v>
                </c:pt>
                <c:pt idx="4987">
                  <c:v>73.176000000000002</c:v>
                </c:pt>
                <c:pt idx="4988">
                  <c:v>73.173000000000002</c:v>
                </c:pt>
                <c:pt idx="4989">
                  <c:v>73.158000000000001</c:v>
                </c:pt>
                <c:pt idx="4990">
                  <c:v>73.155000000000001</c:v>
                </c:pt>
                <c:pt idx="4991">
                  <c:v>73.147000000000006</c:v>
                </c:pt>
                <c:pt idx="4992">
                  <c:v>73.129000000000005</c:v>
                </c:pt>
                <c:pt idx="4993">
                  <c:v>73.135000000000005</c:v>
                </c:pt>
                <c:pt idx="4994">
                  <c:v>73.126000000000005</c:v>
                </c:pt>
                <c:pt idx="4995">
                  <c:v>73.117999999999995</c:v>
                </c:pt>
                <c:pt idx="4996">
                  <c:v>73.111000000000004</c:v>
                </c:pt>
                <c:pt idx="4997">
                  <c:v>73.099999999999994</c:v>
                </c:pt>
                <c:pt idx="4998">
                  <c:v>73.093000000000004</c:v>
                </c:pt>
                <c:pt idx="4999">
                  <c:v>73.085999999999999</c:v>
                </c:pt>
                <c:pt idx="5000">
                  <c:v>73.072000000000003</c:v>
                </c:pt>
                <c:pt idx="5001">
                  <c:v>73.070999999999998</c:v>
                </c:pt>
                <c:pt idx="5002">
                  <c:v>73.061999999999998</c:v>
                </c:pt>
                <c:pt idx="5003">
                  <c:v>73.054000000000002</c:v>
                </c:pt>
                <c:pt idx="5004">
                  <c:v>73.043000000000006</c:v>
                </c:pt>
                <c:pt idx="5005">
                  <c:v>73.043000000000006</c:v>
                </c:pt>
                <c:pt idx="5006">
                  <c:v>73.034999999999997</c:v>
                </c:pt>
                <c:pt idx="5007">
                  <c:v>73.028000000000006</c:v>
                </c:pt>
                <c:pt idx="5008">
                  <c:v>73.021000000000001</c:v>
                </c:pt>
                <c:pt idx="5009">
                  <c:v>73.025000000000006</c:v>
                </c:pt>
                <c:pt idx="5010">
                  <c:v>73.006</c:v>
                </c:pt>
                <c:pt idx="5011">
                  <c:v>72.997</c:v>
                </c:pt>
                <c:pt idx="5012">
                  <c:v>72.992000000000004</c:v>
                </c:pt>
                <c:pt idx="5013">
                  <c:v>72.988</c:v>
                </c:pt>
                <c:pt idx="5014">
                  <c:v>72.978999999999999</c:v>
                </c:pt>
                <c:pt idx="5015">
                  <c:v>72.962999999999994</c:v>
                </c:pt>
                <c:pt idx="5016">
                  <c:v>72.944999999999993</c:v>
                </c:pt>
                <c:pt idx="5017">
                  <c:v>72.924000000000007</c:v>
                </c:pt>
                <c:pt idx="5018">
                  <c:v>72.902000000000001</c:v>
                </c:pt>
                <c:pt idx="5019">
                  <c:v>72.88</c:v>
                </c:pt>
                <c:pt idx="5020">
                  <c:v>72.866</c:v>
                </c:pt>
                <c:pt idx="5021">
                  <c:v>72.844999999999999</c:v>
                </c:pt>
                <c:pt idx="5022">
                  <c:v>72.825999999999993</c:v>
                </c:pt>
                <c:pt idx="5023">
                  <c:v>72.801000000000002</c:v>
                </c:pt>
                <c:pt idx="5024">
                  <c:v>72.784000000000006</c:v>
                </c:pt>
                <c:pt idx="5025">
                  <c:v>72.754999999999995</c:v>
                </c:pt>
                <c:pt idx="5026">
                  <c:v>72.734999999999999</c:v>
                </c:pt>
                <c:pt idx="5027">
                  <c:v>72.707999999999998</c:v>
                </c:pt>
                <c:pt idx="5028">
                  <c:v>72.69</c:v>
                </c:pt>
                <c:pt idx="5029">
                  <c:v>72.668000000000006</c:v>
                </c:pt>
                <c:pt idx="5030">
                  <c:v>72.643000000000001</c:v>
                </c:pt>
                <c:pt idx="5031">
                  <c:v>72.617999999999995</c:v>
                </c:pt>
                <c:pt idx="5032">
                  <c:v>72.597999999999999</c:v>
                </c:pt>
                <c:pt idx="5033">
                  <c:v>72.575000000000003</c:v>
                </c:pt>
                <c:pt idx="5034">
                  <c:v>72.55</c:v>
                </c:pt>
                <c:pt idx="5035">
                  <c:v>72.531999999999996</c:v>
                </c:pt>
                <c:pt idx="5036">
                  <c:v>72.510000000000005</c:v>
                </c:pt>
                <c:pt idx="5037">
                  <c:v>72.492000000000004</c:v>
                </c:pt>
                <c:pt idx="5038">
                  <c:v>72.477999999999994</c:v>
                </c:pt>
                <c:pt idx="5039">
                  <c:v>72.466999999999999</c:v>
                </c:pt>
                <c:pt idx="5040">
                  <c:v>72.456000000000003</c:v>
                </c:pt>
                <c:pt idx="5041">
                  <c:v>72.44</c:v>
                </c:pt>
                <c:pt idx="5042">
                  <c:v>72.424000000000007</c:v>
                </c:pt>
                <c:pt idx="5043">
                  <c:v>72.41</c:v>
                </c:pt>
                <c:pt idx="5044">
                  <c:v>72.397000000000006</c:v>
                </c:pt>
                <c:pt idx="5045">
                  <c:v>72.384</c:v>
                </c:pt>
                <c:pt idx="5046">
                  <c:v>72.355999999999995</c:v>
                </c:pt>
                <c:pt idx="5047">
                  <c:v>72.335999999999999</c:v>
                </c:pt>
                <c:pt idx="5048">
                  <c:v>72.316000000000003</c:v>
                </c:pt>
                <c:pt idx="5049">
                  <c:v>72.293999999999997</c:v>
                </c:pt>
                <c:pt idx="5050">
                  <c:v>72.284000000000006</c:v>
                </c:pt>
                <c:pt idx="5051">
                  <c:v>72.272999999999996</c:v>
                </c:pt>
                <c:pt idx="5052">
                  <c:v>72.254999999999995</c:v>
                </c:pt>
                <c:pt idx="5053">
                  <c:v>72.245999999999995</c:v>
                </c:pt>
                <c:pt idx="5054">
                  <c:v>72.239999999999995</c:v>
                </c:pt>
                <c:pt idx="5055">
                  <c:v>72.221999999999994</c:v>
                </c:pt>
                <c:pt idx="5056">
                  <c:v>72.203000000000003</c:v>
                </c:pt>
                <c:pt idx="5057">
                  <c:v>72.200999999999993</c:v>
                </c:pt>
                <c:pt idx="5058">
                  <c:v>72.171999999999997</c:v>
                </c:pt>
                <c:pt idx="5059">
                  <c:v>72.152000000000001</c:v>
                </c:pt>
                <c:pt idx="5060">
                  <c:v>72.14</c:v>
                </c:pt>
                <c:pt idx="5061">
                  <c:v>72.129000000000005</c:v>
                </c:pt>
                <c:pt idx="5062">
                  <c:v>72.116</c:v>
                </c:pt>
                <c:pt idx="5063">
                  <c:v>72.106999999999999</c:v>
                </c:pt>
                <c:pt idx="5064">
                  <c:v>72.096999999999994</c:v>
                </c:pt>
                <c:pt idx="5065">
                  <c:v>72.078999999999994</c:v>
                </c:pt>
                <c:pt idx="5066">
                  <c:v>72.075000000000003</c:v>
                </c:pt>
                <c:pt idx="5067">
                  <c:v>72.057000000000002</c:v>
                </c:pt>
                <c:pt idx="5068">
                  <c:v>72.039000000000001</c:v>
                </c:pt>
                <c:pt idx="5069">
                  <c:v>72.034999999999997</c:v>
                </c:pt>
                <c:pt idx="5070">
                  <c:v>72.016999999999996</c:v>
                </c:pt>
                <c:pt idx="5071">
                  <c:v>72.004999999999995</c:v>
                </c:pt>
                <c:pt idx="5072">
                  <c:v>71.989000000000004</c:v>
                </c:pt>
                <c:pt idx="5073">
                  <c:v>71.977999999999994</c:v>
                </c:pt>
                <c:pt idx="5074">
                  <c:v>71.962000000000003</c:v>
                </c:pt>
                <c:pt idx="5075">
                  <c:v>71.953000000000003</c:v>
                </c:pt>
                <c:pt idx="5076">
                  <c:v>71.938000000000002</c:v>
                </c:pt>
                <c:pt idx="5077">
                  <c:v>71.926000000000002</c:v>
                </c:pt>
                <c:pt idx="5078">
                  <c:v>71.912999999999997</c:v>
                </c:pt>
                <c:pt idx="5079">
                  <c:v>71.888000000000005</c:v>
                </c:pt>
                <c:pt idx="5080">
                  <c:v>71.888000000000005</c:v>
                </c:pt>
                <c:pt idx="5081">
                  <c:v>71.87</c:v>
                </c:pt>
                <c:pt idx="5082">
                  <c:v>71.837999999999994</c:v>
                </c:pt>
                <c:pt idx="5083">
                  <c:v>71.820999999999998</c:v>
                </c:pt>
                <c:pt idx="5084">
                  <c:v>71.802000000000007</c:v>
                </c:pt>
                <c:pt idx="5085">
                  <c:v>71.78</c:v>
                </c:pt>
                <c:pt idx="5086">
                  <c:v>71.762</c:v>
                </c:pt>
                <c:pt idx="5087">
                  <c:v>71.754999999999995</c:v>
                </c:pt>
                <c:pt idx="5088">
                  <c:v>71.736999999999995</c:v>
                </c:pt>
                <c:pt idx="5089">
                  <c:v>71.727999999999994</c:v>
                </c:pt>
                <c:pt idx="5090">
                  <c:v>71.712000000000003</c:v>
                </c:pt>
                <c:pt idx="5091">
                  <c:v>71.703999999999994</c:v>
                </c:pt>
                <c:pt idx="5092">
                  <c:v>71.688000000000002</c:v>
                </c:pt>
                <c:pt idx="5093">
                  <c:v>71.676000000000002</c:v>
                </c:pt>
                <c:pt idx="5094">
                  <c:v>71.658000000000001</c:v>
                </c:pt>
                <c:pt idx="5095">
                  <c:v>71.647000000000006</c:v>
                </c:pt>
                <c:pt idx="5096">
                  <c:v>71.632999999999996</c:v>
                </c:pt>
                <c:pt idx="5097">
                  <c:v>71.622</c:v>
                </c:pt>
                <c:pt idx="5098">
                  <c:v>71.597999999999999</c:v>
                </c:pt>
                <c:pt idx="5099">
                  <c:v>71.578999999999994</c:v>
                </c:pt>
                <c:pt idx="5100">
                  <c:v>71.563999999999993</c:v>
                </c:pt>
                <c:pt idx="5101">
                  <c:v>71.557000000000002</c:v>
                </c:pt>
                <c:pt idx="5102">
                  <c:v>71.546000000000006</c:v>
                </c:pt>
                <c:pt idx="5103">
                  <c:v>71.542000000000002</c:v>
                </c:pt>
                <c:pt idx="5104">
                  <c:v>71.516999999999996</c:v>
                </c:pt>
                <c:pt idx="5105">
                  <c:v>71.510000000000005</c:v>
                </c:pt>
                <c:pt idx="5106">
                  <c:v>71.489000000000004</c:v>
                </c:pt>
                <c:pt idx="5107">
                  <c:v>71.471000000000004</c:v>
                </c:pt>
                <c:pt idx="5108">
                  <c:v>71.471000000000004</c:v>
                </c:pt>
                <c:pt idx="5109">
                  <c:v>71.444999999999993</c:v>
                </c:pt>
                <c:pt idx="5110">
                  <c:v>71.421999999999997</c:v>
                </c:pt>
                <c:pt idx="5111">
                  <c:v>71.406000000000006</c:v>
                </c:pt>
                <c:pt idx="5112">
                  <c:v>71.384</c:v>
                </c:pt>
                <c:pt idx="5113">
                  <c:v>71.376999999999995</c:v>
                </c:pt>
                <c:pt idx="5114">
                  <c:v>71.363</c:v>
                </c:pt>
                <c:pt idx="5115">
                  <c:v>71.347999999999999</c:v>
                </c:pt>
                <c:pt idx="5116">
                  <c:v>71.337999999999994</c:v>
                </c:pt>
                <c:pt idx="5117">
                  <c:v>71.337000000000003</c:v>
                </c:pt>
                <c:pt idx="5118">
                  <c:v>71.305000000000007</c:v>
                </c:pt>
                <c:pt idx="5119">
                  <c:v>71.292000000000002</c:v>
                </c:pt>
                <c:pt idx="5120">
                  <c:v>71.275999999999996</c:v>
                </c:pt>
                <c:pt idx="5121">
                  <c:v>71.265000000000001</c:v>
                </c:pt>
                <c:pt idx="5122">
                  <c:v>71.244</c:v>
                </c:pt>
                <c:pt idx="5123">
                  <c:v>71.233000000000004</c:v>
                </c:pt>
                <c:pt idx="5124">
                  <c:v>71.212000000000003</c:v>
                </c:pt>
                <c:pt idx="5125">
                  <c:v>71.200999999999993</c:v>
                </c:pt>
                <c:pt idx="5126">
                  <c:v>71.179000000000002</c:v>
                </c:pt>
                <c:pt idx="5127">
                  <c:v>71.171999999999997</c:v>
                </c:pt>
                <c:pt idx="5128">
                  <c:v>71.165000000000006</c:v>
                </c:pt>
                <c:pt idx="5129">
                  <c:v>71.147000000000006</c:v>
                </c:pt>
                <c:pt idx="5130">
                  <c:v>71.135999999999996</c:v>
                </c:pt>
                <c:pt idx="5131">
                  <c:v>71.138000000000005</c:v>
                </c:pt>
                <c:pt idx="5132">
                  <c:v>71.111000000000004</c:v>
                </c:pt>
                <c:pt idx="5133">
                  <c:v>71.093000000000004</c:v>
                </c:pt>
                <c:pt idx="5134">
                  <c:v>71.088999999999999</c:v>
                </c:pt>
                <c:pt idx="5135">
                  <c:v>71.067999999999998</c:v>
                </c:pt>
                <c:pt idx="5136">
                  <c:v>71.05</c:v>
                </c:pt>
                <c:pt idx="5137">
                  <c:v>71.034999999999997</c:v>
                </c:pt>
                <c:pt idx="5138">
                  <c:v>71.028000000000006</c:v>
                </c:pt>
                <c:pt idx="5139">
                  <c:v>71.013999999999996</c:v>
                </c:pt>
                <c:pt idx="5140">
                  <c:v>71.015000000000001</c:v>
                </c:pt>
                <c:pt idx="5141">
                  <c:v>71.003</c:v>
                </c:pt>
                <c:pt idx="5142">
                  <c:v>70.995999999999995</c:v>
                </c:pt>
                <c:pt idx="5143">
                  <c:v>70.983000000000004</c:v>
                </c:pt>
                <c:pt idx="5144">
                  <c:v>70.995999999999995</c:v>
                </c:pt>
                <c:pt idx="5145">
                  <c:v>70.941999999999993</c:v>
                </c:pt>
                <c:pt idx="5146">
                  <c:v>70.950999999999993</c:v>
                </c:pt>
                <c:pt idx="5147">
                  <c:v>70.941999999999993</c:v>
                </c:pt>
                <c:pt idx="5148">
                  <c:v>70.92</c:v>
                </c:pt>
                <c:pt idx="5149">
                  <c:v>70.915999999999997</c:v>
                </c:pt>
                <c:pt idx="5150">
                  <c:v>70.915999999999997</c:v>
                </c:pt>
                <c:pt idx="5151">
                  <c:v>70.909000000000006</c:v>
                </c:pt>
                <c:pt idx="5152">
                  <c:v>70.896000000000001</c:v>
                </c:pt>
                <c:pt idx="5153">
                  <c:v>70.894999999999996</c:v>
                </c:pt>
                <c:pt idx="5154">
                  <c:v>70.876999999999995</c:v>
                </c:pt>
                <c:pt idx="5155">
                  <c:v>70.876999999999995</c:v>
                </c:pt>
                <c:pt idx="5156">
                  <c:v>70.861999999999995</c:v>
                </c:pt>
                <c:pt idx="5157">
                  <c:v>70.855000000000004</c:v>
                </c:pt>
                <c:pt idx="5158">
                  <c:v>70.850999999999999</c:v>
                </c:pt>
                <c:pt idx="5159">
                  <c:v>70.837000000000003</c:v>
                </c:pt>
                <c:pt idx="5160">
                  <c:v>70.83</c:v>
                </c:pt>
                <c:pt idx="5161">
                  <c:v>70.819000000000003</c:v>
                </c:pt>
                <c:pt idx="5162">
                  <c:v>70.825999999999993</c:v>
                </c:pt>
                <c:pt idx="5163">
                  <c:v>70.805000000000007</c:v>
                </c:pt>
                <c:pt idx="5164">
                  <c:v>70.796000000000006</c:v>
                </c:pt>
                <c:pt idx="5165">
                  <c:v>70.801000000000002</c:v>
                </c:pt>
                <c:pt idx="5166">
                  <c:v>70.801000000000002</c:v>
                </c:pt>
                <c:pt idx="5167">
                  <c:v>70.801000000000002</c:v>
                </c:pt>
                <c:pt idx="5168">
                  <c:v>70.786000000000001</c:v>
                </c:pt>
                <c:pt idx="5169">
                  <c:v>70.778999999999996</c:v>
                </c:pt>
                <c:pt idx="5170">
                  <c:v>70.765000000000001</c:v>
                </c:pt>
                <c:pt idx="5171">
                  <c:v>70.757999999999996</c:v>
                </c:pt>
                <c:pt idx="5172">
                  <c:v>70.75</c:v>
                </c:pt>
                <c:pt idx="5173">
                  <c:v>70.738</c:v>
                </c:pt>
                <c:pt idx="5174">
                  <c:v>70.736000000000004</c:v>
                </c:pt>
                <c:pt idx="5175">
                  <c:v>70.728999999999999</c:v>
                </c:pt>
                <c:pt idx="5176">
                  <c:v>70.722999999999999</c:v>
                </c:pt>
                <c:pt idx="5177">
                  <c:v>70.713999999999999</c:v>
                </c:pt>
                <c:pt idx="5178">
                  <c:v>70.721000000000004</c:v>
                </c:pt>
                <c:pt idx="5179">
                  <c:v>70.703000000000003</c:v>
                </c:pt>
                <c:pt idx="5180">
                  <c:v>70.713999999999999</c:v>
                </c:pt>
                <c:pt idx="5181">
                  <c:v>70.703000000000003</c:v>
                </c:pt>
                <c:pt idx="5182">
                  <c:v>70.694000000000003</c:v>
                </c:pt>
                <c:pt idx="5183">
                  <c:v>70.685000000000002</c:v>
                </c:pt>
                <c:pt idx="5184">
                  <c:v>70.674000000000007</c:v>
                </c:pt>
                <c:pt idx="5185">
                  <c:v>70.665000000000006</c:v>
                </c:pt>
                <c:pt idx="5186">
                  <c:v>70.664000000000001</c:v>
                </c:pt>
                <c:pt idx="5187">
                  <c:v>70.653000000000006</c:v>
                </c:pt>
                <c:pt idx="5188">
                  <c:v>70.658000000000001</c:v>
                </c:pt>
                <c:pt idx="5189">
                  <c:v>70.644999999999996</c:v>
                </c:pt>
                <c:pt idx="5190">
                  <c:v>70.649000000000001</c:v>
                </c:pt>
                <c:pt idx="5191">
                  <c:v>70.644999999999996</c:v>
                </c:pt>
                <c:pt idx="5192">
                  <c:v>70.635000000000005</c:v>
                </c:pt>
                <c:pt idx="5193">
                  <c:v>70.626999999999995</c:v>
                </c:pt>
                <c:pt idx="5194">
                  <c:v>70.629000000000005</c:v>
                </c:pt>
                <c:pt idx="5195">
                  <c:v>70.631</c:v>
                </c:pt>
                <c:pt idx="5196">
                  <c:v>70.62</c:v>
                </c:pt>
                <c:pt idx="5197">
                  <c:v>70.613</c:v>
                </c:pt>
                <c:pt idx="5198">
                  <c:v>70.602000000000004</c:v>
                </c:pt>
                <c:pt idx="5199">
                  <c:v>70.605999999999995</c:v>
                </c:pt>
                <c:pt idx="5200">
                  <c:v>70.594999999999999</c:v>
                </c:pt>
                <c:pt idx="5201">
                  <c:v>70.602000000000004</c:v>
                </c:pt>
                <c:pt idx="5202">
                  <c:v>70.593999999999994</c:v>
                </c:pt>
                <c:pt idx="5203">
                  <c:v>70.584000000000003</c:v>
                </c:pt>
                <c:pt idx="5204">
                  <c:v>70.584000000000003</c:v>
                </c:pt>
                <c:pt idx="5205">
                  <c:v>70.575999999999993</c:v>
                </c:pt>
                <c:pt idx="5206">
                  <c:v>70.570999999999998</c:v>
                </c:pt>
                <c:pt idx="5207">
                  <c:v>70.558999999999997</c:v>
                </c:pt>
                <c:pt idx="5208">
                  <c:v>70.551000000000002</c:v>
                </c:pt>
                <c:pt idx="5209">
                  <c:v>70.56</c:v>
                </c:pt>
                <c:pt idx="5210">
                  <c:v>70.558000000000007</c:v>
                </c:pt>
                <c:pt idx="5211">
                  <c:v>70.558000000000007</c:v>
                </c:pt>
                <c:pt idx="5212">
                  <c:v>70.551000000000002</c:v>
                </c:pt>
                <c:pt idx="5213">
                  <c:v>70.543999999999997</c:v>
                </c:pt>
                <c:pt idx="5214">
                  <c:v>70.561999999999998</c:v>
                </c:pt>
                <c:pt idx="5215">
                  <c:v>70.561999999999998</c:v>
                </c:pt>
                <c:pt idx="5216">
                  <c:v>70.561999999999998</c:v>
                </c:pt>
                <c:pt idx="5217">
                  <c:v>70.561999999999998</c:v>
                </c:pt>
                <c:pt idx="5218">
                  <c:v>70.563000000000002</c:v>
                </c:pt>
                <c:pt idx="5219">
                  <c:v>70.561000000000007</c:v>
                </c:pt>
                <c:pt idx="5220">
                  <c:v>70.551000000000002</c:v>
                </c:pt>
                <c:pt idx="5221">
                  <c:v>70.555999999999997</c:v>
                </c:pt>
                <c:pt idx="5222">
                  <c:v>70.558000000000007</c:v>
                </c:pt>
                <c:pt idx="5223">
                  <c:v>70.55</c:v>
                </c:pt>
                <c:pt idx="5224">
                  <c:v>70.555999999999997</c:v>
                </c:pt>
                <c:pt idx="5225">
                  <c:v>70.561000000000007</c:v>
                </c:pt>
                <c:pt idx="5226">
                  <c:v>70.567999999999998</c:v>
                </c:pt>
                <c:pt idx="5227">
                  <c:v>70.563000000000002</c:v>
                </c:pt>
                <c:pt idx="5228">
                  <c:v>70.572000000000003</c:v>
                </c:pt>
                <c:pt idx="5229">
                  <c:v>70.557000000000002</c:v>
                </c:pt>
                <c:pt idx="5230">
                  <c:v>70.557000000000002</c:v>
                </c:pt>
                <c:pt idx="5231">
                  <c:v>70.557000000000002</c:v>
                </c:pt>
                <c:pt idx="5232">
                  <c:v>70.546000000000006</c:v>
                </c:pt>
                <c:pt idx="5233">
                  <c:v>70.540999999999997</c:v>
                </c:pt>
                <c:pt idx="5234">
                  <c:v>70.531999999999996</c:v>
                </c:pt>
                <c:pt idx="5235">
                  <c:v>70.521000000000001</c:v>
                </c:pt>
                <c:pt idx="5236">
                  <c:v>70.507000000000005</c:v>
                </c:pt>
                <c:pt idx="5237">
                  <c:v>70.495999999999995</c:v>
                </c:pt>
                <c:pt idx="5238">
                  <c:v>70.484999999999999</c:v>
                </c:pt>
                <c:pt idx="5239">
                  <c:v>70.471000000000004</c:v>
                </c:pt>
                <c:pt idx="5240">
                  <c:v>70.471000000000004</c:v>
                </c:pt>
                <c:pt idx="5241">
                  <c:v>70.456000000000003</c:v>
                </c:pt>
                <c:pt idx="5242">
                  <c:v>70.447000000000003</c:v>
                </c:pt>
                <c:pt idx="5243">
                  <c:v>70.438000000000002</c:v>
                </c:pt>
                <c:pt idx="5244">
                  <c:v>70.435000000000002</c:v>
                </c:pt>
                <c:pt idx="5245">
                  <c:v>70.427000000000007</c:v>
                </c:pt>
                <c:pt idx="5246">
                  <c:v>70.409000000000006</c:v>
                </c:pt>
                <c:pt idx="5247">
                  <c:v>70.391000000000005</c:v>
                </c:pt>
                <c:pt idx="5248">
                  <c:v>70.37</c:v>
                </c:pt>
                <c:pt idx="5249">
                  <c:v>70.366</c:v>
                </c:pt>
                <c:pt idx="5250">
                  <c:v>70.352000000000004</c:v>
                </c:pt>
                <c:pt idx="5251">
                  <c:v>70.352000000000004</c:v>
                </c:pt>
                <c:pt idx="5252">
                  <c:v>70.33</c:v>
                </c:pt>
                <c:pt idx="5253">
                  <c:v>70.322999999999993</c:v>
                </c:pt>
                <c:pt idx="5254">
                  <c:v>70.313999999999993</c:v>
                </c:pt>
                <c:pt idx="5255">
                  <c:v>70.301000000000002</c:v>
                </c:pt>
                <c:pt idx="5256">
                  <c:v>70.293999999999997</c:v>
                </c:pt>
                <c:pt idx="5257">
                  <c:v>70.28</c:v>
                </c:pt>
                <c:pt idx="5258">
                  <c:v>70.269000000000005</c:v>
                </c:pt>
                <c:pt idx="5259">
                  <c:v>70.247</c:v>
                </c:pt>
                <c:pt idx="5260">
                  <c:v>70.239999999999995</c:v>
                </c:pt>
                <c:pt idx="5261">
                  <c:v>70.221999999999994</c:v>
                </c:pt>
                <c:pt idx="5262">
                  <c:v>70.210999999999999</c:v>
                </c:pt>
                <c:pt idx="5263">
                  <c:v>70.207999999999998</c:v>
                </c:pt>
                <c:pt idx="5264">
                  <c:v>70.203999999999994</c:v>
                </c:pt>
                <c:pt idx="5265">
                  <c:v>70.197000000000003</c:v>
                </c:pt>
                <c:pt idx="5266">
                  <c:v>70.188000000000002</c:v>
                </c:pt>
                <c:pt idx="5267">
                  <c:v>70.182000000000002</c:v>
                </c:pt>
                <c:pt idx="5268">
                  <c:v>70.168000000000006</c:v>
                </c:pt>
                <c:pt idx="5269">
                  <c:v>70.164000000000001</c:v>
                </c:pt>
                <c:pt idx="5270">
                  <c:v>70.146000000000001</c:v>
                </c:pt>
                <c:pt idx="5271">
                  <c:v>70.143000000000001</c:v>
                </c:pt>
                <c:pt idx="5272">
                  <c:v>70.135000000000005</c:v>
                </c:pt>
                <c:pt idx="5273">
                  <c:v>70.125</c:v>
                </c:pt>
                <c:pt idx="5274">
                  <c:v>70.125</c:v>
                </c:pt>
                <c:pt idx="5275">
                  <c:v>70.117000000000004</c:v>
                </c:pt>
                <c:pt idx="5276">
                  <c:v>70.117000000000004</c:v>
                </c:pt>
                <c:pt idx="5277">
                  <c:v>70.102999999999994</c:v>
                </c:pt>
                <c:pt idx="5278">
                  <c:v>70.091999999999999</c:v>
                </c:pt>
                <c:pt idx="5279">
                  <c:v>70.078000000000003</c:v>
                </c:pt>
                <c:pt idx="5280">
                  <c:v>70.073999999999998</c:v>
                </c:pt>
                <c:pt idx="5281">
                  <c:v>70.066999999999993</c:v>
                </c:pt>
                <c:pt idx="5282">
                  <c:v>70.06</c:v>
                </c:pt>
                <c:pt idx="5283">
                  <c:v>70.049000000000007</c:v>
                </c:pt>
                <c:pt idx="5284">
                  <c:v>70.025000000000006</c:v>
                </c:pt>
                <c:pt idx="5285">
                  <c:v>70.013000000000005</c:v>
                </c:pt>
                <c:pt idx="5286">
                  <c:v>70.006</c:v>
                </c:pt>
                <c:pt idx="5287">
                  <c:v>70.001999999999995</c:v>
                </c:pt>
                <c:pt idx="5288">
                  <c:v>69.991</c:v>
                </c:pt>
                <c:pt idx="5289">
                  <c:v>69.983999999999995</c:v>
                </c:pt>
                <c:pt idx="5290">
                  <c:v>69.988</c:v>
                </c:pt>
                <c:pt idx="5291">
                  <c:v>69.972999999999999</c:v>
                </c:pt>
                <c:pt idx="5292">
                  <c:v>69.968999999999994</c:v>
                </c:pt>
                <c:pt idx="5293">
                  <c:v>69.962000000000003</c:v>
                </c:pt>
                <c:pt idx="5294">
                  <c:v>69.947999999999993</c:v>
                </c:pt>
                <c:pt idx="5295">
                  <c:v>69.941000000000003</c:v>
                </c:pt>
                <c:pt idx="5296">
                  <c:v>69.935000000000002</c:v>
                </c:pt>
                <c:pt idx="5297">
                  <c:v>69.933000000000007</c:v>
                </c:pt>
                <c:pt idx="5298">
                  <c:v>69.905000000000001</c:v>
                </c:pt>
                <c:pt idx="5299">
                  <c:v>69.908000000000001</c:v>
                </c:pt>
                <c:pt idx="5300">
                  <c:v>69.903999999999996</c:v>
                </c:pt>
                <c:pt idx="5301">
                  <c:v>69.89</c:v>
                </c:pt>
                <c:pt idx="5302">
                  <c:v>69.89</c:v>
                </c:pt>
                <c:pt idx="5303">
                  <c:v>69.882999999999996</c:v>
                </c:pt>
                <c:pt idx="5304">
                  <c:v>69.876000000000005</c:v>
                </c:pt>
                <c:pt idx="5305">
                  <c:v>69.863</c:v>
                </c:pt>
                <c:pt idx="5306">
                  <c:v>69.867999999999995</c:v>
                </c:pt>
                <c:pt idx="5307">
                  <c:v>69.838999999999999</c:v>
                </c:pt>
                <c:pt idx="5308">
                  <c:v>69.835999999999999</c:v>
                </c:pt>
                <c:pt idx="5309">
                  <c:v>69.831999999999994</c:v>
                </c:pt>
                <c:pt idx="5310">
                  <c:v>69.825000000000003</c:v>
                </c:pt>
                <c:pt idx="5311">
                  <c:v>69.801000000000002</c:v>
                </c:pt>
                <c:pt idx="5312">
                  <c:v>69.796000000000006</c:v>
                </c:pt>
                <c:pt idx="5313">
                  <c:v>69.8</c:v>
                </c:pt>
                <c:pt idx="5314">
                  <c:v>69.790999999999997</c:v>
                </c:pt>
                <c:pt idx="5315">
                  <c:v>69.784999999999997</c:v>
                </c:pt>
                <c:pt idx="5316">
                  <c:v>69.774000000000001</c:v>
                </c:pt>
                <c:pt idx="5317">
                  <c:v>69.775999999999996</c:v>
                </c:pt>
                <c:pt idx="5318">
                  <c:v>69.756</c:v>
                </c:pt>
                <c:pt idx="5319">
                  <c:v>69.748999999999995</c:v>
                </c:pt>
                <c:pt idx="5320">
                  <c:v>69.730999999999995</c:v>
                </c:pt>
                <c:pt idx="5321">
                  <c:v>69.724000000000004</c:v>
                </c:pt>
                <c:pt idx="5322">
                  <c:v>69.706000000000003</c:v>
                </c:pt>
                <c:pt idx="5323">
                  <c:v>69.692999999999998</c:v>
                </c:pt>
                <c:pt idx="5324">
                  <c:v>69.680999999999997</c:v>
                </c:pt>
                <c:pt idx="5325">
                  <c:v>69.67</c:v>
                </c:pt>
                <c:pt idx="5326">
                  <c:v>69.664000000000001</c:v>
                </c:pt>
                <c:pt idx="5327">
                  <c:v>69.652000000000001</c:v>
                </c:pt>
                <c:pt idx="5328">
                  <c:v>69.641000000000005</c:v>
                </c:pt>
                <c:pt idx="5329">
                  <c:v>69.626999999999995</c:v>
                </c:pt>
                <c:pt idx="5330">
                  <c:v>69.619</c:v>
                </c:pt>
                <c:pt idx="5331">
                  <c:v>69.611999999999995</c:v>
                </c:pt>
                <c:pt idx="5332">
                  <c:v>69.597999999999999</c:v>
                </c:pt>
                <c:pt idx="5333">
                  <c:v>69.582999999999998</c:v>
                </c:pt>
                <c:pt idx="5334">
                  <c:v>69.569000000000003</c:v>
                </c:pt>
                <c:pt idx="5335">
                  <c:v>69.56</c:v>
                </c:pt>
                <c:pt idx="5336">
                  <c:v>69.551000000000002</c:v>
                </c:pt>
                <c:pt idx="5337">
                  <c:v>69.540000000000006</c:v>
                </c:pt>
                <c:pt idx="5338">
                  <c:v>69.531000000000006</c:v>
                </c:pt>
                <c:pt idx="5339">
                  <c:v>69.518000000000001</c:v>
                </c:pt>
                <c:pt idx="5340">
                  <c:v>69.507999999999996</c:v>
                </c:pt>
                <c:pt idx="5341">
                  <c:v>69.497</c:v>
                </c:pt>
                <c:pt idx="5342">
                  <c:v>69.486000000000004</c:v>
                </c:pt>
                <c:pt idx="5343">
                  <c:v>69.478999999999999</c:v>
                </c:pt>
                <c:pt idx="5344">
                  <c:v>69.463999999999999</c:v>
                </c:pt>
                <c:pt idx="5345">
                  <c:v>69.460999999999999</c:v>
                </c:pt>
                <c:pt idx="5346">
                  <c:v>69.438999999999993</c:v>
                </c:pt>
                <c:pt idx="5347">
                  <c:v>69.415999999999997</c:v>
                </c:pt>
                <c:pt idx="5348">
                  <c:v>69.406999999999996</c:v>
                </c:pt>
                <c:pt idx="5349">
                  <c:v>69.396000000000001</c:v>
                </c:pt>
                <c:pt idx="5350">
                  <c:v>69.388999999999996</c:v>
                </c:pt>
                <c:pt idx="5351">
                  <c:v>69.378</c:v>
                </c:pt>
                <c:pt idx="5352">
                  <c:v>69.373999999999995</c:v>
                </c:pt>
                <c:pt idx="5353">
                  <c:v>69.370999999999995</c:v>
                </c:pt>
                <c:pt idx="5354">
                  <c:v>69.355999999999995</c:v>
                </c:pt>
                <c:pt idx="5355">
                  <c:v>69.344999999999999</c:v>
                </c:pt>
                <c:pt idx="5356">
                  <c:v>69.337999999999994</c:v>
                </c:pt>
                <c:pt idx="5357">
                  <c:v>69.326999999999998</c:v>
                </c:pt>
                <c:pt idx="5358">
                  <c:v>69.316999999999993</c:v>
                </c:pt>
                <c:pt idx="5359">
                  <c:v>69.314999999999998</c:v>
                </c:pt>
                <c:pt idx="5360">
                  <c:v>69.298000000000002</c:v>
                </c:pt>
                <c:pt idx="5361">
                  <c:v>69.277000000000001</c:v>
                </c:pt>
                <c:pt idx="5362">
                  <c:v>69.259</c:v>
                </c:pt>
                <c:pt idx="5363">
                  <c:v>69.244</c:v>
                </c:pt>
                <c:pt idx="5364">
                  <c:v>69.241</c:v>
                </c:pt>
                <c:pt idx="5365">
                  <c:v>69.231999999999999</c:v>
                </c:pt>
                <c:pt idx="5366">
                  <c:v>69.222999999999999</c:v>
                </c:pt>
                <c:pt idx="5367">
                  <c:v>69.215999999999994</c:v>
                </c:pt>
                <c:pt idx="5368">
                  <c:v>69.207999999999998</c:v>
                </c:pt>
                <c:pt idx="5369">
                  <c:v>69.204999999999998</c:v>
                </c:pt>
                <c:pt idx="5370">
                  <c:v>69.197999999999993</c:v>
                </c:pt>
                <c:pt idx="5371">
                  <c:v>69.19</c:v>
                </c:pt>
                <c:pt idx="5372">
                  <c:v>69.171999999999997</c:v>
                </c:pt>
                <c:pt idx="5373">
                  <c:v>69.162000000000006</c:v>
                </c:pt>
                <c:pt idx="5374">
                  <c:v>69.153999999999996</c:v>
                </c:pt>
                <c:pt idx="5375">
                  <c:v>69.150999999999996</c:v>
                </c:pt>
                <c:pt idx="5376">
                  <c:v>69.132999999999996</c:v>
                </c:pt>
                <c:pt idx="5377">
                  <c:v>69.131</c:v>
                </c:pt>
                <c:pt idx="5378">
                  <c:v>69.126000000000005</c:v>
                </c:pt>
                <c:pt idx="5379">
                  <c:v>69.117999999999995</c:v>
                </c:pt>
                <c:pt idx="5380">
                  <c:v>69.108999999999995</c:v>
                </c:pt>
                <c:pt idx="5381">
                  <c:v>69.103999999999999</c:v>
                </c:pt>
                <c:pt idx="5382">
                  <c:v>69.103999999999999</c:v>
                </c:pt>
                <c:pt idx="5383">
                  <c:v>69.088999999999999</c:v>
                </c:pt>
                <c:pt idx="5384">
                  <c:v>69.075000000000003</c:v>
                </c:pt>
                <c:pt idx="5385">
                  <c:v>69.061000000000007</c:v>
                </c:pt>
                <c:pt idx="5386">
                  <c:v>69.046000000000006</c:v>
                </c:pt>
                <c:pt idx="5387">
                  <c:v>69.031999999999996</c:v>
                </c:pt>
                <c:pt idx="5388">
                  <c:v>69.016999999999996</c:v>
                </c:pt>
                <c:pt idx="5389">
                  <c:v>69.007999999999996</c:v>
                </c:pt>
                <c:pt idx="5390">
                  <c:v>68.992000000000004</c:v>
                </c:pt>
                <c:pt idx="5391">
                  <c:v>68.992000000000004</c:v>
                </c:pt>
                <c:pt idx="5392">
                  <c:v>68.977999999999994</c:v>
                </c:pt>
                <c:pt idx="5393">
                  <c:v>68.980999999999995</c:v>
                </c:pt>
                <c:pt idx="5394">
                  <c:v>68.951999999999998</c:v>
                </c:pt>
                <c:pt idx="5395">
                  <c:v>68.951999999999998</c:v>
                </c:pt>
                <c:pt idx="5396">
                  <c:v>68.948999999999998</c:v>
                </c:pt>
                <c:pt idx="5397">
                  <c:v>68.941999999999993</c:v>
                </c:pt>
                <c:pt idx="5398">
                  <c:v>68.94</c:v>
                </c:pt>
                <c:pt idx="5399">
                  <c:v>68.924000000000007</c:v>
                </c:pt>
                <c:pt idx="5400">
                  <c:v>68.92</c:v>
                </c:pt>
                <c:pt idx="5401">
                  <c:v>68.915999999999997</c:v>
                </c:pt>
                <c:pt idx="5402">
                  <c:v>68.909000000000006</c:v>
                </c:pt>
                <c:pt idx="5403">
                  <c:v>68.905000000000001</c:v>
                </c:pt>
                <c:pt idx="5404">
                  <c:v>68.896000000000001</c:v>
                </c:pt>
                <c:pt idx="5405">
                  <c:v>68.884</c:v>
                </c:pt>
                <c:pt idx="5406">
                  <c:v>68.88</c:v>
                </c:pt>
                <c:pt idx="5407">
                  <c:v>68.88</c:v>
                </c:pt>
                <c:pt idx="5408">
                  <c:v>68.876000000000005</c:v>
                </c:pt>
                <c:pt idx="5409">
                  <c:v>68.869</c:v>
                </c:pt>
                <c:pt idx="5410">
                  <c:v>68.86</c:v>
                </c:pt>
                <c:pt idx="5411">
                  <c:v>68.850999999999999</c:v>
                </c:pt>
                <c:pt idx="5412">
                  <c:v>68.850999999999999</c:v>
                </c:pt>
                <c:pt idx="5413">
                  <c:v>68.846999999999994</c:v>
                </c:pt>
                <c:pt idx="5414">
                  <c:v>68.843999999999994</c:v>
                </c:pt>
                <c:pt idx="5415">
                  <c:v>68.84</c:v>
                </c:pt>
                <c:pt idx="5416">
                  <c:v>68.828999999999994</c:v>
                </c:pt>
                <c:pt idx="5417">
                  <c:v>68.828999999999994</c:v>
                </c:pt>
                <c:pt idx="5418">
                  <c:v>68.825999999999993</c:v>
                </c:pt>
                <c:pt idx="5419">
                  <c:v>68.816999999999993</c:v>
                </c:pt>
                <c:pt idx="5420">
                  <c:v>68.817999999999998</c:v>
                </c:pt>
                <c:pt idx="5421">
                  <c:v>68.808000000000007</c:v>
                </c:pt>
                <c:pt idx="5422">
                  <c:v>68.808999999999997</c:v>
                </c:pt>
                <c:pt idx="5423">
                  <c:v>68.796999999999997</c:v>
                </c:pt>
                <c:pt idx="5424">
                  <c:v>68.793000000000006</c:v>
                </c:pt>
                <c:pt idx="5425">
                  <c:v>68.793000000000006</c:v>
                </c:pt>
                <c:pt idx="5426">
                  <c:v>68.789000000000001</c:v>
                </c:pt>
                <c:pt idx="5427">
                  <c:v>68.778999999999996</c:v>
                </c:pt>
                <c:pt idx="5428">
                  <c:v>68.772999999999996</c:v>
                </c:pt>
                <c:pt idx="5429">
                  <c:v>68.763999999999996</c:v>
                </c:pt>
                <c:pt idx="5430">
                  <c:v>68.753</c:v>
                </c:pt>
                <c:pt idx="5431">
                  <c:v>68.745999999999995</c:v>
                </c:pt>
                <c:pt idx="5432">
                  <c:v>68.734999999999999</c:v>
                </c:pt>
                <c:pt idx="5433">
                  <c:v>68.721000000000004</c:v>
                </c:pt>
                <c:pt idx="5434">
                  <c:v>68.716999999999999</c:v>
                </c:pt>
                <c:pt idx="5435">
                  <c:v>68.706000000000003</c:v>
                </c:pt>
                <c:pt idx="5436">
                  <c:v>68.688000000000002</c:v>
                </c:pt>
                <c:pt idx="5437">
                  <c:v>68.680999999999997</c:v>
                </c:pt>
                <c:pt idx="5438">
                  <c:v>68.67</c:v>
                </c:pt>
                <c:pt idx="5439">
                  <c:v>68.649000000000001</c:v>
                </c:pt>
                <c:pt idx="5440">
                  <c:v>68.638000000000005</c:v>
                </c:pt>
                <c:pt idx="5441">
                  <c:v>68.623999999999995</c:v>
                </c:pt>
                <c:pt idx="5442">
                  <c:v>68.605999999999995</c:v>
                </c:pt>
                <c:pt idx="5443">
                  <c:v>68.597999999999999</c:v>
                </c:pt>
                <c:pt idx="5444">
                  <c:v>68.58</c:v>
                </c:pt>
                <c:pt idx="5445">
                  <c:v>68.566000000000003</c:v>
                </c:pt>
                <c:pt idx="5446">
                  <c:v>68.546000000000006</c:v>
                </c:pt>
                <c:pt idx="5447">
                  <c:v>68.519000000000005</c:v>
                </c:pt>
                <c:pt idx="5448">
                  <c:v>68.501000000000005</c:v>
                </c:pt>
                <c:pt idx="5449">
                  <c:v>68.484999999999999</c:v>
                </c:pt>
                <c:pt idx="5450">
                  <c:v>68.483000000000004</c:v>
                </c:pt>
                <c:pt idx="5451">
                  <c:v>68.462000000000003</c:v>
                </c:pt>
                <c:pt idx="5452">
                  <c:v>68.448999999999998</c:v>
                </c:pt>
                <c:pt idx="5453">
                  <c:v>68.433000000000007</c:v>
                </c:pt>
                <c:pt idx="5454">
                  <c:v>68.415000000000006</c:v>
                </c:pt>
                <c:pt idx="5455">
                  <c:v>68.411000000000001</c:v>
                </c:pt>
                <c:pt idx="5456">
                  <c:v>68.400000000000006</c:v>
                </c:pt>
                <c:pt idx="5457">
                  <c:v>68.385999999999996</c:v>
                </c:pt>
                <c:pt idx="5458">
                  <c:v>68.372</c:v>
                </c:pt>
                <c:pt idx="5459">
                  <c:v>68.353999999999999</c:v>
                </c:pt>
                <c:pt idx="5460">
                  <c:v>68.343000000000004</c:v>
                </c:pt>
                <c:pt idx="5461">
                  <c:v>68.331999999999994</c:v>
                </c:pt>
                <c:pt idx="5462">
                  <c:v>68.328000000000003</c:v>
                </c:pt>
                <c:pt idx="5463">
                  <c:v>68.325000000000003</c:v>
                </c:pt>
                <c:pt idx="5464">
                  <c:v>68.313999999999993</c:v>
                </c:pt>
                <c:pt idx="5465">
                  <c:v>68.31</c:v>
                </c:pt>
                <c:pt idx="5466">
                  <c:v>68.289000000000001</c:v>
                </c:pt>
                <c:pt idx="5467">
                  <c:v>68.283000000000001</c:v>
                </c:pt>
                <c:pt idx="5468">
                  <c:v>68.274000000000001</c:v>
                </c:pt>
                <c:pt idx="5469">
                  <c:v>68.253</c:v>
                </c:pt>
                <c:pt idx="5470">
                  <c:v>68.247</c:v>
                </c:pt>
                <c:pt idx="5471">
                  <c:v>68.234999999999999</c:v>
                </c:pt>
                <c:pt idx="5472">
                  <c:v>68.224000000000004</c:v>
                </c:pt>
                <c:pt idx="5473">
                  <c:v>68.210999999999999</c:v>
                </c:pt>
                <c:pt idx="5474">
                  <c:v>68.191000000000003</c:v>
                </c:pt>
                <c:pt idx="5475">
                  <c:v>68.188000000000002</c:v>
                </c:pt>
                <c:pt idx="5476">
                  <c:v>68.171999999999997</c:v>
                </c:pt>
                <c:pt idx="5477">
                  <c:v>68.162999999999997</c:v>
                </c:pt>
                <c:pt idx="5478">
                  <c:v>68.159000000000006</c:v>
                </c:pt>
                <c:pt idx="5479">
                  <c:v>68.135999999999996</c:v>
                </c:pt>
                <c:pt idx="5480">
                  <c:v>68.134</c:v>
                </c:pt>
                <c:pt idx="5481">
                  <c:v>68.111999999999995</c:v>
                </c:pt>
                <c:pt idx="5482">
                  <c:v>68.106999999999999</c:v>
                </c:pt>
                <c:pt idx="5483">
                  <c:v>68.097999999999999</c:v>
                </c:pt>
                <c:pt idx="5484">
                  <c:v>68.075999999999993</c:v>
                </c:pt>
                <c:pt idx="5485">
                  <c:v>68.072000000000003</c:v>
                </c:pt>
                <c:pt idx="5486">
                  <c:v>68.064999999999998</c:v>
                </c:pt>
                <c:pt idx="5487">
                  <c:v>68.051000000000002</c:v>
                </c:pt>
                <c:pt idx="5488">
                  <c:v>68.034999999999997</c:v>
                </c:pt>
                <c:pt idx="5489">
                  <c:v>68.022000000000006</c:v>
                </c:pt>
                <c:pt idx="5490">
                  <c:v>68.015000000000001</c:v>
                </c:pt>
                <c:pt idx="5491">
                  <c:v>68.010000000000005</c:v>
                </c:pt>
                <c:pt idx="5492">
                  <c:v>67.997</c:v>
                </c:pt>
                <c:pt idx="5493">
                  <c:v>67.986000000000004</c:v>
                </c:pt>
                <c:pt idx="5494">
                  <c:v>67.980999999999995</c:v>
                </c:pt>
                <c:pt idx="5495">
                  <c:v>67.965000000000003</c:v>
                </c:pt>
                <c:pt idx="5496">
                  <c:v>67.942999999999998</c:v>
                </c:pt>
                <c:pt idx="5497">
                  <c:v>67.932000000000002</c:v>
                </c:pt>
                <c:pt idx="5498">
                  <c:v>67.927999999999997</c:v>
                </c:pt>
                <c:pt idx="5499">
                  <c:v>67.903000000000006</c:v>
                </c:pt>
                <c:pt idx="5500">
                  <c:v>67.900999999999996</c:v>
                </c:pt>
                <c:pt idx="5501">
                  <c:v>67.900000000000006</c:v>
                </c:pt>
                <c:pt idx="5502">
                  <c:v>67.873999999999995</c:v>
                </c:pt>
                <c:pt idx="5503">
                  <c:v>67.869</c:v>
                </c:pt>
                <c:pt idx="5504">
                  <c:v>67.867000000000004</c:v>
                </c:pt>
                <c:pt idx="5505">
                  <c:v>67.846000000000004</c:v>
                </c:pt>
                <c:pt idx="5506">
                  <c:v>67.834999999999994</c:v>
                </c:pt>
                <c:pt idx="5507">
                  <c:v>67.828000000000003</c:v>
                </c:pt>
                <c:pt idx="5508">
                  <c:v>67.823999999999998</c:v>
                </c:pt>
                <c:pt idx="5509">
                  <c:v>67.805999999999997</c:v>
                </c:pt>
                <c:pt idx="5510">
                  <c:v>67.795000000000002</c:v>
                </c:pt>
                <c:pt idx="5511">
                  <c:v>67.777000000000001</c:v>
                </c:pt>
                <c:pt idx="5512">
                  <c:v>67.766000000000005</c:v>
                </c:pt>
                <c:pt idx="5513">
                  <c:v>67.763000000000005</c:v>
                </c:pt>
                <c:pt idx="5514">
                  <c:v>67.738</c:v>
                </c:pt>
                <c:pt idx="5515">
                  <c:v>67.728999999999999</c:v>
                </c:pt>
                <c:pt idx="5516">
                  <c:v>67.722999999999999</c:v>
                </c:pt>
                <c:pt idx="5517">
                  <c:v>67.712000000000003</c:v>
                </c:pt>
                <c:pt idx="5518">
                  <c:v>67.7</c:v>
                </c:pt>
                <c:pt idx="5519">
                  <c:v>67.697999999999993</c:v>
                </c:pt>
                <c:pt idx="5520">
                  <c:v>67.691000000000003</c:v>
                </c:pt>
                <c:pt idx="5521">
                  <c:v>67.683000000000007</c:v>
                </c:pt>
                <c:pt idx="5522">
                  <c:v>67.665000000000006</c:v>
                </c:pt>
                <c:pt idx="5523">
                  <c:v>67.658000000000001</c:v>
                </c:pt>
                <c:pt idx="5524">
                  <c:v>67.641999999999996</c:v>
                </c:pt>
                <c:pt idx="5525">
                  <c:v>67.644000000000005</c:v>
                </c:pt>
                <c:pt idx="5526">
                  <c:v>67.626000000000005</c:v>
                </c:pt>
                <c:pt idx="5527">
                  <c:v>67.61</c:v>
                </c:pt>
                <c:pt idx="5528">
                  <c:v>67.611000000000004</c:v>
                </c:pt>
                <c:pt idx="5529">
                  <c:v>67.593000000000004</c:v>
                </c:pt>
                <c:pt idx="5530">
                  <c:v>67.59</c:v>
                </c:pt>
                <c:pt idx="5531">
                  <c:v>67.582999999999998</c:v>
                </c:pt>
                <c:pt idx="5532">
                  <c:v>67.572000000000003</c:v>
                </c:pt>
                <c:pt idx="5533">
                  <c:v>67.561000000000007</c:v>
                </c:pt>
                <c:pt idx="5534">
                  <c:v>67.563999999999993</c:v>
                </c:pt>
                <c:pt idx="5535">
                  <c:v>67.539000000000001</c:v>
                </c:pt>
                <c:pt idx="5536">
                  <c:v>67.53</c:v>
                </c:pt>
                <c:pt idx="5537">
                  <c:v>67.513999999999996</c:v>
                </c:pt>
                <c:pt idx="5538">
                  <c:v>67.521000000000001</c:v>
                </c:pt>
                <c:pt idx="5539">
                  <c:v>67.512</c:v>
                </c:pt>
                <c:pt idx="5540">
                  <c:v>67.5</c:v>
                </c:pt>
                <c:pt idx="5541">
                  <c:v>67.484999999999999</c:v>
                </c:pt>
                <c:pt idx="5542">
                  <c:v>67.481999999999999</c:v>
                </c:pt>
                <c:pt idx="5543">
                  <c:v>67.474000000000004</c:v>
                </c:pt>
                <c:pt idx="5544">
                  <c:v>67.471000000000004</c:v>
                </c:pt>
                <c:pt idx="5545">
                  <c:v>67.463999999999999</c:v>
                </c:pt>
                <c:pt idx="5546">
                  <c:v>67.459999999999994</c:v>
                </c:pt>
                <c:pt idx="5547">
                  <c:v>67.456000000000003</c:v>
                </c:pt>
                <c:pt idx="5548">
                  <c:v>67.444999999999993</c:v>
                </c:pt>
                <c:pt idx="5549">
                  <c:v>67.438000000000002</c:v>
                </c:pt>
                <c:pt idx="5550">
                  <c:v>67.427000000000007</c:v>
                </c:pt>
                <c:pt idx="5551">
                  <c:v>67.42</c:v>
                </c:pt>
                <c:pt idx="5552">
                  <c:v>67.412999999999997</c:v>
                </c:pt>
                <c:pt idx="5553">
                  <c:v>67.406000000000006</c:v>
                </c:pt>
                <c:pt idx="5554">
                  <c:v>67.403999999999996</c:v>
                </c:pt>
                <c:pt idx="5555">
                  <c:v>67.399000000000001</c:v>
                </c:pt>
                <c:pt idx="5556">
                  <c:v>67.399000000000001</c:v>
                </c:pt>
                <c:pt idx="5557">
                  <c:v>67.391000000000005</c:v>
                </c:pt>
                <c:pt idx="5558">
                  <c:v>67.388000000000005</c:v>
                </c:pt>
                <c:pt idx="5559">
                  <c:v>67.381</c:v>
                </c:pt>
                <c:pt idx="5560">
                  <c:v>67.373000000000005</c:v>
                </c:pt>
                <c:pt idx="5561">
                  <c:v>67.37</c:v>
                </c:pt>
                <c:pt idx="5562">
                  <c:v>67.366</c:v>
                </c:pt>
                <c:pt idx="5563">
                  <c:v>67.364000000000004</c:v>
                </c:pt>
                <c:pt idx="5564">
                  <c:v>67.347999999999999</c:v>
                </c:pt>
                <c:pt idx="5565">
                  <c:v>67.340999999999994</c:v>
                </c:pt>
                <c:pt idx="5566">
                  <c:v>67.331999999999994</c:v>
                </c:pt>
                <c:pt idx="5567">
                  <c:v>67.325999999999993</c:v>
                </c:pt>
                <c:pt idx="5568">
                  <c:v>67.322999999999993</c:v>
                </c:pt>
                <c:pt idx="5569">
                  <c:v>67.320999999999998</c:v>
                </c:pt>
                <c:pt idx="5570">
                  <c:v>67.325999999999993</c:v>
                </c:pt>
                <c:pt idx="5571">
                  <c:v>67.308000000000007</c:v>
                </c:pt>
                <c:pt idx="5572">
                  <c:v>67.311999999999998</c:v>
                </c:pt>
                <c:pt idx="5573">
                  <c:v>67.308000000000007</c:v>
                </c:pt>
                <c:pt idx="5574">
                  <c:v>67.296999999999997</c:v>
                </c:pt>
                <c:pt idx="5575">
                  <c:v>67.301000000000002</c:v>
                </c:pt>
                <c:pt idx="5576">
                  <c:v>67.287000000000006</c:v>
                </c:pt>
                <c:pt idx="5577">
                  <c:v>67.283000000000001</c:v>
                </c:pt>
                <c:pt idx="5578">
                  <c:v>67.281000000000006</c:v>
                </c:pt>
                <c:pt idx="5579">
                  <c:v>67.283000000000001</c:v>
                </c:pt>
                <c:pt idx="5580">
                  <c:v>67.278999999999996</c:v>
                </c:pt>
                <c:pt idx="5581">
                  <c:v>67.274000000000001</c:v>
                </c:pt>
                <c:pt idx="5582">
                  <c:v>67.283000000000001</c:v>
                </c:pt>
                <c:pt idx="5583">
                  <c:v>67.275999999999996</c:v>
                </c:pt>
                <c:pt idx="5584">
                  <c:v>67.268000000000001</c:v>
                </c:pt>
                <c:pt idx="5585">
                  <c:v>67.272000000000006</c:v>
                </c:pt>
                <c:pt idx="5586">
                  <c:v>67.272000000000006</c:v>
                </c:pt>
                <c:pt idx="5587">
                  <c:v>67.27</c:v>
                </c:pt>
                <c:pt idx="5588">
                  <c:v>67.260999999999996</c:v>
                </c:pt>
                <c:pt idx="5589">
                  <c:v>67.260999999999996</c:v>
                </c:pt>
                <c:pt idx="5590">
                  <c:v>67.260999999999996</c:v>
                </c:pt>
                <c:pt idx="5591">
                  <c:v>67.260999999999996</c:v>
                </c:pt>
                <c:pt idx="5592">
                  <c:v>67.254000000000005</c:v>
                </c:pt>
                <c:pt idx="5593">
                  <c:v>67.256</c:v>
                </c:pt>
                <c:pt idx="5594">
                  <c:v>67.254000000000005</c:v>
                </c:pt>
                <c:pt idx="5595">
                  <c:v>67.25</c:v>
                </c:pt>
                <c:pt idx="5596">
                  <c:v>67.251999999999995</c:v>
                </c:pt>
                <c:pt idx="5597">
                  <c:v>67.247</c:v>
                </c:pt>
                <c:pt idx="5598">
                  <c:v>67.242999999999995</c:v>
                </c:pt>
                <c:pt idx="5599">
                  <c:v>67.245000000000005</c:v>
                </c:pt>
                <c:pt idx="5600">
                  <c:v>67.239000000000004</c:v>
                </c:pt>
                <c:pt idx="5601">
                  <c:v>67.231999999999999</c:v>
                </c:pt>
                <c:pt idx="5602">
                  <c:v>67.239000000000004</c:v>
                </c:pt>
                <c:pt idx="5603">
                  <c:v>67.236000000000004</c:v>
                </c:pt>
                <c:pt idx="5604">
                  <c:v>67.224999999999994</c:v>
                </c:pt>
                <c:pt idx="5605">
                  <c:v>67.218999999999994</c:v>
                </c:pt>
                <c:pt idx="5606">
                  <c:v>67.213999999999999</c:v>
                </c:pt>
                <c:pt idx="5607">
                  <c:v>67.224999999999994</c:v>
                </c:pt>
                <c:pt idx="5608">
                  <c:v>67.224999999999994</c:v>
                </c:pt>
                <c:pt idx="5609">
                  <c:v>67.231999999999999</c:v>
                </c:pt>
                <c:pt idx="5610">
                  <c:v>67.224999999999994</c:v>
                </c:pt>
                <c:pt idx="5611">
                  <c:v>67.221000000000004</c:v>
                </c:pt>
                <c:pt idx="5612">
                  <c:v>67.221000000000004</c:v>
                </c:pt>
                <c:pt idx="5613">
                  <c:v>67.227999999999994</c:v>
                </c:pt>
                <c:pt idx="5614">
                  <c:v>67.225999999999999</c:v>
                </c:pt>
                <c:pt idx="5615">
                  <c:v>67.231999999999999</c:v>
                </c:pt>
                <c:pt idx="5616">
                  <c:v>67.224000000000004</c:v>
                </c:pt>
                <c:pt idx="5617">
                  <c:v>67.221000000000004</c:v>
                </c:pt>
                <c:pt idx="5618">
                  <c:v>67.227999999999994</c:v>
                </c:pt>
                <c:pt idx="5619">
                  <c:v>67.221000000000004</c:v>
                </c:pt>
                <c:pt idx="5620">
                  <c:v>67.221999999999994</c:v>
                </c:pt>
                <c:pt idx="5621">
                  <c:v>67.22</c:v>
                </c:pt>
                <c:pt idx="5622">
                  <c:v>67.22</c:v>
                </c:pt>
                <c:pt idx="5623">
                  <c:v>67.22</c:v>
                </c:pt>
                <c:pt idx="5624">
                  <c:v>67.234999999999999</c:v>
                </c:pt>
                <c:pt idx="5625">
                  <c:v>67.230999999999995</c:v>
                </c:pt>
                <c:pt idx="5626">
                  <c:v>67.230999999999995</c:v>
                </c:pt>
                <c:pt idx="5627">
                  <c:v>67.238</c:v>
                </c:pt>
                <c:pt idx="5628">
                  <c:v>67.242000000000004</c:v>
                </c:pt>
                <c:pt idx="5629">
                  <c:v>67.238</c:v>
                </c:pt>
                <c:pt idx="5630">
                  <c:v>67.230999999999995</c:v>
                </c:pt>
                <c:pt idx="5631">
                  <c:v>67.233999999999995</c:v>
                </c:pt>
                <c:pt idx="5632">
                  <c:v>67.236000000000004</c:v>
                </c:pt>
                <c:pt idx="5633">
                  <c:v>67.233999999999995</c:v>
                </c:pt>
                <c:pt idx="5634">
                  <c:v>67.241</c:v>
                </c:pt>
                <c:pt idx="5635">
                  <c:v>67.241</c:v>
                </c:pt>
                <c:pt idx="5636">
                  <c:v>67.241</c:v>
                </c:pt>
                <c:pt idx="5637">
                  <c:v>67.241</c:v>
                </c:pt>
                <c:pt idx="5638">
                  <c:v>67.248999999999995</c:v>
                </c:pt>
                <c:pt idx="5639">
                  <c:v>67.248999999999995</c:v>
                </c:pt>
                <c:pt idx="5640">
                  <c:v>67.256</c:v>
                </c:pt>
                <c:pt idx="5641">
                  <c:v>67.266000000000005</c:v>
                </c:pt>
                <c:pt idx="5642">
                  <c:v>67.274000000000001</c:v>
                </c:pt>
                <c:pt idx="5643">
                  <c:v>67.287999999999997</c:v>
                </c:pt>
                <c:pt idx="5644">
                  <c:v>67.275000000000006</c:v>
                </c:pt>
                <c:pt idx="5645">
                  <c:v>67.266000000000005</c:v>
                </c:pt>
                <c:pt idx="5646">
                  <c:v>67.27</c:v>
                </c:pt>
                <c:pt idx="5647">
                  <c:v>67.266000000000005</c:v>
                </c:pt>
                <c:pt idx="5648">
                  <c:v>67.27</c:v>
                </c:pt>
                <c:pt idx="5649">
                  <c:v>67.277000000000001</c:v>
                </c:pt>
                <c:pt idx="5650">
                  <c:v>67.277000000000001</c:v>
                </c:pt>
                <c:pt idx="5651">
                  <c:v>67.28</c:v>
                </c:pt>
                <c:pt idx="5652">
                  <c:v>67.290999999999997</c:v>
                </c:pt>
                <c:pt idx="5653">
                  <c:v>67.295000000000002</c:v>
                </c:pt>
                <c:pt idx="5654">
                  <c:v>67.305000000000007</c:v>
                </c:pt>
                <c:pt idx="5655">
                  <c:v>67.293999999999997</c:v>
                </c:pt>
                <c:pt idx="5656">
                  <c:v>67.311000000000007</c:v>
                </c:pt>
                <c:pt idx="5657">
                  <c:v>67.316000000000003</c:v>
                </c:pt>
                <c:pt idx="5658">
                  <c:v>67.316000000000003</c:v>
                </c:pt>
                <c:pt idx="5659">
                  <c:v>67.322999999999993</c:v>
                </c:pt>
                <c:pt idx="5660">
                  <c:v>67.326999999999998</c:v>
                </c:pt>
                <c:pt idx="5661">
                  <c:v>67.337000000000003</c:v>
                </c:pt>
                <c:pt idx="5662">
                  <c:v>67.334000000000003</c:v>
                </c:pt>
                <c:pt idx="5663">
                  <c:v>67.343999999999994</c:v>
                </c:pt>
                <c:pt idx="5664">
                  <c:v>67.343999999999994</c:v>
                </c:pt>
                <c:pt idx="5665">
                  <c:v>67.352999999999994</c:v>
                </c:pt>
                <c:pt idx="5666">
                  <c:v>67.352000000000004</c:v>
                </c:pt>
                <c:pt idx="5667">
                  <c:v>67.358999999999995</c:v>
                </c:pt>
                <c:pt idx="5668">
                  <c:v>67.350999999999999</c:v>
                </c:pt>
                <c:pt idx="5669">
                  <c:v>67.356999999999999</c:v>
                </c:pt>
                <c:pt idx="5670">
                  <c:v>67.369</c:v>
                </c:pt>
                <c:pt idx="5671">
                  <c:v>67.366</c:v>
                </c:pt>
                <c:pt idx="5672">
                  <c:v>67.369</c:v>
                </c:pt>
                <c:pt idx="5673">
                  <c:v>67.373000000000005</c:v>
                </c:pt>
                <c:pt idx="5674">
                  <c:v>67.382999999999996</c:v>
                </c:pt>
                <c:pt idx="5675">
                  <c:v>67.391000000000005</c:v>
                </c:pt>
                <c:pt idx="5676">
                  <c:v>67.387</c:v>
                </c:pt>
                <c:pt idx="5677">
                  <c:v>67.399000000000001</c:v>
                </c:pt>
                <c:pt idx="5678">
                  <c:v>67.408000000000001</c:v>
                </c:pt>
                <c:pt idx="5679">
                  <c:v>67.408000000000001</c:v>
                </c:pt>
                <c:pt idx="5680">
                  <c:v>67.417000000000002</c:v>
                </c:pt>
                <c:pt idx="5681">
                  <c:v>67.418999999999997</c:v>
                </c:pt>
                <c:pt idx="5682">
                  <c:v>67.423000000000002</c:v>
                </c:pt>
                <c:pt idx="5683">
                  <c:v>67.421000000000006</c:v>
                </c:pt>
                <c:pt idx="5684">
                  <c:v>67.424000000000007</c:v>
                </c:pt>
                <c:pt idx="5685">
                  <c:v>67.436999999999998</c:v>
                </c:pt>
                <c:pt idx="5686">
                  <c:v>67.447999999999993</c:v>
                </c:pt>
                <c:pt idx="5687">
                  <c:v>67.450999999999993</c:v>
                </c:pt>
                <c:pt idx="5688">
                  <c:v>67.454999999999998</c:v>
                </c:pt>
                <c:pt idx="5689">
                  <c:v>67.457999999999998</c:v>
                </c:pt>
                <c:pt idx="5690">
                  <c:v>67.462000000000003</c:v>
                </c:pt>
                <c:pt idx="5691">
                  <c:v>67.468999999999994</c:v>
                </c:pt>
                <c:pt idx="5692">
                  <c:v>67.471000000000004</c:v>
                </c:pt>
                <c:pt idx="5693">
                  <c:v>67.468999999999994</c:v>
                </c:pt>
                <c:pt idx="5694">
                  <c:v>67.489999999999995</c:v>
                </c:pt>
                <c:pt idx="5695">
                  <c:v>67.498999999999995</c:v>
                </c:pt>
                <c:pt idx="5696">
                  <c:v>67.512</c:v>
                </c:pt>
                <c:pt idx="5697">
                  <c:v>67.512</c:v>
                </c:pt>
                <c:pt idx="5698">
                  <c:v>67.515000000000001</c:v>
                </c:pt>
                <c:pt idx="5699">
                  <c:v>67.525999999999996</c:v>
                </c:pt>
                <c:pt idx="5700">
                  <c:v>67.533000000000001</c:v>
                </c:pt>
                <c:pt idx="5701">
                  <c:v>67.540000000000006</c:v>
                </c:pt>
                <c:pt idx="5702">
                  <c:v>67.543999999999997</c:v>
                </c:pt>
                <c:pt idx="5703">
                  <c:v>67.551000000000002</c:v>
                </c:pt>
                <c:pt idx="5704">
                  <c:v>67.552999999999997</c:v>
                </c:pt>
                <c:pt idx="5705">
                  <c:v>67.558000000000007</c:v>
                </c:pt>
                <c:pt idx="5706">
                  <c:v>67.558000000000007</c:v>
                </c:pt>
                <c:pt idx="5707">
                  <c:v>67.566999999999993</c:v>
                </c:pt>
                <c:pt idx="5708">
                  <c:v>67.578999999999994</c:v>
                </c:pt>
                <c:pt idx="5709">
                  <c:v>67.582999999999998</c:v>
                </c:pt>
                <c:pt idx="5710">
                  <c:v>67.594999999999999</c:v>
                </c:pt>
                <c:pt idx="5711">
                  <c:v>67.603999999999999</c:v>
                </c:pt>
                <c:pt idx="5712">
                  <c:v>67.619</c:v>
                </c:pt>
                <c:pt idx="5713">
                  <c:v>67.622</c:v>
                </c:pt>
                <c:pt idx="5714">
                  <c:v>67.622</c:v>
                </c:pt>
                <c:pt idx="5715">
                  <c:v>67.64</c:v>
                </c:pt>
                <c:pt idx="5716">
                  <c:v>67.644999999999996</c:v>
                </c:pt>
                <c:pt idx="5717">
                  <c:v>67.644000000000005</c:v>
                </c:pt>
                <c:pt idx="5718">
                  <c:v>67.644000000000005</c:v>
                </c:pt>
                <c:pt idx="5719">
                  <c:v>67.652000000000001</c:v>
                </c:pt>
                <c:pt idx="5720">
                  <c:v>67.650999999999996</c:v>
                </c:pt>
                <c:pt idx="5721">
                  <c:v>67.665000000000006</c:v>
                </c:pt>
                <c:pt idx="5722">
                  <c:v>67.674000000000007</c:v>
                </c:pt>
                <c:pt idx="5723">
                  <c:v>67.676000000000002</c:v>
                </c:pt>
                <c:pt idx="5724">
                  <c:v>67.683000000000007</c:v>
                </c:pt>
                <c:pt idx="5725">
                  <c:v>67.688000000000002</c:v>
                </c:pt>
                <c:pt idx="5726">
                  <c:v>67.692999999999998</c:v>
                </c:pt>
                <c:pt idx="5727">
                  <c:v>67.707999999999998</c:v>
                </c:pt>
                <c:pt idx="5728">
                  <c:v>67.724000000000004</c:v>
                </c:pt>
                <c:pt idx="5729">
                  <c:v>67.715000000000003</c:v>
                </c:pt>
                <c:pt idx="5730">
                  <c:v>67.733000000000004</c:v>
                </c:pt>
                <c:pt idx="5731">
                  <c:v>67.730999999999995</c:v>
                </c:pt>
                <c:pt idx="5732">
                  <c:v>67.733000000000004</c:v>
                </c:pt>
                <c:pt idx="5733">
                  <c:v>67.739999999999995</c:v>
                </c:pt>
                <c:pt idx="5734">
                  <c:v>67.754000000000005</c:v>
                </c:pt>
                <c:pt idx="5735">
                  <c:v>67.757999999999996</c:v>
                </c:pt>
                <c:pt idx="5736">
                  <c:v>67.760999999999996</c:v>
                </c:pt>
                <c:pt idx="5737">
                  <c:v>67.777000000000001</c:v>
                </c:pt>
                <c:pt idx="5738">
                  <c:v>67.790000000000006</c:v>
                </c:pt>
                <c:pt idx="5739">
                  <c:v>67.786000000000001</c:v>
                </c:pt>
                <c:pt idx="5740">
                  <c:v>67.784000000000006</c:v>
                </c:pt>
                <c:pt idx="5741">
                  <c:v>67.790000000000006</c:v>
                </c:pt>
                <c:pt idx="5742">
                  <c:v>67.8</c:v>
                </c:pt>
                <c:pt idx="5743">
                  <c:v>67.804000000000002</c:v>
                </c:pt>
                <c:pt idx="5744">
                  <c:v>67.822000000000003</c:v>
                </c:pt>
                <c:pt idx="5745">
                  <c:v>67.813999999999993</c:v>
                </c:pt>
                <c:pt idx="5746">
                  <c:v>67.826999999999998</c:v>
                </c:pt>
                <c:pt idx="5747">
                  <c:v>67.831999999999994</c:v>
                </c:pt>
                <c:pt idx="5748">
                  <c:v>67.84</c:v>
                </c:pt>
                <c:pt idx="5749">
                  <c:v>67.838999999999999</c:v>
                </c:pt>
                <c:pt idx="5750">
                  <c:v>67.843000000000004</c:v>
                </c:pt>
                <c:pt idx="5751">
                  <c:v>67.849999999999994</c:v>
                </c:pt>
                <c:pt idx="5752">
                  <c:v>67.853999999999999</c:v>
                </c:pt>
                <c:pt idx="5753">
                  <c:v>67.861000000000004</c:v>
                </c:pt>
                <c:pt idx="5754">
                  <c:v>67.870999999999995</c:v>
                </c:pt>
                <c:pt idx="5755">
                  <c:v>67.876999999999995</c:v>
                </c:pt>
                <c:pt idx="5756">
                  <c:v>67.888999999999996</c:v>
                </c:pt>
                <c:pt idx="5757">
                  <c:v>67.888999999999996</c:v>
                </c:pt>
                <c:pt idx="5758">
                  <c:v>67.893000000000001</c:v>
                </c:pt>
                <c:pt idx="5759">
                  <c:v>67.888999999999996</c:v>
                </c:pt>
                <c:pt idx="5760">
                  <c:v>67.903000000000006</c:v>
                </c:pt>
                <c:pt idx="5761">
                  <c:v>67.905000000000001</c:v>
                </c:pt>
                <c:pt idx="5762">
                  <c:v>67.906999999999996</c:v>
                </c:pt>
                <c:pt idx="5763">
                  <c:v>67.91</c:v>
                </c:pt>
                <c:pt idx="5764">
                  <c:v>67.903000000000006</c:v>
                </c:pt>
                <c:pt idx="5765">
                  <c:v>67.903000000000006</c:v>
                </c:pt>
                <c:pt idx="5766">
                  <c:v>67.906999999999996</c:v>
                </c:pt>
                <c:pt idx="5767">
                  <c:v>67.897999999999996</c:v>
                </c:pt>
                <c:pt idx="5768">
                  <c:v>67.903000000000006</c:v>
                </c:pt>
                <c:pt idx="5769">
                  <c:v>67.896000000000001</c:v>
                </c:pt>
                <c:pt idx="5770">
                  <c:v>67.897999999999996</c:v>
                </c:pt>
                <c:pt idx="5771">
                  <c:v>67.906000000000006</c:v>
                </c:pt>
                <c:pt idx="5772">
                  <c:v>67.891999999999996</c:v>
                </c:pt>
                <c:pt idx="5773">
                  <c:v>67.897000000000006</c:v>
                </c:pt>
                <c:pt idx="5774">
                  <c:v>67.897000000000006</c:v>
                </c:pt>
                <c:pt idx="5775">
                  <c:v>67.899000000000001</c:v>
                </c:pt>
                <c:pt idx="5776">
                  <c:v>67.894000000000005</c:v>
                </c:pt>
                <c:pt idx="5777">
                  <c:v>67.894999999999996</c:v>
                </c:pt>
                <c:pt idx="5778">
                  <c:v>67.894999999999996</c:v>
                </c:pt>
                <c:pt idx="5779">
                  <c:v>67.897000000000006</c:v>
                </c:pt>
                <c:pt idx="5780">
                  <c:v>67.903000000000006</c:v>
                </c:pt>
                <c:pt idx="5781">
                  <c:v>67.899000000000001</c:v>
                </c:pt>
                <c:pt idx="5782">
                  <c:v>67.894999999999996</c:v>
                </c:pt>
                <c:pt idx="5783">
                  <c:v>67.894999999999996</c:v>
                </c:pt>
                <c:pt idx="5784">
                  <c:v>67.891999999999996</c:v>
                </c:pt>
                <c:pt idx="5785">
                  <c:v>67.894999999999996</c:v>
                </c:pt>
                <c:pt idx="5786">
                  <c:v>67.902000000000001</c:v>
                </c:pt>
                <c:pt idx="5787">
                  <c:v>67.902000000000001</c:v>
                </c:pt>
                <c:pt idx="5788">
                  <c:v>67.909000000000006</c:v>
                </c:pt>
                <c:pt idx="5789">
                  <c:v>67.912999999999997</c:v>
                </c:pt>
                <c:pt idx="5790">
                  <c:v>67.905000000000001</c:v>
                </c:pt>
                <c:pt idx="5791">
                  <c:v>67.897000000000006</c:v>
                </c:pt>
                <c:pt idx="5792">
                  <c:v>67.902000000000001</c:v>
                </c:pt>
                <c:pt idx="5793">
                  <c:v>67.909000000000006</c:v>
                </c:pt>
                <c:pt idx="5794">
                  <c:v>67.909000000000006</c:v>
                </c:pt>
                <c:pt idx="5795">
                  <c:v>67.897999999999996</c:v>
                </c:pt>
                <c:pt idx="5796">
                  <c:v>67.897999999999996</c:v>
                </c:pt>
                <c:pt idx="5797">
                  <c:v>67.896000000000001</c:v>
                </c:pt>
                <c:pt idx="5798">
                  <c:v>67.897999999999996</c:v>
                </c:pt>
                <c:pt idx="5799">
                  <c:v>67.894000000000005</c:v>
                </c:pt>
                <c:pt idx="5800">
                  <c:v>67.896000000000001</c:v>
                </c:pt>
                <c:pt idx="5801">
                  <c:v>67.900000000000006</c:v>
                </c:pt>
                <c:pt idx="5802">
                  <c:v>67.905000000000001</c:v>
                </c:pt>
                <c:pt idx="5803">
                  <c:v>67.900999999999996</c:v>
                </c:pt>
                <c:pt idx="5804">
                  <c:v>67.900999999999996</c:v>
                </c:pt>
                <c:pt idx="5805">
                  <c:v>67.897999999999996</c:v>
                </c:pt>
                <c:pt idx="5806">
                  <c:v>67.905000000000001</c:v>
                </c:pt>
                <c:pt idx="5807">
                  <c:v>67.900999999999996</c:v>
                </c:pt>
                <c:pt idx="5808">
                  <c:v>67.905000000000001</c:v>
                </c:pt>
                <c:pt idx="5809">
                  <c:v>67.900999999999996</c:v>
                </c:pt>
                <c:pt idx="5810">
                  <c:v>67.888999999999996</c:v>
                </c:pt>
                <c:pt idx="5811">
                  <c:v>67.876000000000005</c:v>
                </c:pt>
                <c:pt idx="5812">
                  <c:v>67.873999999999995</c:v>
                </c:pt>
                <c:pt idx="5813">
                  <c:v>67.861000000000004</c:v>
                </c:pt>
                <c:pt idx="5814">
                  <c:v>67.849999999999994</c:v>
                </c:pt>
                <c:pt idx="5815">
                  <c:v>67.849999999999994</c:v>
                </c:pt>
                <c:pt idx="5816">
                  <c:v>67.843000000000004</c:v>
                </c:pt>
                <c:pt idx="5817">
                  <c:v>67.843000000000004</c:v>
                </c:pt>
                <c:pt idx="5818">
                  <c:v>67.843000000000004</c:v>
                </c:pt>
                <c:pt idx="5819">
                  <c:v>67.83</c:v>
                </c:pt>
                <c:pt idx="5820">
                  <c:v>67.831999999999994</c:v>
                </c:pt>
                <c:pt idx="5821">
                  <c:v>67.817999999999998</c:v>
                </c:pt>
                <c:pt idx="5822">
                  <c:v>67.813999999999993</c:v>
                </c:pt>
                <c:pt idx="5823">
                  <c:v>67.8</c:v>
                </c:pt>
                <c:pt idx="5824">
                  <c:v>67.793999999999997</c:v>
                </c:pt>
                <c:pt idx="5825">
                  <c:v>67.784999999999997</c:v>
                </c:pt>
                <c:pt idx="5826">
                  <c:v>67.778000000000006</c:v>
                </c:pt>
                <c:pt idx="5827">
                  <c:v>67.765000000000001</c:v>
                </c:pt>
                <c:pt idx="5828">
                  <c:v>67.774000000000001</c:v>
                </c:pt>
                <c:pt idx="5829">
                  <c:v>67.756</c:v>
                </c:pt>
                <c:pt idx="5830">
                  <c:v>67.760000000000005</c:v>
                </c:pt>
                <c:pt idx="5831">
                  <c:v>67.753</c:v>
                </c:pt>
                <c:pt idx="5832">
                  <c:v>67.748999999999995</c:v>
                </c:pt>
                <c:pt idx="5833">
                  <c:v>67.744</c:v>
                </c:pt>
                <c:pt idx="5834">
                  <c:v>67.738</c:v>
                </c:pt>
                <c:pt idx="5835">
                  <c:v>67.745000000000005</c:v>
                </c:pt>
                <c:pt idx="5836">
                  <c:v>67.733000000000004</c:v>
                </c:pt>
                <c:pt idx="5837">
                  <c:v>67.724000000000004</c:v>
                </c:pt>
                <c:pt idx="5838">
                  <c:v>67.706000000000003</c:v>
                </c:pt>
                <c:pt idx="5839">
                  <c:v>67.694999999999993</c:v>
                </c:pt>
                <c:pt idx="5840">
                  <c:v>67.697999999999993</c:v>
                </c:pt>
                <c:pt idx="5841">
                  <c:v>67.680000000000007</c:v>
                </c:pt>
                <c:pt idx="5842">
                  <c:v>67.680000000000007</c:v>
                </c:pt>
                <c:pt idx="5843">
                  <c:v>67.677999999999997</c:v>
                </c:pt>
                <c:pt idx="5844">
                  <c:v>67.668999999999997</c:v>
                </c:pt>
                <c:pt idx="5845">
                  <c:v>67.665999999999997</c:v>
                </c:pt>
                <c:pt idx="5846">
                  <c:v>67.668999999999997</c:v>
                </c:pt>
                <c:pt idx="5847">
                  <c:v>67.665999999999997</c:v>
                </c:pt>
                <c:pt idx="5848">
                  <c:v>67.66</c:v>
                </c:pt>
                <c:pt idx="5849">
                  <c:v>67.649000000000001</c:v>
                </c:pt>
                <c:pt idx="5850">
                  <c:v>67.647999999999996</c:v>
                </c:pt>
                <c:pt idx="5851">
                  <c:v>67.646000000000001</c:v>
                </c:pt>
                <c:pt idx="5852">
                  <c:v>67.637</c:v>
                </c:pt>
                <c:pt idx="5853">
                  <c:v>67.632999999999996</c:v>
                </c:pt>
                <c:pt idx="5854">
                  <c:v>67.629000000000005</c:v>
                </c:pt>
                <c:pt idx="5855">
                  <c:v>67.622</c:v>
                </c:pt>
                <c:pt idx="5856">
                  <c:v>67.608000000000004</c:v>
                </c:pt>
                <c:pt idx="5857">
                  <c:v>67.603999999999999</c:v>
                </c:pt>
                <c:pt idx="5858">
                  <c:v>67.596999999999994</c:v>
                </c:pt>
                <c:pt idx="5859">
                  <c:v>67.59</c:v>
                </c:pt>
                <c:pt idx="5860">
                  <c:v>67.593000000000004</c:v>
                </c:pt>
                <c:pt idx="5861">
                  <c:v>67.596999999999994</c:v>
                </c:pt>
                <c:pt idx="5862">
                  <c:v>67.588999999999999</c:v>
                </c:pt>
                <c:pt idx="5863">
                  <c:v>67.581999999999994</c:v>
                </c:pt>
                <c:pt idx="5864">
                  <c:v>67.58</c:v>
                </c:pt>
                <c:pt idx="5865">
                  <c:v>67.575000000000003</c:v>
                </c:pt>
                <c:pt idx="5866">
                  <c:v>67.575000000000003</c:v>
                </c:pt>
                <c:pt idx="5867">
                  <c:v>67.56</c:v>
                </c:pt>
                <c:pt idx="5868">
                  <c:v>67.557000000000002</c:v>
                </c:pt>
                <c:pt idx="5869">
                  <c:v>67.552999999999997</c:v>
                </c:pt>
                <c:pt idx="5870">
                  <c:v>67.546000000000006</c:v>
                </c:pt>
                <c:pt idx="5871">
                  <c:v>67.549000000000007</c:v>
                </c:pt>
                <c:pt idx="5872">
                  <c:v>67.546999999999997</c:v>
                </c:pt>
                <c:pt idx="5873">
                  <c:v>67.545000000000002</c:v>
                </c:pt>
                <c:pt idx="5874">
                  <c:v>67.542000000000002</c:v>
                </c:pt>
                <c:pt idx="5875">
                  <c:v>67.546999999999997</c:v>
                </c:pt>
                <c:pt idx="5876">
                  <c:v>67.552000000000007</c:v>
                </c:pt>
                <c:pt idx="5877">
                  <c:v>67.545000000000002</c:v>
                </c:pt>
                <c:pt idx="5878">
                  <c:v>67.543000000000006</c:v>
                </c:pt>
                <c:pt idx="5879">
                  <c:v>67.540999999999997</c:v>
                </c:pt>
                <c:pt idx="5880">
                  <c:v>67.540999999999997</c:v>
                </c:pt>
                <c:pt idx="5881">
                  <c:v>67.534000000000006</c:v>
                </c:pt>
                <c:pt idx="5882">
                  <c:v>67.531000000000006</c:v>
                </c:pt>
                <c:pt idx="5883">
                  <c:v>67.534000000000006</c:v>
                </c:pt>
                <c:pt idx="5884">
                  <c:v>67.534000000000006</c:v>
                </c:pt>
                <c:pt idx="5885">
                  <c:v>67.537000000000006</c:v>
                </c:pt>
                <c:pt idx="5886">
                  <c:v>67.548000000000002</c:v>
                </c:pt>
                <c:pt idx="5887">
                  <c:v>67.537000000000006</c:v>
                </c:pt>
                <c:pt idx="5888">
                  <c:v>67.539000000000001</c:v>
                </c:pt>
                <c:pt idx="5889">
                  <c:v>67.540999999999997</c:v>
                </c:pt>
                <c:pt idx="5890">
                  <c:v>67.540999999999997</c:v>
                </c:pt>
                <c:pt idx="5891">
                  <c:v>67.540999999999997</c:v>
                </c:pt>
                <c:pt idx="5892">
                  <c:v>67.543999999999997</c:v>
                </c:pt>
                <c:pt idx="5893">
                  <c:v>67.537000000000006</c:v>
                </c:pt>
                <c:pt idx="5894">
                  <c:v>67.534999999999997</c:v>
                </c:pt>
                <c:pt idx="5895">
                  <c:v>67.533000000000001</c:v>
                </c:pt>
                <c:pt idx="5896">
                  <c:v>67.519000000000005</c:v>
                </c:pt>
                <c:pt idx="5897">
                  <c:v>67.524000000000001</c:v>
                </c:pt>
                <c:pt idx="5898">
                  <c:v>67.522000000000006</c:v>
                </c:pt>
                <c:pt idx="5899">
                  <c:v>67.527000000000001</c:v>
                </c:pt>
                <c:pt idx="5900">
                  <c:v>67.525999999999996</c:v>
                </c:pt>
                <c:pt idx="5901">
                  <c:v>67.533000000000001</c:v>
                </c:pt>
                <c:pt idx="5902">
                  <c:v>67.528999999999996</c:v>
                </c:pt>
                <c:pt idx="5903">
                  <c:v>67.531000000000006</c:v>
                </c:pt>
                <c:pt idx="5904">
                  <c:v>67.533000000000001</c:v>
                </c:pt>
                <c:pt idx="5905">
                  <c:v>67.527000000000001</c:v>
                </c:pt>
                <c:pt idx="5906">
                  <c:v>67.525000000000006</c:v>
                </c:pt>
                <c:pt idx="5907">
                  <c:v>67.521000000000001</c:v>
                </c:pt>
                <c:pt idx="5908">
                  <c:v>67.525000000000006</c:v>
                </c:pt>
                <c:pt idx="5909">
                  <c:v>67.531999999999996</c:v>
                </c:pt>
                <c:pt idx="5910">
                  <c:v>67.521000000000001</c:v>
                </c:pt>
                <c:pt idx="5911">
                  <c:v>67.522999999999996</c:v>
                </c:pt>
                <c:pt idx="5912">
                  <c:v>67.519000000000005</c:v>
                </c:pt>
                <c:pt idx="5913">
                  <c:v>67.521000000000001</c:v>
                </c:pt>
                <c:pt idx="5914">
                  <c:v>67.516999999999996</c:v>
                </c:pt>
                <c:pt idx="5915">
                  <c:v>67.521000000000001</c:v>
                </c:pt>
                <c:pt idx="5916">
                  <c:v>67.528000000000006</c:v>
                </c:pt>
                <c:pt idx="5917">
                  <c:v>67.525999999999996</c:v>
                </c:pt>
                <c:pt idx="5918">
                  <c:v>67.524000000000001</c:v>
                </c:pt>
                <c:pt idx="5919">
                  <c:v>67.531000000000006</c:v>
                </c:pt>
                <c:pt idx="5920">
                  <c:v>67.531000000000006</c:v>
                </c:pt>
                <c:pt idx="5921">
                  <c:v>67.534999999999997</c:v>
                </c:pt>
                <c:pt idx="5922">
                  <c:v>67.527000000000001</c:v>
                </c:pt>
                <c:pt idx="5923">
                  <c:v>67.528999999999996</c:v>
                </c:pt>
                <c:pt idx="5924">
                  <c:v>67.527000000000001</c:v>
                </c:pt>
                <c:pt idx="5925">
                  <c:v>67.524000000000001</c:v>
                </c:pt>
                <c:pt idx="5926">
                  <c:v>67.518000000000001</c:v>
                </c:pt>
                <c:pt idx="5927">
                  <c:v>67.52</c:v>
                </c:pt>
                <c:pt idx="5928">
                  <c:v>67.513000000000005</c:v>
                </c:pt>
                <c:pt idx="5929">
                  <c:v>67.513000000000005</c:v>
                </c:pt>
                <c:pt idx="5930">
                  <c:v>67.52</c:v>
                </c:pt>
                <c:pt idx="5931">
                  <c:v>67.522999999999996</c:v>
                </c:pt>
                <c:pt idx="5932">
                  <c:v>67.521000000000001</c:v>
                </c:pt>
                <c:pt idx="5933">
                  <c:v>67.527000000000001</c:v>
                </c:pt>
                <c:pt idx="5934">
                  <c:v>67.53</c:v>
                </c:pt>
                <c:pt idx="5935">
                  <c:v>67.531999999999996</c:v>
                </c:pt>
                <c:pt idx="5936">
                  <c:v>67.525000000000006</c:v>
                </c:pt>
                <c:pt idx="5937">
                  <c:v>67.53</c:v>
                </c:pt>
                <c:pt idx="5938">
                  <c:v>67.531999999999996</c:v>
                </c:pt>
                <c:pt idx="5939">
                  <c:v>67.53</c:v>
                </c:pt>
                <c:pt idx="5940">
                  <c:v>67.53</c:v>
                </c:pt>
                <c:pt idx="5941">
                  <c:v>67.528000000000006</c:v>
                </c:pt>
                <c:pt idx="5942">
                  <c:v>67.53</c:v>
                </c:pt>
                <c:pt idx="5943">
                  <c:v>67.53</c:v>
                </c:pt>
                <c:pt idx="5944">
                  <c:v>67.515000000000001</c:v>
                </c:pt>
                <c:pt idx="5945">
                  <c:v>67.524000000000001</c:v>
                </c:pt>
                <c:pt idx="5946">
                  <c:v>67.522000000000006</c:v>
                </c:pt>
                <c:pt idx="5947">
                  <c:v>67.525999999999996</c:v>
                </c:pt>
                <c:pt idx="5948">
                  <c:v>67.534000000000006</c:v>
                </c:pt>
                <c:pt idx="5949">
                  <c:v>67.536000000000001</c:v>
                </c:pt>
                <c:pt idx="5950">
                  <c:v>67.534000000000006</c:v>
                </c:pt>
                <c:pt idx="5951">
                  <c:v>67.531000000000006</c:v>
                </c:pt>
                <c:pt idx="5952">
                  <c:v>67.528999999999996</c:v>
                </c:pt>
                <c:pt idx="5953">
                  <c:v>67.534000000000006</c:v>
                </c:pt>
                <c:pt idx="5954">
                  <c:v>67.527000000000001</c:v>
                </c:pt>
                <c:pt idx="5955">
                  <c:v>67.525000000000006</c:v>
                </c:pt>
                <c:pt idx="5956">
                  <c:v>67.518000000000001</c:v>
                </c:pt>
                <c:pt idx="5957">
                  <c:v>67.522999999999996</c:v>
                </c:pt>
                <c:pt idx="5958">
                  <c:v>67.531999999999996</c:v>
                </c:pt>
                <c:pt idx="5959">
                  <c:v>67.525000000000006</c:v>
                </c:pt>
                <c:pt idx="5960">
                  <c:v>67.531999999999996</c:v>
                </c:pt>
                <c:pt idx="5961">
                  <c:v>67.534999999999997</c:v>
                </c:pt>
                <c:pt idx="5962">
                  <c:v>67.539000000000001</c:v>
                </c:pt>
                <c:pt idx="5963">
                  <c:v>67.546000000000006</c:v>
                </c:pt>
                <c:pt idx="5964">
                  <c:v>67.549000000000007</c:v>
                </c:pt>
                <c:pt idx="5965">
                  <c:v>67.549000000000007</c:v>
                </c:pt>
                <c:pt idx="5966">
                  <c:v>67.545000000000002</c:v>
                </c:pt>
                <c:pt idx="5967">
                  <c:v>67.549000000000007</c:v>
                </c:pt>
                <c:pt idx="5968">
                  <c:v>67.551000000000002</c:v>
                </c:pt>
                <c:pt idx="5969">
                  <c:v>67.563000000000002</c:v>
                </c:pt>
                <c:pt idx="5970">
                  <c:v>67.566999999999993</c:v>
                </c:pt>
                <c:pt idx="5971">
                  <c:v>67.575999999999993</c:v>
                </c:pt>
                <c:pt idx="5972">
                  <c:v>67.578999999999994</c:v>
                </c:pt>
                <c:pt idx="5973">
                  <c:v>67.587999999999994</c:v>
                </c:pt>
                <c:pt idx="5974">
                  <c:v>67.59</c:v>
                </c:pt>
                <c:pt idx="5975">
                  <c:v>67.593000000000004</c:v>
                </c:pt>
                <c:pt idx="5976">
                  <c:v>67.608999999999995</c:v>
                </c:pt>
                <c:pt idx="5977">
                  <c:v>67.602000000000004</c:v>
                </c:pt>
                <c:pt idx="5978">
                  <c:v>67.599999999999994</c:v>
                </c:pt>
                <c:pt idx="5979">
                  <c:v>67.602000000000004</c:v>
                </c:pt>
                <c:pt idx="5980">
                  <c:v>67.606999999999999</c:v>
                </c:pt>
                <c:pt idx="5981">
                  <c:v>67.617999999999995</c:v>
                </c:pt>
                <c:pt idx="5982">
                  <c:v>67.63</c:v>
                </c:pt>
                <c:pt idx="5983">
                  <c:v>67.628</c:v>
                </c:pt>
                <c:pt idx="5984">
                  <c:v>67.635000000000005</c:v>
                </c:pt>
                <c:pt idx="5985">
                  <c:v>67.644000000000005</c:v>
                </c:pt>
                <c:pt idx="5986">
                  <c:v>67.644000000000005</c:v>
                </c:pt>
                <c:pt idx="5987">
                  <c:v>67.659000000000006</c:v>
                </c:pt>
                <c:pt idx="5988">
                  <c:v>67.665999999999997</c:v>
                </c:pt>
                <c:pt idx="5989">
                  <c:v>67.676000000000002</c:v>
                </c:pt>
                <c:pt idx="5990">
                  <c:v>67.695999999999998</c:v>
                </c:pt>
                <c:pt idx="5991">
                  <c:v>67.697999999999993</c:v>
                </c:pt>
                <c:pt idx="5992">
                  <c:v>67.706999999999994</c:v>
                </c:pt>
                <c:pt idx="5993">
                  <c:v>67.709999999999994</c:v>
                </c:pt>
                <c:pt idx="5994">
                  <c:v>67.712000000000003</c:v>
                </c:pt>
                <c:pt idx="5995">
                  <c:v>67.725999999999999</c:v>
                </c:pt>
                <c:pt idx="5996">
                  <c:v>67.736999999999995</c:v>
                </c:pt>
                <c:pt idx="5997">
                  <c:v>67.728999999999999</c:v>
                </c:pt>
                <c:pt idx="5998">
                  <c:v>67.738</c:v>
                </c:pt>
                <c:pt idx="5999">
                  <c:v>67.738</c:v>
                </c:pt>
                <c:pt idx="6000">
                  <c:v>67.747</c:v>
                </c:pt>
                <c:pt idx="6001">
                  <c:v>67.757999999999996</c:v>
                </c:pt>
                <c:pt idx="6002">
                  <c:v>67.772000000000006</c:v>
                </c:pt>
                <c:pt idx="6003">
                  <c:v>67.783000000000001</c:v>
                </c:pt>
                <c:pt idx="6004">
                  <c:v>67.792000000000002</c:v>
                </c:pt>
                <c:pt idx="6005">
                  <c:v>67.801000000000002</c:v>
                </c:pt>
                <c:pt idx="6006">
                  <c:v>67.804000000000002</c:v>
                </c:pt>
                <c:pt idx="6007">
                  <c:v>67.817999999999998</c:v>
                </c:pt>
                <c:pt idx="6008">
                  <c:v>67.817999999999998</c:v>
                </c:pt>
                <c:pt idx="6009">
                  <c:v>67.822000000000003</c:v>
                </c:pt>
                <c:pt idx="6010">
                  <c:v>67.832999999999998</c:v>
                </c:pt>
                <c:pt idx="6011">
                  <c:v>67.837999999999994</c:v>
                </c:pt>
                <c:pt idx="6012">
                  <c:v>67.846999999999994</c:v>
                </c:pt>
                <c:pt idx="6013">
                  <c:v>67.852000000000004</c:v>
                </c:pt>
                <c:pt idx="6014">
                  <c:v>67.87</c:v>
                </c:pt>
                <c:pt idx="6015">
                  <c:v>67.872</c:v>
                </c:pt>
                <c:pt idx="6016">
                  <c:v>67.888999999999996</c:v>
                </c:pt>
                <c:pt idx="6017">
                  <c:v>67.903999999999996</c:v>
                </c:pt>
                <c:pt idx="6018">
                  <c:v>67.924999999999997</c:v>
                </c:pt>
                <c:pt idx="6019">
                  <c:v>67.933999999999997</c:v>
                </c:pt>
                <c:pt idx="6020">
                  <c:v>67.938000000000002</c:v>
                </c:pt>
                <c:pt idx="6021">
                  <c:v>67.938999999999993</c:v>
                </c:pt>
                <c:pt idx="6022">
                  <c:v>67.947999999999993</c:v>
                </c:pt>
                <c:pt idx="6023">
                  <c:v>67.963999999999999</c:v>
                </c:pt>
                <c:pt idx="6024">
                  <c:v>67.968000000000004</c:v>
                </c:pt>
                <c:pt idx="6025">
                  <c:v>67.965999999999994</c:v>
                </c:pt>
                <c:pt idx="6026">
                  <c:v>67.956999999999994</c:v>
                </c:pt>
                <c:pt idx="6027">
                  <c:v>67.956999999999994</c:v>
                </c:pt>
                <c:pt idx="6028">
                  <c:v>67.975999999999999</c:v>
                </c:pt>
                <c:pt idx="6029">
                  <c:v>67.984999999999999</c:v>
                </c:pt>
                <c:pt idx="6030">
                  <c:v>67.989000000000004</c:v>
                </c:pt>
                <c:pt idx="6031">
                  <c:v>67.995999999999995</c:v>
                </c:pt>
                <c:pt idx="6032">
                  <c:v>68.006</c:v>
                </c:pt>
                <c:pt idx="6033">
                  <c:v>68.024000000000001</c:v>
                </c:pt>
                <c:pt idx="6034">
                  <c:v>68.025999999999996</c:v>
                </c:pt>
                <c:pt idx="6035">
                  <c:v>68.037999999999997</c:v>
                </c:pt>
                <c:pt idx="6036">
                  <c:v>68.046000000000006</c:v>
                </c:pt>
                <c:pt idx="6037">
                  <c:v>68.046000000000006</c:v>
                </c:pt>
                <c:pt idx="6038">
                  <c:v>68.046999999999997</c:v>
                </c:pt>
                <c:pt idx="6039">
                  <c:v>68.052000000000007</c:v>
                </c:pt>
                <c:pt idx="6040">
                  <c:v>68.061000000000007</c:v>
                </c:pt>
                <c:pt idx="6041">
                  <c:v>68.066999999999993</c:v>
                </c:pt>
                <c:pt idx="6042">
                  <c:v>68.069999999999993</c:v>
                </c:pt>
                <c:pt idx="6043">
                  <c:v>68.067999999999998</c:v>
                </c:pt>
                <c:pt idx="6044">
                  <c:v>68.09</c:v>
                </c:pt>
                <c:pt idx="6045">
                  <c:v>68.099000000000004</c:v>
                </c:pt>
                <c:pt idx="6046">
                  <c:v>68.103999999999999</c:v>
                </c:pt>
                <c:pt idx="6047">
                  <c:v>68.111000000000004</c:v>
                </c:pt>
                <c:pt idx="6048">
                  <c:v>68.113</c:v>
                </c:pt>
                <c:pt idx="6049">
                  <c:v>68.12</c:v>
                </c:pt>
                <c:pt idx="6050">
                  <c:v>68.134</c:v>
                </c:pt>
                <c:pt idx="6051">
                  <c:v>68.131</c:v>
                </c:pt>
                <c:pt idx="6052">
                  <c:v>68.144999999999996</c:v>
                </c:pt>
                <c:pt idx="6053">
                  <c:v>68.146000000000001</c:v>
                </c:pt>
                <c:pt idx="6054">
                  <c:v>68.152000000000001</c:v>
                </c:pt>
                <c:pt idx="6055">
                  <c:v>68.168000000000006</c:v>
                </c:pt>
                <c:pt idx="6056">
                  <c:v>68.168000000000006</c:v>
                </c:pt>
                <c:pt idx="6057">
                  <c:v>68.168999999999997</c:v>
                </c:pt>
                <c:pt idx="6058">
                  <c:v>68.180000000000007</c:v>
                </c:pt>
                <c:pt idx="6059">
                  <c:v>68.194000000000003</c:v>
                </c:pt>
                <c:pt idx="6060">
                  <c:v>68.197999999999993</c:v>
                </c:pt>
                <c:pt idx="6061">
                  <c:v>68.206999999999994</c:v>
                </c:pt>
                <c:pt idx="6062">
                  <c:v>68.221000000000004</c:v>
                </c:pt>
                <c:pt idx="6063">
                  <c:v>68.225999999999999</c:v>
                </c:pt>
                <c:pt idx="6064">
                  <c:v>68.234999999999999</c:v>
                </c:pt>
                <c:pt idx="6065">
                  <c:v>68.257999999999996</c:v>
                </c:pt>
                <c:pt idx="6066">
                  <c:v>68.269000000000005</c:v>
                </c:pt>
                <c:pt idx="6067">
                  <c:v>68.272999999999996</c:v>
                </c:pt>
                <c:pt idx="6068">
                  <c:v>68.281999999999996</c:v>
                </c:pt>
                <c:pt idx="6069">
                  <c:v>68.298000000000002</c:v>
                </c:pt>
                <c:pt idx="6070">
                  <c:v>68.298000000000002</c:v>
                </c:pt>
                <c:pt idx="6071">
                  <c:v>68.296999999999997</c:v>
                </c:pt>
                <c:pt idx="6072">
                  <c:v>68.314999999999998</c:v>
                </c:pt>
                <c:pt idx="6073">
                  <c:v>68.320999999999998</c:v>
                </c:pt>
                <c:pt idx="6074">
                  <c:v>68.328999999999994</c:v>
                </c:pt>
                <c:pt idx="6075">
                  <c:v>68.34</c:v>
                </c:pt>
                <c:pt idx="6076">
                  <c:v>68.346999999999994</c:v>
                </c:pt>
                <c:pt idx="6077">
                  <c:v>68.361999999999995</c:v>
                </c:pt>
                <c:pt idx="6078">
                  <c:v>68.364999999999995</c:v>
                </c:pt>
                <c:pt idx="6079">
                  <c:v>68.382999999999996</c:v>
                </c:pt>
                <c:pt idx="6080">
                  <c:v>68.400999999999996</c:v>
                </c:pt>
                <c:pt idx="6081">
                  <c:v>68.411000000000001</c:v>
                </c:pt>
                <c:pt idx="6082">
                  <c:v>68.406000000000006</c:v>
                </c:pt>
                <c:pt idx="6083">
                  <c:v>68.415000000000006</c:v>
                </c:pt>
                <c:pt idx="6084">
                  <c:v>68.426000000000002</c:v>
                </c:pt>
                <c:pt idx="6085">
                  <c:v>68.433999999999997</c:v>
                </c:pt>
                <c:pt idx="6086">
                  <c:v>68.44</c:v>
                </c:pt>
                <c:pt idx="6087">
                  <c:v>68.442999999999998</c:v>
                </c:pt>
                <c:pt idx="6088">
                  <c:v>68.451999999999998</c:v>
                </c:pt>
                <c:pt idx="6089">
                  <c:v>68.474000000000004</c:v>
                </c:pt>
                <c:pt idx="6090">
                  <c:v>68.492999999999995</c:v>
                </c:pt>
                <c:pt idx="6091">
                  <c:v>68.506</c:v>
                </c:pt>
                <c:pt idx="6092">
                  <c:v>68.522000000000006</c:v>
                </c:pt>
                <c:pt idx="6093">
                  <c:v>68.546999999999997</c:v>
                </c:pt>
                <c:pt idx="6094">
                  <c:v>68.549000000000007</c:v>
                </c:pt>
                <c:pt idx="6095">
                  <c:v>68.555999999999997</c:v>
                </c:pt>
                <c:pt idx="6096">
                  <c:v>68.572000000000003</c:v>
                </c:pt>
                <c:pt idx="6097">
                  <c:v>68.576999999999998</c:v>
                </c:pt>
                <c:pt idx="6098">
                  <c:v>68.587999999999994</c:v>
                </c:pt>
                <c:pt idx="6099">
                  <c:v>68.596999999999994</c:v>
                </c:pt>
                <c:pt idx="6100">
                  <c:v>68.599999999999994</c:v>
                </c:pt>
                <c:pt idx="6101">
                  <c:v>68.614000000000004</c:v>
                </c:pt>
                <c:pt idx="6102">
                  <c:v>68.622</c:v>
                </c:pt>
                <c:pt idx="6103">
                  <c:v>68.632000000000005</c:v>
                </c:pt>
                <c:pt idx="6104">
                  <c:v>68.656000000000006</c:v>
                </c:pt>
                <c:pt idx="6105">
                  <c:v>68.668000000000006</c:v>
                </c:pt>
                <c:pt idx="6106">
                  <c:v>68.680999999999997</c:v>
                </c:pt>
                <c:pt idx="6107">
                  <c:v>68.7</c:v>
                </c:pt>
                <c:pt idx="6108">
                  <c:v>68.713999999999999</c:v>
                </c:pt>
                <c:pt idx="6109">
                  <c:v>68.727000000000004</c:v>
                </c:pt>
                <c:pt idx="6110">
                  <c:v>68.733999999999995</c:v>
                </c:pt>
                <c:pt idx="6111">
                  <c:v>68.742999999999995</c:v>
                </c:pt>
                <c:pt idx="6112">
                  <c:v>68.759</c:v>
                </c:pt>
                <c:pt idx="6113">
                  <c:v>68.763000000000005</c:v>
                </c:pt>
                <c:pt idx="6114">
                  <c:v>68.778999999999996</c:v>
                </c:pt>
                <c:pt idx="6115">
                  <c:v>68.786000000000001</c:v>
                </c:pt>
                <c:pt idx="6116">
                  <c:v>68.790999999999997</c:v>
                </c:pt>
                <c:pt idx="6117">
                  <c:v>68.807000000000002</c:v>
                </c:pt>
                <c:pt idx="6118">
                  <c:v>68.813999999999993</c:v>
                </c:pt>
                <c:pt idx="6119">
                  <c:v>68.831999999999994</c:v>
                </c:pt>
                <c:pt idx="6120">
                  <c:v>68.846000000000004</c:v>
                </c:pt>
                <c:pt idx="6121">
                  <c:v>68.861000000000004</c:v>
                </c:pt>
                <c:pt idx="6122">
                  <c:v>68.867999999999995</c:v>
                </c:pt>
                <c:pt idx="6123">
                  <c:v>68.878</c:v>
                </c:pt>
                <c:pt idx="6124">
                  <c:v>68.885999999999996</c:v>
                </c:pt>
                <c:pt idx="6125">
                  <c:v>68.902000000000001</c:v>
                </c:pt>
                <c:pt idx="6126">
                  <c:v>68.906999999999996</c:v>
                </c:pt>
                <c:pt idx="6127">
                  <c:v>68.91</c:v>
                </c:pt>
                <c:pt idx="6128">
                  <c:v>68.924999999999997</c:v>
                </c:pt>
                <c:pt idx="6129">
                  <c:v>68.935000000000002</c:v>
                </c:pt>
                <c:pt idx="6130">
                  <c:v>68.941000000000003</c:v>
                </c:pt>
                <c:pt idx="6131">
                  <c:v>68.963999999999999</c:v>
                </c:pt>
                <c:pt idx="6132">
                  <c:v>68.974999999999994</c:v>
                </c:pt>
                <c:pt idx="6133">
                  <c:v>68.992999999999995</c:v>
                </c:pt>
                <c:pt idx="6134">
                  <c:v>69.010000000000005</c:v>
                </c:pt>
                <c:pt idx="6135">
                  <c:v>69.021000000000001</c:v>
                </c:pt>
                <c:pt idx="6136">
                  <c:v>69.025999999999996</c:v>
                </c:pt>
                <c:pt idx="6137">
                  <c:v>69.025999999999996</c:v>
                </c:pt>
                <c:pt idx="6138">
                  <c:v>69.052999999999997</c:v>
                </c:pt>
                <c:pt idx="6139">
                  <c:v>69.055000000000007</c:v>
                </c:pt>
                <c:pt idx="6140">
                  <c:v>69.066000000000003</c:v>
                </c:pt>
                <c:pt idx="6141">
                  <c:v>69.070999999999998</c:v>
                </c:pt>
                <c:pt idx="6142">
                  <c:v>69.072999999999993</c:v>
                </c:pt>
                <c:pt idx="6143">
                  <c:v>69.069000000000003</c:v>
                </c:pt>
                <c:pt idx="6144">
                  <c:v>69.081000000000003</c:v>
                </c:pt>
                <c:pt idx="6145">
                  <c:v>69.084999999999994</c:v>
                </c:pt>
                <c:pt idx="6146">
                  <c:v>69.091999999999999</c:v>
                </c:pt>
                <c:pt idx="6147">
                  <c:v>69.096000000000004</c:v>
                </c:pt>
                <c:pt idx="6148">
                  <c:v>69.108000000000004</c:v>
                </c:pt>
                <c:pt idx="6149">
                  <c:v>69.111999999999995</c:v>
                </c:pt>
                <c:pt idx="6150">
                  <c:v>69.123999999999995</c:v>
                </c:pt>
                <c:pt idx="6151">
                  <c:v>69.129000000000005</c:v>
                </c:pt>
                <c:pt idx="6152">
                  <c:v>69.144999999999996</c:v>
                </c:pt>
                <c:pt idx="6153">
                  <c:v>69.149000000000001</c:v>
                </c:pt>
                <c:pt idx="6154">
                  <c:v>69.152000000000001</c:v>
                </c:pt>
                <c:pt idx="6155">
                  <c:v>69.150999999999996</c:v>
                </c:pt>
                <c:pt idx="6156">
                  <c:v>69.152000000000001</c:v>
                </c:pt>
                <c:pt idx="6157">
                  <c:v>69.152000000000001</c:v>
                </c:pt>
                <c:pt idx="6158">
                  <c:v>69.158000000000001</c:v>
                </c:pt>
                <c:pt idx="6159">
                  <c:v>69.156000000000006</c:v>
                </c:pt>
                <c:pt idx="6160">
                  <c:v>69.161000000000001</c:v>
                </c:pt>
                <c:pt idx="6161">
                  <c:v>69.168000000000006</c:v>
                </c:pt>
                <c:pt idx="6162">
                  <c:v>69.159000000000006</c:v>
                </c:pt>
                <c:pt idx="6163">
                  <c:v>69.183999999999997</c:v>
                </c:pt>
                <c:pt idx="6164">
                  <c:v>69.194999999999993</c:v>
                </c:pt>
                <c:pt idx="6165">
                  <c:v>69.197999999999993</c:v>
                </c:pt>
                <c:pt idx="6166">
                  <c:v>69.215999999999994</c:v>
                </c:pt>
                <c:pt idx="6167">
                  <c:v>69.218000000000004</c:v>
                </c:pt>
                <c:pt idx="6168">
                  <c:v>69.23</c:v>
                </c:pt>
                <c:pt idx="6169">
                  <c:v>69.23</c:v>
                </c:pt>
                <c:pt idx="6170">
                  <c:v>69.239000000000004</c:v>
                </c:pt>
                <c:pt idx="6171">
                  <c:v>69.248000000000005</c:v>
                </c:pt>
                <c:pt idx="6172">
                  <c:v>69.245999999999995</c:v>
                </c:pt>
                <c:pt idx="6173">
                  <c:v>69.259</c:v>
                </c:pt>
                <c:pt idx="6174">
                  <c:v>69.266000000000005</c:v>
                </c:pt>
                <c:pt idx="6175">
                  <c:v>69.277000000000001</c:v>
                </c:pt>
                <c:pt idx="6176">
                  <c:v>69.289000000000001</c:v>
                </c:pt>
                <c:pt idx="6177">
                  <c:v>69.293999999999997</c:v>
                </c:pt>
                <c:pt idx="6178">
                  <c:v>69.313999999999993</c:v>
                </c:pt>
                <c:pt idx="6179">
                  <c:v>69.322999999999993</c:v>
                </c:pt>
                <c:pt idx="6180">
                  <c:v>69.334000000000003</c:v>
                </c:pt>
                <c:pt idx="6181">
                  <c:v>69.340999999999994</c:v>
                </c:pt>
                <c:pt idx="6182">
                  <c:v>69.350999999999999</c:v>
                </c:pt>
                <c:pt idx="6183">
                  <c:v>69.361999999999995</c:v>
                </c:pt>
                <c:pt idx="6184">
                  <c:v>69.375</c:v>
                </c:pt>
                <c:pt idx="6185">
                  <c:v>69.385000000000005</c:v>
                </c:pt>
                <c:pt idx="6186">
                  <c:v>69.391000000000005</c:v>
                </c:pt>
                <c:pt idx="6187">
                  <c:v>69.400999999999996</c:v>
                </c:pt>
                <c:pt idx="6188">
                  <c:v>69.406000000000006</c:v>
                </c:pt>
                <c:pt idx="6189">
                  <c:v>69.412000000000006</c:v>
                </c:pt>
                <c:pt idx="6190">
                  <c:v>69.435000000000002</c:v>
                </c:pt>
                <c:pt idx="6191">
                  <c:v>69.44</c:v>
                </c:pt>
                <c:pt idx="6192">
                  <c:v>69.462000000000003</c:v>
                </c:pt>
                <c:pt idx="6193">
                  <c:v>69.474000000000004</c:v>
                </c:pt>
                <c:pt idx="6194">
                  <c:v>69.480999999999995</c:v>
                </c:pt>
                <c:pt idx="6195">
                  <c:v>69.486999999999995</c:v>
                </c:pt>
                <c:pt idx="6196">
                  <c:v>69.495999999999995</c:v>
                </c:pt>
                <c:pt idx="6197">
                  <c:v>69.510000000000005</c:v>
                </c:pt>
                <c:pt idx="6198">
                  <c:v>69.515000000000001</c:v>
                </c:pt>
                <c:pt idx="6199">
                  <c:v>69.525999999999996</c:v>
                </c:pt>
                <c:pt idx="6200">
                  <c:v>69.542000000000002</c:v>
                </c:pt>
                <c:pt idx="6201">
                  <c:v>69.543999999999997</c:v>
                </c:pt>
                <c:pt idx="6202">
                  <c:v>69.56</c:v>
                </c:pt>
                <c:pt idx="6203">
                  <c:v>69.581000000000003</c:v>
                </c:pt>
                <c:pt idx="6204">
                  <c:v>69.59</c:v>
                </c:pt>
                <c:pt idx="6205">
                  <c:v>69.608000000000004</c:v>
                </c:pt>
                <c:pt idx="6206">
                  <c:v>69.622</c:v>
                </c:pt>
                <c:pt idx="6207">
                  <c:v>69.64</c:v>
                </c:pt>
                <c:pt idx="6208">
                  <c:v>69.641999999999996</c:v>
                </c:pt>
                <c:pt idx="6209">
                  <c:v>69.644999999999996</c:v>
                </c:pt>
                <c:pt idx="6210">
                  <c:v>69.655000000000001</c:v>
                </c:pt>
                <c:pt idx="6211">
                  <c:v>69.662000000000006</c:v>
                </c:pt>
                <c:pt idx="6212">
                  <c:v>69.677999999999997</c:v>
                </c:pt>
                <c:pt idx="6213">
                  <c:v>69.694000000000003</c:v>
                </c:pt>
                <c:pt idx="6214">
                  <c:v>69.697000000000003</c:v>
                </c:pt>
                <c:pt idx="6215">
                  <c:v>69.712000000000003</c:v>
                </c:pt>
                <c:pt idx="6216">
                  <c:v>69.715000000000003</c:v>
                </c:pt>
                <c:pt idx="6217">
                  <c:v>69.736000000000004</c:v>
                </c:pt>
                <c:pt idx="6218">
                  <c:v>69.748999999999995</c:v>
                </c:pt>
                <c:pt idx="6219">
                  <c:v>69.762</c:v>
                </c:pt>
                <c:pt idx="6220">
                  <c:v>69.775999999999996</c:v>
                </c:pt>
                <c:pt idx="6221">
                  <c:v>69.786000000000001</c:v>
                </c:pt>
                <c:pt idx="6222">
                  <c:v>69.796999999999997</c:v>
                </c:pt>
                <c:pt idx="6223">
                  <c:v>69.81</c:v>
                </c:pt>
                <c:pt idx="6224">
                  <c:v>69.825999999999993</c:v>
                </c:pt>
                <c:pt idx="6225">
                  <c:v>69.828999999999994</c:v>
                </c:pt>
                <c:pt idx="6226">
                  <c:v>69.835999999999999</c:v>
                </c:pt>
                <c:pt idx="6227">
                  <c:v>69.846999999999994</c:v>
                </c:pt>
                <c:pt idx="6228">
                  <c:v>69.853999999999999</c:v>
                </c:pt>
                <c:pt idx="6229">
                  <c:v>69.849999999999994</c:v>
                </c:pt>
                <c:pt idx="6230">
                  <c:v>69.858999999999995</c:v>
                </c:pt>
                <c:pt idx="6231">
                  <c:v>69.872</c:v>
                </c:pt>
                <c:pt idx="6232">
                  <c:v>69.866</c:v>
                </c:pt>
                <c:pt idx="6233">
                  <c:v>69.873999999999995</c:v>
                </c:pt>
                <c:pt idx="6234">
                  <c:v>69.879000000000005</c:v>
                </c:pt>
                <c:pt idx="6235">
                  <c:v>69.876999999999995</c:v>
                </c:pt>
                <c:pt idx="6236">
                  <c:v>69.885999999999996</c:v>
                </c:pt>
                <c:pt idx="6237">
                  <c:v>69.903999999999996</c:v>
                </c:pt>
                <c:pt idx="6238">
                  <c:v>69.905000000000001</c:v>
                </c:pt>
                <c:pt idx="6239">
                  <c:v>69.915999999999997</c:v>
                </c:pt>
                <c:pt idx="6240">
                  <c:v>69.929000000000002</c:v>
                </c:pt>
                <c:pt idx="6241">
                  <c:v>69.936000000000007</c:v>
                </c:pt>
                <c:pt idx="6242">
                  <c:v>69.942999999999998</c:v>
                </c:pt>
                <c:pt idx="6243">
                  <c:v>69.953999999999994</c:v>
                </c:pt>
                <c:pt idx="6244">
                  <c:v>69.951999999999998</c:v>
                </c:pt>
                <c:pt idx="6245">
                  <c:v>69.974999999999994</c:v>
                </c:pt>
                <c:pt idx="6246">
                  <c:v>69.974999999999994</c:v>
                </c:pt>
                <c:pt idx="6247">
                  <c:v>69.98</c:v>
                </c:pt>
                <c:pt idx="6248">
                  <c:v>70.003</c:v>
                </c:pt>
                <c:pt idx="6249">
                  <c:v>70.018000000000001</c:v>
                </c:pt>
                <c:pt idx="6250">
                  <c:v>70.021000000000001</c:v>
                </c:pt>
                <c:pt idx="6251">
                  <c:v>70.03</c:v>
                </c:pt>
                <c:pt idx="6252">
                  <c:v>70.039000000000001</c:v>
                </c:pt>
                <c:pt idx="6253">
                  <c:v>70.037000000000006</c:v>
                </c:pt>
                <c:pt idx="6254">
                  <c:v>70.048000000000002</c:v>
                </c:pt>
                <c:pt idx="6255">
                  <c:v>70.052999999999997</c:v>
                </c:pt>
                <c:pt idx="6256">
                  <c:v>70.057000000000002</c:v>
                </c:pt>
                <c:pt idx="6257">
                  <c:v>70.063999999999993</c:v>
                </c:pt>
                <c:pt idx="6258">
                  <c:v>70.070999999999998</c:v>
                </c:pt>
                <c:pt idx="6259">
                  <c:v>70.084999999999994</c:v>
                </c:pt>
                <c:pt idx="6260">
                  <c:v>70.09</c:v>
                </c:pt>
                <c:pt idx="6261">
                  <c:v>70.096000000000004</c:v>
                </c:pt>
                <c:pt idx="6262">
                  <c:v>70.094999999999999</c:v>
                </c:pt>
                <c:pt idx="6263">
                  <c:v>70.094999999999999</c:v>
                </c:pt>
                <c:pt idx="6264">
                  <c:v>70.094999999999999</c:v>
                </c:pt>
                <c:pt idx="6265">
                  <c:v>70.105999999999995</c:v>
                </c:pt>
                <c:pt idx="6266">
                  <c:v>70.108000000000004</c:v>
                </c:pt>
                <c:pt idx="6267">
                  <c:v>70.102000000000004</c:v>
                </c:pt>
                <c:pt idx="6268">
                  <c:v>70.103999999999999</c:v>
                </c:pt>
                <c:pt idx="6269">
                  <c:v>70.097999999999999</c:v>
                </c:pt>
                <c:pt idx="6270">
                  <c:v>70.087999999999994</c:v>
                </c:pt>
                <c:pt idx="6271">
                  <c:v>70.081999999999994</c:v>
                </c:pt>
                <c:pt idx="6272">
                  <c:v>70.084000000000003</c:v>
                </c:pt>
                <c:pt idx="6273">
                  <c:v>70.08</c:v>
                </c:pt>
                <c:pt idx="6274">
                  <c:v>70.081999999999994</c:v>
                </c:pt>
                <c:pt idx="6275">
                  <c:v>70.084000000000003</c:v>
                </c:pt>
                <c:pt idx="6276">
                  <c:v>70.084000000000003</c:v>
                </c:pt>
                <c:pt idx="6277">
                  <c:v>70.084999999999994</c:v>
                </c:pt>
                <c:pt idx="6278">
                  <c:v>70.08</c:v>
                </c:pt>
                <c:pt idx="6279">
                  <c:v>70.072999999999993</c:v>
                </c:pt>
                <c:pt idx="6280">
                  <c:v>70.063999999999993</c:v>
                </c:pt>
                <c:pt idx="6281">
                  <c:v>70.061999999999998</c:v>
                </c:pt>
                <c:pt idx="6282">
                  <c:v>70.054000000000002</c:v>
                </c:pt>
                <c:pt idx="6283">
                  <c:v>70.063000000000002</c:v>
                </c:pt>
                <c:pt idx="6284">
                  <c:v>70.051000000000002</c:v>
                </c:pt>
                <c:pt idx="6285">
                  <c:v>70.051000000000002</c:v>
                </c:pt>
                <c:pt idx="6286">
                  <c:v>70.055999999999997</c:v>
                </c:pt>
                <c:pt idx="6287">
                  <c:v>70.054000000000002</c:v>
                </c:pt>
                <c:pt idx="6288">
                  <c:v>70.061000000000007</c:v>
                </c:pt>
                <c:pt idx="6289">
                  <c:v>70.061000000000007</c:v>
                </c:pt>
                <c:pt idx="6290">
                  <c:v>70.054000000000002</c:v>
                </c:pt>
                <c:pt idx="6291">
                  <c:v>70.057000000000002</c:v>
                </c:pt>
                <c:pt idx="6292">
                  <c:v>70.058999999999997</c:v>
                </c:pt>
                <c:pt idx="6293">
                  <c:v>70.052000000000007</c:v>
                </c:pt>
                <c:pt idx="6294">
                  <c:v>70.046000000000006</c:v>
                </c:pt>
                <c:pt idx="6295">
                  <c:v>70.048000000000002</c:v>
                </c:pt>
                <c:pt idx="6296">
                  <c:v>70.043000000000006</c:v>
                </c:pt>
                <c:pt idx="6297">
                  <c:v>70.043000000000006</c:v>
                </c:pt>
                <c:pt idx="6298">
                  <c:v>70.048000000000002</c:v>
                </c:pt>
                <c:pt idx="6299">
                  <c:v>70.037000000000006</c:v>
                </c:pt>
                <c:pt idx="6300">
                  <c:v>70.039000000000001</c:v>
                </c:pt>
                <c:pt idx="6301">
                  <c:v>70.039000000000001</c:v>
                </c:pt>
                <c:pt idx="6302">
                  <c:v>70.031000000000006</c:v>
                </c:pt>
                <c:pt idx="6303">
                  <c:v>70.049000000000007</c:v>
                </c:pt>
                <c:pt idx="6304">
                  <c:v>70.040000000000006</c:v>
                </c:pt>
                <c:pt idx="6305">
                  <c:v>70.037999999999997</c:v>
                </c:pt>
                <c:pt idx="6306">
                  <c:v>70.042000000000002</c:v>
                </c:pt>
                <c:pt idx="6307">
                  <c:v>70.043999999999997</c:v>
                </c:pt>
                <c:pt idx="6308">
                  <c:v>70.042000000000002</c:v>
                </c:pt>
                <c:pt idx="6309">
                  <c:v>70.045000000000002</c:v>
                </c:pt>
                <c:pt idx="6310">
                  <c:v>70.037999999999997</c:v>
                </c:pt>
                <c:pt idx="6311">
                  <c:v>70.045000000000002</c:v>
                </c:pt>
                <c:pt idx="6312">
                  <c:v>70.040999999999997</c:v>
                </c:pt>
                <c:pt idx="6313">
                  <c:v>70.046999999999997</c:v>
                </c:pt>
                <c:pt idx="6314">
                  <c:v>70.046999999999997</c:v>
                </c:pt>
                <c:pt idx="6315">
                  <c:v>70.048000000000002</c:v>
                </c:pt>
                <c:pt idx="6316">
                  <c:v>70.052000000000007</c:v>
                </c:pt>
                <c:pt idx="6317">
                  <c:v>70.05</c:v>
                </c:pt>
                <c:pt idx="6318">
                  <c:v>70.048000000000002</c:v>
                </c:pt>
                <c:pt idx="6319">
                  <c:v>70.057000000000002</c:v>
                </c:pt>
                <c:pt idx="6320">
                  <c:v>70.052999999999997</c:v>
                </c:pt>
                <c:pt idx="6321">
                  <c:v>70.058999999999997</c:v>
                </c:pt>
                <c:pt idx="6322">
                  <c:v>70.057000000000002</c:v>
                </c:pt>
                <c:pt idx="6323">
                  <c:v>70.052999999999997</c:v>
                </c:pt>
                <c:pt idx="6324">
                  <c:v>70.048000000000002</c:v>
                </c:pt>
                <c:pt idx="6325">
                  <c:v>70.055000000000007</c:v>
                </c:pt>
                <c:pt idx="6326">
                  <c:v>70.055000000000007</c:v>
                </c:pt>
                <c:pt idx="6327">
                  <c:v>70.055000000000007</c:v>
                </c:pt>
                <c:pt idx="6328">
                  <c:v>70.052999999999997</c:v>
                </c:pt>
                <c:pt idx="6329">
                  <c:v>70.051000000000002</c:v>
                </c:pt>
                <c:pt idx="6330">
                  <c:v>70.058000000000007</c:v>
                </c:pt>
                <c:pt idx="6331">
                  <c:v>70.064999999999998</c:v>
                </c:pt>
                <c:pt idx="6332">
                  <c:v>70.069000000000003</c:v>
                </c:pt>
                <c:pt idx="6333">
                  <c:v>70.061000000000007</c:v>
                </c:pt>
                <c:pt idx="6334">
                  <c:v>70.064999999999998</c:v>
                </c:pt>
                <c:pt idx="6335">
                  <c:v>70.066999999999993</c:v>
                </c:pt>
                <c:pt idx="6336">
                  <c:v>70.064999999999998</c:v>
                </c:pt>
                <c:pt idx="6337">
                  <c:v>70.064999999999998</c:v>
                </c:pt>
                <c:pt idx="6338">
                  <c:v>70.061000000000007</c:v>
                </c:pt>
                <c:pt idx="6339">
                  <c:v>70.057000000000002</c:v>
                </c:pt>
                <c:pt idx="6340">
                  <c:v>70.05</c:v>
                </c:pt>
                <c:pt idx="6341">
                  <c:v>70.057000000000002</c:v>
                </c:pt>
                <c:pt idx="6342">
                  <c:v>70.05</c:v>
                </c:pt>
                <c:pt idx="6343">
                  <c:v>70.058999999999997</c:v>
                </c:pt>
                <c:pt idx="6344">
                  <c:v>70.058999999999997</c:v>
                </c:pt>
                <c:pt idx="6345">
                  <c:v>70.057000000000002</c:v>
                </c:pt>
                <c:pt idx="6346">
                  <c:v>70.061999999999998</c:v>
                </c:pt>
                <c:pt idx="6347">
                  <c:v>70.066000000000003</c:v>
                </c:pt>
                <c:pt idx="6348">
                  <c:v>70.06</c:v>
                </c:pt>
                <c:pt idx="6349">
                  <c:v>70.066999999999993</c:v>
                </c:pt>
                <c:pt idx="6350">
                  <c:v>70.061999999999998</c:v>
                </c:pt>
                <c:pt idx="6351">
                  <c:v>70.066999999999993</c:v>
                </c:pt>
                <c:pt idx="6352">
                  <c:v>70.055000000000007</c:v>
                </c:pt>
                <c:pt idx="6353">
                  <c:v>70.058000000000007</c:v>
                </c:pt>
                <c:pt idx="6354">
                  <c:v>70.055999999999997</c:v>
                </c:pt>
                <c:pt idx="6355">
                  <c:v>70.058000000000007</c:v>
                </c:pt>
                <c:pt idx="6356">
                  <c:v>70.052999999999997</c:v>
                </c:pt>
                <c:pt idx="6357">
                  <c:v>70.052000000000007</c:v>
                </c:pt>
                <c:pt idx="6358">
                  <c:v>70.051000000000002</c:v>
                </c:pt>
                <c:pt idx="6359">
                  <c:v>70.052000000000007</c:v>
                </c:pt>
                <c:pt idx="6360">
                  <c:v>70.058999999999997</c:v>
                </c:pt>
                <c:pt idx="6361">
                  <c:v>70.05</c:v>
                </c:pt>
                <c:pt idx="6362">
                  <c:v>70.05</c:v>
                </c:pt>
                <c:pt idx="6363">
                  <c:v>70.045000000000002</c:v>
                </c:pt>
                <c:pt idx="6364">
                  <c:v>70.039000000000001</c:v>
                </c:pt>
                <c:pt idx="6365">
                  <c:v>70.027000000000001</c:v>
                </c:pt>
                <c:pt idx="6366">
                  <c:v>70.034000000000006</c:v>
                </c:pt>
                <c:pt idx="6367">
                  <c:v>70.025000000000006</c:v>
                </c:pt>
                <c:pt idx="6368">
                  <c:v>70.025000000000006</c:v>
                </c:pt>
                <c:pt idx="6369">
                  <c:v>70.019000000000005</c:v>
                </c:pt>
                <c:pt idx="6370">
                  <c:v>70.022999999999996</c:v>
                </c:pt>
                <c:pt idx="6371">
                  <c:v>70.025999999999996</c:v>
                </c:pt>
                <c:pt idx="6372">
                  <c:v>70.019000000000005</c:v>
                </c:pt>
                <c:pt idx="6373">
                  <c:v>70.016999999999996</c:v>
                </c:pt>
                <c:pt idx="6374">
                  <c:v>70.013999999999996</c:v>
                </c:pt>
                <c:pt idx="6375">
                  <c:v>70.022999999999996</c:v>
                </c:pt>
                <c:pt idx="6376">
                  <c:v>70.010000000000005</c:v>
                </c:pt>
                <c:pt idx="6377">
                  <c:v>70.003</c:v>
                </c:pt>
                <c:pt idx="6378">
                  <c:v>70.007999999999996</c:v>
                </c:pt>
                <c:pt idx="6379">
                  <c:v>70.001000000000005</c:v>
                </c:pt>
                <c:pt idx="6380">
                  <c:v>69.992000000000004</c:v>
                </c:pt>
                <c:pt idx="6381">
                  <c:v>69.978999999999999</c:v>
                </c:pt>
                <c:pt idx="6382">
                  <c:v>69.986000000000004</c:v>
                </c:pt>
                <c:pt idx="6383">
                  <c:v>69.986000000000004</c:v>
                </c:pt>
                <c:pt idx="6384">
                  <c:v>69.986000000000004</c:v>
                </c:pt>
                <c:pt idx="6385">
                  <c:v>69.989000000000004</c:v>
                </c:pt>
                <c:pt idx="6386">
                  <c:v>69.992999999999995</c:v>
                </c:pt>
                <c:pt idx="6387">
                  <c:v>69.992999999999995</c:v>
                </c:pt>
                <c:pt idx="6388">
                  <c:v>69.983999999999995</c:v>
                </c:pt>
                <c:pt idx="6389">
                  <c:v>69.991</c:v>
                </c:pt>
                <c:pt idx="6390">
                  <c:v>69.992999999999995</c:v>
                </c:pt>
                <c:pt idx="6391">
                  <c:v>69.994</c:v>
                </c:pt>
                <c:pt idx="6392">
                  <c:v>69.989000000000004</c:v>
                </c:pt>
                <c:pt idx="6393">
                  <c:v>69.992000000000004</c:v>
                </c:pt>
                <c:pt idx="6394">
                  <c:v>69.984999999999999</c:v>
                </c:pt>
                <c:pt idx="6395">
                  <c:v>69.981999999999999</c:v>
                </c:pt>
                <c:pt idx="6396">
                  <c:v>69.984999999999999</c:v>
                </c:pt>
                <c:pt idx="6397">
                  <c:v>69.983000000000004</c:v>
                </c:pt>
                <c:pt idx="6398">
                  <c:v>69.980999999999995</c:v>
                </c:pt>
                <c:pt idx="6399">
                  <c:v>69.995000000000005</c:v>
                </c:pt>
                <c:pt idx="6400">
                  <c:v>69.986000000000004</c:v>
                </c:pt>
                <c:pt idx="6401">
                  <c:v>69.989999999999995</c:v>
                </c:pt>
                <c:pt idx="6402">
                  <c:v>69.995000000000005</c:v>
                </c:pt>
                <c:pt idx="6403">
                  <c:v>69.995000000000005</c:v>
                </c:pt>
                <c:pt idx="6404">
                  <c:v>69.992999999999995</c:v>
                </c:pt>
                <c:pt idx="6405">
                  <c:v>69.995000000000005</c:v>
                </c:pt>
                <c:pt idx="6406">
                  <c:v>69.992999999999995</c:v>
                </c:pt>
                <c:pt idx="6407">
                  <c:v>69.983999999999995</c:v>
                </c:pt>
                <c:pt idx="6408">
                  <c:v>69.986999999999995</c:v>
                </c:pt>
                <c:pt idx="6409">
                  <c:v>69.98</c:v>
                </c:pt>
                <c:pt idx="6410">
                  <c:v>69.972999999999999</c:v>
                </c:pt>
                <c:pt idx="6411">
                  <c:v>69.975999999999999</c:v>
                </c:pt>
                <c:pt idx="6412">
                  <c:v>69.975999999999999</c:v>
                </c:pt>
                <c:pt idx="6413">
                  <c:v>69.984999999999999</c:v>
                </c:pt>
                <c:pt idx="6414">
                  <c:v>69.991</c:v>
                </c:pt>
                <c:pt idx="6415">
                  <c:v>69.983000000000004</c:v>
                </c:pt>
                <c:pt idx="6416">
                  <c:v>69.989000000000004</c:v>
                </c:pt>
                <c:pt idx="6417">
                  <c:v>69.998000000000005</c:v>
                </c:pt>
                <c:pt idx="6418">
                  <c:v>69.992000000000004</c:v>
                </c:pt>
                <c:pt idx="6419">
                  <c:v>69.994</c:v>
                </c:pt>
                <c:pt idx="6420">
                  <c:v>69.997</c:v>
                </c:pt>
                <c:pt idx="6421">
                  <c:v>69.992000000000004</c:v>
                </c:pt>
                <c:pt idx="6422">
                  <c:v>69.995000000000005</c:v>
                </c:pt>
                <c:pt idx="6423">
                  <c:v>69.997</c:v>
                </c:pt>
                <c:pt idx="6424">
                  <c:v>69.989999999999995</c:v>
                </c:pt>
                <c:pt idx="6425">
                  <c:v>69.995000000000005</c:v>
                </c:pt>
                <c:pt idx="6426">
                  <c:v>69.997</c:v>
                </c:pt>
                <c:pt idx="6427">
                  <c:v>69.988</c:v>
                </c:pt>
                <c:pt idx="6428">
                  <c:v>69.983999999999995</c:v>
                </c:pt>
                <c:pt idx="6429">
                  <c:v>69.986000000000004</c:v>
                </c:pt>
                <c:pt idx="6430">
                  <c:v>69.991</c:v>
                </c:pt>
                <c:pt idx="6431">
                  <c:v>70</c:v>
                </c:pt>
                <c:pt idx="6432">
                  <c:v>70.010999999999996</c:v>
                </c:pt>
                <c:pt idx="6433">
                  <c:v>70.004999999999995</c:v>
                </c:pt>
                <c:pt idx="6434">
                  <c:v>70.013999999999996</c:v>
                </c:pt>
                <c:pt idx="6435">
                  <c:v>70.007000000000005</c:v>
                </c:pt>
                <c:pt idx="6436">
                  <c:v>70.013999999999996</c:v>
                </c:pt>
                <c:pt idx="6437">
                  <c:v>70.007999999999996</c:v>
                </c:pt>
                <c:pt idx="6438">
                  <c:v>70.010000000000005</c:v>
                </c:pt>
                <c:pt idx="6439">
                  <c:v>70.010000000000005</c:v>
                </c:pt>
                <c:pt idx="6440">
                  <c:v>70.015000000000001</c:v>
                </c:pt>
                <c:pt idx="6441">
                  <c:v>70.021000000000001</c:v>
                </c:pt>
                <c:pt idx="6442">
                  <c:v>70.028000000000006</c:v>
                </c:pt>
                <c:pt idx="6443">
                  <c:v>70.034999999999997</c:v>
                </c:pt>
                <c:pt idx="6444">
                  <c:v>70.034999999999997</c:v>
                </c:pt>
                <c:pt idx="6445">
                  <c:v>70.037000000000006</c:v>
                </c:pt>
                <c:pt idx="6446">
                  <c:v>70.036000000000001</c:v>
                </c:pt>
                <c:pt idx="6447">
                  <c:v>70.049000000000007</c:v>
                </c:pt>
                <c:pt idx="6448">
                  <c:v>70.046999999999997</c:v>
                </c:pt>
                <c:pt idx="6449">
                  <c:v>70.046999999999997</c:v>
                </c:pt>
                <c:pt idx="6450">
                  <c:v>70.049000000000007</c:v>
                </c:pt>
                <c:pt idx="6451">
                  <c:v>70.049000000000007</c:v>
                </c:pt>
                <c:pt idx="6452">
                  <c:v>70.046999999999997</c:v>
                </c:pt>
                <c:pt idx="6453">
                  <c:v>70.052000000000007</c:v>
                </c:pt>
                <c:pt idx="6454">
                  <c:v>70.055999999999997</c:v>
                </c:pt>
                <c:pt idx="6455">
                  <c:v>70.058999999999997</c:v>
                </c:pt>
                <c:pt idx="6456">
                  <c:v>70.055000000000007</c:v>
                </c:pt>
                <c:pt idx="6457">
                  <c:v>70.066000000000003</c:v>
                </c:pt>
                <c:pt idx="6458">
                  <c:v>70.061000000000007</c:v>
                </c:pt>
                <c:pt idx="6459">
                  <c:v>70.066000000000003</c:v>
                </c:pt>
                <c:pt idx="6460">
                  <c:v>70.061000000000007</c:v>
                </c:pt>
                <c:pt idx="6461">
                  <c:v>70.067999999999998</c:v>
                </c:pt>
                <c:pt idx="6462">
                  <c:v>70.061999999999998</c:v>
                </c:pt>
                <c:pt idx="6463">
                  <c:v>70.067999999999998</c:v>
                </c:pt>
                <c:pt idx="6464">
                  <c:v>70.070999999999998</c:v>
                </c:pt>
                <c:pt idx="6465">
                  <c:v>70.069000000000003</c:v>
                </c:pt>
                <c:pt idx="6466">
                  <c:v>70.072999999999993</c:v>
                </c:pt>
                <c:pt idx="6467">
                  <c:v>70.072999999999993</c:v>
                </c:pt>
                <c:pt idx="6468">
                  <c:v>70.072999999999993</c:v>
                </c:pt>
                <c:pt idx="6469">
                  <c:v>70.075999999999993</c:v>
                </c:pt>
                <c:pt idx="6470">
                  <c:v>70.08</c:v>
                </c:pt>
                <c:pt idx="6471">
                  <c:v>70.08</c:v>
                </c:pt>
                <c:pt idx="6472">
                  <c:v>70.084999999999994</c:v>
                </c:pt>
                <c:pt idx="6473">
                  <c:v>70.091999999999999</c:v>
                </c:pt>
                <c:pt idx="6474">
                  <c:v>70.093999999999994</c:v>
                </c:pt>
                <c:pt idx="6475">
                  <c:v>70.099000000000004</c:v>
                </c:pt>
                <c:pt idx="6476">
                  <c:v>70.093999999999994</c:v>
                </c:pt>
                <c:pt idx="6477">
                  <c:v>70.09</c:v>
                </c:pt>
                <c:pt idx="6478">
                  <c:v>70.100999999999999</c:v>
                </c:pt>
                <c:pt idx="6479">
                  <c:v>70.100999999999999</c:v>
                </c:pt>
                <c:pt idx="6480">
                  <c:v>70.100999999999999</c:v>
                </c:pt>
                <c:pt idx="6481">
                  <c:v>70.099000000000004</c:v>
                </c:pt>
                <c:pt idx="6482">
                  <c:v>70.094999999999999</c:v>
                </c:pt>
                <c:pt idx="6483">
                  <c:v>70.096999999999994</c:v>
                </c:pt>
                <c:pt idx="6484">
                  <c:v>70.103999999999999</c:v>
                </c:pt>
                <c:pt idx="6485">
                  <c:v>70.106999999999999</c:v>
                </c:pt>
                <c:pt idx="6486">
                  <c:v>70.114999999999995</c:v>
                </c:pt>
                <c:pt idx="6487">
                  <c:v>70.114999999999995</c:v>
                </c:pt>
                <c:pt idx="6488">
                  <c:v>70.129000000000005</c:v>
                </c:pt>
                <c:pt idx="6489">
                  <c:v>70.117999999999995</c:v>
                </c:pt>
                <c:pt idx="6490">
                  <c:v>70.12</c:v>
                </c:pt>
                <c:pt idx="6491">
                  <c:v>70.12</c:v>
                </c:pt>
                <c:pt idx="6492">
                  <c:v>70.114000000000004</c:v>
                </c:pt>
                <c:pt idx="6493">
                  <c:v>70.108999999999995</c:v>
                </c:pt>
                <c:pt idx="6494">
                  <c:v>70.111999999999995</c:v>
                </c:pt>
                <c:pt idx="6495">
                  <c:v>70.111000000000004</c:v>
                </c:pt>
                <c:pt idx="6496">
                  <c:v>70.116</c:v>
                </c:pt>
                <c:pt idx="6497">
                  <c:v>70.114000000000004</c:v>
                </c:pt>
                <c:pt idx="6498">
                  <c:v>70.114000000000004</c:v>
                </c:pt>
                <c:pt idx="6499">
                  <c:v>70.123000000000005</c:v>
                </c:pt>
                <c:pt idx="6500">
                  <c:v>70.123000000000005</c:v>
                </c:pt>
                <c:pt idx="6501">
                  <c:v>70.125</c:v>
                </c:pt>
                <c:pt idx="6502">
                  <c:v>70.13</c:v>
                </c:pt>
                <c:pt idx="6503">
                  <c:v>70.132000000000005</c:v>
                </c:pt>
                <c:pt idx="6504">
                  <c:v>70.141999999999996</c:v>
                </c:pt>
                <c:pt idx="6505">
                  <c:v>70.138999999999996</c:v>
                </c:pt>
                <c:pt idx="6506">
                  <c:v>70.135000000000005</c:v>
                </c:pt>
                <c:pt idx="6507">
                  <c:v>70.131</c:v>
                </c:pt>
                <c:pt idx="6508">
                  <c:v>70.13</c:v>
                </c:pt>
                <c:pt idx="6509">
                  <c:v>70.129000000000005</c:v>
                </c:pt>
                <c:pt idx="6510">
                  <c:v>70.128</c:v>
                </c:pt>
                <c:pt idx="6511">
                  <c:v>70.137</c:v>
                </c:pt>
                <c:pt idx="6512">
                  <c:v>70.14</c:v>
                </c:pt>
                <c:pt idx="6513">
                  <c:v>70.135000000000005</c:v>
                </c:pt>
                <c:pt idx="6514">
                  <c:v>70.141999999999996</c:v>
                </c:pt>
                <c:pt idx="6515">
                  <c:v>70.147000000000006</c:v>
                </c:pt>
                <c:pt idx="6516">
                  <c:v>70.156000000000006</c:v>
                </c:pt>
                <c:pt idx="6517">
                  <c:v>70.165000000000006</c:v>
                </c:pt>
                <c:pt idx="6518">
                  <c:v>70.159000000000006</c:v>
                </c:pt>
                <c:pt idx="6519">
                  <c:v>70.167000000000002</c:v>
                </c:pt>
                <c:pt idx="6520">
                  <c:v>70.156000000000006</c:v>
                </c:pt>
                <c:pt idx="6521">
                  <c:v>70.153999999999996</c:v>
                </c:pt>
                <c:pt idx="6522">
                  <c:v>70.159000000000006</c:v>
                </c:pt>
                <c:pt idx="6523">
                  <c:v>70.165999999999997</c:v>
                </c:pt>
                <c:pt idx="6524">
                  <c:v>70.177000000000007</c:v>
                </c:pt>
                <c:pt idx="6525">
                  <c:v>70.165999999999997</c:v>
                </c:pt>
                <c:pt idx="6526">
                  <c:v>70.156999999999996</c:v>
                </c:pt>
                <c:pt idx="6527">
                  <c:v>70.17</c:v>
                </c:pt>
                <c:pt idx="6528">
                  <c:v>70.180000000000007</c:v>
                </c:pt>
                <c:pt idx="6529">
                  <c:v>70.186000000000007</c:v>
                </c:pt>
                <c:pt idx="6530">
                  <c:v>70.186000000000007</c:v>
                </c:pt>
                <c:pt idx="6531">
                  <c:v>70.191000000000003</c:v>
                </c:pt>
                <c:pt idx="6532">
                  <c:v>70.192999999999998</c:v>
                </c:pt>
                <c:pt idx="6533">
                  <c:v>70.192999999999998</c:v>
                </c:pt>
                <c:pt idx="6534">
                  <c:v>70.197999999999993</c:v>
                </c:pt>
                <c:pt idx="6535">
                  <c:v>70.197999999999993</c:v>
                </c:pt>
                <c:pt idx="6536">
                  <c:v>70.195999999999998</c:v>
                </c:pt>
                <c:pt idx="6537">
                  <c:v>70.200999999999993</c:v>
                </c:pt>
                <c:pt idx="6538">
                  <c:v>70.197999999999993</c:v>
                </c:pt>
                <c:pt idx="6539">
                  <c:v>70.197999999999993</c:v>
                </c:pt>
                <c:pt idx="6540">
                  <c:v>70.200999999999993</c:v>
                </c:pt>
                <c:pt idx="6541">
                  <c:v>70.188999999999993</c:v>
                </c:pt>
                <c:pt idx="6542">
                  <c:v>70.183000000000007</c:v>
                </c:pt>
                <c:pt idx="6543">
                  <c:v>70.186999999999998</c:v>
                </c:pt>
                <c:pt idx="6544">
                  <c:v>70.177999999999997</c:v>
                </c:pt>
                <c:pt idx="6545">
                  <c:v>70.176000000000002</c:v>
                </c:pt>
                <c:pt idx="6546">
                  <c:v>70.171999999999997</c:v>
                </c:pt>
                <c:pt idx="6547">
                  <c:v>70.167000000000002</c:v>
                </c:pt>
                <c:pt idx="6548">
                  <c:v>70.167000000000002</c:v>
                </c:pt>
                <c:pt idx="6549">
                  <c:v>70.158000000000001</c:v>
                </c:pt>
                <c:pt idx="6550">
                  <c:v>70.165000000000006</c:v>
                </c:pt>
                <c:pt idx="6551">
                  <c:v>70.165000000000006</c:v>
                </c:pt>
                <c:pt idx="6552">
                  <c:v>70.165000000000006</c:v>
                </c:pt>
                <c:pt idx="6553">
                  <c:v>70.158000000000001</c:v>
                </c:pt>
                <c:pt idx="6554">
                  <c:v>70.156999999999996</c:v>
                </c:pt>
                <c:pt idx="6555">
                  <c:v>70.14</c:v>
                </c:pt>
                <c:pt idx="6556">
                  <c:v>70.147999999999996</c:v>
                </c:pt>
                <c:pt idx="6557">
                  <c:v>70.147000000000006</c:v>
                </c:pt>
                <c:pt idx="6558">
                  <c:v>70.146000000000001</c:v>
                </c:pt>
                <c:pt idx="6559">
                  <c:v>70.147999999999996</c:v>
                </c:pt>
                <c:pt idx="6560">
                  <c:v>70.150000000000006</c:v>
                </c:pt>
                <c:pt idx="6561">
                  <c:v>70.150000000000006</c:v>
                </c:pt>
                <c:pt idx="6562">
                  <c:v>70.146000000000001</c:v>
                </c:pt>
                <c:pt idx="6563">
                  <c:v>70.137</c:v>
                </c:pt>
                <c:pt idx="6564">
                  <c:v>70.132000000000005</c:v>
                </c:pt>
                <c:pt idx="6565">
                  <c:v>70.13</c:v>
                </c:pt>
                <c:pt idx="6566">
                  <c:v>70.123000000000005</c:v>
                </c:pt>
                <c:pt idx="6567">
                  <c:v>70.120999999999995</c:v>
                </c:pt>
                <c:pt idx="6568">
                  <c:v>70.123000000000005</c:v>
                </c:pt>
                <c:pt idx="6569">
                  <c:v>70.13</c:v>
                </c:pt>
                <c:pt idx="6570">
                  <c:v>70.123999999999995</c:v>
                </c:pt>
                <c:pt idx="6571">
                  <c:v>70.123999999999995</c:v>
                </c:pt>
                <c:pt idx="6572">
                  <c:v>70.128</c:v>
                </c:pt>
                <c:pt idx="6573">
                  <c:v>70.135000000000005</c:v>
                </c:pt>
                <c:pt idx="6574">
                  <c:v>70.128</c:v>
                </c:pt>
                <c:pt idx="6575">
                  <c:v>70.117000000000004</c:v>
                </c:pt>
                <c:pt idx="6576">
                  <c:v>70.12</c:v>
                </c:pt>
                <c:pt idx="6577">
                  <c:v>70.111000000000004</c:v>
                </c:pt>
                <c:pt idx="6578">
                  <c:v>70.099000000000004</c:v>
                </c:pt>
                <c:pt idx="6579">
                  <c:v>70.090999999999994</c:v>
                </c:pt>
                <c:pt idx="6580">
                  <c:v>70.090999999999994</c:v>
                </c:pt>
                <c:pt idx="6581">
                  <c:v>70.081000000000003</c:v>
                </c:pt>
                <c:pt idx="6582">
                  <c:v>70.066000000000003</c:v>
                </c:pt>
                <c:pt idx="6583">
                  <c:v>70.063000000000002</c:v>
                </c:pt>
                <c:pt idx="6584">
                  <c:v>70.052000000000007</c:v>
                </c:pt>
                <c:pt idx="6585">
                  <c:v>70.058999999999997</c:v>
                </c:pt>
                <c:pt idx="6586">
                  <c:v>70.055000000000007</c:v>
                </c:pt>
                <c:pt idx="6587">
                  <c:v>70.061000000000007</c:v>
                </c:pt>
                <c:pt idx="6588">
                  <c:v>70.055000000000007</c:v>
                </c:pt>
                <c:pt idx="6589">
                  <c:v>70.043999999999997</c:v>
                </c:pt>
                <c:pt idx="6590">
                  <c:v>70.033000000000001</c:v>
                </c:pt>
                <c:pt idx="6591">
                  <c:v>70.03</c:v>
                </c:pt>
                <c:pt idx="6592">
                  <c:v>70.028000000000006</c:v>
                </c:pt>
                <c:pt idx="6593">
                  <c:v>70.004999999999995</c:v>
                </c:pt>
                <c:pt idx="6594">
                  <c:v>70.004999999999995</c:v>
                </c:pt>
                <c:pt idx="6595">
                  <c:v>69.978999999999999</c:v>
                </c:pt>
                <c:pt idx="6596">
                  <c:v>69.971999999999994</c:v>
                </c:pt>
                <c:pt idx="6597">
                  <c:v>69.960999999999999</c:v>
                </c:pt>
                <c:pt idx="6598">
                  <c:v>69.948999999999998</c:v>
                </c:pt>
                <c:pt idx="6599">
                  <c:v>69.944999999999993</c:v>
                </c:pt>
                <c:pt idx="6600">
                  <c:v>69.932000000000002</c:v>
                </c:pt>
                <c:pt idx="6601">
                  <c:v>69.930999999999997</c:v>
                </c:pt>
                <c:pt idx="6602">
                  <c:v>69.92</c:v>
                </c:pt>
                <c:pt idx="6603">
                  <c:v>69.914000000000001</c:v>
                </c:pt>
                <c:pt idx="6604">
                  <c:v>69.894000000000005</c:v>
                </c:pt>
                <c:pt idx="6605">
                  <c:v>69.896000000000001</c:v>
                </c:pt>
                <c:pt idx="6606">
                  <c:v>69.882000000000005</c:v>
                </c:pt>
                <c:pt idx="6607">
                  <c:v>69.878</c:v>
                </c:pt>
                <c:pt idx="6608">
                  <c:v>69.864999999999995</c:v>
                </c:pt>
                <c:pt idx="6609">
                  <c:v>69.86</c:v>
                </c:pt>
                <c:pt idx="6610">
                  <c:v>69.855000000000004</c:v>
                </c:pt>
                <c:pt idx="6611">
                  <c:v>69.841999999999999</c:v>
                </c:pt>
                <c:pt idx="6612">
                  <c:v>69.834999999999994</c:v>
                </c:pt>
                <c:pt idx="6613">
                  <c:v>69.826999999999998</c:v>
                </c:pt>
                <c:pt idx="6614">
                  <c:v>69.831000000000003</c:v>
                </c:pt>
                <c:pt idx="6615">
                  <c:v>69.823999999999998</c:v>
                </c:pt>
                <c:pt idx="6616">
                  <c:v>69.823999999999998</c:v>
                </c:pt>
                <c:pt idx="6617">
                  <c:v>69.822000000000003</c:v>
                </c:pt>
                <c:pt idx="6618">
                  <c:v>69.819999999999993</c:v>
                </c:pt>
                <c:pt idx="6619">
                  <c:v>69.811000000000007</c:v>
                </c:pt>
                <c:pt idx="6620">
                  <c:v>69.802000000000007</c:v>
                </c:pt>
                <c:pt idx="6621">
                  <c:v>69.790999999999997</c:v>
                </c:pt>
                <c:pt idx="6622">
                  <c:v>69.784000000000006</c:v>
                </c:pt>
                <c:pt idx="6623">
                  <c:v>69.771000000000001</c:v>
                </c:pt>
                <c:pt idx="6624">
                  <c:v>69.762</c:v>
                </c:pt>
                <c:pt idx="6625">
                  <c:v>69.748999999999995</c:v>
                </c:pt>
                <c:pt idx="6626">
                  <c:v>69.739000000000004</c:v>
                </c:pt>
                <c:pt idx="6627">
                  <c:v>69.736999999999995</c:v>
                </c:pt>
                <c:pt idx="6628">
                  <c:v>69.742000000000004</c:v>
                </c:pt>
                <c:pt idx="6629">
                  <c:v>69.721000000000004</c:v>
                </c:pt>
                <c:pt idx="6630">
                  <c:v>69.725999999999999</c:v>
                </c:pt>
                <c:pt idx="6631">
                  <c:v>69.728999999999999</c:v>
                </c:pt>
                <c:pt idx="6632">
                  <c:v>69.725999999999999</c:v>
                </c:pt>
                <c:pt idx="6633">
                  <c:v>69.710999999999999</c:v>
                </c:pt>
                <c:pt idx="6634">
                  <c:v>69.710999999999999</c:v>
                </c:pt>
                <c:pt idx="6635">
                  <c:v>69.7</c:v>
                </c:pt>
                <c:pt idx="6636">
                  <c:v>69.69</c:v>
                </c:pt>
                <c:pt idx="6637">
                  <c:v>69.69</c:v>
                </c:pt>
                <c:pt idx="6638">
                  <c:v>69.682000000000002</c:v>
                </c:pt>
                <c:pt idx="6639">
                  <c:v>69.671000000000006</c:v>
                </c:pt>
                <c:pt idx="6640">
                  <c:v>69.671000000000006</c:v>
                </c:pt>
                <c:pt idx="6641">
                  <c:v>69.659000000000006</c:v>
                </c:pt>
                <c:pt idx="6642">
                  <c:v>69.668000000000006</c:v>
                </c:pt>
                <c:pt idx="6643">
                  <c:v>69.674999999999997</c:v>
                </c:pt>
                <c:pt idx="6644">
                  <c:v>69.671000000000006</c:v>
                </c:pt>
                <c:pt idx="6645">
                  <c:v>69.664000000000001</c:v>
                </c:pt>
                <c:pt idx="6646">
                  <c:v>69.667000000000002</c:v>
                </c:pt>
                <c:pt idx="6647">
                  <c:v>69.665000000000006</c:v>
                </c:pt>
                <c:pt idx="6648">
                  <c:v>69.66</c:v>
                </c:pt>
                <c:pt idx="6649">
                  <c:v>69.658000000000001</c:v>
                </c:pt>
                <c:pt idx="6650">
                  <c:v>69.66</c:v>
                </c:pt>
                <c:pt idx="6651">
                  <c:v>69.649000000000001</c:v>
                </c:pt>
                <c:pt idx="6652">
                  <c:v>69.644000000000005</c:v>
                </c:pt>
                <c:pt idx="6653">
                  <c:v>69.638000000000005</c:v>
                </c:pt>
                <c:pt idx="6654">
                  <c:v>69.641999999999996</c:v>
                </c:pt>
                <c:pt idx="6655">
                  <c:v>69.64</c:v>
                </c:pt>
                <c:pt idx="6656">
                  <c:v>69.643000000000001</c:v>
                </c:pt>
                <c:pt idx="6657">
                  <c:v>69.644999999999996</c:v>
                </c:pt>
                <c:pt idx="6658">
                  <c:v>69.649000000000001</c:v>
                </c:pt>
                <c:pt idx="6659">
                  <c:v>69.643000000000001</c:v>
                </c:pt>
                <c:pt idx="6660">
                  <c:v>69.652000000000001</c:v>
                </c:pt>
                <c:pt idx="6661">
                  <c:v>69.652000000000001</c:v>
                </c:pt>
                <c:pt idx="6662">
                  <c:v>69.646000000000001</c:v>
                </c:pt>
                <c:pt idx="6663">
                  <c:v>69.644999999999996</c:v>
                </c:pt>
                <c:pt idx="6664">
                  <c:v>69.646000000000001</c:v>
                </c:pt>
                <c:pt idx="6665">
                  <c:v>69.643000000000001</c:v>
                </c:pt>
                <c:pt idx="6666">
                  <c:v>69.632999999999996</c:v>
                </c:pt>
                <c:pt idx="6667">
                  <c:v>69.637</c:v>
                </c:pt>
                <c:pt idx="6668">
                  <c:v>69.641000000000005</c:v>
                </c:pt>
                <c:pt idx="6669">
                  <c:v>69.637</c:v>
                </c:pt>
                <c:pt idx="6670">
                  <c:v>69.647999999999996</c:v>
                </c:pt>
                <c:pt idx="6671">
                  <c:v>69.653000000000006</c:v>
                </c:pt>
                <c:pt idx="6672">
                  <c:v>69.655000000000001</c:v>
                </c:pt>
                <c:pt idx="6673">
                  <c:v>69.656000000000006</c:v>
                </c:pt>
                <c:pt idx="6674">
                  <c:v>69.653000000000006</c:v>
                </c:pt>
                <c:pt idx="6675">
                  <c:v>69.653999999999996</c:v>
                </c:pt>
                <c:pt idx="6676">
                  <c:v>69.662000000000006</c:v>
                </c:pt>
                <c:pt idx="6677">
                  <c:v>69.662000000000006</c:v>
                </c:pt>
                <c:pt idx="6678">
                  <c:v>69.668999999999997</c:v>
                </c:pt>
                <c:pt idx="6679">
                  <c:v>69.667000000000002</c:v>
                </c:pt>
                <c:pt idx="6680">
                  <c:v>69.662999999999997</c:v>
                </c:pt>
                <c:pt idx="6681">
                  <c:v>69.665000000000006</c:v>
                </c:pt>
                <c:pt idx="6682">
                  <c:v>69.662999999999997</c:v>
                </c:pt>
                <c:pt idx="6683">
                  <c:v>69.665999999999997</c:v>
                </c:pt>
                <c:pt idx="6684">
                  <c:v>69.671999999999997</c:v>
                </c:pt>
                <c:pt idx="6685">
                  <c:v>69.674000000000007</c:v>
                </c:pt>
                <c:pt idx="6686">
                  <c:v>69.671999999999997</c:v>
                </c:pt>
                <c:pt idx="6687">
                  <c:v>69.686000000000007</c:v>
                </c:pt>
                <c:pt idx="6688">
                  <c:v>69.69</c:v>
                </c:pt>
                <c:pt idx="6689">
                  <c:v>69.688999999999993</c:v>
                </c:pt>
                <c:pt idx="6690">
                  <c:v>69.688999999999993</c:v>
                </c:pt>
                <c:pt idx="6691">
                  <c:v>69.688000000000002</c:v>
                </c:pt>
                <c:pt idx="6692">
                  <c:v>69.688999999999993</c:v>
                </c:pt>
                <c:pt idx="6693">
                  <c:v>69.695999999999998</c:v>
                </c:pt>
                <c:pt idx="6694">
                  <c:v>69.703000000000003</c:v>
                </c:pt>
                <c:pt idx="6695">
                  <c:v>69.7</c:v>
                </c:pt>
                <c:pt idx="6696">
                  <c:v>69.7</c:v>
                </c:pt>
                <c:pt idx="6697">
                  <c:v>69.691999999999993</c:v>
                </c:pt>
                <c:pt idx="6698">
                  <c:v>69.706999999999994</c:v>
                </c:pt>
                <c:pt idx="6699">
                  <c:v>69.716999999999999</c:v>
                </c:pt>
                <c:pt idx="6700">
                  <c:v>69.716999999999999</c:v>
                </c:pt>
                <c:pt idx="6701">
                  <c:v>69.722999999999999</c:v>
                </c:pt>
                <c:pt idx="6702">
                  <c:v>69.727999999999994</c:v>
                </c:pt>
                <c:pt idx="6703">
                  <c:v>69.739999999999995</c:v>
                </c:pt>
                <c:pt idx="6704">
                  <c:v>69.734999999999999</c:v>
                </c:pt>
                <c:pt idx="6705">
                  <c:v>69.748999999999995</c:v>
                </c:pt>
                <c:pt idx="6706">
                  <c:v>69.751000000000005</c:v>
                </c:pt>
                <c:pt idx="6707">
                  <c:v>69.751000000000005</c:v>
                </c:pt>
                <c:pt idx="6708">
                  <c:v>69.748999999999995</c:v>
                </c:pt>
                <c:pt idx="6709">
                  <c:v>69.760000000000005</c:v>
                </c:pt>
                <c:pt idx="6710">
                  <c:v>69.766999999999996</c:v>
                </c:pt>
                <c:pt idx="6711">
                  <c:v>69.77</c:v>
                </c:pt>
                <c:pt idx="6712">
                  <c:v>69.774000000000001</c:v>
                </c:pt>
                <c:pt idx="6713">
                  <c:v>69.784999999999997</c:v>
                </c:pt>
                <c:pt idx="6714">
                  <c:v>69.787999999999997</c:v>
                </c:pt>
                <c:pt idx="6715">
                  <c:v>69.795000000000002</c:v>
                </c:pt>
                <c:pt idx="6716">
                  <c:v>69.802000000000007</c:v>
                </c:pt>
                <c:pt idx="6717">
                  <c:v>69.813000000000002</c:v>
                </c:pt>
                <c:pt idx="6718">
                  <c:v>69.814999999999998</c:v>
                </c:pt>
                <c:pt idx="6719">
                  <c:v>69.816999999999993</c:v>
                </c:pt>
                <c:pt idx="6720">
                  <c:v>69.826999999999998</c:v>
                </c:pt>
                <c:pt idx="6721">
                  <c:v>69.832999999999998</c:v>
                </c:pt>
                <c:pt idx="6722">
                  <c:v>69.825000000000003</c:v>
                </c:pt>
                <c:pt idx="6723">
                  <c:v>69.834000000000003</c:v>
                </c:pt>
                <c:pt idx="6724">
                  <c:v>69.835999999999999</c:v>
                </c:pt>
                <c:pt idx="6725">
                  <c:v>69.84</c:v>
                </c:pt>
                <c:pt idx="6726">
                  <c:v>69.852000000000004</c:v>
                </c:pt>
                <c:pt idx="6727">
                  <c:v>69.855999999999995</c:v>
                </c:pt>
                <c:pt idx="6728">
                  <c:v>69.856999999999999</c:v>
                </c:pt>
                <c:pt idx="6729">
                  <c:v>69.87</c:v>
                </c:pt>
                <c:pt idx="6730">
                  <c:v>69.879000000000005</c:v>
                </c:pt>
                <c:pt idx="6731">
                  <c:v>69.88</c:v>
                </c:pt>
                <c:pt idx="6732">
                  <c:v>69.884</c:v>
                </c:pt>
                <c:pt idx="6733">
                  <c:v>69.891000000000005</c:v>
                </c:pt>
                <c:pt idx="6734">
                  <c:v>69.900000000000006</c:v>
                </c:pt>
                <c:pt idx="6735">
                  <c:v>69.905000000000001</c:v>
                </c:pt>
                <c:pt idx="6736">
                  <c:v>69.906999999999996</c:v>
                </c:pt>
                <c:pt idx="6737">
                  <c:v>69.912000000000006</c:v>
                </c:pt>
                <c:pt idx="6738">
                  <c:v>69.915999999999997</c:v>
                </c:pt>
                <c:pt idx="6739">
                  <c:v>69.927999999999997</c:v>
                </c:pt>
                <c:pt idx="6740">
                  <c:v>69.923000000000002</c:v>
                </c:pt>
                <c:pt idx="6741">
                  <c:v>69.930000000000007</c:v>
                </c:pt>
                <c:pt idx="6742">
                  <c:v>69.918999999999997</c:v>
                </c:pt>
                <c:pt idx="6743">
                  <c:v>69.936999999999998</c:v>
                </c:pt>
                <c:pt idx="6744">
                  <c:v>69.94</c:v>
                </c:pt>
                <c:pt idx="6745">
                  <c:v>69.947999999999993</c:v>
                </c:pt>
                <c:pt idx="6746">
                  <c:v>69.954999999999998</c:v>
                </c:pt>
                <c:pt idx="6747">
                  <c:v>69.965000000000003</c:v>
                </c:pt>
                <c:pt idx="6748">
                  <c:v>69.966999999999999</c:v>
                </c:pt>
                <c:pt idx="6749">
                  <c:v>69.966999999999999</c:v>
                </c:pt>
                <c:pt idx="6750">
                  <c:v>69.965000000000003</c:v>
                </c:pt>
                <c:pt idx="6751">
                  <c:v>69.966999999999999</c:v>
                </c:pt>
                <c:pt idx="6752">
                  <c:v>69.97</c:v>
                </c:pt>
                <c:pt idx="6753">
                  <c:v>69.971999999999994</c:v>
                </c:pt>
                <c:pt idx="6754">
                  <c:v>69.975999999999999</c:v>
                </c:pt>
                <c:pt idx="6755">
                  <c:v>69.980999999999995</c:v>
                </c:pt>
                <c:pt idx="6756">
                  <c:v>69.986000000000004</c:v>
                </c:pt>
                <c:pt idx="6757">
                  <c:v>69.980999999999995</c:v>
                </c:pt>
                <c:pt idx="6758">
                  <c:v>69.989999999999995</c:v>
                </c:pt>
                <c:pt idx="6759">
                  <c:v>69.992999999999995</c:v>
                </c:pt>
                <c:pt idx="6760">
                  <c:v>69.995000000000005</c:v>
                </c:pt>
                <c:pt idx="6761">
                  <c:v>70.004000000000005</c:v>
                </c:pt>
                <c:pt idx="6762">
                  <c:v>70.010999999999996</c:v>
                </c:pt>
                <c:pt idx="6763">
                  <c:v>70.018000000000001</c:v>
                </c:pt>
                <c:pt idx="6764">
                  <c:v>70.022000000000006</c:v>
                </c:pt>
                <c:pt idx="6765">
                  <c:v>70.022000000000006</c:v>
                </c:pt>
                <c:pt idx="6766">
                  <c:v>70.034000000000006</c:v>
                </c:pt>
                <c:pt idx="6767">
                  <c:v>70.034000000000006</c:v>
                </c:pt>
                <c:pt idx="6768">
                  <c:v>70.031999999999996</c:v>
                </c:pt>
                <c:pt idx="6769">
                  <c:v>70.027000000000001</c:v>
                </c:pt>
                <c:pt idx="6770">
                  <c:v>70.027000000000001</c:v>
                </c:pt>
                <c:pt idx="6771">
                  <c:v>70.018000000000001</c:v>
                </c:pt>
                <c:pt idx="6772">
                  <c:v>70.034000000000006</c:v>
                </c:pt>
                <c:pt idx="6773">
                  <c:v>70.046000000000006</c:v>
                </c:pt>
                <c:pt idx="6774">
                  <c:v>70.046000000000006</c:v>
                </c:pt>
                <c:pt idx="6775">
                  <c:v>70.05</c:v>
                </c:pt>
                <c:pt idx="6776">
                  <c:v>70.058000000000007</c:v>
                </c:pt>
                <c:pt idx="6777">
                  <c:v>70.066999999999993</c:v>
                </c:pt>
                <c:pt idx="6778">
                  <c:v>70.06</c:v>
                </c:pt>
                <c:pt idx="6779">
                  <c:v>70.055999999999997</c:v>
                </c:pt>
                <c:pt idx="6780">
                  <c:v>70.063000000000002</c:v>
                </c:pt>
                <c:pt idx="6781">
                  <c:v>70.069000000000003</c:v>
                </c:pt>
                <c:pt idx="6782">
                  <c:v>70.064999999999998</c:v>
                </c:pt>
                <c:pt idx="6783">
                  <c:v>70.070999999999998</c:v>
                </c:pt>
                <c:pt idx="6784">
                  <c:v>70.081000000000003</c:v>
                </c:pt>
                <c:pt idx="6785">
                  <c:v>70.075999999999993</c:v>
                </c:pt>
                <c:pt idx="6786">
                  <c:v>70.087999999999994</c:v>
                </c:pt>
                <c:pt idx="6787">
                  <c:v>70.100999999999999</c:v>
                </c:pt>
                <c:pt idx="6788">
                  <c:v>70.11</c:v>
                </c:pt>
                <c:pt idx="6789">
                  <c:v>70.113</c:v>
                </c:pt>
                <c:pt idx="6790">
                  <c:v>70.122</c:v>
                </c:pt>
                <c:pt idx="6791">
                  <c:v>70.129000000000005</c:v>
                </c:pt>
                <c:pt idx="6792">
                  <c:v>70.126999999999995</c:v>
                </c:pt>
                <c:pt idx="6793">
                  <c:v>70.126999999999995</c:v>
                </c:pt>
                <c:pt idx="6794">
                  <c:v>70.129000000000005</c:v>
                </c:pt>
                <c:pt idx="6795">
                  <c:v>70.134</c:v>
                </c:pt>
                <c:pt idx="6796">
                  <c:v>70.141000000000005</c:v>
                </c:pt>
                <c:pt idx="6797">
                  <c:v>70.147000000000006</c:v>
                </c:pt>
                <c:pt idx="6798">
                  <c:v>70.152000000000001</c:v>
                </c:pt>
                <c:pt idx="6799">
                  <c:v>70.150000000000006</c:v>
                </c:pt>
                <c:pt idx="6800">
                  <c:v>70.159000000000006</c:v>
                </c:pt>
                <c:pt idx="6801">
                  <c:v>70.162999999999997</c:v>
                </c:pt>
                <c:pt idx="6802">
                  <c:v>70.173000000000002</c:v>
                </c:pt>
                <c:pt idx="6803">
                  <c:v>70.174999999999997</c:v>
                </c:pt>
                <c:pt idx="6804">
                  <c:v>70.177000000000007</c:v>
                </c:pt>
                <c:pt idx="6805">
                  <c:v>70.186999999999998</c:v>
                </c:pt>
                <c:pt idx="6806">
                  <c:v>70.204999999999998</c:v>
                </c:pt>
                <c:pt idx="6807">
                  <c:v>70.201999999999998</c:v>
                </c:pt>
                <c:pt idx="6808">
                  <c:v>70.206999999999994</c:v>
                </c:pt>
                <c:pt idx="6809">
                  <c:v>70.209999999999994</c:v>
                </c:pt>
                <c:pt idx="6810">
                  <c:v>70.204999999999998</c:v>
                </c:pt>
                <c:pt idx="6811">
                  <c:v>70.204999999999998</c:v>
                </c:pt>
                <c:pt idx="6812">
                  <c:v>70.209999999999994</c:v>
                </c:pt>
                <c:pt idx="6813">
                  <c:v>70.215000000000003</c:v>
                </c:pt>
                <c:pt idx="6814">
                  <c:v>70.209999999999994</c:v>
                </c:pt>
                <c:pt idx="6815">
                  <c:v>70.221000000000004</c:v>
                </c:pt>
                <c:pt idx="6816">
                  <c:v>70.221999999999994</c:v>
                </c:pt>
                <c:pt idx="6817">
                  <c:v>70.227999999999994</c:v>
                </c:pt>
                <c:pt idx="6818">
                  <c:v>70.234999999999999</c:v>
                </c:pt>
                <c:pt idx="6819">
                  <c:v>70.244</c:v>
                </c:pt>
                <c:pt idx="6820">
                  <c:v>70.247</c:v>
                </c:pt>
                <c:pt idx="6821">
                  <c:v>70.254000000000005</c:v>
                </c:pt>
                <c:pt idx="6822">
                  <c:v>70.257999999999996</c:v>
                </c:pt>
                <c:pt idx="6823">
                  <c:v>70.265000000000001</c:v>
                </c:pt>
                <c:pt idx="6824">
                  <c:v>70.275999999999996</c:v>
                </c:pt>
                <c:pt idx="6825">
                  <c:v>70.278999999999996</c:v>
                </c:pt>
                <c:pt idx="6826">
                  <c:v>70.283000000000001</c:v>
                </c:pt>
                <c:pt idx="6827">
                  <c:v>70.290000000000006</c:v>
                </c:pt>
                <c:pt idx="6828">
                  <c:v>70.304000000000002</c:v>
                </c:pt>
                <c:pt idx="6829">
                  <c:v>70.302000000000007</c:v>
                </c:pt>
                <c:pt idx="6830">
                  <c:v>70.308999999999997</c:v>
                </c:pt>
                <c:pt idx="6831">
                  <c:v>70.313999999999993</c:v>
                </c:pt>
                <c:pt idx="6832">
                  <c:v>70.316000000000003</c:v>
                </c:pt>
                <c:pt idx="6833">
                  <c:v>70.328999999999994</c:v>
                </c:pt>
                <c:pt idx="6834">
                  <c:v>70.343000000000004</c:v>
                </c:pt>
                <c:pt idx="6835">
                  <c:v>70.337999999999994</c:v>
                </c:pt>
                <c:pt idx="6836">
                  <c:v>70.344999999999999</c:v>
                </c:pt>
                <c:pt idx="6837">
                  <c:v>70.356999999999999</c:v>
                </c:pt>
                <c:pt idx="6838">
                  <c:v>70.352000000000004</c:v>
                </c:pt>
                <c:pt idx="6839">
                  <c:v>70.361999999999995</c:v>
                </c:pt>
                <c:pt idx="6840">
                  <c:v>70.367999999999995</c:v>
                </c:pt>
                <c:pt idx="6841">
                  <c:v>70.373000000000005</c:v>
                </c:pt>
                <c:pt idx="6842">
                  <c:v>70.378</c:v>
                </c:pt>
                <c:pt idx="6843">
                  <c:v>70.388999999999996</c:v>
                </c:pt>
                <c:pt idx="6844">
                  <c:v>70.388999999999996</c:v>
                </c:pt>
                <c:pt idx="6845">
                  <c:v>70.403000000000006</c:v>
                </c:pt>
                <c:pt idx="6846">
                  <c:v>70.414000000000001</c:v>
                </c:pt>
                <c:pt idx="6847">
                  <c:v>70.427999999999997</c:v>
                </c:pt>
                <c:pt idx="6848">
                  <c:v>70.438999999999993</c:v>
                </c:pt>
                <c:pt idx="6849">
                  <c:v>70.441999999999993</c:v>
                </c:pt>
                <c:pt idx="6850">
                  <c:v>70.444000000000003</c:v>
                </c:pt>
                <c:pt idx="6851">
                  <c:v>70.448999999999998</c:v>
                </c:pt>
                <c:pt idx="6852">
                  <c:v>70.459999999999994</c:v>
                </c:pt>
                <c:pt idx="6853">
                  <c:v>70.471000000000004</c:v>
                </c:pt>
                <c:pt idx="6854">
                  <c:v>70.474000000000004</c:v>
                </c:pt>
                <c:pt idx="6855">
                  <c:v>70.474000000000004</c:v>
                </c:pt>
                <c:pt idx="6856">
                  <c:v>70.474000000000004</c:v>
                </c:pt>
                <c:pt idx="6857">
                  <c:v>70.484999999999999</c:v>
                </c:pt>
                <c:pt idx="6858">
                  <c:v>70.495999999999995</c:v>
                </c:pt>
                <c:pt idx="6859">
                  <c:v>70.498999999999995</c:v>
                </c:pt>
                <c:pt idx="6860">
                  <c:v>70.506</c:v>
                </c:pt>
                <c:pt idx="6861">
                  <c:v>70.516999999999996</c:v>
                </c:pt>
                <c:pt idx="6862">
                  <c:v>70.527000000000001</c:v>
                </c:pt>
                <c:pt idx="6863">
                  <c:v>70.542000000000002</c:v>
                </c:pt>
                <c:pt idx="6864">
                  <c:v>70.552000000000007</c:v>
                </c:pt>
                <c:pt idx="6865">
                  <c:v>70.552000000000007</c:v>
                </c:pt>
                <c:pt idx="6866">
                  <c:v>70.566999999999993</c:v>
                </c:pt>
                <c:pt idx="6867">
                  <c:v>70.566999999999993</c:v>
                </c:pt>
                <c:pt idx="6868">
                  <c:v>70.573999999999998</c:v>
                </c:pt>
                <c:pt idx="6869">
                  <c:v>70.576999999999998</c:v>
                </c:pt>
                <c:pt idx="6870">
                  <c:v>70.584000000000003</c:v>
                </c:pt>
                <c:pt idx="6871">
                  <c:v>70.593000000000004</c:v>
                </c:pt>
                <c:pt idx="6872">
                  <c:v>70.593000000000004</c:v>
                </c:pt>
                <c:pt idx="6873">
                  <c:v>70.608999999999995</c:v>
                </c:pt>
                <c:pt idx="6874">
                  <c:v>70.608999999999995</c:v>
                </c:pt>
                <c:pt idx="6875">
                  <c:v>70.617999999999995</c:v>
                </c:pt>
                <c:pt idx="6876">
                  <c:v>70.626999999999995</c:v>
                </c:pt>
                <c:pt idx="6877">
                  <c:v>70.632000000000005</c:v>
                </c:pt>
                <c:pt idx="6878">
                  <c:v>70.650000000000006</c:v>
                </c:pt>
                <c:pt idx="6879">
                  <c:v>70.659000000000006</c:v>
                </c:pt>
                <c:pt idx="6880">
                  <c:v>70.659000000000006</c:v>
                </c:pt>
                <c:pt idx="6881">
                  <c:v>70.67</c:v>
                </c:pt>
                <c:pt idx="6882">
                  <c:v>70.673000000000002</c:v>
                </c:pt>
                <c:pt idx="6883">
                  <c:v>70.680000000000007</c:v>
                </c:pt>
                <c:pt idx="6884">
                  <c:v>70.688999999999993</c:v>
                </c:pt>
                <c:pt idx="6885">
                  <c:v>70.686999999999998</c:v>
                </c:pt>
                <c:pt idx="6886">
                  <c:v>70.704999999999998</c:v>
                </c:pt>
                <c:pt idx="6887">
                  <c:v>70.724999999999994</c:v>
                </c:pt>
                <c:pt idx="6888">
                  <c:v>70.73</c:v>
                </c:pt>
                <c:pt idx="6889">
                  <c:v>70.741</c:v>
                </c:pt>
                <c:pt idx="6890">
                  <c:v>70.744</c:v>
                </c:pt>
                <c:pt idx="6891">
                  <c:v>70.759</c:v>
                </c:pt>
                <c:pt idx="6892">
                  <c:v>70.766999999999996</c:v>
                </c:pt>
                <c:pt idx="6893">
                  <c:v>70.781999999999996</c:v>
                </c:pt>
                <c:pt idx="6894">
                  <c:v>70.793999999999997</c:v>
                </c:pt>
                <c:pt idx="6895">
                  <c:v>70.805000000000007</c:v>
                </c:pt>
                <c:pt idx="6896">
                  <c:v>70.820999999999998</c:v>
                </c:pt>
                <c:pt idx="6897">
                  <c:v>70.825999999999993</c:v>
                </c:pt>
                <c:pt idx="6898">
                  <c:v>70.83</c:v>
                </c:pt>
                <c:pt idx="6899">
                  <c:v>70.847999999999999</c:v>
                </c:pt>
                <c:pt idx="6900">
                  <c:v>70.861999999999995</c:v>
                </c:pt>
                <c:pt idx="6901">
                  <c:v>70.864999999999995</c:v>
                </c:pt>
                <c:pt idx="6902">
                  <c:v>70.881</c:v>
                </c:pt>
                <c:pt idx="6903">
                  <c:v>70.879000000000005</c:v>
                </c:pt>
                <c:pt idx="6904">
                  <c:v>70.903000000000006</c:v>
                </c:pt>
                <c:pt idx="6905">
                  <c:v>70.918999999999997</c:v>
                </c:pt>
                <c:pt idx="6906">
                  <c:v>70.936999999999998</c:v>
                </c:pt>
                <c:pt idx="6907">
                  <c:v>70.941999999999993</c:v>
                </c:pt>
                <c:pt idx="6908">
                  <c:v>70.950999999999993</c:v>
                </c:pt>
                <c:pt idx="6909">
                  <c:v>70.968999999999994</c:v>
                </c:pt>
                <c:pt idx="6910">
                  <c:v>70.97</c:v>
                </c:pt>
                <c:pt idx="6911">
                  <c:v>70.995000000000005</c:v>
                </c:pt>
                <c:pt idx="6912">
                  <c:v>71.010999999999996</c:v>
                </c:pt>
                <c:pt idx="6913">
                  <c:v>71.019000000000005</c:v>
                </c:pt>
                <c:pt idx="6914">
                  <c:v>71.02</c:v>
                </c:pt>
                <c:pt idx="6915">
                  <c:v>71.040000000000006</c:v>
                </c:pt>
                <c:pt idx="6916">
                  <c:v>71.052000000000007</c:v>
                </c:pt>
                <c:pt idx="6917">
                  <c:v>71.075999999999993</c:v>
                </c:pt>
                <c:pt idx="6918">
                  <c:v>71.082999999999998</c:v>
                </c:pt>
                <c:pt idx="6919">
                  <c:v>71.096999999999994</c:v>
                </c:pt>
                <c:pt idx="6920">
                  <c:v>71.117999999999995</c:v>
                </c:pt>
                <c:pt idx="6921">
                  <c:v>71.135999999999996</c:v>
                </c:pt>
                <c:pt idx="6922">
                  <c:v>71.152000000000001</c:v>
                </c:pt>
                <c:pt idx="6923">
                  <c:v>71.171999999999997</c:v>
                </c:pt>
                <c:pt idx="6924">
                  <c:v>71.179000000000002</c:v>
                </c:pt>
                <c:pt idx="6925">
                  <c:v>71.186000000000007</c:v>
                </c:pt>
                <c:pt idx="6926">
                  <c:v>71.207999999999998</c:v>
                </c:pt>
                <c:pt idx="6927">
                  <c:v>71.215000000000003</c:v>
                </c:pt>
                <c:pt idx="6928">
                  <c:v>71.228999999999999</c:v>
                </c:pt>
                <c:pt idx="6929">
                  <c:v>71.247</c:v>
                </c:pt>
                <c:pt idx="6930">
                  <c:v>71.265000000000001</c:v>
                </c:pt>
                <c:pt idx="6931">
                  <c:v>71.272999999999996</c:v>
                </c:pt>
                <c:pt idx="6932">
                  <c:v>71.290000000000006</c:v>
                </c:pt>
                <c:pt idx="6933">
                  <c:v>71.307000000000002</c:v>
                </c:pt>
                <c:pt idx="6934">
                  <c:v>71.313000000000002</c:v>
                </c:pt>
                <c:pt idx="6935">
                  <c:v>71.335999999999999</c:v>
                </c:pt>
                <c:pt idx="6936">
                  <c:v>71.353999999999999</c:v>
                </c:pt>
                <c:pt idx="6937">
                  <c:v>71.366</c:v>
                </c:pt>
                <c:pt idx="6938">
                  <c:v>71.384</c:v>
                </c:pt>
                <c:pt idx="6939">
                  <c:v>71.385999999999996</c:v>
                </c:pt>
                <c:pt idx="6940">
                  <c:v>71.402000000000001</c:v>
                </c:pt>
                <c:pt idx="6941">
                  <c:v>71.421999999999997</c:v>
                </c:pt>
                <c:pt idx="6942">
                  <c:v>71.421000000000006</c:v>
                </c:pt>
                <c:pt idx="6943">
                  <c:v>71.432000000000002</c:v>
                </c:pt>
                <c:pt idx="6944">
                  <c:v>71.445999999999998</c:v>
                </c:pt>
                <c:pt idx="6945">
                  <c:v>71.456999999999994</c:v>
                </c:pt>
                <c:pt idx="6946">
                  <c:v>71.47</c:v>
                </c:pt>
                <c:pt idx="6947">
                  <c:v>71.486999999999995</c:v>
                </c:pt>
                <c:pt idx="6948">
                  <c:v>71.492999999999995</c:v>
                </c:pt>
                <c:pt idx="6949">
                  <c:v>71.512</c:v>
                </c:pt>
                <c:pt idx="6950">
                  <c:v>71.531999999999996</c:v>
                </c:pt>
                <c:pt idx="6951">
                  <c:v>71.539000000000001</c:v>
                </c:pt>
                <c:pt idx="6952">
                  <c:v>71.549000000000007</c:v>
                </c:pt>
                <c:pt idx="6953">
                  <c:v>71.557000000000002</c:v>
                </c:pt>
                <c:pt idx="6954">
                  <c:v>71.56</c:v>
                </c:pt>
                <c:pt idx="6955">
                  <c:v>71.58</c:v>
                </c:pt>
                <c:pt idx="6956">
                  <c:v>71.59</c:v>
                </c:pt>
                <c:pt idx="6957">
                  <c:v>71.596000000000004</c:v>
                </c:pt>
                <c:pt idx="6958">
                  <c:v>71.597999999999999</c:v>
                </c:pt>
                <c:pt idx="6959">
                  <c:v>71.611999999999995</c:v>
                </c:pt>
                <c:pt idx="6960">
                  <c:v>71.614000000000004</c:v>
                </c:pt>
                <c:pt idx="6961">
                  <c:v>71.635000000000005</c:v>
                </c:pt>
                <c:pt idx="6962">
                  <c:v>71.649000000000001</c:v>
                </c:pt>
                <c:pt idx="6963">
                  <c:v>71.667000000000002</c:v>
                </c:pt>
                <c:pt idx="6964">
                  <c:v>71.679000000000002</c:v>
                </c:pt>
                <c:pt idx="6965">
                  <c:v>71.694000000000003</c:v>
                </c:pt>
                <c:pt idx="6966">
                  <c:v>71.709999999999994</c:v>
                </c:pt>
                <c:pt idx="6967">
                  <c:v>71.710999999999999</c:v>
                </c:pt>
                <c:pt idx="6968">
                  <c:v>71.733000000000004</c:v>
                </c:pt>
                <c:pt idx="6969">
                  <c:v>71.734999999999999</c:v>
                </c:pt>
                <c:pt idx="6970">
                  <c:v>71.734999999999999</c:v>
                </c:pt>
                <c:pt idx="6971">
                  <c:v>71.751999999999995</c:v>
                </c:pt>
                <c:pt idx="6972">
                  <c:v>71.748999999999995</c:v>
                </c:pt>
                <c:pt idx="6973">
                  <c:v>71.765000000000001</c:v>
                </c:pt>
                <c:pt idx="6974">
                  <c:v>71.768000000000001</c:v>
                </c:pt>
                <c:pt idx="6975">
                  <c:v>71.784000000000006</c:v>
                </c:pt>
                <c:pt idx="6976">
                  <c:v>71.787999999999997</c:v>
                </c:pt>
                <c:pt idx="6977">
                  <c:v>71.8</c:v>
                </c:pt>
                <c:pt idx="6978">
                  <c:v>71.808999999999997</c:v>
                </c:pt>
                <c:pt idx="6979">
                  <c:v>71.822999999999993</c:v>
                </c:pt>
                <c:pt idx="6980">
                  <c:v>71.840999999999994</c:v>
                </c:pt>
                <c:pt idx="6981">
                  <c:v>71.844999999999999</c:v>
                </c:pt>
                <c:pt idx="6982">
                  <c:v>71.852000000000004</c:v>
                </c:pt>
                <c:pt idx="6983">
                  <c:v>71.866</c:v>
                </c:pt>
                <c:pt idx="6984">
                  <c:v>71.881</c:v>
                </c:pt>
                <c:pt idx="6985">
                  <c:v>71.88</c:v>
                </c:pt>
                <c:pt idx="6986">
                  <c:v>71.885999999999996</c:v>
                </c:pt>
                <c:pt idx="6987">
                  <c:v>71.891000000000005</c:v>
                </c:pt>
                <c:pt idx="6988">
                  <c:v>71.888999999999996</c:v>
                </c:pt>
                <c:pt idx="6989">
                  <c:v>71.891000000000005</c:v>
                </c:pt>
                <c:pt idx="6990">
                  <c:v>71.894000000000005</c:v>
                </c:pt>
                <c:pt idx="6991">
                  <c:v>71.896000000000001</c:v>
                </c:pt>
                <c:pt idx="6992">
                  <c:v>71.900999999999996</c:v>
                </c:pt>
                <c:pt idx="6993">
                  <c:v>71.905000000000001</c:v>
                </c:pt>
                <c:pt idx="6994">
                  <c:v>71.903000000000006</c:v>
                </c:pt>
                <c:pt idx="6995">
                  <c:v>71.894000000000005</c:v>
                </c:pt>
                <c:pt idx="6996">
                  <c:v>71.897999999999996</c:v>
                </c:pt>
                <c:pt idx="6997">
                  <c:v>71.897000000000006</c:v>
                </c:pt>
                <c:pt idx="6998">
                  <c:v>71.905000000000001</c:v>
                </c:pt>
                <c:pt idx="6999">
                  <c:v>71.903999999999996</c:v>
                </c:pt>
                <c:pt idx="7000">
                  <c:v>71.903000000000006</c:v>
                </c:pt>
                <c:pt idx="7001">
                  <c:v>71.906000000000006</c:v>
                </c:pt>
                <c:pt idx="7002">
                  <c:v>71.900999999999996</c:v>
                </c:pt>
                <c:pt idx="7003">
                  <c:v>71.899000000000001</c:v>
                </c:pt>
                <c:pt idx="7004">
                  <c:v>71.908000000000001</c:v>
                </c:pt>
                <c:pt idx="7005">
                  <c:v>71.911000000000001</c:v>
                </c:pt>
                <c:pt idx="7006">
                  <c:v>71.912999999999997</c:v>
                </c:pt>
                <c:pt idx="7007">
                  <c:v>71.911000000000001</c:v>
                </c:pt>
                <c:pt idx="7008">
                  <c:v>71.911000000000001</c:v>
                </c:pt>
                <c:pt idx="7009">
                  <c:v>71.903999999999996</c:v>
                </c:pt>
                <c:pt idx="7010">
                  <c:v>71.918000000000006</c:v>
                </c:pt>
                <c:pt idx="7011">
                  <c:v>71.929000000000002</c:v>
                </c:pt>
                <c:pt idx="7012">
                  <c:v>71.929000000000002</c:v>
                </c:pt>
                <c:pt idx="7013">
                  <c:v>71.936000000000007</c:v>
                </c:pt>
                <c:pt idx="7014">
                  <c:v>71.932000000000002</c:v>
                </c:pt>
                <c:pt idx="7015">
                  <c:v>71.938000000000002</c:v>
                </c:pt>
                <c:pt idx="7016">
                  <c:v>71.942999999999998</c:v>
                </c:pt>
                <c:pt idx="7017">
                  <c:v>71.945999999999998</c:v>
                </c:pt>
                <c:pt idx="7018">
                  <c:v>71.944000000000003</c:v>
                </c:pt>
                <c:pt idx="7019">
                  <c:v>71.944000000000003</c:v>
                </c:pt>
                <c:pt idx="7020">
                  <c:v>71.95</c:v>
                </c:pt>
                <c:pt idx="7021">
                  <c:v>71.956999999999994</c:v>
                </c:pt>
                <c:pt idx="7022">
                  <c:v>71.968999999999994</c:v>
                </c:pt>
                <c:pt idx="7023">
                  <c:v>71.971000000000004</c:v>
                </c:pt>
                <c:pt idx="7024">
                  <c:v>71.974000000000004</c:v>
                </c:pt>
                <c:pt idx="7025">
                  <c:v>71.984999999999999</c:v>
                </c:pt>
                <c:pt idx="7026">
                  <c:v>71.980999999999995</c:v>
                </c:pt>
                <c:pt idx="7027">
                  <c:v>71.983000000000004</c:v>
                </c:pt>
                <c:pt idx="7028">
                  <c:v>71.984999999999999</c:v>
                </c:pt>
                <c:pt idx="7029">
                  <c:v>71.989000000000004</c:v>
                </c:pt>
                <c:pt idx="7030">
                  <c:v>71.986999999999995</c:v>
                </c:pt>
                <c:pt idx="7031">
                  <c:v>71.989999999999995</c:v>
                </c:pt>
                <c:pt idx="7032">
                  <c:v>71.988</c:v>
                </c:pt>
                <c:pt idx="7033">
                  <c:v>71.994</c:v>
                </c:pt>
                <c:pt idx="7034">
                  <c:v>71.988</c:v>
                </c:pt>
                <c:pt idx="7035">
                  <c:v>71.977000000000004</c:v>
                </c:pt>
                <c:pt idx="7036">
                  <c:v>71.971999999999994</c:v>
                </c:pt>
                <c:pt idx="7037">
                  <c:v>71.977000000000004</c:v>
                </c:pt>
                <c:pt idx="7038">
                  <c:v>71.972999999999999</c:v>
                </c:pt>
                <c:pt idx="7039">
                  <c:v>71.965000000000003</c:v>
                </c:pt>
                <c:pt idx="7040">
                  <c:v>71.956999999999994</c:v>
                </c:pt>
                <c:pt idx="7041">
                  <c:v>71.947999999999993</c:v>
                </c:pt>
                <c:pt idx="7042">
                  <c:v>71.942999999999998</c:v>
                </c:pt>
                <c:pt idx="7043">
                  <c:v>71.932000000000002</c:v>
                </c:pt>
                <c:pt idx="7044">
                  <c:v>71.933999999999997</c:v>
                </c:pt>
                <c:pt idx="7045">
                  <c:v>71.930000000000007</c:v>
                </c:pt>
                <c:pt idx="7046">
                  <c:v>71.905000000000001</c:v>
                </c:pt>
                <c:pt idx="7047">
                  <c:v>71.905000000000001</c:v>
                </c:pt>
                <c:pt idx="7048">
                  <c:v>71.896000000000001</c:v>
                </c:pt>
                <c:pt idx="7049">
                  <c:v>71.89</c:v>
                </c:pt>
                <c:pt idx="7050">
                  <c:v>71.88</c:v>
                </c:pt>
                <c:pt idx="7051">
                  <c:v>71.869</c:v>
                </c:pt>
                <c:pt idx="7052">
                  <c:v>71.855999999999995</c:v>
                </c:pt>
                <c:pt idx="7053">
                  <c:v>71.843999999999994</c:v>
                </c:pt>
                <c:pt idx="7054">
                  <c:v>71.825999999999993</c:v>
                </c:pt>
                <c:pt idx="7055">
                  <c:v>71.819000000000003</c:v>
                </c:pt>
                <c:pt idx="7056">
                  <c:v>71.808000000000007</c:v>
                </c:pt>
                <c:pt idx="7057">
                  <c:v>71.799000000000007</c:v>
                </c:pt>
                <c:pt idx="7058">
                  <c:v>71.772000000000006</c:v>
                </c:pt>
                <c:pt idx="7059">
                  <c:v>71.763999999999996</c:v>
                </c:pt>
                <c:pt idx="7060">
                  <c:v>71.751999999999995</c:v>
                </c:pt>
                <c:pt idx="7061">
                  <c:v>71.739000000000004</c:v>
                </c:pt>
                <c:pt idx="7062">
                  <c:v>71.727999999999994</c:v>
                </c:pt>
                <c:pt idx="7063">
                  <c:v>71.713999999999999</c:v>
                </c:pt>
                <c:pt idx="7064">
                  <c:v>71.691999999999993</c:v>
                </c:pt>
                <c:pt idx="7065">
                  <c:v>71.677999999999997</c:v>
                </c:pt>
                <c:pt idx="7066">
                  <c:v>71.658000000000001</c:v>
                </c:pt>
                <c:pt idx="7067">
                  <c:v>71.646000000000001</c:v>
                </c:pt>
                <c:pt idx="7068">
                  <c:v>71.631</c:v>
                </c:pt>
                <c:pt idx="7069">
                  <c:v>71.622</c:v>
                </c:pt>
                <c:pt idx="7070">
                  <c:v>71.602000000000004</c:v>
                </c:pt>
                <c:pt idx="7071">
                  <c:v>71.591999999999999</c:v>
                </c:pt>
                <c:pt idx="7072">
                  <c:v>71.578999999999994</c:v>
                </c:pt>
                <c:pt idx="7073">
                  <c:v>71.558000000000007</c:v>
                </c:pt>
                <c:pt idx="7074">
                  <c:v>71.540999999999997</c:v>
                </c:pt>
                <c:pt idx="7075">
                  <c:v>71.528999999999996</c:v>
                </c:pt>
                <c:pt idx="7076">
                  <c:v>71.509</c:v>
                </c:pt>
                <c:pt idx="7077">
                  <c:v>71.495000000000005</c:v>
                </c:pt>
                <c:pt idx="7078">
                  <c:v>71.48</c:v>
                </c:pt>
                <c:pt idx="7079">
                  <c:v>71.468000000000004</c:v>
                </c:pt>
                <c:pt idx="7080">
                  <c:v>71.454999999999998</c:v>
                </c:pt>
                <c:pt idx="7081">
                  <c:v>71.441000000000003</c:v>
                </c:pt>
                <c:pt idx="7082">
                  <c:v>71.418999999999997</c:v>
                </c:pt>
                <c:pt idx="7083">
                  <c:v>71.412000000000006</c:v>
                </c:pt>
                <c:pt idx="7084">
                  <c:v>71.399000000000001</c:v>
                </c:pt>
                <c:pt idx="7085">
                  <c:v>71.379000000000005</c:v>
                </c:pt>
                <c:pt idx="7086">
                  <c:v>71.369</c:v>
                </c:pt>
                <c:pt idx="7087">
                  <c:v>71.36</c:v>
                </c:pt>
                <c:pt idx="7088">
                  <c:v>71.343000000000004</c:v>
                </c:pt>
                <c:pt idx="7089">
                  <c:v>71.332999999999998</c:v>
                </c:pt>
                <c:pt idx="7090">
                  <c:v>71.328999999999994</c:v>
                </c:pt>
                <c:pt idx="7091">
                  <c:v>71.313000000000002</c:v>
                </c:pt>
                <c:pt idx="7092">
                  <c:v>71.311000000000007</c:v>
                </c:pt>
                <c:pt idx="7093">
                  <c:v>71.305000000000007</c:v>
                </c:pt>
                <c:pt idx="7094">
                  <c:v>71.298000000000002</c:v>
                </c:pt>
                <c:pt idx="7095">
                  <c:v>71.293000000000006</c:v>
                </c:pt>
                <c:pt idx="7096">
                  <c:v>71.287000000000006</c:v>
                </c:pt>
                <c:pt idx="7097">
                  <c:v>71.289000000000001</c:v>
                </c:pt>
                <c:pt idx="7098">
                  <c:v>71.281999999999996</c:v>
                </c:pt>
                <c:pt idx="7099">
                  <c:v>71.275999999999996</c:v>
                </c:pt>
                <c:pt idx="7100">
                  <c:v>71.266999999999996</c:v>
                </c:pt>
                <c:pt idx="7101">
                  <c:v>71.274000000000001</c:v>
                </c:pt>
                <c:pt idx="7102">
                  <c:v>71.262</c:v>
                </c:pt>
                <c:pt idx="7103">
                  <c:v>71.248999999999995</c:v>
                </c:pt>
                <c:pt idx="7104">
                  <c:v>71.253</c:v>
                </c:pt>
                <c:pt idx="7105">
                  <c:v>71.238</c:v>
                </c:pt>
                <c:pt idx="7106">
                  <c:v>71.236999999999995</c:v>
                </c:pt>
                <c:pt idx="7107">
                  <c:v>71.230999999999995</c:v>
                </c:pt>
                <c:pt idx="7108">
                  <c:v>71.218000000000004</c:v>
                </c:pt>
                <c:pt idx="7109">
                  <c:v>71.22</c:v>
                </c:pt>
                <c:pt idx="7110">
                  <c:v>71.224000000000004</c:v>
                </c:pt>
                <c:pt idx="7111">
                  <c:v>71.207999999999998</c:v>
                </c:pt>
                <c:pt idx="7112">
                  <c:v>71.192999999999998</c:v>
                </c:pt>
                <c:pt idx="7113">
                  <c:v>71.194999999999993</c:v>
                </c:pt>
                <c:pt idx="7114">
                  <c:v>71.186000000000007</c:v>
                </c:pt>
                <c:pt idx="7115">
                  <c:v>71.188999999999993</c:v>
                </c:pt>
                <c:pt idx="7116">
                  <c:v>71.191000000000003</c:v>
                </c:pt>
                <c:pt idx="7117">
                  <c:v>71.179000000000002</c:v>
                </c:pt>
                <c:pt idx="7118">
                  <c:v>71.17</c:v>
                </c:pt>
                <c:pt idx="7119">
                  <c:v>71.159000000000006</c:v>
                </c:pt>
                <c:pt idx="7120">
                  <c:v>71.146000000000001</c:v>
                </c:pt>
                <c:pt idx="7121">
                  <c:v>71.144000000000005</c:v>
                </c:pt>
                <c:pt idx="7122">
                  <c:v>71.141000000000005</c:v>
                </c:pt>
                <c:pt idx="7123">
                  <c:v>71.138999999999996</c:v>
                </c:pt>
                <c:pt idx="7124">
                  <c:v>71.120999999999995</c:v>
                </c:pt>
                <c:pt idx="7125">
                  <c:v>71.108000000000004</c:v>
                </c:pt>
                <c:pt idx="7126">
                  <c:v>71.096000000000004</c:v>
                </c:pt>
                <c:pt idx="7127">
                  <c:v>71.087000000000003</c:v>
                </c:pt>
                <c:pt idx="7128">
                  <c:v>71.072000000000003</c:v>
                </c:pt>
                <c:pt idx="7129">
                  <c:v>71.069000000000003</c:v>
                </c:pt>
                <c:pt idx="7130">
                  <c:v>71.051000000000002</c:v>
                </c:pt>
                <c:pt idx="7131">
                  <c:v>71.040000000000006</c:v>
                </c:pt>
                <c:pt idx="7132">
                  <c:v>71.025000000000006</c:v>
                </c:pt>
                <c:pt idx="7133">
                  <c:v>71.007000000000005</c:v>
                </c:pt>
                <c:pt idx="7134">
                  <c:v>70.989999999999995</c:v>
                </c:pt>
                <c:pt idx="7135">
                  <c:v>70.974999999999994</c:v>
                </c:pt>
                <c:pt idx="7136">
                  <c:v>70.947999999999993</c:v>
                </c:pt>
                <c:pt idx="7137">
                  <c:v>70.936000000000007</c:v>
                </c:pt>
                <c:pt idx="7138">
                  <c:v>70.912000000000006</c:v>
                </c:pt>
                <c:pt idx="7139">
                  <c:v>70.891999999999996</c:v>
                </c:pt>
                <c:pt idx="7140">
                  <c:v>70.870999999999995</c:v>
                </c:pt>
                <c:pt idx="7141">
                  <c:v>70.864000000000004</c:v>
                </c:pt>
                <c:pt idx="7142">
                  <c:v>70.841999999999999</c:v>
                </c:pt>
                <c:pt idx="7143">
                  <c:v>70.834999999999994</c:v>
                </c:pt>
                <c:pt idx="7144">
                  <c:v>70.819999999999993</c:v>
                </c:pt>
                <c:pt idx="7145">
                  <c:v>70.805999999999997</c:v>
                </c:pt>
                <c:pt idx="7146">
                  <c:v>70.787999999999997</c:v>
                </c:pt>
                <c:pt idx="7147">
                  <c:v>70.775999999999996</c:v>
                </c:pt>
                <c:pt idx="7148">
                  <c:v>70.747</c:v>
                </c:pt>
                <c:pt idx="7149">
                  <c:v>70.733999999999995</c:v>
                </c:pt>
                <c:pt idx="7150">
                  <c:v>70.710999999999999</c:v>
                </c:pt>
                <c:pt idx="7151">
                  <c:v>70.692999999999998</c:v>
                </c:pt>
                <c:pt idx="7152">
                  <c:v>70.683999999999997</c:v>
                </c:pt>
                <c:pt idx="7153">
                  <c:v>70.671000000000006</c:v>
                </c:pt>
                <c:pt idx="7154">
                  <c:v>70.644000000000005</c:v>
                </c:pt>
                <c:pt idx="7155">
                  <c:v>70.63</c:v>
                </c:pt>
                <c:pt idx="7156">
                  <c:v>70.626000000000005</c:v>
                </c:pt>
                <c:pt idx="7157">
                  <c:v>70.616</c:v>
                </c:pt>
                <c:pt idx="7158">
                  <c:v>70.597999999999999</c:v>
                </c:pt>
                <c:pt idx="7159">
                  <c:v>70.591999999999999</c:v>
                </c:pt>
                <c:pt idx="7160">
                  <c:v>70.575999999999993</c:v>
                </c:pt>
                <c:pt idx="7161">
                  <c:v>70.564999999999998</c:v>
                </c:pt>
                <c:pt idx="7162">
                  <c:v>70.552999999999997</c:v>
                </c:pt>
                <c:pt idx="7163">
                  <c:v>70.536000000000001</c:v>
                </c:pt>
                <c:pt idx="7164">
                  <c:v>70.522000000000006</c:v>
                </c:pt>
                <c:pt idx="7165">
                  <c:v>70.504000000000005</c:v>
                </c:pt>
                <c:pt idx="7166">
                  <c:v>70.480999999999995</c:v>
                </c:pt>
                <c:pt idx="7167">
                  <c:v>70.471999999999994</c:v>
                </c:pt>
                <c:pt idx="7168">
                  <c:v>70.463999999999999</c:v>
                </c:pt>
                <c:pt idx="7169">
                  <c:v>70.45</c:v>
                </c:pt>
                <c:pt idx="7170">
                  <c:v>70.442999999999998</c:v>
                </c:pt>
                <c:pt idx="7171">
                  <c:v>70.432000000000002</c:v>
                </c:pt>
                <c:pt idx="7172">
                  <c:v>70.427000000000007</c:v>
                </c:pt>
                <c:pt idx="7173">
                  <c:v>70.418000000000006</c:v>
                </c:pt>
                <c:pt idx="7174">
                  <c:v>70.406999999999996</c:v>
                </c:pt>
                <c:pt idx="7175">
                  <c:v>70.397999999999996</c:v>
                </c:pt>
                <c:pt idx="7176">
                  <c:v>70.396000000000001</c:v>
                </c:pt>
                <c:pt idx="7177">
                  <c:v>70.382999999999996</c:v>
                </c:pt>
                <c:pt idx="7178">
                  <c:v>70.364999999999995</c:v>
                </c:pt>
                <c:pt idx="7179">
                  <c:v>70.355999999999995</c:v>
                </c:pt>
                <c:pt idx="7180">
                  <c:v>70.343999999999994</c:v>
                </c:pt>
                <c:pt idx="7181">
                  <c:v>70.331000000000003</c:v>
                </c:pt>
                <c:pt idx="7182">
                  <c:v>70.326999999999998</c:v>
                </c:pt>
                <c:pt idx="7183">
                  <c:v>70.314999999999998</c:v>
                </c:pt>
                <c:pt idx="7184">
                  <c:v>70.313000000000002</c:v>
                </c:pt>
                <c:pt idx="7185">
                  <c:v>70.302000000000007</c:v>
                </c:pt>
                <c:pt idx="7186">
                  <c:v>70.295000000000002</c:v>
                </c:pt>
                <c:pt idx="7187">
                  <c:v>70.287999999999997</c:v>
                </c:pt>
                <c:pt idx="7188">
                  <c:v>70.272999999999996</c:v>
                </c:pt>
                <c:pt idx="7189">
                  <c:v>70.271000000000001</c:v>
                </c:pt>
                <c:pt idx="7190">
                  <c:v>70.253</c:v>
                </c:pt>
                <c:pt idx="7191">
                  <c:v>70.241</c:v>
                </c:pt>
                <c:pt idx="7192">
                  <c:v>70.239000000000004</c:v>
                </c:pt>
                <c:pt idx="7193">
                  <c:v>70.23</c:v>
                </c:pt>
                <c:pt idx="7194">
                  <c:v>70.215999999999994</c:v>
                </c:pt>
                <c:pt idx="7195">
                  <c:v>70.213999999999999</c:v>
                </c:pt>
                <c:pt idx="7196">
                  <c:v>70.200999999999993</c:v>
                </c:pt>
                <c:pt idx="7197">
                  <c:v>70.194000000000003</c:v>
                </c:pt>
                <c:pt idx="7198">
                  <c:v>70.180999999999997</c:v>
                </c:pt>
                <c:pt idx="7199">
                  <c:v>70.180999999999997</c:v>
                </c:pt>
                <c:pt idx="7200">
                  <c:v>70.171999999999997</c:v>
                </c:pt>
                <c:pt idx="7201">
                  <c:v>70.167000000000002</c:v>
                </c:pt>
                <c:pt idx="7202">
                  <c:v>70.165000000000006</c:v>
                </c:pt>
                <c:pt idx="7203">
                  <c:v>70.161000000000001</c:v>
                </c:pt>
                <c:pt idx="7204">
                  <c:v>70.149000000000001</c:v>
                </c:pt>
                <c:pt idx="7205">
                  <c:v>70.141000000000005</c:v>
                </c:pt>
                <c:pt idx="7206">
                  <c:v>70.135999999999996</c:v>
                </c:pt>
                <c:pt idx="7207">
                  <c:v>70.134</c:v>
                </c:pt>
                <c:pt idx="7208">
                  <c:v>70.117999999999995</c:v>
                </c:pt>
                <c:pt idx="7209">
                  <c:v>70.117999999999995</c:v>
                </c:pt>
                <c:pt idx="7210">
                  <c:v>70.106999999999999</c:v>
                </c:pt>
                <c:pt idx="7211">
                  <c:v>70.102999999999994</c:v>
                </c:pt>
                <c:pt idx="7212">
                  <c:v>70.099999999999994</c:v>
                </c:pt>
                <c:pt idx="7213">
                  <c:v>70.100999999999999</c:v>
                </c:pt>
                <c:pt idx="7214">
                  <c:v>70.088999999999999</c:v>
                </c:pt>
                <c:pt idx="7215">
                  <c:v>70.091999999999999</c:v>
                </c:pt>
                <c:pt idx="7216">
                  <c:v>70.084999999999994</c:v>
                </c:pt>
                <c:pt idx="7217">
                  <c:v>70.082999999999998</c:v>
                </c:pt>
                <c:pt idx="7218">
                  <c:v>70.081000000000003</c:v>
                </c:pt>
                <c:pt idx="7219">
                  <c:v>70.078000000000003</c:v>
                </c:pt>
                <c:pt idx="7220">
                  <c:v>70.072000000000003</c:v>
                </c:pt>
                <c:pt idx="7221">
                  <c:v>70.06</c:v>
                </c:pt>
                <c:pt idx="7222">
                  <c:v>70.06</c:v>
                </c:pt>
                <c:pt idx="7223">
                  <c:v>70.052000000000007</c:v>
                </c:pt>
                <c:pt idx="7224">
                  <c:v>70.045000000000002</c:v>
                </c:pt>
                <c:pt idx="7225">
                  <c:v>70.036000000000001</c:v>
                </c:pt>
                <c:pt idx="7226">
                  <c:v>70.040000000000006</c:v>
                </c:pt>
                <c:pt idx="7227">
                  <c:v>70.037999999999997</c:v>
                </c:pt>
                <c:pt idx="7228">
                  <c:v>70.031999999999996</c:v>
                </c:pt>
                <c:pt idx="7229">
                  <c:v>70.034000000000006</c:v>
                </c:pt>
                <c:pt idx="7230">
                  <c:v>70.022999999999996</c:v>
                </c:pt>
                <c:pt idx="7231">
                  <c:v>70.025000000000006</c:v>
                </c:pt>
                <c:pt idx="7232">
                  <c:v>70.027000000000001</c:v>
                </c:pt>
                <c:pt idx="7233">
                  <c:v>70.016000000000005</c:v>
                </c:pt>
                <c:pt idx="7234">
                  <c:v>70.022999999999996</c:v>
                </c:pt>
                <c:pt idx="7235">
                  <c:v>70.018000000000001</c:v>
                </c:pt>
                <c:pt idx="7236">
                  <c:v>70.016000000000005</c:v>
                </c:pt>
                <c:pt idx="7237">
                  <c:v>70.012</c:v>
                </c:pt>
                <c:pt idx="7238">
                  <c:v>70.001000000000005</c:v>
                </c:pt>
                <c:pt idx="7239">
                  <c:v>69.994</c:v>
                </c:pt>
                <c:pt idx="7240">
                  <c:v>69.998000000000005</c:v>
                </c:pt>
                <c:pt idx="7241">
                  <c:v>69.995999999999995</c:v>
                </c:pt>
                <c:pt idx="7242">
                  <c:v>69.997</c:v>
                </c:pt>
                <c:pt idx="7243">
                  <c:v>69.994</c:v>
                </c:pt>
                <c:pt idx="7244">
                  <c:v>69.994</c:v>
                </c:pt>
                <c:pt idx="7245">
                  <c:v>69.994</c:v>
                </c:pt>
                <c:pt idx="7246">
                  <c:v>69.984999999999999</c:v>
                </c:pt>
                <c:pt idx="7247">
                  <c:v>69.986000000000004</c:v>
                </c:pt>
                <c:pt idx="7248">
                  <c:v>69.983000000000004</c:v>
                </c:pt>
                <c:pt idx="7249">
                  <c:v>69.980999999999995</c:v>
                </c:pt>
                <c:pt idx="7250">
                  <c:v>69.981999999999999</c:v>
                </c:pt>
                <c:pt idx="7251">
                  <c:v>69.974999999999994</c:v>
                </c:pt>
                <c:pt idx="7252">
                  <c:v>69.974999999999994</c:v>
                </c:pt>
                <c:pt idx="7253">
                  <c:v>69.962999999999994</c:v>
                </c:pt>
                <c:pt idx="7254">
                  <c:v>69.956999999999994</c:v>
                </c:pt>
                <c:pt idx="7255">
                  <c:v>69.956999999999994</c:v>
                </c:pt>
                <c:pt idx="7256">
                  <c:v>69.960999999999999</c:v>
                </c:pt>
                <c:pt idx="7257">
                  <c:v>69.956999999999994</c:v>
                </c:pt>
                <c:pt idx="7258">
                  <c:v>69.956999999999994</c:v>
                </c:pt>
                <c:pt idx="7259">
                  <c:v>69.965999999999994</c:v>
                </c:pt>
                <c:pt idx="7260">
                  <c:v>69.963999999999999</c:v>
                </c:pt>
                <c:pt idx="7261">
                  <c:v>69.948999999999998</c:v>
                </c:pt>
                <c:pt idx="7262">
                  <c:v>69.941999999999993</c:v>
                </c:pt>
                <c:pt idx="7263">
                  <c:v>69.941999999999993</c:v>
                </c:pt>
                <c:pt idx="7264">
                  <c:v>69.94</c:v>
                </c:pt>
                <c:pt idx="7265">
                  <c:v>69.933000000000007</c:v>
                </c:pt>
                <c:pt idx="7266">
                  <c:v>69.938000000000002</c:v>
                </c:pt>
                <c:pt idx="7267">
                  <c:v>69.936999999999998</c:v>
                </c:pt>
                <c:pt idx="7268">
                  <c:v>69.930999999999997</c:v>
                </c:pt>
                <c:pt idx="7269">
                  <c:v>69.935000000000002</c:v>
                </c:pt>
                <c:pt idx="7270">
                  <c:v>69.92</c:v>
                </c:pt>
                <c:pt idx="7271">
                  <c:v>69.912999999999997</c:v>
                </c:pt>
                <c:pt idx="7272">
                  <c:v>69.912999999999997</c:v>
                </c:pt>
                <c:pt idx="7273">
                  <c:v>69.906999999999996</c:v>
                </c:pt>
                <c:pt idx="7274">
                  <c:v>69.900000000000006</c:v>
                </c:pt>
                <c:pt idx="7275">
                  <c:v>69.915999999999997</c:v>
                </c:pt>
                <c:pt idx="7276">
                  <c:v>69.906999999999996</c:v>
                </c:pt>
                <c:pt idx="7277">
                  <c:v>69.909000000000006</c:v>
                </c:pt>
                <c:pt idx="7278">
                  <c:v>69.902000000000001</c:v>
                </c:pt>
                <c:pt idx="7279">
                  <c:v>69.900000000000006</c:v>
                </c:pt>
                <c:pt idx="7280">
                  <c:v>69.891000000000005</c:v>
                </c:pt>
                <c:pt idx="7281">
                  <c:v>69.887</c:v>
                </c:pt>
                <c:pt idx="7282">
                  <c:v>69.888999999999996</c:v>
                </c:pt>
                <c:pt idx="7283">
                  <c:v>69.876000000000005</c:v>
                </c:pt>
                <c:pt idx="7284">
                  <c:v>69.869</c:v>
                </c:pt>
                <c:pt idx="7285">
                  <c:v>69.869</c:v>
                </c:pt>
                <c:pt idx="7286">
                  <c:v>69.867000000000004</c:v>
                </c:pt>
                <c:pt idx="7287">
                  <c:v>69.861999999999995</c:v>
                </c:pt>
                <c:pt idx="7288">
                  <c:v>69.867000000000004</c:v>
                </c:pt>
                <c:pt idx="7289">
                  <c:v>69.86</c:v>
                </c:pt>
                <c:pt idx="7290">
                  <c:v>69.853999999999999</c:v>
                </c:pt>
                <c:pt idx="7291">
                  <c:v>69.849000000000004</c:v>
                </c:pt>
                <c:pt idx="7292">
                  <c:v>69.844999999999999</c:v>
                </c:pt>
                <c:pt idx="7293">
                  <c:v>69.843000000000004</c:v>
                </c:pt>
                <c:pt idx="7294">
                  <c:v>69.834000000000003</c:v>
                </c:pt>
                <c:pt idx="7295">
                  <c:v>69.819999999999993</c:v>
                </c:pt>
                <c:pt idx="7296">
                  <c:v>69.820999999999998</c:v>
                </c:pt>
                <c:pt idx="7297">
                  <c:v>69.817999999999998</c:v>
                </c:pt>
                <c:pt idx="7298">
                  <c:v>69.802000000000007</c:v>
                </c:pt>
                <c:pt idx="7299">
                  <c:v>69.796000000000006</c:v>
                </c:pt>
                <c:pt idx="7300">
                  <c:v>69.796000000000006</c:v>
                </c:pt>
                <c:pt idx="7301">
                  <c:v>69.792000000000002</c:v>
                </c:pt>
                <c:pt idx="7302">
                  <c:v>69.784999999999997</c:v>
                </c:pt>
                <c:pt idx="7303">
                  <c:v>69.790999999999997</c:v>
                </c:pt>
                <c:pt idx="7304">
                  <c:v>69.784999999999997</c:v>
                </c:pt>
                <c:pt idx="7305">
                  <c:v>69.781000000000006</c:v>
                </c:pt>
                <c:pt idx="7306">
                  <c:v>69.778000000000006</c:v>
                </c:pt>
                <c:pt idx="7307">
                  <c:v>69.778999999999996</c:v>
                </c:pt>
                <c:pt idx="7308">
                  <c:v>69.771000000000001</c:v>
                </c:pt>
                <c:pt idx="7309">
                  <c:v>69.77</c:v>
                </c:pt>
                <c:pt idx="7310">
                  <c:v>69.760999999999996</c:v>
                </c:pt>
                <c:pt idx="7311">
                  <c:v>69.756</c:v>
                </c:pt>
                <c:pt idx="7312">
                  <c:v>69.751999999999995</c:v>
                </c:pt>
                <c:pt idx="7313">
                  <c:v>69.748999999999995</c:v>
                </c:pt>
                <c:pt idx="7314">
                  <c:v>69.751999999999995</c:v>
                </c:pt>
                <c:pt idx="7315">
                  <c:v>69.751999999999995</c:v>
                </c:pt>
                <c:pt idx="7316">
                  <c:v>69.742999999999995</c:v>
                </c:pt>
                <c:pt idx="7317">
                  <c:v>69.748000000000005</c:v>
                </c:pt>
                <c:pt idx="7318">
                  <c:v>69.75</c:v>
                </c:pt>
                <c:pt idx="7319">
                  <c:v>69.741</c:v>
                </c:pt>
                <c:pt idx="7320">
                  <c:v>69.745000000000005</c:v>
                </c:pt>
                <c:pt idx="7321">
                  <c:v>69.745999999999995</c:v>
                </c:pt>
                <c:pt idx="7322">
                  <c:v>69.733999999999995</c:v>
                </c:pt>
                <c:pt idx="7323">
                  <c:v>69.722999999999999</c:v>
                </c:pt>
                <c:pt idx="7324">
                  <c:v>69.722999999999999</c:v>
                </c:pt>
                <c:pt idx="7325">
                  <c:v>69.718999999999994</c:v>
                </c:pt>
                <c:pt idx="7326">
                  <c:v>69.715999999999994</c:v>
                </c:pt>
                <c:pt idx="7327">
                  <c:v>69.712000000000003</c:v>
                </c:pt>
                <c:pt idx="7328">
                  <c:v>69.712000000000003</c:v>
                </c:pt>
                <c:pt idx="7329">
                  <c:v>69.715000000000003</c:v>
                </c:pt>
                <c:pt idx="7330">
                  <c:v>69.716999999999999</c:v>
                </c:pt>
                <c:pt idx="7331">
                  <c:v>69.721999999999994</c:v>
                </c:pt>
                <c:pt idx="7332">
                  <c:v>69.715000000000003</c:v>
                </c:pt>
                <c:pt idx="7333">
                  <c:v>69.707999999999998</c:v>
                </c:pt>
                <c:pt idx="7334">
                  <c:v>69.707999999999998</c:v>
                </c:pt>
                <c:pt idx="7335">
                  <c:v>69.710999999999999</c:v>
                </c:pt>
                <c:pt idx="7336">
                  <c:v>69.710999999999999</c:v>
                </c:pt>
                <c:pt idx="7337">
                  <c:v>69.706000000000003</c:v>
                </c:pt>
                <c:pt idx="7338">
                  <c:v>69.703999999999994</c:v>
                </c:pt>
                <c:pt idx="7339">
                  <c:v>69.715000000000003</c:v>
                </c:pt>
                <c:pt idx="7340">
                  <c:v>69.709000000000003</c:v>
                </c:pt>
                <c:pt idx="7341">
                  <c:v>69.706999999999994</c:v>
                </c:pt>
                <c:pt idx="7342">
                  <c:v>69.706999999999994</c:v>
                </c:pt>
                <c:pt idx="7343">
                  <c:v>69.709000000000003</c:v>
                </c:pt>
                <c:pt idx="7344">
                  <c:v>69.713999999999999</c:v>
                </c:pt>
                <c:pt idx="7345">
                  <c:v>69.715999999999994</c:v>
                </c:pt>
                <c:pt idx="7346">
                  <c:v>69.712000000000003</c:v>
                </c:pt>
                <c:pt idx="7347">
                  <c:v>69.706999999999994</c:v>
                </c:pt>
                <c:pt idx="7348">
                  <c:v>69.712000000000003</c:v>
                </c:pt>
                <c:pt idx="7349">
                  <c:v>69.718999999999994</c:v>
                </c:pt>
                <c:pt idx="7350">
                  <c:v>69.713999999999999</c:v>
                </c:pt>
                <c:pt idx="7351">
                  <c:v>69.716999999999999</c:v>
                </c:pt>
                <c:pt idx="7352">
                  <c:v>69.722999999999999</c:v>
                </c:pt>
                <c:pt idx="7353">
                  <c:v>69.721000000000004</c:v>
                </c:pt>
                <c:pt idx="7354">
                  <c:v>69.715000000000003</c:v>
                </c:pt>
                <c:pt idx="7355">
                  <c:v>69.725999999999999</c:v>
                </c:pt>
                <c:pt idx="7356">
                  <c:v>69.713999999999999</c:v>
                </c:pt>
                <c:pt idx="7357">
                  <c:v>69.715000000000003</c:v>
                </c:pt>
                <c:pt idx="7358">
                  <c:v>69.712000000000003</c:v>
                </c:pt>
                <c:pt idx="7359">
                  <c:v>69.72</c:v>
                </c:pt>
                <c:pt idx="7360">
                  <c:v>69.72</c:v>
                </c:pt>
                <c:pt idx="7361">
                  <c:v>69.72</c:v>
                </c:pt>
                <c:pt idx="7362">
                  <c:v>69.727999999999994</c:v>
                </c:pt>
                <c:pt idx="7363">
                  <c:v>69.72</c:v>
                </c:pt>
                <c:pt idx="7364">
                  <c:v>69.712999999999994</c:v>
                </c:pt>
                <c:pt idx="7365">
                  <c:v>69.701999999999998</c:v>
                </c:pt>
                <c:pt idx="7366">
                  <c:v>69.710999999999999</c:v>
                </c:pt>
                <c:pt idx="7367">
                  <c:v>69.707999999999998</c:v>
                </c:pt>
                <c:pt idx="7368">
                  <c:v>69.709000000000003</c:v>
                </c:pt>
                <c:pt idx="7369">
                  <c:v>69.715000000000003</c:v>
                </c:pt>
                <c:pt idx="7370">
                  <c:v>69.715999999999994</c:v>
                </c:pt>
                <c:pt idx="7371">
                  <c:v>69.712999999999994</c:v>
                </c:pt>
                <c:pt idx="7372">
                  <c:v>69.713999999999999</c:v>
                </c:pt>
                <c:pt idx="7373">
                  <c:v>69.722999999999999</c:v>
                </c:pt>
                <c:pt idx="7374">
                  <c:v>69.722999999999999</c:v>
                </c:pt>
                <c:pt idx="7375">
                  <c:v>69.722999999999999</c:v>
                </c:pt>
                <c:pt idx="7376">
                  <c:v>69.722999999999999</c:v>
                </c:pt>
                <c:pt idx="7377">
                  <c:v>69.715999999999994</c:v>
                </c:pt>
                <c:pt idx="7378">
                  <c:v>69.72</c:v>
                </c:pt>
                <c:pt idx="7379">
                  <c:v>69.712000000000003</c:v>
                </c:pt>
                <c:pt idx="7380">
                  <c:v>69.712000000000003</c:v>
                </c:pt>
                <c:pt idx="7381">
                  <c:v>69.713999999999999</c:v>
                </c:pt>
                <c:pt idx="7382">
                  <c:v>69.704999999999998</c:v>
                </c:pt>
                <c:pt idx="7383">
                  <c:v>69.704999999999998</c:v>
                </c:pt>
                <c:pt idx="7384">
                  <c:v>69.713999999999999</c:v>
                </c:pt>
                <c:pt idx="7385">
                  <c:v>69.706999999999994</c:v>
                </c:pt>
                <c:pt idx="7386">
                  <c:v>69.712000000000003</c:v>
                </c:pt>
                <c:pt idx="7387">
                  <c:v>69.713999999999999</c:v>
                </c:pt>
                <c:pt idx="7388">
                  <c:v>69.709999999999994</c:v>
                </c:pt>
                <c:pt idx="7389">
                  <c:v>69.715000000000003</c:v>
                </c:pt>
                <c:pt idx="7390">
                  <c:v>69.725999999999999</c:v>
                </c:pt>
                <c:pt idx="7391">
                  <c:v>69.736999999999995</c:v>
                </c:pt>
                <c:pt idx="7392">
                  <c:v>69.728999999999999</c:v>
                </c:pt>
                <c:pt idx="7393">
                  <c:v>69.728999999999999</c:v>
                </c:pt>
                <c:pt idx="7394">
                  <c:v>69.724000000000004</c:v>
                </c:pt>
                <c:pt idx="7395">
                  <c:v>69.736000000000004</c:v>
                </c:pt>
                <c:pt idx="7396">
                  <c:v>69.733000000000004</c:v>
                </c:pt>
                <c:pt idx="7397">
                  <c:v>69.733999999999995</c:v>
                </c:pt>
                <c:pt idx="7398">
                  <c:v>69.733000000000004</c:v>
                </c:pt>
                <c:pt idx="7399">
                  <c:v>69.730999999999995</c:v>
                </c:pt>
                <c:pt idx="7400">
                  <c:v>69.730999999999995</c:v>
                </c:pt>
                <c:pt idx="7401">
                  <c:v>69.739999999999995</c:v>
                </c:pt>
                <c:pt idx="7402">
                  <c:v>69.745000000000005</c:v>
                </c:pt>
                <c:pt idx="7403">
                  <c:v>69.741</c:v>
                </c:pt>
                <c:pt idx="7404">
                  <c:v>69.739000000000004</c:v>
                </c:pt>
                <c:pt idx="7405">
                  <c:v>69.742999999999995</c:v>
                </c:pt>
                <c:pt idx="7406">
                  <c:v>69.745999999999995</c:v>
                </c:pt>
                <c:pt idx="7407">
                  <c:v>69.75</c:v>
                </c:pt>
                <c:pt idx="7408">
                  <c:v>69.745999999999995</c:v>
                </c:pt>
                <c:pt idx="7409">
                  <c:v>69.745000000000005</c:v>
                </c:pt>
                <c:pt idx="7410">
                  <c:v>69.745999999999995</c:v>
                </c:pt>
                <c:pt idx="7411">
                  <c:v>69.742999999999995</c:v>
                </c:pt>
                <c:pt idx="7412">
                  <c:v>69.745999999999995</c:v>
                </c:pt>
                <c:pt idx="7413">
                  <c:v>69.742999999999995</c:v>
                </c:pt>
                <c:pt idx="7414">
                  <c:v>69.748000000000005</c:v>
                </c:pt>
                <c:pt idx="7415">
                  <c:v>69.754999999999995</c:v>
                </c:pt>
                <c:pt idx="7416">
                  <c:v>69.757000000000005</c:v>
                </c:pt>
                <c:pt idx="7417">
                  <c:v>69.763999999999996</c:v>
                </c:pt>
                <c:pt idx="7418">
                  <c:v>69.762</c:v>
                </c:pt>
                <c:pt idx="7419">
                  <c:v>69.766999999999996</c:v>
                </c:pt>
                <c:pt idx="7420">
                  <c:v>69.772999999999996</c:v>
                </c:pt>
                <c:pt idx="7421">
                  <c:v>69.774000000000001</c:v>
                </c:pt>
                <c:pt idx="7422">
                  <c:v>69.771000000000001</c:v>
                </c:pt>
                <c:pt idx="7423">
                  <c:v>69.775999999999996</c:v>
                </c:pt>
                <c:pt idx="7424">
                  <c:v>69.781000000000006</c:v>
                </c:pt>
                <c:pt idx="7425">
                  <c:v>69.784999999999997</c:v>
                </c:pt>
                <c:pt idx="7426">
                  <c:v>69.781000000000006</c:v>
                </c:pt>
                <c:pt idx="7427">
                  <c:v>69.781000000000006</c:v>
                </c:pt>
                <c:pt idx="7428">
                  <c:v>69.792000000000002</c:v>
                </c:pt>
                <c:pt idx="7429">
                  <c:v>69.793999999999997</c:v>
                </c:pt>
                <c:pt idx="7430">
                  <c:v>69.796999999999997</c:v>
                </c:pt>
                <c:pt idx="7431">
                  <c:v>69.799000000000007</c:v>
                </c:pt>
                <c:pt idx="7432">
                  <c:v>69.795000000000002</c:v>
                </c:pt>
                <c:pt idx="7433">
                  <c:v>69.801000000000002</c:v>
                </c:pt>
                <c:pt idx="7434">
                  <c:v>69.799000000000007</c:v>
                </c:pt>
                <c:pt idx="7435">
                  <c:v>69.804000000000002</c:v>
                </c:pt>
                <c:pt idx="7436">
                  <c:v>69.8</c:v>
                </c:pt>
                <c:pt idx="7437">
                  <c:v>69.802000000000007</c:v>
                </c:pt>
                <c:pt idx="7438">
                  <c:v>69.8</c:v>
                </c:pt>
                <c:pt idx="7439">
                  <c:v>69.802000000000007</c:v>
                </c:pt>
                <c:pt idx="7440">
                  <c:v>69.798000000000002</c:v>
                </c:pt>
                <c:pt idx="7441">
                  <c:v>69.804000000000002</c:v>
                </c:pt>
                <c:pt idx="7442">
                  <c:v>69.798000000000002</c:v>
                </c:pt>
                <c:pt idx="7443">
                  <c:v>69.798000000000002</c:v>
                </c:pt>
                <c:pt idx="7444">
                  <c:v>69.8</c:v>
                </c:pt>
                <c:pt idx="7445">
                  <c:v>69.795000000000002</c:v>
                </c:pt>
                <c:pt idx="7446">
                  <c:v>69.802000000000007</c:v>
                </c:pt>
                <c:pt idx="7447">
                  <c:v>69.811000000000007</c:v>
                </c:pt>
                <c:pt idx="7448">
                  <c:v>69.811999999999998</c:v>
                </c:pt>
                <c:pt idx="7449">
                  <c:v>69.819999999999993</c:v>
                </c:pt>
                <c:pt idx="7450">
                  <c:v>69.816000000000003</c:v>
                </c:pt>
                <c:pt idx="7451">
                  <c:v>69.822999999999993</c:v>
                </c:pt>
                <c:pt idx="7452">
                  <c:v>69.822999999999993</c:v>
                </c:pt>
                <c:pt idx="7453">
                  <c:v>69.822999999999993</c:v>
                </c:pt>
                <c:pt idx="7454">
                  <c:v>69.816000000000003</c:v>
                </c:pt>
                <c:pt idx="7455">
                  <c:v>69.816000000000003</c:v>
                </c:pt>
                <c:pt idx="7456">
                  <c:v>69.825999999999993</c:v>
                </c:pt>
                <c:pt idx="7457">
                  <c:v>69.831999999999994</c:v>
                </c:pt>
                <c:pt idx="7458">
                  <c:v>69.825999999999993</c:v>
                </c:pt>
                <c:pt idx="7459">
                  <c:v>69.832999999999998</c:v>
                </c:pt>
                <c:pt idx="7460">
                  <c:v>69.832999999999998</c:v>
                </c:pt>
                <c:pt idx="7461">
                  <c:v>69.84</c:v>
                </c:pt>
                <c:pt idx="7462">
                  <c:v>69.846000000000004</c:v>
                </c:pt>
                <c:pt idx="7463">
                  <c:v>69.849000000000004</c:v>
                </c:pt>
                <c:pt idx="7464">
                  <c:v>69.846999999999994</c:v>
                </c:pt>
                <c:pt idx="7465">
                  <c:v>69.855999999999995</c:v>
                </c:pt>
                <c:pt idx="7466">
                  <c:v>69.86</c:v>
                </c:pt>
                <c:pt idx="7467">
                  <c:v>69.869</c:v>
                </c:pt>
                <c:pt idx="7468">
                  <c:v>69.873999999999995</c:v>
                </c:pt>
                <c:pt idx="7469">
                  <c:v>69.876000000000005</c:v>
                </c:pt>
                <c:pt idx="7470">
                  <c:v>69.867999999999995</c:v>
                </c:pt>
                <c:pt idx="7471">
                  <c:v>69.876000000000005</c:v>
                </c:pt>
                <c:pt idx="7472">
                  <c:v>69.885999999999996</c:v>
                </c:pt>
                <c:pt idx="7473">
                  <c:v>69.897000000000006</c:v>
                </c:pt>
                <c:pt idx="7474">
                  <c:v>69.903999999999996</c:v>
                </c:pt>
                <c:pt idx="7475">
                  <c:v>69.900999999999996</c:v>
                </c:pt>
                <c:pt idx="7476">
                  <c:v>69.911000000000001</c:v>
                </c:pt>
                <c:pt idx="7477">
                  <c:v>69.918000000000006</c:v>
                </c:pt>
                <c:pt idx="7478">
                  <c:v>69.924000000000007</c:v>
                </c:pt>
                <c:pt idx="7479">
                  <c:v>69.921999999999997</c:v>
                </c:pt>
                <c:pt idx="7480">
                  <c:v>69.92</c:v>
                </c:pt>
                <c:pt idx="7481">
                  <c:v>69.923000000000002</c:v>
                </c:pt>
                <c:pt idx="7482">
                  <c:v>69.915000000000006</c:v>
                </c:pt>
                <c:pt idx="7483">
                  <c:v>69.927000000000007</c:v>
                </c:pt>
                <c:pt idx="7484">
                  <c:v>69.932000000000002</c:v>
                </c:pt>
                <c:pt idx="7485">
                  <c:v>69.929000000000002</c:v>
                </c:pt>
                <c:pt idx="7486">
                  <c:v>69.938999999999993</c:v>
                </c:pt>
                <c:pt idx="7487">
                  <c:v>69.941000000000003</c:v>
                </c:pt>
                <c:pt idx="7488">
                  <c:v>69.945999999999998</c:v>
                </c:pt>
                <c:pt idx="7489">
                  <c:v>69.945999999999998</c:v>
                </c:pt>
                <c:pt idx="7490">
                  <c:v>69.945999999999998</c:v>
                </c:pt>
                <c:pt idx="7491">
                  <c:v>69.945999999999998</c:v>
                </c:pt>
                <c:pt idx="7492">
                  <c:v>69.953000000000003</c:v>
                </c:pt>
                <c:pt idx="7493">
                  <c:v>69.962000000000003</c:v>
                </c:pt>
                <c:pt idx="7494">
                  <c:v>69.968000000000004</c:v>
                </c:pt>
                <c:pt idx="7495">
                  <c:v>69.968000000000004</c:v>
                </c:pt>
                <c:pt idx="7496">
                  <c:v>69.968999999999994</c:v>
                </c:pt>
                <c:pt idx="7497">
                  <c:v>69.963999999999999</c:v>
                </c:pt>
                <c:pt idx="7498">
                  <c:v>69.966999999999999</c:v>
                </c:pt>
                <c:pt idx="7499">
                  <c:v>69.974999999999994</c:v>
                </c:pt>
                <c:pt idx="7500">
                  <c:v>69.981999999999999</c:v>
                </c:pt>
                <c:pt idx="7501">
                  <c:v>69.981999999999999</c:v>
                </c:pt>
                <c:pt idx="7502">
                  <c:v>69.992000000000004</c:v>
                </c:pt>
                <c:pt idx="7503">
                  <c:v>69.995999999999995</c:v>
                </c:pt>
                <c:pt idx="7504">
                  <c:v>69.998000000000005</c:v>
                </c:pt>
                <c:pt idx="7505">
                  <c:v>69.995999999999995</c:v>
                </c:pt>
                <c:pt idx="7506">
                  <c:v>69.998999999999995</c:v>
                </c:pt>
                <c:pt idx="7507">
                  <c:v>69.998999999999995</c:v>
                </c:pt>
                <c:pt idx="7508">
                  <c:v>69.998999999999995</c:v>
                </c:pt>
                <c:pt idx="7509">
                  <c:v>70.006</c:v>
                </c:pt>
                <c:pt idx="7510">
                  <c:v>70.007999999999996</c:v>
                </c:pt>
                <c:pt idx="7511">
                  <c:v>70.016999999999996</c:v>
                </c:pt>
                <c:pt idx="7512">
                  <c:v>70.016999999999996</c:v>
                </c:pt>
                <c:pt idx="7513">
                  <c:v>70.016999999999996</c:v>
                </c:pt>
                <c:pt idx="7514">
                  <c:v>70.024000000000001</c:v>
                </c:pt>
                <c:pt idx="7515">
                  <c:v>70.031000000000006</c:v>
                </c:pt>
                <c:pt idx="7516">
                  <c:v>70.034000000000006</c:v>
                </c:pt>
                <c:pt idx="7517">
                  <c:v>70.037999999999997</c:v>
                </c:pt>
                <c:pt idx="7518">
                  <c:v>70.040999999999997</c:v>
                </c:pt>
                <c:pt idx="7519">
                  <c:v>70.043000000000006</c:v>
                </c:pt>
                <c:pt idx="7520">
                  <c:v>70.048000000000002</c:v>
                </c:pt>
                <c:pt idx="7521">
                  <c:v>70.048000000000002</c:v>
                </c:pt>
                <c:pt idx="7522">
                  <c:v>70.05</c:v>
                </c:pt>
                <c:pt idx="7523">
                  <c:v>70.040999999999997</c:v>
                </c:pt>
                <c:pt idx="7524">
                  <c:v>70.040999999999997</c:v>
                </c:pt>
                <c:pt idx="7525">
                  <c:v>70.046000000000006</c:v>
                </c:pt>
                <c:pt idx="7526">
                  <c:v>70.05</c:v>
                </c:pt>
                <c:pt idx="7527">
                  <c:v>70.055000000000007</c:v>
                </c:pt>
                <c:pt idx="7528">
                  <c:v>70.048000000000002</c:v>
                </c:pt>
                <c:pt idx="7529">
                  <c:v>70.052999999999997</c:v>
                </c:pt>
                <c:pt idx="7530">
                  <c:v>70.061999999999998</c:v>
                </c:pt>
                <c:pt idx="7531">
                  <c:v>70.070999999999998</c:v>
                </c:pt>
                <c:pt idx="7532">
                  <c:v>70.08</c:v>
                </c:pt>
                <c:pt idx="7533">
                  <c:v>70.075999999999993</c:v>
                </c:pt>
                <c:pt idx="7534">
                  <c:v>70.069000000000003</c:v>
                </c:pt>
                <c:pt idx="7535">
                  <c:v>70.081999999999994</c:v>
                </c:pt>
                <c:pt idx="7536">
                  <c:v>70.075999999999993</c:v>
                </c:pt>
                <c:pt idx="7537">
                  <c:v>70.087000000000003</c:v>
                </c:pt>
                <c:pt idx="7538">
                  <c:v>70.09</c:v>
                </c:pt>
                <c:pt idx="7539">
                  <c:v>70.09</c:v>
                </c:pt>
                <c:pt idx="7540">
                  <c:v>70.087999999999994</c:v>
                </c:pt>
                <c:pt idx="7541">
                  <c:v>70.093999999999994</c:v>
                </c:pt>
                <c:pt idx="7542">
                  <c:v>70.108000000000004</c:v>
                </c:pt>
                <c:pt idx="7543">
                  <c:v>70.103999999999999</c:v>
                </c:pt>
                <c:pt idx="7544">
                  <c:v>70.113</c:v>
                </c:pt>
                <c:pt idx="7545">
                  <c:v>70.114999999999995</c:v>
                </c:pt>
                <c:pt idx="7546">
                  <c:v>70.126000000000005</c:v>
                </c:pt>
                <c:pt idx="7547">
                  <c:v>70.131</c:v>
                </c:pt>
                <c:pt idx="7548">
                  <c:v>70.135999999999996</c:v>
                </c:pt>
                <c:pt idx="7549">
                  <c:v>70.138000000000005</c:v>
                </c:pt>
                <c:pt idx="7550">
                  <c:v>70.141999999999996</c:v>
                </c:pt>
                <c:pt idx="7551">
                  <c:v>70.150000000000006</c:v>
                </c:pt>
                <c:pt idx="7552">
                  <c:v>70.153999999999996</c:v>
                </c:pt>
                <c:pt idx="7553">
                  <c:v>70.159000000000006</c:v>
                </c:pt>
                <c:pt idx="7554">
                  <c:v>70.171999999999997</c:v>
                </c:pt>
                <c:pt idx="7555">
                  <c:v>70.180999999999997</c:v>
                </c:pt>
                <c:pt idx="7556">
                  <c:v>70.19</c:v>
                </c:pt>
                <c:pt idx="7557">
                  <c:v>70.182000000000002</c:v>
                </c:pt>
                <c:pt idx="7558">
                  <c:v>70.201999999999998</c:v>
                </c:pt>
                <c:pt idx="7559">
                  <c:v>70.203999999999994</c:v>
                </c:pt>
                <c:pt idx="7560">
                  <c:v>70.218000000000004</c:v>
                </c:pt>
                <c:pt idx="7561">
                  <c:v>70.228999999999999</c:v>
                </c:pt>
                <c:pt idx="7562">
                  <c:v>70.231999999999999</c:v>
                </c:pt>
                <c:pt idx="7563">
                  <c:v>70.221000000000004</c:v>
                </c:pt>
                <c:pt idx="7564">
                  <c:v>70.236000000000004</c:v>
                </c:pt>
                <c:pt idx="7565">
                  <c:v>70.248000000000005</c:v>
                </c:pt>
                <c:pt idx="7566">
                  <c:v>70.253</c:v>
                </c:pt>
                <c:pt idx="7567">
                  <c:v>70.259</c:v>
                </c:pt>
                <c:pt idx="7568">
                  <c:v>70.271000000000001</c:v>
                </c:pt>
                <c:pt idx="7569">
                  <c:v>70.271000000000001</c:v>
                </c:pt>
                <c:pt idx="7570">
                  <c:v>70.287000000000006</c:v>
                </c:pt>
                <c:pt idx="7571">
                  <c:v>70.293999999999997</c:v>
                </c:pt>
                <c:pt idx="7572">
                  <c:v>70.3</c:v>
                </c:pt>
                <c:pt idx="7573">
                  <c:v>70.307000000000002</c:v>
                </c:pt>
                <c:pt idx="7574">
                  <c:v>70.320999999999998</c:v>
                </c:pt>
                <c:pt idx="7575">
                  <c:v>70.320999999999998</c:v>
                </c:pt>
                <c:pt idx="7576">
                  <c:v>70.33</c:v>
                </c:pt>
                <c:pt idx="7577">
                  <c:v>70.34</c:v>
                </c:pt>
                <c:pt idx="7578">
                  <c:v>70.356999999999999</c:v>
                </c:pt>
                <c:pt idx="7579">
                  <c:v>70.364000000000004</c:v>
                </c:pt>
                <c:pt idx="7580">
                  <c:v>70.376000000000005</c:v>
                </c:pt>
                <c:pt idx="7581">
                  <c:v>70.378</c:v>
                </c:pt>
                <c:pt idx="7582">
                  <c:v>70.388000000000005</c:v>
                </c:pt>
                <c:pt idx="7583">
                  <c:v>70.399000000000001</c:v>
                </c:pt>
                <c:pt idx="7584">
                  <c:v>70.417000000000002</c:v>
                </c:pt>
                <c:pt idx="7585">
                  <c:v>70.421000000000006</c:v>
                </c:pt>
                <c:pt idx="7586">
                  <c:v>70.433000000000007</c:v>
                </c:pt>
                <c:pt idx="7587">
                  <c:v>70.435000000000002</c:v>
                </c:pt>
                <c:pt idx="7588">
                  <c:v>70.453000000000003</c:v>
                </c:pt>
                <c:pt idx="7589">
                  <c:v>70.465000000000003</c:v>
                </c:pt>
                <c:pt idx="7590">
                  <c:v>70.474000000000004</c:v>
                </c:pt>
                <c:pt idx="7591">
                  <c:v>70.480999999999995</c:v>
                </c:pt>
                <c:pt idx="7592">
                  <c:v>70.492999999999995</c:v>
                </c:pt>
                <c:pt idx="7593">
                  <c:v>70.498999999999995</c:v>
                </c:pt>
                <c:pt idx="7594">
                  <c:v>70.501000000000005</c:v>
                </c:pt>
                <c:pt idx="7595">
                  <c:v>70.515000000000001</c:v>
                </c:pt>
                <c:pt idx="7596">
                  <c:v>70.524000000000001</c:v>
                </c:pt>
                <c:pt idx="7597">
                  <c:v>70.536000000000001</c:v>
                </c:pt>
                <c:pt idx="7598">
                  <c:v>70.549000000000007</c:v>
                </c:pt>
                <c:pt idx="7599">
                  <c:v>70.555999999999997</c:v>
                </c:pt>
                <c:pt idx="7600">
                  <c:v>70.573999999999998</c:v>
                </c:pt>
                <c:pt idx="7601">
                  <c:v>70.584000000000003</c:v>
                </c:pt>
                <c:pt idx="7602">
                  <c:v>70.590999999999994</c:v>
                </c:pt>
                <c:pt idx="7603">
                  <c:v>70.597999999999999</c:v>
                </c:pt>
                <c:pt idx="7604">
                  <c:v>70.608999999999995</c:v>
                </c:pt>
                <c:pt idx="7605">
                  <c:v>70.623000000000005</c:v>
                </c:pt>
                <c:pt idx="7606">
                  <c:v>70.629000000000005</c:v>
                </c:pt>
                <c:pt idx="7607">
                  <c:v>70.63</c:v>
                </c:pt>
                <c:pt idx="7608">
                  <c:v>70.641000000000005</c:v>
                </c:pt>
                <c:pt idx="7609">
                  <c:v>70.650000000000006</c:v>
                </c:pt>
                <c:pt idx="7610">
                  <c:v>70.659000000000006</c:v>
                </c:pt>
                <c:pt idx="7611">
                  <c:v>70.668999999999997</c:v>
                </c:pt>
                <c:pt idx="7612">
                  <c:v>70.671000000000006</c:v>
                </c:pt>
                <c:pt idx="7613">
                  <c:v>70.677999999999997</c:v>
                </c:pt>
                <c:pt idx="7614">
                  <c:v>70.680000000000007</c:v>
                </c:pt>
                <c:pt idx="7615">
                  <c:v>70.682000000000002</c:v>
                </c:pt>
                <c:pt idx="7616">
                  <c:v>70.691000000000003</c:v>
                </c:pt>
                <c:pt idx="7617">
                  <c:v>70.680000000000007</c:v>
                </c:pt>
                <c:pt idx="7618">
                  <c:v>70.697999999999993</c:v>
                </c:pt>
                <c:pt idx="7619">
                  <c:v>70.703000000000003</c:v>
                </c:pt>
                <c:pt idx="7620">
                  <c:v>70.707999999999998</c:v>
                </c:pt>
                <c:pt idx="7621">
                  <c:v>70.715000000000003</c:v>
                </c:pt>
                <c:pt idx="7622">
                  <c:v>70.725999999999999</c:v>
                </c:pt>
                <c:pt idx="7623">
                  <c:v>70.736999999999995</c:v>
                </c:pt>
                <c:pt idx="7624">
                  <c:v>70.733000000000004</c:v>
                </c:pt>
                <c:pt idx="7625">
                  <c:v>70.744</c:v>
                </c:pt>
                <c:pt idx="7626">
                  <c:v>70.747</c:v>
                </c:pt>
                <c:pt idx="7627">
                  <c:v>70.757999999999996</c:v>
                </c:pt>
                <c:pt idx="7628">
                  <c:v>70.766999999999996</c:v>
                </c:pt>
                <c:pt idx="7629">
                  <c:v>70.775999999999996</c:v>
                </c:pt>
                <c:pt idx="7630">
                  <c:v>70.775999999999996</c:v>
                </c:pt>
                <c:pt idx="7631">
                  <c:v>70.784999999999997</c:v>
                </c:pt>
                <c:pt idx="7632">
                  <c:v>70.783000000000001</c:v>
                </c:pt>
                <c:pt idx="7633">
                  <c:v>70.801000000000002</c:v>
                </c:pt>
                <c:pt idx="7634">
                  <c:v>70.8</c:v>
                </c:pt>
                <c:pt idx="7635">
                  <c:v>70.804000000000002</c:v>
                </c:pt>
                <c:pt idx="7636">
                  <c:v>70.808000000000007</c:v>
                </c:pt>
                <c:pt idx="7637">
                  <c:v>70.813000000000002</c:v>
                </c:pt>
                <c:pt idx="7638">
                  <c:v>70.825000000000003</c:v>
                </c:pt>
                <c:pt idx="7639">
                  <c:v>70.817999999999998</c:v>
                </c:pt>
                <c:pt idx="7640">
                  <c:v>70.825000000000003</c:v>
                </c:pt>
                <c:pt idx="7641">
                  <c:v>70.835999999999999</c:v>
                </c:pt>
                <c:pt idx="7642">
                  <c:v>70.838999999999999</c:v>
                </c:pt>
                <c:pt idx="7643">
                  <c:v>70.843000000000004</c:v>
                </c:pt>
                <c:pt idx="7644">
                  <c:v>70.849999999999994</c:v>
                </c:pt>
                <c:pt idx="7645">
                  <c:v>70.840999999999994</c:v>
                </c:pt>
                <c:pt idx="7646">
                  <c:v>70.840999999999994</c:v>
                </c:pt>
                <c:pt idx="7647">
                  <c:v>70.831999999999994</c:v>
                </c:pt>
                <c:pt idx="7648">
                  <c:v>70.83</c:v>
                </c:pt>
                <c:pt idx="7649">
                  <c:v>70.822999999999993</c:v>
                </c:pt>
                <c:pt idx="7650">
                  <c:v>70.813999999999993</c:v>
                </c:pt>
                <c:pt idx="7651">
                  <c:v>70.813999999999993</c:v>
                </c:pt>
                <c:pt idx="7652">
                  <c:v>70.805000000000007</c:v>
                </c:pt>
                <c:pt idx="7653">
                  <c:v>70.802999999999997</c:v>
                </c:pt>
                <c:pt idx="7654">
                  <c:v>70.796999999999997</c:v>
                </c:pt>
                <c:pt idx="7655">
                  <c:v>70.799000000000007</c:v>
                </c:pt>
                <c:pt idx="7656">
                  <c:v>70.799000000000007</c:v>
                </c:pt>
                <c:pt idx="7657">
                  <c:v>70.793000000000006</c:v>
                </c:pt>
                <c:pt idx="7658">
                  <c:v>70.795000000000002</c:v>
                </c:pt>
                <c:pt idx="7659">
                  <c:v>70.790999999999997</c:v>
                </c:pt>
                <c:pt idx="7660">
                  <c:v>70.790000000000006</c:v>
                </c:pt>
                <c:pt idx="7661">
                  <c:v>70.781000000000006</c:v>
                </c:pt>
                <c:pt idx="7662">
                  <c:v>70.78</c:v>
                </c:pt>
                <c:pt idx="7663">
                  <c:v>70.77</c:v>
                </c:pt>
                <c:pt idx="7664">
                  <c:v>70.771000000000001</c:v>
                </c:pt>
                <c:pt idx="7665">
                  <c:v>70.766000000000005</c:v>
                </c:pt>
                <c:pt idx="7666">
                  <c:v>70.768000000000001</c:v>
                </c:pt>
                <c:pt idx="7667">
                  <c:v>70.757000000000005</c:v>
                </c:pt>
                <c:pt idx="7668">
                  <c:v>70.762</c:v>
                </c:pt>
                <c:pt idx="7669">
                  <c:v>70.753</c:v>
                </c:pt>
                <c:pt idx="7670">
                  <c:v>70.748000000000005</c:v>
                </c:pt>
                <c:pt idx="7671">
                  <c:v>70.757999999999996</c:v>
                </c:pt>
                <c:pt idx="7672">
                  <c:v>70.756</c:v>
                </c:pt>
                <c:pt idx="7673">
                  <c:v>70.751000000000005</c:v>
                </c:pt>
                <c:pt idx="7674">
                  <c:v>70.747</c:v>
                </c:pt>
                <c:pt idx="7675">
                  <c:v>70.748999999999995</c:v>
                </c:pt>
                <c:pt idx="7676">
                  <c:v>70.744</c:v>
                </c:pt>
                <c:pt idx="7677">
                  <c:v>70.736000000000004</c:v>
                </c:pt>
                <c:pt idx="7678">
                  <c:v>70.730999999999995</c:v>
                </c:pt>
                <c:pt idx="7679">
                  <c:v>70.730999999999995</c:v>
                </c:pt>
                <c:pt idx="7680">
                  <c:v>70.721999999999994</c:v>
                </c:pt>
                <c:pt idx="7681">
                  <c:v>70.718000000000004</c:v>
                </c:pt>
                <c:pt idx="7682">
                  <c:v>70.727000000000004</c:v>
                </c:pt>
                <c:pt idx="7683">
                  <c:v>70.724999999999994</c:v>
                </c:pt>
                <c:pt idx="7684">
                  <c:v>70.724999999999994</c:v>
                </c:pt>
                <c:pt idx="7685">
                  <c:v>70.718000000000004</c:v>
                </c:pt>
                <c:pt idx="7686">
                  <c:v>70.713999999999999</c:v>
                </c:pt>
                <c:pt idx="7687">
                  <c:v>70.709000000000003</c:v>
                </c:pt>
                <c:pt idx="7688">
                  <c:v>70.713999999999999</c:v>
                </c:pt>
                <c:pt idx="7689">
                  <c:v>70.706999999999994</c:v>
                </c:pt>
                <c:pt idx="7690">
                  <c:v>70.709999999999994</c:v>
                </c:pt>
                <c:pt idx="7691">
                  <c:v>70.700999999999993</c:v>
                </c:pt>
                <c:pt idx="7692">
                  <c:v>70.695999999999998</c:v>
                </c:pt>
                <c:pt idx="7693">
                  <c:v>70.691999999999993</c:v>
                </c:pt>
                <c:pt idx="7694">
                  <c:v>70.694000000000003</c:v>
                </c:pt>
                <c:pt idx="7695">
                  <c:v>70.698999999999998</c:v>
                </c:pt>
                <c:pt idx="7696">
                  <c:v>70.698999999999998</c:v>
                </c:pt>
                <c:pt idx="7697">
                  <c:v>70.694999999999993</c:v>
                </c:pt>
                <c:pt idx="7698">
                  <c:v>70.694999999999993</c:v>
                </c:pt>
                <c:pt idx="7699">
                  <c:v>70.700999999999993</c:v>
                </c:pt>
                <c:pt idx="7700">
                  <c:v>70.694999999999993</c:v>
                </c:pt>
                <c:pt idx="7701">
                  <c:v>70.694999999999993</c:v>
                </c:pt>
                <c:pt idx="7702">
                  <c:v>70.7</c:v>
                </c:pt>
                <c:pt idx="7703">
                  <c:v>70.697000000000003</c:v>
                </c:pt>
                <c:pt idx="7704">
                  <c:v>70.694999999999993</c:v>
                </c:pt>
                <c:pt idx="7705">
                  <c:v>70.697000000000003</c:v>
                </c:pt>
                <c:pt idx="7706">
                  <c:v>70.691000000000003</c:v>
                </c:pt>
                <c:pt idx="7707">
                  <c:v>70.694999999999993</c:v>
                </c:pt>
                <c:pt idx="7708">
                  <c:v>70.701999999999998</c:v>
                </c:pt>
                <c:pt idx="7709">
                  <c:v>70.703999999999994</c:v>
                </c:pt>
                <c:pt idx="7710">
                  <c:v>70.704999999999998</c:v>
                </c:pt>
                <c:pt idx="7711">
                  <c:v>70.712000000000003</c:v>
                </c:pt>
                <c:pt idx="7712">
                  <c:v>70.713999999999999</c:v>
                </c:pt>
                <c:pt idx="7713">
                  <c:v>70.718999999999994</c:v>
                </c:pt>
                <c:pt idx="7714">
                  <c:v>70.718000000000004</c:v>
                </c:pt>
                <c:pt idx="7715">
                  <c:v>70.721000000000004</c:v>
                </c:pt>
                <c:pt idx="7716">
                  <c:v>70.722999999999999</c:v>
                </c:pt>
                <c:pt idx="7717">
                  <c:v>70.727999999999994</c:v>
                </c:pt>
                <c:pt idx="7718">
                  <c:v>70.722999999999999</c:v>
                </c:pt>
                <c:pt idx="7719">
                  <c:v>70.722999999999999</c:v>
                </c:pt>
                <c:pt idx="7720">
                  <c:v>70.725999999999999</c:v>
                </c:pt>
                <c:pt idx="7721">
                  <c:v>70.736999999999995</c:v>
                </c:pt>
                <c:pt idx="7722">
                  <c:v>70.736000000000004</c:v>
                </c:pt>
                <c:pt idx="7723">
                  <c:v>70.742000000000004</c:v>
                </c:pt>
                <c:pt idx="7724">
                  <c:v>70.754000000000005</c:v>
                </c:pt>
                <c:pt idx="7725">
                  <c:v>70.757999999999996</c:v>
                </c:pt>
                <c:pt idx="7726">
                  <c:v>70.768000000000001</c:v>
                </c:pt>
                <c:pt idx="7727">
                  <c:v>70.777000000000001</c:v>
                </c:pt>
                <c:pt idx="7728">
                  <c:v>70.778999999999996</c:v>
                </c:pt>
                <c:pt idx="7729">
                  <c:v>70.783000000000001</c:v>
                </c:pt>
                <c:pt idx="7730">
                  <c:v>70.790999999999997</c:v>
                </c:pt>
                <c:pt idx="7731">
                  <c:v>70.793000000000006</c:v>
                </c:pt>
                <c:pt idx="7732">
                  <c:v>70.8</c:v>
                </c:pt>
                <c:pt idx="7733">
                  <c:v>70.798000000000002</c:v>
                </c:pt>
                <c:pt idx="7734">
                  <c:v>70.796000000000006</c:v>
                </c:pt>
                <c:pt idx="7735">
                  <c:v>70.807000000000002</c:v>
                </c:pt>
                <c:pt idx="7736">
                  <c:v>70.811999999999998</c:v>
                </c:pt>
                <c:pt idx="7737">
                  <c:v>70.813999999999993</c:v>
                </c:pt>
                <c:pt idx="7738">
                  <c:v>70.825000000000003</c:v>
                </c:pt>
                <c:pt idx="7739">
                  <c:v>70.835999999999999</c:v>
                </c:pt>
                <c:pt idx="7740">
                  <c:v>70.834999999999994</c:v>
                </c:pt>
                <c:pt idx="7741">
                  <c:v>70.846000000000004</c:v>
                </c:pt>
                <c:pt idx="7742">
                  <c:v>70.856999999999999</c:v>
                </c:pt>
                <c:pt idx="7743">
                  <c:v>70.867000000000004</c:v>
                </c:pt>
                <c:pt idx="7744">
                  <c:v>70.875</c:v>
                </c:pt>
                <c:pt idx="7745">
                  <c:v>70.88</c:v>
                </c:pt>
                <c:pt idx="7746">
                  <c:v>70.885000000000005</c:v>
                </c:pt>
                <c:pt idx="7747">
                  <c:v>70.887</c:v>
                </c:pt>
                <c:pt idx="7748">
                  <c:v>70.888999999999996</c:v>
                </c:pt>
                <c:pt idx="7749">
                  <c:v>70.881</c:v>
                </c:pt>
                <c:pt idx="7750">
                  <c:v>70.896000000000001</c:v>
                </c:pt>
                <c:pt idx="7751">
                  <c:v>70.900999999999996</c:v>
                </c:pt>
                <c:pt idx="7752">
                  <c:v>70.917000000000002</c:v>
                </c:pt>
                <c:pt idx="7753">
                  <c:v>70.915000000000006</c:v>
                </c:pt>
                <c:pt idx="7754">
                  <c:v>70.924000000000007</c:v>
                </c:pt>
                <c:pt idx="7755">
                  <c:v>70.927000000000007</c:v>
                </c:pt>
                <c:pt idx="7756">
                  <c:v>70.936000000000007</c:v>
                </c:pt>
                <c:pt idx="7757">
                  <c:v>70.957999999999998</c:v>
                </c:pt>
                <c:pt idx="7758">
                  <c:v>70.974000000000004</c:v>
                </c:pt>
                <c:pt idx="7759">
                  <c:v>70.977000000000004</c:v>
                </c:pt>
                <c:pt idx="7760">
                  <c:v>70.989999999999995</c:v>
                </c:pt>
                <c:pt idx="7761">
                  <c:v>70.988</c:v>
                </c:pt>
                <c:pt idx="7762">
                  <c:v>70.997</c:v>
                </c:pt>
                <c:pt idx="7763">
                  <c:v>71.007000000000005</c:v>
                </c:pt>
                <c:pt idx="7764">
                  <c:v>71.016000000000005</c:v>
                </c:pt>
                <c:pt idx="7765">
                  <c:v>71.028999999999996</c:v>
                </c:pt>
                <c:pt idx="7766">
                  <c:v>71.043000000000006</c:v>
                </c:pt>
                <c:pt idx="7767">
                  <c:v>71.040999999999997</c:v>
                </c:pt>
                <c:pt idx="7768">
                  <c:v>71.061000000000007</c:v>
                </c:pt>
                <c:pt idx="7769">
                  <c:v>71.081999999999994</c:v>
                </c:pt>
                <c:pt idx="7770">
                  <c:v>71.090999999999994</c:v>
                </c:pt>
                <c:pt idx="7771">
                  <c:v>71.093999999999994</c:v>
                </c:pt>
                <c:pt idx="7772">
                  <c:v>71.116</c:v>
                </c:pt>
                <c:pt idx="7773">
                  <c:v>71.126999999999995</c:v>
                </c:pt>
                <c:pt idx="7774">
                  <c:v>71.135000000000005</c:v>
                </c:pt>
                <c:pt idx="7775">
                  <c:v>71.153000000000006</c:v>
                </c:pt>
                <c:pt idx="7776">
                  <c:v>71.155000000000001</c:v>
                </c:pt>
                <c:pt idx="7777">
                  <c:v>71.158000000000001</c:v>
                </c:pt>
                <c:pt idx="7778">
                  <c:v>71.177999999999997</c:v>
                </c:pt>
                <c:pt idx="7779">
                  <c:v>71.186999999999998</c:v>
                </c:pt>
                <c:pt idx="7780">
                  <c:v>71.188999999999993</c:v>
                </c:pt>
                <c:pt idx="7781">
                  <c:v>71.200999999999993</c:v>
                </c:pt>
                <c:pt idx="7782">
                  <c:v>71.212000000000003</c:v>
                </c:pt>
                <c:pt idx="7783">
                  <c:v>71.221000000000004</c:v>
                </c:pt>
                <c:pt idx="7784">
                  <c:v>71.239999999999995</c:v>
                </c:pt>
                <c:pt idx="7785">
                  <c:v>71.254000000000005</c:v>
                </c:pt>
                <c:pt idx="7786">
                  <c:v>71.265000000000001</c:v>
                </c:pt>
                <c:pt idx="7787">
                  <c:v>71.284999999999997</c:v>
                </c:pt>
                <c:pt idx="7788">
                  <c:v>71.290000000000006</c:v>
                </c:pt>
                <c:pt idx="7789">
                  <c:v>71.293999999999997</c:v>
                </c:pt>
                <c:pt idx="7790">
                  <c:v>71.308000000000007</c:v>
                </c:pt>
                <c:pt idx="7791">
                  <c:v>71.317999999999998</c:v>
                </c:pt>
                <c:pt idx="7792">
                  <c:v>71.334000000000003</c:v>
                </c:pt>
                <c:pt idx="7793">
                  <c:v>71.350999999999999</c:v>
                </c:pt>
                <c:pt idx="7794">
                  <c:v>71.349999999999994</c:v>
                </c:pt>
                <c:pt idx="7795">
                  <c:v>71.364999999999995</c:v>
                </c:pt>
                <c:pt idx="7796">
                  <c:v>71.385999999999996</c:v>
                </c:pt>
                <c:pt idx="7797">
                  <c:v>71.403999999999996</c:v>
                </c:pt>
                <c:pt idx="7798">
                  <c:v>71.418000000000006</c:v>
                </c:pt>
                <c:pt idx="7799">
                  <c:v>71.427000000000007</c:v>
                </c:pt>
                <c:pt idx="7800">
                  <c:v>71.432000000000002</c:v>
                </c:pt>
                <c:pt idx="7801">
                  <c:v>71.456999999999994</c:v>
                </c:pt>
                <c:pt idx="7802">
                  <c:v>71.48</c:v>
                </c:pt>
                <c:pt idx="7803">
                  <c:v>71.492999999999995</c:v>
                </c:pt>
                <c:pt idx="7804">
                  <c:v>71.504000000000005</c:v>
                </c:pt>
                <c:pt idx="7805">
                  <c:v>71.516000000000005</c:v>
                </c:pt>
                <c:pt idx="7806">
                  <c:v>71.531999999999996</c:v>
                </c:pt>
                <c:pt idx="7807">
                  <c:v>71.531999999999996</c:v>
                </c:pt>
                <c:pt idx="7808">
                  <c:v>71.557000000000002</c:v>
                </c:pt>
                <c:pt idx="7809">
                  <c:v>71.570999999999998</c:v>
                </c:pt>
                <c:pt idx="7810">
                  <c:v>71.575000000000003</c:v>
                </c:pt>
                <c:pt idx="7811">
                  <c:v>71.593999999999994</c:v>
                </c:pt>
                <c:pt idx="7812">
                  <c:v>71.620999999999995</c:v>
                </c:pt>
                <c:pt idx="7813">
                  <c:v>71.632000000000005</c:v>
                </c:pt>
                <c:pt idx="7814">
                  <c:v>71.641000000000005</c:v>
                </c:pt>
                <c:pt idx="7815">
                  <c:v>71.653000000000006</c:v>
                </c:pt>
                <c:pt idx="7816">
                  <c:v>71.662000000000006</c:v>
                </c:pt>
                <c:pt idx="7817">
                  <c:v>71.686999999999998</c:v>
                </c:pt>
                <c:pt idx="7818">
                  <c:v>71.688999999999993</c:v>
                </c:pt>
                <c:pt idx="7819">
                  <c:v>71.706000000000003</c:v>
                </c:pt>
                <c:pt idx="7820">
                  <c:v>71.725999999999999</c:v>
                </c:pt>
                <c:pt idx="7821">
                  <c:v>71.734999999999999</c:v>
                </c:pt>
                <c:pt idx="7822">
                  <c:v>71.745999999999995</c:v>
                </c:pt>
                <c:pt idx="7823">
                  <c:v>71.765000000000001</c:v>
                </c:pt>
                <c:pt idx="7824">
                  <c:v>71.774000000000001</c:v>
                </c:pt>
                <c:pt idx="7825">
                  <c:v>71.784999999999997</c:v>
                </c:pt>
                <c:pt idx="7826">
                  <c:v>71.81</c:v>
                </c:pt>
                <c:pt idx="7827">
                  <c:v>71.816999999999993</c:v>
                </c:pt>
                <c:pt idx="7828">
                  <c:v>71.826999999999998</c:v>
                </c:pt>
                <c:pt idx="7829">
                  <c:v>71.849000000000004</c:v>
                </c:pt>
                <c:pt idx="7830">
                  <c:v>71.855999999999995</c:v>
                </c:pt>
                <c:pt idx="7831">
                  <c:v>71.872</c:v>
                </c:pt>
                <c:pt idx="7832">
                  <c:v>71.89</c:v>
                </c:pt>
                <c:pt idx="7833">
                  <c:v>71.906000000000006</c:v>
                </c:pt>
                <c:pt idx="7834">
                  <c:v>71.917000000000002</c:v>
                </c:pt>
                <c:pt idx="7835">
                  <c:v>71.929000000000002</c:v>
                </c:pt>
                <c:pt idx="7836">
                  <c:v>71.948999999999998</c:v>
                </c:pt>
                <c:pt idx="7837">
                  <c:v>71.953999999999994</c:v>
                </c:pt>
                <c:pt idx="7838">
                  <c:v>71.97</c:v>
                </c:pt>
                <c:pt idx="7839">
                  <c:v>71.998000000000005</c:v>
                </c:pt>
                <c:pt idx="7840">
                  <c:v>72.013000000000005</c:v>
                </c:pt>
                <c:pt idx="7841">
                  <c:v>72.022000000000006</c:v>
                </c:pt>
                <c:pt idx="7842">
                  <c:v>72.040999999999997</c:v>
                </c:pt>
                <c:pt idx="7843">
                  <c:v>72.048000000000002</c:v>
                </c:pt>
                <c:pt idx="7844">
                  <c:v>72.061999999999998</c:v>
                </c:pt>
                <c:pt idx="7845">
                  <c:v>72.069999999999993</c:v>
                </c:pt>
                <c:pt idx="7846">
                  <c:v>72.085999999999999</c:v>
                </c:pt>
                <c:pt idx="7847">
                  <c:v>72.099999999999994</c:v>
                </c:pt>
                <c:pt idx="7848">
                  <c:v>72.108999999999995</c:v>
                </c:pt>
                <c:pt idx="7849">
                  <c:v>72.117999999999995</c:v>
                </c:pt>
                <c:pt idx="7850">
                  <c:v>72.128</c:v>
                </c:pt>
                <c:pt idx="7851">
                  <c:v>72.152000000000001</c:v>
                </c:pt>
                <c:pt idx="7852">
                  <c:v>72.150999999999996</c:v>
                </c:pt>
                <c:pt idx="7853">
                  <c:v>72.171000000000006</c:v>
                </c:pt>
                <c:pt idx="7854">
                  <c:v>72.183000000000007</c:v>
                </c:pt>
                <c:pt idx="7855">
                  <c:v>72.19</c:v>
                </c:pt>
                <c:pt idx="7856">
                  <c:v>72.204999999999998</c:v>
                </c:pt>
                <c:pt idx="7857">
                  <c:v>72.23</c:v>
                </c:pt>
                <c:pt idx="7858">
                  <c:v>72.236999999999995</c:v>
                </c:pt>
                <c:pt idx="7859">
                  <c:v>72.253</c:v>
                </c:pt>
                <c:pt idx="7860">
                  <c:v>72.248000000000005</c:v>
                </c:pt>
                <c:pt idx="7861">
                  <c:v>72.260000000000005</c:v>
                </c:pt>
                <c:pt idx="7862">
                  <c:v>72.269000000000005</c:v>
                </c:pt>
                <c:pt idx="7863">
                  <c:v>72.278999999999996</c:v>
                </c:pt>
                <c:pt idx="7864">
                  <c:v>72.293999999999997</c:v>
                </c:pt>
                <c:pt idx="7865">
                  <c:v>72.304000000000002</c:v>
                </c:pt>
                <c:pt idx="7866">
                  <c:v>72.319000000000003</c:v>
                </c:pt>
                <c:pt idx="7867">
                  <c:v>72.332999999999998</c:v>
                </c:pt>
                <c:pt idx="7868">
                  <c:v>72.343000000000004</c:v>
                </c:pt>
                <c:pt idx="7869">
                  <c:v>72.353999999999999</c:v>
                </c:pt>
                <c:pt idx="7870">
                  <c:v>72.358000000000004</c:v>
                </c:pt>
                <c:pt idx="7871">
                  <c:v>72.381</c:v>
                </c:pt>
                <c:pt idx="7872">
                  <c:v>72.379000000000005</c:v>
                </c:pt>
                <c:pt idx="7873">
                  <c:v>72.385999999999996</c:v>
                </c:pt>
                <c:pt idx="7874">
                  <c:v>72.400000000000006</c:v>
                </c:pt>
                <c:pt idx="7875">
                  <c:v>72.397000000000006</c:v>
                </c:pt>
                <c:pt idx="7876">
                  <c:v>72.406999999999996</c:v>
                </c:pt>
                <c:pt idx="7877">
                  <c:v>72.412999999999997</c:v>
                </c:pt>
                <c:pt idx="7878">
                  <c:v>72.421999999999997</c:v>
                </c:pt>
                <c:pt idx="7879">
                  <c:v>72.429000000000002</c:v>
                </c:pt>
                <c:pt idx="7880">
                  <c:v>72.436000000000007</c:v>
                </c:pt>
                <c:pt idx="7881">
                  <c:v>72.442999999999998</c:v>
                </c:pt>
                <c:pt idx="7882">
                  <c:v>72.445999999999998</c:v>
                </c:pt>
                <c:pt idx="7883">
                  <c:v>72.454999999999998</c:v>
                </c:pt>
                <c:pt idx="7884">
                  <c:v>72.468000000000004</c:v>
                </c:pt>
                <c:pt idx="7885">
                  <c:v>72.474999999999994</c:v>
                </c:pt>
                <c:pt idx="7886">
                  <c:v>72.489000000000004</c:v>
                </c:pt>
                <c:pt idx="7887">
                  <c:v>72.481999999999999</c:v>
                </c:pt>
                <c:pt idx="7888">
                  <c:v>72.491</c:v>
                </c:pt>
                <c:pt idx="7889">
                  <c:v>72.498000000000005</c:v>
                </c:pt>
                <c:pt idx="7890">
                  <c:v>72.498999999999995</c:v>
                </c:pt>
                <c:pt idx="7891">
                  <c:v>72.513999999999996</c:v>
                </c:pt>
                <c:pt idx="7892">
                  <c:v>72.515000000000001</c:v>
                </c:pt>
                <c:pt idx="7893">
                  <c:v>72.528000000000006</c:v>
                </c:pt>
                <c:pt idx="7894">
                  <c:v>72.53</c:v>
                </c:pt>
                <c:pt idx="7895">
                  <c:v>72.546000000000006</c:v>
                </c:pt>
                <c:pt idx="7896">
                  <c:v>72.552999999999997</c:v>
                </c:pt>
                <c:pt idx="7897">
                  <c:v>72.555999999999997</c:v>
                </c:pt>
                <c:pt idx="7898">
                  <c:v>72.558000000000007</c:v>
                </c:pt>
                <c:pt idx="7899">
                  <c:v>72.563000000000002</c:v>
                </c:pt>
                <c:pt idx="7900">
                  <c:v>72.569999999999993</c:v>
                </c:pt>
                <c:pt idx="7901">
                  <c:v>72.584999999999994</c:v>
                </c:pt>
                <c:pt idx="7902">
                  <c:v>72.599000000000004</c:v>
                </c:pt>
                <c:pt idx="7903">
                  <c:v>72.591999999999999</c:v>
                </c:pt>
                <c:pt idx="7904">
                  <c:v>72.593000000000004</c:v>
                </c:pt>
                <c:pt idx="7905">
                  <c:v>72.608999999999995</c:v>
                </c:pt>
                <c:pt idx="7906">
                  <c:v>72.622</c:v>
                </c:pt>
                <c:pt idx="7907">
                  <c:v>72.635999999999996</c:v>
                </c:pt>
                <c:pt idx="7908">
                  <c:v>72.638000000000005</c:v>
                </c:pt>
                <c:pt idx="7909">
                  <c:v>72.638000000000005</c:v>
                </c:pt>
                <c:pt idx="7910">
                  <c:v>72.659000000000006</c:v>
                </c:pt>
                <c:pt idx="7911">
                  <c:v>72.677000000000007</c:v>
                </c:pt>
                <c:pt idx="7912">
                  <c:v>72.688000000000002</c:v>
                </c:pt>
                <c:pt idx="7913">
                  <c:v>72.701999999999998</c:v>
                </c:pt>
                <c:pt idx="7914">
                  <c:v>72.694999999999993</c:v>
                </c:pt>
                <c:pt idx="7915">
                  <c:v>72.709000000000003</c:v>
                </c:pt>
                <c:pt idx="7916">
                  <c:v>72.718000000000004</c:v>
                </c:pt>
                <c:pt idx="7917">
                  <c:v>72.73</c:v>
                </c:pt>
                <c:pt idx="7918">
                  <c:v>72.73</c:v>
                </c:pt>
                <c:pt idx="7919">
                  <c:v>72.736999999999995</c:v>
                </c:pt>
                <c:pt idx="7920">
                  <c:v>72.748000000000005</c:v>
                </c:pt>
                <c:pt idx="7921">
                  <c:v>72.757000000000005</c:v>
                </c:pt>
                <c:pt idx="7922">
                  <c:v>72.772999999999996</c:v>
                </c:pt>
                <c:pt idx="7923">
                  <c:v>72.775999999999996</c:v>
                </c:pt>
                <c:pt idx="7924">
                  <c:v>72.792000000000002</c:v>
                </c:pt>
                <c:pt idx="7925">
                  <c:v>72.796999999999997</c:v>
                </c:pt>
                <c:pt idx="7926">
                  <c:v>72.814999999999998</c:v>
                </c:pt>
                <c:pt idx="7927">
                  <c:v>72.822000000000003</c:v>
                </c:pt>
                <c:pt idx="7928">
                  <c:v>72.834999999999994</c:v>
                </c:pt>
                <c:pt idx="7929">
                  <c:v>72.832999999999998</c:v>
                </c:pt>
                <c:pt idx="7930">
                  <c:v>72.84</c:v>
                </c:pt>
                <c:pt idx="7931">
                  <c:v>72.852999999999994</c:v>
                </c:pt>
                <c:pt idx="7932">
                  <c:v>72.850999999999999</c:v>
                </c:pt>
                <c:pt idx="7933">
                  <c:v>72.86</c:v>
                </c:pt>
                <c:pt idx="7934">
                  <c:v>72.872</c:v>
                </c:pt>
                <c:pt idx="7935">
                  <c:v>72.89</c:v>
                </c:pt>
                <c:pt idx="7936">
                  <c:v>72.888000000000005</c:v>
                </c:pt>
                <c:pt idx="7937">
                  <c:v>72.900000000000006</c:v>
                </c:pt>
                <c:pt idx="7938">
                  <c:v>72.924999999999997</c:v>
                </c:pt>
                <c:pt idx="7939">
                  <c:v>72.929000000000002</c:v>
                </c:pt>
                <c:pt idx="7940">
                  <c:v>72.942999999999998</c:v>
                </c:pt>
                <c:pt idx="7941">
                  <c:v>72.956999999999994</c:v>
                </c:pt>
                <c:pt idx="7942">
                  <c:v>72.960999999999999</c:v>
                </c:pt>
                <c:pt idx="7943">
                  <c:v>72.968000000000004</c:v>
                </c:pt>
                <c:pt idx="7944">
                  <c:v>72.968000000000004</c:v>
                </c:pt>
                <c:pt idx="7945">
                  <c:v>72.971000000000004</c:v>
                </c:pt>
                <c:pt idx="7946">
                  <c:v>72.983999999999995</c:v>
                </c:pt>
                <c:pt idx="7947">
                  <c:v>72.989000000000004</c:v>
                </c:pt>
                <c:pt idx="7948">
                  <c:v>72.995999999999995</c:v>
                </c:pt>
                <c:pt idx="7949">
                  <c:v>73.003</c:v>
                </c:pt>
                <c:pt idx="7950">
                  <c:v>73.013999999999996</c:v>
                </c:pt>
                <c:pt idx="7951">
                  <c:v>73.025000000000006</c:v>
                </c:pt>
                <c:pt idx="7952">
                  <c:v>73.034999999999997</c:v>
                </c:pt>
                <c:pt idx="7953">
                  <c:v>73.042000000000002</c:v>
                </c:pt>
                <c:pt idx="7954">
                  <c:v>73.05</c:v>
                </c:pt>
                <c:pt idx="7955">
                  <c:v>73.06</c:v>
                </c:pt>
                <c:pt idx="7956">
                  <c:v>73.078000000000003</c:v>
                </c:pt>
                <c:pt idx="7957">
                  <c:v>73.063999999999993</c:v>
                </c:pt>
                <c:pt idx="7958">
                  <c:v>73.088999999999999</c:v>
                </c:pt>
                <c:pt idx="7959">
                  <c:v>73.096000000000004</c:v>
                </c:pt>
                <c:pt idx="7960">
                  <c:v>73.091999999999999</c:v>
                </c:pt>
                <c:pt idx="7961">
                  <c:v>73.093999999999994</c:v>
                </c:pt>
                <c:pt idx="7962">
                  <c:v>73.099000000000004</c:v>
                </c:pt>
                <c:pt idx="7963">
                  <c:v>73.11</c:v>
                </c:pt>
                <c:pt idx="7964">
                  <c:v>73.117000000000004</c:v>
                </c:pt>
                <c:pt idx="7965">
                  <c:v>73.131</c:v>
                </c:pt>
                <c:pt idx="7966">
                  <c:v>73.141999999999996</c:v>
                </c:pt>
                <c:pt idx="7967">
                  <c:v>73.158000000000001</c:v>
                </c:pt>
                <c:pt idx="7968">
                  <c:v>73.159000000000006</c:v>
                </c:pt>
                <c:pt idx="7969">
                  <c:v>73.162999999999997</c:v>
                </c:pt>
                <c:pt idx="7970">
                  <c:v>73.183000000000007</c:v>
                </c:pt>
                <c:pt idx="7971">
                  <c:v>73.191999999999993</c:v>
                </c:pt>
                <c:pt idx="7972">
                  <c:v>73.209000000000003</c:v>
                </c:pt>
                <c:pt idx="7973">
                  <c:v>73.227000000000004</c:v>
                </c:pt>
                <c:pt idx="7974">
                  <c:v>73.245000000000005</c:v>
                </c:pt>
                <c:pt idx="7975">
                  <c:v>73.248999999999995</c:v>
                </c:pt>
                <c:pt idx="7976">
                  <c:v>73.263000000000005</c:v>
                </c:pt>
                <c:pt idx="7977">
                  <c:v>73.284000000000006</c:v>
                </c:pt>
                <c:pt idx="7978">
                  <c:v>73.28</c:v>
                </c:pt>
                <c:pt idx="7979">
                  <c:v>73.3</c:v>
                </c:pt>
                <c:pt idx="7980">
                  <c:v>73.313000000000002</c:v>
                </c:pt>
                <c:pt idx="7981">
                  <c:v>73.313000000000002</c:v>
                </c:pt>
                <c:pt idx="7982">
                  <c:v>73.335999999999999</c:v>
                </c:pt>
                <c:pt idx="7983">
                  <c:v>73.347999999999999</c:v>
                </c:pt>
                <c:pt idx="7984">
                  <c:v>73.364000000000004</c:v>
                </c:pt>
                <c:pt idx="7985">
                  <c:v>73.37</c:v>
                </c:pt>
                <c:pt idx="7986">
                  <c:v>73.384</c:v>
                </c:pt>
                <c:pt idx="7987">
                  <c:v>73.38</c:v>
                </c:pt>
                <c:pt idx="7988">
                  <c:v>73.406999999999996</c:v>
                </c:pt>
                <c:pt idx="7989">
                  <c:v>73.415999999999997</c:v>
                </c:pt>
                <c:pt idx="7990">
                  <c:v>73.430000000000007</c:v>
                </c:pt>
                <c:pt idx="7991">
                  <c:v>73.447999999999993</c:v>
                </c:pt>
                <c:pt idx="7992">
                  <c:v>73.468999999999994</c:v>
                </c:pt>
                <c:pt idx="7993">
                  <c:v>73.472999999999999</c:v>
                </c:pt>
                <c:pt idx="7994">
                  <c:v>73.489000000000004</c:v>
                </c:pt>
                <c:pt idx="7995">
                  <c:v>73.504999999999995</c:v>
                </c:pt>
                <c:pt idx="7996">
                  <c:v>73.516000000000005</c:v>
                </c:pt>
                <c:pt idx="7997">
                  <c:v>73.540999999999997</c:v>
                </c:pt>
                <c:pt idx="7998">
                  <c:v>73.558999999999997</c:v>
                </c:pt>
                <c:pt idx="7999">
                  <c:v>73.569000000000003</c:v>
                </c:pt>
                <c:pt idx="8000">
                  <c:v>73.590999999999994</c:v>
                </c:pt>
                <c:pt idx="8001">
                  <c:v>73.608000000000004</c:v>
                </c:pt>
                <c:pt idx="8002">
                  <c:v>73.616</c:v>
                </c:pt>
                <c:pt idx="8003">
                  <c:v>73.635000000000005</c:v>
                </c:pt>
                <c:pt idx="8004">
                  <c:v>73.647999999999996</c:v>
                </c:pt>
                <c:pt idx="8005">
                  <c:v>73.662000000000006</c:v>
                </c:pt>
                <c:pt idx="8006">
                  <c:v>73.674000000000007</c:v>
                </c:pt>
                <c:pt idx="8007">
                  <c:v>73.686999999999998</c:v>
                </c:pt>
                <c:pt idx="8008">
                  <c:v>73.694000000000003</c:v>
                </c:pt>
                <c:pt idx="8009">
                  <c:v>73.712000000000003</c:v>
                </c:pt>
                <c:pt idx="8010">
                  <c:v>73.725999999999999</c:v>
                </c:pt>
                <c:pt idx="8011">
                  <c:v>73.744</c:v>
                </c:pt>
                <c:pt idx="8012">
                  <c:v>73.754999999999995</c:v>
                </c:pt>
                <c:pt idx="8013">
                  <c:v>73.765000000000001</c:v>
                </c:pt>
                <c:pt idx="8014">
                  <c:v>73.772000000000006</c:v>
                </c:pt>
                <c:pt idx="8015">
                  <c:v>73.781000000000006</c:v>
                </c:pt>
                <c:pt idx="8016">
                  <c:v>73.793999999999997</c:v>
                </c:pt>
                <c:pt idx="8017">
                  <c:v>73.796999999999997</c:v>
                </c:pt>
                <c:pt idx="8018">
                  <c:v>73.819999999999993</c:v>
                </c:pt>
                <c:pt idx="8019">
                  <c:v>73.822000000000003</c:v>
                </c:pt>
                <c:pt idx="8020">
                  <c:v>73.828999999999994</c:v>
                </c:pt>
                <c:pt idx="8021">
                  <c:v>73.84</c:v>
                </c:pt>
                <c:pt idx="8022">
                  <c:v>73.850999999999999</c:v>
                </c:pt>
                <c:pt idx="8023">
                  <c:v>73.858000000000004</c:v>
                </c:pt>
                <c:pt idx="8024">
                  <c:v>73.876000000000005</c:v>
                </c:pt>
                <c:pt idx="8025">
                  <c:v>73.882999999999996</c:v>
                </c:pt>
                <c:pt idx="8026">
                  <c:v>73.900999999999996</c:v>
                </c:pt>
                <c:pt idx="8027">
                  <c:v>73.911000000000001</c:v>
                </c:pt>
                <c:pt idx="8028">
                  <c:v>73.918000000000006</c:v>
                </c:pt>
                <c:pt idx="8029">
                  <c:v>73.924999999999997</c:v>
                </c:pt>
                <c:pt idx="8030">
                  <c:v>73.929000000000002</c:v>
                </c:pt>
                <c:pt idx="8031">
                  <c:v>73.929000000000002</c:v>
                </c:pt>
                <c:pt idx="8032">
                  <c:v>73.947000000000003</c:v>
                </c:pt>
                <c:pt idx="8033">
                  <c:v>73.962999999999994</c:v>
                </c:pt>
                <c:pt idx="8034">
                  <c:v>73.974999999999994</c:v>
                </c:pt>
                <c:pt idx="8035">
                  <c:v>73.981999999999999</c:v>
                </c:pt>
                <c:pt idx="8036">
                  <c:v>73.995000000000005</c:v>
                </c:pt>
                <c:pt idx="8037">
                  <c:v>74.013999999999996</c:v>
                </c:pt>
                <c:pt idx="8038">
                  <c:v>74.018000000000001</c:v>
                </c:pt>
                <c:pt idx="8039">
                  <c:v>74.036000000000001</c:v>
                </c:pt>
                <c:pt idx="8040">
                  <c:v>74.054000000000002</c:v>
                </c:pt>
                <c:pt idx="8041">
                  <c:v>74.061000000000007</c:v>
                </c:pt>
                <c:pt idx="8042">
                  <c:v>74.069999999999993</c:v>
                </c:pt>
                <c:pt idx="8043">
                  <c:v>74.081999999999994</c:v>
                </c:pt>
                <c:pt idx="8044">
                  <c:v>74.085999999999999</c:v>
                </c:pt>
                <c:pt idx="8045">
                  <c:v>74.099999999999994</c:v>
                </c:pt>
                <c:pt idx="8046">
                  <c:v>74.102999999999994</c:v>
                </c:pt>
                <c:pt idx="8047">
                  <c:v>74.106999999999999</c:v>
                </c:pt>
                <c:pt idx="8048">
                  <c:v>74.117999999999995</c:v>
                </c:pt>
                <c:pt idx="8049">
                  <c:v>74.120999999999995</c:v>
                </c:pt>
                <c:pt idx="8050">
                  <c:v>74.132000000000005</c:v>
                </c:pt>
                <c:pt idx="8051">
                  <c:v>74.150000000000006</c:v>
                </c:pt>
                <c:pt idx="8052">
                  <c:v>74.156999999999996</c:v>
                </c:pt>
                <c:pt idx="8053">
                  <c:v>74.16</c:v>
                </c:pt>
                <c:pt idx="8054">
                  <c:v>74.185000000000002</c:v>
                </c:pt>
                <c:pt idx="8055">
                  <c:v>74.198999999999998</c:v>
                </c:pt>
                <c:pt idx="8056">
                  <c:v>74.203000000000003</c:v>
                </c:pt>
                <c:pt idx="8057">
                  <c:v>74.222999999999999</c:v>
                </c:pt>
                <c:pt idx="8058">
                  <c:v>74.230999999999995</c:v>
                </c:pt>
                <c:pt idx="8059">
                  <c:v>74.234999999999999</c:v>
                </c:pt>
                <c:pt idx="8060">
                  <c:v>74.263999999999996</c:v>
                </c:pt>
                <c:pt idx="8061">
                  <c:v>74.278000000000006</c:v>
                </c:pt>
                <c:pt idx="8062">
                  <c:v>74.27</c:v>
                </c:pt>
                <c:pt idx="8063">
                  <c:v>74.290000000000006</c:v>
                </c:pt>
                <c:pt idx="8064">
                  <c:v>74.299000000000007</c:v>
                </c:pt>
                <c:pt idx="8065">
                  <c:v>74.305999999999997</c:v>
                </c:pt>
                <c:pt idx="8066">
                  <c:v>74.332999999999998</c:v>
                </c:pt>
                <c:pt idx="8067">
                  <c:v>74.349000000000004</c:v>
                </c:pt>
                <c:pt idx="8068">
                  <c:v>74.36</c:v>
                </c:pt>
                <c:pt idx="8069">
                  <c:v>74.385999999999996</c:v>
                </c:pt>
                <c:pt idx="8070">
                  <c:v>74.399000000000001</c:v>
                </c:pt>
                <c:pt idx="8071">
                  <c:v>74.41</c:v>
                </c:pt>
                <c:pt idx="8072">
                  <c:v>74.430999999999997</c:v>
                </c:pt>
                <c:pt idx="8073">
                  <c:v>74.444999999999993</c:v>
                </c:pt>
                <c:pt idx="8074">
                  <c:v>74.441999999999993</c:v>
                </c:pt>
                <c:pt idx="8075">
                  <c:v>74.460999999999999</c:v>
                </c:pt>
                <c:pt idx="8076">
                  <c:v>74.462999999999994</c:v>
                </c:pt>
                <c:pt idx="8077">
                  <c:v>74.480999999999995</c:v>
                </c:pt>
                <c:pt idx="8078">
                  <c:v>74.506</c:v>
                </c:pt>
                <c:pt idx="8079">
                  <c:v>74.513000000000005</c:v>
                </c:pt>
                <c:pt idx="8080">
                  <c:v>74.531000000000006</c:v>
                </c:pt>
                <c:pt idx="8081">
                  <c:v>74.545000000000002</c:v>
                </c:pt>
                <c:pt idx="8082">
                  <c:v>74.563000000000002</c:v>
                </c:pt>
                <c:pt idx="8083">
                  <c:v>74.566000000000003</c:v>
                </c:pt>
                <c:pt idx="8084">
                  <c:v>74.593000000000004</c:v>
                </c:pt>
                <c:pt idx="8085">
                  <c:v>74.602000000000004</c:v>
                </c:pt>
                <c:pt idx="8086">
                  <c:v>74.608999999999995</c:v>
                </c:pt>
                <c:pt idx="8087">
                  <c:v>74.62</c:v>
                </c:pt>
                <c:pt idx="8088">
                  <c:v>74.63</c:v>
                </c:pt>
                <c:pt idx="8089">
                  <c:v>74.634</c:v>
                </c:pt>
                <c:pt idx="8090">
                  <c:v>74.650000000000006</c:v>
                </c:pt>
                <c:pt idx="8091">
                  <c:v>74.655000000000001</c:v>
                </c:pt>
                <c:pt idx="8092">
                  <c:v>74.668999999999997</c:v>
                </c:pt>
                <c:pt idx="8093">
                  <c:v>74.688999999999993</c:v>
                </c:pt>
                <c:pt idx="8094">
                  <c:v>74.704999999999998</c:v>
                </c:pt>
                <c:pt idx="8095">
                  <c:v>74.718999999999994</c:v>
                </c:pt>
                <c:pt idx="8096">
                  <c:v>74.734999999999999</c:v>
                </c:pt>
                <c:pt idx="8097">
                  <c:v>74.744</c:v>
                </c:pt>
                <c:pt idx="8098">
                  <c:v>74.759</c:v>
                </c:pt>
                <c:pt idx="8099">
                  <c:v>74.778000000000006</c:v>
                </c:pt>
                <c:pt idx="8100">
                  <c:v>74.790999999999997</c:v>
                </c:pt>
                <c:pt idx="8101">
                  <c:v>74.808000000000007</c:v>
                </c:pt>
                <c:pt idx="8102">
                  <c:v>74.822999999999993</c:v>
                </c:pt>
                <c:pt idx="8103">
                  <c:v>74.832999999999998</c:v>
                </c:pt>
                <c:pt idx="8104">
                  <c:v>74.840999999999994</c:v>
                </c:pt>
                <c:pt idx="8105">
                  <c:v>74.861999999999995</c:v>
                </c:pt>
                <c:pt idx="8106">
                  <c:v>74.873000000000005</c:v>
                </c:pt>
                <c:pt idx="8107">
                  <c:v>74.873000000000005</c:v>
                </c:pt>
                <c:pt idx="8108">
                  <c:v>74.900999999999996</c:v>
                </c:pt>
                <c:pt idx="8109">
                  <c:v>74.923000000000002</c:v>
                </c:pt>
                <c:pt idx="8110">
                  <c:v>74.930000000000007</c:v>
                </c:pt>
                <c:pt idx="8111">
                  <c:v>74.956000000000003</c:v>
                </c:pt>
                <c:pt idx="8112">
                  <c:v>74.968999999999994</c:v>
                </c:pt>
                <c:pt idx="8113">
                  <c:v>74.98</c:v>
                </c:pt>
                <c:pt idx="8114">
                  <c:v>75.006</c:v>
                </c:pt>
                <c:pt idx="8115">
                  <c:v>75.022000000000006</c:v>
                </c:pt>
                <c:pt idx="8116">
                  <c:v>75.048000000000002</c:v>
                </c:pt>
                <c:pt idx="8117">
                  <c:v>75.051000000000002</c:v>
                </c:pt>
                <c:pt idx="8118">
                  <c:v>75.064999999999998</c:v>
                </c:pt>
                <c:pt idx="8119">
                  <c:v>75.072000000000003</c:v>
                </c:pt>
                <c:pt idx="8120">
                  <c:v>75.087000000000003</c:v>
                </c:pt>
                <c:pt idx="8121">
                  <c:v>75.108000000000004</c:v>
                </c:pt>
                <c:pt idx="8122">
                  <c:v>75.114999999999995</c:v>
                </c:pt>
                <c:pt idx="8123">
                  <c:v>75.126000000000005</c:v>
                </c:pt>
                <c:pt idx="8124">
                  <c:v>75.147000000000006</c:v>
                </c:pt>
                <c:pt idx="8125">
                  <c:v>75.158000000000001</c:v>
                </c:pt>
                <c:pt idx="8126">
                  <c:v>75.186000000000007</c:v>
                </c:pt>
                <c:pt idx="8127">
                  <c:v>75.203999999999994</c:v>
                </c:pt>
                <c:pt idx="8128">
                  <c:v>75.218000000000004</c:v>
                </c:pt>
                <c:pt idx="8129">
                  <c:v>75.251000000000005</c:v>
                </c:pt>
                <c:pt idx="8130">
                  <c:v>75.265000000000001</c:v>
                </c:pt>
                <c:pt idx="8131">
                  <c:v>75.275999999999996</c:v>
                </c:pt>
                <c:pt idx="8132">
                  <c:v>75.290000000000006</c:v>
                </c:pt>
                <c:pt idx="8133">
                  <c:v>75.314999999999998</c:v>
                </c:pt>
                <c:pt idx="8134">
                  <c:v>75.322000000000003</c:v>
                </c:pt>
                <c:pt idx="8135">
                  <c:v>75.350999999999999</c:v>
                </c:pt>
                <c:pt idx="8136">
                  <c:v>75.358000000000004</c:v>
                </c:pt>
                <c:pt idx="8137">
                  <c:v>75.364999999999995</c:v>
                </c:pt>
                <c:pt idx="8138">
                  <c:v>75.393000000000001</c:v>
                </c:pt>
                <c:pt idx="8139">
                  <c:v>75.411000000000001</c:v>
                </c:pt>
                <c:pt idx="8140">
                  <c:v>75.418000000000006</c:v>
                </c:pt>
                <c:pt idx="8141">
                  <c:v>75.447000000000003</c:v>
                </c:pt>
                <c:pt idx="8142">
                  <c:v>75.457999999999998</c:v>
                </c:pt>
                <c:pt idx="8143">
                  <c:v>75.471999999999994</c:v>
                </c:pt>
                <c:pt idx="8144">
                  <c:v>75.492000000000004</c:v>
                </c:pt>
                <c:pt idx="8145">
                  <c:v>75.504000000000005</c:v>
                </c:pt>
                <c:pt idx="8146">
                  <c:v>75.522000000000006</c:v>
                </c:pt>
                <c:pt idx="8147">
                  <c:v>75.546999999999997</c:v>
                </c:pt>
                <c:pt idx="8148">
                  <c:v>75.55</c:v>
                </c:pt>
                <c:pt idx="8149">
                  <c:v>75.554000000000002</c:v>
                </c:pt>
                <c:pt idx="8150">
                  <c:v>75.572000000000003</c:v>
                </c:pt>
                <c:pt idx="8151">
                  <c:v>75.572000000000003</c:v>
                </c:pt>
                <c:pt idx="8152">
                  <c:v>75.585999999999999</c:v>
                </c:pt>
                <c:pt idx="8153">
                  <c:v>75.597999999999999</c:v>
                </c:pt>
                <c:pt idx="8154">
                  <c:v>75.614999999999995</c:v>
                </c:pt>
                <c:pt idx="8155">
                  <c:v>75.622</c:v>
                </c:pt>
                <c:pt idx="8156">
                  <c:v>75.643000000000001</c:v>
                </c:pt>
                <c:pt idx="8157">
                  <c:v>75.650000000000006</c:v>
                </c:pt>
                <c:pt idx="8158">
                  <c:v>75.656999999999996</c:v>
                </c:pt>
                <c:pt idx="8159">
                  <c:v>75.680000000000007</c:v>
                </c:pt>
                <c:pt idx="8160">
                  <c:v>75.692999999999998</c:v>
                </c:pt>
                <c:pt idx="8161">
                  <c:v>75.7</c:v>
                </c:pt>
                <c:pt idx="8162">
                  <c:v>75.710999999999999</c:v>
                </c:pt>
                <c:pt idx="8163">
                  <c:v>75.718000000000004</c:v>
                </c:pt>
                <c:pt idx="8164">
                  <c:v>75.724999999999994</c:v>
                </c:pt>
                <c:pt idx="8165">
                  <c:v>75.733999999999995</c:v>
                </c:pt>
                <c:pt idx="8166">
                  <c:v>75.734999999999999</c:v>
                </c:pt>
                <c:pt idx="8167">
                  <c:v>75.745999999999995</c:v>
                </c:pt>
                <c:pt idx="8168">
                  <c:v>75.748000000000005</c:v>
                </c:pt>
                <c:pt idx="8169">
                  <c:v>75.745999999999995</c:v>
                </c:pt>
                <c:pt idx="8170">
                  <c:v>75.753</c:v>
                </c:pt>
                <c:pt idx="8171">
                  <c:v>75.754999999999995</c:v>
                </c:pt>
                <c:pt idx="8172">
                  <c:v>75.760000000000005</c:v>
                </c:pt>
                <c:pt idx="8173">
                  <c:v>75.753</c:v>
                </c:pt>
                <c:pt idx="8174">
                  <c:v>75.763000000000005</c:v>
                </c:pt>
                <c:pt idx="8175">
                  <c:v>75.766999999999996</c:v>
                </c:pt>
                <c:pt idx="8176">
                  <c:v>75.763000000000005</c:v>
                </c:pt>
                <c:pt idx="8177">
                  <c:v>75.754000000000005</c:v>
                </c:pt>
                <c:pt idx="8178">
                  <c:v>75.753</c:v>
                </c:pt>
                <c:pt idx="8179">
                  <c:v>75.753</c:v>
                </c:pt>
                <c:pt idx="8180">
                  <c:v>75.745000000000005</c:v>
                </c:pt>
                <c:pt idx="8181">
                  <c:v>75.738</c:v>
                </c:pt>
                <c:pt idx="8182">
                  <c:v>75.734999999999999</c:v>
                </c:pt>
                <c:pt idx="8183">
                  <c:v>75.733999999999995</c:v>
                </c:pt>
                <c:pt idx="8184">
                  <c:v>75.738</c:v>
                </c:pt>
                <c:pt idx="8185">
                  <c:v>75.730999999999995</c:v>
                </c:pt>
                <c:pt idx="8186">
                  <c:v>75.724999999999994</c:v>
                </c:pt>
                <c:pt idx="8187">
                  <c:v>75.72</c:v>
                </c:pt>
                <c:pt idx="8188">
                  <c:v>75.712000000000003</c:v>
                </c:pt>
                <c:pt idx="8189">
                  <c:v>75.710999999999999</c:v>
                </c:pt>
                <c:pt idx="8190">
                  <c:v>75.712000000000003</c:v>
                </c:pt>
                <c:pt idx="8191">
                  <c:v>75.704999999999998</c:v>
                </c:pt>
                <c:pt idx="8192">
                  <c:v>75.697999999999993</c:v>
                </c:pt>
                <c:pt idx="8193">
                  <c:v>75.697999999999993</c:v>
                </c:pt>
                <c:pt idx="8194">
                  <c:v>75.691000000000003</c:v>
                </c:pt>
                <c:pt idx="8195">
                  <c:v>75.685000000000002</c:v>
                </c:pt>
                <c:pt idx="8196">
                  <c:v>75.676000000000002</c:v>
                </c:pt>
                <c:pt idx="8197">
                  <c:v>75.673000000000002</c:v>
                </c:pt>
                <c:pt idx="8198">
                  <c:v>75.674000000000007</c:v>
                </c:pt>
                <c:pt idx="8199">
                  <c:v>75.671999999999997</c:v>
                </c:pt>
                <c:pt idx="8200">
                  <c:v>75.680000000000007</c:v>
                </c:pt>
                <c:pt idx="8201">
                  <c:v>75.683000000000007</c:v>
                </c:pt>
                <c:pt idx="8202">
                  <c:v>75.676000000000002</c:v>
                </c:pt>
                <c:pt idx="8203">
                  <c:v>75.683000000000007</c:v>
                </c:pt>
                <c:pt idx="8204">
                  <c:v>75.683000000000007</c:v>
                </c:pt>
                <c:pt idx="8205">
                  <c:v>75.69</c:v>
                </c:pt>
                <c:pt idx="8206">
                  <c:v>75.69</c:v>
                </c:pt>
                <c:pt idx="8207">
                  <c:v>75.688000000000002</c:v>
                </c:pt>
                <c:pt idx="8208">
                  <c:v>75.697000000000003</c:v>
                </c:pt>
                <c:pt idx="8209">
                  <c:v>75.692999999999998</c:v>
                </c:pt>
                <c:pt idx="8210">
                  <c:v>75.7</c:v>
                </c:pt>
                <c:pt idx="8211">
                  <c:v>75.7</c:v>
                </c:pt>
                <c:pt idx="8212">
                  <c:v>75.7</c:v>
                </c:pt>
                <c:pt idx="8213">
                  <c:v>75.688999999999993</c:v>
                </c:pt>
                <c:pt idx="8214">
                  <c:v>75.686000000000007</c:v>
                </c:pt>
                <c:pt idx="8215">
                  <c:v>75.697000000000003</c:v>
                </c:pt>
                <c:pt idx="8216">
                  <c:v>75.701999999999998</c:v>
                </c:pt>
                <c:pt idx="8217">
                  <c:v>75.703999999999994</c:v>
                </c:pt>
                <c:pt idx="8218">
                  <c:v>75.695999999999998</c:v>
                </c:pt>
                <c:pt idx="8219">
                  <c:v>75.704999999999998</c:v>
                </c:pt>
                <c:pt idx="8220">
                  <c:v>75.7</c:v>
                </c:pt>
                <c:pt idx="8221">
                  <c:v>75.692999999999998</c:v>
                </c:pt>
                <c:pt idx="8222">
                  <c:v>75.694000000000003</c:v>
                </c:pt>
                <c:pt idx="8223">
                  <c:v>75.692999999999998</c:v>
                </c:pt>
                <c:pt idx="8224">
                  <c:v>75.685000000000002</c:v>
                </c:pt>
                <c:pt idx="8225">
                  <c:v>75.685000000000002</c:v>
                </c:pt>
                <c:pt idx="8226">
                  <c:v>75.671000000000006</c:v>
                </c:pt>
                <c:pt idx="8227">
                  <c:v>75.677999999999997</c:v>
                </c:pt>
                <c:pt idx="8228">
                  <c:v>75.668999999999997</c:v>
                </c:pt>
                <c:pt idx="8229">
                  <c:v>75.662999999999997</c:v>
                </c:pt>
                <c:pt idx="8230">
                  <c:v>75.656000000000006</c:v>
                </c:pt>
                <c:pt idx="8231">
                  <c:v>75.647000000000006</c:v>
                </c:pt>
                <c:pt idx="8232">
                  <c:v>75.623999999999995</c:v>
                </c:pt>
                <c:pt idx="8233">
                  <c:v>75.628</c:v>
                </c:pt>
                <c:pt idx="8234">
                  <c:v>75.608000000000004</c:v>
                </c:pt>
                <c:pt idx="8235">
                  <c:v>75.599000000000004</c:v>
                </c:pt>
                <c:pt idx="8236">
                  <c:v>75.587999999999994</c:v>
                </c:pt>
                <c:pt idx="8237">
                  <c:v>75.575000000000003</c:v>
                </c:pt>
                <c:pt idx="8238">
                  <c:v>75.558999999999997</c:v>
                </c:pt>
                <c:pt idx="8239">
                  <c:v>75.552000000000007</c:v>
                </c:pt>
                <c:pt idx="8240">
                  <c:v>75.527000000000001</c:v>
                </c:pt>
                <c:pt idx="8241">
                  <c:v>75.52</c:v>
                </c:pt>
                <c:pt idx="8242">
                  <c:v>75.512</c:v>
                </c:pt>
                <c:pt idx="8243">
                  <c:v>75.486999999999995</c:v>
                </c:pt>
                <c:pt idx="8244">
                  <c:v>75.475999999999999</c:v>
                </c:pt>
                <c:pt idx="8245">
                  <c:v>75.459000000000003</c:v>
                </c:pt>
                <c:pt idx="8246">
                  <c:v>75.438999999999993</c:v>
                </c:pt>
                <c:pt idx="8247">
                  <c:v>75.430000000000007</c:v>
                </c:pt>
                <c:pt idx="8248">
                  <c:v>75.415000000000006</c:v>
                </c:pt>
                <c:pt idx="8249">
                  <c:v>75.394000000000005</c:v>
                </c:pt>
                <c:pt idx="8250">
                  <c:v>75.387</c:v>
                </c:pt>
                <c:pt idx="8251">
                  <c:v>75.358000000000004</c:v>
                </c:pt>
                <c:pt idx="8252">
                  <c:v>75.332999999999998</c:v>
                </c:pt>
                <c:pt idx="8253">
                  <c:v>75.314999999999998</c:v>
                </c:pt>
                <c:pt idx="8254">
                  <c:v>75.308000000000007</c:v>
                </c:pt>
                <c:pt idx="8255">
                  <c:v>75.281000000000006</c:v>
                </c:pt>
                <c:pt idx="8256">
                  <c:v>75.275000000000006</c:v>
                </c:pt>
                <c:pt idx="8257">
                  <c:v>75.275000000000006</c:v>
                </c:pt>
                <c:pt idx="8258">
                  <c:v>75.257000000000005</c:v>
                </c:pt>
                <c:pt idx="8259">
                  <c:v>75.239000000000004</c:v>
                </c:pt>
                <c:pt idx="8260">
                  <c:v>75.231999999999999</c:v>
                </c:pt>
                <c:pt idx="8261">
                  <c:v>75.224999999999994</c:v>
                </c:pt>
                <c:pt idx="8262">
                  <c:v>75.218000000000004</c:v>
                </c:pt>
                <c:pt idx="8263">
                  <c:v>75.218000000000004</c:v>
                </c:pt>
                <c:pt idx="8264">
                  <c:v>75.218999999999994</c:v>
                </c:pt>
                <c:pt idx="8265">
                  <c:v>75.213999999999999</c:v>
                </c:pt>
                <c:pt idx="8266">
                  <c:v>75.206999999999994</c:v>
                </c:pt>
                <c:pt idx="8267">
                  <c:v>75.227999999999994</c:v>
                </c:pt>
                <c:pt idx="8268">
                  <c:v>75.227999999999994</c:v>
                </c:pt>
                <c:pt idx="8269">
                  <c:v>75.234999999999999</c:v>
                </c:pt>
                <c:pt idx="8270">
                  <c:v>75.244</c:v>
                </c:pt>
                <c:pt idx="8271">
                  <c:v>75.239000000000004</c:v>
                </c:pt>
                <c:pt idx="8272">
                  <c:v>75.242000000000004</c:v>
                </c:pt>
                <c:pt idx="8273">
                  <c:v>75.253</c:v>
                </c:pt>
                <c:pt idx="8274">
                  <c:v>75.256</c:v>
                </c:pt>
                <c:pt idx="8275">
                  <c:v>75.253</c:v>
                </c:pt>
                <c:pt idx="8276">
                  <c:v>75.278000000000006</c:v>
                </c:pt>
                <c:pt idx="8277">
                  <c:v>75.278000000000006</c:v>
                </c:pt>
                <c:pt idx="8278">
                  <c:v>75.284999999999997</c:v>
                </c:pt>
                <c:pt idx="8279">
                  <c:v>75.290000000000006</c:v>
                </c:pt>
                <c:pt idx="8280">
                  <c:v>75.299000000000007</c:v>
                </c:pt>
                <c:pt idx="8281">
                  <c:v>75.284999999999997</c:v>
                </c:pt>
                <c:pt idx="8282">
                  <c:v>75.305999999999997</c:v>
                </c:pt>
                <c:pt idx="8283">
                  <c:v>75.305999999999997</c:v>
                </c:pt>
                <c:pt idx="8284">
                  <c:v>75.31</c:v>
                </c:pt>
                <c:pt idx="8285">
                  <c:v>75.314999999999998</c:v>
                </c:pt>
                <c:pt idx="8286">
                  <c:v>75.316999999999993</c:v>
                </c:pt>
                <c:pt idx="8287">
                  <c:v>75.308999999999997</c:v>
                </c:pt>
                <c:pt idx="8288">
                  <c:v>75.311000000000007</c:v>
                </c:pt>
                <c:pt idx="8289">
                  <c:v>75.308999999999997</c:v>
                </c:pt>
                <c:pt idx="8290">
                  <c:v>75.299000000000007</c:v>
                </c:pt>
                <c:pt idx="8291">
                  <c:v>75.286000000000001</c:v>
                </c:pt>
                <c:pt idx="8292">
                  <c:v>75.272999999999996</c:v>
                </c:pt>
                <c:pt idx="8293">
                  <c:v>75.259</c:v>
                </c:pt>
                <c:pt idx="8294">
                  <c:v>75.231999999999999</c:v>
                </c:pt>
                <c:pt idx="8295">
                  <c:v>75.222999999999999</c:v>
                </c:pt>
                <c:pt idx="8296">
                  <c:v>75.212000000000003</c:v>
                </c:pt>
                <c:pt idx="8297">
                  <c:v>75.188999999999993</c:v>
                </c:pt>
                <c:pt idx="8298">
                  <c:v>75.168999999999997</c:v>
                </c:pt>
                <c:pt idx="8299">
                  <c:v>75.158000000000001</c:v>
                </c:pt>
                <c:pt idx="8300">
                  <c:v>75.144000000000005</c:v>
                </c:pt>
                <c:pt idx="8301">
                  <c:v>75.132999999999996</c:v>
                </c:pt>
                <c:pt idx="8302">
                  <c:v>75.126000000000005</c:v>
                </c:pt>
                <c:pt idx="8303">
                  <c:v>75.105999999999995</c:v>
                </c:pt>
                <c:pt idx="8304">
                  <c:v>75.093999999999994</c:v>
                </c:pt>
                <c:pt idx="8305">
                  <c:v>75.078999999999994</c:v>
                </c:pt>
                <c:pt idx="8306">
                  <c:v>75.040000000000006</c:v>
                </c:pt>
                <c:pt idx="8307">
                  <c:v>75.025000000000006</c:v>
                </c:pt>
                <c:pt idx="8308">
                  <c:v>75.010999999999996</c:v>
                </c:pt>
                <c:pt idx="8309">
                  <c:v>74.981999999999999</c:v>
                </c:pt>
                <c:pt idx="8310">
                  <c:v>74.963999999999999</c:v>
                </c:pt>
                <c:pt idx="8311">
                  <c:v>74.95</c:v>
                </c:pt>
                <c:pt idx="8312">
                  <c:v>74.933999999999997</c:v>
                </c:pt>
                <c:pt idx="8313">
                  <c:v>74.918000000000006</c:v>
                </c:pt>
                <c:pt idx="8314">
                  <c:v>74.91</c:v>
                </c:pt>
                <c:pt idx="8315">
                  <c:v>74.903000000000006</c:v>
                </c:pt>
                <c:pt idx="8316">
                  <c:v>74.885000000000005</c:v>
                </c:pt>
                <c:pt idx="8317">
                  <c:v>74.885000000000005</c:v>
                </c:pt>
                <c:pt idx="8318">
                  <c:v>74.86</c:v>
                </c:pt>
                <c:pt idx="8319">
                  <c:v>74.841999999999999</c:v>
                </c:pt>
                <c:pt idx="8320">
                  <c:v>74.837999999999994</c:v>
                </c:pt>
                <c:pt idx="8321">
                  <c:v>74.808000000000007</c:v>
                </c:pt>
                <c:pt idx="8322">
                  <c:v>74.787999999999997</c:v>
                </c:pt>
                <c:pt idx="8323">
                  <c:v>74.777000000000001</c:v>
                </c:pt>
                <c:pt idx="8324">
                  <c:v>74.763000000000005</c:v>
                </c:pt>
                <c:pt idx="8325">
                  <c:v>74.745000000000005</c:v>
                </c:pt>
                <c:pt idx="8326">
                  <c:v>74.733999999999995</c:v>
                </c:pt>
                <c:pt idx="8327">
                  <c:v>74.713999999999999</c:v>
                </c:pt>
                <c:pt idx="8328">
                  <c:v>74.694999999999993</c:v>
                </c:pt>
                <c:pt idx="8329">
                  <c:v>74.691000000000003</c:v>
                </c:pt>
                <c:pt idx="8330">
                  <c:v>74.677999999999997</c:v>
                </c:pt>
                <c:pt idx="8331">
                  <c:v>74.668999999999997</c:v>
                </c:pt>
                <c:pt idx="8332">
                  <c:v>74.659000000000006</c:v>
                </c:pt>
                <c:pt idx="8333">
                  <c:v>74.646000000000001</c:v>
                </c:pt>
                <c:pt idx="8334">
                  <c:v>74.632999999999996</c:v>
                </c:pt>
                <c:pt idx="8335">
                  <c:v>74.632999999999996</c:v>
                </c:pt>
                <c:pt idx="8336">
                  <c:v>74.600999999999999</c:v>
                </c:pt>
                <c:pt idx="8337">
                  <c:v>74.593999999999994</c:v>
                </c:pt>
                <c:pt idx="8338">
                  <c:v>74.582999999999998</c:v>
                </c:pt>
                <c:pt idx="8339">
                  <c:v>74.569000000000003</c:v>
                </c:pt>
                <c:pt idx="8340">
                  <c:v>74.558000000000007</c:v>
                </c:pt>
                <c:pt idx="8341">
                  <c:v>74.543999999999997</c:v>
                </c:pt>
                <c:pt idx="8342">
                  <c:v>74.533000000000001</c:v>
                </c:pt>
                <c:pt idx="8343">
                  <c:v>74.533000000000001</c:v>
                </c:pt>
                <c:pt idx="8344">
                  <c:v>74.525000000000006</c:v>
                </c:pt>
                <c:pt idx="8345">
                  <c:v>74.52</c:v>
                </c:pt>
                <c:pt idx="8346">
                  <c:v>74.515000000000001</c:v>
                </c:pt>
                <c:pt idx="8347">
                  <c:v>74.504000000000005</c:v>
                </c:pt>
                <c:pt idx="8348">
                  <c:v>74.506</c:v>
                </c:pt>
                <c:pt idx="8349">
                  <c:v>74.489000000000004</c:v>
                </c:pt>
                <c:pt idx="8350">
                  <c:v>74.481999999999999</c:v>
                </c:pt>
                <c:pt idx="8351">
                  <c:v>74.463999999999999</c:v>
                </c:pt>
                <c:pt idx="8352">
                  <c:v>74.453000000000003</c:v>
                </c:pt>
                <c:pt idx="8353">
                  <c:v>74.456999999999994</c:v>
                </c:pt>
                <c:pt idx="8354">
                  <c:v>74.445999999999998</c:v>
                </c:pt>
                <c:pt idx="8355">
                  <c:v>74.442999999999998</c:v>
                </c:pt>
                <c:pt idx="8356">
                  <c:v>74.442999999999998</c:v>
                </c:pt>
                <c:pt idx="8357">
                  <c:v>74.438999999999993</c:v>
                </c:pt>
                <c:pt idx="8358">
                  <c:v>74.424000000000007</c:v>
                </c:pt>
                <c:pt idx="8359">
                  <c:v>74.424000000000007</c:v>
                </c:pt>
                <c:pt idx="8360">
                  <c:v>74.412000000000006</c:v>
                </c:pt>
                <c:pt idx="8361">
                  <c:v>74.399000000000001</c:v>
                </c:pt>
                <c:pt idx="8362">
                  <c:v>74.403000000000006</c:v>
                </c:pt>
                <c:pt idx="8363">
                  <c:v>74.400999999999996</c:v>
                </c:pt>
                <c:pt idx="8364">
                  <c:v>74.396000000000001</c:v>
                </c:pt>
                <c:pt idx="8365">
                  <c:v>74.385000000000005</c:v>
                </c:pt>
                <c:pt idx="8366">
                  <c:v>74.373999999999995</c:v>
                </c:pt>
                <c:pt idx="8367">
                  <c:v>74.367000000000004</c:v>
                </c:pt>
                <c:pt idx="8368">
                  <c:v>74.367000000000004</c:v>
                </c:pt>
                <c:pt idx="8369">
                  <c:v>74.363</c:v>
                </c:pt>
                <c:pt idx="8370">
                  <c:v>74.37</c:v>
                </c:pt>
                <c:pt idx="8371">
                  <c:v>74.355999999999995</c:v>
                </c:pt>
                <c:pt idx="8372">
                  <c:v>74.355999999999995</c:v>
                </c:pt>
                <c:pt idx="8373">
                  <c:v>74.358999999999995</c:v>
                </c:pt>
                <c:pt idx="8374">
                  <c:v>74.358999999999995</c:v>
                </c:pt>
                <c:pt idx="8375">
                  <c:v>74.366</c:v>
                </c:pt>
                <c:pt idx="8376">
                  <c:v>74.363</c:v>
                </c:pt>
                <c:pt idx="8377">
                  <c:v>74.366</c:v>
                </c:pt>
                <c:pt idx="8378">
                  <c:v>74.358999999999995</c:v>
                </c:pt>
                <c:pt idx="8379">
                  <c:v>74.355000000000004</c:v>
                </c:pt>
                <c:pt idx="8380">
                  <c:v>74.358999999999995</c:v>
                </c:pt>
                <c:pt idx="8381">
                  <c:v>74.355000000000004</c:v>
                </c:pt>
                <c:pt idx="8382">
                  <c:v>74.361999999999995</c:v>
                </c:pt>
                <c:pt idx="8383">
                  <c:v>74.361999999999995</c:v>
                </c:pt>
                <c:pt idx="8384">
                  <c:v>74.343000000000004</c:v>
                </c:pt>
                <c:pt idx="8385">
                  <c:v>74.340999999999994</c:v>
                </c:pt>
                <c:pt idx="8386">
                  <c:v>74.343999999999994</c:v>
                </c:pt>
                <c:pt idx="8387">
                  <c:v>74.355000000000004</c:v>
                </c:pt>
                <c:pt idx="8388">
                  <c:v>74.355000000000004</c:v>
                </c:pt>
                <c:pt idx="8389">
                  <c:v>74.358999999999995</c:v>
                </c:pt>
                <c:pt idx="8390">
                  <c:v>74.366</c:v>
                </c:pt>
                <c:pt idx="8391">
                  <c:v>74.366</c:v>
                </c:pt>
                <c:pt idx="8392">
                  <c:v>74.373000000000005</c:v>
                </c:pt>
                <c:pt idx="8393">
                  <c:v>74.382000000000005</c:v>
                </c:pt>
                <c:pt idx="8394">
                  <c:v>74.382999999999996</c:v>
                </c:pt>
                <c:pt idx="8395">
                  <c:v>74.391000000000005</c:v>
                </c:pt>
                <c:pt idx="8396">
                  <c:v>74.391999999999996</c:v>
                </c:pt>
                <c:pt idx="8397">
                  <c:v>74.39</c:v>
                </c:pt>
                <c:pt idx="8398">
                  <c:v>74.394000000000005</c:v>
                </c:pt>
                <c:pt idx="8399">
                  <c:v>74.406000000000006</c:v>
                </c:pt>
                <c:pt idx="8400">
                  <c:v>74.412000000000006</c:v>
                </c:pt>
                <c:pt idx="8401">
                  <c:v>74.405000000000001</c:v>
                </c:pt>
                <c:pt idx="8402">
                  <c:v>74.415000000000006</c:v>
                </c:pt>
                <c:pt idx="8403">
                  <c:v>74.418999999999997</c:v>
                </c:pt>
                <c:pt idx="8404">
                  <c:v>74.415000000000006</c:v>
                </c:pt>
                <c:pt idx="8405">
                  <c:v>74.44</c:v>
                </c:pt>
                <c:pt idx="8406">
                  <c:v>74.450999999999993</c:v>
                </c:pt>
                <c:pt idx="8407">
                  <c:v>74.447000000000003</c:v>
                </c:pt>
                <c:pt idx="8408">
                  <c:v>74.457999999999998</c:v>
                </c:pt>
                <c:pt idx="8409">
                  <c:v>74.475999999999999</c:v>
                </c:pt>
                <c:pt idx="8410">
                  <c:v>74.471999999999994</c:v>
                </c:pt>
                <c:pt idx="8411">
                  <c:v>74.488</c:v>
                </c:pt>
                <c:pt idx="8412">
                  <c:v>74.497</c:v>
                </c:pt>
                <c:pt idx="8413">
                  <c:v>74.507999999999996</c:v>
                </c:pt>
                <c:pt idx="8414">
                  <c:v>74.528000000000006</c:v>
                </c:pt>
                <c:pt idx="8415">
                  <c:v>74.533000000000001</c:v>
                </c:pt>
                <c:pt idx="8416">
                  <c:v>74.528999999999996</c:v>
                </c:pt>
                <c:pt idx="8417">
                  <c:v>74.552999999999997</c:v>
                </c:pt>
                <c:pt idx="8418">
                  <c:v>74.554000000000002</c:v>
                </c:pt>
                <c:pt idx="8419">
                  <c:v>74.569000000000003</c:v>
                </c:pt>
                <c:pt idx="8420">
                  <c:v>74.591999999999999</c:v>
                </c:pt>
                <c:pt idx="8421">
                  <c:v>74.605000000000004</c:v>
                </c:pt>
                <c:pt idx="8422">
                  <c:v>74.603999999999999</c:v>
                </c:pt>
                <c:pt idx="8423">
                  <c:v>74.614999999999995</c:v>
                </c:pt>
                <c:pt idx="8424">
                  <c:v>74.632999999999996</c:v>
                </c:pt>
                <c:pt idx="8425">
                  <c:v>74.64</c:v>
                </c:pt>
                <c:pt idx="8426">
                  <c:v>74.652000000000001</c:v>
                </c:pt>
                <c:pt idx="8427">
                  <c:v>74.665000000000006</c:v>
                </c:pt>
                <c:pt idx="8428">
                  <c:v>74.668999999999997</c:v>
                </c:pt>
                <c:pt idx="8429">
                  <c:v>74.685000000000002</c:v>
                </c:pt>
                <c:pt idx="8430">
                  <c:v>74.683000000000007</c:v>
                </c:pt>
                <c:pt idx="8431">
                  <c:v>74.69</c:v>
                </c:pt>
                <c:pt idx="8432">
                  <c:v>74.725999999999999</c:v>
                </c:pt>
                <c:pt idx="8433">
                  <c:v>74.744</c:v>
                </c:pt>
                <c:pt idx="8434">
                  <c:v>74.751000000000005</c:v>
                </c:pt>
                <c:pt idx="8435">
                  <c:v>74.781000000000006</c:v>
                </c:pt>
                <c:pt idx="8436">
                  <c:v>74.793999999999997</c:v>
                </c:pt>
                <c:pt idx="8437">
                  <c:v>74.796999999999997</c:v>
                </c:pt>
                <c:pt idx="8438">
                  <c:v>74.805000000000007</c:v>
                </c:pt>
                <c:pt idx="8439">
                  <c:v>74.811999999999998</c:v>
                </c:pt>
                <c:pt idx="8440">
                  <c:v>74.819000000000003</c:v>
                </c:pt>
                <c:pt idx="8441">
                  <c:v>74.837999999999994</c:v>
                </c:pt>
                <c:pt idx="8442">
                  <c:v>74.850999999999999</c:v>
                </c:pt>
                <c:pt idx="8443">
                  <c:v>74.853999999999999</c:v>
                </c:pt>
                <c:pt idx="8444">
                  <c:v>74.863</c:v>
                </c:pt>
                <c:pt idx="8445">
                  <c:v>74.869</c:v>
                </c:pt>
                <c:pt idx="8446">
                  <c:v>74.879000000000005</c:v>
                </c:pt>
                <c:pt idx="8447">
                  <c:v>74.906000000000006</c:v>
                </c:pt>
                <c:pt idx="8448">
                  <c:v>74.918999999999997</c:v>
                </c:pt>
                <c:pt idx="8449">
                  <c:v>74.929000000000002</c:v>
                </c:pt>
                <c:pt idx="8450">
                  <c:v>74.959999999999994</c:v>
                </c:pt>
                <c:pt idx="8451">
                  <c:v>74.968999999999994</c:v>
                </c:pt>
                <c:pt idx="8452">
                  <c:v>74.971999999999994</c:v>
                </c:pt>
                <c:pt idx="8453">
                  <c:v>74.986999999999995</c:v>
                </c:pt>
                <c:pt idx="8454">
                  <c:v>75.004000000000005</c:v>
                </c:pt>
                <c:pt idx="8455">
                  <c:v>75.007999999999996</c:v>
                </c:pt>
                <c:pt idx="8456">
                  <c:v>75.016999999999996</c:v>
                </c:pt>
                <c:pt idx="8457">
                  <c:v>75.019000000000005</c:v>
                </c:pt>
                <c:pt idx="8458">
                  <c:v>75.028999999999996</c:v>
                </c:pt>
                <c:pt idx="8459">
                  <c:v>75.046999999999997</c:v>
                </c:pt>
                <c:pt idx="8460">
                  <c:v>75.058000000000007</c:v>
                </c:pt>
                <c:pt idx="8461">
                  <c:v>75.075999999999993</c:v>
                </c:pt>
                <c:pt idx="8462">
                  <c:v>75.094999999999999</c:v>
                </c:pt>
                <c:pt idx="8463">
                  <c:v>75.111999999999995</c:v>
                </c:pt>
                <c:pt idx="8464">
                  <c:v>75.114999999999995</c:v>
                </c:pt>
                <c:pt idx="8465">
                  <c:v>75.14</c:v>
                </c:pt>
                <c:pt idx="8466">
                  <c:v>75.147000000000006</c:v>
                </c:pt>
                <c:pt idx="8467">
                  <c:v>75.147000000000006</c:v>
                </c:pt>
                <c:pt idx="8468">
                  <c:v>75.162999999999997</c:v>
                </c:pt>
                <c:pt idx="8469">
                  <c:v>75.179000000000002</c:v>
                </c:pt>
                <c:pt idx="8470">
                  <c:v>75.194000000000003</c:v>
                </c:pt>
                <c:pt idx="8471">
                  <c:v>75.203999999999994</c:v>
                </c:pt>
                <c:pt idx="8472">
                  <c:v>75.221999999999994</c:v>
                </c:pt>
                <c:pt idx="8473">
                  <c:v>75.228999999999999</c:v>
                </c:pt>
                <c:pt idx="8474">
                  <c:v>75.247</c:v>
                </c:pt>
                <c:pt idx="8475">
                  <c:v>75.254000000000005</c:v>
                </c:pt>
                <c:pt idx="8476">
                  <c:v>75.265000000000001</c:v>
                </c:pt>
                <c:pt idx="8477">
                  <c:v>75.27</c:v>
                </c:pt>
                <c:pt idx="8478">
                  <c:v>75.278999999999996</c:v>
                </c:pt>
                <c:pt idx="8479">
                  <c:v>75.296999999999997</c:v>
                </c:pt>
                <c:pt idx="8480">
                  <c:v>75.316999999999993</c:v>
                </c:pt>
                <c:pt idx="8481">
                  <c:v>75.325999999999993</c:v>
                </c:pt>
                <c:pt idx="8482">
                  <c:v>75.328999999999994</c:v>
                </c:pt>
                <c:pt idx="8483">
                  <c:v>75.34</c:v>
                </c:pt>
                <c:pt idx="8484">
                  <c:v>75.350999999999999</c:v>
                </c:pt>
                <c:pt idx="8485">
                  <c:v>75.361999999999995</c:v>
                </c:pt>
                <c:pt idx="8486">
                  <c:v>75.379000000000005</c:v>
                </c:pt>
                <c:pt idx="8487">
                  <c:v>75.39</c:v>
                </c:pt>
                <c:pt idx="8488">
                  <c:v>75.382999999999996</c:v>
                </c:pt>
                <c:pt idx="8489">
                  <c:v>75.41</c:v>
                </c:pt>
                <c:pt idx="8490">
                  <c:v>75.426000000000002</c:v>
                </c:pt>
                <c:pt idx="8491">
                  <c:v>75.433000000000007</c:v>
                </c:pt>
                <c:pt idx="8492">
                  <c:v>75.450999999999993</c:v>
                </c:pt>
                <c:pt idx="8493">
                  <c:v>75.465000000000003</c:v>
                </c:pt>
                <c:pt idx="8494">
                  <c:v>75.471999999999994</c:v>
                </c:pt>
                <c:pt idx="8495">
                  <c:v>75.480999999999995</c:v>
                </c:pt>
                <c:pt idx="8496">
                  <c:v>75.489999999999995</c:v>
                </c:pt>
                <c:pt idx="8497">
                  <c:v>75.501000000000005</c:v>
                </c:pt>
                <c:pt idx="8498">
                  <c:v>75.519000000000005</c:v>
                </c:pt>
                <c:pt idx="8499">
                  <c:v>75.522000000000006</c:v>
                </c:pt>
                <c:pt idx="8500">
                  <c:v>75.525999999999996</c:v>
                </c:pt>
                <c:pt idx="8501">
                  <c:v>75.540000000000006</c:v>
                </c:pt>
                <c:pt idx="8502">
                  <c:v>75.551000000000002</c:v>
                </c:pt>
                <c:pt idx="8503">
                  <c:v>75.561999999999998</c:v>
                </c:pt>
                <c:pt idx="8504">
                  <c:v>75.587000000000003</c:v>
                </c:pt>
                <c:pt idx="8505">
                  <c:v>75.596999999999994</c:v>
                </c:pt>
                <c:pt idx="8506">
                  <c:v>75.596999999999994</c:v>
                </c:pt>
                <c:pt idx="8507">
                  <c:v>75.628</c:v>
                </c:pt>
                <c:pt idx="8508">
                  <c:v>75.650999999999996</c:v>
                </c:pt>
                <c:pt idx="8509">
                  <c:v>75.658000000000001</c:v>
                </c:pt>
                <c:pt idx="8510">
                  <c:v>75.676000000000002</c:v>
                </c:pt>
                <c:pt idx="8511">
                  <c:v>75.683000000000007</c:v>
                </c:pt>
                <c:pt idx="8512">
                  <c:v>75.686999999999998</c:v>
                </c:pt>
                <c:pt idx="8513">
                  <c:v>75.709999999999994</c:v>
                </c:pt>
                <c:pt idx="8514">
                  <c:v>75.712000000000003</c:v>
                </c:pt>
                <c:pt idx="8515">
                  <c:v>75.718999999999994</c:v>
                </c:pt>
                <c:pt idx="8516">
                  <c:v>75.736999999999995</c:v>
                </c:pt>
                <c:pt idx="8517">
                  <c:v>75.744</c:v>
                </c:pt>
                <c:pt idx="8518">
                  <c:v>75.754999999999995</c:v>
                </c:pt>
                <c:pt idx="8519">
                  <c:v>75.774000000000001</c:v>
                </c:pt>
                <c:pt idx="8520">
                  <c:v>75.787000000000006</c:v>
                </c:pt>
                <c:pt idx="8521">
                  <c:v>75.787000000000006</c:v>
                </c:pt>
                <c:pt idx="8522">
                  <c:v>75.823999999999998</c:v>
                </c:pt>
                <c:pt idx="8523">
                  <c:v>75.84</c:v>
                </c:pt>
                <c:pt idx="8524">
                  <c:v>75.843999999999994</c:v>
                </c:pt>
                <c:pt idx="8525">
                  <c:v>75.873000000000005</c:v>
                </c:pt>
                <c:pt idx="8526">
                  <c:v>75.876000000000005</c:v>
                </c:pt>
                <c:pt idx="8527">
                  <c:v>75.873000000000005</c:v>
                </c:pt>
                <c:pt idx="8528">
                  <c:v>75.882999999999996</c:v>
                </c:pt>
                <c:pt idx="8529">
                  <c:v>75.894000000000005</c:v>
                </c:pt>
                <c:pt idx="8530">
                  <c:v>75.905000000000001</c:v>
                </c:pt>
                <c:pt idx="8531">
                  <c:v>75.918999999999997</c:v>
                </c:pt>
                <c:pt idx="8532">
                  <c:v>75.930000000000007</c:v>
                </c:pt>
                <c:pt idx="8533">
                  <c:v>75.933000000000007</c:v>
                </c:pt>
                <c:pt idx="8534">
                  <c:v>75.948999999999998</c:v>
                </c:pt>
                <c:pt idx="8535">
                  <c:v>75.947000000000003</c:v>
                </c:pt>
                <c:pt idx="8536">
                  <c:v>75.975999999999999</c:v>
                </c:pt>
                <c:pt idx="8537">
                  <c:v>75.989000000000004</c:v>
                </c:pt>
                <c:pt idx="8538">
                  <c:v>75.994</c:v>
                </c:pt>
                <c:pt idx="8539">
                  <c:v>75.998000000000005</c:v>
                </c:pt>
                <c:pt idx="8540">
                  <c:v>76.007000000000005</c:v>
                </c:pt>
                <c:pt idx="8541">
                  <c:v>76.015000000000001</c:v>
                </c:pt>
                <c:pt idx="8542">
                  <c:v>76.015000000000001</c:v>
                </c:pt>
                <c:pt idx="8543">
                  <c:v>76.034999999999997</c:v>
                </c:pt>
                <c:pt idx="8544">
                  <c:v>76.043999999999997</c:v>
                </c:pt>
                <c:pt idx="8545">
                  <c:v>76.043999999999997</c:v>
                </c:pt>
                <c:pt idx="8546">
                  <c:v>76.058000000000007</c:v>
                </c:pt>
                <c:pt idx="8547">
                  <c:v>76.069000000000003</c:v>
                </c:pt>
                <c:pt idx="8548">
                  <c:v>76.072999999999993</c:v>
                </c:pt>
                <c:pt idx="8549">
                  <c:v>76.091999999999999</c:v>
                </c:pt>
                <c:pt idx="8550">
                  <c:v>76.097999999999999</c:v>
                </c:pt>
                <c:pt idx="8551">
                  <c:v>76.108000000000004</c:v>
                </c:pt>
                <c:pt idx="8552">
                  <c:v>76.111999999999995</c:v>
                </c:pt>
                <c:pt idx="8553">
                  <c:v>76.119</c:v>
                </c:pt>
                <c:pt idx="8554">
                  <c:v>76.111999999999995</c:v>
                </c:pt>
                <c:pt idx="8555">
                  <c:v>76.123000000000005</c:v>
                </c:pt>
                <c:pt idx="8556">
                  <c:v>76.132999999999996</c:v>
                </c:pt>
                <c:pt idx="8557">
                  <c:v>76.132999999999996</c:v>
                </c:pt>
                <c:pt idx="8558">
                  <c:v>76.146000000000001</c:v>
                </c:pt>
                <c:pt idx="8559">
                  <c:v>76.14</c:v>
                </c:pt>
                <c:pt idx="8560">
                  <c:v>76.147999999999996</c:v>
                </c:pt>
                <c:pt idx="8561">
                  <c:v>76.165000000000006</c:v>
                </c:pt>
                <c:pt idx="8562">
                  <c:v>76.173000000000002</c:v>
                </c:pt>
                <c:pt idx="8563">
                  <c:v>76.176000000000002</c:v>
                </c:pt>
                <c:pt idx="8564">
                  <c:v>76.194000000000003</c:v>
                </c:pt>
                <c:pt idx="8565">
                  <c:v>76.197999999999993</c:v>
                </c:pt>
                <c:pt idx="8566">
                  <c:v>76.200999999999993</c:v>
                </c:pt>
                <c:pt idx="8567">
                  <c:v>76.206999999999994</c:v>
                </c:pt>
                <c:pt idx="8568">
                  <c:v>76.222999999999999</c:v>
                </c:pt>
                <c:pt idx="8569">
                  <c:v>76.207999999999998</c:v>
                </c:pt>
                <c:pt idx="8570">
                  <c:v>76.241</c:v>
                </c:pt>
                <c:pt idx="8571">
                  <c:v>76.244</c:v>
                </c:pt>
                <c:pt idx="8572">
                  <c:v>76.244</c:v>
                </c:pt>
                <c:pt idx="8573">
                  <c:v>76.253</c:v>
                </c:pt>
                <c:pt idx="8574">
                  <c:v>76.251000000000005</c:v>
                </c:pt>
                <c:pt idx="8575">
                  <c:v>76.257999999999996</c:v>
                </c:pt>
                <c:pt idx="8576">
                  <c:v>76.257999999999996</c:v>
                </c:pt>
                <c:pt idx="8577">
                  <c:v>76.262</c:v>
                </c:pt>
                <c:pt idx="8578">
                  <c:v>76.257999999999996</c:v>
                </c:pt>
                <c:pt idx="8579">
                  <c:v>76.262</c:v>
                </c:pt>
                <c:pt idx="8580">
                  <c:v>76.251000000000005</c:v>
                </c:pt>
                <c:pt idx="8581">
                  <c:v>76.251000000000005</c:v>
                </c:pt>
                <c:pt idx="8582">
                  <c:v>76.242000000000004</c:v>
                </c:pt>
                <c:pt idx="8583">
                  <c:v>76.23</c:v>
                </c:pt>
                <c:pt idx="8584">
                  <c:v>76.233000000000004</c:v>
                </c:pt>
                <c:pt idx="8585">
                  <c:v>76.23</c:v>
                </c:pt>
                <c:pt idx="8586">
                  <c:v>76.23</c:v>
                </c:pt>
                <c:pt idx="8587">
                  <c:v>76.225999999999999</c:v>
                </c:pt>
                <c:pt idx="8588">
                  <c:v>76.221999999999994</c:v>
                </c:pt>
                <c:pt idx="8589">
                  <c:v>76.215000000000003</c:v>
                </c:pt>
                <c:pt idx="8590">
                  <c:v>76.212000000000003</c:v>
                </c:pt>
                <c:pt idx="8591">
                  <c:v>76.212999999999994</c:v>
                </c:pt>
                <c:pt idx="8592">
                  <c:v>76.215000000000003</c:v>
                </c:pt>
                <c:pt idx="8593">
                  <c:v>76.197000000000003</c:v>
                </c:pt>
                <c:pt idx="8594">
                  <c:v>76.194000000000003</c:v>
                </c:pt>
                <c:pt idx="8595">
                  <c:v>76.186000000000007</c:v>
                </c:pt>
                <c:pt idx="8596">
                  <c:v>76.179000000000002</c:v>
                </c:pt>
                <c:pt idx="8597">
                  <c:v>76.174000000000007</c:v>
                </c:pt>
                <c:pt idx="8598">
                  <c:v>76.168000000000006</c:v>
                </c:pt>
                <c:pt idx="8599">
                  <c:v>76.168000000000006</c:v>
                </c:pt>
                <c:pt idx="8600">
                  <c:v>76.158000000000001</c:v>
                </c:pt>
                <c:pt idx="8601">
                  <c:v>76.153999999999996</c:v>
                </c:pt>
                <c:pt idx="8602">
                  <c:v>76.165000000000006</c:v>
                </c:pt>
                <c:pt idx="8603">
                  <c:v>76.158000000000001</c:v>
                </c:pt>
                <c:pt idx="8604">
                  <c:v>76.161000000000001</c:v>
                </c:pt>
                <c:pt idx="8605">
                  <c:v>76.153999999999996</c:v>
                </c:pt>
                <c:pt idx="8606">
                  <c:v>76.149000000000001</c:v>
                </c:pt>
                <c:pt idx="8607">
                  <c:v>76.147000000000006</c:v>
                </c:pt>
                <c:pt idx="8608">
                  <c:v>76.150000000000006</c:v>
                </c:pt>
                <c:pt idx="8609">
                  <c:v>76.143000000000001</c:v>
                </c:pt>
                <c:pt idx="8610">
                  <c:v>76.135999999999996</c:v>
                </c:pt>
                <c:pt idx="8611">
                  <c:v>76.147000000000006</c:v>
                </c:pt>
                <c:pt idx="8612">
                  <c:v>76.135999999999996</c:v>
                </c:pt>
                <c:pt idx="8613">
                  <c:v>76.129000000000005</c:v>
                </c:pt>
                <c:pt idx="8614">
                  <c:v>76.117999999999995</c:v>
                </c:pt>
                <c:pt idx="8615">
                  <c:v>76.12</c:v>
                </c:pt>
                <c:pt idx="8616">
                  <c:v>76.122</c:v>
                </c:pt>
                <c:pt idx="8617">
                  <c:v>76.111000000000004</c:v>
                </c:pt>
                <c:pt idx="8618">
                  <c:v>76.116</c:v>
                </c:pt>
                <c:pt idx="8619">
                  <c:v>76.117999999999995</c:v>
                </c:pt>
                <c:pt idx="8620">
                  <c:v>76.117999999999995</c:v>
                </c:pt>
                <c:pt idx="8621">
                  <c:v>76.117999999999995</c:v>
                </c:pt>
                <c:pt idx="8622">
                  <c:v>76.117999999999995</c:v>
                </c:pt>
                <c:pt idx="8623">
                  <c:v>76.117999999999995</c:v>
                </c:pt>
                <c:pt idx="8624">
                  <c:v>76.111000000000004</c:v>
                </c:pt>
                <c:pt idx="8625">
                  <c:v>76.111000000000004</c:v>
                </c:pt>
                <c:pt idx="8626">
                  <c:v>76.111000000000004</c:v>
                </c:pt>
                <c:pt idx="8627">
                  <c:v>76.106999999999999</c:v>
                </c:pt>
                <c:pt idx="8628">
                  <c:v>76.099999999999994</c:v>
                </c:pt>
                <c:pt idx="8629">
                  <c:v>76.099999999999994</c:v>
                </c:pt>
                <c:pt idx="8630">
                  <c:v>76.105000000000004</c:v>
                </c:pt>
                <c:pt idx="8631">
                  <c:v>76.099999999999994</c:v>
                </c:pt>
                <c:pt idx="8632">
                  <c:v>76.096000000000004</c:v>
                </c:pt>
                <c:pt idx="8633">
                  <c:v>76.106999999999999</c:v>
                </c:pt>
                <c:pt idx="8634">
                  <c:v>76.117999999999995</c:v>
                </c:pt>
                <c:pt idx="8635">
                  <c:v>76.111000000000004</c:v>
                </c:pt>
                <c:pt idx="8636">
                  <c:v>76.116</c:v>
                </c:pt>
                <c:pt idx="8637">
                  <c:v>76.106999999999999</c:v>
                </c:pt>
                <c:pt idx="8638">
                  <c:v>76.099999999999994</c:v>
                </c:pt>
                <c:pt idx="8639">
                  <c:v>76.111000000000004</c:v>
                </c:pt>
                <c:pt idx="8640">
                  <c:v>76.114000000000004</c:v>
                </c:pt>
                <c:pt idx="8641">
                  <c:v>76.125</c:v>
                </c:pt>
                <c:pt idx="8642">
                  <c:v>76.117999999999995</c:v>
                </c:pt>
                <c:pt idx="8643">
                  <c:v>76.102999999999994</c:v>
                </c:pt>
                <c:pt idx="8644">
                  <c:v>76.125</c:v>
                </c:pt>
                <c:pt idx="8645">
                  <c:v>76.134</c:v>
                </c:pt>
                <c:pt idx="8646">
                  <c:v>76.132000000000005</c:v>
                </c:pt>
                <c:pt idx="8647">
                  <c:v>76.143000000000001</c:v>
                </c:pt>
                <c:pt idx="8648">
                  <c:v>76.146000000000001</c:v>
                </c:pt>
                <c:pt idx="8649">
                  <c:v>76.150000000000006</c:v>
                </c:pt>
                <c:pt idx="8650">
                  <c:v>76.153000000000006</c:v>
                </c:pt>
                <c:pt idx="8651">
                  <c:v>76.156999999999996</c:v>
                </c:pt>
                <c:pt idx="8652">
                  <c:v>76.150000000000006</c:v>
                </c:pt>
                <c:pt idx="8653">
                  <c:v>76.138999999999996</c:v>
                </c:pt>
                <c:pt idx="8654">
                  <c:v>76.16</c:v>
                </c:pt>
                <c:pt idx="8655">
                  <c:v>76.164000000000001</c:v>
                </c:pt>
                <c:pt idx="8656">
                  <c:v>76.168000000000006</c:v>
                </c:pt>
                <c:pt idx="8657">
                  <c:v>76.177999999999997</c:v>
                </c:pt>
                <c:pt idx="8658">
                  <c:v>76.171000000000006</c:v>
                </c:pt>
                <c:pt idx="8659">
                  <c:v>76.186000000000007</c:v>
                </c:pt>
                <c:pt idx="8660">
                  <c:v>76.183999999999997</c:v>
                </c:pt>
                <c:pt idx="8661">
                  <c:v>76.188999999999993</c:v>
                </c:pt>
                <c:pt idx="8662">
                  <c:v>76.188999999999993</c:v>
                </c:pt>
                <c:pt idx="8663">
                  <c:v>76.192999999999998</c:v>
                </c:pt>
                <c:pt idx="8664">
                  <c:v>76.195999999999998</c:v>
                </c:pt>
                <c:pt idx="8665">
                  <c:v>76.2</c:v>
                </c:pt>
                <c:pt idx="8666">
                  <c:v>76.197999999999993</c:v>
                </c:pt>
                <c:pt idx="8667">
                  <c:v>76.203000000000003</c:v>
                </c:pt>
                <c:pt idx="8668">
                  <c:v>76.2</c:v>
                </c:pt>
                <c:pt idx="8669">
                  <c:v>76.195999999999998</c:v>
                </c:pt>
                <c:pt idx="8670">
                  <c:v>76.192999999999998</c:v>
                </c:pt>
                <c:pt idx="8671">
                  <c:v>76.2</c:v>
                </c:pt>
                <c:pt idx="8672">
                  <c:v>76.204999999999998</c:v>
                </c:pt>
                <c:pt idx="8673">
                  <c:v>76.218000000000004</c:v>
                </c:pt>
                <c:pt idx="8674">
                  <c:v>76.210999999999999</c:v>
                </c:pt>
                <c:pt idx="8675">
                  <c:v>76.218999999999994</c:v>
                </c:pt>
                <c:pt idx="8676">
                  <c:v>76.218000000000004</c:v>
                </c:pt>
                <c:pt idx="8677">
                  <c:v>76.218000000000004</c:v>
                </c:pt>
                <c:pt idx="8678">
                  <c:v>76.218000000000004</c:v>
                </c:pt>
                <c:pt idx="8679">
                  <c:v>76.218000000000004</c:v>
                </c:pt>
                <c:pt idx="8680">
                  <c:v>76.218000000000004</c:v>
                </c:pt>
                <c:pt idx="8681">
                  <c:v>76.209999999999994</c:v>
                </c:pt>
                <c:pt idx="8682">
                  <c:v>76.195999999999998</c:v>
                </c:pt>
                <c:pt idx="8683">
                  <c:v>76.2</c:v>
                </c:pt>
                <c:pt idx="8684">
                  <c:v>76.195999999999998</c:v>
                </c:pt>
                <c:pt idx="8685">
                  <c:v>76.185000000000002</c:v>
                </c:pt>
                <c:pt idx="8686">
                  <c:v>76.177999999999997</c:v>
                </c:pt>
                <c:pt idx="8687">
                  <c:v>76.168999999999997</c:v>
                </c:pt>
                <c:pt idx="8688">
                  <c:v>76.149000000000001</c:v>
                </c:pt>
                <c:pt idx="8689">
                  <c:v>76.156999999999996</c:v>
                </c:pt>
                <c:pt idx="8690">
                  <c:v>76.149000000000001</c:v>
                </c:pt>
                <c:pt idx="8691">
                  <c:v>76.138999999999996</c:v>
                </c:pt>
                <c:pt idx="8692">
                  <c:v>76.141999999999996</c:v>
                </c:pt>
                <c:pt idx="8693">
                  <c:v>76.126000000000005</c:v>
                </c:pt>
                <c:pt idx="8694">
                  <c:v>76.132000000000005</c:v>
                </c:pt>
                <c:pt idx="8695">
                  <c:v>76.123999999999995</c:v>
                </c:pt>
                <c:pt idx="8696">
                  <c:v>76.119</c:v>
                </c:pt>
                <c:pt idx="8697">
                  <c:v>76.117000000000004</c:v>
                </c:pt>
                <c:pt idx="8698">
                  <c:v>76.114000000000004</c:v>
                </c:pt>
                <c:pt idx="8699">
                  <c:v>76.114999999999995</c:v>
                </c:pt>
                <c:pt idx="8700">
                  <c:v>76.117000000000004</c:v>
                </c:pt>
                <c:pt idx="8701">
                  <c:v>76.114000000000004</c:v>
                </c:pt>
                <c:pt idx="8702">
                  <c:v>76.105999999999995</c:v>
                </c:pt>
                <c:pt idx="8703">
                  <c:v>76.114000000000004</c:v>
                </c:pt>
                <c:pt idx="8704">
                  <c:v>76.117000000000004</c:v>
                </c:pt>
                <c:pt idx="8705">
                  <c:v>76.108000000000004</c:v>
                </c:pt>
                <c:pt idx="8706">
                  <c:v>76.114000000000004</c:v>
                </c:pt>
                <c:pt idx="8707">
                  <c:v>76.117000000000004</c:v>
                </c:pt>
                <c:pt idx="8708">
                  <c:v>76.11</c:v>
                </c:pt>
                <c:pt idx="8709">
                  <c:v>76.114000000000004</c:v>
                </c:pt>
                <c:pt idx="8710">
                  <c:v>76.117000000000004</c:v>
                </c:pt>
                <c:pt idx="8711">
                  <c:v>76.108000000000004</c:v>
                </c:pt>
                <c:pt idx="8712">
                  <c:v>76.117000000000004</c:v>
                </c:pt>
                <c:pt idx="8713">
                  <c:v>76.117000000000004</c:v>
                </c:pt>
                <c:pt idx="8714">
                  <c:v>76.114999999999995</c:v>
                </c:pt>
                <c:pt idx="8715">
                  <c:v>76.11</c:v>
                </c:pt>
                <c:pt idx="8716">
                  <c:v>76.102999999999994</c:v>
                </c:pt>
                <c:pt idx="8717">
                  <c:v>76.093999999999994</c:v>
                </c:pt>
                <c:pt idx="8718">
                  <c:v>76.087999999999994</c:v>
                </c:pt>
                <c:pt idx="8719">
                  <c:v>76.084999999999994</c:v>
                </c:pt>
                <c:pt idx="8720">
                  <c:v>76.054000000000002</c:v>
                </c:pt>
                <c:pt idx="8721">
                  <c:v>76.042000000000002</c:v>
                </c:pt>
                <c:pt idx="8722">
                  <c:v>76.034999999999997</c:v>
                </c:pt>
                <c:pt idx="8723">
                  <c:v>76.02</c:v>
                </c:pt>
                <c:pt idx="8724">
                  <c:v>76.001999999999995</c:v>
                </c:pt>
                <c:pt idx="8725">
                  <c:v>76.006</c:v>
                </c:pt>
                <c:pt idx="8726">
                  <c:v>75.992999999999995</c:v>
                </c:pt>
                <c:pt idx="8727">
                  <c:v>75.988</c:v>
                </c:pt>
                <c:pt idx="8728">
                  <c:v>75.988</c:v>
                </c:pt>
                <c:pt idx="8729">
                  <c:v>75.975999999999999</c:v>
                </c:pt>
                <c:pt idx="8730">
                  <c:v>75.974000000000004</c:v>
                </c:pt>
                <c:pt idx="8731">
                  <c:v>75.966999999999999</c:v>
                </c:pt>
                <c:pt idx="8732">
                  <c:v>75.948999999999998</c:v>
                </c:pt>
                <c:pt idx="8733">
                  <c:v>75.938000000000002</c:v>
                </c:pt>
                <c:pt idx="8734">
                  <c:v>75.938000000000002</c:v>
                </c:pt>
                <c:pt idx="8735">
                  <c:v>75.921999999999997</c:v>
                </c:pt>
                <c:pt idx="8736">
                  <c:v>75.906000000000006</c:v>
                </c:pt>
                <c:pt idx="8737">
                  <c:v>75.899000000000001</c:v>
                </c:pt>
                <c:pt idx="8738">
                  <c:v>75.882000000000005</c:v>
                </c:pt>
                <c:pt idx="8739">
                  <c:v>75.873000000000005</c:v>
                </c:pt>
                <c:pt idx="8740">
                  <c:v>75.876999999999995</c:v>
                </c:pt>
                <c:pt idx="8741">
                  <c:v>75.87</c:v>
                </c:pt>
                <c:pt idx="8742">
                  <c:v>75.87</c:v>
                </c:pt>
                <c:pt idx="8743">
                  <c:v>75.858999999999995</c:v>
                </c:pt>
                <c:pt idx="8744">
                  <c:v>75.858999999999995</c:v>
                </c:pt>
                <c:pt idx="8745">
                  <c:v>75.852000000000004</c:v>
                </c:pt>
                <c:pt idx="8746">
                  <c:v>75.840999999999994</c:v>
                </c:pt>
                <c:pt idx="8747">
                  <c:v>75.831000000000003</c:v>
                </c:pt>
                <c:pt idx="8748">
                  <c:v>75.822999999999993</c:v>
                </c:pt>
                <c:pt idx="8749">
                  <c:v>75.816000000000003</c:v>
                </c:pt>
                <c:pt idx="8750">
                  <c:v>75.805000000000007</c:v>
                </c:pt>
                <c:pt idx="8751">
                  <c:v>75.802000000000007</c:v>
                </c:pt>
                <c:pt idx="8752">
                  <c:v>75.790999999999997</c:v>
                </c:pt>
                <c:pt idx="8753">
                  <c:v>75.778000000000006</c:v>
                </c:pt>
                <c:pt idx="8754">
                  <c:v>75.777000000000001</c:v>
                </c:pt>
                <c:pt idx="8755">
                  <c:v>75.766000000000005</c:v>
                </c:pt>
                <c:pt idx="8756">
                  <c:v>75.763999999999996</c:v>
                </c:pt>
                <c:pt idx="8757">
                  <c:v>75.762</c:v>
                </c:pt>
                <c:pt idx="8758">
                  <c:v>75.754999999999995</c:v>
                </c:pt>
                <c:pt idx="8759">
                  <c:v>75.75</c:v>
                </c:pt>
                <c:pt idx="8760">
                  <c:v>75.744</c:v>
                </c:pt>
                <c:pt idx="8761">
                  <c:v>75.733999999999995</c:v>
                </c:pt>
                <c:pt idx="8762">
                  <c:v>75.725999999999999</c:v>
                </c:pt>
                <c:pt idx="8763">
                  <c:v>75.718999999999994</c:v>
                </c:pt>
                <c:pt idx="8764">
                  <c:v>75.715999999999994</c:v>
                </c:pt>
                <c:pt idx="8765">
                  <c:v>75.709999999999994</c:v>
                </c:pt>
                <c:pt idx="8766">
                  <c:v>75.697999999999993</c:v>
                </c:pt>
                <c:pt idx="8767">
                  <c:v>75.694000000000003</c:v>
                </c:pt>
                <c:pt idx="8768">
                  <c:v>75.688999999999993</c:v>
                </c:pt>
                <c:pt idx="8769">
                  <c:v>75.665000000000006</c:v>
                </c:pt>
                <c:pt idx="8770">
                  <c:v>75.691000000000003</c:v>
                </c:pt>
                <c:pt idx="8771">
                  <c:v>75.691000000000003</c:v>
                </c:pt>
                <c:pt idx="8772">
                  <c:v>75.680000000000007</c:v>
                </c:pt>
                <c:pt idx="8773">
                  <c:v>75.686999999999998</c:v>
                </c:pt>
                <c:pt idx="8774">
                  <c:v>75.676000000000002</c:v>
                </c:pt>
                <c:pt idx="8775">
                  <c:v>75.665000000000006</c:v>
                </c:pt>
                <c:pt idx="8776">
                  <c:v>75.668999999999997</c:v>
                </c:pt>
                <c:pt idx="8777">
                  <c:v>75.655000000000001</c:v>
                </c:pt>
                <c:pt idx="8778">
                  <c:v>75.644000000000005</c:v>
                </c:pt>
                <c:pt idx="8779">
                  <c:v>75.64</c:v>
                </c:pt>
                <c:pt idx="8780">
                  <c:v>75.631</c:v>
                </c:pt>
                <c:pt idx="8781">
                  <c:v>75.614999999999995</c:v>
                </c:pt>
                <c:pt idx="8782">
                  <c:v>75.614999999999995</c:v>
                </c:pt>
                <c:pt idx="8783">
                  <c:v>75.619</c:v>
                </c:pt>
                <c:pt idx="8784">
                  <c:v>75.619</c:v>
                </c:pt>
                <c:pt idx="8785">
                  <c:v>75.619</c:v>
                </c:pt>
                <c:pt idx="8786">
                  <c:v>75.613</c:v>
                </c:pt>
                <c:pt idx="8787">
                  <c:v>75.619</c:v>
                </c:pt>
                <c:pt idx="8788">
                  <c:v>75.619</c:v>
                </c:pt>
                <c:pt idx="8789">
                  <c:v>75.619</c:v>
                </c:pt>
                <c:pt idx="8790">
                  <c:v>75.626000000000005</c:v>
                </c:pt>
                <c:pt idx="8791">
                  <c:v>75.622</c:v>
                </c:pt>
                <c:pt idx="8792">
                  <c:v>75.611999999999995</c:v>
                </c:pt>
                <c:pt idx="8793">
                  <c:v>75.603999999999999</c:v>
                </c:pt>
                <c:pt idx="8794">
                  <c:v>75.600999999999999</c:v>
                </c:pt>
                <c:pt idx="8795">
                  <c:v>75.584999999999994</c:v>
                </c:pt>
                <c:pt idx="8796">
                  <c:v>75.582999999999998</c:v>
                </c:pt>
                <c:pt idx="8797">
                  <c:v>75.585999999999999</c:v>
                </c:pt>
                <c:pt idx="8798">
                  <c:v>75.578999999999994</c:v>
                </c:pt>
                <c:pt idx="8799">
                  <c:v>75.593999999999994</c:v>
                </c:pt>
                <c:pt idx="8800">
                  <c:v>75.59</c:v>
                </c:pt>
                <c:pt idx="8801">
                  <c:v>75.591999999999999</c:v>
                </c:pt>
                <c:pt idx="8802">
                  <c:v>75.59</c:v>
                </c:pt>
                <c:pt idx="8803">
                  <c:v>75.59</c:v>
                </c:pt>
                <c:pt idx="8804">
                  <c:v>75.584000000000003</c:v>
                </c:pt>
                <c:pt idx="8805">
                  <c:v>75.578999999999994</c:v>
                </c:pt>
                <c:pt idx="8806">
                  <c:v>75.575999999999993</c:v>
                </c:pt>
                <c:pt idx="8807">
                  <c:v>75.567999999999998</c:v>
                </c:pt>
                <c:pt idx="8808">
                  <c:v>75.564999999999998</c:v>
                </c:pt>
                <c:pt idx="8809">
                  <c:v>75.564999999999998</c:v>
                </c:pt>
                <c:pt idx="8810">
                  <c:v>75.557000000000002</c:v>
                </c:pt>
                <c:pt idx="8811">
                  <c:v>75.564999999999998</c:v>
                </c:pt>
                <c:pt idx="8812">
                  <c:v>75.561000000000007</c:v>
                </c:pt>
                <c:pt idx="8813">
                  <c:v>75.558999999999997</c:v>
                </c:pt>
                <c:pt idx="8814">
                  <c:v>75.561000000000007</c:v>
                </c:pt>
                <c:pt idx="8815">
                  <c:v>75.561000000000007</c:v>
                </c:pt>
                <c:pt idx="8816">
                  <c:v>75.563000000000002</c:v>
                </c:pt>
                <c:pt idx="8817">
                  <c:v>75.564999999999998</c:v>
                </c:pt>
                <c:pt idx="8818">
                  <c:v>75.557000000000002</c:v>
                </c:pt>
                <c:pt idx="8819">
                  <c:v>75.554000000000002</c:v>
                </c:pt>
                <c:pt idx="8820">
                  <c:v>75.55</c:v>
                </c:pt>
                <c:pt idx="8821">
                  <c:v>75.554000000000002</c:v>
                </c:pt>
                <c:pt idx="8822">
                  <c:v>75.543000000000006</c:v>
                </c:pt>
                <c:pt idx="8823">
                  <c:v>75.539000000000001</c:v>
                </c:pt>
                <c:pt idx="8824">
                  <c:v>75.531999999999996</c:v>
                </c:pt>
                <c:pt idx="8825">
                  <c:v>75.522000000000006</c:v>
                </c:pt>
                <c:pt idx="8826">
                  <c:v>75.528999999999996</c:v>
                </c:pt>
                <c:pt idx="8827">
                  <c:v>75.522000000000006</c:v>
                </c:pt>
                <c:pt idx="8828">
                  <c:v>75.518000000000001</c:v>
                </c:pt>
                <c:pt idx="8829">
                  <c:v>75.528999999999996</c:v>
                </c:pt>
                <c:pt idx="8830">
                  <c:v>75.525000000000006</c:v>
                </c:pt>
                <c:pt idx="8831">
                  <c:v>75.510999999999996</c:v>
                </c:pt>
                <c:pt idx="8832">
                  <c:v>75.507000000000005</c:v>
                </c:pt>
                <c:pt idx="8833">
                  <c:v>75.5</c:v>
                </c:pt>
                <c:pt idx="8834">
                  <c:v>75.494</c:v>
                </c:pt>
                <c:pt idx="8835">
                  <c:v>75.489000000000004</c:v>
                </c:pt>
                <c:pt idx="8836">
                  <c:v>75.474999999999994</c:v>
                </c:pt>
                <c:pt idx="8837">
                  <c:v>75.474999999999994</c:v>
                </c:pt>
                <c:pt idx="8838">
                  <c:v>75.471000000000004</c:v>
                </c:pt>
                <c:pt idx="8839">
                  <c:v>75.468000000000004</c:v>
                </c:pt>
                <c:pt idx="8840">
                  <c:v>75.450999999999993</c:v>
                </c:pt>
                <c:pt idx="8841">
                  <c:v>75.45</c:v>
                </c:pt>
                <c:pt idx="8842">
                  <c:v>75.45</c:v>
                </c:pt>
                <c:pt idx="8843">
                  <c:v>75.445999999999998</c:v>
                </c:pt>
                <c:pt idx="8844">
                  <c:v>75.445999999999998</c:v>
                </c:pt>
                <c:pt idx="8845">
                  <c:v>75.427999999999997</c:v>
                </c:pt>
                <c:pt idx="8846">
                  <c:v>75.408000000000001</c:v>
                </c:pt>
                <c:pt idx="8847">
                  <c:v>75.396000000000001</c:v>
                </c:pt>
                <c:pt idx="8848">
                  <c:v>75.388999999999996</c:v>
                </c:pt>
                <c:pt idx="8849">
                  <c:v>75.378</c:v>
                </c:pt>
                <c:pt idx="8850">
                  <c:v>75.373999999999995</c:v>
                </c:pt>
                <c:pt idx="8851">
                  <c:v>75.36</c:v>
                </c:pt>
                <c:pt idx="8852">
                  <c:v>75.36</c:v>
                </c:pt>
                <c:pt idx="8853">
                  <c:v>75.349000000000004</c:v>
                </c:pt>
                <c:pt idx="8854">
                  <c:v>75.341999999999999</c:v>
                </c:pt>
                <c:pt idx="8855">
                  <c:v>75.325999999999993</c:v>
                </c:pt>
                <c:pt idx="8856">
                  <c:v>75.316999999999993</c:v>
                </c:pt>
                <c:pt idx="8857">
                  <c:v>75.316999999999993</c:v>
                </c:pt>
                <c:pt idx="8858">
                  <c:v>75.284999999999997</c:v>
                </c:pt>
                <c:pt idx="8859">
                  <c:v>75.274000000000001</c:v>
                </c:pt>
                <c:pt idx="8860">
                  <c:v>75.266999999999996</c:v>
                </c:pt>
                <c:pt idx="8861">
                  <c:v>75.254000000000005</c:v>
                </c:pt>
                <c:pt idx="8862">
                  <c:v>75.248999999999995</c:v>
                </c:pt>
                <c:pt idx="8863">
                  <c:v>75.233999999999995</c:v>
                </c:pt>
                <c:pt idx="8864">
                  <c:v>75.221999999999994</c:v>
                </c:pt>
                <c:pt idx="8865">
                  <c:v>75.212999999999994</c:v>
                </c:pt>
                <c:pt idx="8866">
                  <c:v>75.22</c:v>
                </c:pt>
                <c:pt idx="8867">
                  <c:v>75.201999999999998</c:v>
                </c:pt>
                <c:pt idx="8868">
                  <c:v>75.201999999999998</c:v>
                </c:pt>
                <c:pt idx="8869">
                  <c:v>75.194999999999993</c:v>
                </c:pt>
                <c:pt idx="8870">
                  <c:v>75.188000000000002</c:v>
                </c:pt>
                <c:pt idx="8871">
                  <c:v>75.183999999999997</c:v>
                </c:pt>
                <c:pt idx="8872">
                  <c:v>75.173000000000002</c:v>
                </c:pt>
                <c:pt idx="8873">
                  <c:v>75.17</c:v>
                </c:pt>
                <c:pt idx="8874">
                  <c:v>75.162999999999997</c:v>
                </c:pt>
                <c:pt idx="8875">
                  <c:v>75.162999999999997</c:v>
                </c:pt>
                <c:pt idx="8876">
                  <c:v>75.150000000000006</c:v>
                </c:pt>
                <c:pt idx="8877">
                  <c:v>75.144999999999996</c:v>
                </c:pt>
                <c:pt idx="8878">
                  <c:v>75.141000000000005</c:v>
                </c:pt>
                <c:pt idx="8879">
                  <c:v>75.137</c:v>
                </c:pt>
                <c:pt idx="8880">
                  <c:v>75.141000000000005</c:v>
                </c:pt>
                <c:pt idx="8881">
                  <c:v>75.141000000000005</c:v>
                </c:pt>
                <c:pt idx="8882">
                  <c:v>75.13</c:v>
                </c:pt>
                <c:pt idx="8883">
                  <c:v>75.126999999999995</c:v>
                </c:pt>
                <c:pt idx="8884">
                  <c:v>75.13</c:v>
                </c:pt>
                <c:pt idx="8885">
                  <c:v>75.137</c:v>
                </c:pt>
                <c:pt idx="8886">
                  <c:v>75.126999999999995</c:v>
                </c:pt>
                <c:pt idx="8887">
                  <c:v>75.12</c:v>
                </c:pt>
                <c:pt idx="8888">
                  <c:v>75.116</c:v>
                </c:pt>
                <c:pt idx="8889">
                  <c:v>75.105000000000004</c:v>
                </c:pt>
                <c:pt idx="8890">
                  <c:v>75.093999999999994</c:v>
                </c:pt>
                <c:pt idx="8891">
                  <c:v>75.099999999999994</c:v>
                </c:pt>
                <c:pt idx="8892">
                  <c:v>75.090999999999994</c:v>
                </c:pt>
                <c:pt idx="8893">
                  <c:v>75.087000000000003</c:v>
                </c:pt>
                <c:pt idx="8894">
                  <c:v>75.090999999999994</c:v>
                </c:pt>
                <c:pt idx="8895">
                  <c:v>75.090999999999994</c:v>
                </c:pt>
                <c:pt idx="8896">
                  <c:v>75.08</c:v>
                </c:pt>
                <c:pt idx="8897">
                  <c:v>75.093999999999994</c:v>
                </c:pt>
                <c:pt idx="8898">
                  <c:v>75.090999999999994</c:v>
                </c:pt>
                <c:pt idx="8899">
                  <c:v>75.084000000000003</c:v>
                </c:pt>
                <c:pt idx="8900">
                  <c:v>75.084999999999994</c:v>
                </c:pt>
                <c:pt idx="8901">
                  <c:v>75.093999999999994</c:v>
                </c:pt>
                <c:pt idx="8902">
                  <c:v>75.090999999999994</c:v>
                </c:pt>
                <c:pt idx="8903">
                  <c:v>75.082999999999998</c:v>
                </c:pt>
                <c:pt idx="8904">
                  <c:v>75.08</c:v>
                </c:pt>
                <c:pt idx="8905">
                  <c:v>75.08</c:v>
                </c:pt>
                <c:pt idx="8906">
                  <c:v>75.073999999999998</c:v>
                </c:pt>
                <c:pt idx="8907">
                  <c:v>75.082999999999998</c:v>
                </c:pt>
                <c:pt idx="8908">
                  <c:v>75.09</c:v>
                </c:pt>
                <c:pt idx="8909">
                  <c:v>75.087000000000003</c:v>
                </c:pt>
                <c:pt idx="8910">
                  <c:v>75.08</c:v>
                </c:pt>
                <c:pt idx="8911">
                  <c:v>75.087000000000003</c:v>
                </c:pt>
                <c:pt idx="8912">
                  <c:v>75.088999999999999</c:v>
                </c:pt>
                <c:pt idx="8913">
                  <c:v>75.09</c:v>
                </c:pt>
                <c:pt idx="8914">
                  <c:v>75.09</c:v>
                </c:pt>
                <c:pt idx="8915">
                  <c:v>75.091999999999999</c:v>
                </c:pt>
                <c:pt idx="8916">
                  <c:v>75.093999999999994</c:v>
                </c:pt>
                <c:pt idx="8917">
                  <c:v>75.09</c:v>
                </c:pt>
                <c:pt idx="8918">
                  <c:v>75.088999999999999</c:v>
                </c:pt>
                <c:pt idx="8919">
                  <c:v>75.087000000000003</c:v>
                </c:pt>
                <c:pt idx="8920">
                  <c:v>75.09</c:v>
                </c:pt>
                <c:pt idx="8921">
                  <c:v>75.096999999999994</c:v>
                </c:pt>
                <c:pt idx="8922">
                  <c:v>75.100999999999999</c:v>
                </c:pt>
                <c:pt idx="8923">
                  <c:v>75.100999999999999</c:v>
                </c:pt>
                <c:pt idx="8924">
                  <c:v>75.102999999999994</c:v>
                </c:pt>
                <c:pt idx="8925">
                  <c:v>75.108000000000004</c:v>
                </c:pt>
                <c:pt idx="8926">
                  <c:v>75.111999999999995</c:v>
                </c:pt>
                <c:pt idx="8927">
                  <c:v>75.117000000000004</c:v>
                </c:pt>
                <c:pt idx="8928">
                  <c:v>75.119</c:v>
                </c:pt>
                <c:pt idx="8929">
                  <c:v>75.119</c:v>
                </c:pt>
                <c:pt idx="8930">
                  <c:v>75.119</c:v>
                </c:pt>
                <c:pt idx="8931">
                  <c:v>75.114999999999995</c:v>
                </c:pt>
                <c:pt idx="8932">
                  <c:v>75.114999999999995</c:v>
                </c:pt>
                <c:pt idx="8933">
                  <c:v>75.119</c:v>
                </c:pt>
                <c:pt idx="8934">
                  <c:v>75.119</c:v>
                </c:pt>
                <c:pt idx="8935">
                  <c:v>75.126000000000005</c:v>
                </c:pt>
                <c:pt idx="8936">
                  <c:v>75.131</c:v>
                </c:pt>
                <c:pt idx="8937">
                  <c:v>75.137</c:v>
                </c:pt>
                <c:pt idx="8938">
                  <c:v>75.137</c:v>
                </c:pt>
                <c:pt idx="8939">
                  <c:v>75.14</c:v>
                </c:pt>
                <c:pt idx="8940">
                  <c:v>75.155000000000001</c:v>
                </c:pt>
                <c:pt idx="8941">
                  <c:v>75.158000000000001</c:v>
                </c:pt>
                <c:pt idx="8942">
                  <c:v>75.158000000000001</c:v>
                </c:pt>
                <c:pt idx="8943">
                  <c:v>75.168999999999997</c:v>
                </c:pt>
                <c:pt idx="8944">
                  <c:v>75.176000000000002</c:v>
                </c:pt>
                <c:pt idx="8945">
                  <c:v>75.176000000000002</c:v>
                </c:pt>
                <c:pt idx="8946">
                  <c:v>75.183000000000007</c:v>
                </c:pt>
                <c:pt idx="8947">
                  <c:v>75.183000000000007</c:v>
                </c:pt>
                <c:pt idx="8948">
                  <c:v>75.19</c:v>
                </c:pt>
                <c:pt idx="8949">
                  <c:v>75.183000000000007</c:v>
                </c:pt>
                <c:pt idx="8950">
                  <c:v>75.194000000000003</c:v>
                </c:pt>
                <c:pt idx="8951">
                  <c:v>75.198999999999998</c:v>
                </c:pt>
                <c:pt idx="8952">
                  <c:v>75.203999999999994</c:v>
                </c:pt>
                <c:pt idx="8953">
                  <c:v>75.215000000000003</c:v>
                </c:pt>
                <c:pt idx="8954">
                  <c:v>75.218999999999994</c:v>
                </c:pt>
                <c:pt idx="8955">
                  <c:v>75.215000000000003</c:v>
                </c:pt>
                <c:pt idx="8956">
                  <c:v>75.228999999999999</c:v>
                </c:pt>
                <c:pt idx="8957">
                  <c:v>75.227999999999994</c:v>
                </c:pt>
                <c:pt idx="8958">
                  <c:v>75.236999999999995</c:v>
                </c:pt>
                <c:pt idx="8959">
                  <c:v>75.239999999999995</c:v>
                </c:pt>
                <c:pt idx="8960">
                  <c:v>75.245000000000005</c:v>
                </c:pt>
                <c:pt idx="8961">
                  <c:v>75.247</c:v>
                </c:pt>
                <c:pt idx="8962">
                  <c:v>75.247</c:v>
                </c:pt>
                <c:pt idx="8963">
                  <c:v>75.245000000000005</c:v>
                </c:pt>
                <c:pt idx="8964">
                  <c:v>75.247</c:v>
                </c:pt>
                <c:pt idx="8965">
                  <c:v>75.254000000000005</c:v>
                </c:pt>
                <c:pt idx="8966">
                  <c:v>75.251000000000005</c:v>
                </c:pt>
                <c:pt idx="8967">
                  <c:v>75.247</c:v>
                </c:pt>
                <c:pt idx="8968">
                  <c:v>75.239999999999995</c:v>
                </c:pt>
                <c:pt idx="8969">
                  <c:v>75.251000000000005</c:v>
                </c:pt>
                <c:pt idx="8970">
                  <c:v>75.254000000000005</c:v>
                </c:pt>
                <c:pt idx="8971">
                  <c:v>75.257999999999996</c:v>
                </c:pt>
                <c:pt idx="8972">
                  <c:v>75.260000000000005</c:v>
                </c:pt>
                <c:pt idx="8973">
                  <c:v>75.257999999999996</c:v>
                </c:pt>
                <c:pt idx="8974">
                  <c:v>75.260999999999996</c:v>
                </c:pt>
                <c:pt idx="8975">
                  <c:v>75.272000000000006</c:v>
                </c:pt>
                <c:pt idx="8976">
                  <c:v>75.278999999999996</c:v>
                </c:pt>
                <c:pt idx="8977">
                  <c:v>75.283000000000001</c:v>
                </c:pt>
                <c:pt idx="8978">
                  <c:v>75.287999999999997</c:v>
                </c:pt>
                <c:pt idx="8979">
                  <c:v>75.301000000000002</c:v>
                </c:pt>
                <c:pt idx="8980">
                  <c:v>75.296999999999997</c:v>
                </c:pt>
                <c:pt idx="8981">
                  <c:v>75.31</c:v>
                </c:pt>
                <c:pt idx="8982">
                  <c:v>75.311000000000007</c:v>
                </c:pt>
                <c:pt idx="8983">
                  <c:v>75.325999999999993</c:v>
                </c:pt>
                <c:pt idx="8984">
                  <c:v>75.332999999999998</c:v>
                </c:pt>
                <c:pt idx="8985">
                  <c:v>75.346999999999994</c:v>
                </c:pt>
                <c:pt idx="8986">
                  <c:v>75.358000000000004</c:v>
                </c:pt>
                <c:pt idx="8987">
                  <c:v>75.358000000000004</c:v>
                </c:pt>
                <c:pt idx="8988">
                  <c:v>75.358000000000004</c:v>
                </c:pt>
                <c:pt idx="8989">
                  <c:v>75.364999999999995</c:v>
                </c:pt>
                <c:pt idx="8990">
                  <c:v>75.376000000000005</c:v>
                </c:pt>
                <c:pt idx="8991">
                  <c:v>75.379000000000005</c:v>
                </c:pt>
                <c:pt idx="8992">
                  <c:v>75.379000000000005</c:v>
                </c:pt>
                <c:pt idx="8993">
                  <c:v>75.385000000000005</c:v>
                </c:pt>
                <c:pt idx="8994">
                  <c:v>75.385999999999996</c:v>
                </c:pt>
                <c:pt idx="8995">
                  <c:v>75.397000000000006</c:v>
                </c:pt>
                <c:pt idx="8996">
                  <c:v>75.406000000000006</c:v>
                </c:pt>
                <c:pt idx="8997">
                  <c:v>75.408000000000001</c:v>
                </c:pt>
                <c:pt idx="8998">
                  <c:v>75.418000000000006</c:v>
                </c:pt>
                <c:pt idx="8999">
                  <c:v>75.429000000000002</c:v>
                </c:pt>
                <c:pt idx="9000">
                  <c:v>75.436000000000007</c:v>
                </c:pt>
                <c:pt idx="9001">
                  <c:v>75.44</c:v>
                </c:pt>
                <c:pt idx="9002">
                  <c:v>75.459999999999994</c:v>
                </c:pt>
                <c:pt idx="9003">
                  <c:v>75.460999999999999</c:v>
                </c:pt>
                <c:pt idx="9004">
                  <c:v>75.465000000000003</c:v>
                </c:pt>
                <c:pt idx="9005">
                  <c:v>75.471999999999994</c:v>
                </c:pt>
                <c:pt idx="9006">
                  <c:v>75.483000000000004</c:v>
                </c:pt>
                <c:pt idx="9007">
                  <c:v>75.486000000000004</c:v>
                </c:pt>
                <c:pt idx="9008">
                  <c:v>75.501000000000005</c:v>
                </c:pt>
                <c:pt idx="9009">
                  <c:v>75.507999999999996</c:v>
                </c:pt>
                <c:pt idx="9010">
                  <c:v>75.518000000000001</c:v>
                </c:pt>
                <c:pt idx="9011">
                  <c:v>75.527000000000001</c:v>
                </c:pt>
                <c:pt idx="9012">
                  <c:v>75.546999999999997</c:v>
                </c:pt>
                <c:pt idx="9013">
                  <c:v>75.540000000000006</c:v>
                </c:pt>
                <c:pt idx="9014">
                  <c:v>75.561000000000007</c:v>
                </c:pt>
                <c:pt idx="9015">
                  <c:v>75.575999999999993</c:v>
                </c:pt>
                <c:pt idx="9016">
                  <c:v>75.575999999999993</c:v>
                </c:pt>
                <c:pt idx="9017">
                  <c:v>75.585999999999999</c:v>
                </c:pt>
                <c:pt idx="9018">
                  <c:v>75.596999999999994</c:v>
                </c:pt>
                <c:pt idx="9019">
                  <c:v>75.593000000000004</c:v>
                </c:pt>
                <c:pt idx="9020">
                  <c:v>75.596999999999994</c:v>
                </c:pt>
                <c:pt idx="9021">
                  <c:v>75.603999999999999</c:v>
                </c:pt>
                <c:pt idx="9022">
                  <c:v>75.614999999999995</c:v>
                </c:pt>
                <c:pt idx="9023">
                  <c:v>75.617999999999995</c:v>
                </c:pt>
                <c:pt idx="9024">
                  <c:v>75.629000000000005</c:v>
                </c:pt>
                <c:pt idx="9025">
                  <c:v>75.64</c:v>
                </c:pt>
                <c:pt idx="9026">
                  <c:v>75.652000000000001</c:v>
                </c:pt>
                <c:pt idx="9027">
                  <c:v>75.668000000000006</c:v>
                </c:pt>
                <c:pt idx="9028">
                  <c:v>75.671999999999997</c:v>
                </c:pt>
                <c:pt idx="9029">
                  <c:v>75.683000000000007</c:v>
                </c:pt>
                <c:pt idx="9030">
                  <c:v>75.683000000000007</c:v>
                </c:pt>
                <c:pt idx="9031">
                  <c:v>75.692999999999998</c:v>
                </c:pt>
                <c:pt idx="9032">
                  <c:v>75.692999999999998</c:v>
                </c:pt>
                <c:pt idx="9033">
                  <c:v>75.692999999999998</c:v>
                </c:pt>
                <c:pt idx="9034">
                  <c:v>75.697000000000003</c:v>
                </c:pt>
                <c:pt idx="9035">
                  <c:v>75.709000000000003</c:v>
                </c:pt>
                <c:pt idx="9036">
                  <c:v>75.707999999999998</c:v>
                </c:pt>
                <c:pt idx="9037">
                  <c:v>75.710999999999999</c:v>
                </c:pt>
                <c:pt idx="9038">
                  <c:v>75.718000000000004</c:v>
                </c:pt>
                <c:pt idx="9039">
                  <c:v>75.724999999999994</c:v>
                </c:pt>
                <c:pt idx="9040">
                  <c:v>75.724999999999994</c:v>
                </c:pt>
                <c:pt idx="9041">
                  <c:v>75.730999999999995</c:v>
                </c:pt>
                <c:pt idx="9042">
                  <c:v>75.739999999999995</c:v>
                </c:pt>
                <c:pt idx="9043">
                  <c:v>75.728999999999999</c:v>
                </c:pt>
                <c:pt idx="9044">
                  <c:v>75.738</c:v>
                </c:pt>
                <c:pt idx="9045">
                  <c:v>75.754000000000005</c:v>
                </c:pt>
                <c:pt idx="9046">
                  <c:v>75.754000000000005</c:v>
                </c:pt>
                <c:pt idx="9047">
                  <c:v>75.772000000000006</c:v>
                </c:pt>
                <c:pt idx="9048">
                  <c:v>75.772000000000006</c:v>
                </c:pt>
                <c:pt idx="9049">
                  <c:v>75.775000000000006</c:v>
                </c:pt>
                <c:pt idx="9050">
                  <c:v>75.787999999999997</c:v>
                </c:pt>
                <c:pt idx="9051">
                  <c:v>75.790000000000006</c:v>
                </c:pt>
                <c:pt idx="9052">
                  <c:v>75.807000000000002</c:v>
                </c:pt>
                <c:pt idx="9053">
                  <c:v>75.825000000000003</c:v>
                </c:pt>
                <c:pt idx="9054">
                  <c:v>75.843000000000004</c:v>
                </c:pt>
                <c:pt idx="9055">
                  <c:v>75.843000000000004</c:v>
                </c:pt>
                <c:pt idx="9056">
                  <c:v>75.856999999999999</c:v>
                </c:pt>
                <c:pt idx="9057">
                  <c:v>75.867999999999995</c:v>
                </c:pt>
                <c:pt idx="9058">
                  <c:v>75.872</c:v>
                </c:pt>
                <c:pt idx="9059">
                  <c:v>75.888000000000005</c:v>
                </c:pt>
                <c:pt idx="9060">
                  <c:v>75.897000000000006</c:v>
                </c:pt>
                <c:pt idx="9061">
                  <c:v>75.900000000000006</c:v>
                </c:pt>
                <c:pt idx="9062">
                  <c:v>75.906999999999996</c:v>
                </c:pt>
                <c:pt idx="9063">
                  <c:v>75.918000000000006</c:v>
                </c:pt>
                <c:pt idx="9064">
                  <c:v>75.921999999999997</c:v>
                </c:pt>
                <c:pt idx="9065">
                  <c:v>75.918000000000006</c:v>
                </c:pt>
                <c:pt idx="9066">
                  <c:v>75.918000000000006</c:v>
                </c:pt>
                <c:pt idx="9067">
                  <c:v>75.921999999999997</c:v>
                </c:pt>
                <c:pt idx="9068">
                  <c:v>75.92</c:v>
                </c:pt>
                <c:pt idx="9069">
                  <c:v>75.918000000000006</c:v>
                </c:pt>
                <c:pt idx="9070">
                  <c:v>75.921999999999997</c:v>
                </c:pt>
                <c:pt idx="9071">
                  <c:v>75.888999999999996</c:v>
                </c:pt>
                <c:pt idx="9072">
                  <c:v>75.896000000000001</c:v>
                </c:pt>
                <c:pt idx="9073">
                  <c:v>75.885999999999996</c:v>
                </c:pt>
                <c:pt idx="9074">
                  <c:v>75.884</c:v>
                </c:pt>
                <c:pt idx="9075">
                  <c:v>75.870999999999995</c:v>
                </c:pt>
                <c:pt idx="9076">
                  <c:v>75.867999999999995</c:v>
                </c:pt>
                <c:pt idx="9077">
                  <c:v>75.867999999999995</c:v>
                </c:pt>
                <c:pt idx="9078">
                  <c:v>75.870999999999995</c:v>
                </c:pt>
                <c:pt idx="9079">
                  <c:v>75.864000000000004</c:v>
                </c:pt>
                <c:pt idx="9080">
                  <c:v>75.867999999999995</c:v>
                </c:pt>
                <c:pt idx="9081">
                  <c:v>75.864000000000004</c:v>
                </c:pt>
                <c:pt idx="9082">
                  <c:v>75.856999999999999</c:v>
                </c:pt>
                <c:pt idx="9083">
                  <c:v>75.846000000000004</c:v>
                </c:pt>
                <c:pt idx="9084">
                  <c:v>75.849999999999994</c:v>
                </c:pt>
                <c:pt idx="9085">
                  <c:v>75.838999999999999</c:v>
                </c:pt>
                <c:pt idx="9086">
                  <c:v>75.83</c:v>
                </c:pt>
                <c:pt idx="9087">
                  <c:v>75.813999999999993</c:v>
                </c:pt>
                <c:pt idx="9088">
                  <c:v>75.813999999999993</c:v>
                </c:pt>
                <c:pt idx="9089">
                  <c:v>75.811999999999998</c:v>
                </c:pt>
                <c:pt idx="9090">
                  <c:v>75.802999999999997</c:v>
                </c:pt>
                <c:pt idx="9091">
                  <c:v>75.802999999999997</c:v>
                </c:pt>
                <c:pt idx="9092">
                  <c:v>75.799000000000007</c:v>
                </c:pt>
                <c:pt idx="9093">
                  <c:v>75.807000000000002</c:v>
                </c:pt>
                <c:pt idx="9094">
                  <c:v>75.802999999999997</c:v>
                </c:pt>
                <c:pt idx="9095">
                  <c:v>75.796000000000006</c:v>
                </c:pt>
                <c:pt idx="9096">
                  <c:v>75.792000000000002</c:v>
                </c:pt>
                <c:pt idx="9097">
                  <c:v>75.787999999999997</c:v>
                </c:pt>
                <c:pt idx="9098">
                  <c:v>75.778000000000006</c:v>
                </c:pt>
                <c:pt idx="9099">
                  <c:v>75.774000000000001</c:v>
                </c:pt>
                <c:pt idx="9100">
                  <c:v>75.763000000000005</c:v>
                </c:pt>
                <c:pt idx="9101">
                  <c:v>75.756</c:v>
                </c:pt>
                <c:pt idx="9102">
                  <c:v>75.763000000000005</c:v>
                </c:pt>
                <c:pt idx="9103">
                  <c:v>75.760000000000005</c:v>
                </c:pt>
                <c:pt idx="9104">
                  <c:v>75.756</c:v>
                </c:pt>
                <c:pt idx="9105">
                  <c:v>75.763000000000005</c:v>
                </c:pt>
                <c:pt idx="9106">
                  <c:v>75.77</c:v>
                </c:pt>
                <c:pt idx="9107">
                  <c:v>75.774000000000001</c:v>
                </c:pt>
                <c:pt idx="9108">
                  <c:v>75.766999999999996</c:v>
                </c:pt>
                <c:pt idx="9109">
                  <c:v>75.77</c:v>
                </c:pt>
                <c:pt idx="9110">
                  <c:v>75.766999999999996</c:v>
                </c:pt>
                <c:pt idx="9111">
                  <c:v>75.77</c:v>
                </c:pt>
                <c:pt idx="9112">
                  <c:v>75.781000000000006</c:v>
                </c:pt>
                <c:pt idx="9113">
                  <c:v>75.774000000000001</c:v>
                </c:pt>
                <c:pt idx="9114">
                  <c:v>75.774000000000001</c:v>
                </c:pt>
                <c:pt idx="9115">
                  <c:v>75.77</c:v>
                </c:pt>
                <c:pt idx="9116">
                  <c:v>75.763000000000005</c:v>
                </c:pt>
                <c:pt idx="9117">
                  <c:v>75.77</c:v>
                </c:pt>
                <c:pt idx="9118">
                  <c:v>75.766999999999996</c:v>
                </c:pt>
                <c:pt idx="9119">
                  <c:v>75.778999999999996</c:v>
                </c:pt>
                <c:pt idx="9120">
                  <c:v>75.784000000000006</c:v>
                </c:pt>
                <c:pt idx="9121">
                  <c:v>75.784000000000006</c:v>
                </c:pt>
                <c:pt idx="9122">
                  <c:v>75.802000000000007</c:v>
                </c:pt>
                <c:pt idx="9123">
                  <c:v>75.81</c:v>
                </c:pt>
                <c:pt idx="9124">
                  <c:v>75.808999999999997</c:v>
                </c:pt>
                <c:pt idx="9125">
                  <c:v>75.817999999999998</c:v>
                </c:pt>
                <c:pt idx="9126">
                  <c:v>75.816999999999993</c:v>
                </c:pt>
                <c:pt idx="9127">
                  <c:v>75.826999999999998</c:v>
                </c:pt>
                <c:pt idx="9128">
                  <c:v>75.826999999999998</c:v>
                </c:pt>
                <c:pt idx="9129">
                  <c:v>75.826999999999998</c:v>
                </c:pt>
                <c:pt idx="9130">
                  <c:v>75.834000000000003</c:v>
                </c:pt>
                <c:pt idx="9131">
                  <c:v>75.843000000000004</c:v>
                </c:pt>
                <c:pt idx="9132">
                  <c:v>75.863</c:v>
                </c:pt>
                <c:pt idx="9133">
                  <c:v>75.863</c:v>
                </c:pt>
                <c:pt idx="9134">
                  <c:v>75.876999999999995</c:v>
                </c:pt>
                <c:pt idx="9135">
                  <c:v>75.891999999999996</c:v>
                </c:pt>
                <c:pt idx="9136">
                  <c:v>75.894999999999996</c:v>
                </c:pt>
                <c:pt idx="9137">
                  <c:v>75.908000000000001</c:v>
                </c:pt>
                <c:pt idx="9138">
                  <c:v>75.912999999999997</c:v>
                </c:pt>
                <c:pt idx="9139">
                  <c:v>75.917000000000002</c:v>
                </c:pt>
                <c:pt idx="9140">
                  <c:v>75.92</c:v>
                </c:pt>
                <c:pt idx="9141">
                  <c:v>75.924000000000007</c:v>
                </c:pt>
                <c:pt idx="9142">
                  <c:v>75.927000000000007</c:v>
                </c:pt>
                <c:pt idx="9143">
                  <c:v>75.930999999999997</c:v>
                </c:pt>
                <c:pt idx="9144">
                  <c:v>75.944999999999993</c:v>
                </c:pt>
                <c:pt idx="9145">
                  <c:v>75.944999999999993</c:v>
                </c:pt>
                <c:pt idx="9146">
                  <c:v>75.962999999999994</c:v>
                </c:pt>
                <c:pt idx="9147">
                  <c:v>75.97</c:v>
                </c:pt>
                <c:pt idx="9148">
                  <c:v>75.97</c:v>
                </c:pt>
                <c:pt idx="9149">
                  <c:v>75.988</c:v>
                </c:pt>
                <c:pt idx="9150">
                  <c:v>75.995000000000005</c:v>
                </c:pt>
                <c:pt idx="9151">
                  <c:v>76.006</c:v>
                </c:pt>
                <c:pt idx="9152">
                  <c:v>76.016999999999996</c:v>
                </c:pt>
                <c:pt idx="9153">
                  <c:v>76.02</c:v>
                </c:pt>
                <c:pt idx="9154">
                  <c:v>76.034000000000006</c:v>
                </c:pt>
                <c:pt idx="9155">
                  <c:v>76.034000000000006</c:v>
                </c:pt>
                <c:pt idx="9156">
                  <c:v>76.037999999999997</c:v>
                </c:pt>
                <c:pt idx="9157">
                  <c:v>76.045000000000002</c:v>
                </c:pt>
                <c:pt idx="9158">
                  <c:v>76.058000000000007</c:v>
                </c:pt>
                <c:pt idx="9159">
                  <c:v>76.066999999999993</c:v>
                </c:pt>
                <c:pt idx="9160">
                  <c:v>76.066999999999993</c:v>
                </c:pt>
                <c:pt idx="9161">
                  <c:v>76.081000000000003</c:v>
                </c:pt>
                <c:pt idx="9162">
                  <c:v>76.090999999999994</c:v>
                </c:pt>
                <c:pt idx="9163">
                  <c:v>76.087999999999994</c:v>
                </c:pt>
                <c:pt idx="9164">
                  <c:v>76.12</c:v>
                </c:pt>
                <c:pt idx="9165">
                  <c:v>76.131</c:v>
                </c:pt>
                <c:pt idx="9166">
                  <c:v>76.144999999999996</c:v>
                </c:pt>
                <c:pt idx="9167">
                  <c:v>76.147000000000006</c:v>
                </c:pt>
                <c:pt idx="9168">
                  <c:v>76.152000000000001</c:v>
                </c:pt>
                <c:pt idx="9169">
                  <c:v>76.159000000000006</c:v>
                </c:pt>
                <c:pt idx="9170">
                  <c:v>76.165000000000006</c:v>
                </c:pt>
                <c:pt idx="9171">
                  <c:v>76.17</c:v>
                </c:pt>
                <c:pt idx="9172">
                  <c:v>76.167000000000002</c:v>
                </c:pt>
                <c:pt idx="9173">
                  <c:v>76.180999999999997</c:v>
                </c:pt>
                <c:pt idx="9174">
                  <c:v>76.174000000000007</c:v>
                </c:pt>
                <c:pt idx="9175">
                  <c:v>76.183999999999997</c:v>
                </c:pt>
                <c:pt idx="9176">
                  <c:v>76.19</c:v>
                </c:pt>
                <c:pt idx="9177">
                  <c:v>76.191000000000003</c:v>
                </c:pt>
                <c:pt idx="9178">
                  <c:v>76.188000000000002</c:v>
                </c:pt>
                <c:pt idx="9179">
                  <c:v>76.201999999999998</c:v>
                </c:pt>
                <c:pt idx="9180">
                  <c:v>76.194999999999993</c:v>
                </c:pt>
                <c:pt idx="9181">
                  <c:v>76.197999999999993</c:v>
                </c:pt>
                <c:pt idx="9182">
                  <c:v>76.197999999999993</c:v>
                </c:pt>
                <c:pt idx="9183">
                  <c:v>76.191000000000003</c:v>
                </c:pt>
                <c:pt idx="9184">
                  <c:v>76.201999999999998</c:v>
                </c:pt>
                <c:pt idx="9185">
                  <c:v>76.201999999999998</c:v>
                </c:pt>
                <c:pt idx="9186">
                  <c:v>76.194999999999993</c:v>
                </c:pt>
                <c:pt idx="9187">
                  <c:v>76.197999999999993</c:v>
                </c:pt>
                <c:pt idx="9188">
                  <c:v>76.194999999999993</c:v>
                </c:pt>
                <c:pt idx="9189">
                  <c:v>76.191000000000003</c:v>
                </c:pt>
                <c:pt idx="9190">
                  <c:v>76.194999999999993</c:v>
                </c:pt>
                <c:pt idx="9191">
                  <c:v>76.195999999999998</c:v>
                </c:pt>
                <c:pt idx="9192">
                  <c:v>76.186999999999998</c:v>
                </c:pt>
                <c:pt idx="9193">
                  <c:v>76.197999999999993</c:v>
                </c:pt>
                <c:pt idx="9194">
                  <c:v>76.186000000000007</c:v>
                </c:pt>
                <c:pt idx="9195">
                  <c:v>76.194000000000003</c:v>
                </c:pt>
                <c:pt idx="9196">
                  <c:v>76.186999999999998</c:v>
                </c:pt>
                <c:pt idx="9197">
                  <c:v>76.191000000000003</c:v>
                </c:pt>
                <c:pt idx="9198">
                  <c:v>76.197999999999993</c:v>
                </c:pt>
                <c:pt idx="9199">
                  <c:v>76.183999999999997</c:v>
                </c:pt>
                <c:pt idx="9200">
                  <c:v>76.188999999999993</c:v>
                </c:pt>
                <c:pt idx="9201">
                  <c:v>76.183999999999997</c:v>
                </c:pt>
                <c:pt idx="9202">
                  <c:v>76.176000000000002</c:v>
                </c:pt>
                <c:pt idx="9203">
                  <c:v>76.191000000000003</c:v>
                </c:pt>
                <c:pt idx="9204">
                  <c:v>76.194000000000003</c:v>
                </c:pt>
                <c:pt idx="9205">
                  <c:v>76.200999999999993</c:v>
                </c:pt>
                <c:pt idx="9206">
                  <c:v>76.204999999999998</c:v>
                </c:pt>
                <c:pt idx="9207">
                  <c:v>76.215999999999994</c:v>
                </c:pt>
                <c:pt idx="9208">
                  <c:v>76.218999999999994</c:v>
                </c:pt>
                <c:pt idx="9209">
                  <c:v>76.209999999999994</c:v>
                </c:pt>
                <c:pt idx="9210">
                  <c:v>76.23</c:v>
                </c:pt>
                <c:pt idx="9211">
                  <c:v>76.225999999999999</c:v>
                </c:pt>
                <c:pt idx="9212">
                  <c:v>76.242999999999995</c:v>
                </c:pt>
                <c:pt idx="9213">
                  <c:v>76.254999999999995</c:v>
                </c:pt>
                <c:pt idx="9214">
                  <c:v>76.254999999999995</c:v>
                </c:pt>
                <c:pt idx="9215">
                  <c:v>76.268000000000001</c:v>
                </c:pt>
                <c:pt idx="9216">
                  <c:v>76.266000000000005</c:v>
                </c:pt>
                <c:pt idx="9217">
                  <c:v>76.262</c:v>
                </c:pt>
                <c:pt idx="9218">
                  <c:v>76.284000000000006</c:v>
                </c:pt>
                <c:pt idx="9219">
                  <c:v>76.287000000000006</c:v>
                </c:pt>
                <c:pt idx="9220">
                  <c:v>76.293999999999997</c:v>
                </c:pt>
                <c:pt idx="9221">
                  <c:v>76.296000000000006</c:v>
                </c:pt>
                <c:pt idx="9222">
                  <c:v>76.298000000000002</c:v>
                </c:pt>
                <c:pt idx="9223">
                  <c:v>76.298000000000002</c:v>
                </c:pt>
                <c:pt idx="9224">
                  <c:v>76.307000000000002</c:v>
                </c:pt>
                <c:pt idx="9225">
                  <c:v>76.308999999999997</c:v>
                </c:pt>
                <c:pt idx="9226">
                  <c:v>76.301000000000002</c:v>
                </c:pt>
                <c:pt idx="9227">
                  <c:v>76.305000000000007</c:v>
                </c:pt>
                <c:pt idx="9228">
                  <c:v>76.301000000000002</c:v>
                </c:pt>
                <c:pt idx="9229">
                  <c:v>76.305000000000007</c:v>
                </c:pt>
                <c:pt idx="9230">
                  <c:v>76.289000000000001</c:v>
                </c:pt>
                <c:pt idx="9231">
                  <c:v>76.287000000000006</c:v>
                </c:pt>
                <c:pt idx="9232">
                  <c:v>76.283000000000001</c:v>
                </c:pt>
                <c:pt idx="9233">
                  <c:v>76.28</c:v>
                </c:pt>
                <c:pt idx="9234">
                  <c:v>76.272000000000006</c:v>
                </c:pt>
                <c:pt idx="9235">
                  <c:v>76.262</c:v>
                </c:pt>
                <c:pt idx="9236">
                  <c:v>76.253</c:v>
                </c:pt>
                <c:pt idx="9237">
                  <c:v>76.244</c:v>
                </c:pt>
                <c:pt idx="9238">
                  <c:v>76.233000000000004</c:v>
                </c:pt>
                <c:pt idx="9239">
                  <c:v>76.218999999999994</c:v>
                </c:pt>
                <c:pt idx="9240">
                  <c:v>76.215000000000003</c:v>
                </c:pt>
                <c:pt idx="9241">
                  <c:v>76.200999999999993</c:v>
                </c:pt>
                <c:pt idx="9242">
                  <c:v>76.188000000000002</c:v>
                </c:pt>
                <c:pt idx="9243">
                  <c:v>76.179000000000002</c:v>
                </c:pt>
                <c:pt idx="9244">
                  <c:v>76.171999999999997</c:v>
                </c:pt>
                <c:pt idx="9245">
                  <c:v>76.150000000000006</c:v>
                </c:pt>
                <c:pt idx="9246">
                  <c:v>76.147000000000006</c:v>
                </c:pt>
                <c:pt idx="9247">
                  <c:v>76.135999999999996</c:v>
                </c:pt>
                <c:pt idx="9248">
                  <c:v>76.097999999999999</c:v>
                </c:pt>
                <c:pt idx="9249">
                  <c:v>76.096999999999994</c:v>
                </c:pt>
                <c:pt idx="9250">
                  <c:v>76.085999999999999</c:v>
                </c:pt>
                <c:pt idx="9251">
                  <c:v>76.052000000000007</c:v>
                </c:pt>
                <c:pt idx="9252">
                  <c:v>76.039000000000001</c:v>
                </c:pt>
                <c:pt idx="9253">
                  <c:v>76.036000000000001</c:v>
                </c:pt>
                <c:pt idx="9254">
                  <c:v>76.016000000000005</c:v>
                </c:pt>
                <c:pt idx="9255">
                  <c:v>76.003</c:v>
                </c:pt>
                <c:pt idx="9256">
                  <c:v>75.989000000000004</c:v>
                </c:pt>
                <c:pt idx="9257">
                  <c:v>75.963999999999999</c:v>
                </c:pt>
                <c:pt idx="9258">
                  <c:v>75.941999999999993</c:v>
                </c:pt>
                <c:pt idx="9259">
                  <c:v>75.932000000000002</c:v>
                </c:pt>
                <c:pt idx="9260">
                  <c:v>75.921000000000006</c:v>
                </c:pt>
                <c:pt idx="9261">
                  <c:v>75.91</c:v>
                </c:pt>
                <c:pt idx="9262">
                  <c:v>75.899000000000001</c:v>
                </c:pt>
                <c:pt idx="9263">
                  <c:v>75.88</c:v>
                </c:pt>
                <c:pt idx="9264">
                  <c:v>75.878</c:v>
                </c:pt>
                <c:pt idx="9265">
                  <c:v>75.86</c:v>
                </c:pt>
                <c:pt idx="9266">
                  <c:v>75.855999999999995</c:v>
                </c:pt>
                <c:pt idx="9267">
                  <c:v>75.86</c:v>
                </c:pt>
                <c:pt idx="9268">
                  <c:v>75.855999999999995</c:v>
                </c:pt>
                <c:pt idx="9269">
                  <c:v>75.861999999999995</c:v>
                </c:pt>
                <c:pt idx="9270">
                  <c:v>75.855999999999995</c:v>
                </c:pt>
                <c:pt idx="9271">
                  <c:v>75.852000000000004</c:v>
                </c:pt>
                <c:pt idx="9272">
                  <c:v>75.855999999999995</c:v>
                </c:pt>
                <c:pt idx="9273">
                  <c:v>75.863</c:v>
                </c:pt>
                <c:pt idx="9274">
                  <c:v>75.867000000000004</c:v>
                </c:pt>
                <c:pt idx="9275">
                  <c:v>75.864999999999995</c:v>
                </c:pt>
                <c:pt idx="9276">
                  <c:v>75.867000000000004</c:v>
                </c:pt>
                <c:pt idx="9277">
                  <c:v>75.873999999999995</c:v>
                </c:pt>
                <c:pt idx="9278">
                  <c:v>75.885000000000005</c:v>
                </c:pt>
                <c:pt idx="9279">
                  <c:v>75.899000000000001</c:v>
                </c:pt>
                <c:pt idx="9280">
                  <c:v>75.906000000000006</c:v>
                </c:pt>
                <c:pt idx="9281">
                  <c:v>75.918000000000006</c:v>
                </c:pt>
                <c:pt idx="9282">
                  <c:v>75.92</c:v>
                </c:pt>
                <c:pt idx="9283">
                  <c:v>75.92</c:v>
                </c:pt>
                <c:pt idx="9284">
                  <c:v>75.927000000000007</c:v>
                </c:pt>
                <c:pt idx="9285">
                  <c:v>75.930999999999997</c:v>
                </c:pt>
                <c:pt idx="9286">
                  <c:v>75.924000000000007</c:v>
                </c:pt>
                <c:pt idx="9287">
                  <c:v>75.94</c:v>
                </c:pt>
                <c:pt idx="9288">
                  <c:v>75.951999999999998</c:v>
                </c:pt>
                <c:pt idx="9289">
                  <c:v>75.956000000000003</c:v>
                </c:pt>
                <c:pt idx="9290">
                  <c:v>75.959000000000003</c:v>
                </c:pt>
                <c:pt idx="9291">
                  <c:v>75.962999999999994</c:v>
                </c:pt>
                <c:pt idx="9292">
                  <c:v>75.97</c:v>
                </c:pt>
                <c:pt idx="9293">
                  <c:v>75.980999999999995</c:v>
                </c:pt>
                <c:pt idx="9294">
                  <c:v>75.983999999999995</c:v>
                </c:pt>
                <c:pt idx="9295">
                  <c:v>75.992000000000004</c:v>
                </c:pt>
                <c:pt idx="9296">
                  <c:v>75.992999999999995</c:v>
                </c:pt>
                <c:pt idx="9297">
                  <c:v>76.001999999999995</c:v>
                </c:pt>
                <c:pt idx="9298">
                  <c:v>75.995000000000005</c:v>
                </c:pt>
                <c:pt idx="9299">
                  <c:v>76.013000000000005</c:v>
                </c:pt>
                <c:pt idx="9300">
                  <c:v>76.02</c:v>
                </c:pt>
                <c:pt idx="9301">
                  <c:v>76.016999999999996</c:v>
                </c:pt>
                <c:pt idx="9302">
                  <c:v>76.027000000000001</c:v>
                </c:pt>
                <c:pt idx="9303">
                  <c:v>76.031000000000006</c:v>
                </c:pt>
                <c:pt idx="9304">
                  <c:v>76.024000000000001</c:v>
                </c:pt>
                <c:pt idx="9305">
                  <c:v>76.036000000000001</c:v>
                </c:pt>
                <c:pt idx="9306">
                  <c:v>76.045000000000002</c:v>
                </c:pt>
                <c:pt idx="9307">
                  <c:v>76.037999999999997</c:v>
                </c:pt>
                <c:pt idx="9308">
                  <c:v>76.05</c:v>
                </c:pt>
                <c:pt idx="9309">
                  <c:v>76.045000000000002</c:v>
                </c:pt>
                <c:pt idx="9310">
                  <c:v>76.052000000000007</c:v>
                </c:pt>
                <c:pt idx="9311">
                  <c:v>76.055999999999997</c:v>
                </c:pt>
                <c:pt idx="9312">
                  <c:v>76.055999999999997</c:v>
                </c:pt>
                <c:pt idx="9313">
                  <c:v>76.063000000000002</c:v>
                </c:pt>
                <c:pt idx="9314">
                  <c:v>76.072000000000003</c:v>
                </c:pt>
                <c:pt idx="9315">
                  <c:v>76.081000000000003</c:v>
                </c:pt>
                <c:pt idx="9316">
                  <c:v>76.069999999999993</c:v>
                </c:pt>
                <c:pt idx="9317">
                  <c:v>76.08</c:v>
                </c:pt>
                <c:pt idx="9318">
                  <c:v>76.084000000000003</c:v>
                </c:pt>
                <c:pt idx="9319">
                  <c:v>76.087999999999994</c:v>
                </c:pt>
                <c:pt idx="9320">
                  <c:v>76.081999999999994</c:v>
                </c:pt>
                <c:pt idx="9321">
                  <c:v>76.090999999999994</c:v>
                </c:pt>
                <c:pt idx="9322">
                  <c:v>76.087999999999994</c:v>
                </c:pt>
                <c:pt idx="9323">
                  <c:v>76.094999999999999</c:v>
                </c:pt>
                <c:pt idx="9324">
                  <c:v>76.097999999999999</c:v>
                </c:pt>
                <c:pt idx="9325">
                  <c:v>76.097999999999999</c:v>
                </c:pt>
                <c:pt idx="9326">
                  <c:v>76.103999999999999</c:v>
                </c:pt>
                <c:pt idx="9327">
                  <c:v>76.102000000000004</c:v>
                </c:pt>
                <c:pt idx="9328">
                  <c:v>76.090999999999994</c:v>
                </c:pt>
                <c:pt idx="9329">
                  <c:v>76.114000000000004</c:v>
                </c:pt>
                <c:pt idx="9330">
                  <c:v>76.113</c:v>
                </c:pt>
                <c:pt idx="9331">
                  <c:v>76.108999999999995</c:v>
                </c:pt>
                <c:pt idx="9332">
                  <c:v>76.114000000000004</c:v>
                </c:pt>
                <c:pt idx="9333">
                  <c:v>76.116</c:v>
                </c:pt>
                <c:pt idx="9334">
                  <c:v>76.116</c:v>
                </c:pt>
                <c:pt idx="9335">
                  <c:v>76.114000000000004</c:v>
                </c:pt>
                <c:pt idx="9336">
                  <c:v>76.116</c:v>
                </c:pt>
                <c:pt idx="9337">
                  <c:v>76.119</c:v>
                </c:pt>
                <c:pt idx="9338">
                  <c:v>76.116</c:v>
                </c:pt>
                <c:pt idx="9339">
                  <c:v>76.111999999999995</c:v>
                </c:pt>
                <c:pt idx="9340">
                  <c:v>76.111999999999995</c:v>
                </c:pt>
                <c:pt idx="9341">
                  <c:v>76.114000000000004</c:v>
                </c:pt>
                <c:pt idx="9342">
                  <c:v>76.108999999999995</c:v>
                </c:pt>
                <c:pt idx="9343">
                  <c:v>76.108999999999995</c:v>
                </c:pt>
                <c:pt idx="9344">
                  <c:v>76.111999999999995</c:v>
                </c:pt>
                <c:pt idx="9345">
                  <c:v>76.105000000000004</c:v>
                </c:pt>
                <c:pt idx="9346">
                  <c:v>76.108000000000004</c:v>
                </c:pt>
                <c:pt idx="9347">
                  <c:v>76.114000000000004</c:v>
                </c:pt>
                <c:pt idx="9348">
                  <c:v>76.111999999999995</c:v>
                </c:pt>
                <c:pt idx="9349">
                  <c:v>76.108000000000004</c:v>
                </c:pt>
                <c:pt idx="9350">
                  <c:v>76.108000000000004</c:v>
                </c:pt>
                <c:pt idx="9351">
                  <c:v>76.108000000000004</c:v>
                </c:pt>
                <c:pt idx="9352">
                  <c:v>76.108000000000004</c:v>
                </c:pt>
                <c:pt idx="9353">
                  <c:v>76.102999999999994</c:v>
                </c:pt>
                <c:pt idx="9354">
                  <c:v>76.108000000000004</c:v>
                </c:pt>
                <c:pt idx="9355">
                  <c:v>76.100999999999999</c:v>
                </c:pt>
                <c:pt idx="9356">
                  <c:v>76.102999999999994</c:v>
                </c:pt>
                <c:pt idx="9357">
                  <c:v>76.096999999999994</c:v>
                </c:pt>
                <c:pt idx="9358">
                  <c:v>76.096999999999994</c:v>
                </c:pt>
                <c:pt idx="9359">
                  <c:v>76.082999999999998</c:v>
                </c:pt>
                <c:pt idx="9360">
                  <c:v>76.087000000000003</c:v>
                </c:pt>
                <c:pt idx="9361">
                  <c:v>76.087000000000003</c:v>
                </c:pt>
                <c:pt idx="9362">
                  <c:v>76.082999999999998</c:v>
                </c:pt>
                <c:pt idx="9363">
                  <c:v>76.082999999999998</c:v>
                </c:pt>
                <c:pt idx="9364">
                  <c:v>76.085999999999999</c:v>
                </c:pt>
                <c:pt idx="9365">
                  <c:v>76.082999999999998</c:v>
                </c:pt>
                <c:pt idx="9366">
                  <c:v>76.064999999999998</c:v>
                </c:pt>
                <c:pt idx="9367">
                  <c:v>76.075999999999993</c:v>
                </c:pt>
                <c:pt idx="9368">
                  <c:v>76.072000000000003</c:v>
                </c:pt>
                <c:pt idx="9369">
                  <c:v>76.072000000000003</c:v>
                </c:pt>
                <c:pt idx="9370">
                  <c:v>76.064999999999998</c:v>
                </c:pt>
                <c:pt idx="9371">
                  <c:v>76.061000000000007</c:v>
                </c:pt>
                <c:pt idx="9372">
                  <c:v>76.058000000000007</c:v>
                </c:pt>
                <c:pt idx="9373">
                  <c:v>76.067999999999998</c:v>
                </c:pt>
                <c:pt idx="9374">
                  <c:v>76.043000000000006</c:v>
                </c:pt>
                <c:pt idx="9375">
                  <c:v>76.036000000000001</c:v>
                </c:pt>
                <c:pt idx="9376">
                  <c:v>76.028999999999996</c:v>
                </c:pt>
                <c:pt idx="9377">
                  <c:v>76.027000000000001</c:v>
                </c:pt>
                <c:pt idx="9378">
                  <c:v>76.013999999999996</c:v>
                </c:pt>
                <c:pt idx="9379">
                  <c:v>76.025000000000006</c:v>
                </c:pt>
                <c:pt idx="9380">
                  <c:v>76.02</c:v>
                </c:pt>
                <c:pt idx="9381">
                  <c:v>76.003</c:v>
                </c:pt>
                <c:pt idx="9382">
                  <c:v>76</c:v>
                </c:pt>
                <c:pt idx="9383">
                  <c:v>75.994</c:v>
                </c:pt>
                <c:pt idx="9384">
                  <c:v>75.984999999999999</c:v>
                </c:pt>
                <c:pt idx="9385">
                  <c:v>75.992999999999995</c:v>
                </c:pt>
                <c:pt idx="9386">
                  <c:v>75.989000000000004</c:v>
                </c:pt>
                <c:pt idx="9387">
                  <c:v>75.981999999999999</c:v>
                </c:pt>
                <c:pt idx="9388">
                  <c:v>75.977999999999994</c:v>
                </c:pt>
                <c:pt idx="9389">
                  <c:v>75.981999999999999</c:v>
                </c:pt>
                <c:pt idx="9390">
                  <c:v>75.971000000000004</c:v>
                </c:pt>
                <c:pt idx="9391">
                  <c:v>75.974000000000004</c:v>
                </c:pt>
                <c:pt idx="9392">
                  <c:v>75.957999999999998</c:v>
                </c:pt>
                <c:pt idx="9393">
                  <c:v>75.953000000000003</c:v>
                </c:pt>
                <c:pt idx="9394">
                  <c:v>75.945999999999998</c:v>
                </c:pt>
                <c:pt idx="9395">
                  <c:v>75.936999999999998</c:v>
                </c:pt>
                <c:pt idx="9396">
                  <c:v>75.927999999999997</c:v>
                </c:pt>
                <c:pt idx="9397">
                  <c:v>75.927999999999997</c:v>
                </c:pt>
                <c:pt idx="9398">
                  <c:v>75.924000000000007</c:v>
                </c:pt>
                <c:pt idx="9399">
                  <c:v>75.927999999999997</c:v>
                </c:pt>
                <c:pt idx="9400">
                  <c:v>75.92</c:v>
                </c:pt>
                <c:pt idx="9401">
                  <c:v>75.906000000000006</c:v>
                </c:pt>
                <c:pt idx="9402">
                  <c:v>75.894999999999996</c:v>
                </c:pt>
                <c:pt idx="9403">
                  <c:v>75.894999999999996</c:v>
                </c:pt>
                <c:pt idx="9404">
                  <c:v>75.881</c:v>
                </c:pt>
                <c:pt idx="9405">
                  <c:v>75.876999999999995</c:v>
                </c:pt>
                <c:pt idx="9406">
                  <c:v>75.876999999999995</c:v>
                </c:pt>
                <c:pt idx="9407">
                  <c:v>75.87</c:v>
                </c:pt>
                <c:pt idx="9408">
                  <c:v>75.867000000000004</c:v>
                </c:pt>
                <c:pt idx="9409">
                  <c:v>75.858999999999995</c:v>
                </c:pt>
                <c:pt idx="9410">
                  <c:v>75.855999999999995</c:v>
                </c:pt>
                <c:pt idx="9411">
                  <c:v>75.844999999999999</c:v>
                </c:pt>
                <c:pt idx="9412">
                  <c:v>75.834000000000003</c:v>
                </c:pt>
                <c:pt idx="9413">
                  <c:v>75.826999999999998</c:v>
                </c:pt>
                <c:pt idx="9414">
                  <c:v>75.813000000000002</c:v>
                </c:pt>
                <c:pt idx="9415">
                  <c:v>75.813000000000002</c:v>
                </c:pt>
                <c:pt idx="9416">
                  <c:v>75.808999999999997</c:v>
                </c:pt>
                <c:pt idx="9417">
                  <c:v>75.802000000000007</c:v>
                </c:pt>
                <c:pt idx="9418">
                  <c:v>75.798000000000002</c:v>
                </c:pt>
                <c:pt idx="9419">
                  <c:v>75.778999999999996</c:v>
                </c:pt>
                <c:pt idx="9420">
                  <c:v>75.777000000000001</c:v>
                </c:pt>
                <c:pt idx="9421">
                  <c:v>75.772999999999996</c:v>
                </c:pt>
                <c:pt idx="9422">
                  <c:v>75.771000000000001</c:v>
                </c:pt>
                <c:pt idx="9423">
                  <c:v>75.769000000000005</c:v>
                </c:pt>
                <c:pt idx="9424">
                  <c:v>75.762</c:v>
                </c:pt>
                <c:pt idx="9425">
                  <c:v>75.748000000000005</c:v>
                </c:pt>
                <c:pt idx="9426">
                  <c:v>75.736999999999995</c:v>
                </c:pt>
                <c:pt idx="9427">
                  <c:v>75.73</c:v>
                </c:pt>
                <c:pt idx="9428">
                  <c:v>75.724999999999994</c:v>
                </c:pt>
                <c:pt idx="9429">
                  <c:v>75.722999999999999</c:v>
                </c:pt>
                <c:pt idx="9430">
                  <c:v>75.718999999999994</c:v>
                </c:pt>
                <c:pt idx="9431">
                  <c:v>75.706999999999994</c:v>
                </c:pt>
                <c:pt idx="9432">
                  <c:v>75.704999999999998</c:v>
                </c:pt>
                <c:pt idx="9433">
                  <c:v>75.712000000000003</c:v>
                </c:pt>
                <c:pt idx="9434">
                  <c:v>75.685000000000002</c:v>
                </c:pt>
                <c:pt idx="9435">
                  <c:v>75.676000000000002</c:v>
                </c:pt>
                <c:pt idx="9436">
                  <c:v>75.676000000000002</c:v>
                </c:pt>
                <c:pt idx="9437">
                  <c:v>75.650999999999996</c:v>
                </c:pt>
                <c:pt idx="9438">
                  <c:v>75.650999999999996</c:v>
                </c:pt>
                <c:pt idx="9439">
                  <c:v>75.644000000000005</c:v>
                </c:pt>
                <c:pt idx="9440">
                  <c:v>75.647000000000006</c:v>
                </c:pt>
                <c:pt idx="9441">
                  <c:v>75.64</c:v>
                </c:pt>
                <c:pt idx="9442">
                  <c:v>75.64</c:v>
                </c:pt>
                <c:pt idx="9443">
                  <c:v>75.632999999999996</c:v>
                </c:pt>
                <c:pt idx="9444">
                  <c:v>75.622</c:v>
                </c:pt>
                <c:pt idx="9445">
                  <c:v>75.614999999999995</c:v>
                </c:pt>
                <c:pt idx="9446">
                  <c:v>75.614999999999995</c:v>
                </c:pt>
                <c:pt idx="9447">
                  <c:v>75.608000000000004</c:v>
                </c:pt>
                <c:pt idx="9448">
                  <c:v>75.603999999999999</c:v>
                </c:pt>
                <c:pt idx="9449">
                  <c:v>75.602000000000004</c:v>
                </c:pt>
                <c:pt idx="9450">
                  <c:v>75.59</c:v>
                </c:pt>
                <c:pt idx="9451">
                  <c:v>75.585999999999999</c:v>
                </c:pt>
                <c:pt idx="9452">
                  <c:v>75.569999999999993</c:v>
                </c:pt>
                <c:pt idx="9453">
                  <c:v>75.567999999999998</c:v>
                </c:pt>
                <c:pt idx="9454">
                  <c:v>75.564999999999998</c:v>
                </c:pt>
                <c:pt idx="9455">
                  <c:v>75.558999999999997</c:v>
                </c:pt>
                <c:pt idx="9456">
                  <c:v>75.546999999999997</c:v>
                </c:pt>
                <c:pt idx="9457">
                  <c:v>75.546999999999997</c:v>
                </c:pt>
                <c:pt idx="9458">
                  <c:v>75.525000000000006</c:v>
                </c:pt>
                <c:pt idx="9459">
                  <c:v>75.525000000000006</c:v>
                </c:pt>
                <c:pt idx="9460">
                  <c:v>75.525000000000006</c:v>
                </c:pt>
                <c:pt idx="9461">
                  <c:v>75.518000000000001</c:v>
                </c:pt>
                <c:pt idx="9462">
                  <c:v>75.518000000000001</c:v>
                </c:pt>
                <c:pt idx="9463">
                  <c:v>75.504000000000005</c:v>
                </c:pt>
                <c:pt idx="9464">
                  <c:v>75.498000000000005</c:v>
                </c:pt>
                <c:pt idx="9465">
                  <c:v>75.492999999999995</c:v>
                </c:pt>
                <c:pt idx="9466">
                  <c:v>75.495999999999995</c:v>
                </c:pt>
                <c:pt idx="9467">
                  <c:v>75.495000000000005</c:v>
                </c:pt>
                <c:pt idx="9468">
                  <c:v>75.481999999999999</c:v>
                </c:pt>
                <c:pt idx="9469">
                  <c:v>75.474999999999994</c:v>
                </c:pt>
                <c:pt idx="9470">
                  <c:v>75.471000000000004</c:v>
                </c:pt>
                <c:pt idx="9471">
                  <c:v>75.460999999999999</c:v>
                </c:pt>
                <c:pt idx="9472">
                  <c:v>75.45</c:v>
                </c:pt>
                <c:pt idx="9473">
                  <c:v>75.45</c:v>
                </c:pt>
                <c:pt idx="9474">
                  <c:v>75.442999999999998</c:v>
                </c:pt>
                <c:pt idx="9475">
                  <c:v>75.432000000000002</c:v>
                </c:pt>
                <c:pt idx="9476">
                  <c:v>75.427999999999997</c:v>
                </c:pt>
                <c:pt idx="9477">
                  <c:v>75.421000000000006</c:v>
                </c:pt>
                <c:pt idx="9478">
                  <c:v>75.417000000000002</c:v>
                </c:pt>
                <c:pt idx="9479">
                  <c:v>75.406999999999996</c:v>
                </c:pt>
                <c:pt idx="9480">
                  <c:v>75.403000000000006</c:v>
                </c:pt>
                <c:pt idx="9481">
                  <c:v>75.403000000000006</c:v>
                </c:pt>
                <c:pt idx="9482">
                  <c:v>75.391999999999996</c:v>
                </c:pt>
                <c:pt idx="9483">
                  <c:v>75.385000000000005</c:v>
                </c:pt>
                <c:pt idx="9484">
                  <c:v>75.385000000000005</c:v>
                </c:pt>
                <c:pt idx="9485">
                  <c:v>75.376000000000005</c:v>
                </c:pt>
                <c:pt idx="9486">
                  <c:v>75.364000000000004</c:v>
                </c:pt>
                <c:pt idx="9487">
                  <c:v>75.355999999999995</c:v>
                </c:pt>
                <c:pt idx="9488">
                  <c:v>75.349000000000004</c:v>
                </c:pt>
                <c:pt idx="9489">
                  <c:v>75.352999999999994</c:v>
                </c:pt>
                <c:pt idx="9490">
                  <c:v>75.341999999999999</c:v>
                </c:pt>
                <c:pt idx="9491">
                  <c:v>75.323999999999998</c:v>
                </c:pt>
                <c:pt idx="9492">
                  <c:v>75.319999999999993</c:v>
                </c:pt>
                <c:pt idx="9493">
                  <c:v>75.313000000000002</c:v>
                </c:pt>
                <c:pt idx="9494">
                  <c:v>75.293999999999997</c:v>
                </c:pt>
                <c:pt idx="9495">
                  <c:v>75.299000000000007</c:v>
                </c:pt>
                <c:pt idx="9496">
                  <c:v>75.295000000000002</c:v>
                </c:pt>
                <c:pt idx="9497">
                  <c:v>75.292000000000002</c:v>
                </c:pt>
                <c:pt idx="9498">
                  <c:v>75.281000000000006</c:v>
                </c:pt>
                <c:pt idx="9499">
                  <c:v>75.266999999999996</c:v>
                </c:pt>
                <c:pt idx="9500">
                  <c:v>75.265000000000001</c:v>
                </c:pt>
                <c:pt idx="9501">
                  <c:v>75.259</c:v>
                </c:pt>
                <c:pt idx="9502">
                  <c:v>75.251999999999995</c:v>
                </c:pt>
                <c:pt idx="9503">
                  <c:v>75.238</c:v>
                </c:pt>
                <c:pt idx="9504">
                  <c:v>75.245000000000005</c:v>
                </c:pt>
                <c:pt idx="9505">
                  <c:v>75.227000000000004</c:v>
                </c:pt>
                <c:pt idx="9506">
                  <c:v>75.215999999999994</c:v>
                </c:pt>
                <c:pt idx="9507">
                  <c:v>75.206000000000003</c:v>
                </c:pt>
                <c:pt idx="9508">
                  <c:v>75.198999999999998</c:v>
                </c:pt>
                <c:pt idx="9509">
                  <c:v>75.206000000000003</c:v>
                </c:pt>
                <c:pt idx="9510">
                  <c:v>75.194999999999993</c:v>
                </c:pt>
                <c:pt idx="9511">
                  <c:v>75.194999999999993</c:v>
                </c:pt>
                <c:pt idx="9512">
                  <c:v>75.183999999999997</c:v>
                </c:pt>
                <c:pt idx="9513">
                  <c:v>75.165999999999997</c:v>
                </c:pt>
                <c:pt idx="9514">
                  <c:v>75.165999999999997</c:v>
                </c:pt>
                <c:pt idx="9515">
                  <c:v>75.161000000000001</c:v>
                </c:pt>
                <c:pt idx="9516">
                  <c:v>75.162999999999997</c:v>
                </c:pt>
                <c:pt idx="9517">
                  <c:v>75.159000000000006</c:v>
                </c:pt>
                <c:pt idx="9518">
                  <c:v>75.146000000000001</c:v>
                </c:pt>
                <c:pt idx="9519">
                  <c:v>75.138000000000005</c:v>
                </c:pt>
                <c:pt idx="9520">
                  <c:v>75.134</c:v>
                </c:pt>
                <c:pt idx="9521">
                  <c:v>75.128</c:v>
                </c:pt>
                <c:pt idx="9522">
                  <c:v>75.123000000000005</c:v>
                </c:pt>
                <c:pt idx="9523">
                  <c:v>75.111999999999995</c:v>
                </c:pt>
                <c:pt idx="9524">
                  <c:v>75.105000000000004</c:v>
                </c:pt>
                <c:pt idx="9525">
                  <c:v>75.097999999999999</c:v>
                </c:pt>
                <c:pt idx="9526">
                  <c:v>75.105000000000004</c:v>
                </c:pt>
                <c:pt idx="9527">
                  <c:v>75.084000000000003</c:v>
                </c:pt>
                <c:pt idx="9528">
                  <c:v>75.072999999999993</c:v>
                </c:pt>
                <c:pt idx="9529">
                  <c:v>75.061999999999998</c:v>
                </c:pt>
                <c:pt idx="9530">
                  <c:v>75.058000000000007</c:v>
                </c:pt>
                <c:pt idx="9531">
                  <c:v>75.051000000000002</c:v>
                </c:pt>
                <c:pt idx="9532">
                  <c:v>75.051000000000002</c:v>
                </c:pt>
                <c:pt idx="9533">
                  <c:v>75.051000000000002</c:v>
                </c:pt>
                <c:pt idx="9534">
                  <c:v>75.043999999999997</c:v>
                </c:pt>
                <c:pt idx="9535">
                  <c:v>75.043999999999997</c:v>
                </c:pt>
                <c:pt idx="9536">
                  <c:v>75.03</c:v>
                </c:pt>
                <c:pt idx="9537">
                  <c:v>75.025999999999996</c:v>
                </c:pt>
                <c:pt idx="9538">
                  <c:v>75.015000000000001</c:v>
                </c:pt>
                <c:pt idx="9539">
                  <c:v>75.010000000000005</c:v>
                </c:pt>
                <c:pt idx="9540">
                  <c:v>74.997</c:v>
                </c:pt>
                <c:pt idx="9541">
                  <c:v>75.001000000000005</c:v>
                </c:pt>
                <c:pt idx="9542">
                  <c:v>74.977999999999994</c:v>
                </c:pt>
                <c:pt idx="9543">
                  <c:v>74.975999999999999</c:v>
                </c:pt>
                <c:pt idx="9544">
                  <c:v>74.971999999999994</c:v>
                </c:pt>
                <c:pt idx="9545">
                  <c:v>74.960999999999999</c:v>
                </c:pt>
                <c:pt idx="9546">
                  <c:v>74.957999999999998</c:v>
                </c:pt>
                <c:pt idx="9547">
                  <c:v>74.947000000000003</c:v>
                </c:pt>
                <c:pt idx="9548">
                  <c:v>74.938000000000002</c:v>
                </c:pt>
                <c:pt idx="9549">
                  <c:v>74.933000000000007</c:v>
                </c:pt>
                <c:pt idx="9550">
                  <c:v>74.926000000000002</c:v>
                </c:pt>
                <c:pt idx="9551">
                  <c:v>74.915000000000006</c:v>
                </c:pt>
                <c:pt idx="9552">
                  <c:v>74.915000000000006</c:v>
                </c:pt>
                <c:pt idx="9553">
                  <c:v>74.897000000000006</c:v>
                </c:pt>
                <c:pt idx="9554">
                  <c:v>74.894999999999996</c:v>
                </c:pt>
                <c:pt idx="9555">
                  <c:v>74.885999999999996</c:v>
                </c:pt>
                <c:pt idx="9556">
                  <c:v>74.879000000000005</c:v>
                </c:pt>
                <c:pt idx="9557">
                  <c:v>74.867000000000004</c:v>
                </c:pt>
                <c:pt idx="9558">
                  <c:v>74.864999999999995</c:v>
                </c:pt>
                <c:pt idx="9559">
                  <c:v>74.849999999999994</c:v>
                </c:pt>
                <c:pt idx="9560">
                  <c:v>74.852000000000004</c:v>
                </c:pt>
                <c:pt idx="9561">
                  <c:v>74.849999999999994</c:v>
                </c:pt>
                <c:pt idx="9562">
                  <c:v>74.849999999999994</c:v>
                </c:pt>
                <c:pt idx="9563">
                  <c:v>74.835999999999999</c:v>
                </c:pt>
                <c:pt idx="9564">
                  <c:v>74.828999999999994</c:v>
                </c:pt>
                <c:pt idx="9565">
                  <c:v>74.825000000000003</c:v>
                </c:pt>
                <c:pt idx="9566">
                  <c:v>74.811000000000007</c:v>
                </c:pt>
                <c:pt idx="9567">
                  <c:v>74.804000000000002</c:v>
                </c:pt>
                <c:pt idx="9568">
                  <c:v>74.796999999999997</c:v>
                </c:pt>
                <c:pt idx="9569">
                  <c:v>74.784000000000006</c:v>
                </c:pt>
                <c:pt idx="9570">
                  <c:v>74.781999999999996</c:v>
                </c:pt>
                <c:pt idx="9571">
                  <c:v>74.775000000000006</c:v>
                </c:pt>
                <c:pt idx="9572">
                  <c:v>74.759</c:v>
                </c:pt>
                <c:pt idx="9573">
                  <c:v>74.753</c:v>
                </c:pt>
                <c:pt idx="9574">
                  <c:v>74.75</c:v>
                </c:pt>
                <c:pt idx="9575">
                  <c:v>74.741</c:v>
                </c:pt>
                <c:pt idx="9576">
                  <c:v>74.736000000000004</c:v>
                </c:pt>
                <c:pt idx="9577">
                  <c:v>74.724999999999994</c:v>
                </c:pt>
                <c:pt idx="9578">
                  <c:v>74.721000000000004</c:v>
                </c:pt>
                <c:pt idx="9579">
                  <c:v>74.709999999999994</c:v>
                </c:pt>
                <c:pt idx="9580">
                  <c:v>74.706999999999994</c:v>
                </c:pt>
                <c:pt idx="9581">
                  <c:v>74.694000000000003</c:v>
                </c:pt>
                <c:pt idx="9582">
                  <c:v>74.691999999999993</c:v>
                </c:pt>
                <c:pt idx="9583">
                  <c:v>74.685000000000002</c:v>
                </c:pt>
                <c:pt idx="9584">
                  <c:v>74.673000000000002</c:v>
                </c:pt>
                <c:pt idx="9585">
                  <c:v>74.671000000000006</c:v>
                </c:pt>
                <c:pt idx="9586">
                  <c:v>74.66</c:v>
                </c:pt>
                <c:pt idx="9587">
                  <c:v>74.649000000000001</c:v>
                </c:pt>
                <c:pt idx="9588">
                  <c:v>74.649000000000001</c:v>
                </c:pt>
                <c:pt idx="9589">
                  <c:v>74.635000000000005</c:v>
                </c:pt>
                <c:pt idx="9590">
                  <c:v>74.631</c:v>
                </c:pt>
                <c:pt idx="9591">
                  <c:v>74.631</c:v>
                </c:pt>
                <c:pt idx="9592">
                  <c:v>74.628</c:v>
                </c:pt>
                <c:pt idx="9593">
                  <c:v>74.605999999999995</c:v>
                </c:pt>
                <c:pt idx="9594">
                  <c:v>74.602999999999994</c:v>
                </c:pt>
                <c:pt idx="9595">
                  <c:v>74.602999999999994</c:v>
                </c:pt>
                <c:pt idx="9596">
                  <c:v>74.584999999999994</c:v>
                </c:pt>
                <c:pt idx="9597">
                  <c:v>74.569999999999993</c:v>
                </c:pt>
                <c:pt idx="9598">
                  <c:v>74.563000000000002</c:v>
                </c:pt>
                <c:pt idx="9599">
                  <c:v>74.56</c:v>
                </c:pt>
                <c:pt idx="9600">
                  <c:v>74.549000000000007</c:v>
                </c:pt>
                <c:pt idx="9601">
                  <c:v>74.545000000000002</c:v>
                </c:pt>
                <c:pt idx="9602">
                  <c:v>74.540000000000006</c:v>
                </c:pt>
                <c:pt idx="9603">
                  <c:v>74.534999999999997</c:v>
                </c:pt>
                <c:pt idx="9604">
                  <c:v>74.531000000000006</c:v>
                </c:pt>
                <c:pt idx="9605">
                  <c:v>74.510999999999996</c:v>
                </c:pt>
                <c:pt idx="9606">
                  <c:v>74.513000000000005</c:v>
                </c:pt>
                <c:pt idx="9607">
                  <c:v>74.501999999999995</c:v>
                </c:pt>
                <c:pt idx="9608">
                  <c:v>74.483999999999995</c:v>
                </c:pt>
                <c:pt idx="9609">
                  <c:v>74.477000000000004</c:v>
                </c:pt>
                <c:pt idx="9610">
                  <c:v>74.465999999999994</c:v>
                </c:pt>
                <c:pt idx="9611">
                  <c:v>74.456000000000003</c:v>
                </c:pt>
                <c:pt idx="9612">
                  <c:v>74.448999999999998</c:v>
                </c:pt>
                <c:pt idx="9613">
                  <c:v>74.444999999999993</c:v>
                </c:pt>
                <c:pt idx="9614">
                  <c:v>74.432000000000002</c:v>
                </c:pt>
                <c:pt idx="9615">
                  <c:v>74.433999999999997</c:v>
                </c:pt>
                <c:pt idx="9616">
                  <c:v>74.438000000000002</c:v>
                </c:pt>
                <c:pt idx="9617">
                  <c:v>74.415999999999997</c:v>
                </c:pt>
                <c:pt idx="9618">
                  <c:v>74.402000000000001</c:v>
                </c:pt>
                <c:pt idx="9619">
                  <c:v>74.394999999999996</c:v>
                </c:pt>
                <c:pt idx="9620">
                  <c:v>74.382000000000005</c:v>
                </c:pt>
                <c:pt idx="9621">
                  <c:v>74.376999999999995</c:v>
                </c:pt>
                <c:pt idx="9622">
                  <c:v>74.37</c:v>
                </c:pt>
                <c:pt idx="9623">
                  <c:v>74.361999999999995</c:v>
                </c:pt>
                <c:pt idx="9624">
                  <c:v>74.343999999999994</c:v>
                </c:pt>
                <c:pt idx="9625">
                  <c:v>74.340999999999994</c:v>
                </c:pt>
                <c:pt idx="9626">
                  <c:v>74.334999999999994</c:v>
                </c:pt>
                <c:pt idx="9627">
                  <c:v>74.322999999999993</c:v>
                </c:pt>
                <c:pt idx="9628">
                  <c:v>74.322999999999993</c:v>
                </c:pt>
                <c:pt idx="9629">
                  <c:v>74.301000000000002</c:v>
                </c:pt>
                <c:pt idx="9630">
                  <c:v>74.301000000000002</c:v>
                </c:pt>
                <c:pt idx="9631">
                  <c:v>74.301000000000002</c:v>
                </c:pt>
                <c:pt idx="9632">
                  <c:v>74.275999999999996</c:v>
                </c:pt>
                <c:pt idx="9633">
                  <c:v>74.272999999999996</c:v>
                </c:pt>
                <c:pt idx="9634">
                  <c:v>74.269000000000005</c:v>
                </c:pt>
                <c:pt idx="9635">
                  <c:v>74.260000000000005</c:v>
                </c:pt>
                <c:pt idx="9636">
                  <c:v>74.248000000000005</c:v>
                </c:pt>
                <c:pt idx="9637">
                  <c:v>74.248000000000005</c:v>
                </c:pt>
                <c:pt idx="9638">
                  <c:v>74.234999999999999</c:v>
                </c:pt>
                <c:pt idx="9639">
                  <c:v>74.233000000000004</c:v>
                </c:pt>
                <c:pt idx="9640">
                  <c:v>74.218999999999994</c:v>
                </c:pt>
                <c:pt idx="9641">
                  <c:v>74.212000000000003</c:v>
                </c:pt>
                <c:pt idx="9642">
                  <c:v>74.207999999999998</c:v>
                </c:pt>
                <c:pt idx="9643">
                  <c:v>74.204999999999998</c:v>
                </c:pt>
                <c:pt idx="9644">
                  <c:v>74.191999999999993</c:v>
                </c:pt>
                <c:pt idx="9645">
                  <c:v>74.19</c:v>
                </c:pt>
                <c:pt idx="9646">
                  <c:v>74.180000000000007</c:v>
                </c:pt>
                <c:pt idx="9647">
                  <c:v>74.165000000000006</c:v>
                </c:pt>
                <c:pt idx="9648">
                  <c:v>74.162000000000006</c:v>
                </c:pt>
                <c:pt idx="9649">
                  <c:v>74.144000000000005</c:v>
                </c:pt>
                <c:pt idx="9650">
                  <c:v>74.149000000000001</c:v>
                </c:pt>
                <c:pt idx="9651">
                  <c:v>74.135999999999996</c:v>
                </c:pt>
                <c:pt idx="9652">
                  <c:v>74.129000000000005</c:v>
                </c:pt>
                <c:pt idx="9653">
                  <c:v>74.12</c:v>
                </c:pt>
                <c:pt idx="9654">
                  <c:v>74.103999999999999</c:v>
                </c:pt>
                <c:pt idx="9655">
                  <c:v>74.096999999999994</c:v>
                </c:pt>
                <c:pt idx="9656">
                  <c:v>74.093000000000004</c:v>
                </c:pt>
                <c:pt idx="9657">
                  <c:v>74.078999999999994</c:v>
                </c:pt>
                <c:pt idx="9658">
                  <c:v>74.067999999999998</c:v>
                </c:pt>
                <c:pt idx="9659">
                  <c:v>74.058999999999997</c:v>
                </c:pt>
                <c:pt idx="9660">
                  <c:v>74.043000000000006</c:v>
                </c:pt>
                <c:pt idx="9661">
                  <c:v>74.043000000000006</c:v>
                </c:pt>
                <c:pt idx="9662">
                  <c:v>74.028999999999996</c:v>
                </c:pt>
                <c:pt idx="9663">
                  <c:v>74.022000000000006</c:v>
                </c:pt>
                <c:pt idx="9664">
                  <c:v>74.013999999999996</c:v>
                </c:pt>
                <c:pt idx="9665">
                  <c:v>74.007000000000005</c:v>
                </c:pt>
                <c:pt idx="9666">
                  <c:v>73.995999999999995</c:v>
                </c:pt>
                <c:pt idx="9667">
                  <c:v>73.992999999999995</c:v>
                </c:pt>
                <c:pt idx="9668">
                  <c:v>73.974999999999994</c:v>
                </c:pt>
                <c:pt idx="9669">
                  <c:v>73.968000000000004</c:v>
                </c:pt>
                <c:pt idx="9670">
                  <c:v>73.974999999999994</c:v>
                </c:pt>
                <c:pt idx="9671">
                  <c:v>73.959000000000003</c:v>
                </c:pt>
                <c:pt idx="9672">
                  <c:v>73.945999999999998</c:v>
                </c:pt>
                <c:pt idx="9673">
                  <c:v>73.942999999999998</c:v>
                </c:pt>
                <c:pt idx="9674">
                  <c:v>73.936000000000007</c:v>
                </c:pt>
                <c:pt idx="9675">
                  <c:v>73.924999999999997</c:v>
                </c:pt>
                <c:pt idx="9676">
                  <c:v>73.914000000000001</c:v>
                </c:pt>
                <c:pt idx="9677">
                  <c:v>73.903000000000006</c:v>
                </c:pt>
                <c:pt idx="9678">
                  <c:v>73.893000000000001</c:v>
                </c:pt>
                <c:pt idx="9679">
                  <c:v>73.893000000000001</c:v>
                </c:pt>
                <c:pt idx="9680">
                  <c:v>73.88</c:v>
                </c:pt>
                <c:pt idx="9681">
                  <c:v>73.875</c:v>
                </c:pt>
                <c:pt idx="9682">
                  <c:v>73.870999999999995</c:v>
                </c:pt>
                <c:pt idx="9683">
                  <c:v>73.858000000000004</c:v>
                </c:pt>
                <c:pt idx="9684">
                  <c:v>73.846000000000004</c:v>
                </c:pt>
                <c:pt idx="9685">
                  <c:v>73.846000000000004</c:v>
                </c:pt>
                <c:pt idx="9686">
                  <c:v>73.832999999999998</c:v>
                </c:pt>
                <c:pt idx="9687">
                  <c:v>73.823999999999998</c:v>
                </c:pt>
                <c:pt idx="9688">
                  <c:v>73.823999999999998</c:v>
                </c:pt>
                <c:pt idx="9689">
                  <c:v>73.813000000000002</c:v>
                </c:pt>
                <c:pt idx="9690">
                  <c:v>73.792000000000002</c:v>
                </c:pt>
                <c:pt idx="9691">
                  <c:v>73.802999999999997</c:v>
                </c:pt>
                <c:pt idx="9692">
                  <c:v>73.784999999999997</c:v>
                </c:pt>
                <c:pt idx="9693">
                  <c:v>73.774000000000001</c:v>
                </c:pt>
                <c:pt idx="9694">
                  <c:v>73.77</c:v>
                </c:pt>
                <c:pt idx="9695">
                  <c:v>73.756</c:v>
                </c:pt>
                <c:pt idx="9696">
                  <c:v>73.742000000000004</c:v>
                </c:pt>
                <c:pt idx="9697">
                  <c:v>73.738</c:v>
                </c:pt>
                <c:pt idx="9698">
                  <c:v>73.724000000000004</c:v>
                </c:pt>
                <c:pt idx="9699">
                  <c:v>73.712999999999994</c:v>
                </c:pt>
                <c:pt idx="9700">
                  <c:v>73.712999999999994</c:v>
                </c:pt>
                <c:pt idx="9701">
                  <c:v>73.706000000000003</c:v>
                </c:pt>
                <c:pt idx="9702">
                  <c:v>73.691000000000003</c:v>
                </c:pt>
                <c:pt idx="9703">
                  <c:v>73.688000000000002</c:v>
                </c:pt>
                <c:pt idx="9704">
                  <c:v>73.665999999999997</c:v>
                </c:pt>
                <c:pt idx="9705">
                  <c:v>73.67</c:v>
                </c:pt>
                <c:pt idx="9706">
                  <c:v>73.659000000000006</c:v>
                </c:pt>
                <c:pt idx="9707">
                  <c:v>73.641000000000005</c:v>
                </c:pt>
                <c:pt idx="9708">
                  <c:v>73.641000000000005</c:v>
                </c:pt>
                <c:pt idx="9709">
                  <c:v>73.623000000000005</c:v>
                </c:pt>
                <c:pt idx="9710">
                  <c:v>73.616</c:v>
                </c:pt>
                <c:pt idx="9711">
                  <c:v>73.608999999999995</c:v>
                </c:pt>
                <c:pt idx="9712">
                  <c:v>73.608999999999995</c:v>
                </c:pt>
                <c:pt idx="9713">
                  <c:v>73.593000000000004</c:v>
                </c:pt>
                <c:pt idx="9714">
                  <c:v>73.590999999999994</c:v>
                </c:pt>
                <c:pt idx="9715">
                  <c:v>73.576999999999998</c:v>
                </c:pt>
                <c:pt idx="9716">
                  <c:v>73.56</c:v>
                </c:pt>
                <c:pt idx="9717">
                  <c:v>73.548000000000002</c:v>
                </c:pt>
                <c:pt idx="9718">
                  <c:v>73.548000000000002</c:v>
                </c:pt>
                <c:pt idx="9719">
                  <c:v>73.537000000000006</c:v>
                </c:pt>
                <c:pt idx="9720">
                  <c:v>73.533000000000001</c:v>
                </c:pt>
                <c:pt idx="9721">
                  <c:v>73.519000000000005</c:v>
                </c:pt>
                <c:pt idx="9722">
                  <c:v>73.498999999999995</c:v>
                </c:pt>
                <c:pt idx="9723">
                  <c:v>73.494</c:v>
                </c:pt>
                <c:pt idx="9724">
                  <c:v>73.48</c:v>
                </c:pt>
                <c:pt idx="9725">
                  <c:v>73.477999999999994</c:v>
                </c:pt>
                <c:pt idx="9726">
                  <c:v>73.471999999999994</c:v>
                </c:pt>
                <c:pt idx="9727">
                  <c:v>73.471999999999994</c:v>
                </c:pt>
                <c:pt idx="9728">
                  <c:v>73.450999999999993</c:v>
                </c:pt>
                <c:pt idx="9729">
                  <c:v>73.436999999999998</c:v>
                </c:pt>
                <c:pt idx="9730">
                  <c:v>73.436999999999998</c:v>
                </c:pt>
                <c:pt idx="9731">
                  <c:v>73.427999999999997</c:v>
                </c:pt>
                <c:pt idx="9732">
                  <c:v>73.411000000000001</c:v>
                </c:pt>
                <c:pt idx="9733">
                  <c:v>73.411000000000001</c:v>
                </c:pt>
                <c:pt idx="9734">
                  <c:v>73.39</c:v>
                </c:pt>
                <c:pt idx="9735">
                  <c:v>73.379000000000005</c:v>
                </c:pt>
                <c:pt idx="9736">
                  <c:v>73.382999999999996</c:v>
                </c:pt>
                <c:pt idx="9737">
                  <c:v>73.358000000000004</c:v>
                </c:pt>
                <c:pt idx="9738">
                  <c:v>73.349999999999994</c:v>
                </c:pt>
                <c:pt idx="9739">
                  <c:v>73.343000000000004</c:v>
                </c:pt>
                <c:pt idx="9740">
                  <c:v>73.331999999999994</c:v>
                </c:pt>
                <c:pt idx="9741">
                  <c:v>73.328999999999994</c:v>
                </c:pt>
                <c:pt idx="9742">
                  <c:v>73.313999999999993</c:v>
                </c:pt>
                <c:pt idx="9743">
                  <c:v>73.311000000000007</c:v>
                </c:pt>
                <c:pt idx="9744">
                  <c:v>73.307000000000002</c:v>
                </c:pt>
                <c:pt idx="9745">
                  <c:v>73.296000000000006</c:v>
                </c:pt>
                <c:pt idx="9746">
                  <c:v>73.290999999999997</c:v>
                </c:pt>
                <c:pt idx="9747">
                  <c:v>73.289000000000001</c:v>
                </c:pt>
                <c:pt idx="9748">
                  <c:v>73.278999999999996</c:v>
                </c:pt>
                <c:pt idx="9749">
                  <c:v>73.266000000000005</c:v>
                </c:pt>
                <c:pt idx="9750">
                  <c:v>73.263999999999996</c:v>
                </c:pt>
                <c:pt idx="9751">
                  <c:v>73.257000000000005</c:v>
                </c:pt>
                <c:pt idx="9752">
                  <c:v>73.236999999999995</c:v>
                </c:pt>
                <c:pt idx="9753">
                  <c:v>73.231999999999999</c:v>
                </c:pt>
                <c:pt idx="9754">
                  <c:v>73.227999999999994</c:v>
                </c:pt>
                <c:pt idx="9755">
                  <c:v>73.200999999999993</c:v>
                </c:pt>
                <c:pt idx="9756">
                  <c:v>73.191999999999993</c:v>
                </c:pt>
                <c:pt idx="9757">
                  <c:v>73.185000000000002</c:v>
                </c:pt>
                <c:pt idx="9758">
                  <c:v>73.176000000000002</c:v>
                </c:pt>
                <c:pt idx="9759">
                  <c:v>73.164000000000001</c:v>
                </c:pt>
                <c:pt idx="9760">
                  <c:v>73.16</c:v>
                </c:pt>
                <c:pt idx="9761">
                  <c:v>73.14</c:v>
                </c:pt>
                <c:pt idx="9762">
                  <c:v>73.138000000000005</c:v>
                </c:pt>
                <c:pt idx="9763">
                  <c:v>73.123999999999995</c:v>
                </c:pt>
                <c:pt idx="9764">
                  <c:v>73.113</c:v>
                </c:pt>
                <c:pt idx="9765">
                  <c:v>73.113</c:v>
                </c:pt>
                <c:pt idx="9766">
                  <c:v>73.099000000000004</c:v>
                </c:pt>
                <c:pt idx="9767">
                  <c:v>73.096999999999994</c:v>
                </c:pt>
                <c:pt idx="9768">
                  <c:v>73.084999999999994</c:v>
                </c:pt>
                <c:pt idx="9769">
                  <c:v>73.073999999999998</c:v>
                </c:pt>
                <c:pt idx="9770">
                  <c:v>73.066999999999993</c:v>
                </c:pt>
                <c:pt idx="9771">
                  <c:v>73.063000000000002</c:v>
                </c:pt>
                <c:pt idx="9772">
                  <c:v>73.055999999999997</c:v>
                </c:pt>
                <c:pt idx="9773">
                  <c:v>73.045000000000002</c:v>
                </c:pt>
                <c:pt idx="9774">
                  <c:v>73.031000000000006</c:v>
                </c:pt>
                <c:pt idx="9775">
                  <c:v>73.031000000000006</c:v>
                </c:pt>
                <c:pt idx="9776">
                  <c:v>73.010000000000005</c:v>
                </c:pt>
                <c:pt idx="9777">
                  <c:v>73.010000000000005</c:v>
                </c:pt>
                <c:pt idx="9778">
                  <c:v>73.001999999999995</c:v>
                </c:pt>
                <c:pt idx="9779">
                  <c:v>72.986000000000004</c:v>
                </c:pt>
                <c:pt idx="9780">
                  <c:v>72.97</c:v>
                </c:pt>
                <c:pt idx="9781">
                  <c:v>72.956000000000003</c:v>
                </c:pt>
                <c:pt idx="9782">
                  <c:v>72.953999999999994</c:v>
                </c:pt>
                <c:pt idx="9783">
                  <c:v>72.948999999999998</c:v>
                </c:pt>
                <c:pt idx="9784">
                  <c:v>72.944999999999993</c:v>
                </c:pt>
                <c:pt idx="9785">
                  <c:v>72.932000000000002</c:v>
                </c:pt>
                <c:pt idx="9786">
                  <c:v>72.92</c:v>
                </c:pt>
                <c:pt idx="9787">
                  <c:v>72.912999999999997</c:v>
                </c:pt>
                <c:pt idx="9788">
                  <c:v>72.897999999999996</c:v>
                </c:pt>
                <c:pt idx="9789">
                  <c:v>72.891000000000005</c:v>
                </c:pt>
                <c:pt idx="9790">
                  <c:v>72.876999999999995</c:v>
                </c:pt>
                <c:pt idx="9791">
                  <c:v>72.870999999999995</c:v>
                </c:pt>
                <c:pt idx="9792">
                  <c:v>72.858999999999995</c:v>
                </c:pt>
                <c:pt idx="9793">
                  <c:v>72.858999999999995</c:v>
                </c:pt>
                <c:pt idx="9794">
                  <c:v>72.849999999999994</c:v>
                </c:pt>
                <c:pt idx="9795">
                  <c:v>72.834000000000003</c:v>
                </c:pt>
                <c:pt idx="9796">
                  <c:v>72.834000000000003</c:v>
                </c:pt>
                <c:pt idx="9797">
                  <c:v>72.819000000000003</c:v>
                </c:pt>
                <c:pt idx="9798">
                  <c:v>72.819000000000003</c:v>
                </c:pt>
                <c:pt idx="9799">
                  <c:v>72.811999999999998</c:v>
                </c:pt>
                <c:pt idx="9800">
                  <c:v>72.790000000000006</c:v>
                </c:pt>
                <c:pt idx="9801">
                  <c:v>72.790000000000006</c:v>
                </c:pt>
                <c:pt idx="9802">
                  <c:v>72.787000000000006</c:v>
                </c:pt>
                <c:pt idx="9803">
                  <c:v>72.772000000000006</c:v>
                </c:pt>
                <c:pt idx="9804">
                  <c:v>72.762</c:v>
                </c:pt>
                <c:pt idx="9805">
                  <c:v>72.751000000000005</c:v>
                </c:pt>
                <c:pt idx="9806">
                  <c:v>72.738</c:v>
                </c:pt>
                <c:pt idx="9807">
                  <c:v>72.728999999999999</c:v>
                </c:pt>
                <c:pt idx="9808">
                  <c:v>72.725999999999999</c:v>
                </c:pt>
                <c:pt idx="9809">
                  <c:v>72.710999999999999</c:v>
                </c:pt>
                <c:pt idx="9810">
                  <c:v>72.703999999999994</c:v>
                </c:pt>
                <c:pt idx="9811">
                  <c:v>72.692999999999998</c:v>
                </c:pt>
                <c:pt idx="9812">
                  <c:v>72.683000000000007</c:v>
                </c:pt>
                <c:pt idx="9813">
                  <c:v>72.679000000000002</c:v>
                </c:pt>
                <c:pt idx="9814">
                  <c:v>72.668000000000006</c:v>
                </c:pt>
                <c:pt idx="9815">
                  <c:v>72.652000000000001</c:v>
                </c:pt>
                <c:pt idx="9816">
                  <c:v>72.638999999999996</c:v>
                </c:pt>
                <c:pt idx="9817">
                  <c:v>72.629000000000005</c:v>
                </c:pt>
                <c:pt idx="9818">
                  <c:v>72.617999999999995</c:v>
                </c:pt>
                <c:pt idx="9819">
                  <c:v>72.611000000000004</c:v>
                </c:pt>
                <c:pt idx="9820">
                  <c:v>72.603999999999999</c:v>
                </c:pt>
                <c:pt idx="9821">
                  <c:v>72.587000000000003</c:v>
                </c:pt>
                <c:pt idx="9822">
                  <c:v>72.584999999999994</c:v>
                </c:pt>
                <c:pt idx="9823">
                  <c:v>72.578000000000003</c:v>
                </c:pt>
                <c:pt idx="9824">
                  <c:v>72.570999999999998</c:v>
                </c:pt>
                <c:pt idx="9825">
                  <c:v>72.557000000000002</c:v>
                </c:pt>
                <c:pt idx="9826">
                  <c:v>72.552999999999997</c:v>
                </c:pt>
                <c:pt idx="9827">
                  <c:v>72.537000000000006</c:v>
                </c:pt>
                <c:pt idx="9828">
                  <c:v>72.531999999999996</c:v>
                </c:pt>
                <c:pt idx="9829">
                  <c:v>72.528000000000006</c:v>
                </c:pt>
                <c:pt idx="9830">
                  <c:v>72.507000000000005</c:v>
                </c:pt>
                <c:pt idx="9831">
                  <c:v>72.492000000000004</c:v>
                </c:pt>
                <c:pt idx="9832">
                  <c:v>72.484999999999999</c:v>
                </c:pt>
                <c:pt idx="9833">
                  <c:v>72.474000000000004</c:v>
                </c:pt>
                <c:pt idx="9834">
                  <c:v>72.471000000000004</c:v>
                </c:pt>
                <c:pt idx="9835">
                  <c:v>72.466999999999999</c:v>
                </c:pt>
                <c:pt idx="9836">
                  <c:v>72.453999999999994</c:v>
                </c:pt>
                <c:pt idx="9837">
                  <c:v>72.444999999999993</c:v>
                </c:pt>
                <c:pt idx="9838">
                  <c:v>72.430999999999997</c:v>
                </c:pt>
                <c:pt idx="9839">
                  <c:v>72.42</c:v>
                </c:pt>
                <c:pt idx="9840">
                  <c:v>72.41</c:v>
                </c:pt>
                <c:pt idx="9841">
                  <c:v>72.402000000000001</c:v>
                </c:pt>
                <c:pt idx="9842">
                  <c:v>72.39</c:v>
                </c:pt>
                <c:pt idx="9843">
                  <c:v>72.388000000000005</c:v>
                </c:pt>
                <c:pt idx="9844">
                  <c:v>72.381</c:v>
                </c:pt>
                <c:pt idx="9845">
                  <c:v>72.355999999999995</c:v>
                </c:pt>
                <c:pt idx="9846">
                  <c:v>72.349000000000004</c:v>
                </c:pt>
                <c:pt idx="9847">
                  <c:v>72.340999999999994</c:v>
                </c:pt>
                <c:pt idx="9848">
                  <c:v>72.326999999999998</c:v>
                </c:pt>
                <c:pt idx="9849">
                  <c:v>72.326999999999998</c:v>
                </c:pt>
                <c:pt idx="9850">
                  <c:v>72.316000000000003</c:v>
                </c:pt>
                <c:pt idx="9851">
                  <c:v>72.305000000000007</c:v>
                </c:pt>
                <c:pt idx="9852">
                  <c:v>72.290999999999997</c:v>
                </c:pt>
                <c:pt idx="9853">
                  <c:v>72.284000000000006</c:v>
                </c:pt>
                <c:pt idx="9854">
                  <c:v>72.275000000000006</c:v>
                </c:pt>
                <c:pt idx="9855">
                  <c:v>72.266000000000005</c:v>
                </c:pt>
                <c:pt idx="9856">
                  <c:v>72.262</c:v>
                </c:pt>
                <c:pt idx="9857">
                  <c:v>72.242000000000004</c:v>
                </c:pt>
                <c:pt idx="9858">
                  <c:v>72.225999999999999</c:v>
                </c:pt>
                <c:pt idx="9859">
                  <c:v>72.225999999999999</c:v>
                </c:pt>
                <c:pt idx="9860">
                  <c:v>72.218999999999994</c:v>
                </c:pt>
                <c:pt idx="9861">
                  <c:v>72.197999999999993</c:v>
                </c:pt>
                <c:pt idx="9862">
                  <c:v>72.197999999999993</c:v>
                </c:pt>
                <c:pt idx="9863">
                  <c:v>72.183000000000007</c:v>
                </c:pt>
                <c:pt idx="9864">
                  <c:v>72.171999999999997</c:v>
                </c:pt>
                <c:pt idx="9865">
                  <c:v>72.162000000000006</c:v>
                </c:pt>
                <c:pt idx="9866">
                  <c:v>72.158000000000001</c:v>
                </c:pt>
                <c:pt idx="9867">
                  <c:v>72.147000000000006</c:v>
                </c:pt>
                <c:pt idx="9868">
                  <c:v>72.14</c:v>
                </c:pt>
                <c:pt idx="9869">
                  <c:v>72.123999999999995</c:v>
                </c:pt>
                <c:pt idx="9870">
                  <c:v>72.114999999999995</c:v>
                </c:pt>
                <c:pt idx="9871">
                  <c:v>72.103999999999999</c:v>
                </c:pt>
                <c:pt idx="9872">
                  <c:v>72.093000000000004</c:v>
                </c:pt>
                <c:pt idx="9873">
                  <c:v>72.078999999999994</c:v>
                </c:pt>
                <c:pt idx="9874">
                  <c:v>72.072000000000003</c:v>
                </c:pt>
                <c:pt idx="9875">
                  <c:v>72.064999999999998</c:v>
                </c:pt>
                <c:pt idx="9876">
                  <c:v>72.054000000000002</c:v>
                </c:pt>
                <c:pt idx="9877">
                  <c:v>72.043000000000006</c:v>
                </c:pt>
                <c:pt idx="9878">
                  <c:v>72.031000000000006</c:v>
                </c:pt>
                <c:pt idx="9879">
                  <c:v>72.025000000000006</c:v>
                </c:pt>
                <c:pt idx="9880">
                  <c:v>72.018000000000001</c:v>
                </c:pt>
                <c:pt idx="9881">
                  <c:v>72.013999999999996</c:v>
                </c:pt>
                <c:pt idx="9882">
                  <c:v>72.003</c:v>
                </c:pt>
                <c:pt idx="9883">
                  <c:v>71.995999999999995</c:v>
                </c:pt>
                <c:pt idx="9884">
                  <c:v>71.974999999999994</c:v>
                </c:pt>
                <c:pt idx="9885">
                  <c:v>71.963999999999999</c:v>
                </c:pt>
                <c:pt idx="9886">
                  <c:v>71.956999999999994</c:v>
                </c:pt>
                <c:pt idx="9887">
                  <c:v>71.941999999999993</c:v>
                </c:pt>
                <c:pt idx="9888">
                  <c:v>71.932000000000002</c:v>
                </c:pt>
                <c:pt idx="9889">
                  <c:v>71.924000000000007</c:v>
                </c:pt>
                <c:pt idx="9890">
                  <c:v>71.924000000000007</c:v>
                </c:pt>
                <c:pt idx="9891">
                  <c:v>71.906000000000006</c:v>
                </c:pt>
                <c:pt idx="9892">
                  <c:v>71.91</c:v>
                </c:pt>
                <c:pt idx="9893">
                  <c:v>71.885000000000005</c:v>
                </c:pt>
                <c:pt idx="9894">
                  <c:v>71.873999999999995</c:v>
                </c:pt>
                <c:pt idx="9895">
                  <c:v>71.881</c:v>
                </c:pt>
                <c:pt idx="9896">
                  <c:v>71.86</c:v>
                </c:pt>
                <c:pt idx="9897">
                  <c:v>71.849000000000004</c:v>
                </c:pt>
                <c:pt idx="9898">
                  <c:v>71.844999999999999</c:v>
                </c:pt>
                <c:pt idx="9899">
                  <c:v>71.826999999999998</c:v>
                </c:pt>
                <c:pt idx="9900">
                  <c:v>71.816999999999993</c:v>
                </c:pt>
                <c:pt idx="9901">
                  <c:v>71.816999999999993</c:v>
                </c:pt>
                <c:pt idx="9902">
                  <c:v>71.8</c:v>
                </c:pt>
                <c:pt idx="9903">
                  <c:v>71.784000000000006</c:v>
                </c:pt>
                <c:pt idx="9904">
                  <c:v>71.777000000000001</c:v>
                </c:pt>
                <c:pt idx="9905">
                  <c:v>71.77</c:v>
                </c:pt>
                <c:pt idx="9906">
                  <c:v>71.754999999999995</c:v>
                </c:pt>
                <c:pt idx="9907">
                  <c:v>71.751999999999995</c:v>
                </c:pt>
                <c:pt idx="9908">
                  <c:v>71.736999999999995</c:v>
                </c:pt>
                <c:pt idx="9909">
                  <c:v>71.73</c:v>
                </c:pt>
                <c:pt idx="9910">
                  <c:v>71.722999999999999</c:v>
                </c:pt>
                <c:pt idx="9911">
                  <c:v>71.712000000000003</c:v>
                </c:pt>
                <c:pt idx="9912">
                  <c:v>71.715999999999994</c:v>
                </c:pt>
                <c:pt idx="9913">
                  <c:v>71.700999999999993</c:v>
                </c:pt>
                <c:pt idx="9914">
                  <c:v>71.686999999999998</c:v>
                </c:pt>
                <c:pt idx="9915">
                  <c:v>71.680000000000007</c:v>
                </c:pt>
                <c:pt idx="9916">
                  <c:v>71.676000000000002</c:v>
                </c:pt>
                <c:pt idx="9917">
                  <c:v>71.655000000000001</c:v>
                </c:pt>
                <c:pt idx="9918">
                  <c:v>71.647000000000006</c:v>
                </c:pt>
                <c:pt idx="9919">
                  <c:v>71.647000000000006</c:v>
                </c:pt>
                <c:pt idx="9920">
                  <c:v>71.626000000000005</c:v>
                </c:pt>
                <c:pt idx="9921">
                  <c:v>71.626000000000005</c:v>
                </c:pt>
                <c:pt idx="9922">
                  <c:v>71.626000000000005</c:v>
                </c:pt>
                <c:pt idx="9923">
                  <c:v>71.603999999999999</c:v>
                </c:pt>
                <c:pt idx="9924">
                  <c:v>71.593000000000004</c:v>
                </c:pt>
                <c:pt idx="9925">
                  <c:v>71.59</c:v>
                </c:pt>
                <c:pt idx="9926">
                  <c:v>71.575000000000003</c:v>
                </c:pt>
                <c:pt idx="9927">
                  <c:v>71.564999999999998</c:v>
                </c:pt>
                <c:pt idx="9928">
                  <c:v>71.563999999999993</c:v>
                </c:pt>
                <c:pt idx="9929">
                  <c:v>71.540999999999997</c:v>
                </c:pt>
                <c:pt idx="9930">
                  <c:v>71.536000000000001</c:v>
                </c:pt>
                <c:pt idx="9931">
                  <c:v>71.525000000000006</c:v>
                </c:pt>
                <c:pt idx="9932">
                  <c:v>71.521000000000001</c:v>
                </c:pt>
                <c:pt idx="9933">
                  <c:v>71.510000000000005</c:v>
                </c:pt>
                <c:pt idx="9934">
                  <c:v>71.503</c:v>
                </c:pt>
                <c:pt idx="9935">
                  <c:v>71.489000000000004</c:v>
                </c:pt>
                <c:pt idx="9936">
                  <c:v>71.477999999999994</c:v>
                </c:pt>
                <c:pt idx="9937">
                  <c:v>71.466999999999999</c:v>
                </c:pt>
                <c:pt idx="9938">
                  <c:v>71.454999999999998</c:v>
                </c:pt>
                <c:pt idx="9939">
                  <c:v>71.441999999999993</c:v>
                </c:pt>
                <c:pt idx="9940">
                  <c:v>71.441999999999993</c:v>
                </c:pt>
                <c:pt idx="9941">
                  <c:v>71.421999999999997</c:v>
                </c:pt>
                <c:pt idx="9942">
                  <c:v>71.417000000000002</c:v>
                </c:pt>
                <c:pt idx="9943">
                  <c:v>71.406000000000006</c:v>
                </c:pt>
                <c:pt idx="9944">
                  <c:v>71.382999999999996</c:v>
                </c:pt>
                <c:pt idx="9945">
                  <c:v>71.373999999999995</c:v>
                </c:pt>
                <c:pt idx="9946">
                  <c:v>71.37</c:v>
                </c:pt>
                <c:pt idx="9947">
                  <c:v>71.356999999999999</c:v>
                </c:pt>
                <c:pt idx="9948">
                  <c:v>71.352000000000004</c:v>
                </c:pt>
                <c:pt idx="9949">
                  <c:v>71.340999999999994</c:v>
                </c:pt>
                <c:pt idx="9950">
                  <c:v>71.340999999999994</c:v>
                </c:pt>
                <c:pt idx="9951">
                  <c:v>71.322999999999993</c:v>
                </c:pt>
                <c:pt idx="9952">
                  <c:v>71.316000000000003</c:v>
                </c:pt>
                <c:pt idx="9953">
                  <c:v>71.305000000000007</c:v>
                </c:pt>
                <c:pt idx="9954">
                  <c:v>71.298000000000002</c:v>
                </c:pt>
                <c:pt idx="9955">
                  <c:v>71.287000000000006</c:v>
                </c:pt>
                <c:pt idx="9956">
                  <c:v>71.269000000000005</c:v>
                </c:pt>
                <c:pt idx="9957">
                  <c:v>71.265000000000001</c:v>
                </c:pt>
                <c:pt idx="9958">
                  <c:v>71.262</c:v>
                </c:pt>
                <c:pt idx="9959">
                  <c:v>71.245999999999995</c:v>
                </c:pt>
                <c:pt idx="9960">
                  <c:v>71.233000000000004</c:v>
                </c:pt>
                <c:pt idx="9961">
                  <c:v>71.228999999999999</c:v>
                </c:pt>
                <c:pt idx="9962">
                  <c:v>71.207999999999998</c:v>
                </c:pt>
                <c:pt idx="9963">
                  <c:v>71.207999999999998</c:v>
                </c:pt>
                <c:pt idx="9964">
                  <c:v>71.203999999999994</c:v>
                </c:pt>
                <c:pt idx="9965">
                  <c:v>71.192999999999998</c:v>
                </c:pt>
                <c:pt idx="9966">
                  <c:v>71.182000000000002</c:v>
                </c:pt>
                <c:pt idx="9967">
                  <c:v>71.168000000000006</c:v>
                </c:pt>
                <c:pt idx="9968">
                  <c:v>71.146000000000001</c:v>
                </c:pt>
                <c:pt idx="9969">
                  <c:v>71.135999999999996</c:v>
                </c:pt>
                <c:pt idx="9970">
                  <c:v>71.143000000000001</c:v>
                </c:pt>
                <c:pt idx="9971">
                  <c:v>71.128</c:v>
                </c:pt>
                <c:pt idx="9972">
                  <c:v>71.128</c:v>
                </c:pt>
                <c:pt idx="9973">
                  <c:v>71.120999999999995</c:v>
                </c:pt>
                <c:pt idx="9974">
                  <c:v>71.097999999999999</c:v>
                </c:pt>
                <c:pt idx="9975">
                  <c:v>71.084999999999994</c:v>
                </c:pt>
                <c:pt idx="9976">
                  <c:v>71.081000000000003</c:v>
                </c:pt>
                <c:pt idx="9977">
                  <c:v>71.075999999999993</c:v>
                </c:pt>
                <c:pt idx="9978">
                  <c:v>71.066999999999993</c:v>
                </c:pt>
                <c:pt idx="9979">
                  <c:v>71.063000000000002</c:v>
                </c:pt>
                <c:pt idx="9980">
                  <c:v>71.049000000000007</c:v>
                </c:pt>
                <c:pt idx="9981">
                  <c:v>71.037999999999997</c:v>
                </c:pt>
                <c:pt idx="9982">
                  <c:v>71.037999999999997</c:v>
                </c:pt>
                <c:pt idx="9983">
                  <c:v>71.013999999999996</c:v>
                </c:pt>
                <c:pt idx="9984">
                  <c:v>71.001999999999995</c:v>
                </c:pt>
                <c:pt idx="9985">
                  <c:v>70.998000000000005</c:v>
                </c:pt>
                <c:pt idx="9986">
                  <c:v>70.98</c:v>
                </c:pt>
                <c:pt idx="9987">
                  <c:v>70.965999999999994</c:v>
                </c:pt>
                <c:pt idx="9988">
                  <c:v>70.962000000000003</c:v>
                </c:pt>
                <c:pt idx="9989">
                  <c:v>70.94</c:v>
                </c:pt>
                <c:pt idx="9990">
                  <c:v>70.944000000000003</c:v>
                </c:pt>
                <c:pt idx="9991">
                  <c:v>70.936999999999998</c:v>
                </c:pt>
                <c:pt idx="9992">
                  <c:v>70.918999999999997</c:v>
                </c:pt>
                <c:pt idx="9993">
                  <c:v>70.900999999999996</c:v>
                </c:pt>
                <c:pt idx="9994">
                  <c:v>70.900999999999996</c:v>
                </c:pt>
                <c:pt idx="9995">
                  <c:v>70.89</c:v>
                </c:pt>
                <c:pt idx="9996">
                  <c:v>70.885999999999996</c:v>
                </c:pt>
                <c:pt idx="9997">
                  <c:v>70.879000000000005</c:v>
                </c:pt>
                <c:pt idx="9998">
                  <c:v>70.846000000000004</c:v>
                </c:pt>
                <c:pt idx="9999">
                  <c:v>70.838999999999999</c:v>
                </c:pt>
                <c:pt idx="10000">
                  <c:v>70.834999999999994</c:v>
                </c:pt>
                <c:pt idx="10001">
                  <c:v>70.852999999999994</c:v>
                </c:pt>
                <c:pt idx="10002">
                  <c:v>70.816999999999993</c:v>
                </c:pt>
                <c:pt idx="10003">
                  <c:v>70.820999999999998</c:v>
                </c:pt>
                <c:pt idx="10004">
                  <c:v>70.813000000000002</c:v>
                </c:pt>
                <c:pt idx="10005">
                  <c:v>70.799000000000007</c:v>
                </c:pt>
                <c:pt idx="10006">
                  <c:v>70.792000000000002</c:v>
                </c:pt>
                <c:pt idx="10007">
                  <c:v>70.775999999999996</c:v>
                </c:pt>
                <c:pt idx="10008">
                  <c:v>70.759</c:v>
                </c:pt>
                <c:pt idx="10009">
                  <c:v>70.748999999999995</c:v>
                </c:pt>
                <c:pt idx="10010">
                  <c:v>70.733999999999995</c:v>
                </c:pt>
                <c:pt idx="10011">
                  <c:v>70.72</c:v>
                </c:pt>
                <c:pt idx="10012">
                  <c:v>70.72</c:v>
                </c:pt>
                <c:pt idx="10013">
                  <c:v>70.704999999999998</c:v>
                </c:pt>
                <c:pt idx="10014">
                  <c:v>70.691000000000003</c:v>
                </c:pt>
                <c:pt idx="10015">
                  <c:v>70.686999999999998</c:v>
                </c:pt>
                <c:pt idx="10016">
                  <c:v>70.668999999999997</c:v>
                </c:pt>
                <c:pt idx="10017">
                  <c:v>70.665000000000006</c:v>
                </c:pt>
                <c:pt idx="10018">
                  <c:v>70.655000000000001</c:v>
                </c:pt>
                <c:pt idx="10019">
                  <c:v>70.64</c:v>
                </c:pt>
                <c:pt idx="10020">
                  <c:v>70.632999999999996</c:v>
                </c:pt>
                <c:pt idx="10021">
                  <c:v>70.622</c:v>
                </c:pt>
                <c:pt idx="10022">
                  <c:v>70.613</c:v>
                </c:pt>
                <c:pt idx="10023">
                  <c:v>70.603999999999999</c:v>
                </c:pt>
                <c:pt idx="10024">
                  <c:v>70.593000000000004</c:v>
                </c:pt>
                <c:pt idx="10025">
                  <c:v>70.581999999999994</c:v>
                </c:pt>
                <c:pt idx="10026">
                  <c:v>70.570999999999998</c:v>
                </c:pt>
                <c:pt idx="10027">
                  <c:v>70.563999999999993</c:v>
                </c:pt>
                <c:pt idx="10028">
                  <c:v>70.546000000000006</c:v>
                </c:pt>
                <c:pt idx="10029">
                  <c:v>70.531999999999996</c:v>
                </c:pt>
                <c:pt idx="10030">
                  <c:v>70.524000000000001</c:v>
                </c:pt>
                <c:pt idx="10031">
                  <c:v>70.524000000000001</c:v>
                </c:pt>
                <c:pt idx="10032">
                  <c:v>70.506</c:v>
                </c:pt>
                <c:pt idx="10033">
                  <c:v>70.510000000000005</c:v>
                </c:pt>
                <c:pt idx="10034">
                  <c:v>70.484999999999999</c:v>
                </c:pt>
                <c:pt idx="10035">
                  <c:v>70.477000000000004</c:v>
                </c:pt>
                <c:pt idx="10036">
                  <c:v>70.488</c:v>
                </c:pt>
                <c:pt idx="10037">
                  <c:v>70.465999999999994</c:v>
                </c:pt>
                <c:pt idx="10038">
                  <c:v>70.448999999999998</c:v>
                </c:pt>
                <c:pt idx="10039">
                  <c:v>70.451999999999998</c:v>
                </c:pt>
                <c:pt idx="10040">
                  <c:v>70.433999999999997</c:v>
                </c:pt>
                <c:pt idx="10041">
                  <c:v>70.427000000000007</c:v>
                </c:pt>
                <c:pt idx="10042">
                  <c:v>70.423000000000002</c:v>
                </c:pt>
                <c:pt idx="10043">
                  <c:v>70.400999999999996</c:v>
                </c:pt>
                <c:pt idx="10044">
                  <c:v>70.400999999999996</c:v>
                </c:pt>
                <c:pt idx="10045">
                  <c:v>70.400999999999996</c:v>
                </c:pt>
                <c:pt idx="10046">
                  <c:v>70.382999999999996</c:v>
                </c:pt>
                <c:pt idx="10047">
                  <c:v>70.372</c:v>
                </c:pt>
                <c:pt idx="10048">
                  <c:v>70.364999999999995</c:v>
                </c:pt>
                <c:pt idx="10049">
                  <c:v>70.353999999999999</c:v>
                </c:pt>
                <c:pt idx="10050">
                  <c:v>70.335999999999999</c:v>
                </c:pt>
                <c:pt idx="10051">
                  <c:v>70.335999999999999</c:v>
                </c:pt>
                <c:pt idx="10052">
                  <c:v>70.313000000000002</c:v>
                </c:pt>
                <c:pt idx="10053">
                  <c:v>70.304000000000002</c:v>
                </c:pt>
                <c:pt idx="10054">
                  <c:v>70.307000000000002</c:v>
                </c:pt>
                <c:pt idx="10055">
                  <c:v>70.286000000000001</c:v>
                </c:pt>
                <c:pt idx="10056">
                  <c:v>70.278000000000006</c:v>
                </c:pt>
                <c:pt idx="10057">
                  <c:v>70.266999999999996</c:v>
                </c:pt>
                <c:pt idx="10058">
                  <c:v>70.257000000000005</c:v>
                </c:pt>
                <c:pt idx="10059">
                  <c:v>70.248999999999995</c:v>
                </c:pt>
                <c:pt idx="10060">
                  <c:v>70.242000000000004</c:v>
                </c:pt>
                <c:pt idx="10061">
                  <c:v>70.227999999999994</c:v>
                </c:pt>
                <c:pt idx="10062">
                  <c:v>70.216999999999999</c:v>
                </c:pt>
                <c:pt idx="10063">
                  <c:v>70.224000000000004</c:v>
                </c:pt>
                <c:pt idx="10064">
                  <c:v>70.206000000000003</c:v>
                </c:pt>
                <c:pt idx="10065">
                  <c:v>70.198999999999998</c:v>
                </c:pt>
                <c:pt idx="10066">
                  <c:v>70.188000000000002</c:v>
                </c:pt>
                <c:pt idx="10067">
                  <c:v>70.173000000000002</c:v>
                </c:pt>
                <c:pt idx="10068">
                  <c:v>70.144999999999996</c:v>
                </c:pt>
                <c:pt idx="10069">
                  <c:v>70.147999999999996</c:v>
                </c:pt>
                <c:pt idx="10070">
                  <c:v>70.144000000000005</c:v>
                </c:pt>
                <c:pt idx="10071">
                  <c:v>70.126000000000005</c:v>
                </c:pt>
                <c:pt idx="10072">
                  <c:v>70.119</c:v>
                </c:pt>
                <c:pt idx="10073">
                  <c:v>70.111999999999995</c:v>
                </c:pt>
                <c:pt idx="10074">
                  <c:v>70.096999999999994</c:v>
                </c:pt>
                <c:pt idx="10075">
                  <c:v>70.093999999999994</c:v>
                </c:pt>
                <c:pt idx="10076">
                  <c:v>70.082999999999998</c:v>
                </c:pt>
                <c:pt idx="10077">
                  <c:v>70.064999999999998</c:v>
                </c:pt>
                <c:pt idx="10078">
                  <c:v>70.064999999999998</c:v>
                </c:pt>
                <c:pt idx="10079">
                  <c:v>70.054000000000002</c:v>
                </c:pt>
                <c:pt idx="10080">
                  <c:v>70.043000000000006</c:v>
                </c:pt>
                <c:pt idx="10081">
                  <c:v>70.039000000000001</c:v>
                </c:pt>
                <c:pt idx="10082">
                  <c:v>70.031999999999996</c:v>
                </c:pt>
                <c:pt idx="10083">
                  <c:v>70.010000000000005</c:v>
                </c:pt>
                <c:pt idx="10084">
                  <c:v>70.007000000000005</c:v>
                </c:pt>
                <c:pt idx="10085">
                  <c:v>70.007000000000005</c:v>
                </c:pt>
                <c:pt idx="10086">
                  <c:v>69.984999999999999</c:v>
                </c:pt>
                <c:pt idx="10087">
                  <c:v>69.977999999999994</c:v>
                </c:pt>
                <c:pt idx="10088">
                  <c:v>69.962999999999994</c:v>
                </c:pt>
                <c:pt idx="10089">
                  <c:v>69.951999999999998</c:v>
                </c:pt>
                <c:pt idx="10090">
                  <c:v>69.938000000000002</c:v>
                </c:pt>
                <c:pt idx="10091">
                  <c:v>69.930999999999997</c:v>
                </c:pt>
                <c:pt idx="10092">
                  <c:v>69.915999999999997</c:v>
                </c:pt>
                <c:pt idx="10093">
                  <c:v>69.909000000000006</c:v>
                </c:pt>
                <c:pt idx="10094">
                  <c:v>69.900999999999996</c:v>
                </c:pt>
                <c:pt idx="10095">
                  <c:v>69.887</c:v>
                </c:pt>
                <c:pt idx="10096">
                  <c:v>69.876000000000005</c:v>
                </c:pt>
                <c:pt idx="10097">
                  <c:v>69.872</c:v>
                </c:pt>
                <c:pt idx="10098">
                  <c:v>69.853999999999999</c:v>
                </c:pt>
                <c:pt idx="10099">
                  <c:v>69.850999999999999</c:v>
                </c:pt>
                <c:pt idx="10100">
                  <c:v>69.835999999999999</c:v>
                </c:pt>
                <c:pt idx="10101">
                  <c:v>69.817999999999998</c:v>
                </c:pt>
                <c:pt idx="10102">
                  <c:v>69.817999999999998</c:v>
                </c:pt>
                <c:pt idx="10103">
                  <c:v>69.813999999999993</c:v>
                </c:pt>
                <c:pt idx="10104">
                  <c:v>69.8</c:v>
                </c:pt>
                <c:pt idx="10105">
                  <c:v>69.796000000000006</c:v>
                </c:pt>
                <c:pt idx="10106">
                  <c:v>69.778000000000006</c:v>
                </c:pt>
                <c:pt idx="10107">
                  <c:v>69.756</c:v>
                </c:pt>
                <c:pt idx="10108">
                  <c:v>69.753</c:v>
                </c:pt>
                <c:pt idx="10109">
                  <c:v>69.742000000000004</c:v>
                </c:pt>
                <c:pt idx="10110">
                  <c:v>69.730999999999995</c:v>
                </c:pt>
                <c:pt idx="10111">
                  <c:v>69.724000000000004</c:v>
                </c:pt>
                <c:pt idx="10112">
                  <c:v>69.712999999999994</c:v>
                </c:pt>
                <c:pt idx="10113">
                  <c:v>69.701999999999998</c:v>
                </c:pt>
                <c:pt idx="10114">
                  <c:v>69.694999999999993</c:v>
                </c:pt>
                <c:pt idx="10115">
                  <c:v>69.683999999999997</c:v>
                </c:pt>
                <c:pt idx="10116">
                  <c:v>69.676000000000002</c:v>
                </c:pt>
                <c:pt idx="10117">
                  <c:v>69.662000000000006</c:v>
                </c:pt>
                <c:pt idx="10118">
                  <c:v>69.658000000000001</c:v>
                </c:pt>
                <c:pt idx="10119">
                  <c:v>69.647000000000006</c:v>
                </c:pt>
                <c:pt idx="10120">
                  <c:v>69.632999999999996</c:v>
                </c:pt>
                <c:pt idx="10121">
                  <c:v>69.617999999999995</c:v>
                </c:pt>
                <c:pt idx="10122">
                  <c:v>69.611000000000004</c:v>
                </c:pt>
                <c:pt idx="10123">
                  <c:v>69.603999999999999</c:v>
                </c:pt>
                <c:pt idx="10124">
                  <c:v>69.593000000000004</c:v>
                </c:pt>
                <c:pt idx="10125">
                  <c:v>69.584999999999994</c:v>
                </c:pt>
                <c:pt idx="10126">
                  <c:v>69.578000000000003</c:v>
                </c:pt>
                <c:pt idx="10127">
                  <c:v>69.557000000000002</c:v>
                </c:pt>
                <c:pt idx="10128">
                  <c:v>69.546000000000006</c:v>
                </c:pt>
                <c:pt idx="10129">
                  <c:v>69.546000000000006</c:v>
                </c:pt>
                <c:pt idx="10130">
                  <c:v>69.524000000000001</c:v>
                </c:pt>
                <c:pt idx="10131">
                  <c:v>69.524000000000001</c:v>
                </c:pt>
                <c:pt idx="10132">
                  <c:v>69.52</c:v>
                </c:pt>
                <c:pt idx="10133">
                  <c:v>69.501999999999995</c:v>
                </c:pt>
                <c:pt idx="10134">
                  <c:v>69.495000000000005</c:v>
                </c:pt>
                <c:pt idx="10135">
                  <c:v>69.483999999999995</c:v>
                </c:pt>
                <c:pt idx="10136">
                  <c:v>69.48</c:v>
                </c:pt>
                <c:pt idx="10137">
                  <c:v>69.475999999999999</c:v>
                </c:pt>
                <c:pt idx="10138">
                  <c:v>69.472999999999999</c:v>
                </c:pt>
                <c:pt idx="10139">
                  <c:v>69.457999999999998</c:v>
                </c:pt>
                <c:pt idx="10140">
                  <c:v>69.44</c:v>
                </c:pt>
                <c:pt idx="10141">
                  <c:v>69.433000000000007</c:v>
                </c:pt>
                <c:pt idx="10142">
                  <c:v>69.421999999999997</c:v>
                </c:pt>
                <c:pt idx="10143">
                  <c:v>69.406999999999996</c:v>
                </c:pt>
                <c:pt idx="10144">
                  <c:v>69.396000000000001</c:v>
                </c:pt>
                <c:pt idx="10145">
                  <c:v>69.388999999999996</c:v>
                </c:pt>
                <c:pt idx="10146">
                  <c:v>69.375</c:v>
                </c:pt>
                <c:pt idx="10147">
                  <c:v>69.373999999999995</c:v>
                </c:pt>
                <c:pt idx="10148">
                  <c:v>69.364000000000004</c:v>
                </c:pt>
                <c:pt idx="10149">
                  <c:v>69.341999999999999</c:v>
                </c:pt>
                <c:pt idx="10150">
                  <c:v>69.337999999999994</c:v>
                </c:pt>
                <c:pt idx="10151">
                  <c:v>69.326999999999998</c:v>
                </c:pt>
                <c:pt idx="10152">
                  <c:v>69.313000000000002</c:v>
                </c:pt>
                <c:pt idx="10153">
                  <c:v>69.305000000000007</c:v>
                </c:pt>
                <c:pt idx="10154">
                  <c:v>69.290999999999997</c:v>
                </c:pt>
                <c:pt idx="10155">
                  <c:v>69.28</c:v>
                </c:pt>
                <c:pt idx="10156">
                  <c:v>69.272999999999996</c:v>
                </c:pt>
                <c:pt idx="10157">
                  <c:v>69.265000000000001</c:v>
                </c:pt>
                <c:pt idx="10158">
                  <c:v>69.251000000000005</c:v>
                </c:pt>
                <c:pt idx="10159">
                  <c:v>69.244</c:v>
                </c:pt>
                <c:pt idx="10160">
                  <c:v>69.236000000000004</c:v>
                </c:pt>
                <c:pt idx="10161">
                  <c:v>69.224999999999994</c:v>
                </c:pt>
                <c:pt idx="10162">
                  <c:v>69.215000000000003</c:v>
                </c:pt>
                <c:pt idx="10163">
                  <c:v>69.206999999999994</c:v>
                </c:pt>
                <c:pt idx="10164">
                  <c:v>69.206999999999994</c:v>
                </c:pt>
                <c:pt idx="10165">
                  <c:v>69.195999999999998</c:v>
                </c:pt>
                <c:pt idx="10166">
                  <c:v>69.177999999999997</c:v>
                </c:pt>
                <c:pt idx="10167">
                  <c:v>69.164000000000001</c:v>
                </c:pt>
                <c:pt idx="10168">
                  <c:v>69.16</c:v>
                </c:pt>
                <c:pt idx="10169">
                  <c:v>69.144999999999996</c:v>
                </c:pt>
                <c:pt idx="10170">
                  <c:v>69.131</c:v>
                </c:pt>
                <c:pt idx="10171">
                  <c:v>69.123999999999995</c:v>
                </c:pt>
                <c:pt idx="10172">
                  <c:v>69.105999999999995</c:v>
                </c:pt>
                <c:pt idx="10173">
                  <c:v>69.102000000000004</c:v>
                </c:pt>
                <c:pt idx="10174">
                  <c:v>69.090999999999994</c:v>
                </c:pt>
                <c:pt idx="10175">
                  <c:v>69.087000000000003</c:v>
                </c:pt>
                <c:pt idx="10176">
                  <c:v>69.08</c:v>
                </c:pt>
                <c:pt idx="10177">
                  <c:v>69.072999999999993</c:v>
                </c:pt>
                <c:pt idx="10178">
                  <c:v>69.069000000000003</c:v>
                </c:pt>
                <c:pt idx="10179">
                  <c:v>69.058000000000007</c:v>
                </c:pt>
                <c:pt idx="10180">
                  <c:v>69.043999999999997</c:v>
                </c:pt>
                <c:pt idx="10181">
                  <c:v>69.036000000000001</c:v>
                </c:pt>
                <c:pt idx="10182">
                  <c:v>69.025000000000006</c:v>
                </c:pt>
                <c:pt idx="10183">
                  <c:v>69.010999999999996</c:v>
                </c:pt>
                <c:pt idx="10184">
                  <c:v>69.007000000000005</c:v>
                </c:pt>
                <c:pt idx="10185">
                  <c:v>68.984999999999999</c:v>
                </c:pt>
                <c:pt idx="10186">
                  <c:v>68.989000000000004</c:v>
                </c:pt>
                <c:pt idx="10187">
                  <c:v>68.963999999999999</c:v>
                </c:pt>
                <c:pt idx="10188">
                  <c:v>68.962999999999994</c:v>
                </c:pt>
                <c:pt idx="10189">
                  <c:v>68.956000000000003</c:v>
                </c:pt>
                <c:pt idx="10190">
                  <c:v>68.941999999999993</c:v>
                </c:pt>
                <c:pt idx="10191">
                  <c:v>68.930999999999997</c:v>
                </c:pt>
                <c:pt idx="10192">
                  <c:v>68.912999999999997</c:v>
                </c:pt>
                <c:pt idx="10193">
                  <c:v>68.902000000000001</c:v>
                </c:pt>
                <c:pt idx="10194">
                  <c:v>68.902000000000001</c:v>
                </c:pt>
                <c:pt idx="10195">
                  <c:v>68.891000000000005</c:v>
                </c:pt>
                <c:pt idx="10196">
                  <c:v>68.876000000000005</c:v>
                </c:pt>
                <c:pt idx="10197">
                  <c:v>68.873000000000005</c:v>
                </c:pt>
                <c:pt idx="10198">
                  <c:v>68.853999999999999</c:v>
                </c:pt>
                <c:pt idx="10199">
                  <c:v>68.84</c:v>
                </c:pt>
                <c:pt idx="10200">
                  <c:v>68.828999999999994</c:v>
                </c:pt>
                <c:pt idx="10201">
                  <c:v>68.828999999999994</c:v>
                </c:pt>
                <c:pt idx="10202">
                  <c:v>68.817999999999998</c:v>
                </c:pt>
                <c:pt idx="10203">
                  <c:v>68.813999999999993</c:v>
                </c:pt>
                <c:pt idx="10204">
                  <c:v>68.802999999999997</c:v>
                </c:pt>
                <c:pt idx="10205">
                  <c:v>68.789000000000001</c:v>
                </c:pt>
                <c:pt idx="10206">
                  <c:v>68.778000000000006</c:v>
                </c:pt>
                <c:pt idx="10207">
                  <c:v>68.774000000000001</c:v>
                </c:pt>
                <c:pt idx="10208">
                  <c:v>68.760000000000005</c:v>
                </c:pt>
                <c:pt idx="10209">
                  <c:v>68.748999999999995</c:v>
                </c:pt>
                <c:pt idx="10210">
                  <c:v>68.738</c:v>
                </c:pt>
                <c:pt idx="10211">
                  <c:v>68.738</c:v>
                </c:pt>
                <c:pt idx="10212">
                  <c:v>68.72</c:v>
                </c:pt>
                <c:pt idx="10213">
                  <c:v>68.72</c:v>
                </c:pt>
                <c:pt idx="10214">
                  <c:v>68.694999999999993</c:v>
                </c:pt>
                <c:pt idx="10215">
                  <c:v>68.683999999999997</c:v>
                </c:pt>
                <c:pt idx="10216">
                  <c:v>68.680000000000007</c:v>
                </c:pt>
                <c:pt idx="10217">
                  <c:v>68.655000000000001</c:v>
                </c:pt>
                <c:pt idx="10218">
                  <c:v>68.650999999999996</c:v>
                </c:pt>
                <c:pt idx="10219">
                  <c:v>68.64</c:v>
                </c:pt>
                <c:pt idx="10220">
                  <c:v>68.629000000000005</c:v>
                </c:pt>
                <c:pt idx="10221">
                  <c:v>68.625</c:v>
                </c:pt>
                <c:pt idx="10222">
                  <c:v>68.614999999999995</c:v>
                </c:pt>
                <c:pt idx="10223">
                  <c:v>68.606999999999999</c:v>
                </c:pt>
                <c:pt idx="10224">
                  <c:v>68.596000000000004</c:v>
                </c:pt>
                <c:pt idx="10225">
                  <c:v>68.596000000000004</c:v>
                </c:pt>
                <c:pt idx="10226">
                  <c:v>68.581999999999994</c:v>
                </c:pt>
                <c:pt idx="10227">
                  <c:v>68.570999999999998</c:v>
                </c:pt>
                <c:pt idx="10228">
                  <c:v>68.56</c:v>
                </c:pt>
                <c:pt idx="10229">
                  <c:v>68.537999999999997</c:v>
                </c:pt>
                <c:pt idx="10230">
                  <c:v>68.537999999999997</c:v>
                </c:pt>
                <c:pt idx="10231">
                  <c:v>68.527000000000001</c:v>
                </c:pt>
                <c:pt idx="10232">
                  <c:v>68.522999999999996</c:v>
                </c:pt>
                <c:pt idx="10233">
                  <c:v>68.509</c:v>
                </c:pt>
                <c:pt idx="10234">
                  <c:v>68.509</c:v>
                </c:pt>
                <c:pt idx="10235">
                  <c:v>68.494</c:v>
                </c:pt>
                <c:pt idx="10236">
                  <c:v>68.475999999999999</c:v>
                </c:pt>
                <c:pt idx="10237">
                  <c:v>68.475999999999999</c:v>
                </c:pt>
                <c:pt idx="10238">
                  <c:v>68.462000000000003</c:v>
                </c:pt>
                <c:pt idx="10239">
                  <c:v>68.450999999999993</c:v>
                </c:pt>
                <c:pt idx="10240">
                  <c:v>68.44</c:v>
                </c:pt>
                <c:pt idx="10241">
                  <c:v>68.44</c:v>
                </c:pt>
                <c:pt idx="10242">
                  <c:v>68.424999999999997</c:v>
                </c:pt>
                <c:pt idx="10243">
                  <c:v>68.411000000000001</c:v>
                </c:pt>
                <c:pt idx="10244">
                  <c:v>68.411000000000001</c:v>
                </c:pt>
                <c:pt idx="10245">
                  <c:v>68.403000000000006</c:v>
                </c:pt>
                <c:pt idx="10246">
                  <c:v>68.391999999999996</c:v>
                </c:pt>
                <c:pt idx="10247">
                  <c:v>68.378</c:v>
                </c:pt>
                <c:pt idx="10248">
                  <c:v>68.367000000000004</c:v>
                </c:pt>
                <c:pt idx="10249">
                  <c:v>68.36</c:v>
                </c:pt>
                <c:pt idx="10250">
                  <c:v>68.334000000000003</c:v>
                </c:pt>
                <c:pt idx="10251">
                  <c:v>68.337999999999994</c:v>
                </c:pt>
                <c:pt idx="10252">
                  <c:v>68.322999999999993</c:v>
                </c:pt>
                <c:pt idx="10253">
                  <c:v>68.316000000000003</c:v>
                </c:pt>
                <c:pt idx="10254">
                  <c:v>68.305000000000007</c:v>
                </c:pt>
                <c:pt idx="10255">
                  <c:v>68.284000000000006</c:v>
                </c:pt>
                <c:pt idx="10256">
                  <c:v>68.28</c:v>
                </c:pt>
                <c:pt idx="10257">
                  <c:v>68.269000000000005</c:v>
                </c:pt>
                <c:pt idx="10258">
                  <c:v>68.254999999999995</c:v>
                </c:pt>
                <c:pt idx="10259">
                  <c:v>68.251000000000005</c:v>
                </c:pt>
                <c:pt idx="10260">
                  <c:v>68.251000000000005</c:v>
                </c:pt>
                <c:pt idx="10261">
                  <c:v>68.247</c:v>
                </c:pt>
                <c:pt idx="10262">
                  <c:v>68.224999999999994</c:v>
                </c:pt>
                <c:pt idx="10263">
                  <c:v>68.224999999999994</c:v>
                </c:pt>
                <c:pt idx="10264">
                  <c:v>68.213999999999999</c:v>
                </c:pt>
                <c:pt idx="10265">
                  <c:v>68.192999999999998</c:v>
                </c:pt>
                <c:pt idx="10266">
                  <c:v>68.185000000000002</c:v>
                </c:pt>
                <c:pt idx="10267">
                  <c:v>68.174000000000007</c:v>
                </c:pt>
                <c:pt idx="10268">
                  <c:v>68.162999999999997</c:v>
                </c:pt>
                <c:pt idx="10269">
                  <c:v>68.149000000000001</c:v>
                </c:pt>
                <c:pt idx="10270">
                  <c:v>68.149000000000001</c:v>
                </c:pt>
                <c:pt idx="10271">
                  <c:v>68.138000000000005</c:v>
                </c:pt>
                <c:pt idx="10272">
                  <c:v>68.126999999999995</c:v>
                </c:pt>
                <c:pt idx="10273">
                  <c:v>68.126999999999995</c:v>
                </c:pt>
                <c:pt idx="10274">
                  <c:v>68.111999999999995</c:v>
                </c:pt>
                <c:pt idx="10275">
                  <c:v>68.093999999999994</c:v>
                </c:pt>
                <c:pt idx="10276">
                  <c:v>68.08</c:v>
                </c:pt>
                <c:pt idx="10277">
                  <c:v>68.069000000000003</c:v>
                </c:pt>
                <c:pt idx="10278">
                  <c:v>68.058000000000007</c:v>
                </c:pt>
                <c:pt idx="10279">
                  <c:v>68.051000000000002</c:v>
                </c:pt>
                <c:pt idx="10280">
                  <c:v>68.043000000000006</c:v>
                </c:pt>
                <c:pt idx="10281">
                  <c:v>68.036000000000001</c:v>
                </c:pt>
                <c:pt idx="10282">
                  <c:v>68.025000000000006</c:v>
                </c:pt>
                <c:pt idx="10283">
                  <c:v>68.007000000000005</c:v>
                </c:pt>
                <c:pt idx="10284">
                  <c:v>68</c:v>
                </c:pt>
                <c:pt idx="10285">
                  <c:v>68</c:v>
                </c:pt>
                <c:pt idx="10286">
                  <c:v>67.989000000000004</c:v>
                </c:pt>
                <c:pt idx="10287">
                  <c:v>67.974000000000004</c:v>
                </c:pt>
                <c:pt idx="10288">
                  <c:v>67.97</c:v>
                </c:pt>
                <c:pt idx="10289">
                  <c:v>67.956000000000003</c:v>
                </c:pt>
                <c:pt idx="10290">
                  <c:v>67.933999999999997</c:v>
                </c:pt>
                <c:pt idx="10291">
                  <c:v>67.927000000000007</c:v>
                </c:pt>
                <c:pt idx="10292">
                  <c:v>67.92</c:v>
                </c:pt>
                <c:pt idx="10293">
                  <c:v>67.902000000000001</c:v>
                </c:pt>
                <c:pt idx="10294">
                  <c:v>67.900999999999996</c:v>
                </c:pt>
                <c:pt idx="10295">
                  <c:v>67.882999999999996</c:v>
                </c:pt>
                <c:pt idx="10296">
                  <c:v>67.872</c:v>
                </c:pt>
                <c:pt idx="10297">
                  <c:v>67.864999999999995</c:v>
                </c:pt>
                <c:pt idx="10298">
                  <c:v>67.864999999999995</c:v>
                </c:pt>
                <c:pt idx="10299">
                  <c:v>67.846999999999994</c:v>
                </c:pt>
                <c:pt idx="10300">
                  <c:v>67.835999999999999</c:v>
                </c:pt>
                <c:pt idx="10301">
                  <c:v>67.843000000000004</c:v>
                </c:pt>
                <c:pt idx="10302">
                  <c:v>67.817999999999998</c:v>
                </c:pt>
                <c:pt idx="10303">
                  <c:v>67.817999999999998</c:v>
                </c:pt>
                <c:pt idx="10304">
                  <c:v>67.802999999999997</c:v>
                </c:pt>
                <c:pt idx="10305">
                  <c:v>67.792000000000002</c:v>
                </c:pt>
                <c:pt idx="10306">
                  <c:v>67.784999999999997</c:v>
                </c:pt>
                <c:pt idx="10307">
                  <c:v>67.774000000000001</c:v>
                </c:pt>
                <c:pt idx="10308">
                  <c:v>67.77</c:v>
                </c:pt>
                <c:pt idx="10309">
                  <c:v>67.77</c:v>
                </c:pt>
                <c:pt idx="10310">
                  <c:v>67.748000000000005</c:v>
                </c:pt>
                <c:pt idx="10311">
                  <c:v>67.733999999999995</c:v>
                </c:pt>
                <c:pt idx="10312">
                  <c:v>67.73</c:v>
                </c:pt>
                <c:pt idx="10313">
                  <c:v>67.712000000000003</c:v>
                </c:pt>
                <c:pt idx="10314">
                  <c:v>67.707999999999998</c:v>
                </c:pt>
                <c:pt idx="10315">
                  <c:v>67.707999999999998</c:v>
                </c:pt>
                <c:pt idx="10316">
                  <c:v>67.69</c:v>
                </c:pt>
                <c:pt idx="10317">
                  <c:v>67.676000000000002</c:v>
                </c:pt>
                <c:pt idx="10318">
                  <c:v>67.668000000000006</c:v>
                </c:pt>
                <c:pt idx="10319">
                  <c:v>67.653999999999996</c:v>
                </c:pt>
                <c:pt idx="10320">
                  <c:v>67.643000000000001</c:v>
                </c:pt>
                <c:pt idx="10321">
                  <c:v>67.629000000000005</c:v>
                </c:pt>
                <c:pt idx="10322">
                  <c:v>67.628</c:v>
                </c:pt>
                <c:pt idx="10323">
                  <c:v>67.620999999999995</c:v>
                </c:pt>
                <c:pt idx="10324">
                  <c:v>67.606999999999999</c:v>
                </c:pt>
                <c:pt idx="10325">
                  <c:v>67.602999999999994</c:v>
                </c:pt>
                <c:pt idx="10326">
                  <c:v>67.591999999999999</c:v>
                </c:pt>
                <c:pt idx="10327">
                  <c:v>67.591999999999999</c:v>
                </c:pt>
                <c:pt idx="10328">
                  <c:v>67.584000000000003</c:v>
                </c:pt>
                <c:pt idx="10329">
                  <c:v>67.558999999999997</c:v>
                </c:pt>
                <c:pt idx="10330">
                  <c:v>67.558999999999997</c:v>
                </c:pt>
                <c:pt idx="10331">
                  <c:v>67.548000000000002</c:v>
                </c:pt>
                <c:pt idx="10332">
                  <c:v>67.53</c:v>
                </c:pt>
                <c:pt idx="10333">
                  <c:v>67.533000000000001</c:v>
                </c:pt>
                <c:pt idx="10334">
                  <c:v>67.515000000000001</c:v>
                </c:pt>
                <c:pt idx="10335">
                  <c:v>67.504000000000005</c:v>
                </c:pt>
                <c:pt idx="10336">
                  <c:v>67.497</c:v>
                </c:pt>
                <c:pt idx="10337">
                  <c:v>67.489999999999995</c:v>
                </c:pt>
                <c:pt idx="10338">
                  <c:v>67.474999999999994</c:v>
                </c:pt>
                <c:pt idx="10339">
                  <c:v>67.471999999999994</c:v>
                </c:pt>
                <c:pt idx="10340">
                  <c:v>67.453999999999994</c:v>
                </c:pt>
                <c:pt idx="10341">
                  <c:v>67.438999999999993</c:v>
                </c:pt>
                <c:pt idx="10342">
                  <c:v>67.435000000000002</c:v>
                </c:pt>
                <c:pt idx="10343">
                  <c:v>67.427999999999997</c:v>
                </c:pt>
                <c:pt idx="10344">
                  <c:v>67.421000000000006</c:v>
                </c:pt>
                <c:pt idx="10345">
                  <c:v>67.412999999999997</c:v>
                </c:pt>
                <c:pt idx="10346">
                  <c:v>67.388000000000005</c:v>
                </c:pt>
                <c:pt idx="10347">
                  <c:v>67.384</c:v>
                </c:pt>
                <c:pt idx="10348">
                  <c:v>67.373000000000005</c:v>
                </c:pt>
                <c:pt idx="10349">
                  <c:v>67.361999999999995</c:v>
                </c:pt>
                <c:pt idx="10350">
                  <c:v>67.352000000000004</c:v>
                </c:pt>
                <c:pt idx="10351">
                  <c:v>67.343999999999994</c:v>
                </c:pt>
                <c:pt idx="10352">
                  <c:v>67.332999999999998</c:v>
                </c:pt>
                <c:pt idx="10353">
                  <c:v>67.311999999999998</c:v>
                </c:pt>
                <c:pt idx="10354">
                  <c:v>67.308000000000007</c:v>
                </c:pt>
                <c:pt idx="10355">
                  <c:v>67.296999999999997</c:v>
                </c:pt>
                <c:pt idx="10356">
                  <c:v>67.275000000000006</c:v>
                </c:pt>
                <c:pt idx="10357">
                  <c:v>67.281999999999996</c:v>
                </c:pt>
                <c:pt idx="10358">
                  <c:v>67.271000000000001</c:v>
                </c:pt>
                <c:pt idx="10359">
                  <c:v>67.268000000000001</c:v>
                </c:pt>
                <c:pt idx="10360">
                  <c:v>67.260000000000005</c:v>
                </c:pt>
                <c:pt idx="10361">
                  <c:v>67.242000000000004</c:v>
                </c:pt>
                <c:pt idx="10362">
                  <c:v>67.242000000000004</c:v>
                </c:pt>
                <c:pt idx="10363">
                  <c:v>67.245999999999995</c:v>
                </c:pt>
                <c:pt idx="10364">
                  <c:v>67.227999999999994</c:v>
                </c:pt>
                <c:pt idx="10365">
                  <c:v>67.209000000000003</c:v>
                </c:pt>
                <c:pt idx="10366">
                  <c:v>67.198999999999998</c:v>
                </c:pt>
                <c:pt idx="10367">
                  <c:v>67.180000000000007</c:v>
                </c:pt>
                <c:pt idx="10368">
                  <c:v>67.173000000000002</c:v>
                </c:pt>
                <c:pt idx="10369">
                  <c:v>67.165999999999997</c:v>
                </c:pt>
                <c:pt idx="10370">
                  <c:v>67.155000000000001</c:v>
                </c:pt>
                <c:pt idx="10371">
                  <c:v>67.14</c:v>
                </c:pt>
                <c:pt idx="10372">
                  <c:v>67.14</c:v>
                </c:pt>
                <c:pt idx="10373">
                  <c:v>67.129000000000005</c:v>
                </c:pt>
                <c:pt idx="10374">
                  <c:v>67.117999999999995</c:v>
                </c:pt>
                <c:pt idx="10375">
                  <c:v>67.108000000000004</c:v>
                </c:pt>
                <c:pt idx="10376">
                  <c:v>67.099999999999994</c:v>
                </c:pt>
                <c:pt idx="10377">
                  <c:v>67.093000000000004</c:v>
                </c:pt>
                <c:pt idx="10378">
                  <c:v>67.088999999999999</c:v>
                </c:pt>
                <c:pt idx="10379">
                  <c:v>67.078000000000003</c:v>
                </c:pt>
                <c:pt idx="10380">
                  <c:v>67.070999999999998</c:v>
                </c:pt>
                <c:pt idx="10381">
                  <c:v>67.073999999999998</c:v>
                </c:pt>
                <c:pt idx="10382">
                  <c:v>67.06</c:v>
                </c:pt>
                <c:pt idx="10383">
                  <c:v>67.037999999999997</c:v>
                </c:pt>
                <c:pt idx="10384">
                  <c:v>67.034999999999997</c:v>
                </c:pt>
                <c:pt idx="10385">
                  <c:v>67.016000000000005</c:v>
                </c:pt>
                <c:pt idx="10386">
                  <c:v>67.013000000000005</c:v>
                </c:pt>
                <c:pt idx="10387">
                  <c:v>67.004999999999995</c:v>
                </c:pt>
                <c:pt idx="10388">
                  <c:v>66.991</c:v>
                </c:pt>
                <c:pt idx="10389">
                  <c:v>66.983000000000004</c:v>
                </c:pt>
                <c:pt idx="10390">
                  <c:v>66.975999999999999</c:v>
                </c:pt>
                <c:pt idx="10391">
                  <c:v>66.950999999999993</c:v>
                </c:pt>
                <c:pt idx="10392">
                  <c:v>66.942999999999998</c:v>
                </c:pt>
                <c:pt idx="10393">
                  <c:v>66.936000000000007</c:v>
                </c:pt>
                <c:pt idx="10394">
                  <c:v>66.929000000000002</c:v>
                </c:pt>
                <c:pt idx="10395">
                  <c:v>66.924999999999997</c:v>
                </c:pt>
                <c:pt idx="10396">
                  <c:v>66.906999999999996</c:v>
                </c:pt>
                <c:pt idx="10397">
                  <c:v>66.896000000000001</c:v>
                </c:pt>
                <c:pt idx="10398">
                  <c:v>66.885000000000005</c:v>
                </c:pt>
                <c:pt idx="10399">
                  <c:v>66.873999999999995</c:v>
                </c:pt>
                <c:pt idx="10400">
                  <c:v>66.873999999999995</c:v>
                </c:pt>
                <c:pt idx="10401">
                  <c:v>66.86</c:v>
                </c:pt>
                <c:pt idx="10402">
                  <c:v>66.852000000000004</c:v>
                </c:pt>
                <c:pt idx="10403">
                  <c:v>66.831000000000003</c:v>
                </c:pt>
                <c:pt idx="10404">
                  <c:v>66.819999999999993</c:v>
                </c:pt>
                <c:pt idx="10405">
                  <c:v>66.808999999999997</c:v>
                </c:pt>
                <c:pt idx="10406">
                  <c:v>66.808999999999997</c:v>
                </c:pt>
                <c:pt idx="10407">
                  <c:v>66.798000000000002</c:v>
                </c:pt>
                <c:pt idx="10408">
                  <c:v>66.790999999999997</c:v>
                </c:pt>
                <c:pt idx="10409">
                  <c:v>66.787000000000006</c:v>
                </c:pt>
                <c:pt idx="10410">
                  <c:v>66.769000000000005</c:v>
                </c:pt>
                <c:pt idx="10411">
                  <c:v>66.765000000000001</c:v>
                </c:pt>
                <c:pt idx="10412">
                  <c:v>66.75</c:v>
                </c:pt>
                <c:pt idx="10413">
                  <c:v>66.736000000000004</c:v>
                </c:pt>
                <c:pt idx="10414">
                  <c:v>66.728999999999999</c:v>
                </c:pt>
                <c:pt idx="10415">
                  <c:v>66.713999999999999</c:v>
                </c:pt>
                <c:pt idx="10416">
                  <c:v>66.703000000000003</c:v>
                </c:pt>
                <c:pt idx="10417">
                  <c:v>66.691999999999993</c:v>
                </c:pt>
                <c:pt idx="10418">
                  <c:v>66.688999999999993</c:v>
                </c:pt>
                <c:pt idx="10419">
                  <c:v>66.677999999999997</c:v>
                </c:pt>
                <c:pt idx="10420">
                  <c:v>66.66</c:v>
                </c:pt>
                <c:pt idx="10421">
                  <c:v>66.656000000000006</c:v>
                </c:pt>
                <c:pt idx="10422">
                  <c:v>66.656000000000006</c:v>
                </c:pt>
                <c:pt idx="10423">
                  <c:v>66.641000000000005</c:v>
                </c:pt>
                <c:pt idx="10424">
                  <c:v>66.626999999999995</c:v>
                </c:pt>
                <c:pt idx="10425">
                  <c:v>66.611999999999995</c:v>
                </c:pt>
                <c:pt idx="10426">
                  <c:v>66.611999999999995</c:v>
                </c:pt>
                <c:pt idx="10427">
                  <c:v>66.593999999999994</c:v>
                </c:pt>
                <c:pt idx="10428">
                  <c:v>66.587000000000003</c:v>
                </c:pt>
                <c:pt idx="10429">
                  <c:v>66.572000000000003</c:v>
                </c:pt>
                <c:pt idx="10430">
                  <c:v>66.572000000000003</c:v>
                </c:pt>
                <c:pt idx="10431">
                  <c:v>66.55</c:v>
                </c:pt>
                <c:pt idx="10432">
                  <c:v>66.55</c:v>
                </c:pt>
                <c:pt idx="10433">
                  <c:v>66.531999999999996</c:v>
                </c:pt>
                <c:pt idx="10434">
                  <c:v>66.525000000000006</c:v>
                </c:pt>
                <c:pt idx="10435">
                  <c:v>66.525000000000006</c:v>
                </c:pt>
                <c:pt idx="10436">
                  <c:v>66.516999999999996</c:v>
                </c:pt>
                <c:pt idx="10437">
                  <c:v>66.506</c:v>
                </c:pt>
                <c:pt idx="10438">
                  <c:v>66.498999999999995</c:v>
                </c:pt>
                <c:pt idx="10439">
                  <c:v>66.492000000000004</c:v>
                </c:pt>
                <c:pt idx="10440">
                  <c:v>66.477000000000004</c:v>
                </c:pt>
                <c:pt idx="10441">
                  <c:v>66.465999999999994</c:v>
                </c:pt>
                <c:pt idx="10442">
                  <c:v>66.459000000000003</c:v>
                </c:pt>
                <c:pt idx="10443">
                  <c:v>66.444000000000003</c:v>
                </c:pt>
                <c:pt idx="10444">
                  <c:v>66.441000000000003</c:v>
                </c:pt>
                <c:pt idx="10445">
                  <c:v>66.441000000000003</c:v>
                </c:pt>
                <c:pt idx="10446">
                  <c:v>66.418999999999997</c:v>
                </c:pt>
                <c:pt idx="10447">
                  <c:v>66.415000000000006</c:v>
                </c:pt>
                <c:pt idx="10448">
                  <c:v>66.403999999999996</c:v>
                </c:pt>
                <c:pt idx="10449">
                  <c:v>66.39</c:v>
                </c:pt>
                <c:pt idx="10450">
                  <c:v>66.379000000000005</c:v>
                </c:pt>
                <c:pt idx="10451">
                  <c:v>66.375</c:v>
                </c:pt>
                <c:pt idx="10452">
                  <c:v>66.361000000000004</c:v>
                </c:pt>
                <c:pt idx="10453">
                  <c:v>66.349999999999994</c:v>
                </c:pt>
                <c:pt idx="10454">
                  <c:v>66.334999999999994</c:v>
                </c:pt>
                <c:pt idx="10455">
                  <c:v>66.328000000000003</c:v>
                </c:pt>
                <c:pt idx="10456">
                  <c:v>66.328000000000003</c:v>
                </c:pt>
                <c:pt idx="10457">
                  <c:v>66.319999999999993</c:v>
                </c:pt>
                <c:pt idx="10458">
                  <c:v>66.305999999999997</c:v>
                </c:pt>
                <c:pt idx="10459">
                  <c:v>66.302000000000007</c:v>
                </c:pt>
                <c:pt idx="10460">
                  <c:v>66.287999999999997</c:v>
                </c:pt>
                <c:pt idx="10461">
                  <c:v>66.277000000000001</c:v>
                </c:pt>
                <c:pt idx="10462">
                  <c:v>66.28</c:v>
                </c:pt>
                <c:pt idx="10463">
                  <c:v>66.269000000000005</c:v>
                </c:pt>
                <c:pt idx="10464">
                  <c:v>66.236999999999995</c:v>
                </c:pt>
                <c:pt idx="10465">
                  <c:v>66.236999999999995</c:v>
                </c:pt>
                <c:pt idx="10466">
                  <c:v>66.221999999999994</c:v>
                </c:pt>
                <c:pt idx="10467">
                  <c:v>66.218999999999994</c:v>
                </c:pt>
                <c:pt idx="10468">
                  <c:v>66.221999999999994</c:v>
                </c:pt>
                <c:pt idx="10469">
                  <c:v>66.2</c:v>
                </c:pt>
                <c:pt idx="10470">
                  <c:v>66.188999999999993</c:v>
                </c:pt>
                <c:pt idx="10471">
                  <c:v>66.174999999999997</c:v>
                </c:pt>
                <c:pt idx="10472">
                  <c:v>66.171000000000006</c:v>
                </c:pt>
                <c:pt idx="10473">
                  <c:v>66.16</c:v>
                </c:pt>
                <c:pt idx="10474">
                  <c:v>66.153000000000006</c:v>
                </c:pt>
                <c:pt idx="10475">
                  <c:v>66.141999999999996</c:v>
                </c:pt>
                <c:pt idx="10476">
                  <c:v>66.131</c:v>
                </c:pt>
                <c:pt idx="10477">
                  <c:v>66.134</c:v>
                </c:pt>
                <c:pt idx="10478">
                  <c:v>66.12</c:v>
                </c:pt>
                <c:pt idx="10479">
                  <c:v>66.102000000000004</c:v>
                </c:pt>
                <c:pt idx="10480">
                  <c:v>66.094999999999999</c:v>
                </c:pt>
                <c:pt idx="10481">
                  <c:v>66.090999999999994</c:v>
                </c:pt>
                <c:pt idx="10482">
                  <c:v>66.072999999999993</c:v>
                </c:pt>
                <c:pt idx="10483">
                  <c:v>66.069000000000003</c:v>
                </c:pt>
                <c:pt idx="10484">
                  <c:v>66.064999999999998</c:v>
                </c:pt>
                <c:pt idx="10485">
                  <c:v>66.061999999999998</c:v>
                </c:pt>
                <c:pt idx="10486">
                  <c:v>66.043000000000006</c:v>
                </c:pt>
                <c:pt idx="10487">
                  <c:v>66.036000000000001</c:v>
                </c:pt>
                <c:pt idx="10488">
                  <c:v>66.018000000000001</c:v>
                </c:pt>
                <c:pt idx="10489">
                  <c:v>66.007000000000005</c:v>
                </c:pt>
                <c:pt idx="10490">
                  <c:v>66.003</c:v>
                </c:pt>
                <c:pt idx="10491">
                  <c:v>65.989000000000004</c:v>
                </c:pt>
                <c:pt idx="10492">
                  <c:v>65.984999999999999</c:v>
                </c:pt>
                <c:pt idx="10493">
                  <c:v>65.971000000000004</c:v>
                </c:pt>
                <c:pt idx="10494">
                  <c:v>65.959999999999994</c:v>
                </c:pt>
                <c:pt idx="10495">
                  <c:v>65.953000000000003</c:v>
                </c:pt>
                <c:pt idx="10496">
                  <c:v>65.944999999999993</c:v>
                </c:pt>
                <c:pt idx="10497">
                  <c:v>65.930999999999997</c:v>
                </c:pt>
                <c:pt idx="10498">
                  <c:v>65.930000000000007</c:v>
                </c:pt>
                <c:pt idx="10499">
                  <c:v>65.912000000000006</c:v>
                </c:pt>
                <c:pt idx="10500">
                  <c:v>65.909000000000006</c:v>
                </c:pt>
                <c:pt idx="10501">
                  <c:v>65.897999999999996</c:v>
                </c:pt>
                <c:pt idx="10502">
                  <c:v>65.897999999999996</c:v>
                </c:pt>
                <c:pt idx="10503">
                  <c:v>65.887</c:v>
                </c:pt>
                <c:pt idx="10504">
                  <c:v>65.882999999999996</c:v>
                </c:pt>
                <c:pt idx="10505">
                  <c:v>65.861000000000004</c:v>
                </c:pt>
                <c:pt idx="10506">
                  <c:v>65.861000000000004</c:v>
                </c:pt>
                <c:pt idx="10507">
                  <c:v>65.849999999999994</c:v>
                </c:pt>
                <c:pt idx="10508">
                  <c:v>65.835999999999999</c:v>
                </c:pt>
                <c:pt idx="10509">
                  <c:v>65.825000000000003</c:v>
                </c:pt>
                <c:pt idx="10510">
                  <c:v>65.817999999999998</c:v>
                </c:pt>
                <c:pt idx="10511">
                  <c:v>65.807000000000002</c:v>
                </c:pt>
                <c:pt idx="10512">
                  <c:v>65.792000000000002</c:v>
                </c:pt>
                <c:pt idx="10513">
                  <c:v>65.784999999999997</c:v>
                </c:pt>
                <c:pt idx="10514">
                  <c:v>65.778000000000006</c:v>
                </c:pt>
                <c:pt idx="10515">
                  <c:v>65.763000000000005</c:v>
                </c:pt>
                <c:pt idx="10516">
                  <c:v>65.759</c:v>
                </c:pt>
                <c:pt idx="10517">
                  <c:v>65.748000000000005</c:v>
                </c:pt>
                <c:pt idx="10518">
                  <c:v>65.733999999999995</c:v>
                </c:pt>
                <c:pt idx="10519">
                  <c:v>65.73</c:v>
                </c:pt>
                <c:pt idx="10520">
                  <c:v>65.722999999999999</c:v>
                </c:pt>
                <c:pt idx="10521">
                  <c:v>65.707999999999998</c:v>
                </c:pt>
                <c:pt idx="10522">
                  <c:v>65.707999999999998</c:v>
                </c:pt>
                <c:pt idx="10523">
                  <c:v>65.694000000000003</c:v>
                </c:pt>
                <c:pt idx="10524">
                  <c:v>65.679000000000002</c:v>
                </c:pt>
                <c:pt idx="10525">
                  <c:v>65.679000000000002</c:v>
                </c:pt>
                <c:pt idx="10526">
                  <c:v>65.658000000000001</c:v>
                </c:pt>
                <c:pt idx="10527">
                  <c:v>65.643000000000001</c:v>
                </c:pt>
                <c:pt idx="10528">
                  <c:v>65.638999999999996</c:v>
                </c:pt>
                <c:pt idx="10529">
                  <c:v>65.628</c:v>
                </c:pt>
                <c:pt idx="10530">
                  <c:v>65.625</c:v>
                </c:pt>
                <c:pt idx="10531">
                  <c:v>65.625</c:v>
                </c:pt>
                <c:pt idx="10532">
                  <c:v>65.599000000000004</c:v>
                </c:pt>
                <c:pt idx="10533">
                  <c:v>65.587999999999994</c:v>
                </c:pt>
                <c:pt idx="10534">
                  <c:v>65.584999999999994</c:v>
                </c:pt>
                <c:pt idx="10535">
                  <c:v>65.569999999999993</c:v>
                </c:pt>
                <c:pt idx="10536">
                  <c:v>65.563000000000002</c:v>
                </c:pt>
                <c:pt idx="10537">
                  <c:v>65.558999999999997</c:v>
                </c:pt>
                <c:pt idx="10538">
                  <c:v>65.545000000000002</c:v>
                </c:pt>
                <c:pt idx="10539">
                  <c:v>65.53</c:v>
                </c:pt>
                <c:pt idx="10540">
                  <c:v>65.53</c:v>
                </c:pt>
                <c:pt idx="10541">
                  <c:v>65.515000000000001</c:v>
                </c:pt>
                <c:pt idx="10542">
                  <c:v>65.504999999999995</c:v>
                </c:pt>
                <c:pt idx="10543">
                  <c:v>65.501000000000005</c:v>
                </c:pt>
                <c:pt idx="10544">
                  <c:v>65.497</c:v>
                </c:pt>
                <c:pt idx="10545">
                  <c:v>65.486000000000004</c:v>
                </c:pt>
                <c:pt idx="10546">
                  <c:v>65.474999999999994</c:v>
                </c:pt>
                <c:pt idx="10547">
                  <c:v>65.471999999999994</c:v>
                </c:pt>
                <c:pt idx="10548">
                  <c:v>65.45</c:v>
                </c:pt>
                <c:pt idx="10549">
                  <c:v>65.442999999999998</c:v>
                </c:pt>
                <c:pt idx="10550">
                  <c:v>65.435000000000002</c:v>
                </c:pt>
                <c:pt idx="10551">
                  <c:v>65.427999999999997</c:v>
                </c:pt>
                <c:pt idx="10552">
                  <c:v>65.424000000000007</c:v>
                </c:pt>
                <c:pt idx="10553">
                  <c:v>65.403000000000006</c:v>
                </c:pt>
                <c:pt idx="10554">
                  <c:v>65.394999999999996</c:v>
                </c:pt>
                <c:pt idx="10555">
                  <c:v>65.391999999999996</c:v>
                </c:pt>
                <c:pt idx="10556">
                  <c:v>65.381</c:v>
                </c:pt>
                <c:pt idx="10557">
                  <c:v>65.376999999999995</c:v>
                </c:pt>
                <c:pt idx="10558">
                  <c:v>65.355000000000004</c:v>
                </c:pt>
                <c:pt idx="10559">
                  <c:v>65.352000000000004</c:v>
                </c:pt>
                <c:pt idx="10560">
                  <c:v>65.343999999999994</c:v>
                </c:pt>
                <c:pt idx="10561">
                  <c:v>65.337000000000003</c:v>
                </c:pt>
                <c:pt idx="10562">
                  <c:v>65.322000000000003</c:v>
                </c:pt>
                <c:pt idx="10563">
                  <c:v>65.314999999999998</c:v>
                </c:pt>
                <c:pt idx="10564">
                  <c:v>65.308000000000007</c:v>
                </c:pt>
                <c:pt idx="10565">
                  <c:v>65.293000000000006</c:v>
                </c:pt>
                <c:pt idx="10566">
                  <c:v>65.289000000000001</c:v>
                </c:pt>
                <c:pt idx="10567">
                  <c:v>65.278999999999996</c:v>
                </c:pt>
                <c:pt idx="10568">
                  <c:v>65.271000000000001</c:v>
                </c:pt>
                <c:pt idx="10569">
                  <c:v>65.260000000000005</c:v>
                </c:pt>
                <c:pt idx="10570">
                  <c:v>65.257000000000005</c:v>
                </c:pt>
                <c:pt idx="10571">
                  <c:v>65.239000000000004</c:v>
                </c:pt>
                <c:pt idx="10572">
                  <c:v>65.238</c:v>
                </c:pt>
                <c:pt idx="10573">
                  <c:v>65.227999999999994</c:v>
                </c:pt>
                <c:pt idx="10574">
                  <c:v>65.216999999999999</c:v>
                </c:pt>
                <c:pt idx="10575">
                  <c:v>65.194999999999993</c:v>
                </c:pt>
                <c:pt idx="10576">
                  <c:v>65.194999999999993</c:v>
                </c:pt>
                <c:pt idx="10577">
                  <c:v>65.191000000000003</c:v>
                </c:pt>
                <c:pt idx="10578">
                  <c:v>65.173000000000002</c:v>
                </c:pt>
                <c:pt idx="10579">
                  <c:v>65.168999999999997</c:v>
                </c:pt>
                <c:pt idx="10580">
                  <c:v>65.155000000000001</c:v>
                </c:pt>
                <c:pt idx="10581">
                  <c:v>65.150999999999996</c:v>
                </c:pt>
                <c:pt idx="10582">
                  <c:v>65.14</c:v>
                </c:pt>
                <c:pt idx="10583">
                  <c:v>65.129000000000005</c:v>
                </c:pt>
                <c:pt idx="10584">
                  <c:v>65.122</c:v>
                </c:pt>
                <c:pt idx="10585">
                  <c:v>65.111000000000004</c:v>
                </c:pt>
                <c:pt idx="10586">
                  <c:v>65.096999999999994</c:v>
                </c:pt>
                <c:pt idx="10587">
                  <c:v>65.081999999999994</c:v>
                </c:pt>
                <c:pt idx="10588">
                  <c:v>65.078000000000003</c:v>
                </c:pt>
                <c:pt idx="10589">
                  <c:v>65.063999999999993</c:v>
                </c:pt>
                <c:pt idx="10590">
                  <c:v>65.049000000000007</c:v>
                </c:pt>
                <c:pt idx="10591">
                  <c:v>65.042000000000002</c:v>
                </c:pt>
                <c:pt idx="10592">
                  <c:v>65.042000000000002</c:v>
                </c:pt>
                <c:pt idx="10593">
                  <c:v>65.024000000000001</c:v>
                </c:pt>
                <c:pt idx="10594">
                  <c:v>65.024000000000001</c:v>
                </c:pt>
                <c:pt idx="10595">
                  <c:v>65.009</c:v>
                </c:pt>
                <c:pt idx="10596">
                  <c:v>64.983999999999995</c:v>
                </c:pt>
                <c:pt idx="10597">
                  <c:v>64.991</c:v>
                </c:pt>
                <c:pt idx="10598">
                  <c:v>64.98</c:v>
                </c:pt>
                <c:pt idx="10599">
                  <c:v>64.968999999999994</c:v>
                </c:pt>
                <c:pt idx="10600">
                  <c:v>64.957999999999998</c:v>
                </c:pt>
                <c:pt idx="10601">
                  <c:v>64.944000000000003</c:v>
                </c:pt>
                <c:pt idx="10602">
                  <c:v>64.936000000000007</c:v>
                </c:pt>
                <c:pt idx="10603">
                  <c:v>64.94</c:v>
                </c:pt>
                <c:pt idx="10604">
                  <c:v>64.929000000000002</c:v>
                </c:pt>
                <c:pt idx="10605">
                  <c:v>64.921999999999997</c:v>
                </c:pt>
                <c:pt idx="10606">
                  <c:v>64.911000000000001</c:v>
                </c:pt>
                <c:pt idx="10607">
                  <c:v>64.903000000000006</c:v>
                </c:pt>
                <c:pt idx="10608">
                  <c:v>64.885000000000005</c:v>
                </c:pt>
                <c:pt idx="10609">
                  <c:v>64.878</c:v>
                </c:pt>
                <c:pt idx="10610">
                  <c:v>64.863</c:v>
                </c:pt>
                <c:pt idx="10611">
                  <c:v>64.86</c:v>
                </c:pt>
                <c:pt idx="10612">
                  <c:v>64.86</c:v>
                </c:pt>
                <c:pt idx="10613">
                  <c:v>64.844999999999999</c:v>
                </c:pt>
                <c:pt idx="10614">
                  <c:v>64.826999999999998</c:v>
                </c:pt>
                <c:pt idx="10615">
                  <c:v>64.826999999999998</c:v>
                </c:pt>
                <c:pt idx="10616">
                  <c:v>64.808999999999997</c:v>
                </c:pt>
                <c:pt idx="10617">
                  <c:v>64.798000000000002</c:v>
                </c:pt>
                <c:pt idx="10618">
                  <c:v>64.793999999999997</c:v>
                </c:pt>
                <c:pt idx="10619">
                  <c:v>64.787000000000006</c:v>
                </c:pt>
                <c:pt idx="10620">
                  <c:v>64.775999999999996</c:v>
                </c:pt>
                <c:pt idx="10621">
                  <c:v>64.775999999999996</c:v>
                </c:pt>
                <c:pt idx="10622">
                  <c:v>64.757999999999996</c:v>
                </c:pt>
                <c:pt idx="10623">
                  <c:v>64.75</c:v>
                </c:pt>
                <c:pt idx="10624">
                  <c:v>64.742999999999995</c:v>
                </c:pt>
                <c:pt idx="10625">
                  <c:v>64.718000000000004</c:v>
                </c:pt>
                <c:pt idx="10626">
                  <c:v>64.718000000000004</c:v>
                </c:pt>
                <c:pt idx="10627">
                  <c:v>64.706999999999994</c:v>
                </c:pt>
                <c:pt idx="10628">
                  <c:v>64.698999999999998</c:v>
                </c:pt>
                <c:pt idx="10629">
                  <c:v>64.680999999999997</c:v>
                </c:pt>
                <c:pt idx="10630">
                  <c:v>64.685000000000002</c:v>
                </c:pt>
                <c:pt idx="10631">
                  <c:v>64.677999999999997</c:v>
                </c:pt>
                <c:pt idx="10632">
                  <c:v>64.662999999999997</c:v>
                </c:pt>
                <c:pt idx="10633">
                  <c:v>64.656000000000006</c:v>
                </c:pt>
                <c:pt idx="10634">
                  <c:v>64.644999999999996</c:v>
                </c:pt>
                <c:pt idx="10635">
                  <c:v>64.63</c:v>
                </c:pt>
                <c:pt idx="10636">
                  <c:v>64.63</c:v>
                </c:pt>
                <c:pt idx="10637">
                  <c:v>64.616</c:v>
                </c:pt>
                <c:pt idx="10638">
                  <c:v>64.608000000000004</c:v>
                </c:pt>
                <c:pt idx="10639">
                  <c:v>64.596999999999994</c:v>
                </c:pt>
                <c:pt idx="10640">
                  <c:v>64.593999999999994</c:v>
                </c:pt>
                <c:pt idx="10641">
                  <c:v>64.582999999999998</c:v>
                </c:pt>
                <c:pt idx="10642">
                  <c:v>64.575999999999993</c:v>
                </c:pt>
                <c:pt idx="10643">
                  <c:v>64.561000000000007</c:v>
                </c:pt>
                <c:pt idx="10644">
                  <c:v>64.55</c:v>
                </c:pt>
                <c:pt idx="10645">
                  <c:v>64.543000000000006</c:v>
                </c:pt>
                <c:pt idx="10646">
                  <c:v>64.531999999999996</c:v>
                </c:pt>
                <c:pt idx="10647">
                  <c:v>64.521000000000001</c:v>
                </c:pt>
                <c:pt idx="10648">
                  <c:v>64.513999999999996</c:v>
                </c:pt>
                <c:pt idx="10649">
                  <c:v>64.510000000000005</c:v>
                </c:pt>
                <c:pt idx="10650">
                  <c:v>64.498999999999995</c:v>
                </c:pt>
                <c:pt idx="10651">
                  <c:v>64.495000000000005</c:v>
                </c:pt>
                <c:pt idx="10652">
                  <c:v>64.480999999999995</c:v>
                </c:pt>
                <c:pt idx="10653">
                  <c:v>64.472999999999999</c:v>
                </c:pt>
                <c:pt idx="10654">
                  <c:v>64.47</c:v>
                </c:pt>
                <c:pt idx="10655">
                  <c:v>64.459000000000003</c:v>
                </c:pt>
                <c:pt idx="10656">
                  <c:v>64.459000000000003</c:v>
                </c:pt>
                <c:pt idx="10657">
                  <c:v>64.447999999999993</c:v>
                </c:pt>
                <c:pt idx="10658">
                  <c:v>64.430000000000007</c:v>
                </c:pt>
                <c:pt idx="10659">
                  <c:v>64.426000000000002</c:v>
                </c:pt>
                <c:pt idx="10660">
                  <c:v>64.421999999999997</c:v>
                </c:pt>
                <c:pt idx="10661">
                  <c:v>64.411000000000001</c:v>
                </c:pt>
                <c:pt idx="10662">
                  <c:v>64.397000000000006</c:v>
                </c:pt>
                <c:pt idx="10663">
                  <c:v>64.385999999999996</c:v>
                </c:pt>
                <c:pt idx="10664">
                  <c:v>64.370999999999995</c:v>
                </c:pt>
                <c:pt idx="10665">
                  <c:v>64.367999999999995</c:v>
                </c:pt>
                <c:pt idx="10666">
                  <c:v>64.356999999999999</c:v>
                </c:pt>
                <c:pt idx="10667">
                  <c:v>64.349000000000004</c:v>
                </c:pt>
                <c:pt idx="10668">
                  <c:v>64.334999999999994</c:v>
                </c:pt>
                <c:pt idx="10669">
                  <c:v>64.334999999999994</c:v>
                </c:pt>
                <c:pt idx="10670">
                  <c:v>64.316999999999993</c:v>
                </c:pt>
                <c:pt idx="10671">
                  <c:v>64.316000000000003</c:v>
                </c:pt>
                <c:pt idx="10672">
                  <c:v>64.305999999999997</c:v>
                </c:pt>
                <c:pt idx="10673">
                  <c:v>64.287000000000006</c:v>
                </c:pt>
                <c:pt idx="10674">
                  <c:v>64.28</c:v>
                </c:pt>
                <c:pt idx="10675">
                  <c:v>64.269000000000005</c:v>
                </c:pt>
                <c:pt idx="10676">
                  <c:v>64.269000000000005</c:v>
                </c:pt>
                <c:pt idx="10677">
                  <c:v>64.262</c:v>
                </c:pt>
                <c:pt idx="10678">
                  <c:v>64.247</c:v>
                </c:pt>
                <c:pt idx="10679">
                  <c:v>64.239999999999995</c:v>
                </c:pt>
                <c:pt idx="10680">
                  <c:v>64.225999999999999</c:v>
                </c:pt>
                <c:pt idx="10681">
                  <c:v>64.221999999999994</c:v>
                </c:pt>
                <c:pt idx="10682">
                  <c:v>64.210999999999999</c:v>
                </c:pt>
                <c:pt idx="10683">
                  <c:v>64.195999999999998</c:v>
                </c:pt>
                <c:pt idx="10684">
                  <c:v>64.188999999999993</c:v>
                </c:pt>
                <c:pt idx="10685">
                  <c:v>64.174999999999997</c:v>
                </c:pt>
                <c:pt idx="10686">
                  <c:v>64.16</c:v>
                </c:pt>
                <c:pt idx="10687">
                  <c:v>64.153000000000006</c:v>
                </c:pt>
                <c:pt idx="10688">
                  <c:v>64.141999999999996</c:v>
                </c:pt>
                <c:pt idx="10689">
                  <c:v>64.138000000000005</c:v>
                </c:pt>
                <c:pt idx="10690">
                  <c:v>64.134</c:v>
                </c:pt>
                <c:pt idx="10691">
                  <c:v>64.12</c:v>
                </c:pt>
                <c:pt idx="10692">
                  <c:v>64.113</c:v>
                </c:pt>
                <c:pt idx="10693">
                  <c:v>64.111999999999995</c:v>
                </c:pt>
                <c:pt idx="10694">
                  <c:v>64.102000000000004</c:v>
                </c:pt>
                <c:pt idx="10695">
                  <c:v>64.087000000000003</c:v>
                </c:pt>
                <c:pt idx="10696">
                  <c:v>64.082999999999998</c:v>
                </c:pt>
                <c:pt idx="10697">
                  <c:v>64.064999999999998</c:v>
                </c:pt>
                <c:pt idx="10698">
                  <c:v>64.072000000000003</c:v>
                </c:pt>
                <c:pt idx="10699">
                  <c:v>64.064999999999998</c:v>
                </c:pt>
                <c:pt idx="10700">
                  <c:v>64.043000000000006</c:v>
                </c:pt>
                <c:pt idx="10701">
                  <c:v>64.043000000000006</c:v>
                </c:pt>
                <c:pt idx="10702">
                  <c:v>64.028999999999996</c:v>
                </c:pt>
                <c:pt idx="10703">
                  <c:v>64.021000000000001</c:v>
                </c:pt>
                <c:pt idx="10704">
                  <c:v>64.003</c:v>
                </c:pt>
                <c:pt idx="10705">
                  <c:v>63.999000000000002</c:v>
                </c:pt>
                <c:pt idx="10706">
                  <c:v>63.999000000000002</c:v>
                </c:pt>
                <c:pt idx="10707">
                  <c:v>63.988</c:v>
                </c:pt>
                <c:pt idx="10708">
                  <c:v>63.984999999999999</c:v>
                </c:pt>
                <c:pt idx="10709">
                  <c:v>63.963000000000001</c:v>
                </c:pt>
                <c:pt idx="10710">
                  <c:v>63.941000000000003</c:v>
                </c:pt>
                <c:pt idx="10711">
                  <c:v>63.938000000000002</c:v>
                </c:pt>
                <c:pt idx="10712">
                  <c:v>63.927</c:v>
                </c:pt>
                <c:pt idx="10713">
                  <c:v>63.908999999999999</c:v>
                </c:pt>
                <c:pt idx="10714">
                  <c:v>63.915999999999997</c:v>
                </c:pt>
                <c:pt idx="10715">
                  <c:v>63.905000000000001</c:v>
                </c:pt>
                <c:pt idx="10716">
                  <c:v>63.905000000000001</c:v>
                </c:pt>
                <c:pt idx="10717">
                  <c:v>63.901000000000003</c:v>
                </c:pt>
                <c:pt idx="10718">
                  <c:v>63.896999999999998</c:v>
                </c:pt>
                <c:pt idx="10719">
                  <c:v>63.89</c:v>
                </c:pt>
                <c:pt idx="10720">
                  <c:v>63.878999999999998</c:v>
                </c:pt>
                <c:pt idx="10721">
                  <c:v>63.868000000000002</c:v>
                </c:pt>
                <c:pt idx="10722">
                  <c:v>63.853999999999999</c:v>
                </c:pt>
                <c:pt idx="10723">
                  <c:v>63.845999999999997</c:v>
                </c:pt>
                <c:pt idx="10724">
                  <c:v>63.838999999999999</c:v>
                </c:pt>
                <c:pt idx="10725">
                  <c:v>63.823999999999998</c:v>
                </c:pt>
                <c:pt idx="10726">
                  <c:v>63.817</c:v>
                </c:pt>
                <c:pt idx="10727">
                  <c:v>63.81</c:v>
                </c:pt>
                <c:pt idx="10728">
                  <c:v>63.798999999999999</c:v>
                </c:pt>
                <c:pt idx="10729">
                  <c:v>63.795000000000002</c:v>
                </c:pt>
                <c:pt idx="10730">
                  <c:v>63.773000000000003</c:v>
                </c:pt>
                <c:pt idx="10731">
                  <c:v>63.762</c:v>
                </c:pt>
                <c:pt idx="10732">
                  <c:v>63.765999999999998</c:v>
                </c:pt>
                <c:pt idx="10733">
                  <c:v>63.750999999999998</c:v>
                </c:pt>
                <c:pt idx="10734">
                  <c:v>63.750999999999998</c:v>
                </c:pt>
                <c:pt idx="10735">
                  <c:v>63.744</c:v>
                </c:pt>
                <c:pt idx="10736">
                  <c:v>63.728999999999999</c:v>
                </c:pt>
                <c:pt idx="10737">
                  <c:v>63.710999999999999</c:v>
                </c:pt>
                <c:pt idx="10738">
                  <c:v>63.715000000000003</c:v>
                </c:pt>
                <c:pt idx="10739">
                  <c:v>63.704000000000001</c:v>
                </c:pt>
                <c:pt idx="10740">
                  <c:v>63.692999999999998</c:v>
                </c:pt>
                <c:pt idx="10741">
                  <c:v>63.682000000000002</c:v>
                </c:pt>
                <c:pt idx="10742">
                  <c:v>63.667999999999999</c:v>
                </c:pt>
                <c:pt idx="10743">
                  <c:v>63.656999999999996</c:v>
                </c:pt>
                <c:pt idx="10744">
                  <c:v>63.652999999999999</c:v>
                </c:pt>
                <c:pt idx="10745">
                  <c:v>63.637999999999998</c:v>
                </c:pt>
                <c:pt idx="10746">
                  <c:v>63.624000000000002</c:v>
                </c:pt>
                <c:pt idx="10747">
                  <c:v>63.613</c:v>
                </c:pt>
                <c:pt idx="10748">
                  <c:v>63.606000000000002</c:v>
                </c:pt>
                <c:pt idx="10749">
                  <c:v>63.591000000000001</c:v>
                </c:pt>
                <c:pt idx="10750">
                  <c:v>63.591000000000001</c:v>
                </c:pt>
                <c:pt idx="10751">
                  <c:v>63.576000000000001</c:v>
                </c:pt>
                <c:pt idx="10752">
                  <c:v>63.569000000000003</c:v>
                </c:pt>
                <c:pt idx="10753">
                  <c:v>63.569000000000003</c:v>
                </c:pt>
                <c:pt idx="10754">
                  <c:v>63.554000000000002</c:v>
                </c:pt>
                <c:pt idx="10755">
                  <c:v>63.554000000000002</c:v>
                </c:pt>
                <c:pt idx="10756">
                  <c:v>63.554000000000002</c:v>
                </c:pt>
                <c:pt idx="10757">
                  <c:v>63.533000000000001</c:v>
                </c:pt>
                <c:pt idx="10758">
                  <c:v>63.521999999999998</c:v>
                </c:pt>
                <c:pt idx="10759">
                  <c:v>63.518000000000001</c:v>
                </c:pt>
                <c:pt idx="10760">
                  <c:v>63.496000000000002</c:v>
                </c:pt>
                <c:pt idx="10761">
                  <c:v>63.491999999999997</c:v>
                </c:pt>
                <c:pt idx="10762">
                  <c:v>63.491999999999997</c:v>
                </c:pt>
                <c:pt idx="10763">
                  <c:v>63.478000000000002</c:v>
                </c:pt>
                <c:pt idx="10764">
                  <c:v>63.463000000000001</c:v>
                </c:pt>
                <c:pt idx="10765">
                  <c:v>63.453000000000003</c:v>
                </c:pt>
                <c:pt idx="10766">
                  <c:v>63.451999999999998</c:v>
                </c:pt>
                <c:pt idx="10767">
                  <c:v>63.441000000000003</c:v>
                </c:pt>
                <c:pt idx="10768">
                  <c:v>63.433999999999997</c:v>
                </c:pt>
                <c:pt idx="10769">
                  <c:v>63.438000000000002</c:v>
                </c:pt>
                <c:pt idx="10770">
                  <c:v>63.418999999999997</c:v>
                </c:pt>
                <c:pt idx="10771">
                  <c:v>63.411999999999999</c:v>
                </c:pt>
                <c:pt idx="10772">
                  <c:v>63.398000000000003</c:v>
                </c:pt>
                <c:pt idx="10773">
                  <c:v>63.39</c:v>
                </c:pt>
                <c:pt idx="10774">
                  <c:v>63.378999999999998</c:v>
                </c:pt>
                <c:pt idx="10775">
                  <c:v>63.372</c:v>
                </c:pt>
                <c:pt idx="10776">
                  <c:v>63.365000000000002</c:v>
                </c:pt>
                <c:pt idx="10777">
                  <c:v>63.368000000000002</c:v>
                </c:pt>
                <c:pt idx="10778">
                  <c:v>63.347000000000001</c:v>
                </c:pt>
                <c:pt idx="10779">
                  <c:v>63.328000000000003</c:v>
                </c:pt>
                <c:pt idx="10780">
                  <c:v>63.328000000000003</c:v>
                </c:pt>
                <c:pt idx="10781">
                  <c:v>63.317</c:v>
                </c:pt>
                <c:pt idx="10782">
                  <c:v>63.31</c:v>
                </c:pt>
                <c:pt idx="10783">
                  <c:v>63.302999999999997</c:v>
                </c:pt>
                <c:pt idx="10784">
                  <c:v>63.287999999999997</c:v>
                </c:pt>
                <c:pt idx="10785">
                  <c:v>63.280999999999999</c:v>
                </c:pt>
                <c:pt idx="10786">
                  <c:v>63.283999999999999</c:v>
                </c:pt>
                <c:pt idx="10787">
                  <c:v>63.265999999999998</c:v>
                </c:pt>
                <c:pt idx="10788">
                  <c:v>63.252000000000002</c:v>
                </c:pt>
                <c:pt idx="10789">
                  <c:v>63.255000000000003</c:v>
                </c:pt>
                <c:pt idx="10790">
                  <c:v>63.244</c:v>
                </c:pt>
                <c:pt idx="10791">
                  <c:v>63.232999999999997</c:v>
                </c:pt>
                <c:pt idx="10792">
                  <c:v>63.232999999999997</c:v>
                </c:pt>
                <c:pt idx="10793">
                  <c:v>63.215000000000003</c:v>
                </c:pt>
                <c:pt idx="10794">
                  <c:v>63.204000000000001</c:v>
                </c:pt>
                <c:pt idx="10795">
                  <c:v>63.2</c:v>
                </c:pt>
                <c:pt idx="10796">
                  <c:v>63.179000000000002</c:v>
                </c:pt>
                <c:pt idx="10797">
                  <c:v>63.170999999999999</c:v>
                </c:pt>
                <c:pt idx="10798">
                  <c:v>63.167999999999999</c:v>
                </c:pt>
                <c:pt idx="10799">
                  <c:v>63.152999999999999</c:v>
                </c:pt>
                <c:pt idx="10800">
                  <c:v>63.149000000000001</c:v>
                </c:pt>
                <c:pt idx="10801">
                  <c:v>63.146000000000001</c:v>
                </c:pt>
                <c:pt idx="10802">
                  <c:v>63.124000000000002</c:v>
                </c:pt>
                <c:pt idx="10803">
                  <c:v>63.113</c:v>
                </c:pt>
                <c:pt idx="10804">
                  <c:v>63.113</c:v>
                </c:pt>
                <c:pt idx="10805">
                  <c:v>63.109000000000002</c:v>
                </c:pt>
                <c:pt idx="10806">
                  <c:v>63.106000000000002</c:v>
                </c:pt>
                <c:pt idx="10807">
                  <c:v>63.084000000000003</c:v>
                </c:pt>
                <c:pt idx="10808">
                  <c:v>63.084000000000003</c:v>
                </c:pt>
                <c:pt idx="10809">
                  <c:v>63.069000000000003</c:v>
                </c:pt>
                <c:pt idx="10810">
                  <c:v>63.064999999999998</c:v>
                </c:pt>
                <c:pt idx="10811">
                  <c:v>63.055</c:v>
                </c:pt>
                <c:pt idx="10812">
                  <c:v>63.04</c:v>
                </c:pt>
                <c:pt idx="10813">
                  <c:v>63.036000000000001</c:v>
                </c:pt>
                <c:pt idx="10814">
                  <c:v>63.036000000000001</c:v>
                </c:pt>
                <c:pt idx="10815">
                  <c:v>63.024999999999999</c:v>
                </c:pt>
                <c:pt idx="10816">
                  <c:v>63.02</c:v>
                </c:pt>
                <c:pt idx="10817">
                  <c:v>63.011000000000003</c:v>
                </c:pt>
                <c:pt idx="10818">
                  <c:v>62.988999999999997</c:v>
                </c:pt>
                <c:pt idx="10819">
                  <c:v>62.984999999999999</c:v>
                </c:pt>
                <c:pt idx="10820">
                  <c:v>62.973999999999997</c:v>
                </c:pt>
                <c:pt idx="10821">
                  <c:v>62.966999999999999</c:v>
                </c:pt>
                <c:pt idx="10822">
                  <c:v>62.956000000000003</c:v>
                </c:pt>
                <c:pt idx="10823">
                  <c:v>62.942</c:v>
                </c:pt>
                <c:pt idx="10824">
                  <c:v>62.938000000000002</c:v>
                </c:pt>
                <c:pt idx="10825">
                  <c:v>62.927</c:v>
                </c:pt>
                <c:pt idx="10826">
                  <c:v>62.93</c:v>
                </c:pt>
                <c:pt idx="10827">
                  <c:v>62.918999999999997</c:v>
                </c:pt>
                <c:pt idx="10828">
                  <c:v>62.905000000000001</c:v>
                </c:pt>
                <c:pt idx="10829">
                  <c:v>62.893999999999998</c:v>
                </c:pt>
                <c:pt idx="10830">
                  <c:v>62.883000000000003</c:v>
                </c:pt>
                <c:pt idx="10831">
                  <c:v>62.878999999999998</c:v>
                </c:pt>
                <c:pt idx="10832">
                  <c:v>62.860999999999997</c:v>
                </c:pt>
                <c:pt idx="10833">
                  <c:v>62.853999999999999</c:v>
                </c:pt>
                <c:pt idx="10834">
                  <c:v>62.853999999999999</c:v>
                </c:pt>
                <c:pt idx="10835">
                  <c:v>62.828000000000003</c:v>
                </c:pt>
                <c:pt idx="10836">
                  <c:v>62.825000000000003</c:v>
                </c:pt>
                <c:pt idx="10837">
                  <c:v>62.817</c:v>
                </c:pt>
                <c:pt idx="10838">
                  <c:v>62.802999999999997</c:v>
                </c:pt>
                <c:pt idx="10839">
                  <c:v>62.795999999999999</c:v>
                </c:pt>
                <c:pt idx="10840">
                  <c:v>62.787999999999997</c:v>
                </c:pt>
                <c:pt idx="10841">
                  <c:v>62.777000000000001</c:v>
                </c:pt>
                <c:pt idx="10842">
                  <c:v>62.77</c:v>
                </c:pt>
                <c:pt idx="10843">
                  <c:v>62.762999999999998</c:v>
                </c:pt>
                <c:pt idx="10844">
                  <c:v>62.759</c:v>
                </c:pt>
                <c:pt idx="10845">
                  <c:v>62.747999999999998</c:v>
                </c:pt>
                <c:pt idx="10846">
                  <c:v>62.741</c:v>
                </c:pt>
                <c:pt idx="10847">
                  <c:v>62.741</c:v>
                </c:pt>
                <c:pt idx="10848">
                  <c:v>62.725999999999999</c:v>
                </c:pt>
                <c:pt idx="10849">
                  <c:v>62.719000000000001</c:v>
                </c:pt>
                <c:pt idx="10850">
                  <c:v>62.710999999999999</c:v>
                </c:pt>
                <c:pt idx="10851">
                  <c:v>62.697000000000003</c:v>
                </c:pt>
                <c:pt idx="10852">
                  <c:v>62.69</c:v>
                </c:pt>
                <c:pt idx="10853">
                  <c:v>62.682000000000002</c:v>
                </c:pt>
                <c:pt idx="10854">
                  <c:v>62.674999999999997</c:v>
                </c:pt>
                <c:pt idx="10855">
                  <c:v>62.664000000000001</c:v>
                </c:pt>
                <c:pt idx="10856">
                  <c:v>62.652999999999999</c:v>
                </c:pt>
                <c:pt idx="10857">
                  <c:v>62.649000000000001</c:v>
                </c:pt>
                <c:pt idx="10858">
                  <c:v>62.639000000000003</c:v>
                </c:pt>
                <c:pt idx="10859">
                  <c:v>62.631</c:v>
                </c:pt>
                <c:pt idx="10860">
                  <c:v>62.616999999999997</c:v>
                </c:pt>
                <c:pt idx="10861">
                  <c:v>62.616</c:v>
                </c:pt>
                <c:pt idx="10862">
                  <c:v>62.613</c:v>
                </c:pt>
                <c:pt idx="10863">
                  <c:v>62.597999999999999</c:v>
                </c:pt>
                <c:pt idx="10864">
                  <c:v>62.587000000000003</c:v>
                </c:pt>
                <c:pt idx="10865">
                  <c:v>62.587000000000003</c:v>
                </c:pt>
                <c:pt idx="10866">
                  <c:v>62.58</c:v>
                </c:pt>
                <c:pt idx="10867">
                  <c:v>62.558</c:v>
                </c:pt>
                <c:pt idx="10868">
                  <c:v>62.551000000000002</c:v>
                </c:pt>
                <c:pt idx="10869">
                  <c:v>62.54</c:v>
                </c:pt>
                <c:pt idx="10870">
                  <c:v>62.54</c:v>
                </c:pt>
                <c:pt idx="10871">
                  <c:v>62.521000000000001</c:v>
                </c:pt>
                <c:pt idx="10872">
                  <c:v>62.518000000000001</c:v>
                </c:pt>
                <c:pt idx="10873">
                  <c:v>62.506999999999998</c:v>
                </c:pt>
                <c:pt idx="10874">
                  <c:v>62.5</c:v>
                </c:pt>
                <c:pt idx="10875">
                  <c:v>62.491999999999997</c:v>
                </c:pt>
                <c:pt idx="10876">
                  <c:v>62.481999999999999</c:v>
                </c:pt>
                <c:pt idx="10877">
                  <c:v>62.470999999999997</c:v>
                </c:pt>
                <c:pt idx="10878">
                  <c:v>62.466999999999999</c:v>
                </c:pt>
                <c:pt idx="10879">
                  <c:v>62.46</c:v>
                </c:pt>
                <c:pt idx="10880">
                  <c:v>62.445</c:v>
                </c:pt>
                <c:pt idx="10881">
                  <c:v>62.433999999999997</c:v>
                </c:pt>
                <c:pt idx="10882">
                  <c:v>62.427</c:v>
                </c:pt>
                <c:pt idx="10883">
                  <c:v>62.415999999999997</c:v>
                </c:pt>
                <c:pt idx="10884">
                  <c:v>62.408000000000001</c:v>
                </c:pt>
                <c:pt idx="10885">
                  <c:v>62.411999999999999</c:v>
                </c:pt>
                <c:pt idx="10886">
                  <c:v>62.404000000000003</c:v>
                </c:pt>
                <c:pt idx="10887">
                  <c:v>62.401000000000003</c:v>
                </c:pt>
                <c:pt idx="10888">
                  <c:v>62.396999999999998</c:v>
                </c:pt>
                <c:pt idx="10889">
                  <c:v>62.375</c:v>
                </c:pt>
                <c:pt idx="10890">
                  <c:v>62.363999999999997</c:v>
                </c:pt>
                <c:pt idx="10891">
                  <c:v>62.360999999999997</c:v>
                </c:pt>
                <c:pt idx="10892">
                  <c:v>62.353000000000002</c:v>
                </c:pt>
                <c:pt idx="10893">
                  <c:v>62.345999999999997</c:v>
                </c:pt>
                <c:pt idx="10894">
                  <c:v>62.335000000000001</c:v>
                </c:pt>
                <c:pt idx="10895">
                  <c:v>62.335000000000001</c:v>
                </c:pt>
                <c:pt idx="10896">
                  <c:v>62.317</c:v>
                </c:pt>
                <c:pt idx="10897">
                  <c:v>62.313000000000002</c:v>
                </c:pt>
                <c:pt idx="10898">
                  <c:v>62.298999999999999</c:v>
                </c:pt>
                <c:pt idx="10899">
                  <c:v>62.290999999999997</c:v>
                </c:pt>
                <c:pt idx="10900">
                  <c:v>62.287999999999997</c:v>
                </c:pt>
                <c:pt idx="10901">
                  <c:v>62.277000000000001</c:v>
                </c:pt>
                <c:pt idx="10902">
                  <c:v>62.265999999999998</c:v>
                </c:pt>
                <c:pt idx="10903">
                  <c:v>62.255000000000003</c:v>
                </c:pt>
                <c:pt idx="10904">
                  <c:v>62.247</c:v>
                </c:pt>
                <c:pt idx="10905">
                  <c:v>62.228999999999999</c:v>
                </c:pt>
                <c:pt idx="10906">
                  <c:v>62.232999999999997</c:v>
                </c:pt>
                <c:pt idx="10907">
                  <c:v>62.218000000000004</c:v>
                </c:pt>
                <c:pt idx="10908">
                  <c:v>62.2</c:v>
                </c:pt>
                <c:pt idx="10909">
                  <c:v>62.192999999999998</c:v>
                </c:pt>
                <c:pt idx="10910">
                  <c:v>62.189</c:v>
                </c:pt>
                <c:pt idx="10911">
                  <c:v>62.182000000000002</c:v>
                </c:pt>
                <c:pt idx="10912">
                  <c:v>62.182000000000002</c:v>
                </c:pt>
                <c:pt idx="10913">
                  <c:v>62.16</c:v>
                </c:pt>
                <c:pt idx="10914">
                  <c:v>62.149000000000001</c:v>
                </c:pt>
                <c:pt idx="10915">
                  <c:v>62.142000000000003</c:v>
                </c:pt>
                <c:pt idx="10916">
                  <c:v>62.131</c:v>
                </c:pt>
                <c:pt idx="10917">
                  <c:v>62.109000000000002</c:v>
                </c:pt>
                <c:pt idx="10918">
                  <c:v>62.109000000000002</c:v>
                </c:pt>
                <c:pt idx="10919">
                  <c:v>62.116</c:v>
                </c:pt>
                <c:pt idx="10920">
                  <c:v>62.097999999999999</c:v>
                </c:pt>
                <c:pt idx="10921">
                  <c:v>62.087000000000003</c:v>
                </c:pt>
                <c:pt idx="10922">
                  <c:v>62.08</c:v>
                </c:pt>
                <c:pt idx="10923">
                  <c:v>62.079000000000001</c:v>
                </c:pt>
                <c:pt idx="10924">
                  <c:v>62.072000000000003</c:v>
                </c:pt>
                <c:pt idx="10925">
                  <c:v>62.064999999999998</c:v>
                </c:pt>
                <c:pt idx="10926">
                  <c:v>62.05</c:v>
                </c:pt>
                <c:pt idx="10927">
                  <c:v>62.036000000000001</c:v>
                </c:pt>
                <c:pt idx="10928">
                  <c:v>62.042999999999999</c:v>
                </c:pt>
                <c:pt idx="10929">
                  <c:v>62.021000000000001</c:v>
                </c:pt>
                <c:pt idx="10930">
                  <c:v>62.024999999999999</c:v>
                </c:pt>
                <c:pt idx="10931">
                  <c:v>62.01</c:v>
                </c:pt>
                <c:pt idx="10932">
                  <c:v>61.999000000000002</c:v>
                </c:pt>
                <c:pt idx="10933">
                  <c:v>61.994999999999997</c:v>
                </c:pt>
                <c:pt idx="10934">
                  <c:v>61.976999999999997</c:v>
                </c:pt>
                <c:pt idx="10935">
                  <c:v>61.963000000000001</c:v>
                </c:pt>
                <c:pt idx="10936">
                  <c:v>61.966000000000001</c:v>
                </c:pt>
                <c:pt idx="10937">
                  <c:v>61.951999999999998</c:v>
                </c:pt>
                <c:pt idx="10938">
                  <c:v>61.941000000000003</c:v>
                </c:pt>
                <c:pt idx="10939">
                  <c:v>61.941000000000003</c:v>
                </c:pt>
                <c:pt idx="10940">
                  <c:v>61.933</c:v>
                </c:pt>
                <c:pt idx="10941">
                  <c:v>61.918999999999997</c:v>
                </c:pt>
                <c:pt idx="10942">
                  <c:v>61.918999999999997</c:v>
                </c:pt>
                <c:pt idx="10943">
                  <c:v>61.911000000000001</c:v>
                </c:pt>
                <c:pt idx="10944">
                  <c:v>61.896999999999998</c:v>
                </c:pt>
                <c:pt idx="10945">
                  <c:v>61.889000000000003</c:v>
                </c:pt>
                <c:pt idx="10946">
                  <c:v>61.871000000000002</c:v>
                </c:pt>
                <c:pt idx="10947">
                  <c:v>61.863999999999997</c:v>
                </c:pt>
                <c:pt idx="10948">
                  <c:v>61.853000000000002</c:v>
                </c:pt>
                <c:pt idx="10949">
                  <c:v>61.845999999999997</c:v>
                </c:pt>
                <c:pt idx="10950">
                  <c:v>61.838000000000001</c:v>
                </c:pt>
                <c:pt idx="10951">
                  <c:v>61.835000000000001</c:v>
                </c:pt>
                <c:pt idx="10952">
                  <c:v>61.826999999999998</c:v>
                </c:pt>
                <c:pt idx="10953">
                  <c:v>61.816000000000003</c:v>
                </c:pt>
                <c:pt idx="10954">
                  <c:v>61.813000000000002</c:v>
                </c:pt>
                <c:pt idx="10955">
                  <c:v>61.802</c:v>
                </c:pt>
                <c:pt idx="10956">
                  <c:v>61.790999999999997</c:v>
                </c:pt>
                <c:pt idx="10957">
                  <c:v>61.78</c:v>
                </c:pt>
                <c:pt idx="10958">
                  <c:v>61.78</c:v>
                </c:pt>
                <c:pt idx="10959">
                  <c:v>61.776000000000003</c:v>
                </c:pt>
                <c:pt idx="10960">
                  <c:v>61.762</c:v>
                </c:pt>
                <c:pt idx="10961">
                  <c:v>61.750999999999998</c:v>
                </c:pt>
                <c:pt idx="10962">
                  <c:v>61.743000000000002</c:v>
                </c:pt>
                <c:pt idx="10963">
                  <c:v>61.743000000000002</c:v>
                </c:pt>
                <c:pt idx="10964">
                  <c:v>61.725000000000001</c:v>
                </c:pt>
                <c:pt idx="10965">
                  <c:v>61.707000000000001</c:v>
                </c:pt>
                <c:pt idx="10966">
                  <c:v>61.710999999999999</c:v>
                </c:pt>
                <c:pt idx="10967">
                  <c:v>61.692</c:v>
                </c:pt>
                <c:pt idx="10968">
                  <c:v>61.680999999999997</c:v>
                </c:pt>
                <c:pt idx="10969">
                  <c:v>61.670999999999999</c:v>
                </c:pt>
                <c:pt idx="10970">
                  <c:v>61.655999999999999</c:v>
                </c:pt>
                <c:pt idx="10971">
                  <c:v>61.649000000000001</c:v>
                </c:pt>
                <c:pt idx="10972">
                  <c:v>61.637999999999998</c:v>
                </c:pt>
                <c:pt idx="10973">
                  <c:v>61.637999999999998</c:v>
                </c:pt>
                <c:pt idx="10974">
                  <c:v>61.622999999999998</c:v>
                </c:pt>
                <c:pt idx="10975">
                  <c:v>61.622999999999998</c:v>
                </c:pt>
                <c:pt idx="10976">
                  <c:v>61.604999999999997</c:v>
                </c:pt>
                <c:pt idx="10977">
                  <c:v>61.600999999999999</c:v>
                </c:pt>
                <c:pt idx="10978">
                  <c:v>61.597000000000001</c:v>
                </c:pt>
                <c:pt idx="10979">
                  <c:v>61.576000000000001</c:v>
                </c:pt>
                <c:pt idx="10980">
                  <c:v>61.567999999999998</c:v>
                </c:pt>
                <c:pt idx="10981">
                  <c:v>61.575000000000003</c:v>
                </c:pt>
                <c:pt idx="10982">
                  <c:v>61.564</c:v>
                </c:pt>
                <c:pt idx="10983">
                  <c:v>61.552999999999997</c:v>
                </c:pt>
                <c:pt idx="10984">
                  <c:v>61.55</c:v>
                </c:pt>
                <c:pt idx="10985">
                  <c:v>61.545999999999999</c:v>
                </c:pt>
                <c:pt idx="10986">
                  <c:v>61.531999999999996</c:v>
                </c:pt>
                <c:pt idx="10987">
                  <c:v>61.534999999999997</c:v>
                </c:pt>
                <c:pt idx="10988">
                  <c:v>61.527999999999999</c:v>
                </c:pt>
                <c:pt idx="10989">
                  <c:v>61.509</c:v>
                </c:pt>
                <c:pt idx="10990">
                  <c:v>61.509</c:v>
                </c:pt>
                <c:pt idx="10991">
                  <c:v>61.502000000000002</c:v>
                </c:pt>
                <c:pt idx="10992">
                  <c:v>61.48</c:v>
                </c:pt>
                <c:pt idx="10993">
                  <c:v>61.484000000000002</c:v>
                </c:pt>
                <c:pt idx="10994">
                  <c:v>61.475999999999999</c:v>
                </c:pt>
                <c:pt idx="10995">
                  <c:v>61.472999999999999</c:v>
                </c:pt>
                <c:pt idx="10996">
                  <c:v>61.454999999999998</c:v>
                </c:pt>
                <c:pt idx="10997">
                  <c:v>61.44</c:v>
                </c:pt>
                <c:pt idx="10998">
                  <c:v>61.433</c:v>
                </c:pt>
                <c:pt idx="10999">
                  <c:v>61.421999999999997</c:v>
                </c:pt>
                <c:pt idx="11000">
                  <c:v>61.411000000000001</c:v>
                </c:pt>
                <c:pt idx="11001">
                  <c:v>61.4</c:v>
                </c:pt>
                <c:pt idx="11002">
                  <c:v>61.4</c:v>
                </c:pt>
                <c:pt idx="11003">
                  <c:v>61.396000000000001</c:v>
                </c:pt>
                <c:pt idx="11004">
                  <c:v>61.378</c:v>
                </c:pt>
                <c:pt idx="11005">
                  <c:v>61.378</c:v>
                </c:pt>
                <c:pt idx="11006">
                  <c:v>61.37</c:v>
                </c:pt>
                <c:pt idx="11007">
                  <c:v>61.36</c:v>
                </c:pt>
                <c:pt idx="11008">
                  <c:v>61.348999999999997</c:v>
                </c:pt>
                <c:pt idx="11009">
                  <c:v>61.338000000000001</c:v>
                </c:pt>
                <c:pt idx="11010">
                  <c:v>61.334000000000003</c:v>
                </c:pt>
                <c:pt idx="11011">
                  <c:v>61.323</c:v>
                </c:pt>
                <c:pt idx="11012">
                  <c:v>61.323</c:v>
                </c:pt>
                <c:pt idx="11013">
                  <c:v>61.316000000000003</c:v>
                </c:pt>
                <c:pt idx="11014">
                  <c:v>61.296999999999997</c:v>
                </c:pt>
                <c:pt idx="11015">
                  <c:v>61.296999999999997</c:v>
                </c:pt>
                <c:pt idx="11016">
                  <c:v>61.279000000000003</c:v>
                </c:pt>
                <c:pt idx="11017">
                  <c:v>61.283000000000001</c:v>
                </c:pt>
                <c:pt idx="11018">
                  <c:v>61.268000000000001</c:v>
                </c:pt>
                <c:pt idx="11019">
                  <c:v>61.246000000000002</c:v>
                </c:pt>
                <c:pt idx="11020">
                  <c:v>61.25</c:v>
                </c:pt>
                <c:pt idx="11021">
                  <c:v>61.228000000000002</c:v>
                </c:pt>
                <c:pt idx="11022">
                  <c:v>61.228000000000002</c:v>
                </c:pt>
                <c:pt idx="11023">
                  <c:v>61.213999999999999</c:v>
                </c:pt>
                <c:pt idx="11024">
                  <c:v>61.213000000000001</c:v>
                </c:pt>
                <c:pt idx="11025">
                  <c:v>61.206000000000003</c:v>
                </c:pt>
                <c:pt idx="11026">
                  <c:v>61.191000000000003</c:v>
                </c:pt>
                <c:pt idx="11027">
                  <c:v>61.183999999999997</c:v>
                </c:pt>
                <c:pt idx="11028">
                  <c:v>61.18</c:v>
                </c:pt>
                <c:pt idx="11029">
                  <c:v>61.173000000000002</c:v>
                </c:pt>
                <c:pt idx="11030">
                  <c:v>61.161999999999999</c:v>
                </c:pt>
                <c:pt idx="11031">
                  <c:v>61.155000000000001</c:v>
                </c:pt>
                <c:pt idx="11032">
                  <c:v>61.148000000000003</c:v>
                </c:pt>
                <c:pt idx="11033">
                  <c:v>61.14</c:v>
                </c:pt>
                <c:pt idx="11034">
                  <c:v>61.133000000000003</c:v>
                </c:pt>
                <c:pt idx="11035">
                  <c:v>61.122</c:v>
                </c:pt>
                <c:pt idx="11036">
                  <c:v>61.110999999999997</c:v>
                </c:pt>
                <c:pt idx="11037">
                  <c:v>61.097000000000001</c:v>
                </c:pt>
                <c:pt idx="11038">
                  <c:v>61.106999999999999</c:v>
                </c:pt>
                <c:pt idx="11039">
                  <c:v>61.093000000000004</c:v>
                </c:pt>
                <c:pt idx="11040">
                  <c:v>61.082000000000001</c:v>
                </c:pt>
                <c:pt idx="11041">
                  <c:v>61.078000000000003</c:v>
                </c:pt>
                <c:pt idx="11042">
                  <c:v>61.063000000000002</c:v>
                </c:pt>
                <c:pt idx="11043">
                  <c:v>61.067</c:v>
                </c:pt>
                <c:pt idx="11044">
                  <c:v>61.063000000000002</c:v>
                </c:pt>
                <c:pt idx="11045">
                  <c:v>61.040999999999997</c:v>
                </c:pt>
                <c:pt idx="11046">
                  <c:v>61.033999999999999</c:v>
                </c:pt>
                <c:pt idx="11047">
                  <c:v>61.02</c:v>
                </c:pt>
                <c:pt idx="11048">
                  <c:v>61.02</c:v>
                </c:pt>
                <c:pt idx="11049">
                  <c:v>61.015999999999998</c:v>
                </c:pt>
                <c:pt idx="11050">
                  <c:v>61.000999999999998</c:v>
                </c:pt>
                <c:pt idx="11051">
                  <c:v>60.987000000000002</c:v>
                </c:pt>
                <c:pt idx="11052">
                  <c:v>60.978999999999999</c:v>
                </c:pt>
                <c:pt idx="11053">
                  <c:v>60.985999999999997</c:v>
                </c:pt>
                <c:pt idx="11054">
                  <c:v>60.968000000000004</c:v>
                </c:pt>
                <c:pt idx="11055">
                  <c:v>60.960999999999999</c:v>
                </c:pt>
                <c:pt idx="11056">
                  <c:v>60.954000000000001</c:v>
                </c:pt>
                <c:pt idx="11057">
                  <c:v>60.95</c:v>
                </c:pt>
                <c:pt idx="11058">
                  <c:v>60.927999999999997</c:v>
                </c:pt>
                <c:pt idx="11059">
                  <c:v>60.927999999999997</c:v>
                </c:pt>
                <c:pt idx="11060">
                  <c:v>60.920999999999999</c:v>
                </c:pt>
                <c:pt idx="11061">
                  <c:v>60.91</c:v>
                </c:pt>
                <c:pt idx="11062">
                  <c:v>60.91</c:v>
                </c:pt>
                <c:pt idx="11063">
                  <c:v>60.899000000000001</c:v>
                </c:pt>
                <c:pt idx="11064">
                  <c:v>60.881</c:v>
                </c:pt>
                <c:pt idx="11065">
                  <c:v>60.877000000000002</c:v>
                </c:pt>
                <c:pt idx="11066">
                  <c:v>60.87</c:v>
                </c:pt>
                <c:pt idx="11067">
                  <c:v>60.854999999999997</c:v>
                </c:pt>
                <c:pt idx="11068">
                  <c:v>60.850999999999999</c:v>
                </c:pt>
                <c:pt idx="11069">
                  <c:v>60.844000000000001</c:v>
                </c:pt>
                <c:pt idx="11070">
                  <c:v>60.84</c:v>
                </c:pt>
                <c:pt idx="11071">
                  <c:v>60.832999999999998</c:v>
                </c:pt>
                <c:pt idx="11072">
                  <c:v>60.826000000000001</c:v>
                </c:pt>
                <c:pt idx="11073">
                  <c:v>60.814999999999998</c:v>
                </c:pt>
                <c:pt idx="11074">
                  <c:v>60.804000000000002</c:v>
                </c:pt>
                <c:pt idx="11075">
                  <c:v>60.792999999999999</c:v>
                </c:pt>
                <c:pt idx="11076">
                  <c:v>60.789000000000001</c:v>
                </c:pt>
                <c:pt idx="11077">
                  <c:v>60.789000000000001</c:v>
                </c:pt>
                <c:pt idx="11078">
                  <c:v>60.777999999999999</c:v>
                </c:pt>
                <c:pt idx="11079">
                  <c:v>60.767000000000003</c:v>
                </c:pt>
                <c:pt idx="11080">
                  <c:v>60.76</c:v>
                </c:pt>
                <c:pt idx="11081">
                  <c:v>60.738</c:v>
                </c:pt>
                <c:pt idx="11082">
                  <c:v>60.731000000000002</c:v>
                </c:pt>
                <c:pt idx="11083">
                  <c:v>60.722999999999999</c:v>
                </c:pt>
                <c:pt idx="11084">
                  <c:v>60.726999999999997</c:v>
                </c:pt>
                <c:pt idx="11085">
                  <c:v>60.712000000000003</c:v>
                </c:pt>
                <c:pt idx="11086">
                  <c:v>60.712000000000003</c:v>
                </c:pt>
                <c:pt idx="11087">
                  <c:v>60.704999999999998</c:v>
                </c:pt>
                <c:pt idx="11088">
                  <c:v>60.694000000000003</c:v>
                </c:pt>
                <c:pt idx="11089">
                  <c:v>60.694000000000003</c:v>
                </c:pt>
                <c:pt idx="11090">
                  <c:v>60.683</c:v>
                </c:pt>
                <c:pt idx="11091">
                  <c:v>60.664999999999999</c:v>
                </c:pt>
                <c:pt idx="11092">
                  <c:v>60.664999999999999</c:v>
                </c:pt>
                <c:pt idx="11093">
                  <c:v>60.65</c:v>
                </c:pt>
                <c:pt idx="11094">
                  <c:v>60.631999999999998</c:v>
                </c:pt>
                <c:pt idx="11095">
                  <c:v>60.631999999999998</c:v>
                </c:pt>
                <c:pt idx="11096">
                  <c:v>60.628</c:v>
                </c:pt>
                <c:pt idx="11097">
                  <c:v>60.621000000000002</c:v>
                </c:pt>
                <c:pt idx="11098">
                  <c:v>60.613999999999997</c:v>
                </c:pt>
                <c:pt idx="11099">
                  <c:v>60.61</c:v>
                </c:pt>
                <c:pt idx="11100">
                  <c:v>60.588000000000001</c:v>
                </c:pt>
                <c:pt idx="11101">
                  <c:v>60.591000000000001</c:v>
                </c:pt>
                <c:pt idx="11102">
                  <c:v>60.581000000000003</c:v>
                </c:pt>
                <c:pt idx="11103">
                  <c:v>60.558999999999997</c:v>
                </c:pt>
                <c:pt idx="11104">
                  <c:v>60.566000000000003</c:v>
                </c:pt>
                <c:pt idx="11105">
                  <c:v>60.551000000000002</c:v>
                </c:pt>
                <c:pt idx="11106">
                  <c:v>60.533000000000001</c:v>
                </c:pt>
                <c:pt idx="11107">
                  <c:v>60.53</c:v>
                </c:pt>
                <c:pt idx="11108">
                  <c:v>60.515000000000001</c:v>
                </c:pt>
                <c:pt idx="11109">
                  <c:v>60.511000000000003</c:v>
                </c:pt>
                <c:pt idx="11110">
                  <c:v>60.511000000000003</c:v>
                </c:pt>
                <c:pt idx="11111">
                  <c:v>60.488999999999997</c:v>
                </c:pt>
                <c:pt idx="11112">
                  <c:v>60.488999999999997</c:v>
                </c:pt>
                <c:pt idx="11113">
                  <c:v>60.485999999999997</c:v>
                </c:pt>
                <c:pt idx="11114">
                  <c:v>60.468000000000004</c:v>
                </c:pt>
                <c:pt idx="11115">
                  <c:v>60.456000000000003</c:v>
                </c:pt>
                <c:pt idx="11116">
                  <c:v>60.456000000000003</c:v>
                </c:pt>
                <c:pt idx="11117">
                  <c:v>60.442</c:v>
                </c:pt>
                <c:pt idx="11118">
                  <c:v>60.438000000000002</c:v>
                </c:pt>
                <c:pt idx="11119">
                  <c:v>60.433999999999997</c:v>
                </c:pt>
                <c:pt idx="11120">
                  <c:v>60.430999999999997</c:v>
                </c:pt>
                <c:pt idx="11121">
                  <c:v>60.411999999999999</c:v>
                </c:pt>
                <c:pt idx="11122">
                  <c:v>60.415999999999997</c:v>
                </c:pt>
                <c:pt idx="11123">
                  <c:v>60.393999999999998</c:v>
                </c:pt>
                <c:pt idx="11124">
                  <c:v>60.39</c:v>
                </c:pt>
                <c:pt idx="11125">
                  <c:v>60.393999999999998</c:v>
                </c:pt>
                <c:pt idx="11126">
                  <c:v>60.375999999999998</c:v>
                </c:pt>
                <c:pt idx="11127">
                  <c:v>60.357999999999997</c:v>
                </c:pt>
                <c:pt idx="11128">
                  <c:v>60.357999999999997</c:v>
                </c:pt>
                <c:pt idx="11129">
                  <c:v>60.35</c:v>
                </c:pt>
                <c:pt idx="11130">
                  <c:v>60.345999999999997</c:v>
                </c:pt>
                <c:pt idx="11131">
                  <c:v>60.338999999999999</c:v>
                </c:pt>
                <c:pt idx="11132">
                  <c:v>60.338999999999999</c:v>
                </c:pt>
                <c:pt idx="11133">
                  <c:v>60.317</c:v>
                </c:pt>
                <c:pt idx="11134">
                  <c:v>60.317</c:v>
                </c:pt>
                <c:pt idx="11135">
                  <c:v>60.31</c:v>
                </c:pt>
                <c:pt idx="11136">
                  <c:v>60.298999999999999</c:v>
                </c:pt>
                <c:pt idx="11137">
                  <c:v>60.292000000000002</c:v>
                </c:pt>
                <c:pt idx="11138">
                  <c:v>60.283999999999999</c:v>
                </c:pt>
                <c:pt idx="11139">
                  <c:v>60.273000000000003</c:v>
                </c:pt>
                <c:pt idx="11140">
                  <c:v>60.27</c:v>
                </c:pt>
                <c:pt idx="11141">
                  <c:v>60.259</c:v>
                </c:pt>
                <c:pt idx="11142">
                  <c:v>60.259</c:v>
                </c:pt>
                <c:pt idx="11143">
                  <c:v>60.241</c:v>
                </c:pt>
                <c:pt idx="11144">
                  <c:v>60.23</c:v>
                </c:pt>
                <c:pt idx="11145">
                  <c:v>60.225999999999999</c:v>
                </c:pt>
                <c:pt idx="11146">
                  <c:v>60.222000000000001</c:v>
                </c:pt>
                <c:pt idx="11147">
                  <c:v>60.207999999999998</c:v>
                </c:pt>
                <c:pt idx="11148">
                  <c:v>60.204000000000001</c:v>
                </c:pt>
                <c:pt idx="11149">
                  <c:v>60.192999999999998</c:v>
                </c:pt>
                <c:pt idx="11150">
                  <c:v>60.177999999999997</c:v>
                </c:pt>
                <c:pt idx="11151">
                  <c:v>60.185000000000002</c:v>
                </c:pt>
                <c:pt idx="11152">
                  <c:v>60.170999999999999</c:v>
                </c:pt>
                <c:pt idx="11153">
                  <c:v>60.167000000000002</c:v>
                </c:pt>
                <c:pt idx="11154">
                  <c:v>60.152999999999999</c:v>
                </c:pt>
                <c:pt idx="11155">
                  <c:v>60.142000000000003</c:v>
                </c:pt>
                <c:pt idx="11156">
                  <c:v>60.131</c:v>
                </c:pt>
                <c:pt idx="11157">
                  <c:v>60.127000000000002</c:v>
                </c:pt>
                <c:pt idx="11158">
                  <c:v>60.113</c:v>
                </c:pt>
                <c:pt idx="11159">
                  <c:v>60.109000000000002</c:v>
                </c:pt>
                <c:pt idx="11160">
                  <c:v>60.094000000000001</c:v>
                </c:pt>
                <c:pt idx="11161">
                  <c:v>60.097999999999999</c:v>
                </c:pt>
                <c:pt idx="11162">
                  <c:v>60.087000000000003</c:v>
                </c:pt>
                <c:pt idx="11163">
                  <c:v>60.076000000000001</c:v>
                </c:pt>
                <c:pt idx="11164">
                  <c:v>60.072000000000003</c:v>
                </c:pt>
                <c:pt idx="11165">
                  <c:v>60.064999999999998</c:v>
                </c:pt>
                <c:pt idx="11166">
                  <c:v>60.05</c:v>
                </c:pt>
                <c:pt idx="11167">
                  <c:v>60.05</c:v>
                </c:pt>
                <c:pt idx="11168">
                  <c:v>60.039000000000001</c:v>
                </c:pt>
                <c:pt idx="11169">
                  <c:v>60.031999999999996</c:v>
                </c:pt>
                <c:pt idx="11170">
                  <c:v>60.024999999999999</c:v>
                </c:pt>
                <c:pt idx="11171">
                  <c:v>60.006</c:v>
                </c:pt>
                <c:pt idx="11172">
                  <c:v>60.003</c:v>
                </c:pt>
                <c:pt idx="11173">
                  <c:v>59.994999999999997</c:v>
                </c:pt>
                <c:pt idx="11174">
                  <c:v>59.984000000000002</c:v>
                </c:pt>
                <c:pt idx="11175">
                  <c:v>59.976999999999997</c:v>
                </c:pt>
                <c:pt idx="11176">
                  <c:v>59.976999999999997</c:v>
                </c:pt>
                <c:pt idx="11177">
                  <c:v>59.962000000000003</c:v>
                </c:pt>
                <c:pt idx="11178">
                  <c:v>59.954999999999998</c:v>
                </c:pt>
                <c:pt idx="11179">
                  <c:v>59.954999999999998</c:v>
                </c:pt>
                <c:pt idx="11180">
                  <c:v>59.944000000000003</c:v>
                </c:pt>
                <c:pt idx="11181">
                  <c:v>59.933</c:v>
                </c:pt>
                <c:pt idx="11182">
                  <c:v>59.921999999999997</c:v>
                </c:pt>
                <c:pt idx="11183">
                  <c:v>59.911000000000001</c:v>
                </c:pt>
                <c:pt idx="11184">
                  <c:v>59.911000000000001</c:v>
                </c:pt>
                <c:pt idx="11185">
                  <c:v>59.911000000000001</c:v>
                </c:pt>
                <c:pt idx="11186">
                  <c:v>59.892000000000003</c:v>
                </c:pt>
                <c:pt idx="11187">
                  <c:v>59.892000000000003</c:v>
                </c:pt>
                <c:pt idx="11188">
                  <c:v>59.884999999999998</c:v>
                </c:pt>
                <c:pt idx="11189">
                  <c:v>59.874000000000002</c:v>
                </c:pt>
                <c:pt idx="11190">
                  <c:v>59.863</c:v>
                </c:pt>
                <c:pt idx="11191">
                  <c:v>59.851999999999997</c:v>
                </c:pt>
                <c:pt idx="11192">
                  <c:v>59.844000000000001</c:v>
                </c:pt>
                <c:pt idx="11193">
                  <c:v>59.841000000000001</c:v>
                </c:pt>
                <c:pt idx="11194">
                  <c:v>59.83</c:v>
                </c:pt>
                <c:pt idx="11195">
                  <c:v>59.814999999999998</c:v>
                </c:pt>
                <c:pt idx="11196">
                  <c:v>59.811</c:v>
                </c:pt>
                <c:pt idx="11197">
                  <c:v>59.808</c:v>
                </c:pt>
                <c:pt idx="11198">
                  <c:v>59.796999999999997</c:v>
                </c:pt>
                <c:pt idx="11199">
                  <c:v>59.796999999999997</c:v>
                </c:pt>
                <c:pt idx="11200">
                  <c:v>59.786000000000001</c:v>
                </c:pt>
                <c:pt idx="11201">
                  <c:v>59.774999999999999</c:v>
                </c:pt>
                <c:pt idx="11202">
                  <c:v>59.76</c:v>
                </c:pt>
                <c:pt idx="11203">
                  <c:v>59.753</c:v>
                </c:pt>
                <c:pt idx="11204">
                  <c:v>59.744999999999997</c:v>
                </c:pt>
                <c:pt idx="11205">
                  <c:v>59.726999999999997</c:v>
                </c:pt>
                <c:pt idx="11206">
                  <c:v>59.726999999999997</c:v>
                </c:pt>
                <c:pt idx="11207">
                  <c:v>59.712000000000003</c:v>
                </c:pt>
                <c:pt idx="11208">
                  <c:v>59.709000000000003</c:v>
                </c:pt>
                <c:pt idx="11209">
                  <c:v>59.712000000000003</c:v>
                </c:pt>
                <c:pt idx="11210">
                  <c:v>59.69</c:v>
                </c:pt>
                <c:pt idx="11211">
                  <c:v>59.697000000000003</c:v>
                </c:pt>
                <c:pt idx="11212">
                  <c:v>59.676000000000002</c:v>
                </c:pt>
                <c:pt idx="11213">
                  <c:v>59.674999999999997</c:v>
                </c:pt>
                <c:pt idx="11214">
                  <c:v>59.667999999999999</c:v>
                </c:pt>
                <c:pt idx="11215">
                  <c:v>59.661000000000001</c:v>
                </c:pt>
                <c:pt idx="11216">
                  <c:v>59.656999999999996</c:v>
                </c:pt>
                <c:pt idx="11217">
                  <c:v>59.639000000000003</c:v>
                </c:pt>
                <c:pt idx="11218">
                  <c:v>59.642000000000003</c:v>
                </c:pt>
                <c:pt idx="11219">
                  <c:v>59.631</c:v>
                </c:pt>
                <c:pt idx="11220">
                  <c:v>59.624000000000002</c:v>
                </c:pt>
                <c:pt idx="11221">
                  <c:v>59.62</c:v>
                </c:pt>
                <c:pt idx="11222">
                  <c:v>59.604999999999997</c:v>
                </c:pt>
                <c:pt idx="11223">
                  <c:v>59.594000000000001</c:v>
                </c:pt>
                <c:pt idx="11224">
                  <c:v>59.594000000000001</c:v>
                </c:pt>
                <c:pt idx="11225">
                  <c:v>59.582999999999998</c:v>
                </c:pt>
                <c:pt idx="11226">
                  <c:v>59.564999999999998</c:v>
                </c:pt>
                <c:pt idx="11227">
                  <c:v>59.561</c:v>
                </c:pt>
                <c:pt idx="11228">
                  <c:v>59.558</c:v>
                </c:pt>
                <c:pt idx="11229">
                  <c:v>59.554000000000002</c:v>
                </c:pt>
                <c:pt idx="11230">
                  <c:v>59.539000000000001</c:v>
                </c:pt>
                <c:pt idx="11231">
                  <c:v>59.539000000000001</c:v>
                </c:pt>
                <c:pt idx="11232">
                  <c:v>59.527999999999999</c:v>
                </c:pt>
                <c:pt idx="11233">
                  <c:v>59.514000000000003</c:v>
                </c:pt>
                <c:pt idx="11234">
                  <c:v>59.51</c:v>
                </c:pt>
                <c:pt idx="11235">
                  <c:v>59.502000000000002</c:v>
                </c:pt>
                <c:pt idx="11236">
                  <c:v>59.502000000000002</c:v>
                </c:pt>
                <c:pt idx="11237">
                  <c:v>59.484000000000002</c:v>
                </c:pt>
                <c:pt idx="11238">
                  <c:v>59.476999999999997</c:v>
                </c:pt>
                <c:pt idx="11239">
                  <c:v>59.469000000000001</c:v>
                </c:pt>
                <c:pt idx="11240">
                  <c:v>59.451000000000001</c:v>
                </c:pt>
                <c:pt idx="11241">
                  <c:v>59.444000000000003</c:v>
                </c:pt>
                <c:pt idx="11242">
                  <c:v>59.447000000000003</c:v>
                </c:pt>
                <c:pt idx="11243">
                  <c:v>59.436</c:v>
                </c:pt>
                <c:pt idx="11244">
                  <c:v>59.44</c:v>
                </c:pt>
                <c:pt idx="11245">
                  <c:v>59.429000000000002</c:v>
                </c:pt>
                <c:pt idx="11246">
                  <c:v>59.414000000000001</c:v>
                </c:pt>
                <c:pt idx="11247">
                  <c:v>59.399000000000001</c:v>
                </c:pt>
                <c:pt idx="11248">
                  <c:v>59.396000000000001</c:v>
                </c:pt>
                <c:pt idx="11249">
                  <c:v>59.384999999999998</c:v>
                </c:pt>
                <c:pt idx="11250">
                  <c:v>59.374000000000002</c:v>
                </c:pt>
                <c:pt idx="11251">
                  <c:v>59.377000000000002</c:v>
                </c:pt>
                <c:pt idx="11252">
                  <c:v>59.366</c:v>
                </c:pt>
                <c:pt idx="11253">
                  <c:v>59.362000000000002</c:v>
                </c:pt>
                <c:pt idx="11254">
                  <c:v>59.359000000000002</c:v>
                </c:pt>
                <c:pt idx="11255">
                  <c:v>59.347999999999999</c:v>
                </c:pt>
                <c:pt idx="11256">
                  <c:v>59.332999999999998</c:v>
                </c:pt>
                <c:pt idx="11257">
                  <c:v>59.329000000000001</c:v>
                </c:pt>
                <c:pt idx="11258">
                  <c:v>59.317999999999998</c:v>
                </c:pt>
                <c:pt idx="11259">
                  <c:v>59.307000000000002</c:v>
                </c:pt>
                <c:pt idx="11260">
                  <c:v>59.3</c:v>
                </c:pt>
                <c:pt idx="11261">
                  <c:v>59.281999999999996</c:v>
                </c:pt>
                <c:pt idx="11262">
                  <c:v>59.277999999999999</c:v>
                </c:pt>
                <c:pt idx="11263">
                  <c:v>59.274000000000001</c:v>
                </c:pt>
                <c:pt idx="11264">
                  <c:v>59.262999999999998</c:v>
                </c:pt>
                <c:pt idx="11265">
                  <c:v>59.249000000000002</c:v>
                </c:pt>
                <c:pt idx="11266">
                  <c:v>59.252000000000002</c:v>
                </c:pt>
                <c:pt idx="11267">
                  <c:v>59.238</c:v>
                </c:pt>
                <c:pt idx="11268">
                  <c:v>59.222999999999999</c:v>
                </c:pt>
                <c:pt idx="11269">
                  <c:v>59.226999999999997</c:v>
                </c:pt>
                <c:pt idx="11270">
                  <c:v>59.212000000000003</c:v>
                </c:pt>
                <c:pt idx="11271">
                  <c:v>59.212000000000003</c:v>
                </c:pt>
                <c:pt idx="11272">
                  <c:v>59.201000000000001</c:v>
                </c:pt>
                <c:pt idx="11273">
                  <c:v>59.201000000000001</c:v>
                </c:pt>
                <c:pt idx="11274">
                  <c:v>59.192999999999998</c:v>
                </c:pt>
                <c:pt idx="11275">
                  <c:v>59.182000000000002</c:v>
                </c:pt>
                <c:pt idx="11276">
                  <c:v>59.164000000000001</c:v>
                </c:pt>
                <c:pt idx="11277">
                  <c:v>59.156999999999996</c:v>
                </c:pt>
                <c:pt idx="11278">
                  <c:v>59.149000000000001</c:v>
                </c:pt>
                <c:pt idx="11279">
                  <c:v>59.149000000000001</c:v>
                </c:pt>
                <c:pt idx="11280">
                  <c:v>59.145000000000003</c:v>
                </c:pt>
                <c:pt idx="11281">
                  <c:v>59.145000000000003</c:v>
                </c:pt>
                <c:pt idx="11282">
                  <c:v>59.12</c:v>
                </c:pt>
                <c:pt idx="11283">
                  <c:v>59.122999999999998</c:v>
                </c:pt>
                <c:pt idx="11284">
                  <c:v>59.12</c:v>
                </c:pt>
                <c:pt idx="11285">
                  <c:v>59.119</c:v>
                </c:pt>
                <c:pt idx="11286">
                  <c:v>59.107999999999997</c:v>
                </c:pt>
                <c:pt idx="11287">
                  <c:v>59.104999999999997</c:v>
                </c:pt>
                <c:pt idx="11288">
                  <c:v>59.082999999999998</c:v>
                </c:pt>
                <c:pt idx="11289">
                  <c:v>59.072000000000003</c:v>
                </c:pt>
                <c:pt idx="11290">
                  <c:v>59.075000000000003</c:v>
                </c:pt>
                <c:pt idx="11291">
                  <c:v>59.061</c:v>
                </c:pt>
                <c:pt idx="11292">
                  <c:v>59.045999999999999</c:v>
                </c:pt>
                <c:pt idx="11293">
                  <c:v>59.039000000000001</c:v>
                </c:pt>
                <c:pt idx="11294">
                  <c:v>59.039000000000001</c:v>
                </c:pt>
                <c:pt idx="11295">
                  <c:v>59.030999999999999</c:v>
                </c:pt>
                <c:pt idx="11296">
                  <c:v>59.024000000000001</c:v>
                </c:pt>
                <c:pt idx="11297">
                  <c:v>59.002000000000002</c:v>
                </c:pt>
                <c:pt idx="11298">
                  <c:v>58.994999999999997</c:v>
                </c:pt>
                <c:pt idx="11299">
                  <c:v>58.994</c:v>
                </c:pt>
                <c:pt idx="11300">
                  <c:v>58.991</c:v>
                </c:pt>
                <c:pt idx="11301">
                  <c:v>58.972000000000001</c:v>
                </c:pt>
                <c:pt idx="11302">
                  <c:v>58.962000000000003</c:v>
                </c:pt>
                <c:pt idx="11303">
                  <c:v>58.960999999999999</c:v>
                </c:pt>
                <c:pt idx="11304">
                  <c:v>58.947000000000003</c:v>
                </c:pt>
                <c:pt idx="11305">
                  <c:v>58.95</c:v>
                </c:pt>
                <c:pt idx="11306">
                  <c:v>58.939</c:v>
                </c:pt>
                <c:pt idx="11307">
                  <c:v>58.932000000000002</c:v>
                </c:pt>
                <c:pt idx="11308">
                  <c:v>58.924999999999997</c:v>
                </c:pt>
                <c:pt idx="11309">
                  <c:v>58.91</c:v>
                </c:pt>
                <c:pt idx="11310">
                  <c:v>58.902000000000001</c:v>
                </c:pt>
                <c:pt idx="11311">
                  <c:v>58.905999999999999</c:v>
                </c:pt>
                <c:pt idx="11312">
                  <c:v>58.884</c:v>
                </c:pt>
                <c:pt idx="11313">
                  <c:v>58.877000000000002</c:v>
                </c:pt>
                <c:pt idx="11314">
                  <c:v>58.869</c:v>
                </c:pt>
                <c:pt idx="11315">
                  <c:v>58.869</c:v>
                </c:pt>
                <c:pt idx="11316">
                  <c:v>58.862000000000002</c:v>
                </c:pt>
                <c:pt idx="11317">
                  <c:v>58.850999999999999</c:v>
                </c:pt>
                <c:pt idx="11318">
                  <c:v>58.84</c:v>
                </c:pt>
                <c:pt idx="11319">
                  <c:v>58.825000000000003</c:v>
                </c:pt>
                <c:pt idx="11320">
                  <c:v>58.825000000000003</c:v>
                </c:pt>
                <c:pt idx="11321">
                  <c:v>58.820999999999998</c:v>
                </c:pt>
                <c:pt idx="11322">
                  <c:v>58.807000000000002</c:v>
                </c:pt>
                <c:pt idx="11323">
                  <c:v>58.798999999999999</c:v>
                </c:pt>
                <c:pt idx="11324">
                  <c:v>58.787999999999997</c:v>
                </c:pt>
                <c:pt idx="11325">
                  <c:v>58.774000000000001</c:v>
                </c:pt>
                <c:pt idx="11326">
                  <c:v>58.784999999999997</c:v>
                </c:pt>
                <c:pt idx="11327">
                  <c:v>58.765999999999998</c:v>
                </c:pt>
                <c:pt idx="11328">
                  <c:v>58.755000000000003</c:v>
                </c:pt>
                <c:pt idx="11329">
                  <c:v>58.755000000000003</c:v>
                </c:pt>
                <c:pt idx="11330">
                  <c:v>58.737000000000002</c:v>
                </c:pt>
                <c:pt idx="11331">
                  <c:v>58.73</c:v>
                </c:pt>
                <c:pt idx="11332">
                  <c:v>58.732999999999997</c:v>
                </c:pt>
                <c:pt idx="11333">
                  <c:v>58.725999999999999</c:v>
                </c:pt>
                <c:pt idx="11334">
                  <c:v>58.718000000000004</c:v>
                </c:pt>
                <c:pt idx="11335">
                  <c:v>58.718000000000004</c:v>
                </c:pt>
                <c:pt idx="11336">
                  <c:v>58.7</c:v>
                </c:pt>
                <c:pt idx="11337">
                  <c:v>58.695999999999998</c:v>
                </c:pt>
                <c:pt idx="11338">
                  <c:v>58.7</c:v>
                </c:pt>
                <c:pt idx="11339">
                  <c:v>58.685000000000002</c:v>
                </c:pt>
                <c:pt idx="11340">
                  <c:v>58.673999999999999</c:v>
                </c:pt>
                <c:pt idx="11341">
                  <c:v>58.667000000000002</c:v>
                </c:pt>
                <c:pt idx="11342">
                  <c:v>58.665999999999997</c:v>
                </c:pt>
                <c:pt idx="11343">
                  <c:v>58.658999999999999</c:v>
                </c:pt>
                <c:pt idx="11344">
                  <c:v>58.648000000000003</c:v>
                </c:pt>
                <c:pt idx="11345">
                  <c:v>58.640999999999998</c:v>
                </c:pt>
                <c:pt idx="11346">
                  <c:v>58.622999999999998</c:v>
                </c:pt>
                <c:pt idx="11347">
                  <c:v>58.622</c:v>
                </c:pt>
                <c:pt idx="11348">
                  <c:v>58.603999999999999</c:v>
                </c:pt>
                <c:pt idx="11349">
                  <c:v>58.603999999999999</c:v>
                </c:pt>
                <c:pt idx="11350">
                  <c:v>58.593000000000004</c:v>
                </c:pt>
                <c:pt idx="11351">
                  <c:v>58.575000000000003</c:v>
                </c:pt>
                <c:pt idx="11352">
                  <c:v>58.578000000000003</c:v>
                </c:pt>
                <c:pt idx="11353">
                  <c:v>58.570999999999998</c:v>
                </c:pt>
                <c:pt idx="11354">
                  <c:v>58.555999999999997</c:v>
                </c:pt>
                <c:pt idx="11355">
                  <c:v>58.555999999999997</c:v>
                </c:pt>
                <c:pt idx="11356">
                  <c:v>58.548999999999999</c:v>
                </c:pt>
                <c:pt idx="11357">
                  <c:v>58.545000000000002</c:v>
                </c:pt>
                <c:pt idx="11358">
                  <c:v>58.53</c:v>
                </c:pt>
                <c:pt idx="11359">
                  <c:v>58.53</c:v>
                </c:pt>
                <c:pt idx="11360">
                  <c:v>58.515999999999998</c:v>
                </c:pt>
                <c:pt idx="11361">
                  <c:v>58.508000000000003</c:v>
                </c:pt>
                <c:pt idx="11362">
                  <c:v>58.497</c:v>
                </c:pt>
                <c:pt idx="11363">
                  <c:v>58.49</c:v>
                </c:pt>
                <c:pt idx="11364">
                  <c:v>58.49</c:v>
                </c:pt>
                <c:pt idx="11365">
                  <c:v>58.49</c:v>
                </c:pt>
                <c:pt idx="11366">
                  <c:v>58.468000000000004</c:v>
                </c:pt>
                <c:pt idx="11367">
                  <c:v>58.468000000000004</c:v>
                </c:pt>
                <c:pt idx="11368">
                  <c:v>58.468000000000004</c:v>
                </c:pt>
                <c:pt idx="11369">
                  <c:v>58.453000000000003</c:v>
                </c:pt>
                <c:pt idx="11370">
                  <c:v>58.453000000000003</c:v>
                </c:pt>
                <c:pt idx="11371">
                  <c:v>58.448999999999998</c:v>
                </c:pt>
                <c:pt idx="11372">
                  <c:v>58.438000000000002</c:v>
                </c:pt>
                <c:pt idx="11373">
                  <c:v>58.423000000000002</c:v>
                </c:pt>
                <c:pt idx="11374">
                  <c:v>58.415999999999997</c:v>
                </c:pt>
                <c:pt idx="11375">
                  <c:v>58.411999999999999</c:v>
                </c:pt>
                <c:pt idx="11376">
                  <c:v>58.405000000000001</c:v>
                </c:pt>
                <c:pt idx="11377">
                  <c:v>58.398000000000003</c:v>
                </c:pt>
                <c:pt idx="11378">
                  <c:v>58.393999999999998</c:v>
                </c:pt>
                <c:pt idx="11379">
                  <c:v>58.372</c:v>
                </c:pt>
                <c:pt idx="11380">
                  <c:v>58.372</c:v>
                </c:pt>
                <c:pt idx="11381">
                  <c:v>58.372</c:v>
                </c:pt>
                <c:pt idx="11382">
                  <c:v>58.360999999999997</c:v>
                </c:pt>
                <c:pt idx="11383">
                  <c:v>58.353000000000002</c:v>
                </c:pt>
                <c:pt idx="11384">
                  <c:v>58.338999999999999</c:v>
                </c:pt>
                <c:pt idx="11385">
                  <c:v>58.338000000000001</c:v>
                </c:pt>
                <c:pt idx="11386">
                  <c:v>58.32</c:v>
                </c:pt>
                <c:pt idx="11387">
                  <c:v>58.323999999999998</c:v>
                </c:pt>
                <c:pt idx="11388">
                  <c:v>58.305</c:v>
                </c:pt>
                <c:pt idx="11389">
                  <c:v>58.305</c:v>
                </c:pt>
                <c:pt idx="11390">
                  <c:v>58.305</c:v>
                </c:pt>
                <c:pt idx="11391">
                  <c:v>58.286999999999999</c:v>
                </c:pt>
                <c:pt idx="11392">
                  <c:v>58.283000000000001</c:v>
                </c:pt>
                <c:pt idx="11393">
                  <c:v>58.279000000000003</c:v>
                </c:pt>
                <c:pt idx="11394">
                  <c:v>58.276000000000003</c:v>
                </c:pt>
                <c:pt idx="11395">
                  <c:v>58.265000000000001</c:v>
                </c:pt>
                <c:pt idx="11396">
                  <c:v>58.261000000000003</c:v>
                </c:pt>
                <c:pt idx="11397">
                  <c:v>58.246000000000002</c:v>
                </c:pt>
                <c:pt idx="11398">
                  <c:v>58.246000000000002</c:v>
                </c:pt>
                <c:pt idx="11399">
                  <c:v>58.238999999999997</c:v>
                </c:pt>
                <c:pt idx="11400">
                  <c:v>58.223999999999997</c:v>
                </c:pt>
                <c:pt idx="11401">
                  <c:v>58.22</c:v>
                </c:pt>
                <c:pt idx="11402">
                  <c:v>58.201999999999998</c:v>
                </c:pt>
                <c:pt idx="11403">
                  <c:v>58.191000000000003</c:v>
                </c:pt>
                <c:pt idx="11404">
                  <c:v>58.191000000000003</c:v>
                </c:pt>
                <c:pt idx="11405">
                  <c:v>58.173000000000002</c:v>
                </c:pt>
                <c:pt idx="11406">
                  <c:v>58.158000000000001</c:v>
                </c:pt>
                <c:pt idx="11407">
                  <c:v>58.158000000000001</c:v>
                </c:pt>
                <c:pt idx="11408">
                  <c:v>58.146999999999998</c:v>
                </c:pt>
                <c:pt idx="11409">
                  <c:v>58.146999999999998</c:v>
                </c:pt>
                <c:pt idx="11410">
                  <c:v>58.143000000000001</c:v>
                </c:pt>
                <c:pt idx="11411">
                  <c:v>58.128999999999998</c:v>
                </c:pt>
                <c:pt idx="11412">
                  <c:v>58.113999999999997</c:v>
                </c:pt>
                <c:pt idx="11413">
                  <c:v>58.121000000000002</c:v>
                </c:pt>
                <c:pt idx="11414">
                  <c:v>58.106000000000002</c:v>
                </c:pt>
                <c:pt idx="11415">
                  <c:v>58.091999999999999</c:v>
                </c:pt>
                <c:pt idx="11416">
                  <c:v>58.091999999999999</c:v>
                </c:pt>
                <c:pt idx="11417">
                  <c:v>58.084000000000003</c:v>
                </c:pt>
                <c:pt idx="11418">
                  <c:v>58.073</c:v>
                </c:pt>
                <c:pt idx="11419">
                  <c:v>58.061999999999998</c:v>
                </c:pt>
                <c:pt idx="11420">
                  <c:v>58.048000000000002</c:v>
                </c:pt>
                <c:pt idx="11421">
                  <c:v>58.043999999999997</c:v>
                </c:pt>
                <c:pt idx="11422">
                  <c:v>58.043999999999997</c:v>
                </c:pt>
                <c:pt idx="11423">
                  <c:v>58.029000000000003</c:v>
                </c:pt>
                <c:pt idx="11424">
                  <c:v>58.036000000000001</c:v>
                </c:pt>
                <c:pt idx="11425">
                  <c:v>58.021999999999998</c:v>
                </c:pt>
                <c:pt idx="11426">
                  <c:v>58.011000000000003</c:v>
                </c:pt>
                <c:pt idx="11427">
                  <c:v>57.996000000000002</c:v>
                </c:pt>
                <c:pt idx="11428">
                  <c:v>57.991999999999997</c:v>
                </c:pt>
                <c:pt idx="11429">
                  <c:v>57.984999999999999</c:v>
                </c:pt>
                <c:pt idx="11430">
                  <c:v>57.978000000000002</c:v>
                </c:pt>
                <c:pt idx="11431">
                  <c:v>57.973999999999997</c:v>
                </c:pt>
                <c:pt idx="11432">
                  <c:v>57.956000000000003</c:v>
                </c:pt>
                <c:pt idx="11433">
                  <c:v>57.963000000000001</c:v>
                </c:pt>
                <c:pt idx="11434">
                  <c:v>57.954999999999998</c:v>
                </c:pt>
                <c:pt idx="11435">
                  <c:v>57.944000000000003</c:v>
                </c:pt>
                <c:pt idx="11436">
                  <c:v>57.944000000000003</c:v>
                </c:pt>
                <c:pt idx="11437">
                  <c:v>57.94</c:v>
                </c:pt>
                <c:pt idx="11438">
                  <c:v>57.926000000000002</c:v>
                </c:pt>
                <c:pt idx="11439">
                  <c:v>57.911000000000001</c:v>
                </c:pt>
                <c:pt idx="11440">
                  <c:v>57.904000000000003</c:v>
                </c:pt>
                <c:pt idx="11441">
                  <c:v>57.9</c:v>
                </c:pt>
                <c:pt idx="11442">
                  <c:v>57.893000000000001</c:v>
                </c:pt>
                <c:pt idx="11443">
                  <c:v>57.881999999999998</c:v>
                </c:pt>
                <c:pt idx="11444">
                  <c:v>57.881</c:v>
                </c:pt>
                <c:pt idx="11445">
                  <c:v>57.866999999999997</c:v>
                </c:pt>
                <c:pt idx="11446">
                  <c:v>57.866999999999997</c:v>
                </c:pt>
                <c:pt idx="11447">
                  <c:v>57.859000000000002</c:v>
                </c:pt>
                <c:pt idx="11448">
                  <c:v>57.841000000000001</c:v>
                </c:pt>
                <c:pt idx="11449">
                  <c:v>57.837000000000003</c:v>
                </c:pt>
                <c:pt idx="11450">
                  <c:v>57.83</c:v>
                </c:pt>
                <c:pt idx="11451">
                  <c:v>57.811999999999998</c:v>
                </c:pt>
                <c:pt idx="11452">
                  <c:v>57.814999999999998</c:v>
                </c:pt>
                <c:pt idx="11453">
                  <c:v>57.808</c:v>
                </c:pt>
                <c:pt idx="11454">
                  <c:v>57.8</c:v>
                </c:pt>
                <c:pt idx="11455">
                  <c:v>57.8</c:v>
                </c:pt>
                <c:pt idx="11456">
                  <c:v>57.786000000000001</c:v>
                </c:pt>
                <c:pt idx="11457">
                  <c:v>57.781999999999996</c:v>
                </c:pt>
                <c:pt idx="11458">
                  <c:v>57.771000000000001</c:v>
                </c:pt>
                <c:pt idx="11459">
                  <c:v>57.76</c:v>
                </c:pt>
                <c:pt idx="11460">
                  <c:v>57.762999999999998</c:v>
                </c:pt>
                <c:pt idx="11461">
                  <c:v>57.749000000000002</c:v>
                </c:pt>
                <c:pt idx="11462">
                  <c:v>57.741</c:v>
                </c:pt>
                <c:pt idx="11463">
                  <c:v>57.734000000000002</c:v>
                </c:pt>
                <c:pt idx="11464">
                  <c:v>57.734000000000002</c:v>
                </c:pt>
                <c:pt idx="11465">
                  <c:v>57.722999999999999</c:v>
                </c:pt>
                <c:pt idx="11466">
                  <c:v>57.719000000000001</c:v>
                </c:pt>
                <c:pt idx="11467">
                  <c:v>57.712000000000003</c:v>
                </c:pt>
                <c:pt idx="11468">
                  <c:v>57.701000000000001</c:v>
                </c:pt>
                <c:pt idx="11469">
                  <c:v>57.69</c:v>
                </c:pt>
                <c:pt idx="11470">
                  <c:v>57.679000000000002</c:v>
                </c:pt>
                <c:pt idx="11471">
                  <c:v>57.686</c:v>
                </c:pt>
                <c:pt idx="11472">
                  <c:v>57.667000000000002</c:v>
                </c:pt>
                <c:pt idx="11473">
                  <c:v>57.667000000000002</c:v>
                </c:pt>
                <c:pt idx="11474">
                  <c:v>57.652999999999999</c:v>
                </c:pt>
                <c:pt idx="11475">
                  <c:v>57.649000000000001</c:v>
                </c:pt>
                <c:pt idx="11476">
                  <c:v>57.645000000000003</c:v>
                </c:pt>
                <c:pt idx="11477">
                  <c:v>57.631</c:v>
                </c:pt>
                <c:pt idx="11478">
                  <c:v>57.627000000000002</c:v>
                </c:pt>
                <c:pt idx="11479">
                  <c:v>57.63</c:v>
                </c:pt>
                <c:pt idx="11480">
                  <c:v>57.597999999999999</c:v>
                </c:pt>
                <c:pt idx="11481">
                  <c:v>57.604999999999997</c:v>
                </c:pt>
                <c:pt idx="11482">
                  <c:v>57.59</c:v>
                </c:pt>
                <c:pt idx="11483">
                  <c:v>57.575000000000003</c:v>
                </c:pt>
                <c:pt idx="11484">
                  <c:v>57.575000000000003</c:v>
                </c:pt>
                <c:pt idx="11485">
                  <c:v>57.582000000000001</c:v>
                </c:pt>
                <c:pt idx="11486">
                  <c:v>57.564</c:v>
                </c:pt>
                <c:pt idx="11487">
                  <c:v>57.557000000000002</c:v>
                </c:pt>
                <c:pt idx="11488">
                  <c:v>57.548999999999999</c:v>
                </c:pt>
                <c:pt idx="11489">
                  <c:v>57.552999999999997</c:v>
                </c:pt>
                <c:pt idx="11490">
                  <c:v>57.542000000000002</c:v>
                </c:pt>
                <c:pt idx="11491">
                  <c:v>57.534999999999997</c:v>
                </c:pt>
                <c:pt idx="11492">
                  <c:v>57.527000000000001</c:v>
                </c:pt>
                <c:pt idx="11493">
                  <c:v>57.523000000000003</c:v>
                </c:pt>
                <c:pt idx="11494">
                  <c:v>57.52</c:v>
                </c:pt>
                <c:pt idx="11495">
                  <c:v>57.512</c:v>
                </c:pt>
                <c:pt idx="11496">
                  <c:v>57.494</c:v>
                </c:pt>
                <c:pt idx="11497">
                  <c:v>57.49</c:v>
                </c:pt>
                <c:pt idx="11498">
                  <c:v>57.478999999999999</c:v>
                </c:pt>
                <c:pt idx="11499">
                  <c:v>57.472000000000001</c:v>
                </c:pt>
                <c:pt idx="11500">
                  <c:v>57.472000000000001</c:v>
                </c:pt>
                <c:pt idx="11501">
                  <c:v>57.457000000000001</c:v>
                </c:pt>
                <c:pt idx="11502">
                  <c:v>57.457000000000001</c:v>
                </c:pt>
                <c:pt idx="11503">
                  <c:v>57.45</c:v>
                </c:pt>
                <c:pt idx="11504">
                  <c:v>57.430999999999997</c:v>
                </c:pt>
                <c:pt idx="11505">
                  <c:v>57.42</c:v>
                </c:pt>
                <c:pt idx="11506">
                  <c:v>57.42</c:v>
                </c:pt>
                <c:pt idx="11507">
                  <c:v>57.405999999999999</c:v>
                </c:pt>
                <c:pt idx="11508">
                  <c:v>57.402000000000001</c:v>
                </c:pt>
                <c:pt idx="11509">
                  <c:v>57.402000000000001</c:v>
                </c:pt>
                <c:pt idx="11510">
                  <c:v>57.387</c:v>
                </c:pt>
                <c:pt idx="11511">
                  <c:v>57.401000000000003</c:v>
                </c:pt>
                <c:pt idx="11512">
                  <c:v>57.396999999999998</c:v>
                </c:pt>
                <c:pt idx="11513">
                  <c:v>57.383000000000003</c:v>
                </c:pt>
                <c:pt idx="11514">
                  <c:v>57.383000000000003</c:v>
                </c:pt>
                <c:pt idx="11515">
                  <c:v>57.375</c:v>
                </c:pt>
                <c:pt idx="11516">
                  <c:v>57.360999999999997</c:v>
                </c:pt>
                <c:pt idx="11517">
                  <c:v>57.341999999999999</c:v>
                </c:pt>
                <c:pt idx="11518">
                  <c:v>57.338999999999999</c:v>
                </c:pt>
                <c:pt idx="11519">
                  <c:v>57.323999999999998</c:v>
                </c:pt>
                <c:pt idx="11520">
                  <c:v>57.32</c:v>
                </c:pt>
                <c:pt idx="11521">
                  <c:v>57.32</c:v>
                </c:pt>
                <c:pt idx="11522">
                  <c:v>57.305999999999997</c:v>
                </c:pt>
                <c:pt idx="11523">
                  <c:v>57.298000000000002</c:v>
                </c:pt>
                <c:pt idx="11524">
                  <c:v>57.290999999999997</c:v>
                </c:pt>
                <c:pt idx="11525">
                  <c:v>57.276000000000003</c:v>
                </c:pt>
                <c:pt idx="11526">
                  <c:v>57.268999999999998</c:v>
                </c:pt>
                <c:pt idx="11527">
                  <c:v>57.271999999999998</c:v>
                </c:pt>
                <c:pt idx="11528">
                  <c:v>57.261000000000003</c:v>
                </c:pt>
                <c:pt idx="11529">
                  <c:v>57.25</c:v>
                </c:pt>
                <c:pt idx="11530">
                  <c:v>57.246000000000002</c:v>
                </c:pt>
                <c:pt idx="11531">
                  <c:v>57.246000000000002</c:v>
                </c:pt>
                <c:pt idx="11532">
                  <c:v>57.220999999999997</c:v>
                </c:pt>
                <c:pt idx="11533">
                  <c:v>57.220999999999997</c:v>
                </c:pt>
                <c:pt idx="11534">
                  <c:v>57.21</c:v>
                </c:pt>
                <c:pt idx="11535">
                  <c:v>57.198999999999998</c:v>
                </c:pt>
                <c:pt idx="11536">
                  <c:v>57.191000000000003</c:v>
                </c:pt>
                <c:pt idx="11537">
                  <c:v>57.191000000000003</c:v>
                </c:pt>
                <c:pt idx="11538">
                  <c:v>57.183999999999997</c:v>
                </c:pt>
                <c:pt idx="11539">
                  <c:v>57.176000000000002</c:v>
                </c:pt>
                <c:pt idx="11540">
                  <c:v>57.161999999999999</c:v>
                </c:pt>
                <c:pt idx="11541">
                  <c:v>57.146999999999998</c:v>
                </c:pt>
                <c:pt idx="11542">
                  <c:v>57.151000000000003</c:v>
                </c:pt>
                <c:pt idx="11543">
                  <c:v>57.143000000000001</c:v>
                </c:pt>
                <c:pt idx="11544">
                  <c:v>57.136000000000003</c:v>
                </c:pt>
                <c:pt idx="11545">
                  <c:v>57.136000000000003</c:v>
                </c:pt>
                <c:pt idx="11546">
                  <c:v>57.125</c:v>
                </c:pt>
                <c:pt idx="11547">
                  <c:v>57.121000000000002</c:v>
                </c:pt>
                <c:pt idx="11548">
                  <c:v>57.116999999999997</c:v>
                </c:pt>
                <c:pt idx="11549">
                  <c:v>57.098999999999997</c:v>
                </c:pt>
                <c:pt idx="11550">
                  <c:v>57.098999999999997</c:v>
                </c:pt>
                <c:pt idx="11551">
                  <c:v>57.094999999999999</c:v>
                </c:pt>
                <c:pt idx="11552">
                  <c:v>57.073</c:v>
                </c:pt>
                <c:pt idx="11553">
                  <c:v>57.076999999999998</c:v>
                </c:pt>
                <c:pt idx="11554">
                  <c:v>57.066000000000003</c:v>
                </c:pt>
                <c:pt idx="11555">
                  <c:v>57.051000000000002</c:v>
                </c:pt>
                <c:pt idx="11556">
                  <c:v>57.046999999999997</c:v>
                </c:pt>
                <c:pt idx="11557">
                  <c:v>57.046999999999997</c:v>
                </c:pt>
                <c:pt idx="11558">
                  <c:v>57.031999999999996</c:v>
                </c:pt>
                <c:pt idx="11559">
                  <c:v>57.021000000000001</c:v>
                </c:pt>
                <c:pt idx="11560">
                  <c:v>57.014000000000003</c:v>
                </c:pt>
                <c:pt idx="11561">
                  <c:v>57.014000000000003</c:v>
                </c:pt>
                <c:pt idx="11562">
                  <c:v>57.003</c:v>
                </c:pt>
                <c:pt idx="11563">
                  <c:v>56.999000000000002</c:v>
                </c:pt>
                <c:pt idx="11564">
                  <c:v>56.981000000000002</c:v>
                </c:pt>
                <c:pt idx="11565">
                  <c:v>56.972999999999999</c:v>
                </c:pt>
                <c:pt idx="11566">
                  <c:v>56.972999999999999</c:v>
                </c:pt>
                <c:pt idx="11567">
                  <c:v>56.959000000000003</c:v>
                </c:pt>
                <c:pt idx="11568">
                  <c:v>56.954999999999998</c:v>
                </c:pt>
                <c:pt idx="11569">
                  <c:v>56.951000000000001</c:v>
                </c:pt>
                <c:pt idx="11570">
                  <c:v>56.933</c:v>
                </c:pt>
                <c:pt idx="11571">
                  <c:v>56.936</c:v>
                </c:pt>
                <c:pt idx="11572">
                  <c:v>56.936</c:v>
                </c:pt>
                <c:pt idx="11573">
                  <c:v>56.933</c:v>
                </c:pt>
                <c:pt idx="11574">
                  <c:v>56.924999999999997</c:v>
                </c:pt>
                <c:pt idx="11575">
                  <c:v>56.920999999999999</c:v>
                </c:pt>
                <c:pt idx="11576">
                  <c:v>56.906999999999996</c:v>
                </c:pt>
                <c:pt idx="11577">
                  <c:v>56.892000000000003</c:v>
                </c:pt>
                <c:pt idx="11578">
                  <c:v>56.892000000000003</c:v>
                </c:pt>
                <c:pt idx="11579">
                  <c:v>56.881</c:v>
                </c:pt>
                <c:pt idx="11580">
                  <c:v>56.887999999999998</c:v>
                </c:pt>
                <c:pt idx="11581">
                  <c:v>56.87</c:v>
                </c:pt>
                <c:pt idx="11582">
                  <c:v>56.87</c:v>
                </c:pt>
                <c:pt idx="11583">
                  <c:v>56.850999999999999</c:v>
                </c:pt>
                <c:pt idx="11584">
                  <c:v>56.847999999999999</c:v>
                </c:pt>
                <c:pt idx="11585">
                  <c:v>56.835999999999999</c:v>
                </c:pt>
                <c:pt idx="11586">
                  <c:v>56.844000000000001</c:v>
                </c:pt>
                <c:pt idx="11587">
                  <c:v>56.832999999999998</c:v>
                </c:pt>
                <c:pt idx="11588">
                  <c:v>56.814</c:v>
                </c:pt>
                <c:pt idx="11589">
                  <c:v>56.811</c:v>
                </c:pt>
                <c:pt idx="11590">
                  <c:v>56.8</c:v>
                </c:pt>
                <c:pt idx="11591">
                  <c:v>56.807000000000002</c:v>
                </c:pt>
                <c:pt idx="11592">
                  <c:v>56.787999999999997</c:v>
                </c:pt>
                <c:pt idx="11593">
                  <c:v>56.787999999999997</c:v>
                </c:pt>
                <c:pt idx="11594">
                  <c:v>56.774000000000001</c:v>
                </c:pt>
                <c:pt idx="11595">
                  <c:v>56.765999999999998</c:v>
                </c:pt>
                <c:pt idx="11596">
                  <c:v>56.762999999999998</c:v>
                </c:pt>
                <c:pt idx="11597">
                  <c:v>56.752000000000002</c:v>
                </c:pt>
                <c:pt idx="11598">
                  <c:v>56.750999999999998</c:v>
                </c:pt>
                <c:pt idx="11599">
                  <c:v>56.737000000000002</c:v>
                </c:pt>
                <c:pt idx="11600">
                  <c:v>56.737000000000002</c:v>
                </c:pt>
                <c:pt idx="11601">
                  <c:v>56.715000000000003</c:v>
                </c:pt>
                <c:pt idx="11602">
                  <c:v>56.722000000000001</c:v>
                </c:pt>
                <c:pt idx="11603">
                  <c:v>56.713999999999999</c:v>
                </c:pt>
                <c:pt idx="11604">
                  <c:v>56.703000000000003</c:v>
                </c:pt>
                <c:pt idx="11605">
                  <c:v>56.703000000000003</c:v>
                </c:pt>
                <c:pt idx="11606">
                  <c:v>56.680999999999997</c:v>
                </c:pt>
                <c:pt idx="11607">
                  <c:v>56.673999999999999</c:v>
                </c:pt>
                <c:pt idx="11608">
                  <c:v>56.667000000000002</c:v>
                </c:pt>
                <c:pt idx="11609">
                  <c:v>56.658999999999999</c:v>
                </c:pt>
                <c:pt idx="11610">
                  <c:v>56.655000000000001</c:v>
                </c:pt>
                <c:pt idx="11611">
                  <c:v>56.661999999999999</c:v>
                </c:pt>
                <c:pt idx="11612">
                  <c:v>56.640999999999998</c:v>
                </c:pt>
                <c:pt idx="11613">
                  <c:v>56.64</c:v>
                </c:pt>
                <c:pt idx="11614">
                  <c:v>56.633000000000003</c:v>
                </c:pt>
                <c:pt idx="11615">
                  <c:v>56.610999999999997</c:v>
                </c:pt>
                <c:pt idx="11616">
                  <c:v>56.615000000000002</c:v>
                </c:pt>
                <c:pt idx="11617">
                  <c:v>56.606999999999999</c:v>
                </c:pt>
                <c:pt idx="11618">
                  <c:v>56.603999999999999</c:v>
                </c:pt>
                <c:pt idx="11619">
                  <c:v>56.591999999999999</c:v>
                </c:pt>
                <c:pt idx="11620">
                  <c:v>56.588999999999999</c:v>
                </c:pt>
                <c:pt idx="11621">
                  <c:v>56.578000000000003</c:v>
                </c:pt>
                <c:pt idx="11622">
                  <c:v>56.57</c:v>
                </c:pt>
                <c:pt idx="11623">
                  <c:v>56.57</c:v>
                </c:pt>
                <c:pt idx="11624">
                  <c:v>56.558999999999997</c:v>
                </c:pt>
                <c:pt idx="11625">
                  <c:v>56.552</c:v>
                </c:pt>
                <c:pt idx="11626">
                  <c:v>56.548000000000002</c:v>
                </c:pt>
                <c:pt idx="11627">
                  <c:v>56.536999999999999</c:v>
                </c:pt>
                <c:pt idx="11628">
                  <c:v>56.521999999999998</c:v>
                </c:pt>
                <c:pt idx="11629">
                  <c:v>56.521999999999998</c:v>
                </c:pt>
                <c:pt idx="11630">
                  <c:v>56.518999999999998</c:v>
                </c:pt>
                <c:pt idx="11631">
                  <c:v>56.503999999999998</c:v>
                </c:pt>
                <c:pt idx="11632">
                  <c:v>56.506999999999998</c:v>
                </c:pt>
                <c:pt idx="11633">
                  <c:v>56.493000000000002</c:v>
                </c:pt>
                <c:pt idx="11634">
                  <c:v>56.478000000000002</c:v>
                </c:pt>
                <c:pt idx="11635">
                  <c:v>56.473999999999997</c:v>
                </c:pt>
                <c:pt idx="11636">
                  <c:v>56.470999999999997</c:v>
                </c:pt>
                <c:pt idx="11637">
                  <c:v>56.463000000000001</c:v>
                </c:pt>
                <c:pt idx="11638">
                  <c:v>56.456000000000003</c:v>
                </c:pt>
                <c:pt idx="11639">
                  <c:v>56.456000000000003</c:v>
                </c:pt>
                <c:pt idx="11640">
                  <c:v>56.441000000000003</c:v>
                </c:pt>
                <c:pt idx="11641">
                  <c:v>56.436999999999998</c:v>
                </c:pt>
                <c:pt idx="11642">
                  <c:v>56.423000000000002</c:v>
                </c:pt>
                <c:pt idx="11643">
                  <c:v>56.418999999999997</c:v>
                </c:pt>
                <c:pt idx="11644">
                  <c:v>56.414999999999999</c:v>
                </c:pt>
                <c:pt idx="11645">
                  <c:v>56.404000000000003</c:v>
                </c:pt>
                <c:pt idx="11646">
                  <c:v>56.404000000000003</c:v>
                </c:pt>
                <c:pt idx="11647">
                  <c:v>56.396999999999998</c:v>
                </c:pt>
                <c:pt idx="11648">
                  <c:v>56.384999999999998</c:v>
                </c:pt>
                <c:pt idx="11649">
                  <c:v>56.374000000000002</c:v>
                </c:pt>
                <c:pt idx="11650">
                  <c:v>56.374000000000002</c:v>
                </c:pt>
                <c:pt idx="11651">
                  <c:v>56.363</c:v>
                </c:pt>
                <c:pt idx="11652">
                  <c:v>56.351999999999997</c:v>
                </c:pt>
                <c:pt idx="11653">
                  <c:v>56.356000000000002</c:v>
                </c:pt>
                <c:pt idx="11654">
                  <c:v>56.338000000000001</c:v>
                </c:pt>
                <c:pt idx="11655">
                  <c:v>56.337000000000003</c:v>
                </c:pt>
                <c:pt idx="11656">
                  <c:v>56.337000000000003</c:v>
                </c:pt>
                <c:pt idx="11657">
                  <c:v>56.326000000000001</c:v>
                </c:pt>
                <c:pt idx="11658">
                  <c:v>56.319000000000003</c:v>
                </c:pt>
                <c:pt idx="11659">
                  <c:v>56.311</c:v>
                </c:pt>
                <c:pt idx="11660">
                  <c:v>56.292999999999999</c:v>
                </c:pt>
                <c:pt idx="11661">
                  <c:v>56.289000000000001</c:v>
                </c:pt>
                <c:pt idx="11662">
                  <c:v>56.286000000000001</c:v>
                </c:pt>
                <c:pt idx="11663">
                  <c:v>56.284999999999997</c:v>
                </c:pt>
                <c:pt idx="11664">
                  <c:v>56.284999999999997</c:v>
                </c:pt>
                <c:pt idx="11665">
                  <c:v>56.274000000000001</c:v>
                </c:pt>
                <c:pt idx="11666">
                  <c:v>56.274000000000001</c:v>
                </c:pt>
                <c:pt idx="11667">
                  <c:v>56.262999999999998</c:v>
                </c:pt>
                <c:pt idx="11668">
                  <c:v>56.259</c:v>
                </c:pt>
                <c:pt idx="11669">
                  <c:v>56.247999999999998</c:v>
                </c:pt>
                <c:pt idx="11670">
                  <c:v>56.234000000000002</c:v>
                </c:pt>
                <c:pt idx="11671">
                  <c:v>56.232999999999997</c:v>
                </c:pt>
                <c:pt idx="11672">
                  <c:v>56.219000000000001</c:v>
                </c:pt>
                <c:pt idx="11673">
                  <c:v>56.222000000000001</c:v>
                </c:pt>
                <c:pt idx="11674">
                  <c:v>56.207999999999998</c:v>
                </c:pt>
                <c:pt idx="11675">
                  <c:v>56.204000000000001</c:v>
                </c:pt>
                <c:pt idx="11676">
                  <c:v>56.182000000000002</c:v>
                </c:pt>
                <c:pt idx="11677">
                  <c:v>56.182000000000002</c:v>
                </c:pt>
                <c:pt idx="11678">
                  <c:v>56.173999999999999</c:v>
                </c:pt>
                <c:pt idx="11679">
                  <c:v>56.167000000000002</c:v>
                </c:pt>
                <c:pt idx="11680">
                  <c:v>56.167000000000002</c:v>
                </c:pt>
                <c:pt idx="11681">
                  <c:v>56.155999999999999</c:v>
                </c:pt>
                <c:pt idx="11682">
                  <c:v>56.152000000000001</c:v>
                </c:pt>
                <c:pt idx="11683">
                  <c:v>56.145000000000003</c:v>
                </c:pt>
                <c:pt idx="11684">
                  <c:v>56.13</c:v>
                </c:pt>
                <c:pt idx="11685">
                  <c:v>56.122999999999998</c:v>
                </c:pt>
                <c:pt idx="11686">
                  <c:v>56.125999999999998</c:v>
                </c:pt>
                <c:pt idx="11687">
                  <c:v>56.115000000000002</c:v>
                </c:pt>
                <c:pt idx="11688">
                  <c:v>56.112000000000002</c:v>
                </c:pt>
                <c:pt idx="11689">
                  <c:v>56.097000000000001</c:v>
                </c:pt>
                <c:pt idx="11690">
                  <c:v>56.085999999999999</c:v>
                </c:pt>
                <c:pt idx="11691">
                  <c:v>56.088999999999999</c:v>
                </c:pt>
                <c:pt idx="11692">
                  <c:v>56.078000000000003</c:v>
                </c:pt>
                <c:pt idx="11693">
                  <c:v>56.075000000000003</c:v>
                </c:pt>
                <c:pt idx="11694">
                  <c:v>56.06</c:v>
                </c:pt>
                <c:pt idx="11695">
                  <c:v>56.055999999999997</c:v>
                </c:pt>
                <c:pt idx="11696">
                  <c:v>56.055999999999997</c:v>
                </c:pt>
                <c:pt idx="11697">
                  <c:v>56.045000000000002</c:v>
                </c:pt>
                <c:pt idx="11698">
                  <c:v>56.037999999999997</c:v>
                </c:pt>
                <c:pt idx="11699">
                  <c:v>56.036999999999999</c:v>
                </c:pt>
                <c:pt idx="11700">
                  <c:v>56.023000000000003</c:v>
                </c:pt>
                <c:pt idx="11701">
                  <c:v>56.023000000000003</c:v>
                </c:pt>
                <c:pt idx="11702">
                  <c:v>56.008000000000003</c:v>
                </c:pt>
                <c:pt idx="11703">
                  <c:v>55.997</c:v>
                </c:pt>
                <c:pt idx="11704">
                  <c:v>56.008000000000003</c:v>
                </c:pt>
                <c:pt idx="11705">
                  <c:v>55.99</c:v>
                </c:pt>
                <c:pt idx="11706">
                  <c:v>55.988999999999997</c:v>
                </c:pt>
                <c:pt idx="11707">
                  <c:v>55.975000000000001</c:v>
                </c:pt>
                <c:pt idx="11708">
                  <c:v>55.963999999999999</c:v>
                </c:pt>
                <c:pt idx="11709">
                  <c:v>55.963999999999999</c:v>
                </c:pt>
                <c:pt idx="11710">
                  <c:v>55.96</c:v>
                </c:pt>
                <c:pt idx="11711">
                  <c:v>55.948999999999998</c:v>
                </c:pt>
                <c:pt idx="11712">
                  <c:v>55.938000000000002</c:v>
                </c:pt>
                <c:pt idx="11713">
                  <c:v>55.927</c:v>
                </c:pt>
                <c:pt idx="11714">
                  <c:v>55.918999999999997</c:v>
                </c:pt>
                <c:pt idx="11715">
                  <c:v>55.918999999999997</c:v>
                </c:pt>
                <c:pt idx="11716">
                  <c:v>55.918999999999997</c:v>
                </c:pt>
                <c:pt idx="11717">
                  <c:v>55.914999999999999</c:v>
                </c:pt>
                <c:pt idx="11718">
                  <c:v>55.904000000000003</c:v>
                </c:pt>
                <c:pt idx="11719">
                  <c:v>55.896999999999998</c:v>
                </c:pt>
                <c:pt idx="11720">
                  <c:v>55.886000000000003</c:v>
                </c:pt>
                <c:pt idx="11721">
                  <c:v>55.881999999999998</c:v>
                </c:pt>
                <c:pt idx="11722">
                  <c:v>55.878</c:v>
                </c:pt>
                <c:pt idx="11723">
                  <c:v>55.874000000000002</c:v>
                </c:pt>
                <c:pt idx="11724">
                  <c:v>55.866999999999997</c:v>
                </c:pt>
                <c:pt idx="11725">
                  <c:v>55.86</c:v>
                </c:pt>
                <c:pt idx="11726">
                  <c:v>55.844999999999999</c:v>
                </c:pt>
                <c:pt idx="11727">
                  <c:v>55.838000000000001</c:v>
                </c:pt>
                <c:pt idx="11728">
                  <c:v>55.841000000000001</c:v>
                </c:pt>
                <c:pt idx="11729">
                  <c:v>55.819000000000003</c:v>
                </c:pt>
                <c:pt idx="11730">
                  <c:v>55.811999999999998</c:v>
                </c:pt>
                <c:pt idx="11731">
                  <c:v>55.814999999999998</c:v>
                </c:pt>
                <c:pt idx="11732">
                  <c:v>55.804000000000002</c:v>
                </c:pt>
                <c:pt idx="11733">
                  <c:v>55.804000000000002</c:v>
                </c:pt>
                <c:pt idx="11734">
                  <c:v>55.79</c:v>
                </c:pt>
                <c:pt idx="11735">
                  <c:v>55.781999999999996</c:v>
                </c:pt>
                <c:pt idx="11736">
                  <c:v>55.764000000000003</c:v>
                </c:pt>
                <c:pt idx="11737">
                  <c:v>55.764000000000003</c:v>
                </c:pt>
                <c:pt idx="11738">
                  <c:v>55.76</c:v>
                </c:pt>
                <c:pt idx="11739">
                  <c:v>55.753</c:v>
                </c:pt>
                <c:pt idx="11740">
                  <c:v>55.741999999999997</c:v>
                </c:pt>
                <c:pt idx="11741">
                  <c:v>55.722999999999999</c:v>
                </c:pt>
                <c:pt idx="11742">
                  <c:v>55.722999999999999</c:v>
                </c:pt>
                <c:pt idx="11743">
                  <c:v>55.716000000000001</c:v>
                </c:pt>
                <c:pt idx="11744">
                  <c:v>55.707999999999998</c:v>
                </c:pt>
                <c:pt idx="11745">
                  <c:v>55.701000000000001</c:v>
                </c:pt>
                <c:pt idx="11746">
                  <c:v>55.694000000000003</c:v>
                </c:pt>
                <c:pt idx="11747">
                  <c:v>55.679000000000002</c:v>
                </c:pt>
                <c:pt idx="11748">
                  <c:v>55.697000000000003</c:v>
                </c:pt>
                <c:pt idx="11749">
                  <c:v>55.682000000000002</c:v>
                </c:pt>
                <c:pt idx="11750">
                  <c:v>55.674999999999997</c:v>
                </c:pt>
                <c:pt idx="11751">
                  <c:v>55.674999999999997</c:v>
                </c:pt>
                <c:pt idx="11752">
                  <c:v>55.664000000000001</c:v>
                </c:pt>
                <c:pt idx="11753">
                  <c:v>55.652999999999999</c:v>
                </c:pt>
                <c:pt idx="11754">
                  <c:v>55.649000000000001</c:v>
                </c:pt>
                <c:pt idx="11755">
                  <c:v>55.649000000000001</c:v>
                </c:pt>
                <c:pt idx="11756">
                  <c:v>55.637999999999998</c:v>
                </c:pt>
                <c:pt idx="11757">
                  <c:v>55.612000000000002</c:v>
                </c:pt>
                <c:pt idx="11758">
                  <c:v>55.612000000000002</c:v>
                </c:pt>
                <c:pt idx="11759">
                  <c:v>55.612000000000002</c:v>
                </c:pt>
                <c:pt idx="11760">
                  <c:v>55.594000000000001</c:v>
                </c:pt>
                <c:pt idx="11761">
                  <c:v>55.594000000000001</c:v>
                </c:pt>
                <c:pt idx="11762">
                  <c:v>55.587000000000003</c:v>
                </c:pt>
                <c:pt idx="11763">
                  <c:v>55.59</c:v>
                </c:pt>
                <c:pt idx="11764">
                  <c:v>55.582000000000001</c:v>
                </c:pt>
                <c:pt idx="11765">
                  <c:v>55.575000000000003</c:v>
                </c:pt>
                <c:pt idx="11766">
                  <c:v>55.564</c:v>
                </c:pt>
                <c:pt idx="11767">
                  <c:v>55.557000000000002</c:v>
                </c:pt>
                <c:pt idx="11768">
                  <c:v>55.557000000000002</c:v>
                </c:pt>
                <c:pt idx="11769">
                  <c:v>55.537999999999997</c:v>
                </c:pt>
                <c:pt idx="11770">
                  <c:v>55.537999999999997</c:v>
                </c:pt>
                <c:pt idx="11771">
                  <c:v>55.527000000000001</c:v>
                </c:pt>
                <c:pt idx="11772">
                  <c:v>55.523000000000003</c:v>
                </c:pt>
                <c:pt idx="11773">
                  <c:v>55.52</c:v>
                </c:pt>
                <c:pt idx="11774">
                  <c:v>55.497999999999998</c:v>
                </c:pt>
                <c:pt idx="11775">
                  <c:v>55.512</c:v>
                </c:pt>
                <c:pt idx="11776">
                  <c:v>55.497</c:v>
                </c:pt>
                <c:pt idx="11777">
                  <c:v>55.497</c:v>
                </c:pt>
                <c:pt idx="11778">
                  <c:v>55.493000000000002</c:v>
                </c:pt>
                <c:pt idx="11779">
                  <c:v>55.478999999999999</c:v>
                </c:pt>
                <c:pt idx="11780">
                  <c:v>55.470999999999997</c:v>
                </c:pt>
                <c:pt idx="11781">
                  <c:v>55.463999999999999</c:v>
                </c:pt>
                <c:pt idx="11782">
                  <c:v>55.457000000000001</c:v>
                </c:pt>
                <c:pt idx="11783">
                  <c:v>55.448999999999998</c:v>
                </c:pt>
                <c:pt idx="11784">
                  <c:v>55.442</c:v>
                </c:pt>
                <c:pt idx="11785">
                  <c:v>55.442</c:v>
                </c:pt>
                <c:pt idx="11786">
                  <c:v>55.427</c:v>
                </c:pt>
                <c:pt idx="11787">
                  <c:v>55.415999999999997</c:v>
                </c:pt>
                <c:pt idx="11788">
                  <c:v>55.408999999999999</c:v>
                </c:pt>
                <c:pt idx="11789">
                  <c:v>55.405000000000001</c:v>
                </c:pt>
                <c:pt idx="11790">
                  <c:v>55.393999999999998</c:v>
                </c:pt>
                <c:pt idx="11791">
                  <c:v>55.383000000000003</c:v>
                </c:pt>
                <c:pt idx="11792">
                  <c:v>55.386000000000003</c:v>
                </c:pt>
                <c:pt idx="11793">
                  <c:v>55.383000000000003</c:v>
                </c:pt>
                <c:pt idx="11794">
                  <c:v>55.375</c:v>
                </c:pt>
                <c:pt idx="11795">
                  <c:v>55.368000000000002</c:v>
                </c:pt>
                <c:pt idx="11796">
                  <c:v>55.35</c:v>
                </c:pt>
                <c:pt idx="11797">
                  <c:v>55.348999999999997</c:v>
                </c:pt>
                <c:pt idx="11798">
                  <c:v>55.338999999999999</c:v>
                </c:pt>
                <c:pt idx="11799">
                  <c:v>55.331000000000003</c:v>
                </c:pt>
                <c:pt idx="11800">
                  <c:v>55.338000000000001</c:v>
                </c:pt>
                <c:pt idx="11801">
                  <c:v>55.323999999999998</c:v>
                </c:pt>
                <c:pt idx="11802">
                  <c:v>55.313000000000002</c:v>
                </c:pt>
                <c:pt idx="11803">
                  <c:v>55.305</c:v>
                </c:pt>
                <c:pt idx="11804">
                  <c:v>55.305</c:v>
                </c:pt>
                <c:pt idx="11805">
                  <c:v>55.29</c:v>
                </c:pt>
                <c:pt idx="11806">
                  <c:v>55.286999999999999</c:v>
                </c:pt>
                <c:pt idx="11807">
                  <c:v>55.279000000000003</c:v>
                </c:pt>
                <c:pt idx="11808">
                  <c:v>55.274999999999999</c:v>
                </c:pt>
                <c:pt idx="11809">
                  <c:v>55.271999999999998</c:v>
                </c:pt>
                <c:pt idx="11810">
                  <c:v>55.264000000000003</c:v>
                </c:pt>
                <c:pt idx="11811">
                  <c:v>55.253</c:v>
                </c:pt>
                <c:pt idx="11812">
                  <c:v>55.249000000000002</c:v>
                </c:pt>
                <c:pt idx="11813">
                  <c:v>55.238</c:v>
                </c:pt>
                <c:pt idx="11814">
                  <c:v>55.231000000000002</c:v>
                </c:pt>
                <c:pt idx="11815">
                  <c:v>55.223999999999997</c:v>
                </c:pt>
                <c:pt idx="11816">
                  <c:v>55.216000000000001</c:v>
                </c:pt>
                <c:pt idx="11817">
                  <c:v>55.209000000000003</c:v>
                </c:pt>
                <c:pt idx="11818">
                  <c:v>55.204999999999998</c:v>
                </c:pt>
                <c:pt idx="11819">
                  <c:v>55.204999999999998</c:v>
                </c:pt>
                <c:pt idx="11820">
                  <c:v>55.192999999999998</c:v>
                </c:pt>
                <c:pt idx="11821">
                  <c:v>55.194000000000003</c:v>
                </c:pt>
                <c:pt idx="11822">
                  <c:v>55.179000000000002</c:v>
                </c:pt>
                <c:pt idx="11823">
                  <c:v>55.167999999999999</c:v>
                </c:pt>
                <c:pt idx="11824">
                  <c:v>55.164000000000001</c:v>
                </c:pt>
                <c:pt idx="11825">
                  <c:v>55.167999999999999</c:v>
                </c:pt>
                <c:pt idx="11826">
                  <c:v>55.156999999999996</c:v>
                </c:pt>
                <c:pt idx="11827">
                  <c:v>55.156999999999996</c:v>
                </c:pt>
                <c:pt idx="11828">
                  <c:v>55.142000000000003</c:v>
                </c:pt>
                <c:pt idx="11829">
                  <c:v>55.145000000000003</c:v>
                </c:pt>
                <c:pt idx="11830">
                  <c:v>55.134999999999998</c:v>
                </c:pt>
                <c:pt idx="11831">
                  <c:v>55.127000000000002</c:v>
                </c:pt>
                <c:pt idx="11832">
                  <c:v>55.12</c:v>
                </c:pt>
                <c:pt idx="11833">
                  <c:v>55.109000000000002</c:v>
                </c:pt>
                <c:pt idx="11834">
                  <c:v>55.100999999999999</c:v>
                </c:pt>
                <c:pt idx="11835">
                  <c:v>55.087000000000003</c:v>
                </c:pt>
                <c:pt idx="11836">
                  <c:v>55.082999999999998</c:v>
                </c:pt>
                <c:pt idx="11837">
                  <c:v>55.076000000000001</c:v>
                </c:pt>
                <c:pt idx="11838">
                  <c:v>55.067999999999998</c:v>
                </c:pt>
                <c:pt idx="11839">
                  <c:v>55.064</c:v>
                </c:pt>
                <c:pt idx="11840">
                  <c:v>55.05</c:v>
                </c:pt>
                <c:pt idx="11841">
                  <c:v>55.042000000000002</c:v>
                </c:pt>
                <c:pt idx="11842">
                  <c:v>55.039000000000001</c:v>
                </c:pt>
                <c:pt idx="11843">
                  <c:v>55.034999999999997</c:v>
                </c:pt>
                <c:pt idx="11844">
                  <c:v>55.02</c:v>
                </c:pt>
                <c:pt idx="11845">
                  <c:v>55.024000000000001</c:v>
                </c:pt>
                <c:pt idx="11846">
                  <c:v>55.012999999999998</c:v>
                </c:pt>
                <c:pt idx="11847">
                  <c:v>55.005000000000003</c:v>
                </c:pt>
                <c:pt idx="11848">
                  <c:v>55.005000000000003</c:v>
                </c:pt>
                <c:pt idx="11849">
                  <c:v>54.997999999999998</c:v>
                </c:pt>
                <c:pt idx="11850">
                  <c:v>54.99</c:v>
                </c:pt>
                <c:pt idx="11851">
                  <c:v>54.978999999999999</c:v>
                </c:pt>
                <c:pt idx="11852">
                  <c:v>54.982999999999997</c:v>
                </c:pt>
                <c:pt idx="11853">
                  <c:v>54.968000000000004</c:v>
                </c:pt>
                <c:pt idx="11854">
                  <c:v>54.960999999999999</c:v>
                </c:pt>
                <c:pt idx="11855">
                  <c:v>54.96</c:v>
                </c:pt>
                <c:pt idx="11856">
                  <c:v>54.942</c:v>
                </c:pt>
                <c:pt idx="11857">
                  <c:v>54.939</c:v>
                </c:pt>
                <c:pt idx="11858">
                  <c:v>54.930999999999997</c:v>
                </c:pt>
                <c:pt idx="11859">
                  <c:v>54.935000000000002</c:v>
                </c:pt>
                <c:pt idx="11860">
                  <c:v>54.927</c:v>
                </c:pt>
                <c:pt idx="11861">
                  <c:v>54.92</c:v>
                </c:pt>
                <c:pt idx="11862">
                  <c:v>54.908999999999999</c:v>
                </c:pt>
                <c:pt idx="11863">
                  <c:v>54.905000000000001</c:v>
                </c:pt>
                <c:pt idx="11864">
                  <c:v>54.89</c:v>
                </c:pt>
                <c:pt idx="11865">
                  <c:v>54.887</c:v>
                </c:pt>
                <c:pt idx="11866">
                  <c:v>54.887</c:v>
                </c:pt>
                <c:pt idx="11867">
                  <c:v>54.872</c:v>
                </c:pt>
                <c:pt idx="11868">
                  <c:v>54.868000000000002</c:v>
                </c:pt>
                <c:pt idx="11869">
                  <c:v>54.854999999999997</c:v>
                </c:pt>
                <c:pt idx="11870">
                  <c:v>54.853000000000002</c:v>
                </c:pt>
                <c:pt idx="11871">
                  <c:v>54.845999999999997</c:v>
                </c:pt>
                <c:pt idx="11872">
                  <c:v>54.838000000000001</c:v>
                </c:pt>
                <c:pt idx="11873">
                  <c:v>54.831000000000003</c:v>
                </c:pt>
                <c:pt idx="11874">
                  <c:v>54.82</c:v>
                </c:pt>
                <c:pt idx="11875">
                  <c:v>54.811</c:v>
                </c:pt>
                <c:pt idx="11876">
                  <c:v>54.805</c:v>
                </c:pt>
                <c:pt idx="11877">
                  <c:v>54.798000000000002</c:v>
                </c:pt>
                <c:pt idx="11878">
                  <c:v>54.795999999999999</c:v>
                </c:pt>
                <c:pt idx="11879">
                  <c:v>54.796999999999997</c:v>
                </c:pt>
                <c:pt idx="11880">
                  <c:v>54.786000000000001</c:v>
                </c:pt>
                <c:pt idx="11881">
                  <c:v>54.777000000000001</c:v>
                </c:pt>
                <c:pt idx="11882">
                  <c:v>54.768000000000001</c:v>
                </c:pt>
                <c:pt idx="11883">
                  <c:v>54.75</c:v>
                </c:pt>
                <c:pt idx="11884">
                  <c:v>54.747999999999998</c:v>
                </c:pt>
                <c:pt idx="11885">
                  <c:v>54.738999999999997</c:v>
                </c:pt>
                <c:pt idx="11886">
                  <c:v>54.741999999999997</c:v>
                </c:pt>
                <c:pt idx="11887">
                  <c:v>54.735999999999997</c:v>
                </c:pt>
                <c:pt idx="11888">
                  <c:v>54.731000000000002</c:v>
                </c:pt>
                <c:pt idx="11889">
                  <c:v>54.726999999999997</c:v>
                </c:pt>
                <c:pt idx="11890">
                  <c:v>54.720999999999997</c:v>
                </c:pt>
                <c:pt idx="11891">
                  <c:v>54.72</c:v>
                </c:pt>
                <c:pt idx="11892">
                  <c:v>54.704999999999998</c:v>
                </c:pt>
                <c:pt idx="11893">
                  <c:v>54.69</c:v>
                </c:pt>
                <c:pt idx="11894">
                  <c:v>54.683</c:v>
                </c:pt>
                <c:pt idx="11895">
                  <c:v>54.683</c:v>
                </c:pt>
                <c:pt idx="11896">
                  <c:v>54.673999999999999</c:v>
                </c:pt>
                <c:pt idx="11897">
                  <c:v>54.686</c:v>
                </c:pt>
                <c:pt idx="11898">
                  <c:v>54.661000000000001</c:v>
                </c:pt>
                <c:pt idx="11899">
                  <c:v>54.648000000000003</c:v>
                </c:pt>
                <c:pt idx="11900">
                  <c:v>54.639000000000003</c:v>
                </c:pt>
                <c:pt idx="11901">
                  <c:v>54.634999999999998</c:v>
                </c:pt>
                <c:pt idx="11902">
                  <c:v>54.637999999999998</c:v>
                </c:pt>
                <c:pt idx="11903">
                  <c:v>54.631</c:v>
                </c:pt>
                <c:pt idx="11904">
                  <c:v>54.631</c:v>
                </c:pt>
                <c:pt idx="11905">
                  <c:v>54.627000000000002</c:v>
                </c:pt>
                <c:pt idx="11906">
                  <c:v>54.622999999999998</c:v>
                </c:pt>
                <c:pt idx="11907">
                  <c:v>54.612000000000002</c:v>
                </c:pt>
                <c:pt idx="11908">
                  <c:v>54.604999999999997</c:v>
                </c:pt>
                <c:pt idx="11909">
                  <c:v>54.600999999999999</c:v>
                </c:pt>
                <c:pt idx="11910">
                  <c:v>54.59</c:v>
                </c:pt>
                <c:pt idx="11911">
                  <c:v>54.585999999999999</c:v>
                </c:pt>
                <c:pt idx="11912">
                  <c:v>54.582000000000001</c:v>
                </c:pt>
                <c:pt idx="11913">
                  <c:v>54.582000000000001</c:v>
                </c:pt>
                <c:pt idx="11914">
                  <c:v>54.573</c:v>
                </c:pt>
                <c:pt idx="11915">
                  <c:v>54.564</c:v>
                </c:pt>
                <c:pt idx="11916">
                  <c:v>54.548999999999999</c:v>
                </c:pt>
                <c:pt idx="11917">
                  <c:v>54.543999999999997</c:v>
                </c:pt>
                <c:pt idx="11918">
                  <c:v>54.537999999999997</c:v>
                </c:pt>
                <c:pt idx="11919">
                  <c:v>54.537999999999997</c:v>
                </c:pt>
                <c:pt idx="11920">
                  <c:v>54.529000000000003</c:v>
                </c:pt>
                <c:pt idx="11921">
                  <c:v>54.527000000000001</c:v>
                </c:pt>
                <c:pt idx="11922">
                  <c:v>54.508000000000003</c:v>
                </c:pt>
                <c:pt idx="11923">
                  <c:v>54.499000000000002</c:v>
                </c:pt>
                <c:pt idx="11924">
                  <c:v>54.497</c:v>
                </c:pt>
                <c:pt idx="11925">
                  <c:v>54.485999999999997</c:v>
                </c:pt>
                <c:pt idx="11926">
                  <c:v>54.476999999999997</c:v>
                </c:pt>
                <c:pt idx="11927">
                  <c:v>54.485999999999997</c:v>
                </c:pt>
                <c:pt idx="11928">
                  <c:v>54.478999999999999</c:v>
                </c:pt>
                <c:pt idx="11929">
                  <c:v>54.472999999999999</c:v>
                </c:pt>
                <c:pt idx="11930">
                  <c:v>54.466999999999999</c:v>
                </c:pt>
                <c:pt idx="11931">
                  <c:v>54.448999999999998</c:v>
                </c:pt>
                <c:pt idx="11932">
                  <c:v>54.445</c:v>
                </c:pt>
                <c:pt idx="11933">
                  <c:v>54.441000000000003</c:v>
                </c:pt>
                <c:pt idx="11934">
                  <c:v>54.43</c:v>
                </c:pt>
                <c:pt idx="11935">
                  <c:v>54.423000000000002</c:v>
                </c:pt>
                <c:pt idx="11936">
                  <c:v>54.415999999999997</c:v>
                </c:pt>
                <c:pt idx="11937">
                  <c:v>54.408000000000001</c:v>
                </c:pt>
                <c:pt idx="11938">
                  <c:v>54.402999999999999</c:v>
                </c:pt>
                <c:pt idx="11939">
                  <c:v>54.401000000000003</c:v>
                </c:pt>
                <c:pt idx="11940">
                  <c:v>54.39</c:v>
                </c:pt>
                <c:pt idx="11941">
                  <c:v>54.384</c:v>
                </c:pt>
                <c:pt idx="11942">
                  <c:v>54.389000000000003</c:v>
                </c:pt>
                <c:pt idx="11943">
                  <c:v>54.375</c:v>
                </c:pt>
                <c:pt idx="11944">
                  <c:v>54.366</c:v>
                </c:pt>
                <c:pt idx="11945">
                  <c:v>54.363999999999997</c:v>
                </c:pt>
                <c:pt idx="11946">
                  <c:v>54.36</c:v>
                </c:pt>
                <c:pt idx="11947">
                  <c:v>54.347000000000001</c:v>
                </c:pt>
                <c:pt idx="11948">
                  <c:v>54.341000000000001</c:v>
                </c:pt>
                <c:pt idx="11949">
                  <c:v>54.326999999999998</c:v>
                </c:pt>
                <c:pt idx="11950">
                  <c:v>54.319000000000003</c:v>
                </c:pt>
                <c:pt idx="11951">
                  <c:v>54.311999999999998</c:v>
                </c:pt>
                <c:pt idx="11952">
                  <c:v>54.308</c:v>
                </c:pt>
                <c:pt idx="11953">
                  <c:v>54.298999999999999</c:v>
                </c:pt>
                <c:pt idx="11954">
                  <c:v>54.296999999999997</c:v>
                </c:pt>
                <c:pt idx="11955">
                  <c:v>54.292999999999999</c:v>
                </c:pt>
                <c:pt idx="11956">
                  <c:v>54.289000000000001</c:v>
                </c:pt>
                <c:pt idx="11957">
                  <c:v>54.277999999999999</c:v>
                </c:pt>
                <c:pt idx="11958">
                  <c:v>54.271000000000001</c:v>
                </c:pt>
                <c:pt idx="11959">
                  <c:v>54.271000000000001</c:v>
                </c:pt>
                <c:pt idx="11960">
                  <c:v>54.262999999999998</c:v>
                </c:pt>
                <c:pt idx="11961">
                  <c:v>54.26</c:v>
                </c:pt>
                <c:pt idx="11962">
                  <c:v>54.253999999999998</c:v>
                </c:pt>
                <c:pt idx="11963">
                  <c:v>54.247999999999998</c:v>
                </c:pt>
                <c:pt idx="11964">
                  <c:v>54.234000000000002</c:v>
                </c:pt>
                <c:pt idx="11965">
                  <c:v>54.231999999999999</c:v>
                </c:pt>
                <c:pt idx="11966">
                  <c:v>54.212000000000003</c:v>
                </c:pt>
                <c:pt idx="11967">
                  <c:v>54.201000000000001</c:v>
                </c:pt>
                <c:pt idx="11968">
                  <c:v>54.201000000000001</c:v>
                </c:pt>
                <c:pt idx="11969">
                  <c:v>54.2</c:v>
                </c:pt>
                <c:pt idx="11970">
                  <c:v>54.186</c:v>
                </c:pt>
                <c:pt idx="11971">
                  <c:v>54.18</c:v>
                </c:pt>
                <c:pt idx="11972">
                  <c:v>54.186</c:v>
                </c:pt>
                <c:pt idx="11973">
                  <c:v>54.173999999999999</c:v>
                </c:pt>
                <c:pt idx="11974">
                  <c:v>54.16</c:v>
                </c:pt>
                <c:pt idx="11975">
                  <c:v>54.152000000000001</c:v>
                </c:pt>
                <c:pt idx="11976">
                  <c:v>54.149000000000001</c:v>
                </c:pt>
                <c:pt idx="11977">
                  <c:v>54.145000000000003</c:v>
                </c:pt>
                <c:pt idx="11978">
                  <c:v>54.137999999999998</c:v>
                </c:pt>
                <c:pt idx="11979">
                  <c:v>54.134</c:v>
                </c:pt>
                <c:pt idx="11980">
                  <c:v>54.125999999999998</c:v>
                </c:pt>
                <c:pt idx="11981">
                  <c:v>54.115000000000002</c:v>
                </c:pt>
                <c:pt idx="11982">
                  <c:v>54.107999999999997</c:v>
                </c:pt>
                <c:pt idx="11983">
                  <c:v>54.097000000000001</c:v>
                </c:pt>
                <c:pt idx="11984">
                  <c:v>54.098999999999997</c:v>
                </c:pt>
                <c:pt idx="11985">
                  <c:v>54.097000000000001</c:v>
                </c:pt>
                <c:pt idx="11986">
                  <c:v>54.087000000000003</c:v>
                </c:pt>
                <c:pt idx="11987">
                  <c:v>54.078000000000003</c:v>
                </c:pt>
                <c:pt idx="11988">
                  <c:v>54.070999999999998</c:v>
                </c:pt>
                <c:pt idx="11989">
                  <c:v>54.061999999999998</c:v>
                </c:pt>
                <c:pt idx="11990">
                  <c:v>54.055999999999997</c:v>
                </c:pt>
                <c:pt idx="11991">
                  <c:v>54.055999999999997</c:v>
                </c:pt>
                <c:pt idx="11992">
                  <c:v>54.054000000000002</c:v>
                </c:pt>
                <c:pt idx="11993">
                  <c:v>54.036999999999999</c:v>
                </c:pt>
                <c:pt idx="11994">
                  <c:v>54.036999999999999</c:v>
                </c:pt>
                <c:pt idx="11995">
                  <c:v>54.024000000000001</c:v>
                </c:pt>
                <c:pt idx="11996">
                  <c:v>54.015000000000001</c:v>
                </c:pt>
                <c:pt idx="11997">
                  <c:v>54.008000000000003</c:v>
                </c:pt>
                <c:pt idx="11998">
                  <c:v>54.009</c:v>
                </c:pt>
                <c:pt idx="11999">
                  <c:v>54.009</c:v>
                </c:pt>
                <c:pt idx="12000">
                  <c:v>53.996000000000002</c:v>
                </c:pt>
                <c:pt idx="12001">
                  <c:v>53.996000000000002</c:v>
                </c:pt>
                <c:pt idx="12002">
                  <c:v>53.988999999999997</c:v>
                </c:pt>
                <c:pt idx="12003">
                  <c:v>53.988999999999997</c:v>
                </c:pt>
                <c:pt idx="12004">
                  <c:v>53.975999999999999</c:v>
                </c:pt>
                <c:pt idx="12005">
                  <c:v>53.963000000000001</c:v>
                </c:pt>
                <c:pt idx="12006">
                  <c:v>53.966000000000001</c:v>
                </c:pt>
                <c:pt idx="12007">
                  <c:v>53.954000000000001</c:v>
                </c:pt>
                <c:pt idx="12008">
                  <c:v>53.948</c:v>
                </c:pt>
                <c:pt idx="12009">
                  <c:v>53.944000000000003</c:v>
                </c:pt>
                <c:pt idx="12010">
                  <c:v>53.930999999999997</c:v>
                </c:pt>
                <c:pt idx="12011">
                  <c:v>53.926000000000002</c:v>
                </c:pt>
                <c:pt idx="12012">
                  <c:v>53.917999999999999</c:v>
                </c:pt>
                <c:pt idx="12013">
                  <c:v>53.917999999999999</c:v>
                </c:pt>
                <c:pt idx="12014">
                  <c:v>53.905000000000001</c:v>
                </c:pt>
                <c:pt idx="12015">
                  <c:v>53.889000000000003</c:v>
                </c:pt>
                <c:pt idx="12016">
                  <c:v>53.896000000000001</c:v>
                </c:pt>
                <c:pt idx="12017">
                  <c:v>53.889000000000003</c:v>
                </c:pt>
                <c:pt idx="12018">
                  <c:v>53.896000000000001</c:v>
                </c:pt>
                <c:pt idx="12019">
                  <c:v>53.883000000000003</c:v>
                </c:pt>
                <c:pt idx="12020">
                  <c:v>53.87</c:v>
                </c:pt>
                <c:pt idx="12021">
                  <c:v>53.872999999999998</c:v>
                </c:pt>
                <c:pt idx="12022">
                  <c:v>53.860999999999997</c:v>
                </c:pt>
                <c:pt idx="12023">
                  <c:v>53.859000000000002</c:v>
                </c:pt>
                <c:pt idx="12024">
                  <c:v>53.847999999999999</c:v>
                </c:pt>
                <c:pt idx="12025">
                  <c:v>53.838000000000001</c:v>
                </c:pt>
                <c:pt idx="12026">
                  <c:v>53.832999999999998</c:v>
                </c:pt>
                <c:pt idx="12027">
                  <c:v>53.829000000000001</c:v>
                </c:pt>
                <c:pt idx="12028">
                  <c:v>53.822000000000003</c:v>
                </c:pt>
                <c:pt idx="12029">
                  <c:v>53.811999999999998</c:v>
                </c:pt>
                <c:pt idx="12030">
                  <c:v>53.811</c:v>
                </c:pt>
                <c:pt idx="12031">
                  <c:v>53.8</c:v>
                </c:pt>
                <c:pt idx="12032">
                  <c:v>53.798999999999999</c:v>
                </c:pt>
                <c:pt idx="12033">
                  <c:v>53.787999999999997</c:v>
                </c:pt>
                <c:pt idx="12034">
                  <c:v>53.784999999999997</c:v>
                </c:pt>
                <c:pt idx="12035">
                  <c:v>53.777000000000001</c:v>
                </c:pt>
                <c:pt idx="12036">
                  <c:v>53.777000000000001</c:v>
                </c:pt>
                <c:pt idx="12037">
                  <c:v>53.759</c:v>
                </c:pt>
                <c:pt idx="12038">
                  <c:v>53.759</c:v>
                </c:pt>
                <c:pt idx="12039">
                  <c:v>53.74</c:v>
                </c:pt>
                <c:pt idx="12040">
                  <c:v>53.74</c:v>
                </c:pt>
                <c:pt idx="12041">
                  <c:v>53.732999999999997</c:v>
                </c:pt>
                <c:pt idx="12042">
                  <c:v>53.728999999999999</c:v>
                </c:pt>
                <c:pt idx="12043">
                  <c:v>53.725000000000001</c:v>
                </c:pt>
                <c:pt idx="12044">
                  <c:v>53.710999999999999</c:v>
                </c:pt>
                <c:pt idx="12045">
                  <c:v>53.713999999999999</c:v>
                </c:pt>
                <c:pt idx="12046">
                  <c:v>53.704999999999998</c:v>
                </c:pt>
                <c:pt idx="12047">
                  <c:v>53.692</c:v>
                </c:pt>
                <c:pt idx="12048">
                  <c:v>53.703000000000003</c:v>
                </c:pt>
                <c:pt idx="12049">
                  <c:v>53.692999999999998</c:v>
                </c:pt>
                <c:pt idx="12050">
                  <c:v>53.680999999999997</c:v>
                </c:pt>
                <c:pt idx="12051">
                  <c:v>53.67</c:v>
                </c:pt>
                <c:pt idx="12052">
                  <c:v>53.651000000000003</c:v>
                </c:pt>
                <c:pt idx="12053">
                  <c:v>53.643999999999998</c:v>
                </c:pt>
                <c:pt idx="12054">
                  <c:v>53.64</c:v>
                </c:pt>
                <c:pt idx="12055">
                  <c:v>53.645000000000003</c:v>
                </c:pt>
                <c:pt idx="12056">
                  <c:v>53.643000000000001</c:v>
                </c:pt>
                <c:pt idx="12057">
                  <c:v>53.631999999999998</c:v>
                </c:pt>
                <c:pt idx="12058">
                  <c:v>53.63</c:v>
                </c:pt>
                <c:pt idx="12059">
                  <c:v>53.622999999999998</c:v>
                </c:pt>
                <c:pt idx="12060">
                  <c:v>53.613999999999997</c:v>
                </c:pt>
                <c:pt idx="12061">
                  <c:v>53.61</c:v>
                </c:pt>
                <c:pt idx="12062">
                  <c:v>53.61</c:v>
                </c:pt>
                <c:pt idx="12063">
                  <c:v>53.594999999999999</c:v>
                </c:pt>
                <c:pt idx="12064">
                  <c:v>53.597000000000001</c:v>
                </c:pt>
                <c:pt idx="12065">
                  <c:v>53.588000000000001</c:v>
                </c:pt>
                <c:pt idx="12066">
                  <c:v>53.576999999999998</c:v>
                </c:pt>
                <c:pt idx="12067">
                  <c:v>53.569000000000003</c:v>
                </c:pt>
                <c:pt idx="12068">
                  <c:v>53.569000000000003</c:v>
                </c:pt>
                <c:pt idx="12069">
                  <c:v>53.558</c:v>
                </c:pt>
                <c:pt idx="12070">
                  <c:v>53.554000000000002</c:v>
                </c:pt>
                <c:pt idx="12071">
                  <c:v>53.546999999999997</c:v>
                </c:pt>
                <c:pt idx="12072">
                  <c:v>53.539000000000001</c:v>
                </c:pt>
                <c:pt idx="12073">
                  <c:v>53.533999999999999</c:v>
                </c:pt>
                <c:pt idx="12074">
                  <c:v>53.521000000000001</c:v>
                </c:pt>
                <c:pt idx="12075">
                  <c:v>53.517000000000003</c:v>
                </c:pt>
                <c:pt idx="12076">
                  <c:v>53.518999999999998</c:v>
                </c:pt>
                <c:pt idx="12077">
                  <c:v>53.508000000000003</c:v>
                </c:pt>
                <c:pt idx="12078">
                  <c:v>53.494999999999997</c:v>
                </c:pt>
                <c:pt idx="12079">
                  <c:v>53.494999999999997</c:v>
                </c:pt>
                <c:pt idx="12080">
                  <c:v>53.494999999999997</c:v>
                </c:pt>
                <c:pt idx="12081">
                  <c:v>53.48</c:v>
                </c:pt>
                <c:pt idx="12082">
                  <c:v>53.475999999999999</c:v>
                </c:pt>
                <c:pt idx="12083">
                  <c:v>53.48</c:v>
                </c:pt>
                <c:pt idx="12084">
                  <c:v>53.465000000000003</c:v>
                </c:pt>
                <c:pt idx="12085">
                  <c:v>53.460999999999999</c:v>
                </c:pt>
                <c:pt idx="12086">
                  <c:v>53.457000000000001</c:v>
                </c:pt>
                <c:pt idx="12087">
                  <c:v>53.442999999999998</c:v>
                </c:pt>
                <c:pt idx="12088">
                  <c:v>53.436999999999998</c:v>
                </c:pt>
                <c:pt idx="12089">
                  <c:v>53.426000000000002</c:v>
                </c:pt>
                <c:pt idx="12090">
                  <c:v>53.417000000000002</c:v>
                </c:pt>
                <c:pt idx="12091">
                  <c:v>53.417000000000002</c:v>
                </c:pt>
                <c:pt idx="12092">
                  <c:v>53.411000000000001</c:v>
                </c:pt>
                <c:pt idx="12093">
                  <c:v>53.402000000000001</c:v>
                </c:pt>
                <c:pt idx="12094">
                  <c:v>53.395000000000003</c:v>
                </c:pt>
                <c:pt idx="12095">
                  <c:v>53.384999999999998</c:v>
                </c:pt>
                <c:pt idx="12096">
                  <c:v>53.383000000000003</c:v>
                </c:pt>
                <c:pt idx="12097">
                  <c:v>53.374000000000002</c:v>
                </c:pt>
                <c:pt idx="12098">
                  <c:v>53.369</c:v>
                </c:pt>
                <c:pt idx="12099">
                  <c:v>53.372</c:v>
                </c:pt>
                <c:pt idx="12100">
                  <c:v>53.356999999999999</c:v>
                </c:pt>
                <c:pt idx="12101">
                  <c:v>53.353000000000002</c:v>
                </c:pt>
                <c:pt idx="12102">
                  <c:v>53.35</c:v>
                </c:pt>
                <c:pt idx="12103">
                  <c:v>53.35</c:v>
                </c:pt>
                <c:pt idx="12104">
                  <c:v>53.341999999999999</c:v>
                </c:pt>
                <c:pt idx="12105">
                  <c:v>53.341999999999999</c:v>
                </c:pt>
                <c:pt idx="12106">
                  <c:v>53.326000000000001</c:v>
                </c:pt>
                <c:pt idx="12107">
                  <c:v>53.322000000000003</c:v>
                </c:pt>
                <c:pt idx="12108">
                  <c:v>53.323</c:v>
                </c:pt>
                <c:pt idx="12109">
                  <c:v>53.32</c:v>
                </c:pt>
                <c:pt idx="12110">
                  <c:v>53.305</c:v>
                </c:pt>
                <c:pt idx="12111">
                  <c:v>53.305</c:v>
                </c:pt>
                <c:pt idx="12112">
                  <c:v>53.298999999999999</c:v>
                </c:pt>
                <c:pt idx="12113">
                  <c:v>53.292000000000002</c:v>
                </c:pt>
                <c:pt idx="12114">
                  <c:v>53.281999999999996</c:v>
                </c:pt>
                <c:pt idx="12115">
                  <c:v>53.281999999999996</c:v>
                </c:pt>
                <c:pt idx="12116">
                  <c:v>53.27</c:v>
                </c:pt>
                <c:pt idx="12117">
                  <c:v>53.264000000000003</c:v>
                </c:pt>
                <c:pt idx="12118">
                  <c:v>53.256</c:v>
                </c:pt>
                <c:pt idx="12119">
                  <c:v>53.253</c:v>
                </c:pt>
                <c:pt idx="12120">
                  <c:v>53.253</c:v>
                </c:pt>
                <c:pt idx="12121">
                  <c:v>53.243000000000002</c:v>
                </c:pt>
                <c:pt idx="12122">
                  <c:v>53.234000000000002</c:v>
                </c:pt>
                <c:pt idx="12123">
                  <c:v>53.238</c:v>
                </c:pt>
                <c:pt idx="12124">
                  <c:v>53.219000000000001</c:v>
                </c:pt>
                <c:pt idx="12125">
                  <c:v>53.219000000000001</c:v>
                </c:pt>
                <c:pt idx="12126">
                  <c:v>53.207999999999998</c:v>
                </c:pt>
                <c:pt idx="12127">
                  <c:v>53.203000000000003</c:v>
                </c:pt>
                <c:pt idx="12128">
                  <c:v>53.197000000000003</c:v>
                </c:pt>
                <c:pt idx="12129">
                  <c:v>53.186</c:v>
                </c:pt>
                <c:pt idx="12130">
                  <c:v>53.186</c:v>
                </c:pt>
                <c:pt idx="12131">
                  <c:v>53.174999999999997</c:v>
                </c:pt>
                <c:pt idx="12132">
                  <c:v>53.173999999999999</c:v>
                </c:pt>
                <c:pt idx="12133">
                  <c:v>53.162999999999997</c:v>
                </c:pt>
                <c:pt idx="12134">
                  <c:v>53.162999999999997</c:v>
                </c:pt>
                <c:pt idx="12135">
                  <c:v>53.145000000000003</c:v>
                </c:pt>
                <c:pt idx="12136">
                  <c:v>53.143000000000001</c:v>
                </c:pt>
                <c:pt idx="12137">
                  <c:v>53.131999999999998</c:v>
                </c:pt>
                <c:pt idx="12138">
                  <c:v>53.13</c:v>
                </c:pt>
                <c:pt idx="12139">
                  <c:v>53.125999999999998</c:v>
                </c:pt>
                <c:pt idx="12140">
                  <c:v>53.119</c:v>
                </c:pt>
                <c:pt idx="12141">
                  <c:v>53.110999999999997</c:v>
                </c:pt>
                <c:pt idx="12142">
                  <c:v>53.113</c:v>
                </c:pt>
                <c:pt idx="12143">
                  <c:v>53.097000000000001</c:v>
                </c:pt>
                <c:pt idx="12144">
                  <c:v>53.1</c:v>
                </c:pt>
                <c:pt idx="12145">
                  <c:v>53.087000000000003</c:v>
                </c:pt>
                <c:pt idx="12146">
                  <c:v>53.076000000000001</c:v>
                </c:pt>
                <c:pt idx="12147">
                  <c:v>53.070999999999998</c:v>
                </c:pt>
                <c:pt idx="12148">
                  <c:v>53.069000000000003</c:v>
                </c:pt>
                <c:pt idx="12149">
                  <c:v>53.055999999999997</c:v>
                </c:pt>
                <c:pt idx="12150">
                  <c:v>53.055999999999997</c:v>
                </c:pt>
                <c:pt idx="12151">
                  <c:v>53.052</c:v>
                </c:pt>
                <c:pt idx="12152">
                  <c:v>53.042999999999999</c:v>
                </c:pt>
                <c:pt idx="12153">
                  <c:v>53.040999999999997</c:v>
                </c:pt>
                <c:pt idx="12154">
                  <c:v>53.030999999999999</c:v>
                </c:pt>
                <c:pt idx="12155">
                  <c:v>53.027999999999999</c:v>
                </c:pt>
                <c:pt idx="12156">
                  <c:v>53.011000000000003</c:v>
                </c:pt>
                <c:pt idx="12157">
                  <c:v>53.006</c:v>
                </c:pt>
                <c:pt idx="12158">
                  <c:v>52.996000000000002</c:v>
                </c:pt>
                <c:pt idx="12159">
                  <c:v>52.993000000000002</c:v>
                </c:pt>
                <c:pt idx="12160">
                  <c:v>52.994</c:v>
                </c:pt>
                <c:pt idx="12161">
                  <c:v>52.981000000000002</c:v>
                </c:pt>
                <c:pt idx="12162">
                  <c:v>52.973999999999997</c:v>
                </c:pt>
                <c:pt idx="12163">
                  <c:v>52.97</c:v>
                </c:pt>
                <c:pt idx="12164">
                  <c:v>52.972000000000001</c:v>
                </c:pt>
                <c:pt idx="12165">
                  <c:v>52.962000000000003</c:v>
                </c:pt>
                <c:pt idx="12166">
                  <c:v>52.960999999999999</c:v>
                </c:pt>
                <c:pt idx="12167">
                  <c:v>52.957000000000001</c:v>
                </c:pt>
                <c:pt idx="12168">
                  <c:v>52.948</c:v>
                </c:pt>
                <c:pt idx="12169">
                  <c:v>52.942</c:v>
                </c:pt>
                <c:pt idx="12170">
                  <c:v>52.944000000000003</c:v>
                </c:pt>
                <c:pt idx="12171">
                  <c:v>52.947000000000003</c:v>
                </c:pt>
                <c:pt idx="12172">
                  <c:v>52.929000000000002</c:v>
                </c:pt>
                <c:pt idx="12173">
                  <c:v>52.923000000000002</c:v>
                </c:pt>
                <c:pt idx="12174">
                  <c:v>52.917000000000002</c:v>
                </c:pt>
                <c:pt idx="12175">
                  <c:v>52.908000000000001</c:v>
                </c:pt>
                <c:pt idx="12176">
                  <c:v>52.89</c:v>
                </c:pt>
                <c:pt idx="12177">
                  <c:v>52.892000000000003</c:v>
                </c:pt>
                <c:pt idx="12178">
                  <c:v>52.884</c:v>
                </c:pt>
                <c:pt idx="12179">
                  <c:v>52.881999999999998</c:v>
                </c:pt>
                <c:pt idx="12180">
                  <c:v>52.877000000000002</c:v>
                </c:pt>
                <c:pt idx="12181">
                  <c:v>52.869</c:v>
                </c:pt>
                <c:pt idx="12182">
                  <c:v>52.866999999999997</c:v>
                </c:pt>
                <c:pt idx="12183">
                  <c:v>52.857999999999997</c:v>
                </c:pt>
                <c:pt idx="12184">
                  <c:v>52.853999999999999</c:v>
                </c:pt>
                <c:pt idx="12185">
                  <c:v>52.847000000000001</c:v>
                </c:pt>
                <c:pt idx="12186">
                  <c:v>52.835999999999999</c:v>
                </c:pt>
                <c:pt idx="12187">
                  <c:v>52.823</c:v>
                </c:pt>
                <c:pt idx="12188">
                  <c:v>52.817</c:v>
                </c:pt>
                <c:pt idx="12189">
                  <c:v>52.814</c:v>
                </c:pt>
                <c:pt idx="12190">
                  <c:v>52.81</c:v>
                </c:pt>
                <c:pt idx="12191">
                  <c:v>52.808</c:v>
                </c:pt>
                <c:pt idx="12192">
                  <c:v>52.805999999999997</c:v>
                </c:pt>
                <c:pt idx="12193">
                  <c:v>52.795000000000002</c:v>
                </c:pt>
                <c:pt idx="12194">
                  <c:v>52.784999999999997</c:v>
                </c:pt>
                <c:pt idx="12195">
                  <c:v>52.786999999999999</c:v>
                </c:pt>
                <c:pt idx="12196">
                  <c:v>52.777999999999999</c:v>
                </c:pt>
                <c:pt idx="12197">
                  <c:v>52.767000000000003</c:v>
                </c:pt>
                <c:pt idx="12198">
                  <c:v>52.753999999999998</c:v>
                </c:pt>
                <c:pt idx="12199">
                  <c:v>52.758000000000003</c:v>
                </c:pt>
                <c:pt idx="12200">
                  <c:v>52.753999999999998</c:v>
                </c:pt>
                <c:pt idx="12201">
                  <c:v>52.746000000000002</c:v>
                </c:pt>
                <c:pt idx="12202">
                  <c:v>52.737000000000002</c:v>
                </c:pt>
                <c:pt idx="12203">
                  <c:v>52.732999999999997</c:v>
                </c:pt>
                <c:pt idx="12204">
                  <c:v>52.716999999999999</c:v>
                </c:pt>
                <c:pt idx="12205">
                  <c:v>52.723999999999997</c:v>
                </c:pt>
                <c:pt idx="12206">
                  <c:v>52.715000000000003</c:v>
                </c:pt>
                <c:pt idx="12207">
                  <c:v>52.713000000000001</c:v>
                </c:pt>
                <c:pt idx="12208">
                  <c:v>52.701999999999998</c:v>
                </c:pt>
                <c:pt idx="12209">
                  <c:v>52.695999999999998</c:v>
                </c:pt>
                <c:pt idx="12210">
                  <c:v>52.69</c:v>
                </c:pt>
                <c:pt idx="12211">
                  <c:v>52.686999999999998</c:v>
                </c:pt>
                <c:pt idx="12212">
                  <c:v>52.686</c:v>
                </c:pt>
                <c:pt idx="12213">
                  <c:v>52.679000000000002</c:v>
                </c:pt>
                <c:pt idx="12214">
                  <c:v>52.671999999999997</c:v>
                </c:pt>
                <c:pt idx="12215">
                  <c:v>52.665999999999997</c:v>
                </c:pt>
                <c:pt idx="12216">
                  <c:v>52.66</c:v>
                </c:pt>
                <c:pt idx="12217">
                  <c:v>52.646000000000001</c:v>
                </c:pt>
                <c:pt idx="12218">
                  <c:v>52.646000000000001</c:v>
                </c:pt>
                <c:pt idx="12219">
                  <c:v>52.637999999999998</c:v>
                </c:pt>
                <c:pt idx="12220">
                  <c:v>52.627000000000002</c:v>
                </c:pt>
                <c:pt idx="12221">
                  <c:v>52.622</c:v>
                </c:pt>
                <c:pt idx="12222">
                  <c:v>52.616</c:v>
                </c:pt>
                <c:pt idx="12223">
                  <c:v>52.618000000000002</c:v>
                </c:pt>
                <c:pt idx="12224">
                  <c:v>52.603000000000002</c:v>
                </c:pt>
                <c:pt idx="12225">
                  <c:v>52.604999999999997</c:v>
                </c:pt>
                <c:pt idx="12226">
                  <c:v>52.597000000000001</c:v>
                </c:pt>
                <c:pt idx="12227">
                  <c:v>52.59</c:v>
                </c:pt>
                <c:pt idx="12228">
                  <c:v>52.582000000000001</c:v>
                </c:pt>
                <c:pt idx="12229">
                  <c:v>52.575000000000003</c:v>
                </c:pt>
                <c:pt idx="12230">
                  <c:v>52.566000000000003</c:v>
                </c:pt>
                <c:pt idx="12231">
                  <c:v>52.564</c:v>
                </c:pt>
                <c:pt idx="12232">
                  <c:v>52.555999999999997</c:v>
                </c:pt>
                <c:pt idx="12233">
                  <c:v>52.542999999999999</c:v>
                </c:pt>
                <c:pt idx="12234">
                  <c:v>52.545000000000002</c:v>
                </c:pt>
                <c:pt idx="12235">
                  <c:v>52.533999999999999</c:v>
                </c:pt>
                <c:pt idx="12236">
                  <c:v>52.524999999999999</c:v>
                </c:pt>
                <c:pt idx="12237">
                  <c:v>52.518999999999998</c:v>
                </c:pt>
                <c:pt idx="12238">
                  <c:v>52.518999999999998</c:v>
                </c:pt>
                <c:pt idx="12239">
                  <c:v>52.503999999999998</c:v>
                </c:pt>
                <c:pt idx="12240">
                  <c:v>52.500999999999998</c:v>
                </c:pt>
                <c:pt idx="12241">
                  <c:v>52.5</c:v>
                </c:pt>
                <c:pt idx="12242">
                  <c:v>52.5</c:v>
                </c:pt>
                <c:pt idx="12243">
                  <c:v>52.485999999999997</c:v>
                </c:pt>
                <c:pt idx="12244">
                  <c:v>52.484999999999999</c:v>
                </c:pt>
                <c:pt idx="12245">
                  <c:v>52.472999999999999</c:v>
                </c:pt>
                <c:pt idx="12246">
                  <c:v>52.481000000000002</c:v>
                </c:pt>
                <c:pt idx="12247">
                  <c:v>52.472000000000001</c:v>
                </c:pt>
                <c:pt idx="12248">
                  <c:v>52.463000000000001</c:v>
                </c:pt>
                <c:pt idx="12249">
                  <c:v>52.459000000000003</c:v>
                </c:pt>
                <c:pt idx="12250">
                  <c:v>52.454000000000001</c:v>
                </c:pt>
                <c:pt idx="12251">
                  <c:v>52.442999999999998</c:v>
                </c:pt>
                <c:pt idx="12252">
                  <c:v>52.433</c:v>
                </c:pt>
                <c:pt idx="12253">
                  <c:v>52.427999999999997</c:v>
                </c:pt>
                <c:pt idx="12254">
                  <c:v>52.42</c:v>
                </c:pt>
                <c:pt idx="12255">
                  <c:v>52.417999999999999</c:v>
                </c:pt>
                <c:pt idx="12256">
                  <c:v>52.406999999999996</c:v>
                </c:pt>
                <c:pt idx="12257">
                  <c:v>52.402000000000001</c:v>
                </c:pt>
                <c:pt idx="12258">
                  <c:v>52.384999999999998</c:v>
                </c:pt>
                <c:pt idx="12259">
                  <c:v>52.392000000000003</c:v>
                </c:pt>
                <c:pt idx="12260">
                  <c:v>52.383000000000003</c:v>
                </c:pt>
                <c:pt idx="12261">
                  <c:v>52.381</c:v>
                </c:pt>
                <c:pt idx="12262">
                  <c:v>52.372</c:v>
                </c:pt>
                <c:pt idx="12263">
                  <c:v>52.356999999999999</c:v>
                </c:pt>
                <c:pt idx="12264">
                  <c:v>52.347999999999999</c:v>
                </c:pt>
                <c:pt idx="12265">
                  <c:v>52.344000000000001</c:v>
                </c:pt>
                <c:pt idx="12266">
                  <c:v>52.347999999999999</c:v>
                </c:pt>
                <c:pt idx="12267">
                  <c:v>52.34</c:v>
                </c:pt>
                <c:pt idx="12268">
                  <c:v>52.326999999999998</c:v>
                </c:pt>
                <c:pt idx="12269">
                  <c:v>52.32</c:v>
                </c:pt>
                <c:pt idx="12270">
                  <c:v>52.311</c:v>
                </c:pt>
                <c:pt idx="12271">
                  <c:v>52.311999999999998</c:v>
                </c:pt>
                <c:pt idx="12272">
                  <c:v>52.305</c:v>
                </c:pt>
                <c:pt idx="12273">
                  <c:v>52.302999999999997</c:v>
                </c:pt>
                <c:pt idx="12274">
                  <c:v>52.298999999999999</c:v>
                </c:pt>
                <c:pt idx="12275">
                  <c:v>52.287999999999997</c:v>
                </c:pt>
                <c:pt idx="12276">
                  <c:v>52.277000000000001</c:v>
                </c:pt>
                <c:pt idx="12277">
                  <c:v>52.277000000000001</c:v>
                </c:pt>
                <c:pt idx="12278">
                  <c:v>52.264000000000003</c:v>
                </c:pt>
                <c:pt idx="12279">
                  <c:v>52.259</c:v>
                </c:pt>
                <c:pt idx="12280">
                  <c:v>52.255000000000003</c:v>
                </c:pt>
                <c:pt idx="12281">
                  <c:v>52.249000000000002</c:v>
                </c:pt>
                <c:pt idx="12282">
                  <c:v>52.247</c:v>
                </c:pt>
                <c:pt idx="12283">
                  <c:v>52.243000000000002</c:v>
                </c:pt>
                <c:pt idx="12284">
                  <c:v>52.235999999999997</c:v>
                </c:pt>
                <c:pt idx="12285">
                  <c:v>52.228000000000002</c:v>
                </c:pt>
                <c:pt idx="12286">
                  <c:v>52.228000000000002</c:v>
                </c:pt>
                <c:pt idx="12287">
                  <c:v>52.222999999999999</c:v>
                </c:pt>
                <c:pt idx="12288">
                  <c:v>52.216999999999999</c:v>
                </c:pt>
                <c:pt idx="12289">
                  <c:v>52.201999999999998</c:v>
                </c:pt>
                <c:pt idx="12290">
                  <c:v>52.201999999999998</c:v>
                </c:pt>
                <c:pt idx="12291">
                  <c:v>52.201999999999998</c:v>
                </c:pt>
                <c:pt idx="12292">
                  <c:v>52.2</c:v>
                </c:pt>
                <c:pt idx="12293">
                  <c:v>52.186999999999998</c:v>
                </c:pt>
                <c:pt idx="12294">
                  <c:v>52.183</c:v>
                </c:pt>
                <c:pt idx="12295">
                  <c:v>52.180999999999997</c:v>
                </c:pt>
                <c:pt idx="12296">
                  <c:v>52.17</c:v>
                </c:pt>
                <c:pt idx="12297">
                  <c:v>52.168999999999997</c:v>
                </c:pt>
                <c:pt idx="12298">
                  <c:v>52.164999999999999</c:v>
                </c:pt>
                <c:pt idx="12299">
                  <c:v>52.161000000000001</c:v>
                </c:pt>
                <c:pt idx="12300">
                  <c:v>52.146000000000001</c:v>
                </c:pt>
                <c:pt idx="12301">
                  <c:v>52.140999999999998</c:v>
                </c:pt>
                <c:pt idx="12302">
                  <c:v>52.139000000000003</c:v>
                </c:pt>
                <c:pt idx="12303">
                  <c:v>52.134999999999998</c:v>
                </c:pt>
                <c:pt idx="12304">
                  <c:v>52.131</c:v>
                </c:pt>
                <c:pt idx="12305">
                  <c:v>52.122</c:v>
                </c:pt>
                <c:pt idx="12306">
                  <c:v>52.113</c:v>
                </c:pt>
                <c:pt idx="12307">
                  <c:v>52.104999999999997</c:v>
                </c:pt>
                <c:pt idx="12308">
                  <c:v>52.091999999999999</c:v>
                </c:pt>
                <c:pt idx="12309">
                  <c:v>52.082999999999998</c:v>
                </c:pt>
                <c:pt idx="12310">
                  <c:v>52.081000000000003</c:v>
                </c:pt>
                <c:pt idx="12311">
                  <c:v>52.076999999999998</c:v>
                </c:pt>
                <c:pt idx="12312">
                  <c:v>52.079000000000001</c:v>
                </c:pt>
                <c:pt idx="12313">
                  <c:v>52.072000000000003</c:v>
                </c:pt>
                <c:pt idx="12314">
                  <c:v>52.058999999999997</c:v>
                </c:pt>
                <c:pt idx="12315">
                  <c:v>52.052999999999997</c:v>
                </c:pt>
                <c:pt idx="12316">
                  <c:v>52.045999999999999</c:v>
                </c:pt>
                <c:pt idx="12317">
                  <c:v>52.046999999999997</c:v>
                </c:pt>
                <c:pt idx="12318">
                  <c:v>52.030999999999999</c:v>
                </c:pt>
                <c:pt idx="12319">
                  <c:v>52.033999999999999</c:v>
                </c:pt>
                <c:pt idx="12320">
                  <c:v>52.024999999999999</c:v>
                </c:pt>
                <c:pt idx="12321">
                  <c:v>52.023000000000003</c:v>
                </c:pt>
                <c:pt idx="12322">
                  <c:v>52.015999999999998</c:v>
                </c:pt>
                <c:pt idx="12323">
                  <c:v>52.01</c:v>
                </c:pt>
                <c:pt idx="12324">
                  <c:v>51.997</c:v>
                </c:pt>
                <c:pt idx="12325">
                  <c:v>51.994</c:v>
                </c:pt>
                <c:pt idx="12326">
                  <c:v>51.984000000000002</c:v>
                </c:pt>
                <c:pt idx="12327">
                  <c:v>51.981999999999999</c:v>
                </c:pt>
                <c:pt idx="12328">
                  <c:v>51.972999999999999</c:v>
                </c:pt>
                <c:pt idx="12329">
                  <c:v>51.968000000000004</c:v>
                </c:pt>
                <c:pt idx="12330">
                  <c:v>51.970999999999997</c:v>
                </c:pt>
                <c:pt idx="12331">
                  <c:v>51.962000000000003</c:v>
                </c:pt>
                <c:pt idx="12332">
                  <c:v>51.954000000000001</c:v>
                </c:pt>
                <c:pt idx="12333">
                  <c:v>51.948999999999998</c:v>
                </c:pt>
                <c:pt idx="12334">
                  <c:v>51.947000000000003</c:v>
                </c:pt>
                <c:pt idx="12335">
                  <c:v>51.938000000000002</c:v>
                </c:pt>
                <c:pt idx="12336">
                  <c:v>51.926000000000002</c:v>
                </c:pt>
                <c:pt idx="12337">
                  <c:v>51.923000000000002</c:v>
                </c:pt>
                <c:pt idx="12338">
                  <c:v>51.926000000000002</c:v>
                </c:pt>
                <c:pt idx="12339">
                  <c:v>51.911000000000001</c:v>
                </c:pt>
                <c:pt idx="12340">
                  <c:v>51.905999999999999</c:v>
                </c:pt>
                <c:pt idx="12341">
                  <c:v>51.902000000000001</c:v>
                </c:pt>
                <c:pt idx="12342">
                  <c:v>51.886000000000003</c:v>
                </c:pt>
                <c:pt idx="12343">
                  <c:v>51.878</c:v>
                </c:pt>
                <c:pt idx="12344">
                  <c:v>51.866999999999997</c:v>
                </c:pt>
                <c:pt idx="12345">
                  <c:v>51.863</c:v>
                </c:pt>
                <c:pt idx="12346">
                  <c:v>51.853999999999999</c:v>
                </c:pt>
                <c:pt idx="12347">
                  <c:v>51.851999999999997</c:v>
                </c:pt>
                <c:pt idx="12348">
                  <c:v>51.851999999999997</c:v>
                </c:pt>
                <c:pt idx="12349">
                  <c:v>51.854999999999997</c:v>
                </c:pt>
                <c:pt idx="12350">
                  <c:v>51.85</c:v>
                </c:pt>
                <c:pt idx="12351">
                  <c:v>51.844000000000001</c:v>
                </c:pt>
                <c:pt idx="12352">
                  <c:v>51.832999999999998</c:v>
                </c:pt>
                <c:pt idx="12353">
                  <c:v>51.826000000000001</c:v>
                </c:pt>
                <c:pt idx="12354">
                  <c:v>51.814999999999998</c:v>
                </c:pt>
                <c:pt idx="12355">
                  <c:v>51.811</c:v>
                </c:pt>
                <c:pt idx="12356">
                  <c:v>51.8</c:v>
                </c:pt>
                <c:pt idx="12357">
                  <c:v>51.792999999999999</c:v>
                </c:pt>
                <c:pt idx="12358">
                  <c:v>51.793999999999997</c:v>
                </c:pt>
                <c:pt idx="12359">
                  <c:v>51.79</c:v>
                </c:pt>
                <c:pt idx="12360">
                  <c:v>51.777999999999999</c:v>
                </c:pt>
                <c:pt idx="12361">
                  <c:v>51.776000000000003</c:v>
                </c:pt>
                <c:pt idx="12362">
                  <c:v>51.77</c:v>
                </c:pt>
                <c:pt idx="12363">
                  <c:v>51.762999999999998</c:v>
                </c:pt>
                <c:pt idx="12364">
                  <c:v>51.756999999999998</c:v>
                </c:pt>
                <c:pt idx="12365">
                  <c:v>51.746000000000002</c:v>
                </c:pt>
                <c:pt idx="12366">
                  <c:v>51.732999999999997</c:v>
                </c:pt>
                <c:pt idx="12367">
                  <c:v>51.738</c:v>
                </c:pt>
                <c:pt idx="12368">
                  <c:v>51.734999999999999</c:v>
                </c:pt>
                <c:pt idx="12369">
                  <c:v>51.722000000000001</c:v>
                </c:pt>
                <c:pt idx="12370">
                  <c:v>51.722999999999999</c:v>
                </c:pt>
                <c:pt idx="12371">
                  <c:v>51.718000000000004</c:v>
                </c:pt>
                <c:pt idx="12372">
                  <c:v>51.718000000000004</c:v>
                </c:pt>
                <c:pt idx="12373">
                  <c:v>51.71</c:v>
                </c:pt>
                <c:pt idx="12374">
                  <c:v>51.706000000000003</c:v>
                </c:pt>
                <c:pt idx="12375">
                  <c:v>51.692</c:v>
                </c:pt>
                <c:pt idx="12376">
                  <c:v>51.683999999999997</c:v>
                </c:pt>
                <c:pt idx="12377">
                  <c:v>51.686</c:v>
                </c:pt>
                <c:pt idx="12378">
                  <c:v>51.673000000000002</c:v>
                </c:pt>
                <c:pt idx="12379">
                  <c:v>51.676000000000002</c:v>
                </c:pt>
                <c:pt idx="12380">
                  <c:v>51.66</c:v>
                </c:pt>
                <c:pt idx="12381">
                  <c:v>51.658000000000001</c:v>
                </c:pt>
                <c:pt idx="12382">
                  <c:v>51.654000000000003</c:v>
                </c:pt>
                <c:pt idx="12383">
                  <c:v>51.649000000000001</c:v>
                </c:pt>
                <c:pt idx="12384">
                  <c:v>51.636000000000003</c:v>
                </c:pt>
                <c:pt idx="12385">
                  <c:v>51.628</c:v>
                </c:pt>
                <c:pt idx="12386">
                  <c:v>51.622999999999998</c:v>
                </c:pt>
                <c:pt idx="12387">
                  <c:v>51.624000000000002</c:v>
                </c:pt>
                <c:pt idx="12388">
                  <c:v>51.616999999999997</c:v>
                </c:pt>
                <c:pt idx="12389">
                  <c:v>51.61</c:v>
                </c:pt>
                <c:pt idx="12390">
                  <c:v>51.61</c:v>
                </c:pt>
                <c:pt idx="12391">
                  <c:v>51.593000000000004</c:v>
                </c:pt>
                <c:pt idx="12392">
                  <c:v>51.588000000000001</c:v>
                </c:pt>
                <c:pt idx="12393">
                  <c:v>51.573</c:v>
                </c:pt>
                <c:pt idx="12394">
                  <c:v>51.573</c:v>
                </c:pt>
                <c:pt idx="12395">
                  <c:v>51.573999999999998</c:v>
                </c:pt>
                <c:pt idx="12396">
                  <c:v>51.558</c:v>
                </c:pt>
                <c:pt idx="12397">
                  <c:v>51.546999999999997</c:v>
                </c:pt>
                <c:pt idx="12398">
                  <c:v>51.536000000000001</c:v>
                </c:pt>
                <c:pt idx="12399">
                  <c:v>51.527999999999999</c:v>
                </c:pt>
                <c:pt idx="12400">
                  <c:v>51.527999999999999</c:v>
                </c:pt>
                <c:pt idx="12401">
                  <c:v>51.533000000000001</c:v>
                </c:pt>
                <c:pt idx="12402">
                  <c:v>51.517000000000003</c:v>
                </c:pt>
                <c:pt idx="12403">
                  <c:v>51.52</c:v>
                </c:pt>
                <c:pt idx="12404">
                  <c:v>51.511000000000003</c:v>
                </c:pt>
                <c:pt idx="12405">
                  <c:v>51.512999999999998</c:v>
                </c:pt>
                <c:pt idx="12406">
                  <c:v>51.503999999999998</c:v>
                </c:pt>
                <c:pt idx="12407">
                  <c:v>51.5</c:v>
                </c:pt>
                <c:pt idx="12408">
                  <c:v>51.491</c:v>
                </c:pt>
                <c:pt idx="12409">
                  <c:v>51.488999999999997</c:v>
                </c:pt>
                <c:pt idx="12410">
                  <c:v>51.482999999999997</c:v>
                </c:pt>
                <c:pt idx="12411">
                  <c:v>51.475999999999999</c:v>
                </c:pt>
                <c:pt idx="12412">
                  <c:v>51.475000000000001</c:v>
                </c:pt>
                <c:pt idx="12413">
                  <c:v>51.468000000000004</c:v>
                </c:pt>
                <c:pt idx="12414">
                  <c:v>51.470999999999997</c:v>
                </c:pt>
                <c:pt idx="12415">
                  <c:v>51.463999999999999</c:v>
                </c:pt>
                <c:pt idx="12416">
                  <c:v>51.457999999999998</c:v>
                </c:pt>
                <c:pt idx="12417">
                  <c:v>51.448999999999998</c:v>
                </c:pt>
                <c:pt idx="12418">
                  <c:v>51.451000000000001</c:v>
                </c:pt>
                <c:pt idx="12419">
                  <c:v>51.44</c:v>
                </c:pt>
                <c:pt idx="12420">
                  <c:v>51.430999999999997</c:v>
                </c:pt>
                <c:pt idx="12421">
                  <c:v>51.429000000000002</c:v>
                </c:pt>
                <c:pt idx="12422">
                  <c:v>51.417999999999999</c:v>
                </c:pt>
                <c:pt idx="12423">
                  <c:v>51.418999999999997</c:v>
                </c:pt>
                <c:pt idx="12424">
                  <c:v>51.41</c:v>
                </c:pt>
                <c:pt idx="12425">
                  <c:v>51.399000000000001</c:v>
                </c:pt>
                <c:pt idx="12426">
                  <c:v>51.396999999999998</c:v>
                </c:pt>
                <c:pt idx="12427">
                  <c:v>51.39</c:v>
                </c:pt>
                <c:pt idx="12428">
                  <c:v>51.381999999999998</c:v>
                </c:pt>
                <c:pt idx="12429">
                  <c:v>51.381999999999998</c:v>
                </c:pt>
                <c:pt idx="12430">
                  <c:v>51.38</c:v>
                </c:pt>
                <c:pt idx="12431">
                  <c:v>51.371000000000002</c:v>
                </c:pt>
                <c:pt idx="12432">
                  <c:v>51.36</c:v>
                </c:pt>
                <c:pt idx="12433">
                  <c:v>51.353999999999999</c:v>
                </c:pt>
                <c:pt idx="12434">
                  <c:v>51.341000000000001</c:v>
                </c:pt>
                <c:pt idx="12435">
                  <c:v>51.341000000000001</c:v>
                </c:pt>
                <c:pt idx="12436">
                  <c:v>51.341000000000001</c:v>
                </c:pt>
                <c:pt idx="12437">
                  <c:v>51.325000000000003</c:v>
                </c:pt>
                <c:pt idx="12438">
                  <c:v>51.326000000000001</c:v>
                </c:pt>
                <c:pt idx="12439">
                  <c:v>51.317</c:v>
                </c:pt>
                <c:pt idx="12440">
                  <c:v>51.317</c:v>
                </c:pt>
                <c:pt idx="12441">
                  <c:v>51.314999999999998</c:v>
                </c:pt>
                <c:pt idx="12442">
                  <c:v>51.305999999999997</c:v>
                </c:pt>
                <c:pt idx="12443">
                  <c:v>51.304000000000002</c:v>
                </c:pt>
                <c:pt idx="12444">
                  <c:v>51.3</c:v>
                </c:pt>
                <c:pt idx="12445">
                  <c:v>51.295999999999999</c:v>
                </c:pt>
                <c:pt idx="12446">
                  <c:v>51.292000000000002</c:v>
                </c:pt>
                <c:pt idx="12447">
                  <c:v>51.284999999999997</c:v>
                </c:pt>
                <c:pt idx="12448">
                  <c:v>51.276000000000003</c:v>
                </c:pt>
                <c:pt idx="12449">
                  <c:v>51.277000000000001</c:v>
                </c:pt>
                <c:pt idx="12450">
                  <c:v>51.265999999999998</c:v>
                </c:pt>
                <c:pt idx="12451">
                  <c:v>51.262</c:v>
                </c:pt>
                <c:pt idx="12452">
                  <c:v>51.255000000000003</c:v>
                </c:pt>
                <c:pt idx="12453">
                  <c:v>51.247999999999998</c:v>
                </c:pt>
                <c:pt idx="12454">
                  <c:v>51.241999999999997</c:v>
                </c:pt>
                <c:pt idx="12455">
                  <c:v>51.228999999999999</c:v>
                </c:pt>
                <c:pt idx="12456">
                  <c:v>51.232999999999997</c:v>
                </c:pt>
                <c:pt idx="12457">
                  <c:v>51.228999999999999</c:v>
                </c:pt>
                <c:pt idx="12458">
                  <c:v>51.218000000000004</c:v>
                </c:pt>
                <c:pt idx="12459">
                  <c:v>51.218000000000004</c:v>
                </c:pt>
                <c:pt idx="12460">
                  <c:v>51.207999999999998</c:v>
                </c:pt>
                <c:pt idx="12461">
                  <c:v>51.203000000000003</c:v>
                </c:pt>
                <c:pt idx="12462">
                  <c:v>51.195999999999998</c:v>
                </c:pt>
                <c:pt idx="12463">
                  <c:v>51.180999999999997</c:v>
                </c:pt>
                <c:pt idx="12464">
                  <c:v>51.164000000000001</c:v>
                </c:pt>
                <c:pt idx="12465">
                  <c:v>51.158999999999999</c:v>
                </c:pt>
                <c:pt idx="12466">
                  <c:v>51.164000000000001</c:v>
                </c:pt>
                <c:pt idx="12467">
                  <c:v>51.158999999999999</c:v>
                </c:pt>
                <c:pt idx="12468">
                  <c:v>51.151000000000003</c:v>
                </c:pt>
                <c:pt idx="12469">
                  <c:v>51.149000000000001</c:v>
                </c:pt>
                <c:pt idx="12470">
                  <c:v>51.14</c:v>
                </c:pt>
                <c:pt idx="12471">
                  <c:v>51.133000000000003</c:v>
                </c:pt>
                <c:pt idx="12472">
                  <c:v>51.128999999999998</c:v>
                </c:pt>
                <c:pt idx="12473">
                  <c:v>51.127000000000002</c:v>
                </c:pt>
                <c:pt idx="12474">
                  <c:v>51.11</c:v>
                </c:pt>
                <c:pt idx="12475">
                  <c:v>51.107999999999997</c:v>
                </c:pt>
                <c:pt idx="12476">
                  <c:v>51.11</c:v>
                </c:pt>
                <c:pt idx="12477">
                  <c:v>51.106000000000002</c:v>
                </c:pt>
                <c:pt idx="12478">
                  <c:v>51.097000000000001</c:v>
                </c:pt>
                <c:pt idx="12479">
                  <c:v>51.094999999999999</c:v>
                </c:pt>
                <c:pt idx="12480">
                  <c:v>51.088000000000001</c:v>
                </c:pt>
                <c:pt idx="12481">
                  <c:v>51.084000000000003</c:v>
                </c:pt>
                <c:pt idx="12482">
                  <c:v>51.076000000000001</c:v>
                </c:pt>
                <c:pt idx="12483">
                  <c:v>51.076000000000001</c:v>
                </c:pt>
                <c:pt idx="12484">
                  <c:v>51.061999999999998</c:v>
                </c:pt>
                <c:pt idx="12485">
                  <c:v>51.052</c:v>
                </c:pt>
                <c:pt idx="12486">
                  <c:v>51.05</c:v>
                </c:pt>
                <c:pt idx="12487">
                  <c:v>51.046999999999997</c:v>
                </c:pt>
                <c:pt idx="12488">
                  <c:v>51.039000000000001</c:v>
                </c:pt>
                <c:pt idx="12489">
                  <c:v>51.031999999999996</c:v>
                </c:pt>
                <c:pt idx="12490">
                  <c:v>51.026000000000003</c:v>
                </c:pt>
                <c:pt idx="12491">
                  <c:v>51.024000000000001</c:v>
                </c:pt>
                <c:pt idx="12492">
                  <c:v>51.024000000000001</c:v>
                </c:pt>
                <c:pt idx="12493">
                  <c:v>51.012999999999998</c:v>
                </c:pt>
                <c:pt idx="12494">
                  <c:v>51.006</c:v>
                </c:pt>
                <c:pt idx="12495">
                  <c:v>51.002000000000002</c:v>
                </c:pt>
                <c:pt idx="12496">
                  <c:v>50.993000000000002</c:v>
                </c:pt>
                <c:pt idx="12497">
                  <c:v>50.991</c:v>
                </c:pt>
                <c:pt idx="12498">
                  <c:v>50.987000000000002</c:v>
                </c:pt>
                <c:pt idx="12499">
                  <c:v>50.975999999999999</c:v>
                </c:pt>
                <c:pt idx="12500">
                  <c:v>50.972000000000001</c:v>
                </c:pt>
                <c:pt idx="12501">
                  <c:v>50.968000000000004</c:v>
                </c:pt>
                <c:pt idx="12502">
                  <c:v>50.965000000000003</c:v>
                </c:pt>
                <c:pt idx="12503">
                  <c:v>50.954000000000001</c:v>
                </c:pt>
                <c:pt idx="12504">
                  <c:v>50.942999999999998</c:v>
                </c:pt>
                <c:pt idx="12505">
                  <c:v>50.945999999999998</c:v>
                </c:pt>
                <c:pt idx="12506">
                  <c:v>50.933</c:v>
                </c:pt>
                <c:pt idx="12507">
                  <c:v>50.92</c:v>
                </c:pt>
                <c:pt idx="12508">
                  <c:v>50.912999999999997</c:v>
                </c:pt>
                <c:pt idx="12509">
                  <c:v>50.92</c:v>
                </c:pt>
                <c:pt idx="12510">
                  <c:v>50.92</c:v>
                </c:pt>
                <c:pt idx="12511">
                  <c:v>50.915999999999997</c:v>
                </c:pt>
                <c:pt idx="12512">
                  <c:v>50.906999999999996</c:v>
                </c:pt>
                <c:pt idx="12513">
                  <c:v>50.905000000000001</c:v>
                </c:pt>
                <c:pt idx="12514">
                  <c:v>50.902999999999999</c:v>
                </c:pt>
                <c:pt idx="12515">
                  <c:v>50.892000000000003</c:v>
                </c:pt>
                <c:pt idx="12516">
                  <c:v>50.893999999999998</c:v>
                </c:pt>
                <c:pt idx="12517">
                  <c:v>50.892000000000003</c:v>
                </c:pt>
                <c:pt idx="12518">
                  <c:v>50.884</c:v>
                </c:pt>
                <c:pt idx="12519">
                  <c:v>50.881999999999998</c:v>
                </c:pt>
                <c:pt idx="12520">
                  <c:v>50.869</c:v>
                </c:pt>
                <c:pt idx="12521">
                  <c:v>50.863999999999997</c:v>
                </c:pt>
                <c:pt idx="12522">
                  <c:v>50.848999999999997</c:v>
                </c:pt>
                <c:pt idx="12523">
                  <c:v>50.853000000000002</c:v>
                </c:pt>
                <c:pt idx="12524">
                  <c:v>50.844999999999999</c:v>
                </c:pt>
                <c:pt idx="12525">
                  <c:v>50.834000000000003</c:v>
                </c:pt>
                <c:pt idx="12526">
                  <c:v>50.832000000000001</c:v>
                </c:pt>
                <c:pt idx="12527">
                  <c:v>50.820999999999998</c:v>
                </c:pt>
                <c:pt idx="12528">
                  <c:v>50.816000000000003</c:v>
                </c:pt>
                <c:pt idx="12529">
                  <c:v>50.805</c:v>
                </c:pt>
                <c:pt idx="12530">
                  <c:v>50.804000000000002</c:v>
                </c:pt>
                <c:pt idx="12531">
                  <c:v>50.79</c:v>
                </c:pt>
                <c:pt idx="12532">
                  <c:v>50.790999999999997</c:v>
                </c:pt>
                <c:pt idx="12533">
                  <c:v>50.781999999999996</c:v>
                </c:pt>
                <c:pt idx="12534">
                  <c:v>50.771000000000001</c:v>
                </c:pt>
                <c:pt idx="12535">
                  <c:v>50.777000000000001</c:v>
                </c:pt>
                <c:pt idx="12536">
                  <c:v>50.762</c:v>
                </c:pt>
                <c:pt idx="12537">
                  <c:v>50.76</c:v>
                </c:pt>
                <c:pt idx="12538">
                  <c:v>50.762</c:v>
                </c:pt>
                <c:pt idx="12539">
                  <c:v>50.747</c:v>
                </c:pt>
                <c:pt idx="12540">
                  <c:v>50.741</c:v>
                </c:pt>
                <c:pt idx="12541">
                  <c:v>50.743000000000002</c:v>
                </c:pt>
                <c:pt idx="12542">
                  <c:v>50.731999999999999</c:v>
                </c:pt>
                <c:pt idx="12543">
                  <c:v>50.725999999999999</c:v>
                </c:pt>
                <c:pt idx="12544">
                  <c:v>50.722999999999999</c:v>
                </c:pt>
                <c:pt idx="12545">
                  <c:v>50.720999999999997</c:v>
                </c:pt>
                <c:pt idx="12546">
                  <c:v>50.719000000000001</c:v>
                </c:pt>
                <c:pt idx="12547">
                  <c:v>50.713000000000001</c:v>
                </c:pt>
                <c:pt idx="12548">
                  <c:v>50.701999999999998</c:v>
                </c:pt>
                <c:pt idx="12549">
                  <c:v>50.7</c:v>
                </c:pt>
                <c:pt idx="12550">
                  <c:v>50.691000000000003</c:v>
                </c:pt>
                <c:pt idx="12551">
                  <c:v>50.686999999999998</c:v>
                </c:pt>
                <c:pt idx="12552">
                  <c:v>50.677999999999997</c:v>
                </c:pt>
                <c:pt idx="12553">
                  <c:v>50.682000000000002</c:v>
                </c:pt>
                <c:pt idx="12554">
                  <c:v>50.68</c:v>
                </c:pt>
                <c:pt idx="12555">
                  <c:v>50.667000000000002</c:v>
                </c:pt>
                <c:pt idx="12556">
                  <c:v>50.655999999999999</c:v>
                </c:pt>
                <c:pt idx="12557">
                  <c:v>50.667999999999999</c:v>
                </c:pt>
                <c:pt idx="12558">
                  <c:v>50.655000000000001</c:v>
                </c:pt>
                <c:pt idx="12559">
                  <c:v>50.646000000000001</c:v>
                </c:pt>
                <c:pt idx="12560">
                  <c:v>50.639000000000003</c:v>
                </c:pt>
                <c:pt idx="12561">
                  <c:v>50.643999999999998</c:v>
                </c:pt>
                <c:pt idx="12562">
                  <c:v>50.63</c:v>
                </c:pt>
                <c:pt idx="12563">
                  <c:v>50.616999999999997</c:v>
                </c:pt>
                <c:pt idx="12564">
                  <c:v>50.610999999999997</c:v>
                </c:pt>
                <c:pt idx="12565">
                  <c:v>50.613</c:v>
                </c:pt>
                <c:pt idx="12566">
                  <c:v>50.601999999999997</c:v>
                </c:pt>
                <c:pt idx="12567">
                  <c:v>50.595999999999997</c:v>
                </c:pt>
                <c:pt idx="12568">
                  <c:v>50.588999999999999</c:v>
                </c:pt>
                <c:pt idx="12569">
                  <c:v>50.582999999999998</c:v>
                </c:pt>
                <c:pt idx="12570">
                  <c:v>50.573999999999998</c:v>
                </c:pt>
                <c:pt idx="12571">
                  <c:v>50.57</c:v>
                </c:pt>
                <c:pt idx="12572">
                  <c:v>50.567999999999998</c:v>
                </c:pt>
                <c:pt idx="12573">
                  <c:v>50.57</c:v>
                </c:pt>
                <c:pt idx="12574">
                  <c:v>50.564</c:v>
                </c:pt>
                <c:pt idx="12575">
                  <c:v>50.558999999999997</c:v>
                </c:pt>
                <c:pt idx="12576">
                  <c:v>50.551000000000002</c:v>
                </c:pt>
                <c:pt idx="12577">
                  <c:v>50.542000000000002</c:v>
                </c:pt>
                <c:pt idx="12578">
                  <c:v>50.536999999999999</c:v>
                </c:pt>
                <c:pt idx="12579">
                  <c:v>50.533000000000001</c:v>
                </c:pt>
                <c:pt idx="12580">
                  <c:v>50.530999999999999</c:v>
                </c:pt>
                <c:pt idx="12581">
                  <c:v>50.518000000000001</c:v>
                </c:pt>
                <c:pt idx="12582">
                  <c:v>50.506999999999998</c:v>
                </c:pt>
                <c:pt idx="12583">
                  <c:v>50.511000000000003</c:v>
                </c:pt>
                <c:pt idx="12584">
                  <c:v>50.505000000000003</c:v>
                </c:pt>
                <c:pt idx="12585">
                  <c:v>50.499000000000002</c:v>
                </c:pt>
                <c:pt idx="12586">
                  <c:v>50.491999999999997</c:v>
                </c:pt>
                <c:pt idx="12587">
                  <c:v>50.484999999999999</c:v>
                </c:pt>
                <c:pt idx="12588">
                  <c:v>50.476999999999997</c:v>
                </c:pt>
                <c:pt idx="12589">
                  <c:v>50.476999999999997</c:v>
                </c:pt>
                <c:pt idx="12590">
                  <c:v>50.462000000000003</c:v>
                </c:pt>
                <c:pt idx="12591">
                  <c:v>50.454999999999998</c:v>
                </c:pt>
                <c:pt idx="12592">
                  <c:v>50.459000000000003</c:v>
                </c:pt>
                <c:pt idx="12593">
                  <c:v>50.448</c:v>
                </c:pt>
                <c:pt idx="12594">
                  <c:v>50.444000000000003</c:v>
                </c:pt>
                <c:pt idx="12595">
                  <c:v>50.447000000000003</c:v>
                </c:pt>
                <c:pt idx="12596">
                  <c:v>50.445</c:v>
                </c:pt>
                <c:pt idx="12597">
                  <c:v>50.433</c:v>
                </c:pt>
                <c:pt idx="12598">
                  <c:v>50.429000000000002</c:v>
                </c:pt>
                <c:pt idx="12599">
                  <c:v>50.42</c:v>
                </c:pt>
                <c:pt idx="12600">
                  <c:v>50.414000000000001</c:v>
                </c:pt>
                <c:pt idx="12601">
                  <c:v>50.415999999999997</c:v>
                </c:pt>
                <c:pt idx="12602">
                  <c:v>50.41</c:v>
                </c:pt>
                <c:pt idx="12603">
                  <c:v>50.399000000000001</c:v>
                </c:pt>
                <c:pt idx="12604">
                  <c:v>50.395000000000003</c:v>
                </c:pt>
                <c:pt idx="12605">
                  <c:v>50.390999999999998</c:v>
                </c:pt>
                <c:pt idx="12606">
                  <c:v>50.372999999999998</c:v>
                </c:pt>
                <c:pt idx="12607">
                  <c:v>50.372999999999998</c:v>
                </c:pt>
                <c:pt idx="12608">
                  <c:v>50.371000000000002</c:v>
                </c:pt>
                <c:pt idx="12609">
                  <c:v>50.369</c:v>
                </c:pt>
                <c:pt idx="12610">
                  <c:v>50.356000000000002</c:v>
                </c:pt>
                <c:pt idx="12611">
                  <c:v>50.357999999999997</c:v>
                </c:pt>
                <c:pt idx="12612">
                  <c:v>50.347000000000001</c:v>
                </c:pt>
                <c:pt idx="12613">
                  <c:v>50.343000000000004</c:v>
                </c:pt>
                <c:pt idx="12614">
                  <c:v>50.343000000000004</c:v>
                </c:pt>
                <c:pt idx="12615">
                  <c:v>50.335999999999999</c:v>
                </c:pt>
                <c:pt idx="12616">
                  <c:v>50.328000000000003</c:v>
                </c:pt>
                <c:pt idx="12617">
                  <c:v>50.323</c:v>
                </c:pt>
                <c:pt idx="12618">
                  <c:v>50.317</c:v>
                </c:pt>
                <c:pt idx="12619">
                  <c:v>50.311999999999998</c:v>
                </c:pt>
                <c:pt idx="12620">
                  <c:v>50.311999999999998</c:v>
                </c:pt>
                <c:pt idx="12621">
                  <c:v>50.31</c:v>
                </c:pt>
                <c:pt idx="12622">
                  <c:v>50.298999999999999</c:v>
                </c:pt>
                <c:pt idx="12623">
                  <c:v>50.292999999999999</c:v>
                </c:pt>
                <c:pt idx="12624">
                  <c:v>50.290999999999997</c:v>
                </c:pt>
                <c:pt idx="12625">
                  <c:v>50.284999999999997</c:v>
                </c:pt>
                <c:pt idx="12626">
                  <c:v>50.276000000000003</c:v>
                </c:pt>
                <c:pt idx="12627">
                  <c:v>50.273000000000003</c:v>
                </c:pt>
                <c:pt idx="12628">
                  <c:v>50.268999999999998</c:v>
                </c:pt>
                <c:pt idx="12629">
                  <c:v>50.265000000000001</c:v>
                </c:pt>
                <c:pt idx="12630">
                  <c:v>50.253999999999998</c:v>
                </c:pt>
                <c:pt idx="12631">
                  <c:v>50.252000000000002</c:v>
                </c:pt>
                <c:pt idx="12632">
                  <c:v>50.25</c:v>
                </c:pt>
                <c:pt idx="12633">
                  <c:v>50.234999999999999</c:v>
                </c:pt>
                <c:pt idx="12634">
                  <c:v>50.234999999999999</c:v>
                </c:pt>
                <c:pt idx="12635">
                  <c:v>50.223999999999997</c:v>
                </c:pt>
                <c:pt idx="12636">
                  <c:v>50.220999999999997</c:v>
                </c:pt>
                <c:pt idx="12637">
                  <c:v>50.21</c:v>
                </c:pt>
                <c:pt idx="12638">
                  <c:v>50.210999999999999</c:v>
                </c:pt>
                <c:pt idx="12639">
                  <c:v>50.213000000000001</c:v>
                </c:pt>
                <c:pt idx="12640">
                  <c:v>50.206000000000003</c:v>
                </c:pt>
                <c:pt idx="12641">
                  <c:v>50.201999999999998</c:v>
                </c:pt>
                <c:pt idx="12642">
                  <c:v>50.191000000000003</c:v>
                </c:pt>
                <c:pt idx="12643">
                  <c:v>50.191000000000003</c:v>
                </c:pt>
                <c:pt idx="12644">
                  <c:v>50.176000000000002</c:v>
                </c:pt>
                <c:pt idx="12645">
                  <c:v>50.171999999999997</c:v>
                </c:pt>
                <c:pt idx="12646">
                  <c:v>50.161000000000001</c:v>
                </c:pt>
                <c:pt idx="12647">
                  <c:v>50.158999999999999</c:v>
                </c:pt>
                <c:pt idx="12648">
                  <c:v>50.154000000000003</c:v>
                </c:pt>
                <c:pt idx="12649">
                  <c:v>50.152000000000001</c:v>
                </c:pt>
                <c:pt idx="12650">
                  <c:v>50.139000000000003</c:v>
                </c:pt>
                <c:pt idx="12651">
                  <c:v>50.142000000000003</c:v>
                </c:pt>
                <c:pt idx="12652">
                  <c:v>50.14</c:v>
                </c:pt>
                <c:pt idx="12653">
                  <c:v>50.137</c:v>
                </c:pt>
                <c:pt idx="12654">
                  <c:v>50.127000000000002</c:v>
                </c:pt>
                <c:pt idx="12655">
                  <c:v>50.12</c:v>
                </c:pt>
                <c:pt idx="12656">
                  <c:v>50.110999999999997</c:v>
                </c:pt>
                <c:pt idx="12657">
                  <c:v>50.094999999999999</c:v>
                </c:pt>
                <c:pt idx="12658">
                  <c:v>50.095999999999997</c:v>
                </c:pt>
                <c:pt idx="12659">
                  <c:v>50.094000000000001</c:v>
                </c:pt>
                <c:pt idx="12660">
                  <c:v>50.087000000000003</c:v>
                </c:pt>
                <c:pt idx="12661">
                  <c:v>50.08</c:v>
                </c:pt>
                <c:pt idx="12662">
                  <c:v>50.073999999999998</c:v>
                </c:pt>
                <c:pt idx="12663">
                  <c:v>50.079000000000001</c:v>
                </c:pt>
                <c:pt idx="12664">
                  <c:v>50.07</c:v>
                </c:pt>
                <c:pt idx="12665">
                  <c:v>50.073</c:v>
                </c:pt>
                <c:pt idx="12666">
                  <c:v>50.067999999999998</c:v>
                </c:pt>
                <c:pt idx="12667">
                  <c:v>50.057000000000002</c:v>
                </c:pt>
                <c:pt idx="12668">
                  <c:v>50.05</c:v>
                </c:pt>
                <c:pt idx="12669">
                  <c:v>50.048999999999999</c:v>
                </c:pt>
                <c:pt idx="12670">
                  <c:v>50.045999999999999</c:v>
                </c:pt>
                <c:pt idx="12671">
                  <c:v>50.042000000000002</c:v>
                </c:pt>
                <c:pt idx="12672">
                  <c:v>50.030999999999999</c:v>
                </c:pt>
                <c:pt idx="12673">
                  <c:v>50.029000000000003</c:v>
                </c:pt>
                <c:pt idx="12674">
                  <c:v>50.029000000000003</c:v>
                </c:pt>
                <c:pt idx="12675">
                  <c:v>50.015999999999998</c:v>
                </c:pt>
                <c:pt idx="12676">
                  <c:v>50.006999999999998</c:v>
                </c:pt>
                <c:pt idx="12677">
                  <c:v>50.000999999999998</c:v>
                </c:pt>
                <c:pt idx="12678">
                  <c:v>49.994</c:v>
                </c:pt>
                <c:pt idx="12679">
                  <c:v>49.994</c:v>
                </c:pt>
                <c:pt idx="12680">
                  <c:v>49.978999999999999</c:v>
                </c:pt>
                <c:pt idx="12681">
                  <c:v>49.982999999999997</c:v>
                </c:pt>
                <c:pt idx="12682">
                  <c:v>49.97</c:v>
                </c:pt>
                <c:pt idx="12683">
                  <c:v>49.966000000000001</c:v>
                </c:pt>
                <c:pt idx="12684">
                  <c:v>49.957000000000001</c:v>
                </c:pt>
                <c:pt idx="12685">
                  <c:v>49.957999999999998</c:v>
                </c:pt>
                <c:pt idx="12686">
                  <c:v>49.957999999999998</c:v>
                </c:pt>
                <c:pt idx="12687">
                  <c:v>49.948999999999998</c:v>
                </c:pt>
                <c:pt idx="12688">
                  <c:v>49.947000000000003</c:v>
                </c:pt>
                <c:pt idx="12689">
                  <c:v>49.932000000000002</c:v>
                </c:pt>
                <c:pt idx="12690">
                  <c:v>49.93</c:v>
                </c:pt>
                <c:pt idx="12691">
                  <c:v>49.920999999999999</c:v>
                </c:pt>
                <c:pt idx="12692">
                  <c:v>49.905000000000001</c:v>
                </c:pt>
                <c:pt idx="12693">
                  <c:v>49.901000000000003</c:v>
                </c:pt>
                <c:pt idx="12694">
                  <c:v>49.905999999999999</c:v>
                </c:pt>
                <c:pt idx="12695">
                  <c:v>49.899000000000001</c:v>
                </c:pt>
                <c:pt idx="12696">
                  <c:v>49.893000000000001</c:v>
                </c:pt>
                <c:pt idx="12697">
                  <c:v>49.890999999999998</c:v>
                </c:pt>
                <c:pt idx="12698">
                  <c:v>49.878999999999998</c:v>
                </c:pt>
                <c:pt idx="12699">
                  <c:v>49.878</c:v>
                </c:pt>
                <c:pt idx="12700">
                  <c:v>49.869</c:v>
                </c:pt>
                <c:pt idx="12701">
                  <c:v>49.869</c:v>
                </c:pt>
                <c:pt idx="12702">
                  <c:v>49.871000000000002</c:v>
                </c:pt>
                <c:pt idx="12703">
                  <c:v>49.862000000000002</c:v>
                </c:pt>
                <c:pt idx="12704">
                  <c:v>49.853999999999999</c:v>
                </c:pt>
                <c:pt idx="12705">
                  <c:v>49.847999999999999</c:v>
                </c:pt>
                <c:pt idx="12706">
                  <c:v>49.834000000000003</c:v>
                </c:pt>
                <c:pt idx="12707">
                  <c:v>49.828000000000003</c:v>
                </c:pt>
                <c:pt idx="12708">
                  <c:v>49.826000000000001</c:v>
                </c:pt>
                <c:pt idx="12709">
                  <c:v>49.820999999999998</c:v>
                </c:pt>
                <c:pt idx="12710">
                  <c:v>49.814999999999998</c:v>
                </c:pt>
                <c:pt idx="12711">
                  <c:v>49.819000000000003</c:v>
                </c:pt>
                <c:pt idx="12712">
                  <c:v>49.808999999999997</c:v>
                </c:pt>
                <c:pt idx="12713">
                  <c:v>49.804000000000002</c:v>
                </c:pt>
                <c:pt idx="12714">
                  <c:v>49.807000000000002</c:v>
                </c:pt>
                <c:pt idx="12715">
                  <c:v>49.793999999999997</c:v>
                </c:pt>
                <c:pt idx="12716">
                  <c:v>49.783000000000001</c:v>
                </c:pt>
                <c:pt idx="12717">
                  <c:v>49.771000000000001</c:v>
                </c:pt>
                <c:pt idx="12718">
                  <c:v>49.776000000000003</c:v>
                </c:pt>
                <c:pt idx="12719">
                  <c:v>49.768999999999998</c:v>
                </c:pt>
                <c:pt idx="12720">
                  <c:v>49.762999999999998</c:v>
                </c:pt>
                <c:pt idx="12721">
                  <c:v>49.759</c:v>
                </c:pt>
                <c:pt idx="12722">
                  <c:v>49.755000000000003</c:v>
                </c:pt>
                <c:pt idx="12723">
                  <c:v>49.752000000000002</c:v>
                </c:pt>
                <c:pt idx="12724">
                  <c:v>49.741</c:v>
                </c:pt>
                <c:pt idx="12725">
                  <c:v>49.734999999999999</c:v>
                </c:pt>
                <c:pt idx="12726">
                  <c:v>49.732999999999997</c:v>
                </c:pt>
                <c:pt idx="12727">
                  <c:v>49.726999999999997</c:v>
                </c:pt>
                <c:pt idx="12728">
                  <c:v>49.72</c:v>
                </c:pt>
                <c:pt idx="12729">
                  <c:v>49.713999999999999</c:v>
                </c:pt>
                <c:pt idx="12730">
                  <c:v>49.713000000000001</c:v>
                </c:pt>
                <c:pt idx="12731">
                  <c:v>49.703000000000003</c:v>
                </c:pt>
                <c:pt idx="12732">
                  <c:v>49.7</c:v>
                </c:pt>
                <c:pt idx="12733">
                  <c:v>49.692</c:v>
                </c:pt>
                <c:pt idx="12734">
                  <c:v>49.683</c:v>
                </c:pt>
                <c:pt idx="12735">
                  <c:v>49.677</c:v>
                </c:pt>
                <c:pt idx="12736">
                  <c:v>49.679000000000002</c:v>
                </c:pt>
                <c:pt idx="12737">
                  <c:v>49.674999999999997</c:v>
                </c:pt>
                <c:pt idx="12738">
                  <c:v>49.67</c:v>
                </c:pt>
                <c:pt idx="12739">
                  <c:v>49.661999999999999</c:v>
                </c:pt>
                <c:pt idx="12740">
                  <c:v>49.66</c:v>
                </c:pt>
                <c:pt idx="12741">
                  <c:v>49.658000000000001</c:v>
                </c:pt>
                <c:pt idx="12742">
                  <c:v>49.655000000000001</c:v>
                </c:pt>
                <c:pt idx="12743">
                  <c:v>49.654000000000003</c:v>
                </c:pt>
                <c:pt idx="12744">
                  <c:v>49.646999999999998</c:v>
                </c:pt>
                <c:pt idx="12745">
                  <c:v>49.637999999999998</c:v>
                </c:pt>
                <c:pt idx="12746">
                  <c:v>49.634</c:v>
                </c:pt>
                <c:pt idx="12747">
                  <c:v>49.631999999999998</c:v>
                </c:pt>
                <c:pt idx="12748">
                  <c:v>49.622999999999998</c:v>
                </c:pt>
                <c:pt idx="12749">
                  <c:v>49.613999999999997</c:v>
                </c:pt>
                <c:pt idx="12750">
                  <c:v>49.606000000000002</c:v>
                </c:pt>
                <c:pt idx="12751">
                  <c:v>49.600999999999999</c:v>
                </c:pt>
                <c:pt idx="12752">
                  <c:v>49.598999999999997</c:v>
                </c:pt>
                <c:pt idx="12753">
                  <c:v>49.584000000000003</c:v>
                </c:pt>
                <c:pt idx="12754">
                  <c:v>49.585999999999999</c:v>
                </c:pt>
                <c:pt idx="12755">
                  <c:v>49.582000000000001</c:v>
                </c:pt>
                <c:pt idx="12756">
                  <c:v>49.573</c:v>
                </c:pt>
                <c:pt idx="12757">
                  <c:v>49.569000000000003</c:v>
                </c:pt>
                <c:pt idx="12758">
                  <c:v>49.567</c:v>
                </c:pt>
                <c:pt idx="12759">
                  <c:v>49.561999999999998</c:v>
                </c:pt>
                <c:pt idx="12760">
                  <c:v>49.555999999999997</c:v>
                </c:pt>
                <c:pt idx="12761">
                  <c:v>49.545000000000002</c:v>
                </c:pt>
                <c:pt idx="12762">
                  <c:v>49.546999999999997</c:v>
                </c:pt>
                <c:pt idx="12763">
                  <c:v>49.533999999999999</c:v>
                </c:pt>
                <c:pt idx="12764">
                  <c:v>49.526000000000003</c:v>
                </c:pt>
                <c:pt idx="12765">
                  <c:v>49.524000000000001</c:v>
                </c:pt>
                <c:pt idx="12766">
                  <c:v>49.521000000000001</c:v>
                </c:pt>
                <c:pt idx="12767">
                  <c:v>49.512999999999998</c:v>
                </c:pt>
                <c:pt idx="12768">
                  <c:v>49.502000000000002</c:v>
                </c:pt>
                <c:pt idx="12769">
                  <c:v>49.494999999999997</c:v>
                </c:pt>
                <c:pt idx="12770">
                  <c:v>49.497</c:v>
                </c:pt>
                <c:pt idx="12771">
                  <c:v>49.487000000000002</c:v>
                </c:pt>
                <c:pt idx="12772">
                  <c:v>49.484000000000002</c:v>
                </c:pt>
                <c:pt idx="12773">
                  <c:v>49.478000000000002</c:v>
                </c:pt>
                <c:pt idx="12774">
                  <c:v>49.469000000000001</c:v>
                </c:pt>
                <c:pt idx="12775">
                  <c:v>49.473999999999997</c:v>
                </c:pt>
                <c:pt idx="12776">
                  <c:v>49.459000000000003</c:v>
                </c:pt>
                <c:pt idx="12777">
                  <c:v>49.457000000000001</c:v>
                </c:pt>
                <c:pt idx="12778">
                  <c:v>49.451999999999998</c:v>
                </c:pt>
                <c:pt idx="12779">
                  <c:v>49.454000000000001</c:v>
                </c:pt>
                <c:pt idx="12780">
                  <c:v>49.445999999999998</c:v>
                </c:pt>
                <c:pt idx="12781">
                  <c:v>49.444000000000003</c:v>
                </c:pt>
                <c:pt idx="12782">
                  <c:v>49.430999999999997</c:v>
                </c:pt>
                <c:pt idx="12783">
                  <c:v>49.427999999999997</c:v>
                </c:pt>
                <c:pt idx="12784">
                  <c:v>49.430999999999997</c:v>
                </c:pt>
                <c:pt idx="12785">
                  <c:v>49.417000000000002</c:v>
                </c:pt>
                <c:pt idx="12786">
                  <c:v>49.408999999999999</c:v>
                </c:pt>
                <c:pt idx="12787">
                  <c:v>49.411000000000001</c:v>
                </c:pt>
                <c:pt idx="12788">
                  <c:v>49.406999999999996</c:v>
                </c:pt>
                <c:pt idx="12789">
                  <c:v>49.398000000000003</c:v>
                </c:pt>
                <c:pt idx="12790">
                  <c:v>49.4</c:v>
                </c:pt>
                <c:pt idx="12791">
                  <c:v>49.389000000000003</c:v>
                </c:pt>
                <c:pt idx="12792">
                  <c:v>49.378999999999998</c:v>
                </c:pt>
                <c:pt idx="12793">
                  <c:v>49.375999999999998</c:v>
                </c:pt>
                <c:pt idx="12794">
                  <c:v>49.365000000000002</c:v>
                </c:pt>
                <c:pt idx="12795">
                  <c:v>49.363999999999997</c:v>
                </c:pt>
                <c:pt idx="12796">
                  <c:v>49.362000000000002</c:v>
                </c:pt>
                <c:pt idx="12797">
                  <c:v>49.353000000000002</c:v>
                </c:pt>
                <c:pt idx="12798">
                  <c:v>49.341999999999999</c:v>
                </c:pt>
                <c:pt idx="12799">
                  <c:v>49.345999999999997</c:v>
                </c:pt>
                <c:pt idx="12800">
                  <c:v>49.335000000000001</c:v>
                </c:pt>
                <c:pt idx="12801">
                  <c:v>49.335000000000001</c:v>
                </c:pt>
                <c:pt idx="12802">
                  <c:v>49.331000000000003</c:v>
                </c:pt>
                <c:pt idx="12803">
                  <c:v>49.313000000000002</c:v>
                </c:pt>
                <c:pt idx="12804">
                  <c:v>49.32</c:v>
                </c:pt>
                <c:pt idx="12805">
                  <c:v>49.308999999999997</c:v>
                </c:pt>
                <c:pt idx="12806">
                  <c:v>49.301000000000002</c:v>
                </c:pt>
                <c:pt idx="12807">
                  <c:v>49.296999999999997</c:v>
                </c:pt>
                <c:pt idx="12808">
                  <c:v>49.293999999999997</c:v>
                </c:pt>
                <c:pt idx="12809">
                  <c:v>49.280999999999999</c:v>
                </c:pt>
                <c:pt idx="12810">
                  <c:v>49.279000000000003</c:v>
                </c:pt>
                <c:pt idx="12811">
                  <c:v>49.277000000000001</c:v>
                </c:pt>
                <c:pt idx="12812">
                  <c:v>49.273000000000003</c:v>
                </c:pt>
                <c:pt idx="12813">
                  <c:v>49.268000000000001</c:v>
                </c:pt>
                <c:pt idx="12814">
                  <c:v>49.262</c:v>
                </c:pt>
                <c:pt idx="12815">
                  <c:v>49.262</c:v>
                </c:pt>
                <c:pt idx="12816">
                  <c:v>49.253</c:v>
                </c:pt>
                <c:pt idx="12817">
                  <c:v>49.241999999999997</c:v>
                </c:pt>
                <c:pt idx="12818">
                  <c:v>49.244999999999997</c:v>
                </c:pt>
                <c:pt idx="12819">
                  <c:v>49.231000000000002</c:v>
                </c:pt>
                <c:pt idx="12820">
                  <c:v>49.231000000000002</c:v>
                </c:pt>
                <c:pt idx="12821">
                  <c:v>49.228999999999999</c:v>
                </c:pt>
                <c:pt idx="12822">
                  <c:v>49.222999999999999</c:v>
                </c:pt>
                <c:pt idx="12823">
                  <c:v>49.216999999999999</c:v>
                </c:pt>
                <c:pt idx="12824">
                  <c:v>49.212000000000003</c:v>
                </c:pt>
                <c:pt idx="12825">
                  <c:v>49.201000000000001</c:v>
                </c:pt>
                <c:pt idx="12826">
                  <c:v>49.194000000000003</c:v>
                </c:pt>
                <c:pt idx="12827">
                  <c:v>49.188000000000002</c:v>
                </c:pt>
                <c:pt idx="12828">
                  <c:v>49.182000000000002</c:v>
                </c:pt>
                <c:pt idx="12829">
                  <c:v>49.179000000000002</c:v>
                </c:pt>
                <c:pt idx="12830">
                  <c:v>49.18</c:v>
                </c:pt>
                <c:pt idx="12831">
                  <c:v>49.170999999999999</c:v>
                </c:pt>
                <c:pt idx="12832">
                  <c:v>49.161999999999999</c:v>
                </c:pt>
                <c:pt idx="12833">
                  <c:v>49.164999999999999</c:v>
                </c:pt>
                <c:pt idx="12834">
                  <c:v>49.162999999999997</c:v>
                </c:pt>
                <c:pt idx="12835">
                  <c:v>49.158000000000001</c:v>
                </c:pt>
                <c:pt idx="12836">
                  <c:v>49.149000000000001</c:v>
                </c:pt>
                <c:pt idx="12837">
                  <c:v>49.145000000000003</c:v>
                </c:pt>
                <c:pt idx="12838">
                  <c:v>49.140999999999998</c:v>
                </c:pt>
                <c:pt idx="12839">
                  <c:v>49.131999999999998</c:v>
                </c:pt>
                <c:pt idx="12840">
                  <c:v>49.119</c:v>
                </c:pt>
                <c:pt idx="12841">
                  <c:v>49.119</c:v>
                </c:pt>
                <c:pt idx="12842">
                  <c:v>49.112000000000002</c:v>
                </c:pt>
                <c:pt idx="12843">
                  <c:v>49.103999999999999</c:v>
                </c:pt>
                <c:pt idx="12844">
                  <c:v>49.106000000000002</c:v>
                </c:pt>
                <c:pt idx="12845">
                  <c:v>49.1</c:v>
                </c:pt>
                <c:pt idx="12846">
                  <c:v>49.093000000000004</c:v>
                </c:pt>
                <c:pt idx="12847">
                  <c:v>49.08</c:v>
                </c:pt>
                <c:pt idx="12848">
                  <c:v>49.078000000000003</c:v>
                </c:pt>
                <c:pt idx="12849">
                  <c:v>49.070999999999998</c:v>
                </c:pt>
                <c:pt idx="12850">
                  <c:v>49.067</c:v>
                </c:pt>
                <c:pt idx="12851">
                  <c:v>49.063000000000002</c:v>
                </c:pt>
                <c:pt idx="12852">
                  <c:v>49.06</c:v>
                </c:pt>
                <c:pt idx="12853">
                  <c:v>49.042999999999999</c:v>
                </c:pt>
                <c:pt idx="12854">
                  <c:v>49.048999999999999</c:v>
                </c:pt>
                <c:pt idx="12855">
                  <c:v>49.040999999999997</c:v>
                </c:pt>
                <c:pt idx="12856">
                  <c:v>49.036000000000001</c:v>
                </c:pt>
                <c:pt idx="12857">
                  <c:v>49.024999999999999</c:v>
                </c:pt>
                <c:pt idx="12858">
                  <c:v>49.015000000000001</c:v>
                </c:pt>
                <c:pt idx="12859">
                  <c:v>49.012999999999998</c:v>
                </c:pt>
                <c:pt idx="12860">
                  <c:v>49.008000000000003</c:v>
                </c:pt>
                <c:pt idx="12861">
                  <c:v>49.008000000000003</c:v>
                </c:pt>
                <c:pt idx="12862">
                  <c:v>48.997</c:v>
                </c:pt>
                <c:pt idx="12863">
                  <c:v>48.994999999999997</c:v>
                </c:pt>
                <c:pt idx="12864">
                  <c:v>48.988999999999997</c:v>
                </c:pt>
                <c:pt idx="12865">
                  <c:v>48.981999999999999</c:v>
                </c:pt>
                <c:pt idx="12866">
                  <c:v>48.981999999999999</c:v>
                </c:pt>
                <c:pt idx="12867">
                  <c:v>48.978000000000002</c:v>
                </c:pt>
                <c:pt idx="12868">
                  <c:v>48.975999999999999</c:v>
                </c:pt>
                <c:pt idx="12869">
                  <c:v>48.973999999999997</c:v>
                </c:pt>
                <c:pt idx="12870">
                  <c:v>48.973999999999997</c:v>
                </c:pt>
                <c:pt idx="12871">
                  <c:v>48.957999999999998</c:v>
                </c:pt>
                <c:pt idx="12872">
                  <c:v>48.948</c:v>
                </c:pt>
                <c:pt idx="12873">
                  <c:v>48.951999999999998</c:v>
                </c:pt>
                <c:pt idx="12874">
                  <c:v>48.945999999999998</c:v>
                </c:pt>
                <c:pt idx="12875">
                  <c:v>48.948</c:v>
                </c:pt>
                <c:pt idx="12876">
                  <c:v>48.944000000000003</c:v>
                </c:pt>
                <c:pt idx="12877">
                  <c:v>48.935000000000002</c:v>
                </c:pt>
                <c:pt idx="12878">
                  <c:v>48.926000000000002</c:v>
                </c:pt>
                <c:pt idx="12879">
                  <c:v>48.918999999999997</c:v>
                </c:pt>
                <c:pt idx="12880">
                  <c:v>48.902000000000001</c:v>
                </c:pt>
                <c:pt idx="12881">
                  <c:v>48.895000000000003</c:v>
                </c:pt>
                <c:pt idx="12882">
                  <c:v>48.886000000000003</c:v>
                </c:pt>
                <c:pt idx="12883">
                  <c:v>48.887</c:v>
                </c:pt>
                <c:pt idx="12884">
                  <c:v>48.889000000000003</c:v>
                </c:pt>
                <c:pt idx="12885">
                  <c:v>48.884999999999998</c:v>
                </c:pt>
                <c:pt idx="12886">
                  <c:v>48.88</c:v>
                </c:pt>
                <c:pt idx="12887">
                  <c:v>48.869</c:v>
                </c:pt>
                <c:pt idx="12888">
                  <c:v>48.856000000000002</c:v>
                </c:pt>
                <c:pt idx="12889">
                  <c:v>48.856000000000002</c:v>
                </c:pt>
                <c:pt idx="12890">
                  <c:v>48.853999999999999</c:v>
                </c:pt>
                <c:pt idx="12891">
                  <c:v>48.854999999999997</c:v>
                </c:pt>
                <c:pt idx="12892">
                  <c:v>48.847999999999999</c:v>
                </c:pt>
                <c:pt idx="12893">
                  <c:v>48.843000000000004</c:v>
                </c:pt>
                <c:pt idx="12894">
                  <c:v>48.837000000000003</c:v>
                </c:pt>
                <c:pt idx="12895">
                  <c:v>48.83</c:v>
                </c:pt>
                <c:pt idx="12896">
                  <c:v>48.831000000000003</c:v>
                </c:pt>
                <c:pt idx="12897">
                  <c:v>48.822000000000003</c:v>
                </c:pt>
                <c:pt idx="12898">
                  <c:v>48.823999999999998</c:v>
                </c:pt>
                <c:pt idx="12899">
                  <c:v>48.807000000000002</c:v>
                </c:pt>
                <c:pt idx="12900">
                  <c:v>48.804000000000002</c:v>
                </c:pt>
                <c:pt idx="12901">
                  <c:v>48.804000000000002</c:v>
                </c:pt>
                <c:pt idx="12902">
                  <c:v>48.795999999999999</c:v>
                </c:pt>
                <c:pt idx="12903">
                  <c:v>48.802999999999997</c:v>
                </c:pt>
                <c:pt idx="12904">
                  <c:v>48.792000000000002</c:v>
                </c:pt>
                <c:pt idx="12905">
                  <c:v>48.784999999999997</c:v>
                </c:pt>
                <c:pt idx="12906">
                  <c:v>48.780999999999999</c:v>
                </c:pt>
                <c:pt idx="12907">
                  <c:v>48.774000000000001</c:v>
                </c:pt>
                <c:pt idx="12908">
                  <c:v>48.768000000000001</c:v>
                </c:pt>
                <c:pt idx="12909">
                  <c:v>48.759</c:v>
                </c:pt>
                <c:pt idx="12910">
                  <c:v>48.755000000000003</c:v>
                </c:pt>
                <c:pt idx="12911">
                  <c:v>48.756999999999998</c:v>
                </c:pt>
                <c:pt idx="12912">
                  <c:v>48.744</c:v>
                </c:pt>
                <c:pt idx="12913">
                  <c:v>48.744</c:v>
                </c:pt>
                <c:pt idx="12914">
                  <c:v>48.744</c:v>
                </c:pt>
                <c:pt idx="12915">
                  <c:v>48.732999999999997</c:v>
                </c:pt>
                <c:pt idx="12916">
                  <c:v>48.731000000000002</c:v>
                </c:pt>
                <c:pt idx="12917">
                  <c:v>48.725999999999999</c:v>
                </c:pt>
                <c:pt idx="12918">
                  <c:v>48.718000000000004</c:v>
                </c:pt>
                <c:pt idx="12919">
                  <c:v>48.722000000000001</c:v>
                </c:pt>
                <c:pt idx="12920">
                  <c:v>48.709000000000003</c:v>
                </c:pt>
                <c:pt idx="12921">
                  <c:v>48.707000000000001</c:v>
                </c:pt>
                <c:pt idx="12922">
                  <c:v>48.695999999999998</c:v>
                </c:pt>
                <c:pt idx="12923">
                  <c:v>48.683</c:v>
                </c:pt>
                <c:pt idx="12924">
                  <c:v>48.688000000000002</c:v>
                </c:pt>
                <c:pt idx="12925">
                  <c:v>48.677999999999997</c:v>
                </c:pt>
                <c:pt idx="12926">
                  <c:v>48.67</c:v>
                </c:pt>
                <c:pt idx="12927">
                  <c:v>48.680999999999997</c:v>
                </c:pt>
                <c:pt idx="12928">
                  <c:v>48.673999999999999</c:v>
                </c:pt>
                <c:pt idx="12929">
                  <c:v>48.665999999999997</c:v>
                </c:pt>
                <c:pt idx="12930">
                  <c:v>48.658999999999999</c:v>
                </c:pt>
                <c:pt idx="12931">
                  <c:v>48.661000000000001</c:v>
                </c:pt>
                <c:pt idx="12932">
                  <c:v>48.655000000000001</c:v>
                </c:pt>
                <c:pt idx="12933">
                  <c:v>48.643999999999998</c:v>
                </c:pt>
                <c:pt idx="12934">
                  <c:v>48.651000000000003</c:v>
                </c:pt>
                <c:pt idx="12935">
                  <c:v>48.637999999999998</c:v>
                </c:pt>
                <c:pt idx="12936">
                  <c:v>48.637</c:v>
                </c:pt>
                <c:pt idx="12937">
                  <c:v>48.633000000000003</c:v>
                </c:pt>
                <c:pt idx="12938">
                  <c:v>48.627000000000002</c:v>
                </c:pt>
                <c:pt idx="12939">
                  <c:v>48.618000000000002</c:v>
                </c:pt>
                <c:pt idx="12940">
                  <c:v>48.613999999999997</c:v>
                </c:pt>
                <c:pt idx="12941">
                  <c:v>48.612000000000002</c:v>
                </c:pt>
                <c:pt idx="12942">
                  <c:v>48.6</c:v>
                </c:pt>
                <c:pt idx="12943">
                  <c:v>48.59</c:v>
                </c:pt>
                <c:pt idx="12944">
                  <c:v>48.591999999999999</c:v>
                </c:pt>
                <c:pt idx="12945">
                  <c:v>48.588000000000001</c:v>
                </c:pt>
                <c:pt idx="12946">
                  <c:v>48.581000000000003</c:v>
                </c:pt>
                <c:pt idx="12947">
                  <c:v>48.579000000000001</c:v>
                </c:pt>
                <c:pt idx="12948">
                  <c:v>48.581000000000003</c:v>
                </c:pt>
                <c:pt idx="12949">
                  <c:v>48.57</c:v>
                </c:pt>
                <c:pt idx="12950">
                  <c:v>48.557000000000002</c:v>
                </c:pt>
                <c:pt idx="12951">
                  <c:v>48.555</c:v>
                </c:pt>
                <c:pt idx="12952">
                  <c:v>48.55</c:v>
                </c:pt>
                <c:pt idx="12953">
                  <c:v>48.542000000000002</c:v>
                </c:pt>
                <c:pt idx="12954">
                  <c:v>48.543999999999997</c:v>
                </c:pt>
                <c:pt idx="12955">
                  <c:v>48.533000000000001</c:v>
                </c:pt>
                <c:pt idx="12956">
                  <c:v>48.526000000000003</c:v>
                </c:pt>
                <c:pt idx="12957">
                  <c:v>48.521999999999998</c:v>
                </c:pt>
                <c:pt idx="12958">
                  <c:v>48.511000000000003</c:v>
                </c:pt>
                <c:pt idx="12959">
                  <c:v>48.511000000000003</c:v>
                </c:pt>
                <c:pt idx="12960">
                  <c:v>48.496000000000002</c:v>
                </c:pt>
                <c:pt idx="12961">
                  <c:v>48.496000000000002</c:v>
                </c:pt>
                <c:pt idx="12962">
                  <c:v>48.487000000000002</c:v>
                </c:pt>
                <c:pt idx="12963">
                  <c:v>48.484999999999999</c:v>
                </c:pt>
                <c:pt idx="12964">
                  <c:v>48.49</c:v>
                </c:pt>
                <c:pt idx="12965">
                  <c:v>48.49</c:v>
                </c:pt>
                <c:pt idx="12966">
                  <c:v>48.481000000000002</c:v>
                </c:pt>
                <c:pt idx="12967">
                  <c:v>48.476999999999997</c:v>
                </c:pt>
                <c:pt idx="12968">
                  <c:v>48.463000000000001</c:v>
                </c:pt>
                <c:pt idx="12969">
                  <c:v>48.454999999999998</c:v>
                </c:pt>
                <c:pt idx="12970">
                  <c:v>48.453000000000003</c:v>
                </c:pt>
                <c:pt idx="12971">
                  <c:v>48.45</c:v>
                </c:pt>
                <c:pt idx="12972">
                  <c:v>48.451000000000001</c:v>
                </c:pt>
                <c:pt idx="12973">
                  <c:v>48.442</c:v>
                </c:pt>
                <c:pt idx="12974">
                  <c:v>48.427999999999997</c:v>
                </c:pt>
                <c:pt idx="12975">
                  <c:v>48.417999999999999</c:v>
                </c:pt>
                <c:pt idx="12976">
                  <c:v>48.417000000000002</c:v>
                </c:pt>
                <c:pt idx="12977">
                  <c:v>48.415999999999997</c:v>
                </c:pt>
                <c:pt idx="12978">
                  <c:v>48.421999999999997</c:v>
                </c:pt>
                <c:pt idx="12979">
                  <c:v>48.411000000000001</c:v>
                </c:pt>
                <c:pt idx="12980">
                  <c:v>48.406999999999996</c:v>
                </c:pt>
                <c:pt idx="12981">
                  <c:v>48.396000000000001</c:v>
                </c:pt>
                <c:pt idx="12982">
                  <c:v>48.389000000000003</c:v>
                </c:pt>
                <c:pt idx="12983">
                  <c:v>48.392000000000003</c:v>
                </c:pt>
                <c:pt idx="12984">
                  <c:v>48.387999999999998</c:v>
                </c:pt>
                <c:pt idx="12985">
                  <c:v>48.383000000000003</c:v>
                </c:pt>
                <c:pt idx="12986">
                  <c:v>48.375999999999998</c:v>
                </c:pt>
                <c:pt idx="12987">
                  <c:v>48.377000000000002</c:v>
                </c:pt>
                <c:pt idx="12988">
                  <c:v>48.368000000000002</c:v>
                </c:pt>
                <c:pt idx="12989">
                  <c:v>48.360999999999997</c:v>
                </c:pt>
                <c:pt idx="12990">
                  <c:v>48.354999999999997</c:v>
                </c:pt>
                <c:pt idx="12991">
                  <c:v>48.356999999999999</c:v>
                </c:pt>
                <c:pt idx="12992">
                  <c:v>48.350999999999999</c:v>
                </c:pt>
                <c:pt idx="12993">
                  <c:v>48.34</c:v>
                </c:pt>
                <c:pt idx="12994">
                  <c:v>48.335000000000001</c:v>
                </c:pt>
                <c:pt idx="12995">
                  <c:v>48.335000000000001</c:v>
                </c:pt>
                <c:pt idx="12996">
                  <c:v>48.317999999999998</c:v>
                </c:pt>
                <c:pt idx="12997">
                  <c:v>48.314999999999998</c:v>
                </c:pt>
                <c:pt idx="12998">
                  <c:v>48.311</c:v>
                </c:pt>
                <c:pt idx="12999">
                  <c:v>48.314</c:v>
                </c:pt>
                <c:pt idx="13000">
                  <c:v>48.304000000000002</c:v>
                </c:pt>
                <c:pt idx="13001">
                  <c:v>48.290999999999997</c:v>
                </c:pt>
                <c:pt idx="13002">
                  <c:v>48.3</c:v>
                </c:pt>
                <c:pt idx="13003">
                  <c:v>48.286999999999999</c:v>
                </c:pt>
                <c:pt idx="13004">
                  <c:v>48.289000000000001</c:v>
                </c:pt>
                <c:pt idx="13005">
                  <c:v>48.284999999999997</c:v>
                </c:pt>
                <c:pt idx="13006">
                  <c:v>48.268999999999998</c:v>
                </c:pt>
                <c:pt idx="13007">
                  <c:v>48.259</c:v>
                </c:pt>
                <c:pt idx="13008">
                  <c:v>48.262999999999998</c:v>
                </c:pt>
                <c:pt idx="13009">
                  <c:v>48.256</c:v>
                </c:pt>
                <c:pt idx="13010">
                  <c:v>48.256999999999998</c:v>
                </c:pt>
                <c:pt idx="13011">
                  <c:v>48.259</c:v>
                </c:pt>
                <c:pt idx="13012">
                  <c:v>48.25</c:v>
                </c:pt>
                <c:pt idx="13013">
                  <c:v>48.246000000000002</c:v>
                </c:pt>
                <c:pt idx="13014">
                  <c:v>48.241</c:v>
                </c:pt>
                <c:pt idx="13015">
                  <c:v>48.237000000000002</c:v>
                </c:pt>
                <c:pt idx="13016">
                  <c:v>48.223999999999997</c:v>
                </c:pt>
                <c:pt idx="13017">
                  <c:v>48.222000000000001</c:v>
                </c:pt>
                <c:pt idx="13018">
                  <c:v>48.218000000000004</c:v>
                </c:pt>
                <c:pt idx="13019">
                  <c:v>48.210999999999999</c:v>
                </c:pt>
                <c:pt idx="13020">
                  <c:v>48.210999999999999</c:v>
                </c:pt>
                <c:pt idx="13021">
                  <c:v>48.201999999999998</c:v>
                </c:pt>
                <c:pt idx="13022">
                  <c:v>48.189</c:v>
                </c:pt>
                <c:pt idx="13023">
                  <c:v>48.192</c:v>
                </c:pt>
                <c:pt idx="13024">
                  <c:v>48.173999999999999</c:v>
                </c:pt>
                <c:pt idx="13025">
                  <c:v>48.171999999999997</c:v>
                </c:pt>
                <c:pt idx="13026">
                  <c:v>48.173999999999999</c:v>
                </c:pt>
                <c:pt idx="13027">
                  <c:v>48.18</c:v>
                </c:pt>
                <c:pt idx="13028">
                  <c:v>48.171999999999997</c:v>
                </c:pt>
                <c:pt idx="13029">
                  <c:v>48.167000000000002</c:v>
                </c:pt>
                <c:pt idx="13030">
                  <c:v>48.162999999999997</c:v>
                </c:pt>
                <c:pt idx="13031">
                  <c:v>48.155999999999999</c:v>
                </c:pt>
                <c:pt idx="13032">
                  <c:v>48.145000000000003</c:v>
                </c:pt>
                <c:pt idx="13033">
                  <c:v>48.145000000000003</c:v>
                </c:pt>
                <c:pt idx="13034">
                  <c:v>48.137</c:v>
                </c:pt>
                <c:pt idx="13035">
                  <c:v>48.137</c:v>
                </c:pt>
                <c:pt idx="13036">
                  <c:v>48.13</c:v>
                </c:pt>
                <c:pt idx="13037">
                  <c:v>48.119</c:v>
                </c:pt>
                <c:pt idx="13038">
                  <c:v>48.110999999999997</c:v>
                </c:pt>
                <c:pt idx="13039">
                  <c:v>48.110999999999997</c:v>
                </c:pt>
                <c:pt idx="13040">
                  <c:v>48.109000000000002</c:v>
                </c:pt>
                <c:pt idx="13041">
                  <c:v>48.1</c:v>
                </c:pt>
                <c:pt idx="13042">
                  <c:v>48.1</c:v>
                </c:pt>
                <c:pt idx="13043">
                  <c:v>48.087000000000003</c:v>
                </c:pt>
                <c:pt idx="13044">
                  <c:v>48.078000000000003</c:v>
                </c:pt>
                <c:pt idx="13045">
                  <c:v>48.085000000000001</c:v>
                </c:pt>
                <c:pt idx="13046">
                  <c:v>48.085000000000001</c:v>
                </c:pt>
                <c:pt idx="13047">
                  <c:v>48.082000000000001</c:v>
                </c:pt>
                <c:pt idx="13048">
                  <c:v>48.081000000000003</c:v>
                </c:pt>
                <c:pt idx="13049">
                  <c:v>48.073999999999998</c:v>
                </c:pt>
                <c:pt idx="13050">
                  <c:v>48.07</c:v>
                </c:pt>
                <c:pt idx="13051">
                  <c:v>48.063000000000002</c:v>
                </c:pt>
                <c:pt idx="13052">
                  <c:v>48.052</c:v>
                </c:pt>
                <c:pt idx="13053">
                  <c:v>48.052</c:v>
                </c:pt>
                <c:pt idx="13054">
                  <c:v>48.045000000000002</c:v>
                </c:pt>
                <c:pt idx="13055">
                  <c:v>48.040999999999997</c:v>
                </c:pt>
                <c:pt idx="13056">
                  <c:v>48.036999999999999</c:v>
                </c:pt>
                <c:pt idx="13057">
                  <c:v>48.031999999999996</c:v>
                </c:pt>
                <c:pt idx="13058">
                  <c:v>48.023000000000003</c:v>
                </c:pt>
                <c:pt idx="13059">
                  <c:v>48.021999999999998</c:v>
                </c:pt>
                <c:pt idx="13060">
                  <c:v>48.006</c:v>
                </c:pt>
                <c:pt idx="13061">
                  <c:v>48.003999999999998</c:v>
                </c:pt>
                <c:pt idx="13062">
                  <c:v>48.008000000000003</c:v>
                </c:pt>
                <c:pt idx="13063">
                  <c:v>48.003999999999998</c:v>
                </c:pt>
                <c:pt idx="13064">
                  <c:v>47.993000000000002</c:v>
                </c:pt>
                <c:pt idx="13065">
                  <c:v>47.985999999999997</c:v>
                </c:pt>
                <c:pt idx="13066">
                  <c:v>47.993000000000002</c:v>
                </c:pt>
                <c:pt idx="13067">
                  <c:v>47.98</c:v>
                </c:pt>
                <c:pt idx="13068">
                  <c:v>47.973999999999997</c:v>
                </c:pt>
                <c:pt idx="13069">
                  <c:v>47.965000000000003</c:v>
                </c:pt>
                <c:pt idx="13070">
                  <c:v>47.956000000000003</c:v>
                </c:pt>
                <c:pt idx="13071">
                  <c:v>47.951999999999998</c:v>
                </c:pt>
                <c:pt idx="13072">
                  <c:v>47.942</c:v>
                </c:pt>
                <c:pt idx="13073">
                  <c:v>47.942</c:v>
                </c:pt>
                <c:pt idx="13074">
                  <c:v>47.930999999999997</c:v>
                </c:pt>
                <c:pt idx="13075">
                  <c:v>47.929000000000002</c:v>
                </c:pt>
                <c:pt idx="13076">
                  <c:v>47.923000000000002</c:v>
                </c:pt>
                <c:pt idx="13077">
                  <c:v>47.911999999999999</c:v>
                </c:pt>
                <c:pt idx="13078">
                  <c:v>47.915999999999997</c:v>
                </c:pt>
                <c:pt idx="13079">
                  <c:v>47.905000000000001</c:v>
                </c:pt>
                <c:pt idx="13080">
                  <c:v>47.901000000000003</c:v>
                </c:pt>
                <c:pt idx="13081">
                  <c:v>47.896999999999998</c:v>
                </c:pt>
                <c:pt idx="13082">
                  <c:v>47.887999999999998</c:v>
                </c:pt>
                <c:pt idx="13083">
                  <c:v>47.893999999999998</c:v>
                </c:pt>
                <c:pt idx="13084">
                  <c:v>47.887999999999998</c:v>
                </c:pt>
                <c:pt idx="13085">
                  <c:v>47.886000000000003</c:v>
                </c:pt>
                <c:pt idx="13086">
                  <c:v>47.868000000000002</c:v>
                </c:pt>
                <c:pt idx="13087">
                  <c:v>47.87</c:v>
                </c:pt>
                <c:pt idx="13088">
                  <c:v>47.863999999999997</c:v>
                </c:pt>
                <c:pt idx="13089">
                  <c:v>47.868000000000002</c:v>
                </c:pt>
                <c:pt idx="13090">
                  <c:v>47.857999999999997</c:v>
                </c:pt>
                <c:pt idx="13091">
                  <c:v>47.847999999999999</c:v>
                </c:pt>
                <c:pt idx="13092">
                  <c:v>47.853000000000002</c:v>
                </c:pt>
                <c:pt idx="13093">
                  <c:v>47.841999999999999</c:v>
                </c:pt>
                <c:pt idx="13094">
                  <c:v>47.835999999999999</c:v>
                </c:pt>
                <c:pt idx="13095">
                  <c:v>47.841999999999999</c:v>
                </c:pt>
                <c:pt idx="13096">
                  <c:v>47.831000000000003</c:v>
                </c:pt>
                <c:pt idx="13097">
                  <c:v>47.82</c:v>
                </c:pt>
                <c:pt idx="13098">
                  <c:v>47.826999999999998</c:v>
                </c:pt>
                <c:pt idx="13099">
                  <c:v>47.814</c:v>
                </c:pt>
                <c:pt idx="13100">
                  <c:v>47.814</c:v>
                </c:pt>
                <c:pt idx="13101">
                  <c:v>47.805</c:v>
                </c:pt>
                <c:pt idx="13102">
                  <c:v>47.801000000000002</c:v>
                </c:pt>
                <c:pt idx="13103">
                  <c:v>47.795999999999999</c:v>
                </c:pt>
                <c:pt idx="13104">
                  <c:v>47.79</c:v>
                </c:pt>
                <c:pt idx="13105">
                  <c:v>47.795999999999999</c:v>
                </c:pt>
                <c:pt idx="13106">
                  <c:v>47.784999999999997</c:v>
                </c:pt>
                <c:pt idx="13107">
                  <c:v>47.776000000000003</c:v>
                </c:pt>
                <c:pt idx="13108">
                  <c:v>47.765000000000001</c:v>
                </c:pt>
                <c:pt idx="13109">
                  <c:v>47.756</c:v>
                </c:pt>
                <c:pt idx="13110">
                  <c:v>47.75</c:v>
                </c:pt>
                <c:pt idx="13111">
                  <c:v>47.755000000000003</c:v>
                </c:pt>
                <c:pt idx="13112">
                  <c:v>47.744</c:v>
                </c:pt>
                <c:pt idx="13113">
                  <c:v>47.738999999999997</c:v>
                </c:pt>
                <c:pt idx="13114">
                  <c:v>47.73</c:v>
                </c:pt>
                <c:pt idx="13115">
                  <c:v>47.716999999999999</c:v>
                </c:pt>
                <c:pt idx="13116">
                  <c:v>47.72</c:v>
                </c:pt>
                <c:pt idx="13117">
                  <c:v>47.72</c:v>
                </c:pt>
                <c:pt idx="13118">
                  <c:v>47.72</c:v>
                </c:pt>
                <c:pt idx="13119">
                  <c:v>47.716999999999999</c:v>
                </c:pt>
                <c:pt idx="13120">
                  <c:v>47.707999999999998</c:v>
                </c:pt>
                <c:pt idx="13121">
                  <c:v>47.7</c:v>
                </c:pt>
                <c:pt idx="13122">
                  <c:v>47.701999999999998</c:v>
                </c:pt>
                <c:pt idx="13123">
                  <c:v>47.695</c:v>
                </c:pt>
                <c:pt idx="13124">
                  <c:v>47.692999999999998</c:v>
                </c:pt>
                <c:pt idx="13125">
                  <c:v>47.691000000000003</c:v>
                </c:pt>
                <c:pt idx="13126">
                  <c:v>47.682000000000002</c:v>
                </c:pt>
                <c:pt idx="13127">
                  <c:v>47.673999999999999</c:v>
                </c:pt>
                <c:pt idx="13128">
                  <c:v>47.668999999999997</c:v>
                </c:pt>
                <c:pt idx="13129">
                  <c:v>47.662999999999997</c:v>
                </c:pt>
                <c:pt idx="13130">
                  <c:v>47.667000000000002</c:v>
                </c:pt>
                <c:pt idx="13131">
                  <c:v>47.664999999999999</c:v>
                </c:pt>
                <c:pt idx="13132">
                  <c:v>47.652000000000001</c:v>
                </c:pt>
                <c:pt idx="13133">
                  <c:v>47.649000000000001</c:v>
                </c:pt>
                <c:pt idx="13134">
                  <c:v>47.639000000000003</c:v>
                </c:pt>
                <c:pt idx="13135">
                  <c:v>47.634</c:v>
                </c:pt>
                <c:pt idx="13136">
                  <c:v>47.634</c:v>
                </c:pt>
                <c:pt idx="13137">
                  <c:v>47.621000000000002</c:v>
                </c:pt>
                <c:pt idx="13138">
                  <c:v>47.612000000000002</c:v>
                </c:pt>
                <c:pt idx="13139">
                  <c:v>47.613999999999997</c:v>
                </c:pt>
                <c:pt idx="13140">
                  <c:v>47.61</c:v>
                </c:pt>
                <c:pt idx="13141">
                  <c:v>47.600999999999999</c:v>
                </c:pt>
                <c:pt idx="13142">
                  <c:v>47.598999999999997</c:v>
                </c:pt>
                <c:pt idx="13143">
                  <c:v>47.594999999999999</c:v>
                </c:pt>
                <c:pt idx="13144">
                  <c:v>47.593000000000004</c:v>
                </c:pt>
                <c:pt idx="13145">
                  <c:v>47.581000000000003</c:v>
                </c:pt>
                <c:pt idx="13146">
                  <c:v>47.584000000000003</c:v>
                </c:pt>
                <c:pt idx="13147">
                  <c:v>47.576999999999998</c:v>
                </c:pt>
                <c:pt idx="13148">
                  <c:v>47.570999999999998</c:v>
                </c:pt>
                <c:pt idx="13149">
                  <c:v>47.561999999999998</c:v>
                </c:pt>
                <c:pt idx="13150">
                  <c:v>47.566000000000003</c:v>
                </c:pt>
                <c:pt idx="13151">
                  <c:v>47.561999999999998</c:v>
                </c:pt>
                <c:pt idx="13152">
                  <c:v>47.561999999999998</c:v>
                </c:pt>
                <c:pt idx="13153">
                  <c:v>47.551000000000002</c:v>
                </c:pt>
                <c:pt idx="13154">
                  <c:v>47.545999999999999</c:v>
                </c:pt>
                <c:pt idx="13155">
                  <c:v>47.543999999999997</c:v>
                </c:pt>
                <c:pt idx="13156">
                  <c:v>47.534999999999997</c:v>
                </c:pt>
                <c:pt idx="13157">
                  <c:v>47.530999999999999</c:v>
                </c:pt>
                <c:pt idx="13158">
                  <c:v>47.524999999999999</c:v>
                </c:pt>
                <c:pt idx="13159">
                  <c:v>47.524999999999999</c:v>
                </c:pt>
                <c:pt idx="13160">
                  <c:v>47.518000000000001</c:v>
                </c:pt>
                <c:pt idx="13161">
                  <c:v>47.511000000000003</c:v>
                </c:pt>
                <c:pt idx="13162">
                  <c:v>47.515999999999998</c:v>
                </c:pt>
                <c:pt idx="13163">
                  <c:v>47.515999999999998</c:v>
                </c:pt>
                <c:pt idx="13164">
                  <c:v>47.51</c:v>
                </c:pt>
                <c:pt idx="13165">
                  <c:v>47.497999999999998</c:v>
                </c:pt>
                <c:pt idx="13166">
                  <c:v>47.494</c:v>
                </c:pt>
                <c:pt idx="13167">
                  <c:v>47.496000000000002</c:v>
                </c:pt>
                <c:pt idx="13168">
                  <c:v>47.487000000000002</c:v>
                </c:pt>
                <c:pt idx="13169">
                  <c:v>47.478000000000002</c:v>
                </c:pt>
                <c:pt idx="13170">
                  <c:v>47.47</c:v>
                </c:pt>
                <c:pt idx="13171">
                  <c:v>47.465000000000003</c:v>
                </c:pt>
                <c:pt idx="13172">
                  <c:v>47.468000000000004</c:v>
                </c:pt>
                <c:pt idx="13173">
                  <c:v>47.459000000000003</c:v>
                </c:pt>
                <c:pt idx="13174">
                  <c:v>47.451999999999998</c:v>
                </c:pt>
                <c:pt idx="13175">
                  <c:v>47.45</c:v>
                </c:pt>
                <c:pt idx="13176">
                  <c:v>47.448</c:v>
                </c:pt>
                <c:pt idx="13177">
                  <c:v>47.444000000000003</c:v>
                </c:pt>
                <c:pt idx="13178">
                  <c:v>47.432000000000002</c:v>
                </c:pt>
                <c:pt idx="13179">
                  <c:v>47.43</c:v>
                </c:pt>
                <c:pt idx="13180">
                  <c:v>47.43</c:v>
                </c:pt>
                <c:pt idx="13181">
                  <c:v>47.421999999999997</c:v>
                </c:pt>
                <c:pt idx="13182">
                  <c:v>47.414999999999999</c:v>
                </c:pt>
                <c:pt idx="13183">
                  <c:v>47.411000000000001</c:v>
                </c:pt>
                <c:pt idx="13184">
                  <c:v>47.404000000000003</c:v>
                </c:pt>
                <c:pt idx="13185">
                  <c:v>47.396999999999998</c:v>
                </c:pt>
                <c:pt idx="13186">
                  <c:v>47.395000000000003</c:v>
                </c:pt>
                <c:pt idx="13187">
                  <c:v>47.395000000000003</c:v>
                </c:pt>
                <c:pt idx="13188">
                  <c:v>47.396000000000001</c:v>
                </c:pt>
                <c:pt idx="13189">
                  <c:v>47.390999999999998</c:v>
                </c:pt>
                <c:pt idx="13190">
                  <c:v>47.389000000000003</c:v>
                </c:pt>
                <c:pt idx="13191">
                  <c:v>47.393000000000001</c:v>
                </c:pt>
                <c:pt idx="13192">
                  <c:v>47.381999999999998</c:v>
                </c:pt>
                <c:pt idx="13193">
                  <c:v>47.371000000000002</c:v>
                </c:pt>
                <c:pt idx="13194">
                  <c:v>47.366999999999997</c:v>
                </c:pt>
                <c:pt idx="13195">
                  <c:v>47.362000000000002</c:v>
                </c:pt>
                <c:pt idx="13196">
                  <c:v>47.351999999999997</c:v>
                </c:pt>
                <c:pt idx="13197">
                  <c:v>47.351999999999997</c:v>
                </c:pt>
                <c:pt idx="13198">
                  <c:v>47.347000000000001</c:v>
                </c:pt>
                <c:pt idx="13199">
                  <c:v>47.341000000000001</c:v>
                </c:pt>
                <c:pt idx="13200">
                  <c:v>47.338000000000001</c:v>
                </c:pt>
                <c:pt idx="13201">
                  <c:v>47.33</c:v>
                </c:pt>
                <c:pt idx="13202">
                  <c:v>47.325000000000003</c:v>
                </c:pt>
                <c:pt idx="13203">
                  <c:v>47.319000000000003</c:v>
                </c:pt>
                <c:pt idx="13204">
                  <c:v>47.320999999999998</c:v>
                </c:pt>
                <c:pt idx="13205">
                  <c:v>47.316000000000003</c:v>
                </c:pt>
                <c:pt idx="13206">
                  <c:v>47.316000000000003</c:v>
                </c:pt>
                <c:pt idx="13207">
                  <c:v>47.301000000000002</c:v>
                </c:pt>
                <c:pt idx="13208">
                  <c:v>47.302999999999997</c:v>
                </c:pt>
                <c:pt idx="13209">
                  <c:v>47.293999999999997</c:v>
                </c:pt>
                <c:pt idx="13210">
                  <c:v>47.287999999999997</c:v>
                </c:pt>
                <c:pt idx="13211">
                  <c:v>47.280999999999999</c:v>
                </c:pt>
                <c:pt idx="13212">
                  <c:v>47.274999999999999</c:v>
                </c:pt>
                <c:pt idx="13213">
                  <c:v>47.280999999999999</c:v>
                </c:pt>
                <c:pt idx="13214">
                  <c:v>47.273000000000003</c:v>
                </c:pt>
                <c:pt idx="13215">
                  <c:v>47.264000000000003</c:v>
                </c:pt>
                <c:pt idx="13216">
                  <c:v>47.261000000000003</c:v>
                </c:pt>
                <c:pt idx="13217">
                  <c:v>47.262</c:v>
                </c:pt>
                <c:pt idx="13218">
                  <c:v>47.25</c:v>
                </c:pt>
                <c:pt idx="13219">
                  <c:v>47.25</c:v>
                </c:pt>
                <c:pt idx="13220">
                  <c:v>47.24</c:v>
                </c:pt>
                <c:pt idx="13221">
                  <c:v>47.238</c:v>
                </c:pt>
                <c:pt idx="13222">
                  <c:v>47.231000000000002</c:v>
                </c:pt>
                <c:pt idx="13223">
                  <c:v>47.231000000000002</c:v>
                </c:pt>
                <c:pt idx="13224">
                  <c:v>47.223999999999997</c:v>
                </c:pt>
                <c:pt idx="13225">
                  <c:v>47.222000000000001</c:v>
                </c:pt>
                <c:pt idx="13226">
                  <c:v>47.218000000000004</c:v>
                </c:pt>
                <c:pt idx="13227">
                  <c:v>47.22</c:v>
                </c:pt>
                <c:pt idx="13228">
                  <c:v>47.204000000000001</c:v>
                </c:pt>
                <c:pt idx="13229">
                  <c:v>47.2</c:v>
                </c:pt>
                <c:pt idx="13230">
                  <c:v>47.201999999999998</c:v>
                </c:pt>
                <c:pt idx="13231">
                  <c:v>47.194000000000003</c:v>
                </c:pt>
                <c:pt idx="13232">
                  <c:v>47.195999999999998</c:v>
                </c:pt>
                <c:pt idx="13233">
                  <c:v>47.183</c:v>
                </c:pt>
                <c:pt idx="13234">
                  <c:v>47.18</c:v>
                </c:pt>
                <c:pt idx="13235">
                  <c:v>47.177999999999997</c:v>
                </c:pt>
                <c:pt idx="13236">
                  <c:v>47.168999999999997</c:v>
                </c:pt>
                <c:pt idx="13237">
                  <c:v>47.158000000000001</c:v>
                </c:pt>
                <c:pt idx="13238">
                  <c:v>47.158000000000001</c:v>
                </c:pt>
                <c:pt idx="13239">
                  <c:v>47.154000000000003</c:v>
                </c:pt>
                <c:pt idx="13240">
                  <c:v>47.15</c:v>
                </c:pt>
                <c:pt idx="13241">
                  <c:v>47.139000000000003</c:v>
                </c:pt>
                <c:pt idx="13242">
                  <c:v>47.139000000000003</c:v>
                </c:pt>
                <c:pt idx="13243">
                  <c:v>47.134</c:v>
                </c:pt>
                <c:pt idx="13244">
                  <c:v>47.13</c:v>
                </c:pt>
                <c:pt idx="13245">
                  <c:v>47.131999999999998</c:v>
                </c:pt>
                <c:pt idx="13246">
                  <c:v>47.121000000000002</c:v>
                </c:pt>
                <c:pt idx="13247">
                  <c:v>47.116999999999997</c:v>
                </c:pt>
                <c:pt idx="13248">
                  <c:v>47.106000000000002</c:v>
                </c:pt>
                <c:pt idx="13249">
                  <c:v>47.104999999999997</c:v>
                </c:pt>
                <c:pt idx="13250">
                  <c:v>47.104999999999997</c:v>
                </c:pt>
                <c:pt idx="13251">
                  <c:v>47.094999999999999</c:v>
                </c:pt>
                <c:pt idx="13252">
                  <c:v>47.094000000000001</c:v>
                </c:pt>
                <c:pt idx="13253">
                  <c:v>47.088000000000001</c:v>
                </c:pt>
                <c:pt idx="13254">
                  <c:v>47.081000000000003</c:v>
                </c:pt>
                <c:pt idx="13255">
                  <c:v>47.079000000000001</c:v>
                </c:pt>
                <c:pt idx="13256">
                  <c:v>47.079000000000001</c:v>
                </c:pt>
                <c:pt idx="13257">
                  <c:v>47.073</c:v>
                </c:pt>
                <c:pt idx="13258">
                  <c:v>47.072000000000003</c:v>
                </c:pt>
                <c:pt idx="13259">
                  <c:v>47.064</c:v>
                </c:pt>
                <c:pt idx="13260">
                  <c:v>47.066000000000003</c:v>
                </c:pt>
                <c:pt idx="13261">
                  <c:v>47.057000000000002</c:v>
                </c:pt>
                <c:pt idx="13262">
                  <c:v>47.057000000000002</c:v>
                </c:pt>
                <c:pt idx="13263">
                  <c:v>47.048000000000002</c:v>
                </c:pt>
                <c:pt idx="13264">
                  <c:v>47.042000000000002</c:v>
                </c:pt>
                <c:pt idx="13265">
                  <c:v>47.036999999999999</c:v>
                </c:pt>
                <c:pt idx="13266">
                  <c:v>47.04</c:v>
                </c:pt>
                <c:pt idx="13267">
                  <c:v>47.030999999999999</c:v>
                </c:pt>
                <c:pt idx="13268">
                  <c:v>47.026000000000003</c:v>
                </c:pt>
                <c:pt idx="13269">
                  <c:v>47.015000000000001</c:v>
                </c:pt>
                <c:pt idx="13270">
                  <c:v>47.006</c:v>
                </c:pt>
                <c:pt idx="13271">
                  <c:v>47.006999999999998</c:v>
                </c:pt>
                <c:pt idx="13272">
                  <c:v>46.993000000000002</c:v>
                </c:pt>
                <c:pt idx="13273">
                  <c:v>46.997999999999998</c:v>
                </c:pt>
                <c:pt idx="13274">
                  <c:v>46.988999999999997</c:v>
                </c:pt>
                <c:pt idx="13275">
                  <c:v>46.981999999999999</c:v>
                </c:pt>
                <c:pt idx="13276">
                  <c:v>46.987000000000002</c:v>
                </c:pt>
                <c:pt idx="13277">
                  <c:v>46.975999999999999</c:v>
                </c:pt>
                <c:pt idx="13278">
                  <c:v>46.966999999999999</c:v>
                </c:pt>
                <c:pt idx="13279">
                  <c:v>46.963999999999999</c:v>
                </c:pt>
                <c:pt idx="13280">
                  <c:v>46.962000000000003</c:v>
                </c:pt>
                <c:pt idx="13281">
                  <c:v>46.956000000000003</c:v>
                </c:pt>
                <c:pt idx="13282">
                  <c:v>46.945</c:v>
                </c:pt>
                <c:pt idx="13283">
                  <c:v>46.942999999999998</c:v>
                </c:pt>
                <c:pt idx="13284">
                  <c:v>46.945</c:v>
                </c:pt>
                <c:pt idx="13285">
                  <c:v>46.942999999999998</c:v>
                </c:pt>
                <c:pt idx="13286">
                  <c:v>46.933999999999997</c:v>
                </c:pt>
                <c:pt idx="13287">
                  <c:v>46.933999999999997</c:v>
                </c:pt>
                <c:pt idx="13288">
                  <c:v>46.924999999999997</c:v>
                </c:pt>
                <c:pt idx="13289">
                  <c:v>46.923000000000002</c:v>
                </c:pt>
                <c:pt idx="13290">
                  <c:v>46.923000000000002</c:v>
                </c:pt>
                <c:pt idx="13291">
                  <c:v>46.914000000000001</c:v>
                </c:pt>
                <c:pt idx="13292">
                  <c:v>46.906999999999996</c:v>
                </c:pt>
                <c:pt idx="13293">
                  <c:v>46.908000000000001</c:v>
                </c:pt>
                <c:pt idx="13294">
                  <c:v>46.896000000000001</c:v>
                </c:pt>
                <c:pt idx="13295">
                  <c:v>46.887</c:v>
                </c:pt>
                <c:pt idx="13296">
                  <c:v>46.883000000000003</c:v>
                </c:pt>
                <c:pt idx="13297">
                  <c:v>46.881</c:v>
                </c:pt>
                <c:pt idx="13298">
                  <c:v>46.883000000000003</c:v>
                </c:pt>
                <c:pt idx="13299">
                  <c:v>46.875999999999998</c:v>
                </c:pt>
                <c:pt idx="13300">
                  <c:v>46.872</c:v>
                </c:pt>
                <c:pt idx="13301">
                  <c:v>46.872</c:v>
                </c:pt>
                <c:pt idx="13302">
                  <c:v>46.860999999999997</c:v>
                </c:pt>
                <c:pt idx="13303">
                  <c:v>46.863</c:v>
                </c:pt>
                <c:pt idx="13304">
                  <c:v>46.853999999999999</c:v>
                </c:pt>
                <c:pt idx="13305">
                  <c:v>46.860999999999997</c:v>
                </c:pt>
                <c:pt idx="13306">
                  <c:v>46.845999999999997</c:v>
                </c:pt>
                <c:pt idx="13307">
                  <c:v>46.837000000000003</c:v>
                </c:pt>
                <c:pt idx="13308">
                  <c:v>46.832000000000001</c:v>
                </c:pt>
                <c:pt idx="13309">
                  <c:v>46.832000000000001</c:v>
                </c:pt>
                <c:pt idx="13310">
                  <c:v>46.83</c:v>
                </c:pt>
                <c:pt idx="13311">
                  <c:v>46.835000000000001</c:v>
                </c:pt>
                <c:pt idx="13312">
                  <c:v>46.826000000000001</c:v>
                </c:pt>
                <c:pt idx="13313">
                  <c:v>46.814999999999998</c:v>
                </c:pt>
                <c:pt idx="13314">
                  <c:v>46.81</c:v>
                </c:pt>
                <c:pt idx="13315">
                  <c:v>46.81</c:v>
                </c:pt>
                <c:pt idx="13316">
                  <c:v>46.808</c:v>
                </c:pt>
                <c:pt idx="13317">
                  <c:v>46.813000000000002</c:v>
                </c:pt>
                <c:pt idx="13318">
                  <c:v>46.8</c:v>
                </c:pt>
                <c:pt idx="13319">
                  <c:v>46.786000000000001</c:v>
                </c:pt>
                <c:pt idx="13320">
                  <c:v>46.783999999999999</c:v>
                </c:pt>
                <c:pt idx="13321">
                  <c:v>46.774999999999999</c:v>
                </c:pt>
                <c:pt idx="13322">
                  <c:v>46.771000000000001</c:v>
                </c:pt>
                <c:pt idx="13323">
                  <c:v>46.765999999999998</c:v>
                </c:pt>
                <c:pt idx="13324">
                  <c:v>46.759</c:v>
                </c:pt>
                <c:pt idx="13325">
                  <c:v>46.753</c:v>
                </c:pt>
                <c:pt idx="13326">
                  <c:v>46.750999999999998</c:v>
                </c:pt>
                <c:pt idx="13327">
                  <c:v>46.749000000000002</c:v>
                </c:pt>
                <c:pt idx="13328">
                  <c:v>46.734999999999999</c:v>
                </c:pt>
                <c:pt idx="13329">
                  <c:v>46.737000000000002</c:v>
                </c:pt>
                <c:pt idx="13330">
                  <c:v>46.725999999999999</c:v>
                </c:pt>
                <c:pt idx="13331">
                  <c:v>46.725999999999999</c:v>
                </c:pt>
                <c:pt idx="13332">
                  <c:v>46.718000000000004</c:v>
                </c:pt>
                <c:pt idx="13333">
                  <c:v>46.710999999999999</c:v>
                </c:pt>
                <c:pt idx="13334">
                  <c:v>46.704000000000001</c:v>
                </c:pt>
                <c:pt idx="13335">
                  <c:v>46.707000000000001</c:v>
                </c:pt>
                <c:pt idx="13336">
                  <c:v>46.695</c:v>
                </c:pt>
                <c:pt idx="13337">
                  <c:v>46.682000000000002</c:v>
                </c:pt>
                <c:pt idx="13338">
                  <c:v>46.685000000000002</c:v>
                </c:pt>
                <c:pt idx="13339">
                  <c:v>46.685000000000002</c:v>
                </c:pt>
                <c:pt idx="13340">
                  <c:v>46.689</c:v>
                </c:pt>
                <c:pt idx="13341">
                  <c:v>46.677999999999997</c:v>
                </c:pt>
                <c:pt idx="13342">
                  <c:v>46.683</c:v>
                </c:pt>
                <c:pt idx="13343">
                  <c:v>46.676000000000002</c:v>
                </c:pt>
                <c:pt idx="13344">
                  <c:v>46.667000000000002</c:v>
                </c:pt>
                <c:pt idx="13345">
                  <c:v>46.664999999999999</c:v>
                </c:pt>
                <c:pt idx="13346">
                  <c:v>46.655999999999999</c:v>
                </c:pt>
                <c:pt idx="13347">
                  <c:v>46.649000000000001</c:v>
                </c:pt>
                <c:pt idx="13348">
                  <c:v>46.642000000000003</c:v>
                </c:pt>
                <c:pt idx="13349">
                  <c:v>46.628999999999998</c:v>
                </c:pt>
                <c:pt idx="13350">
                  <c:v>46.637999999999998</c:v>
                </c:pt>
                <c:pt idx="13351">
                  <c:v>46.628999999999998</c:v>
                </c:pt>
                <c:pt idx="13352">
                  <c:v>46.622999999999998</c:v>
                </c:pt>
                <c:pt idx="13353">
                  <c:v>46.631</c:v>
                </c:pt>
                <c:pt idx="13354">
                  <c:v>46.625</c:v>
                </c:pt>
                <c:pt idx="13355">
                  <c:v>46.616</c:v>
                </c:pt>
                <c:pt idx="13356">
                  <c:v>46.609000000000002</c:v>
                </c:pt>
                <c:pt idx="13357">
                  <c:v>46.603000000000002</c:v>
                </c:pt>
                <c:pt idx="13358">
                  <c:v>46.595999999999997</c:v>
                </c:pt>
                <c:pt idx="13359">
                  <c:v>46.587000000000003</c:v>
                </c:pt>
                <c:pt idx="13360">
                  <c:v>46.59</c:v>
                </c:pt>
                <c:pt idx="13361">
                  <c:v>46.585000000000001</c:v>
                </c:pt>
                <c:pt idx="13362">
                  <c:v>46.58</c:v>
                </c:pt>
                <c:pt idx="13363">
                  <c:v>46.585000000000001</c:v>
                </c:pt>
                <c:pt idx="13364">
                  <c:v>46.563000000000002</c:v>
                </c:pt>
                <c:pt idx="13365">
                  <c:v>46.558</c:v>
                </c:pt>
                <c:pt idx="13366">
                  <c:v>46.558</c:v>
                </c:pt>
                <c:pt idx="13367">
                  <c:v>46.558</c:v>
                </c:pt>
                <c:pt idx="13368">
                  <c:v>46.554000000000002</c:v>
                </c:pt>
                <c:pt idx="13369">
                  <c:v>46.558</c:v>
                </c:pt>
                <c:pt idx="13370">
                  <c:v>46.546999999999997</c:v>
                </c:pt>
                <c:pt idx="13371">
                  <c:v>46.546999999999997</c:v>
                </c:pt>
                <c:pt idx="13372">
                  <c:v>46.539000000000001</c:v>
                </c:pt>
                <c:pt idx="13373">
                  <c:v>46.531999999999996</c:v>
                </c:pt>
                <c:pt idx="13374">
                  <c:v>46.521000000000001</c:v>
                </c:pt>
                <c:pt idx="13375">
                  <c:v>46.521000000000001</c:v>
                </c:pt>
                <c:pt idx="13376">
                  <c:v>46.515999999999998</c:v>
                </c:pt>
                <c:pt idx="13377">
                  <c:v>46.51</c:v>
                </c:pt>
                <c:pt idx="13378">
                  <c:v>46.505000000000003</c:v>
                </c:pt>
                <c:pt idx="13379">
                  <c:v>46.497999999999998</c:v>
                </c:pt>
                <c:pt idx="13380">
                  <c:v>46.488</c:v>
                </c:pt>
                <c:pt idx="13381">
                  <c:v>46.500999999999998</c:v>
                </c:pt>
                <c:pt idx="13382">
                  <c:v>46.487000000000002</c:v>
                </c:pt>
                <c:pt idx="13383">
                  <c:v>46.484999999999999</c:v>
                </c:pt>
                <c:pt idx="13384">
                  <c:v>46.484999999999999</c:v>
                </c:pt>
                <c:pt idx="13385">
                  <c:v>46.468000000000004</c:v>
                </c:pt>
                <c:pt idx="13386">
                  <c:v>46.466999999999999</c:v>
                </c:pt>
                <c:pt idx="13387">
                  <c:v>46.47</c:v>
                </c:pt>
                <c:pt idx="13388">
                  <c:v>46.456000000000003</c:v>
                </c:pt>
                <c:pt idx="13389">
                  <c:v>46.456000000000003</c:v>
                </c:pt>
                <c:pt idx="13390">
                  <c:v>46.448</c:v>
                </c:pt>
                <c:pt idx="13391">
                  <c:v>46.445999999999998</c:v>
                </c:pt>
                <c:pt idx="13392">
                  <c:v>46.441000000000003</c:v>
                </c:pt>
                <c:pt idx="13393">
                  <c:v>46.436</c:v>
                </c:pt>
                <c:pt idx="13394">
                  <c:v>46.427999999999997</c:v>
                </c:pt>
                <c:pt idx="13395">
                  <c:v>46.418999999999997</c:v>
                </c:pt>
                <c:pt idx="13396">
                  <c:v>46.418999999999997</c:v>
                </c:pt>
                <c:pt idx="13397">
                  <c:v>46.414000000000001</c:v>
                </c:pt>
                <c:pt idx="13398">
                  <c:v>46.418999999999997</c:v>
                </c:pt>
                <c:pt idx="13399">
                  <c:v>46.420999999999999</c:v>
                </c:pt>
                <c:pt idx="13400">
                  <c:v>46.41</c:v>
                </c:pt>
                <c:pt idx="13401">
                  <c:v>46.404000000000003</c:v>
                </c:pt>
                <c:pt idx="13402">
                  <c:v>46.404000000000003</c:v>
                </c:pt>
                <c:pt idx="13403">
                  <c:v>46.399000000000001</c:v>
                </c:pt>
                <c:pt idx="13404">
                  <c:v>46.39</c:v>
                </c:pt>
                <c:pt idx="13405">
                  <c:v>46.393999999999998</c:v>
                </c:pt>
                <c:pt idx="13406">
                  <c:v>46.384</c:v>
                </c:pt>
                <c:pt idx="13407">
                  <c:v>46.39</c:v>
                </c:pt>
                <c:pt idx="13408">
                  <c:v>46.375</c:v>
                </c:pt>
                <c:pt idx="13409">
                  <c:v>46.372</c:v>
                </c:pt>
                <c:pt idx="13410">
                  <c:v>46.372</c:v>
                </c:pt>
                <c:pt idx="13411">
                  <c:v>46.356999999999999</c:v>
                </c:pt>
                <c:pt idx="13412">
                  <c:v>46.356999999999999</c:v>
                </c:pt>
                <c:pt idx="13413">
                  <c:v>46.353000000000002</c:v>
                </c:pt>
                <c:pt idx="13414">
                  <c:v>46.353000000000002</c:v>
                </c:pt>
                <c:pt idx="13415">
                  <c:v>46.344000000000001</c:v>
                </c:pt>
                <c:pt idx="13416">
                  <c:v>46.345999999999997</c:v>
                </c:pt>
                <c:pt idx="13417">
                  <c:v>46.332999999999998</c:v>
                </c:pt>
                <c:pt idx="13418">
                  <c:v>46.337000000000003</c:v>
                </c:pt>
                <c:pt idx="13419">
                  <c:v>46.332000000000001</c:v>
                </c:pt>
                <c:pt idx="13420">
                  <c:v>46.328000000000003</c:v>
                </c:pt>
                <c:pt idx="13421">
                  <c:v>46.323999999999998</c:v>
                </c:pt>
                <c:pt idx="13422">
                  <c:v>46.313000000000002</c:v>
                </c:pt>
                <c:pt idx="13423">
                  <c:v>46.31</c:v>
                </c:pt>
                <c:pt idx="13424">
                  <c:v>46.305999999999997</c:v>
                </c:pt>
                <c:pt idx="13425">
                  <c:v>46.298999999999999</c:v>
                </c:pt>
                <c:pt idx="13426">
                  <c:v>46.295000000000002</c:v>
                </c:pt>
                <c:pt idx="13427">
                  <c:v>46.296999999999997</c:v>
                </c:pt>
                <c:pt idx="13428">
                  <c:v>46.292000000000002</c:v>
                </c:pt>
                <c:pt idx="13429">
                  <c:v>46.287999999999997</c:v>
                </c:pt>
                <c:pt idx="13430">
                  <c:v>46.286000000000001</c:v>
                </c:pt>
                <c:pt idx="13431">
                  <c:v>46.274000000000001</c:v>
                </c:pt>
                <c:pt idx="13432">
                  <c:v>46.264000000000003</c:v>
                </c:pt>
                <c:pt idx="13433">
                  <c:v>46.252000000000002</c:v>
                </c:pt>
                <c:pt idx="13434">
                  <c:v>46.244</c:v>
                </c:pt>
                <c:pt idx="13435">
                  <c:v>46.241</c:v>
                </c:pt>
                <c:pt idx="13436">
                  <c:v>46.25</c:v>
                </c:pt>
                <c:pt idx="13437">
                  <c:v>46.237000000000002</c:v>
                </c:pt>
                <c:pt idx="13438">
                  <c:v>46.247999999999998</c:v>
                </c:pt>
                <c:pt idx="13439">
                  <c:v>46.241999999999997</c:v>
                </c:pt>
                <c:pt idx="13440">
                  <c:v>46.23</c:v>
                </c:pt>
                <c:pt idx="13441">
                  <c:v>46.220999999999997</c:v>
                </c:pt>
                <c:pt idx="13442">
                  <c:v>46.222000000000001</c:v>
                </c:pt>
                <c:pt idx="13443">
                  <c:v>46.225999999999999</c:v>
                </c:pt>
                <c:pt idx="13444">
                  <c:v>46.216999999999999</c:v>
                </c:pt>
                <c:pt idx="13445">
                  <c:v>46.213000000000001</c:v>
                </c:pt>
                <c:pt idx="13446">
                  <c:v>46.201000000000001</c:v>
                </c:pt>
                <c:pt idx="13447">
                  <c:v>46.201999999999998</c:v>
                </c:pt>
                <c:pt idx="13448">
                  <c:v>46.192999999999998</c:v>
                </c:pt>
                <c:pt idx="13449">
                  <c:v>46.197000000000003</c:v>
                </c:pt>
                <c:pt idx="13450">
                  <c:v>46.197000000000003</c:v>
                </c:pt>
                <c:pt idx="13451">
                  <c:v>46.180999999999997</c:v>
                </c:pt>
                <c:pt idx="13452">
                  <c:v>46.179000000000002</c:v>
                </c:pt>
                <c:pt idx="13453">
                  <c:v>46.179000000000002</c:v>
                </c:pt>
                <c:pt idx="13454">
                  <c:v>46.173000000000002</c:v>
                </c:pt>
                <c:pt idx="13455">
                  <c:v>46.167999999999999</c:v>
                </c:pt>
                <c:pt idx="13456">
                  <c:v>46.161000000000001</c:v>
                </c:pt>
                <c:pt idx="13457">
                  <c:v>46.155000000000001</c:v>
                </c:pt>
                <c:pt idx="13458">
                  <c:v>46.156999999999996</c:v>
                </c:pt>
                <c:pt idx="13459">
                  <c:v>46.152999999999999</c:v>
                </c:pt>
                <c:pt idx="13460">
                  <c:v>46.137</c:v>
                </c:pt>
                <c:pt idx="13461">
                  <c:v>46.134999999999998</c:v>
                </c:pt>
                <c:pt idx="13462">
                  <c:v>46.131999999999998</c:v>
                </c:pt>
                <c:pt idx="13463">
                  <c:v>46.128</c:v>
                </c:pt>
                <c:pt idx="13464">
                  <c:v>46.128</c:v>
                </c:pt>
                <c:pt idx="13465">
                  <c:v>46.124000000000002</c:v>
                </c:pt>
                <c:pt idx="13466">
                  <c:v>46.113</c:v>
                </c:pt>
                <c:pt idx="13467">
                  <c:v>46.116999999999997</c:v>
                </c:pt>
                <c:pt idx="13468">
                  <c:v>46.107999999999997</c:v>
                </c:pt>
                <c:pt idx="13469">
                  <c:v>46.103999999999999</c:v>
                </c:pt>
                <c:pt idx="13470">
                  <c:v>46.106000000000002</c:v>
                </c:pt>
                <c:pt idx="13471">
                  <c:v>46.100999999999999</c:v>
                </c:pt>
                <c:pt idx="13472">
                  <c:v>46.100999999999999</c:v>
                </c:pt>
                <c:pt idx="13473">
                  <c:v>46.103000000000002</c:v>
                </c:pt>
                <c:pt idx="13474">
                  <c:v>46.084000000000003</c:v>
                </c:pt>
                <c:pt idx="13475">
                  <c:v>46.079000000000001</c:v>
                </c:pt>
                <c:pt idx="13476">
                  <c:v>46.07</c:v>
                </c:pt>
                <c:pt idx="13477">
                  <c:v>46.07</c:v>
                </c:pt>
                <c:pt idx="13478">
                  <c:v>46.055</c:v>
                </c:pt>
                <c:pt idx="13479">
                  <c:v>46.052</c:v>
                </c:pt>
                <c:pt idx="13480">
                  <c:v>46.055</c:v>
                </c:pt>
                <c:pt idx="13481">
                  <c:v>46.043999999999997</c:v>
                </c:pt>
                <c:pt idx="13482">
                  <c:v>46.036999999999999</c:v>
                </c:pt>
                <c:pt idx="13483">
                  <c:v>46.033999999999999</c:v>
                </c:pt>
                <c:pt idx="13484">
                  <c:v>46.03</c:v>
                </c:pt>
                <c:pt idx="13485">
                  <c:v>46.018999999999998</c:v>
                </c:pt>
                <c:pt idx="13486">
                  <c:v>46.017000000000003</c:v>
                </c:pt>
                <c:pt idx="13487">
                  <c:v>46.01</c:v>
                </c:pt>
                <c:pt idx="13488">
                  <c:v>46.012</c:v>
                </c:pt>
                <c:pt idx="13489">
                  <c:v>46.008000000000003</c:v>
                </c:pt>
                <c:pt idx="13490">
                  <c:v>46.003</c:v>
                </c:pt>
                <c:pt idx="13491">
                  <c:v>46.003999999999998</c:v>
                </c:pt>
                <c:pt idx="13492">
                  <c:v>45.999000000000002</c:v>
                </c:pt>
                <c:pt idx="13493">
                  <c:v>45.99</c:v>
                </c:pt>
                <c:pt idx="13494">
                  <c:v>45.99</c:v>
                </c:pt>
                <c:pt idx="13495">
                  <c:v>45.982999999999997</c:v>
                </c:pt>
                <c:pt idx="13496">
                  <c:v>45.973999999999997</c:v>
                </c:pt>
                <c:pt idx="13497">
                  <c:v>45.972000000000001</c:v>
                </c:pt>
                <c:pt idx="13498">
                  <c:v>45.972000000000001</c:v>
                </c:pt>
                <c:pt idx="13499">
                  <c:v>45.959000000000003</c:v>
                </c:pt>
                <c:pt idx="13500">
                  <c:v>45.954000000000001</c:v>
                </c:pt>
                <c:pt idx="13501">
                  <c:v>45.954999999999998</c:v>
                </c:pt>
                <c:pt idx="13502">
                  <c:v>45.948</c:v>
                </c:pt>
                <c:pt idx="13503">
                  <c:v>45.942999999999998</c:v>
                </c:pt>
                <c:pt idx="13504">
                  <c:v>45.936999999999998</c:v>
                </c:pt>
                <c:pt idx="13505">
                  <c:v>45.926000000000002</c:v>
                </c:pt>
                <c:pt idx="13506">
                  <c:v>45.932000000000002</c:v>
                </c:pt>
                <c:pt idx="13507">
                  <c:v>45.93</c:v>
                </c:pt>
                <c:pt idx="13508">
                  <c:v>45.932000000000002</c:v>
                </c:pt>
                <c:pt idx="13509">
                  <c:v>45.927999999999997</c:v>
                </c:pt>
                <c:pt idx="13510">
                  <c:v>45.920999999999999</c:v>
                </c:pt>
                <c:pt idx="13511">
                  <c:v>45.924999999999997</c:v>
                </c:pt>
                <c:pt idx="13512">
                  <c:v>45.924999999999997</c:v>
                </c:pt>
                <c:pt idx="13513">
                  <c:v>45.914000000000001</c:v>
                </c:pt>
                <c:pt idx="13514">
                  <c:v>45.896999999999998</c:v>
                </c:pt>
                <c:pt idx="13515">
                  <c:v>45.896000000000001</c:v>
                </c:pt>
                <c:pt idx="13516">
                  <c:v>45.896000000000001</c:v>
                </c:pt>
                <c:pt idx="13517">
                  <c:v>45.896000000000001</c:v>
                </c:pt>
                <c:pt idx="13518">
                  <c:v>45.892000000000003</c:v>
                </c:pt>
                <c:pt idx="13519">
                  <c:v>45.881</c:v>
                </c:pt>
                <c:pt idx="13520">
                  <c:v>45.877000000000002</c:v>
                </c:pt>
                <c:pt idx="13521">
                  <c:v>45.87</c:v>
                </c:pt>
                <c:pt idx="13522">
                  <c:v>45.863</c:v>
                </c:pt>
                <c:pt idx="13523">
                  <c:v>45.857999999999997</c:v>
                </c:pt>
                <c:pt idx="13524">
                  <c:v>45.851999999999997</c:v>
                </c:pt>
                <c:pt idx="13525">
                  <c:v>45.844999999999999</c:v>
                </c:pt>
                <c:pt idx="13526">
                  <c:v>45.843000000000004</c:v>
                </c:pt>
                <c:pt idx="13527">
                  <c:v>45.834000000000003</c:v>
                </c:pt>
                <c:pt idx="13528">
                  <c:v>45.829000000000001</c:v>
                </c:pt>
                <c:pt idx="13529">
                  <c:v>45.826999999999998</c:v>
                </c:pt>
                <c:pt idx="13530">
                  <c:v>45.826999999999998</c:v>
                </c:pt>
                <c:pt idx="13531">
                  <c:v>45.829000000000001</c:v>
                </c:pt>
                <c:pt idx="13532">
                  <c:v>45.825000000000003</c:v>
                </c:pt>
                <c:pt idx="13533">
                  <c:v>45.826999999999998</c:v>
                </c:pt>
                <c:pt idx="13534">
                  <c:v>45.808999999999997</c:v>
                </c:pt>
                <c:pt idx="13535">
                  <c:v>45.801000000000002</c:v>
                </c:pt>
                <c:pt idx="13536">
                  <c:v>45.801000000000002</c:v>
                </c:pt>
                <c:pt idx="13537">
                  <c:v>45.789000000000001</c:v>
                </c:pt>
                <c:pt idx="13538">
                  <c:v>45.783000000000001</c:v>
                </c:pt>
                <c:pt idx="13539">
                  <c:v>45.78</c:v>
                </c:pt>
                <c:pt idx="13540">
                  <c:v>45.783000000000001</c:v>
                </c:pt>
                <c:pt idx="13541">
                  <c:v>45.771000000000001</c:v>
                </c:pt>
                <c:pt idx="13542">
                  <c:v>45.771999999999998</c:v>
                </c:pt>
                <c:pt idx="13543">
                  <c:v>45.771999999999998</c:v>
                </c:pt>
                <c:pt idx="13544">
                  <c:v>45.765000000000001</c:v>
                </c:pt>
                <c:pt idx="13545">
                  <c:v>45.761000000000003</c:v>
                </c:pt>
                <c:pt idx="13546">
                  <c:v>45.76</c:v>
                </c:pt>
                <c:pt idx="13547">
                  <c:v>45.756</c:v>
                </c:pt>
                <c:pt idx="13548">
                  <c:v>45.747</c:v>
                </c:pt>
                <c:pt idx="13549">
                  <c:v>45.744999999999997</c:v>
                </c:pt>
                <c:pt idx="13550">
                  <c:v>45.738</c:v>
                </c:pt>
                <c:pt idx="13551">
                  <c:v>45.74</c:v>
                </c:pt>
                <c:pt idx="13552">
                  <c:v>45.735999999999997</c:v>
                </c:pt>
                <c:pt idx="13553">
                  <c:v>45.728999999999999</c:v>
                </c:pt>
                <c:pt idx="13554">
                  <c:v>45.725000000000001</c:v>
                </c:pt>
                <c:pt idx="13555">
                  <c:v>45.718000000000004</c:v>
                </c:pt>
                <c:pt idx="13556">
                  <c:v>45.713000000000001</c:v>
                </c:pt>
                <c:pt idx="13557">
                  <c:v>45.707000000000001</c:v>
                </c:pt>
                <c:pt idx="13558">
                  <c:v>45.7</c:v>
                </c:pt>
                <c:pt idx="13559">
                  <c:v>45.701999999999998</c:v>
                </c:pt>
                <c:pt idx="13560">
                  <c:v>45.695999999999998</c:v>
                </c:pt>
                <c:pt idx="13561">
                  <c:v>45.704000000000001</c:v>
                </c:pt>
                <c:pt idx="13562">
                  <c:v>45.695</c:v>
                </c:pt>
                <c:pt idx="13563">
                  <c:v>45.692999999999998</c:v>
                </c:pt>
                <c:pt idx="13564">
                  <c:v>45.683999999999997</c:v>
                </c:pt>
                <c:pt idx="13565">
                  <c:v>45.677999999999997</c:v>
                </c:pt>
                <c:pt idx="13566">
                  <c:v>45.682000000000002</c:v>
                </c:pt>
                <c:pt idx="13567">
                  <c:v>45.668999999999997</c:v>
                </c:pt>
                <c:pt idx="13568">
                  <c:v>45.664000000000001</c:v>
                </c:pt>
                <c:pt idx="13569">
                  <c:v>45.66</c:v>
                </c:pt>
                <c:pt idx="13570">
                  <c:v>45.66</c:v>
                </c:pt>
                <c:pt idx="13571">
                  <c:v>45.658000000000001</c:v>
                </c:pt>
                <c:pt idx="13572">
                  <c:v>45.652999999999999</c:v>
                </c:pt>
                <c:pt idx="13573">
                  <c:v>45.648000000000003</c:v>
                </c:pt>
                <c:pt idx="13574">
                  <c:v>45.642000000000003</c:v>
                </c:pt>
                <c:pt idx="13575">
                  <c:v>45.624000000000002</c:v>
                </c:pt>
                <c:pt idx="13576">
                  <c:v>45.628999999999998</c:v>
                </c:pt>
                <c:pt idx="13577">
                  <c:v>45.631</c:v>
                </c:pt>
                <c:pt idx="13578">
                  <c:v>45.62</c:v>
                </c:pt>
                <c:pt idx="13579">
                  <c:v>45.625999999999998</c:v>
                </c:pt>
                <c:pt idx="13580">
                  <c:v>45.619</c:v>
                </c:pt>
                <c:pt idx="13581">
                  <c:v>45.62</c:v>
                </c:pt>
                <c:pt idx="13582">
                  <c:v>45.615000000000002</c:v>
                </c:pt>
                <c:pt idx="13583">
                  <c:v>45.603999999999999</c:v>
                </c:pt>
                <c:pt idx="13584">
                  <c:v>45.601999999999997</c:v>
                </c:pt>
                <c:pt idx="13585">
                  <c:v>45.597000000000001</c:v>
                </c:pt>
                <c:pt idx="13586">
                  <c:v>45.591000000000001</c:v>
                </c:pt>
                <c:pt idx="13587">
                  <c:v>45.591000000000001</c:v>
                </c:pt>
                <c:pt idx="13588">
                  <c:v>45.585999999999999</c:v>
                </c:pt>
                <c:pt idx="13589">
                  <c:v>45.584000000000003</c:v>
                </c:pt>
                <c:pt idx="13590">
                  <c:v>45.581000000000003</c:v>
                </c:pt>
                <c:pt idx="13591">
                  <c:v>45.567999999999998</c:v>
                </c:pt>
                <c:pt idx="13592">
                  <c:v>45.564</c:v>
                </c:pt>
                <c:pt idx="13593">
                  <c:v>45.558999999999997</c:v>
                </c:pt>
                <c:pt idx="13594">
                  <c:v>45.563000000000002</c:v>
                </c:pt>
                <c:pt idx="13595">
                  <c:v>45.561</c:v>
                </c:pt>
                <c:pt idx="13596">
                  <c:v>45.555</c:v>
                </c:pt>
                <c:pt idx="13597">
                  <c:v>45.543999999999997</c:v>
                </c:pt>
                <c:pt idx="13598">
                  <c:v>45.539000000000001</c:v>
                </c:pt>
                <c:pt idx="13599">
                  <c:v>45.53</c:v>
                </c:pt>
                <c:pt idx="13600">
                  <c:v>45.526000000000003</c:v>
                </c:pt>
                <c:pt idx="13601">
                  <c:v>45.524999999999999</c:v>
                </c:pt>
                <c:pt idx="13602">
                  <c:v>45.53</c:v>
                </c:pt>
                <c:pt idx="13603">
                  <c:v>45.523000000000003</c:v>
                </c:pt>
                <c:pt idx="13604">
                  <c:v>45.518999999999998</c:v>
                </c:pt>
                <c:pt idx="13605">
                  <c:v>45.508000000000003</c:v>
                </c:pt>
                <c:pt idx="13606">
                  <c:v>45.503</c:v>
                </c:pt>
                <c:pt idx="13607">
                  <c:v>45.497</c:v>
                </c:pt>
                <c:pt idx="13608">
                  <c:v>45.497</c:v>
                </c:pt>
                <c:pt idx="13609">
                  <c:v>45.487000000000002</c:v>
                </c:pt>
                <c:pt idx="13610">
                  <c:v>45.484999999999999</c:v>
                </c:pt>
                <c:pt idx="13611">
                  <c:v>45.48</c:v>
                </c:pt>
                <c:pt idx="13612">
                  <c:v>45.478000000000002</c:v>
                </c:pt>
                <c:pt idx="13613">
                  <c:v>45.47</c:v>
                </c:pt>
                <c:pt idx="13614">
                  <c:v>45.465000000000003</c:v>
                </c:pt>
                <c:pt idx="13615">
                  <c:v>45.460999999999999</c:v>
                </c:pt>
                <c:pt idx="13616">
                  <c:v>45.465000000000003</c:v>
                </c:pt>
                <c:pt idx="13617">
                  <c:v>45.451000000000001</c:v>
                </c:pt>
                <c:pt idx="13618">
                  <c:v>45.456000000000003</c:v>
                </c:pt>
                <c:pt idx="13619">
                  <c:v>45.454000000000001</c:v>
                </c:pt>
                <c:pt idx="13620">
                  <c:v>45.447000000000003</c:v>
                </c:pt>
                <c:pt idx="13621">
                  <c:v>45.44</c:v>
                </c:pt>
                <c:pt idx="13622">
                  <c:v>45.433999999999997</c:v>
                </c:pt>
                <c:pt idx="13623">
                  <c:v>45.44</c:v>
                </c:pt>
                <c:pt idx="13624">
                  <c:v>45.433999999999997</c:v>
                </c:pt>
                <c:pt idx="13625">
                  <c:v>45.429000000000002</c:v>
                </c:pt>
                <c:pt idx="13626">
                  <c:v>45.424999999999997</c:v>
                </c:pt>
                <c:pt idx="13627">
                  <c:v>45.429000000000002</c:v>
                </c:pt>
                <c:pt idx="13628">
                  <c:v>45.424999999999997</c:v>
                </c:pt>
                <c:pt idx="13629">
                  <c:v>45.406999999999996</c:v>
                </c:pt>
                <c:pt idx="13630">
                  <c:v>45.414999999999999</c:v>
                </c:pt>
                <c:pt idx="13631">
                  <c:v>45.406999999999996</c:v>
                </c:pt>
                <c:pt idx="13632">
                  <c:v>45.406999999999996</c:v>
                </c:pt>
                <c:pt idx="13633">
                  <c:v>45.393000000000001</c:v>
                </c:pt>
                <c:pt idx="13634">
                  <c:v>45.389000000000003</c:v>
                </c:pt>
                <c:pt idx="13635">
                  <c:v>45.389000000000003</c:v>
                </c:pt>
                <c:pt idx="13636">
                  <c:v>45.386000000000003</c:v>
                </c:pt>
                <c:pt idx="13637">
                  <c:v>45.384</c:v>
                </c:pt>
                <c:pt idx="13638">
                  <c:v>45.381999999999998</c:v>
                </c:pt>
                <c:pt idx="13639">
                  <c:v>45.375</c:v>
                </c:pt>
                <c:pt idx="13640">
                  <c:v>45.363999999999997</c:v>
                </c:pt>
                <c:pt idx="13641">
                  <c:v>45.368000000000002</c:v>
                </c:pt>
                <c:pt idx="13642">
                  <c:v>45.353000000000002</c:v>
                </c:pt>
                <c:pt idx="13643">
                  <c:v>45.347999999999999</c:v>
                </c:pt>
                <c:pt idx="13644">
                  <c:v>45.35</c:v>
                </c:pt>
                <c:pt idx="13645">
                  <c:v>45.347999999999999</c:v>
                </c:pt>
                <c:pt idx="13646">
                  <c:v>45.335000000000001</c:v>
                </c:pt>
                <c:pt idx="13647">
                  <c:v>45.332000000000001</c:v>
                </c:pt>
                <c:pt idx="13648">
                  <c:v>45.331000000000003</c:v>
                </c:pt>
                <c:pt idx="13649">
                  <c:v>45.322000000000003</c:v>
                </c:pt>
                <c:pt idx="13650">
                  <c:v>45.317</c:v>
                </c:pt>
                <c:pt idx="13651">
                  <c:v>45.313000000000002</c:v>
                </c:pt>
                <c:pt idx="13652">
                  <c:v>45.313000000000002</c:v>
                </c:pt>
                <c:pt idx="13653">
                  <c:v>45.31</c:v>
                </c:pt>
                <c:pt idx="13654">
                  <c:v>45.298999999999999</c:v>
                </c:pt>
                <c:pt idx="13655">
                  <c:v>45.298999999999999</c:v>
                </c:pt>
                <c:pt idx="13656">
                  <c:v>45.287999999999997</c:v>
                </c:pt>
                <c:pt idx="13657">
                  <c:v>45.286000000000001</c:v>
                </c:pt>
                <c:pt idx="13658">
                  <c:v>45.287999999999997</c:v>
                </c:pt>
                <c:pt idx="13659">
                  <c:v>45.280999999999999</c:v>
                </c:pt>
                <c:pt idx="13660">
                  <c:v>45.279000000000003</c:v>
                </c:pt>
                <c:pt idx="13661">
                  <c:v>45.271999999999998</c:v>
                </c:pt>
                <c:pt idx="13662">
                  <c:v>45.267000000000003</c:v>
                </c:pt>
                <c:pt idx="13663">
                  <c:v>45.265000000000001</c:v>
                </c:pt>
                <c:pt idx="13664">
                  <c:v>45.252000000000002</c:v>
                </c:pt>
                <c:pt idx="13665">
                  <c:v>45.256</c:v>
                </c:pt>
                <c:pt idx="13666">
                  <c:v>45.25</c:v>
                </c:pt>
                <c:pt idx="13667">
                  <c:v>45.243000000000002</c:v>
                </c:pt>
                <c:pt idx="13668">
                  <c:v>45.244999999999997</c:v>
                </c:pt>
                <c:pt idx="13669">
                  <c:v>45.243000000000002</c:v>
                </c:pt>
                <c:pt idx="13670">
                  <c:v>45.231999999999999</c:v>
                </c:pt>
                <c:pt idx="13671">
                  <c:v>45.234000000000002</c:v>
                </c:pt>
                <c:pt idx="13672">
                  <c:v>45.225000000000001</c:v>
                </c:pt>
                <c:pt idx="13673">
                  <c:v>45.207000000000001</c:v>
                </c:pt>
                <c:pt idx="13674">
                  <c:v>45.209000000000003</c:v>
                </c:pt>
                <c:pt idx="13675">
                  <c:v>45.209000000000003</c:v>
                </c:pt>
                <c:pt idx="13676">
                  <c:v>45.194000000000003</c:v>
                </c:pt>
                <c:pt idx="13677">
                  <c:v>45.198</c:v>
                </c:pt>
                <c:pt idx="13678">
                  <c:v>45.191000000000003</c:v>
                </c:pt>
                <c:pt idx="13679">
                  <c:v>45.189</c:v>
                </c:pt>
                <c:pt idx="13680">
                  <c:v>45.183999999999997</c:v>
                </c:pt>
                <c:pt idx="13681">
                  <c:v>45.191000000000003</c:v>
                </c:pt>
                <c:pt idx="13682">
                  <c:v>45.192999999999998</c:v>
                </c:pt>
                <c:pt idx="13683">
                  <c:v>45.183999999999997</c:v>
                </c:pt>
                <c:pt idx="13684">
                  <c:v>45.182000000000002</c:v>
                </c:pt>
                <c:pt idx="13685">
                  <c:v>45.173000000000002</c:v>
                </c:pt>
                <c:pt idx="13686">
                  <c:v>45.173000000000002</c:v>
                </c:pt>
                <c:pt idx="13687">
                  <c:v>45.164000000000001</c:v>
                </c:pt>
                <c:pt idx="13688">
                  <c:v>45.146000000000001</c:v>
                </c:pt>
                <c:pt idx="13689">
                  <c:v>45.151000000000003</c:v>
                </c:pt>
                <c:pt idx="13690">
                  <c:v>45.151000000000003</c:v>
                </c:pt>
                <c:pt idx="13691">
                  <c:v>45.143999999999998</c:v>
                </c:pt>
                <c:pt idx="13692">
                  <c:v>45.143999999999998</c:v>
                </c:pt>
                <c:pt idx="13693">
                  <c:v>45.143999999999998</c:v>
                </c:pt>
                <c:pt idx="13694">
                  <c:v>45.140999999999998</c:v>
                </c:pt>
                <c:pt idx="13695">
                  <c:v>45.137</c:v>
                </c:pt>
                <c:pt idx="13696">
                  <c:v>45.134999999999998</c:v>
                </c:pt>
                <c:pt idx="13697">
                  <c:v>45.131999999999998</c:v>
                </c:pt>
                <c:pt idx="13698">
                  <c:v>45.140999999999998</c:v>
                </c:pt>
                <c:pt idx="13699">
                  <c:v>45.116999999999997</c:v>
                </c:pt>
                <c:pt idx="13700">
                  <c:v>45.11</c:v>
                </c:pt>
                <c:pt idx="13701">
                  <c:v>45.104999999999997</c:v>
                </c:pt>
                <c:pt idx="13702">
                  <c:v>45.104999999999997</c:v>
                </c:pt>
                <c:pt idx="13703">
                  <c:v>45.091999999999999</c:v>
                </c:pt>
                <c:pt idx="13704">
                  <c:v>45.085999999999999</c:v>
                </c:pt>
                <c:pt idx="13705">
                  <c:v>45.079000000000001</c:v>
                </c:pt>
                <c:pt idx="13706">
                  <c:v>45.085000000000001</c:v>
                </c:pt>
                <c:pt idx="13707">
                  <c:v>45.082999999999998</c:v>
                </c:pt>
                <c:pt idx="13708">
                  <c:v>45.088000000000001</c:v>
                </c:pt>
                <c:pt idx="13709">
                  <c:v>45.073999999999998</c:v>
                </c:pt>
                <c:pt idx="13710">
                  <c:v>45.069000000000003</c:v>
                </c:pt>
                <c:pt idx="13711">
                  <c:v>45.07</c:v>
                </c:pt>
                <c:pt idx="13712">
                  <c:v>45.06</c:v>
                </c:pt>
                <c:pt idx="13713">
                  <c:v>45.064999999999998</c:v>
                </c:pt>
                <c:pt idx="13714">
                  <c:v>45.067</c:v>
                </c:pt>
                <c:pt idx="13715">
                  <c:v>45.061</c:v>
                </c:pt>
                <c:pt idx="13716">
                  <c:v>45.051000000000002</c:v>
                </c:pt>
                <c:pt idx="13717">
                  <c:v>45.042000000000002</c:v>
                </c:pt>
                <c:pt idx="13718">
                  <c:v>45.04</c:v>
                </c:pt>
                <c:pt idx="13719">
                  <c:v>45.04</c:v>
                </c:pt>
                <c:pt idx="13720">
                  <c:v>45.030999999999999</c:v>
                </c:pt>
                <c:pt idx="13721">
                  <c:v>45.04</c:v>
                </c:pt>
                <c:pt idx="13722">
                  <c:v>45.033000000000001</c:v>
                </c:pt>
                <c:pt idx="13723">
                  <c:v>45.015999999999998</c:v>
                </c:pt>
                <c:pt idx="13724">
                  <c:v>45.018000000000001</c:v>
                </c:pt>
                <c:pt idx="13725">
                  <c:v>45.018000000000001</c:v>
                </c:pt>
                <c:pt idx="13726">
                  <c:v>45.006999999999998</c:v>
                </c:pt>
                <c:pt idx="13727">
                  <c:v>45</c:v>
                </c:pt>
                <c:pt idx="13728">
                  <c:v>44.993000000000002</c:v>
                </c:pt>
                <c:pt idx="13729">
                  <c:v>44.988</c:v>
                </c:pt>
                <c:pt idx="13730">
                  <c:v>44.993000000000002</c:v>
                </c:pt>
                <c:pt idx="13731">
                  <c:v>44.981999999999999</c:v>
                </c:pt>
                <c:pt idx="13732">
                  <c:v>44.981999999999999</c:v>
                </c:pt>
                <c:pt idx="13733">
                  <c:v>44.972000000000001</c:v>
                </c:pt>
                <c:pt idx="13734">
                  <c:v>44.968000000000004</c:v>
                </c:pt>
                <c:pt idx="13735">
                  <c:v>44.959000000000003</c:v>
                </c:pt>
                <c:pt idx="13736">
                  <c:v>44.959000000000003</c:v>
                </c:pt>
                <c:pt idx="13737">
                  <c:v>44.963999999999999</c:v>
                </c:pt>
                <c:pt idx="13738">
                  <c:v>44.963000000000001</c:v>
                </c:pt>
                <c:pt idx="13739">
                  <c:v>44.960999999999999</c:v>
                </c:pt>
                <c:pt idx="13740">
                  <c:v>44.960999999999999</c:v>
                </c:pt>
                <c:pt idx="13741">
                  <c:v>44.948</c:v>
                </c:pt>
                <c:pt idx="13742">
                  <c:v>44.932000000000002</c:v>
                </c:pt>
                <c:pt idx="13743">
                  <c:v>44.936</c:v>
                </c:pt>
                <c:pt idx="13744">
                  <c:v>44.932000000000002</c:v>
                </c:pt>
                <c:pt idx="13745">
                  <c:v>44.920999999999999</c:v>
                </c:pt>
                <c:pt idx="13746">
                  <c:v>44.924999999999997</c:v>
                </c:pt>
                <c:pt idx="13747">
                  <c:v>44.915999999999997</c:v>
                </c:pt>
                <c:pt idx="13748">
                  <c:v>44.918999999999997</c:v>
                </c:pt>
                <c:pt idx="13749">
                  <c:v>44.920999999999999</c:v>
                </c:pt>
                <c:pt idx="13750">
                  <c:v>44.906999999999996</c:v>
                </c:pt>
                <c:pt idx="13751">
                  <c:v>44.902000000000001</c:v>
                </c:pt>
                <c:pt idx="13752">
                  <c:v>44.896000000000001</c:v>
                </c:pt>
                <c:pt idx="13753">
                  <c:v>44.9</c:v>
                </c:pt>
                <c:pt idx="13754">
                  <c:v>44.887</c:v>
                </c:pt>
                <c:pt idx="13755">
                  <c:v>44.884999999999998</c:v>
                </c:pt>
                <c:pt idx="13756">
                  <c:v>44.88</c:v>
                </c:pt>
                <c:pt idx="13757">
                  <c:v>44.869</c:v>
                </c:pt>
                <c:pt idx="13758">
                  <c:v>44.868000000000002</c:v>
                </c:pt>
                <c:pt idx="13759">
                  <c:v>44.862000000000002</c:v>
                </c:pt>
                <c:pt idx="13760">
                  <c:v>44.862000000000002</c:v>
                </c:pt>
                <c:pt idx="13761">
                  <c:v>44.863999999999997</c:v>
                </c:pt>
                <c:pt idx="13762">
                  <c:v>44.854999999999997</c:v>
                </c:pt>
                <c:pt idx="13763">
                  <c:v>44.850999999999999</c:v>
                </c:pt>
                <c:pt idx="13764">
                  <c:v>44.853000000000002</c:v>
                </c:pt>
                <c:pt idx="13765">
                  <c:v>44.841999999999999</c:v>
                </c:pt>
                <c:pt idx="13766">
                  <c:v>44.845999999999997</c:v>
                </c:pt>
                <c:pt idx="13767">
                  <c:v>44.838999999999999</c:v>
                </c:pt>
                <c:pt idx="13768">
                  <c:v>44.826000000000001</c:v>
                </c:pt>
                <c:pt idx="13769">
                  <c:v>44.814999999999998</c:v>
                </c:pt>
                <c:pt idx="13770">
                  <c:v>44.817</c:v>
                </c:pt>
                <c:pt idx="13771">
                  <c:v>44.823</c:v>
                </c:pt>
                <c:pt idx="13772">
                  <c:v>44.817</c:v>
                </c:pt>
                <c:pt idx="13773">
                  <c:v>44.81</c:v>
                </c:pt>
                <c:pt idx="13774">
                  <c:v>44.808</c:v>
                </c:pt>
                <c:pt idx="13775">
                  <c:v>44.795999999999999</c:v>
                </c:pt>
                <c:pt idx="13776">
                  <c:v>44.792000000000002</c:v>
                </c:pt>
                <c:pt idx="13777">
                  <c:v>44.795999999999999</c:v>
                </c:pt>
                <c:pt idx="13778">
                  <c:v>44.79</c:v>
                </c:pt>
                <c:pt idx="13779">
                  <c:v>44.784999999999997</c:v>
                </c:pt>
                <c:pt idx="13780">
                  <c:v>44.78</c:v>
                </c:pt>
                <c:pt idx="13781">
                  <c:v>44.777999999999999</c:v>
                </c:pt>
                <c:pt idx="13782">
                  <c:v>44.767000000000003</c:v>
                </c:pt>
                <c:pt idx="13783">
                  <c:v>44.768999999999998</c:v>
                </c:pt>
                <c:pt idx="13784">
                  <c:v>44.768999999999998</c:v>
                </c:pt>
                <c:pt idx="13785">
                  <c:v>44.771000000000001</c:v>
                </c:pt>
                <c:pt idx="13786">
                  <c:v>44.758000000000003</c:v>
                </c:pt>
                <c:pt idx="13787">
                  <c:v>44.753</c:v>
                </c:pt>
                <c:pt idx="13788">
                  <c:v>44.746000000000002</c:v>
                </c:pt>
                <c:pt idx="13789">
                  <c:v>44.750999999999998</c:v>
                </c:pt>
                <c:pt idx="13790">
                  <c:v>44.747999999999998</c:v>
                </c:pt>
                <c:pt idx="13791">
                  <c:v>44.749000000000002</c:v>
                </c:pt>
                <c:pt idx="13792">
                  <c:v>44.74</c:v>
                </c:pt>
                <c:pt idx="13793">
                  <c:v>44.738999999999997</c:v>
                </c:pt>
                <c:pt idx="13794">
                  <c:v>44.731000000000002</c:v>
                </c:pt>
                <c:pt idx="13795">
                  <c:v>44.728000000000002</c:v>
                </c:pt>
                <c:pt idx="13796">
                  <c:v>44.725999999999999</c:v>
                </c:pt>
                <c:pt idx="13797">
                  <c:v>44.723999999999997</c:v>
                </c:pt>
                <c:pt idx="13798">
                  <c:v>44.716999999999999</c:v>
                </c:pt>
                <c:pt idx="13799">
                  <c:v>44.704000000000001</c:v>
                </c:pt>
                <c:pt idx="13800">
                  <c:v>44.703000000000003</c:v>
                </c:pt>
                <c:pt idx="13801">
                  <c:v>44.694000000000003</c:v>
                </c:pt>
                <c:pt idx="13802">
                  <c:v>44.694000000000003</c:v>
                </c:pt>
                <c:pt idx="13803">
                  <c:v>44.692</c:v>
                </c:pt>
                <c:pt idx="13804">
                  <c:v>44.69</c:v>
                </c:pt>
                <c:pt idx="13805">
                  <c:v>44.689</c:v>
                </c:pt>
                <c:pt idx="13806">
                  <c:v>44.677999999999997</c:v>
                </c:pt>
                <c:pt idx="13807">
                  <c:v>44.677999999999997</c:v>
                </c:pt>
                <c:pt idx="13808">
                  <c:v>44.667000000000002</c:v>
                </c:pt>
                <c:pt idx="13809">
                  <c:v>44.662999999999997</c:v>
                </c:pt>
                <c:pt idx="13810">
                  <c:v>44.654000000000003</c:v>
                </c:pt>
                <c:pt idx="13811">
                  <c:v>44.637999999999998</c:v>
                </c:pt>
                <c:pt idx="13812">
                  <c:v>44.642000000000003</c:v>
                </c:pt>
                <c:pt idx="13813">
                  <c:v>44.636000000000003</c:v>
                </c:pt>
                <c:pt idx="13814">
                  <c:v>44.642000000000003</c:v>
                </c:pt>
                <c:pt idx="13815">
                  <c:v>44.637999999999998</c:v>
                </c:pt>
                <c:pt idx="13816">
                  <c:v>44.631</c:v>
                </c:pt>
                <c:pt idx="13817">
                  <c:v>44.628</c:v>
                </c:pt>
                <c:pt idx="13818">
                  <c:v>44.62</c:v>
                </c:pt>
                <c:pt idx="13819">
                  <c:v>44.624000000000002</c:v>
                </c:pt>
                <c:pt idx="13820">
                  <c:v>44.619</c:v>
                </c:pt>
                <c:pt idx="13821">
                  <c:v>44.613</c:v>
                </c:pt>
                <c:pt idx="13822">
                  <c:v>44.612000000000002</c:v>
                </c:pt>
                <c:pt idx="13823">
                  <c:v>44.606000000000002</c:v>
                </c:pt>
                <c:pt idx="13824">
                  <c:v>44.606000000000002</c:v>
                </c:pt>
                <c:pt idx="13825">
                  <c:v>44.598999999999997</c:v>
                </c:pt>
                <c:pt idx="13826">
                  <c:v>44.594000000000001</c:v>
                </c:pt>
                <c:pt idx="13827">
                  <c:v>44.591999999999999</c:v>
                </c:pt>
                <c:pt idx="13828">
                  <c:v>44.59</c:v>
                </c:pt>
                <c:pt idx="13829">
                  <c:v>44.581000000000003</c:v>
                </c:pt>
                <c:pt idx="13830">
                  <c:v>44.578000000000003</c:v>
                </c:pt>
                <c:pt idx="13831">
                  <c:v>44.572000000000003</c:v>
                </c:pt>
                <c:pt idx="13832">
                  <c:v>44.567</c:v>
                </c:pt>
                <c:pt idx="13833">
                  <c:v>44.56</c:v>
                </c:pt>
                <c:pt idx="13834">
                  <c:v>44.554000000000002</c:v>
                </c:pt>
                <c:pt idx="13835">
                  <c:v>44.551000000000002</c:v>
                </c:pt>
                <c:pt idx="13836">
                  <c:v>44.548999999999999</c:v>
                </c:pt>
                <c:pt idx="13837">
                  <c:v>44.552999999999997</c:v>
                </c:pt>
                <c:pt idx="13838">
                  <c:v>44.548999999999999</c:v>
                </c:pt>
                <c:pt idx="13839">
                  <c:v>44.552999999999997</c:v>
                </c:pt>
                <c:pt idx="13840">
                  <c:v>44.543999999999997</c:v>
                </c:pt>
                <c:pt idx="13841">
                  <c:v>44.537999999999997</c:v>
                </c:pt>
                <c:pt idx="13842">
                  <c:v>44.542000000000002</c:v>
                </c:pt>
                <c:pt idx="13843">
                  <c:v>44.534999999999997</c:v>
                </c:pt>
                <c:pt idx="13844">
                  <c:v>44.530999999999999</c:v>
                </c:pt>
                <c:pt idx="13845">
                  <c:v>44.524000000000001</c:v>
                </c:pt>
                <c:pt idx="13846">
                  <c:v>44.512999999999998</c:v>
                </c:pt>
                <c:pt idx="13847">
                  <c:v>44.506</c:v>
                </c:pt>
                <c:pt idx="13848">
                  <c:v>44.51</c:v>
                </c:pt>
                <c:pt idx="13849">
                  <c:v>44.503</c:v>
                </c:pt>
                <c:pt idx="13850">
                  <c:v>44.494</c:v>
                </c:pt>
                <c:pt idx="13851">
                  <c:v>44.496000000000002</c:v>
                </c:pt>
                <c:pt idx="13852">
                  <c:v>44.491999999999997</c:v>
                </c:pt>
                <c:pt idx="13853">
                  <c:v>44.487000000000002</c:v>
                </c:pt>
                <c:pt idx="13854">
                  <c:v>44.478000000000002</c:v>
                </c:pt>
                <c:pt idx="13855">
                  <c:v>44.481000000000002</c:v>
                </c:pt>
                <c:pt idx="13856">
                  <c:v>44.475999999999999</c:v>
                </c:pt>
                <c:pt idx="13857">
                  <c:v>44.473999999999997</c:v>
                </c:pt>
                <c:pt idx="13858">
                  <c:v>44.470999999999997</c:v>
                </c:pt>
                <c:pt idx="13859">
                  <c:v>44.46</c:v>
                </c:pt>
                <c:pt idx="13860">
                  <c:v>44.46</c:v>
                </c:pt>
                <c:pt idx="13861">
                  <c:v>44.456000000000003</c:v>
                </c:pt>
                <c:pt idx="13862">
                  <c:v>44.457999999999998</c:v>
                </c:pt>
                <c:pt idx="13863">
                  <c:v>44.456000000000003</c:v>
                </c:pt>
                <c:pt idx="13864">
                  <c:v>44.454999999999998</c:v>
                </c:pt>
                <c:pt idx="13865">
                  <c:v>44.451000000000001</c:v>
                </c:pt>
                <c:pt idx="13866">
                  <c:v>44.439</c:v>
                </c:pt>
                <c:pt idx="13867">
                  <c:v>44.444000000000003</c:v>
                </c:pt>
                <c:pt idx="13868">
                  <c:v>44.433</c:v>
                </c:pt>
                <c:pt idx="13869">
                  <c:v>44.427999999999997</c:v>
                </c:pt>
                <c:pt idx="13870">
                  <c:v>44.421999999999997</c:v>
                </c:pt>
                <c:pt idx="13871">
                  <c:v>44.417000000000002</c:v>
                </c:pt>
                <c:pt idx="13872">
                  <c:v>44.414000000000001</c:v>
                </c:pt>
                <c:pt idx="13873">
                  <c:v>44.411999999999999</c:v>
                </c:pt>
                <c:pt idx="13874">
                  <c:v>44.408000000000001</c:v>
                </c:pt>
                <c:pt idx="13875">
                  <c:v>44.41</c:v>
                </c:pt>
                <c:pt idx="13876">
                  <c:v>44.402999999999999</c:v>
                </c:pt>
                <c:pt idx="13877">
                  <c:v>44.398000000000003</c:v>
                </c:pt>
                <c:pt idx="13878">
                  <c:v>44.396000000000001</c:v>
                </c:pt>
                <c:pt idx="13879">
                  <c:v>44.393999999999998</c:v>
                </c:pt>
                <c:pt idx="13880">
                  <c:v>44.389000000000003</c:v>
                </c:pt>
                <c:pt idx="13881">
                  <c:v>44.381999999999998</c:v>
                </c:pt>
                <c:pt idx="13882">
                  <c:v>44.383000000000003</c:v>
                </c:pt>
                <c:pt idx="13883">
                  <c:v>44.387</c:v>
                </c:pt>
                <c:pt idx="13884">
                  <c:v>44.389000000000003</c:v>
                </c:pt>
                <c:pt idx="13885">
                  <c:v>44.369</c:v>
                </c:pt>
                <c:pt idx="13886">
                  <c:v>44.362000000000002</c:v>
                </c:pt>
                <c:pt idx="13887">
                  <c:v>44.356999999999999</c:v>
                </c:pt>
                <c:pt idx="13888">
                  <c:v>44.36</c:v>
                </c:pt>
                <c:pt idx="13889">
                  <c:v>44.350999999999999</c:v>
                </c:pt>
                <c:pt idx="13890">
                  <c:v>44.353000000000002</c:v>
                </c:pt>
                <c:pt idx="13891">
                  <c:v>44.351999999999997</c:v>
                </c:pt>
                <c:pt idx="13892">
                  <c:v>44.337000000000003</c:v>
                </c:pt>
                <c:pt idx="13893">
                  <c:v>44.338999999999999</c:v>
                </c:pt>
                <c:pt idx="13894">
                  <c:v>44.334000000000003</c:v>
                </c:pt>
                <c:pt idx="13895">
                  <c:v>44.338999999999999</c:v>
                </c:pt>
                <c:pt idx="13896">
                  <c:v>44.335999999999999</c:v>
                </c:pt>
                <c:pt idx="13897">
                  <c:v>44.325000000000003</c:v>
                </c:pt>
                <c:pt idx="13898">
                  <c:v>44.323</c:v>
                </c:pt>
                <c:pt idx="13899">
                  <c:v>44.325000000000003</c:v>
                </c:pt>
                <c:pt idx="13900">
                  <c:v>44.32</c:v>
                </c:pt>
                <c:pt idx="13901">
                  <c:v>44.311999999999998</c:v>
                </c:pt>
                <c:pt idx="13902">
                  <c:v>44.302999999999997</c:v>
                </c:pt>
                <c:pt idx="13903">
                  <c:v>44.3</c:v>
                </c:pt>
                <c:pt idx="13904">
                  <c:v>44.292999999999999</c:v>
                </c:pt>
                <c:pt idx="13905">
                  <c:v>44.281999999999996</c:v>
                </c:pt>
                <c:pt idx="13906">
                  <c:v>44.290999999999997</c:v>
                </c:pt>
                <c:pt idx="13907">
                  <c:v>44.28</c:v>
                </c:pt>
                <c:pt idx="13908">
                  <c:v>44.274999999999999</c:v>
                </c:pt>
                <c:pt idx="13909">
                  <c:v>44.273000000000003</c:v>
                </c:pt>
                <c:pt idx="13910">
                  <c:v>44.271000000000001</c:v>
                </c:pt>
                <c:pt idx="13911">
                  <c:v>44.271999999999998</c:v>
                </c:pt>
                <c:pt idx="13912">
                  <c:v>44.259</c:v>
                </c:pt>
                <c:pt idx="13913">
                  <c:v>44.25</c:v>
                </c:pt>
                <c:pt idx="13914">
                  <c:v>44.25</c:v>
                </c:pt>
                <c:pt idx="13915">
                  <c:v>44.237000000000002</c:v>
                </c:pt>
                <c:pt idx="13916">
                  <c:v>44.231999999999999</c:v>
                </c:pt>
                <c:pt idx="13917">
                  <c:v>44.231999999999999</c:v>
                </c:pt>
                <c:pt idx="13918">
                  <c:v>44.235999999999997</c:v>
                </c:pt>
                <c:pt idx="13919">
                  <c:v>44.23</c:v>
                </c:pt>
                <c:pt idx="13920">
                  <c:v>44.228999999999999</c:v>
                </c:pt>
                <c:pt idx="13921">
                  <c:v>44.231000000000002</c:v>
                </c:pt>
                <c:pt idx="13922">
                  <c:v>44.226999999999997</c:v>
                </c:pt>
                <c:pt idx="13923">
                  <c:v>44.213999999999999</c:v>
                </c:pt>
                <c:pt idx="13924">
                  <c:v>44.218000000000004</c:v>
                </c:pt>
                <c:pt idx="13925">
                  <c:v>44.204000000000001</c:v>
                </c:pt>
                <c:pt idx="13926">
                  <c:v>44.204000000000001</c:v>
                </c:pt>
                <c:pt idx="13927">
                  <c:v>44.197000000000003</c:v>
                </c:pt>
                <c:pt idx="13928">
                  <c:v>44.191000000000003</c:v>
                </c:pt>
                <c:pt idx="13929">
                  <c:v>44.186</c:v>
                </c:pt>
                <c:pt idx="13930">
                  <c:v>44.183</c:v>
                </c:pt>
                <c:pt idx="13931">
                  <c:v>44.183</c:v>
                </c:pt>
                <c:pt idx="13932">
                  <c:v>44.174999999999997</c:v>
                </c:pt>
                <c:pt idx="13933">
                  <c:v>44.173999999999999</c:v>
                </c:pt>
                <c:pt idx="13934">
                  <c:v>44.17</c:v>
                </c:pt>
                <c:pt idx="13935">
                  <c:v>44.171999999999997</c:v>
                </c:pt>
                <c:pt idx="13936">
                  <c:v>44.173999999999999</c:v>
                </c:pt>
                <c:pt idx="13937">
                  <c:v>44.167000000000002</c:v>
                </c:pt>
                <c:pt idx="13938">
                  <c:v>44.158000000000001</c:v>
                </c:pt>
                <c:pt idx="13939">
                  <c:v>44.158000000000001</c:v>
                </c:pt>
                <c:pt idx="13940">
                  <c:v>44.151000000000003</c:v>
                </c:pt>
                <c:pt idx="13941">
                  <c:v>44.151000000000003</c:v>
                </c:pt>
                <c:pt idx="13942">
                  <c:v>44.143999999999998</c:v>
                </c:pt>
                <c:pt idx="13943">
                  <c:v>44.137999999999998</c:v>
                </c:pt>
                <c:pt idx="13944">
                  <c:v>44.14</c:v>
                </c:pt>
                <c:pt idx="13945">
                  <c:v>44.134999999999998</c:v>
                </c:pt>
                <c:pt idx="13946">
                  <c:v>44.128</c:v>
                </c:pt>
                <c:pt idx="13947">
                  <c:v>44.125999999999998</c:v>
                </c:pt>
                <c:pt idx="13948">
                  <c:v>44.125999999999998</c:v>
                </c:pt>
                <c:pt idx="13949">
                  <c:v>44.107999999999997</c:v>
                </c:pt>
                <c:pt idx="13950">
                  <c:v>44.103999999999999</c:v>
                </c:pt>
                <c:pt idx="13951">
                  <c:v>44.098999999999997</c:v>
                </c:pt>
                <c:pt idx="13952">
                  <c:v>44.112000000000002</c:v>
                </c:pt>
                <c:pt idx="13953">
                  <c:v>44.107999999999997</c:v>
                </c:pt>
                <c:pt idx="13954">
                  <c:v>44.094000000000001</c:v>
                </c:pt>
                <c:pt idx="13955">
                  <c:v>44.087000000000003</c:v>
                </c:pt>
                <c:pt idx="13956">
                  <c:v>44.09</c:v>
                </c:pt>
                <c:pt idx="13957">
                  <c:v>44.078000000000003</c:v>
                </c:pt>
                <c:pt idx="13958">
                  <c:v>44.072000000000003</c:v>
                </c:pt>
                <c:pt idx="13959">
                  <c:v>44.072000000000003</c:v>
                </c:pt>
                <c:pt idx="13960">
                  <c:v>44.069000000000003</c:v>
                </c:pt>
                <c:pt idx="13961">
                  <c:v>44.063000000000002</c:v>
                </c:pt>
                <c:pt idx="13962">
                  <c:v>44.061999999999998</c:v>
                </c:pt>
                <c:pt idx="13963">
                  <c:v>44.055999999999997</c:v>
                </c:pt>
                <c:pt idx="13964">
                  <c:v>44.051000000000002</c:v>
                </c:pt>
              </c:numCache>
            </c:numRef>
          </c:yVal>
          <c:smooth val="0"/>
          <c:extLst>
            <c:ext xmlns:c16="http://schemas.microsoft.com/office/drawing/2014/chart" uri="{C3380CC4-5D6E-409C-BE32-E72D297353CC}">
              <c16:uniqueId val="{00000001-9EB3-4104-90D4-607834FFAA04}"/>
            </c:ext>
          </c:extLst>
        </c:ser>
        <c:ser>
          <c:idx val="2"/>
          <c:order val="2"/>
          <c:tx>
            <c:strRef>
              <c:f>'Versuch 1 Rohr 160x2_formatiert'!$D$1</c:f>
              <c:strCache>
                <c:ptCount val="1"/>
                <c:pt idx="0">
                  <c:v>K3 Rohr Temp +60° [°C]</c:v>
                </c:pt>
              </c:strCache>
            </c:strRef>
          </c:tx>
          <c:spPr>
            <a:ln w="19050" cap="rnd">
              <a:solidFill>
                <a:srgbClr val="FF0000"/>
              </a:solidFill>
              <a:round/>
            </a:ln>
            <a:effectLst/>
          </c:spPr>
          <c:marker>
            <c:symbol val="none"/>
          </c:marker>
          <c:xVal>
            <c:numRef>
              <c:f>'Versuch 1 Rohr 160x2_formatiert'!$A$2:$A$13966</c:f>
              <c:numCache>
                <c:formatCode>[$-F400]h:mm:ss\ AM/PM</c:formatCode>
                <c:ptCount val="13965"/>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pt idx="4801">
                  <c:v>5.5567129629629633E-2</c:v>
                </c:pt>
                <c:pt idx="4802">
                  <c:v>5.5578703703703707E-2</c:v>
                </c:pt>
                <c:pt idx="4803">
                  <c:v>5.559027777777778E-2</c:v>
                </c:pt>
                <c:pt idx="4804">
                  <c:v>5.5601851851851854E-2</c:v>
                </c:pt>
                <c:pt idx="4805">
                  <c:v>5.5613425925925927E-2</c:v>
                </c:pt>
                <c:pt idx="4806">
                  <c:v>5.5625000000000001E-2</c:v>
                </c:pt>
                <c:pt idx="4807">
                  <c:v>5.5636574074074074E-2</c:v>
                </c:pt>
                <c:pt idx="4808">
                  <c:v>5.5648148148148148E-2</c:v>
                </c:pt>
                <c:pt idx="4809">
                  <c:v>5.5659722222222222E-2</c:v>
                </c:pt>
                <c:pt idx="4810">
                  <c:v>5.5671296296296295E-2</c:v>
                </c:pt>
                <c:pt idx="4811">
                  <c:v>5.5682870370370369E-2</c:v>
                </c:pt>
                <c:pt idx="4812">
                  <c:v>5.5694444444444442E-2</c:v>
                </c:pt>
                <c:pt idx="4813">
                  <c:v>5.5706018518518516E-2</c:v>
                </c:pt>
                <c:pt idx="4814">
                  <c:v>5.5717592592592589E-2</c:v>
                </c:pt>
                <c:pt idx="4815">
                  <c:v>5.572916666666667E-2</c:v>
                </c:pt>
                <c:pt idx="4816">
                  <c:v>5.5740740740740743E-2</c:v>
                </c:pt>
                <c:pt idx="4817">
                  <c:v>5.5752314814814817E-2</c:v>
                </c:pt>
                <c:pt idx="4818">
                  <c:v>5.5763888888888891E-2</c:v>
                </c:pt>
                <c:pt idx="4819">
                  <c:v>5.5775462962962964E-2</c:v>
                </c:pt>
                <c:pt idx="4820">
                  <c:v>5.5787037037037038E-2</c:v>
                </c:pt>
                <c:pt idx="4821">
                  <c:v>5.5798611111111111E-2</c:v>
                </c:pt>
                <c:pt idx="4822">
                  <c:v>5.5810185185185185E-2</c:v>
                </c:pt>
                <c:pt idx="4823">
                  <c:v>5.5821759259259258E-2</c:v>
                </c:pt>
                <c:pt idx="4824">
                  <c:v>5.5833333333333332E-2</c:v>
                </c:pt>
                <c:pt idx="4825">
                  <c:v>5.5844907407407406E-2</c:v>
                </c:pt>
                <c:pt idx="4826">
                  <c:v>5.5856481481481479E-2</c:v>
                </c:pt>
                <c:pt idx="4827">
                  <c:v>5.5868055555555553E-2</c:v>
                </c:pt>
                <c:pt idx="4828">
                  <c:v>5.5879629629629626E-2</c:v>
                </c:pt>
                <c:pt idx="4829">
                  <c:v>5.5891203703703707E-2</c:v>
                </c:pt>
                <c:pt idx="4830">
                  <c:v>5.590277777777778E-2</c:v>
                </c:pt>
                <c:pt idx="4831">
                  <c:v>5.5914351851851854E-2</c:v>
                </c:pt>
                <c:pt idx="4832">
                  <c:v>5.5925925925925928E-2</c:v>
                </c:pt>
                <c:pt idx="4833">
                  <c:v>5.5937500000000001E-2</c:v>
                </c:pt>
                <c:pt idx="4834">
                  <c:v>5.5949074074074075E-2</c:v>
                </c:pt>
                <c:pt idx="4835">
                  <c:v>5.5960648148148148E-2</c:v>
                </c:pt>
                <c:pt idx="4836">
                  <c:v>5.5972222222222222E-2</c:v>
                </c:pt>
                <c:pt idx="4837">
                  <c:v>5.5983796296296295E-2</c:v>
                </c:pt>
                <c:pt idx="4838">
                  <c:v>5.5995370370370369E-2</c:v>
                </c:pt>
                <c:pt idx="4839">
                  <c:v>5.6006944444444443E-2</c:v>
                </c:pt>
                <c:pt idx="4840">
                  <c:v>5.6018518518518516E-2</c:v>
                </c:pt>
                <c:pt idx="4841">
                  <c:v>5.603009259259259E-2</c:v>
                </c:pt>
                <c:pt idx="4842">
                  <c:v>5.6041666666666663E-2</c:v>
                </c:pt>
                <c:pt idx="4843">
                  <c:v>5.6053240740740744E-2</c:v>
                </c:pt>
                <c:pt idx="4844">
                  <c:v>5.6064814814814817E-2</c:v>
                </c:pt>
                <c:pt idx="4845">
                  <c:v>5.6076388888888891E-2</c:v>
                </c:pt>
                <c:pt idx="4846">
                  <c:v>5.6087962962962964E-2</c:v>
                </c:pt>
                <c:pt idx="4847">
                  <c:v>5.6099537037037038E-2</c:v>
                </c:pt>
                <c:pt idx="4848">
                  <c:v>5.6111111111111112E-2</c:v>
                </c:pt>
                <c:pt idx="4849">
                  <c:v>5.6122685185185185E-2</c:v>
                </c:pt>
                <c:pt idx="4850">
                  <c:v>5.6134259259259259E-2</c:v>
                </c:pt>
                <c:pt idx="4851">
                  <c:v>5.6145833333333332E-2</c:v>
                </c:pt>
                <c:pt idx="4852">
                  <c:v>5.6157407407407406E-2</c:v>
                </c:pt>
                <c:pt idx="4853">
                  <c:v>5.6168981481481479E-2</c:v>
                </c:pt>
                <c:pt idx="4854">
                  <c:v>5.6180555555555553E-2</c:v>
                </c:pt>
                <c:pt idx="4855">
                  <c:v>5.6192129629629627E-2</c:v>
                </c:pt>
                <c:pt idx="4856">
                  <c:v>5.6203703703703707E-2</c:v>
                </c:pt>
                <c:pt idx="4857">
                  <c:v>5.6215277777777781E-2</c:v>
                </c:pt>
                <c:pt idx="4858">
                  <c:v>5.6226851851851854E-2</c:v>
                </c:pt>
                <c:pt idx="4859">
                  <c:v>5.6238425925925928E-2</c:v>
                </c:pt>
                <c:pt idx="4860">
                  <c:v>5.6250000000000001E-2</c:v>
                </c:pt>
                <c:pt idx="4861">
                  <c:v>5.6261574074074075E-2</c:v>
                </c:pt>
                <c:pt idx="4862">
                  <c:v>5.6273148148148149E-2</c:v>
                </c:pt>
                <c:pt idx="4863">
                  <c:v>5.6284722222222222E-2</c:v>
                </c:pt>
                <c:pt idx="4864">
                  <c:v>5.6296296296296296E-2</c:v>
                </c:pt>
                <c:pt idx="4865">
                  <c:v>5.6307870370370369E-2</c:v>
                </c:pt>
                <c:pt idx="4866">
                  <c:v>5.6319444444444443E-2</c:v>
                </c:pt>
                <c:pt idx="4867">
                  <c:v>5.6331018518518516E-2</c:v>
                </c:pt>
                <c:pt idx="4868">
                  <c:v>5.634259259259259E-2</c:v>
                </c:pt>
                <c:pt idx="4869">
                  <c:v>5.6354166666666664E-2</c:v>
                </c:pt>
                <c:pt idx="4870">
                  <c:v>5.6365740740740744E-2</c:v>
                </c:pt>
                <c:pt idx="4871">
                  <c:v>5.6377314814814818E-2</c:v>
                </c:pt>
                <c:pt idx="4872">
                  <c:v>5.6388888888888891E-2</c:v>
                </c:pt>
                <c:pt idx="4873">
                  <c:v>5.6400462962962965E-2</c:v>
                </c:pt>
                <c:pt idx="4874">
                  <c:v>5.6412037037037038E-2</c:v>
                </c:pt>
                <c:pt idx="4875">
                  <c:v>5.6423611111111112E-2</c:v>
                </c:pt>
                <c:pt idx="4876">
                  <c:v>5.6435185185185185E-2</c:v>
                </c:pt>
                <c:pt idx="4877">
                  <c:v>5.6446759259259259E-2</c:v>
                </c:pt>
                <c:pt idx="4878">
                  <c:v>5.6458333333333333E-2</c:v>
                </c:pt>
                <c:pt idx="4879">
                  <c:v>5.6469907407407406E-2</c:v>
                </c:pt>
                <c:pt idx="4880">
                  <c:v>5.648148148148148E-2</c:v>
                </c:pt>
                <c:pt idx="4881">
                  <c:v>5.6493055555555553E-2</c:v>
                </c:pt>
                <c:pt idx="4882">
                  <c:v>5.6504629629629627E-2</c:v>
                </c:pt>
                <c:pt idx="4883">
                  <c:v>5.65162037037037E-2</c:v>
                </c:pt>
                <c:pt idx="4884">
                  <c:v>5.6527777777777781E-2</c:v>
                </c:pt>
                <c:pt idx="4885">
                  <c:v>5.6539351851851855E-2</c:v>
                </c:pt>
                <c:pt idx="4886">
                  <c:v>5.6550925925925928E-2</c:v>
                </c:pt>
                <c:pt idx="4887">
                  <c:v>5.6562500000000002E-2</c:v>
                </c:pt>
                <c:pt idx="4888">
                  <c:v>5.6574074074074075E-2</c:v>
                </c:pt>
                <c:pt idx="4889">
                  <c:v>5.6585648148148149E-2</c:v>
                </c:pt>
                <c:pt idx="4890">
                  <c:v>5.6597222222222222E-2</c:v>
                </c:pt>
                <c:pt idx="4891">
                  <c:v>5.6608796296296296E-2</c:v>
                </c:pt>
                <c:pt idx="4892">
                  <c:v>5.662037037037037E-2</c:v>
                </c:pt>
                <c:pt idx="4893">
                  <c:v>5.6631944444444443E-2</c:v>
                </c:pt>
                <c:pt idx="4894">
                  <c:v>5.6643518518518517E-2</c:v>
                </c:pt>
                <c:pt idx="4895">
                  <c:v>5.665509259259259E-2</c:v>
                </c:pt>
                <c:pt idx="4896">
                  <c:v>5.6666666666666664E-2</c:v>
                </c:pt>
                <c:pt idx="4897">
                  <c:v>5.6678240740740737E-2</c:v>
                </c:pt>
                <c:pt idx="4898">
                  <c:v>5.6689814814814818E-2</c:v>
                </c:pt>
                <c:pt idx="4899">
                  <c:v>5.6701388888888891E-2</c:v>
                </c:pt>
                <c:pt idx="4900">
                  <c:v>5.6712962962962965E-2</c:v>
                </c:pt>
                <c:pt idx="4901">
                  <c:v>5.6724537037037039E-2</c:v>
                </c:pt>
                <c:pt idx="4902">
                  <c:v>5.6736111111111112E-2</c:v>
                </c:pt>
                <c:pt idx="4903">
                  <c:v>5.6747685185185186E-2</c:v>
                </c:pt>
                <c:pt idx="4904">
                  <c:v>5.6759259259259259E-2</c:v>
                </c:pt>
                <c:pt idx="4905">
                  <c:v>5.6770833333333333E-2</c:v>
                </c:pt>
                <c:pt idx="4906">
                  <c:v>5.6782407407407406E-2</c:v>
                </c:pt>
                <c:pt idx="4907">
                  <c:v>5.679398148148148E-2</c:v>
                </c:pt>
                <c:pt idx="4908">
                  <c:v>5.6805555555555554E-2</c:v>
                </c:pt>
                <c:pt idx="4909">
                  <c:v>5.6817129629629627E-2</c:v>
                </c:pt>
                <c:pt idx="4910">
                  <c:v>5.6828703703703701E-2</c:v>
                </c:pt>
                <c:pt idx="4911">
                  <c:v>5.6840277777777781E-2</c:v>
                </c:pt>
                <c:pt idx="4912">
                  <c:v>5.6851851851851855E-2</c:v>
                </c:pt>
                <c:pt idx="4913">
                  <c:v>5.6863425925925928E-2</c:v>
                </c:pt>
                <c:pt idx="4914">
                  <c:v>5.6875000000000002E-2</c:v>
                </c:pt>
                <c:pt idx="4915">
                  <c:v>5.6886574074074076E-2</c:v>
                </c:pt>
                <c:pt idx="4916">
                  <c:v>5.6898148148148149E-2</c:v>
                </c:pt>
                <c:pt idx="4917">
                  <c:v>5.6909722222222223E-2</c:v>
                </c:pt>
                <c:pt idx="4918">
                  <c:v>5.6921296296296296E-2</c:v>
                </c:pt>
                <c:pt idx="4919">
                  <c:v>5.693287037037037E-2</c:v>
                </c:pt>
                <c:pt idx="4920">
                  <c:v>5.6944444444444443E-2</c:v>
                </c:pt>
                <c:pt idx="4921">
                  <c:v>5.6956018518518517E-2</c:v>
                </c:pt>
                <c:pt idx="4922">
                  <c:v>5.6967592592592591E-2</c:v>
                </c:pt>
                <c:pt idx="4923">
                  <c:v>5.6979166666666664E-2</c:v>
                </c:pt>
                <c:pt idx="4924">
                  <c:v>5.6990740740740738E-2</c:v>
                </c:pt>
                <c:pt idx="4925">
                  <c:v>5.7002314814814818E-2</c:v>
                </c:pt>
                <c:pt idx="4926">
                  <c:v>5.7013888888888892E-2</c:v>
                </c:pt>
                <c:pt idx="4927">
                  <c:v>5.7025462962962965E-2</c:v>
                </c:pt>
                <c:pt idx="4928">
                  <c:v>5.7037037037037039E-2</c:v>
                </c:pt>
                <c:pt idx="4929">
                  <c:v>5.7048611111111112E-2</c:v>
                </c:pt>
                <c:pt idx="4930">
                  <c:v>5.7060185185185186E-2</c:v>
                </c:pt>
                <c:pt idx="4931">
                  <c:v>5.707175925925926E-2</c:v>
                </c:pt>
                <c:pt idx="4932">
                  <c:v>5.7083333333333333E-2</c:v>
                </c:pt>
                <c:pt idx="4933">
                  <c:v>5.7094907407407407E-2</c:v>
                </c:pt>
                <c:pt idx="4934">
                  <c:v>5.710648148148148E-2</c:v>
                </c:pt>
                <c:pt idx="4935">
                  <c:v>5.7118055555555554E-2</c:v>
                </c:pt>
                <c:pt idx="4936">
                  <c:v>5.7129629629629627E-2</c:v>
                </c:pt>
                <c:pt idx="4937">
                  <c:v>5.7141203703703701E-2</c:v>
                </c:pt>
                <c:pt idx="4938">
                  <c:v>5.7152777777777775E-2</c:v>
                </c:pt>
                <c:pt idx="4939">
                  <c:v>5.7164351851851855E-2</c:v>
                </c:pt>
                <c:pt idx="4940">
                  <c:v>5.7175925925925929E-2</c:v>
                </c:pt>
                <c:pt idx="4941">
                  <c:v>5.7187500000000002E-2</c:v>
                </c:pt>
                <c:pt idx="4942">
                  <c:v>5.7199074074074076E-2</c:v>
                </c:pt>
                <c:pt idx="4943">
                  <c:v>5.7210648148148149E-2</c:v>
                </c:pt>
                <c:pt idx="4944">
                  <c:v>5.7222222222222223E-2</c:v>
                </c:pt>
                <c:pt idx="4945">
                  <c:v>5.7233796296296297E-2</c:v>
                </c:pt>
                <c:pt idx="4946">
                  <c:v>5.724537037037037E-2</c:v>
                </c:pt>
                <c:pt idx="4947">
                  <c:v>5.7256944444444444E-2</c:v>
                </c:pt>
                <c:pt idx="4948">
                  <c:v>5.7268518518518517E-2</c:v>
                </c:pt>
                <c:pt idx="4949">
                  <c:v>5.7280092592592591E-2</c:v>
                </c:pt>
                <c:pt idx="4950">
                  <c:v>5.7291666666666664E-2</c:v>
                </c:pt>
                <c:pt idx="4951">
                  <c:v>5.7303240740740738E-2</c:v>
                </c:pt>
                <c:pt idx="4952">
                  <c:v>5.7314814814814811E-2</c:v>
                </c:pt>
                <c:pt idx="4953">
                  <c:v>5.7326388888888892E-2</c:v>
                </c:pt>
                <c:pt idx="4954">
                  <c:v>5.7337962962962966E-2</c:v>
                </c:pt>
                <c:pt idx="4955">
                  <c:v>5.7349537037037039E-2</c:v>
                </c:pt>
                <c:pt idx="4956">
                  <c:v>5.7361111111111113E-2</c:v>
                </c:pt>
                <c:pt idx="4957">
                  <c:v>5.7372685185185186E-2</c:v>
                </c:pt>
                <c:pt idx="4958">
                  <c:v>5.738425925925926E-2</c:v>
                </c:pt>
                <c:pt idx="4959">
                  <c:v>5.7395833333333333E-2</c:v>
                </c:pt>
                <c:pt idx="4960">
                  <c:v>5.7407407407407407E-2</c:v>
                </c:pt>
                <c:pt idx="4961">
                  <c:v>5.7418981481481481E-2</c:v>
                </c:pt>
                <c:pt idx="4962">
                  <c:v>5.7430555555555554E-2</c:v>
                </c:pt>
                <c:pt idx="4963">
                  <c:v>5.7442129629629628E-2</c:v>
                </c:pt>
                <c:pt idx="4964">
                  <c:v>5.7453703703703701E-2</c:v>
                </c:pt>
                <c:pt idx="4965">
                  <c:v>5.7465277777777775E-2</c:v>
                </c:pt>
                <c:pt idx="4966">
                  <c:v>5.7476851851851848E-2</c:v>
                </c:pt>
                <c:pt idx="4967">
                  <c:v>5.7488425925925929E-2</c:v>
                </c:pt>
                <c:pt idx="4968">
                  <c:v>5.7500000000000002E-2</c:v>
                </c:pt>
                <c:pt idx="4969">
                  <c:v>5.7511574074074076E-2</c:v>
                </c:pt>
                <c:pt idx="4970">
                  <c:v>5.752314814814815E-2</c:v>
                </c:pt>
                <c:pt idx="4971">
                  <c:v>5.7534722222222223E-2</c:v>
                </c:pt>
                <c:pt idx="4972">
                  <c:v>5.7546296296296297E-2</c:v>
                </c:pt>
                <c:pt idx="4973">
                  <c:v>5.755787037037037E-2</c:v>
                </c:pt>
                <c:pt idx="4974">
                  <c:v>5.7569444444444444E-2</c:v>
                </c:pt>
                <c:pt idx="4975">
                  <c:v>5.7581018518518517E-2</c:v>
                </c:pt>
                <c:pt idx="4976">
                  <c:v>5.7592592592592591E-2</c:v>
                </c:pt>
                <c:pt idx="4977">
                  <c:v>5.7604166666666665E-2</c:v>
                </c:pt>
                <c:pt idx="4978">
                  <c:v>5.7615740740740738E-2</c:v>
                </c:pt>
                <c:pt idx="4979">
                  <c:v>5.7627314814814812E-2</c:v>
                </c:pt>
                <c:pt idx="4980">
                  <c:v>5.7638888888888892E-2</c:v>
                </c:pt>
                <c:pt idx="4981">
                  <c:v>5.7650462962962966E-2</c:v>
                </c:pt>
                <c:pt idx="4982">
                  <c:v>5.7662037037037039E-2</c:v>
                </c:pt>
                <c:pt idx="4983">
                  <c:v>5.7673611111111113E-2</c:v>
                </c:pt>
                <c:pt idx="4984">
                  <c:v>5.7685185185185187E-2</c:v>
                </c:pt>
                <c:pt idx="4985">
                  <c:v>5.769675925925926E-2</c:v>
                </c:pt>
                <c:pt idx="4986">
                  <c:v>5.7708333333333334E-2</c:v>
                </c:pt>
                <c:pt idx="4987">
                  <c:v>5.7719907407407407E-2</c:v>
                </c:pt>
                <c:pt idx="4988">
                  <c:v>5.7731481481481481E-2</c:v>
                </c:pt>
                <c:pt idx="4989">
                  <c:v>5.7743055555555554E-2</c:v>
                </c:pt>
                <c:pt idx="4990">
                  <c:v>5.7754629629629628E-2</c:v>
                </c:pt>
                <c:pt idx="4991">
                  <c:v>5.7766203703703702E-2</c:v>
                </c:pt>
                <c:pt idx="4992">
                  <c:v>5.7777777777777775E-2</c:v>
                </c:pt>
                <c:pt idx="4993">
                  <c:v>5.7789351851851849E-2</c:v>
                </c:pt>
                <c:pt idx="4994">
                  <c:v>5.7800925925925929E-2</c:v>
                </c:pt>
                <c:pt idx="4995">
                  <c:v>5.7812500000000003E-2</c:v>
                </c:pt>
                <c:pt idx="4996">
                  <c:v>5.7824074074074076E-2</c:v>
                </c:pt>
                <c:pt idx="4997">
                  <c:v>5.783564814814815E-2</c:v>
                </c:pt>
                <c:pt idx="4998">
                  <c:v>5.7847222222222223E-2</c:v>
                </c:pt>
                <c:pt idx="4999">
                  <c:v>5.7858796296296297E-2</c:v>
                </c:pt>
                <c:pt idx="5000">
                  <c:v>5.7870370370370371E-2</c:v>
                </c:pt>
                <c:pt idx="5001">
                  <c:v>5.7881944444444444E-2</c:v>
                </c:pt>
                <c:pt idx="5002">
                  <c:v>5.7893518518518518E-2</c:v>
                </c:pt>
                <c:pt idx="5003">
                  <c:v>5.7905092592592591E-2</c:v>
                </c:pt>
                <c:pt idx="5004">
                  <c:v>5.7916666666666665E-2</c:v>
                </c:pt>
                <c:pt idx="5005">
                  <c:v>5.7928240740740738E-2</c:v>
                </c:pt>
                <c:pt idx="5006">
                  <c:v>5.7939814814814812E-2</c:v>
                </c:pt>
                <c:pt idx="5007">
                  <c:v>5.7951388888888886E-2</c:v>
                </c:pt>
                <c:pt idx="5008">
                  <c:v>5.7962962962962966E-2</c:v>
                </c:pt>
                <c:pt idx="5009">
                  <c:v>5.797453703703704E-2</c:v>
                </c:pt>
                <c:pt idx="5010">
                  <c:v>5.7986111111111113E-2</c:v>
                </c:pt>
                <c:pt idx="5011">
                  <c:v>5.7997685185185187E-2</c:v>
                </c:pt>
                <c:pt idx="5012">
                  <c:v>5.800925925925926E-2</c:v>
                </c:pt>
                <c:pt idx="5013">
                  <c:v>5.8020833333333334E-2</c:v>
                </c:pt>
                <c:pt idx="5014">
                  <c:v>5.8032407407407408E-2</c:v>
                </c:pt>
                <c:pt idx="5015">
                  <c:v>5.8043981481481481E-2</c:v>
                </c:pt>
                <c:pt idx="5016">
                  <c:v>5.8055555555555555E-2</c:v>
                </c:pt>
                <c:pt idx="5017">
                  <c:v>5.8067129629629628E-2</c:v>
                </c:pt>
                <c:pt idx="5018">
                  <c:v>5.8078703703703702E-2</c:v>
                </c:pt>
                <c:pt idx="5019">
                  <c:v>5.8090277777777775E-2</c:v>
                </c:pt>
                <c:pt idx="5020">
                  <c:v>5.8101851851851849E-2</c:v>
                </c:pt>
                <c:pt idx="5021">
                  <c:v>5.8113425925925923E-2</c:v>
                </c:pt>
                <c:pt idx="5022">
                  <c:v>5.8125000000000003E-2</c:v>
                </c:pt>
                <c:pt idx="5023">
                  <c:v>5.8136574074074077E-2</c:v>
                </c:pt>
                <c:pt idx="5024">
                  <c:v>5.814814814814815E-2</c:v>
                </c:pt>
                <c:pt idx="5025">
                  <c:v>5.8159722222222224E-2</c:v>
                </c:pt>
                <c:pt idx="5026">
                  <c:v>5.8171296296296297E-2</c:v>
                </c:pt>
                <c:pt idx="5027">
                  <c:v>5.8182870370370371E-2</c:v>
                </c:pt>
                <c:pt idx="5028">
                  <c:v>5.8194444444444444E-2</c:v>
                </c:pt>
                <c:pt idx="5029">
                  <c:v>5.8206018518518518E-2</c:v>
                </c:pt>
                <c:pt idx="5030">
                  <c:v>5.8217592592592592E-2</c:v>
                </c:pt>
                <c:pt idx="5031">
                  <c:v>5.8229166666666665E-2</c:v>
                </c:pt>
                <c:pt idx="5032">
                  <c:v>5.8240740740740739E-2</c:v>
                </c:pt>
                <c:pt idx="5033">
                  <c:v>5.8252314814814812E-2</c:v>
                </c:pt>
                <c:pt idx="5034">
                  <c:v>5.8263888888888886E-2</c:v>
                </c:pt>
                <c:pt idx="5035">
                  <c:v>5.8275462962962966E-2</c:v>
                </c:pt>
                <c:pt idx="5036">
                  <c:v>5.828703703703704E-2</c:v>
                </c:pt>
                <c:pt idx="5037">
                  <c:v>5.8298611111111114E-2</c:v>
                </c:pt>
                <c:pt idx="5038">
                  <c:v>5.8310185185185187E-2</c:v>
                </c:pt>
                <c:pt idx="5039">
                  <c:v>5.8321759259259261E-2</c:v>
                </c:pt>
                <c:pt idx="5040">
                  <c:v>5.8333333333333334E-2</c:v>
                </c:pt>
                <c:pt idx="5041">
                  <c:v>5.8344907407407408E-2</c:v>
                </c:pt>
                <c:pt idx="5042">
                  <c:v>5.8356481481481481E-2</c:v>
                </c:pt>
                <c:pt idx="5043">
                  <c:v>5.8368055555555555E-2</c:v>
                </c:pt>
                <c:pt idx="5044">
                  <c:v>5.8379629629629629E-2</c:v>
                </c:pt>
                <c:pt idx="5045">
                  <c:v>5.8391203703703702E-2</c:v>
                </c:pt>
                <c:pt idx="5046">
                  <c:v>5.8402777777777776E-2</c:v>
                </c:pt>
                <c:pt idx="5047">
                  <c:v>5.8414351851851849E-2</c:v>
                </c:pt>
                <c:pt idx="5048">
                  <c:v>5.8425925925925923E-2</c:v>
                </c:pt>
                <c:pt idx="5049">
                  <c:v>5.8437500000000003E-2</c:v>
                </c:pt>
                <c:pt idx="5050">
                  <c:v>5.8449074074074077E-2</c:v>
                </c:pt>
                <c:pt idx="5051">
                  <c:v>5.846064814814815E-2</c:v>
                </c:pt>
                <c:pt idx="5052">
                  <c:v>5.8472222222222224E-2</c:v>
                </c:pt>
                <c:pt idx="5053">
                  <c:v>5.8483796296296298E-2</c:v>
                </c:pt>
                <c:pt idx="5054">
                  <c:v>5.8495370370370371E-2</c:v>
                </c:pt>
                <c:pt idx="5055">
                  <c:v>5.8506944444444445E-2</c:v>
                </c:pt>
                <c:pt idx="5056">
                  <c:v>5.8518518518518518E-2</c:v>
                </c:pt>
                <c:pt idx="5057">
                  <c:v>5.8530092592592592E-2</c:v>
                </c:pt>
                <c:pt idx="5058">
                  <c:v>5.8541666666666665E-2</c:v>
                </c:pt>
                <c:pt idx="5059">
                  <c:v>5.8553240740740739E-2</c:v>
                </c:pt>
                <c:pt idx="5060">
                  <c:v>5.8564814814814813E-2</c:v>
                </c:pt>
                <c:pt idx="5061">
                  <c:v>5.8576388888888886E-2</c:v>
                </c:pt>
                <c:pt idx="5062">
                  <c:v>5.858796296296296E-2</c:v>
                </c:pt>
                <c:pt idx="5063">
                  <c:v>5.859953703703704E-2</c:v>
                </c:pt>
                <c:pt idx="5064">
                  <c:v>5.8611111111111114E-2</c:v>
                </c:pt>
                <c:pt idx="5065">
                  <c:v>5.8622685185185187E-2</c:v>
                </c:pt>
                <c:pt idx="5066">
                  <c:v>5.8634259259259261E-2</c:v>
                </c:pt>
                <c:pt idx="5067">
                  <c:v>5.8645833333333335E-2</c:v>
                </c:pt>
                <c:pt idx="5068">
                  <c:v>5.8657407407407408E-2</c:v>
                </c:pt>
                <c:pt idx="5069">
                  <c:v>5.8668981481481482E-2</c:v>
                </c:pt>
                <c:pt idx="5070">
                  <c:v>5.8680555555555555E-2</c:v>
                </c:pt>
                <c:pt idx="5071">
                  <c:v>5.8692129629629629E-2</c:v>
                </c:pt>
                <c:pt idx="5072">
                  <c:v>5.8703703703703702E-2</c:v>
                </c:pt>
                <c:pt idx="5073">
                  <c:v>5.8715277777777776E-2</c:v>
                </c:pt>
                <c:pt idx="5074">
                  <c:v>5.872685185185185E-2</c:v>
                </c:pt>
                <c:pt idx="5075">
                  <c:v>5.8738425925925923E-2</c:v>
                </c:pt>
                <c:pt idx="5076">
                  <c:v>5.8749999999999997E-2</c:v>
                </c:pt>
                <c:pt idx="5077">
                  <c:v>5.8761574074074077E-2</c:v>
                </c:pt>
                <c:pt idx="5078">
                  <c:v>5.8773148148148151E-2</c:v>
                </c:pt>
                <c:pt idx="5079">
                  <c:v>5.8784722222222224E-2</c:v>
                </c:pt>
                <c:pt idx="5080">
                  <c:v>5.8796296296296298E-2</c:v>
                </c:pt>
                <c:pt idx="5081">
                  <c:v>5.8807870370370371E-2</c:v>
                </c:pt>
                <c:pt idx="5082">
                  <c:v>5.8819444444444445E-2</c:v>
                </c:pt>
                <c:pt idx="5083">
                  <c:v>5.8831018518518519E-2</c:v>
                </c:pt>
                <c:pt idx="5084">
                  <c:v>5.8842592592592592E-2</c:v>
                </c:pt>
                <c:pt idx="5085">
                  <c:v>5.8854166666666666E-2</c:v>
                </c:pt>
                <c:pt idx="5086">
                  <c:v>5.8865740740740739E-2</c:v>
                </c:pt>
                <c:pt idx="5087">
                  <c:v>5.8877314814814813E-2</c:v>
                </c:pt>
                <c:pt idx="5088">
                  <c:v>5.8888888888888886E-2</c:v>
                </c:pt>
                <c:pt idx="5089">
                  <c:v>5.890046296296296E-2</c:v>
                </c:pt>
                <c:pt idx="5090">
                  <c:v>5.8912037037037034E-2</c:v>
                </c:pt>
                <c:pt idx="5091">
                  <c:v>5.8923611111111114E-2</c:v>
                </c:pt>
                <c:pt idx="5092">
                  <c:v>5.8935185185185188E-2</c:v>
                </c:pt>
                <c:pt idx="5093">
                  <c:v>5.8946759259259261E-2</c:v>
                </c:pt>
                <c:pt idx="5094">
                  <c:v>5.8958333333333335E-2</c:v>
                </c:pt>
                <c:pt idx="5095">
                  <c:v>5.8969907407407408E-2</c:v>
                </c:pt>
                <c:pt idx="5096">
                  <c:v>5.8981481481481482E-2</c:v>
                </c:pt>
                <c:pt idx="5097">
                  <c:v>5.8993055555555556E-2</c:v>
                </c:pt>
                <c:pt idx="5098">
                  <c:v>5.9004629629629629E-2</c:v>
                </c:pt>
                <c:pt idx="5099">
                  <c:v>5.9016203703703703E-2</c:v>
                </c:pt>
                <c:pt idx="5100">
                  <c:v>5.9027777777777776E-2</c:v>
                </c:pt>
                <c:pt idx="5101">
                  <c:v>5.903935185185185E-2</c:v>
                </c:pt>
                <c:pt idx="5102">
                  <c:v>5.9050925925925923E-2</c:v>
                </c:pt>
                <c:pt idx="5103">
                  <c:v>5.9062499999999997E-2</c:v>
                </c:pt>
                <c:pt idx="5104">
                  <c:v>5.9074074074074077E-2</c:v>
                </c:pt>
                <c:pt idx="5105">
                  <c:v>5.9085648148148151E-2</c:v>
                </c:pt>
                <c:pt idx="5106">
                  <c:v>5.9097222222222225E-2</c:v>
                </c:pt>
                <c:pt idx="5107">
                  <c:v>5.9108796296296298E-2</c:v>
                </c:pt>
                <c:pt idx="5108">
                  <c:v>5.9120370370370372E-2</c:v>
                </c:pt>
                <c:pt idx="5109">
                  <c:v>5.9131944444444445E-2</c:v>
                </c:pt>
                <c:pt idx="5110">
                  <c:v>5.9143518518518519E-2</c:v>
                </c:pt>
                <c:pt idx="5111">
                  <c:v>5.9155092592592592E-2</c:v>
                </c:pt>
                <c:pt idx="5112">
                  <c:v>5.9166666666666666E-2</c:v>
                </c:pt>
                <c:pt idx="5113">
                  <c:v>5.917824074074074E-2</c:v>
                </c:pt>
                <c:pt idx="5114">
                  <c:v>5.9189814814814813E-2</c:v>
                </c:pt>
                <c:pt idx="5115">
                  <c:v>5.9201388888888887E-2</c:v>
                </c:pt>
                <c:pt idx="5116">
                  <c:v>5.921296296296296E-2</c:v>
                </c:pt>
                <c:pt idx="5117">
                  <c:v>5.9224537037037034E-2</c:v>
                </c:pt>
                <c:pt idx="5118">
                  <c:v>5.9236111111111114E-2</c:v>
                </c:pt>
                <c:pt idx="5119">
                  <c:v>5.9247685185185188E-2</c:v>
                </c:pt>
                <c:pt idx="5120">
                  <c:v>5.9259259259259262E-2</c:v>
                </c:pt>
                <c:pt idx="5121">
                  <c:v>5.9270833333333335E-2</c:v>
                </c:pt>
                <c:pt idx="5122">
                  <c:v>5.9282407407407409E-2</c:v>
                </c:pt>
                <c:pt idx="5123">
                  <c:v>5.9293981481481482E-2</c:v>
                </c:pt>
                <c:pt idx="5124">
                  <c:v>5.9305555555555556E-2</c:v>
                </c:pt>
                <c:pt idx="5125">
                  <c:v>5.9317129629629629E-2</c:v>
                </c:pt>
                <c:pt idx="5126">
                  <c:v>5.9328703703703703E-2</c:v>
                </c:pt>
                <c:pt idx="5127">
                  <c:v>5.9340277777777777E-2</c:v>
                </c:pt>
                <c:pt idx="5128">
                  <c:v>5.935185185185185E-2</c:v>
                </c:pt>
                <c:pt idx="5129">
                  <c:v>5.9363425925925924E-2</c:v>
                </c:pt>
                <c:pt idx="5130">
                  <c:v>5.9374999999999997E-2</c:v>
                </c:pt>
                <c:pt idx="5131">
                  <c:v>5.9386574074074071E-2</c:v>
                </c:pt>
                <c:pt idx="5132">
                  <c:v>5.9398148148148151E-2</c:v>
                </c:pt>
                <c:pt idx="5133">
                  <c:v>5.9409722222222225E-2</c:v>
                </c:pt>
                <c:pt idx="5134">
                  <c:v>5.9421296296296298E-2</c:v>
                </c:pt>
                <c:pt idx="5135">
                  <c:v>5.9432870370370372E-2</c:v>
                </c:pt>
                <c:pt idx="5136">
                  <c:v>5.9444444444444446E-2</c:v>
                </c:pt>
                <c:pt idx="5137">
                  <c:v>5.9456018518518519E-2</c:v>
                </c:pt>
                <c:pt idx="5138">
                  <c:v>5.9467592592592593E-2</c:v>
                </c:pt>
                <c:pt idx="5139">
                  <c:v>5.9479166666666666E-2</c:v>
                </c:pt>
                <c:pt idx="5140">
                  <c:v>5.949074074074074E-2</c:v>
                </c:pt>
                <c:pt idx="5141">
                  <c:v>5.9502314814814813E-2</c:v>
                </c:pt>
                <c:pt idx="5142">
                  <c:v>5.9513888888888887E-2</c:v>
                </c:pt>
                <c:pt idx="5143">
                  <c:v>5.9525462962962961E-2</c:v>
                </c:pt>
                <c:pt idx="5144">
                  <c:v>5.9537037037037034E-2</c:v>
                </c:pt>
                <c:pt idx="5145">
                  <c:v>5.9548611111111108E-2</c:v>
                </c:pt>
                <c:pt idx="5146">
                  <c:v>5.9560185185185188E-2</c:v>
                </c:pt>
                <c:pt idx="5147">
                  <c:v>5.9571759259259262E-2</c:v>
                </c:pt>
                <c:pt idx="5148">
                  <c:v>5.9583333333333335E-2</c:v>
                </c:pt>
                <c:pt idx="5149">
                  <c:v>5.9594907407407409E-2</c:v>
                </c:pt>
                <c:pt idx="5150">
                  <c:v>5.9606481481481483E-2</c:v>
                </c:pt>
                <c:pt idx="5151">
                  <c:v>5.9618055555555556E-2</c:v>
                </c:pt>
                <c:pt idx="5152">
                  <c:v>5.962962962962963E-2</c:v>
                </c:pt>
                <c:pt idx="5153">
                  <c:v>5.9641203703703703E-2</c:v>
                </c:pt>
                <c:pt idx="5154">
                  <c:v>5.9652777777777777E-2</c:v>
                </c:pt>
                <c:pt idx="5155">
                  <c:v>5.966435185185185E-2</c:v>
                </c:pt>
                <c:pt idx="5156">
                  <c:v>5.9675925925925924E-2</c:v>
                </c:pt>
                <c:pt idx="5157">
                  <c:v>5.9687499999999998E-2</c:v>
                </c:pt>
                <c:pt idx="5158">
                  <c:v>5.9699074074074071E-2</c:v>
                </c:pt>
                <c:pt idx="5159">
                  <c:v>5.9710648148148152E-2</c:v>
                </c:pt>
                <c:pt idx="5160">
                  <c:v>5.9722222222222225E-2</c:v>
                </c:pt>
                <c:pt idx="5161">
                  <c:v>5.9733796296296299E-2</c:v>
                </c:pt>
                <c:pt idx="5162">
                  <c:v>5.9745370370370372E-2</c:v>
                </c:pt>
                <c:pt idx="5163">
                  <c:v>5.9756944444444446E-2</c:v>
                </c:pt>
                <c:pt idx="5164">
                  <c:v>5.9768518518518519E-2</c:v>
                </c:pt>
                <c:pt idx="5165">
                  <c:v>5.9780092592592593E-2</c:v>
                </c:pt>
                <c:pt idx="5166">
                  <c:v>5.9791666666666667E-2</c:v>
                </c:pt>
                <c:pt idx="5167">
                  <c:v>5.980324074074074E-2</c:v>
                </c:pt>
                <c:pt idx="5168">
                  <c:v>5.9814814814814814E-2</c:v>
                </c:pt>
                <c:pt idx="5169">
                  <c:v>5.9826388888888887E-2</c:v>
                </c:pt>
                <c:pt idx="5170">
                  <c:v>5.9837962962962961E-2</c:v>
                </c:pt>
                <c:pt idx="5171">
                  <c:v>5.9849537037037034E-2</c:v>
                </c:pt>
                <c:pt idx="5172">
                  <c:v>5.9861111111111108E-2</c:v>
                </c:pt>
                <c:pt idx="5173">
                  <c:v>5.9872685185185189E-2</c:v>
                </c:pt>
                <c:pt idx="5174">
                  <c:v>5.9884259259259262E-2</c:v>
                </c:pt>
                <c:pt idx="5175">
                  <c:v>5.9895833333333336E-2</c:v>
                </c:pt>
                <c:pt idx="5176">
                  <c:v>5.9907407407407409E-2</c:v>
                </c:pt>
                <c:pt idx="5177">
                  <c:v>5.9918981481481483E-2</c:v>
                </c:pt>
                <c:pt idx="5178">
                  <c:v>5.9930555555555556E-2</c:v>
                </c:pt>
                <c:pt idx="5179">
                  <c:v>5.994212962962963E-2</c:v>
                </c:pt>
                <c:pt idx="5180">
                  <c:v>5.9953703703703703E-2</c:v>
                </c:pt>
                <c:pt idx="5181">
                  <c:v>5.9965277777777777E-2</c:v>
                </c:pt>
                <c:pt idx="5182">
                  <c:v>5.9976851851851851E-2</c:v>
                </c:pt>
                <c:pt idx="5183">
                  <c:v>5.9988425925925924E-2</c:v>
                </c:pt>
                <c:pt idx="5184">
                  <c:v>0.06</c:v>
                </c:pt>
                <c:pt idx="5185">
                  <c:v>6.0011574074074071E-2</c:v>
                </c:pt>
                <c:pt idx="5186">
                  <c:v>6.0023148148148145E-2</c:v>
                </c:pt>
                <c:pt idx="5187">
                  <c:v>6.0034722222222225E-2</c:v>
                </c:pt>
                <c:pt idx="5188">
                  <c:v>6.0046296296296299E-2</c:v>
                </c:pt>
                <c:pt idx="5189">
                  <c:v>6.0057870370370373E-2</c:v>
                </c:pt>
                <c:pt idx="5190">
                  <c:v>6.0069444444444446E-2</c:v>
                </c:pt>
                <c:pt idx="5191">
                  <c:v>6.008101851851852E-2</c:v>
                </c:pt>
                <c:pt idx="5192">
                  <c:v>6.0092592592592593E-2</c:v>
                </c:pt>
                <c:pt idx="5193">
                  <c:v>6.0104166666666667E-2</c:v>
                </c:pt>
                <c:pt idx="5194">
                  <c:v>6.011574074074074E-2</c:v>
                </c:pt>
                <c:pt idx="5195">
                  <c:v>6.0127314814814814E-2</c:v>
                </c:pt>
                <c:pt idx="5196">
                  <c:v>6.0138888888888888E-2</c:v>
                </c:pt>
                <c:pt idx="5197">
                  <c:v>6.0150462962962961E-2</c:v>
                </c:pt>
                <c:pt idx="5198">
                  <c:v>6.0162037037037035E-2</c:v>
                </c:pt>
                <c:pt idx="5199">
                  <c:v>6.0173611111111108E-2</c:v>
                </c:pt>
                <c:pt idx="5200">
                  <c:v>6.0185185185185182E-2</c:v>
                </c:pt>
                <c:pt idx="5201">
                  <c:v>6.0196759259259262E-2</c:v>
                </c:pt>
                <c:pt idx="5202">
                  <c:v>6.0208333333333336E-2</c:v>
                </c:pt>
                <c:pt idx="5203">
                  <c:v>6.0219907407407409E-2</c:v>
                </c:pt>
                <c:pt idx="5204">
                  <c:v>6.0231481481481483E-2</c:v>
                </c:pt>
                <c:pt idx="5205">
                  <c:v>6.0243055555555557E-2</c:v>
                </c:pt>
                <c:pt idx="5206">
                  <c:v>6.025462962962963E-2</c:v>
                </c:pt>
                <c:pt idx="5207">
                  <c:v>6.0266203703703704E-2</c:v>
                </c:pt>
                <c:pt idx="5208">
                  <c:v>6.0277777777777777E-2</c:v>
                </c:pt>
                <c:pt idx="5209">
                  <c:v>6.0289351851851851E-2</c:v>
                </c:pt>
                <c:pt idx="5210">
                  <c:v>6.0300925925925924E-2</c:v>
                </c:pt>
                <c:pt idx="5211">
                  <c:v>6.0312499999999998E-2</c:v>
                </c:pt>
                <c:pt idx="5212">
                  <c:v>6.0324074074074072E-2</c:v>
                </c:pt>
                <c:pt idx="5213">
                  <c:v>6.0335648148148145E-2</c:v>
                </c:pt>
                <c:pt idx="5214">
                  <c:v>6.0347222222222219E-2</c:v>
                </c:pt>
                <c:pt idx="5215">
                  <c:v>6.0358796296296299E-2</c:v>
                </c:pt>
                <c:pt idx="5216">
                  <c:v>6.0370370370370373E-2</c:v>
                </c:pt>
                <c:pt idx="5217">
                  <c:v>6.0381944444444446E-2</c:v>
                </c:pt>
                <c:pt idx="5218">
                  <c:v>6.039351851851852E-2</c:v>
                </c:pt>
                <c:pt idx="5219">
                  <c:v>6.0405092592592594E-2</c:v>
                </c:pt>
                <c:pt idx="5220">
                  <c:v>6.0416666666666667E-2</c:v>
                </c:pt>
                <c:pt idx="5221">
                  <c:v>6.0428240740740741E-2</c:v>
                </c:pt>
                <c:pt idx="5222">
                  <c:v>6.0439814814814814E-2</c:v>
                </c:pt>
                <c:pt idx="5223">
                  <c:v>6.0451388888888888E-2</c:v>
                </c:pt>
                <c:pt idx="5224">
                  <c:v>6.0462962962962961E-2</c:v>
                </c:pt>
                <c:pt idx="5225">
                  <c:v>6.0474537037037035E-2</c:v>
                </c:pt>
                <c:pt idx="5226">
                  <c:v>6.0486111111111109E-2</c:v>
                </c:pt>
                <c:pt idx="5227">
                  <c:v>6.0497685185185182E-2</c:v>
                </c:pt>
                <c:pt idx="5228">
                  <c:v>6.0509259259259263E-2</c:v>
                </c:pt>
                <c:pt idx="5229">
                  <c:v>6.0520833333333336E-2</c:v>
                </c:pt>
                <c:pt idx="5230">
                  <c:v>6.053240740740741E-2</c:v>
                </c:pt>
                <c:pt idx="5231">
                  <c:v>6.0543981481481483E-2</c:v>
                </c:pt>
                <c:pt idx="5232">
                  <c:v>6.0555555555555557E-2</c:v>
                </c:pt>
                <c:pt idx="5233">
                  <c:v>6.056712962962963E-2</c:v>
                </c:pt>
                <c:pt idx="5234">
                  <c:v>6.0578703703703704E-2</c:v>
                </c:pt>
                <c:pt idx="5235">
                  <c:v>6.0590277777777778E-2</c:v>
                </c:pt>
                <c:pt idx="5236">
                  <c:v>6.0601851851851851E-2</c:v>
                </c:pt>
                <c:pt idx="5237">
                  <c:v>6.0613425925925925E-2</c:v>
                </c:pt>
                <c:pt idx="5238">
                  <c:v>6.0624999999999998E-2</c:v>
                </c:pt>
                <c:pt idx="5239">
                  <c:v>6.0636574074074072E-2</c:v>
                </c:pt>
                <c:pt idx="5240">
                  <c:v>6.0648148148148145E-2</c:v>
                </c:pt>
                <c:pt idx="5241">
                  <c:v>6.0659722222222219E-2</c:v>
                </c:pt>
                <c:pt idx="5242">
                  <c:v>6.06712962962963E-2</c:v>
                </c:pt>
                <c:pt idx="5243">
                  <c:v>6.0682870370370373E-2</c:v>
                </c:pt>
                <c:pt idx="5244">
                  <c:v>6.0694444444444447E-2</c:v>
                </c:pt>
                <c:pt idx="5245">
                  <c:v>6.070601851851852E-2</c:v>
                </c:pt>
                <c:pt idx="5246">
                  <c:v>6.0717592592592594E-2</c:v>
                </c:pt>
                <c:pt idx="5247">
                  <c:v>6.0729166666666667E-2</c:v>
                </c:pt>
                <c:pt idx="5248">
                  <c:v>6.0740740740740741E-2</c:v>
                </c:pt>
                <c:pt idx="5249">
                  <c:v>6.0752314814814815E-2</c:v>
                </c:pt>
                <c:pt idx="5250">
                  <c:v>6.0763888888888888E-2</c:v>
                </c:pt>
                <c:pt idx="5251">
                  <c:v>6.0775462962962962E-2</c:v>
                </c:pt>
                <c:pt idx="5252">
                  <c:v>6.0787037037037035E-2</c:v>
                </c:pt>
                <c:pt idx="5253">
                  <c:v>6.0798611111111109E-2</c:v>
                </c:pt>
                <c:pt idx="5254">
                  <c:v>6.0810185185185182E-2</c:v>
                </c:pt>
                <c:pt idx="5255">
                  <c:v>6.0821759259259256E-2</c:v>
                </c:pt>
                <c:pt idx="5256">
                  <c:v>6.0833333333333336E-2</c:v>
                </c:pt>
                <c:pt idx="5257">
                  <c:v>6.084490740740741E-2</c:v>
                </c:pt>
                <c:pt idx="5258">
                  <c:v>6.0856481481481484E-2</c:v>
                </c:pt>
                <c:pt idx="5259">
                  <c:v>6.0868055555555557E-2</c:v>
                </c:pt>
                <c:pt idx="5260">
                  <c:v>6.0879629629629631E-2</c:v>
                </c:pt>
                <c:pt idx="5261">
                  <c:v>6.0891203703703704E-2</c:v>
                </c:pt>
                <c:pt idx="5262">
                  <c:v>6.0902777777777778E-2</c:v>
                </c:pt>
                <c:pt idx="5263">
                  <c:v>6.0914351851851851E-2</c:v>
                </c:pt>
                <c:pt idx="5264">
                  <c:v>6.0925925925925925E-2</c:v>
                </c:pt>
                <c:pt idx="5265">
                  <c:v>6.0937499999999999E-2</c:v>
                </c:pt>
                <c:pt idx="5266">
                  <c:v>6.0949074074074072E-2</c:v>
                </c:pt>
                <c:pt idx="5267">
                  <c:v>6.0960648148148146E-2</c:v>
                </c:pt>
                <c:pt idx="5268">
                  <c:v>6.0972222222222219E-2</c:v>
                </c:pt>
                <c:pt idx="5269">
                  <c:v>6.0983796296296293E-2</c:v>
                </c:pt>
                <c:pt idx="5270">
                  <c:v>6.0995370370370373E-2</c:v>
                </c:pt>
                <c:pt idx="5271">
                  <c:v>6.1006944444444447E-2</c:v>
                </c:pt>
                <c:pt idx="5272">
                  <c:v>6.1018518518518521E-2</c:v>
                </c:pt>
                <c:pt idx="5273">
                  <c:v>6.1030092592592594E-2</c:v>
                </c:pt>
                <c:pt idx="5274">
                  <c:v>6.1041666666666668E-2</c:v>
                </c:pt>
                <c:pt idx="5275">
                  <c:v>6.1053240740740741E-2</c:v>
                </c:pt>
                <c:pt idx="5276">
                  <c:v>6.1064814814814815E-2</c:v>
                </c:pt>
                <c:pt idx="5277">
                  <c:v>6.1076388888888888E-2</c:v>
                </c:pt>
                <c:pt idx="5278">
                  <c:v>6.1087962962962962E-2</c:v>
                </c:pt>
                <c:pt idx="5279">
                  <c:v>6.1099537037037036E-2</c:v>
                </c:pt>
                <c:pt idx="5280">
                  <c:v>6.1111111111111109E-2</c:v>
                </c:pt>
                <c:pt idx="5281">
                  <c:v>6.1122685185185183E-2</c:v>
                </c:pt>
                <c:pt idx="5282">
                  <c:v>6.1134259259259256E-2</c:v>
                </c:pt>
                <c:pt idx="5283">
                  <c:v>6.1145833333333337E-2</c:v>
                </c:pt>
                <c:pt idx="5284">
                  <c:v>6.115740740740741E-2</c:v>
                </c:pt>
                <c:pt idx="5285">
                  <c:v>6.1168981481481484E-2</c:v>
                </c:pt>
                <c:pt idx="5286">
                  <c:v>6.1180555555555557E-2</c:v>
                </c:pt>
                <c:pt idx="5287">
                  <c:v>6.1192129629629631E-2</c:v>
                </c:pt>
                <c:pt idx="5288">
                  <c:v>6.1203703703703705E-2</c:v>
                </c:pt>
                <c:pt idx="5289">
                  <c:v>6.1215277777777778E-2</c:v>
                </c:pt>
                <c:pt idx="5290">
                  <c:v>6.1226851851851852E-2</c:v>
                </c:pt>
                <c:pt idx="5291">
                  <c:v>6.1238425925925925E-2</c:v>
                </c:pt>
                <c:pt idx="5292">
                  <c:v>6.1249999999999999E-2</c:v>
                </c:pt>
                <c:pt idx="5293">
                  <c:v>6.1261574074074072E-2</c:v>
                </c:pt>
                <c:pt idx="5294">
                  <c:v>6.1273148148148146E-2</c:v>
                </c:pt>
                <c:pt idx="5295">
                  <c:v>6.128472222222222E-2</c:v>
                </c:pt>
                <c:pt idx="5296">
                  <c:v>6.1296296296296293E-2</c:v>
                </c:pt>
                <c:pt idx="5297">
                  <c:v>6.1307870370370374E-2</c:v>
                </c:pt>
                <c:pt idx="5298">
                  <c:v>6.1319444444444447E-2</c:v>
                </c:pt>
                <c:pt idx="5299">
                  <c:v>6.1331018518518521E-2</c:v>
                </c:pt>
                <c:pt idx="5300">
                  <c:v>6.1342592592592594E-2</c:v>
                </c:pt>
                <c:pt idx="5301">
                  <c:v>6.1354166666666668E-2</c:v>
                </c:pt>
                <c:pt idx="5302">
                  <c:v>6.1365740740740742E-2</c:v>
                </c:pt>
                <c:pt idx="5303">
                  <c:v>6.1377314814814815E-2</c:v>
                </c:pt>
                <c:pt idx="5304">
                  <c:v>6.1388888888888889E-2</c:v>
                </c:pt>
                <c:pt idx="5305">
                  <c:v>6.1400462962962962E-2</c:v>
                </c:pt>
                <c:pt idx="5306">
                  <c:v>6.1412037037037036E-2</c:v>
                </c:pt>
                <c:pt idx="5307">
                  <c:v>6.1423611111111109E-2</c:v>
                </c:pt>
                <c:pt idx="5308">
                  <c:v>6.1435185185185183E-2</c:v>
                </c:pt>
                <c:pt idx="5309">
                  <c:v>6.1446759259259257E-2</c:v>
                </c:pt>
                <c:pt idx="5310">
                  <c:v>6.145833333333333E-2</c:v>
                </c:pt>
                <c:pt idx="5311">
                  <c:v>6.1469907407407411E-2</c:v>
                </c:pt>
                <c:pt idx="5312">
                  <c:v>6.1481481481481484E-2</c:v>
                </c:pt>
                <c:pt idx="5313">
                  <c:v>6.1493055555555558E-2</c:v>
                </c:pt>
                <c:pt idx="5314">
                  <c:v>6.1504629629629631E-2</c:v>
                </c:pt>
                <c:pt idx="5315">
                  <c:v>6.1516203703703705E-2</c:v>
                </c:pt>
                <c:pt idx="5316">
                  <c:v>6.1527777777777778E-2</c:v>
                </c:pt>
                <c:pt idx="5317">
                  <c:v>6.1539351851851852E-2</c:v>
                </c:pt>
                <c:pt idx="5318">
                  <c:v>6.1550925925925926E-2</c:v>
                </c:pt>
                <c:pt idx="5319">
                  <c:v>6.1562499999999999E-2</c:v>
                </c:pt>
                <c:pt idx="5320">
                  <c:v>6.1574074074074073E-2</c:v>
                </c:pt>
                <c:pt idx="5321">
                  <c:v>6.1585648148148146E-2</c:v>
                </c:pt>
                <c:pt idx="5322">
                  <c:v>6.159722222222222E-2</c:v>
                </c:pt>
                <c:pt idx="5323">
                  <c:v>6.1608796296296293E-2</c:v>
                </c:pt>
                <c:pt idx="5324">
                  <c:v>6.1620370370370367E-2</c:v>
                </c:pt>
                <c:pt idx="5325">
                  <c:v>6.1631944444444448E-2</c:v>
                </c:pt>
                <c:pt idx="5326">
                  <c:v>6.1643518518518521E-2</c:v>
                </c:pt>
                <c:pt idx="5327">
                  <c:v>6.1655092592592595E-2</c:v>
                </c:pt>
                <c:pt idx="5328">
                  <c:v>6.1666666666666668E-2</c:v>
                </c:pt>
                <c:pt idx="5329">
                  <c:v>6.1678240740740742E-2</c:v>
                </c:pt>
                <c:pt idx="5330">
                  <c:v>6.1689814814814815E-2</c:v>
                </c:pt>
                <c:pt idx="5331">
                  <c:v>6.1701388888888889E-2</c:v>
                </c:pt>
                <c:pt idx="5332">
                  <c:v>6.1712962962962963E-2</c:v>
                </c:pt>
                <c:pt idx="5333">
                  <c:v>6.1724537037037036E-2</c:v>
                </c:pt>
                <c:pt idx="5334">
                  <c:v>6.173611111111111E-2</c:v>
                </c:pt>
                <c:pt idx="5335">
                  <c:v>6.1747685185185183E-2</c:v>
                </c:pt>
                <c:pt idx="5336">
                  <c:v>6.1759259259259257E-2</c:v>
                </c:pt>
                <c:pt idx="5337">
                  <c:v>6.177083333333333E-2</c:v>
                </c:pt>
                <c:pt idx="5338">
                  <c:v>6.1782407407407404E-2</c:v>
                </c:pt>
                <c:pt idx="5339">
                  <c:v>6.1793981481481484E-2</c:v>
                </c:pt>
                <c:pt idx="5340">
                  <c:v>6.1805555555555558E-2</c:v>
                </c:pt>
                <c:pt idx="5341">
                  <c:v>6.1817129629629632E-2</c:v>
                </c:pt>
                <c:pt idx="5342">
                  <c:v>6.1828703703703705E-2</c:v>
                </c:pt>
                <c:pt idx="5343">
                  <c:v>6.1840277777777779E-2</c:v>
                </c:pt>
                <c:pt idx="5344">
                  <c:v>6.1851851851851852E-2</c:v>
                </c:pt>
                <c:pt idx="5345">
                  <c:v>6.1863425925925926E-2</c:v>
                </c:pt>
                <c:pt idx="5346">
                  <c:v>6.1874999999999999E-2</c:v>
                </c:pt>
                <c:pt idx="5347">
                  <c:v>6.1886574074074073E-2</c:v>
                </c:pt>
                <c:pt idx="5348">
                  <c:v>6.1898148148148147E-2</c:v>
                </c:pt>
                <c:pt idx="5349">
                  <c:v>6.190972222222222E-2</c:v>
                </c:pt>
                <c:pt idx="5350">
                  <c:v>6.1921296296296294E-2</c:v>
                </c:pt>
                <c:pt idx="5351">
                  <c:v>6.1932870370370367E-2</c:v>
                </c:pt>
                <c:pt idx="5352">
                  <c:v>6.1944444444444448E-2</c:v>
                </c:pt>
                <c:pt idx="5353">
                  <c:v>6.1956018518518521E-2</c:v>
                </c:pt>
                <c:pt idx="5354">
                  <c:v>6.1967592592592595E-2</c:v>
                </c:pt>
                <c:pt idx="5355">
                  <c:v>6.1979166666666669E-2</c:v>
                </c:pt>
                <c:pt idx="5356">
                  <c:v>6.1990740740740742E-2</c:v>
                </c:pt>
                <c:pt idx="5357">
                  <c:v>6.2002314814814816E-2</c:v>
                </c:pt>
                <c:pt idx="5358">
                  <c:v>6.2013888888888889E-2</c:v>
                </c:pt>
                <c:pt idx="5359">
                  <c:v>6.2025462962962963E-2</c:v>
                </c:pt>
                <c:pt idx="5360">
                  <c:v>6.2037037037037036E-2</c:v>
                </c:pt>
                <c:pt idx="5361">
                  <c:v>6.204861111111111E-2</c:v>
                </c:pt>
                <c:pt idx="5362">
                  <c:v>6.2060185185185184E-2</c:v>
                </c:pt>
                <c:pt idx="5363">
                  <c:v>6.2071759259259257E-2</c:v>
                </c:pt>
                <c:pt idx="5364">
                  <c:v>6.2083333333333331E-2</c:v>
                </c:pt>
                <c:pt idx="5365">
                  <c:v>6.2094907407407404E-2</c:v>
                </c:pt>
                <c:pt idx="5366">
                  <c:v>6.2106481481481485E-2</c:v>
                </c:pt>
                <c:pt idx="5367">
                  <c:v>6.2118055555555558E-2</c:v>
                </c:pt>
                <c:pt idx="5368">
                  <c:v>6.2129629629629632E-2</c:v>
                </c:pt>
                <c:pt idx="5369">
                  <c:v>6.2141203703703705E-2</c:v>
                </c:pt>
                <c:pt idx="5370">
                  <c:v>6.2152777777777779E-2</c:v>
                </c:pt>
                <c:pt idx="5371">
                  <c:v>6.2164351851851853E-2</c:v>
                </c:pt>
                <c:pt idx="5372">
                  <c:v>6.2175925925925926E-2</c:v>
                </c:pt>
                <c:pt idx="5373">
                  <c:v>6.21875E-2</c:v>
                </c:pt>
                <c:pt idx="5374">
                  <c:v>6.2199074074074073E-2</c:v>
                </c:pt>
                <c:pt idx="5375">
                  <c:v>6.2210648148148147E-2</c:v>
                </c:pt>
                <c:pt idx="5376">
                  <c:v>6.222222222222222E-2</c:v>
                </c:pt>
                <c:pt idx="5377">
                  <c:v>6.2233796296296294E-2</c:v>
                </c:pt>
                <c:pt idx="5378">
                  <c:v>6.2245370370370368E-2</c:v>
                </c:pt>
                <c:pt idx="5379">
                  <c:v>6.2256944444444441E-2</c:v>
                </c:pt>
                <c:pt idx="5380">
                  <c:v>6.2268518518518522E-2</c:v>
                </c:pt>
                <c:pt idx="5381">
                  <c:v>6.2280092592592595E-2</c:v>
                </c:pt>
                <c:pt idx="5382">
                  <c:v>6.2291666666666669E-2</c:v>
                </c:pt>
                <c:pt idx="5383">
                  <c:v>6.2303240740740742E-2</c:v>
                </c:pt>
                <c:pt idx="5384">
                  <c:v>6.2314814814814816E-2</c:v>
                </c:pt>
                <c:pt idx="5385">
                  <c:v>6.232638888888889E-2</c:v>
                </c:pt>
                <c:pt idx="5386">
                  <c:v>6.2337962962962963E-2</c:v>
                </c:pt>
                <c:pt idx="5387">
                  <c:v>6.2349537037037037E-2</c:v>
                </c:pt>
                <c:pt idx="5388">
                  <c:v>6.236111111111111E-2</c:v>
                </c:pt>
                <c:pt idx="5389">
                  <c:v>6.2372685185185184E-2</c:v>
                </c:pt>
                <c:pt idx="5390">
                  <c:v>6.2384259259259257E-2</c:v>
                </c:pt>
                <c:pt idx="5391">
                  <c:v>6.2395833333333331E-2</c:v>
                </c:pt>
                <c:pt idx="5392">
                  <c:v>6.2407407407407404E-2</c:v>
                </c:pt>
                <c:pt idx="5393">
                  <c:v>6.2418981481481478E-2</c:v>
                </c:pt>
                <c:pt idx="5394">
                  <c:v>6.2430555555555559E-2</c:v>
                </c:pt>
                <c:pt idx="5395">
                  <c:v>6.2442129629629632E-2</c:v>
                </c:pt>
                <c:pt idx="5396">
                  <c:v>6.2453703703703706E-2</c:v>
                </c:pt>
                <c:pt idx="5397">
                  <c:v>6.2465277777777779E-2</c:v>
                </c:pt>
                <c:pt idx="5398">
                  <c:v>6.2476851851851853E-2</c:v>
                </c:pt>
                <c:pt idx="5399">
                  <c:v>6.2488425925925926E-2</c:v>
                </c:pt>
                <c:pt idx="5400">
                  <c:v>6.25E-2</c:v>
                </c:pt>
                <c:pt idx="5401">
                  <c:v>6.2511574074074081E-2</c:v>
                </c:pt>
                <c:pt idx="5402">
                  <c:v>6.2523148148148147E-2</c:v>
                </c:pt>
                <c:pt idx="5403">
                  <c:v>6.2534722222222228E-2</c:v>
                </c:pt>
                <c:pt idx="5404">
                  <c:v>6.2546296296296294E-2</c:v>
                </c:pt>
                <c:pt idx="5405">
                  <c:v>6.2557870370370375E-2</c:v>
                </c:pt>
                <c:pt idx="5406">
                  <c:v>6.2569444444444441E-2</c:v>
                </c:pt>
                <c:pt idx="5407">
                  <c:v>6.2581018518518522E-2</c:v>
                </c:pt>
                <c:pt idx="5408">
                  <c:v>6.2592592592592589E-2</c:v>
                </c:pt>
                <c:pt idx="5409">
                  <c:v>6.2604166666666669E-2</c:v>
                </c:pt>
                <c:pt idx="5410">
                  <c:v>6.2615740740740736E-2</c:v>
                </c:pt>
                <c:pt idx="5411">
                  <c:v>6.2627314814814816E-2</c:v>
                </c:pt>
                <c:pt idx="5412">
                  <c:v>6.2638888888888883E-2</c:v>
                </c:pt>
                <c:pt idx="5413">
                  <c:v>6.2650462962962963E-2</c:v>
                </c:pt>
                <c:pt idx="5414">
                  <c:v>6.2662037037037044E-2</c:v>
                </c:pt>
                <c:pt idx="5415">
                  <c:v>6.267361111111111E-2</c:v>
                </c:pt>
                <c:pt idx="5416">
                  <c:v>6.2685185185185191E-2</c:v>
                </c:pt>
                <c:pt idx="5417">
                  <c:v>6.2696759259259258E-2</c:v>
                </c:pt>
                <c:pt idx="5418">
                  <c:v>6.2708333333333338E-2</c:v>
                </c:pt>
                <c:pt idx="5419">
                  <c:v>6.2719907407407405E-2</c:v>
                </c:pt>
                <c:pt idx="5420">
                  <c:v>6.2731481481481485E-2</c:v>
                </c:pt>
                <c:pt idx="5421">
                  <c:v>6.2743055555555552E-2</c:v>
                </c:pt>
                <c:pt idx="5422">
                  <c:v>6.2754629629629632E-2</c:v>
                </c:pt>
                <c:pt idx="5423">
                  <c:v>6.2766203703703699E-2</c:v>
                </c:pt>
                <c:pt idx="5424">
                  <c:v>6.277777777777778E-2</c:v>
                </c:pt>
                <c:pt idx="5425">
                  <c:v>6.2789351851851846E-2</c:v>
                </c:pt>
                <c:pt idx="5426">
                  <c:v>6.2800925925925927E-2</c:v>
                </c:pt>
                <c:pt idx="5427">
                  <c:v>6.2812499999999993E-2</c:v>
                </c:pt>
                <c:pt idx="5428">
                  <c:v>6.2824074074074074E-2</c:v>
                </c:pt>
                <c:pt idx="5429">
                  <c:v>6.2835648148148154E-2</c:v>
                </c:pt>
                <c:pt idx="5430">
                  <c:v>6.2847222222222221E-2</c:v>
                </c:pt>
                <c:pt idx="5431">
                  <c:v>6.2858796296296301E-2</c:v>
                </c:pt>
                <c:pt idx="5432">
                  <c:v>6.2870370370370368E-2</c:v>
                </c:pt>
                <c:pt idx="5433">
                  <c:v>6.2881944444444449E-2</c:v>
                </c:pt>
                <c:pt idx="5434">
                  <c:v>6.2893518518518515E-2</c:v>
                </c:pt>
                <c:pt idx="5435">
                  <c:v>6.2905092592592596E-2</c:v>
                </c:pt>
                <c:pt idx="5436">
                  <c:v>6.2916666666666662E-2</c:v>
                </c:pt>
                <c:pt idx="5437">
                  <c:v>6.2928240740740743E-2</c:v>
                </c:pt>
                <c:pt idx="5438">
                  <c:v>6.293981481481481E-2</c:v>
                </c:pt>
                <c:pt idx="5439">
                  <c:v>6.295138888888889E-2</c:v>
                </c:pt>
                <c:pt idx="5440">
                  <c:v>6.2962962962962957E-2</c:v>
                </c:pt>
                <c:pt idx="5441">
                  <c:v>6.2974537037037037E-2</c:v>
                </c:pt>
                <c:pt idx="5442">
                  <c:v>6.2986111111111118E-2</c:v>
                </c:pt>
                <c:pt idx="5443">
                  <c:v>6.2997685185185184E-2</c:v>
                </c:pt>
                <c:pt idx="5444">
                  <c:v>6.3009259259259265E-2</c:v>
                </c:pt>
                <c:pt idx="5445">
                  <c:v>6.3020833333333331E-2</c:v>
                </c:pt>
                <c:pt idx="5446">
                  <c:v>6.3032407407407412E-2</c:v>
                </c:pt>
                <c:pt idx="5447">
                  <c:v>6.3043981481481479E-2</c:v>
                </c:pt>
                <c:pt idx="5448">
                  <c:v>6.3055555555555559E-2</c:v>
                </c:pt>
                <c:pt idx="5449">
                  <c:v>6.3067129629629626E-2</c:v>
                </c:pt>
                <c:pt idx="5450">
                  <c:v>6.3078703703703706E-2</c:v>
                </c:pt>
                <c:pt idx="5451">
                  <c:v>6.3090277777777773E-2</c:v>
                </c:pt>
                <c:pt idx="5452">
                  <c:v>6.3101851851851853E-2</c:v>
                </c:pt>
                <c:pt idx="5453">
                  <c:v>6.311342592592592E-2</c:v>
                </c:pt>
                <c:pt idx="5454">
                  <c:v>6.3125000000000001E-2</c:v>
                </c:pt>
                <c:pt idx="5455">
                  <c:v>6.3136574074074067E-2</c:v>
                </c:pt>
                <c:pt idx="5456">
                  <c:v>6.3148148148148148E-2</c:v>
                </c:pt>
                <c:pt idx="5457">
                  <c:v>6.3159722222222228E-2</c:v>
                </c:pt>
                <c:pt idx="5458">
                  <c:v>6.3171296296296295E-2</c:v>
                </c:pt>
                <c:pt idx="5459">
                  <c:v>6.3182870370370375E-2</c:v>
                </c:pt>
                <c:pt idx="5460">
                  <c:v>6.3194444444444442E-2</c:v>
                </c:pt>
                <c:pt idx="5461">
                  <c:v>6.3206018518518522E-2</c:v>
                </c:pt>
                <c:pt idx="5462">
                  <c:v>6.3217592592592589E-2</c:v>
                </c:pt>
                <c:pt idx="5463">
                  <c:v>6.322916666666667E-2</c:v>
                </c:pt>
                <c:pt idx="5464">
                  <c:v>6.3240740740740736E-2</c:v>
                </c:pt>
                <c:pt idx="5465">
                  <c:v>6.3252314814814817E-2</c:v>
                </c:pt>
                <c:pt idx="5466">
                  <c:v>6.3263888888888883E-2</c:v>
                </c:pt>
                <c:pt idx="5467">
                  <c:v>6.3275462962962964E-2</c:v>
                </c:pt>
                <c:pt idx="5468">
                  <c:v>6.3287037037037031E-2</c:v>
                </c:pt>
                <c:pt idx="5469">
                  <c:v>6.3298611111111111E-2</c:v>
                </c:pt>
                <c:pt idx="5470">
                  <c:v>6.3310185185185192E-2</c:v>
                </c:pt>
                <c:pt idx="5471">
                  <c:v>6.3321759259259258E-2</c:v>
                </c:pt>
                <c:pt idx="5472">
                  <c:v>6.3333333333333339E-2</c:v>
                </c:pt>
                <c:pt idx="5473">
                  <c:v>6.3344907407407405E-2</c:v>
                </c:pt>
                <c:pt idx="5474">
                  <c:v>6.3356481481481486E-2</c:v>
                </c:pt>
                <c:pt idx="5475">
                  <c:v>6.3368055555555552E-2</c:v>
                </c:pt>
                <c:pt idx="5476">
                  <c:v>6.3379629629629633E-2</c:v>
                </c:pt>
                <c:pt idx="5477">
                  <c:v>6.33912037037037E-2</c:v>
                </c:pt>
                <c:pt idx="5478">
                  <c:v>6.340277777777778E-2</c:v>
                </c:pt>
                <c:pt idx="5479">
                  <c:v>6.3414351851851847E-2</c:v>
                </c:pt>
                <c:pt idx="5480">
                  <c:v>6.3425925925925927E-2</c:v>
                </c:pt>
                <c:pt idx="5481">
                  <c:v>6.3437499999999994E-2</c:v>
                </c:pt>
                <c:pt idx="5482">
                  <c:v>6.3449074074074074E-2</c:v>
                </c:pt>
                <c:pt idx="5483">
                  <c:v>6.3460648148148155E-2</c:v>
                </c:pt>
                <c:pt idx="5484">
                  <c:v>6.3472222222222222E-2</c:v>
                </c:pt>
                <c:pt idx="5485">
                  <c:v>6.3483796296296302E-2</c:v>
                </c:pt>
                <c:pt idx="5486">
                  <c:v>6.3495370370370369E-2</c:v>
                </c:pt>
                <c:pt idx="5487">
                  <c:v>6.3506944444444449E-2</c:v>
                </c:pt>
                <c:pt idx="5488">
                  <c:v>6.3518518518518516E-2</c:v>
                </c:pt>
                <c:pt idx="5489">
                  <c:v>6.3530092592592596E-2</c:v>
                </c:pt>
                <c:pt idx="5490">
                  <c:v>6.3541666666666663E-2</c:v>
                </c:pt>
                <c:pt idx="5491">
                  <c:v>6.3553240740740743E-2</c:v>
                </c:pt>
                <c:pt idx="5492">
                  <c:v>6.356481481481481E-2</c:v>
                </c:pt>
                <c:pt idx="5493">
                  <c:v>6.3576388888888891E-2</c:v>
                </c:pt>
                <c:pt idx="5494">
                  <c:v>6.3587962962962957E-2</c:v>
                </c:pt>
                <c:pt idx="5495">
                  <c:v>6.3599537037037038E-2</c:v>
                </c:pt>
                <c:pt idx="5496">
                  <c:v>6.3611111111111104E-2</c:v>
                </c:pt>
                <c:pt idx="5497">
                  <c:v>6.3622685185185185E-2</c:v>
                </c:pt>
                <c:pt idx="5498">
                  <c:v>6.3634259259259265E-2</c:v>
                </c:pt>
                <c:pt idx="5499">
                  <c:v>6.3645833333333332E-2</c:v>
                </c:pt>
                <c:pt idx="5500">
                  <c:v>6.3657407407407413E-2</c:v>
                </c:pt>
                <c:pt idx="5501">
                  <c:v>6.3668981481481479E-2</c:v>
                </c:pt>
                <c:pt idx="5502">
                  <c:v>6.368055555555556E-2</c:v>
                </c:pt>
                <c:pt idx="5503">
                  <c:v>6.3692129629629626E-2</c:v>
                </c:pt>
                <c:pt idx="5504">
                  <c:v>6.3703703703703707E-2</c:v>
                </c:pt>
                <c:pt idx="5505">
                  <c:v>6.3715277777777773E-2</c:v>
                </c:pt>
                <c:pt idx="5506">
                  <c:v>6.3726851851851854E-2</c:v>
                </c:pt>
                <c:pt idx="5507">
                  <c:v>6.3738425925925921E-2</c:v>
                </c:pt>
                <c:pt idx="5508">
                  <c:v>6.3750000000000001E-2</c:v>
                </c:pt>
                <c:pt idx="5509">
                  <c:v>6.3761574074074068E-2</c:v>
                </c:pt>
                <c:pt idx="5510">
                  <c:v>6.3773148148148148E-2</c:v>
                </c:pt>
                <c:pt idx="5511">
                  <c:v>6.3784722222222229E-2</c:v>
                </c:pt>
                <c:pt idx="5512">
                  <c:v>6.3796296296296295E-2</c:v>
                </c:pt>
                <c:pt idx="5513">
                  <c:v>6.3807870370370376E-2</c:v>
                </c:pt>
                <c:pt idx="5514">
                  <c:v>6.3819444444444443E-2</c:v>
                </c:pt>
                <c:pt idx="5515">
                  <c:v>6.3831018518518523E-2</c:v>
                </c:pt>
                <c:pt idx="5516">
                  <c:v>6.384259259259259E-2</c:v>
                </c:pt>
                <c:pt idx="5517">
                  <c:v>6.385416666666667E-2</c:v>
                </c:pt>
                <c:pt idx="5518">
                  <c:v>6.3865740740740737E-2</c:v>
                </c:pt>
                <c:pt idx="5519">
                  <c:v>6.3877314814814817E-2</c:v>
                </c:pt>
                <c:pt idx="5520">
                  <c:v>6.3888888888888884E-2</c:v>
                </c:pt>
                <c:pt idx="5521">
                  <c:v>6.3900462962962964E-2</c:v>
                </c:pt>
                <c:pt idx="5522">
                  <c:v>6.3912037037037031E-2</c:v>
                </c:pt>
                <c:pt idx="5523">
                  <c:v>6.3923611111111112E-2</c:v>
                </c:pt>
                <c:pt idx="5524">
                  <c:v>6.3935185185185192E-2</c:v>
                </c:pt>
                <c:pt idx="5525">
                  <c:v>6.3946759259259259E-2</c:v>
                </c:pt>
                <c:pt idx="5526">
                  <c:v>6.3958333333333339E-2</c:v>
                </c:pt>
                <c:pt idx="5527">
                  <c:v>6.3969907407407406E-2</c:v>
                </c:pt>
                <c:pt idx="5528">
                  <c:v>6.3981481481481486E-2</c:v>
                </c:pt>
                <c:pt idx="5529">
                  <c:v>6.3993055555555553E-2</c:v>
                </c:pt>
                <c:pt idx="5530">
                  <c:v>6.4004629629629634E-2</c:v>
                </c:pt>
                <c:pt idx="5531">
                  <c:v>6.40162037037037E-2</c:v>
                </c:pt>
                <c:pt idx="5532">
                  <c:v>6.4027777777777781E-2</c:v>
                </c:pt>
                <c:pt idx="5533">
                  <c:v>6.4039351851851847E-2</c:v>
                </c:pt>
                <c:pt idx="5534">
                  <c:v>6.4050925925925928E-2</c:v>
                </c:pt>
                <c:pt idx="5535">
                  <c:v>6.4062499999999994E-2</c:v>
                </c:pt>
                <c:pt idx="5536">
                  <c:v>6.4074074074074075E-2</c:v>
                </c:pt>
                <c:pt idx="5537">
                  <c:v>6.4085648148148142E-2</c:v>
                </c:pt>
                <c:pt idx="5538">
                  <c:v>6.4097222222222222E-2</c:v>
                </c:pt>
                <c:pt idx="5539">
                  <c:v>6.4108796296296303E-2</c:v>
                </c:pt>
                <c:pt idx="5540">
                  <c:v>6.4120370370370369E-2</c:v>
                </c:pt>
                <c:pt idx="5541">
                  <c:v>6.413194444444445E-2</c:v>
                </c:pt>
                <c:pt idx="5542">
                  <c:v>6.4143518518518516E-2</c:v>
                </c:pt>
                <c:pt idx="5543">
                  <c:v>6.4155092592592597E-2</c:v>
                </c:pt>
                <c:pt idx="5544">
                  <c:v>6.4166666666666664E-2</c:v>
                </c:pt>
                <c:pt idx="5545">
                  <c:v>6.4178240740740744E-2</c:v>
                </c:pt>
                <c:pt idx="5546">
                  <c:v>6.4189814814814811E-2</c:v>
                </c:pt>
                <c:pt idx="5547">
                  <c:v>6.4201388888888891E-2</c:v>
                </c:pt>
                <c:pt idx="5548">
                  <c:v>6.4212962962962958E-2</c:v>
                </c:pt>
                <c:pt idx="5549">
                  <c:v>6.4224537037037038E-2</c:v>
                </c:pt>
                <c:pt idx="5550">
                  <c:v>6.4236111111111105E-2</c:v>
                </c:pt>
                <c:pt idx="5551">
                  <c:v>6.4247685185185185E-2</c:v>
                </c:pt>
                <c:pt idx="5552">
                  <c:v>6.4259259259259266E-2</c:v>
                </c:pt>
                <c:pt idx="5553">
                  <c:v>6.4270833333333333E-2</c:v>
                </c:pt>
                <c:pt idx="5554">
                  <c:v>6.4282407407407413E-2</c:v>
                </c:pt>
                <c:pt idx="5555">
                  <c:v>6.429398148148148E-2</c:v>
                </c:pt>
                <c:pt idx="5556">
                  <c:v>6.430555555555556E-2</c:v>
                </c:pt>
                <c:pt idx="5557">
                  <c:v>6.4317129629629627E-2</c:v>
                </c:pt>
                <c:pt idx="5558">
                  <c:v>6.4328703703703707E-2</c:v>
                </c:pt>
                <c:pt idx="5559">
                  <c:v>6.4340277777777774E-2</c:v>
                </c:pt>
                <c:pt idx="5560">
                  <c:v>6.4351851851851855E-2</c:v>
                </c:pt>
                <c:pt idx="5561">
                  <c:v>6.4363425925925921E-2</c:v>
                </c:pt>
                <c:pt idx="5562">
                  <c:v>6.4375000000000002E-2</c:v>
                </c:pt>
                <c:pt idx="5563">
                  <c:v>6.4386574074074068E-2</c:v>
                </c:pt>
                <c:pt idx="5564">
                  <c:v>6.4398148148148149E-2</c:v>
                </c:pt>
                <c:pt idx="5565">
                  <c:v>6.4409722222222215E-2</c:v>
                </c:pt>
                <c:pt idx="5566">
                  <c:v>6.4421296296296296E-2</c:v>
                </c:pt>
                <c:pt idx="5567">
                  <c:v>6.4432870370370376E-2</c:v>
                </c:pt>
                <c:pt idx="5568">
                  <c:v>6.4444444444444443E-2</c:v>
                </c:pt>
                <c:pt idx="5569">
                  <c:v>6.4456018518518524E-2</c:v>
                </c:pt>
                <c:pt idx="5570">
                  <c:v>6.446759259259259E-2</c:v>
                </c:pt>
                <c:pt idx="5571">
                  <c:v>6.4479166666666671E-2</c:v>
                </c:pt>
                <c:pt idx="5572">
                  <c:v>6.4490740740740737E-2</c:v>
                </c:pt>
                <c:pt idx="5573">
                  <c:v>6.4502314814814818E-2</c:v>
                </c:pt>
                <c:pt idx="5574">
                  <c:v>6.4513888888888885E-2</c:v>
                </c:pt>
                <c:pt idx="5575">
                  <c:v>6.4525462962962965E-2</c:v>
                </c:pt>
                <c:pt idx="5576">
                  <c:v>6.4537037037037032E-2</c:v>
                </c:pt>
                <c:pt idx="5577">
                  <c:v>6.4548611111111112E-2</c:v>
                </c:pt>
                <c:pt idx="5578">
                  <c:v>6.4560185185185179E-2</c:v>
                </c:pt>
                <c:pt idx="5579">
                  <c:v>6.4571759259259259E-2</c:v>
                </c:pt>
                <c:pt idx="5580">
                  <c:v>6.458333333333334E-2</c:v>
                </c:pt>
                <c:pt idx="5581">
                  <c:v>6.4594907407407406E-2</c:v>
                </c:pt>
                <c:pt idx="5582">
                  <c:v>6.4606481481481487E-2</c:v>
                </c:pt>
                <c:pt idx="5583">
                  <c:v>6.4618055555555554E-2</c:v>
                </c:pt>
                <c:pt idx="5584">
                  <c:v>6.4629629629629634E-2</c:v>
                </c:pt>
                <c:pt idx="5585">
                  <c:v>6.4641203703703701E-2</c:v>
                </c:pt>
                <c:pt idx="5586">
                  <c:v>6.4652777777777781E-2</c:v>
                </c:pt>
                <c:pt idx="5587">
                  <c:v>6.4664351851851848E-2</c:v>
                </c:pt>
                <c:pt idx="5588">
                  <c:v>6.4675925925925928E-2</c:v>
                </c:pt>
                <c:pt idx="5589">
                  <c:v>6.4687499999999995E-2</c:v>
                </c:pt>
                <c:pt idx="5590">
                  <c:v>6.4699074074074076E-2</c:v>
                </c:pt>
                <c:pt idx="5591">
                  <c:v>6.4710648148148142E-2</c:v>
                </c:pt>
                <c:pt idx="5592">
                  <c:v>6.4722222222222223E-2</c:v>
                </c:pt>
                <c:pt idx="5593">
                  <c:v>6.4733796296296303E-2</c:v>
                </c:pt>
                <c:pt idx="5594">
                  <c:v>6.474537037037037E-2</c:v>
                </c:pt>
                <c:pt idx="5595">
                  <c:v>6.475694444444445E-2</c:v>
                </c:pt>
                <c:pt idx="5596">
                  <c:v>6.4768518518518517E-2</c:v>
                </c:pt>
                <c:pt idx="5597">
                  <c:v>6.4780092592592597E-2</c:v>
                </c:pt>
                <c:pt idx="5598">
                  <c:v>6.4791666666666664E-2</c:v>
                </c:pt>
                <c:pt idx="5599">
                  <c:v>6.4803240740740745E-2</c:v>
                </c:pt>
                <c:pt idx="5600">
                  <c:v>6.4814814814814811E-2</c:v>
                </c:pt>
                <c:pt idx="5601">
                  <c:v>6.4826388888888892E-2</c:v>
                </c:pt>
                <c:pt idx="5602">
                  <c:v>6.4837962962962958E-2</c:v>
                </c:pt>
                <c:pt idx="5603">
                  <c:v>6.4849537037037039E-2</c:v>
                </c:pt>
                <c:pt idx="5604">
                  <c:v>6.4861111111111105E-2</c:v>
                </c:pt>
                <c:pt idx="5605">
                  <c:v>6.4872685185185186E-2</c:v>
                </c:pt>
                <c:pt idx="5606">
                  <c:v>6.4884259259259253E-2</c:v>
                </c:pt>
                <c:pt idx="5607">
                  <c:v>6.4895833333333333E-2</c:v>
                </c:pt>
                <c:pt idx="5608">
                  <c:v>6.4907407407407414E-2</c:v>
                </c:pt>
                <c:pt idx="5609">
                  <c:v>6.491898148148148E-2</c:v>
                </c:pt>
                <c:pt idx="5610">
                  <c:v>6.4930555555555561E-2</c:v>
                </c:pt>
                <c:pt idx="5611">
                  <c:v>6.4942129629629627E-2</c:v>
                </c:pt>
                <c:pt idx="5612">
                  <c:v>6.4953703703703708E-2</c:v>
                </c:pt>
                <c:pt idx="5613">
                  <c:v>6.4965277777777775E-2</c:v>
                </c:pt>
                <c:pt idx="5614">
                  <c:v>6.4976851851851855E-2</c:v>
                </c:pt>
                <c:pt idx="5615">
                  <c:v>6.4988425925925922E-2</c:v>
                </c:pt>
                <c:pt idx="5616">
                  <c:v>6.5000000000000002E-2</c:v>
                </c:pt>
                <c:pt idx="5617">
                  <c:v>6.5011574074074069E-2</c:v>
                </c:pt>
                <c:pt idx="5618">
                  <c:v>6.5023148148148149E-2</c:v>
                </c:pt>
                <c:pt idx="5619">
                  <c:v>6.5034722222222216E-2</c:v>
                </c:pt>
                <c:pt idx="5620">
                  <c:v>6.5046296296296297E-2</c:v>
                </c:pt>
                <c:pt idx="5621">
                  <c:v>6.5057870370370377E-2</c:v>
                </c:pt>
                <c:pt idx="5622">
                  <c:v>6.5069444444444444E-2</c:v>
                </c:pt>
                <c:pt idx="5623">
                  <c:v>6.5081018518518524E-2</c:v>
                </c:pt>
                <c:pt idx="5624">
                  <c:v>6.5092592592592591E-2</c:v>
                </c:pt>
                <c:pt idx="5625">
                  <c:v>6.5104166666666671E-2</c:v>
                </c:pt>
                <c:pt idx="5626">
                  <c:v>6.5115740740740738E-2</c:v>
                </c:pt>
                <c:pt idx="5627">
                  <c:v>6.5127314814814818E-2</c:v>
                </c:pt>
                <c:pt idx="5628">
                  <c:v>6.5138888888888885E-2</c:v>
                </c:pt>
                <c:pt idx="5629">
                  <c:v>6.5150462962962966E-2</c:v>
                </c:pt>
                <c:pt idx="5630">
                  <c:v>6.5162037037037032E-2</c:v>
                </c:pt>
                <c:pt idx="5631">
                  <c:v>6.5173611111111113E-2</c:v>
                </c:pt>
                <c:pt idx="5632">
                  <c:v>6.5185185185185179E-2</c:v>
                </c:pt>
                <c:pt idx="5633">
                  <c:v>6.519675925925926E-2</c:v>
                </c:pt>
                <c:pt idx="5634">
                  <c:v>6.5208333333333326E-2</c:v>
                </c:pt>
                <c:pt idx="5635">
                  <c:v>6.5219907407407407E-2</c:v>
                </c:pt>
                <c:pt idx="5636">
                  <c:v>6.5231481481481488E-2</c:v>
                </c:pt>
                <c:pt idx="5637">
                  <c:v>6.5243055555555554E-2</c:v>
                </c:pt>
                <c:pt idx="5638">
                  <c:v>6.5254629629629635E-2</c:v>
                </c:pt>
                <c:pt idx="5639">
                  <c:v>6.5266203703703701E-2</c:v>
                </c:pt>
                <c:pt idx="5640">
                  <c:v>6.5277777777777782E-2</c:v>
                </c:pt>
                <c:pt idx="5641">
                  <c:v>6.5289351851851848E-2</c:v>
                </c:pt>
                <c:pt idx="5642">
                  <c:v>6.5300925925925929E-2</c:v>
                </c:pt>
                <c:pt idx="5643">
                  <c:v>6.5312499999999996E-2</c:v>
                </c:pt>
                <c:pt idx="5644">
                  <c:v>6.5324074074074076E-2</c:v>
                </c:pt>
                <c:pt idx="5645">
                  <c:v>6.5335648148148143E-2</c:v>
                </c:pt>
                <c:pt idx="5646">
                  <c:v>6.5347222222222223E-2</c:v>
                </c:pt>
                <c:pt idx="5647">
                  <c:v>6.535879629629629E-2</c:v>
                </c:pt>
                <c:pt idx="5648">
                  <c:v>6.537037037037037E-2</c:v>
                </c:pt>
                <c:pt idx="5649">
                  <c:v>6.5381944444444451E-2</c:v>
                </c:pt>
                <c:pt idx="5650">
                  <c:v>6.5393518518518517E-2</c:v>
                </c:pt>
                <c:pt idx="5651">
                  <c:v>6.5405092592592598E-2</c:v>
                </c:pt>
                <c:pt idx="5652">
                  <c:v>6.5416666666666665E-2</c:v>
                </c:pt>
                <c:pt idx="5653">
                  <c:v>6.5428240740740745E-2</c:v>
                </c:pt>
                <c:pt idx="5654">
                  <c:v>6.5439814814814812E-2</c:v>
                </c:pt>
                <c:pt idx="5655">
                  <c:v>6.5451388888888892E-2</c:v>
                </c:pt>
                <c:pt idx="5656">
                  <c:v>6.5462962962962959E-2</c:v>
                </c:pt>
                <c:pt idx="5657">
                  <c:v>6.5474537037037039E-2</c:v>
                </c:pt>
                <c:pt idx="5658">
                  <c:v>6.5486111111111106E-2</c:v>
                </c:pt>
                <c:pt idx="5659">
                  <c:v>6.5497685185185187E-2</c:v>
                </c:pt>
                <c:pt idx="5660">
                  <c:v>6.5509259259259253E-2</c:v>
                </c:pt>
                <c:pt idx="5661">
                  <c:v>6.5520833333333334E-2</c:v>
                </c:pt>
                <c:pt idx="5662">
                  <c:v>6.5532407407407414E-2</c:v>
                </c:pt>
                <c:pt idx="5663">
                  <c:v>6.5543981481481481E-2</c:v>
                </c:pt>
                <c:pt idx="5664">
                  <c:v>6.5555555555555561E-2</c:v>
                </c:pt>
                <c:pt idx="5665">
                  <c:v>6.5567129629629628E-2</c:v>
                </c:pt>
                <c:pt idx="5666">
                  <c:v>6.5578703703703708E-2</c:v>
                </c:pt>
                <c:pt idx="5667">
                  <c:v>6.5590277777777775E-2</c:v>
                </c:pt>
                <c:pt idx="5668">
                  <c:v>6.5601851851851856E-2</c:v>
                </c:pt>
                <c:pt idx="5669">
                  <c:v>6.5613425925925922E-2</c:v>
                </c:pt>
                <c:pt idx="5670">
                  <c:v>6.5625000000000003E-2</c:v>
                </c:pt>
                <c:pt idx="5671">
                  <c:v>6.5636574074074069E-2</c:v>
                </c:pt>
                <c:pt idx="5672">
                  <c:v>6.564814814814815E-2</c:v>
                </c:pt>
                <c:pt idx="5673">
                  <c:v>6.5659722222222217E-2</c:v>
                </c:pt>
                <c:pt idx="5674">
                  <c:v>6.5671296296296297E-2</c:v>
                </c:pt>
                <c:pt idx="5675">
                  <c:v>6.5682870370370364E-2</c:v>
                </c:pt>
                <c:pt idx="5676">
                  <c:v>6.5694444444444444E-2</c:v>
                </c:pt>
                <c:pt idx="5677">
                  <c:v>6.5706018518518525E-2</c:v>
                </c:pt>
                <c:pt idx="5678">
                  <c:v>6.5717592592592591E-2</c:v>
                </c:pt>
                <c:pt idx="5679">
                  <c:v>6.5729166666666672E-2</c:v>
                </c:pt>
                <c:pt idx="5680">
                  <c:v>6.5740740740740738E-2</c:v>
                </c:pt>
                <c:pt idx="5681">
                  <c:v>6.5752314814814819E-2</c:v>
                </c:pt>
                <c:pt idx="5682">
                  <c:v>6.5763888888888886E-2</c:v>
                </c:pt>
                <c:pt idx="5683">
                  <c:v>6.5775462962962966E-2</c:v>
                </c:pt>
                <c:pt idx="5684">
                  <c:v>6.5787037037037033E-2</c:v>
                </c:pt>
                <c:pt idx="5685">
                  <c:v>6.5798611111111113E-2</c:v>
                </c:pt>
                <c:pt idx="5686">
                  <c:v>6.581018518518518E-2</c:v>
                </c:pt>
                <c:pt idx="5687">
                  <c:v>6.582175925925926E-2</c:v>
                </c:pt>
                <c:pt idx="5688">
                  <c:v>6.5833333333333327E-2</c:v>
                </c:pt>
                <c:pt idx="5689">
                  <c:v>6.5844907407407408E-2</c:v>
                </c:pt>
                <c:pt idx="5690">
                  <c:v>6.5856481481481488E-2</c:v>
                </c:pt>
                <c:pt idx="5691">
                  <c:v>6.5868055555555555E-2</c:v>
                </c:pt>
                <c:pt idx="5692">
                  <c:v>6.5879629629629635E-2</c:v>
                </c:pt>
                <c:pt idx="5693">
                  <c:v>6.5891203703703702E-2</c:v>
                </c:pt>
                <c:pt idx="5694">
                  <c:v>6.5902777777777782E-2</c:v>
                </c:pt>
                <c:pt idx="5695">
                  <c:v>6.5914351851851849E-2</c:v>
                </c:pt>
                <c:pt idx="5696">
                  <c:v>6.5925925925925929E-2</c:v>
                </c:pt>
                <c:pt idx="5697">
                  <c:v>6.5937499999999996E-2</c:v>
                </c:pt>
                <c:pt idx="5698">
                  <c:v>6.5949074074074077E-2</c:v>
                </c:pt>
                <c:pt idx="5699">
                  <c:v>6.5960648148148143E-2</c:v>
                </c:pt>
                <c:pt idx="5700">
                  <c:v>6.5972222222222224E-2</c:v>
                </c:pt>
                <c:pt idx="5701">
                  <c:v>6.598379629629629E-2</c:v>
                </c:pt>
                <c:pt idx="5702">
                  <c:v>6.5995370370370371E-2</c:v>
                </c:pt>
                <c:pt idx="5703">
                  <c:v>6.6006944444444438E-2</c:v>
                </c:pt>
                <c:pt idx="5704">
                  <c:v>6.6018518518518518E-2</c:v>
                </c:pt>
                <c:pt idx="5705">
                  <c:v>6.6030092592592599E-2</c:v>
                </c:pt>
                <c:pt idx="5706">
                  <c:v>6.6041666666666665E-2</c:v>
                </c:pt>
                <c:pt idx="5707">
                  <c:v>6.6053240740740746E-2</c:v>
                </c:pt>
                <c:pt idx="5708">
                  <c:v>6.6064814814814812E-2</c:v>
                </c:pt>
                <c:pt idx="5709">
                  <c:v>6.6076388888888893E-2</c:v>
                </c:pt>
                <c:pt idx="5710">
                  <c:v>6.6087962962962959E-2</c:v>
                </c:pt>
                <c:pt idx="5711">
                  <c:v>6.609953703703704E-2</c:v>
                </c:pt>
                <c:pt idx="5712">
                  <c:v>6.6111111111111107E-2</c:v>
                </c:pt>
                <c:pt idx="5713">
                  <c:v>6.6122685185185187E-2</c:v>
                </c:pt>
                <c:pt idx="5714">
                  <c:v>6.6134259259259254E-2</c:v>
                </c:pt>
                <c:pt idx="5715">
                  <c:v>6.6145833333333334E-2</c:v>
                </c:pt>
                <c:pt idx="5716">
                  <c:v>6.6157407407407401E-2</c:v>
                </c:pt>
                <c:pt idx="5717">
                  <c:v>6.6168981481481481E-2</c:v>
                </c:pt>
                <c:pt idx="5718">
                  <c:v>6.6180555555555562E-2</c:v>
                </c:pt>
                <c:pt idx="5719">
                  <c:v>6.6192129629629629E-2</c:v>
                </c:pt>
                <c:pt idx="5720">
                  <c:v>6.6203703703703709E-2</c:v>
                </c:pt>
                <c:pt idx="5721">
                  <c:v>6.6215277777777776E-2</c:v>
                </c:pt>
                <c:pt idx="5722">
                  <c:v>6.6226851851851856E-2</c:v>
                </c:pt>
                <c:pt idx="5723">
                  <c:v>6.6238425925925923E-2</c:v>
                </c:pt>
                <c:pt idx="5724">
                  <c:v>6.6250000000000003E-2</c:v>
                </c:pt>
                <c:pt idx="5725">
                  <c:v>6.626157407407407E-2</c:v>
                </c:pt>
                <c:pt idx="5726">
                  <c:v>6.627314814814815E-2</c:v>
                </c:pt>
                <c:pt idx="5727">
                  <c:v>6.6284722222222217E-2</c:v>
                </c:pt>
                <c:pt idx="5728">
                  <c:v>6.6296296296296298E-2</c:v>
                </c:pt>
                <c:pt idx="5729">
                  <c:v>6.6307870370370364E-2</c:v>
                </c:pt>
                <c:pt idx="5730">
                  <c:v>6.6319444444444445E-2</c:v>
                </c:pt>
                <c:pt idx="5731">
                  <c:v>6.6331018518518525E-2</c:v>
                </c:pt>
                <c:pt idx="5732">
                  <c:v>6.6342592592592592E-2</c:v>
                </c:pt>
                <c:pt idx="5733">
                  <c:v>6.6354166666666672E-2</c:v>
                </c:pt>
                <c:pt idx="5734">
                  <c:v>6.6365740740740739E-2</c:v>
                </c:pt>
                <c:pt idx="5735">
                  <c:v>6.637731481481482E-2</c:v>
                </c:pt>
                <c:pt idx="5736">
                  <c:v>6.6388888888888886E-2</c:v>
                </c:pt>
                <c:pt idx="5737">
                  <c:v>6.6400462962962967E-2</c:v>
                </c:pt>
                <c:pt idx="5738">
                  <c:v>6.6412037037037033E-2</c:v>
                </c:pt>
                <c:pt idx="5739">
                  <c:v>6.6423611111111114E-2</c:v>
                </c:pt>
                <c:pt idx="5740">
                  <c:v>6.643518518518518E-2</c:v>
                </c:pt>
                <c:pt idx="5741">
                  <c:v>6.6446759259259261E-2</c:v>
                </c:pt>
                <c:pt idx="5742">
                  <c:v>6.6458333333333328E-2</c:v>
                </c:pt>
                <c:pt idx="5743">
                  <c:v>6.6469907407407408E-2</c:v>
                </c:pt>
                <c:pt idx="5744">
                  <c:v>6.6481481481481475E-2</c:v>
                </c:pt>
                <c:pt idx="5745">
                  <c:v>6.6493055555555555E-2</c:v>
                </c:pt>
                <c:pt idx="5746">
                  <c:v>6.6504629629629636E-2</c:v>
                </c:pt>
                <c:pt idx="5747">
                  <c:v>6.6516203703703702E-2</c:v>
                </c:pt>
                <c:pt idx="5748">
                  <c:v>6.6527777777777783E-2</c:v>
                </c:pt>
                <c:pt idx="5749">
                  <c:v>6.653935185185185E-2</c:v>
                </c:pt>
                <c:pt idx="5750">
                  <c:v>6.655092592592593E-2</c:v>
                </c:pt>
                <c:pt idx="5751">
                  <c:v>6.6562499999999997E-2</c:v>
                </c:pt>
                <c:pt idx="5752">
                  <c:v>6.6574074074074077E-2</c:v>
                </c:pt>
                <c:pt idx="5753">
                  <c:v>6.6585648148148144E-2</c:v>
                </c:pt>
                <c:pt idx="5754">
                  <c:v>6.6597222222222224E-2</c:v>
                </c:pt>
                <c:pt idx="5755">
                  <c:v>6.6608796296296291E-2</c:v>
                </c:pt>
                <c:pt idx="5756">
                  <c:v>6.6620370370370371E-2</c:v>
                </c:pt>
                <c:pt idx="5757">
                  <c:v>6.6631944444444438E-2</c:v>
                </c:pt>
                <c:pt idx="5758">
                  <c:v>6.6643518518518519E-2</c:v>
                </c:pt>
                <c:pt idx="5759">
                  <c:v>6.6655092592592599E-2</c:v>
                </c:pt>
                <c:pt idx="5760">
                  <c:v>6.6666666666666666E-2</c:v>
                </c:pt>
                <c:pt idx="5761">
                  <c:v>6.6678240740740746E-2</c:v>
                </c:pt>
                <c:pt idx="5762">
                  <c:v>6.6689814814814813E-2</c:v>
                </c:pt>
                <c:pt idx="5763">
                  <c:v>6.6701388888888893E-2</c:v>
                </c:pt>
                <c:pt idx="5764">
                  <c:v>6.671296296296296E-2</c:v>
                </c:pt>
                <c:pt idx="5765">
                  <c:v>6.6724537037037041E-2</c:v>
                </c:pt>
                <c:pt idx="5766">
                  <c:v>6.6736111111111107E-2</c:v>
                </c:pt>
                <c:pt idx="5767">
                  <c:v>6.6747685185185188E-2</c:v>
                </c:pt>
                <c:pt idx="5768">
                  <c:v>6.6759259259259254E-2</c:v>
                </c:pt>
                <c:pt idx="5769">
                  <c:v>6.6770833333333335E-2</c:v>
                </c:pt>
                <c:pt idx="5770">
                  <c:v>6.6782407407407401E-2</c:v>
                </c:pt>
                <c:pt idx="5771">
                  <c:v>6.6793981481481482E-2</c:v>
                </c:pt>
                <c:pt idx="5772">
                  <c:v>6.6805555555555562E-2</c:v>
                </c:pt>
                <c:pt idx="5773">
                  <c:v>6.6817129629629629E-2</c:v>
                </c:pt>
                <c:pt idx="5774">
                  <c:v>6.682870370370371E-2</c:v>
                </c:pt>
                <c:pt idx="5775">
                  <c:v>6.6840277777777776E-2</c:v>
                </c:pt>
                <c:pt idx="5776">
                  <c:v>6.6851851851851857E-2</c:v>
                </c:pt>
                <c:pt idx="5777">
                  <c:v>6.6863425925925923E-2</c:v>
                </c:pt>
                <c:pt idx="5778">
                  <c:v>6.6875000000000004E-2</c:v>
                </c:pt>
                <c:pt idx="5779">
                  <c:v>6.6886574074074071E-2</c:v>
                </c:pt>
                <c:pt idx="5780">
                  <c:v>6.6898148148148151E-2</c:v>
                </c:pt>
                <c:pt idx="5781">
                  <c:v>6.6909722222222218E-2</c:v>
                </c:pt>
                <c:pt idx="5782">
                  <c:v>6.6921296296296298E-2</c:v>
                </c:pt>
                <c:pt idx="5783">
                  <c:v>6.6932870370370365E-2</c:v>
                </c:pt>
                <c:pt idx="5784">
                  <c:v>6.6944444444444445E-2</c:v>
                </c:pt>
                <c:pt idx="5785">
                  <c:v>6.6956018518518512E-2</c:v>
                </c:pt>
                <c:pt idx="5786">
                  <c:v>6.6967592592592592E-2</c:v>
                </c:pt>
                <c:pt idx="5787">
                  <c:v>6.6979166666666673E-2</c:v>
                </c:pt>
                <c:pt idx="5788">
                  <c:v>6.699074074074074E-2</c:v>
                </c:pt>
                <c:pt idx="5789">
                  <c:v>6.700231481481482E-2</c:v>
                </c:pt>
                <c:pt idx="5790">
                  <c:v>6.7013888888888887E-2</c:v>
                </c:pt>
                <c:pt idx="5791">
                  <c:v>6.7025462962962967E-2</c:v>
                </c:pt>
                <c:pt idx="5792">
                  <c:v>6.7037037037037034E-2</c:v>
                </c:pt>
                <c:pt idx="5793">
                  <c:v>6.7048611111111114E-2</c:v>
                </c:pt>
                <c:pt idx="5794">
                  <c:v>6.7060185185185181E-2</c:v>
                </c:pt>
                <c:pt idx="5795">
                  <c:v>6.7071759259259262E-2</c:v>
                </c:pt>
                <c:pt idx="5796">
                  <c:v>6.7083333333333328E-2</c:v>
                </c:pt>
                <c:pt idx="5797">
                  <c:v>6.7094907407407409E-2</c:v>
                </c:pt>
                <c:pt idx="5798">
                  <c:v>6.7106481481481475E-2</c:v>
                </c:pt>
                <c:pt idx="5799">
                  <c:v>6.7118055555555556E-2</c:v>
                </c:pt>
                <c:pt idx="5800">
                  <c:v>6.7129629629629636E-2</c:v>
                </c:pt>
                <c:pt idx="5801">
                  <c:v>6.7141203703703703E-2</c:v>
                </c:pt>
                <c:pt idx="5802">
                  <c:v>6.7152777777777783E-2</c:v>
                </c:pt>
                <c:pt idx="5803">
                  <c:v>6.716435185185185E-2</c:v>
                </c:pt>
                <c:pt idx="5804">
                  <c:v>6.7175925925925931E-2</c:v>
                </c:pt>
                <c:pt idx="5805">
                  <c:v>6.7187499999999997E-2</c:v>
                </c:pt>
                <c:pt idx="5806">
                  <c:v>6.7199074074074078E-2</c:v>
                </c:pt>
                <c:pt idx="5807">
                  <c:v>6.7210648148148144E-2</c:v>
                </c:pt>
                <c:pt idx="5808">
                  <c:v>6.7222222222222225E-2</c:v>
                </c:pt>
                <c:pt idx="5809">
                  <c:v>6.7233796296296292E-2</c:v>
                </c:pt>
                <c:pt idx="5810">
                  <c:v>6.7245370370370372E-2</c:v>
                </c:pt>
                <c:pt idx="5811">
                  <c:v>6.7256944444444439E-2</c:v>
                </c:pt>
                <c:pt idx="5812">
                  <c:v>6.7268518518518519E-2</c:v>
                </c:pt>
                <c:pt idx="5813">
                  <c:v>6.7280092592592586E-2</c:v>
                </c:pt>
                <c:pt idx="5814">
                  <c:v>6.7291666666666666E-2</c:v>
                </c:pt>
                <c:pt idx="5815">
                  <c:v>6.7303240740740747E-2</c:v>
                </c:pt>
                <c:pt idx="5816">
                  <c:v>6.7314814814814813E-2</c:v>
                </c:pt>
                <c:pt idx="5817">
                  <c:v>6.7326388888888894E-2</c:v>
                </c:pt>
                <c:pt idx="5818">
                  <c:v>6.7337962962962961E-2</c:v>
                </c:pt>
                <c:pt idx="5819">
                  <c:v>6.7349537037037041E-2</c:v>
                </c:pt>
                <c:pt idx="5820">
                  <c:v>6.7361111111111108E-2</c:v>
                </c:pt>
                <c:pt idx="5821">
                  <c:v>6.7372685185185188E-2</c:v>
                </c:pt>
                <c:pt idx="5822">
                  <c:v>6.7384259259259255E-2</c:v>
                </c:pt>
                <c:pt idx="5823">
                  <c:v>6.7395833333333335E-2</c:v>
                </c:pt>
                <c:pt idx="5824">
                  <c:v>6.7407407407407402E-2</c:v>
                </c:pt>
                <c:pt idx="5825">
                  <c:v>6.7418981481481483E-2</c:v>
                </c:pt>
                <c:pt idx="5826">
                  <c:v>6.7430555555555549E-2</c:v>
                </c:pt>
                <c:pt idx="5827">
                  <c:v>6.744212962962963E-2</c:v>
                </c:pt>
                <c:pt idx="5828">
                  <c:v>6.745370370370371E-2</c:v>
                </c:pt>
                <c:pt idx="5829">
                  <c:v>6.7465277777777777E-2</c:v>
                </c:pt>
                <c:pt idx="5830">
                  <c:v>6.7476851851851857E-2</c:v>
                </c:pt>
                <c:pt idx="5831">
                  <c:v>6.7488425925925924E-2</c:v>
                </c:pt>
                <c:pt idx="5832">
                  <c:v>6.7500000000000004E-2</c:v>
                </c:pt>
                <c:pt idx="5833">
                  <c:v>6.7511574074074071E-2</c:v>
                </c:pt>
                <c:pt idx="5834">
                  <c:v>6.7523148148148152E-2</c:v>
                </c:pt>
                <c:pt idx="5835">
                  <c:v>6.7534722222222218E-2</c:v>
                </c:pt>
                <c:pt idx="5836">
                  <c:v>6.7546296296296299E-2</c:v>
                </c:pt>
                <c:pt idx="5837">
                  <c:v>6.7557870370370365E-2</c:v>
                </c:pt>
                <c:pt idx="5838">
                  <c:v>6.7569444444444446E-2</c:v>
                </c:pt>
                <c:pt idx="5839">
                  <c:v>6.7581018518518512E-2</c:v>
                </c:pt>
                <c:pt idx="5840">
                  <c:v>6.7592592592592593E-2</c:v>
                </c:pt>
                <c:pt idx="5841">
                  <c:v>6.7604166666666674E-2</c:v>
                </c:pt>
                <c:pt idx="5842">
                  <c:v>6.761574074074074E-2</c:v>
                </c:pt>
                <c:pt idx="5843">
                  <c:v>6.7627314814814821E-2</c:v>
                </c:pt>
                <c:pt idx="5844">
                  <c:v>6.7638888888888887E-2</c:v>
                </c:pt>
                <c:pt idx="5845">
                  <c:v>6.7650462962962968E-2</c:v>
                </c:pt>
                <c:pt idx="5846">
                  <c:v>6.7662037037037034E-2</c:v>
                </c:pt>
                <c:pt idx="5847">
                  <c:v>6.7673611111111115E-2</c:v>
                </c:pt>
                <c:pt idx="5848">
                  <c:v>6.7685185185185182E-2</c:v>
                </c:pt>
                <c:pt idx="5849">
                  <c:v>6.7696759259259262E-2</c:v>
                </c:pt>
                <c:pt idx="5850">
                  <c:v>6.7708333333333329E-2</c:v>
                </c:pt>
                <c:pt idx="5851">
                  <c:v>6.7719907407407409E-2</c:v>
                </c:pt>
                <c:pt idx="5852">
                  <c:v>6.7731481481481476E-2</c:v>
                </c:pt>
                <c:pt idx="5853">
                  <c:v>6.7743055555555556E-2</c:v>
                </c:pt>
                <c:pt idx="5854">
                  <c:v>6.7754629629629623E-2</c:v>
                </c:pt>
                <c:pt idx="5855">
                  <c:v>6.7766203703703703E-2</c:v>
                </c:pt>
                <c:pt idx="5856">
                  <c:v>6.7777777777777784E-2</c:v>
                </c:pt>
                <c:pt idx="5857">
                  <c:v>6.7789351851851851E-2</c:v>
                </c:pt>
                <c:pt idx="5858">
                  <c:v>6.7800925925925931E-2</c:v>
                </c:pt>
                <c:pt idx="5859">
                  <c:v>6.7812499999999998E-2</c:v>
                </c:pt>
                <c:pt idx="5860">
                  <c:v>6.7824074074074078E-2</c:v>
                </c:pt>
                <c:pt idx="5861">
                  <c:v>6.7835648148148145E-2</c:v>
                </c:pt>
                <c:pt idx="5862">
                  <c:v>6.7847222222222225E-2</c:v>
                </c:pt>
                <c:pt idx="5863">
                  <c:v>6.7858796296296292E-2</c:v>
                </c:pt>
                <c:pt idx="5864">
                  <c:v>6.7870370370370373E-2</c:v>
                </c:pt>
                <c:pt idx="5865">
                  <c:v>6.7881944444444439E-2</c:v>
                </c:pt>
                <c:pt idx="5866">
                  <c:v>6.789351851851852E-2</c:v>
                </c:pt>
                <c:pt idx="5867">
                  <c:v>6.7905092592592586E-2</c:v>
                </c:pt>
                <c:pt idx="5868">
                  <c:v>6.7916666666666667E-2</c:v>
                </c:pt>
                <c:pt idx="5869">
                  <c:v>6.7928240740740747E-2</c:v>
                </c:pt>
                <c:pt idx="5870">
                  <c:v>6.7939814814814814E-2</c:v>
                </c:pt>
                <c:pt idx="5871">
                  <c:v>6.7951388888888895E-2</c:v>
                </c:pt>
                <c:pt idx="5872">
                  <c:v>6.7962962962962961E-2</c:v>
                </c:pt>
                <c:pt idx="5873">
                  <c:v>6.7974537037037042E-2</c:v>
                </c:pt>
                <c:pt idx="5874">
                  <c:v>6.7986111111111108E-2</c:v>
                </c:pt>
                <c:pt idx="5875">
                  <c:v>6.7997685185185189E-2</c:v>
                </c:pt>
                <c:pt idx="5876">
                  <c:v>6.8009259259259255E-2</c:v>
                </c:pt>
                <c:pt idx="5877">
                  <c:v>6.8020833333333336E-2</c:v>
                </c:pt>
                <c:pt idx="5878">
                  <c:v>6.8032407407407403E-2</c:v>
                </c:pt>
                <c:pt idx="5879">
                  <c:v>6.8043981481481483E-2</c:v>
                </c:pt>
                <c:pt idx="5880">
                  <c:v>6.805555555555555E-2</c:v>
                </c:pt>
                <c:pt idx="5881">
                  <c:v>6.806712962962963E-2</c:v>
                </c:pt>
                <c:pt idx="5882">
                  <c:v>6.8078703703703697E-2</c:v>
                </c:pt>
                <c:pt idx="5883">
                  <c:v>6.8090277777777777E-2</c:v>
                </c:pt>
                <c:pt idx="5884">
                  <c:v>6.8101851851851858E-2</c:v>
                </c:pt>
                <c:pt idx="5885">
                  <c:v>6.8113425925925924E-2</c:v>
                </c:pt>
                <c:pt idx="5886">
                  <c:v>6.8125000000000005E-2</c:v>
                </c:pt>
                <c:pt idx="5887">
                  <c:v>6.8136574074074072E-2</c:v>
                </c:pt>
                <c:pt idx="5888">
                  <c:v>6.8148148148148152E-2</c:v>
                </c:pt>
                <c:pt idx="5889">
                  <c:v>6.8159722222222219E-2</c:v>
                </c:pt>
                <c:pt idx="5890">
                  <c:v>6.8171296296296299E-2</c:v>
                </c:pt>
                <c:pt idx="5891">
                  <c:v>6.8182870370370366E-2</c:v>
                </c:pt>
                <c:pt idx="5892">
                  <c:v>6.8194444444444446E-2</c:v>
                </c:pt>
                <c:pt idx="5893">
                  <c:v>6.8206018518518513E-2</c:v>
                </c:pt>
                <c:pt idx="5894">
                  <c:v>6.8217592592592594E-2</c:v>
                </c:pt>
                <c:pt idx="5895">
                  <c:v>6.822916666666666E-2</c:v>
                </c:pt>
                <c:pt idx="5896">
                  <c:v>6.8240740740740741E-2</c:v>
                </c:pt>
                <c:pt idx="5897">
                  <c:v>6.8252314814814821E-2</c:v>
                </c:pt>
                <c:pt idx="5898">
                  <c:v>6.8263888888888888E-2</c:v>
                </c:pt>
                <c:pt idx="5899">
                  <c:v>6.8275462962962968E-2</c:v>
                </c:pt>
                <c:pt idx="5900">
                  <c:v>6.8287037037037035E-2</c:v>
                </c:pt>
                <c:pt idx="5901">
                  <c:v>6.8298611111111115E-2</c:v>
                </c:pt>
                <c:pt idx="5902">
                  <c:v>6.8310185185185182E-2</c:v>
                </c:pt>
                <c:pt idx="5903">
                  <c:v>6.8321759259259263E-2</c:v>
                </c:pt>
                <c:pt idx="5904">
                  <c:v>6.8333333333333329E-2</c:v>
                </c:pt>
                <c:pt idx="5905">
                  <c:v>6.834490740740741E-2</c:v>
                </c:pt>
                <c:pt idx="5906">
                  <c:v>6.8356481481481476E-2</c:v>
                </c:pt>
                <c:pt idx="5907">
                  <c:v>6.8368055555555557E-2</c:v>
                </c:pt>
                <c:pt idx="5908">
                  <c:v>6.8379629629629624E-2</c:v>
                </c:pt>
                <c:pt idx="5909">
                  <c:v>6.8391203703703704E-2</c:v>
                </c:pt>
                <c:pt idx="5910">
                  <c:v>6.8402777777777785E-2</c:v>
                </c:pt>
                <c:pt idx="5911">
                  <c:v>6.8414351851851851E-2</c:v>
                </c:pt>
                <c:pt idx="5912">
                  <c:v>6.8425925925925932E-2</c:v>
                </c:pt>
                <c:pt idx="5913">
                  <c:v>6.8437499999999998E-2</c:v>
                </c:pt>
                <c:pt idx="5914">
                  <c:v>6.8449074074074079E-2</c:v>
                </c:pt>
                <c:pt idx="5915">
                  <c:v>6.8460648148148145E-2</c:v>
                </c:pt>
                <c:pt idx="5916">
                  <c:v>6.8472222222222226E-2</c:v>
                </c:pt>
                <c:pt idx="5917">
                  <c:v>6.8483796296296293E-2</c:v>
                </c:pt>
                <c:pt idx="5918">
                  <c:v>6.8495370370370373E-2</c:v>
                </c:pt>
                <c:pt idx="5919">
                  <c:v>6.850694444444444E-2</c:v>
                </c:pt>
                <c:pt idx="5920">
                  <c:v>6.851851851851852E-2</c:v>
                </c:pt>
                <c:pt idx="5921">
                  <c:v>6.8530092592592587E-2</c:v>
                </c:pt>
                <c:pt idx="5922">
                  <c:v>6.8541666666666667E-2</c:v>
                </c:pt>
                <c:pt idx="5923">
                  <c:v>6.8553240740740734E-2</c:v>
                </c:pt>
                <c:pt idx="5924">
                  <c:v>6.8564814814814815E-2</c:v>
                </c:pt>
                <c:pt idx="5925">
                  <c:v>6.8576388888888895E-2</c:v>
                </c:pt>
                <c:pt idx="5926">
                  <c:v>6.8587962962962962E-2</c:v>
                </c:pt>
                <c:pt idx="5927">
                  <c:v>6.8599537037037042E-2</c:v>
                </c:pt>
                <c:pt idx="5928">
                  <c:v>6.8611111111111109E-2</c:v>
                </c:pt>
                <c:pt idx="5929">
                  <c:v>6.8622685185185189E-2</c:v>
                </c:pt>
                <c:pt idx="5930">
                  <c:v>6.8634259259259256E-2</c:v>
                </c:pt>
                <c:pt idx="5931">
                  <c:v>6.8645833333333336E-2</c:v>
                </c:pt>
                <c:pt idx="5932">
                  <c:v>6.8657407407407403E-2</c:v>
                </c:pt>
                <c:pt idx="5933">
                  <c:v>6.8668981481481484E-2</c:v>
                </c:pt>
                <c:pt idx="5934">
                  <c:v>6.868055555555555E-2</c:v>
                </c:pt>
                <c:pt idx="5935">
                  <c:v>6.8692129629629631E-2</c:v>
                </c:pt>
                <c:pt idx="5936">
                  <c:v>6.8703703703703697E-2</c:v>
                </c:pt>
                <c:pt idx="5937">
                  <c:v>6.8715277777777778E-2</c:v>
                </c:pt>
                <c:pt idx="5938">
                  <c:v>6.8726851851851858E-2</c:v>
                </c:pt>
                <c:pt idx="5939">
                  <c:v>6.8738425925925925E-2</c:v>
                </c:pt>
                <c:pt idx="5940">
                  <c:v>6.8750000000000006E-2</c:v>
                </c:pt>
                <c:pt idx="5941">
                  <c:v>6.8761574074074072E-2</c:v>
                </c:pt>
                <c:pt idx="5942">
                  <c:v>6.8773148148148153E-2</c:v>
                </c:pt>
                <c:pt idx="5943">
                  <c:v>6.8784722222222219E-2</c:v>
                </c:pt>
                <c:pt idx="5944">
                  <c:v>6.87962962962963E-2</c:v>
                </c:pt>
                <c:pt idx="5945">
                  <c:v>6.8807870370370366E-2</c:v>
                </c:pt>
                <c:pt idx="5946">
                  <c:v>6.8819444444444447E-2</c:v>
                </c:pt>
                <c:pt idx="5947">
                  <c:v>6.8831018518518514E-2</c:v>
                </c:pt>
                <c:pt idx="5948">
                  <c:v>6.8842592592592594E-2</c:v>
                </c:pt>
                <c:pt idx="5949">
                  <c:v>6.8854166666666661E-2</c:v>
                </c:pt>
                <c:pt idx="5950">
                  <c:v>6.8865740740740741E-2</c:v>
                </c:pt>
                <c:pt idx="5951">
                  <c:v>6.8877314814814808E-2</c:v>
                </c:pt>
                <c:pt idx="5952">
                  <c:v>6.8888888888888888E-2</c:v>
                </c:pt>
                <c:pt idx="5953">
                  <c:v>6.8900462962962969E-2</c:v>
                </c:pt>
                <c:pt idx="5954">
                  <c:v>6.8912037037037036E-2</c:v>
                </c:pt>
                <c:pt idx="5955">
                  <c:v>6.8923611111111116E-2</c:v>
                </c:pt>
                <c:pt idx="5956">
                  <c:v>6.8935185185185183E-2</c:v>
                </c:pt>
                <c:pt idx="5957">
                  <c:v>6.8946759259259263E-2</c:v>
                </c:pt>
                <c:pt idx="5958">
                  <c:v>6.895833333333333E-2</c:v>
                </c:pt>
                <c:pt idx="5959">
                  <c:v>6.896990740740741E-2</c:v>
                </c:pt>
                <c:pt idx="5960">
                  <c:v>6.8981481481481477E-2</c:v>
                </c:pt>
                <c:pt idx="5961">
                  <c:v>6.8993055555555557E-2</c:v>
                </c:pt>
                <c:pt idx="5962">
                  <c:v>6.9004629629629624E-2</c:v>
                </c:pt>
                <c:pt idx="5963">
                  <c:v>6.9016203703703705E-2</c:v>
                </c:pt>
                <c:pt idx="5964">
                  <c:v>6.9027777777777771E-2</c:v>
                </c:pt>
                <c:pt idx="5965">
                  <c:v>6.9039351851851852E-2</c:v>
                </c:pt>
                <c:pt idx="5966">
                  <c:v>6.9050925925925932E-2</c:v>
                </c:pt>
                <c:pt idx="5967">
                  <c:v>6.9062499999999999E-2</c:v>
                </c:pt>
                <c:pt idx="5968">
                  <c:v>6.9074074074074079E-2</c:v>
                </c:pt>
                <c:pt idx="5969">
                  <c:v>6.9085648148148146E-2</c:v>
                </c:pt>
                <c:pt idx="5970">
                  <c:v>6.9097222222222227E-2</c:v>
                </c:pt>
                <c:pt idx="5971">
                  <c:v>6.9108796296296293E-2</c:v>
                </c:pt>
                <c:pt idx="5972">
                  <c:v>6.9120370370370374E-2</c:v>
                </c:pt>
                <c:pt idx="5973">
                  <c:v>6.913194444444444E-2</c:v>
                </c:pt>
                <c:pt idx="5974">
                  <c:v>6.9143518518518521E-2</c:v>
                </c:pt>
                <c:pt idx="5975">
                  <c:v>6.9155092592592587E-2</c:v>
                </c:pt>
                <c:pt idx="5976">
                  <c:v>6.9166666666666668E-2</c:v>
                </c:pt>
                <c:pt idx="5977">
                  <c:v>6.9178240740740735E-2</c:v>
                </c:pt>
                <c:pt idx="5978">
                  <c:v>6.9189814814814815E-2</c:v>
                </c:pt>
                <c:pt idx="5979">
                  <c:v>6.9201388888888896E-2</c:v>
                </c:pt>
                <c:pt idx="5980">
                  <c:v>6.9212962962962962E-2</c:v>
                </c:pt>
                <c:pt idx="5981">
                  <c:v>6.9224537037037043E-2</c:v>
                </c:pt>
                <c:pt idx="5982">
                  <c:v>6.9236111111111109E-2</c:v>
                </c:pt>
                <c:pt idx="5983">
                  <c:v>6.924768518518519E-2</c:v>
                </c:pt>
                <c:pt idx="5984">
                  <c:v>6.9259259259259257E-2</c:v>
                </c:pt>
                <c:pt idx="5985">
                  <c:v>6.9270833333333337E-2</c:v>
                </c:pt>
                <c:pt idx="5986">
                  <c:v>6.9282407407407404E-2</c:v>
                </c:pt>
                <c:pt idx="5987">
                  <c:v>6.9293981481481484E-2</c:v>
                </c:pt>
                <c:pt idx="5988">
                  <c:v>6.9305555555555551E-2</c:v>
                </c:pt>
                <c:pt idx="5989">
                  <c:v>6.9317129629629631E-2</c:v>
                </c:pt>
                <c:pt idx="5990">
                  <c:v>6.9328703703703698E-2</c:v>
                </c:pt>
                <c:pt idx="5991">
                  <c:v>6.9340277777777778E-2</c:v>
                </c:pt>
                <c:pt idx="5992">
                  <c:v>6.9351851851851845E-2</c:v>
                </c:pt>
                <c:pt idx="5993">
                  <c:v>6.9363425925925926E-2</c:v>
                </c:pt>
                <c:pt idx="5994">
                  <c:v>6.9375000000000006E-2</c:v>
                </c:pt>
                <c:pt idx="5995">
                  <c:v>6.9386574074074073E-2</c:v>
                </c:pt>
                <c:pt idx="5996">
                  <c:v>6.9398148148148153E-2</c:v>
                </c:pt>
                <c:pt idx="5997">
                  <c:v>6.940972222222222E-2</c:v>
                </c:pt>
                <c:pt idx="5998">
                  <c:v>6.94212962962963E-2</c:v>
                </c:pt>
                <c:pt idx="5999">
                  <c:v>6.9432870370370367E-2</c:v>
                </c:pt>
                <c:pt idx="6000">
                  <c:v>6.9444444444444448E-2</c:v>
                </c:pt>
                <c:pt idx="6001">
                  <c:v>6.9456018518518514E-2</c:v>
                </c:pt>
                <c:pt idx="6002">
                  <c:v>6.9467592592592595E-2</c:v>
                </c:pt>
                <c:pt idx="6003">
                  <c:v>6.9479166666666661E-2</c:v>
                </c:pt>
                <c:pt idx="6004">
                  <c:v>6.9490740740740742E-2</c:v>
                </c:pt>
                <c:pt idx="6005">
                  <c:v>6.9502314814814808E-2</c:v>
                </c:pt>
                <c:pt idx="6006">
                  <c:v>6.9513888888888889E-2</c:v>
                </c:pt>
                <c:pt idx="6007">
                  <c:v>6.9525462962962969E-2</c:v>
                </c:pt>
                <c:pt idx="6008">
                  <c:v>6.9537037037037036E-2</c:v>
                </c:pt>
                <c:pt idx="6009">
                  <c:v>6.9548611111111117E-2</c:v>
                </c:pt>
                <c:pt idx="6010">
                  <c:v>6.9560185185185183E-2</c:v>
                </c:pt>
                <c:pt idx="6011">
                  <c:v>6.9571759259259264E-2</c:v>
                </c:pt>
                <c:pt idx="6012">
                  <c:v>6.958333333333333E-2</c:v>
                </c:pt>
                <c:pt idx="6013">
                  <c:v>6.9594907407407411E-2</c:v>
                </c:pt>
                <c:pt idx="6014">
                  <c:v>6.9606481481481478E-2</c:v>
                </c:pt>
                <c:pt idx="6015">
                  <c:v>6.9618055555555558E-2</c:v>
                </c:pt>
                <c:pt idx="6016">
                  <c:v>6.9629629629629625E-2</c:v>
                </c:pt>
                <c:pt idx="6017">
                  <c:v>6.9641203703703705E-2</c:v>
                </c:pt>
                <c:pt idx="6018">
                  <c:v>6.9652777777777772E-2</c:v>
                </c:pt>
                <c:pt idx="6019">
                  <c:v>6.9664351851851852E-2</c:v>
                </c:pt>
                <c:pt idx="6020">
                  <c:v>6.9675925925925933E-2</c:v>
                </c:pt>
                <c:pt idx="6021">
                  <c:v>6.9687499999999999E-2</c:v>
                </c:pt>
                <c:pt idx="6022">
                  <c:v>6.969907407407408E-2</c:v>
                </c:pt>
                <c:pt idx="6023">
                  <c:v>6.9710648148148147E-2</c:v>
                </c:pt>
                <c:pt idx="6024">
                  <c:v>6.9722222222222227E-2</c:v>
                </c:pt>
                <c:pt idx="6025">
                  <c:v>6.9733796296296294E-2</c:v>
                </c:pt>
                <c:pt idx="6026">
                  <c:v>6.9745370370370374E-2</c:v>
                </c:pt>
                <c:pt idx="6027">
                  <c:v>6.9756944444444441E-2</c:v>
                </c:pt>
                <c:pt idx="6028">
                  <c:v>6.9768518518518521E-2</c:v>
                </c:pt>
                <c:pt idx="6029">
                  <c:v>6.9780092592592588E-2</c:v>
                </c:pt>
                <c:pt idx="6030">
                  <c:v>6.9791666666666669E-2</c:v>
                </c:pt>
                <c:pt idx="6031">
                  <c:v>6.9803240740740735E-2</c:v>
                </c:pt>
                <c:pt idx="6032">
                  <c:v>6.9814814814814816E-2</c:v>
                </c:pt>
                <c:pt idx="6033">
                  <c:v>6.9826388888888882E-2</c:v>
                </c:pt>
                <c:pt idx="6034">
                  <c:v>6.9837962962962963E-2</c:v>
                </c:pt>
                <c:pt idx="6035">
                  <c:v>6.9849537037037043E-2</c:v>
                </c:pt>
                <c:pt idx="6036">
                  <c:v>6.986111111111111E-2</c:v>
                </c:pt>
                <c:pt idx="6037">
                  <c:v>6.987268518518519E-2</c:v>
                </c:pt>
                <c:pt idx="6038">
                  <c:v>6.9884259259259257E-2</c:v>
                </c:pt>
                <c:pt idx="6039">
                  <c:v>6.9895833333333338E-2</c:v>
                </c:pt>
                <c:pt idx="6040">
                  <c:v>6.9907407407407404E-2</c:v>
                </c:pt>
                <c:pt idx="6041">
                  <c:v>6.9918981481481485E-2</c:v>
                </c:pt>
                <c:pt idx="6042">
                  <c:v>6.9930555555555551E-2</c:v>
                </c:pt>
                <c:pt idx="6043">
                  <c:v>6.9942129629629632E-2</c:v>
                </c:pt>
                <c:pt idx="6044">
                  <c:v>6.9953703703703699E-2</c:v>
                </c:pt>
                <c:pt idx="6045">
                  <c:v>6.9965277777777779E-2</c:v>
                </c:pt>
                <c:pt idx="6046">
                  <c:v>6.9976851851851846E-2</c:v>
                </c:pt>
                <c:pt idx="6047">
                  <c:v>6.9988425925925926E-2</c:v>
                </c:pt>
                <c:pt idx="6048">
                  <c:v>7.0000000000000007E-2</c:v>
                </c:pt>
                <c:pt idx="6049">
                  <c:v>7.0011574074074073E-2</c:v>
                </c:pt>
                <c:pt idx="6050">
                  <c:v>7.0023148148148154E-2</c:v>
                </c:pt>
                <c:pt idx="6051">
                  <c:v>7.003472222222222E-2</c:v>
                </c:pt>
                <c:pt idx="6052">
                  <c:v>7.0046296296296301E-2</c:v>
                </c:pt>
                <c:pt idx="6053">
                  <c:v>7.0057870370370368E-2</c:v>
                </c:pt>
                <c:pt idx="6054">
                  <c:v>7.0069444444444448E-2</c:v>
                </c:pt>
                <c:pt idx="6055">
                  <c:v>7.0081018518518515E-2</c:v>
                </c:pt>
                <c:pt idx="6056">
                  <c:v>7.0092592592592595E-2</c:v>
                </c:pt>
                <c:pt idx="6057">
                  <c:v>7.0104166666666662E-2</c:v>
                </c:pt>
                <c:pt idx="6058">
                  <c:v>7.0115740740740742E-2</c:v>
                </c:pt>
                <c:pt idx="6059">
                  <c:v>7.0127314814814809E-2</c:v>
                </c:pt>
                <c:pt idx="6060">
                  <c:v>7.013888888888889E-2</c:v>
                </c:pt>
                <c:pt idx="6061">
                  <c:v>7.0150462962962956E-2</c:v>
                </c:pt>
                <c:pt idx="6062">
                  <c:v>7.0162037037037037E-2</c:v>
                </c:pt>
                <c:pt idx="6063">
                  <c:v>7.0173611111111117E-2</c:v>
                </c:pt>
                <c:pt idx="6064">
                  <c:v>7.0185185185185184E-2</c:v>
                </c:pt>
                <c:pt idx="6065">
                  <c:v>7.0196759259259264E-2</c:v>
                </c:pt>
                <c:pt idx="6066">
                  <c:v>7.0208333333333331E-2</c:v>
                </c:pt>
                <c:pt idx="6067">
                  <c:v>7.0219907407407411E-2</c:v>
                </c:pt>
                <c:pt idx="6068">
                  <c:v>7.0231481481481478E-2</c:v>
                </c:pt>
                <c:pt idx="6069">
                  <c:v>7.0243055555555559E-2</c:v>
                </c:pt>
                <c:pt idx="6070">
                  <c:v>7.0254629629629625E-2</c:v>
                </c:pt>
                <c:pt idx="6071">
                  <c:v>7.0266203703703706E-2</c:v>
                </c:pt>
                <c:pt idx="6072">
                  <c:v>7.0277777777777772E-2</c:v>
                </c:pt>
                <c:pt idx="6073">
                  <c:v>7.0289351851851853E-2</c:v>
                </c:pt>
                <c:pt idx="6074">
                  <c:v>7.0300925925925919E-2</c:v>
                </c:pt>
                <c:pt idx="6075">
                  <c:v>7.03125E-2</c:v>
                </c:pt>
                <c:pt idx="6076">
                  <c:v>7.0324074074074081E-2</c:v>
                </c:pt>
                <c:pt idx="6077">
                  <c:v>7.0335648148148147E-2</c:v>
                </c:pt>
                <c:pt idx="6078">
                  <c:v>7.0347222222222228E-2</c:v>
                </c:pt>
                <c:pt idx="6079">
                  <c:v>7.0358796296296294E-2</c:v>
                </c:pt>
                <c:pt idx="6080">
                  <c:v>7.0370370370370375E-2</c:v>
                </c:pt>
                <c:pt idx="6081">
                  <c:v>7.0381944444444441E-2</c:v>
                </c:pt>
                <c:pt idx="6082">
                  <c:v>7.0393518518518522E-2</c:v>
                </c:pt>
                <c:pt idx="6083">
                  <c:v>7.0405092592592589E-2</c:v>
                </c:pt>
                <c:pt idx="6084">
                  <c:v>7.0416666666666669E-2</c:v>
                </c:pt>
                <c:pt idx="6085">
                  <c:v>7.0428240740740736E-2</c:v>
                </c:pt>
                <c:pt idx="6086">
                  <c:v>7.0439814814814816E-2</c:v>
                </c:pt>
                <c:pt idx="6087">
                  <c:v>7.0451388888888883E-2</c:v>
                </c:pt>
                <c:pt idx="6088">
                  <c:v>7.0462962962962963E-2</c:v>
                </c:pt>
                <c:pt idx="6089">
                  <c:v>7.0474537037037044E-2</c:v>
                </c:pt>
                <c:pt idx="6090">
                  <c:v>7.048611111111111E-2</c:v>
                </c:pt>
                <c:pt idx="6091">
                  <c:v>7.0497685185185191E-2</c:v>
                </c:pt>
                <c:pt idx="6092">
                  <c:v>7.0509259259259258E-2</c:v>
                </c:pt>
                <c:pt idx="6093">
                  <c:v>7.0520833333333338E-2</c:v>
                </c:pt>
                <c:pt idx="6094">
                  <c:v>7.0532407407407405E-2</c:v>
                </c:pt>
                <c:pt idx="6095">
                  <c:v>7.0543981481481485E-2</c:v>
                </c:pt>
                <c:pt idx="6096">
                  <c:v>7.0555555555555552E-2</c:v>
                </c:pt>
                <c:pt idx="6097">
                  <c:v>7.0567129629629632E-2</c:v>
                </c:pt>
                <c:pt idx="6098">
                  <c:v>7.0578703703703699E-2</c:v>
                </c:pt>
                <c:pt idx="6099">
                  <c:v>7.059027777777778E-2</c:v>
                </c:pt>
                <c:pt idx="6100">
                  <c:v>7.0601851851851846E-2</c:v>
                </c:pt>
                <c:pt idx="6101">
                  <c:v>7.0613425925925927E-2</c:v>
                </c:pt>
                <c:pt idx="6102">
                  <c:v>7.0624999999999993E-2</c:v>
                </c:pt>
                <c:pt idx="6103">
                  <c:v>7.0636574074074074E-2</c:v>
                </c:pt>
                <c:pt idx="6104">
                  <c:v>7.0648148148148154E-2</c:v>
                </c:pt>
                <c:pt idx="6105">
                  <c:v>7.0659722222222221E-2</c:v>
                </c:pt>
                <c:pt idx="6106">
                  <c:v>7.0671296296296301E-2</c:v>
                </c:pt>
                <c:pt idx="6107">
                  <c:v>7.0682870370370368E-2</c:v>
                </c:pt>
                <c:pt idx="6108">
                  <c:v>7.0694444444444449E-2</c:v>
                </c:pt>
                <c:pt idx="6109">
                  <c:v>7.0706018518518515E-2</c:v>
                </c:pt>
                <c:pt idx="6110">
                  <c:v>7.0717592592592596E-2</c:v>
                </c:pt>
                <c:pt idx="6111">
                  <c:v>7.0729166666666662E-2</c:v>
                </c:pt>
                <c:pt idx="6112">
                  <c:v>7.0740740740740743E-2</c:v>
                </c:pt>
                <c:pt idx="6113">
                  <c:v>7.075231481481481E-2</c:v>
                </c:pt>
                <c:pt idx="6114">
                  <c:v>7.076388888888889E-2</c:v>
                </c:pt>
                <c:pt idx="6115">
                  <c:v>7.0775462962962957E-2</c:v>
                </c:pt>
                <c:pt idx="6116">
                  <c:v>7.0787037037037037E-2</c:v>
                </c:pt>
                <c:pt idx="6117">
                  <c:v>7.0798611111111118E-2</c:v>
                </c:pt>
                <c:pt idx="6118">
                  <c:v>7.0810185185185184E-2</c:v>
                </c:pt>
                <c:pt idx="6119">
                  <c:v>7.0821759259259265E-2</c:v>
                </c:pt>
                <c:pt idx="6120">
                  <c:v>7.0833333333333331E-2</c:v>
                </c:pt>
                <c:pt idx="6121">
                  <c:v>7.0844907407407412E-2</c:v>
                </c:pt>
                <c:pt idx="6122">
                  <c:v>7.0856481481481479E-2</c:v>
                </c:pt>
                <c:pt idx="6123">
                  <c:v>7.0868055555555559E-2</c:v>
                </c:pt>
                <c:pt idx="6124">
                  <c:v>7.0879629629629626E-2</c:v>
                </c:pt>
                <c:pt idx="6125">
                  <c:v>7.0891203703703706E-2</c:v>
                </c:pt>
                <c:pt idx="6126">
                  <c:v>7.0902777777777773E-2</c:v>
                </c:pt>
                <c:pt idx="6127">
                  <c:v>7.0914351851851853E-2</c:v>
                </c:pt>
                <c:pt idx="6128">
                  <c:v>7.092592592592592E-2</c:v>
                </c:pt>
                <c:pt idx="6129">
                  <c:v>7.0937500000000001E-2</c:v>
                </c:pt>
                <c:pt idx="6130">
                  <c:v>7.0949074074074067E-2</c:v>
                </c:pt>
                <c:pt idx="6131">
                  <c:v>7.0960648148148148E-2</c:v>
                </c:pt>
                <c:pt idx="6132">
                  <c:v>7.0972222222222228E-2</c:v>
                </c:pt>
                <c:pt idx="6133">
                  <c:v>7.0983796296296295E-2</c:v>
                </c:pt>
                <c:pt idx="6134">
                  <c:v>7.0995370370370375E-2</c:v>
                </c:pt>
                <c:pt idx="6135">
                  <c:v>7.1006944444444442E-2</c:v>
                </c:pt>
                <c:pt idx="6136">
                  <c:v>7.1018518518518522E-2</c:v>
                </c:pt>
                <c:pt idx="6137">
                  <c:v>7.1030092592592589E-2</c:v>
                </c:pt>
                <c:pt idx="6138">
                  <c:v>7.104166666666667E-2</c:v>
                </c:pt>
                <c:pt idx="6139">
                  <c:v>7.1053240740740736E-2</c:v>
                </c:pt>
                <c:pt idx="6140">
                  <c:v>7.1064814814814817E-2</c:v>
                </c:pt>
                <c:pt idx="6141">
                  <c:v>7.1076388888888883E-2</c:v>
                </c:pt>
                <c:pt idx="6142">
                  <c:v>7.1087962962962964E-2</c:v>
                </c:pt>
                <c:pt idx="6143">
                  <c:v>7.1099537037037031E-2</c:v>
                </c:pt>
                <c:pt idx="6144">
                  <c:v>7.1111111111111111E-2</c:v>
                </c:pt>
                <c:pt idx="6145">
                  <c:v>7.1122685185185192E-2</c:v>
                </c:pt>
                <c:pt idx="6146">
                  <c:v>7.1134259259259258E-2</c:v>
                </c:pt>
                <c:pt idx="6147">
                  <c:v>7.1145833333333339E-2</c:v>
                </c:pt>
                <c:pt idx="6148">
                  <c:v>7.1157407407407405E-2</c:v>
                </c:pt>
                <c:pt idx="6149">
                  <c:v>7.1168981481481486E-2</c:v>
                </c:pt>
                <c:pt idx="6150">
                  <c:v>7.1180555555555552E-2</c:v>
                </c:pt>
                <c:pt idx="6151">
                  <c:v>7.1192129629629633E-2</c:v>
                </c:pt>
                <c:pt idx="6152">
                  <c:v>7.12037037037037E-2</c:v>
                </c:pt>
                <c:pt idx="6153">
                  <c:v>7.121527777777778E-2</c:v>
                </c:pt>
                <c:pt idx="6154">
                  <c:v>7.1226851851851847E-2</c:v>
                </c:pt>
                <c:pt idx="6155">
                  <c:v>7.1238425925925927E-2</c:v>
                </c:pt>
                <c:pt idx="6156">
                  <c:v>7.1249999999999994E-2</c:v>
                </c:pt>
                <c:pt idx="6157">
                  <c:v>7.1261574074074074E-2</c:v>
                </c:pt>
                <c:pt idx="6158">
                  <c:v>7.1273148148148155E-2</c:v>
                </c:pt>
                <c:pt idx="6159">
                  <c:v>7.1284722222222222E-2</c:v>
                </c:pt>
                <c:pt idx="6160">
                  <c:v>7.1296296296296302E-2</c:v>
                </c:pt>
                <c:pt idx="6161">
                  <c:v>7.1307870370370369E-2</c:v>
                </c:pt>
                <c:pt idx="6162">
                  <c:v>7.1319444444444449E-2</c:v>
                </c:pt>
                <c:pt idx="6163">
                  <c:v>7.1331018518518516E-2</c:v>
                </c:pt>
                <c:pt idx="6164">
                  <c:v>7.1342592592592596E-2</c:v>
                </c:pt>
                <c:pt idx="6165">
                  <c:v>7.1354166666666663E-2</c:v>
                </c:pt>
                <c:pt idx="6166">
                  <c:v>7.1365740740740743E-2</c:v>
                </c:pt>
                <c:pt idx="6167">
                  <c:v>7.137731481481481E-2</c:v>
                </c:pt>
                <c:pt idx="6168">
                  <c:v>7.1388888888888891E-2</c:v>
                </c:pt>
                <c:pt idx="6169">
                  <c:v>7.1400462962962957E-2</c:v>
                </c:pt>
                <c:pt idx="6170">
                  <c:v>7.1412037037037038E-2</c:v>
                </c:pt>
                <c:pt idx="6171">
                  <c:v>7.1423611111111104E-2</c:v>
                </c:pt>
                <c:pt idx="6172">
                  <c:v>7.1435185185185185E-2</c:v>
                </c:pt>
                <c:pt idx="6173">
                  <c:v>7.1446759259259265E-2</c:v>
                </c:pt>
                <c:pt idx="6174">
                  <c:v>7.1458333333333332E-2</c:v>
                </c:pt>
                <c:pt idx="6175">
                  <c:v>7.1469907407407413E-2</c:v>
                </c:pt>
                <c:pt idx="6176">
                  <c:v>7.1481481481481479E-2</c:v>
                </c:pt>
                <c:pt idx="6177">
                  <c:v>7.149305555555556E-2</c:v>
                </c:pt>
                <c:pt idx="6178">
                  <c:v>7.1504629629629626E-2</c:v>
                </c:pt>
                <c:pt idx="6179">
                  <c:v>7.1516203703703707E-2</c:v>
                </c:pt>
                <c:pt idx="6180">
                  <c:v>7.1527777777777773E-2</c:v>
                </c:pt>
                <c:pt idx="6181">
                  <c:v>7.1539351851851854E-2</c:v>
                </c:pt>
                <c:pt idx="6182">
                  <c:v>7.1550925925925921E-2</c:v>
                </c:pt>
                <c:pt idx="6183">
                  <c:v>7.1562500000000001E-2</c:v>
                </c:pt>
                <c:pt idx="6184">
                  <c:v>7.1574074074074068E-2</c:v>
                </c:pt>
                <c:pt idx="6185">
                  <c:v>7.1585648148148148E-2</c:v>
                </c:pt>
                <c:pt idx="6186">
                  <c:v>7.1597222222222229E-2</c:v>
                </c:pt>
                <c:pt idx="6187">
                  <c:v>7.1608796296296295E-2</c:v>
                </c:pt>
                <c:pt idx="6188">
                  <c:v>7.1620370370370376E-2</c:v>
                </c:pt>
                <c:pt idx="6189">
                  <c:v>7.1631944444444443E-2</c:v>
                </c:pt>
                <c:pt idx="6190">
                  <c:v>7.1643518518518523E-2</c:v>
                </c:pt>
                <c:pt idx="6191">
                  <c:v>7.165509259259259E-2</c:v>
                </c:pt>
                <c:pt idx="6192">
                  <c:v>7.166666666666667E-2</c:v>
                </c:pt>
                <c:pt idx="6193">
                  <c:v>7.1678240740740737E-2</c:v>
                </c:pt>
                <c:pt idx="6194">
                  <c:v>7.1689814814814817E-2</c:v>
                </c:pt>
                <c:pt idx="6195">
                  <c:v>7.1701388888888884E-2</c:v>
                </c:pt>
                <c:pt idx="6196">
                  <c:v>7.1712962962962964E-2</c:v>
                </c:pt>
                <c:pt idx="6197">
                  <c:v>7.1724537037037031E-2</c:v>
                </c:pt>
                <c:pt idx="6198">
                  <c:v>7.1736111111111112E-2</c:v>
                </c:pt>
                <c:pt idx="6199">
                  <c:v>7.1747685185185192E-2</c:v>
                </c:pt>
                <c:pt idx="6200">
                  <c:v>7.1759259259259259E-2</c:v>
                </c:pt>
                <c:pt idx="6201">
                  <c:v>7.1770833333333339E-2</c:v>
                </c:pt>
                <c:pt idx="6202">
                  <c:v>7.1782407407407406E-2</c:v>
                </c:pt>
                <c:pt idx="6203">
                  <c:v>7.1793981481481486E-2</c:v>
                </c:pt>
                <c:pt idx="6204">
                  <c:v>7.1805555555555553E-2</c:v>
                </c:pt>
                <c:pt idx="6205">
                  <c:v>7.1817129629629634E-2</c:v>
                </c:pt>
                <c:pt idx="6206">
                  <c:v>7.18287037037037E-2</c:v>
                </c:pt>
                <c:pt idx="6207">
                  <c:v>7.1840277777777781E-2</c:v>
                </c:pt>
                <c:pt idx="6208">
                  <c:v>7.1851851851851847E-2</c:v>
                </c:pt>
                <c:pt idx="6209">
                  <c:v>7.1863425925925928E-2</c:v>
                </c:pt>
                <c:pt idx="6210">
                  <c:v>7.1874999999999994E-2</c:v>
                </c:pt>
                <c:pt idx="6211">
                  <c:v>7.1886574074074075E-2</c:v>
                </c:pt>
                <c:pt idx="6212">
                  <c:v>7.1898148148148142E-2</c:v>
                </c:pt>
                <c:pt idx="6213">
                  <c:v>7.1909722222222222E-2</c:v>
                </c:pt>
                <c:pt idx="6214">
                  <c:v>7.1921296296296303E-2</c:v>
                </c:pt>
                <c:pt idx="6215">
                  <c:v>7.1932870370370369E-2</c:v>
                </c:pt>
                <c:pt idx="6216">
                  <c:v>7.194444444444445E-2</c:v>
                </c:pt>
                <c:pt idx="6217">
                  <c:v>7.1956018518518516E-2</c:v>
                </c:pt>
                <c:pt idx="6218">
                  <c:v>7.1967592592592597E-2</c:v>
                </c:pt>
                <c:pt idx="6219">
                  <c:v>7.1979166666666664E-2</c:v>
                </c:pt>
                <c:pt idx="6220">
                  <c:v>7.1990740740740744E-2</c:v>
                </c:pt>
                <c:pt idx="6221">
                  <c:v>7.2002314814814811E-2</c:v>
                </c:pt>
                <c:pt idx="6222">
                  <c:v>7.2013888888888891E-2</c:v>
                </c:pt>
                <c:pt idx="6223">
                  <c:v>7.2025462962962958E-2</c:v>
                </c:pt>
                <c:pt idx="6224">
                  <c:v>7.2037037037037038E-2</c:v>
                </c:pt>
                <c:pt idx="6225">
                  <c:v>7.2048611111111105E-2</c:v>
                </c:pt>
                <c:pt idx="6226">
                  <c:v>7.2060185185185185E-2</c:v>
                </c:pt>
                <c:pt idx="6227">
                  <c:v>7.2071759259259266E-2</c:v>
                </c:pt>
                <c:pt idx="6228">
                  <c:v>7.2083333333333333E-2</c:v>
                </c:pt>
                <c:pt idx="6229">
                  <c:v>7.2094907407407413E-2</c:v>
                </c:pt>
                <c:pt idx="6230">
                  <c:v>7.210648148148148E-2</c:v>
                </c:pt>
                <c:pt idx="6231">
                  <c:v>7.211805555555556E-2</c:v>
                </c:pt>
                <c:pt idx="6232">
                  <c:v>7.2129629629629627E-2</c:v>
                </c:pt>
                <c:pt idx="6233">
                  <c:v>7.2141203703703707E-2</c:v>
                </c:pt>
                <c:pt idx="6234">
                  <c:v>7.2152777777777774E-2</c:v>
                </c:pt>
                <c:pt idx="6235">
                  <c:v>7.2164351851851855E-2</c:v>
                </c:pt>
                <c:pt idx="6236">
                  <c:v>7.2175925925925921E-2</c:v>
                </c:pt>
                <c:pt idx="6237">
                  <c:v>7.2187500000000002E-2</c:v>
                </c:pt>
                <c:pt idx="6238">
                  <c:v>7.2199074074074068E-2</c:v>
                </c:pt>
                <c:pt idx="6239">
                  <c:v>7.2210648148148149E-2</c:v>
                </c:pt>
                <c:pt idx="6240">
                  <c:v>7.2222222222222215E-2</c:v>
                </c:pt>
                <c:pt idx="6241">
                  <c:v>7.2233796296296296E-2</c:v>
                </c:pt>
                <c:pt idx="6242">
                  <c:v>7.2245370370370376E-2</c:v>
                </c:pt>
                <c:pt idx="6243">
                  <c:v>7.2256944444444443E-2</c:v>
                </c:pt>
                <c:pt idx="6244">
                  <c:v>7.2268518518518524E-2</c:v>
                </c:pt>
                <c:pt idx="6245">
                  <c:v>7.228009259259259E-2</c:v>
                </c:pt>
                <c:pt idx="6246">
                  <c:v>7.2291666666666671E-2</c:v>
                </c:pt>
                <c:pt idx="6247">
                  <c:v>7.2303240740740737E-2</c:v>
                </c:pt>
                <c:pt idx="6248">
                  <c:v>7.2314814814814818E-2</c:v>
                </c:pt>
                <c:pt idx="6249">
                  <c:v>7.2326388888888885E-2</c:v>
                </c:pt>
                <c:pt idx="6250">
                  <c:v>7.2337962962962965E-2</c:v>
                </c:pt>
                <c:pt idx="6251">
                  <c:v>7.2349537037037032E-2</c:v>
                </c:pt>
                <c:pt idx="6252">
                  <c:v>7.2361111111111112E-2</c:v>
                </c:pt>
                <c:pt idx="6253">
                  <c:v>7.2372685185185179E-2</c:v>
                </c:pt>
                <c:pt idx="6254">
                  <c:v>7.2384259259259259E-2</c:v>
                </c:pt>
                <c:pt idx="6255">
                  <c:v>7.239583333333334E-2</c:v>
                </c:pt>
                <c:pt idx="6256">
                  <c:v>7.2407407407407406E-2</c:v>
                </c:pt>
                <c:pt idx="6257">
                  <c:v>7.2418981481481487E-2</c:v>
                </c:pt>
                <c:pt idx="6258">
                  <c:v>7.2430555555555554E-2</c:v>
                </c:pt>
                <c:pt idx="6259">
                  <c:v>7.2442129629629634E-2</c:v>
                </c:pt>
                <c:pt idx="6260">
                  <c:v>7.2453703703703701E-2</c:v>
                </c:pt>
                <c:pt idx="6261">
                  <c:v>7.2465277777777781E-2</c:v>
                </c:pt>
                <c:pt idx="6262">
                  <c:v>7.2476851851851848E-2</c:v>
                </c:pt>
                <c:pt idx="6263">
                  <c:v>7.2488425925925928E-2</c:v>
                </c:pt>
                <c:pt idx="6264">
                  <c:v>7.2499999999999995E-2</c:v>
                </c:pt>
                <c:pt idx="6265">
                  <c:v>7.2511574074074076E-2</c:v>
                </c:pt>
                <c:pt idx="6266">
                  <c:v>7.2523148148148142E-2</c:v>
                </c:pt>
                <c:pt idx="6267">
                  <c:v>7.2534722222222223E-2</c:v>
                </c:pt>
                <c:pt idx="6268">
                  <c:v>7.2546296296296303E-2</c:v>
                </c:pt>
                <c:pt idx="6269">
                  <c:v>7.255787037037037E-2</c:v>
                </c:pt>
                <c:pt idx="6270">
                  <c:v>7.256944444444445E-2</c:v>
                </c:pt>
                <c:pt idx="6271">
                  <c:v>7.2581018518518517E-2</c:v>
                </c:pt>
                <c:pt idx="6272">
                  <c:v>7.2592592592592597E-2</c:v>
                </c:pt>
                <c:pt idx="6273">
                  <c:v>7.2604166666666664E-2</c:v>
                </c:pt>
                <c:pt idx="6274">
                  <c:v>7.2615740740740745E-2</c:v>
                </c:pt>
                <c:pt idx="6275">
                  <c:v>7.2627314814814811E-2</c:v>
                </c:pt>
                <c:pt idx="6276">
                  <c:v>7.2638888888888892E-2</c:v>
                </c:pt>
                <c:pt idx="6277">
                  <c:v>7.2650462962962958E-2</c:v>
                </c:pt>
                <c:pt idx="6278">
                  <c:v>7.2662037037037039E-2</c:v>
                </c:pt>
                <c:pt idx="6279">
                  <c:v>7.2673611111111105E-2</c:v>
                </c:pt>
                <c:pt idx="6280">
                  <c:v>7.2685185185185186E-2</c:v>
                </c:pt>
                <c:pt idx="6281">
                  <c:v>7.2696759259259253E-2</c:v>
                </c:pt>
                <c:pt idx="6282">
                  <c:v>7.2708333333333333E-2</c:v>
                </c:pt>
                <c:pt idx="6283">
                  <c:v>7.2719907407407414E-2</c:v>
                </c:pt>
                <c:pt idx="6284">
                  <c:v>7.273148148148148E-2</c:v>
                </c:pt>
                <c:pt idx="6285">
                  <c:v>7.2743055555555561E-2</c:v>
                </c:pt>
                <c:pt idx="6286">
                  <c:v>7.2754629629629627E-2</c:v>
                </c:pt>
                <c:pt idx="6287">
                  <c:v>7.2766203703703708E-2</c:v>
                </c:pt>
                <c:pt idx="6288">
                  <c:v>7.2777777777777775E-2</c:v>
                </c:pt>
                <c:pt idx="6289">
                  <c:v>7.2789351851851855E-2</c:v>
                </c:pt>
                <c:pt idx="6290">
                  <c:v>7.2800925925925922E-2</c:v>
                </c:pt>
                <c:pt idx="6291">
                  <c:v>7.2812500000000002E-2</c:v>
                </c:pt>
                <c:pt idx="6292">
                  <c:v>7.2824074074074069E-2</c:v>
                </c:pt>
                <c:pt idx="6293">
                  <c:v>7.2835648148148149E-2</c:v>
                </c:pt>
                <c:pt idx="6294">
                  <c:v>7.2847222222222216E-2</c:v>
                </c:pt>
                <c:pt idx="6295">
                  <c:v>7.2858796296296297E-2</c:v>
                </c:pt>
                <c:pt idx="6296">
                  <c:v>7.2870370370370377E-2</c:v>
                </c:pt>
                <c:pt idx="6297">
                  <c:v>7.2881944444444444E-2</c:v>
                </c:pt>
                <c:pt idx="6298">
                  <c:v>7.2893518518518524E-2</c:v>
                </c:pt>
                <c:pt idx="6299">
                  <c:v>7.2905092592592591E-2</c:v>
                </c:pt>
                <c:pt idx="6300">
                  <c:v>7.2916666666666671E-2</c:v>
                </c:pt>
                <c:pt idx="6301">
                  <c:v>7.2928240740740738E-2</c:v>
                </c:pt>
                <c:pt idx="6302">
                  <c:v>7.2939814814814818E-2</c:v>
                </c:pt>
                <c:pt idx="6303">
                  <c:v>7.2951388888888885E-2</c:v>
                </c:pt>
                <c:pt idx="6304">
                  <c:v>7.2962962962962966E-2</c:v>
                </c:pt>
                <c:pt idx="6305">
                  <c:v>7.2974537037037032E-2</c:v>
                </c:pt>
                <c:pt idx="6306">
                  <c:v>7.2986111111111113E-2</c:v>
                </c:pt>
                <c:pt idx="6307">
                  <c:v>7.2997685185185179E-2</c:v>
                </c:pt>
                <c:pt idx="6308">
                  <c:v>7.300925925925926E-2</c:v>
                </c:pt>
                <c:pt idx="6309">
                  <c:v>7.3020833333333326E-2</c:v>
                </c:pt>
                <c:pt idx="6310">
                  <c:v>7.3032407407407407E-2</c:v>
                </c:pt>
                <c:pt idx="6311">
                  <c:v>7.3043981481481488E-2</c:v>
                </c:pt>
                <c:pt idx="6312">
                  <c:v>7.3055555555555554E-2</c:v>
                </c:pt>
                <c:pt idx="6313">
                  <c:v>7.3067129629629635E-2</c:v>
                </c:pt>
                <c:pt idx="6314">
                  <c:v>7.3078703703703701E-2</c:v>
                </c:pt>
                <c:pt idx="6315">
                  <c:v>7.3090277777777782E-2</c:v>
                </c:pt>
                <c:pt idx="6316">
                  <c:v>7.3101851851851848E-2</c:v>
                </c:pt>
                <c:pt idx="6317">
                  <c:v>7.3113425925925929E-2</c:v>
                </c:pt>
                <c:pt idx="6318">
                  <c:v>7.3124999999999996E-2</c:v>
                </c:pt>
                <c:pt idx="6319">
                  <c:v>7.3136574074074076E-2</c:v>
                </c:pt>
                <c:pt idx="6320">
                  <c:v>7.3148148148148143E-2</c:v>
                </c:pt>
                <c:pt idx="6321">
                  <c:v>7.3159722222222223E-2</c:v>
                </c:pt>
                <c:pt idx="6322">
                  <c:v>7.317129629629629E-2</c:v>
                </c:pt>
                <c:pt idx="6323">
                  <c:v>7.318287037037037E-2</c:v>
                </c:pt>
                <c:pt idx="6324">
                  <c:v>7.3194444444444451E-2</c:v>
                </c:pt>
                <c:pt idx="6325">
                  <c:v>7.3206018518518517E-2</c:v>
                </c:pt>
                <c:pt idx="6326">
                  <c:v>7.3217592592592598E-2</c:v>
                </c:pt>
                <c:pt idx="6327">
                  <c:v>7.3229166666666665E-2</c:v>
                </c:pt>
                <c:pt idx="6328">
                  <c:v>7.3240740740740745E-2</c:v>
                </c:pt>
                <c:pt idx="6329">
                  <c:v>7.3252314814814812E-2</c:v>
                </c:pt>
                <c:pt idx="6330">
                  <c:v>7.3263888888888892E-2</c:v>
                </c:pt>
                <c:pt idx="6331">
                  <c:v>7.3275462962962959E-2</c:v>
                </c:pt>
                <c:pt idx="6332">
                  <c:v>7.3287037037037039E-2</c:v>
                </c:pt>
                <c:pt idx="6333">
                  <c:v>7.3298611111111106E-2</c:v>
                </c:pt>
                <c:pt idx="6334">
                  <c:v>7.3310185185185187E-2</c:v>
                </c:pt>
                <c:pt idx="6335">
                  <c:v>7.3321759259259253E-2</c:v>
                </c:pt>
                <c:pt idx="6336">
                  <c:v>7.3333333333333334E-2</c:v>
                </c:pt>
                <c:pt idx="6337">
                  <c:v>7.3344907407407414E-2</c:v>
                </c:pt>
                <c:pt idx="6338">
                  <c:v>7.3356481481481481E-2</c:v>
                </c:pt>
                <c:pt idx="6339">
                  <c:v>7.3368055555555561E-2</c:v>
                </c:pt>
                <c:pt idx="6340">
                  <c:v>7.3379629629629628E-2</c:v>
                </c:pt>
                <c:pt idx="6341">
                  <c:v>7.3391203703703708E-2</c:v>
                </c:pt>
                <c:pt idx="6342">
                  <c:v>7.3402777777777775E-2</c:v>
                </c:pt>
                <c:pt idx="6343">
                  <c:v>7.3414351851851856E-2</c:v>
                </c:pt>
                <c:pt idx="6344">
                  <c:v>7.3425925925925922E-2</c:v>
                </c:pt>
                <c:pt idx="6345">
                  <c:v>7.3437500000000003E-2</c:v>
                </c:pt>
                <c:pt idx="6346">
                  <c:v>7.3449074074074069E-2</c:v>
                </c:pt>
                <c:pt idx="6347">
                  <c:v>7.346064814814815E-2</c:v>
                </c:pt>
                <c:pt idx="6348">
                  <c:v>7.3472222222222217E-2</c:v>
                </c:pt>
                <c:pt idx="6349">
                  <c:v>7.3483796296296297E-2</c:v>
                </c:pt>
                <c:pt idx="6350">
                  <c:v>7.3495370370370364E-2</c:v>
                </c:pt>
                <c:pt idx="6351">
                  <c:v>7.3506944444444444E-2</c:v>
                </c:pt>
                <c:pt idx="6352">
                  <c:v>7.3518518518518525E-2</c:v>
                </c:pt>
                <c:pt idx="6353">
                  <c:v>7.3530092592592591E-2</c:v>
                </c:pt>
                <c:pt idx="6354">
                  <c:v>7.3541666666666672E-2</c:v>
                </c:pt>
                <c:pt idx="6355">
                  <c:v>7.3553240740740738E-2</c:v>
                </c:pt>
                <c:pt idx="6356">
                  <c:v>7.3564814814814819E-2</c:v>
                </c:pt>
                <c:pt idx="6357">
                  <c:v>7.3576388888888886E-2</c:v>
                </c:pt>
                <c:pt idx="6358">
                  <c:v>7.3587962962962966E-2</c:v>
                </c:pt>
                <c:pt idx="6359">
                  <c:v>7.3599537037037033E-2</c:v>
                </c:pt>
                <c:pt idx="6360">
                  <c:v>7.3611111111111113E-2</c:v>
                </c:pt>
                <c:pt idx="6361">
                  <c:v>7.362268518518518E-2</c:v>
                </c:pt>
                <c:pt idx="6362">
                  <c:v>7.363425925925926E-2</c:v>
                </c:pt>
                <c:pt idx="6363">
                  <c:v>7.3645833333333327E-2</c:v>
                </c:pt>
                <c:pt idx="6364">
                  <c:v>7.3657407407407408E-2</c:v>
                </c:pt>
                <c:pt idx="6365">
                  <c:v>7.3668981481481488E-2</c:v>
                </c:pt>
                <c:pt idx="6366">
                  <c:v>7.3680555555555555E-2</c:v>
                </c:pt>
                <c:pt idx="6367">
                  <c:v>7.3692129629629635E-2</c:v>
                </c:pt>
                <c:pt idx="6368">
                  <c:v>7.3703703703703702E-2</c:v>
                </c:pt>
                <c:pt idx="6369">
                  <c:v>7.3715277777777782E-2</c:v>
                </c:pt>
                <c:pt idx="6370">
                  <c:v>7.3726851851851849E-2</c:v>
                </c:pt>
                <c:pt idx="6371">
                  <c:v>7.3738425925925929E-2</c:v>
                </c:pt>
                <c:pt idx="6372">
                  <c:v>7.3749999999999996E-2</c:v>
                </c:pt>
                <c:pt idx="6373">
                  <c:v>7.3761574074074077E-2</c:v>
                </c:pt>
                <c:pt idx="6374">
                  <c:v>7.3773148148148143E-2</c:v>
                </c:pt>
                <c:pt idx="6375">
                  <c:v>7.3784722222222224E-2</c:v>
                </c:pt>
                <c:pt idx="6376">
                  <c:v>7.379629629629629E-2</c:v>
                </c:pt>
                <c:pt idx="6377">
                  <c:v>7.3807870370370371E-2</c:v>
                </c:pt>
                <c:pt idx="6378">
                  <c:v>7.3819444444444438E-2</c:v>
                </c:pt>
                <c:pt idx="6379">
                  <c:v>7.3831018518518518E-2</c:v>
                </c:pt>
                <c:pt idx="6380">
                  <c:v>7.3842592592592599E-2</c:v>
                </c:pt>
                <c:pt idx="6381">
                  <c:v>7.3854166666666665E-2</c:v>
                </c:pt>
                <c:pt idx="6382">
                  <c:v>7.3865740740740746E-2</c:v>
                </c:pt>
                <c:pt idx="6383">
                  <c:v>7.3877314814814812E-2</c:v>
                </c:pt>
                <c:pt idx="6384">
                  <c:v>7.3888888888888893E-2</c:v>
                </c:pt>
                <c:pt idx="6385">
                  <c:v>7.3900462962962959E-2</c:v>
                </c:pt>
                <c:pt idx="6386">
                  <c:v>7.391203703703704E-2</c:v>
                </c:pt>
                <c:pt idx="6387">
                  <c:v>7.3923611111111107E-2</c:v>
                </c:pt>
                <c:pt idx="6388">
                  <c:v>7.3935185185185187E-2</c:v>
                </c:pt>
                <c:pt idx="6389">
                  <c:v>7.3946759259259254E-2</c:v>
                </c:pt>
                <c:pt idx="6390">
                  <c:v>7.3958333333333334E-2</c:v>
                </c:pt>
                <c:pt idx="6391">
                  <c:v>7.3969907407407401E-2</c:v>
                </c:pt>
                <c:pt idx="6392">
                  <c:v>7.3981481481481481E-2</c:v>
                </c:pt>
                <c:pt idx="6393">
                  <c:v>7.3993055555555562E-2</c:v>
                </c:pt>
                <c:pt idx="6394">
                  <c:v>7.4004629629629629E-2</c:v>
                </c:pt>
                <c:pt idx="6395">
                  <c:v>7.4016203703703709E-2</c:v>
                </c:pt>
                <c:pt idx="6396">
                  <c:v>7.4027777777777776E-2</c:v>
                </c:pt>
                <c:pt idx="6397">
                  <c:v>7.4039351851851856E-2</c:v>
                </c:pt>
                <c:pt idx="6398">
                  <c:v>7.4050925925925923E-2</c:v>
                </c:pt>
                <c:pt idx="6399">
                  <c:v>7.4062500000000003E-2</c:v>
                </c:pt>
                <c:pt idx="6400">
                  <c:v>7.407407407407407E-2</c:v>
                </c:pt>
                <c:pt idx="6401">
                  <c:v>7.408564814814815E-2</c:v>
                </c:pt>
                <c:pt idx="6402">
                  <c:v>7.4097222222222217E-2</c:v>
                </c:pt>
                <c:pt idx="6403">
                  <c:v>7.4108796296296298E-2</c:v>
                </c:pt>
                <c:pt idx="6404">
                  <c:v>7.4120370370370364E-2</c:v>
                </c:pt>
                <c:pt idx="6405">
                  <c:v>7.4131944444444445E-2</c:v>
                </c:pt>
                <c:pt idx="6406">
                  <c:v>7.4143518518518525E-2</c:v>
                </c:pt>
                <c:pt idx="6407">
                  <c:v>7.4155092592592592E-2</c:v>
                </c:pt>
                <c:pt idx="6408">
                  <c:v>7.4166666666666672E-2</c:v>
                </c:pt>
                <c:pt idx="6409">
                  <c:v>7.4178240740740739E-2</c:v>
                </c:pt>
                <c:pt idx="6410">
                  <c:v>7.418981481481482E-2</c:v>
                </c:pt>
                <c:pt idx="6411">
                  <c:v>7.4201388888888886E-2</c:v>
                </c:pt>
                <c:pt idx="6412">
                  <c:v>7.4212962962962967E-2</c:v>
                </c:pt>
                <c:pt idx="6413">
                  <c:v>7.4224537037037033E-2</c:v>
                </c:pt>
                <c:pt idx="6414">
                  <c:v>7.4236111111111114E-2</c:v>
                </c:pt>
                <c:pt idx="6415">
                  <c:v>7.424768518518518E-2</c:v>
                </c:pt>
                <c:pt idx="6416">
                  <c:v>7.4259259259259261E-2</c:v>
                </c:pt>
                <c:pt idx="6417">
                  <c:v>7.4270833333333328E-2</c:v>
                </c:pt>
                <c:pt idx="6418">
                  <c:v>7.4282407407407408E-2</c:v>
                </c:pt>
                <c:pt idx="6419">
                  <c:v>7.4293981481481475E-2</c:v>
                </c:pt>
                <c:pt idx="6420">
                  <c:v>7.4305555555555555E-2</c:v>
                </c:pt>
                <c:pt idx="6421">
                  <c:v>7.4317129629629636E-2</c:v>
                </c:pt>
                <c:pt idx="6422">
                  <c:v>7.4328703703703702E-2</c:v>
                </c:pt>
                <c:pt idx="6423">
                  <c:v>7.4340277777777783E-2</c:v>
                </c:pt>
                <c:pt idx="6424">
                  <c:v>7.435185185185185E-2</c:v>
                </c:pt>
                <c:pt idx="6425">
                  <c:v>7.436342592592593E-2</c:v>
                </c:pt>
                <c:pt idx="6426">
                  <c:v>7.4374999999999997E-2</c:v>
                </c:pt>
                <c:pt idx="6427">
                  <c:v>7.4386574074074077E-2</c:v>
                </c:pt>
                <c:pt idx="6428">
                  <c:v>7.4398148148148144E-2</c:v>
                </c:pt>
                <c:pt idx="6429">
                  <c:v>7.4409722222222224E-2</c:v>
                </c:pt>
                <c:pt idx="6430">
                  <c:v>7.4421296296296291E-2</c:v>
                </c:pt>
                <c:pt idx="6431">
                  <c:v>7.4432870370370371E-2</c:v>
                </c:pt>
                <c:pt idx="6432">
                  <c:v>7.4444444444444438E-2</c:v>
                </c:pt>
                <c:pt idx="6433">
                  <c:v>7.4456018518518519E-2</c:v>
                </c:pt>
                <c:pt idx="6434">
                  <c:v>7.4467592592592599E-2</c:v>
                </c:pt>
                <c:pt idx="6435">
                  <c:v>7.4479166666666666E-2</c:v>
                </c:pt>
                <c:pt idx="6436">
                  <c:v>7.4490740740740746E-2</c:v>
                </c:pt>
                <c:pt idx="6437">
                  <c:v>7.4502314814814813E-2</c:v>
                </c:pt>
                <c:pt idx="6438">
                  <c:v>7.4513888888888893E-2</c:v>
                </c:pt>
                <c:pt idx="6439">
                  <c:v>7.452546296296296E-2</c:v>
                </c:pt>
                <c:pt idx="6440">
                  <c:v>7.4537037037037041E-2</c:v>
                </c:pt>
                <c:pt idx="6441">
                  <c:v>7.4548611111111107E-2</c:v>
                </c:pt>
                <c:pt idx="6442">
                  <c:v>7.4560185185185188E-2</c:v>
                </c:pt>
                <c:pt idx="6443">
                  <c:v>7.4571759259259254E-2</c:v>
                </c:pt>
                <c:pt idx="6444">
                  <c:v>7.4583333333333335E-2</c:v>
                </c:pt>
                <c:pt idx="6445">
                  <c:v>7.4594907407407401E-2</c:v>
                </c:pt>
                <c:pt idx="6446">
                  <c:v>7.4606481481481482E-2</c:v>
                </c:pt>
                <c:pt idx="6447">
                  <c:v>7.4618055555555562E-2</c:v>
                </c:pt>
                <c:pt idx="6448">
                  <c:v>7.4629629629629629E-2</c:v>
                </c:pt>
                <c:pt idx="6449">
                  <c:v>7.464120370370371E-2</c:v>
                </c:pt>
                <c:pt idx="6450">
                  <c:v>7.4652777777777776E-2</c:v>
                </c:pt>
                <c:pt idx="6451">
                  <c:v>7.4664351851851857E-2</c:v>
                </c:pt>
                <c:pt idx="6452">
                  <c:v>7.4675925925925923E-2</c:v>
                </c:pt>
                <c:pt idx="6453">
                  <c:v>7.4687500000000004E-2</c:v>
                </c:pt>
                <c:pt idx="6454">
                  <c:v>7.4699074074074071E-2</c:v>
                </c:pt>
                <c:pt idx="6455">
                  <c:v>7.4710648148148151E-2</c:v>
                </c:pt>
                <c:pt idx="6456">
                  <c:v>7.4722222222222218E-2</c:v>
                </c:pt>
                <c:pt idx="6457">
                  <c:v>7.4733796296296298E-2</c:v>
                </c:pt>
                <c:pt idx="6458">
                  <c:v>7.4745370370370365E-2</c:v>
                </c:pt>
                <c:pt idx="6459">
                  <c:v>7.4756944444444445E-2</c:v>
                </c:pt>
                <c:pt idx="6460">
                  <c:v>7.4768518518518512E-2</c:v>
                </c:pt>
                <c:pt idx="6461">
                  <c:v>7.4780092592592592E-2</c:v>
                </c:pt>
                <c:pt idx="6462">
                  <c:v>7.4791666666666673E-2</c:v>
                </c:pt>
                <c:pt idx="6463">
                  <c:v>7.480324074074074E-2</c:v>
                </c:pt>
                <c:pt idx="6464">
                  <c:v>7.481481481481482E-2</c:v>
                </c:pt>
                <c:pt idx="6465">
                  <c:v>7.4826388888888887E-2</c:v>
                </c:pt>
                <c:pt idx="6466">
                  <c:v>7.4837962962962967E-2</c:v>
                </c:pt>
                <c:pt idx="6467">
                  <c:v>7.4849537037037034E-2</c:v>
                </c:pt>
                <c:pt idx="6468">
                  <c:v>7.4861111111111114E-2</c:v>
                </c:pt>
                <c:pt idx="6469">
                  <c:v>7.4872685185185181E-2</c:v>
                </c:pt>
                <c:pt idx="6470">
                  <c:v>7.4884259259259262E-2</c:v>
                </c:pt>
                <c:pt idx="6471">
                  <c:v>7.4895833333333328E-2</c:v>
                </c:pt>
                <c:pt idx="6472">
                  <c:v>7.4907407407407409E-2</c:v>
                </c:pt>
                <c:pt idx="6473">
                  <c:v>7.4918981481481475E-2</c:v>
                </c:pt>
                <c:pt idx="6474">
                  <c:v>7.4930555555555556E-2</c:v>
                </c:pt>
                <c:pt idx="6475">
                  <c:v>7.4942129629629636E-2</c:v>
                </c:pt>
                <c:pt idx="6476">
                  <c:v>7.4953703703703703E-2</c:v>
                </c:pt>
                <c:pt idx="6477">
                  <c:v>7.4965277777777783E-2</c:v>
                </c:pt>
                <c:pt idx="6478">
                  <c:v>7.497685185185185E-2</c:v>
                </c:pt>
                <c:pt idx="6479">
                  <c:v>7.4988425925925931E-2</c:v>
                </c:pt>
                <c:pt idx="6480">
                  <c:v>7.4999999999999997E-2</c:v>
                </c:pt>
                <c:pt idx="6481">
                  <c:v>7.5011574074074078E-2</c:v>
                </c:pt>
                <c:pt idx="6482">
                  <c:v>7.5023148148148144E-2</c:v>
                </c:pt>
                <c:pt idx="6483">
                  <c:v>7.5034722222222225E-2</c:v>
                </c:pt>
                <c:pt idx="6484">
                  <c:v>7.5046296296296292E-2</c:v>
                </c:pt>
                <c:pt idx="6485">
                  <c:v>7.5057870370370372E-2</c:v>
                </c:pt>
                <c:pt idx="6486">
                  <c:v>7.5069444444444439E-2</c:v>
                </c:pt>
                <c:pt idx="6487">
                  <c:v>7.5081018518518519E-2</c:v>
                </c:pt>
                <c:pt idx="6488">
                  <c:v>7.5092592592592586E-2</c:v>
                </c:pt>
                <c:pt idx="6489">
                  <c:v>7.5104166666666666E-2</c:v>
                </c:pt>
                <c:pt idx="6490">
                  <c:v>7.5115740740740747E-2</c:v>
                </c:pt>
                <c:pt idx="6491">
                  <c:v>7.5127314814814813E-2</c:v>
                </c:pt>
                <c:pt idx="6492">
                  <c:v>7.5138888888888894E-2</c:v>
                </c:pt>
                <c:pt idx="6493">
                  <c:v>7.5150462962962961E-2</c:v>
                </c:pt>
                <c:pt idx="6494">
                  <c:v>7.5162037037037041E-2</c:v>
                </c:pt>
                <c:pt idx="6495">
                  <c:v>7.5173611111111108E-2</c:v>
                </c:pt>
                <c:pt idx="6496">
                  <c:v>7.5185185185185188E-2</c:v>
                </c:pt>
                <c:pt idx="6497">
                  <c:v>7.5196759259259255E-2</c:v>
                </c:pt>
                <c:pt idx="6498">
                  <c:v>7.5208333333333335E-2</c:v>
                </c:pt>
                <c:pt idx="6499">
                  <c:v>7.5219907407407402E-2</c:v>
                </c:pt>
                <c:pt idx="6500">
                  <c:v>7.5231481481481483E-2</c:v>
                </c:pt>
                <c:pt idx="6501">
                  <c:v>7.5243055555555549E-2</c:v>
                </c:pt>
                <c:pt idx="6502">
                  <c:v>7.525462962962963E-2</c:v>
                </c:pt>
                <c:pt idx="6503">
                  <c:v>7.526620370370371E-2</c:v>
                </c:pt>
                <c:pt idx="6504">
                  <c:v>7.5277777777777777E-2</c:v>
                </c:pt>
                <c:pt idx="6505">
                  <c:v>7.5289351851851857E-2</c:v>
                </c:pt>
                <c:pt idx="6506">
                  <c:v>7.5300925925925924E-2</c:v>
                </c:pt>
                <c:pt idx="6507">
                  <c:v>7.5312500000000004E-2</c:v>
                </c:pt>
                <c:pt idx="6508">
                  <c:v>7.5324074074074071E-2</c:v>
                </c:pt>
                <c:pt idx="6509">
                  <c:v>7.5335648148148152E-2</c:v>
                </c:pt>
                <c:pt idx="6510">
                  <c:v>7.5347222222222218E-2</c:v>
                </c:pt>
                <c:pt idx="6511">
                  <c:v>7.5358796296296299E-2</c:v>
                </c:pt>
                <c:pt idx="6512">
                  <c:v>7.5370370370370365E-2</c:v>
                </c:pt>
                <c:pt idx="6513">
                  <c:v>7.5381944444444446E-2</c:v>
                </c:pt>
                <c:pt idx="6514">
                  <c:v>7.5393518518518512E-2</c:v>
                </c:pt>
                <c:pt idx="6515">
                  <c:v>7.5405092592592593E-2</c:v>
                </c:pt>
                <c:pt idx="6516">
                  <c:v>7.5416666666666674E-2</c:v>
                </c:pt>
                <c:pt idx="6517">
                  <c:v>7.542824074074074E-2</c:v>
                </c:pt>
                <c:pt idx="6518">
                  <c:v>7.5439814814814821E-2</c:v>
                </c:pt>
                <c:pt idx="6519">
                  <c:v>7.5451388888888887E-2</c:v>
                </c:pt>
                <c:pt idx="6520">
                  <c:v>7.5462962962962968E-2</c:v>
                </c:pt>
                <c:pt idx="6521">
                  <c:v>7.5474537037037034E-2</c:v>
                </c:pt>
                <c:pt idx="6522">
                  <c:v>7.5486111111111115E-2</c:v>
                </c:pt>
                <c:pt idx="6523">
                  <c:v>7.5497685185185182E-2</c:v>
                </c:pt>
                <c:pt idx="6524">
                  <c:v>7.5509259259259262E-2</c:v>
                </c:pt>
                <c:pt idx="6525">
                  <c:v>7.5520833333333329E-2</c:v>
                </c:pt>
                <c:pt idx="6526">
                  <c:v>7.5532407407407409E-2</c:v>
                </c:pt>
                <c:pt idx="6527">
                  <c:v>7.5543981481481476E-2</c:v>
                </c:pt>
                <c:pt idx="6528">
                  <c:v>7.5555555555555556E-2</c:v>
                </c:pt>
                <c:pt idx="6529">
                  <c:v>7.5567129629629623E-2</c:v>
                </c:pt>
                <c:pt idx="6530">
                  <c:v>7.5578703703703703E-2</c:v>
                </c:pt>
                <c:pt idx="6531">
                  <c:v>7.5590277777777784E-2</c:v>
                </c:pt>
                <c:pt idx="6532">
                  <c:v>7.5601851851851851E-2</c:v>
                </c:pt>
                <c:pt idx="6533">
                  <c:v>7.5613425925925931E-2</c:v>
                </c:pt>
                <c:pt idx="6534">
                  <c:v>7.5624999999999998E-2</c:v>
                </c:pt>
                <c:pt idx="6535">
                  <c:v>7.5636574074074078E-2</c:v>
                </c:pt>
                <c:pt idx="6536">
                  <c:v>7.5648148148148145E-2</c:v>
                </c:pt>
                <c:pt idx="6537">
                  <c:v>7.5659722222222225E-2</c:v>
                </c:pt>
                <c:pt idx="6538">
                  <c:v>7.5671296296296292E-2</c:v>
                </c:pt>
                <c:pt idx="6539">
                  <c:v>7.5682870370370373E-2</c:v>
                </c:pt>
                <c:pt idx="6540">
                  <c:v>7.5694444444444439E-2</c:v>
                </c:pt>
                <c:pt idx="6541">
                  <c:v>7.570601851851852E-2</c:v>
                </c:pt>
                <c:pt idx="6542">
                  <c:v>7.5717592592592586E-2</c:v>
                </c:pt>
                <c:pt idx="6543">
                  <c:v>7.5729166666666667E-2</c:v>
                </c:pt>
                <c:pt idx="6544">
                  <c:v>7.5740740740740747E-2</c:v>
                </c:pt>
                <c:pt idx="6545">
                  <c:v>7.5752314814814814E-2</c:v>
                </c:pt>
                <c:pt idx="6546">
                  <c:v>7.5763888888888895E-2</c:v>
                </c:pt>
                <c:pt idx="6547">
                  <c:v>7.5775462962962961E-2</c:v>
                </c:pt>
                <c:pt idx="6548">
                  <c:v>7.5787037037037042E-2</c:v>
                </c:pt>
                <c:pt idx="6549">
                  <c:v>7.5798611111111108E-2</c:v>
                </c:pt>
                <c:pt idx="6550">
                  <c:v>7.5810185185185189E-2</c:v>
                </c:pt>
                <c:pt idx="6551">
                  <c:v>7.5821759259259255E-2</c:v>
                </c:pt>
                <c:pt idx="6552">
                  <c:v>7.5833333333333336E-2</c:v>
                </c:pt>
                <c:pt idx="6553">
                  <c:v>7.5844907407407403E-2</c:v>
                </c:pt>
                <c:pt idx="6554">
                  <c:v>7.5856481481481483E-2</c:v>
                </c:pt>
                <c:pt idx="6555">
                  <c:v>7.586805555555555E-2</c:v>
                </c:pt>
                <c:pt idx="6556">
                  <c:v>7.587962962962963E-2</c:v>
                </c:pt>
                <c:pt idx="6557">
                  <c:v>7.5891203703703697E-2</c:v>
                </c:pt>
                <c:pt idx="6558">
                  <c:v>7.5902777777777777E-2</c:v>
                </c:pt>
                <c:pt idx="6559">
                  <c:v>7.5914351851851858E-2</c:v>
                </c:pt>
                <c:pt idx="6560">
                  <c:v>7.5925925925925924E-2</c:v>
                </c:pt>
                <c:pt idx="6561">
                  <c:v>7.5937500000000005E-2</c:v>
                </c:pt>
                <c:pt idx="6562">
                  <c:v>7.5949074074074072E-2</c:v>
                </c:pt>
                <c:pt idx="6563">
                  <c:v>7.5960648148148152E-2</c:v>
                </c:pt>
                <c:pt idx="6564">
                  <c:v>7.5972222222222219E-2</c:v>
                </c:pt>
                <c:pt idx="6565">
                  <c:v>7.5983796296296299E-2</c:v>
                </c:pt>
                <c:pt idx="6566">
                  <c:v>7.5995370370370366E-2</c:v>
                </c:pt>
                <c:pt idx="6567">
                  <c:v>7.6006944444444446E-2</c:v>
                </c:pt>
                <c:pt idx="6568">
                  <c:v>7.6018518518518513E-2</c:v>
                </c:pt>
                <c:pt idx="6569">
                  <c:v>7.6030092592592594E-2</c:v>
                </c:pt>
                <c:pt idx="6570">
                  <c:v>7.604166666666666E-2</c:v>
                </c:pt>
                <c:pt idx="6571">
                  <c:v>7.6053240740740741E-2</c:v>
                </c:pt>
                <c:pt idx="6572">
                  <c:v>7.6064814814814821E-2</c:v>
                </c:pt>
                <c:pt idx="6573">
                  <c:v>7.6076388888888888E-2</c:v>
                </c:pt>
                <c:pt idx="6574">
                  <c:v>7.6087962962962968E-2</c:v>
                </c:pt>
                <c:pt idx="6575">
                  <c:v>7.6099537037037035E-2</c:v>
                </c:pt>
                <c:pt idx="6576">
                  <c:v>7.6111111111111115E-2</c:v>
                </c:pt>
                <c:pt idx="6577">
                  <c:v>7.6122685185185182E-2</c:v>
                </c:pt>
                <c:pt idx="6578">
                  <c:v>7.6134259259259263E-2</c:v>
                </c:pt>
                <c:pt idx="6579">
                  <c:v>7.6145833333333329E-2</c:v>
                </c:pt>
                <c:pt idx="6580">
                  <c:v>7.615740740740741E-2</c:v>
                </c:pt>
                <c:pt idx="6581">
                  <c:v>7.6168981481481476E-2</c:v>
                </c:pt>
                <c:pt idx="6582">
                  <c:v>7.6180555555555557E-2</c:v>
                </c:pt>
                <c:pt idx="6583">
                  <c:v>7.6192129629629624E-2</c:v>
                </c:pt>
                <c:pt idx="6584">
                  <c:v>7.6203703703703704E-2</c:v>
                </c:pt>
                <c:pt idx="6585">
                  <c:v>7.6215277777777785E-2</c:v>
                </c:pt>
                <c:pt idx="6586">
                  <c:v>7.6226851851851851E-2</c:v>
                </c:pt>
                <c:pt idx="6587">
                  <c:v>7.6238425925925932E-2</c:v>
                </c:pt>
                <c:pt idx="6588">
                  <c:v>7.6249999999999998E-2</c:v>
                </c:pt>
                <c:pt idx="6589">
                  <c:v>7.6261574074074079E-2</c:v>
                </c:pt>
                <c:pt idx="6590">
                  <c:v>7.6273148148148145E-2</c:v>
                </c:pt>
                <c:pt idx="6591">
                  <c:v>7.6284722222222226E-2</c:v>
                </c:pt>
                <c:pt idx="6592">
                  <c:v>7.6296296296296293E-2</c:v>
                </c:pt>
                <c:pt idx="6593">
                  <c:v>7.6307870370370373E-2</c:v>
                </c:pt>
                <c:pt idx="6594">
                  <c:v>7.631944444444444E-2</c:v>
                </c:pt>
                <c:pt idx="6595">
                  <c:v>7.633101851851852E-2</c:v>
                </c:pt>
                <c:pt idx="6596">
                  <c:v>7.6342592592592587E-2</c:v>
                </c:pt>
                <c:pt idx="6597">
                  <c:v>7.6354166666666667E-2</c:v>
                </c:pt>
                <c:pt idx="6598">
                  <c:v>7.6365740740740734E-2</c:v>
                </c:pt>
                <c:pt idx="6599">
                  <c:v>7.6377314814814815E-2</c:v>
                </c:pt>
                <c:pt idx="6600">
                  <c:v>7.6388888888888895E-2</c:v>
                </c:pt>
                <c:pt idx="6601">
                  <c:v>7.6400462962962962E-2</c:v>
                </c:pt>
                <c:pt idx="6602">
                  <c:v>7.6412037037037042E-2</c:v>
                </c:pt>
                <c:pt idx="6603">
                  <c:v>7.6423611111111109E-2</c:v>
                </c:pt>
                <c:pt idx="6604">
                  <c:v>7.6435185185185189E-2</c:v>
                </c:pt>
                <c:pt idx="6605">
                  <c:v>7.6446759259259256E-2</c:v>
                </c:pt>
                <c:pt idx="6606">
                  <c:v>7.6458333333333336E-2</c:v>
                </c:pt>
                <c:pt idx="6607">
                  <c:v>7.6469907407407403E-2</c:v>
                </c:pt>
                <c:pt idx="6608">
                  <c:v>7.6481481481481484E-2</c:v>
                </c:pt>
                <c:pt idx="6609">
                  <c:v>7.649305555555555E-2</c:v>
                </c:pt>
                <c:pt idx="6610">
                  <c:v>7.6504629629629631E-2</c:v>
                </c:pt>
                <c:pt idx="6611">
                  <c:v>7.6516203703703697E-2</c:v>
                </c:pt>
                <c:pt idx="6612">
                  <c:v>7.6527777777777778E-2</c:v>
                </c:pt>
                <c:pt idx="6613">
                  <c:v>7.6539351851851858E-2</c:v>
                </c:pt>
                <c:pt idx="6614">
                  <c:v>7.6550925925925925E-2</c:v>
                </c:pt>
                <c:pt idx="6615">
                  <c:v>7.6562500000000006E-2</c:v>
                </c:pt>
                <c:pt idx="6616">
                  <c:v>7.6574074074074072E-2</c:v>
                </c:pt>
                <c:pt idx="6617">
                  <c:v>7.6585648148148153E-2</c:v>
                </c:pt>
                <c:pt idx="6618">
                  <c:v>7.6597222222222219E-2</c:v>
                </c:pt>
                <c:pt idx="6619">
                  <c:v>7.66087962962963E-2</c:v>
                </c:pt>
                <c:pt idx="6620">
                  <c:v>7.6620370370370366E-2</c:v>
                </c:pt>
                <c:pt idx="6621">
                  <c:v>7.6631944444444447E-2</c:v>
                </c:pt>
                <c:pt idx="6622">
                  <c:v>7.6643518518518514E-2</c:v>
                </c:pt>
                <c:pt idx="6623">
                  <c:v>7.6655092592592594E-2</c:v>
                </c:pt>
                <c:pt idx="6624">
                  <c:v>7.6666666666666661E-2</c:v>
                </c:pt>
                <c:pt idx="6625">
                  <c:v>7.6678240740740741E-2</c:v>
                </c:pt>
                <c:pt idx="6626">
                  <c:v>7.6689814814814808E-2</c:v>
                </c:pt>
                <c:pt idx="6627">
                  <c:v>7.6701388888888888E-2</c:v>
                </c:pt>
                <c:pt idx="6628">
                  <c:v>7.6712962962962969E-2</c:v>
                </c:pt>
                <c:pt idx="6629">
                  <c:v>7.6724537037037036E-2</c:v>
                </c:pt>
                <c:pt idx="6630">
                  <c:v>7.6736111111111116E-2</c:v>
                </c:pt>
                <c:pt idx="6631">
                  <c:v>7.6747685185185183E-2</c:v>
                </c:pt>
                <c:pt idx="6632">
                  <c:v>7.6759259259259263E-2</c:v>
                </c:pt>
                <c:pt idx="6633">
                  <c:v>7.677083333333333E-2</c:v>
                </c:pt>
                <c:pt idx="6634">
                  <c:v>7.678240740740741E-2</c:v>
                </c:pt>
                <c:pt idx="6635">
                  <c:v>7.6793981481481477E-2</c:v>
                </c:pt>
                <c:pt idx="6636">
                  <c:v>7.6805555555555557E-2</c:v>
                </c:pt>
                <c:pt idx="6637">
                  <c:v>7.6817129629629624E-2</c:v>
                </c:pt>
                <c:pt idx="6638">
                  <c:v>7.6828703703703705E-2</c:v>
                </c:pt>
                <c:pt idx="6639">
                  <c:v>7.6840277777777771E-2</c:v>
                </c:pt>
                <c:pt idx="6640">
                  <c:v>7.6851851851851852E-2</c:v>
                </c:pt>
                <c:pt idx="6641">
                  <c:v>7.6863425925925932E-2</c:v>
                </c:pt>
                <c:pt idx="6642">
                  <c:v>7.6874999999999999E-2</c:v>
                </c:pt>
                <c:pt idx="6643">
                  <c:v>7.6886574074074079E-2</c:v>
                </c:pt>
                <c:pt idx="6644">
                  <c:v>7.6898148148148146E-2</c:v>
                </c:pt>
                <c:pt idx="6645">
                  <c:v>7.6909722222222227E-2</c:v>
                </c:pt>
                <c:pt idx="6646">
                  <c:v>7.6921296296296293E-2</c:v>
                </c:pt>
                <c:pt idx="6647">
                  <c:v>7.6932870370370374E-2</c:v>
                </c:pt>
                <c:pt idx="6648">
                  <c:v>7.694444444444444E-2</c:v>
                </c:pt>
                <c:pt idx="6649">
                  <c:v>7.6956018518518521E-2</c:v>
                </c:pt>
                <c:pt idx="6650">
                  <c:v>7.6967592592592587E-2</c:v>
                </c:pt>
                <c:pt idx="6651">
                  <c:v>7.6979166666666668E-2</c:v>
                </c:pt>
                <c:pt idx="6652">
                  <c:v>7.6990740740740735E-2</c:v>
                </c:pt>
                <c:pt idx="6653">
                  <c:v>7.7002314814814815E-2</c:v>
                </c:pt>
                <c:pt idx="6654">
                  <c:v>7.7013888888888896E-2</c:v>
                </c:pt>
                <c:pt idx="6655">
                  <c:v>7.7025462962962962E-2</c:v>
                </c:pt>
                <c:pt idx="6656">
                  <c:v>7.7037037037037043E-2</c:v>
                </c:pt>
                <c:pt idx="6657">
                  <c:v>7.7048611111111109E-2</c:v>
                </c:pt>
                <c:pt idx="6658">
                  <c:v>7.706018518518519E-2</c:v>
                </c:pt>
                <c:pt idx="6659">
                  <c:v>7.7071759259259257E-2</c:v>
                </c:pt>
                <c:pt idx="6660">
                  <c:v>7.7083333333333337E-2</c:v>
                </c:pt>
                <c:pt idx="6661">
                  <c:v>7.7094907407407404E-2</c:v>
                </c:pt>
                <c:pt idx="6662">
                  <c:v>7.7106481481481484E-2</c:v>
                </c:pt>
                <c:pt idx="6663">
                  <c:v>7.7118055555555551E-2</c:v>
                </c:pt>
                <c:pt idx="6664">
                  <c:v>7.7129629629629631E-2</c:v>
                </c:pt>
                <c:pt idx="6665">
                  <c:v>7.7141203703703698E-2</c:v>
                </c:pt>
                <c:pt idx="6666">
                  <c:v>7.7152777777777778E-2</c:v>
                </c:pt>
                <c:pt idx="6667">
                  <c:v>7.7164351851851845E-2</c:v>
                </c:pt>
                <c:pt idx="6668">
                  <c:v>7.7175925925925926E-2</c:v>
                </c:pt>
                <c:pt idx="6669">
                  <c:v>7.7187500000000006E-2</c:v>
                </c:pt>
                <c:pt idx="6670">
                  <c:v>7.7199074074074073E-2</c:v>
                </c:pt>
                <c:pt idx="6671">
                  <c:v>7.7210648148148153E-2</c:v>
                </c:pt>
                <c:pt idx="6672">
                  <c:v>7.722222222222222E-2</c:v>
                </c:pt>
                <c:pt idx="6673">
                  <c:v>7.72337962962963E-2</c:v>
                </c:pt>
                <c:pt idx="6674">
                  <c:v>7.7245370370370367E-2</c:v>
                </c:pt>
                <c:pt idx="6675">
                  <c:v>7.7256944444444448E-2</c:v>
                </c:pt>
                <c:pt idx="6676">
                  <c:v>7.7268518518518514E-2</c:v>
                </c:pt>
                <c:pt idx="6677">
                  <c:v>7.7280092592592595E-2</c:v>
                </c:pt>
                <c:pt idx="6678">
                  <c:v>7.7291666666666661E-2</c:v>
                </c:pt>
                <c:pt idx="6679">
                  <c:v>7.7303240740740742E-2</c:v>
                </c:pt>
                <c:pt idx="6680">
                  <c:v>7.7314814814814808E-2</c:v>
                </c:pt>
                <c:pt idx="6681">
                  <c:v>7.7326388888888889E-2</c:v>
                </c:pt>
                <c:pt idx="6682">
                  <c:v>7.7337962962962969E-2</c:v>
                </c:pt>
                <c:pt idx="6683">
                  <c:v>7.7349537037037036E-2</c:v>
                </c:pt>
                <c:pt idx="6684">
                  <c:v>7.7361111111111117E-2</c:v>
                </c:pt>
                <c:pt idx="6685">
                  <c:v>7.7372685185185183E-2</c:v>
                </c:pt>
                <c:pt idx="6686">
                  <c:v>7.7384259259259264E-2</c:v>
                </c:pt>
                <c:pt idx="6687">
                  <c:v>7.739583333333333E-2</c:v>
                </c:pt>
                <c:pt idx="6688">
                  <c:v>7.7407407407407411E-2</c:v>
                </c:pt>
                <c:pt idx="6689">
                  <c:v>7.7418981481481478E-2</c:v>
                </c:pt>
                <c:pt idx="6690">
                  <c:v>7.7430555555555558E-2</c:v>
                </c:pt>
                <c:pt idx="6691">
                  <c:v>7.7442129629629625E-2</c:v>
                </c:pt>
                <c:pt idx="6692">
                  <c:v>7.7453703703703705E-2</c:v>
                </c:pt>
                <c:pt idx="6693">
                  <c:v>7.7465277777777772E-2</c:v>
                </c:pt>
                <c:pt idx="6694">
                  <c:v>7.7476851851851852E-2</c:v>
                </c:pt>
                <c:pt idx="6695">
                  <c:v>7.7488425925925933E-2</c:v>
                </c:pt>
                <c:pt idx="6696">
                  <c:v>7.7499999999999999E-2</c:v>
                </c:pt>
                <c:pt idx="6697">
                  <c:v>7.751157407407408E-2</c:v>
                </c:pt>
                <c:pt idx="6698">
                  <c:v>7.7523148148148147E-2</c:v>
                </c:pt>
                <c:pt idx="6699">
                  <c:v>7.7534722222222227E-2</c:v>
                </c:pt>
                <c:pt idx="6700">
                  <c:v>7.7546296296296294E-2</c:v>
                </c:pt>
                <c:pt idx="6701">
                  <c:v>7.7557870370370374E-2</c:v>
                </c:pt>
                <c:pt idx="6702">
                  <c:v>7.7569444444444441E-2</c:v>
                </c:pt>
                <c:pt idx="6703">
                  <c:v>7.7581018518518521E-2</c:v>
                </c:pt>
                <c:pt idx="6704">
                  <c:v>7.7592592592592588E-2</c:v>
                </c:pt>
                <c:pt idx="6705">
                  <c:v>7.7604166666666669E-2</c:v>
                </c:pt>
                <c:pt idx="6706">
                  <c:v>7.7615740740740735E-2</c:v>
                </c:pt>
                <c:pt idx="6707">
                  <c:v>7.7627314814814816E-2</c:v>
                </c:pt>
                <c:pt idx="6708">
                  <c:v>7.7638888888888882E-2</c:v>
                </c:pt>
                <c:pt idx="6709">
                  <c:v>7.7650462962962963E-2</c:v>
                </c:pt>
                <c:pt idx="6710">
                  <c:v>7.7662037037037043E-2</c:v>
                </c:pt>
                <c:pt idx="6711">
                  <c:v>7.767361111111111E-2</c:v>
                </c:pt>
                <c:pt idx="6712">
                  <c:v>7.768518518518519E-2</c:v>
                </c:pt>
                <c:pt idx="6713">
                  <c:v>7.7696759259259257E-2</c:v>
                </c:pt>
                <c:pt idx="6714">
                  <c:v>7.7708333333333338E-2</c:v>
                </c:pt>
                <c:pt idx="6715">
                  <c:v>7.7719907407407404E-2</c:v>
                </c:pt>
                <c:pt idx="6716">
                  <c:v>7.7731481481481485E-2</c:v>
                </c:pt>
                <c:pt idx="6717">
                  <c:v>7.7743055555555551E-2</c:v>
                </c:pt>
                <c:pt idx="6718">
                  <c:v>7.7754629629629632E-2</c:v>
                </c:pt>
                <c:pt idx="6719">
                  <c:v>7.7766203703703699E-2</c:v>
                </c:pt>
                <c:pt idx="6720">
                  <c:v>7.7777777777777779E-2</c:v>
                </c:pt>
                <c:pt idx="6721">
                  <c:v>7.7789351851851846E-2</c:v>
                </c:pt>
                <c:pt idx="6722">
                  <c:v>7.7800925925925926E-2</c:v>
                </c:pt>
                <c:pt idx="6723">
                  <c:v>7.7812500000000007E-2</c:v>
                </c:pt>
                <c:pt idx="6724">
                  <c:v>7.7824074074074073E-2</c:v>
                </c:pt>
                <c:pt idx="6725">
                  <c:v>7.7835648148148154E-2</c:v>
                </c:pt>
                <c:pt idx="6726">
                  <c:v>7.784722222222222E-2</c:v>
                </c:pt>
                <c:pt idx="6727">
                  <c:v>7.7858796296296301E-2</c:v>
                </c:pt>
                <c:pt idx="6728">
                  <c:v>7.7870370370370368E-2</c:v>
                </c:pt>
                <c:pt idx="6729">
                  <c:v>7.7881944444444448E-2</c:v>
                </c:pt>
                <c:pt idx="6730">
                  <c:v>7.7893518518518515E-2</c:v>
                </c:pt>
                <c:pt idx="6731">
                  <c:v>7.7905092592592595E-2</c:v>
                </c:pt>
                <c:pt idx="6732">
                  <c:v>7.7916666666666662E-2</c:v>
                </c:pt>
                <c:pt idx="6733">
                  <c:v>7.7928240740740742E-2</c:v>
                </c:pt>
                <c:pt idx="6734">
                  <c:v>7.7939814814814809E-2</c:v>
                </c:pt>
                <c:pt idx="6735">
                  <c:v>7.795138888888889E-2</c:v>
                </c:pt>
                <c:pt idx="6736">
                  <c:v>7.7962962962962956E-2</c:v>
                </c:pt>
                <c:pt idx="6737">
                  <c:v>7.7974537037037037E-2</c:v>
                </c:pt>
                <c:pt idx="6738">
                  <c:v>7.7986111111111117E-2</c:v>
                </c:pt>
                <c:pt idx="6739">
                  <c:v>7.7997685185185184E-2</c:v>
                </c:pt>
                <c:pt idx="6740">
                  <c:v>7.8009259259259264E-2</c:v>
                </c:pt>
                <c:pt idx="6741">
                  <c:v>7.8020833333333331E-2</c:v>
                </c:pt>
                <c:pt idx="6742">
                  <c:v>7.8032407407407411E-2</c:v>
                </c:pt>
                <c:pt idx="6743">
                  <c:v>7.8043981481481478E-2</c:v>
                </c:pt>
                <c:pt idx="6744">
                  <c:v>7.8055555555555559E-2</c:v>
                </c:pt>
                <c:pt idx="6745">
                  <c:v>7.8067129629629625E-2</c:v>
                </c:pt>
                <c:pt idx="6746">
                  <c:v>7.8078703703703706E-2</c:v>
                </c:pt>
                <c:pt idx="6747">
                  <c:v>7.8090277777777772E-2</c:v>
                </c:pt>
                <c:pt idx="6748">
                  <c:v>7.8101851851851853E-2</c:v>
                </c:pt>
                <c:pt idx="6749">
                  <c:v>7.8113425925925919E-2</c:v>
                </c:pt>
                <c:pt idx="6750">
                  <c:v>7.8125E-2</c:v>
                </c:pt>
                <c:pt idx="6751">
                  <c:v>7.8136574074074081E-2</c:v>
                </c:pt>
                <c:pt idx="6752">
                  <c:v>7.8148148148148147E-2</c:v>
                </c:pt>
                <c:pt idx="6753">
                  <c:v>7.8159722222222228E-2</c:v>
                </c:pt>
                <c:pt idx="6754">
                  <c:v>7.8171296296296294E-2</c:v>
                </c:pt>
                <c:pt idx="6755">
                  <c:v>7.8182870370370375E-2</c:v>
                </c:pt>
                <c:pt idx="6756">
                  <c:v>7.8194444444444441E-2</c:v>
                </c:pt>
                <c:pt idx="6757">
                  <c:v>7.8206018518518522E-2</c:v>
                </c:pt>
                <c:pt idx="6758">
                  <c:v>7.8217592592592589E-2</c:v>
                </c:pt>
                <c:pt idx="6759">
                  <c:v>7.8229166666666669E-2</c:v>
                </c:pt>
                <c:pt idx="6760">
                  <c:v>7.8240740740740736E-2</c:v>
                </c:pt>
                <c:pt idx="6761">
                  <c:v>7.8252314814814816E-2</c:v>
                </c:pt>
                <c:pt idx="6762">
                  <c:v>7.8263888888888883E-2</c:v>
                </c:pt>
                <c:pt idx="6763">
                  <c:v>7.8275462962962963E-2</c:v>
                </c:pt>
                <c:pt idx="6764">
                  <c:v>7.8287037037037044E-2</c:v>
                </c:pt>
                <c:pt idx="6765">
                  <c:v>7.829861111111111E-2</c:v>
                </c:pt>
                <c:pt idx="6766">
                  <c:v>7.8310185185185191E-2</c:v>
                </c:pt>
                <c:pt idx="6767">
                  <c:v>7.8321759259259258E-2</c:v>
                </c:pt>
                <c:pt idx="6768">
                  <c:v>7.8333333333333338E-2</c:v>
                </c:pt>
                <c:pt idx="6769">
                  <c:v>7.8344907407407405E-2</c:v>
                </c:pt>
                <c:pt idx="6770">
                  <c:v>7.8356481481481485E-2</c:v>
                </c:pt>
                <c:pt idx="6771">
                  <c:v>7.8368055555555552E-2</c:v>
                </c:pt>
                <c:pt idx="6772">
                  <c:v>7.8379629629629632E-2</c:v>
                </c:pt>
                <c:pt idx="6773">
                  <c:v>7.8391203703703699E-2</c:v>
                </c:pt>
                <c:pt idx="6774">
                  <c:v>7.840277777777778E-2</c:v>
                </c:pt>
                <c:pt idx="6775">
                  <c:v>7.8414351851851846E-2</c:v>
                </c:pt>
                <c:pt idx="6776">
                  <c:v>7.8425925925925927E-2</c:v>
                </c:pt>
                <c:pt idx="6777">
                  <c:v>7.8437499999999993E-2</c:v>
                </c:pt>
                <c:pt idx="6778">
                  <c:v>7.8449074074074074E-2</c:v>
                </c:pt>
                <c:pt idx="6779">
                  <c:v>7.8460648148148154E-2</c:v>
                </c:pt>
                <c:pt idx="6780">
                  <c:v>7.8472222222222221E-2</c:v>
                </c:pt>
                <c:pt idx="6781">
                  <c:v>7.8483796296296301E-2</c:v>
                </c:pt>
                <c:pt idx="6782">
                  <c:v>7.8495370370370368E-2</c:v>
                </c:pt>
                <c:pt idx="6783">
                  <c:v>7.8506944444444449E-2</c:v>
                </c:pt>
                <c:pt idx="6784">
                  <c:v>7.8518518518518515E-2</c:v>
                </c:pt>
                <c:pt idx="6785">
                  <c:v>7.8530092592592596E-2</c:v>
                </c:pt>
                <c:pt idx="6786">
                  <c:v>7.8541666666666662E-2</c:v>
                </c:pt>
                <c:pt idx="6787">
                  <c:v>7.8553240740740743E-2</c:v>
                </c:pt>
                <c:pt idx="6788">
                  <c:v>7.856481481481481E-2</c:v>
                </c:pt>
                <c:pt idx="6789">
                  <c:v>7.857638888888889E-2</c:v>
                </c:pt>
                <c:pt idx="6790">
                  <c:v>7.8587962962962957E-2</c:v>
                </c:pt>
                <c:pt idx="6791">
                  <c:v>7.8599537037037037E-2</c:v>
                </c:pt>
                <c:pt idx="6792">
                  <c:v>7.8611111111111118E-2</c:v>
                </c:pt>
                <c:pt idx="6793">
                  <c:v>7.8622685185185184E-2</c:v>
                </c:pt>
                <c:pt idx="6794">
                  <c:v>7.8634259259259265E-2</c:v>
                </c:pt>
                <c:pt idx="6795">
                  <c:v>7.8645833333333331E-2</c:v>
                </c:pt>
                <c:pt idx="6796">
                  <c:v>7.8657407407407412E-2</c:v>
                </c:pt>
                <c:pt idx="6797">
                  <c:v>7.8668981481481479E-2</c:v>
                </c:pt>
                <c:pt idx="6798">
                  <c:v>7.8680555555555559E-2</c:v>
                </c:pt>
                <c:pt idx="6799">
                  <c:v>7.8692129629629626E-2</c:v>
                </c:pt>
                <c:pt idx="6800">
                  <c:v>7.8703703703703706E-2</c:v>
                </c:pt>
                <c:pt idx="6801">
                  <c:v>7.8715277777777773E-2</c:v>
                </c:pt>
                <c:pt idx="6802">
                  <c:v>7.8726851851851853E-2</c:v>
                </c:pt>
                <c:pt idx="6803">
                  <c:v>7.873842592592592E-2</c:v>
                </c:pt>
                <c:pt idx="6804">
                  <c:v>7.8750000000000001E-2</c:v>
                </c:pt>
                <c:pt idx="6805">
                  <c:v>7.8761574074074067E-2</c:v>
                </c:pt>
                <c:pt idx="6806">
                  <c:v>7.8773148148148148E-2</c:v>
                </c:pt>
                <c:pt idx="6807">
                  <c:v>7.8784722222222228E-2</c:v>
                </c:pt>
                <c:pt idx="6808">
                  <c:v>7.8796296296296295E-2</c:v>
                </c:pt>
                <c:pt idx="6809">
                  <c:v>7.8807870370370375E-2</c:v>
                </c:pt>
                <c:pt idx="6810">
                  <c:v>7.8819444444444442E-2</c:v>
                </c:pt>
                <c:pt idx="6811">
                  <c:v>7.8831018518518522E-2</c:v>
                </c:pt>
                <c:pt idx="6812">
                  <c:v>7.8842592592592589E-2</c:v>
                </c:pt>
                <c:pt idx="6813">
                  <c:v>7.885416666666667E-2</c:v>
                </c:pt>
                <c:pt idx="6814">
                  <c:v>7.8865740740740736E-2</c:v>
                </c:pt>
                <c:pt idx="6815">
                  <c:v>7.8877314814814817E-2</c:v>
                </c:pt>
                <c:pt idx="6816">
                  <c:v>7.8888888888888883E-2</c:v>
                </c:pt>
                <c:pt idx="6817">
                  <c:v>7.8900462962962964E-2</c:v>
                </c:pt>
                <c:pt idx="6818">
                  <c:v>7.8912037037037031E-2</c:v>
                </c:pt>
                <c:pt idx="6819">
                  <c:v>7.8923611111111111E-2</c:v>
                </c:pt>
                <c:pt idx="6820">
                  <c:v>7.8935185185185192E-2</c:v>
                </c:pt>
                <c:pt idx="6821">
                  <c:v>7.8946759259259258E-2</c:v>
                </c:pt>
                <c:pt idx="6822">
                  <c:v>7.8958333333333339E-2</c:v>
                </c:pt>
                <c:pt idx="6823">
                  <c:v>7.8969907407407405E-2</c:v>
                </c:pt>
                <c:pt idx="6824">
                  <c:v>7.8981481481481486E-2</c:v>
                </c:pt>
                <c:pt idx="6825">
                  <c:v>7.8993055555555552E-2</c:v>
                </c:pt>
                <c:pt idx="6826">
                  <c:v>7.9004629629629633E-2</c:v>
                </c:pt>
                <c:pt idx="6827">
                  <c:v>7.90162037037037E-2</c:v>
                </c:pt>
                <c:pt idx="6828">
                  <c:v>7.902777777777778E-2</c:v>
                </c:pt>
                <c:pt idx="6829">
                  <c:v>7.9039351851851847E-2</c:v>
                </c:pt>
                <c:pt idx="6830">
                  <c:v>7.9050925925925927E-2</c:v>
                </c:pt>
                <c:pt idx="6831">
                  <c:v>7.9062499999999994E-2</c:v>
                </c:pt>
                <c:pt idx="6832">
                  <c:v>7.9074074074074074E-2</c:v>
                </c:pt>
                <c:pt idx="6833">
                  <c:v>7.9085648148148155E-2</c:v>
                </c:pt>
                <c:pt idx="6834">
                  <c:v>7.9097222222222222E-2</c:v>
                </c:pt>
                <c:pt idx="6835">
                  <c:v>7.9108796296296302E-2</c:v>
                </c:pt>
                <c:pt idx="6836">
                  <c:v>7.9120370370370369E-2</c:v>
                </c:pt>
                <c:pt idx="6837">
                  <c:v>7.9131944444444449E-2</c:v>
                </c:pt>
                <c:pt idx="6838">
                  <c:v>7.9143518518518516E-2</c:v>
                </c:pt>
                <c:pt idx="6839">
                  <c:v>7.9155092592592596E-2</c:v>
                </c:pt>
                <c:pt idx="6840">
                  <c:v>7.9166666666666663E-2</c:v>
                </c:pt>
                <c:pt idx="6841">
                  <c:v>7.9178240740740743E-2</c:v>
                </c:pt>
                <c:pt idx="6842">
                  <c:v>7.918981481481481E-2</c:v>
                </c:pt>
                <c:pt idx="6843">
                  <c:v>7.9201388888888891E-2</c:v>
                </c:pt>
                <c:pt idx="6844">
                  <c:v>7.9212962962962957E-2</c:v>
                </c:pt>
                <c:pt idx="6845">
                  <c:v>7.9224537037037038E-2</c:v>
                </c:pt>
                <c:pt idx="6846">
                  <c:v>7.9236111111111104E-2</c:v>
                </c:pt>
                <c:pt idx="6847">
                  <c:v>7.9247685185185185E-2</c:v>
                </c:pt>
                <c:pt idx="6848">
                  <c:v>7.9259259259259265E-2</c:v>
                </c:pt>
                <c:pt idx="6849">
                  <c:v>7.9270833333333332E-2</c:v>
                </c:pt>
                <c:pt idx="6850">
                  <c:v>7.9282407407407413E-2</c:v>
                </c:pt>
                <c:pt idx="6851">
                  <c:v>7.9293981481481479E-2</c:v>
                </c:pt>
                <c:pt idx="6852">
                  <c:v>7.930555555555556E-2</c:v>
                </c:pt>
                <c:pt idx="6853">
                  <c:v>7.9317129629629626E-2</c:v>
                </c:pt>
                <c:pt idx="6854">
                  <c:v>7.9328703703703707E-2</c:v>
                </c:pt>
                <c:pt idx="6855">
                  <c:v>7.9340277777777773E-2</c:v>
                </c:pt>
                <c:pt idx="6856">
                  <c:v>7.9351851851851854E-2</c:v>
                </c:pt>
                <c:pt idx="6857">
                  <c:v>7.9363425925925921E-2</c:v>
                </c:pt>
                <c:pt idx="6858">
                  <c:v>7.9375000000000001E-2</c:v>
                </c:pt>
                <c:pt idx="6859">
                  <c:v>7.9386574074074068E-2</c:v>
                </c:pt>
                <c:pt idx="6860">
                  <c:v>7.9398148148148148E-2</c:v>
                </c:pt>
                <c:pt idx="6861">
                  <c:v>7.9409722222222229E-2</c:v>
                </c:pt>
                <c:pt idx="6862">
                  <c:v>7.9421296296296295E-2</c:v>
                </c:pt>
                <c:pt idx="6863">
                  <c:v>7.9432870370370376E-2</c:v>
                </c:pt>
                <c:pt idx="6864">
                  <c:v>7.9444444444444443E-2</c:v>
                </c:pt>
                <c:pt idx="6865">
                  <c:v>7.9456018518518523E-2</c:v>
                </c:pt>
                <c:pt idx="6866">
                  <c:v>7.946759259259259E-2</c:v>
                </c:pt>
                <c:pt idx="6867">
                  <c:v>7.947916666666667E-2</c:v>
                </c:pt>
                <c:pt idx="6868">
                  <c:v>7.9490740740740737E-2</c:v>
                </c:pt>
                <c:pt idx="6869">
                  <c:v>7.9502314814814817E-2</c:v>
                </c:pt>
                <c:pt idx="6870">
                  <c:v>7.9513888888888884E-2</c:v>
                </c:pt>
                <c:pt idx="6871">
                  <c:v>7.9525462962962964E-2</c:v>
                </c:pt>
                <c:pt idx="6872">
                  <c:v>7.9537037037037031E-2</c:v>
                </c:pt>
                <c:pt idx="6873">
                  <c:v>7.9548611111111112E-2</c:v>
                </c:pt>
                <c:pt idx="6874">
                  <c:v>7.9560185185185192E-2</c:v>
                </c:pt>
                <c:pt idx="6875">
                  <c:v>7.9571759259259259E-2</c:v>
                </c:pt>
                <c:pt idx="6876">
                  <c:v>7.9583333333333339E-2</c:v>
                </c:pt>
                <c:pt idx="6877">
                  <c:v>7.9594907407407406E-2</c:v>
                </c:pt>
                <c:pt idx="6878">
                  <c:v>7.9606481481481486E-2</c:v>
                </c:pt>
                <c:pt idx="6879">
                  <c:v>7.9618055555555553E-2</c:v>
                </c:pt>
                <c:pt idx="6880">
                  <c:v>7.9629629629629634E-2</c:v>
                </c:pt>
                <c:pt idx="6881">
                  <c:v>7.96412037037037E-2</c:v>
                </c:pt>
                <c:pt idx="6882">
                  <c:v>7.9652777777777781E-2</c:v>
                </c:pt>
                <c:pt idx="6883">
                  <c:v>7.9664351851851847E-2</c:v>
                </c:pt>
                <c:pt idx="6884">
                  <c:v>7.9675925925925928E-2</c:v>
                </c:pt>
                <c:pt idx="6885">
                  <c:v>7.9687499999999994E-2</c:v>
                </c:pt>
                <c:pt idx="6886">
                  <c:v>7.9699074074074075E-2</c:v>
                </c:pt>
                <c:pt idx="6887">
                  <c:v>7.9710648148148142E-2</c:v>
                </c:pt>
                <c:pt idx="6888">
                  <c:v>7.9722222222222222E-2</c:v>
                </c:pt>
                <c:pt idx="6889">
                  <c:v>7.9733796296296303E-2</c:v>
                </c:pt>
                <c:pt idx="6890">
                  <c:v>7.9745370370370369E-2</c:v>
                </c:pt>
                <c:pt idx="6891">
                  <c:v>7.975694444444445E-2</c:v>
                </c:pt>
                <c:pt idx="6892">
                  <c:v>7.9768518518518516E-2</c:v>
                </c:pt>
                <c:pt idx="6893">
                  <c:v>7.9780092592592597E-2</c:v>
                </c:pt>
                <c:pt idx="6894">
                  <c:v>7.9791666666666664E-2</c:v>
                </c:pt>
                <c:pt idx="6895">
                  <c:v>7.9803240740740744E-2</c:v>
                </c:pt>
                <c:pt idx="6896">
                  <c:v>7.9814814814814811E-2</c:v>
                </c:pt>
                <c:pt idx="6897">
                  <c:v>7.9826388888888891E-2</c:v>
                </c:pt>
                <c:pt idx="6898">
                  <c:v>7.9837962962962958E-2</c:v>
                </c:pt>
                <c:pt idx="6899">
                  <c:v>7.9849537037037038E-2</c:v>
                </c:pt>
                <c:pt idx="6900">
                  <c:v>7.9861111111111105E-2</c:v>
                </c:pt>
                <c:pt idx="6901">
                  <c:v>7.9872685185185185E-2</c:v>
                </c:pt>
                <c:pt idx="6902">
                  <c:v>7.9884259259259266E-2</c:v>
                </c:pt>
                <c:pt idx="6903">
                  <c:v>7.9895833333333333E-2</c:v>
                </c:pt>
                <c:pt idx="6904">
                  <c:v>7.9907407407407413E-2</c:v>
                </c:pt>
                <c:pt idx="6905">
                  <c:v>7.991898148148148E-2</c:v>
                </c:pt>
                <c:pt idx="6906">
                  <c:v>7.993055555555556E-2</c:v>
                </c:pt>
                <c:pt idx="6907">
                  <c:v>7.9942129629629627E-2</c:v>
                </c:pt>
                <c:pt idx="6908">
                  <c:v>7.9953703703703707E-2</c:v>
                </c:pt>
                <c:pt idx="6909">
                  <c:v>7.9965277777777774E-2</c:v>
                </c:pt>
                <c:pt idx="6910">
                  <c:v>7.9976851851851855E-2</c:v>
                </c:pt>
                <c:pt idx="6911">
                  <c:v>7.9988425925925921E-2</c:v>
                </c:pt>
                <c:pt idx="6912">
                  <c:v>0.08</c:v>
                </c:pt>
                <c:pt idx="6913">
                  <c:v>8.0011574074074068E-2</c:v>
                </c:pt>
                <c:pt idx="6914">
                  <c:v>8.0023148148148149E-2</c:v>
                </c:pt>
                <c:pt idx="6915">
                  <c:v>8.0034722222222215E-2</c:v>
                </c:pt>
                <c:pt idx="6916">
                  <c:v>8.0046296296296296E-2</c:v>
                </c:pt>
                <c:pt idx="6917">
                  <c:v>8.0057870370370376E-2</c:v>
                </c:pt>
                <c:pt idx="6918">
                  <c:v>8.0069444444444443E-2</c:v>
                </c:pt>
                <c:pt idx="6919">
                  <c:v>8.0081018518518524E-2</c:v>
                </c:pt>
                <c:pt idx="6920">
                  <c:v>8.009259259259259E-2</c:v>
                </c:pt>
                <c:pt idx="6921">
                  <c:v>8.0104166666666671E-2</c:v>
                </c:pt>
                <c:pt idx="6922">
                  <c:v>8.0115740740740737E-2</c:v>
                </c:pt>
                <c:pt idx="6923">
                  <c:v>8.0127314814814818E-2</c:v>
                </c:pt>
                <c:pt idx="6924">
                  <c:v>8.0138888888888885E-2</c:v>
                </c:pt>
                <c:pt idx="6925">
                  <c:v>8.0150462962962965E-2</c:v>
                </c:pt>
                <c:pt idx="6926">
                  <c:v>8.0162037037037032E-2</c:v>
                </c:pt>
                <c:pt idx="6927">
                  <c:v>8.0173611111111112E-2</c:v>
                </c:pt>
                <c:pt idx="6928">
                  <c:v>8.0185185185185179E-2</c:v>
                </c:pt>
                <c:pt idx="6929">
                  <c:v>8.0196759259259259E-2</c:v>
                </c:pt>
                <c:pt idx="6930">
                  <c:v>8.020833333333334E-2</c:v>
                </c:pt>
                <c:pt idx="6931">
                  <c:v>8.0219907407407406E-2</c:v>
                </c:pt>
                <c:pt idx="6932">
                  <c:v>8.0231481481481487E-2</c:v>
                </c:pt>
                <c:pt idx="6933">
                  <c:v>8.0243055555555554E-2</c:v>
                </c:pt>
                <c:pt idx="6934">
                  <c:v>8.0254629629629634E-2</c:v>
                </c:pt>
                <c:pt idx="6935">
                  <c:v>8.0266203703703701E-2</c:v>
                </c:pt>
                <c:pt idx="6936">
                  <c:v>8.0277777777777781E-2</c:v>
                </c:pt>
                <c:pt idx="6937">
                  <c:v>8.0289351851851848E-2</c:v>
                </c:pt>
                <c:pt idx="6938">
                  <c:v>8.0300925925925928E-2</c:v>
                </c:pt>
                <c:pt idx="6939">
                  <c:v>8.0312499999999995E-2</c:v>
                </c:pt>
                <c:pt idx="6940">
                  <c:v>8.0324074074074076E-2</c:v>
                </c:pt>
                <c:pt idx="6941">
                  <c:v>8.0335648148148142E-2</c:v>
                </c:pt>
                <c:pt idx="6942">
                  <c:v>8.0347222222222223E-2</c:v>
                </c:pt>
                <c:pt idx="6943">
                  <c:v>8.0358796296296303E-2</c:v>
                </c:pt>
                <c:pt idx="6944">
                  <c:v>8.037037037037037E-2</c:v>
                </c:pt>
                <c:pt idx="6945">
                  <c:v>8.038194444444445E-2</c:v>
                </c:pt>
                <c:pt idx="6946">
                  <c:v>8.0393518518518517E-2</c:v>
                </c:pt>
                <c:pt idx="6947">
                  <c:v>8.0405092592592597E-2</c:v>
                </c:pt>
                <c:pt idx="6948">
                  <c:v>8.0416666666666664E-2</c:v>
                </c:pt>
                <c:pt idx="6949">
                  <c:v>8.0428240740740745E-2</c:v>
                </c:pt>
                <c:pt idx="6950">
                  <c:v>8.0439814814814811E-2</c:v>
                </c:pt>
                <c:pt idx="6951">
                  <c:v>8.0451388888888892E-2</c:v>
                </c:pt>
                <c:pt idx="6952">
                  <c:v>8.0462962962962958E-2</c:v>
                </c:pt>
                <c:pt idx="6953">
                  <c:v>8.0474537037037039E-2</c:v>
                </c:pt>
                <c:pt idx="6954">
                  <c:v>8.0486111111111105E-2</c:v>
                </c:pt>
                <c:pt idx="6955">
                  <c:v>8.0497685185185186E-2</c:v>
                </c:pt>
                <c:pt idx="6956">
                  <c:v>8.0509259259259253E-2</c:v>
                </c:pt>
                <c:pt idx="6957">
                  <c:v>8.0520833333333333E-2</c:v>
                </c:pt>
                <c:pt idx="6958">
                  <c:v>8.0532407407407414E-2</c:v>
                </c:pt>
                <c:pt idx="6959">
                  <c:v>8.054398148148148E-2</c:v>
                </c:pt>
                <c:pt idx="6960">
                  <c:v>8.0555555555555561E-2</c:v>
                </c:pt>
                <c:pt idx="6961">
                  <c:v>8.0567129629629627E-2</c:v>
                </c:pt>
                <c:pt idx="6962">
                  <c:v>8.0578703703703708E-2</c:v>
                </c:pt>
                <c:pt idx="6963">
                  <c:v>8.0590277777777775E-2</c:v>
                </c:pt>
                <c:pt idx="6964">
                  <c:v>8.0601851851851855E-2</c:v>
                </c:pt>
                <c:pt idx="6965">
                  <c:v>8.0613425925925922E-2</c:v>
                </c:pt>
                <c:pt idx="6966">
                  <c:v>8.0625000000000002E-2</c:v>
                </c:pt>
                <c:pt idx="6967">
                  <c:v>8.0636574074074069E-2</c:v>
                </c:pt>
                <c:pt idx="6968">
                  <c:v>8.0648148148148149E-2</c:v>
                </c:pt>
                <c:pt idx="6969">
                  <c:v>8.0659722222222216E-2</c:v>
                </c:pt>
                <c:pt idx="6970">
                  <c:v>8.0671296296296297E-2</c:v>
                </c:pt>
                <c:pt idx="6971">
                  <c:v>8.0682870370370377E-2</c:v>
                </c:pt>
                <c:pt idx="6972">
                  <c:v>8.0694444444444444E-2</c:v>
                </c:pt>
                <c:pt idx="6973">
                  <c:v>8.0706018518518524E-2</c:v>
                </c:pt>
                <c:pt idx="6974">
                  <c:v>8.0717592592592591E-2</c:v>
                </c:pt>
                <c:pt idx="6975">
                  <c:v>8.0729166666666671E-2</c:v>
                </c:pt>
                <c:pt idx="6976">
                  <c:v>8.0740740740740738E-2</c:v>
                </c:pt>
                <c:pt idx="6977">
                  <c:v>8.0752314814814818E-2</c:v>
                </c:pt>
                <c:pt idx="6978">
                  <c:v>8.0763888888888885E-2</c:v>
                </c:pt>
                <c:pt idx="6979">
                  <c:v>8.0775462962962966E-2</c:v>
                </c:pt>
                <c:pt idx="6980">
                  <c:v>8.0787037037037032E-2</c:v>
                </c:pt>
                <c:pt idx="6981">
                  <c:v>8.0798611111111113E-2</c:v>
                </c:pt>
                <c:pt idx="6982">
                  <c:v>8.0810185185185179E-2</c:v>
                </c:pt>
                <c:pt idx="6983">
                  <c:v>8.082175925925926E-2</c:v>
                </c:pt>
                <c:pt idx="6984">
                  <c:v>8.0833333333333326E-2</c:v>
                </c:pt>
                <c:pt idx="6985">
                  <c:v>8.0844907407407407E-2</c:v>
                </c:pt>
                <c:pt idx="6986">
                  <c:v>8.0856481481481488E-2</c:v>
                </c:pt>
                <c:pt idx="6987">
                  <c:v>8.0868055555555554E-2</c:v>
                </c:pt>
                <c:pt idx="6988">
                  <c:v>8.0879629629629635E-2</c:v>
                </c:pt>
                <c:pt idx="6989">
                  <c:v>8.0891203703703701E-2</c:v>
                </c:pt>
                <c:pt idx="6990">
                  <c:v>8.0902777777777782E-2</c:v>
                </c:pt>
                <c:pt idx="6991">
                  <c:v>8.0914351851851848E-2</c:v>
                </c:pt>
                <c:pt idx="6992">
                  <c:v>8.0925925925925929E-2</c:v>
                </c:pt>
                <c:pt idx="6993">
                  <c:v>8.0937499999999996E-2</c:v>
                </c:pt>
                <c:pt idx="6994">
                  <c:v>8.0949074074074076E-2</c:v>
                </c:pt>
                <c:pt idx="6995">
                  <c:v>8.0960648148148143E-2</c:v>
                </c:pt>
                <c:pt idx="6996">
                  <c:v>8.0972222222222223E-2</c:v>
                </c:pt>
                <c:pt idx="6997">
                  <c:v>8.098379629629629E-2</c:v>
                </c:pt>
                <c:pt idx="6998">
                  <c:v>8.099537037037037E-2</c:v>
                </c:pt>
                <c:pt idx="6999">
                  <c:v>8.1006944444444451E-2</c:v>
                </c:pt>
                <c:pt idx="7000">
                  <c:v>8.1018518518518517E-2</c:v>
                </c:pt>
                <c:pt idx="7001">
                  <c:v>8.1030092592592598E-2</c:v>
                </c:pt>
                <c:pt idx="7002">
                  <c:v>8.1041666666666665E-2</c:v>
                </c:pt>
                <c:pt idx="7003">
                  <c:v>8.1053240740740745E-2</c:v>
                </c:pt>
                <c:pt idx="7004">
                  <c:v>8.1064814814814812E-2</c:v>
                </c:pt>
                <c:pt idx="7005">
                  <c:v>8.1076388888888892E-2</c:v>
                </c:pt>
                <c:pt idx="7006">
                  <c:v>8.1087962962962959E-2</c:v>
                </c:pt>
                <c:pt idx="7007">
                  <c:v>8.1099537037037039E-2</c:v>
                </c:pt>
                <c:pt idx="7008">
                  <c:v>8.1111111111111106E-2</c:v>
                </c:pt>
                <c:pt idx="7009">
                  <c:v>8.1122685185185187E-2</c:v>
                </c:pt>
                <c:pt idx="7010">
                  <c:v>8.1134259259259253E-2</c:v>
                </c:pt>
                <c:pt idx="7011">
                  <c:v>8.1145833333333334E-2</c:v>
                </c:pt>
                <c:pt idx="7012">
                  <c:v>8.1157407407407414E-2</c:v>
                </c:pt>
                <c:pt idx="7013">
                  <c:v>8.1168981481481481E-2</c:v>
                </c:pt>
                <c:pt idx="7014">
                  <c:v>8.1180555555555561E-2</c:v>
                </c:pt>
                <c:pt idx="7015">
                  <c:v>8.1192129629629628E-2</c:v>
                </c:pt>
                <c:pt idx="7016">
                  <c:v>8.1203703703703708E-2</c:v>
                </c:pt>
                <c:pt idx="7017">
                  <c:v>8.1215277777777775E-2</c:v>
                </c:pt>
                <c:pt idx="7018">
                  <c:v>8.1226851851851856E-2</c:v>
                </c:pt>
                <c:pt idx="7019">
                  <c:v>8.1238425925925922E-2</c:v>
                </c:pt>
                <c:pt idx="7020">
                  <c:v>8.1250000000000003E-2</c:v>
                </c:pt>
                <c:pt idx="7021">
                  <c:v>8.1261574074074069E-2</c:v>
                </c:pt>
                <c:pt idx="7022">
                  <c:v>8.127314814814815E-2</c:v>
                </c:pt>
                <c:pt idx="7023">
                  <c:v>8.1284722222222217E-2</c:v>
                </c:pt>
                <c:pt idx="7024">
                  <c:v>8.1296296296296297E-2</c:v>
                </c:pt>
                <c:pt idx="7025">
                  <c:v>8.1307870370370364E-2</c:v>
                </c:pt>
                <c:pt idx="7026">
                  <c:v>8.1319444444444444E-2</c:v>
                </c:pt>
                <c:pt idx="7027">
                  <c:v>8.1331018518518525E-2</c:v>
                </c:pt>
                <c:pt idx="7028">
                  <c:v>8.1342592592592591E-2</c:v>
                </c:pt>
                <c:pt idx="7029">
                  <c:v>8.1354166666666672E-2</c:v>
                </c:pt>
                <c:pt idx="7030">
                  <c:v>8.1365740740740738E-2</c:v>
                </c:pt>
                <c:pt idx="7031">
                  <c:v>8.1377314814814819E-2</c:v>
                </c:pt>
                <c:pt idx="7032">
                  <c:v>8.1388888888888886E-2</c:v>
                </c:pt>
                <c:pt idx="7033">
                  <c:v>8.1400462962962966E-2</c:v>
                </c:pt>
                <c:pt idx="7034">
                  <c:v>8.1412037037037033E-2</c:v>
                </c:pt>
                <c:pt idx="7035">
                  <c:v>8.1423611111111113E-2</c:v>
                </c:pt>
                <c:pt idx="7036">
                  <c:v>8.143518518518518E-2</c:v>
                </c:pt>
                <c:pt idx="7037">
                  <c:v>8.144675925925926E-2</c:v>
                </c:pt>
                <c:pt idx="7038">
                  <c:v>8.1458333333333327E-2</c:v>
                </c:pt>
                <c:pt idx="7039">
                  <c:v>8.1469907407407408E-2</c:v>
                </c:pt>
                <c:pt idx="7040">
                  <c:v>8.1481481481481488E-2</c:v>
                </c:pt>
                <c:pt idx="7041">
                  <c:v>8.1493055555555555E-2</c:v>
                </c:pt>
                <c:pt idx="7042">
                  <c:v>8.1504629629629635E-2</c:v>
                </c:pt>
                <c:pt idx="7043">
                  <c:v>8.1516203703703702E-2</c:v>
                </c:pt>
                <c:pt idx="7044">
                  <c:v>8.1527777777777782E-2</c:v>
                </c:pt>
                <c:pt idx="7045">
                  <c:v>8.1539351851851849E-2</c:v>
                </c:pt>
                <c:pt idx="7046">
                  <c:v>8.1550925925925929E-2</c:v>
                </c:pt>
                <c:pt idx="7047">
                  <c:v>8.1562499999999996E-2</c:v>
                </c:pt>
                <c:pt idx="7048">
                  <c:v>8.1574074074074077E-2</c:v>
                </c:pt>
                <c:pt idx="7049">
                  <c:v>8.1585648148148143E-2</c:v>
                </c:pt>
                <c:pt idx="7050">
                  <c:v>8.1597222222222224E-2</c:v>
                </c:pt>
                <c:pt idx="7051">
                  <c:v>8.160879629629629E-2</c:v>
                </c:pt>
                <c:pt idx="7052">
                  <c:v>8.1620370370370371E-2</c:v>
                </c:pt>
                <c:pt idx="7053">
                  <c:v>8.1631944444444438E-2</c:v>
                </c:pt>
                <c:pt idx="7054">
                  <c:v>8.1643518518518518E-2</c:v>
                </c:pt>
                <c:pt idx="7055">
                  <c:v>8.1655092592592599E-2</c:v>
                </c:pt>
                <c:pt idx="7056">
                  <c:v>8.1666666666666665E-2</c:v>
                </c:pt>
                <c:pt idx="7057">
                  <c:v>8.1678240740740746E-2</c:v>
                </c:pt>
                <c:pt idx="7058">
                  <c:v>8.1689814814814812E-2</c:v>
                </c:pt>
                <c:pt idx="7059">
                  <c:v>8.1701388888888893E-2</c:v>
                </c:pt>
                <c:pt idx="7060">
                  <c:v>8.1712962962962959E-2</c:v>
                </c:pt>
                <c:pt idx="7061">
                  <c:v>8.172453703703704E-2</c:v>
                </c:pt>
                <c:pt idx="7062">
                  <c:v>8.1736111111111107E-2</c:v>
                </c:pt>
                <c:pt idx="7063">
                  <c:v>8.1747685185185187E-2</c:v>
                </c:pt>
                <c:pt idx="7064">
                  <c:v>8.1759259259259254E-2</c:v>
                </c:pt>
                <c:pt idx="7065">
                  <c:v>8.1770833333333334E-2</c:v>
                </c:pt>
                <c:pt idx="7066">
                  <c:v>8.1782407407407401E-2</c:v>
                </c:pt>
                <c:pt idx="7067">
                  <c:v>8.1793981481481481E-2</c:v>
                </c:pt>
                <c:pt idx="7068">
                  <c:v>8.1805555555555562E-2</c:v>
                </c:pt>
                <c:pt idx="7069">
                  <c:v>8.1817129629629629E-2</c:v>
                </c:pt>
                <c:pt idx="7070">
                  <c:v>8.1828703703703709E-2</c:v>
                </c:pt>
                <c:pt idx="7071">
                  <c:v>8.1840277777777776E-2</c:v>
                </c:pt>
                <c:pt idx="7072">
                  <c:v>8.1851851851851856E-2</c:v>
                </c:pt>
                <c:pt idx="7073">
                  <c:v>8.1863425925925923E-2</c:v>
                </c:pt>
                <c:pt idx="7074">
                  <c:v>8.1875000000000003E-2</c:v>
                </c:pt>
                <c:pt idx="7075">
                  <c:v>8.188657407407407E-2</c:v>
                </c:pt>
                <c:pt idx="7076">
                  <c:v>8.189814814814815E-2</c:v>
                </c:pt>
                <c:pt idx="7077">
                  <c:v>8.1909722222222217E-2</c:v>
                </c:pt>
                <c:pt idx="7078">
                  <c:v>8.1921296296296298E-2</c:v>
                </c:pt>
                <c:pt idx="7079">
                  <c:v>8.1932870370370364E-2</c:v>
                </c:pt>
                <c:pt idx="7080">
                  <c:v>8.1944444444444445E-2</c:v>
                </c:pt>
                <c:pt idx="7081">
                  <c:v>8.1956018518518525E-2</c:v>
                </c:pt>
                <c:pt idx="7082">
                  <c:v>8.1967592592592592E-2</c:v>
                </c:pt>
                <c:pt idx="7083">
                  <c:v>8.1979166666666672E-2</c:v>
                </c:pt>
                <c:pt idx="7084">
                  <c:v>8.1990740740740739E-2</c:v>
                </c:pt>
                <c:pt idx="7085">
                  <c:v>8.200231481481482E-2</c:v>
                </c:pt>
                <c:pt idx="7086">
                  <c:v>8.2013888888888886E-2</c:v>
                </c:pt>
                <c:pt idx="7087">
                  <c:v>8.2025462962962967E-2</c:v>
                </c:pt>
                <c:pt idx="7088">
                  <c:v>8.2037037037037033E-2</c:v>
                </c:pt>
                <c:pt idx="7089">
                  <c:v>8.2048611111111114E-2</c:v>
                </c:pt>
                <c:pt idx="7090">
                  <c:v>8.206018518518518E-2</c:v>
                </c:pt>
                <c:pt idx="7091">
                  <c:v>8.2071759259259261E-2</c:v>
                </c:pt>
                <c:pt idx="7092">
                  <c:v>8.2083333333333328E-2</c:v>
                </c:pt>
                <c:pt idx="7093">
                  <c:v>8.2094907407407408E-2</c:v>
                </c:pt>
                <c:pt idx="7094">
                  <c:v>8.2106481481481475E-2</c:v>
                </c:pt>
                <c:pt idx="7095">
                  <c:v>8.2118055555555555E-2</c:v>
                </c:pt>
                <c:pt idx="7096">
                  <c:v>8.2129629629629636E-2</c:v>
                </c:pt>
                <c:pt idx="7097">
                  <c:v>8.2141203703703702E-2</c:v>
                </c:pt>
                <c:pt idx="7098">
                  <c:v>8.2152777777777783E-2</c:v>
                </c:pt>
                <c:pt idx="7099">
                  <c:v>8.216435185185185E-2</c:v>
                </c:pt>
                <c:pt idx="7100">
                  <c:v>8.217592592592593E-2</c:v>
                </c:pt>
                <c:pt idx="7101">
                  <c:v>8.2187499999999997E-2</c:v>
                </c:pt>
                <c:pt idx="7102">
                  <c:v>8.2199074074074077E-2</c:v>
                </c:pt>
                <c:pt idx="7103">
                  <c:v>8.2210648148148144E-2</c:v>
                </c:pt>
                <c:pt idx="7104">
                  <c:v>8.2222222222222224E-2</c:v>
                </c:pt>
                <c:pt idx="7105">
                  <c:v>8.2233796296296291E-2</c:v>
                </c:pt>
                <c:pt idx="7106">
                  <c:v>8.2245370370370371E-2</c:v>
                </c:pt>
                <c:pt idx="7107">
                  <c:v>8.2256944444444438E-2</c:v>
                </c:pt>
                <c:pt idx="7108">
                  <c:v>8.2268518518518519E-2</c:v>
                </c:pt>
                <c:pt idx="7109">
                  <c:v>8.2280092592592599E-2</c:v>
                </c:pt>
                <c:pt idx="7110">
                  <c:v>8.2291666666666666E-2</c:v>
                </c:pt>
                <c:pt idx="7111">
                  <c:v>8.2303240740740746E-2</c:v>
                </c:pt>
                <c:pt idx="7112">
                  <c:v>8.2314814814814813E-2</c:v>
                </c:pt>
                <c:pt idx="7113">
                  <c:v>8.2326388888888893E-2</c:v>
                </c:pt>
                <c:pt idx="7114">
                  <c:v>8.233796296296296E-2</c:v>
                </c:pt>
                <c:pt idx="7115">
                  <c:v>8.2349537037037041E-2</c:v>
                </c:pt>
                <c:pt idx="7116">
                  <c:v>8.2361111111111107E-2</c:v>
                </c:pt>
                <c:pt idx="7117">
                  <c:v>8.2372685185185188E-2</c:v>
                </c:pt>
                <c:pt idx="7118">
                  <c:v>8.2384259259259254E-2</c:v>
                </c:pt>
                <c:pt idx="7119">
                  <c:v>8.2395833333333335E-2</c:v>
                </c:pt>
                <c:pt idx="7120">
                  <c:v>8.2407407407407401E-2</c:v>
                </c:pt>
                <c:pt idx="7121">
                  <c:v>8.2418981481481482E-2</c:v>
                </c:pt>
                <c:pt idx="7122">
                  <c:v>8.2430555555555562E-2</c:v>
                </c:pt>
                <c:pt idx="7123">
                  <c:v>8.2442129629629629E-2</c:v>
                </c:pt>
                <c:pt idx="7124">
                  <c:v>8.245370370370371E-2</c:v>
                </c:pt>
                <c:pt idx="7125">
                  <c:v>8.2465277777777776E-2</c:v>
                </c:pt>
                <c:pt idx="7126">
                  <c:v>8.2476851851851857E-2</c:v>
                </c:pt>
                <c:pt idx="7127">
                  <c:v>8.2488425925925923E-2</c:v>
                </c:pt>
                <c:pt idx="7128">
                  <c:v>8.2500000000000004E-2</c:v>
                </c:pt>
                <c:pt idx="7129">
                  <c:v>8.2511574074074071E-2</c:v>
                </c:pt>
                <c:pt idx="7130">
                  <c:v>8.2523148148148151E-2</c:v>
                </c:pt>
                <c:pt idx="7131">
                  <c:v>8.2534722222222218E-2</c:v>
                </c:pt>
                <c:pt idx="7132">
                  <c:v>8.2546296296296298E-2</c:v>
                </c:pt>
                <c:pt idx="7133">
                  <c:v>8.2557870370370365E-2</c:v>
                </c:pt>
                <c:pt idx="7134">
                  <c:v>8.2569444444444445E-2</c:v>
                </c:pt>
                <c:pt idx="7135">
                  <c:v>8.2581018518518512E-2</c:v>
                </c:pt>
                <c:pt idx="7136">
                  <c:v>8.2592592592592592E-2</c:v>
                </c:pt>
                <c:pt idx="7137">
                  <c:v>8.2604166666666673E-2</c:v>
                </c:pt>
                <c:pt idx="7138">
                  <c:v>8.261574074074074E-2</c:v>
                </c:pt>
                <c:pt idx="7139">
                  <c:v>8.262731481481482E-2</c:v>
                </c:pt>
                <c:pt idx="7140">
                  <c:v>8.2638888888888887E-2</c:v>
                </c:pt>
                <c:pt idx="7141">
                  <c:v>8.2650462962962967E-2</c:v>
                </c:pt>
                <c:pt idx="7142">
                  <c:v>8.2662037037037034E-2</c:v>
                </c:pt>
                <c:pt idx="7143">
                  <c:v>8.2673611111111114E-2</c:v>
                </c:pt>
                <c:pt idx="7144">
                  <c:v>8.2685185185185181E-2</c:v>
                </c:pt>
                <c:pt idx="7145">
                  <c:v>8.2696759259259262E-2</c:v>
                </c:pt>
                <c:pt idx="7146">
                  <c:v>8.2708333333333328E-2</c:v>
                </c:pt>
                <c:pt idx="7147">
                  <c:v>8.2719907407407409E-2</c:v>
                </c:pt>
                <c:pt idx="7148">
                  <c:v>8.2731481481481475E-2</c:v>
                </c:pt>
                <c:pt idx="7149">
                  <c:v>8.2743055555555556E-2</c:v>
                </c:pt>
                <c:pt idx="7150">
                  <c:v>8.2754629629629636E-2</c:v>
                </c:pt>
                <c:pt idx="7151">
                  <c:v>8.2766203703703703E-2</c:v>
                </c:pt>
                <c:pt idx="7152">
                  <c:v>8.2777777777777783E-2</c:v>
                </c:pt>
                <c:pt idx="7153">
                  <c:v>8.278935185185185E-2</c:v>
                </c:pt>
                <c:pt idx="7154">
                  <c:v>8.2800925925925931E-2</c:v>
                </c:pt>
                <c:pt idx="7155">
                  <c:v>8.2812499999999997E-2</c:v>
                </c:pt>
                <c:pt idx="7156">
                  <c:v>8.2824074074074078E-2</c:v>
                </c:pt>
                <c:pt idx="7157">
                  <c:v>8.2835648148148144E-2</c:v>
                </c:pt>
                <c:pt idx="7158">
                  <c:v>8.2847222222222225E-2</c:v>
                </c:pt>
                <c:pt idx="7159">
                  <c:v>8.2858796296296292E-2</c:v>
                </c:pt>
                <c:pt idx="7160">
                  <c:v>8.2870370370370372E-2</c:v>
                </c:pt>
                <c:pt idx="7161">
                  <c:v>8.2881944444444439E-2</c:v>
                </c:pt>
                <c:pt idx="7162">
                  <c:v>8.2893518518518519E-2</c:v>
                </c:pt>
                <c:pt idx="7163">
                  <c:v>8.2905092592592586E-2</c:v>
                </c:pt>
                <c:pt idx="7164">
                  <c:v>8.2916666666666666E-2</c:v>
                </c:pt>
                <c:pt idx="7165">
                  <c:v>8.2928240740740747E-2</c:v>
                </c:pt>
                <c:pt idx="7166">
                  <c:v>8.2939814814814813E-2</c:v>
                </c:pt>
                <c:pt idx="7167">
                  <c:v>8.2951388888888894E-2</c:v>
                </c:pt>
                <c:pt idx="7168">
                  <c:v>8.2962962962962961E-2</c:v>
                </c:pt>
                <c:pt idx="7169">
                  <c:v>8.2974537037037041E-2</c:v>
                </c:pt>
                <c:pt idx="7170">
                  <c:v>8.2986111111111108E-2</c:v>
                </c:pt>
                <c:pt idx="7171">
                  <c:v>8.2997685185185188E-2</c:v>
                </c:pt>
                <c:pt idx="7172">
                  <c:v>8.3009259259259255E-2</c:v>
                </c:pt>
                <c:pt idx="7173">
                  <c:v>8.3020833333333335E-2</c:v>
                </c:pt>
                <c:pt idx="7174">
                  <c:v>8.3032407407407402E-2</c:v>
                </c:pt>
                <c:pt idx="7175">
                  <c:v>8.3043981481481483E-2</c:v>
                </c:pt>
                <c:pt idx="7176">
                  <c:v>8.3055555555555549E-2</c:v>
                </c:pt>
                <c:pt idx="7177">
                  <c:v>8.306712962962963E-2</c:v>
                </c:pt>
                <c:pt idx="7178">
                  <c:v>8.307870370370371E-2</c:v>
                </c:pt>
                <c:pt idx="7179">
                  <c:v>8.3090277777777777E-2</c:v>
                </c:pt>
                <c:pt idx="7180">
                  <c:v>8.3101851851851857E-2</c:v>
                </c:pt>
                <c:pt idx="7181">
                  <c:v>8.3113425925925924E-2</c:v>
                </c:pt>
                <c:pt idx="7182">
                  <c:v>8.3125000000000004E-2</c:v>
                </c:pt>
                <c:pt idx="7183">
                  <c:v>8.3136574074074071E-2</c:v>
                </c:pt>
                <c:pt idx="7184">
                  <c:v>8.3148148148148152E-2</c:v>
                </c:pt>
                <c:pt idx="7185">
                  <c:v>8.3159722222222218E-2</c:v>
                </c:pt>
                <c:pt idx="7186">
                  <c:v>8.3171296296296299E-2</c:v>
                </c:pt>
                <c:pt idx="7187">
                  <c:v>8.3182870370370365E-2</c:v>
                </c:pt>
                <c:pt idx="7188">
                  <c:v>8.3194444444444446E-2</c:v>
                </c:pt>
                <c:pt idx="7189">
                  <c:v>8.3206018518518512E-2</c:v>
                </c:pt>
                <c:pt idx="7190">
                  <c:v>8.3217592592592593E-2</c:v>
                </c:pt>
                <c:pt idx="7191">
                  <c:v>8.3229166666666674E-2</c:v>
                </c:pt>
                <c:pt idx="7192">
                  <c:v>8.324074074074074E-2</c:v>
                </c:pt>
                <c:pt idx="7193">
                  <c:v>8.3252314814814821E-2</c:v>
                </c:pt>
                <c:pt idx="7194">
                  <c:v>8.3263888888888887E-2</c:v>
                </c:pt>
                <c:pt idx="7195">
                  <c:v>8.3275462962962968E-2</c:v>
                </c:pt>
                <c:pt idx="7196">
                  <c:v>8.3287037037037034E-2</c:v>
                </c:pt>
                <c:pt idx="7197">
                  <c:v>8.3298611111111115E-2</c:v>
                </c:pt>
                <c:pt idx="7198">
                  <c:v>8.3310185185185182E-2</c:v>
                </c:pt>
                <c:pt idx="7199">
                  <c:v>8.3321759259259262E-2</c:v>
                </c:pt>
                <c:pt idx="7200">
                  <c:v>8.3333333333333329E-2</c:v>
                </c:pt>
                <c:pt idx="7201">
                  <c:v>8.3344907407407409E-2</c:v>
                </c:pt>
                <c:pt idx="7202">
                  <c:v>8.3356481481481476E-2</c:v>
                </c:pt>
                <c:pt idx="7203">
                  <c:v>8.3368055555555556E-2</c:v>
                </c:pt>
                <c:pt idx="7204">
                  <c:v>8.3379629629629623E-2</c:v>
                </c:pt>
                <c:pt idx="7205">
                  <c:v>8.3391203703703703E-2</c:v>
                </c:pt>
                <c:pt idx="7206">
                  <c:v>8.3402777777777784E-2</c:v>
                </c:pt>
                <c:pt idx="7207">
                  <c:v>8.3414351851851851E-2</c:v>
                </c:pt>
                <c:pt idx="7208">
                  <c:v>8.3425925925925931E-2</c:v>
                </c:pt>
                <c:pt idx="7209">
                  <c:v>8.3437499999999998E-2</c:v>
                </c:pt>
                <c:pt idx="7210">
                  <c:v>8.3449074074074078E-2</c:v>
                </c:pt>
                <c:pt idx="7211">
                  <c:v>8.3460648148148145E-2</c:v>
                </c:pt>
                <c:pt idx="7212">
                  <c:v>8.3472222222222225E-2</c:v>
                </c:pt>
                <c:pt idx="7213">
                  <c:v>8.3483796296296292E-2</c:v>
                </c:pt>
                <c:pt idx="7214">
                  <c:v>8.3495370370370373E-2</c:v>
                </c:pt>
                <c:pt idx="7215">
                  <c:v>8.3506944444444439E-2</c:v>
                </c:pt>
                <c:pt idx="7216">
                  <c:v>8.351851851851852E-2</c:v>
                </c:pt>
                <c:pt idx="7217">
                  <c:v>8.3530092592592586E-2</c:v>
                </c:pt>
                <c:pt idx="7218">
                  <c:v>8.3541666666666667E-2</c:v>
                </c:pt>
                <c:pt idx="7219">
                  <c:v>8.3553240740740747E-2</c:v>
                </c:pt>
                <c:pt idx="7220">
                  <c:v>8.3564814814814814E-2</c:v>
                </c:pt>
                <c:pt idx="7221">
                  <c:v>8.3576388888888895E-2</c:v>
                </c:pt>
                <c:pt idx="7222">
                  <c:v>8.3587962962962961E-2</c:v>
                </c:pt>
                <c:pt idx="7223">
                  <c:v>8.3599537037037042E-2</c:v>
                </c:pt>
                <c:pt idx="7224">
                  <c:v>8.3611111111111108E-2</c:v>
                </c:pt>
                <c:pt idx="7225">
                  <c:v>8.3622685185185189E-2</c:v>
                </c:pt>
                <c:pt idx="7226">
                  <c:v>8.3634259259259255E-2</c:v>
                </c:pt>
                <c:pt idx="7227">
                  <c:v>8.3645833333333336E-2</c:v>
                </c:pt>
                <c:pt idx="7228">
                  <c:v>8.3657407407407403E-2</c:v>
                </c:pt>
                <c:pt idx="7229">
                  <c:v>8.3668981481481483E-2</c:v>
                </c:pt>
                <c:pt idx="7230">
                  <c:v>8.368055555555555E-2</c:v>
                </c:pt>
                <c:pt idx="7231">
                  <c:v>8.369212962962963E-2</c:v>
                </c:pt>
                <c:pt idx="7232">
                  <c:v>8.3703703703703697E-2</c:v>
                </c:pt>
                <c:pt idx="7233">
                  <c:v>8.3715277777777777E-2</c:v>
                </c:pt>
                <c:pt idx="7234">
                  <c:v>8.3726851851851858E-2</c:v>
                </c:pt>
                <c:pt idx="7235">
                  <c:v>8.3738425925925924E-2</c:v>
                </c:pt>
                <c:pt idx="7236">
                  <c:v>8.3750000000000005E-2</c:v>
                </c:pt>
                <c:pt idx="7237">
                  <c:v>8.3761574074074072E-2</c:v>
                </c:pt>
                <c:pt idx="7238">
                  <c:v>8.3773148148148152E-2</c:v>
                </c:pt>
                <c:pt idx="7239">
                  <c:v>8.3784722222222219E-2</c:v>
                </c:pt>
                <c:pt idx="7240">
                  <c:v>8.3796296296296299E-2</c:v>
                </c:pt>
                <c:pt idx="7241">
                  <c:v>8.3807870370370366E-2</c:v>
                </c:pt>
                <c:pt idx="7242">
                  <c:v>8.3819444444444446E-2</c:v>
                </c:pt>
                <c:pt idx="7243">
                  <c:v>8.3831018518518513E-2</c:v>
                </c:pt>
                <c:pt idx="7244">
                  <c:v>8.3842592592592594E-2</c:v>
                </c:pt>
                <c:pt idx="7245">
                  <c:v>8.385416666666666E-2</c:v>
                </c:pt>
                <c:pt idx="7246">
                  <c:v>8.3865740740740741E-2</c:v>
                </c:pt>
                <c:pt idx="7247">
                  <c:v>8.3877314814814821E-2</c:v>
                </c:pt>
                <c:pt idx="7248">
                  <c:v>8.3888888888888888E-2</c:v>
                </c:pt>
                <c:pt idx="7249">
                  <c:v>8.3900462962962968E-2</c:v>
                </c:pt>
                <c:pt idx="7250">
                  <c:v>8.3912037037037035E-2</c:v>
                </c:pt>
                <c:pt idx="7251">
                  <c:v>8.3923611111111115E-2</c:v>
                </c:pt>
                <c:pt idx="7252">
                  <c:v>8.3935185185185182E-2</c:v>
                </c:pt>
                <c:pt idx="7253">
                  <c:v>8.3946759259259263E-2</c:v>
                </c:pt>
                <c:pt idx="7254">
                  <c:v>8.3958333333333329E-2</c:v>
                </c:pt>
                <c:pt idx="7255">
                  <c:v>8.396990740740741E-2</c:v>
                </c:pt>
                <c:pt idx="7256">
                  <c:v>8.3981481481481476E-2</c:v>
                </c:pt>
                <c:pt idx="7257">
                  <c:v>8.3993055555555557E-2</c:v>
                </c:pt>
                <c:pt idx="7258">
                  <c:v>8.4004629629629624E-2</c:v>
                </c:pt>
                <c:pt idx="7259">
                  <c:v>8.4016203703703704E-2</c:v>
                </c:pt>
                <c:pt idx="7260">
                  <c:v>8.4027777777777785E-2</c:v>
                </c:pt>
                <c:pt idx="7261">
                  <c:v>8.4039351851851851E-2</c:v>
                </c:pt>
                <c:pt idx="7262">
                  <c:v>8.4050925925925932E-2</c:v>
                </c:pt>
                <c:pt idx="7263">
                  <c:v>8.4062499999999998E-2</c:v>
                </c:pt>
                <c:pt idx="7264">
                  <c:v>8.4074074074074079E-2</c:v>
                </c:pt>
                <c:pt idx="7265">
                  <c:v>8.4085648148148145E-2</c:v>
                </c:pt>
                <c:pt idx="7266">
                  <c:v>8.4097222222222226E-2</c:v>
                </c:pt>
                <c:pt idx="7267">
                  <c:v>8.4108796296296293E-2</c:v>
                </c:pt>
                <c:pt idx="7268">
                  <c:v>8.4120370370370373E-2</c:v>
                </c:pt>
                <c:pt idx="7269">
                  <c:v>8.413194444444444E-2</c:v>
                </c:pt>
                <c:pt idx="7270">
                  <c:v>8.414351851851852E-2</c:v>
                </c:pt>
                <c:pt idx="7271">
                  <c:v>8.4155092592592587E-2</c:v>
                </c:pt>
                <c:pt idx="7272">
                  <c:v>8.4166666666666667E-2</c:v>
                </c:pt>
                <c:pt idx="7273">
                  <c:v>8.4178240740740734E-2</c:v>
                </c:pt>
                <c:pt idx="7274">
                  <c:v>8.4189814814814815E-2</c:v>
                </c:pt>
                <c:pt idx="7275">
                  <c:v>8.4201388888888895E-2</c:v>
                </c:pt>
                <c:pt idx="7276">
                  <c:v>8.4212962962962962E-2</c:v>
                </c:pt>
                <c:pt idx="7277">
                  <c:v>8.4224537037037042E-2</c:v>
                </c:pt>
                <c:pt idx="7278">
                  <c:v>8.4236111111111109E-2</c:v>
                </c:pt>
                <c:pt idx="7279">
                  <c:v>8.4247685185185189E-2</c:v>
                </c:pt>
                <c:pt idx="7280">
                  <c:v>8.4259259259259256E-2</c:v>
                </c:pt>
                <c:pt idx="7281">
                  <c:v>8.4270833333333336E-2</c:v>
                </c:pt>
                <c:pt idx="7282">
                  <c:v>8.4282407407407403E-2</c:v>
                </c:pt>
                <c:pt idx="7283">
                  <c:v>8.4293981481481484E-2</c:v>
                </c:pt>
                <c:pt idx="7284">
                  <c:v>8.430555555555555E-2</c:v>
                </c:pt>
                <c:pt idx="7285">
                  <c:v>8.4317129629629631E-2</c:v>
                </c:pt>
                <c:pt idx="7286">
                  <c:v>8.4328703703703697E-2</c:v>
                </c:pt>
                <c:pt idx="7287">
                  <c:v>8.4340277777777778E-2</c:v>
                </c:pt>
                <c:pt idx="7288">
                  <c:v>8.4351851851851858E-2</c:v>
                </c:pt>
                <c:pt idx="7289">
                  <c:v>8.4363425925925925E-2</c:v>
                </c:pt>
                <c:pt idx="7290">
                  <c:v>8.4375000000000006E-2</c:v>
                </c:pt>
                <c:pt idx="7291">
                  <c:v>8.4386574074074072E-2</c:v>
                </c:pt>
                <c:pt idx="7292">
                  <c:v>8.4398148148148153E-2</c:v>
                </c:pt>
                <c:pt idx="7293">
                  <c:v>8.4409722222222219E-2</c:v>
                </c:pt>
                <c:pt idx="7294">
                  <c:v>8.44212962962963E-2</c:v>
                </c:pt>
                <c:pt idx="7295">
                  <c:v>8.4432870370370366E-2</c:v>
                </c:pt>
                <c:pt idx="7296">
                  <c:v>8.4444444444444447E-2</c:v>
                </c:pt>
                <c:pt idx="7297">
                  <c:v>8.4456018518518514E-2</c:v>
                </c:pt>
                <c:pt idx="7298">
                  <c:v>8.4467592592592594E-2</c:v>
                </c:pt>
                <c:pt idx="7299">
                  <c:v>8.4479166666666661E-2</c:v>
                </c:pt>
                <c:pt idx="7300">
                  <c:v>8.4490740740740741E-2</c:v>
                </c:pt>
                <c:pt idx="7301">
                  <c:v>8.4502314814814808E-2</c:v>
                </c:pt>
                <c:pt idx="7302">
                  <c:v>8.4513888888888888E-2</c:v>
                </c:pt>
                <c:pt idx="7303">
                  <c:v>8.4525462962962969E-2</c:v>
                </c:pt>
                <c:pt idx="7304">
                  <c:v>8.4537037037037036E-2</c:v>
                </c:pt>
                <c:pt idx="7305">
                  <c:v>8.4548611111111116E-2</c:v>
                </c:pt>
                <c:pt idx="7306">
                  <c:v>8.4560185185185183E-2</c:v>
                </c:pt>
                <c:pt idx="7307">
                  <c:v>8.4571759259259263E-2</c:v>
                </c:pt>
                <c:pt idx="7308">
                  <c:v>8.458333333333333E-2</c:v>
                </c:pt>
                <c:pt idx="7309">
                  <c:v>8.459490740740741E-2</c:v>
                </c:pt>
                <c:pt idx="7310">
                  <c:v>8.4606481481481477E-2</c:v>
                </c:pt>
                <c:pt idx="7311">
                  <c:v>8.4618055555555557E-2</c:v>
                </c:pt>
                <c:pt idx="7312">
                  <c:v>8.4629629629629624E-2</c:v>
                </c:pt>
                <c:pt idx="7313">
                  <c:v>8.4641203703703705E-2</c:v>
                </c:pt>
                <c:pt idx="7314">
                  <c:v>8.4652777777777771E-2</c:v>
                </c:pt>
                <c:pt idx="7315">
                  <c:v>8.4664351851851852E-2</c:v>
                </c:pt>
                <c:pt idx="7316">
                  <c:v>8.4675925925925932E-2</c:v>
                </c:pt>
                <c:pt idx="7317">
                  <c:v>8.4687499999999999E-2</c:v>
                </c:pt>
                <c:pt idx="7318">
                  <c:v>8.4699074074074079E-2</c:v>
                </c:pt>
                <c:pt idx="7319">
                  <c:v>8.4710648148148146E-2</c:v>
                </c:pt>
                <c:pt idx="7320">
                  <c:v>8.4722222222222227E-2</c:v>
                </c:pt>
                <c:pt idx="7321">
                  <c:v>8.4733796296296293E-2</c:v>
                </c:pt>
                <c:pt idx="7322">
                  <c:v>8.4745370370370374E-2</c:v>
                </c:pt>
                <c:pt idx="7323">
                  <c:v>8.475694444444444E-2</c:v>
                </c:pt>
                <c:pt idx="7324">
                  <c:v>8.4768518518518521E-2</c:v>
                </c:pt>
                <c:pt idx="7325">
                  <c:v>8.4780092592592587E-2</c:v>
                </c:pt>
                <c:pt idx="7326">
                  <c:v>8.4791666666666668E-2</c:v>
                </c:pt>
                <c:pt idx="7327">
                  <c:v>8.4803240740740735E-2</c:v>
                </c:pt>
                <c:pt idx="7328">
                  <c:v>8.4814814814814815E-2</c:v>
                </c:pt>
                <c:pt idx="7329">
                  <c:v>8.4826388888888896E-2</c:v>
                </c:pt>
                <c:pt idx="7330">
                  <c:v>8.4837962962962962E-2</c:v>
                </c:pt>
                <c:pt idx="7331">
                  <c:v>8.4849537037037043E-2</c:v>
                </c:pt>
                <c:pt idx="7332">
                  <c:v>8.4861111111111109E-2</c:v>
                </c:pt>
                <c:pt idx="7333">
                  <c:v>8.487268518518519E-2</c:v>
                </c:pt>
                <c:pt idx="7334">
                  <c:v>8.4884259259259257E-2</c:v>
                </c:pt>
                <c:pt idx="7335">
                  <c:v>8.4895833333333337E-2</c:v>
                </c:pt>
                <c:pt idx="7336">
                  <c:v>8.4907407407407404E-2</c:v>
                </c:pt>
                <c:pt idx="7337">
                  <c:v>8.4918981481481484E-2</c:v>
                </c:pt>
                <c:pt idx="7338">
                  <c:v>8.4930555555555551E-2</c:v>
                </c:pt>
                <c:pt idx="7339">
                  <c:v>8.4942129629629631E-2</c:v>
                </c:pt>
                <c:pt idx="7340">
                  <c:v>8.4953703703703698E-2</c:v>
                </c:pt>
                <c:pt idx="7341">
                  <c:v>8.4965277777777778E-2</c:v>
                </c:pt>
                <c:pt idx="7342">
                  <c:v>8.4976851851851845E-2</c:v>
                </c:pt>
                <c:pt idx="7343">
                  <c:v>8.4988425925925926E-2</c:v>
                </c:pt>
                <c:pt idx="7344">
                  <c:v>8.5000000000000006E-2</c:v>
                </c:pt>
                <c:pt idx="7345">
                  <c:v>8.5011574074074073E-2</c:v>
                </c:pt>
                <c:pt idx="7346">
                  <c:v>8.5023148148148153E-2</c:v>
                </c:pt>
                <c:pt idx="7347">
                  <c:v>8.503472222222222E-2</c:v>
                </c:pt>
                <c:pt idx="7348">
                  <c:v>8.50462962962963E-2</c:v>
                </c:pt>
                <c:pt idx="7349">
                  <c:v>8.5057870370370367E-2</c:v>
                </c:pt>
                <c:pt idx="7350">
                  <c:v>8.5069444444444448E-2</c:v>
                </c:pt>
                <c:pt idx="7351">
                  <c:v>8.5081018518518514E-2</c:v>
                </c:pt>
                <c:pt idx="7352">
                  <c:v>8.5092592592592595E-2</c:v>
                </c:pt>
                <c:pt idx="7353">
                  <c:v>8.5104166666666661E-2</c:v>
                </c:pt>
                <c:pt idx="7354">
                  <c:v>8.5115740740740742E-2</c:v>
                </c:pt>
                <c:pt idx="7355">
                  <c:v>8.5127314814814808E-2</c:v>
                </c:pt>
                <c:pt idx="7356">
                  <c:v>8.5138888888888889E-2</c:v>
                </c:pt>
                <c:pt idx="7357">
                  <c:v>8.5150462962962969E-2</c:v>
                </c:pt>
                <c:pt idx="7358">
                  <c:v>8.5162037037037036E-2</c:v>
                </c:pt>
                <c:pt idx="7359">
                  <c:v>8.5173611111111117E-2</c:v>
                </c:pt>
                <c:pt idx="7360">
                  <c:v>8.5185185185185183E-2</c:v>
                </c:pt>
                <c:pt idx="7361">
                  <c:v>8.5196759259259264E-2</c:v>
                </c:pt>
                <c:pt idx="7362">
                  <c:v>8.520833333333333E-2</c:v>
                </c:pt>
                <c:pt idx="7363">
                  <c:v>8.5219907407407411E-2</c:v>
                </c:pt>
                <c:pt idx="7364">
                  <c:v>8.5231481481481478E-2</c:v>
                </c:pt>
                <c:pt idx="7365">
                  <c:v>8.5243055555555558E-2</c:v>
                </c:pt>
                <c:pt idx="7366">
                  <c:v>8.5254629629629625E-2</c:v>
                </c:pt>
                <c:pt idx="7367">
                  <c:v>8.5266203703703705E-2</c:v>
                </c:pt>
                <c:pt idx="7368">
                  <c:v>8.5277777777777772E-2</c:v>
                </c:pt>
                <c:pt idx="7369">
                  <c:v>8.5289351851851852E-2</c:v>
                </c:pt>
                <c:pt idx="7370">
                  <c:v>8.5300925925925933E-2</c:v>
                </c:pt>
                <c:pt idx="7371">
                  <c:v>8.5312499999999999E-2</c:v>
                </c:pt>
                <c:pt idx="7372">
                  <c:v>8.532407407407408E-2</c:v>
                </c:pt>
                <c:pt idx="7373">
                  <c:v>8.5335648148148147E-2</c:v>
                </c:pt>
                <c:pt idx="7374">
                  <c:v>8.5347222222222227E-2</c:v>
                </c:pt>
                <c:pt idx="7375">
                  <c:v>8.5358796296296294E-2</c:v>
                </c:pt>
                <c:pt idx="7376">
                  <c:v>8.5370370370370374E-2</c:v>
                </c:pt>
                <c:pt idx="7377">
                  <c:v>8.5381944444444441E-2</c:v>
                </c:pt>
                <c:pt idx="7378">
                  <c:v>8.5393518518518521E-2</c:v>
                </c:pt>
                <c:pt idx="7379">
                  <c:v>8.5405092592592588E-2</c:v>
                </c:pt>
                <c:pt idx="7380">
                  <c:v>8.5416666666666669E-2</c:v>
                </c:pt>
                <c:pt idx="7381">
                  <c:v>8.5428240740740735E-2</c:v>
                </c:pt>
                <c:pt idx="7382">
                  <c:v>8.5439814814814816E-2</c:v>
                </c:pt>
                <c:pt idx="7383">
                  <c:v>8.5451388888888882E-2</c:v>
                </c:pt>
                <c:pt idx="7384">
                  <c:v>8.5462962962962963E-2</c:v>
                </c:pt>
                <c:pt idx="7385">
                  <c:v>8.5474537037037043E-2</c:v>
                </c:pt>
                <c:pt idx="7386">
                  <c:v>8.548611111111111E-2</c:v>
                </c:pt>
                <c:pt idx="7387">
                  <c:v>8.549768518518519E-2</c:v>
                </c:pt>
                <c:pt idx="7388">
                  <c:v>8.5509259259259257E-2</c:v>
                </c:pt>
                <c:pt idx="7389">
                  <c:v>8.5520833333333338E-2</c:v>
                </c:pt>
                <c:pt idx="7390">
                  <c:v>8.5532407407407404E-2</c:v>
                </c:pt>
                <c:pt idx="7391">
                  <c:v>8.5543981481481485E-2</c:v>
                </c:pt>
                <c:pt idx="7392">
                  <c:v>8.5555555555555551E-2</c:v>
                </c:pt>
                <c:pt idx="7393">
                  <c:v>8.5567129629629632E-2</c:v>
                </c:pt>
                <c:pt idx="7394">
                  <c:v>8.5578703703703699E-2</c:v>
                </c:pt>
                <c:pt idx="7395">
                  <c:v>8.5590277777777779E-2</c:v>
                </c:pt>
                <c:pt idx="7396">
                  <c:v>8.5601851851851846E-2</c:v>
                </c:pt>
                <c:pt idx="7397">
                  <c:v>8.5613425925925926E-2</c:v>
                </c:pt>
                <c:pt idx="7398">
                  <c:v>8.5625000000000007E-2</c:v>
                </c:pt>
                <c:pt idx="7399">
                  <c:v>8.5636574074074073E-2</c:v>
                </c:pt>
                <c:pt idx="7400">
                  <c:v>8.5648148148148154E-2</c:v>
                </c:pt>
                <c:pt idx="7401">
                  <c:v>8.565972222222222E-2</c:v>
                </c:pt>
                <c:pt idx="7402">
                  <c:v>8.5671296296296301E-2</c:v>
                </c:pt>
                <c:pt idx="7403">
                  <c:v>8.5682870370370368E-2</c:v>
                </c:pt>
                <c:pt idx="7404">
                  <c:v>8.5694444444444448E-2</c:v>
                </c:pt>
                <c:pt idx="7405">
                  <c:v>8.5706018518518515E-2</c:v>
                </c:pt>
                <c:pt idx="7406">
                  <c:v>8.5717592592592595E-2</c:v>
                </c:pt>
                <c:pt idx="7407">
                  <c:v>8.5729166666666662E-2</c:v>
                </c:pt>
                <c:pt idx="7408">
                  <c:v>8.5740740740740742E-2</c:v>
                </c:pt>
                <c:pt idx="7409">
                  <c:v>8.5752314814814809E-2</c:v>
                </c:pt>
                <c:pt idx="7410">
                  <c:v>8.576388888888889E-2</c:v>
                </c:pt>
                <c:pt idx="7411">
                  <c:v>8.5775462962962956E-2</c:v>
                </c:pt>
                <c:pt idx="7412">
                  <c:v>8.5787037037037037E-2</c:v>
                </c:pt>
                <c:pt idx="7413">
                  <c:v>8.5798611111111117E-2</c:v>
                </c:pt>
                <c:pt idx="7414">
                  <c:v>8.5810185185185184E-2</c:v>
                </c:pt>
                <c:pt idx="7415">
                  <c:v>8.5821759259259264E-2</c:v>
                </c:pt>
                <c:pt idx="7416">
                  <c:v>8.5833333333333331E-2</c:v>
                </c:pt>
                <c:pt idx="7417">
                  <c:v>8.5844907407407411E-2</c:v>
                </c:pt>
                <c:pt idx="7418">
                  <c:v>8.5856481481481478E-2</c:v>
                </c:pt>
                <c:pt idx="7419">
                  <c:v>8.5868055555555559E-2</c:v>
                </c:pt>
                <c:pt idx="7420">
                  <c:v>8.5879629629629625E-2</c:v>
                </c:pt>
                <c:pt idx="7421">
                  <c:v>8.5891203703703706E-2</c:v>
                </c:pt>
                <c:pt idx="7422">
                  <c:v>8.5902777777777772E-2</c:v>
                </c:pt>
                <c:pt idx="7423">
                  <c:v>8.5914351851851853E-2</c:v>
                </c:pt>
                <c:pt idx="7424">
                  <c:v>8.5925925925925919E-2</c:v>
                </c:pt>
                <c:pt idx="7425">
                  <c:v>8.59375E-2</c:v>
                </c:pt>
                <c:pt idx="7426">
                  <c:v>8.5949074074074081E-2</c:v>
                </c:pt>
                <c:pt idx="7427">
                  <c:v>8.5960648148148147E-2</c:v>
                </c:pt>
                <c:pt idx="7428">
                  <c:v>8.5972222222222228E-2</c:v>
                </c:pt>
                <c:pt idx="7429">
                  <c:v>8.5983796296296294E-2</c:v>
                </c:pt>
                <c:pt idx="7430">
                  <c:v>8.5995370370370375E-2</c:v>
                </c:pt>
                <c:pt idx="7431">
                  <c:v>8.6006944444444441E-2</c:v>
                </c:pt>
                <c:pt idx="7432">
                  <c:v>8.6018518518518522E-2</c:v>
                </c:pt>
                <c:pt idx="7433">
                  <c:v>8.6030092592592589E-2</c:v>
                </c:pt>
                <c:pt idx="7434">
                  <c:v>8.6041666666666669E-2</c:v>
                </c:pt>
                <c:pt idx="7435">
                  <c:v>8.6053240740740736E-2</c:v>
                </c:pt>
                <c:pt idx="7436">
                  <c:v>8.6064814814814816E-2</c:v>
                </c:pt>
                <c:pt idx="7437">
                  <c:v>8.6076388888888883E-2</c:v>
                </c:pt>
                <c:pt idx="7438">
                  <c:v>8.6087962962962963E-2</c:v>
                </c:pt>
                <c:pt idx="7439">
                  <c:v>8.6099537037037044E-2</c:v>
                </c:pt>
                <c:pt idx="7440">
                  <c:v>8.611111111111111E-2</c:v>
                </c:pt>
                <c:pt idx="7441">
                  <c:v>8.6122685185185191E-2</c:v>
                </c:pt>
                <c:pt idx="7442">
                  <c:v>8.6134259259259258E-2</c:v>
                </c:pt>
                <c:pt idx="7443">
                  <c:v>8.6145833333333338E-2</c:v>
                </c:pt>
                <c:pt idx="7444">
                  <c:v>8.6157407407407405E-2</c:v>
                </c:pt>
                <c:pt idx="7445">
                  <c:v>8.6168981481481485E-2</c:v>
                </c:pt>
                <c:pt idx="7446">
                  <c:v>8.6180555555555552E-2</c:v>
                </c:pt>
                <c:pt idx="7447">
                  <c:v>8.6192129629629632E-2</c:v>
                </c:pt>
                <c:pt idx="7448">
                  <c:v>8.6203703703703699E-2</c:v>
                </c:pt>
                <c:pt idx="7449">
                  <c:v>8.621527777777778E-2</c:v>
                </c:pt>
                <c:pt idx="7450">
                  <c:v>8.6226851851851846E-2</c:v>
                </c:pt>
                <c:pt idx="7451">
                  <c:v>8.6238425925925927E-2</c:v>
                </c:pt>
                <c:pt idx="7452">
                  <c:v>8.6249999999999993E-2</c:v>
                </c:pt>
                <c:pt idx="7453">
                  <c:v>8.6261574074074074E-2</c:v>
                </c:pt>
                <c:pt idx="7454">
                  <c:v>8.6273148148148154E-2</c:v>
                </c:pt>
                <c:pt idx="7455">
                  <c:v>8.6284722222222221E-2</c:v>
                </c:pt>
                <c:pt idx="7456">
                  <c:v>8.6296296296296301E-2</c:v>
                </c:pt>
                <c:pt idx="7457">
                  <c:v>8.6307870370370368E-2</c:v>
                </c:pt>
                <c:pt idx="7458">
                  <c:v>8.6319444444444449E-2</c:v>
                </c:pt>
                <c:pt idx="7459">
                  <c:v>8.6331018518518515E-2</c:v>
                </c:pt>
                <c:pt idx="7460">
                  <c:v>8.6342592592592596E-2</c:v>
                </c:pt>
                <c:pt idx="7461">
                  <c:v>8.6354166666666662E-2</c:v>
                </c:pt>
                <c:pt idx="7462">
                  <c:v>8.6365740740740743E-2</c:v>
                </c:pt>
                <c:pt idx="7463">
                  <c:v>8.637731481481481E-2</c:v>
                </c:pt>
                <c:pt idx="7464">
                  <c:v>8.638888888888889E-2</c:v>
                </c:pt>
                <c:pt idx="7465">
                  <c:v>8.6400462962962957E-2</c:v>
                </c:pt>
                <c:pt idx="7466">
                  <c:v>8.6412037037037037E-2</c:v>
                </c:pt>
                <c:pt idx="7467">
                  <c:v>8.6423611111111118E-2</c:v>
                </c:pt>
                <c:pt idx="7468">
                  <c:v>8.6435185185185184E-2</c:v>
                </c:pt>
                <c:pt idx="7469">
                  <c:v>8.6446759259259265E-2</c:v>
                </c:pt>
                <c:pt idx="7470">
                  <c:v>8.6458333333333331E-2</c:v>
                </c:pt>
                <c:pt idx="7471">
                  <c:v>8.6469907407407412E-2</c:v>
                </c:pt>
                <c:pt idx="7472">
                  <c:v>8.6481481481481479E-2</c:v>
                </c:pt>
                <c:pt idx="7473">
                  <c:v>8.6493055555555559E-2</c:v>
                </c:pt>
                <c:pt idx="7474">
                  <c:v>8.6504629629629626E-2</c:v>
                </c:pt>
                <c:pt idx="7475">
                  <c:v>8.6516203703703706E-2</c:v>
                </c:pt>
                <c:pt idx="7476">
                  <c:v>8.6527777777777773E-2</c:v>
                </c:pt>
                <c:pt idx="7477">
                  <c:v>8.6539351851851853E-2</c:v>
                </c:pt>
                <c:pt idx="7478">
                  <c:v>8.655092592592592E-2</c:v>
                </c:pt>
                <c:pt idx="7479">
                  <c:v>8.6562500000000001E-2</c:v>
                </c:pt>
                <c:pt idx="7480">
                  <c:v>8.6574074074074067E-2</c:v>
                </c:pt>
                <c:pt idx="7481">
                  <c:v>8.6585648148148148E-2</c:v>
                </c:pt>
                <c:pt idx="7482">
                  <c:v>8.6597222222222228E-2</c:v>
                </c:pt>
                <c:pt idx="7483">
                  <c:v>8.6608796296296295E-2</c:v>
                </c:pt>
                <c:pt idx="7484">
                  <c:v>8.6620370370370375E-2</c:v>
                </c:pt>
                <c:pt idx="7485">
                  <c:v>8.6631944444444442E-2</c:v>
                </c:pt>
                <c:pt idx="7486">
                  <c:v>8.6643518518518522E-2</c:v>
                </c:pt>
                <c:pt idx="7487">
                  <c:v>8.6655092592592589E-2</c:v>
                </c:pt>
                <c:pt idx="7488">
                  <c:v>8.666666666666667E-2</c:v>
                </c:pt>
                <c:pt idx="7489">
                  <c:v>8.6678240740740736E-2</c:v>
                </c:pt>
                <c:pt idx="7490">
                  <c:v>8.6689814814814817E-2</c:v>
                </c:pt>
                <c:pt idx="7491">
                  <c:v>8.6701388888888883E-2</c:v>
                </c:pt>
                <c:pt idx="7492">
                  <c:v>8.6712962962962964E-2</c:v>
                </c:pt>
                <c:pt idx="7493">
                  <c:v>8.6724537037037031E-2</c:v>
                </c:pt>
                <c:pt idx="7494">
                  <c:v>8.6736111111111111E-2</c:v>
                </c:pt>
                <c:pt idx="7495">
                  <c:v>8.6747685185185192E-2</c:v>
                </c:pt>
                <c:pt idx="7496">
                  <c:v>8.6759259259259258E-2</c:v>
                </c:pt>
                <c:pt idx="7497">
                  <c:v>8.6770833333333339E-2</c:v>
                </c:pt>
                <c:pt idx="7498">
                  <c:v>8.6782407407407405E-2</c:v>
                </c:pt>
                <c:pt idx="7499">
                  <c:v>8.6793981481481486E-2</c:v>
                </c:pt>
                <c:pt idx="7500">
                  <c:v>8.6805555555555552E-2</c:v>
                </c:pt>
                <c:pt idx="7501">
                  <c:v>8.6817129629629633E-2</c:v>
                </c:pt>
                <c:pt idx="7502">
                  <c:v>8.68287037037037E-2</c:v>
                </c:pt>
                <c:pt idx="7503">
                  <c:v>8.684027777777778E-2</c:v>
                </c:pt>
                <c:pt idx="7504">
                  <c:v>8.6851851851851847E-2</c:v>
                </c:pt>
                <c:pt idx="7505">
                  <c:v>8.6863425925925927E-2</c:v>
                </c:pt>
                <c:pt idx="7506">
                  <c:v>8.6874999999999994E-2</c:v>
                </c:pt>
                <c:pt idx="7507">
                  <c:v>8.6886574074074074E-2</c:v>
                </c:pt>
                <c:pt idx="7508">
                  <c:v>8.6898148148148155E-2</c:v>
                </c:pt>
                <c:pt idx="7509">
                  <c:v>8.6909722222222222E-2</c:v>
                </c:pt>
                <c:pt idx="7510">
                  <c:v>8.6921296296296302E-2</c:v>
                </c:pt>
                <c:pt idx="7511">
                  <c:v>8.6932870370370369E-2</c:v>
                </c:pt>
                <c:pt idx="7512">
                  <c:v>8.6944444444444449E-2</c:v>
                </c:pt>
                <c:pt idx="7513">
                  <c:v>8.6956018518518516E-2</c:v>
                </c:pt>
                <c:pt idx="7514">
                  <c:v>8.6967592592592596E-2</c:v>
                </c:pt>
                <c:pt idx="7515">
                  <c:v>8.6979166666666663E-2</c:v>
                </c:pt>
                <c:pt idx="7516">
                  <c:v>8.6990740740740743E-2</c:v>
                </c:pt>
                <c:pt idx="7517">
                  <c:v>8.700231481481481E-2</c:v>
                </c:pt>
                <c:pt idx="7518">
                  <c:v>8.7013888888888891E-2</c:v>
                </c:pt>
                <c:pt idx="7519">
                  <c:v>8.7025462962962957E-2</c:v>
                </c:pt>
                <c:pt idx="7520">
                  <c:v>8.7037037037037038E-2</c:v>
                </c:pt>
                <c:pt idx="7521">
                  <c:v>8.7048611111111104E-2</c:v>
                </c:pt>
                <c:pt idx="7522">
                  <c:v>8.7060185185185185E-2</c:v>
                </c:pt>
                <c:pt idx="7523">
                  <c:v>8.7071759259259265E-2</c:v>
                </c:pt>
                <c:pt idx="7524">
                  <c:v>8.7083333333333332E-2</c:v>
                </c:pt>
                <c:pt idx="7525">
                  <c:v>8.7094907407407413E-2</c:v>
                </c:pt>
                <c:pt idx="7526">
                  <c:v>8.7106481481481479E-2</c:v>
                </c:pt>
                <c:pt idx="7527">
                  <c:v>8.711805555555556E-2</c:v>
                </c:pt>
                <c:pt idx="7528">
                  <c:v>8.7129629629629626E-2</c:v>
                </c:pt>
                <c:pt idx="7529">
                  <c:v>8.7141203703703707E-2</c:v>
                </c:pt>
                <c:pt idx="7530">
                  <c:v>8.7152777777777773E-2</c:v>
                </c:pt>
                <c:pt idx="7531">
                  <c:v>8.7164351851851854E-2</c:v>
                </c:pt>
                <c:pt idx="7532">
                  <c:v>8.7175925925925921E-2</c:v>
                </c:pt>
                <c:pt idx="7533">
                  <c:v>8.7187500000000001E-2</c:v>
                </c:pt>
                <c:pt idx="7534">
                  <c:v>8.7199074074074068E-2</c:v>
                </c:pt>
                <c:pt idx="7535">
                  <c:v>8.7210648148148148E-2</c:v>
                </c:pt>
                <c:pt idx="7536">
                  <c:v>8.7222222222222229E-2</c:v>
                </c:pt>
                <c:pt idx="7537">
                  <c:v>8.7233796296296295E-2</c:v>
                </c:pt>
                <c:pt idx="7538">
                  <c:v>8.7245370370370376E-2</c:v>
                </c:pt>
                <c:pt idx="7539">
                  <c:v>8.7256944444444443E-2</c:v>
                </c:pt>
                <c:pt idx="7540">
                  <c:v>8.7268518518518523E-2</c:v>
                </c:pt>
                <c:pt idx="7541">
                  <c:v>8.728009259259259E-2</c:v>
                </c:pt>
                <c:pt idx="7542">
                  <c:v>8.729166666666667E-2</c:v>
                </c:pt>
                <c:pt idx="7543">
                  <c:v>8.7303240740740737E-2</c:v>
                </c:pt>
                <c:pt idx="7544">
                  <c:v>8.7314814814814817E-2</c:v>
                </c:pt>
                <c:pt idx="7545">
                  <c:v>8.7326388888888884E-2</c:v>
                </c:pt>
                <c:pt idx="7546">
                  <c:v>8.7337962962962964E-2</c:v>
                </c:pt>
                <c:pt idx="7547">
                  <c:v>8.7349537037037031E-2</c:v>
                </c:pt>
                <c:pt idx="7548">
                  <c:v>8.7361111111111112E-2</c:v>
                </c:pt>
                <c:pt idx="7549">
                  <c:v>8.7372685185185192E-2</c:v>
                </c:pt>
                <c:pt idx="7550">
                  <c:v>8.7384259259259259E-2</c:v>
                </c:pt>
                <c:pt idx="7551">
                  <c:v>8.7395833333333339E-2</c:v>
                </c:pt>
                <c:pt idx="7552">
                  <c:v>8.7407407407407406E-2</c:v>
                </c:pt>
                <c:pt idx="7553">
                  <c:v>8.7418981481481486E-2</c:v>
                </c:pt>
                <c:pt idx="7554">
                  <c:v>8.7430555555555553E-2</c:v>
                </c:pt>
                <c:pt idx="7555">
                  <c:v>8.7442129629629634E-2</c:v>
                </c:pt>
                <c:pt idx="7556">
                  <c:v>8.74537037037037E-2</c:v>
                </c:pt>
                <c:pt idx="7557">
                  <c:v>8.7465277777777781E-2</c:v>
                </c:pt>
                <c:pt idx="7558">
                  <c:v>8.7476851851851847E-2</c:v>
                </c:pt>
                <c:pt idx="7559">
                  <c:v>8.7488425925925928E-2</c:v>
                </c:pt>
                <c:pt idx="7560">
                  <c:v>8.7499999999999994E-2</c:v>
                </c:pt>
                <c:pt idx="7561">
                  <c:v>8.7511574074074075E-2</c:v>
                </c:pt>
                <c:pt idx="7562">
                  <c:v>8.7523148148148142E-2</c:v>
                </c:pt>
                <c:pt idx="7563">
                  <c:v>8.7534722222222222E-2</c:v>
                </c:pt>
                <c:pt idx="7564">
                  <c:v>8.7546296296296303E-2</c:v>
                </c:pt>
                <c:pt idx="7565">
                  <c:v>8.7557870370370369E-2</c:v>
                </c:pt>
                <c:pt idx="7566">
                  <c:v>8.756944444444445E-2</c:v>
                </c:pt>
                <c:pt idx="7567">
                  <c:v>8.7581018518518516E-2</c:v>
                </c:pt>
                <c:pt idx="7568">
                  <c:v>8.7592592592592597E-2</c:v>
                </c:pt>
                <c:pt idx="7569">
                  <c:v>8.7604166666666664E-2</c:v>
                </c:pt>
                <c:pt idx="7570">
                  <c:v>8.7615740740740744E-2</c:v>
                </c:pt>
                <c:pt idx="7571">
                  <c:v>8.7627314814814811E-2</c:v>
                </c:pt>
                <c:pt idx="7572">
                  <c:v>8.7638888888888891E-2</c:v>
                </c:pt>
                <c:pt idx="7573">
                  <c:v>8.7650462962962958E-2</c:v>
                </c:pt>
                <c:pt idx="7574">
                  <c:v>8.7662037037037038E-2</c:v>
                </c:pt>
                <c:pt idx="7575">
                  <c:v>8.7673611111111105E-2</c:v>
                </c:pt>
                <c:pt idx="7576">
                  <c:v>8.7685185185185185E-2</c:v>
                </c:pt>
                <c:pt idx="7577">
                  <c:v>8.7696759259259266E-2</c:v>
                </c:pt>
                <c:pt idx="7578">
                  <c:v>8.7708333333333333E-2</c:v>
                </c:pt>
                <c:pt idx="7579">
                  <c:v>8.7719907407407413E-2</c:v>
                </c:pt>
                <c:pt idx="7580">
                  <c:v>8.773148148148148E-2</c:v>
                </c:pt>
                <c:pt idx="7581">
                  <c:v>8.774305555555556E-2</c:v>
                </c:pt>
                <c:pt idx="7582">
                  <c:v>8.7754629629629627E-2</c:v>
                </c:pt>
                <c:pt idx="7583">
                  <c:v>8.7766203703703707E-2</c:v>
                </c:pt>
                <c:pt idx="7584">
                  <c:v>8.7777777777777774E-2</c:v>
                </c:pt>
                <c:pt idx="7585">
                  <c:v>8.7789351851851855E-2</c:v>
                </c:pt>
                <c:pt idx="7586">
                  <c:v>8.7800925925925921E-2</c:v>
                </c:pt>
                <c:pt idx="7587">
                  <c:v>8.7812500000000002E-2</c:v>
                </c:pt>
                <c:pt idx="7588">
                  <c:v>8.7824074074074068E-2</c:v>
                </c:pt>
                <c:pt idx="7589">
                  <c:v>8.7835648148148149E-2</c:v>
                </c:pt>
                <c:pt idx="7590">
                  <c:v>8.7847222222222215E-2</c:v>
                </c:pt>
                <c:pt idx="7591">
                  <c:v>8.7858796296296296E-2</c:v>
                </c:pt>
                <c:pt idx="7592">
                  <c:v>8.7870370370370376E-2</c:v>
                </c:pt>
                <c:pt idx="7593">
                  <c:v>8.7881944444444443E-2</c:v>
                </c:pt>
                <c:pt idx="7594">
                  <c:v>8.7893518518518524E-2</c:v>
                </c:pt>
                <c:pt idx="7595">
                  <c:v>8.790509259259259E-2</c:v>
                </c:pt>
                <c:pt idx="7596">
                  <c:v>8.7916666666666671E-2</c:v>
                </c:pt>
                <c:pt idx="7597">
                  <c:v>8.7928240740740737E-2</c:v>
                </c:pt>
                <c:pt idx="7598">
                  <c:v>8.7939814814814818E-2</c:v>
                </c:pt>
                <c:pt idx="7599">
                  <c:v>8.7951388888888885E-2</c:v>
                </c:pt>
                <c:pt idx="7600">
                  <c:v>8.7962962962962965E-2</c:v>
                </c:pt>
                <c:pt idx="7601">
                  <c:v>8.7974537037037032E-2</c:v>
                </c:pt>
                <c:pt idx="7602">
                  <c:v>8.7986111111111112E-2</c:v>
                </c:pt>
                <c:pt idx="7603">
                  <c:v>8.7997685185185179E-2</c:v>
                </c:pt>
                <c:pt idx="7604">
                  <c:v>8.8009259259259259E-2</c:v>
                </c:pt>
                <c:pt idx="7605">
                  <c:v>8.802083333333334E-2</c:v>
                </c:pt>
                <c:pt idx="7606">
                  <c:v>8.8032407407407406E-2</c:v>
                </c:pt>
                <c:pt idx="7607">
                  <c:v>8.8043981481481487E-2</c:v>
                </c:pt>
                <c:pt idx="7608">
                  <c:v>8.8055555555555554E-2</c:v>
                </c:pt>
                <c:pt idx="7609">
                  <c:v>8.8067129629629634E-2</c:v>
                </c:pt>
                <c:pt idx="7610">
                  <c:v>8.8078703703703701E-2</c:v>
                </c:pt>
                <c:pt idx="7611">
                  <c:v>8.8090277777777781E-2</c:v>
                </c:pt>
                <c:pt idx="7612">
                  <c:v>8.8101851851851848E-2</c:v>
                </c:pt>
                <c:pt idx="7613">
                  <c:v>8.8113425925925928E-2</c:v>
                </c:pt>
                <c:pt idx="7614">
                  <c:v>8.8124999999999995E-2</c:v>
                </c:pt>
                <c:pt idx="7615">
                  <c:v>8.8136574074074076E-2</c:v>
                </c:pt>
                <c:pt idx="7616">
                  <c:v>8.8148148148148142E-2</c:v>
                </c:pt>
                <c:pt idx="7617">
                  <c:v>8.8159722222222223E-2</c:v>
                </c:pt>
                <c:pt idx="7618">
                  <c:v>8.8171296296296303E-2</c:v>
                </c:pt>
                <c:pt idx="7619">
                  <c:v>8.818287037037037E-2</c:v>
                </c:pt>
                <c:pt idx="7620">
                  <c:v>8.819444444444445E-2</c:v>
                </c:pt>
                <c:pt idx="7621">
                  <c:v>8.8206018518518517E-2</c:v>
                </c:pt>
                <c:pt idx="7622">
                  <c:v>8.8217592592592597E-2</c:v>
                </c:pt>
                <c:pt idx="7623">
                  <c:v>8.8229166666666664E-2</c:v>
                </c:pt>
                <c:pt idx="7624">
                  <c:v>8.8240740740740745E-2</c:v>
                </c:pt>
                <c:pt idx="7625">
                  <c:v>8.8252314814814811E-2</c:v>
                </c:pt>
                <c:pt idx="7626">
                  <c:v>8.8263888888888892E-2</c:v>
                </c:pt>
                <c:pt idx="7627">
                  <c:v>8.8275462962962958E-2</c:v>
                </c:pt>
                <c:pt idx="7628">
                  <c:v>8.8287037037037039E-2</c:v>
                </c:pt>
                <c:pt idx="7629">
                  <c:v>8.8298611111111105E-2</c:v>
                </c:pt>
                <c:pt idx="7630">
                  <c:v>8.8310185185185186E-2</c:v>
                </c:pt>
                <c:pt idx="7631">
                  <c:v>8.8321759259259253E-2</c:v>
                </c:pt>
                <c:pt idx="7632">
                  <c:v>8.8333333333333333E-2</c:v>
                </c:pt>
                <c:pt idx="7633">
                  <c:v>8.8344907407407414E-2</c:v>
                </c:pt>
                <c:pt idx="7634">
                  <c:v>8.835648148148148E-2</c:v>
                </c:pt>
                <c:pt idx="7635">
                  <c:v>8.8368055555555561E-2</c:v>
                </c:pt>
                <c:pt idx="7636">
                  <c:v>8.8379629629629627E-2</c:v>
                </c:pt>
                <c:pt idx="7637">
                  <c:v>8.8391203703703708E-2</c:v>
                </c:pt>
                <c:pt idx="7638">
                  <c:v>8.8402777777777775E-2</c:v>
                </c:pt>
                <c:pt idx="7639">
                  <c:v>8.8414351851851855E-2</c:v>
                </c:pt>
                <c:pt idx="7640">
                  <c:v>8.8425925925925922E-2</c:v>
                </c:pt>
                <c:pt idx="7641">
                  <c:v>8.8437500000000002E-2</c:v>
                </c:pt>
                <c:pt idx="7642">
                  <c:v>8.8449074074074069E-2</c:v>
                </c:pt>
                <c:pt idx="7643">
                  <c:v>8.8460648148148149E-2</c:v>
                </c:pt>
                <c:pt idx="7644">
                  <c:v>8.8472222222222216E-2</c:v>
                </c:pt>
                <c:pt idx="7645">
                  <c:v>8.8483796296296297E-2</c:v>
                </c:pt>
                <c:pt idx="7646">
                  <c:v>8.8495370370370377E-2</c:v>
                </c:pt>
                <c:pt idx="7647">
                  <c:v>8.8506944444444444E-2</c:v>
                </c:pt>
                <c:pt idx="7648">
                  <c:v>8.8518518518518524E-2</c:v>
                </c:pt>
                <c:pt idx="7649">
                  <c:v>8.8530092592592591E-2</c:v>
                </c:pt>
                <c:pt idx="7650">
                  <c:v>8.8541666666666671E-2</c:v>
                </c:pt>
                <c:pt idx="7651">
                  <c:v>8.8553240740740738E-2</c:v>
                </c:pt>
                <c:pt idx="7652">
                  <c:v>8.8564814814814818E-2</c:v>
                </c:pt>
                <c:pt idx="7653">
                  <c:v>8.8576388888888885E-2</c:v>
                </c:pt>
                <c:pt idx="7654">
                  <c:v>8.8587962962962966E-2</c:v>
                </c:pt>
                <c:pt idx="7655">
                  <c:v>8.8599537037037032E-2</c:v>
                </c:pt>
                <c:pt idx="7656">
                  <c:v>8.8611111111111113E-2</c:v>
                </c:pt>
                <c:pt idx="7657">
                  <c:v>8.8622685185185179E-2</c:v>
                </c:pt>
                <c:pt idx="7658">
                  <c:v>8.863425925925926E-2</c:v>
                </c:pt>
                <c:pt idx="7659">
                  <c:v>8.8645833333333326E-2</c:v>
                </c:pt>
                <c:pt idx="7660">
                  <c:v>8.8657407407407407E-2</c:v>
                </c:pt>
                <c:pt idx="7661">
                  <c:v>8.8668981481481488E-2</c:v>
                </c:pt>
                <c:pt idx="7662">
                  <c:v>8.8680555555555554E-2</c:v>
                </c:pt>
                <c:pt idx="7663">
                  <c:v>8.8692129629629635E-2</c:v>
                </c:pt>
                <c:pt idx="7664">
                  <c:v>8.8703703703703701E-2</c:v>
                </c:pt>
                <c:pt idx="7665">
                  <c:v>8.8715277777777782E-2</c:v>
                </c:pt>
                <c:pt idx="7666">
                  <c:v>8.8726851851851848E-2</c:v>
                </c:pt>
                <c:pt idx="7667">
                  <c:v>8.8738425925925929E-2</c:v>
                </c:pt>
                <c:pt idx="7668">
                  <c:v>8.8749999999999996E-2</c:v>
                </c:pt>
                <c:pt idx="7669">
                  <c:v>8.8761574074074076E-2</c:v>
                </c:pt>
                <c:pt idx="7670">
                  <c:v>8.8773148148148143E-2</c:v>
                </c:pt>
                <c:pt idx="7671">
                  <c:v>8.8784722222222223E-2</c:v>
                </c:pt>
                <c:pt idx="7672">
                  <c:v>8.879629629629629E-2</c:v>
                </c:pt>
                <c:pt idx="7673">
                  <c:v>8.880787037037037E-2</c:v>
                </c:pt>
                <c:pt idx="7674">
                  <c:v>8.8819444444444451E-2</c:v>
                </c:pt>
                <c:pt idx="7675">
                  <c:v>8.8831018518518517E-2</c:v>
                </c:pt>
                <c:pt idx="7676">
                  <c:v>8.8842592592592598E-2</c:v>
                </c:pt>
                <c:pt idx="7677">
                  <c:v>8.8854166666666665E-2</c:v>
                </c:pt>
                <c:pt idx="7678">
                  <c:v>8.8865740740740745E-2</c:v>
                </c:pt>
                <c:pt idx="7679">
                  <c:v>8.8877314814814812E-2</c:v>
                </c:pt>
                <c:pt idx="7680">
                  <c:v>8.8888888888888892E-2</c:v>
                </c:pt>
                <c:pt idx="7681">
                  <c:v>8.8900462962962959E-2</c:v>
                </c:pt>
                <c:pt idx="7682">
                  <c:v>8.8912037037037039E-2</c:v>
                </c:pt>
                <c:pt idx="7683">
                  <c:v>8.8923611111111106E-2</c:v>
                </c:pt>
                <c:pt idx="7684">
                  <c:v>8.8935185185185187E-2</c:v>
                </c:pt>
                <c:pt idx="7685">
                  <c:v>8.8946759259259253E-2</c:v>
                </c:pt>
                <c:pt idx="7686">
                  <c:v>8.8958333333333334E-2</c:v>
                </c:pt>
                <c:pt idx="7687">
                  <c:v>8.8969907407407414E-2</c:v>
                </c:pt>
                <c:pt idx="7688">
                  <c:v>8.8981481481481481E-2</c:v>
                </c:pt>
                <c:pt idx="7689">
                  <c:v>8.8993055555555561E-2</c:v>
                </c:pt>
                <c:pt idx="7690">
                  <c:v>8.9004629629629628E-2</c:v>
                </c:pt>
                <c:pt idx="7691">
                  <c:v>8.9016203703703708E-2</c:v>
                </c:pt>
                <c:pt idx="7692">
                  <c:v>8.9027777777777775E-2</c:v>
                </c:pt>
                <c:pt idx="7693">
                  <c:v>8.9039351851851856E-2</c:v>
                </c:pt>
                <c:pt idx="7694">
                  <c:v>8.9050925925925922E-2</c:v>
                </c:pt>
                <c:pt idx="7695">
                  <c:v>8.9062500000000003E-2</c:v>
                </c:pt>
                <c:pt idx="7696">
                  <c:v>8.9074074074074069E-2</c:v>
                </c:pt>
                <c:pt idx="7697">
                  <c:v>8.908564814814815E-2</c:v>
                </c:pt>
                <c:pt idx="7698">
                  <c:v>8.9097222222222217E-2</c:v>
                </c:pt>
                <c:pt idx="7699">
                  <c:v>8.9108796296296297E-2</c:v>
                </c:pt>
                <c:pt idx="7700">
                  <c:v>8.9120370370370364E-2</c:v>
                </c:pt>
                <c:pt idx="7701">
                  <c:v>8.9131944444444444E-2</c:v>
                </c:pt>
                <c:pt idx="7702">
                  <c:v>8.9143518518518525E-2</c:v>
                </c:pt>
                <c:pt idx="7703">
                  <c:v>8.9155092592592591E-2</c:v>
                </c:pt>
                <c:pt idx="7704">
                  <c:v>8.9166666666666672E-2</c:v>
                </c:pt>
                <c:pt idx="7705">
                  <c:v>8.9178240740740738E-2</c:v>
                </c:pt>
                <c:pt idx="7706">
                  <c:v>8.9189814814814819E-2</c:v>
                </c:pt>
                <c:pt idx="7707">
                  <c:v>8.9201388888888886E-2</c:v>
                </c:pt>
                <c:pt idx="7708">
                  <c:v>8.9212962962962966E-2</c:v>
                </c:pt>
                <c:pt idx="7709">
                  <c:v>8.9224537037037033E-2</c:v>
                </c:pt>
                <c:pt idx="7710">
                  <c:v>8.9236111111111113E-2</c:v>
                </c:pt>
                <c:pt idx="7711">
                  <c:v>8.924768518518518E-2</c:v>
                </c:pt>
                <c:pt idx="7712">
                  <c:v>8.925925925925926E-2</c:v>
                </c:pt>
                <c:pt idx="7713">
                  <c:v>8.9270833333333327E-2</c:v>
                </c:pt>
                <c:pt idx="7714">
                  <c:v>8.9282407407407408E-2</c:v>
                </c:pt>
                <c:pt idx="7715">
                  <c:v>8.9293981481481488E-2</c:v>
                </c:pt>
                <c:pt idx="7716">
                  <c:v>8.9305555555555555E-2</c:v>
                </c:pt>
                <c:pt idx="7717">
                  <c:v>8.9317129629629635E-2</c:v>
                </c:pt>
                <c:pt idx="7718">
                  <c:v>8.9328703703703702E-2</c:v>
                </c:pt>
                <c:pt idx="7719">
                  <c:v>8.9340277777777782E-2</c:v>
                </c:pt>
                <c:pt idx="7720">
                  <c:v>8.9351851851851849E-2</c:v>
                </c:pt>
                <c:pt idx="7721">
                  <c:v>8.9363425925925929E-2</c:v>
                </c:pt>
                <c:pt idx="7722">
                  <c:v>8.9374999999999996E-2</c:v>
                </c:pt>
                <c:pt idx="7723">
                  <c:v>8.9386574074074077E-2</c:v>
                </c:pt>
                <c:pt idx="7724">
                  <c:v>8.9398148148148143E-2</c:v>
                </c:pt>
                <c:pt idx="7725">
                  <c:v>8.9409722222222224E-2</c:v>
                </c:pt>
                <c:pt idx="7726">
                  <c:v>8.942129629629629E-2</c:v>
                </c:pt>
                <c:pt idx="7727">
                  <c:v>8.9432870370370371E-2</c:v>
                </c:pt>
                <c:pt idx="7728">
                  <c:v>8.9444444444444438E-2</c:v>
                </c:pt>
                <c:pt idx="7729">
                  <c:v>8.9456018518518518E-2</c:v>
                </c:pt>
                <c:pt idx="7730">
                  <c:v>8.9467592592592599E-2</c:v>
                </c:pt>
                <c:pt idx="7731">
                  <c:v>8.9479166666666665E-2</c:v>
                </c:pt>
                <c:pt idx="7732">
                  <c:v>8.9490740740740746E-2</c:v>
                </c:pt>
                <c:pt idx="7733">
                  <c:v>8.9502314814814812E-2</c:v>
                </c:pt>
                <c:pt idx="7734">
                  <c:v>8.9513888888888893E-2</c:v>
                </c:pt>
                <c:pt idx="7735">
                  <c:v>8.9525462962962959E-2</c:v>
                </c:pt>
                <c:pt idx="7736">
                  <c:v>8.953703703703704E-2</c:v>
                </c:pt>
                <c:pt idx="7737">
                  <c:v>8.9548611111111107E-2</c:v>
                </c:pt>
                <c:pt idx="7738">
                  <c:v>8.9560185185185187E-2</c:v>
                </c:pt>
                <c:pt idx="7739">
                  <c:v>8.9571759259259254E-2</c:v>
                </c:pt>
                <c:pt idx="7740">
                  <c:v>8.9583333333333334E-2</c:v>
                </c:pt>
                <c:pt idx="7741">
                  <c:v>8.9594907407407401E-2</c:v>
                </c:pt>
                <c:pt idx="7742">
                  <c:v>8.9606481481481481E-2</c:v>
                </c:pt>
                <c:pt idx="7743">
                  <c:v>8.9618055555555562E-2</c:v>
                </c:pt>
                <c:pt idx="7744">
                  <c:v>8.9629629629629629E-2</c:v>
                </c:pt>
                <c:pt idx="7745">
                  <c:v>8.9641203703703709E-2</c:v>
                </c:pt>
                <c:pt idx="7746">
                  <c:v>8.9652777777777776E-2</c:v>
                </c:pt>
                <c:pt idx="7747">
                  <c:v>8.9664351851851856E-2</c:v>
                </c:pt>
                <c:pt idx="7748">
                  <c:v>8.9675925925925923E-2</c:v>
                </c:pt>
                <c:pt idx="7749">
                  <c:v>8.9687500000000003E-2</c:v>
                </c:pt>
                <c:pt idx="7750">
                  <c:v>8.969907407407407E-2</c:v>
                </c:pt>
                <c:pt idx="7751">
                  <c:v>8.971064814814815E-2</c:v>
                </c:pt>
                <c:pt idx="7752">
                  <c:v>8.9722222222222217E-2</c:v>
                </c:pt>
                <c:pt idx="7753">
                  <c:v>8.9733796296296298E-2</c:v>
                </c:pt>
                <c:pt idx="7754">
                  <c:v>8.9745370370370364E-2</c:v>
                </c:pt>
                <c:pt idx="7755">
                  <c:v>8.9756944444444445E-2</c:v>
                </c:pt>
                <c:pt idx="7756">
                  <c:v>8.9768518518518525E-2</c:v>
                </c:pt>
                <c:pt idx="7757">
                  <c:v>8.9780092592592592E-2</c:v>
                </c:pt>
                <c:pt idx="7758">
                  <c:v>8.9791666666666672E-2</c:v>
                </c:pt>
                <c:pt idx="7759">
                  <c:v>8.9803240740740739E-2</c:v>
                </c:pt>
                <c:pt idx="7760">
                  <c:v>8.981481481481482E-2</c:v>
                </c:pt>
                <c:pt idx="7761">
                  <c:v>8.9826388888888886E-2</c:v>
                </c:pt>
                <c:pt idx="7762">
                  <c:v>8.9837962962962967E-2</c:v>
                </c:pt>
                <c:pt idx="7763">
                  <c:v>8.9849537037037033E-2</c:v>
                </c:pt>
                <c:pt idx="7764">
                  <c:v>8.9861111111111114E-2</c:v>
                </c:pt>
                <c:pt idx="7765">
                  <c:v>8.987268518518518E-2</c:v>
                </c:pt>
                <c:pt idx="7766">
                  <c:v>8.9884259259259261E-2</c:v>
                </c:pt>
                <c:pt idx="7767">
                  <c:v>8.9895833333333328E-2</c:v>
                </c:pt>
                <c:pt idx="7768">
                  <c:v>8.9907407407407408E-2</c:v>
                </c:pt>
                <c:pt idx="7769">
                  <c:v>8.9918981481481475E-2</c:v>
                </c:pt>
                <c:pt idx="7770">
                  <c:v>8.9930555555555555E-2</c:v>
                </c:pt>
                <c:pt idx="7771">
                  <c:v>8.9942129629629636E-2</c:v>
                </c:pt>
                <c:pt idx="7772">
                  <c:v>8.9953703703703702E-2</c:v>
                </c:pt>
                <c:pt idx="7773">
                  <c:v>8.9965277777777783E-2</c:v>
                </c:pt>
                <c:pt idx="7774">
                  <c:v>8.997685185185185E-2</c:v>
                </c:pt>
                <c:pt idx="7775">
                  <c:v>8.998842592592593E-2</c:v>
                </c:pt>
                <c:pt idx="7776">
                  <c:v>0.09</c:v>
                </c:pt>
                <c:pt idx="7777">
                  <c:v>9.0011574074074077E-2</c:v>
                </c:pt>
                <c:pt idx="7778">
                  <c:v>9.0023148148148144E-2</c:v>
                </c:pt>
                <c:pt idx="7779">
                  <c:v>9.0034722222222224E-2</c:v>
                </c:pt>
                <c:pt idx="7780">
                  <c:v>9.0046296296296291E-2</c:v>
                </c:pt>
                <c:pt idx="7781">
                  <c:v>9.0057870370370371E-2</c:v>
                </c:pt>
                <c:pt idx="7782">
                  <c:v>9.0069444444444438E-2</c:v>
                </c:pt>
                <c:pt idx="7783">
                  <c:v>9.0081018518518519E-2</c:v>
                </c:pt>
                <c:pt idx="7784">
                  <c:v>9.0092592592592599E-2</c:v>
                </c:pt>
                <c:pt idx="7785">
                  <c:v>9.0104166666666666E-2</c:v>
                </c:pt>
                <c:pt idx="7786">
                  <c:v>9.0115740740740746E-2</c:v>
                </c:pt>
                <c:pt idx="7787">
                  <c:v>9.0127314814814813E-2</c:v>
                </c:pt>
                <c:pt idx="7788">
                  <c:v>9.0138888888888893E-2</c:v>
                </c:pt>
                <c:pt idx="7789">
                  <c:v>9.015046296296296E-2</c:v>
                </c:pt>
                <c:pt idx="7790">
                  <c:v>9.0162037037037041E-2</c:v>
                </c:pt>
                <c:pt idx="7791">
                  <c:v>9.0173611111111107E-2</c:v>
                </c:pt>
                <c:pt idx="7792">
                  <c:v>9.0185185185185188E-2</c:v>
                </c:pt>
                <c:pt idx="7793">
                  <c:v>9.0196759259259254E-2</c:v>
                </c:pt>
                <c:pt idx="7794">
                  <c:v>9.0208333333333335E-2</c:v>
                </c:pt>
                <c:pt idx="7795">
                  <c:v>9.0219907407407401E-2</c:v>
                </c:pt>
                <c:pt idx="7796">
                  <c:v>9.0231481481481482E-2</c:v>
                </c:pt>
                <c:pt idx="7797">
                  <c:v>9.0243055555555562E-2</c:v>
                </c:pt>
                <c:pt idx="7798">
                  <c:v>9.0254629629629629E-2</c:v>
                </c:pt>
                <c:pt idx="7799">
                  <c:v>9.026620370370371E-2</c:v>
                </c:pt>
                <c:pt idx="7800">
                  <c:v>9.0277777777777776E-2</c:v>
                </c:pt>
                <c:pt idx="7801">
                  <c:v>9.0289351851851857E-2</c:v>
                </c:pt>
                <c:pt idx="7802">
                  <c:v>9.0300925925925923E-2</c:v>
                </c:pt>
                <c:pt idx="7803">
                  <c:v>9.0312500000000004E-2</c:v>
                </c:pt>
                <c:pt idx="7804">
                  <c:v>9.0324074074074071E-2</c:v>
                </c:pt>
                <c:pt idx="7805">
                  <c:v>9.0335648148148151E-2</c:v>
                </c:pt>
                <c:pt idx="7806">
                  <c:v>9.0347222222222218E-2</c:v>
                </c:pt>
                <c:pt idx="7807">
                  <c:v>9.0358796296296298E-2</c:v>
                </c:pt>
                <c:pt idx="7808">
                  <c:v>9.0370370370370365E-2</c:v>
                </c:pt>
                <c:pt idx="7809">
                  <c:v>9.0381944444444445E-2</c:v>
                </c:pt>
                <c:pt idx="7810">
                  <c:v>9.0393518518518512E-2</c:v>
                </c:pt>
                <c:pt idx="7811">
                  <c:v>9.0405092592592592E-2</c:v>
                </c:pt>
                <c:pt idx="7812">
                  <c:v>9.0416666666666673E-2</c:v>
                </c:pt>
                <c:pt idx="7813">
                  <c:v>9.042824074074074E-2</c:v>
                </c:pt>
                <c:pt idx="7814">
                  <c:v>9.043981481481482E-2</c:v>
                </c:pt>
                <c:pt idx="7815">
                  <c:v>9.0451388888888887E-2</c:v>
                </c:pt>
                <c:pt idx="7816">
                  <c:v>9.0462962962962967E-2</c:v>
                </c:pt>
                <c:pt idx="7817">
                  <c:v>9.0474537037037034E-2</c:v>
                </c:pt>
                <c:pt idx="7818">
                  <c:v>9.0486111111111114E-2</c:v>
                </c:pt>
                <c:pt idx="7819">
                  <c:v>9.0497685185185181E-2</c:v>
                </c:pt>
                <c:pt idx="7820">
                  <c:v>9.0509259259259262E-2</c:v>
                </c:pt>
                <c:pt idx="7821">
                  <c:v>9.0520833333333328E-2</c:v>
                </c:pt>
                <c:pt idx="7822">
                  <c:v>9.0532407407407409E-2</c:v>
                </c:pt>
                <c:pt idx="7823">
                  <c:v>9.0543981481481475E-2</c:v>
                </c:pt>
                <c:pt idx="7824">
                  <c:v>9.0555555555555556E-2</c:v>
                </c:pt>
                <c:pt idx="7825">
                  <c:v>9.0567129629629636E-2</c:v>
                </c:pt>
                <c:pt idx="7826">
                  <c:v>9.0578703703703703E-2</c:v>
                </c:pt>
                <c:pt idx="7827">
                  <c:v>9.0590277777777783E-2</c:v>
                </c:pt>
                <c:pt idx="7828">
                  <c:v>9.060185185185185E-2</c:v>
                </c:pt>
                <c:pt idx="7829">
                  <c:v>9.0613425925925931E-2</c:v>
                </c:pt>
                <c:pt idx="7830">
                  <c:v>9.0624999999999997E-2</c:v>
                </c:pt>
                <c:pt idx="7831">
                  <c:v>9.0636574074074078E-2</c:v>
                </c:pt>
                <c:pt idx="7832">
                  <c:v>9.0648148148148144E-2</c:v>
                </c:pt>
                <c:pt idx="7833">
                  <c:v>9.0659722222222225E-2</c:v>
                </c:pt>
                <c:pt idx="7834">
                  <c:v>9.0671296296296292E-2</c:v>
                </c:pt>
                <c:pt idx="7835">
                  <c:v>9.0682870370370372E-2</c:v>
                </c:pt>
                <c:pt idx="7836">
                  <c:v>9.0694444444444439E-2</c:v>
                </c:pt>
                <c:pt idx="7837">
                  <c:v>9.0706018518518519E-2</c:v>
                </c:pt>
                <c:pt idx="7838">
                  <c:v>9.0717592592592586E-2</c:v>
                </c:pt>
                <c:pt idx="7839">
                  <c:v>9.0729166666666666E-2</c:v>
                </c:pt>
                <c:pt idx="7840">
                  <c:v>9.0740740740740747E-2</c:v>
                </c:pt>
                <c:pt idx="7841">
                  <c:v>9.0752314814814813E-2</c:v>
                </c:pt>
                <c:pt idx="7842">
                  <c:v>9.0763888888888894E-2</c:v>
                </c:pt>
                <c:pt idx="7843">
                  <c:v>9.0775462962962961E-2</c:v>
                </c:pt>
                <c:pt idx="7844">
                  <c:v>9.0787037037037041E-2</c:v>
                </c:pt>
                <c:pt idx="7845">
                  <c:v>9.0798611111111108E-2</c:v>
                </c:pt>
                <c:pt idx="7846">
                  <c:v>9.0810185185185188E-2</c:v>
                </c:pt>
                <c:pt idx="7847">
                  <c:v>9.0821759259259255E-2</c:v>
                </c:pt>
                <c:pt idx="7848">
                  <c:v>9.0833333333333335E-2</c:v>
                </c:pt>
                <c:pt idx="7849">
                  <c:v>9.0844907407407402E-2</c:v>
                </c:pt>
                <c:pt idx="7850">
                  <c:v>9.0856481481481483E-2</c:v>
                </c:pt>
                <c:pt idx="7851">
                  <c:v>9.0868055555555549E-2</c:v>
                </c:pt>
                <c:pt idx="7852">
                  <c:v>9.087962962962963E-2</c:v>
                </c:pt>
                <c:pt idx="7853">
                  <c:v>9.089120370370371E-2</c:v>
                </c:pt>
                <c:pt idx="7854">
                  <c:v>9.0902777777777777E-2</c:v>
                </c:pt>
                <c:pt idx="7855">
                  <c:v>9.0914351851851857E-2</c:v>
                </c:pt>
                <c:pt idx="7856">
                  <c:v>9.0925925925925924E-2</c:v>
                </c:pt>
                <c:pt idx="7857">
                  <c:v>9.0937500000000004E-2</c:v>
                </c:pt>
                <c:pt idx="7858">
                  <c:v>9.0949074074074071E-2</c:v>
                </c:pt>
                <c:pt idx="7859">
                  <c:v>9.0960648148148152E-2</c:v>
                </c:pt>
                <c:pt idx="7860">
                  <c:v>9.0972222222222218E-2</c:v>
                </c:pt>
                <c:pt idx="7861">
                  <c:v>9.0983796296296299E-2</c:v>
                </c:pt>
                <c:pt idx="7862">
                  <c:v>9.0995370370370365E-2</c:v>
                </c:pt>
                <c:pt idx="7863">
                  <c:v>9.1006944444444446E-2</c:v>
                </c:pt>
                <c:pt idx="7864">
                  <c:v>9.1018518518518512E-2</c:v>
                </c:pt>
                <c:pt idx="7865">
                  <c:v>9.1030092592592593E-2</c:v>
                </c:pt>
                <c:pt idx="7866">
                  <c:v>9.1041666666666674E-2</c:v>
                </c:pt>
                <c:pt idx="7867">
                  <c:v>9.105324074074074E-2</c:v>
                </c:pt>
                <c:pt idx="7868">
                  <c:v>9.1064814814814821E-2</c:v>
                </c:pt>
                <c:pt idx="7869">
                  <c:v>9.1076388888888887E-2</c:v>
                </c:pt>
                <c:pt idx="7870">
                  <c:v>9.1087962962962968E-2</c:v>
                </c:pt>
                <c:pt idx="7871">
                  <c:v>9.1099537037037034E-2</c:v>
                </c:pt>
                <c:pt idx="7872">
                  <c:v>9.1111111111111115E-2</c:v>
                </c:pt>
                <c:pt idx="7873">
                  <c:v>9.1122685185185182E-2</c:v>
                </c:pt>
                <c:pt idx="7874">
                  <c:v>9.1134259259259262E-2</c:v>
                </c:pt>
                <c:pt idx="7875">
                  <c:v>9.1145833333333329E-2</c:v>
                </c:pt>
                <c:pt idx="7876">
                  <c:v>9.1157407407407409E-2</c:v>
                </c:pt>
                <c:pt idx="7877">
                  <c:v>9.1168981481481476E-2</c:v>
                </c:pt>
                <c:pt idx="7878">
                  <c:v>9.1180555555555556E-2</c:v>
                </c:pt>
                <c:pt idx="7879">
                  <c:v>9.1192129629629623E-2</c:v>
                </c:pt>
                <c:pt idx="7880">
                  <c:v>9.1203703703703703E-2</c:v>
                </c:pt>
                <c:pt idx="7881">
                  <c:v>9.1215277777777784E-2</c:v>
                </c:pt>
                <c:pt idx="7882">
                  <c:v>9.1226851851851851E-2</c:v>
                </c:pt>
                <c:pt idx="7883">
                  <c:v>9.1238425925925931E-2</c:v>
                </c:pt>
                <c:pt idx="7884">
                  <c:v>9.1249999999999998E-2</c:v>
                </c:pt>
                <c:pt idx="7885">
                  <c:v>9.1261574074074078E-2</c:v>
                </c:pt>
                <c:pt idx="7886">
                  <c:v>9.1273148148148145E-2</c:v>
                </c:pt>
                <c:pt idx="7887">
                  <c:v>9.1284722222222225E-2</c:v>
                </c:pt>
                <c:pt idx="7888">
                  <c:v>9.1296296296296292E-2</c:v>
                </c:pt>
                <c:pt idx="7889">
                  <c:v>9.1307870370370373E-2</c:v>
                </c:pt>
                <c:pt idx="7890">
                  <c:v>9.1319444444444439E-2</c:v>
                </c:pt>
                <c:pt idx="7891">
                  <c:v>9.133101851851852E-2</c:v>
                </c:pt>
                <c:pt idx="7892">
                  <c:v>9.1342592592592586E-2</c:v>
                </c:pt>
                <c:pt idx="7893">
                  <c:v>9.1354166666666667E-2</c:v>
                </c:pt>
                <c:pt idx="7894">
                  <c:v>9.1365740740740747E-2</c:v>
                </c:pt>
                <c:pt idx="7895">
                  <c:v>9.1377314814814814E-2</c:v>
                </c:pt>
                <c:pt idx="7896">
                  <c:v>9.1388888888888895E-2</c:v>
                </c:pt>
                <c:pt idx="7897">
                  <c:v>9.1400462962962961E-2</c:v>
                </c:pt>
                <c:pt idx="7898">
                  <c:v>9.1412037037037042E-2</c:v>
                </c:pt>
                <c:pt idx="7899">
                  <c:v>9.1423611111111108E-2</c:v>
                </c:pt>
                <c:pt idx="7900">
                  <c:v>9.1435185185185189E-2</c:v>
                </c:pt>
                <c:pt idx="7901">
                  <c:v>9.1446759259259255E-2</c:v>
                </c:pt>
                <c:pt idx="7902">
                  <c:v>9.1458333333333336E-2</c:v>
                </c:pt>
                <c:pt idx="7903">
                  <c:v>9.1469907407407403E-2</c:v>
                </c:pt>
                <c:pt idx="7904">
                  <c:v>9.1481481481481483E-2</c:v>
                </c:pt>
                <c:pt idx="7905">
                  <c:v>9.149305555555555E-2</c:v>
                </c:pt>
                <c:pt idx="7906">
                  <c:v>9.150462962962963E-2</c:v>
                </c:pt>
                <c:pt idx="7907">
                  <c:v>9.1516203703703697E-2</c:v>
                </c:pt>
                <c:pt idx="7908">
                  <c:v>9.1527777777777777E-2</c:v>
                </c:pt>
                <c:pt idx="7909">
                  <c:v>9.1539351851851858E-2</c:v>
                </c:pt>
                <c:pt idx="7910">
                  <c:v>9.1550925925925924E-2</c:v>
                </c:pt>
                <c:pt idx="7911">
                  <c:v>9.1562500000000005E-2</c:v>
                </c:pt>
                <c:pt idx="7912">
                  <c:v>9.1574074074074072E-2</c:v>
                </c:pt>
                <c:pt idx="7913">
                  <c:v>9.1585648148148152E-2</c:v>
                </c:pt>
                <c:pt idx="7914">
                  <c:v>9.1597222222222219E-2</c:v>
                </c:pt>
                <c:pt idx="7915">
                  <c:v>9.1608796296296299E-2</c:v>
                </c:pt>
                <c:pt idx="7916">
                  <c:v>9.1620370370370366E-2</c:v>
                </c:pt>
                <c:pt idx="7917">
                  <c:v>9.1631944444444446E-2</c:v>
                </c:pt>
                <c:pt idx="7918">
                  <c:v>9.1643518518518513E-2</c:v>
                </c:pt>
                <c:pt idx="7919">
                  <c:v>9.1655092592592594E-2</c:v>
                </c:pt>
                <c:pt idx="7920">
                  <c:v>9.166666666666666E-2</c:v>
                </c:pt>
                <c:pt idx="7921">
                  <c:v>9.1678240740740741E-2</c:v>
                </c:pt>
                <c:pt idx="7922">
                  <c:v>9.1689814814814821E-2</c:v>
                </c:pt>
                <c:pt idx="7923">
                  <c:v>9.1701388888888888E-2</c:v>
                </c:pt>
                <c:pt idx="7924">
                  <c:v>9.1712962962962968E-2</c:v>
                </c:pt>
                <c:pt idx="7925">
                  <c:v>9.1724537037037035E-2</c:v>
                </c:pt>
                <c:pt idx="7926">
                  <c:v>9.1736111111111115E-2</c:v>
                </c:pt>
                <c:pt idx="7927">
                  <c:v>9.1747685185185182E-2</c:v>
                </c:pt>
                <c:pt idx="7928">
                  <c:v>9.1759259259259263E-2</c:v>
                </c:pt>
                <c:pt idx="7929">
                  <c:v>9.1770833333333329E-2</c:v>
                </c:pt>
                <c:pt idx="7930">
                  <c:v>9.178240740740741E-2</c:v>
                </c:pt>
                <c:pt idx="7931">
                  <c:v>9.1793981481481476E-2</c:v>
                </c:pt>
                <c:pt idx="7932">
                  <c:v>9.1805555555555557E-2</c:v>
                </c:pt>
                <c:pt idx="7933">
                  <c:v>9.1817129629629624E-2</c:v>
                </c:pt>
                <c:pt idx="7934">
                  <c:v>9.1828703703703704E-2</c:v>
                </c:pt>
                <c:pt idx="7935">
                  <c:v>9.1840277777777785E-2</c:v>
                </c:pt>
                <c:pt idx="7936">
                  <c:v>9.1851851851851851E-2</c:v>
                </c:pt>
                <c:pt idx="7937">
                  <c:v>9.1863425925925932E-2</c:v>
                </c:pt>
                <c:pt idx="7938">
                  <c:v>9.1874999999999998E-2</c:v>
                </c:pt>
                <c:pt idx="7939">
                  <c:v>9.1886574074074079E-2</c:v>
                </c:pt>
                <c:pt idx="7940">
                  <c:v>9.1898148148148145E-2</c:v>
                </c:pt>
                <c:pt idx="7941">
                  <c:v>9.1909722222222226E-2</c:v>
                </c:pt>
                <c:pt idx="7942">
                  <c:v>9.1921296296296293E-2</c:v>
                </c:pt>
                <c:pt idx="7943">
                  <c:v>9.1932870370370373E-2</c:v>
                </c:pt>
                <c:pt idx="7944">
                  <c:v>9.194444444444444E-2</c:v>
                </c:pt>
                <c:pt idx="7945">
                  <c:v>9.195601851851852E-2</c:v>
                </c:pt>
                <c:pt idx="7946">
                  <c:v>9.1967592592592587E-2</c:v>
                </c:pt>
                <c:pt idx="7947">
                  <c:v>9.1979166666666667E-2</c:v>
                </c:pt>
                <c:pt idx="7948">
                  <c:v>9.1990740740740734E-2</c:v>
                </c:pt>
                <c:pt idx="7949">
                  <c:v>9.2002314814814815E-2</c:v>
                </c:pt>
                <c:pt idx="7950">
                  <c:v>9.2013888888888895E-2</c:v>
                </c:pt>
                <c:pt idx="7951">
                  <c:v>9.2025462962962962E-2</c:v>
                </c:pt>
                <c:pt idx="7952">
                  <c:v>9.2037037037037042E-2</c:v>
                </c:pt>
                <c:pt idx="7953">
                  <c:v>9.2048611111111109E-2</c:v>
                </c:pt>
                <c:pt idx="7954">
                  <c:v>9.2060185185185189E-2</c:v>
                </c:pt>
                <c:pt idx="7955">
                  <c:v>9.2071759259259256E-2</c:v>
                </c:pt>
                <c:pt idx="7956">
                  <c:v>9.2083333333333336E-2</c:v>
                </c:pt>
                <c:pt idx="7957">
                  <c:v>9.2094907407407403E-2</c:v>
                </c:pt>
                <c:pt idx="7958">
                  <c:v>9.2106481481481484E-2</c:v>
                </c:pt>
                <c:pt idx="7959">
                  <c:v>9.211805555555555E-2</c:v>
                </c:pt>
                <c:pt idx="7960">
                  <c:v>9.2129629629629631E-2</c:v>
                </c:pt>
                <c:pt idx="7961">
                  <c:v>9.2141203703703697E-2</c:v>
                </c:pt>
                <c:pt idx="7962">
                  <c:v>9.2152777777777778E-2</c:v>
                </c:pt>
                <c:pt idx="7963">
                  <c:v>9.2164351851851858E-2</c:v>
                </c:pt>
                <c:pt idx="7964">
                  <c:v>9.2175925925925925E-2</c:v>
                </c:pt>
                <c:pt idx="7965">
                  <c:v>9.2187500000000006E-2</c:v>
                </c:pt>
                <c:pt idx="7966">
                  <c:v>9.2199074074074072E-2</c:v>
                </c:pt>
                <c:pt idx="7967">
                  <c:v>9.2210648148148153E-2</c:v>
                </c:pt>
                <c:pt idx="7968">
                  <c:v>9.2222222222222219E-2</c:v>
                </c:pt>
                <c:pt idx="7969">
                  <c:v>9.22337962962963E-2</c:v>
                </c:pt>
                <c:pt idx="7970">
                  <c:v>9.2245370370370366E-2</c:v>
                </c:pt>
                <c:pt idx="7971">
                  <c:v>9.2256944444444447E-2</c:v>
                </c:pt>
                <c:pt idx="7972">
                  <c:v>9.2268518518518514E-2</c:v>
                </c:pt>
                <c:pt idx="7973">
                  <c:v>9.2280092592592594E-2</c:v>
                </c:pt>
                <c:pt idx="7974">
                  <c:v>9.2291666666666661E-2</c:v>
                </c:pt>
                <c:pt idx="7975">
                  <c:v>9.2303240740740741E-2</c:v>
                </c:pt>
                <c:pt idx="7976">
                  <c:v>9.2314814814814808E-2</c:v>
                </c:pt>
                <c:pt idx="7977">
                  <c:v>9.2326388888888888E-2</c:v>
                </c:pt>
                <c:pt idx="7978">
                  <c:v>9.2337962962962969E-2</c:v>
                </c:pt>
                <c:pt idx="7979">
                  <c:v>9.2349537037037036E-2</c:v>
                </c:pt>
                <c:pt idx="7980">
                  <c:v>9.2361111111111116E-2</c:v>
                </c:pt>
                <c:pt idx="7981">
                  <c:v>9.2372685185185183E-2</c:v>
                </c:pt>
                <c:pt idx="7982">
                  <c:v>9.2384259259259263E-2</c:v>
                </c:pt>
                <c:pt idx="7983">
                  <c:v>9.239583333333333E-2</c:v>
                </c:pt>
                <c:pt idx="7984">
                  <c:v>9.240740740740741E-2</c:v>
                </c:pt>
                <c:pt idx="7985">
                  <c:v>9.2418981481481477E-2</c:v>
                </c:pt>
                <c:pt idx="7986">
                  <c:v>9.2430555555555557E-2</c:v>
                </c:pt>
                <c:pt idx="7987">
                  <c:v>9.2442129629629624E-2</c:v>
                </c:pt>
                <c:pt idx="7988">
                  <c:v>9.2453703703703705E-2</c:v>
                </c:pt>
                <c:pt idx="7989">
                  <c:v>9.2465277777777771E-2</c:v>
                </c:pt>
                <c:pt idx="7990">
                  <c:v>9.2476851851851852E-2</c:v>
                </c:pt>
                <c:pt idx="7991">
                  <c:v>9.2488425925925932E-2</c:v>
                </c:pt>
                <c:pt idx="7992">
                  <c:v>9.2499999999999999E-2</c:v>
                </c:pt>
                <c:pt idx="7993">
                  <c:v>9.2511574074074079E-2</c:v>
                </c:pt>
                <c:pt idx="7994">
                  <c:v>9.2523148148148146E-2</c:v>
                </c:pt>
                <c:pt idx="7995">
                  <c:v>9.2534722222222227E-2</c:v>
                </c:pt>
                <c:pt idx="7996">
                  <c:v>9.2546296296296293E-2</c:v>
                </c:pt>
                <c:pt idx="7997">
                  <c:v>9.2557870370370374E-2</c:v>
                </c:pt>
                <c:pt idx="7998">
                  <c:v>9.256944444444444E-2</c:v>
                </c:pt>
                <c:pt idx="7999">
                  <c:v>9.2581018518518521E-2</c:v>
                </c:pt>
                <c:pt idx="8000">
                  <c:v>9.2592592592592587E-2</c:v>
                </c:pt>
                <c:pt idx="8001">
                  <c:v>9.2604166666666668E-2</c:v>
                </c:pt>
                <c:pt idx="8002">
                  <c:v>9.2615740740740735E-2</c:v>
                </c:pt>
                <c:pt idx="8003">
                  <c:v>9.2627314814814815E-2</c:v>
                </c:pt>
                <c:pt idx="8004">
                  <c:v>9.2638888888888896E-2</c:v>
                </c:pt>
                <c:pt idx="8005">
                  <c:v>9.2650462962962962E-2</c:v>
                </c:pt>
                <c:pt idx="8006">
                  <c:v>9.2662037037037043E-2</c:v>
                </c:pt>
                <c:pt idx="8007">
                  <c:v>9.2673611111111109E-2</c:v>
                </c:pt>
                <c:pt idx="8008">
                  <c:v>9.268518518518519E-2</c:v>
                </c:pt>
                <c:pt idx="8009">
                  <c:v>9.2696759259259257E-2</c:v>
                </c:pt>
                <c:pt idx="8010">
                  <c:v>9.2708333333333337E-2</c:v>
                </c:pt>
                <c:pt idx="8011">
                  <c:v>9.2719907407407404E-2</c:v>
                </c:pt>
                <c:pt idx="8012">
                  <c:v>9.2731481481481484E-2</c:v>
                </c:pt>
                <c:pt idx="8013">
                  <c:v>9.2743055555555551E-2</c:v>
                </c:pt>
                <c:pt idx="8014">
                  <c:v>9.2754629629629631E-2</c:v>
                </c:pt>
                <c:pt idx="8015">
                  <c:v>9.2766203703703698E-2</c:v>
                </c:pt>
                <c:pt idx="8016">
                  <c:v>9.2777777777777778E-2</c:v>
                </c:pt>
                <c:pt idx="8017">
                  <c:v>9.2789351851851845E-2</c:v>
                </c:pt>
                <c:pt idx="8018">
                  <c:v>9.2800925925925926E-2</c:v>
                </c:pt>
                <c:pt idx="8019">
                  <c:v>9.2812500000000006E-2</c:v>
                </c:pt>
                <c:pt idx="8020">
                  <c:v>9.2824074074074073E-2</c:v>
                </c:pt>
                <c:pt idx="8021">
                  <c:v>9.2835648148148153E-2</c:v>
                </c:pt>
                <c:pt idx="8022">
                  <c:v>9.284722222222222E-2</c:v>
                </c:pt>
                <c:pt idx="8023">
                  <c:v>9.28587962962963E-2</c:v>
                </c:pt>
                <c:pt idx="8024">
                  <c:v>9.2870370370370367E-2</c:v>
                </c:pt>
                <c:pt idx="8025">
                  <c:v>9.2881944444444448E-2</c:v>
                </c:pt>
                <c:pt idx="8026">
                  <c:v>9.2893518518518514E-2</c:v>
                </c:pt>
                <c:pt idx="8027">
                  <c:v>9.2905092592592595E-2</c:v>
                </c:pt>
                <c:pt idx="8028">
                  <c:v>9.2916666666666661E-2</c:v>
                </c:pt>
                <c:pt idx="8029">
                  <c:v>9.2928240740740742E-2</c:v>
                </c:pt>
                <c:pt idx="8030">
                  <c:v>9.2939814814814808E-2</c:v>
                </c:pt>
                <c:pt idx="8031">
                  <c:v>9.2951388888888889E-2</c:v>
                </c:pt>
                <c:pt idx="8032">
                  <c:v>9.2962962962962969E-2</c:v>
                </c:pt>
                <c:pt idx="8033">
                  <c:v>9.2974537037037036E-2</c:v>
                </c:pt>
                <c:pt idx="8034">
                  <c:v>9.2986111111111117E-2</c:v>
                </c:pt>
                <c:pt idx="8035">
                  <c:v>9.2997685185185183E-2</c:v>
                </c:pt>
                <c:pt idx="8036">
                  <c:v>9.3009259259259264E-2</c:v>
                </c:pt>
                <c:pt idx="8037">
                  <c:v>9.302083333333333E-2</c:v>
                </c:pt>
                <c:pt idx="8038">
                  <c:v>9.3032407407407411E-2</c:v>
                </c:pt>
                <c:pt idx="8039">
                  <c:v>9.3043981481481478E-2</c:v>
                </c:pt>
                <c:pt idx="8040">
                  <c:v>9.3055555555555558E-2</c:v>
                </c:pt>
                <c:pt idx="8041">
                  <c:v>9.3067129629629625E-2</c:v>
                </c:pt>
                <c:pt idx="8042">
                  <c:v>9.3078703703703705E-2</c:v>
                </c:pt>
                <c:pt idx="8043">
                  <c:v>9.3090277777777772E-2</c:v>
                </c:pt>
                <c:pt idx="8044">
                  <c:v>9.3101851851851852E-2</c:v>
                </c:pt>
                <c:pt idx="8045">
                  <c:v>9.3113425925925933E-2</c:v>
                </c:pt>
                <c:pt idx="8046">
                  <c:v>9.3124999999999999E-2</c:v>
                </c:pt>
                <c:pt idx="8047">
                  <c:v>9.313657407407408E-2</c:v>
                </c:pt>
                <c:pt idx="8048">
                  <c:v>9.3148148148148147E-2</c:v>
                </c:pt>
                <c:pt idx="8049">
                  <c:v>9.3159722222222227E-2</c:v>
                </c:pt>
                <c:pt idx="8050">
                  <c:v>9.3171296296296294E-2</c:v>
                </c:pt>
                <c:pt idx="8051">
                  <c:v>9.3182870370370374E-2</c:v>
                </c:pt>
                <c:pt idx="8052">
                  <c:v>9.3194444444444441E-2</c:v>
                </c:pt>
                <c:pt idx="8053">
                  <c:v>9.3206018518518521E-2</c:v>
                </c:pt>
                <c:pt idx="8054">
                  <c:v>9.3217592592592588E-2</c:v>
                </c:pt>
                <c:pt idx="8055">
                  <c:v>9.3229166666666669E-2</c:v>
                </c:pt>
                <c:pt idx="8056">
                  <c:v>9.3240740740740735E-2</c:v>
                </c:pt>
                <c:pt idx="8057">
                  <c:v>9.3252314814814816E-2</c:v>
                </c:pt>
                <c:pt idx="8058">
                  <c:v>9.3263888888888882E-2</c:v>
                </c:pt>
                <c:pt idx="8059">
                  <c:v>9.3275462962962963E-2</c:v>
                </c:pt>
                <c:pt idx="8060">
                  <c:v>9.3287037037037043E-2</c:v>
                </c:pt>
                <c:pt idx="8061">
                  <c:v>9.329861111111111E-2</c:v>
                </c:pt>
                <c:pt idx="8062">
                  <c:v>9.331018518518519E-2</c:v>
                </c:pt>
                <c:pt idx="8063">
                  <c:v>9.3321759259259257E-2</c:v>
                </c:pt>
                <c:pt idx="8064">
                  <c:v>9.3333333333333338E-2</c:v>
                </c:pt>
                <c:pt idx="8065">
                  <c:v>9.3344907407407404E-2</c:v>
                </c:pt>
                <c:pt idx="8066">
                  <c:v>9.3356481481481485E-2</c:v>
                </c:pt>
                <c:pt idx="8067">
                  <c:v>9.3368055555555551E-2</c:v>
                </c:pt>
                <c:pt idx="8068">
                  <c:v>9.3379629629629632E-2</c:v>
                </c:pt>
                <c:pt idx="8069">
                  <c:v>9.3391203703703699E-2</c:v>
                </c:pt>
                <c:pt idx="8070">
                  <c:v>9.3402777777777779E-2</c:v>
                </c:pt>
                <c:pt idx="8071">
                  <c:v>9.3414351851851846E-2</c:v>
                </c:pt>
                <c:pt idx="8072">
                  <c:v>9.3425925925925926E-2</c:v>
                </c:pt>
                <c:pt idx="8073">
                  <c:v>9.3437500000000007E-2</c:v>
                </c:pt>
                <c:pt idx="8074">
                  <c:v>9.3449074074074073E-2</c:v>
                </c:pt>
                <c:pt idx="8075">
                  <c:v>9.3460648148148154E-2</c:v>
                </c:pt>
                <c:pt idx="8076">
                  <c:v>9.347222222222222E-2</c:v>
                </c:pt>
                <c:pt idx="8077">
                  <c:v>9.3483796296296301E-2</c:v>
                </c:pt>
                <c:pt idx="8078">
                  <c:v>9.3495370370370368E-2</c:v>
                </c:pt>
                <c:pt idx="8079">
                  <c:v>9.3506944444444448E-2</c:v>
                </c:pt>
                <c:pt idx="8080">
                  <c:v>9.3518518518518515E-2</c:v>
                </c:pt>
                <c:pt idx="8081">
                  <c:v>9.3530092592592595E-2</c:v>
                </c:pt>
                <c:pt idx="8082">
                  <c:v>9.3541666666666662E-2</c:v>
                </c:pt>
                <c:pt idx="8083">
                  <c:v>9.3553240740740742E-2</c:v>
                </c:pt>
                <c:pt idx="8084">
                  <c:v>9.3564814814814809E-2</c:v>
                </c:pt>
                <c:pt idx="8085">
                  <c:v>9.357638888888889E-2</c:v>
                </c:pt>
                <c:pt idx="8086">
                  <c:v>9.3587962962962956E-2</c:v>
                </c:pt>
                <c:pt idx="8087">
                  <c:v>9.3599537037037037E-2</c:v>
                </c:pt>
                <c:pt idx="8088">
                  <c:v>9.3611111111111117E-2</c:v>
                </c:pt>
                <c:pt idx="8089">
                  <c:v>9.3622685185185184E-2</c:v>
                </c:pt>
                <c:pt idx="8090">
                  <c:v>9.3634259259259264E-2</c:v>
                </c:pt>
                <c:pt idx="8091">
                  <c:v>9.3645833333333331E-2</c:v>
                </c:pt>
                <c:pt idx="8092">
                  <c:v>9.3657407407407411E-2</c:v>
                </c:pt>
                <c:pt idx="8093">
                  <c:v>9.3668981481481478E-2</c:v>
                </c:pt>
                <c:pt idx="8094">
                  <c:v>9.3680555555555559E-2</c:v>
                </c:pt>
                <c:pt idx="8095">
                  <c:v>9.3692129629629625E-2</c:v>
                </c:pt>
                <c:pt idx="8096">
                  <c:v>9.3703703703703706E-2</c:v>
                </c:pt>
                <c:pt idx="8097">
                  <c:v>9.3715277777777772E-2</c:v>
                </c:pt>
                <c:pt idx="8098">
                  <c:v>9.3726851851851853E-2</c:v>
                </c:pt>
                <c:pt idx="8099">
                  <c:v>9.3738425925925919E-2</c:v>
                </c:pt>
                <c:pt idx="8100">
                  <c:v>9.375E-2</c:v>
                </c:pt>
                <c:pt idx="8101">
                  <c:v>9.3761574074074081E-2</c:v>
                </c:pt>
                <c:pt idx="8102">
                  <c:v>9.3773148148148147E-2</c:v>
                </c:pt>
                <c:pt idx="8103">
                  <c:v>9.3784722222222228E-2</c:v>
                </c:pt>
                <c:pt idx="8104">
                  <c:v>9.3796296296296294E-2</c:v>
                </c:pt>
                <c:pt idx="8105">
                  <c:v>9.3807870370370375E-2</c:v>
                </c:pt>
                <c:pt idx="8106">
                  <c:v>9.3819444444444441E-2</c:v>
                </c:pt>
                <c:pt idx="8107">
                  <c:v>9.3831018518518522E-2</c:v>
                </c:pt>
                <c:pt idx="8108">
                  <c:v>9.3842592592592589E-2</c:v>
                </c:pt>
                <c:pt idx="8109">
                  <c:v>9.3854166666666669E-2</c:v>
                </c:pt>
                <c:pt idx="8110">
                  <c:v>9.3865740740740736E-2</c:v>
                </c:pt>
                <c:pt idx="8111">
                  <c:v>9.3877314814814816E-2</c:v>
                </c:pt>
                <c:pt idx="8112">
                  <c:v>9.3888888888888883E-2</c:v>
                </c:pt>
                <c:pt idx="8113">
                  <c:v>9.3900462962962963E-2</c:v>
                </c:pt>
                <c:pt idx="8114">
                  <c:v>9.3912037037037044E-2</c:v>
                </c:pt>
                <c:pt idx="8115">
                  <c:v>9.392361111111111E-2</c:v>
                </c:pt>
                <c:pt idx="8116">
                  <c:v>9.3935185185185191E-2</c:v>
                </c:pt>
                <c:pt idx="8117">
                  <c:v>9.3946759259259258E-2</c:v>
                </c:pt>
                <c:pt idx="8118">
                  <c:v>9.3958333333333338E-2</c:v>
                </c:pt>
                <c:pt idx="8119">
                  <c:v>9.3969907407407405E-2</c:v>
                </c:pt>
                <c:pt idx="8120">
                  <c:v>9.3981481481481485E-2</c:v>
                </c:pt>
                <c:pt idx="8121">
                  <c:v>9.3993055555555552E-2</c:v>
                </c:pt>
                <c:pt idx="8122">
                  <c:v>9.4004629629629632E-2</c:v>
                </c:pt>
                <c:pt idx="8123">
                  <c:v>9.4016203703703699E-2</c:v>
                </c:pt>
                <c:pt idx="8124">
                  <c:v>9.402777777777778E-2</c:v>
                </c:pt>
                <c:pt idx="8125">
                  <c:v>9.4039351851851846E-2</c:v>
                </c:pt>
                <c:pt idx="8126">
                  <c:v>9.4050925925925927E-2</c:v>
                </c:pt>
                <c:pt idx="8127">
                  <c:v>9.4062499999999993E-2</c:v>
                </c:pt>
                <c:pt idx="8128">
                  <c:v>9.4074074074074074E-2</c:v>
                </c:pt>
                <c:pt idx="8129">
                  <c:v>9.4085648148148154E-2</c:v>
                </c:pt>
                <c:pt idx="8130">
                  <c:v>9.4097222222222221E-2</c:v>
                </c:pt>
                <c:pt idx="8131">
                  <c:v>9.4108796296296301E-2</c:v>
                </c:pt>
                <c:pt idx="8132">
                  <c:v>9.4120370370370368E-2</c:v>
                </c:pt>
                <c:pt idx="8133">
                  <c:v>9.4131944444444449E-2</c:v>
                </c:pt>
                <c:pt idx="8134">
                  <c:v>9.4143518518518515E-2</c:v>
                </c:pt>
                <c:pt idx="8135">
                  <c:v>9.4155092592592596E-2</c:v>
                </c:pt>
                <c:pt idx="8136">
                  <c:v>9.4166666666666662E-2</c:v>
                </c:pt>
                <c:pt idx="8137">
                  <c:v>9.4178240740740743E-2</c:v>
                </c:pt>
                <c:pt idx="8138">
                  <c:v>9.418981481481481E-2</c:v>
                </c:pt>
                <c:pt idx="8139">
                  <c:v>9.420138888888889E-2</c:v>
                </c:pt>
                <c:pt idx="8140">
                  <c:v>9.4212962962962957E-2</c:v>
                </c:pt>
                <c:pt idx="8141">
                  <c:v>9.4224537037037037E-2</c:v>
                </c:pt>
                <c:pt idx="8142">
                  <c:v>9.4236111111111118E-2</c:v>
                </c:pt>
                <c:pt idx="8143">
                  <c:v>9.4247685185185184E-2</c:v>
                </c:pt>
                <c:pt idx="8144">
                  <c:v>9.4259259259259265E-2</c:v>
                </c:pt>
                <c:pt idx="8145">
                  <c:v>9.4270833333333331E-2</c:v>
                </c:pt>
                <c:pt idx="8146">
                  <c:v>9.4282407407407412E-2</c:v>
                </c:pt>
                <c:pt idx="8147">
                  <c:v>9.4293981481481479E-2</c:v>
                </c:pt>
                <c:pt idx="8148">
                  <c:v>9.4305555555555559E-2</c:v>
                </c:pt>
                <c:pt idx="8149">
                  <c:v>9.4317129629629626E-2</c:v>
                </c:pt>
                <c:pt idx="8150">
                  <c:v>9.4328703703703706E-2</c:v>
                </c:pt>
                <c:pt idx="8151">
                  <c:v>9.4340277777777773E-2</c:v>
                </c:pt>
                <c:pt idx="8152">
                  <c:v>9.4351851851851853E-2</c:v>
                </c:pt>
                <c:pt idx="8153">
                  <c:v>9.436342592592592E-2</c:v>
                </c:pt>
                <c:pt idx="8154">
                  <c:v>9.4375000000000001E-2</c:v>
                </c:pt>
                <c:pt idx="8155">
                  <c:v>9.4386574074074067E-2</c:v>
                </c:pt>
                <c:pt idx="8156">
                  <c:v>9.4398148148148148E-2</c:v>
                </c:pt>
                <c:pt idx="8157">
                  <c:v>9.4409722222222228E-2</c:v>
                </c:pt>
                <c:pt idx="8158">
                  <c:v>9.4421296296296295E-2</c:v>
                </c:pt>
                <c:pt idx="8159">
                  <c:v>9.4432870370370375E-2</c:v>
                </c:pt>
                <c:pt idx="8160">
                  <c:v>9.4444444444444442E-2</c:v>
                </c:pt>
                <c:pt idx="8161">
                  <c:v>9.4456018518518522E-2</c:v>
                </c:pt>
                <c:pt idx="8162">
                  <c:v>9.4467592592592589E-2</c:v>
                </c:pt>
                <c:pt idx="8163">
                  <c:v>9.447916666666667E-2</c:v>
                </c:pt>
                <c:pt idx="8164">
                  <c:v>9.4490740740740736E-2</c:v>
                </c:pt>
                <c:pt idx="8165">
                  <c:v>9.4502314814814817E-2</c:v>
                </c:pt>
                <c:pt idx="8166">
                  <c:v>9.4513888888888883E-2</c:v>
                </c:pt>
                <c:pt idx="8167">
                  <c:v>9.4525462962962964E-2</c:v>
                </c:pt>
                <c:pt idx="8168">
                  <c:v>9.4537037037037031E-2</c:v>
                </c:pt>
                <c:pt idx="8169">
                  <c:v>9.4548611111111111E-2</c:v>
                </c:pt>
                <c:pt idx="8170">
                  <c:v>9.4560185185185192E-2</c:v>
                </c:pt>
                <c:pt idx="8171">
                  <c:v>9.4571759259259258E-2</c:v>
                </c:pt>
                <c:pt idx="8172">
                  <c:v>9.4583333333333339E-2</c:v>
                </c:pt>
                <c:pt idx="8173">
                  <c:v>9.4594907407407405E-2</c:v>
                </c:pt>
                <c:pt idx="8174">
                  <c:v>9.4606481481481486E-2</c:v>
                </c:pt>
                <c:pt idx="8175">
                  <c:v>9.4618055555555552E-2</c:v>
                </c:pt>
                <c:pt idx="8176">
                  <c:v>9.4629629629629633E-2</c:v>
                </c:pt>
                <c:pt idx="8177">
                  <c:v>9.46412037037037E-2</c:v>
                </c:pt>
                <c:pt idx="8178">
                  <c:v>9.465277777777778E-2</c:v>
                </c:pt>
                <c:pt idx="8179">
                  <c:v>9.4664351851851847E-2</c:v>
                </c:pt>
                <c:pt idx="8180">
                  <c:v>9.4675925925925927E-2</c:v>
                </c:pt>
                <c:pt idx="8181">
                  <c:v>9.4687499999999994E-2</c:v>
                </c:pt>
                <c:pt idx="8182">
                  <c:v>9.4699074074074074E-2</c:v>
                </c:pt>
                <c:pt idx="8183">
                  <c:v>9.4710648148148155E-2</c:v>
                </c:pt>
                <c:pt idx="8184">
                  <c:v>9.4722222222222222E-2</c:v>
                </c:pt>
                <c:pt idx="8185">
                  <c:v>9.4733796296296302E-2</c:v>
                </c:pt>
                <c:pt idx="8186">
                  <c:v>9.4745370370370369E-2</c:v>
                </c:pt>
                <c:pt idx="8187">
                  <c:v>9.4756944444444449E-2</c:v>
                </c:pt>
                <c:pt idx="8188">
                  <c:v>9.4768518518518516E-2</c:v>
                </c:pt>
                <c:pt idx="8189">
                  <c:v>9.4780092592592596E-2</c:v>
                </c:pt>
                <c:pt idx="8190">
                  <c:v>9.4791666666666663E-2</c:v>
                </c:pt>
                <c:pt idx="8191">
                  <c:v>9.4803240740740743E-2</c:v>
                </c:pt>
                <c:pt idx="8192">
                  <c:v>9.481481481481481E-2</c:v>
                </c:pt>
                <c:pt idx="8193">
                  <c:v>9.4826388888888891E-2</c:v>
                </c:pt>
                <c:pt idx="8194">
                  <c:v>9.4837962962962957E-2</c:v>
                </c:pt>
                <c:pt idx="8195">
                  <c:v>9.4849537037037038E-2</c:v>
                </c:pt>
                <c:pt idx="8196">
                  <c:v>9.4861111111111104E-2</c:v>
                </c:pt>
                <c:pt idx="8197">
                  <c:v>9.4872685185185185E-2</c:v>
                </c:pt>
                <c:pt idx="8198">
                  <c:v>9.4884259259259265E-2</c:v>
                </c:pt>
                <c:pt idx="8199">
                  <c:v>9.4895833333333332E-2</c:v>
                </c:pt>
                <c:pt idx="8200">
                  <c:v>9.4907407407407413E-2</c:v>
                </c:pt>
                <c:pt idx="8201">
                  <c:v>9.4918981481481479E-2</c:v>
                </c:pt>
                <c:pt idx="8202">
                  <c:v>9.493055555555556E-2</c:v>
                </c:pt>
                <c:pt idx="8203">
                  <c:v>9.4942129629629626E-2</c:v>
                </c:pt>
                <c:pt idx="8204">
                  <c:v>9.4953703703703707E-2</c:v>
                </c:pt>
                <c:pt idx="8205">
                  <c:v>9.4965277777777773E-2</c:v>
                </c:pt>
                <c:pt idx="8206">
                  <c:v>9.4976851851851854E-2</c:v>
                </c:pt>
                <c:pt idx="8207">
                  <c:v>9.4988425925925921E-2</c:v>
                </c:pt>
                <c:pt idx="8208">
                  <c:v>9.5000000000000001E-2</c:v>
                </c:pt>
                <c:pt idx="8209">
                  <c:v>9.5011574074074068E-2</c:v>
                </c:pt>
                <c:pt idx="8210">
                  <c:v>9.5023148148148148E-2</c:v>
                </c:pt>
                <c:pt idx="8211">
                  <c:v>9.5034722222222229E-2</c:v>
                </c:pt>
                <c:pt idx="8212">
                  <c:v>9.5046296296296295E-2</c:v>
                </c:pt>
                <c:pt idx="8213">
                  <c:v>9.5057870370370376E-2</c:v>
                </c:pt>
                <c:pt idx="8214">
                  <c:v>9.5069444444444443E-2</c:v>
                </c:pt>
                <c:pt idx="8215">
                  <c:v>9.5081018518518523E-2</c:v>
                </c:pt>
                <c:pt idx="8216">
                  <c:v>9.509259259259259E-2</c:v>
                </c:pt>
                <c:pt idx="8217">
                  <c:v>9.510416666666667E-2</c:v>
                </c:pt>
                <c:pt idx="8218">
                  <c:v>9.5115740740740737E-2</c:v>
                </c:pt>
                <c:pt idx="8219">
                  <c:v>9.5127314814814817E-2</c:v>
                </c:pt>
                <c:pt idx="8220">
                  <c:v>9.5138888888888884E-2</c:v>
                </c:pt>
                <c:pt idx="8221">
                  <c:v>9.5150462962962964E-2</c:v>
                </c:pt>
                <c:pt idx="8222">
                  <c:v>9.5162037037037031E-2</c:v>
                </c:pt>
                <c:pt idx="8223">
                  <c:v>9.5173611111111112E-2</c:v>
                </c:pt>
                <c:pt idx="8224">
                  <c:v>9.5185185185185192E-2</c:v>
                </c:pt>
                <c:pt idx="8225">
                  <c:v>9.5196759259259259E-2</c:v>
                </c:pt>
                <c:pt idx="8226">
                  <c:v>9.5208333333333339E-2</c:v>
                </c:pt>
                <c:pt idx="8227">
                  <c:v>9.5219907407407406E-2</c:v>
                </c:pt>
                <c:pt idx="8228">
                  <c:v>9.5231481481481486E-2</c:v>
                </c:pt>
                <c:pt idx="8229">
                  <c:v>9.5243055555555553E-2</c:v>
                </c:pt>
                <c:pt idx="8230">
                  <c:v>9.5254629629629634E-2</c:v>
                </c:pt>
                <c:pt idx="8231">
                  <c:v>9.52662037037037E-2</c:v>
                </c:pt>
                <c:pt idx="8232">
                  <c:v>9.5277777777777781E-2</c:v>
                </c:pt>
                <c:pt idx="8233">
                  <c:v>9.5289351851851847E-2</c:v>
                </c:pt>
                <c:pt idx="8234">
                  <c:v>9.5300925925925928E-2</c:v>
                </c:pt>
                <c:pt idx="8235">
                  <c:v>9.5312499999999994E-2</c:v>
                </c:pt>
                <c:pt idx="8236">
                  <c:v>9.5324074074074075E-2</c:v>
                </c:pt>
                <c:pt idx="8237">
                  <c:v>9.5335648148148142E-2</c:v>
                </c:pt>
                <c:pt idx="8238">
                  <c:v>9.5347222222222222E-2</c:v>
                </c:pt>
                <c:pt idx="8239">
                  <c:v>9.5358796296296303E-2</c:v>
                </c:pt>
                <c:pt idx="8240">
                  <c:v>9.5370370370370369E-2</c:v>
                </c:pt>
                <c:pt idx="8241">
                  <c:v>9.538194444444445E-2</c:v>
                </c:pt>
                <c:pt idx="8242">
                  <c:v>9.5393518518518516E-2</c:v>
                </c:pt>
                <c:pt idx="8243">
                  <c:v>9.5405092592592597E-2</c:v>
                </c:pt>
                <c:pt idx="8244">
                  <c:v>9.5416666666666664E-2</c:v>
                </c:pt>
                <c:pt idx="8245">
                  <c:v>9.5428240740740744E-2</c:v>
                </c:pt>
                <c:pt idx="8246">
                  <c:v>9.5439814814814811E-2</c:v>
                </c:pt>
                <c:pt idx="8247">
                  <c:v>9.5451388888888891E-2</c:v>
                </c:pt>
                <c:pt idx="8248">
                  <c:v>9.5462962962962958E-2</c:v>
                </c:pt>
                <c:pt idx="8249">
                  <c:v>9.5474537037037038E-2</c:v>
                </c:pt>
                <c:pt idx="8250">
                  <c:v>9.5486111111111105E-2</c:v>
                </c:pt>
                <c:pt idx="8251">
                  <c:v>9.5497685185185185E-2</c:v>
                </c:pt>
                <c:pt idx="8252">
                  <c:v>9.5509259259259266E-2</c:v>
                </c:pt>
                <c:pt idx="8253">
                  <c:v>9.5520833333333333E-2</c:v>
                </c:pt>
                <c:pt idx="8254">
                  <c:v>9.5532407407407413E-2</c:v>
                </c:pt>
                <c:pt idx="8255">
                  <c:v>9.554398148148148E-2</c:v>
                </c:pt>
                <c:pt idx="8256">
                  <c:v>9.555555555555556E-2</c:v>
                </c:pt>
                <c:pt idx="8257">
                  <c:v>9.5567129629629627E-2</c:v>
                </c:pt>
                <c:pt idx="8258">
                  <c:v>9.5578703703703707E-2</c:v>
                </c:pt>
                <c:pt idx="8259">
                  <c:v>9.5590277777777774E-2</c:v>
                </c:pt>
                <c:pt idx="8260">
                  <c:v>9.5601851851851855E-2</c:v>
                </c:pt>
                <c:pt idx="8261">
                  <c:v>9.5613425925925921E-2</c:v>
                </c:pt>
                <c:pt idx="8262">
                  <c:v>9.5625000000000002E-2</c:v>
                </c:pt>
                <c:pt idx="8263">
                  <c:v>9.5636574074074068E-2</c:v>
                </c:pt>
                <c:pt idx="8264">
                  <c:v>9.5648148148148149E-2</c:v>
                </c:pt>
                <c:pt idx="8265">
                  <c:v>9.5659722222222215E-2</c:v>
                </c:pt>
                <c:pt idx="8266">
                  <c:v>9.5671296296296296E-2</c:v>
                </c:pt>
                <c:pt idx="8267">
                  <c:v>9.5682870370370376E-2</c:v>
                </c:pt>
                <c:pt idx="8268">
                  <c:v>9.5694444444444443E-2</c:v>
                </c:pt>
                <c:pt idx="8269">
                  <c:v>9.5706018518518524E-2</c:v>
                </c:pt>
                <c:pt idx="8270">
                  <c:v>9.571759259259259E-2</c:v>
                </c:pt>
                <c:pt idx="8271">
                  <c:v>9.5729166666666671E-2</c:v>
                </c:pt>
                <c:pt idx="8272">
                  <c:v>9.5740740740740737E-2</c:v>
                </c:pt>
                <c:pt idx="8273">
                  <c:v>9.5752314814814818E-2</c:v>
                </c:pt>
                <c:pt idx="8274">
                  <c:v>9.5763888888888885E-2</c:v>
                </c:pt>
                <c:pt idx="8275">
                  <c:v>9.5775462962962965E-2</c:v>
                </c:pt>
                <c:pt idx="8276">
                  <c:v>9.5787037037037032E-2</c:v>
                </c:pt>
                <c:pt idx="8277">
                  <c:v>9.5798611111111112E-2</c:v>
                </c:pt>
                <c:pt idx="8278">
                  <c:v>9.5810185185185179E-2</c:v>
                </c:pt>
                <c:pt idx="8279">
                  <c:v>9.5821759259259259E-2</c:v>
                </c:pt>
                <c:pt idx="8280">
                  <c:v>9.583333333333334E-2</c:v>
                </c:pt>
                <c:pt idx="8281">
                  <c:v>9.5844907407407406E-2</c:v>
                </c:pt>
                <c:pt idx="8282">
                  <c:v>9.5856481481481487E-2</c:v>
                </c:pt>
                <c:pt idx="8283">
                  <c:v>9.5868055555555554E-2</c:v>
                </c:pt>
                <c:pt idx="8284">
                  <c:v>9.5879629629629634E-2</c:v>
                </c:pt>
                <c:pt idx="8285">
                  <c:v>9.5891203703703701E-2</c:v>
                </c:pt>
                <c:pt idx="8286">
                  <c:v>9.5902777777777781E-2</c:v>
                </c:pt>
                <c:pt idx="8287">
                  <c:v>9.5914351851851848E-2</c:v>
                </c:pt>
                <c:pt idx="8288">
                  <c:v>9.5925925925925928E-2</c:v>
                </c:pt>
                <c:pt idx="8289">
                  <c:v>9.5937499999999995E-2</c:v>
                </c:pt>
                <c:pt idx="8290">
                  <c:v>9.5949074074074076E-2</c:v>
                </c:pt>
                <c:pt idx="8291">
                  <c:v>9.5960648148148142E-2</c:v>
                </c:pt>
                <c:pt idx="8292">
                  <c:v>9.5972222222222223E-2</c:v>
                </c:pt>
                <c:pt idx="8293">
                  <c:v>9.5983796296296303E-2</c:v>
                </c:pt>
                <c:pt idx="8294">
                  <c:v>9.599537037037037E-2</c:v>
                </c:pt>
                <c:pt idx="8295">
                  <c:v>9.600694444444445E-2</c:v>
                </c:pt>
                <c:pt idx="8296">
                  <c:v>9.6018518518518517E-2</c:v>
                </c:pt>
                <c:pt idx="8297">
                  <c:v>9.6030092592592597E-2</c:v>
                </c:pt>
                <c:pt idx="8298">
                  <c:v>9.6041666666666664E-2</c:v>
                </c:pt>
                <c:pt idx="8299">
                  <c:v>9.6053240740740745E-2</c:v>
                </c:pt>
                <c:pt idx="8300">
                  <c:v>9.6064814814814811E-2</c:v>
                </c:pt>
                <c:pt idx="8301">
                  <c:v>9.6076388888888892E-2</c:v>
                </c:pt>
                <c:pt idx="8302">
                  <c:v>9.6087962962962958E-2</c:v>
                </c:pt>
                <c:pt idx="8303">
                  <c:v>9.6099537037037039E-2</c:v>
                </c:pt>
                <c:pt idx="8304">
                  <c:v>9.6111111111111105E-2</c:v>
                </c:pt>
                <c:pt idx="8305">
                  <c:v>9.6122685185185186E-2</c:v>
                </c:pt>
                <c:pt idx="8306">
                  <c:v>9.6134259259259253E-2</c:v>
                </c:pt>
                <c:pt idx="8307">
                  <c:v>9.6145833333333333E-2</c:v>
                </c:pt>
                <c:pt idx="8308">
                  <c:v>9.6157407407407414E-2</c:v>
                </c:pt>
                <c:pt idx="8309">
                  <c:v>9.616898148148148E-2</c:v>
                </c:pt>
                <c:pt idx="8310">
                  <c:v>9.6180555555555561E-2</c:v>
                </c:pt>
                <c:pt idx="8311">
                  <c:v>9.6192129629629627E-2</c:v>
                </c:pt>
                <c:pt idx="8312">
                  <c:v>9.6203703703703708E-2</c:v>
                </c:pt>
                <c:pt idx="8313">
                  <c:v>9.6215277777777775E-2</c:v>
                </c:pt>
                <c:pt idx="8314">
                  <c:v>9.6226851851851855E-2</c:v>
                </c:pt>
                <c:pt idx="8315">
                  <c:v>9.6238425925925922E-2</c:v>
                </c:pt>
                <c:pt idx="8316">
                  <c:v>9.6250000000000002E-2</c:v>
                </c:pt>
                <c:pt idx="8317">
                  <c:v>9.6261574074074069E-2</c:v>
                </c:pt>
                <c:pt idx="8318">
                  <c:v>9.6273148148148149E-2</c:v>
                </c:pt>
                <c:pt idx="8319">
                  <c:v>9.6284722222222216E-2</c:v>
                </c:pt>
                <c:pt idx="8320">
                  <c:v>9.6296296296296297E-2</c:v>
                </c:pt>
                <c:pt idx="8321">
                  <c:v>9.6307870370370377E-2</c:v>
                </c:pt>
                <c:pt idx="8322">
                  <c:v>9.6319444444444444E-2</c:v>
                </c:pt>
                <c:pt idx="8323">
                  <c:v>9.6331018518518524E-2</c:v>
                </c:pt>
                <c:pt idx="8324">
                  <c:v>9.6342592592592591E-2</c:v>
                </c:pt>
                <c:pt idx="8325">
                  <c:v>9.6354166666666671E-2</c:v>
                </c:pt>
                <c:pt idx="8326">
                  <c:v>9.6365740740740738E-2</c:v>
                </c:pt>
                <c:pt idx="8327">
                  <c:v>9.6377314814814818E-2</c:v>
                </c:pt>
                <c:pt idx="8328">
                  <c:v>9.6388888888888885E-2</c:v>
                </c:pt>
                <c:pt idx="8329">
                  <c:v>9.6400462962962966E-2</c:v>
                </c:pt>
                <c:pt idx="8330">
                  <c:v>9.6412037037037032E-2</c:v>
                </c:pt>
                <c:pt idx="8331">
                  <c:v>9.6423611111111113E-2</c:v>
                </c:pt>
                <c:pt idx="8332">
                  <c:v>9.6435185185185179E-2</c:v>
                </c:pt>
                <c:pt idx="8333">
                  <c:v>9.644675925925926E-2</c:v>
                </c:pt>
                <c:pt idx="8334">
                  <c:v>9.6458333333333326E-2</c:v>
                </c:pt>
                <c:pt idx="8335">
                  <c:v>9.6469907407407407E-2</c:v>
                </c:pt>
                <c:pt idx="8336">
                  <c:v>9.6481481481481488E-2</c:v>
                </c:pt>
                <c:pt idx="8337">
                  <c:v>9.6493055555555554E-2</c:v>
                </c:pt>
                <c:pt idx="8338">
                  <c:v>9.6504629629629635E-2</c:v>
                </c:pt>
                <c:pt idx="8339">
                  <c:v>9.6516203703703701E-2</c:v>
                </c:pt>
                <c:pt idx="8340">
                  <c:v>9.6527777777777782E-2</c:v>
                </c:pt>
                <c:pt idx="8341">
                  <c:v>9.6539351851851848E-2</c:v>
                </c:pt>
                <c:pt idx="8342">
                  <c:v>9.6550925925925929E-2</c:v>
                </c:pt>
                <c:pt idx="8343">
                  <c:v>9.6562499999999996E-2</c:v>
                </c:pt>
                <c:pt idx="8344">
                  <c:v>9.6574074074074076E-2</c:v>
                </c:pt>
                <c:pt idx="8345">
                  <c:v>9.6585648148148143E-2</c:v>
                </c:pt>
                <c:pt idx="8346">
                  <c:v>9.6597222222222223E-2</c:v>
                </c:pt>
                <c:pt idx="8347">
                  <c:v>9.660879629629629E-2</c:v>
                </c:pt>
                <c:pt idx="8348">
                  <c:v>9.662037037037037E-2</c:v>
                </c:pt>
                <c:pt idx="8349">
                  <c:v>9.6631944444444451E-2</c:v>
                </c:pt>
                <c:pt idx="8350">
                  <c:v>9.6643518518518517E-2</c:v>
                </c:pt>
                <c:pt idx="8351">
                  <c:v>9.6655092592592598E-2</c:v>
                </c:pt>
                <c:pt idx="8352">
                  <c:v>9.6666666666666665E-2</c:v>
                </c:pt>
                <c:pt idx="8353">
                  <c:v>9.6678240740740745E-2</c:v>
                </c:pt>
                <c:pt idx="8354">
                  <c:v>9.6689814814814812E-2</c:v>
                </c:pt>
                <c:pt idx="8355">
                  <c:v>9.6701388888888892E-2</c:v>
                </c:pt>
                <c:pt idx="8356">
                  <c:v>9.6712962962962959E-2</c:v>
                </c:pt>
                <c:pt idx="8357">
                  <c:v>9.6724537037037039E-2</c:v>
                </c:pt>
                <c:pt idx="8358">
                  <c:v>9.6736111111111106E-2</c:v>
                </c:pt>
                <c:pt idx="8359">
                  <c:v>9.6747685185185187E-2</c:v>
                </c:pt>
                <c:pt idx="8360">
                  <c:v>9.6759259259259253E-2</c:v>
                </c:pt>
                <c:pt idx="8361">
                  <c:v>9.6770833333333334E-2</c:v>
                </c:pt>
                <c:pt idx="8362">
                  <c:v>9.6782407407407414E-2</c:v>
                </c:pt>
                <c:pt idx="8363">
                  <c:v>9.6793981481481481E-2</c:v>
                </c:pt>
                <c:pt idx="8364">
                  <c:v>9.6805555555555561E-2</c:v>
                </c:pt>
                <c:pt idx="8365">
                  <c:v>9.6817129629629628E-2</c:v>
                </c:pt>
                <c:pt idx="8366">
                  <c:v>9.6828703703703708E-2</c:v>
                </c:pt>
                <c:pt idx="8367">
                  <c:v>9.6840277777777775E-2</c:v>
                </c:pt>
                <c:pt idx="8368">
                  <c:v>9.6851851851851856E-2</c:v>
                </c:pt>
                <c:pt idx="8369">
                  <c:v>9.6863425925925922E-2</c:v>
                </c:pt>
                <c:pt idx="8370">
                  <c:v>9.6875000000000003E-2</c:v>
                </c:pt>
                <c:pt idx="8371">
                  <c:v>9.6886574074074069E-2</c:v>
                </c:pt>
                <c:pt idx="8372">
                  <c:v>9.689814814814815E-2</c:v>
                </c:pt>
                <c:pt idx="8373">
                  <c:v>9.6909722222222217E-2</c:v>
                </c:pt>
                <c:pt idx="8374">
                  <c:v>9.6921296296296297E-2</c:v>
                </c:pt>
                <c:pt idx="8375">
                  <c:v>9.6932870370370364E-2</c:v>
                </c:pt>
                <c:pt idx="8376">
                  <c:v>9.6944444444444444E-2</c:v>
                </c:pt>
                <c:pt idx="8377">
                  <c:v>9.6956018518518525E-2</c:v>
                </c:pt>
                <c:pt idx="8378">
                  <c:v>9.6967592592592591E-2</c:v>
                </c:pt>
                <c:pt idx="8379">
                  <c:v>9.6979166666666672E-2</c:v>
                </c:pt>
                <c:pt idx="8380">
                  <c:v>9.6990740740740738E-2</c:v>
                </c:pt>
                <c:pt idx="8381">
                  <c:v>9.7002314814814819E-2</c:v>
                </c:pt>
                <c:pt idx="8382">
                  <c:v>9.7013888888888886E-2</c:v>
                </c:pt>
                <c:pt idx="8383">
                  <c:v>9.7025462962962966E-2</c:v>
                </c:pt>
                <c:pt idx="8384">
                  <c:v>9.7037037037037033E-2</c:v>
                </c:pt>
                <c:pt idx="8385">
                  <c:v>9.7048611111111113E-2</c:v>
                </c:pt>
                <c:pt idx="8386">
                  <c:v>9.706018518518518E-2</c:v>
                </c:pt>
                <c:pt idx="8387">
                  <c:v>9.707175925925926E-2</c:v>
                </c:pt>
                <c:pt idx="8388">
                  <c:v>9.7083333333333327E-2</c:v>
                </c:pt>
                <c:pt idx="8389">
                  <c:v>9.7094907407407408E-2</c:v>
                </c:pt>
                <c:pt idx="8390">
                  <c:v>9.7106481481481488E-2</c:v>
                </c:pt>
                <c:pt idx="8391">
                  <c:v>9.7118055555555555E-2</c:v>
                </c:pt>
                <c:pt idx="8392">
                  <c:v>9.7129629629629635E-2</c:v>
                </c:pt>
                <c:pt idx="8393">
                  <c:v>9.7141203703703702E-2</c:v>
                </c:pt>
                <c:pt idx="8394">
                  <c:v>9.7152777777777782E-2</c:v>
                </c:pt>
                <c:pt idx="8395">
                  <c:v>9.7164351851851849E-2</c:v>
                </c:pt>
                <c:pt idx="8396">
                  <c:v>9.7175925925925929E-2</c:v>
                </c:pt>
                <c:pt idx="8397">
                  <c:v>9.7187499999999996E-2</c:v>
                </c:pt>
                <c:pt idx="8398">
                  <c:v>9.7199074074074077E-2</c:v>
                </c:pt>
                <c:pt idx="8399">
                  <c:v>9.7210648148148143E-2</c:v>
                </c:pt>
                <c:pt idx="8400">
                  <c:v>9.7222222222222224E-2</c:v>
                </c:pt>
                <c:pt idx="8401">
                  <c:v>9.723379629629629E-2</c:v>
                </c:pt>
                <c:pt idx="8402">
                  <c:v>9.7245370370370371E-2</c:v>
                </c:pt>
                <c:pt idx="8403">
                  <c:v>9.7256944444444438E-2</c:v>
                </c:pt>
                <c:pt idx="8404">
                  <c:v>9.7268518518518518E-2</c:v>
                </c:pt>
                <c:pt idx="8405">
                  <c:v>9.7280092592592599E-2</c:v>
                </c:pt>
                <c:pt idx="8406">
                  <c:v>9.7291666666666665E-2</c:v>
                </c:pt>
                <c:pt idx="8407">
                  <c:v>9.7303240740740746E-2</c:v>
                </c:pt>
                <c:pt idx="8408">
                  <c:v>9.7314814814814812E-2</c:v>
                </c:pt>
                <c:pt idx="8409">
                  <c:v>9.7326388888888893E-2</c:v>
                </c:pt>
                <c:pt idx="8410">
                  <c:v>9.7337962962962959E-2</c:v>
                </c:pt>
                <c:pt idx="8411">
                  <c:v>9.734953703703704E-2</c:v>
                </c:pt>
                <c:pt idx="8412">
                  <c:v>9.7361111111111107E-2</c:v>
                </c:pt>
                <c:pt idx="8413">
                  <c:v>9.7372685185185187E-2</c:v>
                </c:pt>
                <c:pt idx="8414">
                  <c:v>9.7384259259259254E-2</c:v>
                </c:pt>
                <c:pt idx="8415">
                  <c:v>9.7395833333333334E-2</c:v>
                </c:pt>
                <c:pt idx="8416">
                  <c:v>9.7407407407407401E-2</c:v>
                </c:pt>
                <c:pt idx="8417">
                  <c:v>9.7418981481481481E-2</c:v>
                </c:pt>
                <c:pt idx="8418">
                  <c:v>9.7430555555555562E-2</c:v>
                </c:pt>
                <c:pt idx="8419">
                  <c:v>9.7442129629629629E-2</c:v>
                </c:pt>
                <c:pt idx="8420">
                  <c:v>9.7453703703703709E-2</c:v>
                </c:pt>
                <c:pt idx="8421">
                  <c:v>9.7465277777777776E-2</c:v>
                </c:pt>
                <c:pt idx="8422">
                  <c:v>9.7476851851851856E-2</c:v>
                </c:pt>
                <c:pt idx="8423">
                  <c:v>9.7488425925925923E-2</c:v>
                </c:pt>
                <c:pt idx="8424">
                  <c:v>9.7500000000000003E-2</c:v>
                </c:pt>
                <c:pt idx="8425">
                  <c:v>9.751157407407407E-2</c:v>
                </c:pt>
                <c:pt idx="8426">
                  <c:v>9.752314814814815E-2</c:v>
                </c:pt>
                <c:pt idx="8427">
                  <c:v>9.7534722222222217E-2</c:v>
                </c:pt>
                <c:pt idx="8428">
                  <c:v>9.7546296296296298E-2</c:v>
                </c:pt>
                <c:pt idx="8429">
                  <c:v>9.7557870370370364E-2</c:v>
                </c:pt>
                <c:pt idx="8430">
                  <c:v>9.7569444444444445E-2</c:v>
                </c:pt>
                <c:pt idx="8431">
                  <c:v>9.7581018518518525E-2</c:v>
                </c:pt>
                <c:pt idx="8432">
                  <c:v>9.7592592592592592E-2</c:v>
                </c:pt>
                <c:pt idx="8433">
                  <c:v>9.7604166666666672E-2</c:v>
                </c:pt>
                <c:pt idx="8434">
                  <c:v>9.7615740740740739E-2</c:v>
                </c:pt>
                <c:pt idx="8435">
                  <c:v>9.762731481481482E-2</c:v>
                </c:pt>
                <c:pt idx="8436">
                  <c:v>9.7638888888888886E-2</c:v>
                </c:pt>
                <c:pt idx="8437">
                  <c:v>9.7650462962962967E-2</c:v>
                </c:pt>
                <c:pt idx="8438">
                  <c:v>9.7662037037037033E-2</c:v>
                </c:pt>
                <c:pt idx="8439">
                  <c:v>9.7673611111111114E-2</c:v>
                </c:pt>
                <c:pt idx="8440">
                  <c:v>9.768518518518518E-2</c:v>
                </c:pt>
                <c:pt idx="8441">
                  <c:v>9.7696759259259261E-2</c:v>
                </c:pt>
                <c:pt idx="8442">
                  <c:v>9.7708333333333328E-2</c:v>
                </c:pt>
                <c:pt idx="8443">
                  <c:v>9.7719907407407408E-2</c:v>
                </c:pt>
                <c:pt idx="8444">
                  <c:v>9.7731481481481475E-2</c:v>
                </c:pt>
                <c:pt idx="8445">
                  <c:v>9.7743055555555555E-2</c:v>
                </c:pt>
                <c:pt idx="8446">
                  <c:v>9.7754629629629636E-2</c:v>
                </c:pt>
                <c:pt idx="8447">
                  <c:v>9.7766203703703702E-2</c:v>
                </c:pt>
                <c:pt idx="8448">
                  <c:v>9.7777777777777783E-2</c:v>
                </c:pt>
                <c:pt idx="8449">
                  <c:v>9.778935185185185E-2</c:v>
                </c:pt>
                <c:pt idx="8450">
                  <c:v>9.780092592592593E-2</c:v>
                </c:pt>
                <c:pt idx="8451">
                  <c:v>9.7812499999999997E-2</c:v>
                </c:pt>
                <c:pt idx="8452">
                  <c:v>9.7824074074074077E-2</c:v>
                </c:pt>
                <c:pt idx="8453">
                  <c:v>9.7835648148148144E-2</c:v>
                </c:pt>
                <c:pt idx="8454">
                  <c:v>9.7847222222222224E-2</c:v>
                </c:pt>
                <c:pt idx="8455">
                  <c:v>9.7858796296296291E-2</c:v>
                </c:pt>
                <c:pt idx="8456">
                  <c:v>9.7870370370370371E-2</c:v>
                </c:pt>
                <c:pt idx="8457">
                  <c:v>9.7881944444444438E-2</c:v>
                </c:pt>
                <c:pt idx="8458">
                  <c:v>9.7893518518518519E-2</c:v>
                </c:pt>
                <c:pt idx="8459">
                  <c:v>9.7905092592592599E-2</c:v>
                </c:pt>
                <c:pt idx="8460">
                  <c:v>9.7916666666666666E-2</c:v>
                </c:pt>
                <c:pt idx="8461">
                  <c:v>9.7928240740740746E-2</c:v>
                </c:pt>
                <c:pt idx="8462">
                  <c:v>9.7939814814814813E-2</c:v>
                </c:pt>
                <c:pt idx="8463">
                  <c:v>9.7951388888888893E-2</c:v>
                </c:pt>
                <c:pt idx="8464">
                  <c:v>9.796296296296296E-2</c:v>
                </c:pt>
                <c:pt idx="8465">
                  <c:v>9.7974537037037041E-2</c:v>
                </c:pt>
                <c:pt idx="8466">
                  <c:v>9.7986111111111107E-2</c:v>
                </c:pt>
                <c:pt idx="8467">
                  <c:v>9.7997685185185188E-2</c:v>
                </c:pt>
                <c:pt idx="8468">
                  <c:v>9.8009259259259254E-2</c:v>
                </c:pt>
                <c:pt idx="8469">
                  <c:v>9.8020833333333335E-2</c:v>
                </c:pt>
                <c:pt idx="8470">
                  <c:v>9.8032407407407401E-2</c:v>
                </c:pt>
                <c:pt idx="8471">
                  <c:v>9.8043981481481482E-2</c:v>
                </c:pt>
                <c:pt idx="8472">
                  <c:v>9.8055555555555562E-2</c:v>
                </c:pt>
                <c:pt idx="8473">
                  <c:v>9.8067129629629629E-2</c:v>
                </c:pt>
                <c:pt idx="8474">
                  <c:v>9.807870370370371E-2</c:v>
                </c:pt>
                <c:pt idx="8475">
                  <c:v>9.8090277777777776E-2</c:v>
                </c:pt>
                <c:pt idx="8476">
                  <c:v>9.8101851851851857E-2</c:v>
                </c:pt>
                <c:pt idx="8477">
                  <c:v>9.8113425925925923E-2</c:v>
                </c:pt>
                <c:pt idx="8478">
                  <c:v>9.8125000000000004E-2</c:v>
                </c:pt>
                <c:pt idx="8479">
                  <c:v>9.8136574074074071E-2</c:v>
                </c:pt>
                <c:pt idx="8480">
                  <c:v>9.8148148148148151E-2</c:v>
                </c:pt>
                <c:pt idx="8481">
                  <c:v>9.8159722222222218E-2</c:v>
                </c:pt>
                <c:pt idx="8482">
                  <c:v>9.8171296296296298E-2</c:v>
                </c:pt>
                <c:pt idx="8483">
                  <c:v>9.8182870370370365E-2</c:v>
                </c:pt>
                <c:pt idx="8484">
                  <c:v>9.8194444444444445E-2</c:v>
                </c:pt>
                <c:pt idx="8485">
                  <c:v>9.8206018518518512E-2</c:v>
                </c:pt>
                <c:pt idx="8486">
                  <c:v>9.8217592592592592E-2</c:v>
                </c:pt>
                <c:pt idx="8487">
                  <c:v>9.8229166666666673E-2</c:v>
                </c:pt>
                <c:pt idx="8488">
                  <c:v>9.824074074074074E-2</c:v>
                </c:pt>
                <c:pt idx="8489">
                  <c:v>9.825231481481482E-2</c:v>
                </c:pt>
                <c:pt idx="8490">
                  <c:v>9.8263888888888887E-2</c:v>
                </c:pt>
                <c:pt idx="8491">
                  <c:v>9.8275462962962967E-2</c:v>
                </c:pt>
                <c:pt idx="8492">
                  <c:v>9.8287037037037034E-2</c:v>
                </c:pt>
                <c:pt idx="8493">
                  <c:v>9.8298611111111114E-2</c:v>
                </c:pt>
                <c:pt idx="8494">
                  <c:v>9.8310185185185181E-2</c:v>
                </c:pt>
                <c:pt idx="8495">
                  <c:v>9.8321759259259262E-2</c:v>
                </c:pt>
                <c:pt idx="8496">
                  <c:v>9.8333333333333328E-2</c:v>
                </c:pt>
                <c:pt idx="8497">
                  <c:v>9.8344907407407409E-2</c:v>
                </c:pt>
                <c:pt idx="8498">
                  <c:v>9.8356481481481475E-2</c:v>
                </c:pt>
                <c:pt idx="8499">
                  <c:v>9.8368055555555556E-2</c:v>
                </c:pt>
                <c:pt idx="8500">
                  <c:v>9.8379629629629636E-2</c:v>
                </c:pt>
                <c:pt idx="8501">
                  <c:v>9.8391203703703703E-2</c:v>
                </c:pt>
                <c:pt idx="8502">
                  <c:v>9.8402777777777783E-2</c:v>
                </c:pt>
                <c:pt idx="8503">
                  <c:v>9.841435185185185E-2</c:v>
                </c:pt>
                <c:pt idx="8504">
                  <c:v>9.8425925925925931E-2</c:v>
                </c:pt>
                <c:pt idx="8505">
                  <c:v>9.8437499999999997E-2</c:v>
                </c:pt>
                <c:pt idx="8506">
                  <c:v>9.8449074074074078E-2</c:v>
                </c:pt>
                <c:pt idx="8507">
                  <c:v>9.8460648148148144E-2</c:v>
                </c:pt>
                <c:pt idx="8508">
                  <c:v>9.8472222222222225E-2</c:v>
                </c:pt>
                <c:pt idx="8509">
                  <c:v>9.8483796296296292E-2</c:v>
                </c:pt>
                <c:pt idx="8510">
                  <c:v>9.8495370370370372E-2</c:v>
                </c:pt>
                <c:pt idx="8511">
                  <c:v>9.8506944444444439E-2</c:v>
                </c:pt>
                <c:pt idx="8512">
                  <c:v>9.8518518518518519E-2</c:v>
                </c:pt>
                <c:pt idx="8513">
                  <c:v>9.8530092592592586E-2</c:v>
                </c:pt>
                <c:pt idx="8514">
                  <c:v>9.8541666666666666E-2</c:v>
                </c:pt>
                <c:pt idx="8515">
                  <c:v>9.8553240740740747E-2</c:v>
                </c:pt>
                <c:pt idx="8516">
                  <c:v>9.8564814814814813E-2</c:v>
                </c:pt>
                <c:pt idx="8517">
                  <c:v>9.8576388888888894E-2</c:v>
                </c:pt>
                <c:pt idx="8518">
                  <c:v>9.8587962962962961E-2</c:v>
                </c:pt>
                <c:pt idx="8519">
                  <c:v>9.8599537037037041E-2</c:v>
                </c:pt>
                <c:pt idx="8520">
                  <c:v>9.8611111111111108E-2</c:v>
                </c:pt>
                <c:pt idx="8521">
                  <c:v>9.8622685185185188E-2</c:v>
                </c:pt>
                <c:pt idx="8522">
                  <c:v>9.8634259259259255E-2</c:v>
                </c:pt>
                <c:pt idx="8523">
                  <c:v>9.8645833333333335E-2</c:v>
                </c:pt>
                <c:pt idx="8524">
                  <c:v>9.8657407407407402E-2</c:v>
                </c:pt>
                <c:pt idx="8525">
                  <c:v>9.8668981481481483E-2</c:v>
                </c:pt>
                <c:pt idx="8526">
                  <c:v>9.8680555555555549E-2</c:v>
                </c:pt>
                <c:pt idx="8527">
                  <c:v>9.869212962962963E-2</c:v>
                </c:pt>
                <c:pt idx="8528">
                  <c:v>9.870370370370371E-2</c:v>
                </c:pt>
                <c:pt idx="8529">
                  <c:v>9.8715277777777777E-2</c:v>
                </c:pt>
                <c:pt idx="8530">
                  <c:v>9.8726851851851857E-2</c:v>
                </c:pt>
                <c:pt idx="8531">
                  <c:v>9.8738425925925924E-2</c:v>
                </c:pt>
                <c:pt idx="8532">
                  <c:v>9.8750000000000004E-2</c:v>
                </c:pt>
                <c:pt idx="8533">
                  <c:v>9.8761574074074071E-2</c:v>
                </c:pt>
                <c:pt idx="8534">
                  <c:v>9.8773148148148152E-2</c:v>
                </c:pt>
                <c:pt idx="8535">
                  <c:v>9.8784722222222218E-2</c:v>
                </c:pt>
                <c:pt idx="8536">
                  <c:v>9.8796296296296299E-2</c:v>
                </c:pt>
                <c:pt idx="8537">
                  <c:v>9.8807870370370365E-2</c:v>
                </c:pt>
                <c:pt idx="8538">
                  <c:v>9.8819444444444446E-2</c:v>
                </c:pt>
                <c:pt idx="8539">
                  <c:v>9.8831018518518512E-2</c:v>
                </c:pt>
                <c:pt idx="8540">
                  <c:v>9.8842592592592593E-2</c:v>
                </c:pt>
                <c:pt idx="8541">
                  <c:v>9.8854166666666674E-2</c:v>
                </c:pt>
                <c:pt idx="8542">
                  <c:v>9.886574074074074E-2</c:v>
                </c:pt>
                <c:pt idx="8543">
                  <c:v>9.8877314814814821E-2</c:v>
                </c:pt>
                <c:pt idx="8544">
                  <c:v>9.8888888888888887E-2</c:v>
                </c:pt>
                <c:pt idx="8545">
                  <c:v>9.8900462962962968E-2</c:v>
                </c:pt>
                <c:pt idx="8546">
                  <c:v>9.8912037037037034E-2</c:v>
                </c:pt>
                <c:pt idx="8547">
                  <c:v>9.8923611111111115E-2</c:v>
                </c:pt>
                <c:pt idx="8548">
                  <c:v>9.8935185185185182E-2</c:v>
                </c:pt>
                <c:pt idx="8549">
                  <c:v>9.8946759259259262E-2</c:v>
                </c:pt>
                <c:pt idx="8550">
                  <c:v>9.8958333333333329E-2</c:v>
                </c:pt>
                <c:pt idx="8551">
                  <c:v>9.8969907407407409E-2</c:v>
                </c:pt>
                <c:pt idx="8552">
                  <c:v>9.8981481481481476E-2</c:v>
                </c:pt>
                <c:pt idx="8553">
                  <c:v>9.8993055555555556E-2</c:v>
                </c:pt>
                <c:pt idx="8554">
                  <c:v>9.9004629629629623E-2</c:v>
                </c:pt>
                <c:pt idx="8555">
                  <c:v>9.9016203703703703E-2</c:v>
                </c:pt>
                <c:pt idx="8556">
                  <c:v>9.9027777777777784E-2</c:v>
                </c:pt>
                <c:pt idx="8557">
                  <c:v>9.9039351851851851E-2</c:v>
                </c:pt>
                <c:pt idx="8558">
                  <c:v>9.9050925925925931E-2</c:v>
                </c:pt>
                <c:pt idx="8559">
                  <c:v>9.9062499999999998E-2</c:v>
                </c:pt>
                <c:pt idx="8560">
                  <c:v>9.9074074074074078E-2</c:v>
                </c:pt>
                <c:pt idx="8561">
                  <c:v>9.9085648148148145E-2</c:v>
                </c:pt>
                <c:pt idx="8562">
                  <c:v>9.9097222222222225E-2</c:v>
                </c:pt>
                <c:pt idx="8563">
                  <c:v>9.9108796296296292E-2</c:v>
                </c:pt>
                <c:pt idx="8564">
                  <c:v>9.9120370370370373E-2</c:v>
                </c:pt>
                <c:pt idx="8565">
                  <c:v>9.9131944444444439E-2</c:v>
                </c:pt>
                <c:pt idx="8566">
                  <c:v>9.914351851851852E-2</c:v>
                </c:pt>
                <c:pt idx="8567">
                  <c:v>9.9155092592592586E-2</c:v>
                </c:pt>
                <c:pt idx="8568">
                  <c:v>9.9166666666666667E-2</c:v>
                </c:pt>
                <c:pt idx="8569">
                  <c:v>9.9178240740740747E-2</c:v>
                </c:pt>
                <c:pt idx="8570">
                  <c:v>9.9189814814814814E-2</c:v>
                </c:pt>
                <c:pt idx="8571">
                  <c:v>9.9201388888888895E-2</c:v>
                </c:pt>
                <c:pt idx="8572">
                  <c:v>9.9212962962962961E-2</c:v>
                </c:pt>
                <c:pt idx="8573">
                  <c:v>9.9224537037037042E-2</c:v>
                </c:pt>
                <c:pt idx="8574">
                  <c:v>9.9236111111111108E-2</c:v>
                </c:pt>
                <c:pt idx="8575">
                  <c:v>9.9247685185185189E-2</c:v>
                </c:pt>
                <c:pt idx="8576">
                  <c:v>9.9259259259259255E-2</c:v>
                </c:pt>
                <c:pt idx="8577">
                  <c:v>9.9270833333333336E-2</c:v>
                </c:pt>
                <c:pt idx="8578">
                  <c:v>9.9282407407407403E-2</c:v>
                </c:pt>
                <c:pt idx="8579">
                  <c:v>9.9293981481481483E-2</c:v>
                </c:pt>
                <c:pt idx="8580">
                  <c:v>9.930555555555555E-2</c:v>
                </c:pt>
                <c:pt idx="8581">
                  <c:v>9.931712962962963E-2</c:v>
                </c:pt>
                <c:pt idx="8582">
                  <c:v>9.9328703703703697E-2</c:v>
                </c:pt>
                <c:pt idx="8583">
                  <c:v>9.9340277777777777E-2</c:v>
                </c:pt>
                <c:pt idx="8584">
                  <c:v>9.9351851851851858E-2</c:v>
                </c:pt>
                <c:pt idx="8585">
                  <c:v>9.9363425925925924E-2</c:v>
                </c:pt>
                <c:pt idx="8586">
                  <c:v>9.9375000000000005E-2</c:v>
                </c:pt>
                <c:pt idx="8587">
                  <c:v>9.9386574074074072E-2</c:v>
                </c:pt>
                <c:pt idx="8588">
                  <c:v>9.9398148148148152E-2</c:v>
                </c:pt>
                <c:pt idx="8589">
                  <c:v>9.9409722222222219E-2</c:v>
                </c:pt>
                <c:pt idx="8590">
                  <c:v>9.9421296296296299E-2</c:v>
                </c:pt>
                <c:pt idx="8591">
                  <c:v>9.9432870370370366E-2</c:v>
                </c:pt>
                <c:pt idx="8592">
                  <c:v>9.9444444444444446E-2</c:v>
                </c:pt>
                <c:pt idx="8593">
                  <c:v>9.9456018518518513E-2</c:v>
                </c:pt>
                <c:pt idx="8594">
                  <c:v>9.9467592592592594E-2</c:v>
                </c:pt>
                <c:pt idx="8595">
                  <c:v>9.947916666666666E-2</c:v>
                </c:pt>
                <c:pt idx="8596">
                  <c:v>9.9490740740740741E-2</c:v>
                </c:pt>
                <c:pt idx="8597">
                  <c:v>9.9502314814814821E-2</c:v>
                </c:pt>
                <c:pt idx="8598">
                  <c:v>9.9513888888888888E-2</c:v>
                </c:pt>
                <c:pt idx="8599">
                  <c:v>9.9525462962962968E-2</c:v>
                </c:pt>
                <c:pt idx="8600">
                  <c:v>9.9537037037037035E-2</c:v>
                </c:pt>
                <c:pt idx="8601">
                  <c:v>9.9548611111111115E-2</c:v>
                </c:pt>
                <c:pt idx="8602">
                  <c:v>9.9560185185185182E-2</c:v>
                </c:pt>
                <c:pt idx="8603">
                  <c:v>9.9571759259259263E-2</c:v>
                </c:pt>
                <c:pt idx="8604">
                  <c:v>9.9583333333333329E-2</c:v>
                </c:pt>
                <c:pt idx="8605">
                  <c:v>9.959490740740741E-2</c:v>
                </c:pt>
                <c:pt idx="8606">
                  <c:v>9.9606481481481476E-2</c:v>
                </c:pt>
                <c:pt idx="8607">
                  <c:v>9.9618055555555557E-2</c:v>
                </c:pt>
                <c:pt idx="8608">
                  <c:v>9.9629629629629624E-2</c:v>
                </c:pt>
                <c:pt idx="8609">
                  <c:v>9.9641203703703704E-2</c:v>
                </c:pt>
                <c:pt idx="8610">
                  <c:v>9.9652777777777785E-2</c:v>
                </c:pt>
                <c:pt idx="8611">
                  <c:v>9.9664351851851851E-2</c:v>
                </c:pt>
                <c:pt idx="8612">
                  <c:v>9.9675925925925932E-2</c:v>
                </c:pt>
                <c:pt idx="8613">
                  <c:v>9.9687499999999998E-2</c:v>
                </c:pt>
                <c:pt idx="8614">
                  <c:v>9.9699074074074079E-2</c:v>
                </c:pt>
                <c:pt idx="8615">
                  <c:v>9.9710648148148145E-2</c:v>
                </c:pt>
                <c:pt idx="8616">
                  <c:v>9.9722222222222226E-2</c:v>
                </c:pt>
                <c:pt idx="8617">
                  <c:v>9.9733796296296293E-2</c:v>
                </c:pt>
                <c:pt idx="8618">
                  <c:v>9.9745370370370373E-2</c:v>
                </c:pt>
                <c:pt idx="8619">
                  <c:v>9.975694444444444E-2</c:v>
                </c:pt>
                <c:pt idx="8620">
                  <c:v>9.976851851851852E-2</c:v>
                </c:pt>
                <c:pt idx="8621">
                  <c:v>9.9780092592592587E-2</c:v>
                </c:pt>
                <c:pt idx="8622">
                  <c:v>9.9791666666666667E-2</c:v>
                </c:pt>
                <c:pt idx="8623">
                  <c:v>9.9803240740740734E-2</c:v>
                </c:pt>
                <c:pt idx="8624">
                  <c:v>9.9814814814814815E-2</c:v>
                </c:pt>
                <c:pt idx="8625">
                  <c:v>9.9826388888888895E-2</c:v>
                </c:pt>
                <c:pt idx="8626">
                  <c:v>9.9837962962962962E-2</c:v>
                </c:pt>
                <c:pt idx="8627">
                  <c:v>9.9849537037037042E-2</c:v>
                </c:pt>
                <c:pt idx="8628">
                  <c:v>9.9861111111111109E-2</c:v>
                </c:pt>
                <c:pt idx="8629">
                  <c:v>9.9872685185185189E-2</c:v>
                </c:pt>
                <c:pt idx="8630">
                  <c:v>9.9884259259259256E-2</c:v>
                </c:pt>
                <c:pt idx="8631">
                  <c:v>9.9895833333333336E-2</c:v>
                </c:pt>
                <c:pt idx="8632">
                  <c:v>9.9907407407407403E-2</c:v>
                </c:pt>
                <c:pt idx="8633">
                  <c:v>9.9918981481481484E-2</c:v>
                </c:pt>
                <c:pt idx="8634">
                  <c:v>9.993055555555555E-2</c:v>
                </c:pt>
                <c:pt idx="8635">
                  <c:v>9.9942129629629631E-2</c:v>
                </c:pt>
                <c:pt idx="8636">
                  <c:v>9.9953703703703697E-2</c:v>
                </c:pt>
                <c:pt idx="8637">
                  <c:v>9.9965277777777778E-2</c:v>
                </c:pt>
                <c:pt idx="8638">
                  <c:v>9.9976851851851858E-2</c:v>
                </c:pt>
                <c:pt idx="8639">
                  <c:v>9.9988425925925925E-2</c:v>
                </c:pt>
                <c:pt idx="8640">
                  <c:v>0.1</c:v>
                </c:pt>
                <c:pt idx="8641">
                  <c:v>0.10001157407407407</c:v>
                </c:pt>
                <c:pt idx="8642">
                  <c:v>0.10002314814814815</c:v>
                </c:pt>
                <c:pt idx="8643">
                  <c:v>0.10003472222222222</c:v>
                </c:pt>
                <c:pt idx="8644">
                  <c:v>0.1000462962962963</c:v>
                </c:pt>
                <c:pt idx="8645">
                  <c:v>0.10005787037037037</c:v>
                </c:pt>
                <c:pt idx="8646">
                  <c:v>0.10006944444444445</c:v>
                </c:pt>
                <c:pt idx="8647">
                  <c:v>0.10008101851851851</c:v>
                </c:pt>
                <c:pt idx="8648">
                  <c:v>0.10009259259259259</c:v>
                </c:pt>
                <c:pt idx="8649">
                  <c:v>0.10010416666666666</c:v>
                </c:pt>
                <c:pt idx="8650">
                  <c:v>0.10011574074074074</c:v>
                </c:pt>
                <c:pt idx="8651">
                  <c:v>0.10012731481481481</c:v>
                </c:pt>
                <c:pt idx="8652">
                  <c:v>0.10013888888888889</c:v>
                </c:pt>
                <c:pt idx="8653">
                  <c:v>0.10015046296296297</c:v>
                </c:pt>
                <c:pt idx="8654">
                  <c:v>0.10016203703703704</c:v>
                </c:pt>
                <c:pt idx="8655">
                  <c:v>0.10017361111111112</c:v>
                </c:pt>
                <c:pt idx="8656">
                  <c:v>0.10018518518518518</c:v>
                </c:pt>
                <c:pt idx="8657">
                  <c:v>0.10019675925925926</c:v>
                </c:pt>
                <c:pt idx="8658">
                  <c:v>0.10020833333333333</c:v>
                </c:pt>
                <c:pt idx="8659">
                  <c:v>0.10021990740740741</c:v>
                </c:pt>
                <c:pt idx="8660">
                  <c:v>0.10023148148148148</c:v>
                </c:pt>
                <c:pt idx="8661">
                  <c:v>0.10024305555555556</c:v>
                </c:pt>
                <c:pt idx="8662">
                  <c:v>0.10025462962962962</c:v>
                </c:pt>
                <c:pt idx="8663">
                  <c:v>0.1002662037037037</c:v>
                </c:pt>
                <c:pt idx="8664">
                  <c:v>0.10027777777777777</c:v>
                </c:pt>
                <c:pt idx="8665">
                  <c:v>0.10028935185185185</c:v>
                </c:pt>
                <c:pt idx="8666">
                  <c:v>0.10030092592592593</c:v>
                </c:pt>
                <c:pt idx="8667">
                  <c:v>0.1003125</c:v>
                </c:pt>
                <c:pt idx="8668">
                  <c:v>0.10032407407407408</c:v>
                </c:pt>
                <c:pt idx="8669">
                  <c:v>0.10033564814814815</c:v>
                </c:pt>
                <c:pt idx="8670">
                  <c:v>0.10034722222222223</c:v>
                </c:pt>
                <c:pt idx="8671">
                  <c:v>0.10035879629629629</c:v>
                </c:pt>
                <c:pt idx="8672">
                  <c:v>0.10037037037037037</c:v>
                </c:pt>
                <c:pt idx="8673">
                  <c:v>0.10038194444444444</c:v>
                </c:pt>
                <c:pt idx="8674">
                  <c:v>0.10039351851851852</c:v>
                </c:pt>
                <c:pt idx="8675">
                  <c:v>0.10040509259259259</c:v>
                </c:pt>
                <c:pt idx="8676">
                  <c:v>0.10041666666666667</c:v>
                </c:pt>
                <c:pt idx="8677">
                  <c:v>0.10042824074074073</c:v>
                </c:pt>
                <c:pt idx="8678">
                  <c:v>0.10043981481481482</c:v>
                </c:pt>
                <c:pt idx="8679">
                  <c:v>0.1004513888888889</c:v>
                </c:pt>
                <c:pt idx="8680">
                  <c:v>0.10046296296296296</c:v>
                </c:pt>
                <c:pt idx="8681">
                  <c:v>0.10047453703703704</c:v>
                </c:pt>
                <c:pt idx="8682">
                  <c:v>0.10048611111111111</c:v>
                </c:pt>
                <c:pt idx="8683">
                  <c:v>0.10049768518518519</c:v>
                </c:pt>
                <c:pt idx="8684">
                  <c:v>0.10050925925925926</c:v>
                </c:pt>
                <c:pt idx="8685">
                  <c:v>0.10052083333333334</c:v>
                </c:pt>
                <c:pt idx="8686">
                  <c:v>0.1005324074074074</c:v>
                </c:pt>
                <c:pt idx="8687">
                  <c:v>0.10054398148148148</c:v>
                </c:pt>
                <c:pt idx="8688">
                  <c:v>0.10055555555555555</c:v>
                </c:pt>
                <c:pt idx="8689">
                  <c:v>0.10056712962962963</c:v>
                </c:pt>
                <c:pt idx="8690">
                  <c:v>0.1005787037037037</c:v>
                </c:pt>
                <c:pt idx="8691">
                  <c:v>0.10059027777777778</c:v>
                </c:pt>
                <c:pt idx="8692">
                  <c:v>0.10060185185185185</c:v>
                </c:pt>
                <c:pt idx="8693">
                  <c:v>0.10061342592592593</c:v>
                </c:pt>
                <c:pt idx="8694">
                  <c:v>0.10062500000000001</c:v>
                </c:pt>
                <c:pt idx="8695">
                  <c:v>0.10063657407407407</c:v>
                </c:pt>
                <c:pt idx="8696">
                  <c:v>0.10064814814814815</c:v>
                </c:pt>
                <c:pt idx="8697">
                  <c:v>0.10065972222222222</c:v>
                </c:pt>
                <c:pt idx="8698">
                  <c:v>0.1006712962962963</c:v>
                </c:pt>
                <c:pt idx="8699">
                  <c:v>0.10068287037037037</c:v>
                </c:pt>
                <c:pt idx="8700">
                  <c:v>0.10069444444444445</c:v>
                </c:pt>
                <c:pt idx="8701">
                  <c:v>0.10070601851851851</c:v>
                </c:pt>
                <c:pt idx="8702">
                  <c:v>0.10071759259259259</c:v>
                </c:pt>
                <c:pt idx="8703">
                  <c:v>0.10072916666666666</c:v>
                </c:pt>
                <c:pt idx="8704">
                  <c:v>0.10074074074074074</c:v>
                </c:pt>
                <c:pt idx="8705">
                  <c:v>0.10075231481481481</c:v>
                </c:pt>
                <c:pt idx="8706">
                  <c:v>0.10076388888888889</c:v>
                </c:pt>
                <c:pt idx="8707">
                  <c:v>0.10077546296296297</c:v>
                </c:pt>
                <c:pt idx="8708">
                  <c:v>0.10078703703703704</c:v>
                </c:pt>
                <c:pt idx="8709">
                  <c:v>0.10079861111111112</c:v>
                </c:pt>
                <c:pt idx="8710">
                  <c:v>0.10081018518518518</c:v>
                </c:pt>
                <c:pt idx="8711">
                  <c:v>0.10082175925925926</c:v>
                </c:pt>
                <c:pt idx="8712">
                  <c:v>0.10083333333333333</c:v>
                </c:pt>
                <c:pt idx="8713">
                  <c:v>0.10084490740740741</c:v>
                </c:pt>
                <c:pt idx="8714">
                  <c:v>0.10085648148148148</c:v>
                </c:pt>
                <c:pt idx="8715">
                  <c:v>0.10086805555555556</c:v>
                </c:pt>
                <c:pt idx="8716">
                  <c:v>0.10087962962962962</c:v>
                </c:pt>
                <c:pt idx="8717">
                  <c:v>0.10089120370370371</c:v>
                </c:pt>
                <c:pt idx="8718">
                  <c:v>0.10090277777777777</c:v>
                </c:pt>
                <c:pt idx="8719">
                  <c:v>0.10091435185185185</c:v>
                </c:pt>
                <c:pt idx="8720">
                  <c:v>0.10092592592592593</c:v>
                </c:pt>
                <c:pt idx="8721">
                  <c:v>0.1009375</c:v>
                </c:pt>
                <c:pt idx="8722">
                  <c:v>0.10094907407407408</c:v>
                </c:pt>
                <c:pt idx="8723">
                  <c:v>0.10096064814814815</c:v>
                </c:pt>
                <c:pt idx="8724">
                  <c:v>0.10097222222222223</c:v>
                </c:pt>
                <c:pt idx="8725">
                  <c:v>0.10098379629629629</c:v>
                </c:pt>
                <c:pt idx="8726">
                  <c:v>0.10099537037037037</c:v>
                </c:pt>
                <c:pt idx="8727">
                  <c:v>0.10100694444444444</c:v>
                </c:pt>
                <c:pt idx="8728">
                  <c:v>0.10101851851851852</c:v>
                </c:pt>
                <c:pt idx="8729">
                  <c:v>0.10103009259259259</c:v>
                </c:pt>
                <c:pt idx="8730">
                  <c:v>0.10104166666666667</c:v>
                </c:pt>
                <c:pt idx="8731">
                  <c:v>0.10105324074074074</c:v>
                </c:pt>
                <c:pt idx="8732">
                  <c:v>0.10106481481481482</c:v>
                </c:pt>
                <c:pt idx="8733">
                  <c:v>0.10107638888888888</c:v>
                </c:pt>
                <c:pt idx="8734">
                  <c:v>0.10108796296296296</c:v>
                </c:pt>
                <c:pt idx="8735">
                  <c:v>0.10109953703703704</c:v>
                </c:pt>
                <c:pt idx="8736">
                  <c:v>0.10111111111111111</c:v>
                </c:pt>
                <c:pt idx="8737">
                  <c:v>0.10112268518518519</c:v>
                </c:pt>
                <c:pt idx="8738">
                  <c:v>0.10113425925925926</c:v>
                </c:pt>
                <c:pt idx="8739">
                  <c:v>0.10114583333333334</c:v>
                </c:pt>
                <c:pt idx="8740">
                  <c:v>0.1011574074074074</c:v>
                </c:pt>
                <c:pt idx="8741">
                  <c:v>0.10116898148148148</c:v>
                </c:pt>
                <c:pt idx="8742">
                  <c:v>0.10118055555555555</c:v>
                </c:pt>
                <c:pt idx="8743">
                  <c:v>0.10119212962962963</c:v>
                </c:pt>
                <c:pt idx="8744">
                  <c:v>0.1012037037037037</c:v>
                </c:pt>
                <c:pt idx="8745">
                  <c:v>0.10121527777777778</c:v>
                </c:pt>
                <c:pt idx="8746">
                  <c:v>0.10122685185185185</c:v>
                </c:pt>
                <c:pt idx="8747">
                  <c:v>0.10123842592592593</c:v>
                </c:pt>
                <c:pt idx="8748">
                  <c:v>0.10125000000000001</c:v>
                </c:pt>
                <c:pt idx="8749">
                  <c:v>0.10126157407407407</c:v>
                </c:pt>
                <c:pt idx="8750">
                  <c:v>0.10127314814814815</c:v>
                </c:pt>
                <c:pt idx="8751">
                  <c:v>0.10128472222222222</c:v>
                </c:pt>
                <c:pt idx="8752">
                  <c:v>0.1012962962962963</c:v>
                </c:pt>
                <c:pt idx="8753">
                  <c:v>0.10130787037037037</c:v>
                </c:pt>
                <c:pt idx="8754">
                  <c:v>0.10131944444444445</c:v>
                </c:pt>
                <c:pt idx="8755">
                  <c:v>0.10133101851851851</c:v>
                </c:pt>
                <c:pt idx="8756">
                  <c:v>0.1013425925925926</c:v>
                </c:pt>
                <c:pt idx="8757">
                  <c:v>0.10135416666666666</c:v>
                </c:pt>
                <c:pt idx="8758">
                  <c:v>0.10136574074074074</c:v>
                </c:pt>
                <c:pt idx="8759">
                  <c:v>0.10137731481481481</c:v>
                </c:pt>
                <c:pt idx="8760">
                  <c:v>0.10138888888888889</c:v>
                </c:pt>
                <c:pt idx="8761">
                  <c:v>0.10140046296296296</c:v>
                </c:pt>
                <c:pt idx="8762">
                  <c:v>0.10141203703703704</c:v>
                </c:pt>
                <c:pt idx="8763">
                  <c:v>0.10142361111111112</c:v>
                </c:pt>
                <c:pt idx="8764">
                  <c:v>0.10143518518518518</c:v>
                </c:pt>
                <c:pt idx="8765">
                  <c:v>0.10144675925925926</c:v>
                </c:pt>
                <c:pt idx="8766">
                  <c:v>0.10145833333333333</c:v>
                </c:pt>
                <c:pt idx="8767">
                  <c:v>0.10146990740740741</c:v>
                </c:pt>
                <c:pt idx="8768">
                  <c:v>0.10148148148148148</c:v>
                </c:pt>
                <c:pt idx="8769">
                  <c:v>0.10149305555555556</c:v>
                </c:pt>
                <c:pt idx="8770">
                  <c:v>0.10150462962962963</c:v>
                </c:pt>
                <c:pt idx="8771">
                  <c:v>0.10151620370370371</c:v>
                </c:pt>
                <c:pt idx="8772">
                  <c:v>0.10152777777777777</c:v>
                </c:pt>
                <c:pt idx="8773">
                  <c:v>0.10153935185185185</c:v>
                </c:pt>
                <c:pt idx="8774">
                  <c:v>0.10155092592592592</c:v>
                </c:pt>
                <c:pt idx="8775">
                  <c:v>0.1015625</c:v>
                </c:pt>
                <c:pt idx="8776">
                  <c:v>0.10157407407407408</c:v>
                </c:pt>
                <c:pt idx="8777">
                  <c:v>0.10158564814814815</c:v>
                </c:pt>
                <c:pt idx="8778">
                  <c:v>0.10159722222222223</c:v>
                </c:pt>
                <c:pt idx="8779">
                  <c:v>0.10160879629629629</c:v>
                </c:pt>
                <c:pt idx="8780">
                  <c:v>0.10162037037037037</c:v>
                </c:pt>
                <c:pt idx="8781">
                  <c:v>0.10163194444444444</c:v>
                </c:pt>
                <c:pt idx="8782">
                  <c:v>0.10164351851851852</c:v>
                </c:pt>
                <c:pt idx="8783">
                  <c:v>0.10165509259259259</c:v>
                </c:pt>
                <c:pt idx="8784">
                  <c:v>0.10166666666666667</c:v>
                </c:pt>
                <c:pt idx="8785">
                  <c:v>0.10167824074074074</c:v>
                </c:pt>
                <c:pt idx="8786">
                  <c:v>0.10168981481481482</c:v>
                </c:pt>
                <c:pt idx="8787">
                  <c:v>0.10170138888888888</c:v>
                </c:pt>
                <c:pt idx="8788">
                  <c:v>0.10171296296296296</c:v>
                </c:pt>
                <c:pt idx="8789">
                  <c:v>0.10172453703703704</c:v>
                </c:pt>
                <c:pt idx="8790">
                  <c:v>0.10173611111111111</c:v>
                </c:pt>
                <c:pt idx="8791">
                  <c:v>0.10174768518518519</c:v>
                </c:pt>
                <c:pt idx="8792">
                  <c:v>0.10175925925925926</c:v>
                </c:pt>
                <c:pt idx="8793">
                  <c:v>0.10177083333333334</c:v>
                </c:pt>
                <c:pt idx="8794">
                  <c:v>0.1017824074074074</c:v>
                </c:pt>
                <c:pt idx="8795">
                  <c:v>0.10179398148148149</c:v>
                </c:pt>
                <c:pt idx="8796">
                  <c:v>0.10180555555555555</c:v>
                </c:pt>
                <c:pt idx="8797">
                  <c:v>0.10181712962962963</c:v>
                </c:pt>
                <c:pt idx="8798">
                  <c:v>0.1018287037037037</c:v>
                </c:pt>
                <c:pt idx="8799">
                  <c:v>0.10184027777777778</c:v>
                </c:pt>
                <c:pt idx="8800">
                  <c:v>0.10185185185185185</c:v>
                </c:pt>
                <c:pt idx="8801">
                  <c:v>0.10186342592592593</c:v>
                </c:pt>
                <c:pt idx="8802">
                  <c:v>0.10187499999999999</c:v>
                </c:pt>
                <c:pt idx="8803">
                  <c:v>0.10188657407407407</c:v>
                </c:pt>
                <c:pt idx="8804">
                  <c:v>0.10189814814814815</c:v>
                </c:pt>
                <c:pt idx="8805">
                  <c:v>0.10190972222222222</c:v>
                </c:pt>
                <c:pt idx="8806">
                  <c:v>0.1019212962962963</c:v>
                </c:pt>
                <c:pt idx="8807">
                  <c:v>0.10193287037037037</c:v>
                </c:pt>
                <c:pt idx="8808">
                  <c:v>0.10194444444444445</c:v>
                </c:pt>
                <c:pt idx="8809">
                  <c:v>0.10195601851851852</c:v>
                </c:pt>
                <c:pt idx="8810">
                  <c:v>0.1019675925925926</c:v>
                </c:pt>
                <c:pt idx="8811">
                  <c:v>0.10197916666666666</c:v>
                </c:pt>
                <c:pt idx="8812">
                  <c:v>0.10199074074074074</c:v>
                </c:pt>
                <c:pt idx="8813">
                  <c:v>0.10200231481481481</c:v>
                </c:pt>
                <c:pt idx="8814">
                  <c:v>0.10201388888888889</c:v>
                </c:pt>
                <c:pt idx="8815">
                  <c:v>0.10202546296296296</c:v>
                </c:pt>
                <c:pt idx="8816">
                  <c:v>0.10203703703703704</c:v>
                </c:pt>
                <c:pt idx="8817">
                  <c:v>0.10204861111111112</c:v>
                </c:pt>
                <c:pt idx="8818">
                  <c:v>0.10206018518518518</c:v>
                </c:pt>
                <c:pt idx="8819">
                  <c:v>0.10207175925925926</c:v>
                </c:pt>
                <c:pt idx="8820">
                  <c:v>0.10208333333333333</c:v>
                </c:pt>
                <c:pt idx="8821">
                  <c:v>0.10209490740740741</c:v>
                </c:pt>
                <c:pt idx="8822">
                  <c:v>0.10210648148148148</c:v>
                </c:pt>
                <c:pt idx="8823">
                  <c:v>0.10211805555555556</c:v>
                </c:pt>
                <c:pt idx="8824">
                  <c:v>0.10212962962962963</c:v>
                </c:pt>
                <c:pt idx="8825">
                  <c:v>0.10214120370370371</c:v>
                </c:pt>
                <c:pt idx="8826">
                  <c:v>0.10215277777777777</c:v>
                </c:pt>
                <c:pt idx="8827">
                  <c:v>0.10216435185185185</c:v>
                </c:pt>
                <c:pt idx="8828">
                  <c:v>0.10217592592592592</c:v>
                </c:pt>
                <c:pt idx="8829">
                  <c:v>0.1021875</c:v>
                </c:pt>
                <c:pt idx="8830">
                  <c:v>0.10219907407407407</c:v>
                </c:pt>
                <c:pt idx="8831">
                  <c:v>0.10221064814814815</c:v>
                </c:pt>
                <c:pt idx="8832">
                  <c:v>0.10222222222222223</c:v>
                </c:pt>
                <c:pt idx="8833">
                  <c:v>0.10223379629629629</c:v>
                </c:pt>
                <c:pt idx="8834">
                  <c:v>0.10224537037037038</c:v>
                </c:pt>
                <c:pt idx="8835">
                  <c:v>0.10225694444444444</c:v>
                </c:pt>
                <c:pt idx="8836">
                  <c:v>0.10226851851851852</c:v>
                </c:pt>
                <c:pt idx="8837">
                  <c:v>0.10228009259259259</c:v>
                </c:pt>
                <c:pt idx="8838">
                  <c:v>0.10229166666666667</c:v>
                </c:pt>
                <c:pt idx="8839">
                  <c:v>0.10230324074074074</c:v>
                </c:pt>
                <c:pt idx="8840">
                  <c:v>0.10231481481481482</c:v>
                </c:pt>
                <c:pt idx="8841">
                  <c:v>0.10232638888888888</c:v>
                </c:pt>
                <c:pt idx="8842">
                  <c:v>0.10233796296296296</c:v>
                </c:pt>
                <c:pt idx="8843">
                  <c:v>0.10234953703703703</c:v>
                </c:pt>
                <c:pt idx="8844">
                  <c:v>0.10236111111111111</c:v>
                </c:pt>
                <c:pt idx="8845">
                  <c:v>0.10237268518518519</c:v>
                </c:pt>
                <c:pt idx="8846">
                  <c:v>0.10238425925925926</c:v>
                </c:pt>
                <c:pt idx="8847">
                  <c:v>0.10239583333333334</c:v>
                </c:pt>
                <c:pt idx="8848">
                  <c:v>0.10240740740740741</c:v>
                </c:pt>
                <c:pt idx="8849">
                  <c:v>0.10241898148148149</c:v>
                </c:pt>
                <c:pt idx="8850">
                  <c:v>0.10243055555555555</c:v>
                </c:pt>
                <c:pt idx="8851">
                  <c:v>0.10244212962962963</c:v>
                </c:pt>
                <c:pt idx="8852">
                  <c:v>0.1024537037037037</c:v>
                </c:pt>
                <c:pt idx="8853">
                  <c:v>0.10246527777777778</c:v>
                </c:pt>
                <c:pt idx="8854">
                  <c:v>0.10247685185185185</c:v>
                </c:pt>
                <c:pt idx="8855">
                  <c:v>0.10248842592592593</c:v>
                </c:pt>
                <c:pt idx="8856">
                  <c:v>0.10249999999999999</c:v>
                </c:pt>
                <c:pt idx="8857">
                  <c:v>0.10251157407407407</c:v>
                </c:pt>
                <c:pt idx="8858">
                  <c:v>0.10252314814814815</c:v>
                </c:pt>
                <c:pt idx="8859">
                  <c:v>0.10253472222222222</c:v>
                </c:pt>
                <c:pt idx="8860">
                  <c:v>0.1025462962962963</c:v>
                </c:pt>
                <c:pt idx="8861">
                  <c:v>0.10255787037037037</c:v>
                </c:pt>
                <c:pt idx="8862">
                  <c:v>0.10256944444444445</c:v>
                </c:pt>
                <c:pt idx="8863">
                  <c:v>0.10258101851851852</c:v>
                </c:pt>
                <c:pt idx="8864">
                  <c:v>0.1025925925925926</c:v>
                </c:pt>
                <c:pt idx="8865">
                  <c:v>0.10260416666666666</c:v>
                </c:pt>
                <c:pt idx="8866">
                  <c:v>0.10261574074074074</c:v>
                </c:pt>
                <c:pt idx="8867">
                  <c:v>0.10262731481481481</c:v>
                </c:pt>
                <c:pt idx="8868">
                  <c:v>0.10263888888888889</c:v>
                </c:pt>
                <c:pt idx="8869">
                  <c:v>0.10265046296296296</c:v>
                </c:pt>
                <c:pt idx="8870">
                  <c:v>0.10266203703703704</c:v>
                </c:pt>
                <c:pt idx="8871">
                  <c:v>0.1026736111111111</c:v>
                </c:pt>
                <c:pt idx="8872">
                  <c:v>0.10268518518518518</c:v>
                </c:pt>
                <c:pt idx="8873">
                  <c:v>0.10269675925925927</c:v>
                </c:pt>
                <c:pt idx="8874">
                  <c:v>0.10270833333333333</c:v>
                </c:pt>
                <c:pt idx="8875">
                  <c:v>0.10271990740740741</c:v>
                </c:pt>
                <c:pt idx="8876">
                  <c:v>0.10273148148148148</c:v>
                </c:pt>
                <c:pt idx="8877">
                  <c:v>0.10274305555555556</c:v>
                </c:pt>
                <c:pt idx="8878">
                  <c:v>0.10275462962962963</c:v>
                </c:pt>
                <c:pt idx="8879">
                  <c:v>0.10276620370370371</c:v>
                </c:pt>
                <c:pt idx="8880">
                  <c:v>0.10277777777777777</c:v>
                </c:pt>
                <c:pt idx="8881">
                  <c:v>0.10278935185185185</c:v>
                </c:pt>
                <c:pt idx="8882">
                  <c:v>0.10280092592592592</c:v>
                </c:pt>
                <c:pt idx="8883">
                  <c:v>0.1028125</c:v>
                </c:pt>
                <c:pt idx="8884">
                  <c:v>0.10282407407407407</c:v>
                </c:pt>
                <c:pt idx="8885">
                  <c:v>0.10283564814814815</c:v>
                </c:pt>
                <c:pt idx="8886">
                  <c:v>0.10284722222222223</c:v>
                </c:pt>
                <c:pt idx="8887">
                  <c:v>0.1028587962962963</c:v>
                </c:pt>
                <c:pt idx="8888">
                  <c:v>0.10287037037037038</c:v>
                </c:pt>
                <c:pt idx="8889">
                  <c:v>0.10288194444444444</c:v>
                </c:pt>
                <c:pt idx="8890">
                  <c:v>0.10289351851851852</c:v>
                </c:pt>
                <c:pt idx="8891">
                  <c:v>0.10290509259259259</c:v>
                </c:pt>
                <c:pt idx="8892">
                  <c:v>0.10291666666666667</c:v>
                </c:pt>
                <c:pt idx="8893">
                  <c:v>0.10292824074074074</c:v>
                </c:pt>
                <c:pt idx="8894">
                  <c:v>0.10293981481481482</c:v>
                </c:pt>
                <c:pt idx="8895">
                  <c:v>0.10295138888888888</c:v>
                </c:pt>
                <c:pt idx="8896">
                  <c:v>0.10296296296296296</c:v>
                </c:pt>
                <c:pt idx="8897">
                  <c:v>0.10297453703703703</c:v>
                </c:pt>
                <c:pt idx="8898">
                  <c:v>0.10298611111111111</c:v>
                </c:pt>
                <c:pt idx="8899">
                  <c:v>0.10299768518518519</c:v>
                </c:pt>
                <c:pt idx="8900">
                  <c:v>0.10300925925925926</c:v>
                </c:pt>
                <c:pt idx="8901">
                  <c:v>0.10302083333333334</c:v>
                </c:pt>
                <c:pt idx="8902">
                  <c:v>0.10303240740740741</c:v>
                </c:pt>
                <c:pt idx="8903">
                  <c:v>0.10304398148148149</c:v>
                </c:pt>
                <c:pt idx="8904">
                  <c:v>0.10305555555555555</c:v>
                </c:pt>
                <c:pt idx="8905">
                  <c:v>0.10306712962962963</c:v>
                </c:pt>
                <c:pt idx="8906">
                  <c:v>0.1030787037037037</c:v>
                </c:pt>
                <c:pt idx="8907">
                  <c:v>0.10309027777777778</c:v>
                </c:pt>
                <c:pt idx="8908">
                  <c:v>0.10310185185185185</c:v>
                </c:pt>
                <c:pt idx="8909">
                  <c:v>0.10311342592592593</c:v>
                </c:pt>
                <c:pt idx="8910">
                  <c:v>0.10312499999999999</c:v>
                </c:pt>
                <c:pt idx="8911">
                  <c:v>0.10313657407407407</c:v>
                </c:pt>
                <c:pt idx="8912">
                  <c:v>0.10314814814814814</c:v>
                </c:pt>
                <c:pt idx="8913">
                  <c:v>0.10315972222222222</c:v>
                </c:pt>
                <c:pt idx="8914">
                  <c:v>0.1031712962962963</c:v>
                </c:pt>
                <c:pt idx="8915">
                  <c:v>0.10318287037037037</c:v>
                </c:pt>
                <c:pt idx="8916">
                  <c:v>0.10319444444444445</c:v>
                </c:pt>
                <c:pt idx="8917">
                  <c:v>0.10320601851851852</c:v>
                </c:pt>
                <c:pt idx="8918">
                  <c:v>0.1032175925925926</c:v>
                </c:pt>
                <c:pt idx="8919">
                  <c:v>0.10322916666666666</c:v>
                </c:pt>
                <c:pt idx="8920">
                  <c:v>0.10324074074074074</c:v>
                </c:pt>
                <c:pt idx="8921">
                  <c:v>0.10325231481481481</c:v>
                </c:pt>
                <c:pt idx="8922">
                  <c:v>0.10326388888888889</c:v>
                </c:pt>
                <c:pt idx="8923">
                  <c:v>0.10327546296296296</c:v>
                </c:pt>
                <c:pt idx="8924">
                  <c:v>0.10328703703703704</c:v>
                </c:pt>
                <c:pt idx="8925">
                  <c:v>0.1032986111111111</c:v>
                </c:pt>
                <c:pt idx="8926">
                  <c:v>0.10331018518518519</c:v>
                </c:pt>
                <c:pt idx="8927">
                  <c:v>0.10332175925925927</c:v>
                </c:pt>
                <c:pt idx="8928">
                  <c:v>0.10333333333333333</c:v>
                </c:pt>
                <c:pt idx="8929">
                  <c:v>0.10334490740740741</c:v>
                </c:pt>
                <c:pt idx="8930">
                  <c:v>0.10335648148148148</c:v>
                </c:pt>
                <c:pt idx="8931">
                  <c:v>0.10336805555555556</c:v>
                </c:pt>
                <c:pt idx="8932">
                  <c:v>0.10337962962962963</c:v>
                </c:pt>
                <c:pt idx="8933">
                  <c:v>0.10339120370370371</c:v>
                </c:pt>
                <c:pt idx="8934">
                  <c:v>0.10340277777777777</c:v>
                </c:pt>
                <c:pt idx="8935">
                  <c:v>0.10341435185185185</c:v>
                </c:pt>
                <c:pt idx="8936">
                  <c:v>0.10342592592592592</c:v>
                </c:pt>
                <c:pt idx="8937">
                  <c:v>0.1034375</c:v>
                </c:pt>
                <c:pt idx="8938">
                  <c:v>0.10344907407407407</c:v>
                </c:pt>
                <c:pt idx="8939">
                  <c:v>0.10346064814814815</c:v>
                </c:pt>
                <c:pt idx="8940">
                  <c:v>0.10347222222222222</c:v>
                </c:pt>
                <c:pt idx="8941">
                  <c:v>0.1034837962962963</c:v>
                </c:pt>
                <c:pt idx="8942">
                  <c:v>0.10349537037037038</c:v>
                </c:pt>
                <c:pt idx="8943">
                  <c:v>0.10350694444444444</c:v>
                </c:pt>
                <c:pt idx="8944">
                  <c:v>0.10351851851851852</c:v>
                </c:pt>
                <c:pt idx="8945">
                  <c:v>0.10353009259259259</c:v>
                </c:pt>
                <c:pt idx="8946">
                  <c:v>0.10354166666666667</c:v>
                </c:pt>
                <c:pt idx="8947">
                  <c:v>0.10355324074074074</c:v>
                </c:pt>
                <c:pt idx="8948">
                  <c:v>0.10356481481481482</c:v>
                </c:pt>
                <c:pt idx="8949">
                  <c:v>0.10357638888888888</c:v>
                </c:pt>
                <c:pt idx="8950">
                  <c:v>0.10358796296296297</c:v>
                </c:pt>
                <c:pt idx="8951">
                  <c:v>0.10359953703703703</c:v>
                </c:pt>
                <c:pt idx="8952">
                  <c:v>0.10361111111111111</c:v>
                </c:pt>
                <c:pt idx="8953">
                  <c:v>0.10362268518518518</c:v>
                </c:pt>
                <c:pt idx="8954">
                  <c:v>0.10363425925925926</c:v>
                </c:pt>
                <c:pt idx="8955">
                  <c:v>0.10364583333333334</c:v>
                </c:pt>
                <c:pt idx="8956">
                  <c:v>0.10365740740740741</c:v>
                </c:pt>
                <c:pt idx="8957">
                  <c:v>0.10366898148148149</c:v>
                </c:pt>
                <c:pt idx="8958">
                  <c:v>0.10368055555555555</c:v>
                </c:pt>
                <c:pt idx="8959">
                  <c:v>0.10369212962962963</c:v>
                </c:pt>
                <c:pt idx="8960">
                  <c:v>0.1037037037037037</c:v>
                </c:pt>
                <c:pt idx="8961">
                  <c:v>0.10371527777777778</c:v>
                </c:pt>
                <c:pt idx="8962">
                  <c:v>0.10372685185185185</c:v>
                </c:pt>
                <c:pt idx="8963">
                  <c:v>0.10373842592592593</c:v>
                </c:pt>
                <c:pt idx="8964">
                  <c:v>0.10375</c:v>
                </c:pt>
                <c:pt idx="8965">
                  <c:v>0.10376157407407408</c:v>
                </c:pt>
                <c:pt idx="8966">
                  <c:v>0.10377314814814814</c:v>
                </c:pt>
                <c:pt idx="8967">
                  <c:v>0.10378472222222222</c:v>
                </c:pt>
                <c:pt idx="8968">
                  <c:v>0.1037962962962963</c:v>
                </c:pt>
                <c:pt idx="8969">
                  <c:v>0.10380787037037037</c:v>
                </c:pt>
                <c:pt idx="8970">
                  <c:v>0.10381944444444445</c:v>
                </c:pt>
                <c:pt idx="8971">
                  <c:v>0.10383101851851852</c:v>
                </c:pt>
                <c:pt idx="8972">
                  <c:v>0.1038425925925926</c:v>
                </c:pt>
                <c:pt idx="8973">
                  <c:v>0.10385416666666666</c:v>
                </c:pt>
                <c:pt idx="8974">
                  <c:v>0.10386574074074074</c:v>
                </c:pt>
                <c:pt idx="8975">
                  <c:v>0.10387731481481481</c:v>
                </c:pt>
                <c:pt idx="8976">
                  <c:v>0.10388888888888889</c:v>
                </c:pt>
                <c:pt idx="8977">
                  <c:v>0.10390046296296296</c:v>
                </c:pt>
                <c:pt idx="8978">
                  <c:v>0.10391203703703704</c:v>
                </c:pt>
                <c:pt idx="8979">
                  <c:v>0.10392361111111111</c:v>
                </c:pt>
                <c:pt idx="8980">
                  <c:v>0.10393518518518519</c:v>
                </c:pt>
                <c:pt idx="8981">
                  <c:v>0.10394675925925925</c:v>
                </c:pt>
                <c:pt idx="8982">
                  <c:v>0.10395833333333333</c:v>
                </c:pt>
                <c:pt idx="8983">
                  <c:v>0.10396990740740741</c:v>
                </c:pt>
                <c:pt idx="8984">
                  <c:v>0.10398148148148148</c:v>
                </c:pt>
                <c:pt idx="8985">
                  <c:v>0.10399305555555556</c:v>
                </c:pt>
                <c:pt idx="8986">
                  <c:v>0.10400462962962963</c:v>
                </c:pt>
                <c:pt idx="8987">
                  <c:v>0.10401620370370371</c:v>
                </c:pt>
                <c:pt idx="8988">
                  <c:v>0.10402777777777777</c:v>
                </c:pt>
                <c:pt idx="8989">
                  <c:v>0.10403935185185186</c:v>
                </c:pt>
                <c:pt idx="8990">
                  <c:v>0.10405092592592592</c:v>
                </c:pt>
                <c:pt idx="8991">
                  <c:v>0.1040625</c:v>
                </c:pt>
                <c:pt idx="8992">
                  <c:v>0.10407407407407407</c:v>
                </c:pt>
                <c:pt idx="8993">
                  <c:v>0.10408564814814815</c:v>
                </c:pt>
                <c:pt idx="8994">
                  <c:v>0.10409722222222222</c:v>
                </c:pt>
                <c:pt idx="8995">
                  <c:v>0.1041087962962963</c:v>
                </c:pt>
                <c:pt idx="8996">
                  <c:v>0.10412037037037038</c:v>
                </c:pt>
                <c:pt idx="8997">
                  <c:v>0.10413194444444444</c:v>
                </c:pt>
                <c:pt idx="8998">
                  <c:v>0.10414351851851852</c:v>
                </c:pt>
                <c:pt idx="8999">
                  <c:v>0.10415509259259259</c:v>
                </c:pt>
                <c:pt idx="9000">
                  <c:v>0.10416666666666667</c:v>
                </c:pt>
                <c:pt idx="9001">
                  <c:v>0.10417824074074074</c:v>
                </c:pt>
                <c:pt idx="9002">
                  <c:v>0.10418981481481482</c:v>
                </c:pt>
                <c:pt idx="9003">
                  <c:v>0.10420138888888889</c:v>
                </c:pt>
                <c:pt idx="9004">
                  <c:v>0.10421296296296297</c:v>
                </c:pt>
                <c:pt idx="9005">
                  <c:v>0.10422453703703703</c:v>
                </c:pt>
                <c:pt idx="9006">
                  <c:v>0.10423611111111111</c:v>
                </c:pt>
                <c:pt idx="9007">
                  <c:v>0.10424768518518518</c:v>
                </c:pt>
                <c:pt idx="9008">
                  <c:v>0.10425925925925926</c:v>
                </c:pt>
                <c:pt idx="9009">
                  <c:v>0.10427083333333333</c:v>
                </c:pt>
                <c:pt idx="9010">
                  <c:v>0.10428240740740741</c:v>
                </c:pt>
                <c:pt idx="9011">
                  <c:v>0.10429398148148149</c:v>
                </c:pt>
                <c:pt idx="9012">
                  <c:v>0.10430555555555555</c:v>
                </c:pt>
                <c:pt idx="9013">
                  <c:v>0.10431712962962963</c:v>
                </c:pt>
                <c:pt idx="9014">
                  <c:v>0.1043287037037037</c:v>
                </c:pt>
                <c:pt idx="9015">
                  <c:v>0.10434027777777778</c:v>
                </c:pt>
                <c:pt idx="9016">
                  <c:v>0.10435185185185185</c:v>
                </c:pt>
                <c:pt idx="9017">
                  <c:v>0.10436342592592593</c:v>
                </c:pt>
                <c:pt idx="9018">
                  <c:v>0.104375</c:v>
                </c:pt>
                <c:pt idx="9019">
                  <c:v>0.10438657407407408</c:v>
                </c:pt>
                <c:pt idx="9020">
                  <c:v>0.10439814814814814</c:v>
                </c:pt>
                <c:pt idx="9021">
                  <c:v>0.10440972222222222</c:v>
                </c:pt>
                <c:pt idx="9022">
                  <c:v>0.10442129629629629</c:v>
                </c:pt>
                <c:pt idx="9023">
                  <c:v>0.10443287037037037</c:v>
                </c:pt>
                <c:pt idx="9024">
                  <c:v>0.10444444444444445</c:v>
                </c:pt>
                <c:pt idx="9025">
                  <c:v>0.10445601851851852</c:v>
                </c:pt>
                <c:pt idx="9026">
                  <c:v>0.1044675925925926</c:v>
                </c:pt>
                <c:pt idx="9027">
                  <c:v>0.10447916666666666</c:v>
                </c:pt>
                <c:pt idx="9028">
                  <c:v>0.10449074074074075</c:v>
                </c:pt>
                <c:pt idx="9029">
                  <c:v>0.10450231481481481</c:v>
                </c:pt>
                <c:pt idx="9030">
                  <c:v>0.10451388888888889</c:v>
                </c:pt>
                <c:pt idx="9031">
                  <c:v>0.10452546296296296</c:v>
                </c:pt>
                <c:pt idx="9032">
                  <c:v>0.10453703703703704</c:v>
                </c:pt>
                <c:pt idx="9033">
                  <c:v>0.10454861111111111</c:v>
                </c:pt>
                <c:pt idx="9034">
                  <c:v>0.10456018518518519</c:v>
                </c:pt>
                <c:pt idx="9035">
                  <c:v>0.10457175925925925</c:v>
                </c:pt>
                <c:pt idx="9036">
                  <c:v>0.10458333333333333</c:v>
                </c:pt>
                <c:pt idx="9037">
                  <c:v>0.10459490740740741</c:v>
                </c:pt>
                <c:pt idx="9038">
                  <c:v>0.10460648148148148</c:v>
                </c:pt>
                <c:pt idx="9039">
                  <c:v>0.10461805555555556</c:v>
                </c:pt>
                <c:pt idx="9040">
                  <c:v>0.10462962962962963</c:v>
                </c:pt>
                <c:pt idx="9041">
                  <c:v>0.10464120370370371</c:v>
                </c:pt>
                <c:pt idx="9042">
                  <c:v>0.10465277777777778</c:v>
                </c:pt>
                <c:pt idx="9043">
                  <c:v>0.10466435185185186</c:v>
                </c:pt>
                <c:pt idx="9044">
                  <c:v>0.10467592592592592</c:v>
                </c:pt>
                <c:pt idx="9045">
                  <c:v>0.1046875</c:v>
                </c:pt>
                <c:pt idx="9046">
                  <c:v>0.10469907407407407</c:v>
                </c:pt>
                <c:pt idx="9047">
                  <c:v>0.10471064814814815</c:v>
                </c:pt>
                <c:pt idx="9048">
                  <c:v>0.10472222222222222</c:v>
                </c:pt>
                <c:pt idx="9049">
                  <c:v>0.1047337962962963</c:v>
                </c:pt>
                <c:pt idx="9050">
                  <c:v>0.10474537037037036</c:v>
                </c:pt>
                <c:pt idx="9051">
                  <c:v>0.10475694444444444</c:v>
                </c:pt>
                <c:pt idx="9052">
                  <c:v>0.10476851851851852</c:v>
                </c:pt>
                <c:pt idx="9053">
                  <c:v>0.10478009259259259</c:v>
                </c:pt>
                <c:pt idx="9054">
                  <c:v>0.10479166666666667</c:v>
                </c:pt>
                <c:pt idx="9055">
                  <c:v>0.10480324074074074</c:v>
                </c:pt>
                <c:pt idx="9056">
                  <c:v>0.10481481481481482</c:v>
                </c:pt>
                <c:pt idx="9057">
                  <c:v>0.10482638888888889</c:v>
                </c:pt>
                <c:pt idx="9058">
                  <c:v>0.10483796296296297</c:v>
                </c:pt>
                <c:pt idx="9059">
                  <c:v>0.10484953703703703</c:v>
                </c:pt>
                <c:pt idx="9060">
                  <c:v>0.10486111111111111</c:v>
                </c:pt>
                <c:pt idx="9061">
                  <c:v>0.10487268518518518</c:v>
                </c:pt>
                <c:pt idx="9062">
                  <c:v>0.10488425925925926</c:v>
                </c:pt>
                <c:pt idx="9063">
                  <c:v>0.10489583333333333</c:v>
                </c:pt>
                <c:pt idx="9064">
                  <c:v>0.10490740740740741</c:v>
                </c:pt>
                <c:pt idx="9065">
                  <c:v>0.10491898148148149</c:v>
                </c:pt>
                <c:pt idx="9066">
                  <c:v>0.10493055555555555</c:v>
                </c:pt>
                <c:pt idx="9067">
                  <c:v>0.10494212962962964</c:v>
                </c:pt>
                <c:pt idx="9068">
                  <c:v>0.1049537037037037</c:v>
                </c:pt>
                <c:pt idx="9069">
                  <c:v>0.10496527777777778</c:v>
                </c:pt>
                <c:pt idx="9070">
                  <c:v>0.10497685185185185</c:v>
                </c:pt>
                <c:pt idx="9071">
                  <c:v>0.10498842592592593</c:v>
                </c:pt>
                <c:pt idx="9072">
                  <c:v>0.105</c:v>
                </c:pt>
                <c:pt idx="9073">
                  <c:v>0.10501157407407408</c:v>
                </c:pt>
                <c:pt idx="9074">
                  <c:v>0.10502314814814814</c:v>
                </c:pt>
                <c:pt idx="9075">
                  <c:v>0.10503472222222222</c:v>
                </c:pt>
                <c:pt idx="9076">
                  <c:v>0.10504629629629629</c:v>
                </c:pt>
                <c:pt idx="9077">
                  <c:v>0.10505787037037037</c:v>
                </c:pt>
                <c:pt idx="9078">
                  <c:v>0.10506944444444444</c:v>
                </c:pt>
                <c:pt idx="9079">
                  <c:v>0.10508101851851852</c:v>
                </c:pt>
                <c:pt idx="9080">
                  <c:v>0.1050925925925926</c:v>
                </c:pt>
                <c:pt idx="9081">
                  <c:v>0.10510416666666667</c:v>
                </c:pt>
                <c:pt idx="9082">
                  <c:v>0.10511574074074075</c:v>
                </c:pt>
                <c:pt idx="9083">
                  <c:v>0.10512731481481481</c:v>
                </c:pt>
                <c:pt idx="9084">
                  <c:v>0.10513888888888889</c:v>
                </c:pt>
                <c:pt idx="9085">
                  <c:v>0.10515046296296296</c:v>
                </c:pt>
                <c:pt idx="9086">
                  <c:v>0.10516203703703704</c:v>
                </c:pt>
                <c:pt idx="9087">
                  <c:v>0.10517361111111111</c:v>
                </c:pt>
                <c:pt idx="9088">
                  <c:v>0.10518518518518519</c:v>
                </c:pt>
                <c:pt idx="9089">
                  <c:v>0.10519675925925925</c:v>
                </c:pt>
                <c:pt idx="9090">
                  <c:v>0.10520833333333333</c:v>
                </c:pt>
                <c:pt idx="9091">
                  <c:v>0.1052199074074074</c:v>
                </c:pt>
                <c:pt idx="9092">
                  <c:v>0.10523148148148148</c:v>
                </c:pt>
                <c:pt idx="9093">
                  <c:v>0.10524305555555556</c:v>
                </c:pt>
                <c:pt idx="9094">
                  <c:v>0.10525462962962963</c:v>
                </c:pt>
                <c:pt idx="9095">
                  <c:v>0.10526620370370371</c:v>
                </c:pt>
                <c:pt idx="9096">
                  <c:v>0.10527777777777778</c:v>
                </c:pt>
                <c:pt idx="9097">
                  <c:v>0.10528935185185186</c:v>
                </c:pt>
                <c:pt idx="9098">
                  <c:v>0.10530092592592592</c:v>
                </c:pt>
                <c:pt idx="9099">
                  <c:v>0.1053125</c:v>
                </c:pt>
                <c:pt idx="9100">
                  <c:v>0.10532407407407407</c:v>
                </c:pt>
                <c:pt idx="9101">
                  <c:v>0.10533564814814815</c:v>
                </c:pt>
                <c:pt idx="9102">
                  <c:v>0.10534722222222222</c:v>
                </c:pt>
                <c:pt idx="9103">
                  <c:v>0.1053587962962963</c:v>
                </c:pt>
                <c:pt idx="9104">
                  <c:v>0.10537037037037036</c:v>
                </c:pt>
                <c:pt idx="9105">
                  <c:v>0.10538194444444444</c:v>
                </c:pt>
                <c:pt idx="9106">
                  <c:v>0.10539351851851853</c:v>
                </c:pt>
                <c:pt idx="9107">
                  <c:v>0.10540509259259259</c:v>
                </c:pt>
                <c:pt idx="9108">
                  <c:v>0.10541666666666667</c:v>
                </c:pt>
                <c:pt idx="9109">
                  <c:v>0.10542824074074074</c:v>
                </c:pt>
                <c:pt idx="9110">
                  <c:v>0.10543981481481482</c:v>
                </c:pt>
                <c:pt idx="9111">
                  <c:v>0.10545138888888889</c:v>
                </c:pt>
                <c:pt idx="9112">
                  <c:v>0.10546296296296297</c:v>
                </c:pt>
                <c:pt idx="9113">
                  <c:v>0.10547453703703703</c:v>
                </c:pt>
                <c:pt idx="9114">
                  <c:v>0.10548611111111111</c:v>
                </c:pt>
                <c:pt idx="9115">
                  <c:v>0.10549768518518518</c:v>
                </c:pt>
                <c:pt idx="9116">
                  <c:v>0.10550925925925926</c:v>
                </c:pt>
                <c:pt idx="9117">
                  <c:v>0.10552083333333333</c:v>
                </c:pt>
                <c:pt idx="9118">
                  <c:v>0.10553240740740741</c:v>
                </c:pt>
                <c:pt idx="9119">
                  <c:v>0.10554398148148147</c:v>
                </c:pt>
                <c:pt idx="9120">
                  <c:v>0.10555555555555556</c:v>
                </c:pt>
                <c:pt idx="9121">
                  <c:v>0.10556712962962964</c:v>
                </c:pt>
                <c:pt idx="9122">
                  <c:v>0.1055787037037037</c:v>
                </c:pt>
                <c:pt idx="9123">
                  <c:v>0.10559027777777778</c:v>
                </c:pt>
                <c:pt idx="9124">
                  <c:v>0.10560185185185185</c:v>
                </c:pt>
                <c:pt idx="9125">
                  <c:v>0.10561342592592593</c:v>
                </c:pt>
                <c:pt idx="9126">
                  <c:v>0.105625</c:v>
                </c:pt>
                <c:pt idx="9127">
                  <c:v>0.10563657407407408</c:v>
                </c:pt>
                <c:pt idx="9128">
                  <c:v>0.10564814814814814</c:v>
                </c:pt>
                <c:pt idx="9129">
                  <c:v>0.10565972222222222</c:v>
                </c:pt>
                <c:pt idx="9130">
                  <c:v>0.10567129629629629</c:v>
                </c:pt>
                <c:pt idx="9131">
                  <c:v>0.10568287037037037</c:v>
                </c:pt>
                <c:pt idx="9132">
                  <c:v>0.10569444444444444</c:v>
                </c:pt>
                <c:pt idx="9133">
                  <c:v>0.10570601851851852</c:v>
                </c:pt>
                <c:pt idx="9134">
                  <c:v>0.1057175925925926</c:v>
                </c:pt>
                <c:pt idx="9135">
                  <c:v>0.10572916666666667</c:v>
                </c:pt>
                <c:pt idx="9136">
                  <c:v>0.10574074074074075</c:v>
                </c:pt>
                <c:pt idx="9137">
                  <c:v>0.10575231481481481</c:v>
                </c:pt>
                <c:pt idx="9138">
                  <c:v>0.10576388888888889</c:v>
                </c:pt>
                <c:pt idx="9139">
                  <c:v>0.10577546296296296</c:v>
                </c:pt>
                <c:pt idx="9140">
                  <c:v>0.10578703703703704</c:v>
                </c:pt>
                <c:pt idx="9141">
                  <c:v>0.10579861111111111</c:v>
                </c:pt>
                <c:pt idx="9142">
                  <c:v>0.10581018518518519</c:v>
                </c:pt>
                <c:pt idx="9143">
                  <c:v>0.10582175925925925</c:v>
                </c:pt>
                <c:pt idx="9144">
                  <c:v>0.10583333333333333</c:v>
                </c:pt>
                <c:pt idx="9145">
                  <c:v>0.1058449074074074</c:v>
                </c:pt>
                <c:pt idx="9146">
                  <c:v>0.10585648148148148</c:v>
                </c:pt>
                <c:pt idx="9147">
                  <c:v>0.10586805555555556</c:v>
                </c:pt>
                <c:pt idx="9148">
                  <c:v>0.10587962962962963</c:v>
                </c:pt>
                <c:pt idx="9149">
                  <c:v>0.10589120370370371</c:v>
                </c:pt>
                <c:pt idx="9150">
                  <c:v>0.10590277777777778</c:v>
                </c:pt>
                <c:pt idx="9151">
                  <c:v>0.10591435185185186</c:v>
                </c:pt>
                <c:pt idx="9152">
                  <c:v>0.10592592592592592</c:v>
                </c:pt>
                <c:pt idx="9153">
                  <c:v>0.1059375</c:v>
                </c:pt>
                <c:pt idx="9154">
                  <c:v>0.10594907407407407</c:v>
                </c:pt>
                <c:pt idx="9155">
                  <c:v>0.10596064814814815</c:v>
                </c:pt>
                <c:pt idx="9156">
                  <c:v>0.10597222222222222</c:v>
                </c:pt>
                <c:pt idx="9157">
                  <c:v>0.1059837962962963</c:v>
                </c:pt>
                <c:pt idx="9158">
                  <c:v>0.10599537037037036</c:v>
                </c:pt>
                <c:pt idx="9159">
                  <c:v>0.10600694444444445</c:v>
                </c:pt>
                <c:pt idx="9160">
                  <c:v>0.10601851851851851</c:v>
                </c:pt>
                <c:pt idx="9161">
                  <c:v>0.10603009259259259</c:v>
                </c:pt>
                <c:pt idx="9162">
                  <c:v>0.10604166666666667</c:v>
                </c:pt>
                <c:pt idx="9163">
                  <c:v>0.10605324074074074</c:v>
                </c:pt>
                <c:pt idx="9164">
                  <c:v>0.10606481481481482</c:v>
                </c:pt>
                <c:pt idx="9165">
                  <c:v>0.10607638888888889</c:v>
                </c:pt>
                <c:pt idx="9166">
                  <c:v>0.10608796296296297</c:v>
                </c:pt>
                <c:pt idx="9167">
                  <c:v>0.10609953703703703</c:v>
                </c:pt>
                <c:pt idx="9168">
                  <c:v>0.10611111111111111</c:v>
                </c:pt>
                <c:pt idx="9169">
                  <c:v>0.10612268518518518</c:v>
                </c:pt>
                <c:pt idx="9170">
                  <c:v>0.10613425925925926</c:v>
                </c:pt>
                <c:pt idx="9171">
                  <c:v>0.10614583333333333</c:v>
                </c:pt>
                <c:pt idx="9172">
                  <c:v>0.10615740740740741</c:v>
                </c:pt>
                <c:pt idx="9173">
                  <c:v>0.10616898148148148</c:v>
                </c:pt>
                <c:pt idx="9174">
                  <c:v>0.10618055555555556</c:v>
                </c:pt>
                <c:pt idx="9175">
                  <c:v>0.10619212962962964</c:v>
                </c:pt>
                <c:pt idx="9176">
                  <c:v>0.1062037037037037</c:v>
                </c:pt>
                <c:pt idx="9177">
                  <c:v>0.10621527777777778</c:v>
                </c:pt>
                <c:pt idx="9178">
                  <c:v>0.10622685185185185</c:v>
                </c:pt>
                <c:pt idx="9179">
                  <c:v>0.10623842592592593</c:v>
                </c:pt>
                <c:pt idx="9180">
                  <c:v>0.10625</c:v>
                </c:pt>
                <c:pt idx="9181">
                  <c:v>0.10626157407407408</c:v>
                </c:pt>
                <c:pt idx="9182">
                  <c:v>0.10627314814814814</c:v>
                </c:pt>
                <c:pt idx="9183">
                  <c:v>0.10628472222222222</c:v>
                </c:pt>
                <c:pt idx="9184">
                  <c:v>0.10629629629629629</c:v>
                </c:pt>
                <c:pt idx="9185">
                  <c:v>0.10630787037037037</c:v>
                </c:pt>
                <c:pt idx="9186">
                  <c:v>0.10631944444444444</c:v>
                </c:pt>
                <c:pt idx="9187">
                  <c:v>0.10633101851851852</c:v>
                </c:pt>
                <c:pt idx="9188">
                  <c:v>0.10634259259259259</c:v>
                </c:pt>
                <c:pt idx="9189">
                  <c:v>0.10635416666666667</c:v>
                </c:pt>
                <c:pt idx="9190">
                  <c:v>0.10636574074074075</c:v>
                </c:pt>
                <c:pt idx="9191">
                  <c:v>0.10637731481481481</c:v>
                </c:pt>
                <c:pt idx="9192">
                  <c:v>0.10638888888888889</c:v>
                </c:pt>
                <c:pt idx="9193">
                  <c:v>0.10640046296296296</c:v>
                </c:pt>
                <c:pt idx="9194">
                  <c:v>0.10641203703703704</c:v>
                </c:pt>
                <c:pt idx="9195">
                  <c:v>0.10642361111111111</c:v>
                </c:pt>
                <c:pt idx="9196">
                  <c:v>0.10643518518518519</c:v>
                </c:pt>
                <c:pt idx="9197">
                  <c:v>0.10644675925925925</c:v>
                </c:pt>
                <c:pt idx="9198">
                  <c:v>0.10645833333333334</c:v>
                </c:pt>
                <c:pt idx="9199">
                  <c:v>0.1064699074074074</c:v>
                </c:pt>
                <c:pt idx="9200">
                  <c:v>0.10648148148148148</c:v>
                </c:pt>
                <c:pt idx="9201">
                  <c:v>0.10649305555555555</c:v>
                </c:pt>
                <c:pt idx="9202">
                  <c:v>0.10650462962962963</c:v>
                </c:pt>
                <c:pt idx="9203">
                  <c:v>0.10651620370370371</c:v>
                </c:pt>
                <c:pt idx="9204">
                  <c:v>0.10652777777777778</c:v>
                </c:pt>
                <c:pt idx="9205">
                  <c:v>0.10653935185185186</c:v>
                </c:pt>
                <c:pt idx="9206">
                  <c:v>0.10655092592592592</c:v>
                </c:pt>
                <c:pt idx="9207">
                  <c:v>0.1065625</c:v>
                </c:pt>
                <c:pt idx="9208">
                  <c:v>0.10657407407407407</c:v>
                </c:pt>
                <c:pt idx="9209">
                  <c:v>0.10658564814814815</c:v>
                </c:pt>
                <c:pt idx="9210">
                  <c:v>0.10659722222222222</c:v>
                </c:pt>
                <c:pt idx="9211">
                  <c:v>0.1066087962962963</c:v>
                </c:pt>
                <c:pt idx="9212">
                  <c:v>0.10662037037037037</c:v>
                </c:pt>
                <c:pt idx="9213">
                  <c:v>0.10663194444444445</c:v>
                </c:pt>
                <c:pt idx="9214">
                  <c:v>0.10664351851851851</c:v>
                </c:pt>
                <c:pt idx="9215">
                  <c:v>0.10665509259259259</c:v>
                </c:pt>
                <c:pt idx="9216">
                  <c:v>0.10666666666666667</c:v>
                </c:pt>
                <c:pt idx="9217">
                  <c:v>0.10667824074074074</c:v>
                </c:pt>
                <c:pt idx="9218">
                  <c:v>0.10668981481481482</c:v>
                </c:pt>
                <c:pt idx="9219">
                  <c:v>0.10670138888888889</c:v>
                </c:pt>
                <c:pt idx="9220">
                  <c:v>0.10671296296296297</c:v>
                </c:pt>
                <c:pt idx="9221">
                  <c:v>0.10672453703703703</c:v>
                </c:pt>
                <c:pt idx="9222">
                  <c:v>0.10673611111111111</c:v>
                </c:pt>
                <c:pt idx="9223">
                  <c:v>0.10674768518518518</c:v>
                </c:pt>
                <c:pt idx="9224">
                  <c:v>0.10675925925925926</c:v>
                </c:pt>
                <c:pt idx="9225">
                  <c:v>0.10677083333333333</c:v>
                </c:pt>
                <c:pt idx="9226">
                  <c:v>0.10678240740740741</c:v>
                </c:pt>
                <c:pt idx="9227">
                  <c:v>0.10679398148148148</c:v>
                </c:pt>
                <c:pt idx="9228">
                  <c:v>0.10680555555555556</c:v>
                </c:pt>
                <c:pt idx="9229">
                  <c:v>0.10681712962962962</c:v>
                </c:pt>
                <c:pt idx="9230">
                  <c:v>0.1068287037037037</c:v>
                </c:pt>
                <c:pt idx="9231">
                  <c:v>0.10684027777777778</c:v>
                </c:pt>
                <c:pt idx="9232">
                  <c:v>0.10685185185185185</c:v>
                </c:pt>
                <c:pt idx="9233">
                  <c:v>0.10686342592592593</c:v>
                </c:pt>
                <c:pt idx="9234">
                  <c:v>0.106875</c:v>
                </c:pt>
                <c:pt idx="9235">
                  <c:v>0.10688657407407408</c:v>
                </c:pt>
                <c:pt idx="9236">
                  <c:v>0.10689814814814814</c:v>
                </c:pt>
                <c:pt idx="9237">
                  <c:v>0.10690972222222223</c:v>
                </c:pt>
                <c:pt idx="9238">
                  <c:v>0.10692129629629629</c:v>
                </c:pt>
                <c:pt idx="9239">
                  <c:v>0.10693287037037037</c:v>
                </c:pt>
                <c:pt idx="9240">
                  <c:v>0.10694444444444444</c:v>
                </c:pt>
                <c:pt idx="9241">
                  <c:v>0.10695601851851852</c:v>
                </c:pt>
                <c:pt idx="9242">
                  <c:v>0.10696759259259259</c:v>
                </c:pt>
                <c:pt idx="9243">
                  <c:v>0.10697916666666667</c:v>
                </c:pt>
                <c:pt idx="9244">
                  <c:v>0.10699074074074075</c:v>
                </c:pt>
                <c:pt idx="9245">
                  <c:v>0.10700231481481481</c:v>
                </c:pt>
                <c:pt idx="9246">
                  <c:v>0.10701388888888889</c:v>
                </c:pt>
                <c:pt idx="9247">
                  <c:v>0.10702546296296296</c:v>
                </c:pt>
                <c:pt idx="9248">
                  <c:v>0.10703703703703704</c:v>
                </c:pt>
                <c:pt idx="9249">
                  <c:v>0.10704861111111111</c:v>
                </c:pt>
                <c:pt idx="9250">
                  <c:v>0.10706018518518519</c:v>
                </c:pt>
                <c:pt idx="9251">
                  <c:v>0.10707175925925926</c:v>
                </c:pt>
                <c:pt idx="9252">
                  <c:v>0.10708333333333334</c:v>
                </c:pt>
                <c:pt idx="9253">
                  <c:v>0.1070949074074074</c:v>
                </c:pt>
                <c:pt idx="9254">
                  <c:v>0.10710648148148148</c:v>
                </c:pt>
                <c:pt idx="9255">
                  <c:v>0.10711805555555555</c:v>
                </c:pt>
                <c:pt idx="9256">
                  <c:v>0.10712962962962963</c:v>
                </c:pt>
                <c:pt idx="9257">
                  <c:v>0.1071412037037037</c:v>
                </c:pt>
                <c:pt idx="9258">
                  <c:v>0.10715277777777778</c:v>
                </c:pt>
                <c:pt idx="9259">
                  <c:v>0.10716435185185186</c:v>
                </c:pt>
                <c:pt idx="9260">
                  <c:v>0.10717592592592592</c:v>
                </c:pt>
                <c:pt idx="9261">
                  <c:v>0.1071875</c:v>
                </c:pt>
                <c:pt idx="9262">
                  <c:v>0.10719907407407407</c:v>
                </c:pt>
                <c:pt idx="9263">
                  <c:v>0.10721064814814815</c:v>
                </c:pt>
                <c:pt idx="9264">
                  <c:v>0.10722222222222222</c:v>
                </c:pt>
                <c:pt idx="9265">
                  <c:v>0.1072337962962963</c:v>
                </c:pt>
                <c:pt idx="9266">
                  <c:v>0.10724537037037037</c:v>
                </c:pt>
                <c:pt idx="9267">
                  <c:v>0.10725694444444445</c:v>
                </c:pt>
                <c:pt idx="9268">
                  <c:v>0.10726851851851851</c:v>
                </c:pt>
                <c:pt idx="9269">
                  <c:v>0.10728009259259259</c:v>
                </c:pt>
                <c:pt idx="9270">
                  <c:v>0.10729166666666666</c:v>
                </c:pt>
                <c:pt idx="9271">
                  <c:v>0.10730324074074074</c:v>
                </c:pt>
                <c:pt idx="9272">
                  <c:v>0.10731481481481482</c:v>
                </c:pt>
                <c:pt idx="9273">
                  <c:v>0.10732638888888889</c:v>
                </c:pt>
                <c:pt idx="9274">
                  <c:v>0.10733796296296297</c:v>
                </c:pt>
                <c:pt idx="9275">
                  <c:v>0.10734953703703703</c:v>
                </c:pt>
                <c:pt idx="9276">
                  <c:v>0.10736111111111112</c:v>
                </c:pt>
                <c:pt idx="9277">
                  <c:v>0.10737268518518518</c:v>
                </c:pt>
                <c:pt idx="9278">
                  <c:v>0.10738425925925926</c:v>
                </c:pt>
                <c:pt idx="9279">
                  <c:v>0.10739583333333333</c:v>
                </c:pt>
                <c:pt idx="9280">
                  <c:v>0.10740740740740741</c:v>
                </c:pt>
                <c:pt idx="9281">
                  <c:v>0.10741898148148148</c:v>
                </c:pt>
                <c:pt idx="9282">
                  <c:v>0.10743055555555556</c:v>
                </c:pt>
                <c:pt idx="9283">
                  <c:v>0.10744212962962962</c:v>
                </c:pt>
                <c:pt idx="9284">
                  <c:v>0.1074537037037037</c:v>
                </c:pt>
                <c:pt idx="9285">
                  <c:v>0.10746527777777778</c:v>
                </c:pt>
                <c:pt idx="9286">
                  <c:v>0.10747685185185185</c:v>
                </c:pt>
                <c:pt idx="9287">
                  <c:v>0.10748842592592593</c:v>
                </c:pt>
                <c:pt idx="9288">
                  <c:v>0.1075</c:v>
                </c:pt>
                <c:pt idx="9289">
                  <c:v>0.10751157407407408</c:v>
                </c:pt>
                <c:pt idx="9290">
                  <c:v>0.10752314814814815</c:v>
                </c:pt>
                <c:pt idx="9291">
                  <c:v>0.10753472222222223</c:v>
                </c:pt>
                <c:pt idx="9292">
                  <c:v>0.10754629629629629</c:v>
                </c:pt>
                <c:pt idx="9293">
                  <c:v>0.10755787037037037</c:v>
                </c:pt>
                <c:pt idx="9294">
                  <c:v>0.10756944444444444</c:v>
                </c:pt>
                <c:pt idx="9295">
                  <c:v>0.10758101851851852</c:v>
                </c:pt>
                <c:pt idx="9296">
                  <c:v>0.10759259259259259</c:v>
                </c:pt>
                <c:pt idx="9297">
                  <c:v>0.10760416666666667</c:v>
                </c:pt>
                <c:pt idx="9298">
                  <c:v>0.10761574074074073</c:v>
                </c:pt>
                <c:pt idx="9299">
                  <c:v>0.10762731481481481</c:v>
                </c:pt>
                <c:pt idx="9300">
                  <c:v>0.1076388888888889</c:v>
                </c:pt>
                <c:pt idx="9301">
                  <c:v>0.10765046296296296</c:v>
                </c:pt>
                <c:pt idx="9302">
                  <c:v>0.10766203703703704</c:v>
                </c:pt>
                <c:pt idx="9303">
                  <c:v>0.10767361111111111</c:v>
                </c:pt>
                <c:pt idx="9304">
                  <c:v>0.10768518518518519</c:v>
                </c:pt>
                <c:pt idx="9305">
                  <c:v>0.10769675925925926</c:v>
                </c:pt>
                <c:pt idx="9306">
                  <c:v>0.10770833333333334</c:v>
                </c:pt>
                <c:pt idx="9307">
                  <c:v>0.1077199074074074</c:v>
                </c:pt>
                <c:pt idx="9308">
                  <c:v>0.10773148148148148</c:v>
                </c:pt>
                <c:pt idx="9309">
                  <c:v>0.10774305555555555</c:v>
                </c:pt>
                <c:pt idx="9310">
                  <c:v>0.10775462962962963</c:v>
                </c:pt>
                <c:pt idx="9311">
                  <c:v>0.1077662037037037</c:v>
                </c:pt>
                <c:pt idx="9312">
                  <c:v>0.10777777777777778</c:v>
                </c:pt>
                <c:pt idx="9313">
                  <c:v>0.10778935185185186</c:v>
                </c:pt>
                <c:pt idx="9314">
                  <c:v>0.10780092592592593</c:v>
                </c:pt>
                <c:pt idx="9315">
                  <c:v>0.10781250000000001</c:v>
                </c:pt>
                <c:pt idx="9316">
                  <c:v>0.10782407407407407</c:v>
                </c:pt>
                <c:pt idx="9317">
                  <c:v>0.10783564814814815</c:v>
                </c:pt>
                <c:pt idx="9318">
                  <c:v>0.10784722222222222</c:v>
                </c:pt>
                <c:pt idx="9319">
                  <c:v>0.1078587962962963</c:v>
                </c:pt>
                <c:pt idx="9320">
                  <c:v>0.10787037037037037</c:v>
                </c:pt>
                <c:pt idx="9321">
                  <c:v>0.10788194444444445</c:v>
                </c:pt>
                <c:pt idx="9322">
                  <c:v>0.10789351851851851</c:v>
                </c:pt>
                <c:pt idx="9323">
                  <c:v>0.10790509259259259</c:v>
                </c:pt>
                <c:pt idx="9324">
                  <c:v>0.10791666666666666</c:v>
                </c:pt>
                <c:pt idx="9325">
                  <c:v>0.10792824074074074</c:v>
                </c:pt>
                <c:pt idx="9326">
                  <c:v>0.10793981481481481</c:v>
                </c:pt>
                <c:pt idx="9327">
                  <c:v>0.10795138888888889</c:v>
                </c:pt>
                <c:pt idx="9328">
                  <c:v>0.10796296296296297</c:v>
                </c:pt>
                <c:pt idx="9329">
                  <c:v>0.10797453703703704</c:v>
                </c:pt>
                <c:pt idx="9330">
                  <c:v>0.10798611111111112</c:v>
                </c:pt>
                <c:pt idx="9331">
                  <c:v>0.10799768518518518</c:v>
                </c:pt>
                <c:pt idx="9332">
                  <c:v>0.10800925925925926</c:v>
                </c:pt>
                <c:pt idx="9333">
                  <c:v>0.10802083333333333</c:v>
                </c:pt>
                <c:pt idx="9334">
                  <c:v>0.10803240740740741</c:v>
                </c:pt>
                <c:pt idx="9335">
                  <c:v>0.10804398148148148</c:v>
                </c:pt>
                <c:pt idx="9336">
                  <c:v>0.10805555555555556</c:v>
                </c:pt>
                <c:pt idx="9337">
                  <c:v>0.10806712962962962</c:v>
                </c:pt>
                <c:pt idx="9338">
                  <c:v>0.1080787037037037</c:v>
                </c:pt>
                <c:pt idx="9339">
                  <c:v>0.10809027777777777</c:v>
                </c:pt>
                <c:pt idx="9340">
                  <c:v>0.10810185185185185</c:v>
                </c:pt>
                <c:pt idx="9341">
                  <c:v>0.10811342592592593</c:v>
                </c:pt>
                <c:pt idx="9342">
                  <c:v>0.108125</c:v>
                </c:pt>
                <c:pt idx="9343">
                  <c:v>0.10813657407407408</c:v>
                </c:pt>
                <c:pt idx="9344">
                  <c:v>0.10814814814814815</c:v>
                </c:pt>
                <c:pt idx="9345">
                  <c:v>0.10815972222222223</c:v>
                </c:pt>
                <c:pt idx="9346">
                  <c:v>0.10817129629629629</c:v>
                </c:pt>
                <c:pt idx="9347">
                  <c:v>0.10818287037037037</c:v>
                </c:pt>
                <c:pt idx="9348">
                  <c:v>0.10819444444444444</c:v>
                </c:pt>
                <c:pt idx="9349">
                  <c:v>0.10820601851851852</c:v>
                </c:pt>
                <c:pt idx="9350">
                  <c:v>0.10821759259259259</c:v>
                </c:pt>
                <c:pt idx="9351">
                  <c:v>0.10822916666666667</c:v>
                </c:pt>
                <c:pt idx="9352">
                  <c:v>0.10824074074074073</c:v>
                </c:pt>
                <c:pt idx="9353">
                  <c:v>0.10825231481481482</c:v>
                </c:pt>
                <c:pt idx="9354">
                  <c:v>0.1082638888888889</c:v>
                </c:pt>
                <c:pt idx="9355">
                  <c:v>0.10827546296296296</c:v>
                </c:pt>
                <c:pt idx="9356">
                  <c:v>0.10828703703703704</c:v>
                </c:pt>
                <c:pt idx="9357">
                  <c:v>0.10829861111111111</c:v>
                </c:pt>
                <c:pt idx="9358">
                  <c:v>0.10831018518518519</c:v>
                </c:pt>
                <c:pt idx="9359">
                  <c:v>0.10832175925925926</c:v>
                </c:pt>
                <c:pt idx="9360">
                  <c:v>0.10833333333333334</c:v>
                </c:pt>
                <c:pt idx="9361">
                  <c:v>0.1083449074074074</c:v>
                </c:pt>
                <c:pt idx="9362">
                  <c:v>0.10835648148148148</c:v>
                </c:pt>
                <c:pt idx="9363">
                  <c:v>0.10836805555555555</c:v>
                </c:pt>
                <c:pt idx="9364">
                  <c:v>0.10837962962962963</c:v>
                </c:pt>
                <c:pt idx="9365">
                  <c:v>0.1083912037037037</c:v>
                </c:pt>
                <c:pt idx="9366">
                  <c:v>0.10840277777777778</c:v>
                </c:pt>
                <c:pt idx="9367">
                  <c:v>0.10841435185185185</c:v>
                </c:pt>
                <c:pt idx="9368">
                  <c:v>0.10842592592592593</c:v>
                </c:pt>
                <c:pt idx="9369">
                  <c:v>0.10843750000000001</c:v>
                </c:pt>
                <c:pt idx="9370">
                  <c:v>0.10844907407407407</c:v>
                </c:pt>
                <c:pt idx="9371">
                  <c:v>0.10846064814814815</c:v>
                </c:pt>
                <c:pt idx="9372">
                  <c:v>0.10847222222222222</c:v>
                </c:pt>
                <c:pt idx="9373">
                  <c:v>0.1084837962962963</c:v>
                </c:pt>
                <c:pt idx="9374">
                  <c:v>0.10849537037037037</c:v>
                </c:pt>
                <c:pt idx="9375">
                  <c:v>0.10850694444444445</c:v>
                </c:pt>
                <c:pt idx="9376">
                  <c:v>0.10851851851851851</c:v>
                </c:pt>
                <c:pt idx="9377">
                  <c:v>0.10853009259259259</c:v>
                </c:pt>
                <c:pt idx="9378">
                  <c:v>0.10854166666666666</c:v>
                </c:pt>
                <c:pt idx="9379">
                  <c:v>0.10855324074074074</c:v>
                </c:pt>
                <c:pt idx="9380">
                  <c:v>0.10856481481481481</c:v>
                </c:pt>
                <c:pt idx="9381">
                  <c:v>0.10857638888888889</c:v>
                </c:pt>
                <c:pt idx="9382">
                  <c:v>0.10858796296296297</c:v>
                </c:pt>
                <c:pt idx="9383">
                  <c:v>0.10859953703703704</c:v>
                </c:pt>
                <c:pt idx="9384">
                  <c:v>0.10861111111111112</c:v>
                </c:pt>
                <c:pt idx="9385">
                  <c:v>0.10862268518518518</c:v>
                </c:pt>
                <c:pt idx="9386">
                  <c:v>0.10863425925925926</c:v>
                </c:pt>
                <c:pt idx="9387">
                  <c:v>0.10864583333333333</c:v>
                </c:pt>
                <c:pt idx="9388">
                  <c:v>0.10865740740740741</c:v>
                </c:pt>
                <c:pt idx="9389">
                  <c:v>0.10866898148148148</c:v>
                </c:pt>
                <c:pt idx="9390">
                  <c:v>0.10868055555555556</c:v>
                </c:pt>
                <c:pt idx="9391">
                  <c:v>0.10869212962962962</c:v>
                </c:pt>
                <c:pt idx="9392">
                  <c:v>0.10870370370370371</c:v>
                </c:pt>
                <c:pt idx="9393">
                  <c:v>0.10871527777777777</c:v>
                </c:pt>
                <c:pt idx="9394">
                  <c:v>0.10872685185185185</c:v>
                </c:pt>
                <c:pt idx="9395">
                  <c:v>0.10873842592592593</c:v>
                </c:pt>
                <c:pt idx="9396">
                  <c:v>0.10875</c:v>
                </c:pt>
                <c:pt idx="9397">
                  <c:v>0.10876157407407408</c:v>
                </c:pt>
                <c:pt idx="9398">
                  <c:v>0.10877314814814815</c:v>
                </c:pt>
                <c:pt idx="9399">
                  <c:v>0.10878472222222223</c:v>
                </c:pt>
                <c:pt idx="9400">
                  <c:v>0.10879629629629629</c:v>
                </c:pt>
                <c:pt idx="9401">
                  <c:v>0.10880787037037037</c:v>
                </c:pt>
                <c:pt idx="9402">
                  <c:v>0.10881944444444444</c:v>
                </c:pt>
                <c:pt idx="9403">
                  <c:v>0.10883101851851852</c:v>
                </c:pt>
                <c:pt idx="9404">
                  <c:v>0.10884259259259259</c:v>
                </c:pt>
                <c:pt idx="9405">
                  <c:v>0.10885416666666667</c:v>
                </c:pt>
                <c:pt idx="9406">
                  <c:v>0.10886574074074074</c:v>
                </c:pt>
                <c:pt idx="9407">
                  <c:v>0.10887731481481482</c:v>
                </c:pt>
                <c:pt idx="9408">
                  <c:v>0.10888888888888888</c:v>
                </c:pt>
                <c:pt idx="9409">
                  <c:v>0.10890046296296296</c:v>
                </c:pt>
                <c:pt idx="9410">
                  <c:v>0.10891203703703704</c:v>
                </c:pt>
                <c:pt idx="9411">
                  <c:v>0.10892361111111111</c:v>
                </c:pt>
                <c:pt idx="9412">
                  <c:v>0.10893518518518519</c:v>
                </c:pt>
                <c:pt idx="9413">
                  <c:v>0.10894675925925926</c:v>
                </c:pt>
                <c:pt idx="9414">
                  <c:v>0.10895833333333334</c:v>
                </c:pt>
                <c:pt idx="9415">
                  <c:v>0.1089699074074074</c:v>
                </c:pt>
                <c:pt idx="9416">
                  <c:v>0.10898148148148148</c:v>
                </c:pt>
                <c:pt idx="9417">
                  <c:v>0.10899305555555555</c:v>
                </c:pt>
                <c:pt idx="9418">
                  <c:v>0.10900462962962963</c:v>
                </c:pt>
                <c:pt idx="9419">
                  <c:v>0.1090162037037037</c:v>
                </c:pt>
                <c:pt idx="9420">
                  <c:v>0.10902777777777778</c:v>
                </c:pt>
                <c:pt idx="9421">
                  <c:v>0.10903935185185185</c:v>
                </c:pt>
                <c:pt idx="9422">
                  <c:v>0.10905092592592593</c:v>
                </c:pt>
                <c:pt idx="9423">
                  <c:v>0.10906250000000001</c:v>
                </c:pt>
                <c:pt idx="9424">
                  <c:v>0.10907407407407407</c:v>
                </c:pt>
                <c:pt idx="9425">
                  <c:v>0.10908564814814815</c:v>
                </c:pt>
                <c:pt idx="9426">
                  <c:v>0.10909722222222222</c:v>
                </c:pt>
                <c:pt idx="9427">
                  <c:v>0.1091087962962963</c:v>
                </c:pt>
                <c:pt idx="9428">
                  <c:v>0.10912037037037037</c:v>
                </c:pt>
                <c:pt idx="9429">
                  <c:v>0.10913194444444445</c:v>
                </c:pt>
                <c:pt idx="9430">
                  <c:v>0.10914351851851851</c:v>
                </c:pt>
                <c:pt idx="9431">
                  <c:v>0.1091550925925926</c:v>
                </c:pt>
                <c:pt idx="9432">
                  <c:v>0.10916666666666666</c:v>
                </c:pt>
                <c:pt idx="9433">
                  <c:v>0.10917824074074074</c:v>
                </c:pt>
                <c:pt idx="9434">
                  <c:v>0.10918981481481481</c:v>
                </c:pt>
                <c:pt idx="9435">
                  <c:v>0.10920138888888889</c:v>
                </c:pt>
                <c:pt idx="9436">
                  <c:v>0.10921296296296296</c:v>
                </c:pt>
                <c:pt idx="9437">
                  <c:v>0.10922453703703704</c:v>
                </c:pt>
                <c:pt idx="9438">
                  <c:v>0.10923611111111112</c:v>
                </c:pt>
                <c:pt idx="9439">
                  <c:v>0.10924768518518518</c:v>
                </c:pt>
                <c:pt idx="9440">
                  <c:v>0.10925925925925926</c:v>
                </c:pt>
                <c:pt idx="9441">
                  <c:v>0.10927083333333333</c:v>
                </c:pt>
                <c:pt idx="9442">
                  <c:v>0.10928240740740741</c:v>
                </c:pt>
                <c:pt idx="9443">
                  <c:v>0.10929398148148148</c:v>
                </c:pt>
                <c:pt idx="9444">
                  <c:v>0.10930555555555556</c:v>
                </c:pt>
                <c:pt idx="9445">
                  <c:v>0.10931712962962963</c:v>
                </c:pt>
                <c:pt idx="9446">
                  <c:v>0.10932870370370371</c:v>
                </c:pt>
                <c:pt idx="9447">
                  <c:v>0.10934027777777777</c:v>
                </c:pt>
                <c:pt idx="9448">
                  <c:v>0.10935185185185185</c:v>
                </c:pt>
                <c:pt idx="9449">
                  <c:v>0.10936342592592592</c:v>
                </c:pt>
                <c:pt idx="9450">
                  <c:v>0.109375</c:v>
                </c:pt>
                <c:pt idx="9451">
                  <c:v>0.10938657407407408</c:v>
                </c:pt>
                <c:pt idx="9452">
                  <c:v>0.10939814814814815</c:v>
                </c:pt>
                <c:pt idx="9453">
                  <c:v>0.10940972222222223</c:v>
                </c:pt>
                <c:pt idx="9454">
                  <c:v>0.10942129629629629</c:v>
                </c:pt>
                <c:pt idx="9455">
                  <c:v>0.10943287037037037</c:v>
                </c:pt>
                <c:pt idx="9456">
                  <c:v>0.10944444444444444</c:v>
                </c:pt>
                <c:pt idx="9457">
                  <c:v>0.10945601851851852</c:v>
                </c:pt>
                <c:pt idx="9458">
                  <c:v>0.10946759259259259</c:v>
                </c:pt>
                <c:pt idx="9459">
                  <c:v>0.10947916666666667</c:v>
                </c:pt>
                <c:pt idx="9460">
                  <c:v>0.10949074074074074</c:v>
                </c:pt>
                <c:pt idx="9461">
                  <c:v>0.10950231481481482</c:v>
                </c:pt>
                <c:pt idx="9462">
                  <c:v>0.10951388888888888</c:v>
                </c:pt>
                <c:pt idx="9463">
                  <c:v>0.10952546296296296</c:v>
                </c:pt>
                <c:pt idx="9464">
                  <c:v>0.10953703703703704</c:v>
                </c:pt>
                <c:pt idx="9465">
                  <c:v>0.10954861111111111</c:v>
                </c:pt>
                <c:pt idx="9466">
                  <c:v>0.10956018518518519</c:v>
                </c:pt>
                <c:pt idx="9467">
                  <c:v>0.10957175925925926</c:v>
                </c:pt>
                <c:pt idx="9468">
                  <c:v>0.10958333333333334</c:v>
                </c:pt>
                <c:pt idx="9469">
                  <c:v>0.1095949074074074</c:v>
                </c:pt>
                <c:pt idx="9470">
                  <c:v>0.10960648148148149</c:v>
                </c:pt>
                <c:pt idx="9471">
                  <c:v>0.10961805555555555</c:v>
                </c:pt>
                <c:pt idx="9472">
                  <c:v>0.10962962962962963</c:v>
                </c:pt>
                <c:pt idx="9473">
                  <c:v>0.1096412037037037</c:v>
                </c:pt>
                <c:pt idx="9474">
                  <c:v>0.10965277777777778</c:v>
                </c:pt>
                <c:pt idx="9475">
                  <c:v>0.10966435185185185</c:v>
                </c:pt>
                <c:pt idx="9476">
                  <c:v>0.10967592592592593</c:v>
                </c:pt>
                <c:pt idx="9477">
                  <c:v>0.10968749999999999</c:v>
                </c:pt>
                <c:pt idx="9478">
                  <c:v>0.10969907407407407</c:v>
                </c:pt>
                <c:pt idx="9479">
                  <c:v>0.10971064814814815</c:v>
                </c:pt>
                <c:pt idx="9480">
                  <c:v>0.10972222222222222</c:v>
                </c:pt>
                <c:pt idx="9481">
                  <c:v>0.1097337962962963</c:v>
                </c:pt>
                <c:pt idx="9482">
                  <c:v>0.10974537037037037</c:v>
                </c:pt>
                <c:pt idx="9483">
                  <c:v>0.10975694444444445</c:v>
                </c:pt>
                <c:pt idx="9484">
                  <c:v>0.10976851851851852</c:v>
                </c:pt>
                <c:pt idx="9485">
                  <c:v>0.1097800925925926</c:v>
                </c:pt>
                <c:pt idx="9486">
                  <c:v>0.10979166666666666</c:v>
                </c:pt>
                <c:pt idx="9487">
                  <c:v>0.10980324074074074</c:v>
                </c:pt>
                <c:pt idx="9488">
                  <c:v>0.10981481481481481</c:v>
                </c:pt>
                <c:pt idx="9489">
                  <c:v>0.10982638888888889</c:v>
                </c:pt>
                <c:pt idx="9490">
                  <c:v>0.10983796296296296</c:v>
                </c:pt>
                <c:pt idx="9491">
                  <c:v>0.10984953703703704</c:v>
                </c:pt>
                <c:pt idx="9492">
                  <c:v>0.10986111111111112</c:v>
                </c:pt>
                <c:pt idx="9493">
                  <c:v>0.10987268518518518</c:v>
                </c:pt>
                <c:pt idx="9494">
                  <c:v>0.10988425925925926</c:v>
                </c:pt>
                <c:pt idx="9495">
                  <c:v>0.10989583333333333</c:v>
                </c:pt>
                <c:pt idx="9496">
                  <c:v>0.10990740740740741</c:v>
                </c:pt>
                <c:pt idx="9497">
                  <c:v>0.10991898148148148</c:v>
                </c:pt>
                <c:pt idx="9498">
                  <c:v>0.10993055555555556</c:v>
                </c:pt>
                <c:pt idx="9499">
                  <c:v>0.10994212962962963</c:v>
                </c:pt>
                <c:pt idx="9500">
                  <c:v>0.10995370370370371</c:v>
                </c:pt>
                <c:pt idx="9501">
                  <c:v>0.10996527777777777</c:v>
                </c:pt>
                <c:pt idx="9502">
                  <c:v>0.10997685185185185</c:v>
                </c:pt>
                <c:pt idx="9503">
                  <c:v>0.10998842592592592</c:v>
                </c:pt>
                <c:pt idx="9504">
                  <c:v>0.11</c:v>
                </c:pt>
                <c:pt idx="9505">
                  <c:v>0.11001157407407407</c:v>
                </c:pt>
                <c:pt idx="9506">
                  <c:v>0.11002314814814815</c:v>
                </c:pt>
                <c:pt idx="9507">
                  <c:v>0.11003472222222223</c:v>
                </c:pt>
                <c:pt idx="9508">
                  <c:v>0.11004629629629629</c:v>
                </c:pt>
                <c:pt idx="9509">
                  <c:v>0.11005787037037038</c:v>
                </c:pt>
                <c:pt idx="9510">
                  <c:v>0.11006944444444444</c:v>
                </c:pt>
                <c:pt idx="9511">
                  <c:v>0.11008101851851852</c:v>
                </c:pt>
                <c:pt idx="9512">
                  <c:v>0.11009259259259259</c:v>
                </c:pt>
                <c:pt idx="9513">
                  <c:v>0.11010416666666667</c:v>
                </c:pt>
                <c:pt idx="9514">
                  <c:v>0.11011574074074074</c:v>
                </c:pt>
                <c:pt idx="9515">
                  <c:v>0.11012731481481482</c:v>
                </c:pt>
                <c:pt idx="9516">
                  <c:v>0.11013888888888888</c:v>
                </c:pt>
                <c:pt idx="9517">
                  <c:v>0.11015046296296296</c:v>
                </c:pt>
                <c:pt idx="9518">
                  <c:v>0.11016203703703703</c:v>
                </c:pt>
                <c:pt idx="9519">
                  <c:v>0.11017361111111111</c:v>
                </c:pt>
                <c:pt idx="9520">
                  <c:v>0.11018518518518519</c:v>
                </c:pt>
                <c:pt idx="9521">
                  <c:v>0.11019675925925926</c:v>
                </c:pt>
                <c:pt idx="9522">
                  <c:v>0.11020833333333334</c:v>
                </c:pt>
                <c:pt idx="9523">
                  <c:v>0.11021990740740741</c:v>
                </c:pt>
                <c:pt idx="9524">
                  <c:v>0.11023148148148149</c:v>
                </c:pt>
                <c:pt idx="9525">
                  <c:v>0.11024305555555555</c:v>
                </c:pt>
                <c:pt idx="9526">
                  <c:v>0.11025462962962963</c:v>
                </c:pt>
                <c:pt idx="9527">
                  <c:v>0.1102662037037037</c:v>
                </c:pt>
                <c:pt idx="9528">
                  <c:v>0.11027777777777778</c:v>
                </c:pt>
                <c:pt idx="9529">
                  <c:v>0.11028935185185185</c:v>
                </c:pt>
                <c:pt idx="9530">
                  <c:v>0.11030092592592593</c:v>
                </c:pt>
                <c:pt idx="9531">
                  <c:v>0.11031249999999999</c:v>
                </c:pt>
                <c:pt idx="9532">
                  <c:v>0.11032407407407407</c:v>
                </c:pt>
                <c:pt idx="9533">
                  <c:v>0.11033564814814815</c:v>
                </c:pt>
                <c:pt idx="9534">
                  <c:v>0.11034722222222222</c:v>
                </c:pt>
                <c:pt idx="9535">
                  <c:v>0.1103587962962963</c:v>
                </c:pt>
                <c:pt idx="9536">
                  <c:v>0.11037037037037037</c:v>
                </c:pt>
                <c:pt idx="9537">
                  <c:v>0.11038194444444445</c:v>
                </c:pt>
                <c:pt idx="9538">
                  <c:v>0.11039351851851852</c:v>
                </c:pt>
                <c:pt idx="9539">
                  <c:v>0.1104050925925926</c:v>
                </c:pt>
                <c:pt idx="9540">
                  <c:v>0.11041666666666666</c:v>
                </c:pt>
                <c:pt idx="9541">
                  <c:v>0.11042824074074074</c:v>
                </c:pt>
                <c:pt idx="9542">
                  <c:v>0.11043981481481481</c:v>
                </c:pt>
                <c:pt idx="9543">
                  <c:v>0.11045138888888889</c:v>
                </c:pt>
                <c:pt idx="9544">
                  <c:v>0.11046296296296296</c:v>
                </c:pt>
                <c:pt idx="9545">
                  <c:v>0.11047453703703704</c:v>
                </c:pt>
                <c:pt idx="9546">
                  <c:v>0.1104861111111111</c:v>
                </c:pt>
                <c:pt idx="9547">
                  <c:v>0.11049768518518518</c:v>
                </c:pt>
                <c:pt idx="9548">
                  <c:v>0.11050925925925927</c:v>
                </c:pt>
                <c:pt idx="9549">
                  <c:v>0.11052083333333333</c:v>
                </c:pt>
                <c:pt idx="9550">
                  <c:v>0.11053240740740741</c:v>
                </c:pt>
                <c:pt idx="9551">
                  <c:v>0.11054398148148148</c:v>
                </c:pt>
                <c:pt idx="9552">
                  <c:v>0.11055555555555556</c:v>
                </c:pt>
                <c:pt idx="9553">
                  <c:v>0.11056712962962963</c:v>
                </c:pt>
                <c:pt idx="9554">
                  <c:v>0.11057870370370371</c:v>
                </c:pt>
                <c:pt idx="9555">
                  <c:v>0.11059027777777777</c:v>
                </c:pt>
                <c:pt idx="9556">
                  <c:v>0.11060185185185185</c:v>
                </c:pt>
                <c:pt idx="9557">
                  <c:v>0.11061342592592592</c:v>
                </c:pt>
                <c:pt idx="9558">
                  <c:v>0.110625</c:v>
                </c:pt>
                <c:pt idx="9559">
                  <c:v>0.11063657407407407</c:v>
                </c:pt>
                <c:pt idx="9560">
                  <c:v>0.11064814814814815</c:v>
                </c:pt>
                <c:pt idx="9561">
                  <c:v>0.11065972222222223</c:v>
                </c:pt>
                <c:pt idx="9562">
                  <c:v>0.1106712962962963</c:v>
                </c:pt>
                <c:pt idx="9563">
                  <c:v>0.11068287037037038</c:v>
                </c:pt>
                <c:pt idx="9564">
                  <c:v>0.11069444444444444</c:v>
                </c:pt>
                <c:pt idx="9565">
                  <c:v>0.11070601851851852</c:v>
                </c:pt>
                <c:pt idx="9566">
                  <c:v>0.11071759259259259</c:v>
                </c:pt>
                <c:pt idx="9567">
                  <c:v>0.11072916666666667</c:v>
                </c:pt>
                <c:pt idx="9568">
                  <c:v>0.11074074074074074</c:v>
                </c:pt>
                <c:pt idx="9569">
                  <c:v>0.11075231481481482</c:v>
                </c:pt>
                <c:pt idx="9570">
                  <c:v>0.11076388888888888</c:v>
                </c:pt>
                <c:pt idx="9571">
                  <c:v>0.11077546296296296</c:v>
                </c:pt>
                <c:pt idx="9572">
                  <c:v>0.11078703703703703</c:v>
                </c:pt>
                <c:pt idx="9573">
                  <c:v>0.11079861111111111</c:v>
                </c:pt>
                <c:pt idx="9574">
                  <c:v>0.11081018518518519</c:v>
                </c:pt>
                <c:pt idx="9575">
                  <c:v>0.11082175925925926</c:v>
                </c:pt>
                <c:pt idx="9576">
                  <c:v>0.11083333333333334</c:v>
                </c:pt>
                <c:pt idx="9577">
                  <c:v>0.11084490740740741</c:v>
                </c:pt>
                <c:pt idx="9578">
                  <c:v>0.11085648148148149</c:v>
                </c:pt>
                <c:pt idx="9579">
                  <c:v>0.11086805555555555</c:v>
                </c:pt>
                <c:pt idx="9580">
                  <c:v>0.11087962962962963</c:v>
                </c:pt>
                <c:pt idx="9581">
                  <c:v>0.1108912037037037</c:v>
                </c:pt>
                <c:pt idx="9582">
                  <c:v>0.11090277777777778</c:v>
                </c:pt>
                <c:pt idx="9583">
                  <c:v>0.11091435185185185</c:v>
                </c:pt>
                <c:pt idx="9584">
                  <c:v>0.11092592592592593</c:v>
                </c:pt>
                <c:pt idx="9585">
                  <c:v>0.11093749999999999</c:v>
                </c:pt>
                <c:pt idx="9586">
                  <c:v>0.11094907407407407</c:v>
                </c:pt>
                <c:pt idx="9587">
                  <c:v>0.11096064814814814</c:v>
                </c:pt>
                <c:pt idx="9588">
                  <c:v>0.11097222222222222</c:v>
                </c:pt>
                <c:pt idx="9589">
                  <c:v>0.1109837962962963</c:v>
                </c:pt>
                <c:pt idx="9590">
                  <c:v>0.11099537037037037</c:v>
                </c:pt>
                <c:pt idx="9591">
                  <c:v>0.11100694444444445</c:v>
                </c:pt>
                <c:pt idx="9592">
                  <c:v>0.11101851851851852</c:v>
                </c:pt>
                <c:pt idx="9593">
                  <c:v>0.1110300925925926</c:v>
                </c:pt>
                <c:pt idx="9594">
                  <c:v>0.11104166666666666</c:v>
                </c:pt>
                <c:pt idx="9595">
                  <c:v>0.11105324074074074</c:v>
                </c:pt>
                <c:pt idx="9596">
                  <c:v>0.11106481481481481</c:v>
                </c:pt>
                <c:pt idx="9597">
                  <c:v>0.11107638888888889</c:v>
                </c:pt>
                <c:pt idx="9598">
                  <c:v>0.11108796296296296</c:v>
                </c:pt>
                <c:pt idx="9599">
                  <c:v>0.11109953703703704</c:v>
                </c:pt>
                <c:pt idx="9600">
                  <c:v>0.1111111111111111</c:v>
                </c:pt>
                <c:pt idx="9601">
                  <c:v>0.11112268518518519</c:v>
                </c:pt>
                <c:pt idx="9602">
                  <c:v>0.11113425925925927</c:v>
                </c:pt>
                <c:pt idx="9603">
                  <c:v>0.11114583333333333</c:v>
                </c:pt>
                <c:pt idx="9604">
                  <c:v>0.11115740740740741</c:v>
                </c:pt>
                <c:pt idx="9605">
                  <c:v>0.11116898148148148</c:v>
                </c:pt>
                <c:pt idx="9606">
                  <c:v>0.11118055555555556</c:v>
                </c:pt>
                <c:pt idx="9607">
                  <c:v>0.11119212962962963</c:v>
                </c:pt>
                <c:pt idx="9608">
                  <c:v>0.11120370370370371</c:v>
                </c:pt>
                <c:pt idx="9609">
                  <c:v>0.11121527777777777</c:v>
                </c:pt>
                <c:pt idx="9610">
                  <c:v>0.11122685185185185</c:v>
                </c:pt>
                <c:pt idx="9611">
                  <c:v>0.11123842592592592</c:v>
                </c:pt>
                <c:pt idx="9612">
                  <c:v>0.11125</c:v>
                </c:pt>
                <c:pt idx="9613">
                  <c:v>0.11126157407407407</c:v>
                </c:pt>
                <c:pt idx="9614">
                  <c:v>0.11127314814814815</c:v>
                </c:pt>
                <c:pt idx="9615">
                  <c:v>0.11128472222222222</c:v>
                </c:pt>
                <c:pt idx="9616">
                  <c:v>0.1112962962962963</c:v>
                </c:pt>
                <c:pt idx="9617">
                  <c:v>0.11130787037037038</c:v>
                </c:pt>
                <c:pt idx="9618">
                  <c:v>0.11131944444444444</c:v>
                </c:pt>
                <c:pt idx="9619">
                  <c:v>0.11133101851851852</c:v>
                </c:pt>
                <c:pt idx="9620">
                  <c:v>0.11134259259259259</c:v>
                </c:pt>
                <c:pt idx="9621">
                  <c:v>0.11135416666666667</c:v>
                </c:pt>
                <c:pt idx="9622">
                  <c:v>0.11136574074074074</c:v>
                </c:pt>
                <c:pt idx="9623">
                  <c:v>0.11137731481481482</c:v>
                </c:pt>
                <c:pt idx="9624">
                  <c:v>0.11138888888888888</c:v>
                </c:pt>
                <c:pt idx="9625">
                  <c:v>0.11140046296296297</c:v>
                </c:pt>
                <c:pt idx="9626">
                  <c:v>0.11141203703703703</c:v>
                </c:pt>
                <c:pt idx="9627">
                  <c:v>0.11142361111111111</c:v>
                </c:pt>
                <c:pt idx="9628">
                  <c:v>0.11143518518518518</c:v>
                </c:pt>
                <c:pt idx="9629">
                  <c:v>0.11144675925925926</c:v>
                </c:pt>
                <c:pt idx="9630">
                  <c:v>0.11145833333333334</c:v>
                </c:pt>
                <c:pt idx="9631">
                  <c:v>0.11146990740740741</c:v>
                </c:pt>
                <c:pt idx="9632">
                  <c:v>0.11148148148148149</c:v>
                </c:pt>
                <c:pt idx="9633">
                  <c:v>0.11149305555555555</c:v>
                </c:pt>
                <c:pt idx="9634">
                  <c:v>0.11150462962962963</c:v>
                </c:pt>
                <c:pt idx="9635">
                  <c:v>0.1115162037037037</c:v>
                </c:pt>
                <c:pt idx="9636">
                  <c:v>0.11152777777777778</c:v>
                </c:pt>
                <c:pt idx="9637">
                  <c:v>0.11153935185185185</c:v>
                </c:pt>
                <c:pt idx="9638">
                  <c:v>0.11155092592592593</c:v>
                </c:pt>
                <c:pt idx="9639">
                  <c:v>0.1115625</c:v>
                </c:pt>
                <c:pt idx="9640">
                  <c:v>0.11157407407407408</c:v>
                </c:pt>
                <c:pt idx="9641">
                  <c:v>0.11158564814814814</c:v>
                </c:pt>
                <c:pt idx="9642">
                  <c:v>0.11159722222222222</c:v>
                </c:pt>
                <c:pt idx="9643">
                  <c:v>0.1116087962962963</c:v>
                </c:pt>
                <c:pt idx="9644">
                  <c:v>0.11162037037037037</c:v>
                </c:pt>
                <c:pt idx="9645">
                  <c:v>0.11163194444444445</c:v>
                </c:pt>
                <c:pt idx="9646">
                  <c:v>0.11164351851851852</c:v>
                </c:pt>
                <c:pt idx="9647">
                  <c:v>0.1116550925925926</c:v>
                </c:pt>
                <c:pt idx="9648">
                  <c:v>0.11166666666666666</c:v>
                </c:pt>
                <c:pt idx="9649">
                  <c:v>0.11167824074074074</c:v>
                </c:pt>
                <c:pt idx="9650">
                  <c:v>0.11168981481481481</c:v>
                </c:pt>
                <c:pt idx="9651">
                  <c:v>0.11170138888888889</c:v>
                </c:pt>
                <c:pt idx="9652">
                  <c:v>0.11171296296296296</c:v>
                </c:pt>
                <c:pt idx="9653">
                  <c:v>0.11172453703703704</c:v>
                </c:pt>
                <c:pt idx="9654">
                  <c:v>0.11173611111111111</c:v>
                </c:pt>
                <c:pt idx="9655">
                  <c:v>0.11174768518518519</c:v>
                </c:pt>
                <c:pt idx="9656">
                  <c:v>0.11175925925925925</c:v>
                </c:pt>
                <c:pt idx="9657">
                  <c:v>0.11177083333333333</c:v>
                </c:pt>
                <c:pt idx="9658">
                  <c:v>0.11178240740740741</c:v>
                </c:pt>
                <c:pt idx="9659">
                  <c:v>0.11179398148148148</c:v>
                </c:pt>
                <c:pt idx="9660">
                  <c:v>0.11180555555555556</c:v>
                </c:pt>
                <c:pt idx="9661">
                  <c:v>0.11181712962962963</c:v>
                </c:pt>
                <c:pt idx="9662">
                  <c:v>0.11182870370370371</c:v>
                </c:pt>
                <c:pt idx="9663">
                  <c:v>0.11184027777777777</c:v>
                </c:pt>
                <c:pt idx="9664">
                  <c:v>0.11185185185185186</c:v>
                </c:pt>
                <c:pt idx="9665">
                  <c:v>0.11186342592592592</c:v>
                </c:pt>
                <c:pt idx="9666">
                  <c:v>0.111875</c:v>
                </c:pt>
                <c:pt idx="9667">
                  <c:v>0.11188657407407407</c:v>
                </c:pt>
                <c:pt idx="9668">
                  <c:v>0.11189814814814815</c:v>
                </c:pt>
                <c:pt idx="9669">
                  <c:v>0.11190972222222222</c:v>
                </c:pt>
                <c:pt idx="9670">
                  <c:v>0.1119212962962963</c:v>
                </c:pt>
                <c:pt idx="9671">
                  <c:v>0.11193287037037038</c:v>
                </c:pt>
                <c:pt idx="9672">
                  <c:v>0.11194444444444444</c:v>
                </c:pt>
                <c:pt idx="9673">
                  <c:v>0.11195601851851852</c:v>
                </c:pt>
                <c:pt idx="9674">
                  <c:v>0.11196759259259259</c:v>
                </c:pt>
                <c:pt idx="9675">
                  <c:v>0.11197916666666667</c:v>
                </c:pt>
                <c:pt idx="9676">
                  <c:v>0.11199074074074074</c:v>
                </c:pt>
                <c:pt idx="9677">
                  <c:v>0.11200231481481482</c:v>
                </c:pt>
                <c:pt idx="9678">
                  <c:v>0.11201388888888889</c:v>
                </c:pt>
                <c:pt idx="9679">
                  <c:v>0.11202546296296297</c:v>
                </c:pt>
                <c:pt idx="9680">
                  <c:v>0.11203703703703703</c:v>
                </c:pt>
                <c:pt idx="9681">
                  <c:v>0.11204861111111111</c:v>
                </c:pt>
                <c:pt idx="9682">
                  <c:v>0.11206018518518518</c:v>
                </c:pt>
                <c:pt idx="9683">
                  <c:v>0.11207175925925926</c:v>
                </c:pt>
                <c:pt idx="9684">
                  <c:v>0.11208333333333333</c:v>
                </c:pt>
                <c:pt idx="9685">
                  <c:v>0.11209490740740741</c:v>
                </c:pt>
                <c:pt idx="9686">
                  <c:v>0.11210648148148149</c:v>
                </c:pt>
                <c:pt idx="9687">
                  <c:v>0.11211805555555555</c:v>
                </c:pt>
                <c:pt idx="9688">
                  <c:v>0.11212962962962963</c:v>
                </c:pt>
                <c:pt idx="9689">
                  <c:v>0.1121412037037037</c:v>
                </c:pt>
                <c:pt idx="9690">
                  <c:v>0.11215277777777778</c:v>
                </c:pt>
                <c:pt idx="9691">
                  <c:v>0.11216435185185185</c:v>
                </c:pt>
                <c:pt idx="9692">
                  <c:v>0.11217592592592593</c:v>
                </c:pt>
                <c:pt idx="9693">
                  <c:v>0.1121875</c:v>
                </c:pt>
                <c:pt idx="9694">
                  <c:v>0.11219907407407408</c:v>
                </c:pt>
                <c:pt idx="9695">
                  <c:v>0.11221064814814814</c:v>
                </c:pt>
                <c:pt idx="9696">
                  <c:v>0.11222222222222222</c:v>
                </c:pt>
                <c:pt idx="9697">
                  <c:v>0.11223379629629629</c:v>
                </c:pt>
                <c:pt idx="9698">
                  <c:v>0.11224537037037037</c:v>
                </c:pt>
                <c:pt idx="9699">
                  <c:v>0.11225694444444445</c:v>
                </c:pt>
                <c:pt idx="9700">
                  <c:v>0.11226851851851852</c:v>
                </c:pt>
                <c:pt idx="9701">
                  <c:v>0.1122800925925926</c:v>
                </c:pt>
                <c:pt idx="9702">
                  <c:v>0.11229166666666666</c:v>
                </c:pt>
                <c:pt idx="9703">
                  <c:v>0.11230324074074075</c:v>
                </c:pt>
                <c:pt idx="9704">
                  <c:v>0.11231481481481481</c:v>
                </c:pt>
                <c:pt idx="9705">
                  <c:v>0.11232638888888889</c:v>
                </c:pt>
                <c:pt idx="9706">
                  <c:v>0.11233796296296296</c:v>
                </c:pt>
                <c:pt idx="9707">
                  <c:v>0.11234953703703704</c:v>
                </c:pt>
                <c:pt idx="9708">
                  <c:v>0.11236111111111111</c:v>
                </c:pt>
                <c:pt idx="9709">
                  <c:v>0.11237268518518519</c:v>
                </c:pt>
                <c:pt idx="9710">
                  <c:v>0.11238425925925925</c:v>
                </c:pt>
                <c:pt idx="9711">
                  <c:v>0.11239583333333333</c:v>
                </c:pt>
                <c:pt idx="9712">
                  <c:v>0.11240740740740741</c:v>
                </c:pt>
                <c:pt idx="9713">
                  <c:v>0.11241898148148148</c:v>
                </c:pt>
                <c:pt idx="9714">
                  <c:v>0.11243055555555556</c:v>
                </c:pt>
                <c:pt idx="9715">
                  <c:v>0.11244212962962963</c:v>
                </c:pt>
                <c:pt idx="9716">
                  <c:v>0.11245370370370371</c:v>
                </c:pt>
                <c:pt idx="9717">
                  <c:v>0.11246527777777778</c:v>
                </c:pt>
                <c:pt idx="9718">
                  <c:v>0.11247685185185186</c:v>
                </c:pt>
                <c:pt idx="9719">
                  <c:v>0.11248842592592592</c:v>
                </c:pt>
                <c:pt idx="9720">
                  <c:v>0.1125</c:v>
                </c:pt>
                <c:pt idx="9721">
                  <c:v>0.11251157407407407</c:v>
                </c:pt>
                <c:pt idx="9722">
                  <c:v>0.11252314814814815</c:v>
                </c:pt>
                <c:pt idx="9723">
                  <c:v>0.11253472222222222</c:v>
                </c:pt>
                <c:pt idx="9724">
                  <c:v>0.1125462962962963</c:v>
                </c:pt>
                <c:pt idx="9725">
                  <c:v>0.11255787037037036</c:v>
                </c:pt>
                <c:pt idx="9726">
                  <c:v>0.11256944444444444</c:v>
                </c:pt>
                <c:pt idx="9727">
                  <c:v>0.11258101851851852</c:v>
                </c:pt>
                <c:pt idx="9728">
                  <c:v>0.11259259259259259</c:v>
                </c:pt>
                <c:pt idx="9729">
                  <c:v>0.11260416666666667</c:v>
                </c:pt>
                <c:pt idx="9730">
                  <c:v>0.11261574074074074</c:v>
                </c:pt>
                <c:pt idx="9731">
                  <c:v>0.11262731481481482</c:v>
                </c:pt>
                <c:pt idx="9732">
                  <c:v>0.11263888888888889</c:v>
                </c:pt>
                <c:pt idx="9733">
                  <c:v>0.11265046296296297</c:v>
                </c:pt>
                <c:pt idx="9734">
                  <c:v>0.11266203703703703</c:v>
                </c:pt>
                <c:pt idx="9735">
                  <c:v>0.11267361111111111</c:v>
                </c:pt>
                <c:pt idx="9736">
                  <c:v>0.11268518518518518</c:v>
                </c:pt>
                <c:pt idx="9737">
                  <c:v>0.11269675925925926</c:v>
                </c:pt>
                <c:pt idx="9738">
                  <c:v>0.11270833333333333</c:v>
                </c:pt>
                <c:pt idx="9739">
                  <c:v>0.11271990740740741</c:v>
                </c:pt>
                <c:pt idx="9740">
                  <c:v>0.11273148148148149</c:v>
                </c:pt>
                <c:pt idx="9741">
                  <c:v>0.11274305555555555</c:v>
                </c:pt>
                <c:pt idx="9742">
                  <c:v>0.11275462962962964</c:v>
                </c:pt>
                <c:pt idx="9743">
                  <c:v>0.1127662037037037</c:v>
                </c:pt>
                <c:pt idx="9744">
                  <c:v>0.11277777777777778</c:v>
                </c:pt>
                <c:pt idx="9745">
                  <c:v>0.11278935185185185</c:v>
                </c:pt>
                <c:pt idx="9746">
                  <c:v>0.11280092592592593</c:v>
                </c:pt>
                <c:pt idx="9747">
                  <c:v>0.1128125</c:v>
                </c:pt>
                <c:pt idx="9748">
                  <c:v>0.11282407407407408</c:v>
                </c:pt>
                <c:pt idx="9749">
                  <c:v>0.11283564814814814</c:v>
                </c:pt>
                <c:pt idx="9750">
                  <c:v>0.11284722222222222</c:v>
                </c:pt>
                <c:pt idx="9751">
                  <c:v>0.11285879629629629</c:v>
                </c:pt>
                <c:pt idx="9752">
                  <c:v>0.11287037037037037</c:v>
                </c:pt>
                <c:pt idx="9753">
                  <c:v>0.11288194444444444</c:v>
                </c:pt>
                <c:pt idx="9754">
                  <c:v>0.11289351851851852</c:v>
                </c:pt>
                <c:pt idx="9755">
                  <c:v>0.1129050925925926</c:v>
                </c:pt>
                <c:pt idx="9756">
                  <c:v>0.11291666666666667</c:v>
                </c:pt>
                <c:pt idx="9757">
                  <c:v>0.11292824074074075</c:v>
                </c:pt>
                <c:pt idx="9758">
                  <c:v>0.11293981481481481</c:v>
                </c:pt>
                <c:pt idx="9759">
                  <c:v>0.11295138888888889</c:v>
                </c:pt>
                <c:pt idx="9760">
                  <c:v>0.11296296296296296</c:v>
                </c:pt>
                <c:pt idx="9761">
                  <c:v>0.11297453703703704</c:v>
                </c:pt>
                <c:pt idx="9762">
                  <c:v>0.11298611111111111</c:v>
                </c:pt>
                <c:pt idx="9763">
                  <c:v>0.11299768518518519</c:v>
                </c:pt>
                <c:pt idx="9764">
                  <c:v>0.11300925925925925</c:v>
                </c:pt>
                <c:pt idx="9765">
                  <c:v>0.11302083333333333</c:v>
                </c:pt>
                <c:pt idx="9766">
                  <c:v>0.1130324074074074</c:v>
                </c:pt>
                <c:pt idx="9767">
                  <c:v>0.11304398148148148</c:v>
                </c:pt>
                <c:pt idx="9768">
                  <c:v>0.11305555555555556</c:v>
                </c:pt>
                <c:pt idx="9769">
                  <c:v>0.11306712962962963</c:v>
                </c:pt>
                <c:pt idx="9770">
                  <c:v>0.11307870370370371</c:v>
                </c:pt>
                <c:pt idx="9771">
                  <c:v>0.11309027777777778</c:v>
                </c:pt>
                <c:pt idx="9772">
                  <c:v>0.11310185185185186</c:v>
                </c:pt>
                <c:pt idx="9773">
                  <c:v>0.11311342592592592</c:v>
                </c:pt>
                <c:pt idx="9774">
                  <c:v>0.113125</c:v>
                </c:pt>
                <c:pt idx="9775">
                  <c:v>0.11313657407407407</c:v>
                </c:pt>
                <c:pt idx="9776">
                  <c:v>0.11314814814814815</c:v>
                </c:pt>
                <c:pt idx="9777">
                  <c:v>0.11315972222222222</c:v>
                </c:pt>
                <c:pt idx="9778">
                  <c:v>0.1131712962962963</c:v>
                </c:pt>
                <c:pt idx="9779">
                  <c:v>0.11318287037037036</c:v>
                </c:pt>
                <c:pt idx="9780">
                  <c:v>0.11319444444444444</c:v>
                </c:pt>
                <c:pt idx="9781">
                  <c:v>0.11320601851851853</c:v>
                </c:pt>
                <c:pt idx="9782">
                  <c:v>0.11321759259259259</c:v>
                </c:pt>
                <c:pt idx="9783">
                  <c:v>0.11322916666666667</c:v>
                </c:pt>
                <c:pt idx="9784">
                  <c:v>0.11324074074074074</c:v>
                </c:pt>
                <c:pt idx="9785">
                  <c:v>0.11325231481481482</c:v>
                </c:pt>
                <c:pt idx="9786">
                  <c:v>0.11326388888888889</c:v>
                </c:pt>
                <c:pt idx="9787">
                  <c:v>0.11327546296296297</c:v>
                </c:pt>
                <c:pt idx="9788">
                  <c:v>0.11328703703703703</c:v>
                </c:pt>
                <c:pt idx="9789">
                  <c:v>0.11329861111111111</c:v>
                </c:pt>
                <c:pt idx="9790">
                  <c:v>0.11331018518518518</c:v>
                </c:pt>
                <c:pt idx="9791">
                  <c:v>0.11332175925925926</c:v>
                </c:pt>
                <c:pt idx="9792">
                  <c:v>0.11333333333333333</c:v>
                </c:pt>
                <c:pt idx="9793">
                  <c:v>0.11334490740740741</c:v>
                </c:pt>
                <c:pt idx="9794">
                  <c:v>0.11335648148148147</c:v>
                </c:pt>
                <c:pt idx="9795">
                  <c:v>0.11336805555555556</c:v>
                </c:pt>
                <c:pt idx="9796">
                  <c:v>0.11337962962962964</c:v>
                </c:pt>
                <c:pt idx="9797">
                  <c:v>0.1133912037037037</c:v>
                </c:pt>
                <c:pt idx="9798">
                  <c:v>0.11340277777777778</c:v>
                </c:pt>
                <c:pt idx="9799">
                  <c:v>0.11341435185185185</c:v>
                </c:pt>
                <c:pt idx="9800">
                  <c:v>0.11342592592592593</c:v>
                </c:pt>
                <c:pt idx="9801">
                  <c:v>0.1134375</c:v>
                </c:pt>
                <c:pt idx="9802">
                  <c:v>0.11344907407407408</c:v>
                </c:pt>
                <c:pt idx="9803">
                  <c:v>0.11346064814814814</c:v>
                </c:pt>
                <c:pt idx="9804">
                  <c:v>0.11347222222222222</c:v>
                </c:pt>
                <c:pt idx="9805">
                  <c:v>0.11348379629629629</c:v>
                </c:pt>
                <c:pt idx="9806">
                  <c:v>0.11349537037037037</c:v>
                </c:pt>
                <c:pt idx="9807">
                  <c:v>0.11350694444444444</c:v>
                </c:pt>
                <c:pt idx="9808">
                  <c:v>0.11351851851851852</c:v>
                </c:pt>
                <c:pt idx="9809">
                  <c:v>0.1135300925925926</c:v>
                </c:pt>
                <c:pt idx="9810">
                  <c:v>0.11354166666666667</c:v>
                </c:pt>
                <c:pt idx="9811">
                  <c:v>0.11355324074074075</c:v>
                </c:pt>
                <c:pt idx="9812">
                  <c:v>0.11356481481481481</c:v>
                </c:pt>
                <c:pt idx="9813">
                  <c:v>0.11357638888888889</c:v>
                </c:pt>
                <c:pt idx="9814">
                  <c:v>0.11358796296296296</c:v>
                </c:pt>
                <c:pt idx="9815">
                  <c:v>0.11359953703703704</c:v>
                </c:pt>
                <c:pt idx="9816">
                  <c:v>0.11361111111111111</c:v>
                </c:pt>
                <c:pt idx="9817">
                  <c:v>0.11362268518518519</c:v>
                </c:pt>
                <c:pt idx="9818">
                  <c:v>0.11363425925925925</c:v>
                </c:pt>
                <c:pt idx="9819">
                  <c:v>0.11364583333333333</c:v>
                </c:pt>
                <c:pt idx="9820">
                  <c:v>0.1136574074074074</c:v>
                </c:pt>
                <c:pt idx="9821">
                  <c:v>0.11366898148148148</c:v>
                </c:pt>
                <c:pt idx="9822">
                  <c:v>0.11368055555555556</c:v>
                </c:pt>
                <c:pt idx="9823">
                  <c:v>0.11369212962962963</c:v>
                </c:pt>
                <c:pt idx="9824">
                  <c:v>0.11370370370370371</c:v>
                </c:pt>
                <c:pt idx="9825">
                  <c:v>0.11371527777777778</c:v>
                </c:pt>
                <c:pt idx="9826">
                  <c:v>0.11372685185185186</c:v>
                </c:pt>
                <c:pt idx="9827">
                  <c:v>0.11373842592592592</c:v>
                </c:pt>
                <c:pt idx="9828">
                  <c:v>0.11375</c:v>
                </c:pt>
                <c:pt idx="9829">
                  <c:v>0.11376157407407407</c:v>
                </c:pt>
                <c:pt idx="9830">
                  <c:v>0.11377314814814815</c:v>
                </c:pt>
                <c:pt idx="9831">
                  <c:v>0.11378472222222222</c:v>
                </c:pt>
                <c:pt idx="9832">
                  <c:v>0.1137962962962963</c:v>
                </c:pt>
                <c:pt idx="9833">
                  <c:v>0.11380787037037036</c:v>
                </c:pt>
                <c:pt idx="9834">
                  <c:v>0.11381944444444445</c:v>
                </c:pt>
                <c:pt idx="9835">
                  <c:v>0.11383101851851851</c:v>
                </c:pt>
                <c:pt idx="9836">
                  <c:v>0.11384259259259259</c:v>
                </c:pt>
                <c:pt idx="9837">
                  <c:v>0.11385416666666667</c:v>
                </c:pt>
                <c:pt idx="9838">
                  <c:v>0.11386574074074074</c:v>
                </c:pt>
                <c:pt idx="9839">
                  <c:v>0.11387731481481482</c:v>
                </c:pt>
                <c:pt idx="9840">
                  <c:v>0.11388888888888889</c:v>
                </c:pt>
                <c:pt idx="9841">
                  <c:v>0.11390046296296297</c:v>
                </c:pt>
                <c:pt idx="9842">
                  <c:v>0.11391203703703703</c:v>
                </c:pt>
                <c:pt idx="9843">
                  <c:v>0.11392361111111111</c:v>
                </c:pt>
                <c:pt idx="9844">
                  <c:v>0.11393518518518518</c:v>
                </c:pt>
                <c:pt idx="9845">
                  <c:v>0.11394675925925926</c:v>
                </c:pt>
                <c:pt idx="9846">
                  <c:v>0.11395833333333333</c:v>
                </c:pt>
                <c:pt idx="9847">
                  <c:v>0.11396990740740741</c:v>
                </c:pt>
                <c:pt idx="9848">
                  <c:v>0.11398148148148148</c:v>
                </c:pt>
                <c:pt idx="9849">
                  <c:v>0.11399305555555556</c:v>
                </c:pt>
                <c:pt idx="9850">
                  <c:v>0.11400462962962964</c:v>
                </c:pt>
                <c:pt idx="9851">
                  <c:v>0.1140162037037037</c:v>
                </c:pt>
                <c:pt idx="9852">
                  <c:v>0.11402777777777778</c:v>
                </c:pt>
                <c:pt idx="9853">
                  <c:v>0.11403935185185185</c:v>
                </c:pt>
                <c:pt idx="9854">
                  <c:v>0.11405092592592593</c:v>
                </c:pt>
                <c:pt idx="9855">
                  <c:v>0.1140625</c:v>
                </c:pt>
                <c:pt idx="9856">
                  <c:v>0.11407407407407408</c:v>
                </c:pt>
                <c:pt idx="9857">
                  <c:v>0.11408564814814814</c:v>
                </c:pt>
                <c:pt idx="9858">
                  <c:v>0.11409722222222222</c:v>
                </c:pt>
                <c:pt idx="9859">
                  <c:v>0.11410879629629629</c:v>
                </c:pt>
                <c:pt idx="9860">
                  <c:v>0.11412037037037037</c:v>
                </c:pt>
                <c:pt idx="9861">
                  <c:v>0.11413194444444444</c:v>
                </c:pt>
                <c:pt idx="9862">
                  <c:v>0.11414351851851852</c:v>
                </c:pt>
                <c:pt idx="9863">
                  <c:v>0.11415509259259259</c:v>
                </c:pt>
                <c:pt idx="9864">
                  <c:v>0.11416666666666667</c:v>
                </c:pt>
                <c:pt idx="9865">
                  <c:v>0.11417824074074075</c:v>
                </c:pt>
                <c:pt idx="9866">
                  <c:v>0.11418981481481481</c:v>
                </c:pt>
                <c:pt idx="9867">
                  <c:v>0.11420138888888889</c:v>
                </c:pt>
                <c:pt idx="9868">
                  <c:v>0.11421296296296296</c:v>
                </c:pt>
                <c:pt idx="9869">
                  <c:v>0.11422453703703704</c:v>
                </c:pt>
                <c:pt idx="9870">
                  <c:v>0.11423611111111111</c:v>
                </c:pt>
                <c:pt idx="9871">
                  <c:v>0.11424768518518519</c:v>
                </c:pt>
                <c:pt idx="9872">
                  <c:v>0.11425925925925925</c:v>
                </c:pt>
                <c:pt idx="9873">
                  <c:v>0.11427083333333334</c:v>
                </c:pt>
                <c:pt idx="9874">
                  <c:v>0.1142824074074074</c:v>
                </c:pt>
                <c:pt idx="9875">
                  <c:v>0.11429398148148148</c:v>
                </c:pt>
                <c:pt idx="9876">
                  <c:v>0.11430555555555555</c:v>
                </c:pt>
                <c:pt idx="9877">
                  <c:v>0.11431712962962963</c:v>
                </c:pt>
                <c:pt idx="9878">
                  <c:v>0.11432870370370371</c:v>
                </c:pt>
                <c:pt idx="9879">
                  <c:v>0.11434027777777778</c:v>
                </c:pt>
                <c:pt idx="9880">
                  <c:v>0.11435185185185186</c:v>
                </c:pt>
                <c:pt idx="9881">
                  <c:v>0.11436342592592592</c:v>
                </c:pt>
                <c:pt idx="9882">
                  <c:v>0.114375</c:v>
                </c:pt>
                <c:pt idx="9883">
                  <c:v>0.11438657407407407</c:v>
                </c:pt>
                <c:pt idx="9884">
                  <c:v>0.11439814814814815</c:v>
                </c:pt>
                <c:pt idx="9885">
                  <c:v>0.11440972222222222</c:v>
                </c:pt>
                <c:pt idx="9886">
                  <c:v>0.1144212962962963</c:v>
                </c:pt>
                <c:pt idx="9887">
                  <c:v>0.11443287037037037</c:v>
                </c:pt>
                <c:pt idx="9888">
                  <c:v>0.11444444444444445</c:v>
                </c:pt>
                <c:pt idx="9889">
                  <c:v>0.11445601851851851</c:v>
                </c:pt>
                <c:pt idx="9890">
                  <c:v>0.11446759259259259</c:v>
                </c:pt>
                <c:pt idx="9891">
                  <c:v>0.11447916666666667</c:v>
                </c:pt>
                <c:pt idx="9892">
                  <c:v>0.11449074074074074</c:v>
                </c:pt>
                <c:pt idx="9893">
                  <c:v>0.11450231481481482</c:v>
                </c:pt>
                <c:pt idx="9894">
                  <c:v>0.11451388888888889</c:v>
                </c:pt>
                <c:pt idx="9895">
                  <c:v>0.11452546296296297</c:v>
                </c:pt>
                <c:pt idx="9896">
                  <c:v>0.11453703703703703</c:v>
                </c:pt>
                <c:pt idx="9897">
                  <c:v>0.11454861111111111</c:v>
                </c:pt>
                <c:pt idx="9898">
                  <c:v>0.11456018518518518</c:v>
                </c:pt>
                <c:pt idx="9899">
                  <c:v>0.11457175925925926</c:v>
                </c:pt>
                <c:pt idx="9900">
                  <c:v>0.11458333333333333</c:v>
                </c:pt>
                <c:pt idx="9901">
                  <c:v>0.11459490740740741</c:v>
                </c:pt>
                <c:pt idx="9902">
                  <c:v>0.11460648148148148</c:v>
                </c:pt>
                <c:pt idx="9903">
                  <c:v>0.11461805555555556</c:v>
                </c:pt>
                <c:pt idx="9904">
                  <c:v>0.11462962962962962</c:v>
                </c:pt>
                <c:pt idx="9905">
                  <c:v>0.1146412037037037</c:v>
                </c:pt>
                <c:pt idx="9906">
                  <c:v>0.11465277777777778</c:v>
                </c:pt>
                <c:pt idx="9907">
                  <c:v>0.11466435185185185</c:v>
                </c:pt>
                <c:pt idx="9908">
                  <c:v>0.11467592592592593</c:v>
                </c:pt>
                <c:pt idx="9909">
                  <c:v>0.1146875</c:v>
                </c:pt>
                <c:pt idx="9910">
                  <c:v>0.11469907407407408</c:v>
                </c:pt>
                <c:pt idx="9911">
                  <c:v>0.11471064814814814</c:v>
                </c:pt>
                <c:pt idx="9912">
                  <c:v>0.11472222222222223</c:v>
                </c:pt>
                <c:pt idx="9913">
                  <c:v>0.11473379629629629</c:v>
                </c:pt>
                <c:pt idx="9914">
                  <c:v>0.11474537037037037</c:v>
                </c:pt>
                <c:pt idx="9915">
                  <c:v>0.11475694444444444</c:v>
                </c:pt>
                <c:pt idx="9916">
                  <c:v>0.11476851851851852</c:v>
                </c:pt>
                <c:pt idx="9917">
                  <c:v>0.11478009259259259</c:v>
                </c:pt>
                <c:pt idx="9918">
                  <c:v>0.11479166666666667</c:v>
                </c:pt>
                <c:pt idx="9919">
                  <c:v>0.11480324074074075</c:v>
                </c:pt>
                <c:pt idx="9920">
                  <c:v>0.11481481481481481</c:v>
                </c:pt>
                <c:pt idx="9921">
                  <c:v>0.11482638888888889</c:v>
                </c:pt>
                <c:pt idx="9922">
                  <c:v>0.11483796296296296</c:v>
                </c:pt>
                <c:pt idx="9923">
                  <c:v>0.11484953703703704</c:v>
                </c:pt>
                <c:pt idx="9924">
                  <c:v>0.11486111111111111</c:v>
                </c:pt>
                <c:pt idx="9925">
                  <c:v>0.11487268518518519</c:v>
                </c:pt>
                <c:pt idx="9926">
                  <c:v>0.11488425925925926</c:v>
                </c:pt>
                <c:pt idx="9927">
                  <c:v>0.11489583333333334</c:v>
                </c:pt>
                <c:pt idx="9928">
                  <c:v>0.1149074074074074</c:v>
                </c:pt>
                <c:pt idx="9929">
                  <c:v>0.11491898148148148</c:v>
                </c:pt>
                <c:pt idx="9930">
                  <c:v>0.11493055555555555</c:v>
                </c:pt>
                <c:pt idx="9931">
                  <c:v>0.11494212962962963</c:v>
                </c:pt>
                <c:pt idx="9932">
                  <c:v>0.1149537037037037</c:v>
                </c:pt>
                <c:pt idx="9933">
                  <c:v>0.11496527777777778</c:v>
                </c:pt>
                <c:pt idx="9934">
                  <c:v>0.11497685185185186</c:v>
                </c:pt>
                <c:pt idx="9935">
                  <c:v>0.11498842592592592</c:v>
                </c:pt>
                <c:pt idx="9936">
                  <c:v>0.115</c:v>
                </c:pt>
                <c:pt idx="9937">
                  <c:v>0.11501157407407407</c:v>
                </c:pt>
                <c:pt idx="9938">
                  <c:v>0.11502314814814815</c:v>
                </c:pt>
                <c:pt idx="9939">
                  <c:v>0.11503472222222222</c:v>
                </c:pt>
                <c:pt idx="9940">
                  <c:v>0.1150462962962963</c:v>
                </c:pt>
                <c:pt idx="9941">
                  <c:v>0.11505787037037037</c:v>
                </c:pt>
                <c:pt idx="9942">
                  <c:v>0.11506944444444445</c:v>
                </c:pt>
                <c:pt idx="9943">
                  <c:v>0.11508101851851851</c:v>
                </c:pt>
                <c:pt idx="9944">
                  <c:v>0.11509259259259259</c:v>
                </c:pt>
                <c:pt idx="9945">
                  <c:v>0.11510416666666666</c:v>
                </c:pt>
                <c:pt idx="9946">
                  <c:v>0.11511574074074074</c:v>
                </c:pt>
                <c:pt idx="9947">
                  <c:v>0.11512731481481482</c:v>
                </c:pt>
                <c:pt idx="9948">
                  <c:v>0.11513888888888889</c:v>
                </c:pt>
                <c:pt idx="9949">
                  <c:v>0.11515046296296297</c:v>
                </c:pt>
                <c:pt idx="9950">
                  <c:v>0.11516203703703703</c:v>
                </c:pt>
                <c:pt idx="9951">
                  <c:v>0.11517361111111112</c:v>
                </c:pt>
                <c:pt idx="9952">
                  <c:v>0.11518518518518518</c:v>
                </c:pt>
                <c:pt idx="9953">
                  <c:v>0.11519675925925926</c:v>
                </c:pt>
                <c:pt idx="9954">
                  <c:v>0.11520833333333333</c:v>
                </c:pt>
                <c:pt idx="9955">
                  <c:v>0.11521990740740741</c:v>
                </c:pt>
                <c:pt idx="9956">
                  <c:v>0.11523148148148148</c:v>
                </c:pt>
                <c:pt idx="9957">
                  <c:v>0.11524305555555556</c:v>
                </c:pt>
                <c:pt idx="9958">
                  <c:v>0.11525462962962962</c:v>
                </c:pt>
                <c:pt idx="9959">
                  <c:v>0.1152662037037037</c:v>
                </c:pt>
                <c:pt idx="9960">
                  <c:v>0.11527777777777778</c:v>
                </c:pt>
                <c:pt idx="9961">
                  <c:v>0.11528935185185185</c:v>
                </c:pt>
                <c:pt idx="9962">
                  <c:v>0.11530092592592593</c:v>
                </c:pt>
                <c:pt idx="9963">
                  <c:v>0.1153125</c:v>
                </c:pt>
                <c:pt idx="9964">
                  <c:v>0.11532407407407408</c:v>
                </c:pt>
                <c:pt idx="9965">
                  <c:v>0.11533564814814815</c:v>
                </c:pt>
                <c:pt idx="9966">
                  <c:v>0.11534722222222223</c:v>
                </c:pt>
                <c:pt idx="9967">
                  <c:v>0.11535879629629629</c:v>
                </c:pt>
                <c:pt idx="9968">
                  <c:v>0.11537037037037037</c:v>
                </c:pt>
                <c:pt idx="9969">
                  <c:v>0.11538194444444444</c:v>
                </c:pt>
                <c:pt idx="9970">
                  <c:v>0.11539351851851852</c:v>
                </c:pt>
                <c:pt idx="9971">
                  <c:v>0.11540509259259259</c:v>
                </c:pt>
                <c:pt idx="9972">
                  <c:v>0.11541666666666667</c:v>
                </c:pt>
                <c:pt idx="9973">
                  <c:v>0.11542824074074073</c:v>
                </c:pt>
                <c:pt idx="9974">
                  <c:v>0.11543981481481481</c:v>
                </c:pt>
                <c:pt idx="9975">
                  <c:v>0.1154513888888889</c:v>
                </c:pt>
                <c:pt idx="9976">
                  <c:v>0.11546296296296296</c:v>
                </c:pt>
                <c:pt idx="9977">
                  <c:v>0.11547453703703704</c:v>
                </c:pt>
                <c:pt idx="9978">
                  <c:v>0.11548611111111111</c:v>
                </c:pt>
                <c:pt idx="9979">
                  <c:v>0.11549768518518519</c:v>
                </c:pt>
                <c:pt idx="9980">
                  <c:v>0.11550925925925926</c:v>
                </c:pt>
                <c:pt idx="9981">
                  <c:v>0.11552083333333334</c:v>
                </c:pt>
                <c:pt idx="9982">
                  <c:v>0.1155324074074074</c:v>
                </c:pt>
                <c:pt idx="9983">
                  <c:v>0.11554398148148148</c:v>
                </c:pt>
                <c:pt idx="9984">
                  <c:v>0.11555555555555555</c:v>
                </c:pt>
                <c:pt idx="9985">
                  <c:v>0.11556712962962963</c:v>
                </c:pt>
                <c:pt idx="9986">
                  <c:v>0.1155787037037037</c:v>
                </c:pt>
                <c:pt idx="9987">
                  <c:v>0.11559027777777778</c:v>
                </c:pt>
                <c:pt idx="9988">
                  <c:v>0.11560185185185186</c:v>
                </c:pt>
                <c:pt idx="9989">
                  <c:v>0.11561342592592593</c:v>
                </c:pt>
                <c:pt idx="9990">
                  <c:v>0.11562500000000001</c:v>
                </c:pt>
                <c:pt idx="9991">
                  <c:v>0.11563657407407407</c:v>
                </c:pt>
                <c:pt idx="9992">
                  <c:v>0.11564814814814815</c:v>
                </c:pt>
                <c:pt idx="9993">
                  <c:v>0.11565972222222222</c:v>
                </c:pt>
                <c:pt idx="9994">
                  <c:v>0.1156712962962963</c:v>
                </c:pt>
                <c:pt idx="9995">
                  <c:v>0.11568287037037037</c:v>
                </c:pt>
                <c:pt idx="9996">
                  <c:v>0.11569444444444445</c:v>
                </c:pt>
                <c:pt idx="9997">
                  <c:v>0.11570601851851851</c:v>
                </c:pt>
                <c:pt idx="9998">
                  <c:v>0.11571759259259259</c:v>
                </c:pt>
                <c:pt idx="9999">
                  <c:v>0.11572916666666666</c:v>
                </c:pt>
                <c:pt idx="10000">
                  <c:v>0.11574074074074074</c:v>
                </c:pt>
                <c:pt idx="10001">
                  <c:v>0.11575231481481481</c:v>
                </c:pt>
                <c:pt idx="10002">
                  <c:v>0.11576388888888889</c:v>
                </c:pt>
                <c:pt idx="10003">
                  <c:v>0.11577546296296297</c:v>
                </c:pt>
                <c:pt idx="10004">
                  <c:v>0.11578703703703704</c:v>
                </c:pt>
                <c:pt idx="10005">
                  <c:v>0.11579861111111112</c:v>
                </c:pt>
                <c:pt idx="10006">
                  <c:v>0.11581018518518518</c:v>
                </c:pt>
                <c:pt idx="10007">
                  <c:v>0.11582175925925926</c:v>
                </c:pt>
                <c:pt idx="10008">
                  <c:v>0.11583333333333333</c:v>
                </c:pt>
                <c:pt idx="10009">
                  <c:v>0.11584490740740741</c:v>
                </c:pt>
                <c:pt idx="10010">
                  <c:v>0.11585648148148148</c:v>
                </c:pt>
                <c:pt idx="10011">
                  <c:v>0.11586805555555556</c:v>
                </c:pt>
                <c:pt idx="10012">
                  <c:v>0.11587962962962962</c:v>
                </c:pt>
                <c:pt idx="10013">
                  <c:v>0.1158912037037037</c:v>
                </c:pt>
                <c:pt idx="10014">
                  <c:v>0.11590277777777777</c:v>
                </c:pt>
                <c:pt idx="10015">
                  <c:v>0.11591435185185185</c:v>
                </c:pt>
                <c:pt idx="10016">
                  <c:v>0.11592592592592593</c:v>
                </c:pt>
                <c:pt idx="10017">
                  <c:v>0.1159375</c:v>
                </c:pt>
                <c:pt idx="10018">
                  <c:v>0.11594907407407408</c:v>
                </c:pt>
                <c:pt idx="10019">
                  <c:v>0.11596064814814815</c:v>
                </c:pt>
                <c:pt idx="10020">
                  <c:v>0.11597222222222223</c:v>
                </c:pt>
                <c:pt idx="10021">
                  <c:v>0.11598379629629629</c:v>
                </c:pt>
                <c:pt idx="10022">
                  <c:v>0.11599537037037037</c:v>
                </c:pt>
                <c:pt idx="10023">
                  <c:v>0.11600694444444444</c:v>
                </c:pt>
                <c:pt idx="10024">
                  <c:v>0.11601851851851852</c:v>
                </c:pt>
                <c:pt idx="10025">
                  <c:v>0.11603009259259259</c:v>
                </c:pt>
                <c:pt idx="10026">
                  <c:v>0.11604166666666667</c:v>
                </c:pt>
                <c:pt idx="10027">
                  <c:v>0.11605324074074073</c:v>
                </c:pt>
                <c:pt idx="10028">
                  <c:v>0.11606481481481482</c:v>
                </c:pt>
                <c:pt idx="10029">
                  <c:v>0.1160763888888889</c:v>
                </c:pt>
                <c:pt idx="10030">
                  <c:v>0.11608796296296296</c:v>
                </c:pt>
                <c:pt idx="10031">
                  <c:v>0.11609953703703704</c:v>
                </c:pt>
                <c:pt idx="10032">
                  <c:v>0.11611111111111111</c:v>
                </c:pt>
                <c:pt idx="10033">
                  <c:v>0.11612268518518519</c:v>
                </c:pt>
                <c:pt idx="10034">
                  <c:v>0.11613425925925926</c:v>
                </c:pt>
                <c:pt idx="10035">
                  <c:v>0.11614583333333334</c:v>
                </c:pt>
                <c:pt idx="10036">
                  <c:v>0.1161574074074074</c:v>
                </c:pt>
                <c:pt idx="10037">
                  <c:v>0.11616898148148148</c:v>
                </c:pt>
                <c:pt idx="10038">
                  <c:v>0.11618055555555555</c:v>
                </c:pt>
                <c:pt idx="10039">
                  <c:v>0.11619212962962963</c:v>
                </c:pt>
                <c:pt idx="10040">
                  <c:v>0.1162037037037037</c:v>
                </c:pt>
                <c:pt idx="10041">
                  <c:v>0.11621527777777778</c:v>
                </c:pt>
                <c:pt idx="10042">
                  <c:v>0.11622685185185185</c:v>
                </c:pt>
                <c:pt idx="10043">
                  <c:v>0.11623842592592593</c:v>
                </c:pt>
                <c:pt idx="10044">
                  <c:v>0.11625000000000001</c:v>
                </c:pt>
                <c:pt idx="10045">
                  <c:v>0.11626157407407407</c:v>
                </c:pt>
                <c:pt idx="10046">
                  <c:v>0.11627314814814815</c:v>
                </c:pt>
                <c:pt idx="10047">
                  <c:v>0.11628472222222222</c:v>
                </c:pt>
                <c:pt idx="10048">
                  <c:v>0.1162962962962963</c:v>
                </c:pt>
                <c:pt idx="10049">
                  <c:v>0.11630787037037037</c:v>
                </c:pt>
                <c:pt idx="10050">
                  <c:v>0.11631944444444445</c:v>
                </c:pt>
                <c:pt idx="10051">
                  <c:v>0.11633101851851851</c:v>
                </c:pt>
                <c:pt idx="10052">
                  <c:v>0.11634259259259259</c:v>
                </c:pt>
                <c:pt idx="10053">
                  <c:v>0.11635416666666666</c:v>
                </c:pt>
                <c:pt idx="10054">
                  <c:v>0.11636574074074074</c:v>
                </c:pt>
                <c:pt idx="10055">
                  <c:v>0.11637731481481481</c:v>
                </c:pt>
                <c:pt idx="10056">
                  <c:v>0.11638888888888889</c:v>
                </c:pt>
                <c:pt idx="10057">
                  <c:v>0.11640046296296297</c:v>
                </c:pt>
                <c:pt idx="10058">
                  <c:v>0.11641203703703704</c:v>
                </c:pt>
                <c:pt idx="10059">
                  <c:v>0.11642361111111112</c:v>
                </c:pt>
                <c:pt idx="10060">
                  <c:v>0.11643518518518518</c:v>
                </c:pt>
                <c:pt idx="10061">
                  <c:v>0.11644675925925926</c:v>
                </c:pt>
                <c:pt idx="10062">
                  <c:v>0.11645833333333333</c:v>
                </c:pt>
                <c:pt idx="10063">
                  <c:v>0.11646990740740741</c:v>
                </c:pt>
                <c:pt idx="10064">
                  <c:v>0.11648148148148148</c:v>
                </c:pt>
                <c:pt idx="10065">
                  <c:v>0.11649305555555556</c:v>
                </c:pt>
                <c:pt idx="10066">
                  <c:v>0.11650462962962962</c:v>
                </c:pt>
                <c:pt idx="10067">
                  <c:v>0.11651620370370371</c:v>
                </c:pt>
                <c:pt idx="10068">
                  <c:v>0.11652777777777777</c:v>
                </c:pt>
                <c:pt idx="10069">
                  <c:v>0.11653935185185185</c:v>
                </c:pt>
                <c:pt idx="10070">
                  <c:v>0.11655092592592593</c:v>
                </c:pt>
                <c:pt idx="10071">
                  <c:v>0.1165625</c:v>
                </c:pt>
                <c:pt idx="10072">
                  <c:v>0.11657407407407408</c:v>
                </c:pt>
                <c:pt idx="10073">
                  <c:v>0.11658564814814815</c:v>
                </c:pt>
                <c:pt idx="10074">
                  <c:v>0.11659722222222223</c:v>
                </c:pt>
                <c:pt idx="10075">
                  <c:v>0.11660879629629629</c:v>
                </c:pt>
                <c:pt idx="10076">
                  <c:v>0.11662037037037037</c:v>
                </c:pt>
                <c:pt idx="10077">
                  <c:v>0.11663194444444444</c:v>
                </c:pt>
                <c:pt idx="10078">
                  <c:v>0.11664351851851852</c:v>
                </c:pt>
                <c:pt idx="10079">
                  <c:v>0.11665509259259259</c:v>
                </c:pt>
                <c:pt idx="10080">
                  <c:v>0.11666666666666667</c:v>
                </c:pt>
                <c:pt idx="10081">
                  <c:v>0.11667824074074074</c:v>
                </c:pt>
                <c:pt idx="10082">
                  <c:v>0.11668981481481482</c:v>
                </c:pt>
                <c:pt idx="10083">
                  <c:v>0.11670138888888888</c:v>
                </c:pt>
                <c:pt idx="10084">
                  <c:v>0.11671296296296296</c:v>
                </c:pt>
                <c:pt idx="10085">
                  <c:v>0.11672453703703704</c:v>
                </c:pt>
                <c:pt idx="10086">
                  <c:v>0.11673611111111111</c:v>
                </c:pt>
                <c:pt idx="10087">
                  <c:v>0.11674768518518519</c:v>
                </c:pt>
                <c:pt idx="10088">
                  <c:v>0.11675925925925926</c:v>
                </c:pt>
                <c:pt idx="10089">
                  <c:v>0.11677083333333334</c:v>
                </c:pt>
                <c:pt idx="10090">
                  <c:v>0.1167824074074074</c:v>
                </c:pt>
                <c:pt idx="10091">
                  <c:v>0.11679398148148148</c:v>
                </c:pt>
                <c:pt idx="10092">
                  <c:v>0.11680555555555555</c:v>
                </c:pt>
                <c:pt idx="10093">
                  <c:v>0.11681712962962963</c:v>
                </c:pt>
                <c:pt idx="10094">
                  <c:v>0.1168287037037037</c:v>
                </c:pt>
                <c:pt idx="10095">
                  <c:v>0.11684027777777778</c:v>
                </c:pt>
                <c:pt idx="10096">
                  <c:v>0.11685185185185185</c:v>
                </c:pt>
                <c:pt idx="10097">
                  <c:v>0.11686342592592593</c:v>
                </c:pt>
                <c:pt idx="10098">
                  <c:v>0.11687500000000001</c:v>
                </c:pt>
                <c:pt idx="10099">
                  <c:v>0.11688657407407407</c:v>
                </c:pt>
                <c:pt idx="10100">
                  <c:v>0.11689814814814815</c:v>
                </c:pt>
                <c:pt idx="10101">
                  <c:v>0.11690972222222222</c:v>
                </c:pt>
                <c:pt idx="10102">
                  <c:v>0.1169212962962963</c:v>
                </c:pt>
                <c:pt idx="10103">
                  <c:v>0.11693287037037037</c:v>
                </c:pt>
                <c:pt idx="10104">
                  <c:v>0.11694444444444445</c:v>
                </c:pt>
                <c:pt idx="10105">
                  <c:v>0.11695601851851851</c:v>
                </c:pt>
                <c:pt idx="10106">
                  <c:v>0.1169675925925926</c:v>
                </c:pt>
                <c:pt idx="10107">
                  <c:v>0.11697916666666666</c:v>
                </c:pt>
                <c:pt idx="10108">
                  <c:v>0.11699074074074074</c:v>
                </c:pt>
                <c:pt idx="10109">
                  <c:v>0.11700231481481481</c:v>
                </c:pt>
                <c:pt idx="10110">
                  <c:v>0.11701388888888889</c:v>
                </c:pt>
                <c:pt idx="10111">
                  <c:v>0.11702546296296296</c:v>
                </c:pt>
                <c:pt idx="10112">
                  <c:v>0.11703703703703704</c:v>
                </c:pt>
                <c:pt idx="10113">
                  <c:v>0.11704861111111112</c:v>
                </c:pt>
                <c:pt idx="10114">
                  <c:v>0.11706018518518518</c:v>
                </c:pt>
                <c:pt idx="10115">
                  <c:v>0.11707175925925926</c:v>
                </c:pt>
                <c:pt idx="10116">
                  <c:v>0.11708333333333333</c:v>
                </c:pt>
                <c:pt idx="10117">
                  <c:v>0.11709490740740741</c:v>
                </c:pt>
                <c:pt idx="10118">
                  <c:v>0.11710648148148148</c:v>
                </c:pt>
                <c:pt idx="10119">
                  <c:v>0.11711805555555556</c:v>
                </c:pt>
                <c:pt idx="10120">
                  <c:v>0.11712962962962963</c:v>
                </c:pt>
                <c:pt idx="10121">
                  <c:v>0.11714120370370371</c:v>
                </c:pt>
                <c:pt idx="10122">
                  <c:v>0.11715277777777777</c:v>
                </c:pt>
                <c:pt idx="10123">
                  <c:v>0.11716435185185185</c:v>
                </c:pt>
                <c:pt idx="10124">
                  <c:v>0.11717592592592592</c:v>
                </c:pt>
                <c:pt idx="10125">
                  <c:v>0.1171875</c:v>
                </c:pt>
                <c:pt idx="10126">
                  <c:v>0.11719907407407408</c:v>
                </c:pt>
                <c:pt idx="10127">
                  <c:v>0.11721064814814815</c:v>
                </c:pt>
                <c:pt idx="10128">
                  <c:v>0.11722222222222223</c:v>
                </c:pt>
                <c:pt idx="10129">
                  <c:v>0.11723379629629629</c:v>
                </c:pt>
                <c:pt idx="10130">
                  <c:v>0.11724537037037037</c:v>
                </c:pt>
                <c:pt idx="10131">
                  <c:v>0.11725694444444444</c:v>
                </c:pt>
                <c:pt idx="10132">
                  <c:v>0.11726851851851852</c:v>
                </c:pt>
                <c:pt idx="10133">
                  <c:v>0.11728009259259259</c:v>
                </c:pt>
                <c:pt idx="10134">
                  <c:v>0.11729166666666667</c:v>
                </c:pt>
                <c:pt idx="10135">
                  <c:v>0.11730324074074074</c:v>
                </c:pt>
                <c:pt idx="10136">
                  <c:v>0.11731481481481482</c:v>
                </c:pt>
                <c:pt idx="10137">
                  <c:v>0.11732638888888888</c:v>
                </c:pt>
                <c:pt idx="10138">
                  <c:v>0.11733796296296296</c:v>
                </c:pt>
                <c:pt idx="10139">
                  <c:v>0.11734953703703704</c:v>
                </c:pt>
                <c:pt idx="10140">
                  <c:v>0.11736111111111111</c:v>
                </c:pt>
                <c:pt idx="10141">
                  <c:v>0.11737268518518519</c:v>
                </c:pt>
                <c:pt idx="10142">
                  <c:v>0.11738425925925926</c:v>
                </c:pt>
                <c:pt idx="10143">
                  <c:v>0.11739583333333334</c:v>
                </c:pt>
                <c:pt idx="10144">
                  <c:v>0.1174074074074074</c:v>
                </c:pt>
                <c:pt idx="10145">
                  <c:v>0.11741898148148149</c:v>
                </c:pt>
                <c:pt idx="10146">
                  <c:v>0.11743055555555555</c:v>
                </c:pt>
                <c:pt idx="10147">
                  <c:v>0.11744212962962963</c:v>
                </c:pt>
                <c:pt idx="10148">
                  <c:v>0.1174537037037037</c:v>
                </c:pt>
                <c:pt idx="10149">
                  <c:v>0.11746527777777778</c:v>
                </c:pt>
                <c:pt idx="10150">
                  <c:v>0.11747685185185185</c:v>
                </c:pt>
                <c:pt idx="10151">
                  <c:v>0.11748842592592593</c:v>
                </c:pt>
                <c:pt idx="10152">
                  <c:v>0.11749999999999999</c:v>
                </c:pt>
                <c:pt idx="10153">
                  <c:v>0.11751157407407407</c:v>
                </c:pt>
                <c:pt idx="10154">
                  <c:v>0.11752314814814815</c:v>
                </c:pt>
                <c:pt idx="10155">
                  <c:v>0.11753472222222222</c:v>
                </c:pt>
                <c:pt idx="10156">
                  <c:v>0.1175462962962963</c:v>
                </c:pt>
                <c:pt idx="10157">
                  <c:v>0.11755787037037037</c:v>
                </c:pt>
                <c:pt idx="10158">
                  <c:v>0.11756944444444445</c:v>
                </c:pt>
                <c:pt idx="10159">
                  <c:v>0.11758101851851852</c:v>
                </c:pt>
                <c:pt idx="10160">
                  <c:v>0.1175925925925926</c:v>
                </c:pt>
                <c:pt idx="10161">
                  <c:v>0.11760416666666666</c:v>
                </c:pt>
                <c:pt idx="10162">
                  <c:v>0.11761574074074074</c:v>
                </c:pt>
                <c:pt idx="10163">
                  <c:v>0.11762731481481481</c:v>
                </c:pt>
                <c:pt idx="10164">
                  <c:v>0.11763888888888889</c:v>
                </c:pt>
                <c:pt idx="10165">
                  <c:v>0.11765046296296296</c:v>
                </c:pt>
                <c:pt idx="10166">
                  <c:v>0.11766203703703704</c:v>
                </c:pt>
                <c:pt idx="10167">
                  <c:v>0.11767361111111112</c:v>
                </c:pt>
                <c:pt idx="10168">
                  <c:v>0.11768518518518518</c:v>
                </c:pt>
                <c:pt idx="10169">
                  <c:v>0.11769675925925926</c:v>
                </c:pt>
                <c:pt idx="10170">
                  <c:v>0.11770833333333333</c:v>
                </c:pt>
                <c:pt idx="10171">
                  <c:v>0.11771990740740741</c:v>
                </c:pt>
                <c:pt idx="10172">
                  <c:v>0.11773148148148148</c:v>
                </c:pt>
                <c:pt idx="10173">
                  <c:v>0.11774305555555556</c:v>
                </c:pt>
                <c:pt idx="10174">
                  <c:v>0.11775462962962963</c:v>
                </c:pt>
                <c:pt idx="10175">
                  <c:v>0.11776620370370371</c:v>
                </c:pt>
                <c:pt idx="10176">
                  <c:v>0.11777777777777777</c:v>
                </c:pt>
                <c:pt idx="10177">
                  <c:v>0.11778935185185185</c:v>
                </c:pt>
                <c:pt idx="10178">
                  <c:v>0.11780092592592592</c:v>
                </c:pt>
                <c:pt idx="10179">
                  <c:v>0.1178125</c:v>
                </c:pt>
                <c:pt idx="10180">
                  <c:v>0.11782407407407407</c:v>
                </c:pt>
                <c:pt idx="10181">
                  <c:v>0.11783564814814815</c:v>
                </c:pt>
                <c:pt idx="10182">
                  <c:v>0.11784722222222223</c:v>
                </c:pt>
                <c:pt idx="10183">
                  <c:v>0.11785879629629629</c:v>
                </c:pt>
                <c:pt idx="10184">
                  <c:v>0.11787037037037038</c:v>
                </c:pt>
                <c:pt idx="10185">
                  <c:v>0.11788194444444444</c:v>
                </c:pt>
                <c:pt idx="10186">
                  <c:v>0.11789351851851852</c:v>
                </c:pt>
                <c:pt idx="10187">
                  <c:v>0.11790509259259259</c:v>
                </c:pt>
                <c:pt idx="10188">
                  <c:v>0.11791666666666667</c:v>
                </c:pt>
                <c:pt idx="10189">
                  <c:v>0.11792824074074074</c:v>
                </c:pt>
                <c:pt idx="10190">
                  <c:v>0.11793981481481482</c:v>
                </c:pt>
                <c:pt idx="10191">
                  <c:v>0.11795138888888888</c:v>
                </c:pt>
                <c:pt idx="10192">
                  <c:v>0.11796296296296296</c:v>
                </c:pt>
                <c:pt idx="10193">
                  <c:v>0.11797453703703703</c:v>
                </c:pt>
                <c:pt idx="10194">
                  <c:v>0.11798611111111111</c:v>
                </c:pt>
                <c:pt idx="10195">
                  <c:v>0.11799768518518519</c:v>
                </c:pt>
                <c:pt idx="10196">
                  <c:v>0.11800925925925926</c:v>
                </c:pt>
                <c:pt idx="10197">
                  <c:v>0.11802083333333334</c:v>
                </c:pt>
                <c:pt idx="10198">
                  <c:v>0.11803240740740741</c:v>
                </c:pt>
                <c:pt idx="10199">
                  <c:v>0.11804398148148149</c:v>
                </c:pt>
                <c:pt idx="10200">
                  <c:v>0.11805555555555555</c:v>
                </c:pt>
                <c:pt idx="10201">
                  <c:v>0.11806712962962963</c:v>
                </c:pt>
                <c:pt idx="10202">
                  <c:v>0.1180787037037037</c:v>
                </c:pt>
                <c:pt idx="10203">
                  <c:v>0.11809027777777778</c:v>
                </c:pt>
                <c:pt idx="10204">
                  <c:v>0.11810185185185185</c:v>
                </c:pt>
                <c:pt idx="10205">
                  <c:v>0.11811342592592593</c:v>
                </c:pt>
                <c:pt idx="10206">
                  <c:v>0.11812499999999999</c:v>
                </c:pt>
                <c:pt idx="10207">
                  <c:v>0.11813657407407407</c:v>
                </c:pt>
                <c:pt idx="10208">
                  <c:v>0.11814814814814815</c:v>
                </c:pt>
                <c:pt idx="10209">
                  <c:v>0.11815972222222222</c:v>
                </c:pt>
                <c:pt idx="10210">
                  <c:v>0.1181712962962963</c:v>
                </c:pt>
                <c:pt idx="10211">
                  <c:v>0.11818287037037037</c:v>
                </c:pt>
                <c:pt idx="10212">
                  <c:v>0.11819444444444445</c:v>
                </c:pt>
                <c:pt idx="10213">
                  <c:v>0.11820601851851852</c:v>
                </c:pt>
                <c:pt idx="10214">
                  <c:v>0.1182175925925926</c:v>
                </c:pt>
                <c:pt idx="10215">
                  <c:v>0.11822916666666666</c:v>
                </c:pt>
                <c:pt idx="10216">
                  <c:v>0.11824074074074074</c:v>
                </c:pt>
                <c:pt idx="10217">
                  <c:v>0.11825231481481481</c:v>
                </c:pt>
                <c:pt idx="10218">
                  <c:v>0.11826388888888889</c:v>
                </c:pt>
                <c:pt idx="10219">
                  <c:v>0.11827546296296296</c:v>
                </c:pt>
                <c:pt idx="10220">
                  <c:v>0.11828703703703704</c:v>
                </c:pt>
                <c:pt idx="10221">
                  <c:v>0.1182986111111111</c:v>
                </c:pt>
                <c:pt idx="10222">
                  <c:v>0.11831018518518518</c:v>
                </c:pt>
                <c:pt idx="10223">
                  <c:v>0.11832175925925927</c:v>
                </c:pt>
                <c:pt idx="10224">
                  <c:v>0.11833333333333333</c:v>
                </c:pt>
                <c:pt idx="10225">
                  <c:v>0.11834490740740741</c:v>
                </c:pt>
                <c:pt idx="10226">
                  <c:v>0.11835648148148148</c:v>
                </c:pt>
                <c:pt idx="10227">
                  <c:v>0.11836805555555556</c:v>
                </c:pt>
                <c:pt idx="10228">
                  <c:v>0.11837962962962963</c:v>
                </c:pt>
                <c:pt idx="10229">
                  <c:v>0.11839120370370371</c:v>
                </c:pt>
                <c:pt idx="10230">
                  <c:v>0.11840277777777777</c:v>
                </c:pt>
                <c:pt idx="10231">
                  <c:v>0.11841435185185185</c:v>
                </c:pt>
                <c:pt idx="10232">
                  <c:v>0.11842592592592592</c:v>
                </c:pt>
                <c:pt idx="10233">
                  <c:v>0.1184375</c:v>
                </c:pt>
                <c:pt idx="10234">
                  <c:v>0.11844907407407407</c:v>
                </c:pt>
                <c:pt idx="10235">
                  <c:v>0.11846064814814815</c:v>
                </c:pt>
                <c:pt idx="10236">
                  <c:v>0.11847222222222223</c:v>
                </c:pt>
                <c:pt idx="10237">
                  <c:v>0.1184837962962963</c:v>
                </c:pt>
                <c:pt idx="10238">
                  <c:v>0.11849537037037038</c:v>
                </c:pt>
                <c:pt idx="10239">
                  <c:v>0.11850694444444444</c:v>
                </c:pt>
                <c:pt idx="10240">
                  <c:v>0.11851851851851852</c:v>
                </c:pt>
                <c:pt idx="10241">
                  <c:v>0.11853009259259259</c:v>
                </c:pt>
                <c:pt idx="10242">
                  <c:v>0.11854166666666667</c:v>
                </c:pt>
                <c:pt idx="10243">
                  <c:v>0.11855324074074074</c:v>
                </c:pt>
                <c:pt idx="10244">
                  <c:v>0.11856481481481482</c:v>
                </c:pt>
                <c:pt idx="10245">
                  <c:v>0.11857638888888888</c:v>
                </c:pt>
                <c:pt idx="10246">
                  <c:v>0.11858796296296296</c:v>
                </c:pt>
                <c:pt idx="10247">
                  <c:v>0.11859953703703703</c:v>
                </c:pt>
                <c:pt idx="10248">
                  <c:v>0.11861111111111111</c:v>
                </c:pt>
                <c:pt idx="10249">
                  <c:v>0.11862268518518519</c:v>
                </c:pt>
                <c:pt idx="10250">
                  <c:v>0.11863425925925926</c:v>
                </c:pt>
                <c:pt idx="10251">
                  <c:v>0.11864583333333334</c:v>
                </c:pt>
                <c:pt idx="10252">
                  <c:v>0.11865740740740741</c:v>
                </c:pt>
                <c:pt idx="10253">
                  <c:v>0.11866898148148149</c:v>
                </c:pt>
                <c:pt idx="10254">
                  <c:v>0.11868055555555555</c:v>
                </c:pt>
                <c:pt idx="10255">
                  <c:v>0.11869212962962963</c:v>
                </c:pt>
                <c:pt idx="10256">
                  <c:v>0.1187037037037037</c:v>
                </c:pt>
                <c:pt idx="10257">
                  <c:v>0.11871527777777778</c:v>
                </c:pt>
                <c:pt idx="10258">
                  <c:v>0.11872685185185185</c:v>
                </c:pt>
                <c:pt idx="10259">
                  <c:v>0.11873842592592593</c:v>
                </c:pt>
                <c:pt idx="10260">
                  <c:v>0.11874999999999999</c:v>
                </c:pt>
                <c:pt idx="10261">
                  <c:v>0.11876157407407407</c:v>
                </c:pt>
                <c:pt idx="10262">
                  <c:v>0.11877314814814814</c:v>
                </c:pt>
                <c:pt idx="10263">
                  <c:v>0.11878472222222222</c:v>
                </c:pt>
                <c:pt idx="10264">
                  <c:v>0.1187962962962963</c:v>
                </c:pt>
                <c:pt idx="10265">
                  <c:v>0.11880787037037037</c:v>
                </c:pt>
                <c:pt idx="10266">
                  <c:v>0.11881944444444445</c:v>
                </c:pt>
                <c:pt idx="10267">
                  <c:v>0.11883101851851852</c:v>
                </c:pt>
                <c:pt idx="10268">
                  <c:v>0.1188425925925926</c:v>
                </c:pt>
                <c:pt idx="10269">
                  <c:v>0.11885416666666666</c:v>
                </c:pt>
                <c:pt idx="10270">
                  <c:v>0.11886574074074074</c:v>
                </c:pt>
                <c:pt idx="10271">
                  <c:v>0.11887731481481481</c:v>
                </c:pt>
                <c:pt idx="10272">
                  <c:v>0.11888888888888889</c:v>
                </c:pt>
                <c:pt idx="10273">
                  <c:v>0.11890046296296296</c:v>
                </c:pt>
                <c:pt idx="10274">
                  <c:v>0.11891203703703704</c:v>
                </c:pt>
                <c:pt idx="10275">
                  <c:v>0.1189236111111111</c:v>
                </c:pt>
                <c:pt idx="10276">
                  <c:v>0.11893518518518519</c:v>
                </c:pt>
                <c:pt idx="10277">
                  <c:v>0.11894675925925927</c:v>
                </c:pt>
                <c:pt idx="10278">
                  <c:v>0.11895833333333333</c:v>
                </c:pt>
                <c:pt idx="10279">
                  <c:v>0.11896990740740741</c:v>
                </c:pt>
                <c:pt idx="10280">
                  <c:v>0.11898148148148148</c:v>
                </c:pt>
                <c:pt idx="10281">
                  <c:v>0.11899305555555556</c:v>
                </c:pt>
                <c:pt idx="10282">
                  <c:v>0.11900462962962963</c:v>
                </c:pt>
                <c:pt idx="10283">
                  <c:v>0.11901620370370371</c:v>
                </c:pt>
                <c:pt idx="10284">
                  <c:v>0.11902777777777777</c:v>
                </c:pt>
                <c:pt idx="10285">
                  <c:v>0.11903935185185185</c:v>
                </c:pt>
                <c:pt idx="10286">
                  <c:v>0.11905092592592592</c:v>
                </c:pt>
                <c:pt idx="10287">
                  <c:v>0.1190625</c:v>
                </c:pt>
                <c:pt idx="10288">
                  <c:v>0.11907407407407407</c:v>
                </c:pt>
                <c:pt idx="10289">
                  <c:v>0.11908564814814815</c:v>
                </c:pt>
                <c:pt idx="10290">
                  <c:v>0.11909722222222222</c:v>
                </c:pt>
                <c:pt idx="10291">
                  <c:v>0.1191087962962963</c:v>
                </c:pt>
                <c:pt idx="10292">
                  <c:v>0.11912037037037038</c:v>
                </c:pt>
                <c:pt idx="10293">
                  <c:v>0.11913194444444444</c:v>
                </c:pt>
                <c:pt idx="10294">
                  <c:v>0.11914351851851852</c:v>
                </c:pt>
                <c:pt idx="10295">
                  <c:v>0.11915509259259259</c:v>
                </c:pt>
                <c:pt idx="10296">
                  <c:v>0.11916666666666667</c:v>
                </c:pt>
                <c:pt idx="10297">
                  <c:v>0.11917824074074074</c:v>
                </c:pt>
                <c:pt idx="10298">
                  <c:v>0.11918981481481482</c:v>
                </c:pt>
                <c:pt idx="10299">
                  <c:v>0.11920138888888888</c:v>
                </c:pt>
                <c:pt idx="10300">
                  <c:v>0.11921296296296297</c:v>
                </c:pt>
                <c:pt idx="10301">
                  <c:v>0.11922453703703703</c:v>
                </c:pt>
                <c:pt idx="10302">
                  <c:v>0.11923611111111111</c:v>
                </c:pt>
                <c:pt idx="10303">
                  <c:v>0.11924768518518518</c:v>
                </c:pt>
                <c:pt idx="10304">
                  <c:v>0.11925925925925926</c:v>
                </c:pt>
                <c:pt idx="10305">
                  <c:v>0.11927083333333334</c:v>
                </c:pt>
                <c:pt idx="10306">
                  <c:v>0.11928240740740741</c:v>
                </c:pt>
                <c:pt idx="10307">
                  <c:v>0.11929398148148149</c:v>
                </c:pt>
                <c:pt idx="10308">
                  <c:v>0.11930555555555555</c:v>
                </c:pt>
                <c:pt idx="10309">
                  <c:v>0.11931712962962963</c:v>
                </c:pt>
                <c:pt idx="10310">
                  <c:v>0.1193287037037037</c:v>
                </c:pt>
                <c:pt idx="10311">
                  <c:v>0.11934027777777778</c:v>
                </c:pt>
                <c:pt idx="10312">
                  <c:v>0.11935185185185185</c:v>
                </c:pt>
                <c:pt idx="10313">
                  <c:v>0.11936342592592593</c:v>
                </c:pt>
                <c:pt idx="10314">
                  <c:v>0.119375</c:v>
                </c:pt>
                <c:pt idx="10315">
                  <c:v>0.11938657407407408</c:v>
                </c:pt>
                <c:pt idx="10316">
                  <c:v>0.11939814814814814</c:v>
                </c:pt>
                <c:pt idx="10317">
                  <c:v>0.11940972222222222</c:v>
                </c:pt>
                <c:pt idx="10318">
                  <c:v>0.1194212962962963</c:v>
                </c:pt>
                <c:pt idx="10319">
                  <c:v>0.11943287037037037</c:v>
                </c:pt>
                <c:pt idx="10320">
                  <c:v>0.11944444444444445</c:v>
                </c:pt>
                <c:pt idx="10321">
                  <c:v>0.11945601851851852</c:v>
                </c:pt>
                <c:pt idx="10322">
                  <c:v>0.1194675925925926</c:v>
                </c:pt>
                <c:pt idx="10323">
                  <c:v>0.11947916666666666</c:v>
                </c:pt>
                <c:pt idx="10324">
                  <c:v>0.11949074074074074</c:v>
                </c:pt>
                <c:pt idx="10325">
                  <c:v>0.11950231481481481</c:v>
                </c:pt>
                <c:pt idx="10326">
                  <c:v>0.11951388888888889</c:v>
                </c:pt>
                <c:pt idx="10327">
                  <c:v>0.11952546296296296</c:v>
                </c:pt>
                <c:pt idx="10328">
                  <c:v>0.11953703703703704</c:v>
                </c:pt>
                <c:pt idx="10329">
                  <c:v>0.11954861111111111</c:v>
                </c:pt>
                <c:pt idx="10330">
                  <c:v>0.11956018518518519</c:v>
                </c:pt>
                <c:pt idx="10331">
                  <c:v>0.11957175925925925</c:v>
                </c:pt>
                <c:pt idx="10332">
                  <c:v>0.11958333333333333</c:v>
                </c:pt>
                <c:pt idx="10333">
                  <c:v>0.11959490740740741</c:v>
                </c:pt>
                <c:pt idx="10334">
                  <c:v>0.11960648148148148</c:v>
                </c:pt>
                <c:pt idx="10335">
                  <c:v>0.11961805555555556</c:v>
                </c:pt>
                <c:pt idx="10336">
                  <c:v>0.11962962962962963</c:v>
                </c:pt>
                <c:pt idx="10337">
                  <c:v>0.11964120370370371</c:v>
                </c:pt>
                <c:pt idx="10338">
                  <c:v>0.11965277777777777</c:v>
                </c:pt>
                <c:pt idx="10339">
                  <c:v>0.11966435185185186</c:v>
                </c:pt>
                <c:pt idx="10340">
                  <c:v>0.11967592592592592</c:v>
                </c:pt>
                <c:pt idx="10341">
                  <c:v>0.1196875</c:v>
                </c:pt>
                <c:pt idx="10342">
                  <c:v>0.11969907407407407</c:v>
                </c:pt>
                <c:pt idx="10343">
                  <c:v>0.11971064814814815</c:v>
                </c:pt>
                <c:pt idx="10344">
                  <c:v>0.11972222222222222</c:v>
                </c:pt>
                <c:pt idx="10345">
                  <c:v>0.1197337962962963</c:v>
                </c:pt>
                <c:pt idx="10346">
                  <c:v>0.11974537037037038</c:v>
                </c:pt>
                <c:pt idx="10347">
                  <c:v>0.11975694444444444</c:v>
                </c:pt>
                <c:pt idx="10348">
                  <c:v>0.11976851851851852</c:v>
                </c:pt>
                <c:pt idx="10349">
                  <c:v>0.11978009259259259</c:v>
                </c:pt>
                <c:pt idx="10350">
                  <c:v>0.11979166666666667</c:v>
                </c:pt>
                <c:pt idx="10351">
                  <c:v>0.11980324074074074</c:v>
                </c:pt>
                <c:pt idx="10352">
                  <c:v>0.11981481481481482</c:v>
                </c:pt>
                <c:pt idx="10353">
                  <c:v>0.11982638888888889</c:v>
                </c:pt>
                <c:pt idx="10354">
                  <c:v>0.11983796296296297</c:v>
                </c:pt>
                <c:pt idx="10355">
                  <c:v>0.11984953703703703</c:v>
                </c:pt>
                <c:pt idx="10356">
                  <c:v>0.11986111111111111</c:v>
                </c:pt>
                <c:pt idx="10357">
                  <c:v>0.11987268518518518</c:v>
                </c:pt>
                <c:pt idx="10358">
                  <c:v>0.11988425925925926</c:v>
                </c:pt>
                <c:pt idx="10359">
                  <c:v>0.11989583333333333</c:v>
                </c:pt>
                <c:pt idx="10360">
                  <c:v>0.11990740740740741</c:v>
                </c:pt>
                <c:pt idx="10361">
                  <c:v>0.11991898148148149</c:v>
                </c:pt>
                <c:pt idx="10362">
                  <c:v>0.11993055555555555</c:v>
                </c:pt>
                <c:pt idx="10363">
                  <c:v>0.11994212962962963</c:v>
                </c:pt>
                <c:pt idx="10364">
                  <c:v>0.1199537037037037</c:v>
                </c:pt>
                <c:pt idx="10365">
                  <c:v>0.11996527777777778</c:v>
                </c:pt>
                <c:pt idx="10366">
                  <c:v>0.11997685185185185</c:v>
                </c:pt>
                <c:pt idx="10367">
                  <c:v>0.11998842592592593</c:v>
                </c:pt>
                <c:pt idx="10368">
                  <c:v>0.12</c:v>
                </c:pt>
                <c:pt idx="10369">
                  <c:v>0.12001157407407408</c:v>
                </c:pt>
                <c:pt idx="10370">
                  <c:v>0.12002314814814814</c:v>
                </c:pt>
                <c:pt idx="10371">
                  <c:v>0.12003472222222222</c:v>
                </c:pt>
                <c:pt idx="10372">
                  <c:v>0.12004629629629629</c:v>
                </c:pt>
                <c:pt idx="10373">
                  <c:v>0.12005787037037037</c:v>
                </c:pt>
                <c:pt idx="10374">
                  <c:v>0.12006944444444445</c:v>
                </c:pt>
                <c:pt idx="10375">
                  <c:v>0.12008101851851852</c:v>
                </c:pt>
                <c:pt idx="10376">
                  <c:v>0.1200925925925926</c:v>
                </c:pt>
                <c:pt idx="10377">
                  <c:v>0.12010416666666666</c:v>
                </c:pt>
                <c:pt idx="10378">
                  <c:v>0.12011574074074075</c:v>
                </c:pt>
                <c:pt idx="10379">
                  <c:v>0.12012731481481481</c:v>
                </c:pt>
                <c:pt idx="10380">
                  <c:v>0.12013888888888889</c:v>
                </c:pt>
                <c:pt idx="10381">
                  <c:v>0.12015046296296296</c:v>
                </c:pt>
                <c:pt idx="10382">
                  <c:v>0.12016203703703704</c:v>
                </c:pt>
                <c:pt idx="10383">
                  <c:v>0.12017361111111111</c:v>
                </c:pt>
                <c:pt idx="10384">
                  <c:v>0.12018518518518519</c:v>
                </c:pt>
                <c:pt idx="10385">
                  <c:v>0.12019675925925925</c:v>
                </c:pt>
                <c:pt idx="10386">
                  <c:v>0.12020833333333333</c:v>
                </c:pt>
                <c:pt idx="10387">
                  <c:v>0.12021990740740741</c:v>
                </c:pt>
                <c:pt idx="10388">
                  <c:v>0.12023148148148148</c:v>
                </c:pt>
                <c:pt idx="10389">
                  <c:v>0.12024305555555556</c:v>
                </c:pt>
                <c:pt idx="10390">
                  <c:v>0.12025462962962963</c:v>
                </c:pt>
                <c:pt idx="10391">
                  <c:v>0.12026620370370371</c:v>
                </c:pt>
                <c:pt idx="10392">
                  <c:v>0.12027777777777778</c:v>
                </c:pt>
                <c:pt idx="10393">
                  <c:v>0.12028935185185186</c:v>
                </c:pt>
                <c:pt idx="10394">
                  <c:v>0.12030092592592592</c:v>
                </c:pt>
                <c:pt idx="10395">
                  <c:v>0.1203125</c:v>
                </c:pt>
                <c:pt idx="10396">
                  <c:v>0.12032407407407407</c:v>
                </c:pt>
                <c:pt idx="10397">
                  <c:v>0.12033564814814815</c:v>
                </c:pt>
                <c:pt idx="10398">
                  <c:v>0.12034722222222222</c:v>
                </c:pt>
                <c:pt idx="10399">
                  <c:v>0.1203587962962963</c:v>
                </c:pt>
                <c:pt idx="10400">
                  <c:v>0.12037037037037036</c:v>
                </c:pt>
                <c:pt idx="10401">
                  <c:v>0.12038194444444444</c:v>
                </c:pt>
                <c:pt idx="10402">
                  <c:v>0.12039351851851852</c:v>
                </c:pt>
                <c:pt idx="10403">
                  <c:v>0.12040509259259259</c:v>
                </c:pt>
                <c:pt idx="10404">
                  <c:v>0.12041666666666667</c:v>
                </c:pt>
                <c:pt idx="10405">
                  <c:v>0.12042824074074074</c:v>
                </c:pt>
                <c:pt idx="10406">
                  <c:v>0.12043981481481482</c:v>
                </c:pt>
                <c:pt idx="10407">
                  <c:v>0.12045138888888889</c:v>
                </c:pt>
                <c:pt idx="10408">
                  <c:v>0.12046296296296297</c:v>
                </c:pt>
                <c:pt idx="10409">
                  <c:v>0.12047453703703703</c:v>
                </c:pt>
                <c:pt idx="10410">
                  <c:v>0.12048611111111111</c:v>
                </c:pt>
                <c:pt idx="10411">
                  <c:v>0.12049768518518518</c:v>
                </c:pt>
                <c:pt idx="10412">
                  <c:v>0.12050925925925926</c:v>
                </c:pt>
                <c:pt idx="10413">
                  <c:v>0.12052083333333333</c:v>
                </c:pt>
                <c:pt idx="10414">
                  <c:v>0.12053240740740741</c:v>
                </c:pt>
                <c:pt idx="10415">
                  <c:v>0.12054398148148149</c:v>
                </c:pt>
                <c:pt idx="10416">
                  <c:v>0.12055555555555555</c:v>
                </c:pt>
                <c:pt idx="10417">
                  <c:v>0.12056712962962964</c:v>
                </c:pt>
                <c:pt idx="10418">
                  <c:v>0.1205787037037037</c:v>
                </c:pt>
                <c:pt idx="10419">
                  <c:v>0.12059027777777778</c:v>
                </c:pt>
                <c:pt idx="10420">
                  <c:v>0.12060185185185185</c:v>
                </c:pt>
                <c:pt idx="10421">
                  <c:v>0.12061342592592593</c:v>
                </c:pt>
                <c:pt idx="10422">
                  <c:v>0.120625</c:v>
                </c:pt>
                <c:pt idx="10423">
                  <c:v>0.12063657407407408</c:v>
                </c:pt>
                <c:pt idx="10424">
                  <c:v>0.12064814814814814</c:v>
                </c:pt>
                <c:pt idx="10425">
                  <c:v>0.12065972222222222</c:v>
                </c:pt>
                <c:pt idx="10426">
                  <c:v>0.12067129629629629</c:v>
                </c:pt>
                <c:pt idx="10427">
                  <c:v>0.12068287037037037</c:v>
                </c:pt>
                <c:pt idx="10428">
                  <c:v>0.12069444444444444</c:v>
                </c:pt>
                <c:pt idx="10429">
                  <c:v>0.12070601851851852</c:v>
                </c:pt>
                <c:pt idx="10430">
                  <c:v>0.1207175925925926</c:v>
                </c:pt>
                <c:pt idx="10431">
                  <c:v>0.12072916666666667</c:v>
                </c:pt>
                <c:pt idx="10432">
                  <c:v>0.12074074074074075</c:v>
                </c:pt>
                <c:pt idx="10433">
                  <c:v>0.12075231481481481</c:v>
                </c:pt>
                <c:pt idx="10434">
                  <c:v>0.12076388888888889</c:v>
                </c:pt>
                <c:pt idx="10435">
                  <c:v>0.12077546296296296</c:v>
                </c:pt>
                <c:pt idx="10436">
                  <c:v>0.12078703703703704</c:v>
                </c:pt>
                <c:pt idx="10437">
                  <c:v>0.12079861111111111</c:v>
                </c:pt>
                <c:pt idx="10438">
                  <c:v>0.12081018518518519</c:v>
                </c:pt>
                <c:pt idx="10439">
                  <c:v>0.12082175925925925</c:v>
                </c:pt>
                <c:pt idx="10440">
                  <c:v>0.12083333333333333</c:v>
                </c:pt>
                <c:pt idx="10441">
                  <c:v>0.1208449074074074</c:v>
                </c:pt>
                <c:pt idx="10442">
                  <c:v>0.12085648148148148</c:v>
                </c:pt>
                <c:pt idx="10443">
                  <c:v>0.12086805555555556</c:v>
                </c:pt>
                <c:pt idx="10444">
                  <c:v>0.12087962962962963</c:v>
                </c:pt>
                <c:pt idx="10445">
                  <c:v>0.12089120370370371</c:v>
                </c:pt>
                <c:pt idx="10446">
                  <c:v>0.12090277777777778</c:v>
                </c:pt>
                <c:pt idx="10447">
                  <c:v>0.12091435185185186</c:v>
                </c:pt>
                <c:pt idx="10448">
                  <c:v>0.12092592592592592</c:v>
                </c:pt>
                <c:pt idx="10449">
                  <c:v>0.1209375</c:v>
                </c:pt>
                <c:pt idx="10450">
                  <c:v>0.12094907407407407</c:v>
                </c:pt>
                <c:pt idx="10451">
                  <c:v>0.12096064814814815</c:v>
                </c:pt>
                <c:pt idx="10452">
                  <c:v>0.12097222222222222</c:v>
                </c:pt>
                <c:pt idx="10453">
                  <c:v>0.1209837962962963</c:v>
                </c:pt>
                <c:pt idx="10454">
                  <c:v>0.12099537037037036</c:v>
                </c:pt>
                <c:pt idx="10455">
                  <c:v>0.12100694444444444</c:v>
                </c:pt>
                <c:pt idx="10456">
                  <c:v>0.12101851851851853</c:v>
                </c:pt>
                <c:pt idx="10457">
                  <c:v>0.12103009259259259</c:v>
                </c:pt>
                <c:pt idx="10458">
                  <c:v>0.12104166666666667</c:v>
                </c:pt>
                <c:pt idx="10459">
                  <c:v>0.12105324074074074</c:v>
                </c:pt>
                <c:pt idx="10460">
                  <c:v>0.12106481481481482</c:v>
                </c:pt>
                <c:pt idx="10461">
                  <c:v>0.12107638888888889</c:v>
                </c:pt>
                <c:pt idx="10462">
                  <c:v>0.12108796296296297</c:v>
                </c:pt>
                <c:pt idx="10463">
                  <c:v>0.12109953703703703</c:v>
                </c:pt>
                <c:pt idx="10464">
                  <c:v>0.12111111111111111</c:v>
                </c:pt>
                <c:pt idx="10465">
                  <c:v>0.12112268518518518</c:v>
                </c:pt>
                <c:pt idx="10466">
                  <c:v>0.12113425925925926</c:v>
                </c:pt>
                <c:pt idx="10467">
                  <c:v>0.12114583333333333</c:v>
                </c:pt>
                <c:pt idx="10468">
                  <c:v>0.12115740740740741</c:v>
                </c:pt>
                <c:pt idx="10469">
                  <c:v>0.12116898148148147</c:v>
                </c:pt>
                <c:pt idx="10470">
                  <c:v>0.12118055555555556</c:v>
                </c:pt>
                <c:pt idx="10471">
                  <c:v>0.12119212962962964</c:v>
                </c:pt>
                <c:pt idx="10472">
                  <c:v>0.1212037037037037</c:v>
                </c:pt>
                <c:pt idx="10473">
                  <c:v>0.12121527777777778</c:v>
                </c:pt>
                <c:pt idx="10474">
                  <c:v>0.12122685185185185</c:v>
                </c:pt>
                <c:pt idx="10475">
                  <c:v>0.12123842592592593</c:v>
                </c:pt>
                <c:pt idx="10476">
                  <c:v>0.12125</c:v>
                </c:pt>
                <c:pt idx="10477">
                  <c:v>0.12126157407407408</c:v>
                </c:pt>
                <c:pt idx="10478">
                  <c:v>0.12127314814814814</c:v>
                </c:pt>
                <c:pt idx="10479">
                  <c:v>0.12128472222222222</c:v>
                </c:pt>
                <c:pt idx="10480">
                  <c:v>0.12129629629629629</c:v>
                </c:pt>
                <c:pt idx="10481">
                  <c:v>0.12130787037037037</c:v>
                </c:pt>
                <c:pt idx="10482">
                  <c:v>0.12131944444444444</c:v>
                </c:pt>
                <c:pt idx="10483">
                  <c:v>0.12133101851851852</c:v>
                </c:pt>
                <c:pt idx="10484">
                  <c:v>0.1213425925925926</c:v>
                </c:pt>
                <c:pt idx="10485">
                  <c:v>0.12135416666666667</c:v>
                </c:pt>
                <c:pt idx="10486">
                  <c:v>0.12136574074074075</c:v>
                </c:pt>
                <c:pt idx="10487">
                  <c:v>0.12137731481481481</c:v>
                </c:pt>
                <c:pt idx="10488">
                  <c:v>0.12138888888888889</c:v>
                </c:pt>
                <c:pt idx="10489">
                  <c:v>0.12140046296296296</c:v>
                </c:pt>
                <c:pt idx="10490">
                  <c:v>0.12141203703703704</c:v>
                </c:pt>
                <c:pt idx="10491">
                  <c:v>0.12142361111111111</c:v>
                </c:pt>
                <c:pt idx="10492">
                  <c:v>0.12143518518518519</c:v>
                </c:pt>
                <c:pt idx="10493">
                  <c:v>0.12144675925925925</c:v>
                </c:pt>
                <c:pt idx="10494">
                  <c:v>0.12145833333333333</c:v>
                </c:pt>
                <c:pt idx="10495">
                  <c:v>0.1214699074074074</c:v>
                </c:pt>
                <c:pt idx="10496">
                  <c:v>0.12148148148148148</c:v>
                </c:pt>
                <c:pt idx="10497">
                  <c:v>0.12149305555555556</c:v>
                </c:pt>
                <c:pt idx="10498">
                  <c:v>0.12150462962962963</c:v>
                </c:pt>
                <c:pt idx="10499">
                  <c:v>0.12151620370370371</c:v>
                </c:pt>
                <c:pt idx="10500">
                  <c:v>0.12152777777777778</c:v>
                </c:pt>
                <c:pt idx="10501">
                  <c:v>0.12153935185185186</c:v>
                </c:pt>
                <c:pt idx="10502">
                  <c:v>0.12155092592592592</c:v>
                </c:pt>
                <c:pt idx="10503">
                  <c:v>0.1215625</c:v>
                </c:pt>
                <c:pt idx="10504">
                  <c:v>0.12157407407407407</c:v>
                </c:pt>
                <c:pt idx="10505">
                  <c:v>0.12158564814814815</c:v>
                </c:pt>
                <c:pt idx="10506">
                  <c:v>0.12159722222222222</c:v>
                </c:pt>
                <c:pt idx="10507">
                  <c:v>0.1216087962962963</c:v>
                </c:pt>
                <c:pt idx="10508">
                  <c:v>0.12162037037037036</c:v>
                </c:pt>
                <c:pt idx="10509">
                  <c:v>0.12163194444444445</c:v>
                </c:pt>
                <c:pt idx="10510">
                  <c:v>0.12164351851851851</c:v>
                </c:pt>
                <c:pt idx="10511">
                  <c:v>0.12165509259259259</c:v>
                </c:pt>
                <c:pt idx="10512">
                  <c:v>0.12166666666666667</c:v>
                </c:pt>
                <c:pt idx="10513">
                  <c:v>0.12167824074074074</c:v>
                </c:pt>
                <c:pt idx="10514">
                  <c:v>0.12168981481481482</c:v>
                </c:pt>
                <c:pt idx="10515">
                  <c:v>0.12170138888888889</c:v>
                </c:pt>
                <c:pt idx="10516">
                  <c:v>0.12171296296296297</c:v>
                </c:pt>
                <c:pt idx="10517">
                  <c:v>0.12172453703703703</c:v>
                </c:pt>
                <c:pt idx="10518">
                  <c:v>0.12173611111111111</c:v>
                </c:pt>
                <c:pt idx="10519">
                  <c:v>0.12174768518518518</c:v>
                </c:pt>
                <c:pt idx="10520">
                  <c:v>0.12175925925925926</c:v>
                </c:pt>
                <c:pt idx="10521">
                  <c:v>0.12177083333333333</c:v>
                </c:pt>
                <c:pt idx="10522">
                  <c:v>0.12178240740740741</c:v>
                </c:pt>
                <c:pt idx="10523">
                  <c:v>0.12179398148148148</c:v>
                </c:pt>
                <c:pt idx="10524">
                  <c:v>0.12180555555555556</c:v>
                </c:pt>
                <c:pt idx="10525">
                  <c:v>0.12181712962962964</c:v>
                </c:pt>
                <c:pt idx="10526">
                  <c:v>0.1218287037037037</c:v>
                </c:pt>
                <c:pt idx="10527">
                  <c:v>0.12184027777777778</c:v>
                </c:pt>
                <c:pt idx="10528">
                  <c:v>0.12185185185185185</c:v>
                </c:pt>
                <c:pt idx="10529">
                  <c:v>0.12186342592592593</c:v>
                </c:pt>
                <c:pt idx="10530">
                  <c:v>0.121875</c:v>
                </c:pt>
                <c:pt idx="10531">
                  <c:v>0.12188657407407408</c:v>
                </c:pt>
                <c:pt idx="10532">
                  <c:v>0.12189814814814814</c:v>
                </c:pt>
                <c:pt idx="10533">
                  <c:v>0.12190972222222222</c:v>
                </c:pt>
                <c:pt idx="10534">
                  <c:v>0.12192129629629629</c:v>
                </c:pt>
                <c:pt idx="10535">
                  <c:v>0.12193287037037037</c:v>
                </c:pt>
                <c:pt idx="10536">
                  <c:v>0.12194444444444444</c:v>
                </c:pt>
                <c:pt idx="10537">
                  <c:v>0.12195601851851852</c:v>
                </c:pt>
                <c:pt idx="10538">
                  <c:v>0.12196759259259259</c:v>
                </c:pt>
                <c:pt idx="10539">
                  <c:v>0.12197916666666667</c:v>
                </c:pt>
                <c:pt idx="10540">
                  <c:v>0.12199074074074075</c:v>
                </c:pt>
                <c:pt idx="10541">
                  <c:v>0.12200231481481481</c:v>
                </c:pt>
                <c:pt idx="10542">
                  <c:v>0.12201388888888889</c:v>
                </c:pt>
                <c:pt idx="10543">
                  <c:v>0.12202546296296296</c:v>
                </c:pt>
                <c:pt idx="10544">
                  <c:v>0.12203703703703704</c:v>
                </c:pt>
                <c:pt idx="10545">
                  <c:v>0.12204861111111111</c:v>
                </c:pt>
                <c:pt idx="10546">
                  <c:v>0.12206018518518519</c:v>
                </c:pt>
                <c:pt idx="10547">
                  <c:v>0.12207175925925925</c:v>
                </c:pt>
                <c:pt idx="10548">
                  <c:v>0.12208333333333334</c:v>
                </c:pt>
                <c:pt idx="10549">
                  <c:v>0.1220949074074074</c:v>
                </c:pt>
                <c:pt idx="10550">
                  <c:v>0.12210648148148148</c:v>
                </c:pt>
                <c:pt idx="10551">
                  <c:v>0.12211805555555555</c:v>
                </c:pt>
                <c:pt idx="10552">
                  <c:v>0.12212962962962963</c:v>
                </c:pt>
                <c:pt idx="10553">
                  <c:v>0.12214120370370371</c:v>
                </c:pt>
                <c:pt idx="10554">
                  <c:v>0.12215277777777778</c:v>
                </c:pt>
                <c:pt idx="10555">
                  <c:v>0.12216435185185186</c:v>
                </c:pt>
                <c:pt idx="10556">
                  <c:v>0.12217592592592592</c:v>
                </c:pt>
                <c:pt idx="10557">
                  <c:v>0.1221875</c:v>
                </c:pt>
                <c:pt idx="10558">
                  <c:v>0.12219907407407407</c:v>
                </c:pt>
                <c:pt idx="10559">
                  <c:v>0.12221064814814815</c:v>
                </c:pt>
                <c:pt idx="10560">
                  <c:v>0.12222222222222222</c:v>
                </c:pt>
                <c:pt idx="10561">
                  <c:v>0.1222337962962963</c:v>
                </c:pt>
                <c:pt idx="10562">
                  <c:v>0.12224537037037037</c:v>
                </c:pt>
                <c:pt idx="10563">
                  <c:v>0.12225694444444445</c:v>
                </c:pt>
                <c:pt idx="10564">
                  <c:v>0.12226851851851851</c:v>
                </c:pt>
                <c:pt idx="10565">
                  <c:v>0.12228009259259259</c:v>
                </c:pt>
                <c:pt idx="10566">
                  <c:v>0.12229166666666667</c:v>
                </c:pt>
                <c:pt idx="10567">
                  <c:v>0.12230324074074074</c:v>
                </c:pt>
                <c:pt idx="10568">
                  <c:v>0.12231481481481482</c:v>
                </c:pt>
                <c:pt idx="10569">
                  <c:v>0.12232638888888889</c:v>
                </c:pt>
                <c:pt idx="10570">
                  <c:v>0.12233796296296297</c:v>
                </c:pt>
                <c:pt idx="10571">
                  <c:v>0.12234953703703703</c:v>
                </c:pt>
                <c:pt idx="10572">
                  <c:v>0.12236111111111111</c:v>
                </c:pt>
                <c:pt idx="10573">
                  <c:v>0.12237268518518518</c:v>
                </c:pt>
                <c:pt idx="10574">
                  <c:v>0.12238425925925926</c:v>
                </c:pt>
                <c:pt idx="10575">
                  <c:v>0.12239583333333333</c:v>
                </c:pt>
                <c:pt idx="10576">
                  <c:v>0.12240740740740741</c:v>
                </c:pt>
                <c:pt idx="10577">
                  <c:v>0.12241898148148148</c:v>
                </c:pt>
                <c:pt idx="10578">
                  <c:v>0.12243055555555556</c:v>
                </c:pt>
                <c:pt idx="10579">
                  <c:v>0.12244212962962962</c:v>
                </c:pt>
                <c:pt idx="10580">
                  <c:v>0.1224537037037037</c:v>
                </c:pt>
                <c:pt idx="10581">
                  <c:v>0.12246527777777778</c:v>
                </c:pt>
                <c:pt idx="10582">
                  <c:v>0.12247685185185185</c:v>
                </c:pt>
                <c:pt idx="10583">
                  <c:v>0.12248842592592593</c:v>
                </c:pt>
                <c:pt idx="10584">
                  <c:v>0.1225</c:v>
                </c:pt>
                <c:pt idx="10585">
                  <c:v>0.12251157407407408</c:v>
                </c:pt>
                <c:pt idx="10586">
                  <c:v>0.12252314814814814</c:v>
                </c:pt>
                <c:pt idx="10587">
                  <c:v>0.12253472222222223</c:v>
                </c:pt>
                <c:pt idx="10588">
                  <c:v>0.12254629629629629</c:v>
                </c:pt>
                <c:pt idx="10589">
                  <c:v>0.12255787037037037</c:v>
                </c:pt>
                <c:pt idx="10590">
                  <c:v>0.12256944444444444</c:v>
                </c:pt>
                <c:pt idx="10591">
                  <c:v>0.12258101851851852</c:v>
                </c:pt>
                <c:pt idx="10592">
                  <c:v>0.12259259259259259</c:v>
                </c:pt>
                <c:pt idx="10593">
                  <c:v>0.12260416666666667</c:v>
                </c:pt>
                <c:pt idx="10594">
                  <c:v>0.12261574074074075</c:v>
                </c:pt>
                <c:pt idx="10595">
                  <c:v>0.12262731481481481</c:v>
                </c:pt>
                <c:pt idx="10596">
                  <c:v>0.12263888888888889</c:v>
                </c:pt>
                <c:pt idx="10597">
                  <c:v>0.12265046296296296</c:v>
                </c:pt>
                <c:pt idx="10598">
                  <c:v>0.12266203703703704</c:v>
                </c:pt>
                <c:pt idx="10599">
                  <c:v>0.12267361111111111</c:v>
                </c:pt>
                <c:pt idx="10600">
                  <c:v>0.12268518518518519</c:v>
                </c:pt>
                <c:pt idx="10601">
                  <c:v>0.12269675925925926</c:v>
                </c:pt>
                <c:pt idx="10602">
                  <c:v>0.12270833333333334</c:v>
                </c:pt>
                <c:pt idx="10603">
                  <c:v>0.1227199074074074</c:v>
                </c:pt>
                <c:pt idx="10604">
                  <c:v>0.12273148148148148</c:v>
                </c:pt>
                <c:pt idx="10605">
                  <c:v>0.12274305555555555</c:v>
                </c:pt>
                <c:pt idx="10606">
                  <c:v>0.12275462962962963</c:v>
                </c:pt>
                <c:pt idx="10607">
                  <c:v>0.1227662037037037</c:v>
                </c:pt>
                <c:pt idx="10608">
                  <c:v>0.12277777777777778</c:v>
                </c:pt>
                <c:pt idx="10609">
                  <c:v>0.12278935185185186</c:v>
                </c:pt>
                <c:pt idx="10610">
                  <c:v>0.12280092592592592</c:v>
                </c:pt>
                <c:pt idx="10611">
                  <c:v>0.1228125</c:v>
                </c:pt>
                <c:pt idx="10612">
                  <c:v>0.12282407407407407</c:v>
                </c:pt>
                <c:pt idx="10613">
                  <c:v>0.12283564814814815</c:v>
                </c:pt>
                <c:pt idx="10614">
                  <c:v>0.12284722222222222</c:v>
                </c:pt>
                <c:pt idx="10615">
                  <c:v>0.1228587962962963</c:v>
                </c:pt>
                <c:pt idx="10616">
                  <c:v>0.12287037037037037</c:v>
                </c:pt>
                <c:pt idx="10617">
                  <c:v>0.12288194444444445</c:v>
                </c:pt>
                <c:pt idx="10618">
                  <c:v>0.12289351851851851</c:v>
                </c:pt>
                <c:pt idx="10619">
                  <c:v>0.12290509259259259</c:v>
                </c:pt>
                <c:pt idx="10620">
                  <c:v>0.12291666666666666</c:v>
                </c:pt>
                <c:pt idx="10621">
                  <c:v>0.12292824074074074</c:v>
                </c:pt>
                <c:pt idx="10622">
                  <c:v>0.12293981481481482</c:v>
                </c:pt>
                <c:pt idx="10623">
                  <c:v>0.12295138888888889</c:v>
                </c:pt>
                <c:pt idx="10624">
                  <c:v>0.12296296296296297</c:v>
                </c:pt>
                <c:pt idx="10625">
                  <c:v>0.12297453703703703</c:v>
                </c:pt>
                <c:pt idx="10626">
                  <c:v>0.12298611111111112</c:v>
                </c:pt>
                <c:pt idx="10627">
                  <c:v>0.12299768518518518</c:v>
                </c:pt>
                <c:pt idx="10628">
                  <c:v>0.12300925925925926</c:v>
                </c:pt>
                <c:pt idx="10629">
                  <c:v>0.12302083333333333</c:v>
                </c:pt>
                <c:pt idx="10630">
                  <c:v>0.12303240740740741</c:v>
                </c:pt>
                <c:pt idx="10631">
                  <c:v>0.12304398148148148</c:v>
                </c:pt>
                <c:pt idx="10632">
                  <c:v>0.12305555555555556</c:v>
                </c:pt>
                <c:pt idx="10633">
                  <c:v>0.12306712962962962</c:v>
                </c:pt>
                <c:pt idx="10634">
                  <c:v>0.1230787037037037</c:v>
                </c:pt>
                <c:pt idx="10635">
                  <c:v>0.12309027777777778</c:v>
                </c:pt>
                <c:pt idx="10636">
                  <c:v>0.12310185185185185</c:v>
                </c:pt>
                <c:pt idx="10637">
                  <c:v>0.12311342592592593</c:v>
                </c:pt>
                <c:pt idx="10638">
                  <c:v>0.123125</c:v>
                </c:pt>
                <c:pt idx="10639">
                  <c:v>0.12313657407407408</c:v>
                </c:pt>
                <c:pt idx="10640">
                  <c:v>0.12314814814814815</c:v>
                </c:pt>
                <c:pt idx="10641">
                  <c:v>0.12315972222222223</c:v>
                </c:pt>
                <c:pt idx="10642">
                  <c:v>0.12317129629629629</c:v>
                </c:pt>
                <c:pt idx="10643">
                  <c:v>0.12318287037037037</c:v>
                </c:pt>
                <c:pt idx="10644">
                  <c:v>0.12319444444444444</c:v>
                </c:pt>
                <c:pt idx="10645">
                  <c:v>0.12320601851851852</c:v>
                </c:pt>
                <c:pt idx="10646">
                  <c:v>0.12321759259259259</c:v>
                </c:pt>
                <c:pt idx="10647">
                  <c:v>0.12322916666666667</c:v>
                </c:pt>
                <c:pt idx="10648">
                  <c:v>0.12324074074074073</c:v>
                </c:pt>
                <c:pt idx="10649">
                  <c:v>0.12325231481481481</c:v>
                </c:pt>
                <c:pt idx="10650">
                  <c:v>0.1232638888888889</c:v>
                </c:pt>
                <c:pt idx="10651">
                  <c:v>0.12327546296296296</c:v>
                </c:pt>
                <c:pt idx="10652">
                  <c:v>0.12328703703703704</c:v>
                </c:pt>
                <c:pt idx="10653">
                  <c:v>0.12329861111111111</c:v>
                </c:pt>
                <c:pt idx="10654">
                  <c:v>0.12331018518518519</c:v>
                </c:pt>
                <c:pt idx="10655">
                  <c:v>0.12332175925925926</c:v>
                </c:pt>
                <c:pt idx="10656">
                  <c:v>0.12333333333333334</c:v>
                </c:pt>
                <c:pt idx="10657">
                  <c:v>0.1233449074074074</c:v>
                </c:pt>
                <c:pt idx="10658">
                  <c:v>0.12335648148148148</c:v>
                </c:pt>
                <c:pt idx="10659">
                  <c:v>0.12336805555555555</c:v>
                </c:pt>
                <c:pt idx="10660">
                  <c:v>0.12337962962962963</c:v>
                </c:pt>
                <c:pt idx="10661">
                  <c:v>0.1233912037037037</c:v>
                </c:pt>
                <c:pt idx="10662">
                  <c:v>0.12340277777777778</c:v>
                </c:pt>
                <c:pt idx="10663">
                  <c:v>0.12341435185185186</c:v>
                </c:pt>
                <c:pt idx="10664">
                  <c:v>0.12342592592592593</c:v>
                </c:pt>
                <c:pt idx="10665">
                  <c:v>0.12343750000000001</c:v>
                </c:pt>
                <c:pt idx="10666">
                  <c:v>0.12344907407407407</c:v>
                </c:pt>
                <c:pt idx="10667">
                  <c:v>0.12346064814814815</c:v>
                </c:pt>
                <c:pt idx="10668">
                  <c:v>0.12347222222222222</c:v>
                </c:pt>
                <c:pt idx="10669">
                  <c:v>0.1234837962962963</c:v>
                </c:pt>
                <c:pt idx="10670">
                  <c:v>0.12349537037037037</c:v>
                </c:pt>
                <c:pt idx="10671">
                  <c:v>0.12350694444444445</c:v>
                </c:pt>
                <c:pt idx="10672">
                  <c:v>0.12351851851851851</c:v>
                </c:pt>
                <c:pt idx="10673">
                  <c:v>0.12353009259259259</c:v>
                </c:pt>
                <c:pt idx="10674">
                  <c:v>0.12354166666666666</c:v>
                </c:pt>
                <c:pt idx="10675">
                  <c:v>0.12355324074074074</c:v>
                </c:pt>
                <c:pt idx="10676">
                  <c:v>0.12356481481481481</c:v>
                </c:pt>
                <c:pt idx="10677">
                  <c:v>0.12357638888888889</c:v>
                </c:pt>
                <c:pt idx="10678">
                  <c:v>0.12358796296296297</c:v>
                </c:pt>
                <c:pt idx="10679">
                  <c:v>0.12359953703703704</c:v>
                </c:pt>
                <c:pt idx="10680">
                  <c:v>0.12361111111111112</c:v>
                </c:pt>
                <c:pt idx="10681">
                  <c:v>0.12362268518518518</c:v>
                </c:pt>
                <c:pt idx="10682">
                  <c:v>0.12363425925925926</c:v>
                </c:pt>
                <c:pt idx="10683">
                  <c:v>0.12364583333333333</c:v>
                </c:pt>
                <c:pt idx="10684">
                  <c:v>0.12365740740740741</c:v>
                </c:pt>
                <c:pt idx="10685">
                  <c:v>0.12366898148148148</c:v>
                </c:pt>
                <c:pt idx="10686">
                  <c:v>0.12368055555555556</c:v>
                </c:pt>
                <c:pt idx="10687">
                  <c:v>0.12369212962962962</c:v>
                </c:pt>
                <c:pt idx="10688">
                  <c:v>0.1237037037037037</c:v>
                </c:pt>
                <c:pt idx="10689">
                  <c:v>0.12371527777777777</c:v>
                </c:pt>
                <c:pt idx="10690">
                  <c:v>0.12372685185185185</c:v>
                </c:pt>
                <c:pt idx="10691">
                  <c:v>0.12373842592592593</c:v>
                </c:pt>
                <c:pt idx="10692">
                  <c:v>0.12375</c:v>
                </c:pt>
                <c:pt idx="10693">
                  <c:v>0.12376157407407408</c:v>
                </c:pt>
                <c:pt idx="10694">
                  <c:v>0.12377314814814815</c:v>
                </c:pt>
                <c:pt idx="10695">
                  <c:v>0.12378472222222223</c:v>
                </c:pt>
                <c:pt idx="10696">
                  <c:v>0.12379629629629629</c:v>
                </c:pt>
                <c:pt idx="10697">
                  <c:v>0.12380787037037037</c:v>
                </c:pt>
                <c:pt idx="10698">
                  <c:v>0.12381944444444444</c:v>
                </c:pt>
                <c:pt idx="10699">
                  <c:v>0.12383101851851852</c:v>
                </c:pt>
                <c:pt idx="10700">
                  <c:v>0.12384259259259259</c:v>
                </c:pt>
                <c:pt idx="10701">
                  <c:v>0.12385416666666667</c:v>
                </c:pt>
                <c:pt idx="10702">
                  <c:v>0.12386574074074073</c:v>
                </c:pt>
                <c:pt idx="10703">
                  <c:v>0.12387731481481482</c:v>
                </c:pt>
                <c:pt idx="10704">
                  <c:v>0.1238888888888889</c:v>
                </c:pt>
                <c:pt idx="10705">
                  <c:v>0.12390046296296296</c:v>
                </c:pt>
                <c:pt idx="10706">
                  <c:v>0.12391203703703704</c:v>
                </c:pt>
                <c:pt idx="10707">
                  <c:v>0.12392361111111111</c:v>
                </c:pt>
                <c:pt idx="10708">
                  <c:v>0.12393518518518519</c:v>
                </c:pt>
                <c:pt idx="10709">
                  <c:v>0.12394675925925926</c:v>
                </c:pt>
                <c:pt idx="10710">
                  <c:v>0.12395833333333334</c:v>
                </c:pt>
                <c:pt idx="10711">
                  <c:v>0.1239699074074074</c:v>
                </c:pt>
                <c:pt idx="10712">
                  <c:v>0.12398148148148148</c:v>
                </c:pt>
                <c:pt idx="10713">
                  <c:v>0.12399305555555555</c:v>
                </c:pt>
                <c:pt idx="10714">
                  <c:v>0.12400462962962963</c:v>
                </c:pt>
                <c:pt idx="10715">
                  <c:v>0.1240162037037037</c:v>
                </c:pt>
                <c:pt idx="10716">
                  <c:v>0.12402777777777778</c:v>
                </c:pt>
                <c:pt idx="10717">
                  <c:v>0.12403935185185185</c:v>
                </c:pt>
                <c:pt idx="10718">
                  <c:v>0.12405092592592593</c:v>
                </c:pt>
                <c:pt idx="10719">
                  <c:v>0.12406250000000001</c:v>
                </c:pt>
                <c:pt idx="10720">
                  <c:v>0.12407407407407407</c:v>
                </c:pt>
                <c:pt idx="10721">
                  <c:v>0.12408564814814815</c:v>
                </c:pt>
                <c:pt idx="10722">
                  <c:v>0.12409722222222222</c:v>
                </c:pt>
                <c:pt idx="10723">
                  <c:v>0.1241087962962963</c:v>
                </c:pt>
                <c:pt idx="10724">
                  <c:v>0.12412037037037037</c:v>
                </c:pt>
                <c:pt idx="10725">
                  <c:v>0.12413194444444445</c:v>
                </c:pt>
                <c:pt idx="10726">
                  <c:v>0.12414351851851851</c:v>
                </c:pt>
                <c:pt idx="10727">
                  <c:v>0.12415509259259259</c:v>
                </c:pt>
                <c:pt idx="10728">
                  <c:v>0.12416666666666666</c:v>
                </c:pt>
                <c:pt idx="10729">
                  <c:v>0.12417824074074074</c:v>
                </c:pt>
                <c:pt idx="10730">
                  <c:v>0.12418981481481481</c:v>
                </c:pt>
                <c:pt idx="10731">
                  <c:v>0.12420138888888889</c:v>
                </c:pt>
                <c:pt idx="10732">
                  <c:v>0.12421296296296297</c:v>
                </c:pt>
                <c:pt idx="10733">
                  <c:v>0.12422453703703704</c:v>
                </c:pt>
                <c:pt idx="10734">
                  <c:v>0.12423611111111112</c:v>
                </c:pt>
                <c:pt idx="10735">
                  <c:v>0.12424768518518518</c:v>
                </c:pt>
                <c:pt idx="10736">
                  <c:v>0.12425925925925926</c:v>
                </c:pt>
                <c:pt idx="10737">
                  <c:v>0.12427083333333333</c:v>
                </c:pt>
                <c:pt idx="10738">
                  <c:v>0.12428240740740741</c:v>
                </c:pt>
                <c:pt idx="10739">
                  <c:v>0.12429398148148148</c:v>
                </c:pt>
                <c:pt idx="10740">
                  <c:v>0.12430555555555556</c:v>
                </c:pt>
                <c:pt idx="10741">
                  <c:v>0.12431712962962962</c:v>
                </c:pt>
                <c:pt idx="10742">
                  <c:v>0.12432870370370371</c:v>
                </c:pt>
                <c:pt idx="10743">
                  <c:v>0.12434027777777777</c:v>
                </c:pt>
                <c:pt idx="10744">
                  <c:v>0.12435185185185185</c:v>
                </c:pt>
                <c:pt idx="10745">
                  <c:v>0.12436342592592593</c:v>
                </c:pt>
                <c:pt idx="10746">
                  <c:v>0.124375</c:v>
                </c:pt>
                <c:pt idx="10747">
                  <c:v>0.12438657407407408</c:v>
                </c:pt>
                <c:pt idx="10748">
                  <c:v>0.12439814814814815</c:v>
                </c:pt>
                <c:pt idx="10749">
                  <c:v>0.12440972222222223</c:v>
                </c:pt>
                <c:pt idx="10750">
                  <c:v>0.12442129629629629</c:v>
                </c:pt>
                <c:pt idx="10751">
                  <c:v>0.12443287037037037</c:v>
                </c:pt>
                <c:pt idx="10752">
                  <c:v>0.12444444444444444</c:v>
                </c:pt>
                <c:pt idx="10753">
                  <c:v>0.12445601851851852</c:v>
                </c:pt>
                <c:pt idx="10754">
                  <c:v>0.12446759259259259</c:v>
                </c:pt>
                <c:pt idx="10755">
                  <c:v>0.12447916666666667</c:v>
                </c:pt>
                <c:pt idx="10756">
                  <c:v>0.12449074074074074</c:v>
                </c:pt>
                <c:pt idx="10757">
                  <c:v>0.12450231481481482</c:v>
                </c:pt>
                <c:pt idx="10758">
                  <c:v>0.12451388888888888</c:v>
                </c:pt>
                <c:pt idx="10759">
                  <c:v>0.12452546296296296</c:v>
                </c:pt>
                <c:pt idx="10760">
                  <c:v>0.12453703703703704</c:v>
                </c:pt>
                <c:pt idx="10761">
                  <c:v>0.12454861111111111</c:v>
                </c:pt>
                <c:pt idx="10762">
                  <c:v>0.12456018518518519</c:v>
                </c:pt>
                <c:pt idx="10763">
                  <c:v>0.12457175925925926</c:v>
                </c:pt>
                <c:pt idx="10764">
                  <c:v>0.12458333333333334</c:v>
                </c:pt>
                <c:pt idx="10765">
                  <c:v>0.1245949074074074</c:v>
                </c:pt>
                <c:pt idx="10766">
                  <c:v>0.12460648148148148</c:v>
                </c:pt>
                <c:pt idx="10767">
                  <c:v>0.12461805555555555</c:v>
                </c:pt>
                <c:pt idx="10768">
                  <c:v>0.12462962962962963</c:v>
                </c:pt>
                <c:pt idx="10769">
                  <c:v>0.1246412037037037</c:v>
                </c:pt>
                <c:pt idx="10770">
                  <c:v>0.12465277777777778</c:v>
                </c:pt>
                <c:pt idx="10771">
                  <c:v>0.12466435185185185</c:v>
                </c:pt>
                <c:pt idx="10772">
                  <c:v>0.12467592592592593</c:v>
                </c:pt>
                <c:pt idx="10773">
                  <c:v>0.12468750000000001</c:v>
                </c:pt>
                <c:pt idx="10774">
                  <c:v>0.12469907407407407</c:v>
                </c:pt>
                <c:pt idx="10775">
                  <c:v>0.12471064814814815</c:v>
                </c:pt>
                <c:pt idx="10776">
                  <c:v>0.12472222222222222</c:v>
                </c:pt>
                <c:pt idx="10777">
                  <c:v>0.1247337962962963</c:v>
                </c:pt>
                <c:pt idx="10778">
                  <c:v>0.12474537037037037</c:v>
                </c:pt>
                <c:pt idx="10779">
                  <c:v>0.12475694444444445</c:v>
                </c:pt>
                <c:pt idx="10780">
                  <c:v>0.12476851851851851</c:v>
                </c:pt>
                <c:pt idx="10781">
                  <c:v>0.1247800925925926</c:v>
                </c:pt>
                <c:pt idx="10782">
                  <c:v>0.12479166666666666</c:v>
                </c:pt>
                <c:pt idx="10783">
                  <c:v>0.12480324074074074</c:v>
                </c:pt>
                <c:pt idx="10784">
                  <c:v>0.12481481481481481</c:v>
                </c:pt>
                <c:pt idx="10785">
                  <c:v>0.12482638888888889</c:v>
                </c:pt>
                <c:pt idx="10786">
                  <c:v>0.12483796296296296</c:v>
                </c:pt>
                <c:pt idx="10787">
                  <c:v>0.12484953703703704</c:v>
                </c:pt>
                <c:pt idx="10788">
                  <c:v>0.12486111111111112</c:v>
                </c:pt>
                <c:pt idx="10789">
                  <c:v>0.12487268518518518</c:v>
                </c:pt>
                <c:pt idx="10790">
                  <c:v>0.12488425925925926</c:v>
                </c:pt>
                <c:pt idx="10791">
                  <c:v>0.12489583333333333</c:v>
                </c:pt>
                <c:pt idx="10792">
                  <c:v>0.12490740740740741</c:v>
                </c:pt>
                <c:pt idx="10793">
                  <c:v>0.12491898148148148</c:v>
                </c:pt>
                <c:pt idx="10794">
                  <c:v>0.12493055555555556</c:v>
                </c:pt>
                <c:pt idx="10795">
                  <c:v>0.12494212962962963</c:v>
                </c:pt>
                <c:pt idx="10796">
                  <c:v>0.12495370370370371</c:v>
                </c:pt>
                <c:pt idx="10797">
                  <c:v>0.12496527777777777</c:v>
                </c:pt>
                <c:pt idx="10798">
                  <c:v>0.12497685185185185</c:v>
                </c:pt>
                <c:pt idx="10799">
                  <c:v>0.12498842592592592</c:v>
                </c:pt>
                <c:pt idx="10800">
                  <c:v>0.125</c:v>
                </c:pt>
                <c:pt idx="10801">
                  <c:v>0.12501157407407407</c:v>
                </c:pt>
                <c:pt idx="10802">
                  <c:v>0.12502314814814816</c:v>
                </c:pt>
                <c:pt idx="10803">
                  <c:v>0.12503472222222223</c:v>
                </c:pt>
                <c:pt idx="10804">
                  <c:v>0.12504629629629629</c:v>
                </c:pt>
                <c:pt idx="10805">
                  <c:v>0.12505787037037036</c:v>
                </c:pt>
                <c:pt idx="10806">
                  <c:v>0.12506944444444446</c:v>
                </c:pt>
                <c:pt idx="10807">
                  <c:v>0.12508101851851852</c:v>
                </c:pt>
                <c:pt idx="10808">
                  <c:v>0.12509259259259259</c:v>
                </c:pt>
                <c:pt idx="10809">
                  <c:v>0.12510416666666666</c:v>
                </c:pt>
                <c:pt idx="10810">
                  <c:v>0.12511574074074075</c:v>
                </c:pt>
                <c:pt idx="10811">
                  <c:v>0.12512731481481482</c:v>
                </c:pt>
                <c:pt idx="10812">
                  <c:v>0.12513888888888888</c:v>
                </c:pt>
                <c:pt idx="10813">
                  <c:v>0.12515046296296295</c:v>
                </c:pt>
                <c:pt idx="10814">
                  <c:v>0.12516203703703704</c:v>
                </c:pt>
                <c:pt idx="10815">
                  <c:v>0.12517361111111111</c:v>
                </c:pt>
                <c:pt idx="10816">
                  <c:v>0.12518518518518518</c:v>
                </c:pt>
                <c:pt idx="10817">
                  <c:v>0.12519675925925927</c:v>
                </c:pt>
                <c:pt idx="10818">
                  <c:v>0.12520833333333334</c:v>
                </c:pt>
                <c:pt idx="10819">
                  <c:v>0.1252199074074074</c:v>
                </c:pt>
                <c:pt idx="10820">
                  <c:v>0.12523148148148147</c:v>
                </c:pt>
                <c:pt idx="10821">
                  <c:v>0.12524305555555557</c:v>
                </c:pt>
                <c:pt idx="10822">
                  <c:v>0.12525462962962963</c:v>
                </c:pt>
                <c:pt idx="10823">
                  <c:v>0.1252662037037037</c:v>
                </c:pt>
                <c:pt idx="10824">
                  <c:v>0.12527777777777777</c:v>
                </c:pt>
                <c:pt idx="10825">
                  <c:v>0.12528935185185186</c:v>
                </c:pt>
                <c:pt idx="10826">
                  <c:v>0.12530092592592593</c:v>
                </c:pt>
                <c:pt idx="10827">
                  <c:v>0.12531249999999999</c:v>
                </c:pt>
                <c:pt idx="10828">
                  <c:v>0.12532407407407409</c:v>
                </c:pt>
                <c:pt idx="10829">
                  <c:v>0.12533564814814815</c:v>
                </c:pt>
                <c:pt idx="10830">
                  <c:v>0.12534722222222222</c:v>
                </c:pt>
                <c:pt idx="10831">
                  <c:v>0.12535879629629629</c:v>
                </c:pt>
                <c:pt idx="10832">
                  <c:v>0.12537037037037038</c:v>
                </c:pt>
                <c:pt idx="10833">
                  <c:v>0.12538194444444445</c:v>
                </c:pt>
                <c:pt idx="10834">
                  <c:v>0.12539351851851852</c:v>
                </c:pt>
                <c:pt idx="10835">
                  <c:v>0.12540509259259258</c:v>
                </c:pt>
                <c:pt idx="10836">
                  <c:v>0.12541666666666668</c:v>
                </c:pt>
                <c:pt idx="10837">
                  <c:v>0.12542824074074074</c:v>
                </c:pt>
                <c:pt idx="10838">
                  <c:v>0.12543981481481481</c:v>
                </c:pt>
                <c:pt idx="10839">
                  <c:v>0.12545138888888888</c:v>
                </c:pt>
                <c:pt idx="10840">
                  <c:v>0.12546296296296297</c:v>
                </c:pt>
                <c:pt idx="10841">
                  <c:v>0.12547453703703704</c:v>
                </c:pt>
                <c:pt idx="10842">
                  <c:v>0.1254861111111111</c:v>
                </c:pt>
                <c:pt idx="10843">
                  <c:v>0.1254976851851852</c:v>
                </c:pt>
                <c:pt idx="10844">
                  <c:v>0.12550925925925926</c:v>
                </c:pt>
                <c:pt idx="10845">
                  <c:v>0.12552083333333333</c:v>
                </c:pt>
                <c:pt idx="10846">
                  <c:v>0.1255324074074074</c:v>
                </c:pt>
                <c:pt idx="10847">
                  <c:v>0.12554398148148149</c:v>
                </c:pt>
                <c:pt idx="10848">
                  <c:v>0.12555555555555556</c:v>
                </c:pt>
                <c:pt idx="10849">
                  <c:v>0.12556712962962963</c:v>
                </c:pt>
                <c:pt idx="10850">
                  <c:v>0.12557870370370369</c:v>
                </c:pt>
                <c:pt idx="10851">
                  <c:v>0.12559027777777779</c:v>
                </c:pt>
                <c:pt idx="10852">
                  <c:v>0.12560185185185185</c:v>
                </c:pt>
                <c:pt idx="10853">
                  <c:v>0.12561342592592592</c:v>
                </c:pt>
                <c:pt idx="10854">
                  <c:v>0.12562499999999999</c:v>
                </c:pt>
                <c:pt idx="10855">
                  <c:v>0.12563657407407408</c:v>
                </c:pt>
                <c:pt idx="10856">
                  <c:v>0.12564814814814815</c:v>
                </c:pt>
                <c:pt idx="10857">
                  <c:v>0.12565972222222221</c:v>
                </c:pt>
                <c:pt idx="10858">
                  <c:v>0.12567129629629631</c:v>
                </c:pt>
                <c:pt idx="10859">
                  <c:v>0.12568287037037038</c:v>
                </c:pt>
                <c:pt idx="10860">
                  <c:v>0.12569444444444444</c:v>
                </c:pt>
                <c:pt idx="10861">
                  <c:v>0.12570601851851851</c:v>
                </c:pt>
                <c:pt idx="10862">
                  <c:v>0.1257175925925926</c:v>
                </c:pt>
                <c:pt idx="10863">
                  <c:v>0.12572916666666667</c:v>
                </c:pt>
                <c:pt idx="10864">
                  <c:v>0.12574074074074074</c:v>
                </c:pt>
                <c:pt idx="10865">
                  <c:v>0.1257523148148148</c:v>
                </c:pt>
                <c:pt idx="10866">
                  <c:v>0.1257638888888889</c:v>
                </c:pt>
                <c:pt idx="10867">
                  <c:v>0.12577546296296296</c:v>
                </c:pt>
                <c:pt idx="10868">
                  <c:v>0.12578703703703703</c:v>
                </c:pt>
                <c:pt idx="10869">
                  <c:v>0.12579861111111112</c:v>
                </c:pt>
                <c:pt idx="10870">
                  <c:v>0.12581018518518519</c:v>
                </c:pt>
                <c:pt idx="10871">
                  <c:v>0.12582175925925926</c:v>
                </c:pt>
                <c:pt idx="10872">
                  <c:v>0.12583333333333332</c:v>
                </c:pt>
                <c:pt idx="10873">
                  <c:v>0.12584490740740742</c:v>
                </c:pt>
                <c:pt idx="10874">
                  <c:v>0.12585648148148149</c:v>
                </c:pt>
                <c:pt idx="10875">
                  <c:v>0.12586805555555555</c:v>
                </c:pt>
                <c:pt idx="10876">
                  <c:v>0.12587962962962962</c:v>
                </c:pt>
                <c:pt idx="10877">
                  <c:v>0.12589120370370371</c:v>
                </c:pt>
                <c:pt idx="10878">
                  <c:v>0.12590277777777778</c:v>
                </c:pt>
                <c:pt idx="10879">
                  <c:v>0.12591435185185185</c:v>
                </c:pt>
                <c:pt idx="10880">
                  <c:v>0.12592592592592591</c:v>
                </c:pt>
                <c:pt idx="10881">
                  <c:v>0.12593750000000001</c:v>
                </c:pt>
                <c:pt idx="10882">
                  <c:v>0.12594907407407407</c:v>
                </c:pt>
                <c:pt idx="10883">
                  <c:v>0.12596064814814814</c:v>
                </c:pt>
                <c:pt idx="10884">
                  <c:v>0.12597222222222224</c:v>
                </c:pt>
                <c:pt idx="10885">
                  <c:v>0.1259837962962963</c:v>
                </c:pt>
                <c:pt idx="10886">
                  <c:v>0.12599537037037037</c:v>
                </c:pt>
                <c:pt idx="10887">
                  <c:v>0.12600694444444444</c:v>
                </c:pt>
                <c:pt idx="10888">
                  <c:v>0.12601851851851853</c:v>
                </c:pt>
                <c:pt idx="10889">
                  <c:v>0.1260300925925926</c:v>
                </c:pt>
                <c:pt idx="10890">
                  <c:v>0.12604166666666666</c:v>
                </c:pt>
                <c:pt idx="10891">
                  <c:v>0.12605324074074073</c:v>
                </c:pt>
                <c:pt idx="10892">
                  <c:v>0.12606481481481482</c:v>
                </c:pt>
                <c:pt idx="10893">
                  <c:v>0.12607638888888889</c:v>
                </c:pt>
                <c:pt idx="10894">
                  <c:v>0.12608796296296296</c:v>
                </c:pt>
                <c:pt idx="10895">
                  <c:v>0.12609953703703702</c:v>
                </c:pt>
                <c:pt idx="10896">
                  <c:v>0.12611111111111112</c:v>
                </c:pt>
                <c:pt idx="10897">
                  <c:v>0.12612268518518518</c:v>
                </c:pt>
                <c:pt idx="10898">
                  <c:v>0.12613425925925925</c:v>
                </c:pt>
                <c:pt idx="10899">
                  <c:v>0.12614583333333335</c:v>
                </c:pt>
                <c:pt idx="10900">
                  <c:v>0.12615740740740741</c:v>
                </c:pt>
                <c:pt idx="10901">
                  <c:v>0.12616898148148148</c:v>
                </c:pt>
                <c:pt idx="10902">
                  <c:v>0.12618055555555555</c:v>
                </c:pt>
                <c:pt idx="10903">
                  <c:v>0.12619212962962964</c:v>
                </c:pt>
                <c:pt idx="10904">
                  <c:v>0.12620370370370371</c:v>
                </c:pt>
                <c:pt idx="10905">
                  <c:v>0.12621527777777777</c:v>
                </c:pt>
                <c:pt idx="10906">
                  <c:v>0.12622685185185184</c:v>
                </c:pt>
                <c:pt idx="10907">
                  <c:v>0.12623842592592593</c:v>
                </c:pt>
                <c:pt idx="10908">
                  <c:v>0.12625</c:v>
                </c:pt>
                <c:pt idx="10909">
                  <c:v>0.12626157407407407</c:v>
                </c:pt>
                <c:pt idx="10910">
                  <c:v>0.12627314814814813</c:v>
                </c:pt>
                <c:pt idx="10911">
                  <c:v>0.12628472222222223</c:v>
                </c:pt>
                <c:pt idx="10912">
                  <c:v>0.1262962962962963</c:v>
                </c:pt>
                <c:pt idx="10913">
                  <c:v>0.12630787037037036</c:v>
                </c:pt>
                <c:pt idx="10914">
                  <c:v>0.12631944444444446</c:v>
                </c:pt>
                <c:pt idx="10915">
                  <c:v>0.12633101851851852</c:v>
                </c:pt>
                <c:pt idx="10916">
                  <c:v>0.12634259259259259</c:v>
                </c:pt>
                <c:pt idx="10917">
                  <c:v>0.12635416666666666</c:v>
                </c:pt>
                <c:pt idx="10918">
                  <c:v>0.12636574074074075</c:v>
                </c:pt>
                <c:pt idx="10919">
                  <c:v>0.12637731481481482</c:v>
                </c:pt>
                <c:pt idx="10920">
                  <c:v>0.12638888888888888</c:v>
                </c:pt>
                <c:pt idx="10921">
                  <c:v>0.12640046296296295</c:v>
                </c:pt>
                <c:pt idx="10922">
                  <c:v>0.12641203703703704</c:v>
                </c:pt>
                <c:pt idx="10923">
                  <c:v>0.12642361111111111</c:v>
                </c:pt>
                <c:pt idx="10924">
                  <c:v>0.12643518518518518</c:v>
                </c:pt>
                <c:pt idx="10925">
                  <c:v>0.12644675925925927</c:v>
                </c:pt>
                <c:pt idx="10926">
                  <c:v>0.12645833333333334</c:v>
                </c:pt>
                <c:pt idx="10927">
                  <c:v>0.12646990740740741</c:v>
                </c:pt>
                <c:pt idx="10928">
                  <c:v>0.12648148148148147</c:v>
                </c:pt>
                <c:pt idx="10929">
                  <c:v>0.12649305555555557</c:v>
                </c:pt>
                <c:pt idx="10930">
                  <c:v>0.12650462962962963</c:v>
                </c:pt>
                <c:pt idx="10931">
                  <c:v>0.1265162037037037</c:v>
                </c:pt>
                <c:pt idx="10932">
                  <c:v>0.12652777777777777</c:v>
                </c:pt>
                <c:pt idx="10933">
                  <c:v>0.12653935185185186</c:v>
                </c:pt>
                <c:pt idx="10934">
                  <c:v>0.12655092592592593</c:v>
                </c:pt>
                <c:pt idx="10935">
                  <c:v>0.12656249999999999</c:v>
                </c:pt>
                <c:pt idx="10936">
                  <c:v>0.12657407407407406</c:v>
                </c:pt>
                <c:pt idx="10937">
                  <c:v>0.12658564814814816</c:v>
                </c:pt>
                <c:pt idx="10938">
                  <c:v>0.12659722222222222</c:v>
                </c:pt>
                <c:pt idx="10939">
                  <c:v>0.12660879629629629</c:v>
                </c:pt>
                <c:pt idx="10940">
                  <c:v>0.12662037037037038</c:v>
                </c:pt>
                <c:pt idx="10941">
                  <c:v>0.12663194444444445</c:v>
                </c:pt>
                <c:pt idx="10942">
                  <c:v>0.12664351851851852</c:v>
                </c:pt>
                <c:pt idx="10943">
                  <c:v>0.12665509259259258</c:v>
                </c:pt>
                <c:pt idx="10944">
                  <c:v>0.12666666666666668</c:v>
                </c:pt>
                <c:pt idx="10945">
                  <c:v>0.12667824074074074</c:v>
                </c:pt>
                <c:pt idx="10946">
                  <c:v>0.12668981481481481</c:v>
                </c:pt>
                <c:pt idx="10947">
                  <c:v>0.12670138888888888</c:v>
                </c:pt>
                <c:pt idx="10948">
                  <c:v>0.12671296296296297</c:v>
                </c:pt>
                <c:pt idx="10949">
                  <c:v>0.12672453703703704</c:v>
                </c:pt>
                <c:pt idx="10950">
                  <c:v>0.1267361111111111</c:v>
                </c:pt>
                <c:pt idx="10951">
                  <c:v>0.12674768518518517</c:v>
                </c:pt>
                <c:pt idx="10952">
                  <c:v>0.12675925925925927</c:v>
                </c:pt>
                <c:pt idx="10953">
                  <c:v>0.12677083333333333</c:v>
                </c:pt>
                <c:pt idx="10954">
                  <c:v>0.1267824074074074</c:v>
                </c:pt>
                <c:pt idx="10955">
                  <c:v>0.12679398148148149</c:v>
                </c:pt>
                <c:pt idx="10956">
                  <c:v>0.12680555555555556</c:v>
                </c:pt>
                <c:pt idx="10957">
                  <c:v>0.12681712962962963</c:v>
                </c:pt>
                <c:pt idx="10958">
                  <c:v>0.12682870370370369</c:v>
                </c:pt>
                <c:pt idx="10959">
                  <c:v>0.12684027777777779</c:v>
                </c:pt>
                <c:pt idx="10960">
                  <c:v>0.12685185185185185</c:v>
                </c:pt>
                <c:pt idx="10961">
                  <c:v>0.12686342592592592</c:v>
                </c:pt>
                <c:pt idx="10962">
                  <c:v>0.12687499999999999</c:v>
                </c:pt>
                <c:pt idx="10963">
                  <c:v>0.12688657407407408</c:v>
                </c:pt>
                <c:pt idx="10964">
                  <c:v>0.12689814814814815</c:v>
                </c:pt>
                <c:pt idx="10965">
                  <c:v>0.12690972222222222</c:v>
                </c:pt>
                <c:pt idx="10966">
                  <c:v>0.12692129629629631</c:v>
                </c:pt>
                <c:pt idx="10967">
                  <c:v>0.12693287037037038</c:v>
                </c:pt>
                <c:pt idx="10968">
                  <c:v>0.12694444444444444</c:v>
                </c:pt>
                <c:pt idx="10969">
                  <c:v>0.12695601851851851</c:v>
                </c:pt>
                <c:pt idx="10970">
                  <c:v>0.1269675925925926</c:v>
                </c:pt>
                <c:pt idx="10971">
                  <c:v>0.12697916666666667</c:v>
                </c:pt>
                <c:pt idx="10972">
                  <c:v>0.12699074074074074</c:v>
                </c:pt>
                <c:pt idx="10973">
                  <c:v>0.1270023148148148</c:v>
                </c:pt>
                <c:pt idx="10974">
                  <c:v>0.1270138888888889</c:v>
                </c:pt>
                <c:pt idx="10975">
                  <c:v>0.12702546296296297</c:v>
                </c:pt>
                <c:pt idx="10976">
                  <c:v>0.12703703703703703</c:v>
                </c:pt>
                <c:pt idx="10977">
                  <c:v>0.1270486111111111</c:v>
                </c:pt>
                <c:pt idx="10978">
                  <c:v>0.12706018518518519</c:v>
                </c:pt>
                <c:pt idx="10979">
                  <c:v>0.12707175925925926</c:v>
                </c:pt>
                <c:pt idx="10980">
                  <c:v>0.12708333333333333</c:v>
                </c:pt>
                <c:pt idx="10981">
                  <c:v>0.12709490740740742</c:v>
                </c:pt>
                <c:pt idx="10982">
                  <c:v>0.12710648148148149</c:v>
                </c:pt>
                <c:pt idx="10983">
                  <c:v>0.12711805555555555</c:v>
                </c:pt>
                <c:pt idx="10984">
                  <c:v>0.12712962962962962</c:v>
                </c:pt>
                <c:pt idx="10985">
                  <c:v>0.12714120370370371</c:v>
                </c:pt>
                <c:pt idx="10986">
                  <c:v>0.12715277777777778</c:v>
                </c:pt>
                <c:pt idx="10987">
                  <c:v>0.12716435185185185</c:v>
                </c:pt>
                <c:pt idx="10988">
                  <c:v>0.12717592592592591</c:v>
                </c:pt>
                <c:pt idx="10989">
                  <c:v>0.12718750000000001</c:v>
                </c:pt>
                <c:pt idx="10990">
                  <c:v>0.12719907407407408</c:v>
                </c:pt>
                <c:pt idx="10991">
                  <c:v>0.12721064814814814</c:v>
                </c:pt>
                <c:pt idx="10992">
                  <c:v>0.12722222222222221</c:v>
                </c:pt>
                <c:pt idx="10993">
                  <c:v>0.1272337962962963</c:v>
                </c:pt>
                <c:pt idx="10994">
                  <c:v>0.12724537037037037</c:v>
                </c:pt>
                <c:pt idx="10995">
                  <c:v>0.12725694444444444</c:v>
                </c:pt>
                <c:pt idx="10996">
                  <c:v>0.12726851851851853</c:v>
                </c:pt>
                <c:pt idx="10997">
                  <c:v>0.1272800925925926</c:v>
                </c:pt>
                <c:pt idx="10998">
                  <c:v>0.12729166666666666</c:v>
                </c:pt>
                <c:pt idx="10999">
                  <c:v>0.12730324074074073</c:v>
                </c:pt>
                <c:pt idx="11000">
                  <c:v>0.12731481481481483</c:v>
                </c:pt>
                <c:pt idx="11001">
                  <c:v>0.12732638888888889</c:v>
                </c:pt>
                <c:pt idx="11002">
                  <c:v>0.12733796296296296</c:v>
                </c:pt>
                <c:pt idx="11003">
                  <c:v>0.12734953703703702</c:v>
                </c:pt>
                <c:pt idx="11004">
                  <c:v>0.12736111111111112</c:v>
                </c:pt>
                <c:pt idx="11005">
                  <c:v>0.12737268518518519</c:v>
                </c:pt>
                <c:pt idx="11006">
                  <c:v>0.12738425925925925</c:v>
                </c:pt>
                <c:pt idx="11007">
                  <c:v>0.12739583333333335</c:v>
                </c:pt>
                <c:pt idx="11008">
                  <c:v>0.12740740740740741</c:v>
                </c:pt>
                <c:pt idx="11009">
                  <c:v>0.12741898148148148</c:v>
                </c:pt>
                <c:pt idx="11010">
                  <c:v>0.12743055555555555</c:v>
                </c:pt>
                <c:pt idx="11011">
                  <c:v>0.12744212962962964</c:v>
                </c:pt>
                <c:pt idx="11012">
                  <c:v>0.12745370370370371</c:v>
                </c:pt>
                <c:pt idx="11013">
                  <c:v>0.12746527777777777</c:v>
                </c:pt>
                <c:pt idx="11014">
                  <c:v>0.12747685185185184</c:v>
                </c:pt>
                <c:pt idx="11015">
                  <c:v>0.12748842592592594</c:v>
                </c:pt>
                <c:pt idx="11016">
                  <c:v>0.1275</c:v>
                </c:pt>
                <c:pt idx="11017">
                  <c:v>0.12751157407407407</c:v>
                </c:pt>
                <c:pt idx="11018">
                  <c:v>0.12752314814814814</c:v>
                </c:pt>
                <c:pt idx="11019">
                  <c:v>0.12753472222222223</c:v>
                </c:pt>
                <c:pt idx="11020">
                  <c:v>0.1275462962962963</c:v>
                </c:pt>
                <c:pt idx="11021">
                  <c:v>0.12755787037037036</c:v>
                </c:pt>
                <c:pt idx="11022">
                  <c:v>0.12756944444444446</c:v>
                </c:pt>
                <c:pt idx="11023">
                  <c:v>0.12758101851851852</c:v>
                </c:pt>
                <c:pt idx="11024">
                  <c:v>0.12759259259259259</c:v>
                </c:pt>
                <c:pt idx="11025">
                  <c:v>0.12760416666666666</c:v>
                </c:pt>
                <c:pt idx="11026">
                  <c:v>0.12761574074074075</c:v>
                </c:pt>
                <c:pt idx="11027">
                  <c:v>0.12762731481481482</c:v>
                </c:pt>
                <c:pt idx="11028">
                  <c:v>0.12763888888888889</c:v>
                </c:pt>
                <c:pt idx="11029">
                  <c:v>0.12765046296296295</c:v>
                </c:pt>
                <c:pt idx="11030">
                  <c:v>0.12766203703703705</c:v>
                </c:pt>
                <c:pt idx="11031">
                  <c:v>0.12767361111111111</c:v>
                </c:pt>
                <c:pt idx="11032">
                  <c:v>0.12768518518518518</c:v>
                </c:pt>
                <c:pt idx="11033">
                  <c:v>0.12769675925925925</c:v>
                </c:pt>
                <c:pt idx="11034">
                  <c:v>0.12770833333333334</c:v>
                </c:pt>
                <c:pt idx="11035">
                  <c:v>0.12771990740740741</c:v>
                </c:pt>
                <c:pt idx="11036">
                  <c:v>0.12773148148148147</c:v>
                </c:pt>
                <c:pt idx="11037">
                  <c:v>0.12774305555555557</c:v>
                </c:pt>
                <c:pt idx="11038">
                  <c:v>0.12775462962962963</c:v>
                </c:pt>
                <c:pt idx="11039">
                  <c:v>0.1277662037037037</c:v>
                </c:pt>
                <c:pt idx="11040">
                  <c:v>0.12777777777777777</c:v>
                </c:pt>
                <c:pt idx="11041">
                  <c:v>0.12778935185185186</c:v>
                </c:pt>
                <c:pt idx="11042">
                  <c:v>0.12780092592592593</c:v>
                </c:pt>
                <c:pt idx="11043">
                  <c:v>0.1278125</c:v>
                </c:pt>
                <c:pt idx="11044">
                  <c:v>0.12782407407407406</c:v>
                </c:pt>
                <c:pt idx="11045">
                  <c:v>0.12783564814814816</c:v>
                </c:pt>
                <c:pt idx="11046">
                  <c:v>0.12784722222222222</c:v>
                </c:pt>
                <c:pt idx="11047">
                  <c:v>0.12785879629629629</c:v>
                </c:pt>
                <c:pt idx="11048">
                  <c:v>0.12787037037037038</c:v>
                </c:pt>
                <c:pt idx="11049">
                  <c:v>0.12788194444444445</c:v>
                </c:pt>
                <c:pt idx="11050">
                  <c:v>0.12789351851851852</c:v>
                </c:pt>
                <c:pt idx="11051">
                  <c:v>0.12790509259259258</c:v>
                </c:pt>
                <c:pt idx="11052">
                  <c:v>0.12791666666666668</c:v>
                </c:pt>
                <c:pt idx="11053">
                  <c:v>0.12792824074074075</c:v>
                </c:pt>
                <c:pt idx="11054">
                  <c:v>0.12793981481481481</c:v>
                </c:pt>
                <c:pt idx="11055">
                  <c:v>0.12795138888888888</c:v>
                </c:pt>
                <c:pt idx="11056">
                  <c:v>0.12796296296296297</c:v>
                </c:pt>
                <c:pt idx="11057">
                  <c:v>0.12797453703703704</c:v>
                </c:pt>
                <c:pt idx="11058">
                  <c:v>0.12798611111111111</c:v>
                </c:pt>
                <c:pt idx="11059">
                  <c:v>0.12799768518518517</c:v>
                </c:pt>
                <c:pt idx="11060">
                  <c:v>0.12800925925925927</c:v>
                </c:pt>
                <c:pt idx="11061">
                  <c:v>0.12802083333333333</c:v>
                </c:pt>
                <c:pt idx="11062">
                  <c:v>0.1280324074074074</c:v>
                </c:pt>
                <c:pt idx="11063">
                  <c:v>0.12804398148148149</c:v>
                </c:pt>
                <c:pt idx="11064">
                  <c:v>0.12805555555555556</c:v>
                </c:pt>
                <c:pt idx="11065">
                  <c:v>0.12806712962962963</c:v>
                </c:pt>
                <c:pt idx="11066">
                  <c:v>0.12807870370370369</c:v>
                </c:pt>
                <c:pt idx="11067">
                  <c:v>0.12809027777777779</c:v>
                </c:pt>
                <c:pt idx="11068">
                  <c:v>0.12810185185185186</c:v>
                </c:pt>
                <c:pt idx="11069">
                  <c:v>0.12811342592592592</c:v>
                </c:pt>
                <c:pt idx="11070">
                  <c:v>0.12812499999999999</c:v>
                </c:pt>
                <c:pt idx="11071">
                  <c:v>0.12813657407407408</c:v>
                </c:pt>
                <c:pt idx="11072">
                  <c:v>0.12814814814814815</c:v>
                </c:pt>
                <c:pt idx="11073">
                  <c:v>0.12815972222222222</c:v>
                </c:pt>
                <c:pt idx="11074">
                  <c:v>0.12817129629629628</c:v>
                </c:pt>
                <c:pt idx="11075">
                  <c:v>0.12818287037037038</c:v>
                </c:pt>
                <c:pt idx="11076">
                  <c:v>0.12819444444444444</c:v>
                </c:pt>
                <c:pt idx="11077">
                  <c:v>0.12820601851851851</c:v>
                </c:pt>
                <c:pt idx="11078">
                  <c:v>0.12821759259259261</c:v>
                </c:pt>
                <c:pt idx="11079">
                  <c:v>0.12822916666666667</c:v>
                </c:pt>
                <c:pt idx="11080">
                  <c:v>0.12824074074074074</c:v>
                </c:pt>
                <c:pt idx="11081">
                  <c:v>0.12825231481481481</c:v>
                </c:pt>
                <c:pt idx="11082">
                  <c:v>0.1282638888888889</c:v>
                </c:pt>
                <c:pt idx="11083">
                  <c:v>0.12827546296296297</c:v>
                </c:pt>
                <c:pt idx="11084">
                  <c:v>0.12828703703703703</c:v>
                </c:pt>
                <c:pt idx="11085">
                  <c:v>0.1282986111111111</c:v>
                </c:pt>
                <c:pt idx="11086">
                  <c:v>0.12831018518518519</c:v>
                </c:pt>
                <c:pt idx="11087">
                  <c:v>0.12832175925925926</c:v>
                </c:pt>
                <c:pt idx="11088">
                  <c:v>0.12833333333333333</c:v>
                </c:pt>
                <c:pt idx="11089">
                  <c:v>0.12834490740740739</c:v>
                </c:pt>
                <c:pt idx="11090">
                  <c:v>0.12835648148148149</c:v>
                </c:pt>
                <c:pt idx="11091">
                  <c:v>0.12836805555555555</c:v>
                </c:pt>
                <c:pt idx="11092">
                  <c:v>0.12837962962962962</c:v>
                </c:pt>
                <c:pt idx="11093">
                  <c:v>0.12839120370370372</c:v>
                </c:pt>
                <c:pt idx="11094">
                  <c:v>0.12840277777777778</c:v>
                </c:pt>
                <c:pt idx="11095">
                  <c:v>0.12841435185185185</c:v>
                </c:pt>
                <c:pt idx="11096">
                  <c:v>0.12842592592592592</c:v>
                </c:pt>
                <c:pt idx="11097">
                  <c:v>0.12843750000000001</c:v>
                </c:pt>
                <c:pt idx="11098">
                  <c:v>0.12844907407407408</c:v>
                </c:pt>
                <c:pt idx="11099">
                  <c:v>0.12846064814814814</c:v>
                </c:pt>
                <c:pt idx="11100">
                  <c:v>0.12847222222222221</c:v>
                </c:pt>
                <c:pt idx="11101">
                  <c:v>0.1284837962962963</c:v>
                </c:pt>
                <c:pt idx="11102">
                  <c:v>0.12849537037037037</c:v>
                </c:pt>
                <c:pt idx="11103">
                  <c:v>0.12850694444444444</c:v>
                </c:pt>
                <c:pt idx="11104">
                  <c:v>0.12851851851851853</c:v>
                </c:pt>
                <c:pt idx="11105">
                  <c:v>0.1285300925925926</c:v>
                </c:pt>
                <c:pt idx="11106">
                  <c:v>0.12854166666666667</c:v>
                </c:pt>
                <c:pt idx="11107">
                  <c:v>0.12855324074074073</c:v>
                </c:pt>
                <c:pt idx="11108">
                  <c:v>0.12856481481481483</c:v>
                </c:pt>
                <c:pt idx="11109">
                  <c:v>0.12857638888888889</c:v>
                </c:pt>
                <c:pt idx="11110">
                  <c:v>0.12858796296296296</c:v>
                </c:pt>
                <c:pt idx="11111">
                  <c:v>0.12859953703703703</c:v>
                </c:pt>
                <c:pt idx="11112">
                  <c:v>0.12861111111111112</c:v>
                </c:pt>
                <c:pt idx="11113">
                  <c:v>0.12862268518518519</c:v>
                </c:pt>
                <c:pt idx="11114">
                  <c:v>0.12863425925925925</c:v>
                </c:pt>
                <c:pt idx="11115">
                  <c:v>0.12864583333333332</c:v>
                </c:pt>
                <c:pt idx="11116">
                  <c:v>0.12865740740740741</c:v>
                </c:pt>
                <c:pt idx="11117">
                  <c:v>0.12866898148148148</c:v>
                </c:pt>
                <c:pt idx="11118">
                  <c:v>0.12868055555555555</c:v>
                </c:pt>
                <c:pt idx="11119">
                  <c:v>0.12869212962962964</c:v>
                </c:pt>
                <c:pt idx="11120">
                  <c:v>0.12870370370370371</c:v>
                </c:pt>
                <c:pt idx="11121">
                  <c:v>0.12871527777777778</c:v>
                </c:pt>
                <c:pt idx="11122">
                  <c:v>0.12872685185185184</c:v>
                </c:pt>
                <c:pt idx="11123">
                  <c:v>0.12873842592592594</c:v>
                </c:pt>
                <c:pt idx="11124">
                  <c:v>0.12875</c:v>
                </c:pt>
                <c:pt idx="11125">
                  <c:v>0.12876157407407407</c:v>
                </c:pt>
                <c:pt idx="11126">
                  <c:v>0.12877314814814814</c:v>
                </c:pt>
                <c:pt idx="11127">
                  <c:v>0.12878472222222223</c:v>
                </c:pt>
                <c:pt idx="11128">
                  <c:v>0.1287962962962963</c:v>
                </c:pt>
                <c:pt idx="11129">
                  <c:v>0.12880787037037036</c:v>
                </c:pt>
                <c:pt idx="11130">
                  <c:v>0.12881944444444443</c:v>
                </c:pt>
                <c:pt idx="11131">
                  <c:v>0.12883101851851853</c:v>
                </c:pt>
                <c:pt idx="11132">
                  <c:v>0.12884259259259259</c:v>
                </c:pt>
                <c:pt idx="11133">
                  <c:v>0.12885416666666666</c:v>
                </c:pt>
                <c:pt idx="11134">
                  <c:v>0.12886574074074075</c:v>
                </c:pt>
                <c:pt idx="11135">
                  <c:v>0.12887731481481482</c:v>
                </c:pt>
                <c:pt idx="11136">
                  <c:v>0.12888888888888889</c:v>
                </c:pt>
                <c:pt idx="11137">
                  <c:v>0.12890046296296295</c:v>
                </c:pt>
                <c:pt idx="11138">
                  <c:v>0.12891203703703705</c:v>
                </c:pt>
                <c:pt idx="11139">
                  <c:v>0.12892361111111111</c:v>
                </c:pt>
                <c:pt idx="11140">
                  <c:v>0.12893518518518518</c:v>
                </c:pt>
                <c:pt idx="11141">
                  <c:v>0.12894675925925925</c:v>
                </c:pt>
                <c:pt idx="11142">
                  <c:v>0.12895833333333334</c:v>
                </c:pt>
                <c:pt idx="11143">
                  <c:v>0.12896990740740741</c:v>
                </c:pt>
                <c:pt idx="11144">
                  <c:v>0.12898148148148147</c:v>
                </c:pt>
                <c:pt idx="11145">
                  <c:v>0.12899305555555557</c:v>
                </c:pt>
                <c:pt idx="11146">
                  <c:v>0.12900462962962964</c:v>
                </c:pt>
                <c:pt idx="11147">
                  <c:v>0.1290162037037037</c:v>
                </c:pt>
                <c:pt idx="11148">
                  <c:v>0.12902777777777777</c:v>
                </c:pt>
                <c:pt idx="11149">
                  <c:v>0.12903935185185186</c:v>
                </c:pt>
                <c:pt idx="11150">
                  <c:v>0.12905092592592593</c:v>
                </c:pt>
                <c:pt idx="11151">
                  <c:v>0.1290625</c:v>
                </c:pt>
                <c:pt idx="11152">
                  <c:v>0.12907407407407406</c:v>
                </c:pt>
                <c:pt idx="11153">
                  <c:v>0.12908564814814816</c:v>
                </c:pt>
                <c:pt idx="11154">
                  <c:v>0.12909722222222222</c:v>
                </c:pt>
                <c:pt idx="11155">
                  <c:v>0.12910879629629629</c:v>
                </c:pt>
                <c:pt idx="11156">
                  <c:v>0.12912037037037036</c:v>
                </c:pt>
                <c:pt idx="11157">
                  <c:v>0.12913194444444445</c:v>
                </c:pt>
                <c:pt idx="11158">
                  <c:v>0.12914351851851852</c:v>
                </c:pt>
                <c:pt idx="11159">
                  <c:v>0.12915509259259259</c:v>
                </c:pt>
                <c:pt idx="11160">
                  <c:v>0.12916666666666668</c:v>
                </c:pt>
                <c:pt idx="11161">
                  <c:v>0.12917824074074075</c:v>
                </c:pt>
                <c:pt idx="11162">
                  <c:v>0.12918981481481481</c:v>
                </c:pt>
                <c:pt idx="11163">
                  <c:v>0.12920138888888888</c:v>
                </c:pt>
                <c:pt idx="11164">
                  <c:v>0.12921296296296297</c:v>
                </c:pt>
                <c:pt idx="11165">
                  <c:v>0.12922453703703704</c:v>
                </c:pt>
                <c:pt idx="11166">
                  <c:v>0.12923611111111111</c:v>
                </c:pt>
                <c:pt idx="11167">
                  <c:v>0.12924768518518517</c:v>
                </c:pt>
                <c:pt idx="11168">
                  <c:v>0.12925925925925927</c:v>
                </c:pt>
                <c:pt idx="11169">
                  <c:v>0.12927083333333333</c:v>
                </c:pt>
                <c:pt idx="11170">
                  <c:v>0.1292824074074074</c:v>
                </c:pt>
                <c:pt idx="11171">
                  <c:v>0.12929398148148147</c:v>
                </c:pt>
                <c:pt idx="11172">
                  <c:v>0.12930555555555556</c:v>
                </c:pt>
                <c:pt idx="11173">
                  <c:v>0.12931712962962963</c:v>
                </c:pt>
                <c:pt idx="11174">
                  <c:v>0.1293287037037037</c:v>
                </c:pt>
                <c:pt idx="11175">
                  <c:v>0.12934027777777779</c:v>
                </c:pt>
                <c:pt idx="11176">
                  <c:v>0.12935185185185186</c:v>
                </c:pt>
                <c:pt idx="11177">
                  <c:v>0.12936342592592592</c:v>
                </c:pt>
                <c:pt idx="11178">
                  <c:v>0.12937499999999999</c:v>
                </c:pt>
                <c:pt idx="11179">
                  <c:v>0.12938657407407408</c:v>
                </c:pt>
                <c:pt idx="11180">
                  <c:v>0.12939814814814815</c:v>
                </c:pt>
                <c:pt idx="11181">
                  <c:v>0.12940972222222222</c:v>
                </c:pt>
                <c:pt idx="11182">
                  <c:v>0.12942129629629628</c:v>
                </c:pt>
                <c:pt idx="11183">
                  <c:v>0.12943287037037038</c:v>
                </c:pt>
                <c:pt idx="11184">
                  <c:v>0.12944444444444445</c:v>
                </c:pt>
                <c:pt idx="11185">
                  <c:v>0.12945601851851851</c:v>
                </c:pt>
                <c:pt idx="11186">
                  <c:v>0.12946759259259261</c:v>
                </c:pt>
                <c:pt idx="11187">
                  <c:v>0.12947916666666667</c:v>
                </c:pt>
                <c:pt idx="11188">
                  <c:v>0.12949074074074074</c:v>
                </c:pt>
                <c:pt idx="11189">
                  <c:v>0.12950231481481481</c:v>
                </c:pt>
                <c:pt idx="11190">
                  <c:v>0.1295138888888889</c:v>
                </c:pt>
                <c:pt idx="11191">
                  <c:v>0.12952546296296297</c:v>
                </c:pt>
                <c:pt idx="11192">
                  <c:v>0.12953703703703703</c:v>
                </c:pt>
                <c:pt idx="11193">
                  <c:v>0.1295486111111111</c:v>
                </c:pt>
                <c:pt idx="11194">
                  <c:v>0.12956018518518519</c:v>
                </c:pt>
                <c:pt idx="11195">
                  <c:v>0.12957175925925926</c:v>
                </c:pt>
                <c:pt idx="11196">
                  <c:v>0.12958333333333333</c:v>
                </c:pt>
                <c:pt idx="11197">
                  <c:v>0.12959490740740739</c:v>
                </c:pt>
                <c:pt idx="11198">
                  <c:v>0.12960648148148149</c:v>
                </c:pt>
                <c:pt idx="11199">
                  <c:v>0.12961805555555556</c:v>
                </c:pt>
                <c:pt idx="11200">
                  <c:v>0.12962962962962962</c:v>
                </c:pt>
                <c:pt idx="11201">
                  <c:v>0.12964120370370372</c:v>
                </c:pt>
                <c:pt idx="11202">
                  <c:v>0.12965277777777778</c:v>
                </c:pt>
                <c:pt idx="11203">
                  <c:v>0.12966435185185185</c:v>
                </c:pt>
                <c:pt idx="11204">
                  <c:v>0.12967592592592592</c:v>
                </c:pt>
                <c:pt idx="11205">
                  <c:v>0.12968750000000001</c:v>
                </c:pt>
                <c:pt idx="11206">
                  <c:v>0.12969907407407408</c:v>
                </c:pt>
                <c:pt idx="11207">
                  <c:v>0.12971064814814814</c:v>
                </c:pt>
                <c:pt idx="11208">
                  <c:v>0.12972222222222221</c:v>
                </c:pt>
                <c:pt idx="11209">
                  <c:v>0.12973379629629631</c:v>
                </c:pt>
                <c:pt idx="11210">
                  <c:v>0.12974537037037037</c:v>
                </c:pt>
                <c:pt idx="11211">
                  <c:v>0.12975694444444444</c:v>
                </c:pt>
                <c:pt idx="11212">
                  <c:v>0.12976851851851851</c:v>
                </c:pt>
                <c:pt idx="11213">
                  <c:v>0.1297800925925926</c:v>
                </c:pt>
                <c:pt idx="11214">
                  <c:v>0.12979166666666667</c:v>
                </c:pt>
                <c:pt idx="11215">
                  <c:v>0.12980324074074073</c:v>
                </c:pt>
                <c:pt idx="11216">
                  <c:v>0.12981481481481483</c:v>
                </c:pt>
                <c:pt idx="11217">
                  <c:v>0.12982638888888889</c:v>
                </c:pt>
                <c:pt idx="11218">
                  <c:v>0.12983796296296296</c:v>
                </c:pt>
                <c:pt idx="11219">
                  <c:v>0.12984953703703703</c:v>
                </c:pt>
                <c:pt idx="11220">
                  <c:v>0.12986111111111112</c:v>
                </c:pt>
                <c:pt idx="11221">
                  <c:v>0.12987268518518519</c:v>
                </c:pt>
                <c:pt idx="11222">
                  <c:v>0.12988425925925925</c:v>
                </c:pt>
                <c:pt idx="11223">
                  <c:v>0.12989583333333332</c:v>
                </c:pt>
                <c:pt idx="11224">
                  <c:v>0.12990740740740742</c:v>
                </c:pt>
                <c:pt idx="11225">
                  <c:v>0.12991898148148148</c:v>
                </c:pt>
                <c:pt idx="11226">
                  <c:v>0.12993055555555555</c:v>
                </c:pt>
                <c:pt idx="11227">
                  <c:v>0.12994212962962962</c:v>
                </c:pt>
                <c:pt idx="11228">
                  <c:v>0.12995370370370371</c:v>
                </c:pt>
                <c:pt idx="11229">
                  <c:v>0.12996527777777778</c:v>
                </c:pt>
                <c:pt idx="11230">
                  <c:v>0.12997685185185184</c:v>
                </c:pt>
                <c:pt idx="11231">
                  <c:v>0.12998842592592594</c:v>
                </c:pt>
                <c:pt idx="11232">
                  <c:v>0.13</c:v>
                </c:pt>
                <c:pt idx="11233">
                  <c:v>0.13001157407407407</c:v>
                </c:pt>
                <c:pt idx="11234">
                  <c:v>0.13002314814814814</c:v>
                </c:pt>
                <c:pt idx="11235">
                  <c:v>0.13003472222222223</c:v>
                </c:pt>
                <c:pt idx="11236">
                  <c:v>0.1300462962962963</c:v>
                </c:pt>
                <c:pt idx="11237">
                  <c:v>0.13005787037037037</c:v>
                </c:pt>
                <c:pt idx="11238">
                  <c:v>0.13006944444444443</c:v>
                </c:pt>
                <c:pt idx="11239">
                  <c:v>0.13008101851851853</c:v>
                </c:pt>
                <c:pt idx="11240">
                  <c:v>0.13009259259259259</c:v>
                </c:pt>
                <c:pt idx="11241">
                  <c:v>0.13010416666666666</c:v>
                </c:pt>
                <c:pt idx="11242">
                  <c:v>0.13011574074074075</c:v>
                </c:pt>
                <c:pt idx="11243">
                  <c:v>0.13012731481481482</c:v>
                </c:pt>
                <c:pt idx="11244">
                  <c:v>0.13013888888888889</c:v>
                </c:pt>
                <c:pt idx="11245">
                  <c:v>0.13015046296296295</c:v>
                </c:pt>
                <c:pt idx="11246">
                  <c:v>0.13016203703703705</c:v>
                </c:pt>
                <c:pt idx="11247">
                  <c:v>0.13017361111111111</c:v>
                </c:pt>
                <c:pt idx="11248">
                  <c:v>0.13018518518518518</c:v>
                </c:pt>
                <c:pt idx="11249">
                  <c:v>0.13019675925925925</c:v>
                </c:pt>
                <c:pt idx="11250">
                  <c:v>0.13020833333333334</c:v>
                </c:pt>
                <c:pt idx="11251">
                  <c:v>0.13021990740740741</c:v>
                </c:pt>
                <c:pt idx="11252">
                  <c:v>0.13023148148148148</c:v>
                </c:pt>
                <c:pt idx="11253">
                  <c:v>0.13024305555555554</c:v>
                </c:pt>
                <c:pt idx="11254">
                  <c:v>0.13025462962962964</c:v>
                </c:pt>
                <c:pt idx="11255">
                  <c:v>0.1302662037037037</c:v>
                </c:pt>
                <c:pt idx="11256">
                  <c:v>0.13027777777777777</c:v>
                </c:pt>
                <c:pt idx="11257">
                  <c:v>0.13028935185185186</c:v>
                </c:pt>
                <c:pt idx="11258">
                  <c:v>0.13030092592592593</c:v>
                </c:pt>
                <c:pt idx="11259">
                  <c:v>0.1303125</c:v>
                </c:pt>
                <c:pt idx="11260">
                  <c:v>0.13032407407407406</c:v>
                </c:pt>
                <c:pt idx="11261">
                  <c:v>0.13033564814814816</c:v>
                </c:pt>
                <c:pt idx="11262">
                  <c:v>0.13034722222222223</c:v>
                </c:pt>
                <c:pt idx="11263">
                  <c:v>0.13035879629629629</c:v>
                </c:pt>
                <c:pt idx="11264">
                  <c:v>0.13037037037037036</c:v>
                </c:pt>
                <c:pt idx="11265">
                  <c:v>0.13038194444444445</c:v>
                </c:pt>
                <c:pt idx="11266">
                  <c:v>0.13039351851851852</c:v>
                </c:pt>
                <c:pt idx="11267">
                  <c:v>0.13040509259259259</c:v>
                </c:pt>
                <c:pt idx="11268">
                  <c:v>0.13041666666666665</c:v>
                </c:pt>
                <c:pt idx="11269">
                  <c:v>0.13042824074074075</c:v>
                </c:pt>
                <c:pt idx="11270">
                  <c:v>0.13043981481481481</c:v>
                </c:pt>
                <c:pt idx="11271">
                  <c:v>0.13045138888888888</c:v>
                </c:pt>
                <c:pt idx="11272">
                  <c:v>0.13046296296296298</c:v>
                </c:pt>
                <c:pt idx="11273">
                  <c:v>0.13047453703703704</c:v>
                </c:pt>
                <c:pt idx="11274">
                  <c:v>0.13048611111111111</c:v>
                </c:pt>
                <c:pt idx="11275">
                  <c:v>0.13049768518518517</c:v>
                </c:pt>
                <c:pt idx="11276">
                  <c:v>0.13050925925925927</c:v>
                </c:pt>
                <c:pt idx="11277">
                  <c:v>0.13052083333333334</c:v>
                </c:pt>
                <c:pt idx="11278">
                  <c:v>0.1305324074074074</c:v>
                </c:pt>
                <c:pt idx="11279">
                  <c:v>0.13054398148148147</c:v>
                </c:pt>
                <c:pt idx="11280">
                  <c:v>0.13055555555555556</c:v>
                </c:pt>
                <c:pt idx="11281">
                  <c:v>0.13056712962962963</c:v>
                </c:pt>
                <c:pt idx="11282">
                  <c:v>0.1305787037037037</c:v>
                </c:pt>
                <c:pt idx="11283">
                  <c:v>0.13059027777777779</c:v>
                </c:pt>
                <c:pt idx="11284">
                  <c:v>0.13060185185185186</c:v>
                </c:pt>
                <c:pt idx="11285">
                  <c:v>0.13061342592592592</c:v>
                </c:pt>
                <c:pt idx="11286">
                  <c:v>0.13062499999999999</c:v>
                </c:pt>
                <c:pt idx="11287">
                  <c:v>0.13063657407407409</c:v>
                </c:pt>
                <c:pt idx="11288">
                  <c:v>0.13064814814814815</c:v>
                </c:pt>
                <c:pt idx="11289">
                  <c:v>0.13065972222222222</c:v>
                </c:pt>
                <c:pt idx="11290">
                  <c:v>0.13067129629629629</c:v>
                </c:pt>
                <c:pt idx="11291">
                  <c:v>0.13068287037037038</c:v>
                </c:pt>
                <c:pt idx="11292">
                  <c:v>0.13069444444444445</c:v>
                </c:pt>
                <c:pt idx="11293">
                  <c:v>0.13070601851851851</c:v>
                </c:pt>
                <c:pt idx="11294">
                  <c:v>0.13071759259259258</c:v>
                </c:pt>
                <c:pt idx="11295">
                  <c:v>0.13072916666666667</c:v>
                </c:pt>
                <c:pt idx="11296">
                  <c:v>0.13074074074074074</c:v>
                </c:pt>
                <c:pt idx="11297">
                  <c:v>0.13075231481481481</c:v>
                </c:pt>
                <c:pt idx="11298">
                  <c:v>0.1307638888888889</c:v>
                </c:pt>
                <c:pt idx="11299">
                  <c:v>0.13077546296296297</c:v>
                </c:pt>
                <c:pt idx="11300">
                  <c:v>0.13078703703703703</c:v>
                </c:pt>
                <c:pt idx="11301">
                  <c:v>0.1307986111111111</c:v>
                </c:pt>
                <c:pt idx="11302">
                  <c:v>0.1308101851851852</c:v>
                </c:pt>
                <c:pt idx="11303">
                  <c:v>0.13082175925925926</c:v>
                </c:pt>
                <c:pt idx="11304">
                  <c:v>0.13083333333333333</c:v>
                </c:pt>
                <c:pt idx="11305">
                  <c:v>0.1308449074074074</c:v>
                </c:pt>
                <c:pt idx="11306">
                  <c:v>0.13085648148148149</c:v>
                </c:pt>
                <c:pt idx="11307">
                  <c:v>0.13086805555555556</c:v>
                </c:pt>
                <c:pt idx="11308">
                  <c:v>0.13087962962962962</c:v>
                </c:pt>
                <c:pt idx="11309">
                  <c:v>0.13089120370370369</c:v>
                </c:pt>
                <c:pt idx="11310">
                  <c:v>0.13090277777777778</c:v>
                </c:pt>
                <c:pt idx="11311">
                  <c:v>0.13091435185185185</c:v>
                </c:pt>
                <c:pt idx="11312">
                  <c:v>0.13092592592592592</c:v>
                </c:pt>
                <c:pt idx="11313">
                  <c:v>0.13093750000000001</c:v>
                </c:pt>
                <c:pt idx="11314">
                  <c:v>0.13094907407407408</c:v>
                </c:pt>
                <c:pt idx="11315">
                  <c:v>0.13096064814814815</c:v>
                </c:pt>
                <c:pt idx="11316">
                  <c:v>0.13097222222222221</c:v>
                </c:pt>
                <c:pt idx="11317">
                  <c:v>0.13098379629629631</c:v>
                </c:pt>
                <c:pt idx="11318">
                  <c:v>0.13099537037037037</c:v>
                </c:pt>
                <c:pt idx="11319">
                  <c:v>0.13100694444444444</c:v>
                </c:pt>
                <c:pt idx="11320">
                  <c:v>0.13101851851851851</c:v>
                </c:pt>
                <c:pt idx="11321">
                  <c:v>0.1310300925925926</c:v>
                </c:pt>
                <c:pt idx="11322">
                  <c:v>0.13104166666666667</c:v>
                </c:pt>
                <c:pt idx="11323">
                  <c:v>0.13105324074074073</c:v>
                </c:pt>
                <c:pt idx="11324">
                  <c:v>0.13106481481481483</c:v>
                </c:pt>
                <c:pt idx="11325">
                  <c:v>0.1310763888888889</c:v>
                </c:pt>
                <c:pt idx="11326">
                  <c:v>0.13108796296296296</c:v>
                </c:pt>
                <c:pt idx="11327">
                  <c:v>0.13109953703703703</c:v>
                </c:pt>
                <c:pt idx="11328">
                  <c:v>0.13111111111111112</c:v>
                </c:pt>
                <c:pt idx="11329">
                  <c:v>0.13112268518518519</c:v>
                </c:pt>
                <c:pt idx="11330">
                  <c:v>0.13113425925925926</c:v>
                </c:pt>
                <c:pt idx="11331">
                  <c:v>0.13114583333333332</c:v>
                </c:pt>
                <c:pt idx="11332">
                  <c:v>0.13115740740740742</c:v>
                </c:pt>
                <c:pt idx="11333">
                  <c:v>0.13116898148148148</c:v>
                </c:pt>
                <c:pt idx="11334">
                  <c:v>0.13118055555555555</c:v>
                </c:pt>
                <c:pt idx="11335">
                  <c:v>0.13119212962962962</c:v>
                </c:pt>
                <c:pt idx="11336">
                  <c:v>0.13120370370370371</c:v>
                </c:pt>
                <c:pt idx="11337">
                  <c:v>0.13121527777777778</c:v>
                </c:pt>
                <c:pt idx="11338">
                  <c:v>0.13122685185185184</c:v>
                </c:pt>
                <c:pt idx="11339">
                  <c:v>0.13123842592592594</c:v>
                </c:pt>
                <c:pt idx="11340">
                  <c:v>0.13125000000000001</c:v>
                </c:pt>
                <c:pt idx="11341">
                  <c:v>0.13126157407407407</c:v>
                </c:pt>
                <c:pt idx="11342">
                  <c:v>0.13127314814814814</c:v>
                </c:pt>
                <c:pt idx="11343">
                  <c:v>0.13128472222222223</c:v>
                </c:pt>
                <c:pt idx="11344">
                  <c:v>0.1312962962962963</c:v>
                </c:pt>
                <c:pt idx="11345">
                  <c:v>0.13130787037037037</c:v>
                </c:pt>
                <c:pt idx="11346">
                  <c:v>0.13131944444444443</c:v>
                </c:pt>
                <c:pt idx="11347">
                  <c:v>0.13133101851851853</c:v>
                </c:pt>
                <c:pt idx="11348">
                  <c:v>0.13134259259259259</c:v>
                </c:pt>
                <c:pt idx="11349">
                  <c:v>0.13135416666666666</c:v>
                </c:pt>
                <c:pt idx="11350">
                  <c:v>0.13136574074074073</c:v>
                </c:pt>
                <c:pt idx="11351">
                  <c:v>0.13137731481481482</c:v>
                </c:pt>
                <c:pt idx="11352">
                  <c:v>0.13138888888888889</c:v>
                </c:pt>
                <c:pt idx="11353">
                  <c:v>0.13140046296296296</c:v>
                </c:pt>
                <c:pt idx="11354">
                  <c:v>0.13141203703703705</c:v>
                </c:pt>
                <c:pt idx="11355">
                  <c:v>0.13142361111111112</c:v>
                </c:pt>
                <c:pt idx="11356">
                  <c:v>0.13143518518518518</c:v>
                </c:pt>
                <c:pt idx="11357">
                  <c:v>0.13144675925925925</c:v>
                </c:pt>
                <c:pt idx="11358">
                  <c:v>0.13145833333333334</c:v>
                </c:pt>
                <c:pt idx="11359">
                  <c:v>0.13146990740740741</c:v>
                </c:pt>
                <c:pt idx="11360">
                  <c:v>0.13148148148148148</c:v>
                </c:pt>
                <c:pt idx="11361">
                  <c:v>0.13149305555555554</c:v>
                </c:pt>
                <c:pt idx="11362">
                  <c:v>0.13150462962962964</c:v>
                </c:pt>
                <c:pt idx="11363">
                  <c:v>0.1315162037037037</c:v>
                </c:pt>
                <c:pt idx="11364">
                  <c:v>0.13152777777777777</c:v>
                </c:pt>
                <c:pt idx="11365">
                  <c:v>0.13153935185185187</c:v>
                </c:pt>
                <c:pt idx="11366">
                  <c:v>0.13155092592592593</c:v>
                </c:pt>
                <c:pt idx="11367">
                  <c:v>0.1315625</c:v>
                </c:pt>
                <c:pt idx="11368">
                  <c:v>0.13157407407407407</c:v>
                </c:pt>
                <c:pt idx="11369">
                  <c:v>0.13158564814814816</c:v>
                </c:pt>
                <c:pt idx="11370">
                  <c:v>0.13159722222222223</c:v>
                </c:pt>
                <c:pt idx="11371">
                  <c:v>0.13160879629629629</c:v>
                </c:pt>
                <c:pt idx="11372">
                  <c:v>0.13162037037037036</c:v>
                </c:pt>
                <c:pt idx="11373">
                  <c:v>0.13163194444444445</c:v>
                </c:pt>
                <c:pt idx="11374">
                  <c:v>0.13164351851851852</c:v>
                </c:pt>
                <c:pt idx="11375">
                  <c:v>0.13165509259259259</c:v>
                </c:pt>
                <c:pt idx="11376">
                  <c:v>0.13166666666666665</c:v>
                </c:pt>
                <c:pt idx="11377">
                  <c:v>0.13167824074074075</c:v>
                </c:pt>
                <c:pt idx="11378">
                  <c:v>0.13168981481481482</c:v>
                </c:pt>
                <c:pt idx="11379">
                  <c:v>0.13170138888888888</c:v>
                </c:pt>
                <c:pt idx="11380">
                  <c:v>0.13171296296296298</c:v>
                </c:pt>
                <c:pt idx="11381">
                  <c:v>0.13172453703703704</c:v>
                </c:pt>
                <c:pt idx="11382">
                  <c:v>0.13173611111111111</c:v>
                </c:pt>
                <c:pt idx="11383">
                  <c:v>0.13174768518518518</c:v>
                </c:pt>
                <c:pt idx="11384">
                  <c:v>0.13175925925925927</c:v>
                </c:pt>
                <c:pt idx="11385">
                  <c:v>0.13177083333333334</c:v>
                </c:pt>
                <c:pt idx="11386">
                  <c:v>0.1317824074074074</c:v>
                </c:pt>
                <c:pt idx="11387">
                  <c:v>0.13179398148148147</c:v>
                </c:pt>
                <c:pt idx="11388">
                  <c:v>0.13180555555555556</c:v>
                </c:pt>
                <c:pt idx="11389">
                  <c:v>0.13181712962962963</c:v>
                </c:pt>
                <c:pt idx="11390">
                  <c:v>0.1318287037037037</c:v>
                </c:pt>
                <c:pt idx="11391">
                  <c:v>0.13184027777777776</c:v>
                </c:pt>
                <c:pt idx="11392">
                  <c:v>0.13185185185185186</c:v>
                </c:pt>
                <c:pt idx="11393">
                  <c:v>0.13186342592592593</c:v>
                </c:pt>
                <c:pt idx="11394">
                  <c:v>0.13187499999999999</c:v>
                </c:pt>
                <c:pt idx="11395">
                  <c:v>0.13188657407407409</c:v>
                </c:pt>
                <c:pt idx="11396">
                  <c:v>0.13189814814814815</c:v>
                </c:pt>
                <c:pt idx="11397">
                  <c:v>0.13190972222222222</c:v>
                </c:pt>
                <c:pt idx="11398">
                  <c:v>0.13192129629629629</c:v>
                </c:pt>
                <c:pt idx="11399">
                  <c:v>0.13193287037037038</c:v>
                </c:pt>
                <c:pt idx="11400">
                  <c:v>0.13194444444444445</c:v>
                </c:pt>
                <c:pt idx="11401">
                  <c:v>0.13195601851851851</c:v>
                </c:pt>
                <c:pt idx="11402">
                  <c:v>0.13196759259259258</c:v>
                </c:pt>
                <c:pt idx="11403">
                  <c:v>0.13197916666666668</c:v>
                </c:pt>
                <c:pt idx="11404">
                  <c:v>0.13199074074074074</c:v>
                </c:pt>
                <c:pt idx="11405">
                  <c:v>0.13200231481481481</c:v>
                </c:pt>
                <c:pt idx="11406">
                  <c:v>0.13201388888888888</c:v>
                </c:pt>
                <c:pt idx="11407">
                  <c:v>0.13202546296296297</c:v>
                </c:pt>
                <c:pt idx="11408">
                  <c:v>0.13203703703703704</c:v>
                </c:pt>
                <c:pt idx="11409">
                  <c:v>0.1320486111111111</c:v>
                </c:pt>
                <c:pt idx="11410">
                  <c:v>0.1320601851851852</c:v>
                </c:pt>
                <c:pt idx="11411">
                  <c:v>0.13207175925925926</c:v>
                </c:pt>
                <c:pt idx="11412">
                  <c:v>0.13208333333333333</c:v>
                </c:pt>
                <c:pt idx="11413">
                  <c:v>0.1320949074074074</c:v>
                </c:pt>
                <c:pt idx="11414">
                  <c:v>0.13210648148148149</c:v>
                </c:pt>
                <c:pt idx="11415">
                  <c:v>0.13211805555555556</c:v>
                </c:pt>
                <c:pt idx="11416">
                  <c:v>0.13212962962962962</c:v>
                </c:pt>
                <c:pt idx="11417">
                  <c:v>0.13214120370370369</c:v>
                </c:pt>
                <c:pt idx="11418">
                  <c:v>0.13215277777777779</c:v>
                </c:pt>
                <c:pt idx="11419">
                  <c:v>0.13216435185185185</c:v>
                </c:pt>
                <c:pt idx="11420">
                  <c:v>0.13217592592592592</c:v>
                </c:pt>
                <c:pt idx="11421">
                  <c:v>0.13218750000000001</c:v>
                </c:pt>
                <c:pt idx="11422">
                  <c:v>0.13219907407407408</c:v>
                </c:pt>
                <c:pt idx="11423">
                  <c:v>0.13221064814814815</c:v>
                </c:pt>
                <c:pt idx="11424">
                  <c:v>0.13222222222222221</c:v>
                </c:pt>
                <c:pt idx="11425">
                  <c:v>0.13223379629629631</c:v>
                </c:pt>
                <c:pt idx="11426">
                  <c:v>0.13224537037037037</c:v>
                </c:pt>
                <c:pt idx="11427">
                  <c:v>0.13225694444444444</c:v>
                </c:pt>
                <c:pt idx="11428">
                  <c:v>0.13226851851851851</c:v>
                </c:pt>
                <c:pt idx="11429">
                  <c:v>0.1322800925925926</c:v>
                </c:pt>
                <c:pt idx="11430">
                  <c:v>0.13229166666666667</c:v>
                </c:pt>
                <c:pt idx="11431">
                  <c:v>0.13230324074074074</c:v>
                </c:pt>
                <c:pt idx="11432">
                  <c:v>0.1323148148148148</c:v>
                </c:pt>
                <c:pt idx="11433">
                  <c:v>0.1323263888888889</c:v>
                </c:pt>
                <c:pt idx="11434">
                  <c:v>0.13233796296296296</c:v>
                </c:pt>
                <c:pt idx="11435">
                  <c:v>0.13234953703703703</c:v>
                </c:pt>
                <c:pt idx="11436">
                  <c:v>0.13236111111111112</c:v>
                </c:pt>
                <c:pt idx="11437">
                  <c:v>0.13237268518518519</c:v>
                </c:pt>
                <c:pt idx="11438">
                  <c:v>0.13238425925925926</c:v>
                </c:pt>
                <c:pt idx="11439">
                  <c:v>0.13239583333333332</c:v>
                </c:pt>
                <c:pt idx="11440">
                  <c:v>0.13240740740740742</c:v>
                </c:pt>
                <c:pt idx="11441">
                  <c:v>0.13241898148148148</c:v>
                </c:pt>
                <c:pt idx="11442">
                  <c:v>0.13243055555555555</c:v>
                </c:pt>
                <c:pt idx="11443">
                  <c:v>0.13244212962962962</c:v>
                </c:pt>
                <c:pt idx="11444">
                  <c:v>0.13245370370370371</c:v>
                </c:pt>
                <c:pt idx="11445">
                  <c:v>0.13246527777777778</c:v>
                </c:pt>
                <c:pt idx="11446">
                  <c:v>0.13247685185185185</c:v>
                </c:pt>
                <c:pt idx="11447">
                  <c:v>0.13248842592592591</c:v>
                </c:pt>
                <c:pt idx="11448">
                  <c:v>0.13250000000000001</c:v>
                </c:pt>
                <c:pt idx="11449">
                  <c:v>0.13251157407407407</c:v>
                </c:pt>
                <c:pt idx="11450">
                  <c:v>0.13252314814814814</c:v>
                </c:pt>
                <c:pt idx="11451">
                  <c:v>0.13253472222222223</c:v>
                </c:pt>
                <c:pt idx="11452">
                  <c:v>0.1325462962962963</c:v>
                </c:pt>
                <c:pt idx="11453">
                  <c:v>0.13255787037037037</c:v>
                </c:pt>
                <c:pt idx="11454">
                  <c:v>0.13256944444444443</c:v>
                </c:pt>
                <c:pt idx="11455">
                  <c:v>0.13258101851851853</c:v>
                </c:pt>
                <c:pt idx="11456">
                  <c:v>0.1325925925925926</c:v>
                </c:pt>
                <c:pt idx="11457">
                  <c:v>0.13260416666666666</c:v>
                </c:pt>
                <c:pt idx="11458">
                  <c:v>0.13261574074074073</c:v>
                </c:pt>
                <c:pt idx="11459">
                  <c:v>0.13262731481481482</c:v>
                </c:pt>
                <c:pt idx="11460">
                  <c:v>0.13263888888888889</c:v>
                </c:pt>
                <c:pt idx="11461">
                  <c:v>0.13265046296296296</c:v>
                </c:pt>
                <c:pt idx="11462">
                  <c:v>0.13266203703703705</c:v>
                </c:pt>
                <c:pt idx="11463">
                  <c:v>0.13267361111111112</c:v>
                </c:pt>
                <c:pt idx="11464">
                  <c:v>0.13268518518518518</c:v>
                </c:pt>
                <c:pt idx="11465">
                  <c:v>0.13269675925925925</c:v>
                </c:pt>
                <c:pt idx="11466">
                  <c:v>0.13270833333333334</c:v>
                </c:pt>
                <c:pt idx="11467">
                  <c:v>0.13271990740740741</c:v>
                </c:pt>
                <c:pt idx="11468">
                  <c:v>0.13273148148148148</c:v>
                </c:pt>
                <c:pt idx="11469">
                  <c:v>0.13274305555555554</c:v>
                </c:pt>
                <c:pt idx="11470">
                  <c:v>0.13275462962962964</c:v>
                </c:pt>
                <c:pt idx="11471">
                  <c:v>0.13276620370370371</c:v>
                </c:pt>
                <c:pt idx="11472">
                  <c:v>0.13277777777777777</c:v>
                </c:pt>
                <c:pt idx="11473">
                  <c:v>0.13278935185185184</c:v>
                </c:pt>
                <c:pt idx="11474">
                  <c:v>0.13280092592592593</c:v>
                </c:pt>
                <c:pt idx="11475">
                  <c:v>0.1328125</c:v>
                </c:pt>
                <c:pt idx="11476">
                  <c:v>0.13282407407407407</c:v>
                </c:pt>
                <c:pt idx="11477">
                  <c:v>0.13283564814814816</c:v>
                </c:pt>
                <c:pt idx="11478">
                  <c:v>0.13284722222222223</c:v>
                </c:pt>
                <c:pt idx="11479">
                  <c:v>0.13285879629629629</c:v>
                </c:pt>
                <c:pt idx="11480">
                  <c:v>0.13287037037037036</c:v>
                </c:pt>
                <c:pt idx="11481">
                  <c:v>0.13288194444444446</c:v>
                </c:pt>
                <c:pt idx="11482">
                  <c:v>0.13289351851851852</c:v>
                </c:pt>
                <c:pt idx="11483">
                  <c:v>0.13290509259259259</c:v>
                </c:pt>
                <c:pt idx="11484">
                  <c:v>0.13291666666666666</c:v>
                </c:pt>
                <c:pt idx="11485">
                  <c:v>0.13292824074074075</c:v>
                </c:pt>
                <c:pt idx="11486">
                  <c:v>0.13293981481481482</c:v>
                </c:pt>
                <c:pt idx="11487">
                  <c:v>0.13295138888888888</c:v>
                </c:pt>
                <c:pt idx="11488">
                  <c:v>0.13296296296296295</c:v>
                </c:pt>
                <c:pt idx="11489">
                  <c:v>0.13297453703703704</c:v>
                </c:pt>
                <c:pt idx="11490">
                  <c:v>0.13298611111111111</c:v>
                </c:pt>
                <c:pt idx="11491">
                  <c:v>0.13299768518518518</c:v>
                </c:pt>
                <c:pt idx="11492">
                  <c:v>0.13300925925925927</c:v>
                </c:pt>
                <c:pt idx="11493">
                  <c:v>0.13302083333333334</c:v>
                </c:pt>
                <c:pt idx="11494">
                  <c:v>0.1330324074074074</c:v>
                </c:pt>
                <c:pt idx="11495">
                  <c:v>0.13304398148148147</c:v>
                </c:pt>
                <c:pt idx="11496">
                  <c:v>0.13305555555555557</c:v>
                </c:pt>
                <c:pt idx="11497">
                  <c:v>0.13306712962962963</c:v>
                </c:pt>
                <c:pt idx="11498">
                  <c:v>0.1330787037037037</c:v>
                </c:pt>
                <c:pt idx="11499">
                  <c:v>0.13309027777777777</c:v>
                </c:pt>
                <c:pt idx="11500">
                  <c:v>0.13310185185185186</c:v>
                </c:pt>
                <c:pt idx="11501">
                  <c:v>0.13311342592592593</c:v>
                </c:pt>
                <c:pt idx="11502">
                  <c:v>0.13312499999999999</c:v>
                </c:pt>
                <c:pt idx="11503">
                  <c:v>0.13313657407407409</c:v>
                </c:pt>
                <c:pt idx="11504">
                  <c:v>0.13314814814814815</c:v>
                </c:pt>
                <c:pt idx="11505">
                  <c:v>0.13315972222222222</c:v>
                </c:pt>
                <c:pt idx="11506">
                  <c:v>0.13317129629629629</c:v>
                </c:pt>
                <c:pt idx="11507">
                  <c:v>0.13318287037037038</c:v>
                </c:pt>
                <c:pt idx="11508">
                  <c:v>0.13319444444444445</c:v>
                </c:pt>
                <c:pt idx="11509">
                  <c:v>0.13320601851851852</c:v>
                </c:pt>
                <c:pt idx="11510">
                  <c:v>0.13321759259259258</c:v>
                </c:pt>
                <c:pt idx="11511">
                  <c:v>0.13322916666666668</c:v>
                </c:pt>
                <c:pt idx="11512">
                  <c:v>0.13324074074074074</c:v>
                </c:pt>
                <c:pt idx="11513">
                  <c:v>0.13325231481481481</c:v>
                </c:pt>
                <c:pt idx="11514">
                  <c:v>0.13326388888888888</c:v>
                </c:pt>
                <c:pt idx="11515">
                  <c:v>0.13327546296296297</c:v>
                </c:pt>
                <c:pt idx="11516">
                  <c:v>0.13328703703703704</c:v>
                </c:pt>
                <c:pt idx="11517">
                  <c:v>0.1332986111111111</c:v>
                </c:pt>
                <c:pt idx="11518">
                  <c:v>0.1333101851851852</c:v>
                </c:pt>
                <c:pt idx="11519">
                  <c:v>0.13332175925925926</c:v>
                </c:pt>
                <c:pt idx="11520">
                  <c:v>0.13333333333333333</c:v>
                </c:pt>
                <c:pt idx="11521">
                  <c:v>0.1333449074074074</c:v>
                </c:pt>
                <c:pt idx="11522">
                  <c:v>0.13335648148148149</c:v>
                </c:pt>
                <c:pt idx="11523">
                  <c:v>0.13336805555555556</c:v>
                </c:pt>
                <c:pt idx="11524">
                  <c:v>0.13337962962962963</c:v>
                </c:pt>
                <c:pt idx="11525">
                  <c:v>0.13339120370370369</c:v>
                </c:pt>
                <c:pt idx="11526">
                  <c:v>0.13340277777777779</c:v>
                </c:pt>
                <c:pt idx="11527">
                  <c:v>0.13341435185185185</c:v>
                </c:pt>
                <c:pt idx="11528">
                  <c:v>0.13342592592592592</c:v>
                </c:pt>
                <c:pt idx="11529">
                  <c:v>0.13343749999999999</c:v>
                </c:pt>
                <c:pt idx="11530">
                  <c:v>0.13344907407407408</c:v>
                </c:pt>
                <c:pt idx="11531">
                  <c:v>0.13346064814814815</c:v>
                </c:pt>
                <c:pt idx="11532">
                  <c:v>0.13347222222222221</c:v>
                </c:pt>
                <c:pt idx="11533">
                  <c:v>0.13348379629629631</c:v>
                </c:pt>
                <c:pt idx="11534">
                  <c:v>0.13349537037037038</c:v>
                </c:pt>
                <c:pt idx="11535">
                  <c:v>0.13350694444444444</c:v>
                </c:pt>
                <c:pt idx="11536">
                  <c:v>0.13351851851851851</c:v>
                </c:pt>
                <c:pt idx="11537">
                  <c:v>0.1335300925925926</c:v>
                </c:pt>
                <c:pt idx="11538">
                  <c:v>0.13354166666666667</c:v>
                </c:pt>
                <c:pt idx="11539">
                  <c:v>0.13355324074074074</c:v>
                </c:pt>
                <c:pt idx="11540">
                  <c:v>0.1335648148148148</c:v>
                </c:pt>
                <c:pt idx="11541">
                  <c:v>0.1335763888888889</c:v>
                </c:pt>
                <c:pt idx="11542">
                  <c:v>0.13358796296296296</c:v>
                </c:pt>
                <c:pt idx="11543">
                  <c:v>0.13359953703703703</c:v>
                </c:pt>
                <c:pt idx="11544">
                  <c:v>0.13361111111111112</c:v>
                </c:pt>
                <c:pt idx="11545">
                  <c:v>0.13362268518518519</c:v>
                </c:pt>
                <c:pt idx="11546">
                  <c:v>0.13363425925925926</c:v>
                </c:pt>
                <c:pt idx="11547">
                  <c:v>0.13364583333333332</c:v>
                </c:pt>
                <c:pt idx="11548">
                  <c:v>0.13365740740740742</c:v>
                </c:pt>
                <c:pt idx="11549">
                  <c:v>0.13366898148148149</c:v>
                </c:pt>
                <c:pt idx="11550">
                  <c:v>0.13368055555555555</c:v>
                </c:pt>
                <c:pt idx="11551">
                  <c:v>0.13369212962962962</c:v>
                </c:pt>
                <c:pt idx="11552">
                  <c:v>0.13370370370370371</c:v>
                </c:pt>
                <c:pt idx="11553">
                  <c:v>0.13371527777777778</c:v>
                </c:pt>
                <c:pt idx="11554">
                  <c:v>0.13372685185185185</c:v>
                </c:pt>
                <c:pt idx="11555">
                  <c:v>0.13373842592592591</c:v>
                </c:pt>
                <c:pt idx="11556">
                  <c:v>0.13375000000000001</c:v>
                </c:pt>
                <c:pt idx="11557">
                  <c:v>0.13376157407407407</c:v>
                </c:pt>
                <c:pt idx="11558">
                  <c:v>0.13377314814814814</c:v>
                </c:pt>
                <c:pt idx="11559">
                  <c:v>0.13378472222222224</c:v>
                </c:pt>
                <c:pt idx="11560">
                  <c:v>0.1337962962962963</c:v>
                </c:pt>
                <c:pt idx="11561">
                  <c:v>0.13380787037037037</c:v>
                </c:pt>
                <c:pt idx="11562">
                  <c:v>0.13381944444444444</c:v>
                </c:pt>
                <c:pt idx="11563">
                  <c:v>0.13383101851851853</c:v>
                </c:pt>
                <c:pt idx="11564">
                  <c:v>0.1338425925925926</c:v>
                </c:pt>
                <c:pt idx="11565">
                  <c:v>0.13385416666666666</c:v>
                </c:pt>
                <c:pt idx="11566">
                  <c:v>0.13386574074074073</c:v>
                </c:pt>
                <c:pt idx="11567">
                  <c:v>0.13387731481481482</c:v>
                </c:pt>
                <c:pt idx="11568">
                  <c:v>0.13388888888888889</c:v>
                </c:pt>
                <c:pt idx="11569">
                  <c:v>0.13390046296296296</c:v>
                </c:pt>
                <c:pt idx="11570">
                  <c:v>0.13391203703703702</c:v>
                </c:pt>
                <c:pt idx="11571">
                  <c:v>0.13392361111111112</c:v>
                </c:pt>
                <c:pt idx="11572">
                  <c:v>0.13393518518518518</c:v>
                </c:pt>
                <c:pt idx="11573">
                  <c:v>0.13394675925925925</c:v>
                </c:pt>
                <c:pt idx="11574">
                  <c:v>0.13395833333333335</c:v>
                </c:pt>
                <c:pt idx="11575">
                  <c:v>0.13396990740740741</c:v>
                </c:pt>
                <c:pt idx="11576">
                  <c:v>0.13398148148148148</c:v>
                </c:pt>
                <c:pt idx="11577">
                  <c:v>0.13399305555555555</c:v>
                </c:pt>
                <c:pt idx="11578">
                  <c:v>0.13400462962962964</c:v>
                </c:pt>
                <c:pt idx="11579">
                  <c:v>0.13401620370370371</c:v>
                </c:pt>
                <c:pt idx="11580">
                  <c:v>0.13402777777777777</c:v>
                </c:pt>
                <c:pt idx="11581">
                  <c:v>0.13403935185185184</c:v>
                </c:pt>
                <c:pt idx="11582">
                  <c:v>0.13405092592592593</c:v>
                </c:pt>
                <c:pt idx="11583">
                  <c:v>0.1340625</c:v>
                </c:pt>
                <c:pt idx="11584">
                  <c:v>0.13407407407407407</c:v>
                </c:pt>
                <c:pt idx="11585">
                  <c:v>0.13408564814814813</c:v>
                </c:pt>
                <c:pt idx="11586">
                  <c:v>0.13409722222222223</c:v>
                </c:pt>
                <c:pt idx="11587">
                  <c:v>0.1341087962962963</c:v>
                </c:pt>
                <c:pt idx="11588">
                  <c:v>0.13412037037037036</c:v>
                </c:pt>
                <c:pt idx="11589">
                  <c:v>0.13413194444444446</c:v>
                </c:pt>
                <c:pt idx="11590">
                  <c:v>0.13414351851851852</c:v>
                </c:pt>
                <c:pt idx="11591">
                  <c:v>0.13415509259259259</c:v>
                </c:pt>
                <c:pt idx="11592">
                  <c:v>0.13416666666666666</c:v>
                </c:pt>
                <c:pt idx="11593">
                  <c:v>0.13417824074074075</c:v>
                </c:pt>
                <c:pt idx="11594">
                  <c:v>0.13418981481481482</c:v>
                </c:pt>
                <c:pt idx="11595">
                  <c:v>0.13420138888888888</c:v>
                </c:pt>
                <c:pt idx="11596">
                  <c:v>0.13421296296296295</c:v>
                </c:pt>
                <c:pt idx="11597">
                  <c:v>0.13422453703703704</c:v>
                </c:pt>
                <c:pt idx="11598">
                  <c:v>0.13423611111111111</c:v>
                </c:pt>
                <c:pt idx="11599">
                  <c:v>0.13424768518518518</c:v>
                </c:pt>
                <c:pt idx="11600">
                  <c:v>0.13425925925925927</c:v>
                </c:pt>
                <c:pt idx="11601">
                  <c:v>0.13427083333333334</c:v>
                </c:pt>
                <c:pt idx="11602">
                  <c:v>0.13428240740740741</c:v>
                </c:pt>
                <c:pt idx="11603">
                  <c:v>0.13429398148148147</c:v>
                </c:pt>
                <c:pt idx="11604">
                  <c:v>0.13430555555555557</c:v>
                </c:pt>
                <c:pt idx="11605">
                  <c:v>0.13431712962962963</c:v>
                </c:pt>
                <c:pt idx="11606">
                  <c:v>0.1343287037037037</c:v>
                </c:pt>
                <c:pt idx="11607">
                  <c:v>0.13434027777777777</c:v>
                </c:pt>
                <c:pt idx="11608">
                  <c:v>0.13435185185185186</c:v>
                </c:pt>
                <c:pt idx="11609">
                  <c:v>0.13436342592592593</c:v>
                </c:pt>
                <c:pt idx="11610">
                  <c:v>0.13437499999999999</c:v>
                </c:pt>
                <c:pt idx="11611">
                  <c:v>0.13438657407407406</c:v>
                </c:pt>
                <c:pt idx="11612">
                  <c:v>0.13439814814814816</c:v>
                </c:pt>
                <c:pt idx="11613">
                  <c:v>0.13440972222222222</c:v>
                </c:pt>
                <c:pt idx="11614">
                  <c:v>0.13442129629629629</c:v>
                </c:pt>
                <c:pt idx="11615">
                  <c:v>0.13443287037037038</c:v>
                </c:pt>
                <c:pt idx="11616">
                  <c:v>0.13444444444444445</c:v>
                </c:pt>
                <c:pt idx="11617">
                  <c:v>0.13445601851851852</c:v>
                </c:pt>
                <c:pt idx="11618">
                  <c:v>0.13446759259259258</c:v>
                </c:pt>
                <c:pt idx="11619">
                  <c:v>0.13447916666666668</c:v>
                </c:pt>
                <c:pt idx="11620">
                  <c:v>0.13449074074074074</c:v>
                </c:pt>
                <c:pt idx="11621">
                  <c:v>0.13450231481481481</c:v>
                </c:pt>
                <c:pt idx="11622">
                  <c:v>0.13451388888888888</c:v>
                </c:pt>
                <c:pt idx="11623">
                  <c:v>0.13452546296296297</c:v>
                </c:pt>
                <c:pt idx="11624">
                  <c:v>0.13453703703703704</c:v>
                </c:pt>
                <c:pt idx="11625">
                  <c:v>0.1345486111111111</c:v>
                </c:pt>
                <c:pt idx="11626">
                  <c:v>0.13456018518518517</c:v>
                </c:pt>
                <c:pt idx="11627">
                  <c:v>0.13457175925925927</c:v>
                </c:pt>
                <c:pt idx="11628">
                  <c:v>0.13458333333333333</c:v>
                </c:pt>
                <c:pt idx="11629">
                  <c:v>0.1345949074074074</c:v>
                </c:pt>
                <c:pt idx="11630">
                  <c:v>0.13460648148148149</c:v>
                </c:pt>
                <c:pt idx="11631">
                  <c:v>0.13461805555555556</c:v>
                </c:pt>
                <c:pt idx="11632">
                  <c:v>0.13462962962962963</c:v>
                </c:pt>
                <c:pt idx="11633">
                  <c:v>0.13464120370370369</c:v>
                </c:pt>
                <c:pt idx="11634">
                  <c:v>0.13465277777777779</c:v>
                </c:pt>
                <c:pt idx="11635">
                  <c:v>0.13466435185185185</c:v>
                </c:pt>
                <c:pt idx="11636">
                  <c:v>0.13467592592592592</c:v>
                </c:pt>
                <c:pt idx="11637">
                  <c:v>0.13468749999999999</c:v>
                </c:pt>
                <c:pt idx="11638">
                  <c:v>0.13469907407407408</c:v>
                </c:pt>
                <c:pt idx="11639">
                  <c:v>0.13471064814814815</c:v>
                </c:pt>
                <c:pt idx="11640">
                  <c:v>0.13472222222222222</c:v>
                </c:pt>
                <c:pt idx="11641">
                  <c:v>0.13473379629629631</c:v>
                </c:pt>
                <c:pt idx="11642">
                  <c:v>0.13474537037037038</c:v>
                </c:pt>
                <c:pt idx="11643">
                  <c:v>0.13475694444444444</c:v>
                </c:pt>
                <c:pt idx="11644">
                  <c:v>0.13476851851851851</c:v>
                </c:pt>
                <c:pt idx="11645">
                  <c:v>0.1347800925925926</c:v>
                </c:pt>
                <c:pt idx="11646">
                  <c:v>0.13479166666666667</c:v>
                </c:pt>
                <c:pt idx="11647">
                  <c:v>0.13480324074074074</c:v>
                </c:pt>
                <c:pt idx="11648">
                  <c:v>0.1348148148148148</c:v>
                </c:pt>
                <c:pt idx="11649">
                  <c:v>0.1348263888888889</c:v>
                </c:pt>
                <c:pt idx="11650">
                  <c:v>0.13483796296296297</c:v>
                </c:pt>
                <c:pt idx="11651">
                  <c:v>0.13484953703703703</c:v>
                </c:pt>
                <c:pt idx="11652">
                  <c:v>0.1348611111111111</c:v>
                </c:pt>
                <c:pt idx="11653">
                  <c:v>0.13487268518518519</c:v>
                </c:pt>
                <c:pt idx="11654">
                  <c:v>0.13488425925925926</c:v>
                </c:pt>
                <c:pt idx="11655">
                  <c:v>0.13489583333333333</c:v>
                </c:pt>
                <c:pt idx="11656">
                  <c:v>0.13490740740740742</c:v>
                </c:pt>
                <c:pt idx="11657">
                  <c:v>0.13491898148148149</c:v>
                </c:pt>
                <c:pt idx="11658">
                  <c:v>0.13493055555555555</c:v>
                </c:pt>
                <c:pt idx="11659">
                  <c:v>0.13494212962962962</c:v>
                </c:pt>
                <c:pt idx="11660">
                  <c:v>0.13495370370370371</c:v>
                </c:pt>
                <c:pt idx="11661">
                  <c:v>0.13496527777777778</c:v>
                </c:pt>
                <c:pt idx="11662">
                  <c:v>0.13497685185185185</c:v>
                </c:pt>
                <c:pt idx="11663">
                  <c:v>0.13498842592592591</c:v>
                </c:pt>
                <c:pt idx="11664">
                  <c:v>0.13500000000000001</c:v>
                </c:pt>
                <c:pt idx="11665">
                  <c:v>0.13501157407407408</c:v>
                </c:pt>
                <c:pt idx="11666">
                  <c:v>0.13502314814814814</c:v>
                </c:pt>
                <c:pt idx="11667">
                  <c:v>0.13503472222222221</c:v>
                </c:pt>
                <c:pt idx="11668">
                  <c:v>0.1350462962962963</c:v>
                </c:pt>
                <c:pt idx="11669">
                  <c:v>0.13505787037037037</c:v>
                </c:pt>
                <c:pt idx="11670">
                  <c:v>0.13506944444444444</c:v>
                </c:pt>
                <c:pt idx="11671">
                  <c:v>0.13508101851851853</c:v>
                </c:pt>
                <c:pt idx="11672">
                  <c:v>0.1350925925925926</c:v>
                </c:pt>
                <c:pt idx="11673">
                  <c:v>0.13510416666666666</c:v>
                </c:pt>
                <c:pt idx="11674">
                  <c:v>0.13511574074074073</c:v>
                </c:pt>
                <c:pt idx="11675">
                  <c:v>0.13512731481481483</c:v>
                </c:pt>
                <c:pt idx="11676">
                  <c:v>0.13513888888888889</c:v>
                </c:pt>
                <c:pt idx="11677">
                  <c:v>0.13515046296296296</c:v>
                </c:pt>
                <c:pt idx="11678">
                  <c:v>0.13516203703703702</c:v>
                </c:pt>
                <c:pt idx="11679">
                  <c:v>0.13517361111111112</c:v>
                </c:pt>
                <c:pt idx="11680">
                  <c:v>0.13518518518518519</c:v>
                </c:pt>
                <c:pt idx="11681">
                  <c:v>0.13519675925925925</c:v>
                </c:pt>
                <c:pt idx="11682">
                  <c:v>0.13520833333333335</c:v>
                </c:pt>
                <c:pt idx="11683">
                  <c:v>0.13521990740740741</c:v>
                </c:pt>
                <c:pt idx="11684">
                  <c:v>0.13523148148148148</c:v>
                </c:pt>
                <c:pt idx="11685">
                  <c:v>0.13524305555555555</c:v>
                </c:pt>
                <c:pt idx="11686">
                  <c:v>0.13525462962962964</c:v>
                </c:pt>
                <c:pt idx="11687">
                  <c:v>0.13526620370370371</c:v>
                </c:pt>
                <c:pt idx="11688">
                  <c:v>0.13527777777777777</c:v>
                </c:pt>
                <c:pt idx="11689">
                  <c:v>0.13528935185185184</c:v>
                </c:pt>
                <c:pt idx="11690">
                  <c:v>0.13530092592592594</c:v>
                </c:pt>
                <c:pt idx="11691">
                  <c:v>0.1353125</c:v>
                </c:pt>
                <c:pt idx="11692">
                  <c:v>0.13532407407407407</c:v>
                </c:pt>
                <c:pt idx="11693">
                  <c:v>0.13533564814814814</c:v>
                </c:pt>
                <c:pt idx="11694">
                  <c:v>0.13534722222222223</c:v>
                </c:pt>
                <c:pt idx="11695">
                  <c:v>0.1353587962962963</c:v>
                </c:pt>
                <c:pt idx="11696">
                  <c:v>0.13537037037037036</c:v>
                </c:pt>
                <c:pt idx="11697">
                  <c:v>0.13538194444444446</c:v>
                </c:pt>
                <c:pt idx="11698">
                  <c:v>0.13539351851851852</c:v>
                </c:pt>
                <c:pt idx="11699">
                  <c:v>0.13540509259259259</c:v>
                </c:pt>
                <c:pt idx="11700">
                  <c:v>0.13541666666666666</c:v>
                </c:pt>
                <c:pt idx="11701">
                  <c:v>0.13542824074074075</c:v>
                </c:pt>
                <c:pt idx="11702">
                  <c:v>0.13543981481481482</c:v>
                </c:pt>
                <c:pt idx="11703">
                  <c:v>0.13545138888888889</c:v>
                </c:pt>
                <c:pt idx="11704">
                  <c:v>0.13546296296296295</c:v>
                </c:pt>
                <c:pt idx="11705">
                  <c:v>0.13547453703703705</c:v>
                </c:pt>
                <c:pt idx="11706">
                  <c:v>0.13548611111111111</c:v>
                </c:pt>
                <c:pt idx="11707">
                  <c:v>0.13549768518518518</c:v>
                </c:pt>
                <c:pt idx="11708">
                  <c:v>0.13550925925925925</c:v>
                </c:pt>
                <c:pt idx="11709">
                  <c:v>0.13552083333333334</c:v>
                </c:pt>
                <c:pt idx="11710">
                  <c:v>0.13553240740740741</c:v>
                </c:pt>
                <c:pt idx="11711">
                  <c:v>0.13554398148148147</c:v>
                </c:pt>
                <c:pt idx="11712">
                  <c:v>0.13555555555555557</c:v>
                </c:pt>
                <c:pt idx="11713">
                  <c:v>0.13556712962962963</c:v>
                </c:pt>
                <c:pt idx="11714">
                  <c:v>0.1355787037037037</c:v>
                </c:pt>
                <c:pt idx="11715">
                  <c:v>0.13559027777777777</c:v>
                </c:pt>
                <c:pt idx="11716">
                  <c:v>0.13560185185185186</c:v>
                </c:pt>
                <c:pt idx="11717">
                  <c:v>0.13561342592592593</c:v>
                </c:pt>
                <c:pt idx="11718">
                  <c:v>0.135625</c:v>
                </c:pt>
                <c:pt idx="11719">
                  <c:v>0.13563657407407406</c:v>
                </c:pt>
                <c:pt idx="11720">
                  <c:v>0.13564814814814816</c:v>
                </c:pt>
                <c:pt idx="11721">
                  <c:v>0.13565972222222222</c:v>
                </c:pt>
                <c:pt idx="11722">
                  <c:v>0.13567129629629629</c:v>
                </c:pt>
                <c:pt idx="11723">
                  <c:v>0.13568287037037038</c:v>
                </c:pt>
                <c:pt idx="11724">
                  <c:v>0.13569444444444445</c:v>
                </c:pt>
                <c:pt idx="11725">
                  <c:v>0.13570601851851852</c:v>
                </c:pt>
                <c:pt idx="11726">
                  <c:v>0.13571759259259258</c:v>
                </c:pt>
                <c:pt idx="11727">
                  <c:v>0.13572916666666668</c:v>
                </c:pt>
                <c:pt idx="11728">
                  <c:v>0.13574074074074075</c:v>
                </c:pt>
                <c:pt idx="11729">
                  <c:v>0.13575231481481481</c:v>
                </c:pt>
                <c:pt idx="11730">
                  <c:v>0.13576388888888888</c:v>
                </c:pt>
                <c:pt idx="11731">
                  <c:v>0.13577546296296297</c:v>
                </c:pt>
                <c:pt idx="11732">
                  <c:v>0.13578703703703704</c:v>
                </c:pt>
                <c:pt idx="11733">
                  <c:v>0.13579861111111111</c:v>
                </c:pt>
                <c:pt idx="11734">
                  <c:v>0.13581018518518517</c:v>
                </c:pt>
                <c:pt idx="11735">
                  <c:v>0.13582175925925927</c:v>
                </c:pt>
                <c:pt idx="11736">
                  <c:v>0.13583333333333333</c:v>
                </c:pt>
                <c:pt idx="11737">
                  <c:v>0.1358449074074074</c:v>
                </c:pt>
                <c:pt idx="11738">
                  <c:v>0.13585648148148149</c:v>
                </c:pt>
                <c:pt idx="11739">
                  <c:v>0.13586805555555556</c:v>
                </c:pt>
                <c:pt idx="11740">
                  <c:v>0.13587962962962963</c:v>
                </c:pt>
                <c:pt idx="11741">
                  <c:v>0.13589120370370369</c:v>
                </c:pt>
                <c:pt idx="11742">
                  <c:v>0.13590277777777779</c:v>
                </c:pt>
                <c:pt idx="11743">
                  <c:v>0.13591435185185186</c:v>
                </c:pt>
                <c:pt idx="11744">
                  <c:v>0.13592592592592592</c:v>
                </c:pt>
                <c:pt idx="11745">
                  <c:v>0.13593749999999999</c:v>
                </c:pt>
                <c:pt idx="11746">
                  <c:v>0.13594907407407408</c:v>
                </c:pt>
                <c:pt idx="11747">
                  <c:v>0.13596064814814815</c:v>
                </c:pt>
                <c:pt idx="11748">
                  <c:v>0.13597222222222222</c:v>
                </c:pt>
                <c:pt idx="11749">
                  <c:v>0.13598379629629628</c:v>
                </c:pt>
                <c:pt idx="11750">
                  <c:v>0.13599537037037038</c:v>
                </c:pt>
                <c:pt idx="11751">
                  <c:v>0.13600694444444444</c:v>
                </c:pt>
                <c:pt idx="11752">
                  <c:v>0.13601851851851851</c:v>
                </c:pt>
                <c:pt idx="11753">
                  <c:v>0.13603009259259261</c:v>
                </c:pt>
                <c:pt idx="11754">
                  <c:v>0.13604166666666667</c:v>
                </c:pt>
                <c:pt idx="11755">
                  <c:v>0.13605324074074074</c:v>
                </c:pt>
                <c:pt idx="11756">
                  <c:v>0.13606481481481481</c:v>
                </c:pt>
                <c:pt idx="11757">
                  <c:v>0.1360763888888889</c:v>
                </c:pt>
                <c:pt idx="11758">
                  <c:v>0.13608796296296297</c:v>
                </c:pt>
                <c:pt idx="11759">
                  <c:v>0.13609953703703703</c:v>
                </c:pt>
                <c:pt idx="11760">
                  <c:v>0.1361111111111111</c:v>
                </c:pt>
                <c:pt idx="11761">
                  <c:v>0.13612268518518519</c:v>
                </c:pt>
                <c:pt idx="11762">
                  <c:v>0.13613425925925926</c:v>
                </c:pt>
                <c:pt idx="11763">
                  <c:v>0.13614583333333333</c:v>
                </c:pt>
                <c:pt idx="11764">
                  <c:v>0.13615740740740739</c:v>
                </c:pt>
                <c:pt idx="11765">
                  <c:v>0.13616898148148149</c:v>
                </c:pt>
                <c:pt idx="11766">
                  <c:v>0.13618055555555555</c:v>
                </c:pt>
                <c:pt idx="11767">
                  <c:v>0.13619212962962962</c:v>
                </c:pt>
                <c:pt idx="11768">
                  <c:v>0.13620370370370372</c:v>
                </c:pt>
                <c:pt idx="11769">
                  <c:v>0.13621527777777778</c:v>
                </c:pt>
                <c:pt idx="11770">
                  <c:v>0.13622685185185185</c:v>
                </c:pt>
                <c:pt idx="11771">
                  <c:v>0.13623842592592592</c:v>
                </c:pt>
                <c:pt idx="11772">
                  <c:v>0.13625000000000001</c:v>
                </c:pt>
                <c:pt idx="11773">
                  <c:v>0.13626157407407408</c:v>
                </c:pt>
                <c:pt idx="11774">
                  <c:v>0.13627314814814814</c:v>
                </c:pt>
                <c:pt idx="11775">
                  <c:v>0.13628472222222221</c:v>
                </c:pt>
                <c:pt idx="11776">
                  <c:v>0.1362962962962963</c:v>
                </c:pt>
                <c:pt idx="11777">
                  <c:v>0.13630787037037037</c:v>
                </c:pt>
                <c:pt idx="11778">
                  <c:v>0.13631944444444444</c:v>
                </c:pt>
                <c:pt idx="11779">
                  <c:v>0.13633101851851853</c:v>
                </c:pt>
                <c:pt idx="11780">
                  <c:v>0.1363425925925926</c:v>
                </c:pt>
                <c:pt idx="11781">
                  <c:v>0.13635416666666667</c:v>
                </c:pt>
                <c:pt idx="11782">
                  <c:v>0.13636574074074073</c:v>
                </c:pt>
                <c:pt idx="11783">
                  <c:v>0.13637731481481483</c:v>
                </c:pt>
                <c:pt idx="11784">
                  <c:v>0.13638888888888889</c:v>
                </c:pt>
                <c:pt idx="11785">
                  <c:v>0.13640046296296296</c:v>
                </c:pt>
                <c:pt idx="11786">
                  <c:v>0.13641203703703703</c:v>
                </c:pt>
                <c:pt idx="11787">
                  <c:v>0.13642361111111112</c:v>
                </c:pt>
                <c:pt idx="11788">
                  <c:v>0.13643518518518519</c:v>
                </c:pt>
                <c:pt idx="11789">
                  <c:v>0.13644675925925925</c:v>
                </c:pt>
                <c:pt idx="11790">
                  <c:v>0.13645833333333332</c:v>
                </c:pt>
                <c:pt idx="11791">
                  <c:v>0.13646990740740741</c:v>
                </c:pt>
                <c:pt idx="11792">
                  <c:v>0.13648148148148148</c:v>
                </c:pt>
                <c:pt idx="11793">
                  <c:v>0.13649305555555555</c:v>
                </c:pt>
                <c:pt idx="11794">
                  <c:v>0.13650462962962964</c:v>
                </c:pt>
                <c:pt idx="11795">
                  <c:v>0.13651620370370371</c:v>
                </c:pt>
                <c:pt idx="11796">
                  <c:v>0.13652777777777778</c:v>
                </c:pt>
                <c:pt idx="11797">
                  <c:v>0.13653935185185184</c:v>
                </c:pt>
                <c:pt idx="11798">
                  <c:v>0.13655092592592594</c:v>
                </c:pt>
                <c:pt idx="11799">
                  <c:v>0.1365625</c:v>
                </c:pt>
                <c:pt idx="11800">
                  <c:v>0.13657407407407407</c:v>
                </c:pt>
                <c:pt idx="11801">
                  <c:v>0.13658564814814814</c:v>
                </c:pt>
                <c:pt idx="11802">
                  <c:v>0.13659722222222223</c:v>
                </c:pt>
                <c:pt idx="11803">
                  <c:v>0.1366087962962963</c:v>
                </c:pt>
                <c:pt idx="11804">
                  <c:v>0.13662037037037036</c:v>
                </c:pt>
                <c:pt idx="11805">
                  <c:v>0.13663194444444443</c:v>
                </c:pt>
                <c:pt idx="11806">
                  <c:v>0.13664351851851853</c:v>
                </c:pt>
                <c:pt idx="11807">
                  <c:v>0.13665509259259259</c:v>
                </c:pt>
                <c:pt idx="11808">
                  <c:v>0.13666666666666666</c:v>
                </c:pt>
                <c:pt idx="11809">
                  <c:v>0.13667824074074075</c:v>
                </c:pt>
                <c:pt idx="11810">
                  <c:v>0.13668981481481482</c:v>
                </c:pt>
                <c:pt idx="11811">
                  <c:v>0.13670138888888889</c:v>
                </c:pt>
                <c:pt idx="11812">
                  <c:v>0.13671296296296295</c:v>
                </c:pt>
                <c:pt idx="11813">
                  <c:v>0.13672453703703705</c:v>
                </c:pt>
                <c:pt idx="11814">
                  <c:v>0.13673611111111111</c:v>
                </c:pt>
                <c:pt idx="11815">
                  <c:v>0.13674768518518518</c:v>
                </c:pt>
                <c:pt idx="11816">
                  <c:v>0.13675925925925925</c:v>
                </c:pt>
                <c:pt idx="11817">
                  <c:v>0.13677083333333334</c:v>
                </c:pt>
                <c:pt idx="11818">
                  <c:v>0.13678240740740741</c:v>
                </c:pt>
                <c:pt idx="11819">
                  <c:v>0.13679398148148147</c:v>
                </c:pt>
                <c:pt idx="11820">
                  <c:v>0.13680555555555557</c:v>
                </c:pt>
                <c:pt idx="11821">
                  <c:v>0.13681712962962964</c:v>
                </c:pt>
                <c:pt idx="11822">
                  <c:v>0.1368287037037037</c:v>
                </c:pt>
                <c:pt idx="11823">
                  <c:v>0.13684027777777777</c:v>
                </c:pt>
                <c:pt idx="11824">
                  <c:v>0.13685185185185186</c:v>
                </c:pt>
                <c:pt idx="11825">
                  <c:v>0.13686342592592593</c:v>
                </c:pt>
                <c:pt idx="11826">
                  <c:v>0.136875</c:v>
                </c:pt>
                <c:pt idx="11827">
                  <c:v>0.13688657407407406</c:v>
                </c:pt>
                <c:pt idx="11828">
                  <c:v>0.13689814814814816</c:v>
                </c:pt>
                <c:pt idx="11829">
                  <c:v>0.13690972222222222</c:v>
                </c:pt>
                <c:pt idx="11830">
                  <c:v>0.13692129629629629</c:v>
                </c:pt>
                <c:pt idx="11831">
                  <c:v>0.13693287037037036</c:v>
                </c:pt>
                <c:pt idx="11832">
                  <c:v>0.13694444444444445</c:v>
                </c:pt>
                <c:pt idx="11833">
                  <c:v>0.13695601851851852</c:v>
                </c:pt>
                <c:pt idx="11834">
                  <c:v>0.13696759259259259</c:v>
                </c:pt>
                <c:pt idx="11835">
                  <c:v>0.13697916666666668</c:v>
                </c:pt>
                <c:pt idx="11836">
                  <c:v>0.13699074074074075</c:v>
                </c:pt>
                <c:pt idx="11837">
                  <c:v>0.13700231481481481</c:v>
                </c:pt>
                <c:pt idx="11838">
                  <c:v>0.13701388888888888</c:v>
                </c:pt>
                <c:pt idx="11839">
                  <c:v>0.13702546296296297</c:v>
                </c:pt>
                <c:pt idx="11840">
                  <c:v>0.13703703703703704</c:v>
                </c:pt>
                <c:pt idx="11841">
                  <c:v>0.13704861111111111</c:v>
                </c:pt>
                <c:pt idx="11842">
                  <c:v>0.13706018518518517</c:v>
                </c:pt>
                <c:pt idx="11843">
                  <c:v>0.13707175925925927</c:v>
                </c:pt>
                <c:pt idx="11844">
                  <c:v>0.13708333333333333</c:v>
                </c:pt>
                <c:pt idx="11845">
                  <c:v>0.1370949074074074</c:v>
                </c:pt>
                <c:pt idx="11846">
                  <c:v>0.13710648148148147</c:v>
                </c:pt>
                <c:pt idx="11847">
                  <c:v>0.13711805555555556</c:v>
                </c:pt>
                <c:pt idx="11848">
                  <c:v>0.13712962962962963</c:v>
                </c:pt>
                <c:pt idx="11849">
                  <c:v>0.1371412037037037</c:v>
                </c:pt>
                <c:pt idx="11850">
                  <c:v>0.13715277777777779</c:v>
                </c:pt>
                <c:pt idx="11851">
                  <c:v>0.13716435185185186</c:v>
                </c:pt>
                <c:pt idx="11852">
                  <c:v>0.13717592592592592</c:v>
                </c:pt>
                <c:pt idx="11853">
                  <c:v>0.13718749999999999</c:v>
                </c:pt>
                <c:pt idx="11854">
                  <c:v>0.13719907407407408</c:v>
                </c:pt>
                <c:pt idx="11855">
                  <c:v>0.13721064814814815</c:v>
                </c:pt>
                <c:pt idx="11856">
                  <c:v>0.13722222222222222</c:v>
                </c:pt>
                <c:pt idx="11857">
                  <c:v>0.13723379629629628</c:v>
                </c:pt>
                <c:pt idx="11858">
                  <c:v>0.13724537037037038</c:v>
                </c:pt>
                <c:pt idx="11859">
                  <c:v>0.13725694444444445</c:v>
                </c:pt>
                <c:pt idx="11860">
                  <c:v>0.13726851851851851</c:v>
                </c:pt>
                <c:pt idx="11861">
                  <c:v>0.13728009259259261</c:v>
                </c:pt>
                <c:pt idx="11862">
                  <c:v>0.13729166666666667</c:v>
                </c:pt>
                <c:pt idx="11863">
                  <c:v>0.13730324074074074</c:v>
                </c:pt>
                <c:pt idx="11864">
                  <c:v>0.13731481481481481</c:v>
                </c:pt>
                <c:pt idx="11865">
                  <c:v>0.1373263888888889</c:v>
                </c:pt>
                <c:pt idx="11866">
                  <c:v>0.13733796296296297</c:v>
                </c:pt>
                <c:pt idx="11867">
                  <c:v>0.13734953703703703</c:v>
                </c:pt>
                <c:pt idx="11868">
                  <c:v>0.1373611111111111</c:v>
                </c:pt>
                <c:pt idx="11869">
                  <c:v>0.13737268518518519</c:v>
                </c:pt>
                <c:pt idx="11870">
                  <c:v>0.13738425925925926</c:v>
                </c:pt>
                <c:pt idx="11871">
                  <c:v>0.13739583333333333</c:v>
                </c:pt>
                <c:pt idx="11872">
                  <c:v>0.13740740740740739</c:v>
                </c:pt>
                <c:pt idx="11873">
                  <c:v>0.13741898148148149</c:v>
                </c:pt>
                <c:pt idx="11874">
                  <c:v>0.13743055555555556</c:v>
                </c:pt>
                <c:pt idx="11875">
                  <c:v>0.13744212962962962</c:v>
                </c:pt>
                <c:pt idx="11876">
                  <c:v>0.13745370370370372</c:v>
                </c:pt>
                <c:pt idx="11877">
                  <c:v>0.13746527777777778</c:v>
                </c:pt>
                <c:pt idx="11878">
                  <c:v>0.13747685185185185</c:v>
                </c:pt>
                <c:pt idx="11879">
                  <c:v>0.13748842592592592</c:v>
                </c:pt>
                <c:pt idx="11880">
                  <c:v>0.13750000000000001</c:v>
                </c:pt>
                <c:pt idx="11881">
                  <c:v>0.13751157407407408</c:v>
                </c:pt>
                <c:pt idx="11882">
                  <c:v>0.13752314814814814</c:v>
                </c:pt>
                <c:pt idx="11883">
                  <c:v>0.13753472222222221</c:v>
                </c:pt>
                <c:pt idx="11884">
                  <c:v>0.13754629629629631</c:v>
                </c:pt>
                <c:pt idx="11885">
                  <c:v>0.13755787037037037</c:v>
                </c:pt>
                <c:pt idx="11886">
                  <c:v>0.13756944444444444</c:v>
                </c:pt>
                <c:pt idx="11887">
                  <c:v>0.13758101851851851</c:v>
                </c:pt>
                <c:pt idx="11888">
                  <c:v>0.1375925925925926</c:v>
                </c:pt>
                <c:pt idx="11889">
                  <c:v>0.13760416666666667</c:v>
                </c:pt>
                <c:pt idx="11890">
                  <c:v>0.13761574074074073</c:v>
                </c:pt>
                <c:pt idx="11891">
                  <c:v>0.13762731481481483</c:v>
                </c:pt>
                <c:pt idx="11892">
                  <c:v>0.13763888888888889</c:v>
                </c:pt>
                <c:pt idx="11893">
                  <c:v>0.13765046296296296</c:v>
                </c:pt>
                <c:pt idx="11894">
                  <c:v>0.13766203703703703</c:v>
                </c:pt>
                <c:pt idx="11895">
                  <c:v>0.13767361111111112</c:v>
                </c:pt>
                <c:pt idx="11896">
                  <c:v>0.13768518518518519</c:v>
                </c:pt>
                <c:pt idx="11897">
                  <c:v>0.13769675925925925</c:v>
                </c:pt>
                <c:pt idx="11898">
                  <c:v>0.13770833333333332</c:v>
                </c:pt>
                <c:pt idx="11899">
                  <c:v>0.13771990740740742</c:v>
                </c:pt>
                <c:pt idx="11900">
                  <c:v>0.13773148148148148</c:v>
                </c:pt>
                <c:pt idx="11901">
                  <c:v>0.13774305555555555</c:v>
                </c:pt>
                <c:pt idx="11902">
                  <c:v>0.13775462962962962</c:v>
                </c:pt>
                <c:pt idx="11903">
                  <c:v>0.13776620370370371</c:v>
                </c:pt>
                <c:pt idx="11904">
                  <c:v>0.13777777777777778</c:v>
                </c:pt>
                <c:pt idx="11905">
                  <c:v>0.13778935185185184</c:v>
                </c:pt>
                <c:pt idx="11906">
                  <c:v>0.13780092592592594</c:v>
                </c:pt>
                <c:pt idx="11907">
                  <c:v>0.1378125</c:v>
                </c:pt>
                <c:pt idx="11908">
                  <c:v>0.13782407407407407</c:v>
                </c:pt>
                <c:pt idx="11909">
                  <c:v>0.13783564814814814</c:v>
                </c:pt>
                <c:pt idx="11910">
                  <c:v>0.13784722222222223</c:v>
                </c:pt>
                <c:pt idx="11911">
                  <c:v>0.1378587962962963</c:v>
                </c:pt>
                <c:pt idx="11912">
                  <c:v>0.13787037037037037</c:v>
                </c:pt>
                <c:pt idx="11913">
                  <c:v>0.13788194444444443</c:v>
                </c:pt>
                <c:pt idx="11914">
                  <c:v>0.13789351851851853</c:v>
                </c:pt>
                <c:pt idx="11915">
                  <c:v>0.13790509259259259</c:v>
                </c:pt>
                <c:pt idx="11916">
                  <c:v>0.13791666666666666</c:v>
                </c:pt>
                <c:pt idx="11917">
                  <c:v>0.13792824074074075</c:v>
                </c:pt>
                <c:pt idx="11918">
                  <c:v>0.13793981481481482</c:v>
                </c:pt>
                <c:pt idx="11919">
                  <c:v>0.13795138888888889</c:v>
                </c:pt>
                <c:pt idx="11920">
                  <c:v>0.13796296296296295</c:v>
                </c:pt>
                <c:pt idx="11921">
                  <c:v>0.13797453703703705</c:v>
                </c:pt>
                <c:pt idx="11922">
                  <c:v>0.13798611111111111</c:v>
                </c:pt>
                <c:pt idx="11923">
                  <c:v>0.13799768518518518</c:v>
                </c:pt>
                <c:pt idx="11924">
                  <c:v>0.13800925925925925</c:v>
                </c:pt>
                <c:pt idx="11925">
                  <c:v>0.13802083333333334</c:v>
                </c:pt>
                <c:pt idx="11926">
                  <c:v>0.13803240740740741</c:v>
                </c:pt>
                <c:pt idx="11927">
                  <c:v>0.13804398148148148</c:v>
                </c:pt>
                <c:pt idx="11928">
                  <c:v>0.13805555555555554</c:v>
                </c:pt>
                <c:pt idx="11929">
                  <c:v>0.13806712962962964</c:v>
                </c:pt>
                <c:pt idx="11930">
                  <c:v>0.1380787037037037</c:v>
                </c:pt>
                <c:pt idx="11931">
                  <c:v>0.13809027777777777</c:v>
                </c:pt>
                <c:pt idx="11932">
                  <c:v>0.13810185185185186</c:v>
                </c:pt>
                <c:pt idx="11933">
                  <c:v>0.13811342592592593</c:v>
                </c:pt>
                <c:pt idx="11934">
                  <c:v>0.138125</c:v>
                </c:pt>
                <c:pt idx="11935">
                  <c:v>0.13813657407407406</c:v>
                </c:pt>
                <c:pt idx="11936">
                  <c:v>0.13814814814814816</c:v>
                </c:pt>
                <c:pt idx="11937">
                  <c:v>0.13815972222222223</c:v>
                </c:pt>
                <c:pt idx="11938">
                  <c:v>0.13817129629629629</c:v>
                </c:pt>
                <c:pt idx="11939">
                  <c:v>0.13818287037037036</c:v>
                </c:pt>
                <c:pt idx="11940">
                  <c:v>0.13819444444444445</c:v>
                </c:pt>
                <c:pt idx="11941">
                  <c:v>0.13820601851851852</c:v>
                </c:pt>
                <c:pt idx="11942">
                  <c:v>0.13821759259259259</c:v>
                </c:pt>
                <c:pt idx="11943">
                  <c:v>0.13822916666666665</c:v>
                </c:pt>
                <c:pt idx="11944">
                  <c:v>0.13824074074074075</c:v>
                </c:pt>
                <c:pt idx="11945">
                  <c:v>0.13825231481481481</c:v>
                </c:pt>
                <c:pt idx="11946">
                  <c:v>0.13826388888888888</c:v>
                </c:pt>
                <c:pt idx="11947">
                  <c:v>0.13827546296296298</c:v>
                </c:pt>
                <c:pt idx="11948">
                  <c:v>0.13828703703703704</c:v>
                </c:pt>
                <c:pt idx="11949">
                  <c:v>0.13829861111111111</c:v>
                </c:pt>
                <c:pt idx="11950">
                  <c:v>0.13831018518518517</c:v>
                </c:pt>
                <c:pt idx="11951">
                  <c:v>0.13832175925925927</c:v>
                </c:pt>
                <c:pt idx="11952">
                  <c:v>0.13833333333333334</c:v>
                </c:pt>
                <c:pt idx="11953">
                  <c:v>0.1383449074074074</c:v>
                </c:pt>
                <c:pt idx="11954">
                  <c:v>0.13835648148148147</c:v>
                </c:pt>
                <c:pt idx="11955">
                  <c:v>0.13836805555555556</c:v>
                </c:pt>
                <c:pt idx="11956">
                  <c:v>0.13837962962962963</c:v>
                </c:pt>
                <c:pt idx="11957">
                  <c:v>0.1383912037037037</c:v>
                </c:pt>
                <c:pt idx="11958">
                  <c:v>0.13840277777777779</c:v>
                </c:pt>
                <c:pt idx="11959">
                  <c:v>0.13841435185185186</c:v>
                </c:pt>
                <c:pt idx="11960">
                  <c:v>0.13842592592592592</c:v>
                </c:pt>
                <c:pt idx="11961">
                  <c:v>0.13843749999999999</c:v>
                </c:pt>
                <c:pt idx="11962">
                  <c:v>0.13844907407407409</c:v>
                </c:pt>
                <c:pt idx="11963">
                  <c:v>0.13846064814814815</c:v>
                </c:pt>
                <c:pt idx="11964">
                  <c:v>0.13847222222222222</c:v>
                </c:pt>
                <c:pt idx="11965">
                  <c:v>0.13848379629629629</c:v>
                </c:pt>
                <c:pt idx="11966">
                  <c:v>0.13849537037037038</c:v>
                </c:pt>
                <c:pt idx="11967">
                  <c:v>0.13850694444444445</c:v>
                </c:pt>
                <c:pt idx="11968">
                  <c:v>0.13851851851851851</c:v>
                </c:pt>
                <c:pt idx="11969">
                  <c:v>0.13853009259259258</c:v>
                </c:pt>
                <c:pt idx="11970">
                  <c:v>0.13854166666666667</c:v>
                </c:pt>
                <c:pt idx="11971">
                  <c:v>0.13855324074074074</c:v>
                </c:pt>
                <c:pt idx="11972">
                  <c:v>0.13856481481481481</c:v>
                </c:pt>
                <c:pt idx="11973">
                  <c:v>0.1385763888888889</c:v>
                </c:pt>
                <c:pt idx="11974">
                  <c:v>0.13858796296296297</c:v>
                </c:pt>
                <c:pt idx="11975">
                  <c:v>0.13859953703703703</c:v>
                </c:pt>
                <c:pt idx="11976">
                  <c:v>0.1386111111111111</c:v>
                </c:pt>
                <c:pt idx="11977">
                  <c:v>0.1386226851851852</c:v>
                </c:pt>
                <c:pt idx="11978">
                  <c:v>0.13863425925925926</c:v>
                </c:pt>
                <c:pt idx="11979">
                  <c:v>0.13864583333333333</c:v>
                </c:pt>
                <c:pt idx="11980">
                  <c:v>0.1386574074074074</c:v>
                </c:pt>
                <c:pt idx="11981">
                  <c:v>0.13866898148148149</c:v>
                </c:pt>
                <c:pt idx="11982">
                  <c:v>0.13868055555555556</c:v>
                </c:pt>
                <c:pt idx="11983">
                  <c:v>0.13869212962962962</c:v>
                </c:pt>
                <c:pt idx="11984">
                  <c:v>0.13870370370370369</c:v>
                </c:pt>
                <c:pt idx="11985">
                  <c:v>0.13871527777777778</c:v>
                </c:pt>
                <c:pt idx="11986">
                  <c:v>0.13872685185185185</c:v>
                </c:pt>
                <c:pt idx="11987">
                  <c:v>0.13873842592592592</c:v>
                </c:pt>
                <c:pt idx="11988">
                  <c:v>0.13875000000000001</c:v>
                </c:pt>
                <c:pt idx="11989">
                  <c:v>0.13876157407407408</c:v>
                </c:pt>
                <c:pt idx="11990">
                  <c:v>0.13877314814814815</c:v>
                </c:pt>
                <c:pt idx="11991">
                  <c:v>0.13878472222222221</c:v>
                </c:pt>
                <c:pt idx="11992">
                  <c:v>0.13879629629629631</c:v>
                </c:pt>
                <c:pt idx="11993">
                  <c:v>0.13880787037037037</c:v>
                </c:pt>
                <c:pt idx="11994">
                  <c:v>0.13881944444444444</c:v>
                </c:pt>
                <c:pt idx="11995">
                  <c:v>0.13883101851851851</c:v>
                </c:pt>
                <c:pt idx="11996">
                  <c:v>0.1388425925925926</c:v>
                </c:pt>
                <c:pt idx="11997">
                  <c:v>0.13885416666666667</c:v>
                </c:pt>
                <c:pt idx="11998">
                  <c:v>0.13886574074074073</c:v>
                </c:pt>
                <c:pt idx="11999">
                  <c:v>0.13887731481481483</c:v>
                </c:pt>
                <c:pt idx="12000">
                  <c:v>0.1388888888888889</c:v>
                </c:pt>
                <c:pt idx="12001">
                  <c:v>0.13890046296296296</c:v>
                </c:pt>
                <c:pt idx="12002">
                  <c:v>0.13891203703703703</c:v>
                </c:pt>
                <c:pt idx="12003">
                  <c:v>0.13892361111111112</c:v>
                </c:pt>
                <c:pt idx="12004">
                  <c:v>0.13893518518518519</c:v>
                </c:pt>
                <c:pt idx="12005">
                  <c:v>0.13894675925925926</c:v>
                </c:pt>
                <c:pt idx="12006">
                  <c:v>0.13895833333333332</c:v>
                </c:pt>
                <c:pt idx="12007">
                  <c:v>0.13896990740740742</c:v>
                </c:pt>
                <c:pt idx="12008">
                  <c:v>0.13898148148148148</c:v>
                </c:pt>
                <c:pt idx="12009">
                  <c:v>0.13899305555555555</c:v>
                </c:pt>
                <c:pt idx="12010">
                  <c:v>0.13900462962962962</c:v>
                </c:pt>
                <c:pt idx="12011">
                  <c:v>0.13901620370370371</c:v>
                </c:pt>
                <c:pt idx="12012">
                  <c:v>0.13902777777777778</c:v>
                </c:pt>
                <c:pt idx="12013">
                  <c:v>0.13903935185185184</c:v>
                </c:pt>
                <c:pt idx="12014">
                  <c:v>0.13905092592592594</c:v>
                </c:pt>
                <c:pt idx="12015">
                  <c:v>0.13906250000000001</c:v>
                </c:pt>
                <c:pt idx="12016">
                  <c:v>0.13907407407407407</c:v>
                </c:pt>
                <c:pt idx="12017">
                  <c:v>0.13908564814814814</c:v>
                </c:pt>
                <c:pt idx="12018">
                  <c:v>0.13909722222222223</c:v>
                </c:pt>
                <c:pt idx="12019">
                  <c:v>0.1391087962962963</c:v>
                </c:pt>
                <c:pt idx="12020">
                  <c:v>0.13912037037037037</c:v>
                </c:pt>
                <c:pt idx="12021">
                  <c:v>0.13913194444444443</c:v>
                </c:pt>
                <c:pt idx="12022">
                  <c:v>0.13914351851851853</c:v>
                </c:pt>
                <c:pt idx="12023">
                  <c:v>0.13915509259259259</c:v>
                </c:pt>
                <c:pt idx="12024">
                  <c:v>0.13916666666666666</c:v>
                </c:pt>
                <c:pt idx="12025">
                  <c:v>0.13917824074074073</c:v>
                </c:pt>
                <c:pt idx="12026">
                  <c:v>0.13918981481481482</c:v>
                </c:pt>
                <c:pt idx="12027">
                  <c:v>0.13920138888888889</c:v>
                </c:pt>
                <c:pt idx="12028">
                  <c:v>0.13921296296296296</c:v>
                </c:pt>
                <c:pt idx="12029">
                  <c:v>0.13922453703703705</c:v>
                </c:pt>
                <c:pt idx="12030">
                  <c:v>0.13923611111111112</c:v>
                </c:pt>
                <c:pt idx="12031">
                  <c:v>0.13924768518518518</c:v>
                </c:pt>
                <c:pt idx="12032">
                  <c:v>0.13925925925925925</c:v>
                </c:pt>
                <c:pt idx="12033">
                  <c:v>0.13927083333333334</c:v>
                </c:pt>
                <c:pt idx="12034">
                  <c:v>0.13928240740740741</c:v>
                </c:pt>
                <c:pt idx="12035">
                  <c:v>0.13929398148148148</c:v>
                </c:pt>
                <c:pt idx="12036">
                  <c:v>0.13930555555555554</c:v>
                </c:pt>
                <c:pt idx="12037">
                  <c:v>0.13931712962962964</c:v>
                </c:pt>
                <c:pt idx="12038">
                  <c:v>0.1393287037037037</c:v>
                </c:pt>
                <c:pt idx="12039">
                  <c:v>0.13934027777777777</c:v>
                </c:pt>
                <c:pt idx="12040">
                  <c:v>0.13935185185185187</c:v>
                </c:pt>
                <c:pt idx="12041">
                  <c:v>0.13936342592592593</c:v>
                </c:pt>
                <c:pt idx="12042">
                  <c:v>0.139375</c:v>
                </c:pt>
                <c:pt idx="12043">
                  <c:v>0.13938657407407407</c:v>
                </c:pt>
                <c:pt idx="12044">
                  <c:v>0.13939814814814816</c:v>
                </c:pt>
                <c:pt idx="12045">
                  <c:v>0.13940972222222223</c:v>
                </c:pt>
                <c:pt idx="12046">
                  <c:v>0.13942129629629629</c:v>
                </c:pt>
                <c:pt idx="12047">
                  <c:v>0.13943287037037036</c:v>
                </c:pt>
                <c:pt idx="12048">
                  <c:v>0.13944444444444445</c:v>
                </c:pt>
                <c:pt idx="12049">
                  <c:v>0.13945601851851852</c:v>
                </c:pt>
                <c:pt idx="12050">
                  <c:v>0.13946759259259259</c:v>
                </c:pt>
                <c:pt idx="12051">
                  <c:v>0.13947916666666665</c:v>
                </c:pt>
                <c:pt idx="12052">
                  <c:v>0.13949074074074075</c:v>
                </c:pt>
                <c:pt idx="12053">
                  <c:v>0.13950231481481482</c:v>
                </c:pt>
                <c:pt idx="12054">
                  <c:v>0.13951388888888888</c:v>
                </c:pt>
                <c:pt idx="12055">
                  <c:v>0.13952546296296298</c:v>
                </c:pt>
                <c:pt idx="12056">
                  <c:v>0.13953703703703704</c:v>
                </c:pt>
                <c:pt idx="12057">
                  <c:v>0.13954861111111111</c:v>
                </c:pt>
                <c:pt idx="12058">
                  <c:v>0.13956018518518518</c:v>
                </c:pt>
                <c:pt idx="12059">
                  <c:v>0.13957175925925927</c:v>
                </c:pt>
                <c:pt idx="12060">
                  <c:v>0.13958333333333334</c:v>
                </c:pt>
                <c:pt idx="12061">
                  <c:v>0.1395949074074074</c:v>
                </c:pt>
                <c:pt idx="12062">
                  <c:v>0.13960648148148147</c:v>
                </c:pt>
                <c:pt idx="12063">
                  <c:v>0.13961805555555556</c:v>
                </c:pt>
                <c:pt idx="12064">
                  <c:v>0.13962962962962963</c:v>
                </c:pt>
                <c:pt idx="12065">
                  <c:v>0.1396412037037037</c:v>
                </c:pt>
                <c:pt idx="12066">
                  <c:v>0.13965277777777776</c:v>
                </c:pt>
                <c:pt idx="12067">
                  <c:v>0.13966435185185186</c:v>
                </c:pt>
                <c:pt idx="12068">
                  <c:v>0.13967592592592593</c:v>
                </c:pt>
                <c:pt idx="12069">
                  <c:v>0.13968749999999999</c:v>
                </c:pt>
                <c:pt idx="12070">
                  <c:v>0.13969907407407409</c:v>
                </c:pt>
                <c:pt idx="12071">
                  <c:v>0.13971064814814815</c:v>
                </c:pt>
                <c:pt idx="12072">
                  <c:v>0.13972222222222222</c:v>
                </c:pt>
                <c:pt idx="12073">
                  <c:v>0.13973379629629629</c:v>
                </c:pt>
                <c:pt idx="12074">
                  <c:v>0.13974537037037038</c:v>
                </c:pt>
                <c:pt idx="12075">
                  <c:v>0.13975694444444445</c:v>
                </c:pt>
                <c:pt idx="12076">
                  <c:v>0.13976851851851851</c:v>
                </c:pt>
                <c:pt idx="12077">
                  <c:v>0.13978009259259258</c:v>
                </c:pt>
                <c:pt idx="12078">
                  <c:v>0.13979166666666668</c:v>
                </c:pt>
                <c:pt idx="12079">
                  <c:v>0.13980324074074074</c:v>
                </c:pt>
                <c:pt idx="12080">
                  <c:v>0.13981481481481481</c:v>
                </c:pt>
                <c:pt idx="12081">
                  <c:v>0.13982638888888888</c:v>
                </c:pt>
                <c:pt idx="12082">
                  <c:v>0.13983796296296297</c:v>
                </c:pt>
                <c:pt idx="12083">
                  <c:v>0.13984953703703704</c:v>
                </c:pt>
                <c:pt idx="12084">
                  <c:v>0.1398611111111111</c:v>
                </c:pt>
                <c:pt idx="12085">
                  <c:v>0.1398726851851852</c:v>
                </c:pt>
                <c:pt idx="12086">
                  <c:v>0.13988425925925926</c:v>
                </c:pt>
                <c:pt idx="12087">
                  <c:v>0.13989583333333333</c:v>
                </c:pt>
                <c:pt idx="12088">
                  <c:v>0.1399074074074074</c:v>
                </c:pt>
                <c:pt idx="12089">
                  <c:v>0.13991898148148149</c:v>
                </c:pt>
                <c:pt idx="12090">
                  <c:v>0.13993055555555556</c:v>
                </c:pt>
                <c:pt idx="12091">
                  <c:v>0.13994212962962962</c:v>
                </c:pt>
                <c:pt idx="12092">
                  <c:v>0.13995370370370369</c:v>
                </c:pt>
                <c:pt idx="12093">
                  <c:v>0.13996527777777779</c:v>
                </c:pt>
                <c:pt idx="12094">
                  <c:v>0.13997685185185185</c:v>
                </c:pt>
                <c:pt idx="12095">
                  <c:v>0.13998842592592592</c:v>
                </c:pt>
                <c:pt idx="12096">
                  <c:v>0.14000000000000001</c:v>
                </c:pt>
                <c:pt idx="12097">
                  <c:v>0.14001157407407408</c:v>
                </c:pt>
                <c:pt idx="12098">
                  <c:v>0.14002314814814815</c:v>
                </c:pt>
                <c:pt idx="12099">
                  <c:v>0.14003472222222221</c:v>
                </c:pt>
                <c:pt idx="12100">
                  <c:v>0.14004629629629631</c:v>
                </c:pt>
                <c:pt idx="12101">
                  <c:v>0.14005787037037037</c:v>
                </c:pt>
                <c:pt idx="12102">
                  <c:v>0.14006944444444444</c:v>
                </c:pt>
                <c:pt idx="12103">
                  <c:v>0.14008101851851851</c:v>
                </c:pt>
                <c:pt idx="12104">
                  <c:v>0.1400925925925926</c:v>
                </c:pt>
                <c:pt idx="12105">
                  <c:v>0.14010416666666667</c:v>
                </c:pt>
                <c:pt idx="12106">
                  <c:v>0.14011574074074074</c:v>
                </c:pt>
                <c:pt idx="12107">
                  <c:v>0.1401273148148148</c:v>
                </c:pt>
                <c:pt idx="12108">
                  <c:v>0.1401388888888889</c:v>
                </c:pt>
                <c:pt idx="12109">
                  <c:v>0.14015046296296296</c:v>
                </c:pt>
                <c:pt idx="12110">
                  <c:v>0.14016203703703703</c:v>
                </c:pt>
                <c:pt idx="12111">
                  <c:v>0.14017361111111112</c:v>
                </c:pt>
                <c:pt idx="12112">
                  <c:v>0.14018518518518519</c:v>
                </c:pt>
                <c:pt idx="12113">
                  <c:v>0.14019675925925926</c:v>
                </c:pt>
                <c:pt idx="12114">
                  <c:v>0.14020833333333332</c:v>
                </c:pt>
                <c:pt idx="12115">
                  <c:v>0.14021990740740742</c:v>
                </c:pt>
                <c:pt idx="12116">
                  <c:v>0.14023148148148148</c:v>
                </c:pt>
                <c:pt idx="12117">
                  <c:v>0.14024305555555555</c:v>
                </c:pt>
                <c:pt idx="12118">
                  <c:v>0.14025462962962962</c:v>
                </c:pt>
                <c:pt idx="12119">
                  <c:v>0.14026620370370371</c:v>
                </c:pt>
                <c:pt idx="12120">
                  <c:v>0.14027777777777778</c:v>
                </c:pt>
                <c:pt idx="12121">
                  <c:v>0.14028935185185185</c:v>
                </c:pt>
                <c:pt idx="12122">
                  <c:v>0.14030092592592591</c:v>
                </c:pt>
                <c:pt idx="12123">
                  <c:v>0.14031250000000001</c:v>
                </c:pt>
                <c:pt idx="12124">
                  <c:v>0.14032407407407407</c:v>
                </c:pt>
                <c:pt idx="12125">
                  <c:v>0.14033564814814814</c:v>
                </c:pt>
                <c:pt idx="12126">
                  <c:v>0.14034722222222223</c:v>
                </c:pt>
                <c:pt idx="12127">
                  <c:v>0.1403587962962963</c:v>
                </c:pt>
                <c:pt idx="12128">
                  <c:v>0.14037037037037037</c:v>
                </c:pt>
                <c:pt idx="12129">
                  <c:v>0.14038194444444443</c:v>
                </c:pt>
                <c:pt idx="12130">
                  <c:v>0.14039351851851853</c:v>
                </c:pt>
                <c:pt idx="12131">
                  <c:v>0.1404050925925926</c:v>
                </c:pt>
                <c:pt idx="12132">
                  <c:v>0.14041666666666666</c:v>
                </c:pt>
                <c:pt idx="12133">
                  <c:v>0.14042824074074073</c:v>
                </c:pt>
                <c:pt idx="12134">
                  <c:v>0.14043981481481482</c:v>
                </c:pt>
                <c:pt idx="12135">
                  <c:v>0.14045138888888889</c:v>
                </c:pt>
                <c:pt idx="12136">
                  <c:v>0.14046296296296296</c:v>
                </c:pt>
                <c:pt idx="12137">
                  <c:v>0.14047453703703705</c:v>
                </c:pt>
                <c:pt idx="12138">
                  <c:v>0.14048611111111112</c:v>
                </c:pt>
                <c:pt idx="12139">
                  <c:v>0.14049768518518518</c:v>
                </c:pt>
                <c:pt idx="12140">
                  <c:v>0.14050925925925925</c:v>
                </c:pt>
                <c:pt idx="12141">
                  <c:v>0.14052083333333334</c:v>
                </c:pt>
                <c:pt idx="12142">
                  <c:v>0.14053240740740741</c:v>
                </c:pt>
                <c:pt idx="12143">
                  <c:v>0.14054398148148148</c:v>
                </c:pt>
                <c:pt idx="12144">
                  <c:v>0.14055555555555554</c:v>
                </c:pt>
                <c:pt idx="12145">
                  <c:v>0.14056712962962964</c:v>
                </c:pt>
                <c:pt idx="12146">
                  <c:v>0.14057870370370371</c:v>
                </c:pt>
                <c:pt idx="12147">
                  <c:v>0.14059027777777777</c:v>
                </c:pt>
                <c:pt idx="12148">
                  <c:v>0.14060185185185184</c:v>
                </c:pt>
                <c:pt idx="12149">
                  <c:v>0.14061342592592593</c:v>
                </c:pt>
                <c:pt idx="12150">
                  <c:v>0.140625</c:v>
                </c:pt>
                <c:pt idx="12151">
                  <c:v>0.14063657407407407</c:v>
                </c:pt>
                <c:pt idx="12152">
                  <c:v>0.14064814814814816</c:v>
                </c:pt>
                <c:pt idx="12153">
                  <c:v>0.14065972222222223</c:v>
                </c:pt>
                <c:pt idx="12154">
                  <c:v>0.14067129629629629</c:v>
                </c:pt>
                <c:pt idx="12155">
                  <c:v>0.14068287037037036</c:v>
                </c:pt>
                <c:pt idx="12156">
                  <c:v>0.14069444444444446</c:v>
                </c:pt>
                <c:pt idx="12157">
                  <c:v>0.14070601851851852</c:v>
                </c:pt>
                <c:pt idx="12158">
                  <c:v>0.14071759259259259</c:v>
                </c:pt>
                <c:pt idx="12159">
                  <c:v>0.14072916666666666</c:v>
                </c:pt>
                <c:pt idx="12160">
                  <c:v>0.14074074074074075</c:v>
                </c:pt>
                <c:pt idx="12161">
                  <c:v>0.14075231481481482</c:v>
                </c:pt>
                <c:pt idx="12162">
                  <c:v>0.14076388888888888</c:v>
                </c:pt>
                <c:pt idx="12163">
                  <c:v>0.14077546296296295</c:v>
                </c:pt>
                <c:pt idx="12164">
                  <c:v>0.14078703703703704</c:v>
                </c:pt>
                <c:pt idx="12165">
                  <c:v>0.14079861111111111</c:v>
                </c:pt>
                <c:pt idx="12166">
                  <c:v>0.14081018518518518</c:v>
                </c:pt>
                <c:pt idx="12167">
                  <c:v>0.14082175925925927</c:v>
                </c:pt>
                <c:pt idx="12168">
                  <c:v>0.14083333333333334</c:v>
                </c:pt>
                <c:pt idx="12169">
                  <c:v>0.1408449074074074</c:v>
                </c:pt>
                <c:pt idx="12170">
                  <c:v>0.14085648148148147</c:v>
                </c:pt>
                <c:pt idx="12171">
                  <c:v>0.14086805555555557</c:v>
                </c:pt>
                <c:pt idx="12172">
                  <c:v>0.14087962962962963</c:v>
                </c:pt>
                <c:pt idx="12173">
                  <c:v>0.1408912037037037</c:v>
                </c:pt>
                <c:pt idx="12174">
                  <c:v>0.14090277777777777</c:v>
                </c:pt>
                <c:pt idx="12175">
                  <c:v>0.14091435185185186</c:v>
                </c:pt>
                <c:pt idx="12176">
                  <c:v>0.14092592592592593</c:v>
                </c:pt>
                <c:pt idx="12177">
                  <c:v>0.14093749999999999</c:v>
                </c:pt>
                <c:pt idx="12178">
                  <c:v>0.14094907407407409</c:v>
                </c:pt>
                <c:pt idx="12179">
                  <c:v>0.14096064814814815</c:v>
                </c:pt>
                <c:pt idx="12180">
                  <c:v>0.14097222222222222</c:v>
                </c:pt>
                <c:pt idx="12181">
                  <c:v>0.14098379629629629</c:v>
                </c:pt>
                <c:pt idx="12182">
                  <c:v>0.14099537037037038</c:v>
                </c:pt>
                <c:pt idx="12183">
                  <c:v>0.14100694444444445</c:v>
                </c:pt>
                <c:pt idx="12184">
                  <c:v>0.14101851851851852</c:v>
                </c:pt>
                <c:pt idx="12185">
                  <c:v>0.14103009259259258</c:v>
                </c:pt>
                <c:pt idx="12186">
                  <c:v>0.14104166666666668</c:v>
                </c:pt>
                <c:pt idx="12187">
                  <c:v>0.14105324074074074</c:v>
                </c:pt>
                <c:pt idx="12188">
                  <c:v>0.14106481481481481</c:v>
                </c:pt>
                <c:pt idx="12189">
                  <c:v>0.14107638888888888</c:v>
                </c:pt>
                <c:pt idx="12190">
                  <c:v>0.14108796296296297</c:v>
                </c:pt>
                <c:pt idx="12191">
                  <c:v>0.14109953703703704</c:v>
                </c:pt>
                <c:pt idx="12192">
                  <c:v>0.1411111111111111</c:v>
                </c:pt>
                <c:pt idx="12193">
                  <c:v>0.1411226851851852</c:v>
                </c:pt>
                <c:pt idx="12194">
                  <c:v>0.14113425925925926</c:v>
                </c:pt>
                <c:pt idx="12195">
                  <c:v>0.14114583333333333</c:v>
                </c:pt>
                <c:pt idx="12196">
                  <c:v>0.1411574074074074</c:v>
                </c:pt>
                <c:pt idx="12197">
                  <c:v>0.14116898148148149</c:v>
                </c:pt>
                <c:pt idx="12198">
                  <c:v>0.14118055555555556</c:v>
                </c:pt>
                <c:pt idx="12199">
                  <c:v>0.14119212962962963</c:v>
                </c:pt>
                <c:pt idx="12200">
                  <c:v>0.14120370370370369</c:v>
                </c:pt>
                <c:pt idx="12201">
                  <c:v>0.14121527777777779</c:v>
                </c:pt>
                <c:pt idx="12202">
                  <c:v>0.14122685185185185</c:v>
                </c:pt>
                <c:pt idx="12203">
                  <c:v>0.14123842592592592</c:v>
                </c:pt>
                <c:pt idx="12204">
                  <c:v>0.14124999999999999</c:v>
                </c:pt>
                <c:pt idx="12205">
                  <c:v>0.14126157407407408</c:v>
                </c:pt>
                <c:pt idx="12206">
                  <c:v>0.14127314814814815</c:v>
                </c:pt>
                <c:pt idx="12207">
                  <c:v>0.14128472222222221</c:v>
                </c:pt>
                <c:pt idx="12208">
                  <c:v>0.14129629629629631</c:v>
                </c:pt>
                <c:pt idx="12209">
                  <c:v>0.14130787037037038</c:v>
                </c:pt>
                <c:pt idx="12210">
                  <c:v>0.14131944444444444</c:v>
                </c:pt>
                <c:pt idx="12211">
                  <c:v>0.14133101851851851</c:v>
                </c:pt>
                <c:pt idx="12212">
                  <c:v>0.1413425925925926</c:v>
                </c:pt>
                <c:pt idx="12213">
                  <c:v>0.14135416666666667</c:v>
                </c:pt>
                <c:pt idx="12214">
                  <c:v>0.14136574074074074</c:v>
                </c:pt>
                <c:pt idx="12215">
                  <c:v>0.1413773148148148</c:v>
                </c:pt>
                <c:pt idx="12216">
                  <c:v>0.1413888888888889</c:v>
                </c:pt>
                <c:pt idx="12217">
                  <c:v>0.14140046296296296</c:v>
                </c:pt>
                <c:pt idx="12218">
                  <c:v>0.14141203703703703</c:v>
                </c:pt>
                <c:pt idx="12219">
                  <c:v>0.14142361111111112</c:v>
                </c:pt>
                <c:pt idx="12220">
                  <c:v>0.14143518518518519</c:v>
                </c:pt>
                <c:pt idx="12221">
                  <c:v>0.14144675925925926</c:v>
                </c:pt>
                <c:pt idx="12222">
                  <c:v>0.14145833333333332</c:v>
                </c:pt>
                <c:pt idx="12223">
                  <c:v>0.14146990740740742</c:v>
                </c:pt>
                <c:pt idx="12224">
                  <c:v>0.14148148148148149</c:v>
                </c:pt>
                <c:pt idx="12225">
                  <c:v>0.14149305555555555</c:v>
                </c:pt>
                <c:pt idx="12226">
                  <c:v>0.14150462962962962</c:v>
                </c:pt>
                <c:pt idx="12227">
                  <c:v>0.14151620370370371</c:v>
                </c:pt>
                <c:pt idx="12228">
                  <c:v>0.14152777777777778</c:v>
                </c:pt>
                <c:pt idx="12229">
                  <c:v>0.14153935185185185</c:v>
                </c:pt>
                <c:pt idx="12230">
                  <c:v>0.14155092592592591</c:v>
                </c:pt>
                <c:pt idx="12231">
                  <c:v>0.14156250000000001</c:v>
                </c:pt>
                <c:pt idx="12232">
                  <c:v>0.14157407407407407</c:v>
                </c:pt>
                <c:pt idx="12233">
                  <c:v>0.14158564814814814</c:v>
                </c:pt>
                <c:pt idx="12234">
                  <c:v>0.14159722222222224</c:v>
                </c:pt>
                <c:pt idx="12235">
                  <c:v>0.1416087962962963</c:v>
                </c:pt>
                <c:pt idx="12236">
                  <c:v>0.14162037037037037</c:v>
                </c:pt>
                <c:pt idx="12237">
                  <c:v>0.14163194444444444</c:v>
                </c:pt>
                <c:pt idx="12238">
                  <c:v>0.14164351851851853</c:v>
                </c:pt>
                <c:pt idx="12239">
                  <c:v>0.1416550925925926</c:v>
                </c:pt>
                <c:pt idx="12240">
                  <c:v>0.14166666666666666</c:v>
                </c:pt>
                <c:pt idx="12241">
                  <c:v>0.14167824074074073</c:v>
                </c:pt>
                <c:pt idx="12242">
                  <c:v>0.14168981481481482</c:v>
                </c:pt>
                <c:pt idx="12243">
                  <c:v>0.14170138888888889</c:v>
                </c:pt>
                <c:pt idx="12244">
                  <c:v>0.14171296296296296</c:v>
                </c:pt>
                <c:pt idx="12245">
                  <c:v>0.14172453703703702</c:v>
                </c:pt>
                <c:pt idx="12246">
                  <c:v>0.14173611111111112</c:v>
                </c:pt>
                <c:pt idx="12247">
                  <c:v>0.14174768518518518</c:v>
                </c:pt>
                <c:pt idx="12248">
                  <c:v>0.14175925925925925</c:v>
                </c:pt>
                <c:pt idx="12249">
                  <c:v>0.14177083333333335</c:v>
                </c:pt>
                <c:pt idx="12250">
                  <c:v>0.14178240740740741</c:v>
                </c:pt>
                <c:pt idx="12251">
                  <c:v>0.14179398148148148</c:v>
                </c:pt>
                <c:pt idx="12252">
                  <c:v>0.14180555555555555</c:v>
                </c:pt>
                <c:pt idx="12253">
                  <c:v>0.14181712962962964</c:v>
                </c:pt>
                <c:pt idx="12254">
                  <c:v>0.14182870370370371</c:v>
                </c:pt>
                <c:pt idx="12255">
                  <c:v>0.14184027777777777</c:v>
                </c:pt>
                <c:pt idx="12256">
                  <c:v>0.14185185185185184</c:v>
                </c:pt>
                <c:pt idx="12257">
                  <c:v>0.14186342592592593</c:v>
                </c:pt>
                <c:pt idx="12258">
                  <c:v>0.141875</c:v>
                </c:pt>
                <c:pt idx="12259">
                  <c:v>0.14188657407407407</c:v>
                </c:pt>
                <c:pt idx="12260">
                  <c:v>0.14189814814814813</c:v>
                </c:pt>
                <c:pt idx="12261">
                  <c:v>0.14190972222222223</c:v>
                </c:pt>
                <c:pt idx="12262">
                  <c:v>0.1419212962962963</c:v>
                </c:pt>
                <c:pt idx="12263">
                  <c:v>0.14193287037037036</c:v>
                </c:pt>
                <c:pt idx="12264">
                  <c:v>0.14194444444444446</c:v>
                </c:pt>
                <c:pt idx="12265">
                  <c:v>0.14195601851851852</c:v>
                </c:pt>
                <c:pt idx="12266">
                  <c:v>0.14196759259259259</c:v>
                </c:pt>
                <c:pt idx="12267">
                  <c:v>0.14197916666666666</c:v>
                </c:pt>
                <c:pt idx="12268">
                  <c:v>0.14199074074074075</c:v>
                </c:pt>
                <c:pt idx="12269">
                  <c:v>0.14200231481481482</c:v>
                </c:pt>
                <c:pt idx="12270">
                  <c:v>0.14201388888888888</c:v>
                </c:pt>
                <c:pt idx="12271">
                  <c:v>0.14202546296296295</c:v>
                </c:pt>
                <c:pt idx="12272">
                  <c:v>0.14203703703703704</c:v>
                </c:pt>
                <c:pt idx="12273">
                  <c:v>0.14204861111111111</c:v>
                </c:pt>
                <c:pt idx="12274">
                  <c:v>0.14206018518518518</c:v>
                </c:pt>
                <c:pt idx="12275">
                  <c:v>0.14207175925925927</c:v>
                </c:pt>
                <c:pt idx="12276">
                  <c:v>0.14208333333333334</c:v>
                </c:pt>
                <c:pt idx="12277">
                  <c:v>0.14209490740740741</c:v>
                </c:pt>
                <c:pt idx="12278">
                  <c:v>0.14210648148148147</c:v>
                </c:pt>
                <c:pt idx="12279">
                  <c:v>0.14211805555555557</c:v>
                </c:pt>
                <c:pt idx="12280">
                  <c:v>0.14212962962962963</c:v>
                </c:pt>
                <c:pt idx="12281">
                  <c:v>0.1421412037037037</c:v>
                </c:pt>
                <c:pt idx="12282">
                  <c:v>0.14215277777777777</c:v>
                </c:pt>
                <c:pt idx="12283">
                  <c:v>0.14216435185185186</c:v>
                </c:pt>
                <c:pt idx="12284">
                  <c:v>0.14217592592592593</c:v>
                </c:pt>
                <c:pt idx="12285">
                  <c:v>0.14218749999999999</c:v>
                </c:pt>
                <c:pt idx="12286">
                  <c:v>0.14219907407407406</c:v>
                </c:pt>
                <c:pt idx="12287">
                  <c:v>0.14221064814814816</c:v>
                </c:pt>
                <c:pt idx="12288">
                  <c:v>0.14222222222222222</c:v>
                </c:pt>
                <c:pt idx="12289">
                  <c:v>0.14223379629629629</c:v>
                </c:pt>
                <c:pt idx="12290">
                  <c:v>0.14224537037037038</c:v>
                </c:pt>
                <c:pt idx="12291">
                  <c:v>0.14225694444444445</c:v>
                </c:pt>
                <c:pt idx="12292">
                  <c:v>0.14226851851851852</c:v>
                </c:pt>
                <c:pt idx="12293">
                  <c:v>0.14228009259259258</c:v>
                </c:pt>
                <c:pt idx="12294">
                  <c:v>0.14229166666666668</c:v>
                </c:pt>
                <c:pt idx="12295">
                  <c:v>0.14230324074074074</c:v>
                </c:pt>
                <c:pt idx="12296">
                  <c:v>0.14231481481481481</c:v>
                </c:pt>
                <c:pt idx="12297">
                  <c:v>0.14232638888888888</c:v>
                </c:pt>
                <c:pt idx="12298">
                  <c:v>0.14233796296296297</c:v>
                </c:pt>
                <c:pt idx="12299">
                  <c:v>0.14234953703703704</c:v>
                </c:pt>
                <c:pt idx="12300">
                  <c:v>0.1423611111111111</c:v>
                </c:pt>
                <c:pt idx="12301">
                  <c:v>0.14237268518518517</c:v>
                </c:pt>
                <c:pt idx="12302">
                  <c:v>0.14238425925925927</c:v>
                </c:pt>
                <c:pt idx="12303">
                  <c:v>0.14239583333333333</c:v>
                </c:pt>
                <c:pt idx="12304">
                  <c:v>0.1424074074074074</c:v>
                </c:pt>
                <c:pt idx="12305">
                  <c:v>0.14241898148148149</c:v>
                </c:pt>
                <c:pt idx="12306">
                  <c:v>0.14243055555555556</c:v>
                </c:pt>
                <c:pt idx="12307">
                  <c:v>0.14244212962962963</c:v>
                </c:pt>
                <c:pt idx="12308">
                  <c:v>0.14245370370370369</c:v>
                </c:pt>
                <c:pt idx="12309">
                  <c:v>0.14246527777777779</c:v>
                </c:pt>
                <c:pt idx="12310">
                  <c:v>0.14247685185185185</c:v>
                </c:pt>
                <c:pt idx="12311">
                  <c:v>0.14248842592592592</c:v>
                </c:pt>
                <c:pt idx="12312">
                  <c:v>0.14249999999999999</c:v>
                </c:pt>
                <c:pt idx="12313">
                  <c:v>0.14251157407407408</c:v>
                </c:pt>
                <c:pt idx="12314">
                  <c:v>0.14252314814814815</c:v>
                </c:pt>
                <c:pt idx="12315">
                  <c:v>0.14253472222222222</c:v>
                </c:pt>
                <c:pt idx="12316">
                  <c:v>0.14254629629629631</c:v>
                </c:pt>
                <c:pt idx="12317">
                  <c:v>0.14255787037037038</c:v>
                </c:pt>
                <c:pt idx="12318">
                  <c:v>0.14256944444444444</c:v>
                </c:pt>
                <c:pt idx="12319">
                  <c:v>0.14258101851851851</c:v>
                </c:pt>
                <c:pt idx="12320">
                  <c:v>0.1425925925925926</c:v>
                </c:pt>
                <c:pt idx="12321">
                  <c:v>0.14260416666666667</c:v>
                </c:pt>
                <c:pt idx="12322">
                  <c:v>0.14261574074074074</c:v>
                </c:pt>
                <c:pt idx="12323">
                  <c:v>0.1426273148148148</c:v>
                </c:pt>
                <c:pt idx="12324">
                  <c:v>0.1426388888888889</c:v>
                </c:pt>
                <c:pt idx="12325">
                  <c:v>0.14265046296296297</c:v>
                </c:pt>
                <c:pt idx="12326">
                  <c:v>0.14266203703703703</c:v>
                </c:pt>
                <c:pt idx="12327">
                  <c:v>0.1426736111111111</c:v>
                </c:pt>
                <c:pt idx="12328">
                  <c:v>0.14268518518518519</c:v>
                </c:pt>
                <c:pt idx="12329">
                  <c:v>0.14269675925925926</c:v>
                </c:pt>
                <c:pt idx="12330">
                  <c:v>0.14270833333333333</c:v>
                </c:pt>
                <c:pt idx="12331">
                  <c:v>0.14271990740740742</c:v>
                </c:pt>
                <c:pt idx="12332">
                  <c:v>0.14273148148148149</c:v>
                </c:pt>
                <c:pt idx="12333">
                  <c:v>0.14274305555555555</c:v>
                </c:pt>
                <c:pt idx="12334">
                  <c:v>0.14275462962962962</c:v>
                </c:pt>
                <c:pt idx="12335">
                  <c:v>0.14276620370370371</c:v>
                </c:pt>
                <c:pt idx="12336">
                  <c:v>0.14277777777777778</c:v>
                </c:pt>
                <c:pt idx="12337">
                  <c:v>0.14278935185185185</c:v>
                </c:pt>
                <c:pt idx="12338">
                  <c:v>0.14280092592592591</c:v>
                </c:pt>
                <c:pt idx="12339">
                  <c:v>0.14281250000000001</c:v>
                </c:pt>
                <c:pt idx="12340">
                  <c:v>0.14282407407407408</c:v>
                </c:pt>
                <c:pt idx="12341">
                  <c:v>0.14283564814814814</c:v>
                </c:pt>
                <c:pt idx="12342">
                  <c:v>0.14284722222222221</c:v>
                </c:pt>
                <c:pt idx="12343">
                  <c:v>0.1428587962962963</c:v>
                </c:pt>
                <c:pt idx="12344">
                  <c:v>0.14287037037037037</c:v>
                </c:pt>
                <c:pt idx="12345">
                  <c:v>0.14288194444444444</c:v>
                </c:pt>
                <c:pt idx="12346">
                  <c:v>0.14289351851851853</c:v>
                </c:pt>
                <c:pt idx="12347">
                  <c:v>0.1429050925925926</c:v>
                </c:pt>
                <c:pt idx="12348">
                  <c:v>0.14291666666666666</c:v>
                </c:pt>
                <c:pt idx="12349">
                  <c:v>0.14292824074074073</c:v>
                </c:pt>
                <c:pt idx="12350">
                  <c:v>0.14293981481481483</c:v>
                </c:pt>
                <c:pt idx="12351">
                  <c:v>0.14295138888888889</c:v>
                </c:pt>
                <c:pt idx="12352">
                  <c:v>0.14296296296296296</c:v>
                </c:pt>
                <c:pt idx="12353">
                  <c:v>0.14297453703703702</c:v>
                </c:pt>
                <c:pt idx="12354">
                  <c:v>0.14298611111111112</c:v>
                </c:pt>
                <c:pt idx="12355">
                  <c:v>0.14299768518518519</c:v>
                </c:pt>
                <c:pt idx="12356">
                  <c:v>0.14300925925925925</c:v>
                </c:pt>
                <c:pt idx="12357">
                  <c:v>0.14302083333333335</c:v>
                </c:pt>
                <c:pt idx="12358">
                  <c:v>0.14303240740740741</c:v>
                </c:pt>
                <c:pt idx="12359">
                  <c:v>0.14304398148148148</c:v>
                </c:pt>
                <c:pt idx="12360">
                  <c:v>0.14305555555555555</c:v>
                </c:pt>
                <c:pt idx="12361">
                  <c:v>0.14306712962962964</c:v>
                </c:pt>
                <c:pt idx="12362">
                  <c:v>0.14307870370370371</c:v>
                </c:pt>
                <c:pt idx="12363">
                  <c:v>0.14309027777777777</c:v>
                </c:pt>
                <c:pt idx="12364">
                  <c:v>0.14310185185185184</c:v>
                </c:pt>
                <c:pt idx="12365">
                  <c:v>0.14311342592592594</c:v>
                </c:pt>
                <c:pt idx="12366">
                  <c:v>0.143125</c:v>
                </c:pt>
                <c:pt idx="12367">
                  <c:v>0.14313657407407407</c:v>
                </c:pt>
                <c:pt idx="12368">
                  <c:v>0.14314814814814814</c:v>
                </c:pt>
                <c:pt idx="12369">
                  <c:v>0.14315972222222223</c:v>
                </c:pt>
                <c:pt idx="12370">
                  <c:v>0.1431712962962963</c:v>
                </c:pt>
                <c:pt idx="12371">
                  <c:v>0.14318287037037036</c:v>
                </c:pt>
                <c:pt idx="12372">
                  <c:v>0.14319444444444446</c:v>
                </c:pt>
                <c:pt idx="12373">
                  <c:v>0.14320601851851852</c:v>
                </c:pt>
                <c:pt idx="12374">
                  <c:v>0.14321759259259259</c:v>
                </c:pt>
                <c:pt idx="12375">
                  <c:v>0.14322916666666666</c:v>
                </c:pt>
                <c:pt idx="12376">
                  <c:v>0.14324074074074075</c:v>
                </c:pt>
                <c:pt idx="12377">
                  <c:v>0.14325231481481482</c:v>
                </c:pt>
                <c:pt idx="12378">
                  <c:v>0.14326388888888889</c:v>
                </c:pt>
                <c:pt idx="12379">
                  <c:v>0.14327546296296295</c:v>
                </c:pt>
                <c:pt idx="12380">
                  <c:v>0.14328703703703705</c:v>
                </c:pt>
                <c:pt idx="12381">
                  <c:v>0.14329861111111111</c:v>
                </c:pt>
                <c:pt idx="12382">
                  <c:v>0.14331018518518518</c:v>
                </c:pt>
                <c:pt idx="12383">
                  <c:v>0.14332175925925925</c:v>
                </c:pt>
                <c:pt idx="12384">
                  <c:v>0.14333333333333334</c:v>
                </c:pt>
                <c:pt idx="12385">
                  <c:v>0.14334490740740741</c:v>
                </c:pt>
                <c:pt idx="12386">
                  <c:v>0.14335648148148147</c:v>
                </c:pt>
                <c:pt idx="12387">
                  <c:v>0.14336805555555557</c:v>
                </c:pt>
                <c:pt idx="12388">
                  <c:v>0.14337962962962963</c:v>
                </c:pt>
                <c:pt idx="12389">
                  <c:v>0.1433912037037037</c:v>
                </c:pt>
                <c:pt idx="12390">
                  <c:v>0.14340277777777777</c:v>
                </c:pt>
                <c:pt idx="12391">
                  <c:v>0.14341435185185186</c:v>
                </c:pt>
                <c:pt idx="12392">
                  <c:v>0.14342592592592593</c:v>
                </c:pt>
                <c:pt idx="12393">
                  <c:v>0.1434375</c:v>
                </c:pt>
                <c:pt idx="12394">
                  <c:v>0.14344907407407406</c:v>
                </c:pt>
                <c:pt idx="12395">
                  <c:v>0.14346064814814816</c:v>
                </c:pt>
                <c:pt idx="12396">
                  <c:v>0.14347222222222222</c:v>
                </c:pt>
                <c:pt idx="12397">
                  <c:v>0.14348379629629629</c:v>
                </c:pt>
                <c:pt idx="12398">
                  <c:v>0.14349537037037038</c:v>
                </c:pt>
                <c:pt idx="12399">
                  <c:v>0.14350694444444445</c:v>
                </c:pt>
                <c:pt idx="12400">
                  <c:v>0.14351851851851852</c:v>
                </c:pt>
                <c:pt idx="12401">
                  <c:v>0.14353009259259258</c:v>
                </c:pt>
                <c:pt idx="12402">
                  <c:v>0.14354166666666668</c:v>
                </c:pt>
                <c:pt idx="12403">
                  <c:v>0.14355324074074075</c:v>
                </c:pt>
                <c:pt idx="12404">
                  <c:v>0.14356481481481481</c:v>
                </c:pt>
                <c:pt idx="12405">
                  <c:v>0.14357638888888888</c:v>
                </c:pt>
                <c:pt idx="12406">
                  <c:v>0.14358796296296297</c:v>
                </c:pt>
                <c:pt idx="12407">
                  <c:v>0.14359953703703704</c:v>
                </c:pt>
                <c:pt idx="12408">
                  <c:v>0.14361111111111111</c:v>
                </c:pt>
                <c:pt idx="12409">
                  <c:v>0.14362268518518517</c:v>
                </c:pt>
                <c:pt idx="12410">
                  <c:v>0.14363425925925927</c:v>
                </c:pt>
                <c:pt idx="12411">
                  <c:v>0.14364583333333333</c:v>
                </c:pt>
                <c:pt idx="12412">
                  <c:v>0.1436574074074074</c:v>
                </c:pt>
                <c:pt idx="12413">
                  <c:v>0.14366898148148149</c:v>
                </c:pt>
                <c:pt idx="12414">
                  <c:v>0.14368055555555556</c:v>
                </c:pt>
                <c:pt idx="12415">
                  <c:v>0.14369212962962963</c:v>
                </c:pt>
                <c:pt idx="12416">
                  <c:v>0.14370370370370369</c:v>
                </c:pt>
                <c:pt idx="12417">
                  <c:v>0.14371527777777779</c:v>
                </c:pt>
                <c:pt idx="12418">
                  <c:v>0.14372685185185186</c:v>
                </c:pt>
                <c:pt idx="12419">
                  <c:v>0.14373842592592592</c:v>
                </c:pt>
                <c:pt idx="12420">
                  <c:v>0.14374999999999999</c:v>
                </c:pt>
                <c:pt idx="12421">
                  <c:v>0.14376157407407408</c:v>
                </c:pt>
                <c:pt idx="12422">
                  <c:v>0.14377314814814815</c:v>
                </c:pt>
                <c:pt idx="12423">
                  <c:v>0.14378472222222222</c:v>
                </c:pt>
                <c:pt idx="12424">
                  <c:v>0.14379629629629628</c:v>
                </c:pt>
                <c:pt idx="12425">
                  <c:v>0.14380787037037038</c:v>
                </c:pt>
                <c:pt idx="12426">
                  <c:v>0.14381944444444444</c:v>
                </c:pt>
                <c:pt idx="12427">
                  <c:v>0.14383101851851851</c:v>
                </c:pt>
                <c:pt idx="12428">
                  <c:v>0.14384259259259261</c:v>
                </c:pt>
                <c:pt idx="12429">
                  <c:v>0.14385416666666667</c:v>
                </c:pt>
                <c:pt idx="12430">
                  <c:v>0.14386574074074074</c:v>
                </c:pt>
                <c:pt idx="12431">
                  <c:v>0.14387731481481481</c:v>
                </c:pt>
                <c:pt idx="12432">
                  <c:v>0.1438888888888889</c:v>
                </c:pt>
                <c:pt idx="12433">
                  <c:v>0.14390046296296297</c:v>
                </c:pt>
                <c:pt idx="12434">
                  <c:v>0.14391203703703703</c:v>
                </c:pt>
                <c:pt idx="12435">
                  <c:v>0.1439236111111111</c:v>
                </c:pt>
                <c:pt idx="12436">
                  <c:v>0.14393518518518519</c:v>
                </c:pt>
                <c:pt idx="12437">
                  <c:v>0.14394675925925926</c:v>
                </c:pt>
                <c:pt idx="12438">
                  <c:v>0.14395833333333333</c:v>
                </c:pt>
                <c:pt idx="12439">
                  <c:v>0.14396990740740739</c:v>
                </c:pt>
                <c:pt idx="12440">
                  <c:v>0.14398148148148149</c:v>
                </c:pt>
                <c:pt idx="12441">
                  <c:v>0.14399305555555555</c:v>
                </c:pt>
                <c:pt idx="12442">
                  <c:v>0.14400462962962962</c:v>
                </c:pt>
                <c:pt idx="12443">
                  <c:v>0.14401620370370372</c:v>
                </c:pt>
                <c:pt idx="12444">
                  <c:v>0.14402777777777778</c:v>
                </c:pt>
                <c:pt idx="12445">
                  <c:v>0.14403935185185185</c:v>
                </c:pt>
                <c:pt idx="12446">
                  <c:v>0.14405092592592592</c:v>
                </c:pt>
                <c:pt idx="12447">
                  <c:v>0.14406250000000001</c:v>
                </c:pt>
                <c:pt idx="12448">
                  <c:v>0.14407407407407408</c:v>
                </c:pt>
                <c:pt idx="12449">
                  <c:v>0.14408564814814814</c:v>
                </c:pt>
                <c:pt idx="12450">
                  <c:v>0.14409722222222221</c:v>
                </c:pt>
                <c:pt idx="12451">
                  <c:v>0.1441087962962963</c:v>
                </c:pt>
                <c:pt idx="12452">
                  <c:v>0.14412037037037037</c:v>
                </c:pt>
                <c:pt idx="12453">
                  <c:v>0.14413194444444444</c:v>
                </c:pt>
                <c:pt idx="12454">
                  <c:v>0.14414351851851853</c:v>
                </c:pt>
                <c:pt idx="12455">
                  <c:v>0.1441550925925926</c:v>
                </c:pt>
                <c:pt idx="12456">
                  <c:v>0.14416666666666667</c:v>
                </c:pt>
                <c:pt idx="12457">
                  <c:v>0.14417824074074073</c:v>
                </c:pt>
                <c:pt idx="12458">
                  <c:v>0.14418981481481483</c:v>
                </c:pt>
                <c:pt idx="12459">
                  <c:v>0.14420138888888889</c:v>
                </c:pt>
                <c:pt idx="12460">
                  <c:v>0.14421296296296296</c:v>
                </c:pt>
                <c:pt idx="12461">
                  <c:v>0.14422453703703703</c:v>
                </c:pt>
                <c:pt idx="12462">
                  <c:v>0.14423611111111112</c:v>
                </c:pt>
                <c:pt idx="12463">
                  <c:v>0.14424768518518519</c:v>
                </c:pt>
                <c:pt idx="12464">
                  <c:v>0.14425925925925925</c:v>
                </c:pt>
                <c:pt idx="12465">
                  <c:v>0.14427083333333332</c:v>
                </c:pt>
                <c:pt idx="12466">
                  <c:v>0.14428240740740741</c:v>
                </c:pt>
                <c:pt idx="12467">
                  <c:v>0.14429398148148148</c:v>
                </c:pt>
                <c:pt idx="12468">
                  <c:v>0.14430555555555555</c:v>
                </c:pt>
                <c:pt idx="12469">
                  <c:v>0.14431712962962964</c:v>
                </c:pt>
                <c:pt idx="12470">
                  <c:v>0.14432870370370371</c:v>
                </c:pt>
                <c:pt idx="12471">
                  <c:v>0.14434027777777778</c:v>
                </c:pt>
                <c:pt idx="12472">
                  <c:v>0.14435185185185184</c:v>
                </c:pt>
                <c:pt idx="12473">
                  <c:v>0.14436342592592594</c:v>
                </c:pt>
                <c:pt idx="12474">
                  <c:v>0.144375</c:v>
                </c:pt>
                <c:pt idx="12475">
                  <c:v>0.14438657407407407</c:v>
                </c:pt>
                <c:pt idx="12476">
                  <c:v>0.14439814814814814</c:v>
                </c:pt>
                <c:pt idx="12477">
                  <c:v>0.14440972222222223</c:v>
                </c:pt>
                <c:pt idx="12478">
                  <c:v>0.1444212962962963</c:v>
                </c:pt>
                <c:pt idx="12479">
                  <c:v>0.14443287037037036</c:v>
                </c:pt>
                <c:pt idx="12480">
                  <c:v>0.14444444444444443</c:v>
                </c:pt>
                <c:pt idx="12481">
                  <c:v>0.14445601851851853</c:v>
                </c:pt>
                <c:pt idx="12482">
                  <c:v>0.14446759259259259</c:v>
                </c:pt>
                <c:pt idx="12483">
                  <c:v>0.14447916666666666</c:v>
                </c:pt>
                <c:pt idx="12484">
                  <c:v>0.14449074074074075</c:v>
                </c:pt>
                <c:pt idx="12485">
                  <c:v>0.14450231481481482</c:v>
                </c:pt>
                <c:pt idx="12486">
                  <c:v>0.14451388888888889</c:v>
                </c:pt>
                <c:pt idx="12487">
                  <c:v>0.14452546296296295</c:v>
                </c:pt>
                <c:pt idx="12488">
                  <c:v>0.14453703703703705</c:v>
                </c:pt>
                <c:pt idx="12489">
                  <c:v>0.14454861111111111</c:v>
                </c:pt>
                <c:pt idx="12490">
                  <c:v>0.14456018518518518</c:v>
                </c:pt>
                <c:pt idx="12491">
                  <c:v>0.14457175925925925</c:v>
                </c:pt>
                <c:pt idx="12492">
                  <c:v>0.14458333333333334</c:v>
                </c:pt>
                <c:pt idx="12493">
                  <c:v>0.14459490740740741</c:v>
                </c:pt>
                <c:pt idx="12494">
                  <c:v>0.14460648148148147</c:v>
                </c:pt>
                <c:pt idx="12495">
                  <c:v>0.14461805555555557</c:v>
                </c:pt>
                <c:pt idx="12496">
                  <c:v>0.14462962962962964</c:v>
                </c:pt>
                <c:pt idx="12497">
                  <c:v>0.1446412037037037</c:v>
                </c:pt>
                <c:pt idx="12498">
                  <c:v>0.14465277777777777</c:v>
                </c:pt>
                <c:pt idx="12499">
                  <c:v>0.14466435185185186</c:v>
                </c:pt>
                <c:pt idx="12500">
                  <c:v>0.14467592592592593</c:v>
                </c:pt>
                <c:pt idx="12501">
                  <c:v>0.1446875</c:v>
                </c:pt>
                <c:pt idx="12502">
                  <c:v>0.14469907407407406</c:v>
                </c:pt>
                <c:pt idx="12503">
                  <c:v>0.14471064814814816</c:v>
                </c:pt>
                <c:pt idx="12504">
                  <c:v>0.14472222222222222</c:v>
                </c:pt>
                <c:pt idx="12505">
                  <c:v>0.14473379629629629</c:v>
                </c:pt>
                <c:pt idx="12506">
                  <c:v>0.14474537037037036</c:v>
                </c:pt>
                <c:pt idx="12507">
                  <c:v>0.14475694444444445</c:v>
                </c:pt>
                <c:pt idx="12508">
                  <c:v>0.14476851851851852</c:v>
                </c:pt>
                <c:pt idx="12509">
                  <c:v>0.14478009259259259</c:v>
                </c:pt>
                <c:pt idx="12510">
                  <c:v>0.14479166666666668</c:v>
                </c:pt>
                <c:pt idx="12511">
                  <c:v>0.14480324074074075</c:v>
                </c:pt>
                <c:pt idx="12512">
                  <c:v>0.14481481481481481</c:v>
                </c:pt>
                <c:pt idx="12513">
                  <c:v>0.14482638888888888</c:v>
                </c:pt>
                <c:pt idx="12514">
                  <c:v>0.14483796296296297</c:v>
                </c:pt>
                <c:pt idx="12515">
                  <c:v>0.14484953703703704</c:v>
                </c:pt>
                <c:pt idx="12516">
                  <c:v>0.14486111111111111</c:v>
                </c:pt>
                <c:pt idx="12517">
                  <c:v>0.14487268518518517</c:v>
                </c:pt>
                <c:pt idx="12518">
                  <c:v>0.14488425925925927</c:v>
                </c:pt>
                <c:pt idx="12519">
                  <c:v>0.14489583333333333</c:v>
                </c:pt>
                <c:pt idx="12520">
                  <c:v>0.1449074074074074</c:v>
                </c:pt>
                <c:pt idx="12521">
                  <c:v>0.14491898148148147</c:v>
                </c:pt>
                <c:pt idx="12522">
                  <c:v>0.14493055555555556</c:v>
                </c:pt>
                <c:pt idx="12523">
                  <c:v>0.14494212962962963</c:v>
                </c:pt>
                <c:pt idx="12524">
                  <c:v>0.1449537037037037</c:v>
                </c:pt>
                <c:pt idx="12525">
                  <c:v>0.14496527777777779</c:v>
                </c:pt>
                <c:pt idx="12526">
                  <c:v>0.14497685185185186</c:v>
                </c:pt>
                <c:pt idx="12527">
                  <c:v>0.14498842592592592</c:v>
                </c:pt>
                <c:pt idx="12528">
                  <c:v>0.14499999999999999</c:v>
                </c:pt>
                <c:pt idx="12529">
                  <c:v>0.14501157407407408</c:v>
                </c:pt>
                <c:pt idx="12530">
                  <c:v>0.14502314814814815</c:v>
                </c:pt>
                <c:pt idx="12531">
                  <c:v>0.14503472222222222</c:v>
                </c:pt>
                <c:pt idx="12532">
                  <c:v>0.14504629629629628</c:v>
                </c:pt>
                <c:pt idx="12533">
                  <c:v>0.14505787037037038</c:v>
                </c:pt>
                <c:pt idx="12534">
                  <c:v>0.14506944444444445</c:v>
                </c:pt>
                <c:pt idx="12535">
                  <c:v>0.14508101851851851</c:v>
                </c:pt>
                <c:pt idx="12536">
                  <c:v>0.14509259259259261</c:v>
                </c:pt>
                <c:pt idx="12537">
                  <c:v>0.14510416666666667</c:v>
                </c:pt>
                <c:pt idx="12538">
                  <c:v>0.14511574074074074</c:v>
                </c:pt>
                <c:pt idx="12539">
                  <c:v>0.14512731481481481</c:v>
                </c:pt>
                <c:pt idx="12540">
                  <c:v>0.1451388888888889</c:v>
                </c:pt>
                <c:pt idx="12541">
                  <c:v>0.14515046296296297</c:v>
                </c:pt>
                <c:pt idx="12542">
                  <c:v>0.14516203703703703</c:v>
                </c:pt>
                <c:pt idx="12543">
                  <c:v>0.1451736111111111</c:v>
                </c:pt>
                <c:pt idx="12544">
                  <c:v>0.14518518518518519</c:v>
                </c:pt>
                <c:pt idx="12545">
                  <c:v>0.14519675925925926</c:v>
                </c:pt>
                <c:pt idx="12546">
                  <c:v>0.14520833333333333</c:v>
                </c:pt>
                <c:pt idx="12547">
                  <c:v>0.14521990740740739</c:v>
                </c:pt>
                <c:pt idx="12548">
                  <c:v>0.14523148148148149</c:v>
                </c:pt>
                <c:pt idx="12549">
                  <c:v>0.14524305555555556</c:v>
                </c:pt>
                <c:pt idx="12550">
                  <c:v>0.14525462962962962</c:v>
                </c:pt>
                <c:pt idx="12551">
                  <c:v>0.14526620370370372</c:v>
                </c:pt>
                <c:pt idx="12552">
                  <c:v>0.14527777777777778</c:v>
                </c:pt>
                <c:pt idx="12553">
                  <c:v>0.14528935185185185</c:v>
                </c:pt>
                <c:pt idx="12554">
                  <c:v>0.14530092592592592</c:v>
                </c:pt>
                <c:pt idx="12555">
                  <c:v>0.14531250000000001</c:v>
                </c:pt>
                <c:pt idx="12556">
                  <c:v>0.14532407407407408</c:v>
                </c:pt>
                <c:pt idx="12557">
                  <c:v>0.14533564814814814</c:v>
                </c:pt>
                <c:pt idx="12558">
                  <c:v>0.14534722222222221</c:v>
                </c:pt>
                <c:pt idx="12559">
                  <c:v>0.14535879629629631</c:v>
                </c:pt>
                <c:pt idx="12560">
                  <c:v>0.14537037037037037</c:v>
                </c:pt>
                <c:pt idx="12561">
                  <c:v>0.14538194444444444</c:v>
                </c:pt>
                <c:pt idx="12562">
                  <c:v>0.14539351851851851</c:v>
                </c:pt>
                <c:pt idx="12563">
                  <c:v>0.1454050925925926</c:v>
                </c:pt>
                <c:pt idx="12564">
                  <c:v>0.14541666666666667</c:v>
                </c:pt>
                <c:pt idx="12565">
                  <c:v>0.14542824074074073</c:v>
                </c:pt>
                <c:pt idx="12566">
                  <c:v>0.14543981481481483</c:v>
                </c:pt>
                <c:pt idx="12567">
                  <c:v>0.14545138888888889</c:v>
                </c:pt>
                <c:pt idx="12568">
                  <c:v>0.14546296296296296</c:v>
                </c:pt>
                <c:pt idx="12569">
                  <c:v>0.14547453703703703</c:v>
                </c:pt>
                <c:pt idx="12570">
                  <c:v>0.14548611111111112</c:v>
                </c:pt>
                <c:pt idx="12571">
                  <c:v>0.14549768518518519</c:v>
                </c:pt>
                <c:pt idx="12572">
                  <c:v>0.14550925925925925</c:v>
                </c:pt>
                <c:pt idx="12573">
                  <c:v>0.14552083333333332</c:v>
                </c:pt>
                <c:pt idx="12574">
                  <c:v>0.14553240740740742</c:v>
                </c:pt>
                <c:pt idx="12575">
                  <c:v>0.14554398148148148</c:v>
                </c:pt>
                <c:pt idx="12576">
                  <c:v>0.14555555555555555</c:v>
                </c:pt>
                <c:pt idx="12577">
                  <c:v>0.14556712962962962</c:v>
                </c:pt>
                <c:pt idx="12578">
                  <c:v>0.14557870370370371</c:v>
                </c:pt>
                <c:pt idx="12579">
                  <c:v>0.14559027777777778</c:v>
                </c:pt>
                <c:pt idx="12580">
                  <c:v>0.14560185185185184</c:v>
                </c:pt>
                <c:pt idx="12581">
                  <c:v>0.14561342592592594</c:v>
                </c:pt>
                <c:pt idx="12582">
                  <c:v>0.145625</c:v>
                </c:pt>
                <c:pt idx="12583">
                  <c:v>0.14563657407407407</c:v>
                </c:pt>
                <c:pt idx="12584">
                  <c:v>0.14564814814814814</c:v>
                </c:pt>
                <c:pt idx="12585">
                  <c:v>0.14565972222222223</c:v>
                </c:pt>
                <c:pt idx="12586">
                  <c:v>0.1456712962962963</c:v>
                </c:pt>
                <c:pt idx="12587">
                  <c:v>0.14568287037037037</c:v>
                </c:pt>
                <c:pt idx="12588">
                  <c:v>0.14569444444444443</c:v>
                </c:pt>
                <c:pt idx="12589">
                  <c:v>0.14570601851851853</c:v>
                </c:pt>
                <c:pt idx="12590">
                  <c:v>0.14571759259259259</c:v>
                </c:pt>
                <c:pt idx="12591">
                  <c:v>0.14572916666666666</c:v>
                </c:pt>
                <c:pt idx="12592">
                  <c:v>0.14574074074074075</c:v>
                </c:pt>
                <c:pt idx="12593">
                  <c:v>0.14575231481481482</c:v>
                </c:pt>
                <c:pt idx="12594">
                  <c:v>0.14576388888888889</c:v>
                </c:pt>
                <c:pt idx="12595">
                  <c:v>0.14577546296296295</c:v>
                </c:pt>
                <c:pt idx="12596">
                  <c:v>0.14578703703703705</c:v>
                </c:pt>
                <c:pt idx="12597">
                  <c:v>0.14579861111111111</c:v>
                </c:pt>
                <c:pt idx="12598">
                  <c:v>0.14581018518518518</c:v>
                </c:pt>
                <c:pt idx="12599">
                  <c:v>0.14582175925925925</c:v>
                </c:pt>
                <c:pt idx="12600">
                  <c:v>0.14583333333333334</c:v>
                </c:pt>
                <c:pt idx="12601">
                  <c:v>0.14584490740740741</c:v>
                </c:pt>
                <c:pt idx="12602">
                  <c:v>0.14585648148148148</c:v>
                </c:pt>
                <c:pt idx="12603">
                  <c:v>0.14586805555555554</c:v>
                </c:pt>
                <c:pt idx="12604">
                  <c:v>0.14587962962962964</c:v>
                </c:pt>
                <c:pt idx="12605">
                  <c:v>0.1458912037037037</c:v>
                </c:pt>
                <c:pt idx="12606">
                  <c:v>0.14590277777777777</c:v>
                </c:pt>
                <c:pt idx="12607">
                  <c:v>0.14591435185185186</c:v>
                </c:pt>
                <c:pt idx="12608">
                  <c:v>0.14592592592592593</c:v>
                </c:pt>
                <c:pt idx="12609">
                  <c:v>0.1459375</c:v>
                </c:pt>
                <c:pt idx="12610">
                  <c:v>0.14594907407407406</c:v>
                </c:pt>
                <c:pt idx="12611">
                  <c:v>0.14596064814814816</c:v>
                </c:pt>
                <c:pt idx="12612">
                  <c:v>0.14597222222222223</c:v>
                </c:pt>
                <c:pt idx="12613">
                  <c:v>0.14598379629629629</c:v>
                </c:pt>
                <c:pt idx="12614">
                  <c:v>0.14599537037037036</c:v>
                </c:pt>
                <c:pt idx="12615">
                  <c:v>0.14600694444444445</c:v>
                </c:pt>
                <c:pt idx="12616">
                  <c:v>0.14601851851851852</c:v>
                </c:pt>
                <c:pt idx="12617">
                  <c:v>0.14603009259259259</c:v>
                </c:pt>
                <c:pt idx="12618">
                  <c:v>0.14604166666666665</c:v>
                </c:pt>
                <c:pt idx="12619">
                  <c:v>0.14605324074074075</c:v>
                </c:pt>
                <c:pt idx="12620">
                  <c:v>0.14606481481481481</c:v>
                </c:pt>
                <c:pt idx="12621">
                  <c:v>0.14607638888888888</c:v>
                </c:pt>
                <c:pt idx="12622">
                  <c:v>0.14608796296296298</c:v>
                </c:pt>
                <c:pt idx="12623">
                  <c:v>0.14609953703703704</c:v>
                </c:pt>
                <c:pt idx="12624">
                  <c:v>0.14611111111111111</c:v>
                </c:pt>
                <c:pt idx="12625">
                  <c:v>0.14612268518518517</c:v>
                </c:pt>
                <c:pt idx="12626">
                  <c:v>0.14613425925925927</c:v>
                </c:pt>
                <c:pt idx="12627">
                  <c:v>0.14614583333333334</c:v>
                </c:pt>
                <c:pt idx="12628">
                  <c:v>0.1461574074074074</c:v>
                </c:pt>
                <c:pt idx="12629">
                  <c:v>0.14616898148148147</c:v>
                </c:pt>
                <c:pt idx="12630">
                  <c:v>0.14618055555555556</c:v>
                </c:pt>
                <c:pt idx="12631">
                  <c:v>0.14619212962962963</c:v>
                </c:pt>
                <c:pt idx="12632">
                  <c:v>0.1462037037037037</c:v>
                </c:pt>
                <c:pt idx="12633">
                  <c:v>0.14621527777777779</c:v>
                </c:pt>
                <c:pt idx="12634">
                  <c:v>0.14622685185185186</c:v>
                </c:pt>
                <c:pt idx="12635">
                  <c:v>0.14623842592592592</c:v>
                </c:pt>
                <c:pt idx="12636">
                  <c:v>0.14624999999999999</c:v>
                </c:pt>
                <c:pt idx="12637">
                  <c:v>0.14626157407407409</c:v>
                </c:pt>
                <c:pt idx="12638">
                  <c:v>0.14627314814814815</c:v>
                </c:pt>
                <c:pt idx="12639">
                  <c:v>0.14628472222222222</c:v>
                </c:pt>
                <c:pt idx="12640">
                  <c:v>0.14629629629629629</c:v>
                </c:pt>
                <c:pt idx="12641">
                  <c:v>0.14630787037037038</c:v>
                </c:pt>
                <c:pt idx="12642">
                  <c:v>0.14631944444444445</c:v>
                </c:pt>
                <c:pt idx="12643">
                  <c:v>0.14633101851851851</c:v>
                </c:pt>
                <c:pt idx="12644">
                  <c:v>0.14634259259259258</c:v>
                </c:pt>
                <c:pt idx="12645">
                  <c:v>0.14635416666666667</c:v>
                </c:pt>
                <c:pt idx="12646">
                  <c:v>0.14636574074074074</c:v>
                </c:pt>
                <c:pt idx="12647">
                  <c:v>0.14637731481481481</c:v>
                </c:pt>
                <c:pt idx="12648">
                  <c:v>0.1463888888888889</c:v>
                </c:pt>
                <c:pt idx="12649">
                  <c:v>0.14640046296296297</c:v>
                </c:pt>
                <c:pt idx="12650">
                  <c:v>0.14641203703703703</c:v>
                </c:pt>
                <c:pt idx="12651">
                  <c:v>0.1464236111111111</c:v>
                </c:pt>
                <c:pt idx="12652">
                  <c:v>0.1464351851851852</c:v>
                </c:pt>
                <c:pt idx="12653">
                  <c:v>0.14644675925925926</c:v>
                </c:pt>
                <c:pt idx="12654">
                  <c:v>0.14645833333333333</c:v>
                </c:pt>
                <c:pt idx="12655">
                  <c:v>0.1464699074074074</c:v>
                </c:pt>
                <c:pt idx="12656">
                  <c:v>0.14648148148148149</c:v>
                </c:pt>
                <c:pt idx="12657">
                  <c:v>0.14649305555555556</c:v>
                </c:pt>
                <c:pt idx="12658">
                  <c:v>0.14650462962962962</c:v>
                </c:pt>
                <c:pt idx="12659">
                  <c:v>0.14651620370370369</c:v>
                </c:pt>
                <c:pt idx="12660">
                  <c:v>0.14652777777777778</c:v>
                </c:pt>
                <c:pt idx="12661">
                  <c:v>0.14653935185185185</c:v>
                </c:pt>
                <c:pt idx="12662">
                  <c:v>0.14655092592592592</c:v>
                </c:pt>
                <c:pt idx="12663">
                  <c:v>0.14656250000000001</c:v>
                </c:pt>
                <c:pt idx="12664">
                  <c:v>0.14657407407407408</c:v>
                </c:pt>
                <c:pt idx="12665">
                  <c:v>0.14658564814814815</c:v>
                </c:pt>
                <c:pt idx="12666">
                  <c:v>0.14659722222222221</c:v>
                </c:pt>
                <c:pt idx="12667">
                  <c:v>0.14660879629629631</c:v>
                </c:pt>
                <c:pt idx="12668">
                  <c:v>0.14662037037037037</c:v>
                </c:pt>
                <c:pt idx="12669">
                  <c:v>0.14663194444444444</c:v>
                </c:pt>
                <c:pt idx="12670">
                  <c:v>0.14664351851851851</c:v>
                </c:pt>
                <c:pt idx="12671">
                  <c:v>0.1466550925925926</c:v>
                </c:pt>
                <c:pt idx="12672">
                  <c:v>0.14666666666666667</c:v>
                </c:pt>
                <c:pt idx="12673">
                  <c:v>0.14667824074074073</c:v>
                </c:pt>
                <c:pt idx="12674">
                  <c:v>0.14668981481481483</c:v>
                </c:pt>
                <c:pt idx="12675">
                  <c:v>0.1467013888888889</c:v>
                </c:pt>
                <c:pt idx="12676">
                  <c:v>0.14671296296296296</c:v>
                </c:pt>
                <c:pt idx="12677">
                  <c:v>0.14672453703703703</c:v>
                </c:pt>
                <c:pt idx="12678">
                  <c:v>0.14673611111111112</c:v>
                </c:pt>
                <c:pt idx="12679">
                  <c:v>0.14674768518518519</c:v>
                </c:pt>
                <c:pt idx="12680">
                  <c:v>0.14675925925925926</c:v>
                </c:pt>
                <c:pt idx="12681">
                  <c:v>0.14677083333333332</c:v>
                </c:pt>
                <c:pt idx="12682">
                  <c:v>0.14678240740740742</c:v>
                </c:pt>
                <c:pt idx="12683">
                  <c:v>0.14679398148148148</c:v>
                </c:pt>
                <c:pt idx="12684">
                  <c:v>0.14680555555555555</c:v>
                </c:pt>
                <c:pt idx="12685">
                  <c:v>0.14681712962962962</c:v>
                </c:pt>
                <c:pt idx="12686">
                  <c:v>0.14682870370370371</c:v>
                </c:pt>
                <c:pt idx="12687">
                  <c:v>0.14684027777777778</c:v>
                </c:pt>
                <c:pt idx="12688">
                  <c:v>0.14685185185185184</c:v>
                </c:pt>
                <c:pt idx="12689">
                  <c:v>0.14686342592592594</c:v>
                </c:pt>
                <c:pt idx="12690">
                  <c:v>0.14687500000000001</c:v>
                </c:pt>
                <c:pt idx="12691">
                  <c:v>0.14688657407407407</c:v>
                </c:pt>
                <c:pt idx="12692">
                  <c:v>0.14689814814814814</c:v>
                </c:pt>
                <c:pt idx="12693">
                  <c:v>0.14690972222222223</c:v>
                </c:pt>
                <c:pt idx="12694">
                  <c:v>0.1469212962962963</c:v>
                </c:pt>
                <c:pt idx="12695">
                  <c:v>0.14693287037037037</c:v>
                </c:pt>
                <c:pt idx="12696">
                  <c:v>0.14694444444444443</c:v>
                </c:pt>
                <c:pt idx="12697">
                  <c:v>0.14695601851851853</c:v>
                </c:pt>
                <c:pt idx="12698">
                  <c:v>0.14696759259259259</c:v>
                </c:pt>
                <c:pt idx="12699">
                  <c:v>0.14697916666666666</c:v>
                </c:pt>
                <c:pt idx="12700">
                  <c:v>0.14699074074074073</c:v>
                </c:pt>
                <c:pt idx="12701">
                  <c:v>0.14700231481481482</c:v>
                </c:pt>
                <c:pt idx="12702">
                  <c:v>0.14701388888888889</c:v>
                </c:pt>
                <c:pt idx="12703">
                  <c:v>0.14702546296296296</c:v>
                </c:pt>
                <c:pt idx="12704">
                  <c:v>0.14703703703703705</c:v>
                </c:pt>
                <c:pt idx="12705">
                  <c:v>0.14704861111111112</c:v>
                </c:pt>
                <c:pt idx="12706">
                  <c:v>0.14706018518518518</c:v>
                </c:pt>
                <c:pt idx="12707">
                  <c:v>0.14707175925925925</c:v>
                </c:pt>
                <c:pt idx="12708">
                  <c:v>0.14708333333333334</c:v>
                </c:pt>
                <c:pt idx="12709">
                  <c:v>0.14709490740740741</c:v>
                </c:pt>
                <c:pt idx="12710">
                  <c:v>0.14710648148148148</c:v>
                </c:pt>
                <c:pt idx="12711">
                  <c:v>0.14711805555555554</c:v>
                </c:pt>
                <c:pt idx="12712">
                  <c:v>0.14712962962962964</c:v>
                </c:pt>
                <c:pt idx="12713">
                  <c:v>0.1471412037037037</c:v>
                </c:pt>
                <c:pt idx="12714">
                  <c:v>0.14715277777777777</c:v>
                </c:pt>
                <c:pt idx="12715">
                  <c:v>0.14716435185185187</c:v>
                </c:pt>
                <c:pt idx="12716">
                  <c:v>0.14717592592592593</c:v>
                </c:pt>
                <c:pt idx="12717">
                  <c:v>0.1471875</c:v>
                </c:pt>
                <c:pt idx="12718">
                  <c:v>0.14719907407407407</c:v>
                </c:pt>
                <c:pt idx="12719">
                  <c:v>0.14721064814814816</c:v>
                </c:pt>
                <c:pt idx="12720">
                  <c:v>0.14722222222222223</c:v>
                </c:pt>
                <c:pt idx="12721">
                  <c:v>0.14723379629629629</c:v>
                </c:pt>
                <c:pt idx="12722">
                  <c:v>0.14724537037037036</c:v>
                </c:pt>
                <c:pt idx="12723">
                  <c:v>0.14725694444444445</c:v>
                </c:pt>
                <c:pt idx="12724">
                  <c:v>0.14726851851851852</c:v>
                </c:pt>
                <c:pt idx="12725">
                  <c:v>0.14728009259259259</c:v>
                </c:pt>
                <c:pt idx="12726">
                  <c:v>0.14729166666666665</c:v>
                </c:pt>
                <c:pt idx="12727">
                  <c:v>0.14730324074074075</c:v>
                </c:pt>
                <c:pt idx="12728">
                  <c:v>0.14731481481481482</c:v>
                </c:pt>
                <c:pt idx="12729">
                  <c:v>0.14732638888888888</c:v>
                </c:pt>
                <c:pt idx="12730">
                  <c:v>0.14733796296296298</c:v>
                </c:pt>
                <c:pt idx="12731">
                  <c:v>0.14734953703703704</c:v>
                </c:pt>
                <c:pt idx="12732">
                  <c:v>0.14736111111111111</c:v>
                </c:pt>
                <c:pt idx="12733">
                  <c:v>0.14737268518518518</c:v>
                </c:pt>
                <c:pt idx="12734">
                  <c:v>0.14738425925925927</c:v>
                </c:pt>
                <c:pt idx="12735">
                  <c:v>0.14739583333333334</c:v>
                </c:pt>
                <c:pt idx="12736">
                  <c:v>0.1474074074074074</c:v>
                </c:pt>
                <c:pt idx="12737">
                  <c:v>0.14741898148148147</c:v>
                </c:pt>
                <c:pt idx="12738">
                  <c:v>0.14743055555555556</c:v>
                </c:pt>
                <c:pt idx="12739">
                  <c:v>0.14744212962962963</c:v>
                </c:pt>
                <c:pt idx="12740">
                  <c:v>0.1474537037037037</c:v>
                </c:pt>
                <c:pt idx="12741">
                  <c:v>0.14746527777777776</c:v>
                </c:pt>
                <c:pt idx="12742">
                  <c:v>0.14747685185185186</c:v>
                </c:pt>
                <c:pt idx="12743">
                  <c:v>0.14748842592592593</c:v>
                </c:pt>
                <c:pt idx="12744">
                  <c:v>0.14749999999999999</c:v>
                </c:pt>
                <c:pt idx="12745">
                  <c:v>0.14751157407407409</c:v>
                </c:pt>
                <c:pt idx="12746">
                  <c:v>0.14752314814814815</c:v>
                </c:pt>
                <c:pt idx="12747">
                  <c:v>0.14753472222222222</c:v>
                </c:pt>
                <c:pt idx="12748">
                  <c:v>0.14754629629629629</c:v>
                </c:pt>
                <c:pt idx="12749">
                  <c:v>0.14755787037037038</c:v>
                </c:pt>
                <c:pt idx="12750">
                  <c:v>0.14756944444444445</c:v>
                </c:pt>
                <c:pt idx="12751">
                  <c:v>0.14758101851851851</c:v>
                </c:pt>
                <c:pt idx="12752">
                  <c:v>0.14759259259259258</c:v>
                </c:pt>
                <c:pt idx="12753">
                  <c:v>0.14760416666666668</c:v>
                </c:pt>
                <c:pt idx="12754">
                  <c:v>0.14761574074074074</c:v>
                </c:pt>
                <c:pt idx="12755">
                  <c:v>0.14762731481481481</c:v>
                </c:pt>
                <c:pt idx="12756">
                  <c:v>0.14763888888888888</c:v>
                </c:pt>
                <c:pt idx="12757">
                  <c:v>0.14765046296296297</c:v>
                </c:pt>
                <c:pt idx="12758">
                  <c:v>0.14766203703703704</c:v>
                </c:pt>
                <c:pt idx="12759">
                  <c:v>0.1476736111111111</c:v>
                </c:pt>
                <c:pt idx="12760">
                  <c:v>0.1476851851851852</c:v>
                </c:pt>
                <c:pt idx="12761">
                  <c:v>0.14769675925925926</c:v>
                </c:pt>
                <c:pt idx="12762">
                  <c:v>0.14770833333333333</c:v>
                </c:pt>
                <c:pt idx="12763">
                  <c:v>0.1477199074074074</c:v>
                </c:pt>
                <c:pt idx="12764">
                  <c:v>0.14773148148148149</c:v>
                </c:pt>
                <c:pt idx="12765">
                  <c:v>0.14774305555555556</c:v>
                </c:pt>
                <c:pt idx="12766">
                  <c:v>0.14775462962962962</c:v>
                </c:pt>
                <c:pt idx="12767">
                  <c:v>0.14776620370370369</c:v>
                </c:pt>
                <c:pt idx="12768">
                  <c:v>0.14777777777777779</c:v>
                </c:pt>
                <c:pt idx="12769">
                  <c:v>0.14778935185185185</c:v>
                </c:pt>
                <c:pt idx="12770">
                  <c:v>0.14780092592592592</c:v>
                </c:pt>
                <c:pt idx="12771">
                  <c:v>0.14781250000000001</c:v>
                </c:pt>
                <c:pt idx="12772">
                  <c:v>0.14782407407407408</c:v>
                </c:pt>
                <c:pt idx="12773">
                  <c:v>0.14783564814814815</c:v>
                </c:pt>
                <c:pt idx="12774">
                  <c:v>0.14784722222222221</c:v>
                </c:pt>
                <c:pt idx="12775">
                  <c:v>0.14785879629629631</c:v>
                </c:pt>
                <c:pt idx="12776">
                  <c:v>0.14787037037037037</c:v>
                </c:pt>
                <c:pt idx="12777">
                  <c:v>0.14788194444444444</c:v>
                </c:pt>
                <c:pt idx="12778">
                  <c:v>0.14789351851851851</c:v>
                </c:pt>
                <c:pt idx="12779">
                  <c:v>0.1479050925925926</c:v>
                </c:pt>
                <c:pt idx="12780">
                  <c:v>0.14791666666666667</c:v>
                </c:pt>
                <c:pt idx="12781">
                  <c:v>0.14792824074074074</c:v>
                </c:pt>
                <c:pt idx="12782">
                  <c:v>0.1479398148148148</c:v>
                </c:pt>
                <c:pt idx="12783">
                  <c:v>0.1479513888888889</c:v>
                </c:pt>
                <c:pt idx="12784">
                  <c:v>0.14796296296296296</c:v>
                </c:pt>
                <c:pt idx="12785">
                  <c:v>0.14797453703703703</c:v>
                </c:pt>
                <c:pt idx="12786">
                  <c:v>0.14798611111111112</c:v>
                </c:pt>
                <c:pt idx="12787">
                  <c:v>0.14799768518518519</c:v>
                </c:pt>
                <c:pt idx="12788">
                  <c:v>0.14800925925925926</c:v>
                </c:pt>
                <c:pt idx="12789">
                  <c:v>0.14802083333333332</c:v>
                </c:pt>
                <c:pt idx="12790">
                  <c:v>0.14803240740740742</c:v>
                </c:pt>
                <c:pt idx="12791">
                  <c:v>0.14804398148148148</c:v>
                </c:pt>
                <c:pt idx="12792">
                  <c:v>0.14805555555555555</c:v>
                </c:pt>
                <c:pt idx="12793">
                  <c:v>0.14806712962962962</c:v>
                </c:pt>
                <c:pt idx="12794">
                  <c:v>0.14807870370370371</c:v>
                </c:pt>
                <c:pt idx="12795">
                  <c:v>0.14809027777777778</c:v>
                </c:pt>
                <c:pt idx="12796">
                  <c:v>0.14810185185185185</c:v>
                </c:pt>
                <c:pt idx="12797">
                  <c:v>0.14811342592592591</c:v>
                </c:pt>
                <c:pt idx="12798">
                  <c:v>0.14812500000000001</c:v>
                </c:pt>
                <c:pt idx="12799">
                  <c:v>0.14813657407407407</c:v>
                </c:pt>
                <c:pt idx="12800">
                  <c:v>0.14814814814814814</c:v>
                </c:pt>
                <c:pt idx="12801">
                  <c:v>0.14815972222222223</c:v>
                </c:pt>
                <c:pt idx="12802">
                  <c:v>0.1481712962962963</c:v>
                </c:pt>
                <c:pt idx="12803">
                  <c:v>0.14818287037037037</c:v>
                </c:pt>
                <c:pt idx="12804">
                  <c:v>0.14819444444444443</c:v>
                </c:pt>
                <c:pt idx="12805">
                  <c:v>0.14820601851851853</c:v>
                </c:pt>
                <c:pt idx="12806">
                  <c:v>0.1482175925925926</c:v>
                </c:pt>
                <c:pt idx="12807">
                  <c:v>0.14822916666666666</c:v>
                </c:pt>
                <c:pt idx="12808">
                  <c:v>0.14824074074074073</c:v>
                </c:pt>
                <c:pt idx="12809">
                  <c:v>0.14825231481481482</c:v>
                </c:pt>
                <c:pt idx="12810">
                  <c:v>0.14826388888888889</c:v>
                </c:pt>
                <c:pt idx="12811">
                  <c:v>0.14827546296296296</c:v>
                </c:pt>
                <c:pt idx="12812">
                  <c:v>0.14828703703703705</c:v>
                </c:pt>
                <c:pt idx="12813">
                  <c:v>0.14829861111111112</c:v>
                </c:pt>
                <c:pt idx="12814">
                  <c:v>0.14831018518518518</c:v>
                </c:pt>
                <c:pt idx="12815">
                  <c:v>0.14832175925925925</c:v>
                </c:pt>
                <c:pt idx="12816">
                  <c:v>0.14833333333333334</c:v>
                </c:pt>
                <c:pt idx="12817">
                  <c:v>0.14834490740740741</c:v>
                </c:pt>
                <c:pt idx="12818">
                  <c:v>0.14835648148148148</c:v>
                </c:pt>
                <c:pt idx="12819">
                  <c:v>0.14836805555555554</c:v>
                </c:pt>
                <c:pt idx="12820">
                  <c:v>0.14837962962962964</c:v>
                </c:pt>
                <c:pt idx="12821">
                  <c:v>0.14839120370370371</c:v>
                </c:pt>
                <c:pt idx="12822">
                  <c:v>0.14840277777777777</c:v>
                </c:pt>
                <c:pt idx="12823">
                  <c:v>0.14841435185185184</c:v>
                </c:pt>
                <c:pt idx="12824">
                  <c:v>0.14842592592592593</c:v>
                </c:pt>
                <c:pt idx="12825">
                  <c:v>0.1484375</c:v>
                </c:pt>
                <c:pt idx="12826">
                  <c:v>0.14844907407407407</c:v>
                </c:pt>
                <c:pt idx="12827">
                  <c:v>0.14846064814814816</c:v>
                </c:pt>
                <c:pt idx="12828">
                  <c:v>0.14847222222222223</c:v>
                </c:pt>
                <c:pt idx="12829">
                  <c:v>0.14848379629629629</c:v>
                </c:pt>
                <c:pt idx="12830">
                  <c:v>0.14849537037037036</c:v>
                </c:pt>
                <c:pt idx="12831">
                  <c:v>0.14850694444444446</c:v>
                </c:pt>
                <c:pt idx="12832">
                  <c:v>0.14851851851851852</c:v>
                </c:pt>
                <c:pt idx="12833">
                  <c:v>0.14853009259259259</c:v>
                </c:pt>
                <c:pt idx="12834">
                  <c:v>0.14854166666666666</c:v>
                </c:pt>
                <c:pt idx="12835">
                  <c:v>0.14855324074074075</c:v>
                </c:pt>
                <c:pt idx="12836">
                  <c:v>0.14856481481481482</c:v>
                </c:pt>
                <c:pt idx="12837">
                  <c:v>0.14857638888888888</c:v>
                </c:pt>
                <c:pt idx="12838">
                  <c:v>0.14858796296296295</c:v>
                </c:pt>
                <c:pt idx="12839">
                  <c:v>0.14859953703703704</c:v>
                </c:pt>
                <c:pt idx="12840">
                  <c:v>0.14861111111111111</c:v>
                </c:pt>
                <c:pt idx="12841">
                  <c:v>0.14862268518518518</c:v>
                </c:pt>
                <c:pt idx="12842">
                  <c:v>0.14863425925925927</c:v>
                </c:pt>
                <c:pt idx="12843">
                  <c:v>0.14864583333333334</c:v>
                </c:pt>
                <c:pt idx="12844">
                  <c:v>0.1486574074074074</c:v>
                </c:pt>
                <c:pt idx="12845">
                  <c:v>0.14866898148148147</c:v>
                </c:pt>
                <c:pt idx="12846">
                  <c:v>0.14868055555555557</c:v>
                </c:pt>
                <c:pt idx="12847">
                  <c:v>0.14869212962962963</c:v>
                </c:pt>
                <c:pt idx="12848">
                  <c:v>0.1487037037037037</c:v>
                </c:pt>
                <c:pt idx="12849">
                  <c:v>0.14871527777777777</c:v>
                </c:pt>
                <c:pt idx="12850">
                  <c:v>0.14872685185185186</c:v>
                </c:pt>
                <c:pt idx="12851">
                  <c:v>0.14873842592592593</c:v>
                </c:pt>
                <c:pt idx="12852">
                  <c:v>0.14874999999999999</c:v>
                </c:pt>
                <c:pt idx="12853">
                  <c:v>0.14876157407407409</c:v>
                </c:pt>
                <c:pt idx="12854">
                  <c:v>0.14877314814814815</c:v>
                </c:pt>
                <c:pt idx="12855">
                  <c:v>0.14878472222222222</c:v>
                </c:pt>
                <c:pt idx="12856">
                  <c:v>0.14879629629629629</c:v>
                </c:pt>
                <c:pt idx="12857">
                  <c:v>0.14880787037037038</c:v>
                </c:pt>
                <c:pt idx="12858">
                  <c:v>0.14881944444444445</c:v>
                </c:pt>
                <c:pt idx="12859">
                  <c:v>0.14883101851851852</c:v>
                </c:pt>
                <c:pt idx="12860">
                  <c:v>0.14884259259259258</c:v>
                </c:pt>
                <c:pt idx="12861">
                  <c:v>0.14885416666666668</c:v>
                </c:pt>
                <c:pt idx="12862">
                  <c:v>0.14886574074074074</c:v>
                </c:pt>
                <c:pt idx="12863">
                  <c:v>0.14887731481481481</c:v>
                </c:pt>
                <c:pt idx="12864">
                  <c:v>0.14888888888888888</c:v>
                </c:pt>
                <c:pt idx="12865">
                  <c:v>0.14890046296296297</c:v>
                </c:pt>
                <c:pt idx="12866">
                  <c:v>0.14891203703703704</c:v>
                </c:pt>
                <c:pt idx="12867">
                  <c:v>0.1489236111111111</c:v>
                </c:pt>
                <c:pt idx="12868">
                  <c:v>0.1489351851851852</c:v>
                </c:pt>
                <c:pt idx="12869">
                  <c:v>0.14894675925925926</c:v>
                </c:pt>
                <c:pt idx="12870">
                  <c:v>0.14895833333333333</c:v>
                </c:pt>
                <c:pt idx="12871">
                  <c:v>0.1489699074074074</c:v>
                </c:pt>
                <c:pt idx="12872">
                  <c:v>0.14898148148148149</c:v>
                </c:pt>
                <c:pt idx="12873">
                  <c:v>0.14899305555555556</c:v>
                </c:pt>
                <c:pt idx="12874">
                  <c:v>0.14900462962962963</c:v>
                </c:pt>
                <c:pt idx="12875">
                  <c:v>0.14901620370370369</c:v>
                </c:pt>
                <c:pt idx="12876">
                  <c:v>0.14902777777777779</c:v>
                </c:pt>
                <c:pt idx="12877">
                  <c:v>0.14903935185185185</c:v>
                </c:pt>
                <c:pt idx="12878">
                  <c:v>0.14905092592592592</c:v>
                </c:pt>
                <c:pt idx="12879">
                  <c:v>0.14906249999999999</c:v>
                </c:pt>
                <c:pt idx="12880">
                  <c:v>0.14907407407407408</c:v>
                </c:pt>
                <c:pt idx="12881">
                  <c:v>0.14908564814814815</c:v>
                </c:pt>
                <c:pt idx="12882">
                  <c:v>0.14909722222222221</c:v>
                </c:pt>
                <c:pt idx="12883">
                  <c:v>0.14910879629629631</c:v>
                </c:pt>
                <c:pt idx="12884">
                  <c:v>0.14912037037037038</c:v>
                </c:pt>
                <c:pt idx="12885">
                  <c:v>0.14913194444444444</c:v>
                </c:pt>
                <c:pt idx="12886">
                  <c:v>0.14914351851851851</c:v>
                </c:pt>
                <c:pt idx="12887">
                  <c:v>0.1491550925925926</c:v>
                </c:pt>
                <c:pt idx="12888">
                  <c:v>0.14916666666666667</c:v>
                </c:pt>
                <c:pt idx="12889">
                  <c:v>0.14917824074074074</c:v>
                </c:pt>
                <c:pt idx="12890">
                  <c:v>0.1491898148148148</c:v>
                </c:pt>
                <c:pt idx="12891">
                  <c:v>0.1492013888888889</c:v>
                </c:pt>
                <c:pt idx="12892">
                  <c:v>0.14921296296296296</c:v>
                </c:pt>
                <c:pt idx="12893">
                  <c:v>0.14922453703703703</c:v>
                </c:pt>
                <c:pt idx="12894">
                  <c:v>0.14923611111111112</c:v>
                </c:pt>
                <c:pt idx="12895">
                  <c:v>0.14924768518518519</c:v>
                </c:pt>
                <c:pt idx="12896">
                  <c:v>0.14925925925925926</c:v>
                </c:pt>
                <c:pt idx="12897">
                  <c:v>0.14927083333333332</c:v>
                </c:pt>
                <c:pt idx="12898">
                  <c:v>0.14928240740740742</c:v>
                </c:pt>
                <c:pt idx="12899">
                  <c:v>0.14929398148148149</c:v>
                </c:pt>
                <c:pt idx="12900">
                  <c:v>0.14930555555555555</c:v>
                </c:pt>
                <c:pt idx="12901">
                  <c:v>0.14931712962962962</c:v>
                </c:pt>
                <c:pt idx="12902">
                  <c:v>0.14932870370370371</c:v>
                </c:pt>
                <c:pt idx="12903">
                  <c:v>0.14934027777777778</c:v>
                </c:pt>
                <c:pt idx="12904">
                  <c:v>0.14935185185185185</c:v>
                </c:pt>
                <c:pt idx="12905">
                  <c:v>0.14936342592592591</c:v>
                </c:pt>
                <c:pt idx="12906">
                  <c:v>0.14937500000000001</c:v>
                </c:pt>
                <c:pt idx="12907">
                  <c:v>0.14938657407407407</c:v>
                </c:pt>
                <c:pt idx="12908">
                  <c:v>0.14939814814814814</c:v>
                </c:pt>
                <c:pt idx="12909">
                  <c:v>0.14940972222222224</c:v>
                </c:pt>
                <c:pt idx="12910">
                  <c:v>0.1494212962962963</c:v>
                </c:pt>
                <c:pt idx="12911">
                  <c:v>0.14943287037037037</c:v>
                </c:pt>
                <c:pt idx="12912">
                  <c:v>0.14944444444444444</c:v>
                </c:pt>
                <c:pt idx="12913">
                  <c:v>0.14945601851851853</c:v>
                </c:pt>
                <c:pt idx="12914">
                  <c:v>0.1494675925925926</c:v>
                </c:pt>
                <c:pt idx="12915">
                  <c:v>0.14947916666666666</c:v>
                </c:pt>
                <c:pt idx="12916">
                  <c:v>0.14949074074074073</c:v>
                </c:pt>
                <c:pt idx="12917">
                  <c:v>0.14950231481481482</c:v>
                </c:pt>
                <c:pt idx="12918">
                  <c:v>0.14951388888888889</c:v>
                </c:pt>
                <c:pt idx="12919">
                  <c:v>0.14952546296296296</c:v>
                </c:pt>
                <c:pt idx="12920">
                  <c:v>0.14953703703703702</c:v>
                </c:pt>
                <c:pt idx="12921">
                  <c:v>0.14954861111111112</c:v>
                </c:pt>
                <c:pt idx="12922">
                  <c:v>0.14956018518518518</c:v>
                </c:pt>
                <c:pt idx="12923">
                  <c:v>0.14957175925925925</c:v>
                </c:pt>
                <c:pt idx="12924">
                  <c:v>0.14958333333333335</c:v>
                </c:pt>
                <c:pt idx="12925">
                  <c:v>0.14959490740740741</c:v>
                </c:pt>
                <c:pt idx="12926">
                  <c:v>0.14960648148148148</c:v>
                </c:pt>
                <c:pt idx="12927">
                  <c:v>0.14961805555555555</c:v>
                </c:pt>
                <c:pt idx="12928">
                  <c:v>0.14962962962962964</c:v>
                </c:pt>
                <c:pt idx="12929">
                  <c:v>0.14964120370370371</c:v>
                </c:pt>
                <c:pt idx="12930">
                  <c:v>0.14965277777777777</c:v>
                </c:pt>
                <c:pt idx="12931">
                  <c:v>0.14966435185185184</c:v>
                </c:pt>
                <c:pt idx="12932">
                  <c:v>0.14967592592592593</c:v>
                </c:pt>
                <c:pt idx="12933">
                  <c:v>0.1496875</c:v>
                </c:pt>
                <c:pt idx="12934">
                  <c:v>0.14969907407407407</c:v>
                </c:pt>
                <c:pt idx="12935">
                  <c:v>0.14971064814814813</c:v>
                </c:pt>
                <c:pt idx="12936">
                  <c:v>0.14972222222222223</c:v>
                </c:pt>
                <c:pt idx="12937">
                  <c:v>0.1497337962962963</c:v>
                </c:pt>
                <c:pt idx="12938">
                  <c:v>0.14974537037037036</c:v>
                </c:pt>
                <c:pt idx="12939">
                  <c:v>0.14975694444444446</c:v>
                </c:pt>
                <c:pt idx="12940">
                  <c:v>0.14976851851851852</c:v>
                </c:pt>
                <c:pt idx="12941">
                  <c:v>0.14978009259259259</c:v>
                </c:pt>
                <c:pt idx="12942">
                  <c:v>0.14979166666666666</c:v>
                </c:pt>
                <c:pt idx="12943">
                  <c:v>0.14980324074074075</c:v>
                </c:pt>
                <c:pt idx="12944">
                  <c:v>0.14981481481481482</c:v>
                </c:pt>
                <c:pt idx="12945">
                  <c:v>0.14982638888888888</c:v>
                </c:pt>
                <c:pt idx="12946">
                  <c:v>0.14983796296296295</c:v>
                </c:pt>
                <c:pt idx="12947">
                  <c:v>0.14984953703703704</c:v>
                </c:pt>
                <c:pt idx="12948">
                  <c:v>0.14986111111111111</c:v>
                </c:pt>
                <c:pt idx="12949">
                  <c:v>0.14987268518518518</c:v>
                </c:pt>
                <c:pt idx="12950">
                  <c:v>0.14988425925925927</c:v>
                </c:pt>
                <c:pt idx="12951">
                  <c:v>0.14989583333333334</c:v>
                </c:pt>
                <c:pt idx="12952">
                  <c:v>0.14990740740740741</c:v>
                </c:pt>
                <c:pt idx="12953">
                  <c:v>0.14991898148148147</c:v>
                </c:pt>
                <c:pt idx="12954">
                  <c:v>0.14993055555555557</c:v>
                </c:pt>
                <c:pt idx="12955">
                  <c:v>0.14994212962962963</c:v>
                </c:pt>
                <c:pt idx="12956">
                  <c:v>0.1499537037037037</c:v>
                </c:pt>
                <c:pt idx="12957">
                  <c:v>0.14996527777777777</c:v>
                </c:pt>
                <c:pt idx="12958">
                  <c:v>0.14997685185185186</c:v>
                </c:pt>
                <c:pt idx="12959">
                  <c:v>0.14998842592592593</c:v>
                </c:pt>
                <c:pt idx="12960">
                  <c:v>0.15</c:v>
                </c:pt>
                <c:pt idx="12961">
                  <c:v>0.15001157407407406</c:v>
                </c:pt>
                <c:pt idx="12962">
                  <c:v>0.15002314814814816</c:v>
                </c:pt>
                <c:pt idx="12963">
                  <c:v>0.15003472222222222</c:v>
                </c:pt>
                <c:pt idx="12964">
                  <c:v>0.15004629629629629</c:v>
                </c:pt>
                <c:pt idx="12965">
                  <c:v>0.15005787037037038</c:v>
                </c:pt>
                <c:pt idx="12966">
                  <c:v>0.15006944444444445</c:v>
                </c:pt>
                <c:pt idx="12967">
                  <c:v>0.15008101851851852</c:v>
                </c:pt>
                <c:pt idx="12968">
                  <c:v>0.15009259259259258</c:v>
                </c:pt>
                <c:pt idx="12969">
                  <c:v>0.15010416666666668</c:v>
                </c:pt>
                <c:pt idx="12970">
                  <c:v>0.15011574074074074</c:v>
                </c:pt>
                <c:pt idx="12971">
                  <c:v>0.15012731481481481</c:v>
                </c:pt>
                <c:pt idx="12972">
                  <c:v>0.15013888888888888</c:v>
                </c:pt>
                <c:pt idx="12973">
                  <c:v>0.15015046296296297</c:v>
                </c:pt>
                <c:pt idx="12974">
                  <c:v>0.15016203703703704</c:v>
                </c:pt>
                <c:pt idx="12975">
                  <c:v>0.1501736111111111</c:v>
                </c:pt>
                <c:pt idx="12976">
                  <c:v>0.15018518518518517</c:v>
                </c:pt>
                <c:pt idx="12977">
                  <c:v>0.15019675925925927</c:v>
                </c:pt>
                <c:pt idx="12978">
                  <c:v>0.15020833333333333</c:v>
                </c:pt>
                <c:pt idx="12979">
                  <c:v>0.1502199074074074</c:v>
                </c:pt>
                <c:pt idx="12980">
                  <c:v>0.15023148148148149</c:v>
                </c:pt>
                <c:pt idx="12981">
                  <c:v>0.15024305555555556</c:v>
                </c:pt>
                <c:pt idx="12982">
                  <c:v>0.15025462962962963</c:v>
                </c:pt>
                <c:pt idx="12983">
                  <c:v>0.15026620370370369</c:v>
                </c:pt>
                <c:pt idx="12984">
                  <c:v>0.15027777777777779</c:v>
                </c:pt>
                <c:pt idx="12985">
                  <c:v>0.15028935185185185</c:v>
                </c:pt>
                <c:pt idx="12986">
                  <c:v>0.15030092592592592</c:v>
                </c:pt>
                <c:pt idx="12987">
                  <c:v>0.15031249999999999</c:v>
                </c:pt>
                <c:pt idx="12988">
                  <c:v>0.15032407407407408</c:v>
                </c:pt>
                <c:pt idx="12989">
                  <c:v>0.15033564814814815</c:v>
                </c:pt>
                <c:pt idx="12990">
                  <c:v>0.15034722222222222</c:v>
                </c:pt>
                <c:pt idx="12991">
                  <c:v>0.15035879629629631</c:v>
                </c:pt>
                <c:pt idx="12992">
                  <c:v>0.15037037037037038</c:v>
                </c:pt>
                <c:pt idx="12993">
                  <c:v>0.15038194444444444</c:v>
                </c:pt>
                <c:pt idx="12994">
                  <c:v>0.15039351851851851</c:v>
                </c:pt>
                <c:pt idx="12995">
                  <c:v>0.1504050925925926</c:v>
                </c:pt>
                <c:pt idx="12996">
                  <c:v>0.15041666666666667</c:v>
                </c:pt>
                <c:pt idx="12997">
                  <c:v>0.15042824074074074</c:v>
                </c:pt>
                <c:pt idx="12998">
                  <c:v>0.1504398148148148</c:v>
                </c:pt>
                <c:pt idx="12999">
                  <c:v>0.1504513888888889</c:v>
                </c:pt>
                <c:pt idx="13000">
                  <c:v>0.15046296296296297</c:v>
                </c:pt>
                <c:pt idx="13001">
                  <c:v>0.15047453703703703</c:v>
                </c:pt>
                <c:pt idx="13002">
                  <c:v>0.1504861111111111</c:v>
                </c:pt>
                <c:pt idx="13003">
                  <c:v>0.15049768518518519</c:v>
                </c:pt>
                <c:pt idx="13004">
                  <c:v>0.15050925925925926</c:v>
                </c:pt>
                <c:pt idx="13005">
                  <c:v>0.15052083333333333</c:v>
                </c:pt>
                <c:pt idx="13006">
                  <c:v>0.15053240740740742</c:v>
                </c:pt>
                <c:pt idx="13007">
                  <c:v>0.15054398148148149</c:v>
                </c:pt>
                <c:pt idx="13008">
                  <c:v>0.15055555555555555</c:v>
                </c:pt>
                <c:pt idx="13009">
                  <c:v>0.15056712962962962</c:v>
                </c:pt>
                <c:pt idx="13010">
                  <c:v>0.15057870370370371</c:v>
                </c:pt>
                <c:pt idx="13011">
                  <c:v>0.15059027777777778</c:v>
                </c:pt>
                <c:pt idx="13012">
                  <c:v>0.15060185185185185</c:v>
                </c:pt>
                <c:pt idx="13013">
                  <c:v>0.15061342592592591</c:v>
                </c:pt>
                <c:pt idx="13014">
                  <c:v>0.15062500000000001</c:v>
                </c:pt>
                <c:pt idx="13015">
                  <c:v>0.15063657407407408</c:v>
                </c:pt>
                <c:pt idx="13016">
                  <c:v>0.15064814814814814</c:v>
                </c:pt>
                <c:pt idx="13017">
                  <c:v>0.15065972222222221</c:v>
                </c:pt>
                <c:pt idx="13018">
                  <c:v>0.1506712962962963</c:v>
                </c:pt>
                <c:pt idx="13019">
                  <c:v>0.15068287037037037</c:v>
                </c:pt>
                <c:pt idx="13020">
                  <c:v>0.15069444444444444</c:v>
                </c:pt>
                <c:pt idx="13021">
                  <c:v>0.15070601851851853</c:v>
                </c:pt>
                <c:pt idx="13022">
                  <c:v>0.1507175925925926</c:v>
                </c:pt>
                <c:pt idx="13023">
                  <c:v>0.15072916666666666</c:v>
                </c:pt>
                <c:pt idx="13024">
                  <c:v>0.15074074074074073</c:v>
                </c:pt>
                <c:pt idx="13025">
                  <c:v>0.15075231481481483</c:v>
                </c:pt>
                <c:pt idx="13026">
                  <c:v>0.15076388888888889</c:v>
                </c:pt>
                <c:pt idx="13027">
                  <c:v>0.15077546296296296</c:v>
                </c:pt>
                <c:pt idx="13028">
                  <c:v>0.15078703703703702</c:v>
                </c:pt>
                <c:pt idx="13029">
                  <c:v>0.15079861111111112</c:v>
                </c:pt>
                <c:pt idx="13030">
                  <c:v>0.15081018518518519</c:v>
                </c:pt>
                <c:pt idx="13031">
                  <c:v>0.15082175925925925</c:v>
                </c:pt>
                <c:pt idx="13032">
                  <c:v>0.15083333333333335</c:v>
                </c:pt>
                <c:pt idx="13033">
                  <c:v>0.15084490740740741</c:v>
                </c:pt>
                <c:pt idx="13034">
                  <c:v>0.15085648148148148</c:v>
                </c:pt>
                <c:pt idx="13035">
                  <c:v>0.15086805555555555</c:v>
                </c:pt>
                <c:pt idx="13036">
                  <c:v>0.15087962962962964</c:v>
                </c:pt>
                <c:pt idx="13037">
                  <c:v>0.15089120370370371</c:v>
                </c:pt>
                <c:pt idx="13038">
                  <c:v>0.15090277777777777</c:v>
                </c:pt>
                <c:pt idx="13039">
                  <c:v>0.15091435185185184</c:v>
                </c:pt>
                <c:pt idx="13040">
                  <c:v>0.15092592592592594</c:v>
                </c:pt>
                <c:pt idx="13041">
                  <c:v>0.1509375</c:v>
                </c:pt>
                <c:pt idx="13042">
                  <c:v>0.15094907407407407</c:v>
                </c:pt>
                <c:pt idx="13043">
                  <c:v>0.15096064814814814</c:v>
                </c:pt>
                <c:pt idx="13044">
                  <c:v>0.15097222222222223</c:v>
                </c:pt>
                <c:pt idx="13045">
                  <c:v>0.1509837962962963</c:v>
                </c:pt>
                <c:pt idx="13046">
                  <c:v>0.15099537037037036</c:v>
                </c:pt>
                <c:pt idx="13047">
                  <c:v>0.15100694444444446</c:v>
                </c:pt>
                <c:pt idx="13048">
                  <c:v>0.15101851851851852</c:v>
                </c:pt>
                <c:pt idx="13049">
                  <c:v>0.15103009259259259</c:v>
                </c:pt>
                <c:pt idx="13050">
                  <c:v>0.15104166666666666</c:v>
                </c:pt>
                <c:pt idx="13051">
                  <c:v>0.15105324074074075</c:v>
                </c:pt>
                <c:pt idx="13052">
                  <c:v>0.15106481481481482</c:v>
                </c:pt>
                <c:pt idx="13053">
                  <c:v>0.15107638888888889</c:v>
                </c:pt>
                <c:pt idx="13054">
                  <c:v>0.15108796296296295</c:v>
                </c:pt>
                <c:pt idx="13055">
                  <c:v>0.15109953703703705</c:v>
                </c:pt>
                <c:pt idx="13056">
                  <c:v>0.15111111111111111</c:v>
                </c:pt>
                <c:pt idx="13057">
                  <c:v>0.15112268518518518</c:v>
                </c:pt>
                <c:pt idx="13058">
                  <c:v>0.15113425925925925</c:v>
                </c:pt>
                <c:pt idx="13059">
                  <c:v>0.15114583333333334</c:v>
                </c:pt>
                <c:pt idx="13060">
                  <c:v>0.15115740740740741</c:v>
                </c:pt>
                <c:pt idx="13061">
                  <c:v>0.15116898148148147</c:v>
                </c:pt>
                <c:pt idx="13062">
                  <c:v>0.15118055555555557</c:v>
                </c:pt>
                <c:pt idx="13063">
                  <c:v>0.15119212962962963</c:v>
                </c:pt>
                <c:pt idx="13064">
                  <c:v>0.1512037037037037</c:v>
                </c:pt>
                <c:pt idx="13065">
                  <c:v>0.15121527777777777</c:v>
                </c:pt>
                <c:pt idx="13066">
                  <c:v>0.15122685185185186</c:v>
                </c:pt>
                <c:pt idx="13067">
                  <c:v>0.15123842592592593</c:v>
                </c:pt>
                <c:pt idx="13068">
                  <c:v>0.15125</c:v>
                </c:pt>
                <c:pt idx="13069">
                  <c:v>0.15126157407407406</c:v>
                </c:pt>
                <c:pt idx="13070">
                  <c:v>0.15127314814814816</c:v>
                </c:pt>
                <c:pt idx="13071">
                  <c:v>0.15128472222222222</c:v>
                </c:pt>
                <c:pt idx="13072">
                  <c:v>0.15129629629629629</c:v>
                </c:pt>
                <c:pt idx="13073">
                  <c:v>0.15130787037037038</c:v>
                </c:pt>
                <c:pt idx="13074">
                  <c:v>0.15131944444444445</c:v>
                </c:pt>
                <c:pt idx="13075">
                  <c:v>0.15133101851851852</c:v>
                </c:pt>
                <c:pt idx="13076">
                  <c:v>0.15134259259259258</c:v>
                </c:pt>
                <c:pt idx="13077">
                  <c:v>0.15135416666666668</c:v>
                </c:pt>
                <c:pt idx="13078">
                  <c:v>0.15136574074074075</c:v>
                </c:pt>
                <c:pt idx="13079">
                  <c:v>0.15137731481481481</c:v>
                </c:pt>
                <c:pt idx="13080">
                  <c:v>0.15138888888888888</c:v>
                </c:pt>
                <c:pt idx="13081">
                  <c:v>0.15140046296296297</c:v>
                </c:pt>
                <c:pt idx="13082">
                  <c:v>0.15141203703703704</c:v>
                </c:pt>
                <c:pt idx="13083">
                  <c:v>0.15142361111111111</c:v>
                </c:pt>
                <c:pt idx="13084">
                  <c:v>0.15143518518518517</c:v>
                </c:pt>
                <c:pt idx="13085">
                  <c:v>0.15144675925925927</c:v>
                </c:pt>
                <c:pt idx="13086">
                  <c:v>0.15145833333333333</c:v>
                </c:pt>
                <c:pt idx="13087">
                  <c:v>0.1514699074074074</c:v>
                </c:pt>
                <c:pt idx="13088">
                  <c:v>0.15148148148148149</c:v>
                </c:pt>
                <c:pt idx="13089">
                  <c:v>0.15149305555555556</c:v>
                </c:pt>
                <c:pt idx="13090">
                  <c:v>0.15150462962962963</c:v>
                </c:pt>
                <c:pt idx="13091">
                  <c:v>0.15151620370370369</c:v>
                </c:pt>
                <c:pt idx="13092">
                  <c:v>0.15152777777777779</c:v>
                </c:pt>
                <c:pt idx="13093">
                  <c:v>0.15153935185185186</c:v>
                </c:pt>
                <c:pt idx="13094">
                  <c:v>0.15155092592592592</c:v>
                </c:pt>
                <c:pt idx="13095">
                  <c:v>0.15156249999999999</c:v>
                </c:pt>
                <c:pt idx="13096">
                  <c:v>0.15157407407407408</c:v>
                </c:pt>
                <c:pt idx="13097">
                  <c:v>0.15158564814814815</c:v>
                </c:pt>
                <c:pt idx="13098">
                  <c:v>0.15159722222222222</c:v>
                </c:pt>
                <c:pt idx="13099">
                  <c:v>0.15160879629629628</c:v>
                </c:pt>
                <c:pt idx="13100">
                  <c:v>0.15162037037037038</c:v>
                </c:pt>
                <c:pt idx="13101">
                  <c:v>0.15163194444444444</c:v>
                </c:pt>
                <c:pt idx="13102">
                  <c:v>0.15164351851851851</c:v>
                </c:pt>
                <c:pt idx="13103">
                  <c:v>0.15165509259259261</c:v>
                </c:pt>
                <c:pt idx="13104">
                  <c:v>0.15166666666666667</c:v>
                </c:pt>
                <c:pt idx="13105">
                  <c:v>0.15167824074074074</c:v>
                </c:pt>
                <c:pt idx="13106">
                  <c:v>0.15168981481481481</c:v>
                </c:pt>
                <c:pt idx="13107">
                  <c:v>0.1517013888888889</c:v>
                </c:pt>
                <c:pt idx="13108">
                  <c:v>0.15171296296296297</c:v>
                </c:pt>
                <c:pt idx="13109">
                  <c:v>0.15172453703703703</c:v>
                </c:pt>
                <c:pt idx="13110">
                  <c:v>0.1517361111111111</c:v>
                </c:pt>
                <c:pt idx="13111">
                  <c:v>0.15174768518518519</c:v>
                </c:pt>
                <c:pt idx="13112">
                  <c:v>0.15175925925925926</c:v>
                </c:pt>
                <c:pt idx="13113">
                  <c:v>0.15177083333333333</c:v>
                </c:pt>
                <c:pt idx="13114">
                  <c:v>0.15178240740740739</c:v>
                </c:pt>
                <c:pt idx="13115">
                  <c:v>0.15179398148148149</c:v>
                </c:pt>
                <c:pt idx="13116">
                  <c:v>0.15180555555555555</c:v>
                </c:pt>
                <c:pt idx="13117">
                  <c:v>0.15181712962962962</c:v>
                </c:pt>
                <c:pt idx="13118">
                  <c:v>0.15182870370370372</c:v>
                </c:pt>
                <c:pt idx="13119">
                  <c:v>0.15184027777777778</c:v>
                </c:pt>
                <c:pt idx="13120">
                  <c:v>0.15185185185185185</c:v>
                </c:pt>
                <c:pt idx="13121">
                  <c:v>0.15186342592592592</c:v>
                </c:pt>
                <c:pt idx="13122">
                  <c:v>0.15187500000000001</c:v>
                </c:pt>
                <c:pt idx="13123">
                  <c:v>0.15188657407407408</c:v>
                </c:pt>
                <c:pt idx="13124">
                  <c:v>0.15189814814814814</c:v>
                </c:pt>
                <c:pt idx="13125">
                  <c:v>0.15190972222222221</c:v>
                </c:pt>
                <c:pt idx="13126">
                  <c:v>0.1519212962962963</c:v>
                </c:pt>
                <c:pt idx="13127">
                  <c:v>0.15193287037037037</c:v>
                </c:pt>
                <c:pt idx="13128">
                  <c:v>0.15194444444444444</c:v>
                </c:pt>
                <c:pt idx="13129">
                  <c:v>0.15195601851851853</c:v>
                </c:pt>
                <c:pt idx="13130">
                  <c:v>0.1519675925925926</c:v>
                </c:pt>
                <c:pt idx="13131">
                  <c:v>0.15197916666666667</c:v>
                </c:pt>
                <c:pt idx="13132">
                  <c:v>0.15199074074074073</c:v>
                </c:pt>
                <c:pt idx="13133">
                  <c:v>0.15200231481481483</c:v>
                </c:pt>
                <c:pt idx="13134">
                  <c:v>0.15201388888888889</c:v>
                </c:pt>
                <c:pt idx="13135">
                  <c:v>0.15202546296296296</c:v>
                </c:pt>
                <c:pt idx="13136">
                  <c:v>0.15203703703703703</c:v>
                </c:pt>
                <c:pt idx="13137">
                  <c:v>0.15204861111111112</c:v>
                </c:pt>
                <c:pt idx="13138">
                  <c:v>0.15206018518518519</c:v>
                </c:pt>
                <c:pt idx="13139">
                  <c:v>0.15207175925925925</c:v>
                </c:pt>
                <c:pt idx="13140">
                  <c:v>0.15208333333333332</c:v>
                </c:pt>
                <c:pt idx="13141">
                  <c:v>0.15209490740740741</c:v>
                </c:pt>
                <c:pt idx="13142">
                  <c:v>0.15210648148148148</c:v>
                </c:pt>
                <c:pt idx="13143">
                  <c:v>0.15211805555555555</c:v>
                </c:pt>
                <c:pt idx="13144">
                  <c:v>0.15212962962962964</c:v>
                </c:pt>
                <c:pt idx="13145">
                  <c:v>0.15214120370370371</c:v>
                </c:pt>
                <c:pt idx="13146">
                  <c:v>0.15215277777777778</c:v>
                </c:pt>
                <c:pt idx="13147">
                  <c:v>0.15216435185185184</c:v>
                </c:pt>
                <c:pt idx="13148">
                  <c:v>0.15217592592592594</c:v>
                </c:pt>
                <c:pt idx="13149">
                  <c:v>0.1521875</c:v>
                </c:pt>
                <c:pt idx="13150">
                  <c:v>0.15219907407407407</c:v>
                </c:pt>
                <c:pt idx="13151">
                  <c:v>0.15221064814814814</c:v>
                </c:pt>
                <c:pt idx="13152">
                  <c:v>0.15222222222222223</c:v>
                </c:pt>
                <c:pt idx="13153">
                  <c:v>0.1522337962962963</c:v>
                </c:pt>
                <c:pt idx="13154">
                  <c:v>0.15224537037037036</c:v>
                </c:pt>
                <c:pt idx="13155">
                  <c:v>0.15225694444444443</c:v>
                </c:pt>
                <c:pt idx="13156">
                  <c:v>0.15226851851851853</c:v>
                </c:pt>
                <c:pt idx="13157">
                  <c:v>0.15228009259259259</c:v>
                </c:pt>
                <c:pt idx="13158">
                  <c:v>0.15229166666666666</c:v>
                </c:pt>
                <c:pt idx="13159">
                  <c:v>0.15230324074074075</c:v>
                </c:pt>
                <c:pt idx="13160">
                  <c:v>0.15231481481481482</c:v>
                </c:pt>
                <c:pt idx="13161">
                  <c:v>0.15232638888888889</c:v>
                </c:pt>
                <c:pt idx="13162">
                  <c:v>0.15233796296296295</c:v>
                </c:pt>
                <c:pt idx="13163">
                  <c:v>0.15234953703703705</c:v>
                </c:pt>
                <c:pt idx="13164">
                  <c:v>0.15236111111111111</c:v>
                </c:pt>
                <c:pt idx="13165">
                  <c:v>0.15237268518518518</c:v>
                </c:pt>
                <c:pt idx="13166">
                  <c:v>0.15238425925925925</c:v>
                </c:pt>
                <c:pt idx="13167">
                  <c:v>0.15239583333333334</c:v>
                </c:pt>
                <c:pt idx="13168">
                  <c:v>0.15240740740740741</c:v>
                </c:pt>
                <c:pt idx="13169">
                  <c:v>0.15241898148148147</c:v>
                </c:pt>
                <c:pt idx="13170">
                  <c:v>0.15243055555555557</c:v>
                </c:pt>
                <c:pt idx="13171">
                  <c:v>0.15244212962962964</c:v>
                </c:pt>
                <c:pt idx="13172">
                  <c:v>0.1524537037037037</c:v>
                </c:pt>
                <c:pt idx="13173">
                  <c:v>0.15246527777777777</c:v>
                </c:pt>
                <c:pt idx="13174">
                  <c:v>0.15247685185185186</c:v>
                </c:pt>
                <c:pt idx="13175">
                  <c:v>0.15248842592592593</c:v>
                </c:pt>
                <c:pt idx="13176">
                  <c:v>0.1525</c:v>
                </c:pt>
                <c:pt idx="13177">
                  <c:v>0.15251157407407406</c:v>
                </c:pt>
                <c:pt idx="13178">
                  <c:v>0.15252314814814816</c:v>
                </c:pt>
                <c:pt idx="13179">
                  <c:v>0.15253472222222222</c:v>
                </c:pt>
                <c:pt idx="13180">
                  <c:v>0.15254629629629629</c:v>
                </c:pt>
                <c:pt idx="13181">
                  <c:v>0.15255787037037036</c:v>
                </c:pt>
                <c:pt idx="13182">
                  <c:v>0.15256944444444445</c:v>
                </c:pt>
                <c:pt idx="13183">
                  <c:v>0.15258101851851852</c:v>
                </c:pt>
                <c:pt idx="13184">
                  <c:v>0.15259259259259259</c:v>
                </c:pt>
                <c:pt idx="13185">
                  <c:v>0.15260416666666668</c:v>
                </c:pt>
                <c:pt idx="13186">
                  <c:v>0.15261574074074075</c:v>
                </c:pt>
                <c:pt idx="13187">
                  <c:v>0.15262731481481481</c:v>
                </c:pt>
                <c:pt idx="13188">
                  <c:v>0.15263888888888888</c:v>
                </c:pt>
                <c:pt idx="13189">
                  <c:v>0.15265046296296297</c:v>
                </c:pt>
                <c:pt idx="13190">
                  <c:v>0.15266203703703704</c:v>
                </c:pt>
                <c:pt idx="13191">
                  <c:v>0.15267361111111111</c:v>
                </c:pt>
                <c:pt idx="13192">
                  <c:v>0.15268518518518517</c:v>
                </c:pt>
                <c:pt idx="13193">
                  <c:v>0.15269675925925927</c:v>
                </c:pt>
                <c:pt idx="13194">
                  <c:v>0.15270833333333333</c:v>
                </c:pt>
                <c:pt idx="13195">
                  <c:v>0.1527199074074074</c:v>
                </c:pt>
                <c:pt idx="13196">
                  <c:v>0.15273148148148147</c:v>
                </c:pt>
                <c:pt idx="13197">
                  <c:v>0.15274305555555556</c:v>
                </c:pt>
                <c:pt idx="13198">
                  <c:v>0.15275462962962963</c:v>
                </c:pt>
                <c:pt idx="13199">
                  <c:v>0.1527662037037037</c:v>
                </c:pt>
                <c:pt idx="13200">
                  <c:v>0.15277777777777779</c:v>
                </c:pt>
                <c:pt idx="13201">
                  <c:v>0.15278935185185186</c:v>
                </c:pt>
                <c:pt idx="13202">
                  <c:v>0.15280092592592592</c:v>
                </c:pt>
                <c:pt idx="13203">
                  <c:v>0.15281249999999999</c:v>
                </c:pt>
                <c:pt idx="13204">
                  <c:v>0.15282407407407408</c:v>
                </c:pt>
                <c:pt idx="13205">
                  <c:v>0.15283564814814815</c:v>
                </c:pt>
                <c:pt idx="13206">
                  <c:v>0.15284722222222222</c:v>
                </c:pt>
                <c:pt idx="13207">
                  <c:v>0.15285879629629628</c:v>
                </c:pt>
                <c:pt idx="13208">
                  <c:v>0.15287037037037038</c:v>
                </c:pt>
                <c:pt idx="13209">
                  <c:v>0.15288194444444445</c:v>
                </c:pt>
                <c:pt idx="13210">
                  <c:v>0.15289351851851851</c:v>
                </c:pt>
                <c:pt idx="13211">
                  <c:v>0.15290509259259261</c:v>
                </c:pt>
                <c:pt idx="13212">
                  <c:v>0.15291666666666667</c:v>
                </c:pt>
                <c:pt idx="13213">
                  <c:v>0.15292824074074074</c:v>
                </c:pt>
                <c:pt idx="13214">
                  <c:v>0.15293981481481481</c:v>
                </c:pt>
                <c:pt idx="13215">
                  <c:v>0.1529513888888889</c:v>
                </c:pt>
                <c:pt idx="13216">
                  <c:v>0.15296296296296297</c:v>
                </c:pt>
                <c:pt idx="13217">
                  <c:v>0.15297453703703703</c:v>
                </c:pt>
                <c:pt idx="13218">
                  <c:v>0.1529861111111111</c:v>
                </c:pt>
                <c:pt idx="13219">
                  <c:v>0.15299768518518519</c:v>
                </c:pt>
                <c:pt idx="13220">
                  <c:v>0.15300925925925926</c:v>
                </c:pt>
                <c:pt idx="13221">
                  <c:v>0.15302083333333333</c:v>
                </c:pt>
                <c:pt idx="13222">
                  <c:v>0.15303240740740739</c:v>
                </c:pt>
                <c:pt idx="13223">
                  <c:v>0.15304398148148149</c:v>
                </c:pt>
                <c:pt idx="13224">
                  <c:v>0.15305555555555556</c:v>
                </c:pt>
                <c:pt idx="13225">
                  <c:v>0.15306712962962962</c:v>
                </c:pt>
                <c:pt idx="13226">
                  <c:v>0.15307870370370372</c:v>
                </c:pt>
                <c:pt idx="13227">
                  <c:v>0.15309027777777778</c:v>
                </c:pt>
                <c:pt idx="13228">
                  <c:v>0.15310185185185185</c:v>
                </c:pt>
                <c:pt idx="13229">
                  <c:v>0.15311342592592592</c:v>
                </c:pt>
                <c:pt idx="13230">
                  <c:v>0.15312500000000001</c:v>
                </c:pt>
                <c:pt idx="13231">
                  <c:v>0.15313657407407408</c:v>
                </c:pt>
                <c:pt idx="13232">
                  <c:v>0.15314814814814814</c:v>
                </c:pt>
                <c:pt idx="13233">
                  <c:v>0.15315972222222221</c:v>
                </c:pt>
                <c:pt idx="13234">
                  <c:v>0.15317129629629631</c:v>
                </c:pt>
                <c:pt idx="13235">
                  <c:v>0.15318287037037037</c:v>
                </c:pt>
                <c:pt idx="13236">
                  <c:v>0.15319444444444444</c:v>
                </c:pt>
                <c:pt idx="13237">
                  <c:v>0.15320601851851851</c:v>
                </c:pt>
                <c:pt idx="13238">
                  <c:v>0.1532175925925926</c:v>
                </c:pt>
                <c:pt idx="13239">
                  <c:v>0.15322916666666667</c:v>
                </c:pt>
                <c:pt idx="13240">
                  <c:v>0.15324074074074073</c:v>
                </c:pt>
                <c:pt idx="13241">
                  <c:v>0.15325231481481483</c:v>
                </c:pt>
                <c:pt idx="13242">
                  <c:v>0.15326388888888889</c:v>
                </c:pt>
                <c:pt idx="13243">
                  <c:v>0.15327546296296296</c:v>
                </c:pt>
                <c:pt idx="13244">
                  <c:v>0.15328703703703703</c:v>
                </c:pt>
                <c:pt idx="13245">
                  <c:v>0.15329861111111112</c:v>
                </c:pt>
                <c:pt idx="13246">
                  <c:v>0.15331018518518519</c:v>
                </c:pt>
                <c:pt idx="13247">
                  <c:v>0.15332175925925925</c:v>
                </c:pt>
                <c:pt idx="13248">
                  <c:v>0.15333333333333332</c:v>
                </c:pt>
                <c:pt idx="13249">
                  <c:v>0.15334490740740742</c:v>
                </c:pt>
                <c:pt idx="13250">
                  <c:v>0.15335648148148148</c:v>
                </c:pt>
                <c:pt idx="13251">
                  <c:v>0.15336805555555555</c:v>
                </c:pt>
                <c:pt idx="13252">
                  <c:v>0.15337962962962962</c:v>
                </c:pt>
                <c:pt idx="13253">
                  <c:v>0.15339120370370371</c:v>
                </c:pt>
                <c:pt idx="13254">
                  <c:v>0.15340277777777778</c:v>
                </c:pt>
                <c:pt idx="13255">
                  <c:v>0.15341435185185184</c:v>
                </c:pt>
                <c:pt idx="13256">
                  <c:v>0.15342592592592594</c:v>
                </c:pt>
                <c:pt idx="13257">
                  <c:v>0.1534375</c:v>
                </c:pt>
                <c:pt idx="13258">
                  <c:v>0.15344907407407407</c:v>
                </c:pt>
                <c:pt idx="13259">
                  <c:v>0.15346064814814814</c:v>
                </c:pt>
                <c:pt idx="13260">
                  <c:v>0.15347222222222223</c:v>
                </c:pt>
                <c:pt idx="13261">
                  <c:v>0.1534837962962963</c:v>
                </c:pt>
                <c:pt idx="13262">
                  <c:v>0.15349537037037037</c:v>
                </c:pt>
                <c:pt idx="13263">
                  <c:v>0.15350694444444443</c:v>
                </c:pt>
                <c:pt idx="13264">
                  <c:v>0.15351851851851853</c:v>
                </c:pt>
                <c:pt idx="13265">
                  <c:v>0.15353009259259259</c:v>
                </c:pt>
                <c:pt idx="13266">
                  <c:v>0.15354166666666666</c:v>
                </c:pt>
                <c:pt idx="13267">
                  <c:v>0.15355324074074075</c:v>
                </c:pt>
                <c:pt idx="13268">
                  <c:v>0.15356481481481482</c:v>
                </c:pt>
                <c:pt idx="13269">
                  <c:v>0.15357638888888889</c:v>
                </c:pt>
                <c:pt idx="13270">
                  <c:v>0.15358796296296295</c:v>
                </c:pt>
                <c:pt idx="13271">
                  <c:v>0.15359953703703705</c:v>
                </c:pt>
                <c:pt idx="13272">
                  <c:v>0.15361111111111111</c:v>
                </c:pt>
                <c:pt idx="13273">
                  <c:v>0.15362268518518518</c:v>
                </c:pt>
                <c:pt idx="13274">
                  <c:v>0.15363425925925925</c:v>
                </c:pt>
                <c:pt idx="13275">
                  <c:v>0.15364583333333334</c:v>
                </c:pt>
                <c:pt idx="13276">
                  <c:v>0.15365740740740741</c:v>
                </c:pt>
                <c:pt idx="13277">
                  <c:v>0.15366898148148148</c:v>
                </c:pt>
                <c:pt idx="13278">
                  <c:v>0.15368055555555554</c:v>
                </c:pt>
                <c:pt idx="13279">
                  <c:v>0.15369212962962964</c:v>
                </c:pt>
                <c:pt idx="13280">
                  <c:v>0.1537037037037037</c:v>
                </c:pt>
                <c:pt idx="13281">
                  <c:v>0.15371527777777777</c:v>
                </c:pt>
                <c:pt idx="13282">
                  <c:v>0.15372685185185186</c:v>
                </c:pt>
                <c:pt idx="13283">
                  <c:v>0.15373842592592593</c:v>
                </c:pt>
                <c:pt idx="13284">
                  <c:v>0.15375</c:v>
                </c:pt>
                <c:pt idx="13285">
                  <c:v>0.15376157407407406</c:v>
                </c:pt>
                <c:pt idx="13286">
                  <c:v>0.15377314814814816</c:v>
                </c:pt>
                <c:pt idx="13287">
                  <c:v>0.15378472222222223</c:v>
                </c:pt>
                <c:pt idx="13288">
                  <c:v>0.15379629629629629</c:v>
                </c:pt>
                <c:pt idx="13289">
                  <c:v>0.15380787037037036</c:v>
                </c:pt>
                <c:pt idx="13290">
                  <c:v>0.15381944444444445</c:v>
                </c:pt>
                <c:pt idx="13291">
                  <c:v>0.15383101851851852</c:v>
                </c:pt>
                <c:pt idx="13292">
                  <c:v>0.15384259259259259</c:v>
                </c:pt>
                <c:pt idx="13293">
                  <c:v>0.15385416666666665</c:v>
                </c:pt>
                <c:pt idx="13294">
                  <c:v>0.15386574074074075</c:v>
                </c:pt>
                <c:pt idx="13295">
                  <c:v>0.15387731481481481</c:v>
                </c:pt>
                <c:pt idx="13296">
                  <c:v>0.15388888888888888</c:v>
                </c:pt>
                <c:pt idx="13297">
                  <c:v>0.15390046296296298</c:v>
                </c:pt>
                <c:pt idx="13298">
                  <c:v>0.15391203703703704</c:v>
                </c:pt>
                <c:pt idx="13299">
                  <c:v>0.15392361111111111</c:v>
                </c:pt>
                <c:pt idx="13300">
                  <c:v>0.15393518518518517</c:v>
                </c:pt>
                <c:pt idx="13301">
                  <c:v>0.15394675925925927</c:v>
                </c:pt>
                <c:pt idx="13302">
                  <c:v>0.15395833333333334</c:v>
                </c:pt>
                <c:pt idx="13303">
                  <c:v>0.1539699074074074</c:v>
                </c:pt>
                <c:pt idx="13304">
                  <c:v>0.15398148148148147</c:v>
                </c:pt>
                <c:pt idx="13305">
                  <c:v>0.15399305555555556</c:v>
                </c:pt>
                <c:pt idx="13306">
                  <c:v>0.15400462962962963</c:v>
                </c:pt>
                <c:pt idx="13307">
                  <c:v>0.1540162037037037</c:v>
                </c:pt>
                <c:pt idx="13308">
                  <c:v>0.15402777777777779</c:v>
                </c:pt>
                <c:pt idx="13309">
                  <c:v>0.15403935185185186</c:v>
                </c:pt>
                <c:pt idx="13310">
                  <c:v>0.15405092592592592</c:v>
                </c:pt>
                <c:pt idx="13311">
                  <c:v>0.15406249999999999</c:v>
                </c:pt>
                <c:pt idx="13312">
                  <c:v>0.15407407407407409</c:v>
                </c:pt>
                <c:pt idx="13313">
                  <c:v>0.15408564814814815</c:v>
                </c:pt>
                <c:pt idx="13314">
                  <c:v>0.15409722222222222</c:v>
                </c:pt>
                <c:pt idx="13315">
                  <c:v>0.15410879629629629</c:v>
                </c:pt>
                <c:pt idx="13316">
                  <c:v>0.15412037037037038</c:v>
                </c:pt>
                <c:pt idx="13317">
                  <c:v>0.15413194444444445</c:v>
                </c:pt>
                <c:pt idx="13318">
                  <c:v>0.15414351851851851</c:v>
                </c:pt>
                <c:pt idx="13319">
                  <c:v>0.15415509259259258</c:v>
                </c:pt>
                <c:pt idx="13320">
                  <c:v>0.15416666666666667</c:v>
                </c:pt>
                <c:pt idx="13321">
                  <c:v>0.15417824074074074</c:v>
                </c:pt>
                <c:pt idx="13322">
                  <c:v>0.15418981481481481</c:v>
                </c:pt>
                <c:pt idx="13323">
                  <c:v>0.1542013888888889</c:v>
                </c:pt>
                <c:pt idx="13324">
                  <c:v>0.15421296296296297</c:v>
                </c:pt>
                <c:pt idx="13325">
                  <c:v>0.15422453703703703</c:v>
                </c:pt>
                <c:pt idx="13326">
                  <c:v>0.1542361111111111</c:v>
                </c:pt>
                <c:pt idx="13327">
                  <c:v>0.1542476851851852</c:v>
                </c:pt>
                <c:pt idx="13328">
                  <c:v>0.15425925925925926</c:v>
                </c:pt>
                <c:pt idx="13329">
                  <c:v>0.15427083333333333</c:v>
                </c:pt>
                <c:pt idx="13330">
                  <c:v>0.1542824074074074</c:v>
                </c:pt>
                <c:pt idx="13331">
                  <c:v>0.15429398148148149</c:v>
                </c:pt>
                <c:pt idx="13332">
                  <c:v>0.15430555555555556</c:v>
                </c:pt>
                <c:pt idx="13333">
                  <c:v>0.15431712962962962</c:v>
                </c:pt>
                <c:pt idx="13334">
                  <c:v>0.15432870370370369</c:v>
                </c:pt>
                <c:pt idx="13335">
                  <c:v>0.15434027777777778</c:v>
                </c:pt>
                <c:pt idx="13336">
                  <c:v>0.15435185185185185</c:v>
                </c:pt>
                <c:pt idx="13337">
                  <c:v>0.15436342592592592</c:v>
                </c:pt>
                <c:pt idx="13338">
                  <c:v>0.15437500000000001</c:v>
                </c:pt>
                <c:pt idx="13339">
                  <c:v>0.15438657407407408</c:v>
                </c:pt>
                <c:pt idx="13340">
                  <c:v>0.15439814814814815</c:v>
                </c:pt>
                <c:pt idx="13341">
                  <c:v>0.15440972222222221</c:v>
                </c:pt>
                <c:pt idx="13342">
                  <c:v>0.15442129629629631</c:v>
                </c:pt>
                <c:pt idx="13343">
                  <c:v>0.15443287037037037</c:v>
                </c:pt>
                <c:pt idx="13344">
                  <c:v>0.15444444444444444</c:v>
                </c:pt>
                <c:pt idx="13345">
                  <c:v>0.15445601851851851</c:v>
                </c:pt>
                <c:pt idx="13346">
                  <c:v>0.1544675925925926</c:v>
                </c:pt>
                <c:pt idx="13347">
                  <c:v>0.15447916666666667</c:v>
                </c:pt>
                <c:pt idx="13348">
                  <c:v>0.15449074074074073</c:v>
                </c:pt>
                <c:pt idx="13349">
                  <c:v>0.15450231481481483</c:v>
                </c:pt>
                <c:pt idx="13350">
                  <c:v>0.1545138888888889</c:v>
                </c:pt>
                <c:pt idx="13351">
                  <c:v>0.15452546296296296</c:v>
                </c:pt>
                <c:pt idx="13352">
                  <c:v>0.15453703703703703</c:v>
                </c:pt>
                <c:pt idx="13353">
                  <c:v>0.15454861111111112</c:v>
                </c:pt>
                <c:pt idx="13354">
                  <c:v>0.15456018518518519</c:v>
                </c:pt>
                <c:pt idx="13355">
                  <c:v>0.15457175925925926</c:v>
                </c:pt>
                <c:pt idx="13356">
                  <c:v>0.15458333333333332</c:v>
                </c:pt>
                <c:pt idx="13357">
                  <c:v>0.15459490740740742</c:v>
                </c:pt>
                <c:pt idx="13358">
                  <c:v>0.15460648148148148</c:v>
                </c:pt>
                <c:pt idx="13359">
                  <c:v>0.15461805555555555</c:v>
                </c:pt>
                <c:pt idx="13360">
                  <c:v>0.15462962962962962</c:v>
                </c:pt>
                <c:pt idx="13361">
                  <c:v>0.15464120370370371</c:v>
                </c:pt>
                <c:pt idx="13362">
                  <c:v>0.15465277777777778</c:v>
                </c:pt>
                <c:pt idx="13363">
                  <c:v>0.15466435185185184</c:v>
                </c:pt>
                <c:pt idx="13364">
                  <c:v>0.15467592592592594</c:v>
                </c:pt>
                <c:pt idx="13365">
                  <c:v>0.15468750000000001</c:v>
                </c:pt>
                <c:pt idx="13366">
                  <c:v>0.15469907407407407</c:v>
                </c:pt>
                <c:pt idx="13367">
                  <c:v>0.15471064814814814</c:v>
                </c:pt>
                <c:pt idx="13368">
                  <c:v>0.15472222222222223</c:v>
                </c:pt>
                <c:pt idx="13369">
                  <c:v>0.1547337962962963</c:v>
                </c:pt>
                <c:pt idx="13370">
                  <c:v>0.15474537037037037</c:v>
                </c:pt>
                <c:pt idx="13371">
                  <c:v>0.15475694444444443</c:v>
                </c:pt>
                <c:pt idx="13372">
                  <c:v>0.15476851851851853</c:v>
                </c:pt>
                <c:pt idx="13373">
                  <c:v>0.15478009259259259</c:v>
                </c:pt>
                <c:pt idx="13374">
                  <c:v>0.15479166666666666</c:v>
                </c:pt>
                <c:pt idx="13375">
                  <c:v>0.15480324074074073</c:v>
                </c:pt>
                <c:pt idx="13376">
                  <c:v>0.15481481481481482</c:v>
                </c:pt>
                <c:pt idx="13377">
                  <c:v>0.15482638888888889</c:v>
                </c:pt>
                <c:pt idx="13378">
                  <c:v>0.15483796296296296</c:v>
                </c:pt>
                <c:pt idx="13379">
                  <c:v>0.15484953703703705</c:v>
                </c:pt>
                <c:pt idx="13380">
                  <c:v>0.15486111111111112</c:v>
                </c:pt>
                <c:pt idx="13381">
                  <c:v>0.15487268518518518</c:v>
                </c:pt>
                <c:pt idx="13382">
                  <c:v>0.15488425925925925</c:v>
                </c:pt>
                <c:pt idx="13383">
                  <c:v>0.15489583333333334</c:v>
                </c:pt>
                <c:pt idx="13384">
                  <c:v>0.15490740740740741</c:v>
                </c:pt>
                <c:pt idx="13385">
                  <c:v>0.15491898148148148</c:v>
                </c:pt>
                <c:pt idx="13386">
                  <c:v>0.15493055555555554</c:v>
                </c:pt>
                <c:pt idx="13387">
                  <c:v>0.15494212962962964</c:v>
                </c:pt>
                <c:pt idx="13388">
                  <c:v>0.1549537037037037</c:v>
                </c:pt>
                <c:pt idx="13389">
                  <c:v>0.15496527777777777</c:v>
                </c:pt>
                <c:pt idx="13390">
                  <c:v>0.15497685185185187</c:v>
                </c:pt>
                <c:pt idx="13391">
                  <c:v>0.15498842592592593</c:v>
                </c:pt>
                <c:pt idx="13392">
                  <c:v>0.155</c:v>
                </c:pt>
                <c:pt idx="13393">
                  <c:v>0.15501157407407407</c:v>
                </c:pt>
                <c:pt idx="13394">
                  <c:v>0.15502314814814816</c:v>
                </c:pt>
                <c:pt idx="13395">
                  <c:v>0.15503472222222223</c:v>
                </c:pt>
                <c:pt idx="13396">
                  <c:v>0.15504629629629629</c:v>
                </c:pt>
                <c:pt idx="13397">
                  <c:v>0.15505787037037036</c:v>
                </c:pt>
                <c:pt idx="13398">
                  <c:v>0.15506944444444445</c:v>
                </c:pt>
                <c:pt idx="13399">
                  <c:v>0.15508101851851852</c:v>
                </c:pt>
                <c:pt idx="13400">
                  <c:v>0.15509259259259259</c:v>
                </c:pt>
                <c:pt idx="13401">
                  <c:v>0.15510416666666665</c:v>
                </c:pt>
                <c:pt idx="13402">
                  <c:v>0.15511574074074075</c:v>
                </c:pt>
                <c:pt idx="13403">
                  <c:v>0.15512731481481482</c:v>
                </c:pt>
                <c:pt idx="13404">
                  <c:v>0.15513888888888888</c:v>
                </c:pt>
                <c:pt idx="13405">
                  <c:v>0.15515046296296298</c:v>
                </c:pt>
                <c:pt idx="13406">
                  <c:v>0.15516203703703704</c:v>
                </c:pt>
                <c:pt idx="13407">
                  <c:v>0.15517361111111111</c:v>
                </c:pt>
                <c:pt idx="13408">
                  <c:v>0.15518518518518518</c:v>
                </c:pt>
                <c:pt idx="13409">
                  <c:v>0.15519675925925927</c:v>
                </c:pt>
                <c:pt idx="13410">
                  <c:v>0.15520833333333334</c:v>
                </c:pt>
                <c:pt idx="13411">
                  <c:v>0.1552199074074074</c:v>
                </c:pt>
                <c:pt idx="13412">
                  <c:v>0.15523148148148147</c:v>
                </c:pt>
                <c:pt idx="13413">
                  <c:v>0.15524305555555556</c:v>
                </c:pt>
                <c:pt idx="13414">
                  <c:v>0.15525462962962963</c:v>
                </c:pt>
                <c:pt idx="13415">
                  <c:v>0.1552662037037037</c:v>
                </c:pt>
                <c:pt idx="13416">
                  <c:v>0.15527777777777776</c:v>
                </c:pt>
                <c:pt idx="13417">
                  <c:v>0.15528935185185186</c:v>
                </c:pt>
                <c:pt idx="13418">
                  <c:v>0.15530092592592593</c:v>
                </c:pt>
                <c:pt idx="13419">
                  <c:v>0.15531249999999999</c:v>
                </c:pt>
                <c:pt idx="13420">
                  <c:v>0.15532407407407409</c:v>
                </c:pt>
                <c:pt idx="13421">
                  <c:v>0.15533564814814815</c:v>
                </c:pt>
                <c:pt idx="13422">
                  <c:v>0.15534722222222222</c:v>
                </c:pt>
                <c:pt idx="13423">
                  <c:v>0.15535879629629629</c:v>
                </c:pt>
                <c:pt idx="13424">
                  <c:v>0.15537037037037038</c:v>
                </c:pt>
                <c:pt idx="13425">
                  <c:v>0.15538194444444445</c:v>
                </c:pt>
                <c:pt idx="13426">
                  <c:v>0.15539351851851851</c:v>
                </c:pt>
                <c:pt idx="13427">
                  <c:v>0.15540509259259258</c:v>
                </c:pt>
                <c:pt idx="13428">
                  <c:v>0.15541666666666668</c:v>
                </c:pt>
                <c:pt idx="13429">
                  <c:v>0.15542824074074074</c:v>
                </c:pt>
                <c:pt idx="13430">
                  <c:v>0.15543981481481481</c:v>
                </c:pt>
                <c:pt idx="13431">
                  <c:v>0.15545138888888888</c:v>
                </c:pt>
                <c:pt idx="13432">
                  <c:v>0.15546296296296297</c:v>
                </c:pt>
                <c:pt idx="13433">
                  <c:v>0.15547453703703704</c:v>
                </c:pt>
                <c:pt idx="13434">
                  <c:v>0.1554861111111111</c:v>
                </c:pt>
                <c:pt idx="13435">
                  <c:v>0.1554976851851852</c:v>
                </c:pt>
                <c:pt idx="13436">
                  <c:v>0.15550925925925926</c:v>
                </c:pt>
                <c:pt idx="13437">
                  <c:v>0.15552083333333333</c:v>
                </c:pt>
                <c:pt idx="13438">
                  <c:v>0.1555324074074074</c:v>
                </c:pt>
                <c:pt idx="13439">
                  <c:v>0.15554398148148149</c:v>
                </c:pt>
                <c:pt idx="13440">
                  <c:v>0.15555555555555556</c:v>
                </c:pt>
                <c:pt idx="13441">
                  <c:v>0.15556712962962962</c:v>
                </c:pt>
                <c:pt idx="13442">
                  <c:v>0.15557870370370369</c:v>
                </c:pt>
                <c:pt idx="13443">
                  <c:v>0.15559027777777779</c:v>
                </c:pt>
                <c:pt idx="13444">
                  <c:v>0.15560185185185185</c:v>
                </c:pt>
                <c:pt idx="13445">
                  <c:v>0.15561342592592592</c:v>
                </c:pt>
                <c:pt idx="13446">
                  <c:v>0.15562500000000001</c:v>
                </c:pt>
                <c:pt idx="13447">
                  <c:v>0.15563657407407408</c:v>
                </c:pt>
                <c:pt idx="13448">
                  <c:v>0.15564814814814815</c:v>
                </c:pt>
                <c:pt idx="13449">
                  <c:v>0.15565972222222221</c:v>
                </c:pt>
                <c:pt idx="13450">
                  <c:v>0.15567129629629631</c:v>
                </c:pt>
                <c:pt idx="13451">
                  <c:v>0.15568287037037037</c:v>
                </c:pt>
                <c:pt idx="13452">
                  <c:v>0.15569444444444444</c:v>
                </c:pt>
                <c:pt idx="13453">
                  <c:v>0.15570601851851851</c:v>
                </c:pt>
                <c:pt idx="13454">
                  <c:v>0.1557175925925926</c:v>
                </c:pt>
                <c:pt idx="13455">
                  <c:v>0.15572916666666667</c:v>
                </c:pt>
                <c:pt idx="13456">
                  <c:v>0.15574074074074074</c:v>
                </c:pt>
                <c:pt idx="13457">
                  <c:v>0.1557523148148148</c:v>
                </c:pt>
                <c:pt idx="13458">
                  <c:v>0.1557638888888889</c:v>
                </c:pt>
                <c:pt idx="13459">
                  <c:v>0.15577546296296296</c:v>
                </c:pt>
                <c:pt idx="13460">
                  <c:v>0.15578703703703703</c:v>
                </c:pt>
                <c:pt idx="13461">
                  <c:v>0.15579861111111112</c:v>
                </c:pt>
                <c:pt idx="13462">
                  <c:v>0.15581018518518519</c:v>
                </c:pt>
                <c:pt idx="13463">
                  <c:v>0.15582175925925926</c:v>
                </c:pt>
                <c:pt idx="13464">
                  <c:v>0.15583333333333332</c:v>
                </c:pt>
                <c:pt idx="13465">
                  <c:v>0.15584490740740742</c:v>
                </c:pt>
                <c:pt idx="13466">
                  <c:v>0.15585648148148148</c:v>
                </c:pt>
                <c:pt idx="13467">
                  <c:v>0.15586805555555555</c:v>
                </c:pt>
                <c:pt idx="13468">
                  <c:v>0.15587962962962962</c:v>
                </c:pt>
                <c:pt idx="13469">
                  <c:v>0.15589120370370371</c:v>
                </c:pt>
                <c:pt idx="13470">
                  <c:v>0.15590277777777778</c:v>
                </c:pt>
                <c:pt idx="13471">
                  <c:v>0.15591435185185185</c:v>
                </c:pt>
                <c:pt idx="13472">
                  <c:v>0.15592592592592591</c:v>
                </c:pt>
                <c:pt idx="13473">
                  <c:v>0.15593750000000001</c:v>
                </c:pt>
                <c:pt idx="13474">
                  <c:v>0.15594907407407407</c:v>
                </c:pt>
                <c:pt idx="13475">
                  <c:v>0.15596064814814814</c:v>
                </c:pt>
                <c:pt idx="13476">
                  <c:v>0.15597222222222223</c:v>
                </c:pt>
                <c:pt idx="13477">
                  <c:v>0.1559837962962963</c:v>
                </c:pt>
                <c:pt idx="13478">
                  <c:v>0.15599537037037037</c:v>
                </c:pt>
                <c:pt idx="13479">
                  <c:v>0.15600694444444443</c:v>
                </c:pt>
                <c:pt idx="13480">
                  <c:v>0.15601851851851853</c:v>
                </c:pt>
                <c:pt idx="13481">
                  <c:v>0.1560300925925926</c:v>
                </c:pt>
                <c:pt idx="13482">
                  <c:v>0.15604166666666666</c:v>
                </c:pt>
                <c:pt idx="13483">
                  <c:v>0.15605324074074073</c:v>
                </c:pt>
                <c:pt idx="13484">
                  <c:v>0.15606481481481482</c:v>
                </c:pt>
                <c:pt idx="13485">
                  <c:v>0.15607638888888889</c:v>
                </c:pt>
                <c:pt idx="13486">
                  <c:v>0.15608796296296296</c:v>
                </c:pt>
                <c:pt idx="13487">
                  <c:v>0.15609953703703705</c:v>
                </c:pt>
                <c:pt idx="13488">
                  <c:v>0.15611111111111112</c:v>
                </c:pt>
                <c:pt idx="13489">
                  <c:v>0.15612268518518518</c:v>
                </c:pt>
                <c:pt idx="13490">
                  <c:v>0.15613425925925925</c:v>
                </c:pt>
                <c:pt idx="13491">
                  <c:v>0.15614583333333334</c:v>
                </c:pt>
                <c:pt idx="13492">
                  <c:v>0.15615740740740741</c:v>
                </c:pt>
                <c:pt idx="13493">
                  <c:v>0.15616898148148148</c:v>
                </c:pt>
                <c:pt idx="13494">
                  <c:v>0.15618055555555554</c:v>
                </c:pt>
                <c:pt idx="13495">
                  <c:v>0.15619212962962964</c:v>
                </c:pt>
                <c:pt idx="13496">
                  <c:v>0.15620370370370371</c:v>
                </c:pt>
                <c:pt idx="13497">
                  <c:v>0.15621527777777777</c:v>
                </c:pt>
                <c:pt idx="13498">
                  <c:v>0.15622685185185184</c:v>
                </c:pt>
                <c:pt idx="13499">
                  <c:v>0.15623842592592593</c:v>
                </c:pt>
                <c:pt idx="13500">
                  <c:v>0.15625</c:v>
                </c:pt>
                <c:pt idx="13501">
                  <c:v>0.15626157407407407</c:v>
                </c:pt>
                <c:pt idx="13502">
                  <c:v>0.15627314814814816</c:v>
                </c:pt>
                <c:pt idx="13503">
                  <c:v>0.15628472222222223</c:v>
                </c:pt>
                <c:pt idx="13504">
                  <c:v>0.15629629629629629</c:v>
                </c:pt>
                <c:pt idx="13505">
                  <c:v>0.15630787037037036</c:v>
                </c:pt>
                <c:pt idx="13506">
                  <c:v>0.15631944444444446</c:v>
                </c:pt>
                <c:pt idx="13507">
                  <c:v>0.15633101851851852</c:v>
                </c:pt>
                <c:pt idx="13508">
                  <c:v>0.15634259259259259</c:v>
                </c:pt>
                <c:pt idx="13509">
                  <c:v>0.15635416666666666</c:v>
                </c:pt>
                <c:pt idx="13510">
                  <c:v>0.15636574074074075</c:v>
                </c:pt>
                <c:pt idx="13511">
                  <c:v>0.15637731481481482</c:v>
                </c:pt>
                <c:pt idx="13512">
                  <c:v>0.15638888888888888</c:v>
                </c:pt>
                <c:pt idx="13513">
                  <c:v>0.15640046296296295</c:v>
                </c:pt>
                <c:pt idx="13514">
                  <c:v>0.15641203703703704</c:v>
                </c:pt>
                <c:pt idx="13515">
                  <c:v>0.15642361111111111</c:v>
                </c:pt>
                <c:pt idx="13516">
                  <c:v>0.15643518518518518</c:v>
                </c:pt>
                <c:pt idx="13517">
                  <c:v>0.15644675925925927</c:v>
                </c:pt>
                <c:pt idx="13518">
                  <c:v>0.15645833333333334</c:v>
                </c:pt>
                <c:pt idx="13519">
                  <c:v>0.1564699074074074</c:v>
                </c:pt>
                <c:pt idx="13520">
                  <c:v>0.15648148148148147</c:v>
                </c:pt>
                <c:pt idx="13521">
                  <c:v>0.15649305555555557</c:v>
                </c:pt>
                <c:pt idx="13522">
                  <c:v>0.15650462962962963</c:v>
                </c:pt>
                <c:pt idx="13523">
                  <c:v>0.1565162037037037</c:v>
                </c:pt>
                <c:pt idx="13524">
                  <c:v>0.15652777777777777</c:v>
                </c:pt>
                <c:pt idx="13525">
                  <c:v>0.15653935185185186</c:v>
                </c:pt>
                <c:pt idx="13526">
                  <c:v>0.15655092592592593</c:v>
                </c:pt>
                <c:pt idx="13527">
                  <c:v>0.15656249999999999</c:v>
                </c:pt>
                <c:pt idx="13528">
                  <c:v>0.15657407407407409</c:v>
                </c:pt>
                <c:pt idx="13529">
                  <c:v>0.15658564814814815</c:v>
                </c:pt>
                <c:pt idx="13530">
                  <c:v>0.15659722222222222</c:v>
                </c:pt>
                <c:pt idx="13531">
                  <c:v>0.15660879629629629</c:v>
                </c:pt>
                <c:pt idx="13532">
                  <c:v>0.15662037037037038</c:v>
                </c:pt>
                <c:pt idx="13533">
                  <c:v>0.15663194444444445</c:v>
                </c:pt>
                <c:pt idx="13534">
                  <c:v>0.15664351851851852</c:v>
                </c:pt>
                <c:pt idx="13535">
                  <c:v>0.15665509259259258</c:v>
                </c:pt>
                <c:pt idx="13536">
                  <c:v>0.15666666666666668</c:v>
                </c:pt>
                <c:pt idx="13537">
                  <c:v>0.15667824074074074</c:v>
                </c:pt>
                <c:pt idx="13538">
                  <c:v>0.15668981481481481</c:v>
                </c:pt>
                <c:pt idx="13539">
                  <c:v>0.15670138888888888</c:v>
                </c:pt>
                <c:pt idx="13540">
                  <c:v>0.15671296296296297</c:v>
                </c:pt>
                <c:pt idx="13541">
                  <c:v>0.15672453703703704</c:v>
                </c:pt>
                <c:pt idx="13542">
                  <c:v>0.1567361111111111</c:v>
                </c:pt>
                <c:pt idx="13543">
                  <c:v>0.1567476851851852</c:v>
                </c:pt>
                <c:pt idx="13544">
                  <c:v>0.15675925925925926</c:v>
                </c:pt>
                <c:pt idx="13545">
                  <c:v>0.15677083333333333</c:v>
                </c:pt>
                <c:pt idx="13546">
                  <c:v>0.1567824074074074</c:v>
                </c:pt>
                <c:pt idx="13547">
                  <c:v>0.15679398148148149</c:v>
                </c:pt>
                <c:pt idx="13548">
                  <c:v>0.15680555555555556</c:v>
                </c:pt>
                <c:pt idx="13549">
                  <c:v>0.15681712962962963</c:v>
                </c:pt>
                <c:pt idx="13550">
                  <c:v>0.15682870370370369</c:v>
                </c:pt>
                <c:pt idx="13551">
                  <c:v>0.15684027777777779</c:v>
                </c:pt>
                <c:pt idx="13552">
                  <c:v>0.15685185185185185</c:v>
                </c:pt>
                <c:pt idx="13553">
                  <c:v>0.15686342592592592</c:v>
                </c:pt>
                <c:pt idx="13554">
                  <c:v>0.15687499999999999</c:v>
                </c:pt>
                <c:pt idx="13555">
                  <c:v>0.15688657407407408</c:v>
                </c:pt>
                <c:pt idx="13556">
                  <c:v>0.15689814814814815</c:v>
                </c:pt>
                <c:pt idx="13557">
                  <c:v>0.15690972222222221</c:v>
                </c:pt>
                <c:pt idx="13558">
                  <c:v>0.15692129629629631</c:v>
                </c:pt>
                <c:pt idx="13559">
                  <c:v>0.15693287037037038</c:v>
                </c:pt>
                <c:pt idx="13560">
                  <c:v>0.15694444444444444</c:v>
                </c:pt>
                <c:pt idx="13561">
                  <c:v>0.15695601851851851</c:v>
                </c:pt>
                <c:pt idx="13562">
                  <c:v>0.1569675925925926</c:v>
                </c:pt>
                <c:pt idx="13563">
                  <c:v>0.15697916666666667</c:v>
                </c:pt>
                <c:pt idx="13564">
                  <c:v>0.15699074074074074</c:v>
                </c:pt>
                <c:pt idx="13565">
                  <c:v>0.1570023148148148</c:v>
                </c:pt>
                <c:pt idx="13566">
                  <c:v>0.1570138888888889</c:v>
                </c:pt>
                <c:pt idx="13567">
                  <c:v>0.15702546296296296</c:v>
                </c:pt>
                <c:pt idx="13568">
                  <c:v>0.15703703703703703</c:v>
                </c:pt>
                <c:pt idx="13569">
                  <c:v>0.15704861111111112</c:v>
                </c:pt>
                <c:pt idx="13570">
                  <c:v>0.15706018518518519</c:v>
                </c:pt>
                <c:pt idx="13571">
                  <c:v>0.15707175925925926</c:v>
                </c:pt>
                <c:pt idx="13572">
                  <c:v>0.15708333333333332</c:v>
                </c:pt>
                <c:pt idx="13573">
                  <c:v>0.15709490740740742</c:v>
                </c:pt>
                <c:pt idx="13574">
                  <c:v>0.15710648148148149</c:v>
                </c:pt>
                <c:pt idx="13575">
                  <c:v>0.15711805555555555</c:v>
                </c:pt>
                <c:pt idx="13576">
                  <c:v>0.15712962962962962</c:v>
                </c:pt>
                <c:pt idx="13577">
                  <c:v>0.15714120370370371</c:v>
                </c:pt>
                <c:pt idx="13578">
                  <c:v>0.15715277777777778</c:v>
                </c:pt>
                <c:pt idx="13579">
                  <c:v>0.15716435185185185</c:v>
                </c:pt>
                <c:pt idx="13580">
                  <c:v>0.15717592592592591</c:v>
                </c:pt>
                <c:pt idx="13581">
                  <c:v>0.15718750000000001</c:v>
                </c:pt>
                <c:pt idx="13582">
                  <c:v>0.15719907407407407</c:v>
                </c:pt>
                <c:pt idx="13583">
                  <c:v>0.15721064814814814</c:v>
                </c:pt>
                <c:pt idx="13584">
                  <c:v>0.15722222222222224</c:v>
                </c:pt>
                <c:pt idx="13585">
                  <c:v>0.1572337962962963</c:v>
                </c:pt>
                <c:pt idx="13586">
                  <c:v>0.15724537037037037</c:v>
                </c:pt>
                <c:pt idx="13587">
                  <c:v>0.15725694444444444</c:v>
                </c:pt>
                <c:pt idx="13588">
                  <c:v>0.15726851851851853</c:v>
                </c:pt>
                <c:pt idx="13589">
                  <c:v>0.1572800925925926</c:v>
                </c:pt>
                <c:pt idx="13590">
                  <c:v>0.15729166666666666</c:v>
                </c:pt>
                <c:pt idx="13591">
                  <c:v>0.15730324074074073</c:v>
                </c:pt>
                <c:pt idx="13592">
                  <c:v>0.15731481481481482</c:v>
                </c:pt>
                <c:pt idx="13593">
                  <c:v>0.15732638888888889</c:v>
                </c:pt>
                <c:pt idx="13594">
                  <c:v>0.15733796296296296</c:v>
                </c:pt>
                <c:pt idx="13595">
                  <c:v>0.15734953703703702</c:v>
                </c:pt>
                <c:pt idx="13596">
                  <c:v>0.15736111111111112</c:v>
                </c:pt>
                <c:pt idx="13597">
                  <c:v>0.15737268518518518</c:v>
                </c:pt>
                <c:pt idx="13598">
                  <c:v>0.15738425925925925</c:v>
                </c:pt>
                <c:pt idx="13599">
                  <c:v>0.15739583333333335</c:v>
                </c:pt>
                <c:pt idx="13600">
                  <c:v>0.15740740740740741</c:v>
                </c:pt>
                <c:pt idx="13601">
                  <c:v>0.15741898148148148</c:v>
                </c:pt>
                <c:pt idx="13602">
                  <c:v>0.15743055555555555</c:v>
                </c:pt>
                <c:pt idx="13603">
                  <c:v>0.15744212962962964</c:v>
                </c:pt>
                <c:pt idx="13604">
                  <c:v>0.15745370370370371</c:v>
                </c:pt>
                <c:pt idx="13605">
                  <c:v>0.15746527777777777</c:v>
                </c:pt>
                <c:pt idx="13606">
                  <c:v>0.15747685185185184</c:v>
                </c:pt>
                <c:pt idx="13607">
                  <c:v>0.15748842592592593</c:v>
                </c:pt>
                <c:pt idx="13608">
                  <c:v>0.1575</c:v>
                </c:pt>
                <c:pt idx="13609">
                  <c:v>0.15751157407407407</c:v>
                </c:pt>
                <c:pt idx="13610">
                  <c:v>0.15752314814814813</c:v>
                </c:pt>
                <c:pt idx="13611">
                  <c:v>0.15753472222222223</c:v>
                </c:pt>
                <c:pt idx="13612">
                  <c:v>0.1575462962962963</c:v>
                </c:pt>
                <c:pt idx="13613">
                  <c:v>0.15755787037037036</c:v>
                </c:pt>
                <c:pt idx="13614">
                  <c:v>0.15756944444444446</c:v>
                </c:pt>
                <c:pt idx="13615">
                  <c:v>0.15758101851851852</c:v>
                </c:pt>
                <c:pt idx="13616">
                  <c:v>0.15759259259259259</c:v>
                </c:pt>
                <c:pt idx="13617">
                  <c:v>0.15760416666666666</c:v>
                </c:pt>
                <c:pt idx="13618">
                  <c:v>0.15761574074074075</c:v>
                </c:pt>
                <c:pt idx="13619">
                  <c:v>0.15762731481481482</c:v>
                </c:pt>
                <c:pt idx="13620">
                  <c:v>0.15763888888888888</c:v>
                </c:pt>
                <c:pt idx="13621">
                  <c:v>0.15765046296296295</c:v>
                </c:pt>
                <c:pt idx="13622">
                  <c:v>0.15766203703703704</c:v>
                </c:pt>
                <c:pt idx="13623">
                  <c:v>0.15767361111111111</c:v>
                </c:pt>
                <c:pt idx="13624">
                  <c:v>0.15768518518518518</c:v>
                </c:pt>
                <c:pt idx="13625">
                  <c:v>0.15769675925925927</c:v>
                </c:pt>
                <c:pt idx="13626">
                  <c:v>0.15770833333333334</c:v>
                </c:pt>
                <c:pt idx="13627">
                  <c:v>0.15771990740740741</c:v>
                </c:pt>
                <c:pt idx="13628">
                  <c:v>0.15773148148148147</c:v>
                </c:pt>
                <c:pt idx="13629">
                  <c:v>0.15774305555555557</c:v>
                </c:pt>
                <c:pt idx="13630">
                  <c:v>0.15775462962962963</c:v>
                </c:pt>
                <c:pt idx="13631">
                  <c:v>0.1577662037037037</c:v>
                </c:pt>
                <c:pt idx="13632">
                  <c:v>0.15777777777777777</c:v>
                </c:pt>
                <c:pt idx="13633">
                  <c:v>0.15778935185185186</c:v>
                </c:pt>
                <c:pt idx="13634">
                  <c:v>0.15780092592592593</c:v>
                </c:pt>
                <c:pt idx="13635">
                  <c:v>0.15781249999999999</c:v>
                </c:pt>
                <c:pt idx="13636">
                  <c:v>0.15782407407407406</c:v>
                </c:pt>
                <c:pt idx="13637">
                  <c:v>0.15783564814814816</c:v>
                </c:pt>
                <c:pt idx="13638">
                  <c:v>0.15784722222222222</c:v>
                </c:pt>
                <c:pt idx="13639">
                  <c:v>0.15785879629629629</c:v>
                </c:pt>
                <c:pt idx="13640">
                  <c:v>0.15787037037037038</c:v>
                </c:pt>
                <c:pt idx="13641">
                  <c:v>0.15788194444444445</c:v>
                </c:pt>
                <c:pt idx="13642">
                  <c:v>0.15789351851851852</c:v>
                </c:pt>
                <c:pt idx="13643">
                  <c:v>0.15790509259259258</c:v>
                </c:pt>
                <c:pt idx="13644">
                  <c:v>0.15791666666666668</c:v>
                </c:pt>
                <c:pt idx="13645">
                  <c:v>0.15792824074074074</c:v>
                </c:pt>
                <c:pt idx="13646">
                  <c:v>0.15793981481481481</c:v>
                </c:pt>
                <c:pt idx="13647">
                  <c:v>0.15795138888888888</c:v>
                </c:pt>
                <c:pt idx="13648">
                  <c:v>0.15796296296296297</c:v>
                </c:pt>
                <c:pt idx="13649">
                  <c:v>0.15797453703703704</c:v>
                </c:pt>
                <c:pt idx="13650">
                  <c:v>0.1579861111111111</c:v>
                </c:pt>
                <c:pt idx="13651">
                  <c:v>0.15799768518518517</c:v>
                </c:pt>
                <c:pt idx="13652">
                  <c:v>0.15800925925925927</c:v>
                </c:pt>
                <c:pt idx="13653">
                  <c:v>0.15802083333333333</c:v>
                </c:pt>
                <c:pt idx="13654">
                  <c:v>0.1580324074074074</c:v>
                </c:pt>
                <c:pt idx="13655">
                  <c:v>0.15804398148148149</c:v>
                </c:pt>
                <c:pt idx="13656">
                  <c:v>0.15805555555555556</c:v>
                </c:pt>
                <c:pt idx="13657">
                  <c:v>0.15806712962962963</c:v>
                </c:pt>
                <c:pt idx="13658">
                  <c:v>0.15807870370370369</c:v>
                </c:pt>
                <c:pt idx="13659">
                  <c:v>0.15809027777777779</c:v>
                </c:pt>
                <c:pt idx="13660">
                  <c:v>0.15810185185185185</c:v>
                </c:pt>
                <c:pt idx="13661">
                  <c:v>0.15811342592592592</c:v>
                </c:pt>
                <c:pt idx="13662">
                  <c:v>0.15812499999999999</c:v>
                </c:pt>
                <c:pt idx="13663">
                  <c:v>0.15813657407407408</c:v>
                </c:pt>
                <c:pt idx="13664">
                  <c:v>0.15814814814814815</c:v>
                </c:pt>
                <c:pt idx="13665">
                  <c:v>0.15815972222222222</c:v>
                </c:pt>
                <c:pt idx="13666">
                  <c:v>0.15817129629629631</c:v>
                </c:pt>
                <c:pt idx="13667">
                  <c:v>0.15818287037037038</c:v>
                </c:pt>
                <c:pt idx="13668">
                  <c:v>0.15819444444444444</c:v>
                </c:pt>
                <c:pt idx="13669">
                  <c:v>0.15820601851851851</c:v>
                </c:pt>
                <c:pt idx="13670">
                  <c:v>0.1582175925925926</c:v>
                </c:pt>
                <c:pt idx="13671">
                  <c:v>0.15822916666666667</c:v>
                </c:pt>
                <c:pt idx="13672">
                  <c:v>0.15824074074074074</c:v>
                </c:pt>
                <c:pt idx="13673">
                  <c:v>0.1582523148148148</c:v>
                </c:pt>
                <c:pt idx="13674">
                  <c:v>0.1582638888888889</c:v>
                </c:pt>
                <c:pt idx="13675">
                  <c:v>0.15827546296296297</c:v>
                </c:pt>
                <c:pt idx="13676">
                  <c:v>0.15828703703703703</c:v>
                </c:pt>
                <c:pt idx="13677">
                  <c:v>0.1582986111111111</c:v>
                </c:pt>
                <c:pt idx="13678">
                  <c:v>0.15831018518518519</c:v>
                </c:pt>
                <c:pt idx="13679">
                  <c:v>0.15832175925925926</c:v>
                </c:pt>
                <c:pt idx="13680">
                  <c:v>0.15833333333333333</c:v>
                </c:pt>
                <c:pt idx="13681">
                  <c:v>0.15834490740740742</c:v>
                </c:pt>
                <c:pt idx="13682">
                  <c:v>0.15835648148148149</c:v>
                </c:pt>
                <c:pt idx="13683">
                  <c:v>0.15836805555555555</c:v>
                </c:pt>
                <c:pt idx="13684">
                  <c:v>0.15837962962962962</c:v>
                </c:pt>
                <c:pt idx="13685">
                  <c:v>0.15839120370370371</c:v>
                </c:pt>
                <c:pt idx="13686">
                  <c:v>0.15840277777777778</c:v>
                </c:pt>
                <c:pt idx="13687">
                  <c:v>0.15841435185185185</c:v>
                </c:pt>
                <c:pt idx="13688">
                  <c:v>0.15842592592592591</c:v>
                </c:pt>
                <c:pt idx="13689">
                  <c:v>0.15843750000000001</c:v>
                </c:pt>
                <c:pt idx="13690">
                  <c:v>0.15844907407407408</c:v>
                </c:pt>
                <c:pt idx="13691">
                  <c:v>0.15846064814814814</c:v>
                </c:pt>
                <c:pt idx="13692">
                  <c:v>0.15847222222222221</c:v>
                </c:pt>
                <c:pt idx="13693">
                  <c:v>0.1584837962962963</c:v>
                </c:pt>
                <c:pt idx="13694">
                  <c:v>0.15849537037037037</c:v>
                </c:pt>
                <c:pt idx="13695">
                  <c:v>0.15850694444444444</c:v>
                </c:pt>
                <c:pt idx="13696">
                  <c:v>0.15851851851851853</c:v>
                </c:pt>
                <c:pt idx="13697">
                  <c:v>0.1585300925925926</c:v>
                </c:pt>
                <c:pt idx="13698">
                  <c:v>0.15854166666666666</c:v>
                </c:pt>
                <c:pt idx="13699">
                  <c:v>0.15855324074074073</c:v>
                </c:pt>
                <c:pt idx="13700">
                  <c:v>0.15856481481481483</c:v>
                </c:pt>
                <c:pt idx="13701">
                  <c:v>0.15857638888888889</c:v>
                </c:pt>
                <c:pt idx="13702">
                  <c:v>0.15858796296296296</c:v>
                </c:pt>
                <c:pt idx="13703">
                  <c:v>0.15859953703703702</c:v>
                </c:pt>
                <c:pt idx="13704">
                  <c:v>0.15861111111111112</c:v>
                </c:pt>
                <c:pt idx="13705">
                  <c:v>0.15862268518518519</c:v>
                </c:pt>
                <c:pt idx="13706">
                  <c:v>0.15863425925925925</c:v>
                </c:pt>
                <c:pt idx="13707">
                  <c:v>0.15864583333333335</c:v>
                </c:pt>
                <c:pt idx="13708">
                  <c:v>0.15865740740740741</c:v>
                </c:pt>
                <c:pt idx="13709">
                  <c:v>0.15866898148148148</c:v>
                </c:pt>
                <c:pt idx="13710">
                  <c:v>0.15868055555555555</c:v>
                </c:pt>
                <c:pt idx="13711">
                  <c:v>0.15869212962962964</c:v>
                </c:pt>
                <c:pt idx="13712">
                  <c:v>0.15870370370370371</c:v>
                </c:pt>
                <c:pt idx="13713">
                  <c:v>0.15871527777777777</c:v>
                </c:pt>
                <c:pt idx="13714">
                  <c:v>0.15872685185185184</c:v>
                </c:pt>
                <c:pt idx="13715">
                  <c:v>0.15873842592592594</c:v>
                </c:pt>
                <c:pt idx="13716">
                  <c:v>0.15875</c:v>
                </c:pt>
                <c:pt idx="13717">
                  <c:v>0.15876157407407407</c:v>
                </c:pt>
                <c:pt idx="13718">
                  <c:v>0.15877314814814814</c:v>
                </c:pt>
                <c:pt idx="13719">
                  <c:v>0.15878472222222223</c:v>
                </c:pt>
                <c:pt idx="13720">
                  <c:v>0.1587962962962963</c:v>
                </c:pt>
                <c:pt idx="13721">
                  <c:v>0.15880787037037036</c:v>
                </c:pt>
                <c:pt idx="13722">
                  <c:v>0.15881944444444446</c:v>
                </c:pt>
                <c:pt idx="13723">
                  <c:v>0.15883101851851852</c:v>
                </c:pt>
                <c:pt idx="13724">
                  <c:v>0.15884259259259259</c:v>
                </c:pt>
                <c:pt idx="13725">
                  <c:v>0.15885416666666666</c:v>
                </c:pt>
                <c:pt idx="13726">
                  <c:v>0.15886574074074075</c:v>
                </c:pt>
                <c:pt idx="13727">
                  <c:v>0.15887731481481482</c:v>
                </c:pt>
                <c:pt idx="13728">
                  <c:v>0.15888888888888889</c:v>
                </c:pt>
                <c:pt idx="13729">
                  <c:v>0.15890046296296295</c:v>
                </c:pt>
                <c:pt idx="13730">
                  <c:v>0.15891203703703705</c:v>
                </c:pt>
                <c:pt idx="13731">
                  <c:v>0.15892361111111111</c:v>
                </c:pt>
                <c:pt idx="13732">
                  <c:v>0.15893518518518518</c:v>
                </c:pt>
                <c:pt idx="13733">
                  <c:v>0.15894675925925925</c:v>
                </c:pt>
                <c:pt idx="13734">
                  <c:v>0.15895833333333334</c:v>
                </c:pt>
                <c:pt idx="13735">
                  <c:v>0.15896990740740741</c:v>
                </c:pt>
                <c:pt idx="13736">
                  <c:v>0.15898148148148147</c:v>
                </c:pt>
                <c:pt idx="13737">
                  <c:v>0.15899305555555557</c:v>
                </c:pt>
                <c:pt idx="13738">
                  <c:v>0.15900462962962963</c:v>
                </c:pt>
                <c:pt idx="13739">
                  <c:v>0.1590162037037037</c:v>
                </c:pt>
                <c:pt idx="13740">
                  <c:v>0.15902777777777777</c:v>
                </c:pt>
                <c:pt idx="13741">
                  <c:v>0.15903935185185186</c:v>
                </c:pt>
                <c:pt idx="13742">
                  <c:v>0.15905092592592593</c:v>
                </c:pt>
                <c:pt idx="13743">
                  <c:v>0.1590625</c:v>
                </c:pt>
                <c:pt idx="13744">
                  <c:v>0.15907407407407406</c:v>
                </c:pt>
                <c:pt idx="13745">
                  <c:v>0.15908564814814816</c:v>
                </c:pt>
                <c:pt idx="13746">
                  <c:v>0.15909722222222222</c:v>
                </c:pt>
                <c:pt idx="13747">
                  <c:v>0.15910879629629629</c:v>
                </c:pt>
                <c:pt idx="13748">
                  <c:v>0.15912037037037038</c:v>
                </c:pt>
                <c:pt idx="13749">
                  <c:v>0.15913194444444445</c:v>
                </c:pt>
                <c:pt idx="13750">
                  <c:v>0.15914351851851852</c:v>
                </c:pt>
                <c:pt idx="13751">
                  <c:v>0.15915509259259258</c:v>
                </c:pt>
                <c:pt idx="13752">
                  <c:v>0.15916666666666668</c:v>
                </c:pt>
                <c:pt idx="13753">
                  <c:v>0.15917824074074075</c:v>
                </c:pt>
                <c:pt idx="13754">
                  <c:v>0.15918981481481481</c:v>
                </c:pt>
                <c:pt idx="13755">
                  <c:v>0.15920138888888888</c:v>
                </c:pt>
                <c:pt idx="13756">
                  <c:v>0.15921296296296297</c:v>
                </c:pt>
                <c:pt idx="13757">
                  <c:v>0.15922453703703704</c:v>
                </c:pt>
                <c:pt idx="13758">
                  <c:v>0.15923611111111111</c:v>
                </c:pt>
                <c:pt idx="13759">
                  <c:v>0.15924768518518517</c:v>
                </c:pt>
                <c:pt idx="13760">
                  <c:v>0.15925925925925927</c:v>
                </c:pt>
                <c:pt idx="13761">
                  <c:v>0.15927083333333333</c:v>
                </c:pt>
                <c:pt idx="13762">
                  <c:v>0.1592824074074074</c:v>
                </c:pt>
                <c:pt idx="13763">
                  <c:v>0.15929398148148149</c:v>
                </c:pt>
                <c:pt idx="13764">
                  <c:v>0.15930555555555556</c:v>
                </c:pt>
                <c:pt idx="13765">
                  <c:v>0.15931712962962963</c:v>
                </c:pt>
                <c:pt idx="13766">
                  <c:v>0.15932870370370369</c:v>
                </c:pt>
                <c:pt idx="13767">
                  <c:v>0.15934027777777779</c:v>
                </c:pt>
                <c:pt idx="13768">
                  <c:v>0.15935185185185186</c:v>
                </c:pt>
                <c:pt idx="13769">
                  <c:v>0.15936342592592592</c:v>
                </c:pt>
                <c:pt idx="13770">
                  <c:v>0.15937499999999999</c:v>
                </c:pt>
                <c:pt idx="13771">
                  <c:v>0.15938657407407408</c:v>
                </c:pt>
                <c:pt idx="13772">
                  <c:v>0.15939814814814815</c:v>
                </c:pt>
                <c:pt idx="13773">
                  <c:v>0.15940972222222222</c:v>
                </c:pt>
                <c:pt idx="13774">
                  <c:v>0.15942129629629628</c:v>
                </c:pt>
                <c:pt idx="13775">
                  <c:v>0.15943287037037038</c:v>
                </c:pt>
                <c:pt idx="13776">
                  <c:v>0.15944444444444444</c:v>
                </c:pt>
                <c:pt idx="13777">
                  <c:v>0.15945601851851851</c:v>
                </c:pt>
                <c:pt idx="13778">
                  <c:v>0.15946759259259261</c:v>
                </c:pt>
                <c:pt idx="13779">
                  <c:v>0.15947916666666667</c:v>
                </c:pt>
                <c:pt idx="13780">
                  <c:v>0.15949074074074074</c:v>
                </c:pt>
                <c:pt idx="13781">
                  <c:v>0.15950231481481481</c:v>
                </c:pt>
                <c:pt idx="13782">
                  <c:v>0.1595138888888889</c:v>
                </c:pt>
                <c:pt idx="13783">
                  <c:v>0.15952546296296297</c:v>
                </c:pt>
                <c:pt idx="13784">
                  <c:v>0.15953703703703703</c:v>
                </c:pt>
                <c:pt idx="13785">
                  <c:v>0.1595486111111111</c:v>
                </c:pt>
                <c:pt idx="13786">
                  <c:v>0.15956018518518519</c:v>
                </c:pt>
                <c:pt idx="13787">
                  <c:v>0.15957175925925926</c:v>
                </c:pt>
                <c:pt idx="13788">
                  <c:v>0.15958333333333333</c:v>
                </c:pt>
                <c:pt idx="13789">
                  <c:v>0.15959490740740739</c:v>
                </c:pt>
                <c:pt idx="13790">
                  <c:v>0.15960648148148149</c:v>
                </c:pt>
                <c:pt idx="13791">
                  <c:v>0.15961805555555555</c:v>
                </c:pt>
                <c:pt idx="13792">
                  <c:v>0.15962962962962962</c:v>
                </c:pt>
                <c:pt idx="13793">
                  <c:v>0.15964120370370372</c:v>
                </c:pt>
                <c:pt idx="13794">
                  <c:v>0.15965277777777778</c:v>
                </c:pt>
                <c:pt idx="13795">
                  <c:v>0.15966435185185185</c:v>
                </c:pt>
                <c:pt idx="13796">
                  <c:v>0.15967592592592592</c:v>
                </c:pt>
                <c:pt idx="13797">
                  <c:v>0.15968750000000001</c:v>
                </c:pt>
                <c:pt idx="13798">
                  <c:v>0.15969907407407408</c:v>
                </c:pt>
                <c:pt idx="13799">
                  <c:v>0.15971064814814814</c:v>
                </c:pt>
                <c:pt idx="13800">
                  <c:v>0.15972222222222221</c:v>
                </c:pt>
                <c:pt idx="13801">
                  <c:v>0.1597337962962963</c:v>
                </c:pt>
                <c:pt idx="13802">
                  <c:v>0.15974537037037037</c:v>
                </c:pt>
                <c:pt idx="13803">
                  <c:v>0.15975694444444444</c:v>
                </c:pt>
                <c:pt idx="13804">
                  <c:v>0.15976851851851853</c:v>
                </c:pt>
                <c:pt idx="13805">
                  <c:v>0.1597800925925926</c:v>
                </c:pt>
                <c:pt idx="13806">
                  <c:v>0.15979166666666667</c:v>
                </c:pt>
                <c:pt idx="13807">
                  <c:v>0.15980324074074073</c:v>
                </c:pt>
                <c:pt idx="13808">
                  <c:v>0.15981481481481483</c:v>
                </c:pt>
                <c:pt idx="13809">
                  <c:v>0.15982638888888889</c:v>
                </c:pt>
                <c:pt idx="13810">
                  <c:v>0.15983796296296296</c:v>
                </c:pt>
                <c:pt idx="13811">
                  <c:v>0.15984953703703703</c:v>
                </c:pt>
                <c:pt idx="13812">
                  <c:v>0.15986111111111112</c:v>
                </c:pt>
                <c:pt idx="13813">
                  <c:v>0.15987268518518519</c:v>
                </c:pt>
                <c:pt idx="13814">
                  <c:v>0.15988425925925925</c:v>
                </c:pt>
                <c:pt idx="13815">
                  <c:v>0.15989583333333332</c:v>
                </c:pt>
                <c:pt idx="13816">
                  <c:v>0.15990740740740741</c:v>
                </c:pt>
                <c:pt idx="13817">
                  <c:v>0.15991898148148148</c:v>
                </c:pt>
                <c:pt idx="13818">
                  <c:v>0.15993055555555555</c:v>
                </c:pt>
                <c:pt idx="13819">
                  <c:v>0.15994212962962964</c:v>
                </c:pt>
                <c:pt idx="13820">
                  <c:v>0.15995370370370371</c:v>
                </c:pt>
                <c:pt idx="13821">
                  <c:v>0.15996527777777778</c:v>
                </c:pt>
                <c:pt idx="13822">
                  <c:v>0.15997685185185184</c:v>
                </c:pt>
                <c:pt idx="13823">
                  <c:v>0.15998842592592594</c:v>
                </c:pt>
                <c:pt idx="13824">
                  <c:v>0.16</c:v>
                </c:pt>
                <c:pt idx="13825">
                  <c:v>0.16001157407407407</c:v>
                </c:pt>
                <c:pt idx="13826">
                  <c:v>0.16002314814814814</c:v>
                </c:pt>
                <c:pt idx="13827">
                  <c:v>0.16003472222222223</c:v>
                </c:pt>
                <c:pt idx="13828">
                  <c:v>0.1600462962962963</c:v>
                </c:pt>
                <c:pt idx="13829">
                  <c:v>0.16005787037037036</c:v>
                </c:pt>
                <c:pt idx="13830">
                  <c:v>0.16006944444444443</c:v>
                </c:pt>
                <c:pt idx="13831">
                  <c:v>0.16008101851851853</c:v>
                </c:pt>
                <c:pt idx="13832">
                  <c:v>0.16009259259259259</c:v>
                </c:pt>
                <c:pt idx="13833">
                  <c:v>0.16010416666666666</c:v>
                </c:pt>
                <c:pt idx="13834">
                  <c:v>0.16011574074074075</c:v>
                </c:pt>
                <c:pt idx="13835">
                  <c:v>0.16012731481481482</c:v>
                </c:pt>
                <c:pt idx="13836">
                  <c:v>0.16013888888888889</c:v>
                </c:pt>
                <c:pt idx="13837">
                  <c:v>0.16015046296296295</c:v>
                </c:pt>
                <c:pt idx="13838">
                  <c:v>0.16016203703703705</c:v>
                </c:pt>
                <c:pt idx="13839">
                  <c:v>0.16017361111111111</c:v>
                </c:pt>
                <c:pt idx="13840">
                  <c:v>0.16018518518518518</c:v>
                </c:pt>
                <c:pt idx="13841">
                  <c:v>0.16019675925925925</c:v>
                </c:pt>
                <c:pt idx="13842">
                  <c:v>0.16020833333333334</c:v>
                </c:pt>
                <c:pt idx="13843">
                  <c:v>0.16021990740740741</c:v>
                </c:pt>
                <c:pt idx="13844">
                  <c:v>0.16023148148148147</c:v>
                </c:pt>
                <c:pt idx="13845">
                  <c:v>0.16024305555555557</c:v>
                </c:pt>
                <c:pt idx="13846">
                  <c:v>0.16025462962962964</c:v>
                </c:pt>
                <c:pt idx="13847">
                  <c:v>0.1602662037037037</c:v>
                </c:pt>
                <c:pt idx="13848">
                  <c:v>0.16027777777777777</c:v>
                </c:pt>
                <c:pt idx="13849">
                  <c:v>0.16028935185185186</c:v>
                </c:pt>
                <c:pt idx="13850">
                  <c:v>0.16030092592592593</c:v>
                </c:pt>
                <c:pt idx="13851">
                  <c:v>0.1603125</c:v>
                </c:pt>
                <c:pt idx="13852">
                  <c:v>0.16032407407407406</c:v>
                </c:pt>
                <c:pt idx="13853">
                  <c:v>0.16033564814814816</c:v>
                </c:pt>
                <c:pt idx="13854">
                  <c:v>0.16034722222222222</c:v>
                </c:pt>
                <c:pt idx="13855">
                  <c:v>0.16035879629629629</c:v>
                </c:pt>
                <c:pt idx="13856">
                  <c:v>0.16037037037037036</c:v>
                </c:pt>
                <c:pt idx="13857">
                  <c:v>0.16038194444444445</c:v>
                </c:pt>
                <c:pt idx="13858">
                  <c:v>0.16039351851851852</c:v>
                </c:pt>
                <c:pt idx="13859">
                  <c:v>0.16040509259259259</c:v>
                </c:pt>
                <c:pt idx="13860">
                  <c:v>0.16041666666666668</c:v>
                </c:pt>
                <c:pt idx="13861">
                  <c:v>0.16042824074074075</c:v>
                </c:pt>
                <c:pt idx="13862">
                  <c:v>0.16043981481481481</c:v>
                </c:pt>
                <c:pt idx="13863">
                  <c:v>0.16045138888888888</c:v>
                </c:pt>
                <c:pt idx="13864">
                  <c:v>0.16046296296296297</c:v>
                </c:pt>
                <c:pt idx="13865">
                  <c:v>0.16047453703703704</c:v>
                </c:pt>
                <c:pt idx="13866">
                  <c:v>0.16048611111111111</c:v>
                </c:pt>
                <c:pt idx="13867">
                  <c:v>0.16049768518518517</c:v>
                </c:pt>
                <c:pt idx="13868">
                  <c:v>0.16050925925925927</c:v>
                </c:pt>
                <c:pt idx="13869">
                  <c:v>0.16052083333333333</c:v>
                </c:pt>
                <c:pt idx="13870">
                  <c:v>0.1605324074074074</c:v>
                </c:pt>
                <c:pt idx="13871">
                  <c:v>0.16054398148148147</c:v>
                </c:pt>
                <c:pt idx="13872">
                  <c:v>0.16055555555555556</c:v>
                </c:pt>
                <c:pt idx="13873">
                  <c:v>0.16056712962962963</c:v>
                </c:pt>
                <c:pt idx="13874">
                  <c:v>0.1605787037037037</c:v>
                </c:pt>
                <c:pt idx="13875">
                  <c:v>0.16059027777777779</c:v>
                </c:pt>
                <c:pt idx="13876">
                  <c:v>0.16060185185185186</c:v>
                </c:pt>
                <c:pt idx="13877">
                  <c:v>0.16061342592592592</c:v>
                </c:pt>
                <c:pt idx="13878">
                  <c:v>0.16062499999999999</c:v>
                </c:pt>
                <c:pt idx="13879">
                  <c:v>0.16063657407407408</c:v>
                </c:pt>
                <c:pt idx="13880">
                  <c:v>0.16064814814814815</c:v>
                </c:pt>
                <c:pt idx="13881">
                  <c:v>0.16065972222222222</c:v>
                </c:pt>
                <c:pt idx="13882">
                  <c:v>0.16067129629629628</c:v>
                </c:pt>
                <c:pt idx="13883">
                  <c:v>0.16068287037037038</c:v>
                </c:pt>
                <c:pt idx="13884">
                  <c:v>0.16069444444444445</c:v>
                </c:pt>
                <c:pt idx="13885">
                  <c:v>0.16070601851851851</c:v>
                </c:pt>
                <c:pt idx="13886">
                  <c:v>0.16071759259259261</c:v>
                </c:pt>
                <c:pt idx="13887">
                  <c:v>0.16072916666666667</c:v>
                </c:pt>
                <c:pt idx="13888">
                  <c:v>0.16074074074074074</c:v>
                </c:pt>
                <c:pt idx="13889">
                  <c:v>0.16075231481481481</c:v>
                </c:pt>
                <c:pt idx="13890">
                  <c:v>0.1607638888888889</c:v>
                </c:pt>
                <c:pt idx="13891">
                  <c:v>0.16077546296296297</c:v>
                </c:pt>
                <c:pt idx="13892">
                  <c:v>0.16078703703703703</c:v>
                </c:pt>
                <c:pt idx="13893">
                  <c:v>0.1607986111111111</c:v>
                </c:pt>
                <c:pt idx="13894">
                  <c:v>0.16081018518518519</c:v>
                </c:pt>
                <c:pt idx="13895">
                  <c:v>0.16082175925925926</c:v>
                </c:pt>
                <c:pt idx="13896">
                  <c:v>0.16083333333333333</c:v>
                </c:pt>
                <c:pt idx="13897">
                  <c:v>0.16084490740740739</c:v>
                </c:pt>
                <c:pt idx="13898">
                  <c:v>0.16085648148148149</c:v>
                </c:pt>
                <c:pt idx="13899">
                  <c:v>0.16086805555555556</c:v>
                </c:pt>
                <c:pt idx="13900">
                  <c:v>0.16087962962962962</c:v>
                </c:pt>
                <c:pt idx="13901">
                  <c:v>0.16089120370370372</c:v>
                </c:pt>
                <c:pt idx="13902">
                  <c:v>0.16090277777777778</c:v>
                </c:pt>
                <c:pt idx="13903">
                  <c:v>0.16091435185185185</c:v>
                </c:pt>
                <c:pt idx="13904">
                  <c:v>0.16092592592592592</c:v>
                </c:pt>
                <c:pt idx="13905">
                  <c:v>0.16093750000000001</c:v>
                </c:pt>
                <c:pt idx="13906">
                  <c:v>0.16094907407407408</c:v>
                </c:pt>
                <c:pt idx="13907">
                  <c:v>0.16096064814814814</c:v>
                </c:pt>
                <c:pt idx="13908">
                  <c:v>0.16097222222222221</c:v>
                </c:pt>
                <c:pt idx="13909">
                  <c:v>0.16098379629629631</c:v>
                </c:pt>
                <c:pt idx="13910">
                  <c:v>0.16099537037037037</c:v>
                </c:pt>
                <c:pt idx="13911">
                  <c:v>0.16100694444444444</c:v>
                </c:pt>
                <c:pt idx="13912">
                  <c:v>0.16101851851851851</c:v>
                </c:pt>
                <c:pt idx="13913">
                  <c:v>0.1610300925925926</c:v>
                </c:pt>
                <c:pt idx="13914">
                  <c:v>0.16104166666666667</c:v>
                </c:pt>
                <c:pt idx="13915">
                  <c:v>0.16105324074074073</c:v>
                </c:pt>
                <c:pt idx="13916">
                  <c:v>0.16106481481481483</c:v>
                </c:pt>
                <c:pt idx="13917">
                  <c:v>0.16107638888888889</c:v>
                </c:pt>
                <c:pt idx="13918">
                  <c:v>0.16108796296296296</c:v>
                </c:pt>
                <c:pt idx="13919">
                  <c:v>0.16109953703703703</c:v>
                </c:pt>
                <c:pt idx="13920">
                  <c:v>0.16111111111111112</c:v>
                </c:pt>
                <c:pt idx="13921">
                  <c:v>0.16112268518518519</c:v>
                </c:pt>
                <c:pt idx="13922">
                  <c:v>0.16113425925925925</c:v>
                </c:pt>
                <c:pt idx="13923">
                  <c:v>0.16114583333333332</c:v>
                </c:pt>
                <c:pt idx="13924">
                  <c:v>0.16115740740740742</c:v>
                </c:pt>
                <c:pt idx="13925">
                  <c:v>0.16116898148148148</c:v>
                </c:pt>
                <c:pt idx="13926">
                  <c:v>0.16118055555555555</c:v>
                </c:pt>
                <c:pt idx="13927">
                  <c:v>0.16119212962962962</c:v>
                </c:pt>
                <c:pt idx="13928">
                  <c:v>0.16120370370370371</c:v>
                </c:pt>
                <c:pt idx="13929">
                  <c:v>0.16121527777777778</c:v>
                </c:pt>
                <c:pt idx="13930">
                  <c:v>0.16122685185185184</c:v>
                </c:pt>
                <c:pt idx="13931">
                  <c:v>0.16123842592592594</c:v>
                </c:pt>
                <c:pt idx="13932">
                  <c:v>0.16125</c:v>
                </c:pt>
                <c:pt idx="13933">
                  <c:v>0.16126157407407407</c:v>
                </c:pt>
                <c:pt idx="13934">
                  <c:v>0.16127314814814814</c:v>
                </c:pt>
                <c:pt idx="13935">
                  <c:v>0.16128472222222223</c:v>
                </c:pt>
                <c:pt idx="13936">
                  <c:v>0.1612962962962963</c:v>
                </c:pt>
                <c:pt idx="13937">
                  <c:v>0.16130787037037037</c:v>
                </c:pt>
                <c:pt idx="13938">
                  <c:v>0.16131944444444443</c:v>
                </c:pt>
                <c:pt idx="13939">
                  <c:v>0.16133101851851853</c:v>
                </c:pt>
                <c:pt idx="13940">
                  <c:v>0.16134259259259259</c:v>
                </c:pt>
                <c:pt idx="13941">
                  <c:v>0.16135416666666666</c:v>
                </c:pt>
                <c:pt idx="13942">
                  <c:v>0.16136574074074075</c:v>
                </c:pt>
                <c:pt idx="13943">
                  <c:v>0.16137731481481482</c:v>
                </c:pt>
                <c:pt idx="13944">
                  <c:v>0.16138888888888889</c:v>
                </c:pt>
                <c:pt idx="13945">
                  <c:v>0.16140046296296295</c:v>
                </c:pt>
                <c:pt idx="13946">
                  <c:v>0.16141203703703705</c:v>
                </c:pt>
                <c:pt idx="13947">
                  <c:v>0.16142361111111111</c:v>
                </c:pt>
                <c:pt idx="13948">
                  <c:v>0.16143518518518518</c:v>
                </c:pt>
                <c:pt idx="13949">
                  <c:v>0.16144675925925925</c:v>
                </c:pt>
                <c:pt idx="13950">
                  <c:v>0.16145833333333334</c:v>
                </c:pt>
                <c:pt idx="13951">
                  <c:v>0.16146990740740741</c:v>
                </c:pt>
                <c:pt idx="13952">
                  <c:v>0.16148148148148148</c:v>
                </c:pt>
                <c:pt idx="13953">
                  <c:v>0.16149305555555554</c:v>
                </c:pt>
                <c:pt idx="13954">
                  <c:v>0.16150462962962964</c:v>
                </c:pt>
                <c:pt idx="13955">
                  <c:v>0.1615162037037037</c:v>
                </c:pt>
                <c:pt idx="13956">
                  <c:v>0.16152777777777777</c:v>
                </c:pt>
                <c:pt idx="13957">
                  <c:v>0.16153935185185186</c:v>
                </c:pt>
                <c:pt idx="13958">
                  <c:v>0.16155092592592593</c:v>
                </c:pt>
                <c:pt idx="13959">
                  <c:v>0.1615625</c:v>
                </c:pt>
                <c:pt idx="13960">
                  <c:v>0.16157407407407406</c:v>
                </c:pt>
                <c:pt idx="13961">
                  <c:v>0.16158564814814816</c:v>
                </c:pt>
                <c:pt idx="13962">
                  <c:v>0.16159722222222223</c:v>
                </c:pt>
                <c:pt idx="13963">
                  <c:v>0.16160879629629629</c:v>
                </c:pt>
                <c:pt idx="13964">
                  <c:v>0.16162037037037036</c:v>
                </c:pt>
              </c:numCache>
            </c:numRef>
          </c:xVal>
          <c:yVal>
            <c:numRef>
              <c:f>'Versuch 1 Rohr 160x2_formatiert'!$D$2:$D$13966</c:f>
              <c:numCache>
                <c:formatCode>General</c:formatCode>
                <c:ptCount val="13965"/>
                <c:pt idx="0">
                  <c:v>19.573</c:v>
                </c:pt>
                <c:pt idx="1">
                  <c:v>19.565999999999999</c:v>
                </c:pt>
                <c:pt idx="2">
                  <c:v>19.577999999999999</c:v>
                </c:pt>
                <c:pt idx="3">
                  <c:v>19.582000000000001</c:v>
                </c:pt>
                <c:pt idx="4">
                  <c:v>19.582000000000001</c:v>
                </c:pt>
                <c:pt idx="5">
                  <c:v>19.585999999999999</c:v>
                </c:pt>
                <c:pt idx="6">
                  <c:v>19.594000000000001</c:v>
                </c:pt>
                <c:pt idx="7">
                  <c:v>19.594999999999999</c:v>
                </c:pt>
                <c:pt idx="8">
                  <c:v>19.606999999999999</c:v>
                </c:pt>
                <c:pt idx="9">
                  <c:v>19.603000000000002</c:v>
                </c:pt>
                <c:pt idx="10">
                  <c:v>19.600000000000001</c:v>
                </c:pt>
                <c:pt idx="11">
                  <c:v>19.608000000000001</c:v>
                </c:pt>
                <c:pt idx="12">
                  <c:v>19.609000000000002</c:v>
                </c:pt>
                <c:pt idx="13">
                  <c:v>19.62</c:v>
                </c:pt>
                <c:pt idx="14">
                  <c:v>19.638999999999999</c:v>
                </c:pt>
                <c:pt idx="15">
                  <c:v>19.643000000000001</c:v>
                </c:pt>
                <c:pt idx="16">
                  <c:v>19.655000000000001</c:v>
                </c:pt>
                <c:pt idx="17">
                  <c:v>19.658999999999999</c:v>
                </c:pt>
                <c:pt idx="18">
                  <c:v>19.675000000000001</c:v>
                </c:pt>
                <c:pt idx="19">
                  <c:v>19.678999999999998</c:v>
                </c:pt>
                <c:pt idx="20">
                  <c:v>19.698</c:v>
                </c:pt>
                <c:pt idx="21">
                  <c:v>19.713000000000001</c:v>
                </c:pt>
                <c:pt idx="22">
                  <c:v>19.706</c:v>
                </c:pt>
                <c:pt idx="23">
                  <c:v>19.725000000000001</c:v>
                </c:pt>
                <c:pt idx="24">
                  <c:v>19.733000000000001</c:v>
                </c:pt>
                <c:pt idx="25">
                  <c:v>19.745000000000001</c:v>
                </c:pt>
                <c:pt idx="26">
                  <c:v>19.753</c:v>
                </c:pt>
                <c:pt idx="27">
                  <c:v>19.753</c:v>
                </c:pt>
                <c:pt idx="28">
                  <c:v>19.754000000000001</c:v>
                </c:pt>
                <c:pt idx="29">
                  <c:v>19.773</c:v>
                </c:pt>
                <c:pt idx="30">
                  <c:v>19.780999999999999</c:v>
                </c:pt>
                <c:pt idx="31">
                  <c:v>19.785</c:v>
                </c:pt>
                <c:pt idx="32">
                  <c:v>19.8</c:v>
                </c:pt>
                <c:pt idx="33">
                  <c:v>19.808</c:v>
                </c:pt>
                <c:pt idx="34">
                  <c:v>19.812000000000001</c:v>
                </c:pt>
                <c:pt idx="35">
                  <c:v>19.82</c:v>
                </c:pt>
                <c:pt idx="36">
                  <c:v>19.827999999999999</c:v>
                </c:pt>
                <c:pt idx="37">
                  <c:v>19.832000000000001</c:v>
                </c:pt>
                <c:pt idx="38">
                  <c:v>19.847999999999999</c:v>
                </c:pt>
                <c:pt idx="39">
                  <c:v>19.852</c:v>
                </c:pt>
                <c:pt idx="40">
                  <c:v>19.863</c:v>
                </c:pt>
                <c:pt idx="41">
                  <c:v>19.870999999999999</c:v>
                </c:pt>
                <c:pt idx="42">
                  <c:v>19.879000000000001</c:v>
                </c:pt>
                <c:pt idx="43">
                  <c:v>19.898</c:v>
                </c:pt>
                <c:pt idx="44">
                  <c:v>19.899000000000001</c:v>
                </c:pt>
                <c:pt idx="45">
                  <c:v>19.91</c:v>
                </c:pt>
                <c:pt idx="46">
                  <c:v>19.922000000000001</c:v>
                </c:pt>
                <c:pt idx="47">
                  <c:v>19.93</c:v>
                </c:pt>
                <c:pt idx="48">
                  <c:v>19.945</c:v>
                </c:pt>
                <c:pt idx="49">
                  <c:v>19.949000000000002</c:v>
                </c:pt>
                <c:pt idx="50">
                  <c:v>19.954000000000001</c:v>
                </c:pt>
                <c:pt idx="51">
                  <c:v>19.962</c:v>
                </c:pt>
                <c:pt idx="52">
                  <c:v>19.969000000000001</c:v>
                </c:pt>
                <c:pt idx="53">
                  <c:v>19.977</c:v>
                </c:pt>
                <c:pt idx="54">
                  <c:v>19.989000000000001</c:v>
                </c:pt>
                <c:pt idx="55">
                  <c:v>19.997</c:v>
                </c:pt>
                <c:pt idx="56">
                  <c:v>20.012</c:v>
                </c:pt>
                <c:pt idx="57">
                  <c:v>20.030999999999999</c:v>
                </c:pt>
                <c:pt idx="58">
                  <c:v>20.027999999999999</c:v>
                </c:pt>
                <c:pt idx="59">
                  <c:v>20.042999999999999</c:v>
                </c:pt>
                <c:pt idx="60">
                  <c:v>20.050999999999998</c:v>
                </c:pt>
                <c:pt idx="61">
                  <c:v>20.059000000000001</c:v>
                </c:pt>
                <c:pt idx="62">
                  <c:v>20.065999999999999</c:v>
                </c:pt>
                <c:pt idx="63">
                  <c:v>20.077999999999999</c:v>
                </c:pt>
                <c:pt idx="64">
                  <c:v>20.085999999999999</c:v>
                </c:pt>
                <c:pt idx="65">
                  <c:v>20.097000000000001</c:v>
                </c:pt>
                <c:pt idx="66">
                  <c:v>20.094000000000001</c:v>
                </c:pt>
                <c:pt idx="67">
                  <c:v>20.091000000000001</c:v>
                </c:pt>
                <c:pt idx="68">
                  <c:v>20.117000000000001</c:v>
                </c:pt>
                <c:pt idx="69">
                  <c:v>20.11</c:v>
                </c:pt>
                <c:pt idx="70">
                  <c:v>20.117999999999999</c:v>
                </c:pt>
                <c:pt idx="71">
                  <c:v>20.122</c:v>
                </c:pt>
                <c:pt idx="72">
                  <c:v>20.13</c:v>
                </c:pt>
                <c:pt idx="73">
                  <c:v>20.138000000000002</c:v>
                </c:pt>
                <c:pt idx="74">
                  <c:v>20.152999999999999</c:v>
                </c:pt>
                <c:pt idx="75">
                  <c:v>20.161000000000001</c:v>
                </c:pt>
                <c:pt idx="76">
                  <c:v>20.164999999999999</c:v>
                </c:pt>
                <c:pt idx="77">
                  <c:v>20.172000000000001</c:v>
                </c:pt>
                <c:pt idx="78">
                  <c:v>20.18</c:v>
                </c:pt>
                <c:pt idx="79">
                  <c:v>20.181000000000001</c:v>
                </c:pt>
                <c:pt idx="80">
                  <c:v>20.184999999999999</c:v>
                </c:pt>
                <c:pt idx="81">
                  <c:v>20.193000000000001</c:v>
                </c:pt>
                <c:pt idx="82">
                  <c:v>20.196999999999999</c:v>
                </c:pt>
                <c:pt idx="83">
                  <c:v>20.212</c:v>
                </c:pt>
                <c:pt idx="84">
                  <c:v>20.238</c:v>
                </c:pt>
                <c:pt idx="85">
                  <c:v>20.239000000000001</c:v>
                </c:pt>
                <c:pt idx="86">
                  <c:v>20.25</c:v>
                </c:pt>
                <c:pt idx="87">
                  <c:v>20.257999999999999</c:v>
                </c:pt>
                <c:pt idx="88">
                  <c:v>20.268999999999998</c:v>
                </c:pt>
                <c:pt idx="89">
                  <c:v>20.265999999999998</c:v>
                </c:pt>
                <c:pt idx="90">
                  <c:v>20.27</c:v>
                </c:pt>
                <c:pt idx="91">
                  <c:v>20.274000000000001</c:v>
                </c:pt>
                <c:pt idx="92">
                  <c:v>20.277999999999999</c:v>
                </c:pt>
                <c:pt idx="93">
                  <c:v>20.294</c:v>
                </c:pt>
                <c:pt idx="94">
                  <c:v>20.300999999999998</c:v>
                </c:pt>
                <c:pt idx="95">
                  <c:v>20.309000000000001</c:v>
                </c:pt>
                <c:pt idx="96">
                  <c:v>20.321000000000002</c:v>
                </c:pt>
                <c:pt idx="97">
                  <c:v>20.324999999999999</c:v>
                </c:pt>
                <c:pt idx="98">
                  <c:v>20.34</c:v>
                </c:pt>
                <c:pt idx="99">
                  <c:v>20.347999999999999</c:v>
                </c:pt>
                <c:pt idx="100">
                  <c:v>20.344000000000001</c:v>
                </c:pt>
                <c:pt idx="101">
                  <c:v>20.356000000000002</c:v>
                </c:pt>
                <c:pt idx="102">
                  <c:v>20.36</c:v>
                </c:pt>
                <c:pt idx="103">
                  <c:v>20.364000000000001</c:v>
                </c:pt>
                <c:pt idx="104">
                  <c:v>20.376000000000001</c:v>
                </c:pt>
                <c:pt idx="105">
                  <c:v>20.384</c:v>
                </c:pt>
                <c:pt idx="106">
                  <c:v>20.390999999999998</c:v>
                </c:pt>
                <c:pt idx="107">
                  <c:v>20.407</c:v>
                </c:pt>
                <c:pt idx="108">
                  <c:v>20.407</c:v>
                </c:pt>
                <c:pt idx="109">
                  <c:v>20.414999999999999</c:v>
                </c:pt>
                <c:pt idx="110">
                  <c:v>20.422999999999998</c:v>
                </c:pt>
                <c:pt idx="111">
                  <c:v>20.437999999999999</c:v>
                </c:pt>
                <c:pt idx="112">
                  <c:v>20.437999999999999</c:v>
                </c:pt>
                <c:pt idx="113">
                  <c:v>20.45</c:v>
                </c:pt>
                <c:pt idx="114">
                  <c:v>20.454000000000001</c:v>
                </c:pt>
                <c:pt idx="115">
                  <c:v>20.457999999999998</c:v>
                </c:pt>
                <c:pt idx="116">
                  <c:v>20.462</c:v>
                </c:pt>
                <c:pt idx="117">
                  <c:v>20.459</c:v>
                </c:pt>
                <c:pt idx="118">
                  <c:v>20.47</c:v>
                </c:pt>
                <c:pt idx="119">
                  <c:v>20.474</c:v>
                </c:pt>
                <c:pt idx="120">
                  <c:v>20.489000000000001</c:v>
                </c:pt>
                <c:pt idx="121">
                  <c:v>20.497</c:v>
                </c:pt>
                <c:pt idx="122">
                  <c:v>20.512</c:v>
                </c:pt>
                <c:pt idx="123">
                  <c:v>20.506</c:v>
                </c:pt>
                <c:pt idx="124">
                  <c:v>20.513000000000002</c:v>
                </c:pt>
                <c:pt idx="125">
                  <c:v>20.524999999999999</c:v>
                </c:pt>
                <c:pt idx="126">
                  <c:v>20.521000000000001</c:v>
                </c:pt>
                <c:pt idx="127">
                  <c:v>20.54</c:v>
                </c:pt>
                <c:pt idx="128">
                  <c:v>20.547999999999998</c:v>
                </c:pt>
                <c:pt idx="129">
                  <c:v>20.559000000000001</c:v>
                </c:pt>
                <c:pt idx="130">
                  <c:v>20.571000000000002</c:v>
                </c:pt>
                <c:pt idx="131">
                  <c:v>20.574999999999999</c:v>
                </c:pt>
                <c:pt idx="132">
                  <c:v>20.579000000000001</c:v>
                </c:pt>
                <c:pt idx="133">
                  <c:v>20.579000000000001</c:v>
                </c:pt>
                <c:pt idx="134">
                  <c:v>20.594999999999999</c:v>
                </c:pt>
                <c:pt idx="135">
                  <c:v>20.602</c:v>
                </c:pt>
                <c:pt idx="136">
                  <c:v>20.61</c:v>
                </c:pt>
                <c:pt idx="137">
                  <c:v>20.614000000000001</c:v>
                </c:pt>
                <c:pt idx="138">
                  <c:v>20.622</c:v>
                </c:pt>
                <c:pt idx="139">
                  <c:v>20.632999999999999</c:v>
                </c:pt>
                <c:pt idx="140">
                  <c:v>20.640999999999998</c:v>
                </c:pt>
                <c:pt idx="141">
                  <c:v>20.657</c:v>
                </c:pt>
                <c:pt idx="142">
                  <c:v>20.652999999999999</c:v>
                </c:pt>
                <c:pt idx="143">
                  <c:v>20.664999999999999</c:v>
                </c:pt>
                <c:pt idx="144">
                  <c:v>20.675999999999998</c:v>
                </c:pt>
                <c:pt idx="145">
                  <c:v>20.675999999999998</c:v>
                </c:pt>
                <c:pt idx="146">
                  <c:v>20.687999999999999</c:v>
                </c:pt>
                <c:pt idx="147">
                  <c:v>20.692</c:v>
                </c:pt>
                <c:pt idx="148">
                  <c:v>20.702999999999999</c:v>
                </c:pt>
                <c:pt idx="149">
                  <c:v>20.710999999999999</c:v>
                </c:pt>
                <c:pt idx="150">
                  <c:v>20.704000000000001</c:v>
                </c:pt>
                <c:pt idx="151">
                  <c:v>20.712</c:v>
                </c:pt>
                <c:pt idx="152">
                  <c:v>20.727</c:v>
                </c:pt>
                <c:pt idx="153">
                  <c:v>20.724</c:v>
                </c:pt>
                <c:pt idx="154">
                  <c:v>20.739000000000001</c:v>
                </c:pt>
                <c:pt idx="155">
                  <c:v>20.742999999999999</c:v>
                </c:pt>
                <c:pt idx="156">
                  <c:v>20.751000000000001</c:v>
                </c:pt>
                <c:pt idx="157">
                  <c:v>20.751000000000001</c:v>
                </c:pt>
                <c:pt idx="158">
                  <c:v>20.754999999999999</c:v>
                </c:pt>
                <c:pt idx="159">
                  <c:v>20.766999999999999</c:v>
                </c:pt>
                <c:pt idx="160">
                  <c:v>20.774999999999999</c:v>
                </c:pt>
                <c:pt idx="161">
                  <c:v>20.774999999999999</c:v>
                </c:pt>
                <c:pt idx="162">
                  <c:v>20.779</c:v>
                </c:pt>
                <c:pt idx="163">
                  <c:v>20.78</c:v>
                </c:pt>
                <c:pt idx="164">
                  <c:v>20.786999999999999</c:v>
                </c:pt>
                <c:pt idx="165">
                  <c:v>20.798999999999999</c:v>
                </c:pt>
                <c:pt idx="166">
                  <c:v>20.795000000000002</c:v>
                </c:pt>
                <c:pt idx="167">
                  <c:v>20.811</c:v>
                </c:pt>
                <c:pt idx="168">
                  <c:v>20.811</c:v>
                </c:pt>
                <c:pt idx="169">
                  <c:v>20.811</c:v>
                </c:pt>
                <c:pt idx="170">
                  <c:v>20.83</c:v>
                </c:pt>
                <c:pt idx="171">
                  <c:v>20.838000000000001</c:v>
                </c:pt>
                <c:pt idx="172">
                  <c:v>20.846</c:v>
                </c:pt>
                <c:pt idx="173">
                  <c:v>20.841999999999999</c:v>
                </c:pt>
                <c:pt idx="174">
                  <c:v>20.869</c:v>
                </c:pt>
                <c:pt idx="175">
                  <c:v>20.869</c:v>
                </c:pt>
                <c:pt idx="176">
                  <c:v>20.866</c:v>
                </c:pt>
                <c:pt idx="177">
                  <c:v>20.885000000000002</c:v>
                </c:pt>
                <c:pt idx="178">
                  <c:v>20.885000000000002</c:v>
                </c:pt>
                <c:pt idx="179">
                  <c:v>20.896000000000001</c:v>
                </c:pt>
                <c:pt idx="180">
                  <c:v>20.908000000000001</c:v>
                </c:pt>
                <c:pt idx="181">
                  <c:v>20.914999999999999</c:v>
                </c:pt>
                <c:pt idx="182">
                  <c:v>20.922999999999998</c:v>
                </c:pt>
                <c:pt idx="183">
                  <c:v>20.931000000000001</c:v>
                </c:pt>
                <c:pt idx="184">
                  <c:v>20.942</c:v>
                </c:pt>
                <c:pt idx="185">
                  <c:v>20.943000000000001</c:v>
                </c:pt>
                <c:pt idx="186">
                  <c:v>20.951000000000001</c:v>
                </c:pt>
                <c:pt idx="187">
                  <c:v>20.962</c:v>
                </c:pt>
                <c:pt idx="188">
                  <c:v>20.962</c:v>
                </c:pt>
                <c:pt idx="189">
                  <c:v>20.978000000000002</c:v>
                </c:pt>
                <c:pt idx="190">
                  <c:v>20.984999999999999</c:v>
                </c:pt>
                <c:pt idx="191">
                  <c:v>20.992999999999999</c:v>
                </c:pt>
                <c:pt idx="192">
                  <c:v>21.001000000000001</c:v>
                </c:pt>
                <c:pt idx="193">
                  <c:v>21.001000000000001</c:v>
                </c:pt>
                <c:pt idx="194">
                  <c:v>21.027000000000001</c:v>
                </c:pt>
                <c:pt idx="195">
                  <c:v>21.027999999999999</c:v>
                </c:pt>
                <c:pt idx="196">
                  <c:v>21.032</c:v>
                </c:pt>
                <c:pt idx="197">
                  <c:v>21.042999999999999</c:v>
                </c:pt>
                <c:pt idx="198">
                  <c:v>21.047999999999998</c:v>
                </c:pt>
                <c:pt idx="199">
                  <c:v>21.052</c:v>
                </c:pt>
                <c:pt idx="200">
                  <c:v>21.059000000000001</c:v>
                </c:pt>
                <c:pt idx="201">
                  <c:v>21.071000000000002</c:v>
                </c:pt>
                <c:pt idx="202">
                  <c:v>21.067</c:v>
                </c:pt>
                <c:pt idx="203">
                  <c:v>21.082999999999998</c:v>
                </c:pt>
                <c:pt idx="204">
                  <c:v>21.087</c:v>
                </c:pt>
                <c:pt idx="205">
                  <c:v>21.105</c:v>
                </c:pt>
                <c:pt idx="206">
                  <c:v>21.109000000000002</c:v>
                </c:pt>
                <c:pt idx="207">
                  <c:v>21.11</c:v>
                </c:pt>
                <c:pt idx="208">
                  <c:v>21.129000000000001</c:v>
                </c:pt>
                <c:pt idx="209">
                  <c:v>21.132999999999999</c:v>
                </c:pt>
                <c:pt idx="210">
                  <c:v>21.143999999999998</c:v>
                </c:pt>
                <c:pt idx="211">
                  <c:v>21.148</c:v>
                </c:pt>
                <c:pt idx="212">
                  <c:v>21.158999999999999</c:v>
                </c:pt>
                <c:pt idx="213">
                  <c:v>21.167000000000002</c:v>
                </c:pt>
                <c:pt idx="214">
                  <c:v>21.167999999999999</c:v>
                </c:pt>
                <c:pt idx="215">
                  <c:v>21.175000000000001</c:v>
                </c:pt>
                <c:pt idx="216">
                  <c:v>21.190999999999999</c:v>
                </c:pt>
                <c:pt idx="217">
                  <c:v>21.190999999999999</c:v>
                </c:pt>
                <c:pt idx="218">
                  <c:v>21.206</c:v>
                </c:pt>
                <c:pt idx="219">
                  <c:v>21.21</c:v>
                </c:pt>
                <c:pt idx="220">
                  <c:v>21.213999999999999</c:v>
                </c:pt>
                <c:pt idx="221">
                  <c:v>21.222000000000001</c:v>
                </c:pt>
                <c:pt idx="222">
                  <c:v>21.236999999999998</c:v>
                </c:pt>
                <c:pt idx="223">
                  <c:v>21.236999999999998</c:v>
                </c:pt>
                <c:pt idx="224">
                  <c:v>21.253</c:v>
                </c:pt>
                <c:pt idx="225">
                  <c:v>21.257000000000001</c:v>
                </c:pt>
                <c:pt idx="226">
                  <c:v>21.271000000000001</c:v>
                </c:pt>
                <c:pt idx="227">
                  <c:v>21.29</c:v>
                </c:pt>
                <c:pt idx="228">
                  <c:v>21.291</c:v>
                </c:pt>
                <c:pt idx="229">
                  <c:v>21.295000000000002</c:v>
                </c:pt>
                <c:pt idx="230">
                  <c:v>21.302</c:v>
                </c:pt>
                <c:pt idx="231">
                  <c:v>21.31</c:v>
                </c:pt>
                <c:pt idx="232">
                  <c:v>21.324999999999999</c:v>
                </c:pt>
                <c:pt idx="233">
                  <c:v>21.332999999999998</c:v>
                </c:pt>
                <c:pt idx="234">
                  <c:v>21.347999999999999</c:v>
                </c:pt>
                <c:pt idx="235">
                  <c:v>21.349</c:v>
                </c:pt>
                <c:pt idx="236">
                  <c:v>21.349</c:v>
                </c:pt>
                <c:pt idx="237">
                  <c:v>21.353000000000002</c:v>
                </c:pt>
                <c:pt idx="238">
                  <c:v>21.35</c:v>
                </c:pt>
                <c:pt idx="239">
                  <c:v>21.358000000000001</c:v>
                </c:pt>
                <c:pt idx="240">
                  <c:v>21.350999999999999</c:v>
                </c:pt>
                <c:pt idx="241">
                  <c:v>21.350999999999999</c:v>
                </c:pt>
                <c:pt idx="242">
                  <c:v>21.350999999999999</c:v>
                </c:pt>
                <c:pt idx="243">
                  <c:v>21.352</c:v>
                </c:pt>
                <c:pt idx="244">
                  <c:v>21.352</c:v>
                </c:pt>
                <c:pt idx="245">
                  <c:v>21.356000000000002</c:v>
                </c:pt>
                <c:pt idx="246">
                  <c:v>21.356999999999999</c:v>
                </c:pt>
                <c:pt idx="247">
                  <c:v>21.372</c:v>
                </c:pt>
                <c:pt idx="248">
                  <c:v>21.372</c:v>
                </c:pt>
                <c:pt idx="249">
                  <c:v>21.376000000000001</c:v>
                </c:pt>
                <c:pt idx="250">
                  <c:v>21.390999999999998</c:v>
                </c:pt>
                <c:pt idx="251">
                  <c:v>21.402999999999999</c:v>
                </c:pt>
                <c:pt idx="252">
                  <c:v>21.414000000000001</c:v>
                </c:pt>
                <c:pt idx="253">
                  <c:v>21.411000000000001</c:v>
                </c:pt>
                <c:pt idx="254">
                  <c:v>21.422000000000001</c:v>
                </c:pt>
                <c:pt idx="255">
                  <c:v>21.425999999999998</c:v>
                </c:pt>
                <c:pt idx="256">
                  <c:v>21.425999999999998</c:v>
                </c:pt>
                <c:pt idx="257">
                  <c:v>21.434000000000001</c:v>
                </c:pt>
                <c:pt idx="258">
                  <c:v>21.431000000000001</c:v>
                </c:pt>
                <c:pt idx="259">
                  <c:v>21.442</c:v>
                </c:pt>
                <c:pt idx="260">
                  <c:v>21.443000000000001</c:v>
                </c:pt>
                <c:pt idx="261">
                  <c:v>21.45</c:v>
                </c:pt>
                <c:pt idx="262">
                  <c:v>21.443000000000001</c:v>
                </c:pt>
                <c:pt idx="263">
                  <c:v>21.433</c:v>
                </c:pt>
                <c:pt idx="264">
                  <c:v>21.437000000000001</c:v>
                </c:pt>
                <c:pt idx="265">
                  <c:v>21.448</c:v>
                </c:pt>
                <c:pt idx="266">
                  <c:v>21.445</c:v>
                </c:pt>
                <c:pt idx="267">
                  <c:v>21.463999999999999</c:v>
                </c:pt>
                <c:pt idx="268">
                  <c:v>21.468</c:v>
                </c:pt>
                <c:pt idx="269">
                  <c:v>21.486000000000001</c:v>
                </c:pt>
                <c:pt idx="270">
                  <c:v>21.494</c:v>
                </c:pt>
                <c:pt idx="271">
                  <c:v>21.509</c:v>
                </c:pt>
                <c:pt idx="272">
                  <c:v>21.524000000000001</c:v>
                </c:pt>
                <c:pt idx="273">
                  <c:v>21.527999999999999</c:v>
                </c:pt>
                <c:pt idx="274">
                  <c:v>21.536000000000001</c:v>
                </c:pt>
                <c:pt idx="275">
                  <c:v>21.529</c:v>
                </c:pt>
                <c:pt idx="276">
                  <c:v>21.533000000000001</c:v>
                </c:pt>
                <c:pt idx="277">
                  <c:v>21.541</c:v>
                </c:pt>
                <c:pt idx="278">
                  <c:v>21.533999999999999</c:v>
                </c:pt>
                <c:pt idx="279">
                  <c:v>21.533999999999999</c:v>
                </c:pt>
                <c:pt idx="280">
                  <c:v>21.538</c:v>
                </c:pt>
                <c:pt idx="281">
                  <c:v>21.527999999999999</c:v>
                </c:pt>
                <c:pt idx="282">
                  <c:v>21.539000000000001</c:v>
                </c:pt>
                <c:pt idx="283">
                  <c:v>21.539000000000001</c:v>
                </c:pt>
                <c:pt idx="284">
                  <c:v>21.547000000000001</c:v>
                </c:pt>
                <c:pt idx="285">
                  <c:v>21.555</c:v>
                </c:pt>
                <c:pt idx="286">
                  <c:v>21.57</c:v>
                </c:pt>
                <c:pt idx="287">
                  <c:v>21.588999999999999</c:v>
                </c:pt>
                <c:pt idx="288">
                  <c:v>21.596</c:v>
                </c:pt>
                <c:pt idx="289">
                  <c:v>21.6</c:v>
                </c:pt>
                <c:pt idx="290">
                  <c:v>21.619</c:v>
                </c:pt>
                <c:pt idx="291">
                  <c:v>21.623000000000001</c:v>
                </c:pt>
                <c:pt idx="292">
                  <c:v>21.616</c:v>
                </c:pt>
                <c:pt idx="293">
                  <c:v>21.617000000000001</c:v>
                </c:pt>
                <c:pt idx="294">
                  <c:v>21.632000000000001</c:v>
                </c:pt>
                <c:pt idx="295">
                  <c:v>21.628</c:v>
                </c:pt>
                <c:pt idx="296">
                  <c:v>21.629000000000001</c:v>
                </c:pt>
                <c:pt idx="297">
                  <c:v>21.637</c:v>
                </c:pt>
                <c:pt idx="298">
                  <c:v>21.637</c:v>
                </c:pt>
                <c:pt idx="299">
                  <c:v>21.652000000000001</c:v>
                </c:pt>
                <c:pt idx="300">
                  <c:v>21.66</c:v>
                </c:pt>
                <c:pt idx="301">
                  <c:v>21.670999999999999</c:v>
                </c:pt>
                <c:pt idx="302">
                  <c:v>21.69</c:v>
                </c:pt>
                <c:pt idx="303">
                  <c:v>21.693999999999999</c:v>
                </c:pt>
                <c:pt idx="304">
                  <c:v>21.698</c:v>
                </c:pt>
                <c:pt idx="305">
                  <c:v>21.716999999999999</c:v>
                </c:pt>
                <c:pt idx="306">
                  <c:v>21.724</c:v>
                </c:pt>
                <c:pt idx="307">
                  <c:v>21.731999999999999</c:v>
                </c:pt>
                <c:pt idx="308">
                  <c:v>21.742999999999999</c:v>
                </c:pt>
                <c:pt idx="309">
                  <c:v>21.744</c:v>
                </c:pt>
                <c:pt idx="310">
                  <c:v>21.748000000000001</c:v>
                </c:pt>
                <c:pt idx="311">
                  <c:v>21.741</c:v>
                </c:pt>
                <c:pt idx="312">
                  <c:v>21.751999999999999</c:v>
                </c:pt>
                <c:pt idx="313">
                  <c:v>21.76</c:v>
                </c:pt>
                <c:pt idx="314">
                  <c:v>21.768000000000001</c:v>
                </c:pt>
                <c:pt idx="315">
                  <c:v>21.779</c:v>
                </c:pt>
                <c:pt idx="316">
                  <c:v>21.779</c:v>
                </c:pt>
                <c:pt idx="317">
                  <c:v>21.802</c:v>
                </c:pt>
                <c:pt idx="318">
                  <c:v>21.824000000000002</c:v>
                </c:pt>
                <c:pt idx="319">
                  <c:v>21.838999999999999</c:v>
                </c:pt>
                <c:pt idx="320">
                  <c:v>21.843</c:v>
                </c:pt>
                <c:pt idx="321">
                  <c:v>21.847000000000001</c:v>
                </c:pt>
                <c:pt idx="322">
                  <c:v>21.850999999999999</c:v>
                </c:pt>
                <c:pt idx="323">
                  <c:v>21.859000000000002</c:v>
                </c:pt>
                <c:pt idx="324">
                  <c:v>21.863</c:v>
                </c:pt>
                <c:pt idx="325">
                  <c:v>21.863</c:v>
                </c:pt>
                <c:pt idx="326">
                  <c:v>21.870999999999999</c:v>
                </c:pt>
                <c:pt idx="327">
                  <c:v>21.885999999999999</c:v>
                </c:pt>
                <c:pt idx="328">
                  <c:v>21.898</c:v>
                </c:pt>
                <c:pt idx="329">
                  <c:v>21.902000000000001</c:v>
                </c:pt>
                <c:pt idx="330">
                  <c:v>21.920999999999999</c:v>
                </c:pt>
                <c:pt idx="331">
                  <c:v>21.928000000000001</c:v>
                </c:pt>
                <c:pt idx="332">
                  <c:v>21.943000000000001</c:v>
                </c:pt>
                <c:pt idx="333">
                  <c:v>21.954999999999998</c:v>
                </c:pt>
                <c:pt idx="334">
                  <c:v>21.962</c:v>
                </c:pt>
                <c:pt idx="335">
                  <c:v>21.977</c:v>
                </c:pt>
                <c:pt idx="336">
                  <c:v>21.97</c:v>
                </c:pt>
                <c:pt idx="337">
                  <c:v>21.974</c:v>
                </c:pt>
                <c:pt idx="338">
                  <c:v>21.966999999999999</c:v>
                </c:pt>
                <c:pt idx="339">
                  <c:v>21.975000000000001</c:v>
                </c:pt>
                <c:pt idx="340">
                  <c:v>21.972000000000001</c:v>
                </c:pt>
                <c:pt idx="341">
                  <c:v>21.998000000000001</c:v>
                </c:pt>
                <c:pt idx="342">
                  <c:v>22.013000000000002</c:v>
                </c:pt>
                <c:pt idx="343">
                  <c:v>22.016999999999999</c:v>
                </c:pt>
                <c:pt idx="344">
                  <c:v>22.032</c:v>
                </c:pt>
                <c:pt idx="345">
                  <c:v>22.062000000000001</c:v>
                </c:pt>
                <c:pt idx="346">
                  <c:v>22.068999999999999</c:v>
                </c:pt>
                <c:pt idx="347">
                  <c:v>22.088000000000001</c:v>
                </c:pt>
                <c:pt idx="348">
                  <c:v>22.103000000000002</c:v>
                </c:pt>
                <c:pt idx="349">
                  <c:v>22.114000000000001</c:v>
                </c:pt>
                <c:pt idx="350">
                  <c:v>22.114999999999998</c:v>
                </c:pt>
                <c:pt idx="351">
                  <c:v>22.119</c:v>
                </c:pt>
                <c:pt idx="352">
                  <c:v>22.114999999999998</c:v>
                </c:pt>
                <c:pt idx="353">
                  <c:v>22.116</c:v>
                </c:pt>
                <c:pt idx="354">
                  <c:v>22.12</c:v>
                </c:pt>
                <c:pt idx="355">
                  <c:v>22.113</c:v>
                </c:pt>
                <c:pt idx="356">
                  <c:v>22.132000000000001</c:v>
                </c:pt>
                <c:pt idx="357">
                  <c:v>22.154</c:v>
                </c:pt>
                <c:pt idx="358">
                  <c:v>22.161000000000001</c:v>
                </c:pt>
                <c:pt idx="359">
                  <c:v>22.184000000000001</c:v>
                </c:pt>
                <c:pt idx="360">
                  <c:v>22.206</c:v>
                </c:pt>
                <c:pt idx="361">
                  <c:v>22.213999999999999</c:v>
                </c:pt>
                <c:pt idx="362">
                  <c:v>22.228999999999999</c:v>
                </c:pt>
                <c:pt idx="363">
                  <c:v>22.244</c:v>
                </c:pt>
                <c:pt idx="364">
                  <c:v>22.248000000000001</c:v>
                </c:pt>
                <c:pt idx="365">
                  <c:v>22.259</c:v>
                </c:pt>
                <c:pt idx="366">
                  <c:v>22.26</c:v>
                </c:pt>
                <c:pt idx="367">
                  <c:v>22.256</c:v>
                </c:pt>
                <c:pt idx="368">
                  <c:v>22.253</c:v>
                </c:pt>
                <c:pt idx="369">
                  <c:v>22.260999999999999</c:v>
                </c:pt>
                <c:pt idx="370">
                  <c:v>22.265000000000001</c:v>
                </c:pt>
                <c:pt idx="371">
                  <c:v>22.283000000000001</c:v>
                </c:pt>
                <c:pt idx="372">
                  <c:v>22.298999999999999</c:v>
                </c:pt>
                <c:pt idx="373">
                  <c:v>22.317</c:v>
                </c:pt>
                <c:pt idx="374">
                  <c:v>22.324999999999999</c:v>
                </c:pt>
                <c:pt idx="375">
                  <c:v>22.350999999999999</c:v>
                </c:pt>
                <c:pt idx="376">
                  <c:v>22.359000000000002</c:v>
                </c:pt>
                <c:pt idx="377">
                  <c:v>22.373999999999999</c:v>
                </c:pt>
                <c:pt idx="378">
                  <c:v>22.385000000000002</c:v>
                </c:pt>
                <c:pt idx="379">
                  <c:v>22.388999999999999</c:v>
                </c:pt>
                <c:pt idx="380">
                  <c:v>22.388999999999999</c:v>
                </c:pt>
                <c:pt idx="381">
                  <c:v>22.401</c:v>
                </c:pt>
                <c:pt idx="382">
                  <c:v>22.411999999999999</c:v>
                </c:pt>
                <c:pt idx="383">
                  <c:v>22.411999999999999</c:v>
                </c:pt>
                <c:pt idx="384">
                  <c:v>22.417000000000002</c:v>
                </c:pt>
                <c:pt idx="385">
                  <c:v>22.42</c:v>
                </c:pt>
                <c:pt idx="386">
                  <c:v>22.431999999999999</c:v>
                </c:pt>
                <c:pt idx="387">
                  <c:v>22.451000000000001</c:v>
                </c:pt>
                <c:pt idx="388">
                  <c:v>22.466000000000001</c:v>
                </c:pt>
                <c:pt idx="389">
                  <c:v>22.481000000000002</c:v>
                </c:pt>
                <c:pt idx="390">
                  <c:v>22.498999999999999</c:v>
                </c:pt>
                <c:pt idx="391">
                  <c:v>22.507000000000001</c:v>
                </c:pt>
                <c:pt idx="392">
                  <c:v>22.518000000000001</c:v>
                </c:pt>
                <c:pt idx="393">
                  <c:v>22.521999999999998</c:v>
                </c:pt>
                <c:pt idx="394">
                  <c:v>22.523</c:v>
                </c:pt>
                <c:pt idx="395">
                  <c:v>22.523</c:v>
                </c:pt>
                <c:pt idx="396">
                  <c:v>22.533999999999999</c:v>
                </c:pt>
                <c:pt idx="397">
                  <c:v>22.530999999999999</c:v>
                </c:pt>
                <c:pt idx="398">
                  <c:v>22.539000000000001</c:v>
                </c:pt>
                <c:pt idx="399">
                  <c:v>22.545999999999999</c:v>
                </c:pt>
                <c:pt idx="400">
                  <c:v>22.561</c:v>
                </c:pt>
                <c:pt idx="401">
                  <c:v>22.568999999999999</c:v>
                </c:pt>
                <c:pt idx="402">
                  <c:v>22.58</c:v>
                </c:pt>
                <c:pt idx="403">
                  <c:v>22.588000000000001</c:v>
                </c:pt>
                <c:pt idx="404">
                  <c:v>22.614000000000001</c:v>
                </c:pt>
                <c:pt idx="405">
                  <c:v>22.646999999999998</c:v>
                </c:pt>
                <c:pt idx="406">
                  <c:v>22.655000000000001</c:v>
                </c:pt>
                <c:pt idx="407">
                  <c:v>22.663</c:v>
                </c:pt>
                <c:pt idx="408">
                  <c:v>22.678000000000001</c:v>
                </c:pt>
                <c:pt idx="409">
                  <c:v>22.681999999999999</c:v>
                </c:pt>
                <c:pt idx="410">
                  <c:v>22.675000000000001</c:v>
                </c:pt>
                <c:pt idx="411">
                  <c:v>22.686</c:v>
                </c:pt>
                <c:pt idx="412">
                  <c:v>22.686</c:v>
                </c:pt>
                <c:pt idx="413">
                  <c:v>22.698</c:v>
                </c:pt>
                <c:pt idx="414">
                  <c:v>22.709</c:v>
                </c:pt>
                <c:pt idx="415">
                  <c:v>22.72</c:v>
                </c:pt>
                <c:pt idx="416">
                  <c:v>22.745999999999999</c:v>
                </c:pt>
                <c:pt idx="417">
                  <c:v>22.765000000000001</c:v>
                </c:pt>
                <c:pt idx="418">
                  <c:v>22.776</c:v>
                </c:pt>
                <c:pt idx="419">
                  <c:v>22.791</c:v>
                </c:pt>
                <c:pt idx="420">
                  <c:v>22.814</c:v>
                </c:pt>
                <c:pt idx="421">
                  <c:v>22.818000000000001</c:v>
                </c:pt>
                <c:pt idx="422">
                  <c:v>22.818000000000001</c:v>
                </c:pt>
                <c:pt idx="423">
                  <c:v>22.829000000000001</c:v>
                </c:pt>
                <c:pt idx="424">
                  <c:v>22.829000000000001</c:v>
                </c:pt>
                <c:pt idx="425">
                  <c:v>22.841000000000001</c:v>
                </c:pt>
                <c:pt idx="426">
                  <c:v>22.834</c:v>
                </c:pt>
                <c:pt idx="427">
                  <c:v>22.849</c:v>
                </c:pt>
                <c:pt idx="428">
                  <c:v>22.875</c:v>
                </c:pt>
                <c:pt idx="429">
                  <c:v>22.89</c:v>
                </c:pt>
                <c:pt idx="430">
                  <c:v>22.893999999999998</c:v>
                </c:pt>
                <c:pt idx="431">
                  <c:v>22.916</c:v>
                </c:pt>
                <c:pt idx="432">
                  <c:v>22.946000000000002</c:v>
                </c:pt>
                <c:pt idx="433">
                  <c:v>22.95</c:v>
                </c:pt>
                <c:pt idx="434">
                  <c:v>22.969000000000001</c:v>
                </c:pt>
                <c:pt idx="435">
                  <c:v>22.988</c:v>
                </c:pt>
                <c:pt idx="436">
                  <c:v>22.988</c:v>
                </c:pt>
                <c:pt idx="437">
                  <c:v>22.984000000000002</c:v>
                </c:pt>
                <c:pt idx="438">
                  <c:v>22.981000000000002</c:v>
                </c:pt>
                <c:pt idx="439">
                  <c:v>22.981000000000002</c:v>
                </c:pt>
                <c:pt idx="440">
                  <c:v>22.992999999999999</c:v>
                </c:pt>
                <c:pt idx="441">
                  <c:v>23.004000000000001</c:v>
                </c:pt>
                <c:pt idx="442">
                  <c:v>23.026</c:v>
                </c:pt>
                <c:pt idx="443">
                  <c:v>23.03</c:v>
                </c:pt>
                <c:pt idx="444">
                  <c:v>23.056999999999999</c:v>
                </c:pt>
                <c:pt idx="445">
                  <c:v>23.068000000000001</c:v>
                </c:pt>
                <c:pt idx="446">
                  <c:v>23.082999999999998</c:v>
                </c:pt>
                <c:pt idx="447">
                  <c:v>23.109000000000002</c:v>
                </c:pt>
                <c:pt idx="448">
                  <c:v>23.117000000000001</c:v>
                </c:pt>
                <c:pt idx="449">
                  <c:v>23.132000000000001</c:v>
                </c:pt>
                <c:pt idx="450">
                  <c:v>23.138999999999999</c:v>
                </c:pt>
                <c:pt idx="451">
                  <c:v>23.143000000000001</c:v>
                </c:pt>
                <c:pt idx="452">
                  <c:v>23.151</c:v>
                </c:pt>
                <c:pt idx="453">
                  <c:v>23.148</c:v>
                </c:pt>
                <c:pt idx="454">
                  <c:v>23.151</c:v>
                </c:pt>
                <c:pt idx="455">
                  <c:v>23.148</c:v>
                </c:pt>
                <c:pt idx="456">
                  <c:v>23.163</c:v>
                </c:pt>
                <c:pt idx="457">
                  <c:v>23.181999999999999</c:v>
                </c:pt>
                <c:pt idx="458">
                  <c:v>23.196999999999999</c:v>
                </c:pt>
                <c:pt idx="459">
                  <c:v>23.201000000000001</c:v>
                </c:pt>
                <c:pt idx="460">
                  <c:v>23.207999999999998</c:v>
                </c:pt>
                <c:pt idx="461">
                  <c:v>23.253</c:v>
                </c:pt>
                <c:pt idx="462">
                  <c:v>23.271000000000001</c:v>
                </c:pt>
                <c:pt idx="463">
                  <c:v>23.279</c:v>
                </c:pt>
                <c:pt idx="464">
                  <c:v>23.286999999999999</c:v>
                </c:pt>
                <c:pt idx="465">
                  <c:v>23.302</c:v>
                </c:pt>
                <c:pt idx="466">
                  <c:v>23.297999999999998</c:v>
                </c:pt>
                <c:pt idx="467">
                  <c:v>23.31</c:v>
                </c:pt>
                <c:pt idx="468">
                  <c:v>23.314</c:v>
                </c:pt>
                <c:pt idx="469">
                  <c:v>23.321000000000002</c:v>
                </c:pt>
                <c:pt idx="470">
                  <c:v>23.324999999999999</c:v>
                </c:pt>
                <c:pt idx="471">
                  <c:v>23.332999999999998</c:v>
                </c:pt>
                <c:pt idx="472">
                  <c:v>23.347999999999999</c:v>
                </c:pt>
                <c:pt idx="473">
                  <c:v>23.359000000000002</c:v>
                </c:pt>
                <c:pt idx="474">
                  <c:v>23.388999999999999</c:v>
                </c:pt>
                <c:pt idx="475">
                  <c:v>23.396000000000001</c:v>
                </c:pt>
                <c:pt idx="476">
                  <c:v>23.422000000000001</c:v>
                </c:pt>
                <c:pt idx="477">
                  <c:v>23.440999999999999</c:v>
                </c:pt>
                <c:pt idx="478">
                  <c:v>23.456</c:v>
                </c:pt>
                <c:pt idx="479">
                  <c:v>23.478999999999999</c:v>
                </c:pt>
                <c:pt idx="480">
                  <c:v>23.481999999999999</c:v>
                </c:pt>
                <c:pt idx="481">
                  <c:v>23.483000000000001</c:v>
                </c:pt>
                <c:pt idx="482">
                  <c:v>23.494</c:v>
                </c:pt>
                <c:pt idx="483">
                  <c:v>23.498000000000001</c:v>
                </c:pt>
                <c:pt idx="484">
                  <c:v>23.506</c:v>
                </c:pt>
                <c:pt idx="485">
                  <c:v>23.524000000000001</c:v>
                </c:pt>
                <c:pt idx="486">
                  <c:v>23.539000000000001</c:v>
                </c:pt>
                <c:pt idx="487">
                  <c:v>23.553999999999998</c:v>
                </c:pt>
                <c:pt idx="488">
                  <c:v>23.577000000000002</c:v>
                </c:pt>
                <c:pt idx="489">
                  <c:v>23.606000000000002</c:v>
                </c:pt>
                <c:pt idx="490">
                  <c:v>23.625</c:v>
                </c:pt>
                <c:pt idx="491">
                  <c:v>23.666</c:v>
                </c:pt>
                <c:pt idx="492">
                  <c:v>23.681000000000001</c:v>
                </c:pt>
                <c:pt idx="493">
                  <c:v>23.684999999999999</c:v>
                </c:pt>
                <c:pt idx="494">
                  <c:v>23.707000000000001</c:v>
                </c:pt>
                <c:pt idx="495">
                  <c:v>23.696000000000002</c:v>
                </c:pt>
                <c:pt idx="496">
                  <c:v>23.715</c:v>
                </c:pt>
                <c:pt idx="497">
                  <c:v>23.719000000000001</c:v>
                </c:pt>
                <c:pt idx="498">
                  <c:v>23.738</c:v>
                </c:pt>
                <c:pt idx="499">
                  <c:v>23.741</c:v>
                </c:pt>
                <c:pt idx="500">
                  <c:v>23.757000000000001</c:v>
                </c:pt>
                <c:pt idx="501">
                  <c:v>23.794</c:v>
                </c:pt>
                <c:pt idx="502">
                  <c:v>23.800999999999998</c:v>
                </c:pt>
                <c:pt idx="503">
                  <c:v>23.831</c:v>
                </c:pt>
                <c:pt idx="504">
                  <c:v>23.853000000000002</c:v>
                </c:pt>
                <c:pt idx="505">
                  <c:v>23.867999999999999</c:v>
                </c:pt>
                <c:pt idx="506">
                  <c:v>23.890999999999998</c:v>
                </c:pt>
                <c:pt idx="507">
                  <c:v>23.917000000000002</c:v>
                </c:pt>
                <c:pt idx="508">
                  <c:v>23.931999999999999</c:v>
                </c:pt>
                <c:pt idx="509">
                  <c:v>23.936</c:v>
                </c:pt>
                <c:pt idx="510">
                  <c:v>23.94</c:v>
                </c:pt>
                <c:pt idx="511">
                  <c:v>23.943000000000001</c:v>
                </c:pt>
                <c:pt idx="512">
                  <c:v>23.954999999999998</c:v>
                </c:pt>
                <c:pt idx="513">
                  <c:v>23.977</c:v>
                </c:pt>
                <c:pt idx="514">
                  <c:v>23.988</c:v>
                </c:pt>
                <c:pt idx="515">
                  <c:v>24.018000000000001</c:v>
                </c:pt>
                <c:pt idx="516">
                  <c:v>24.036999999999999</c:v>
                </c:pt>
                <c:pt idx="517">
                  <c:v>24.059000000000001</c:v>
                </c:pt>
                <c:pt idx="518">
                  <c:v>24.093</c:v>
                </c:pt>
                <c:pt idx="519">
                  <c:v>24.126000000000001</c:v>
                </c:pt>
                <c:pt idx="520">
                  <c:v>24.126000000000001</c:v>
                </c:pt>
                <c:pt idx="521">
                  <c:v>24.155999999999999</c:v>
                </c:pt>
                <c:pt idx="522">
                  <c:v>24.175000000000001</c:v>
                </c:pt>
                <c:pt idx="523">
                  <c:v>24.170999999999999</c:v>
                </c:pt>
                <c:pt idx="524">
                  <c:v>24.183</c:v>
                </c:pt>
                <c:pt idx="525">
                  <c:v>24.19</c:v>
                </c:pt>
                <c:pt idx="526">
                  <c:v>24.193999999999999</c:v>
                </c:pt>
                <c:pt idx="527">
                  <c:v>24.209</c:v>
                </c:pt>
                <c:pt idx="528">
                  <c:v>24.228000000000002</c:v>
                </c:pt>
                <c:pt idx="529">
                  <c:v>24.245999999999999</c:v>
                </c:pt>
                <c:pt idx="530">
                  <c:v>24.260999999999999</c:v>
                </c:pt>
                <c:pt idx="531">
                  <c:v>24.291</c:v>
                </c:pt>
                <c:pt idx="532">
                  <c:v>24.306000000000001</c:v>
                </c:pt>
                <c:pt idx="533">
                  <c:v>24.34</c:v>
                </c:pt>
                <c:pt idx="534">
                  <c:v>24.369</c:v>
                </c:pt>
                <c:pt idx="535">
                  <c:v>24.384</c:v>
                </c:pt>
                <c:pt idx="536">
                  <c:v>24.402999999999999</c:v>
                </c:pt>
                <c:pt idx="537">
                  <c:v>24.417999999999999</c:v>
                </c:pt>
                <c:pt idx="538">
                  <c:v>24.425000000000001</c:v>
                </c:pt>
                <c:pt idx="539">
                  <c:v>24.437000000000001</c:v>
                </c:pt>
                <c:pt idx="540">
                  <c:v>24.437000000000001</c:v>
                </c:pt>
                <c:pt idx="541">
                  <c:v>24.440999999999999</c:v>
                </c:pt>
                <c:pt idx="542">
                  <c:v>24.46</c:v>
                </c:pt>
                <c:pt idx="543">
                  <c:v>24.481999999999999</c:v>
                </c:pt>
                <c:pt idx="544">
                  <c:v>24.492999999999999</c:v>
                </c:pt>
                <c:pt idx="545">
                  <c:v>24.527000000000001</c:v>
                </c:pt>
                <c:pt idx="546">
                  <c:v>24.556000000000001</c:v>
                </c:pt>
                <c:pt idx="547">
                  <c:v>24.568000000000001</c:v>
                </c:pt>
                <c:pt idx="548">
                  <c:v>24.609000000000002</c:v>
                </c:pt>
                <c:pt idx="549">
                  <c:v>24.638000000000002</c:v>
                </c:pt>
                <c:pt idx="550">
                  <c:v>24.649000000000001</c:v>
                </c:pt>
                <c:pt idx="551">
                  <c:v>24.672000000000001</c:v>
                </c:pt>
                <c:pt idx="552">
                  <c:v>24.683</c:v>
                </c:pt>
                <c:pt idx="553">
                  <c:v>24.68</c:v>
                </c:pt>
                <c:pt idx="554">
                  <c:v>24.698</c:v>
                </c:pt>
                <c:pt idx="555">
                  <c:v>24.695</c:v>
                </c:pt>
                <c:pt idx="556">
                  <c:v>24.702999999999999</c:v>
                </c:pt>
                <c:pt idx="557">
                  <c:v>24.731999999999999</c:v>
                </c:pt>
                <c:pt idx="558">
                  <c:v>24.744</c:v>
                </c:pt>
                <c:pt idx="559">
                  <c:v>24.762</c:v>
                </c:pt>
                <c:pt idx="560">
                  <c:v>24.798999999999999</c:v>
                </c:pt>
                <c:pt idx="561">
                  <c:v>24.829000000000001</c:v>
                </c:pt>
                <c:pt idx="562">
                  <c:v>24.847999999999999</c:v>
                </c:pt>
                <c:pt idx="563">
                  <c:v>24.876999999999999</c:v>
                </c:pt>
                <c:pt idx="564">
                  <c:v>24.907</c:v>
                </c:pt>
                <c:pt idx="565">
                  <c:v>24.917999999999999</c:v>
                </c:pt>
                <c:pt idx="566">
                  <c:v>24.925999999999998</c:v>
                </c:pt>
                <c:pt idx="567">
                  <c:v>24.956</c:v>
                </c:pt>
                <c:pt idx="568">
                  <c:v>24.952000000000002</c:v>
                </c:pt>
                <c:pt idx="569">
                  <c:v>24.975000000000001</c:v>
                </c:pt>
                <c:pt idx="570">
                  <c:v>24.975000000000001</c:v>
                </c:pt>
                <c:pt idx="571">
                  <c:v>24.978999999999999</c:v>
                </c:pt>
                <c:pt idx="572">
                  <c:v>24.986000000000001</c:v>
                </c:pt>
                <c:pt idx="573">
                  <c:v>25.015999999999998</c:v>
                </c:pt>
                <c:pt idx="574">
                  <c:v>25.035</c:v>
                </c:pt>
                <c:pt idx="575">
                  <c:v>25.068000000000001</c:v>
                </c:pt>
                <c:pt idx="576">
                  <c:v>25.102</c:v>
                </c:pt>
                <c:pt idx="577">
                  <c:v>25.12</c:v>
                </c:pt>
                <c:pt idx="578">
                  <c:v>25.152999999999999</c:v>
                </c:pt>
                <c:pt idx="579">
                  <c:v>25.190999999999999</c:v>
                </c:pt>
                <c:pt idx="580">
                  <c:v>25.198</c:v>
                </c:pt>
                <c:pt idx="581">
                  <c:v>25.22</c:v>
                </c:pt>
                <c:pt idx="582">
                  <c:v>25.239000000000001</c:v>
                </c:pt>
                <c:pt idx="583">
                  <c:v>25.25</c:v>
                </c:pt>
                <c:pt idx="584">
                  <c:v>25.247</c:v>
                </c:pt>
                <c:pt idx="585">
                  <c:v>25.262</c:v>
                </c:pt>
                <c:pt idx="586">
                  <c:v>25.280999999999999</c:v>
                </c:pt>
                <c:pt idx="587">
                  <c:v>25.298999999999999</c:v>
                </c:pt>
                <c:pt idx="588">
                  <c:v>25.318000000000001</c:v>
                </c:pt>
                <c:pt idx="589">
                  <c:v>25.347999999999999</c:v>
                </c:pt>
                <c:pt idx="590">
                  <c:v>25.366</c:v>
                </c:pt>
                <c:pt idx="591">
                  <c:v>25.4</c:v>
                </c:pt>
                <c:pt idx="592">
                  <c:v>25.417999999999999</c:v>
                </c:pt>
                <c:pt idx="593">
                  <c:v>25.463000000000001</c:v>
                </c:pt>
                <c:pt idx="594">
                  <c:v>25.5</c:v>
                </c:pt>
                <c:pt idx="595">
                  <c:v>25.507000000000001</c:v>
                </c:pt>
                <c:pt idx="596">
                  <c:v>25.521999999999998</c:v>
                </c:pt>
                <c:pt idx="597">
                  <c:v>25.536999999999999</c:v>
                </c:pt>
                <c:pt idx="598">
                  <c:v>25.533999999999999</c:v>
                </c:pt>
                <c:pt idx="599">
                  <c:v>25.548999999999999</c:v>
                </c:pt>
                <c:pt idx="600">
                  <c:v>25.556999999999999</c:v>
                </c:pt>
                <c:pt idx="601">
                  <c:v>25.556999999999999</c:v>
                </c:pt>
                <c:pt idx="602">
                  <c:v>25.571999999999999</c:v>
                </c:pt>
                <c:pt idx="603">
                  <c:v>25.609000000000002</c:v>
                </c:pt>
                <c:pt idx="604">
                  <c:v>25.616</c:v>
                </c:pt>
                <c:pt idx="605">
                  <c:v>25.657</c:v>
                </c:pt>
                <c:pt idx="606">
                  <c:v>25.690999999999999</c:v>
                </c:pt>
                <c:pt idx="607">
                  <c:v>25.713000000000001</c:v>
                </c:pt>
                <c:pt idx="608">
                  <c:v>25.75</c:v>
                </c:pt>
                <c:pt idx="609">
                  <c:v>25.771999999999998</c:v>
                </c:pt>
                <c:pt idx="610">
                  <c:v>25.776</c:v>
                </c:pt>
                <c:pt idx="611">
                  <c:v>25.809000000000001</c:v>
                </c:pt>
                <c:pt idx="612">
                  <c:v>25.817</c:v>
                </c:pt>
                <c:pt idx="613">
                  <c:v>25.821000000000002</c:v>
                </c:pt>
                <c:pt idx="614">
                  <c:v>25.824999999999999</c:v>
                </c:pt>
                <c:pt idx="615">
                  <c:v>25.835999999999999</c:v>
                </c:pt>
                <c:pt idx="616">
                  <c:v>25.84</c:v>
                </c:pt>
                <c:pt idx="617">
                  <c:v>25.855</c:v>
                </c:pt>
                <c:pt idx="618">
                  <c:v>25.885000000000002</c:v>
                </c:pt>
                <c:pt idx="619">
                  <c:v>25.907</c:v>
                </c:pt>
                <c:pt idx="620">
                  <c:v>25.943999999999999</c:v>
                </c:pt>
                <c:pt idx="621">
                  <c:v>25.977</c:v>
                </c:pt>
                <c:pt idx="622">
                  <c:v>25.992000000000001</c:v>
                </c:pt>
                <c:pt idx="623">
                  <c:v>26.033000000000001</c:v>
                </c:pt>
                <c:pt idx="624">
                  <c:v>26.065999999999999</c:v>
                </c:pt>
                <c:pt idx="625">
                  <c:v>26.07</c:v>
                </c:pt>
                <c:pt idx="626">
                  <c:v>26.1</c:v>
                </c:pt>
                <c:pt idx="627">
                  <c:v>26.103999999999999</c:v>
                </c:pt>
                <c:pt idx="628">
                  <c:v>26.114999999999998</c:v>
                </c:pt>
                <c:pt idx="629">
                  <c:v>26.126999999999999</c:v>
                </c:pt>
                <c:pt idx="630">
                  <c:v>26.126999999999999</c:v>
                </c:pt>
                <c:pt idx="631">
                  <c:v>26.126999999999999</c:v>
                </c:pt>
                <c:pt idx="632">
                  <c:v>26.157</c:v>
                </c:pt>
                <c:pt idx="633">
                  <c:v>26.186</c:v>
                </c:pt>
                <c:pt idx="634">
                  <c:v>26.209</c:v>
                </c:pt>
                <c:pt idx="635">
                  <c:v>26.242000000000001</c:v>
                </c:pt>
                <c:pt idx="636">
                  <c:v>26.283000000000001</c:v>
                </c:pt>
                <c:pt idx="637">
                  <c:v>26.300999999999998</c:v>
                </c:pt>
                <c:pt idx="638">
                  <c:v>26.335000000000001</c:v>
                </c:pt>
                <c:pt idx="639">
                  <c:v>26.364000000000001</c:v>
                </c:pt>
                <c:pt idx="640">
                  <c:v>26.372</c:v>
                </c:pt>
                <c:pt idx="641">
                  <c:v>26.393999999999998</c:v>
                </c:pt>
                <c:pt idx="642">
                  <c:v>26.42</c:v>
                </c:pt>
                <c:pt idx="643">
                  <c:v>26.417000000000002</c:v>
                </c:pt>
                <c:pt idx="644">
                  <c:v>26.428000000000001</c:v>
                </c:pt>
                <c:pt idx="645">
                  <c:v>26.443000000000001</c:v>
                </c:pt>
                <c:pt idx="646">
                  <c:v>26.443000000000001</c:v>
                </c:pt>
                <c:pt idx="647">
                  <c:v>26.484000000000002</c:v>
                </c:pt>
                <c:pt idx="648">
                  <c:v>26.513999999999999</c:v>
                </c:pt>
                <c:pt idx="649">
                  <c:v>26.527999999999999</c:v>
                </c:pt>
                <c:pt idx="650">
                  <c:v>26.555</c:v>
                </c:pt>
                <c:pt idx="651">
                  <c:v>26.603000000000002</c:v>
                </c:pt>
                <c:pt idx="652">
                  <c:v>26.620999999999999</c:v>
                </c:pt>
                <c:pt idx="653">
                  <c:v>26.658000000000001</c:v>
                </c:pt>
                <c:pt idx="654">
                  <c:v>26.681000000000001</c:v>
                </c:pt>
                <c:pt idx="655">
                  <c:v>26.692</c:v>
                </c:pt>
                <c:pt idx="656">
                  <c:v>26.699000000000002</c:v>
                </c:pt>
                <c:pt idx="657">
                  <c:v>26.707000000000001</c:v>
                </c:pt>
                <c:pt idx="658">
                  <c:v>26.715</c:v>
                </c:pt>
                <c:pt idx="659">
                  <c:v>26.715</c:v>
                </c:pt>
                <c:pt idx="660">
                  <c:v>26.722000000000001</c:v>
                </c:pt>
                <c:pt idx="661">
                  <c:v>26.736999999999998</c:v>
                </c:pt>
                <c:pt idx="662">
                  <c:v>26.751999999999999</c:v>
                </c:pt>
                <c:pt idx="663">
                  <c:v>26.76</c:v>
                </c:pt>
                <c:pt idx="664">
                  <c:v>26.782</c:v>
                </c:pt>
                <c:pt idx="665">
                  <c:v>26.815999999999999</c:v>
                </c:pt>
                <c:pt idx="666">
                  <c:v>26.849</c:v>
                </c:pt>
                <c:pt idx="667">
                  <c:v>26.870999999999999</c:v>
                </c:pt>
                <c:pt idx="668">
                  <c:v>26.911999999999999</c:v>
                </c:pt>
                <c:pt idx="669">
                  <c:v>26.931000000000001</c:v>
                </c:pt>
                <c:pt idx="670">
                  <c:v>26.946000000000002</c:v>
                </c:pt>
                <c:pt idx="671">
                  <c:v>26.946000000000002</c:v>
                </c:pt>
                <c:pt idx="672">
                  <c:v>26.968</c:v>
                </c:pt>
                <c:pt idx="673">
                  <c:v>26.972000000000001</c:v>
                </c:pt>
                <c:pt idx="674">
                  <c:v>26.98</c:v>
                </c:pt>
                <c:pt idx="675">
                  <c:v>26.98</c:v>
                </c:pt>
                <c:pt idx="676">
                  <c:v>26.986999999999998</c:v>
                </c:pt>
                <c:pt idx="677">
                  <c:v>27.013000000000002</c:v>
                </c:pt>
                <c:pt idx="678">
                  <c:v>27.039000000000001</c:v>
                </c:pt>
                <c:pt idx="679">
                  <c:v>27.04</c:v>
                </c:pt>
                <c:pt idx="680">
                  <c:v>27.073</c:v>
                </c:pt>
                <c:pt idx="681">
                  <c:v>27.11</c:v>
                </c:pt>
                <c:pt idx="682">
                  <c:v>27.132000000000001</c:v>
                </c:pt>
                <c:pt idx="683">
                  <c:v>27.169</c:v>
                </c:pt>
                <c:pt idx="684">
                  <c:v>27.184000000000001</c:v>
                </c:pt>
                <c:pt idx="685">
                  <c:v>27.199000000000002</c:v>
                </c:pt>
                <c:pt idx="686">
                  <c:v>27.210999999999999</c:v>
                </c:pt>
                <c:pt idx="687">
                  <c:v>27.228999999999999</c:v>
                </c:pt>
                <c:pt idx="688">
                  <c:v>27.225999999999999</c:v>
                </c:pt>
                <c:pt idx="689">
                  <c:v>27.236999999999998</c:v>
                </c:pt>
                <c:pt idx="690">
                  <c:v>27.251999999999999</c:v>
                </c:pt>
                <c:pt idx="691">
                  <c:v>27.251999999999999</c:v>
                </c:pt>
                <c:pt idx="692">
                  <c:v>27.282</c:v>
                </c:pt>
                <c:pt idx="693">
                  <c:v>27.308</c:v>
                </c:pt>
                <c:pt idx="694">
                  <c:v>27.318999999999999</c:v>
                </c:pt>
                <c:pt idx="695">
                  <c:v>27.349</c:v>
                </c:pt>
                <c:pt idx="696">
                  <c:v>27.39</c:v>
                </c:pt>
                <c:pt idx="697">
                  <c:v>27.404</c:v>
                </c:pt>
                <c:pt idx="698">
                  <c:v>27.442</c:v>
                </c:pt>
                <c:pt idx="699">
                  <c:v>27.452999999999999</c:v>
                </c:pt>
                <c:pt idx="700">
                  <c:v>27.475000000000001</c:v>
                </c:pt>
                <c:pt idx="701">
                  <c:v>27.483000000000001</c:v>
                </c:pt>
                <c:pt idx="702">
                  <c:v>27.483000000000001</c:v>
                </c:pt>
                <c:pt idx="703">
                  <c:v>27.494</c:v>
                </c:pt>
                <c:pt idx="704">
                  <c:v>27.501999999999999</c:v>
                </c:pt>
                <c:pt idx="705">
                  <c:v>27.513000000000002</c:v>
                </c:pt>
                <c:pt idx="706">
                  <c:v>27.521000000000001</c:v>
                </c:pt>
                <c:pt idx="707">
                  <c:v>27.542999999999999</c:v>
                </c:pt>
                <c:pt idx="708">
                  <c:v>27.573</c:v>
                </c:pt>
                <c:pt idx="709">
                  <c:v>27.597999999999999</c:v>
                </c:pt>
                <c:pt idx="710">
                  <c:v>27.625</c:v>
                </c:pt>
                <c:pt idx="711">
                  <c:v>27.658000000000001</c:v>
                </c:pt>
                <c:pt idx="712">
                  <c:v>27.672999999999998</c:v>
                </c:pt>
                <c:pt idx="713">
                  <c:v>27.695</c:v>
                </c:pt>
                <c:pt idx="714">
                  <c:v>27.716999999999999</c:v>
                </c:pt>
                <c:pt idx="715">
                  <c:v>27.731999999999999</c:v>
                </c:pt>
                <c:pt idx="716">
                  <c:v>27.74</c:v>
                </c:pt>
                <c:pt idx="717">
                  <c:v>27.751000000000001</c:v>
                </c:pt>
                <c:pt idx="718">
                  <c:v>27.759</c:v>
                </c:pt>
                <c:pt idx="719">
                  <c:v>27.765999999999998</c:v>
                </c:pt>
                <c:pt idx="720">
                  <c:v>27.777999999999999</c:v>
                </c:pt>
                <c:pt idx="721">
                  <c:v>27.785</c:v>
                </c:pt>
                <c:pt idx="722">
                  <c:v>27.806999999999999</c:v>
                </c:pt>
                <c:pt idx="723">
                  <c:v>27.841000000000001</c:v>
                </c:pt>
                <c:pt idx="724">
                  <c:v>27.852</c:v>
                </c:pt>
                <c:pt idx="725">
                  <c:v>27.893000000000001</c:v>
                </c:pt>
                <c:pt idx="726">
                  <c:v>27.911000000000001</c:v>
                </c:pt>
                <c:pt idx="727">
                  <c:v>27.93</c:v>
                </c:pt>
                <c:pt idx="728">
                  <c:v>27.96</c:v>
                </c:pt>
                <c:pt idx="729">
                  <c:v>27.989000000000001</c:v>
                </c:pt>
                <c:pt idx="730">
                  <c:v>28.004000000000001</c:v>
                </c:pt>
                <c:pt idx="731">
                  <c:v>28.018999999999998</c:v>
                </c:pt>
                <c:pt idx="732">
                  <c:v>28.015999999999998</c:v>
                </c:pt>
                <c:pt idx="733">
                  <c:v>28.023</c:v>
                </c:pt>
                <c:pt idx="734">
                  <c:v>28.027000000000001</c:v>
                </c:pt>
                <c:pt idx="735">
                  <c:v>28.030999999999999</c:v>
                </c:pt>
                <c:pt idx="736">
                  <c:v>28.039000000000001</c:v>
                </c:pt>
                <c:pt idx="737">
                  <c:v>28.071999999999999</c:v>
                </c:pt>
                <c:pt idx="738">
                  <c:v>28.091000000000001</c:v>
                </c:pt>
                <c:pt idx="739">
                  <c:v>28.109000000000002</c:v>
                </c:pt>
                <c:pt idx="740">
                  <c:v>28.143000000000001</c:v>
                </c:pt>
                <c:pt idx="741">
                  <c:v>28.18</c:v>
                </c:pt>
                <c:pt idx="742">
                  <c:v>28.190999999999999</c:v>
                </c:pt>
                <c:pt idx="743">
                  <c:v>28.216999999999999</c:v>
                </c:pt>
                <c:pt idx="744">
                  <c:v>28.239000000000001</c:v>
                </c:pt>
                <c:pt idx="745">
                  <c:v>28.247</c:v>
                </c:pt>
                <c:pt idx="746">
                  <c:v>28.254000000000001</c:v>
                </c:pt>
                <c:pt idx="747">
                  <c:v>28.262</c:v>
                </c:pt>
                <c:pt idx="748">
                  <c:v>28.262</c:v>
                </c:pt>
                <c:pt idx="749">
                  <c:v>28.27</c:v>
                </c:pt>
                <c:pt idx="750">
                  <c:v>28.277000000000001</c:v>
                </c:pt>
                <c:pt idx="751">
                  <c:v>28.280999999999999</c:v>
                </c:pt>
                <c:pt idx="752">
                  <c:v>28.3</c:v>
                </c:pt>
                <c:pt idx="753">
                  <c:v>28.329000000000001</c:v>
                </c:pt>
                <c:pt idx="754">
                  <c:v>28.344000000000001</c:v>
                </c:pt>
                <c:pt idx="755">
                  <c:v>28.37</c:v>
                </c:pt>
                <c:pt idx="756">
                  <c:v>28.396000000000001</c:v>
                </c:pt>
                <c:pt idx="757">
                  <c:v>28.419</c:v>
                </c:pt>
                <c:pt idx="758">
                  <c:v>28.434000000000001</c:v>
                </c:pt>
                <c:pt idx="759">
                  <c:v>28.456</c:v>
                </c:pt>
                <c:pt idx="760">
                  <c:v>28.466999999999999</c:v>
                </c:pt>
                <c:pt idx="761">
                  <c:v>28.478000000000002</c:v>
                </c:pt>
                <c:pt idx="762">
                  <c:v>28.475000000000001</c:v>
                </c:pt>
                <c:pt idx="763">
                  <c:v>28.478999999999999</c:v>
                </c:pt>
                <c:pt idx="764">
                  <c:v>28.494</c:v>
                </c:pt>
                <c:pt idx="765">
                  <c:v>28.501000000000001</c:v>
                </c:pt>
                <c:pt idx="766">
                  <c:v>28.509</c:v>
                </c:pt>
                <c:pt idx="767">
                  <c:v>28.535</c:v>
                </c:pt>
                <c:pt idx="768">
                  <c:v>28.556999999999999</c:v>
                </c:pt>
                <c:pt idx="769">
                  <c:v>28.576000000000001</c:v>
                </c:pt>
                <c:pt idx="770">
                  <c:v>28.594000000000001</c:v>
                </c:pt>
                <c:pt idx="771">
                  <c:v>28.628</c:v>
                </c:pt>
                <c:pt idx="772">
                  <c:v>28.65</c:v>
                </c:pt>
                <c:pt idx="773">
                  <c:v>28.675999999999998</c:v>
                </c:pt>
                <c:pt idx="774">
                  <c:v>28.690999999999999</c:v>
                </c:pt>
                <c:pt idx="775">
                  <c:v>28.702000000000002</c:v>
                </c:pt>
                <c:pt idx="776">
                  <c:v>28.706</c:v>
                </c:pt>
                <c:pt idx="777">
                  <c:v>28.702999999999999</c:v>
                </c:pt>
                <c:pt idx="778">
                  <c:v>28.713999999999999</c:v>
                </c:pt>
                <c:pt idx="779">
                  <c:v>28.713999999999999</c:v>
                </c:pt>
                <c:pt idx="780">
                  <c:v>28.728999999999999</c:v>
                </c:pt>
                <c:pt idx="781">
                  <c:v>28.736000000000001</c:v>
                </c:pt>
                <c:pt idx="782">
                  <c:v>28.765999999999998</c:v>
                </c:pt>
                <c:pt idx="783">
                  <c:v>28.792000000000002</c:v>
                </c:pt>
                <c:pt idx="784">
                  <c:v>28.803000000000001</c:v>
                </c:pt>
                <c:pt idx="785">
                  <c:v>28.826000000000001</c:v>
                </c:pt>
                <c:pt idx="786">
                  <c:v>28.866</c:v>
                </c:pt>
                <c:pt idx="787">
                  <c:v>28.873999999999999</c:v>
                </c:pt>
                <c:pt idx="788">
                  <c:v>28.896000000000001</c:v>
                </c:pt>
                <c:pt idx="789">
                  <c:v>28.925999999999998</c:v>
                </c:pt>
                <c:pt idx="790">
                  <c:v>28.928999999999998</c:v>
                </c:pt>
                <c:pt idx="791">
                  <c:v>28.93</c:v>
                </c:pt>
                <c:pt idx="792">
                  <c:v>28.937000000000001</c:v>
                </c:pt>
                <c:pt idx="793">
                  <c:v>28.937000000000001</c:v>
                </c:pt>
                <c:pt idx="794">
                  <c:v>28.952000000000002</c:v>
                </c:pt>
                <c:pt idx="795">
                  <c:v>28.966999999999999</c:v>
                </c:pt>
                <c:pt idx="796">
                  <c:v>28.981999999999999</c:v>
                </c:pt>
                <c:pt idx="797">
                  <c:v>29.004999999999999</c:v>
                </c:pt>
                <c:pt idx="798">
                  <c:v>29.038</c:v>
                </c:pt>
                <c:pt idx="799">
                  <c:v>29.056000000000001</c:v>
                </c:pt>
                <c:pt idx="800">
                  <c:v>29.093</c:v>
                </c:pt>
                <c:pt idx="801">
                  <c:v>29.13</c:v>
                </c:pt>
                <c:pt idx="802">
                  <c:v>29.145</c:v>
                </c:pt>
                <c:pt idx="803">
                  <c:v>29.16</c:v>
                </c:pt>
                <c:pt idx="804">
                  <c:v>29.164000000000001</c:v>
                </c:pt>
                <c:pt idx="805">
                  <c:v>29.183</c:v>
                </c:pt>
                <c:pt idx="806">
                  <c:v>29.19</c:v>
                </c:pt>
                <c:pt idx="807">
                  <c:v>29.202000000000002</c:v>
                </c:pt>
                <c:pt idx="808">
                  <c:v>29.209</c:v>
                </c:pt>
                <c:pt idx="809">
                  <c:v>29.216999999999999</c:v>
                </c:pt>
                <c:pt idx="810">
                  <c:v>29.242999999999999</c:v>
                </c:pt>
                <c:pt idx="811">
                  <c:v>29.254000000000001</c:v>
                </c:pt>
                <c:pt idx="812">
                  <c:v>29.283000000000001</c:v>
                </c:pt>
                <c:pt idx="813">
                  <c:v>29.309000000000001</c:v>
                </c:pt>
                <c:pt idx="814">
                  <c:v>29.335000000000001</c:v>
                </c:pt>
                <c:pt idx="815">
                  <c:v>29.376000000000001</c:v>
                </c:pt>
                <c:pt idx="816">
                  <c:v>29.413</c:v>
                </c:pt>
                <c:pt idx="817">
                  <c:v>29.434999999999999</c:v>
                </c:pt>
                <c:pt idx="818">
                  <c:v>29.45</c:v>
                </c:pt>
                <c:pt idx="819">
                  <c:v>29.475999999999999</c:v>
                </c:pt>
                <c:pt idx="820">
                  <c:v>29.48</c:v>
                </c:pt>
                <c:pt idx="821">
                  <c:v>29.498999999999999</c:v>
                </c:pt>
                <c:pt idx="822">
                  <c:v>29.506</c:v>
                </c:pt>
                <c:pt idx="823">
                  <c:v>29.506</c:v>
                </c:pt>
                <c:pt idx="824">
                  <c:v>29.513999999999999</c:v>
                </c:pt>
                <c:pt idx="825">
                  <c:v>29.544</c:v>
                </c:pt>
                <c:pt idx="826">
                  <c:v>29.562000000000001</c:v>
                </c:pt>
                <c:pt idx="827">
                  <c:v>29.599</c:v>
                </c:pt>
                <c:pt idx="828">
                  <c:v>29.629000000000001</c:v>
                </c:pt>
                <c:pt idx="829">
                  <c:v>29.658000000000001</c:v>
                </c:pt>
                <c:pt idx="830">
                  <c:v>29.692</c:v>
                </c:pt>
                <c:pt idx="831">
                  <c:v>29.725000000000001</c:v>
                </c:pt>
                <c:pt idx="832">
                  <c:v>29.742999999999999</c:v>
                </c:pt>
                <c:pt idx="833">
                  <c:v>29.777000000000001</c:v>
                </c:pt>
                <c:pt idx="834">
                  <c:v>29.792000000000002</c:v>
                </c:pt>
                <c:pt idx="835">
                  <c:v>29.795999999999999</c:v>
                </c:pt>
                <c:pt idx="836">
                  <c:v>29.806999999999999</c:v>
                </c:pt>
                <c:pt idx="837">
                  <c:v>29.815000000000001</c:v>
                </c:pt>
                <c:pt idx="838">
                  <c:v>29.818000000000001</c:v>
                </c:pt>
                <c:pt idx="839">
                  <c:v>29.847999999999999</c:v>
                </c:pt>
                <c:pt idx="840">
                  <c:v>29.87</c:v>
                </c:pt>
                <c:pt idx="841">
                  <c:v>29.888999999999999</c:v>
                </c:pt>
                <c:pt idx="842">
                  <c:v>29.917999999999999</c:v>
                </c:pt>
                <c:pt idx="843">
                  <c:v>29.966999999999999</c:v>
                </c:pt>
                <c:pt idx="844">
                  <c:v>29.992000000000001</c:v>
                </c:pt>
                <c:pt idx="845">
                  <c:v>30.04</c:v>
                </c:pt>
                <c:pt idx="846">
                  <c:v>30.065999999999999</c:v>
                </c:pt>
                <c:pt idx="847">
                  <c:v>30.073</c:v>
                </c:pt>
                <c:pt idx="848">
                  <c:v>30.084</c:v>
                </c:pt>
                <c:pt idx="849">
                  <c:v>30.094999999999999</c:v>
                </c:pt>
                <c:pt idx="850">
                  <c:v>30.099</c:v>
                </c:pt>
                <c:pt idx="851">
                  <c:v>30.106999999999999</c:v>
                </c:pt>
                <c:pt idx="852">
                  <c:v>30.122</c:v>
                </c:pt>
                <c:pt idx="853">
                  <c:v>30.122</c:v>
                </c:pt>
                <c:pt idx="854">
                  <c:v>30.151</c:v>
                </c:pt>
                <c:pt idx="855">
                  <c:v>30.190999999999999</c:v>
                </c:pt>
                <c:pt idx="856">
                  <c:v>30.21</c:v>
                </c:pt>
                <c:pt idx="857">
                  <c:v>30.245999999999999</c:v>
                </c:pt>
                <c:pt idx="858">
                  <c:v>30.29</c:v>
                </c:pt>
                <c:pt idx="859">
                  <c:v>30.308</c:v>
                </c:pt>
                <c:pt idx="860">
                  <c:v>30.338000000000001</c:v>
                </c:pt>
                <c:pt idx="861">
                  <c:v>30.364000000000001</c:v>
                </c:pt>
                <c:pt idx="862">
                  <c:v>30.367000000000001</c:v>
                </c:pt>
                <c:pt idx="863">
                  <c:v>30.385999999999999</c:v>
                </c:pt>
                <c:pt idx="864">
                  <c:v>30.393000000000001</c:v>
                </c:pt>
                <c:pt idx="865">
                  <c:v>30.401</c:v>
                </c:pt>
                <c:pt idx="866">
                  <c:v>30.416</c:v>
                </c:pt>
                <c:pt idx="867">
                  <c:v>30.440999999999999</c:v>
                </c:pt>
                <c:pt idx="868">
                  <c:v>30.456</c:v>
                </c:pt>
                <c:pt idx="869">
                  <c:v>30.489000000000001</c:v>
                </c:pt>
                <c:pt idx="870">
                  <c:v>30.526</c:v>
                </c:pt>
                <c:pt idx="871">
                  <c:v>30.54</c:v>
                </c:pt>
                <c:pt idx="872">
                  <c:v>30.584</c:v>
                </c:pt>
                <c:pt idx="873">
                  <c:v>30.628</c:v>
                </c:pt>
                <c:pt idx="874">
                  <c:v>30.646000000000001</c:v>
                </c:pt>
                <c:pt idx="875">
                  <c:v>30.654</c:v>
                </c:pt>
                <c:pt idx="876">
                  <c:v>30.661000000000001</c:v>
                </c:pt>
                <c:pt idx="877">
                  <c:v>30.664999999999999</c:v>
                </c:pt>
                <c:pt idx="878">
                  <c:v>30.68</c:v>
                </c:pt>
                <c:pt idx="879">
                  <c:v>30.684000000000001</c:v>
                </c:pt>
                <c:pt idx="880">
                  <c:v>30.672999999999998</c:v>
                </c:pt>
                <c:pt idx="881">
                  <c:v>30.687999999999999</c:v>
                </c:pt>
                <c:pt idx="882">
                  <c:v>30.713999999999999</c:v>
                </c:pt>
                <c:pt idx="883">
                  <c:v>30.728000000000002</c:v>
                </c:pt>
                <c:pt idx="884">
                  <c:v>30.75</c:v>
                </c:pt>
                <c:pt idx="885">
                  <c:v>30.771999999999998</c:v>
                </c:pt>
                <c:pt idx="886">
                  <c:v>30.783000000000001</c:v>
                </c:pt>
                <c:pt idx="887">
                  <c:v>30.827000000000002</c:v>
                </c:pt>
                <c:pt idx="888">
                  <c:v>30.849</c:v>
                </c:pt>
                <c:pt idx="889">
                  <c:v>30.86</c:v>
                </c:pt>
                <c:pt idx="890">
                  <c:v>30.875</c:v>
                </c:pt>
                <c:pt idx="891">
                  <c:v>30.882999999999999</c:v>
                </c:pt>
                <c:pt idx="892">
                  <c:v>30.887</c:v>
                </c:pt>
                <c:pt idx="893">
                  <c:v>30.898</c:v>
                </c:pt>
                <c:pt idx="894">
                  <c:v>30.902000000000001</c:v>
                </c:pt>
                <c:pt idx="895">
                  <c:v>30.908999999999999</c:v>
                </c:pt>
                <c:pt idx="896">
                  <c:v>30.916</c:v>
                </c:pt>
                <c:pt idx="897">
                  <c:v>30.931000000000001</c:v>
                </c:pt>
                <c:pt idx="898">
                  <c:v>30.934999999999999</c:v>
                </c:pt>
                <c:pt idx="899">
                  <c:v>30.95</c:v>
                </c:pt>
                <c:pt idx="900">
                  <c:v>30.994</c:v>
                </c:pt>
                <c:pt idx="901">
                  <c:v>31.012</c:v>
                </c:pt>
                <c:pt idx="902">
                  <c:v>31.038</c:v>
                </c:pt>
                <c:pt idx="903">
                  <c:v>31.067</c:v>
                </c:pt>
                <c:pt idx="904">
                  <c:v>31.074999999999999</c:v>
                </c:pt>
                <c:pt idx="905">
                  <c:v>31.085999999999999</c:v>
                </c:pt>
                <c:pt idx="906">
                  <c:v>31.108000000000001</c:v>
                </c:pt>
                <c:pt idx="907">
                  <c:v>31.114999999999998</c:v>
                </c:pt>
                <c:pt idx="908">
                  <c:v>31.108000000000001</c:v>
                </c:pt>
                <c:pt idx="909">
                  <c:v>31.123000000000001</c:v>
                </c:pt>
                <c:pt idx="910">
                  <c:v>31.123000000000001</c:v>
                </c:pt>
                <c:pt idx="911">
                  <c:v>31.140999999999998</c:v>
                </c:pt>
                <c:pt idx="912">
                  <c:v>31.141999999999999</c:v>
                </c:pt>
                <c:pt idx="913">
                  <c:v>31.155999999999999</c:v>
                </c:pt>
                <c:pt idx="914">
                  <c:v>31.178000000000001</c:v>
                </c:pt>
                <c:pt idx="915">
                  <c:v>31.2</c:v>
                </c:pt>
                <c:pt idx="916">
                  <c:v>31.210999999999999</c:v>
                </c:pt>
                <c:pt idx="917">
                  <c:v>31.251999999999999</c:v>
                </c:pt>
                <c:pt idx="918">
                  <c:v>31.274000000000001</c:v>
                </c:pt>
                <c:pt idx="919">
                  <c:v>31.292000000000002</c:v>
                </c:pt>
                <c:pt idx="920">
                  <c:v>31.321000000000002</c:v>
                </c:pt>
                <c:pt idx="921">
                  <c:v>31.347000000000001</c:v>
                </c:pt>
                <c:pt idx="922">
                  <c:v>31.350999999999999</c:v>
                </c:pt>
                <c:pt idx="923">
                  <c:v>31.38</c:v>
                </c:pt>
                <c:pt idx="924">
                  <c:v>31.402000000000001</c:v>
                </c:pt>
                <c:pt idx="925">
                  <c:v>31.42</c:v>
                </c:pt>
                <c:pt idx="926">
                  <c:v>31.452999999999999</c:v>
                </c:pt>
                <c:pt idx="927">
                  <c:v>31.483000000000001</c:v>
                </c:pt>
                <c:pt idx="928">
                  <c:v>31.501000000000001</c:v>
                </c:pt>
                <c:pt idx="929">
                  <c:v>31.523</c:v>
                </c:pt>
                <c:pt idx="930">
                  <c:v>31.553000000000001</c:v>
                </c:pt>
                <c:pt idx="931">
                  <c:v>31.574000000000002</c:v>
                </c:pt>
                <c:pt idx="932">
                  <c:v>31.617999999999999</c:v>
                </c:pt>
                <c:pt idx="933">
                  <c:v>31.637</c:v>
                </c:pt>
                <c:pt idx="934">
                  <c:v>31.655000000000001</c:v>
                </c:pt>
                <c:pt idx="935">
                  <c:v>31.677</c:v>
                </c:pt>
                <c:pt idx="936">
                  <c:v>31.721</c:v>
                </c:pt>
                <c:pt idx="937">
                  <c:v>31.736000000000001</c:v>
                </c:pt>
                <c:pt idx="938">
                  <c:v>31.747</c:v>
                </c:pt>
                <c:pt idx="939">
                  <c:v>31.78</c:v>
                </c:pt>
                <c:pt idx="940">
                  <c:v>31.783999999999999</c:v>
                </c:pt>
                <c:pt idx="941">
                  <c:v>31.795000000000002</c:v>
                </c:pt>
                <c:pt idx="942">
                  <c:v>31.835000000000001</c:v>
                </c:pt>
                <c:pt idx="943">
                  <c:v>31.841999999999999</c:v>
                </c:pt>
                <c:pt idx="944">
                  <c:v>31.867999999999999</c:v>
                </c:pt>
                <c:pt idx="945">
                  <c:v>31.887</c:v>
                </c:pt>
                <c:pt idx="946">
                  <c:v>31.901</c:v>
                </c:pt>
                <c:pt idx="947">
                  <c:v>31.934000000000001</c:v>
                </c:pt>
                <c:pt idx="948">
                  <c:v>31.971</c:v>
                </c:pt>
                <c:pt idx="949">
                  <c:v>31.986000000000001</c:v>
                </c:pt>
                <c:pt idx="950">
                  <c:v>32.003999999999998</c:v>
                </c:pt>
                <c:pt idx="951">
                  <c:v>32.021999999999998</c:v>
                </c:pt>
                <c:pt idx="952">
                  <c:v>32.033000000000001</c:v>
                </c:pt>
                <c:pt idx="953">
                  <c:v>32.052</c:v>
                </c:pt>
                <c:pt idx="954">
                  <c:v>32.085000000000001</c:v>
                </c:pt>
                <c:pt idx="955">
                  <c:v>32.098999999999997</c:v>
                </c:pt>
                <c:pt idx="956">
                  <c:v>32.136000000000003</c:v>
                </c:pt>
                <c:pt idx="957">
                  <c:v>32.158000000000001</c:v>
                </c:pt>
                <c:pt idx="958">
                  <c:v>32.177</c:v>
                </c:pt>
                <c:pt idx="959">
                  <c:v>32.206000000000003</c:v>
                </c:pt>
                <c:pt idx="960">
                  <c:v>32.231999999999999</c:v>
                </c:pt>
                <c:pt idx="961">
                  <c:v>32.243000000000002</c:v>
                </c:pt>
                <c:pt idx="962">
                  <c:v>32.253999999999998</c:v>
                </c:pt>
                <c:pt idx="963">
                  <c:v>32.271999999999998</c:v>
                </c:pt>
                <c:pt idx="964">
                  <c:v>32.276000000000003</c:v>
                </c:pt>
                <c:pt idx="965">
                  <c:v>32.298000000000002</c:v>
                </c:pt>
                <c:pt idx="966">
                  <c:v>32.316000000000003</c:v>
                </c:pt>
                <c:pt idx="967">
                  <c:v>32.331000000000003</c:v>
                </c:pt>
                <c:pt idx="968">
                  <c:v>32.356999999999999</c:v>
                </c:pt>
                <c:pt idx="969">
                  <c:v>32.393000000000001</c:v>
                </c:pt>
                <c:pt idx="970">
                  <c:v>32.396999999999998</c:v>
                </c:pt>
                <c:pt idx="971">
                  <c:v>32.433999999999997</c:v>
                </c:pt>
                <c:pt idx="972">
                  <c:v>32.463000000000001</c:v>
                </c:pt>
                <c:pt idx="973">
                  <c:v>32.456000000000003</c:v>
                </c:pt>
                <c:pt idx="974">
                  <c:v>32.481999999999999</c:v>
                </c:pt>
                <c:pt idx="975">
                  <c:v>32.503999999999998</c:v>
                </c:pt>
                <c:pt idx="976">
                  <c:v>32.526000000000003</c:v>
                </c:pt>
                <c:pt idx="977">
                  <c:v>32.551000000000002</c:v>
                </c:pt>
                <c:pt idx="978">
                  <c:v>32.584000000000003</c:v>
                </c:pt>
                <c:pt idx="979">
                  <c:v>32.591999999999999</c:v>
                </c:pt>
                <c:pt idx="980">
                  <c:v>32.621000000000002</c:v>
                </c:pt>
                <c:pt idx="981">
                  <c:v>32.654000000000003</c:v>
                </c:pt>
                <c:pt idx="982">
                  <c:v>32.661000000000001</c:v>
                </c:pt>
                <c:pt idx="983">
                  <c:v>32.686999999999998</c:v>
                </c:pt>
                <c:pt idx="984">
                  <c:v>32.709000000000003</c:v>
                </c:pt>
                <c:pt idx="985">
                  <c:v>32.723999999999997</c:v>
                </c:pt>
                <c:pt idx="986">
                  <c:v>32.746000000000002</c:v>
                </c:pt>
                <c:pt idx="987">
                  <c:v>32.781999999999996</c:v>
                </c:pt>
                <c:pt idx="988">
                  <c:v>32.796999999999997</c:v>
                </c:pt>
                <c:pt idx="989">
                  <c:v>32.826000000000001</c:v>
                </c:pt>
                <c:pt idx="990">
                  <c:v>32.863</c:v>
                </c:pt>
                <c:pt idx="991">
                  <c:v>32.878</c:v>
                </c:pt>
                <c:pt idx="992">
                  <c:v>32.917999999999999</c:v>
                </c:pt>
                <c:pt idx="993">
                  <c:v>32.936999999999998</c:v>
                </c:pt>
                <c:pt idx="994">
                  <c:v>32.936999999999998</c:v>
                </c:pt>
                <c:pt idx="995">
                  <c:v>32.951000000000001</c:v>
                </c:pt>
                <c:pt idx="996">
                  <c:v>32.966000000000001</c:v>
                </c:pt>
                <c:pt idx="997">
                  <c:v>32.976999999999997</c:v>
                </c:pt>
                <c:pt idx="998">
                  <c:v>33.006</c:v>
                </c:pt>
                <c:pt idx="999">
                  <c:v>33.024999999999999</c:v>
                </c:pt>
                <c:pt idx="1000">
                  <c:v>33.031999999999996</c:v>
                </c:pt>
                <c:pt idx="1001">
                  <c:v>33.069000000000003</c:v>
                </c:pt>
                <c:pt idx="1002">
                  <c:v>33.091000000000001</c:v>
                </c:pt>
                <c:pt idx="1003">
                  <c:v>33.116999999999997</c:v>
                </c:pt>
                <c:pt idx="1004">
                  <c:v>33.15</c:v>
                </c:pt>
                <c:pt idx="1005">
                  <c:v>33.183</c:v>
                </c:pt>
                <c:pt idx="1006">
                  <c:v>33.19</c:v>
                </c:pt>
                <c:pt idx="1007">
                  <c:v>33.212000000000003</c:v>
                </c:pt>
                <c:pt idx="1008">
                  <c:v>33.252000000000002</c:v>
                </c:pt>
                <c:pt idx="1009">
                  <c:v>33.271000000000001</c:v>
                </c:pt>
                <c:pt idx="1010">
                  <c:v>33.295999999999999</c:v>
                </c:pt>
                <c:pt idx="1011">
                  <c:v>33.329000000000001</c:v>
                </c:pt>
                <c:pt idx="1012">
                  <c:v>33.340000000000003</c:v>
                </c:pt>
                <c:pt idx="1013">
                  <c:v>33.384</c:v>
                </c:pt>
                <c:pt idx="1014">
                  <c:v>33.420999999999999</c:v>
                </c:pt>
                <c:pt idx="1015">
                  <c:v>33.436</c:v>
                </c:pt>
                <c:pt idx="1016">
                  <c:v>33.454000000000001</c:v>
                </c:pt>
                <c:pt idx="1017">
                  <c:v>33.475999999999999</c:v>
                </c:pt>
                <c:pt idx="1018">
                  <c:v>33.475999999999999</c:v>
                </c:pt>
                <c:pt idx="1019">
                  <c:v>33.497999999999998</c:v>
                </c:pt>
                <c:pt idx="1020">
                  <c:v>33.520000000000003</c:v>
                </c:pt>
                <c:pt idx="1021">
                  <c:v>33.530999999999999</c:v>
                </c:pt>
                <c:pt idx="1022">
                  <c:v>33.561</c:v>
                </c:pt>
                <c:pt idx="1023">
                  <c:v>33.604999999999997</c:v>
                </c:pt>
                <c:pt idx="1024">
                  <c:v>33.619999999999997</c:v>
                </c:pt>
                <c:pt idx="1025">
                  <c:v>33.667000000000002</c:v>
                </c:pt>
                <c:pt idx="1026">
                  <c:v>33.700000000000003</c:v>
                </c:pt>
                <c:pt idx="1027">
                  <c:v>33.707000000000001</c:v>
                </c:pt>
                <c:pt idx="1028">
                  <c:v>33.732999999999997</c:v>
                </c:pt>
                <c:pt idx="1029">
                  <c:v>33.747999999999998</c:v>
                </c:pt>
                <c:pt idx="1030">
                  <c:v>33.773000000000003</c:v>
                </c:pt>
                <c:pt idx="1031">
                  <c:v>33.787999999999997</c:v>
                </c:pt>
                <c:pt idx="1032">
                  <c:v>33.820999999999998</c:v>
                </c:pt>
                <c:pt idx="1033">
                  <c:v>33.838999999999999</c:v>
                </c:pt>
                <c:pt idx="1034">
                  <c:v>33.872999999999998</c:v>
                </c:pt>
                <c:pt idx="1035">
                  <c:v>33.908999999999999</c:v>
                </c:pt>
                <c:pt idx="1036">
                  <c:v>33.917000000000002</c:v>
                </c:pt>
                <c:pt idx="1037">
                  <c:v>33.957000000000001</c:v>
                </c:pt>
                <c:pt idx="1038">
                  <c:v>33.985999999999997</c:v>
                </c:pt>
                <c:pt idx="1039">
                  <c:v>34.003999999999998</c:v>
                </c:pt>
                <c:pt idx="1040">
                  <c:v>34.027000000000001</c:v>
                </c:pt>
                <c:pt idx="1041">
                  <c:v>34.052</c:v>
                </c:pt>
                <c:pt idx="1042">
                  <c:v>34.070999999999998</c:v>
                </c:pt>
                <c:pt idx="1043">
                  <c:v>34.1</c:v>
                </c:pt>
                <c:pt idx="1044">
                  <c:v>34.14</c:v>
                </c:pt>
                <c:pt idx="1045">
                  <c:v>34.161999999999999</c:v>
                </c:pt>
                <c:pt idx="1046">
                  <c:v>34.183999999999997</c:v>
                </c:pt>
                <c:pt idx="1047">
                  <c:v>34.21</c:v>
                </c:pt>
                <c:pt idx="1048">
                  <c:v>34.216999999999999</c:v>
                </c:pt>
                <c:pt idx="1049">
                  <c:v>34.231999999999999</c:v>
                </c:pt>
                <c:pt idx="1050">
                  <c:v>34.243000000000002</c:v>
                </c:pt>
                <c:pt idx="1051">
                  <c:v>34.253999999999998</c:v>
                </c:pt>
                <c:pt idx="1052">
                  <c:v>34.28</c:v>
                </c:pt>
                <c:pt idx="1053">
                  <c:v>34.313000000000002</c:v>
                </c:pt>
                <c:pt idx="1054">
                  <c:v>34.308999999999997</c:v>
                </c:pt>
                <c:pt idx="1055">
                  <c:v>34.335000000000001</c:v>
                </c:pt>
                <c:pt idx="1056">
                  <c:v>34.363999999999997</c:v>
                </c:pt>
                <c:pt idx="1057">
                  <c:v>34.368000000000002</c:v>
                </c:pt>
                <c:pt idx="1058">
                  <c:v>34.393999999999998</c:v>
                </c:pt>
                <c:pt idx="1059">
                  <c:v>34.401000000000003</c:v>
                </c:pt>
                <c:pt idx="1060">
                  <c:v>34.408999999999999</c:v>
                </c:pt>
                <c:pt idx="1061">
                  <c:v>34.423000000000002</c:v>
                </c:pt>
                <c:pt idx="1062">
                  <c:v>34.442</c:v>
                </c:pt>
                <c:pt idx="1063">
                  <c:v>34.456000000000003</c:v>
                </c:pt>
                <c:pt idx="1064">
                  <c:v>34.470999999999997</c:v>
                </c:pt>
                <c:pt idx="1065">
                  <c:v>34.493000000000002</c:v>
                </c:pt>
                <c:pt idx="1066">
                  <c:v>34.503999999999998</c:v>
                </c:pt>
                <c:pt idx="1067">
                  <c:v>34.533999999999999</c:v>
                </c:pt>
                <c:pt idx="1068">
                  <c:v>34.545000000000002</c:v>
                </c:pt>
                <c:pt idx="1069">
                  <c:v>34.548000000000002</c:v>
                </c:pt>
                <c:pt idx="1070">
                  <c:v>34.558999999999997</c:v>
                </c:pt>
                <c:pt idx="1071">
                  <c:v>34.573999999999998</c:v>
                </c:pt>
                <c:pt idx="1072">
                  <c:v>34.573999999999998</c:v>
                </c:pt>
                <c:pt idx="1073">
                  <c:v>34.570999999999998</c:v>
                </c:pt>
                <c:pt idx="1074">
                  <c:v>34.575000000000003</c:v>
                </c:pt>
                <c:pt idx="1075">
                  <c:v>34.575000000000003</c:v>
                </c:pt>
                <c:pt idx="1076">
                  <c:v>34.590000000000003</c:v>
                </c:pt>
                <c:pt idx="1077">
                  <c:v>34.607999999999997</c:v>
                </c:pt>
                <c:pt idx="1078">
                  <c:v>34.622999999999998</c:v>
                </c:pt>
                <c:pt idx="1079">
                  <c:v>34.652000000000001</c:v>
                </c:pt>
                <c:pt idx="1080">
                  <c:v>34.67</c:v>
                </c:pt>
                <c:pt idx="1081">
                  <c:v>34.673999999999999</c:v>
                </c:pt>
                <c:pt idx="1082">
                  <c:v>34.707000000000001</c:v>
                </c:pt>
                <c:pt idx="1083">
                  <c:v>34.722000000000001</c:v>
                </c:pt>
                <c:pt idx="1084">
                  <c:v>34.728999999999999</c:v>
                </c:pt>
                <c:pt idx="1085">
                  <c:v>34.750999999999998</c:v>
                </c:pt>
                <c:pt idx="1086">
                  <c:v>34.74</c:v>
                </c:pt>
                <c:pt idx="1087">
                  <c:v>34.755000000000003</c:v>
                </c:pt>
                <c:pt idx="1088">
                  <c:v>34.762999999999998</c:v>
                </c:pt>
                <c:pt idx="1089">
                  <c:v>34.777000000000001</c:v>
                </c:pt>
                <c:pt idx="1090">
                  <c:v>34.784999999999997</c:v>
                </c:pt>
                <c:pt idx="1091">
                  <c:v>34.807000000000002</c:v>
                </c:pt>
                <c:pt idx="1092">
                  <c:v>34.835999999999999</c:v>
                </c:pt>
                <c:pt idx="1093">
                  <c:v>34.847000000000001</c:v>
                </c:pt>
                <c:pt idx="1094">
                  <c:v>34.869</c:v>
                </c:pt>
                <c:pt idx="1095">
                  <c:v>34.890999999999998</c:v>
                </c:pt>
                <c:pt idx="1096">
                  <c:v>34.902000000000001</c:v>
                </c:pt>
                <c:pt idx="1097">
                  <c:v>34.917000000000002</c:v>
                </c:pt>
                <c:pt idx="1098">
                  <c:v>34.935000000000002</c:v>
                </c:pt>
                <c:pt idx="1099">
                  <c:v>34.935000000000002</c:v>
                </c:pt>
                <c:pt idx="1100">
                  <c:v>34.939</c:v>
                </c:pt>
                <c:pt idx="1101">
                  <c:v>34.954000000000001</c:v>
                </c:pt>
                <c:pt idx="1102">
                  <c:v>34.965000000000003</c:v>
                </c:pt>
                <c:pt idx="1103">
                  <c:v>34.991</c:v>
                </c:pt>
                <c:pt idx="1104">
                  <c:v>35.012999999999998</c:v>
                </c:pt>
                <c:pt idx="1105">
                  <c:v>35.015999999999998</c:v>
                </c:pt>
                <c:pt idx="1106">
                  <c:v>35.048999999999999</c:v>
                </c:pt>
                <c:pt idx="1107">
                  <c:v>35.093000000000004</c:v>
                </c:pt>
                <c:pt idx="1108">
                  <c:v>35.107999999999997</c:v>
                </c:pt>
                <c:pt idx="1109">
                  <c:v>35.130000000000003</c:v>
                </c:pt>
                <c:pt idx="1110">
                  <c:v>35.158999999999999</c:v>
                </c:pt>
                <c:pt idx="1111">
                  <c:v>35.162999999999997</c:v>
                </c:pt>
                <c:pt idx="1112">
                  <c:v>35.203000000000003</c:v>
                </c:pt>
                <c:pt idx="1113">
                  <c:v>35.225000000000001</c:v>
                </c:pt>
                <c:pt idx="1114">
                  <c:v>35.244</c:v>
                </c:pt>
                <c:pt idx="1115">
                  <c:v>35.277000000000001</c:v>
                </c:pt>
                <c:pt idx="1116">
                  <c:v>35.305999999999997</c:v>
                </c:pt>
                <c:pt idx="1117">
                  <c:v>35.332000000000001</c:v>
                </c:pt>
                <c:pt idx="1118">
                  <c:v>35.345999999999997</c:v>
                </c:pt>
                <c:pt idx="1119">
                  <c:v>35.356999999999999</c:v>
                </c:pt>
                <c:pt idx="1120">
                  <c:v>35.372</c:v>
                </c:pt>
                <c:pt idx="1121">
                  <c:v>35.393999999999998</c:v>
                </c:pt>
                <c:pt idx="1122">
                  <c:v>35.415999999999997</c:v>
                </c:pt>
                <c:pt idx="1123">
                  <c:v>35.42</c:v>
                </c:pt>
                <c:pt idx="1124">
                  <c:v>35.445999999999998</c:v>
                </c:pt>
                <c:pt idx="1125">
                  <c:v>35.470999999999997</c:v>
                </c:pt>
                <c:pt idx="1126">
                  <c:v>35.481999999999999</c:v>
                </c:pt>
                <c:pt idx="1127">
                  <c:v>35.503999999999998</c:v>
                </c:pt>
                <c:pt idx="1128">
                  <c:v>35.540999999999997</c:v>
                </c:pt>
                <c:pt idx="1129">
                  <c:v>35.558999999999997</c:v>
                </c:pt>
                <c:pt idx="1130">
                  <c:v>35.563000000000002</c:v>
                </c:pt>
                <c:pt idx="1131">
                  <c:v>35.578000000000003</c:v>
                </c:pt>
                <c:pt idx="1132">
                  <c:v>35.582000000000001</c:v>
                </c:pt>
                <c:pt idx="1133">
                  <c:v>35.585000000000001</c:v>
                </c:pt>
                <c:pt idx="1134">
                  <c:v>35.593000000000004</c:v>
                </c:pt>
                <c:pt idx="1135">
                  <c:v>35.597000000000001</c:v>
                </c:pt>
                <c:pt idx="1136">
                  <c:v>35.6</c:v>
                </c:pt>
                <c:pt idx="1137">
                  <c:v>35.607999999999997</c:v>
                </c:pt>
                <c:pt idx="1138">
                  <c:v>35.612000000000002</c:v>
                </c:pt>
                <c:pt idx="1139">
                  <c:v>35.637</c:v>
                </c:pt>
                <c:pt idx="1140">
                  <c:v>35.648000000000003</c:v>
                </c:pt>
                <c:pt idx="1141">
                  <c:v>35.662999999999997</c:v>
                </c:pt>
                <c:pt idx="1142">
                  <c:v>35.680999999999997</c:v>
                </c:pt>
                <c:pt idx="1143">
                  <c:v>35.707000000000001</c:v>
                </c:pt>
                <c:pt idx="1144">
                  <c:v>35.718000000000004</c:v>
                </c:pt>
                <c:pt idx="1145">
                  <c:v>35.737000000000002</c:v>
                </c:pt>
                <c:pt idx="1146">
                  <c:v>35.762</c:v>
                </c:pt>
                <c:pt idx="1147">
                  <c:v>35.762</c:v>
                </c:pt>
                <c:pt idx="1148">
                  <c:v>35.773000000000003</c:v>
                </c:pt>
                <c:pt idx="1149">
                  <c:v>35.783999999999999</c:v>
                </c:pt>
                <c:pt idx="1150">
                  <c:v>35.780999999999999</c:v>
                </c:pt>
                <c:pt idx="1151">
                  <c:v>35.780999999999999</c:v>
                </c:pt>
                <c:pt idx="1152">
                  <c:v>35.780999999999999</c:v>
                </c:pt>
                <c:pt idx="1153">
                  <c:v>35.792000000000002</c:v>
                </c:pt>
                <c:pt idx="1154">
                  <c:v>35.802999999999997</c:v>
                </c:pt>
                <c:pt idx="1155">
                  <c:v>35.829000000000001</c:v>
                </c:pt>
                <c:pt idx="1156">
                  <c:v>35.844000000000001</c:v>
                </c:pt>
                <c:pt idx="1157">
                  <c:v>35.866</c:v>
                </c:pt>
                <c:pt idx="1158">
                  <c:v>35.895000000000003</c:v>
                </c:pt>
                <c:pt idx="1159">
                  <c:v>35.905999999999999</c:v>
                </c:pt>
                <c:pt idx="1160">
                  <c:v>35.927999999999997</c:v>
                </c:pt>
                <c:pt idx="1161">
                  <c:v>35.950000000000003</c:v>
                </c:pt>
                <c:pt idx="1162">
                  <c:v>35.960999999999999</c:v>
                </c:pt>
                <c:pt idx="1163">
                  <c:v>35.969000000000001</c:v>
                </c:pt>
                <c:pt idx="1164">
                  <c:v>35.982999999999997</c:v>
                </c:pt>
                <c:pt idx="1165">
                  <c:v>35.984000000000002</c:v>
                </c:pt>
                <c:pt idx="1166">
                  <c:v>35.994999999999997</c:v>
                </c:pt>
                <c:pt idx="1167">
                  <c:v>35.991</c:v>
                </c:pt>
                <c:pt idx="1168">
                  <c:v>36.006</c:v>
                </c:pt>
                <c:pt idx="1169">
                  <c:v>36.012999999999998</c:v>
                </c:pt>
                <c:pt idx="1170">
                  <c:v>36.027999999999999</c:v>
                </c:pt>
                <c:pt idx="1171">
                  <c:v>36.034999999999997</c:v>
                </c:pt>
                <c:pt idx="1172">
                  <c:v>36.057000000000002</c:v>
                </c:pt>
                <c:pt idx="1173">
                  <c:v>36.087000000000003</c:v>
                </c:pt>
                <c:pt idx="1174">
                  <c:v>36.094000000000001</c:v>
                </c:pt>
                <c:pt idx="1175">
                  <c:v>36.116</c:v>
                </c:pt>
                <c:pt idx="1176">
                  <c:v>36.142000000000003</c:v>
                </c:pt>
                <c:pt idx="1177">
                  <c:v>36.146000000000001</c:v>
                </c:pt>
                <c:pt idx="1178">
                  <c:v>36.152999999999999</c:v>
                </c:pt>
                <c:pt idx="1179">
                  <c:v>36.161000000000001</c:v>
                </c:pt>
                <c:pt idx="1180">
                  <c:v>36.156999999999996</c:v>
                </c:pt>
                <c:pt idx="1181">
                  <c:v>36.167999999999999</c:v>
                </c:pt>
                <c:pt idx="1182">
                  <c:v>36.186</c:v>
                </c:pt>
                <c:pt idx="1183">
                  <c:v>36.183</c:v>
                </c:pt>
                <c:pt idx="1184">
                  <c:v>36.19</c:v>
                </c:pt>
                <c:pt idx="1185">
                  <c:v>36.209000000000003</c:v>
                </c:pt>
                <c:pt idx="1186">
                  <c:v>36.222999999999999</c:v>
                </c:pt>
                <c:pt idx="1187">
                  <c:v>36.241999999999997</c:v>
                </c:pt>
                <c:pt idx="1188">
                  <c:v>36.256</c:v>
                </c:pt>
                <c:pt idx="1189">
                  <c:v>36.274999999999999</c:v>
                </c:pt>
                <c:pt idx="1190">
                  <c:v>36.299999999999997</c:v>
                </c:pt>
                <c:pt idx="1191">
                  <c:v>36.326000000000001</c:v>
                </c:pt>
                <c:pt idx="1192">
                  <c:v>36.337000000000003</c:v>
                </c:pt>
                <c:pt idx="1193">
                  <c:v>36.351999999999997</c:v>
                </c:pt>
                <c:pt idx="1194">
                  <c:v>36.363</c:v>
                </c:pt>
                <c:pt idx="1195">
                  <c:v>36.369999999999997</c:v>
                </c:pt>
                <c:pt idx="1196">
                  <c:v>36.371000000000002</c:v>
                </c:pt>
                <c:pt idx="1197">
                  <c:v>36.378</c:v>
                </c:pt>
                <c:pt idx="1198">
                  <c:v>36.389000000000003</c:v>
                </c:pt>
                <c:pt idx="1199">
                  <c:v>36.396999999999998</c:v>
                </c:pt>
                <c:pt idx="1200">
                  <c:v>36.408000000000001</c:v>
                </c:pt>
                <c:pt idx="1201">
                  <c:v>36.418999999999997</c:v>
                </c:pt>
                <c:pt idx="1202">
                  <c:v>36.433</c:v>
                </c:pt>
                <c:pt idx="1203">
                  <c:v>36.463000000000001</c:v>
                </c:pt>
                <c:pt idx="1204">
                  <c:v>36.481000000000002</c:v>
                </c:pt>
                <c:pt idx="1205">
                  <c:v>36.499000000000002</c:v>
                </c:pt>
                <c:pt idx="1206">
                  <c:v>36.536000000000001</c:v>
                </c:pt>
                <c:pt idx="1207">
                  <c:v>36.551000000000002</c:v>
                </c:pt>
                <c:pt idx="1208">
                  <c:v>36.558</c:v>
                </c:pt>
                <c:pt idx="1209">
                  <c:v>36.576999999999998</c:v>
                </c:pt>
                <c:pt idx="1210">
                  <c:v>36.597999999999999</c:v>
                </c:pt>
                <c:pt idx="1211">
                  <c:v>36.624000000000002</c:v>
                </c:pt>
                <c:pt idx="1212">
                  <c:v>36.643000000000001</c:v>
                </c:pt>
                <c:pt idx="1213">
                  <c:v>36.646000000000001</c:v>
                </c:pt>
                <c:pt idx="1214">
                  <c:v>36.661000000000001</c:v>
                </c:pt>
                <c:pt idx="1215">
                  <c:v>36.69</c:v>
                </c:pt>
                <c:pt idx="1216">
                  <c:v>36.683</c:v>
                </c:pt>
                <c:pt idx="1217">
                  <c:v>36.716000000000001</c:v>
                </c:pt>
                <c:pt idx="1218">
                  <c:v>36.741999999999997</c:v>
                </c:pt>
                <c:pt idx="1219">
                  <c:v>36.756</c:v>
                </c:pt>
                <c:pt idx="1220">
                  <c:v>36.786000000000001</c:v>
                </c:pt>
                <c:pt idx="1221">
                  <c:v>36.814999999999998</c:v>
                </c:pt>
                <c:pt idx="1222">
                  <c:v>36.83</c:v>
                </c:pt>
                <c:pt idx="1223">
                  <c:v>36.837000000000003</c:v>
                </c:pt>
                <c:pt idx="1224">
                  <c:v>36.844000000000001</c:v>
                </c:pt>
                <c:pt idx="1225">
                  <c:v>36.856000000000002</c:v>
                </c:pt>
                <c:pt idx="1226">
                  <c:v>36.859000000000002</c:v>
                </c:pt>
                <c:pt idx="1227">
                  <c:v>36.863</c:v>
                </c:pt>
                <c:pt idx="1228">
                  <c:v>36.866999999999997</c:v>
                </c:pt>
                <c:pt idx="1229">
                  <c:v>36.86</c:v>
                </c:pt>
                <c:pt idx="1230">
                  <c:v>36.863999999999997</c:v>
                </c:pt>
                <c:pt idx="1231">
                  <c:v>36.863999999999997</c:v>
                </c:pt>
                <c:pt idx="1232">
                  <c:v>36.856000000000002</c:v>
                </c:pt>
                <c:pt idx="1233">
                  <c:v>36.86</c:v>
                </c:pt>
                <c:pt idx="1234">
                  <c:v>36.871000000000002</c:v>
                </c:pt>
                <c:pt idx="1235">
                  <c:v>36.86</c:v>
                </c:pt>
                <c:pt idx="1236">
                  <c:v>36.853999999999999</c:v>
                </c:pt>
                <c:pt idx="1237">
                  <c:v>36.85</c:v>
                </c:pt>
                <c:pt idx="1238">
                  <c:v>36.853999999999999</c:v>
                </c:pt>
                <c:pt idx="1239">
                  <c:v>36.856999999999999</c:v>
                </c:pt>
                <c:pt idx="1240">
                  <c:v>36.865000000000002</c:v>
                </c:pt>
                <c:pt idx="1241">
                  <c:v>36.872</c:v>
                </c:pt>
                <c:pt idx="1242">
                  <c:v>36.869</c:v>
                </c:pt>
                <c:pt idx="1243">
                  <c:v>36.880000000000003</c:v>
                </c:pt>
                <c:pt idx="1244">
                  <c:v>36.890999999999998</c:v>
                </c:pt>
                <c:pt idx="1245">
                  <c:v>36.912999999999997</c:v>
                </c:pt>
                <c:pt idx="1246">
                  <c:v>36.912999999999997</c:v>
                </c:pt>
                <c:pt idx="1247">
                  <c:v>36.92</c:v>
                </c:pt>
                <c:pt idx="1248">
                  <c:v>36.930999999999997</c:v>
                </c:pt>
                <c:pt idx="1249">
                  <c:v>36.935000000000002</c:v>
                </c:pt>
                <c:pt idx="1250">
                  <c:v>36.954000000000001</c:v>
                </c:pt>
                <c:pt idx="1251">
                  <c:v>36.972000000000001</c:v>
                </c:pt>
                <c:pt idx="1252">
                  <c:v>36.972000000000001</c:v>
                </c:pt>
                <c:pt idx="1253">
                  <c:v>36.987000000000002</c:v>
                </c:pt>
                <c:pt idx="1254">
                  <c:v>36.991</c:v>
                </c:pt>
                <c:pt idx="1255">
                  <c:v>36.987000000000002</c:v>
                </c:pt>
                <c:pt idx="1256">
                  <c:v>36.991</c:v>
                </c:pt>
                <c:pt idx="1257">
                  <c:v>36.994999999999997</c:v>
                </c:pt>
                <c:pt idx="1258">
                  <c:v>36.991</c:v>
                </c:pt>
                <c:pt idx="1259">
                  <c:v>36.997999999999998</c:v>
                </c:pt>
                <c:pt idx="1260">
                  <c:v>36.999000000000002</c:v>
                </c:pt>
                <c:pt idx="1261">
                  <c:v>37.002000000000002</c:v>
                </c:pt>
                <c:pt idx="1262">
                  <c:v>37.006</c:v>
                </c:pt>
                <c:pt idx="1263">
                  <c:v>37.017000000000003</c:v>
                </c:pt>
                <c:pt idx="1264">
                  <c:v>37.017000000000003</c:v>
                </c:pt>
                <c:pt idx="1265">
                  <c:v>37.021000000000001</c:v>
                </c:pt>
                <c:pt idx="1266">
                  <c:v>37.029000000000003</c:v>
                </c:pt>
                <c:pt idx="1267">
                  <c:v>37.036000000000001</c:v>
                </c:pt>
                <c:pt idx="1268">
                  <c:v>37.051000000000002</c:v>
                </c:pt>
                <c:pt idx="1269">
                  <c:v>37.051000000000002</c:v>
                </c:pt>
                <c:pt idx="1270">
                  <c:v>37.058</c:v>
                </c:pt>
                <c:pt idx="1271">
                  <c:v>37.051000000000002</c:v>
                </c:pt>
                <c:pt idx="1272">
                  <c:v>37.055</c:v>
                </c:pt>
                <c:pt idx="1273">
                  <c:v>37.058999999999997</c:v>
                </c:pt>
                <c:pt idx="1274">
                  <c:v>37.066000000000003</c:v>
                </c:pt>
                <c:pt idx="1275">
                  <c:v>37.066000000000003</c:v>
                </c:pt>
                <c:pt idx="1276">
                  <c:v>37.076999999999998</c:v>
                </c:pt>
                <c:pt idx="1277">
                  <c:v>37.081000000000003</c:v>
                </c:pt>
                <c:pt idx="1278">
                  <c:v>37.076999999999998</c:v>
                </c:pt>
                <c:pt idx="1279">
                  <c:v>37.081000000000003</c:v>
                </c:pt>
                <c:pt idx="1280">
                  <c:v>37.088999999999999</c:v>
                </c:pt>
                <c:pt idx="1281">
                  <c:v>37.091999999999999</c:v>
                </c:pt>
                <c:pt idx="1282">
                  <c:v>37.106999999999999</c:v>
                </c:pt>
                <c:pt idx="1283">
                  <c:v>37.106999999999999</c:v>
                </c:pt>
                <c:pt idx="1284">
                  <c:v>37.115000000000002</c:v>
                </c:pt>
                <c:pt idx="1285">
                  <c:v>37.118000000000002</c:v>
                </c:pt>
                <c:pt idx="1286">
                  <c:v>37.133000000000003</c:v>
                </c:pt>
                <c:pt idx="1287">
                  <c:v>37.133000000000003</c:v>
                </c:pt>
                <c:pt idx="1288">
                  <c:v>37.140999999999998</c:v>
                </c:pt>
                <c:pt idx="1289">
                  <c:v>37.148000000000003</c:v>
                </c:pt>
                <c:pt idx="1290">
                  <c:v>37.158999999999999</c:v>
                </c:pt>
                <c:pt idx="1291">
                  <c:v>37.162999999999997</c:v>
                </c:pt>
                <c:pt idx="1292">
                  <c:v>37.177</c:v>
                </c:pt>
                <c:pt idx="1293">
                  <c:v>37.198999999999998</c:v>
                </c:pt>
                <c:pt idx="1294">
                  <c:v>37.207000000000001</c:v>
                </c:pt>
                <c:pt idx="1295">
                  <c:v>37.218000000000004</c:v>
                </c:pt>
                <c:pt idx="1296">
                  <c:v>37.24</c:v>
                </c:pt>
                <c:pt idx="1297">
                  <c:v>37.247</c:v>
                </c:pt>
                <c:pt idx="1298">
                  <c:v>37.255000000000003</c:v>
                </c:pt>
                <c:pt idx="1299">
                  <c:v>37.268999999999998</c:v>
                </c:pt>
                <c:pt idx="1300">
                  <c:v>37.262</c:v>
                </c:pt>
                <c:pt idx="1301">
                  <c:v>37.277000000000001</c:v>
                </c:pt>
                <c:pt idx="1302">
                  <c:v>37.292000000000002</c:v>
                </c:pt>
                <c:pt idx="1303">
                  <c:v>37.305999999999997</c:v>
                </c:pt>
                <c:pt idx="1304">
                  <c:v>37.317</c:v>
                </c:pt>
                <c:pt idx="1305">
                  <c:v>37.332000000000001</c:v>
                </c:pt>
                <c:pt idx="1306">
                  <c:v>37.335999999999999</c:v>
                </c:pt>
                <c:pt idx="1307">
                  <c:v>37.35</c:v>
                </c:pt>
                <c:pt idx="1308">
                  <c:v>37.350999999999999</c:v>
                </c:pt>
                <c:pt idx="1309">
                  <c:v>37.353999999999999</c:v>
                </c:pt>
                <c:pt idx="1310">
                  <c:v>37.362000000000002</c:v>
                </c:pt>
                <c:pt idx="1311">
                  <c:v>37.369</c:v>
                </c:pt>
                <c:pt idx="1312">
                  <c:v>37.387</c:v>
                </c:pt>
                <c:pt idx="1313">
                  <c:v>37.384</c:v>
                </c:pt>
                <c:pt idx="1314">
                  <c:v>37.390999999999998</c:v>
                </c:pt>
                <c:pt idx="1315">
                  <c:v>37.395000000000003</c:v>
                </c:pt>
                <c:pt idx="1316">
                  <c:v>37.387999999999998</c:v>
                </c:pt>
                <c:pt idx="1317">
                  <c:v>37.392000000000003</c:v>
                </c:pt>
                <c:pt idx="1318">
                  <c:v>37.395000000000003</c:v>
                </c:pt>
                <c:pt idx="1319">
                  <c:v>37.396000000000001</c:v>
                </c:pt>
                <c:pt idx="1320">
                  <c:v>37.392000000000003</c:v>
                </c:pt>
                <c:pt idx="1321">
                  <c:v>37.396000000000001</c:v>
                </c:pt>
                <c:pt idx="1322">
                  <c:v>37.4</c:v>
                </c:pt>
                <c:pt idx="1323">
                  <c:v>37.4</c:v>
                </c:pt>
                <c:pt idx="1324">
                  <c:v>37.4</c:v>
                </c:pt>
                <c:pt idx="1325">
                  <c:v>37.4</c:v>
                </c:pt>
                <c:pt idx="1326">
                  <c:v>37.393000000000001</c:v>
                </c:pt>
                <c:pt idx="1327">
                  <c:v>37.396000000000001</c:v>
                </c:pt>
                <c:pt idx="1328">
                  <c:v>37.393000000000001</c:v>
                </c:pt>
                <c:pt idx="1329">
                  <c:v>37.396999999999998</c:v>
                </c:pt>
                <c:pt idx="1330">
                  <c:v>37.396999999999998</c:v>
                </c:pt>
                <c:pt idx="1331">
                  <c:v>37.401000000000003</c:v>
                </c:pt>
                <c:pt idx="1332">
                  <c:v>37.408000000000001</c:v>
                </c:pt>
                <c:pt idx="1333">
                  <c:v>37.411999999999999</c:v>
                </c:pt>
                <c:pt idx="1334">
                  <c:v>37.411999999999999</c:v>
                </c:pt>
                <c:pt idx="1335">
                  <c:v>37.415999999999997</c:v>
                </c:pt>
                <c:pt idx="1336">
                  <c:v>37.411999999999999</c:v>
                </c:pt>
                <c:pt idx="1337">
                  <c:v>37.411999999999999</c:v>
                </c:pt>
                <c:pt idx="1338">
                  <c:v>37.430999999999997</c:v>
                </c:pt>
                <c:pt idx="1339">
                  <c:v>37.427</c:v>
                </c:pt>
                <c:pt idx="1340">
                  <c:v>37.442</c:v>
                </c:pt>
                <c:pt idx="1341">
                  <c:v>37.457000000000001</c:v>
                </c:pt>
                <c:pt idx="1342">
                  <c:v>37.457000000000001</c:v>
                </c:pt>
                <c:pt idx="1343">
                  <c:v>37.468000000000004</c:v>
                </c:pt>
                <c:pt idx="1344">
                  <c:v>37.478999999999999</c:v>
                </c:pt>
                <c:pt idx="1345">
                  <c:v>37.478999999999999</c:v>
                </c:pt>
                <c:pt idx="1346">
                  <c:v>37.49</c:v>
                </c:pt>
                <c:pt idx="1347">
                  <c:v>37.485999999999997</c:v>
                </c:pt>
                <c:pt idx="1348">
                  <c:v>37.478999999999999</c:v>
                </c:pt>
                <c:pt idx="1349">
                  <c:v>37.494</c:v>
                </c:pt>
                <c:pt idx="1350">
                  <c:v>37.494</c:v>
                </c:pt>
                <c:pt idx="1351">
                  <c:v>37.500999999999998</c:v>
                </c:pt>
                <c:pt idx="1352">
                  <c:v>37.494</c:v>
                </c:pt>
                <c:pt idx="1353">
                  <c:v>37.502000000000002</c:v>
                </c:pt>
                <c:pt idx="1354">
                  <c:v>37.505000000000003</c:v>
                </c:pt>
                <c:pt idx="1355">
                  <c:v>37.502000000000002</c:v>
                </c:pt>
                <c:pt idx="1356">
                  <c:v>37.509</c:v>
                </c:pt>
                <c:pt idx="1357">
                  <c:v>37.509</c:v>
                </c:pt>
                <c:pt idx="1358">
                  <c:v>37.517000000000003</c:v>
                </c:pt>
                <c:pt idx="1359">
                  <c:v>37.512999999999998</c:v>
                </c:pt>
                <c:pt idx="1360">
                  <c:v>37.517000000000003</c:v>
                </c:pt>
                <c:pt idx="1361">
                  <c:v>37.517000000000003</c:v>
                </c:pt>
                <c:pt idx="1362">
                  <c:v>37.521000000000001</c:v>
                </c:pt>
                <c:pt idx="1363">
                  <c:v>37.521000000000001</c:v>
                </c:pt>
                <c:pt idx="1364">
                  <c:v>37.514000000000003</c:v>
                </c:pt>
                <c:pt idx="1365">
                  <c:v>37.521000000000001</c:v>
                </c:pt>
                <c:pt idx="1366">
                  <c:v>37.514000000000003</c:v>
                </c:pt>
                <c:pt idx="1367">
                  <c:v>37.521000000000001</c:v>
                </c:pt>
                <c:pt idx="1368">
                  <c:v>37.518000000000001</c:v>
                </c:pt>
                <c:pt idx="1369">
                  <c:v>37.529000000000003</c:v>
                </c:pt>
                <c:pt idx="1370">
                  <c:v>37.536000000000001</c:v>
                </c:pt>
                <c:pt idx="1371">
                  <c:v>37.54</c:v>
                </c:pt>
                <c:pt idx="1372">
                  <c:v>37.558</c:v>
                </c:pt>
                <c:pt idx="1373">
                  <c:v>37.561999999999998</c:v>
                </c:pt>
                <c:pt idx="1374">
                  <c:v>37.569000000000003</c:v>
                </c:pt>
                <c:pt idx="1375">
                  <c:v>37.569000000000003</c:v>
                </c:pt>
                <c:pt idx="1376">
                  <c:v>37.58</c:v>
                </c:pt>
                <c:pt idx="1377">
                  <c:v>37.591000000000001</c:v>
                </c:pt>
                <c:pt idx="1378">
                  <c:v>37.584000000000003</c:v>
                </c:pt>
                <c:pt idx="1379">
                  <c:v>37.598999999999997</c:v>
                </c:pt>
                <c:pt idx="1380">
                  <c:v>37.598999999999997</c:v>
                </c:pt>
                <c:pt idx="1381">
                  <c:v>37.603000000000002</c:v>
                </c:pt>
                <c:pt idx="1382">
                  <c:v>37.61</c:v>
                </c:pt>
                <c:pt idx="1383">
                  <c:v>37.61</c:v>
                </c:pt>
                <c:pt idx="1384">
                  <c:v>37.61</c:v>
                </c:pt>
                <c:pt idx="1385">
                  <c:v>37.618000000000002</c:v>
                </c:pt>
                <c:pt idx="1386">
                  <c:v>37.613999999999997</c:v>
                </c:pt>
                <c:pt idx="1387">
                  <c:v>37.606999999999999</c:v>
                </c:pt>
                <c:pt idx="1388">
                  <c:v>37.622</c:v>
                </c:pt>
                <c:pt idx="1389">
                  <c:v>37.618000000000002</c:v>
                </c:pt>
                <c:pt idx="1390">
                  <c:v>37.622</c:v>
                </c:pt>
                <c:pt idx="1391">
                  <c:v>37.606999999999999</c:v>
                </c:pt>
                <c:pt idx="1392">
                  <c:v>37.606999999999999</c:v>
                </c:pt>
                <c:pt idx="1393">
                  <c:v>37.6</c:v>
                </c:pt>
                <c:pt idx="1394">
                  <c:v>37.6</c:v>
                </c:pt>
                <c:pt idx="1395">
                  <c:v>37.6</c:v>
                </c:pt>
                <c:pt idx="1396">
                  <c:v>37.600999999999999</c:v>
                </c:pt>
                <c:pt idx="1397">
                  <c:v>37.593000000000004</c:v>
                </c:pt>
                <c:pt idx="1398">
                  <c:v>37.590000000000003</c:v>
                </c:pt>
                <c:pt idx="1399">
                  <c:v>37.594000000000001</c:v>
                </c:pt>
                <c:pt idx="1400">
                  <c:v>37.597000000000001</c:v>
                </c:pt>
                <c:pt idx="1401">
                  <c:v>37.590000000000003</c:v>
                </c:pt>
                <c:pt idx="1402">
                  <c:v>37.590000000000003</c:v>
                </c:pt>
                <c:pt idx="1403">
                  <c:v>37.579000000000001</c:v>
                </c:pt>
                <c:pt idx="1404">
                  <c:v>37.564999999999998</c:v>
                </c:pt>
                <c:pt idx="1405">
                  <c:v>37.558</c:v>
                </c:pt>
                <c:pt idx="1406">
                  <c:v>37.554000000000002</c:v>
                </c:pt>
                <c:pt idx="1407">
                  <c:v>37.558</c:v>
                </c:pt>
                <c:pt idx="1408">
                  <c:v>37.551000000000002</c:v>
                </c:pt>
                <c:pt idx="1409">
                  <c:v>37.551000000000002</c:v>
                </c:pt>
                <c:pt idx="1410">
                  <c:v>37.536000000000001</c:v>
                </c:pt>
                <c:pt idx="1411">
                  <c:v>37.533000000000001</c:v>
                </c:pt>
                <c:pt idx="1412">
                  <c:v>37.543999999999997</c:v>
                </c:pt>
                <c:pt idx="1413">
                  <c:v>37.533000000000001</c:v>
                </c:pt>
                <c:pt idx="1414">
                  <c:v>37.529000000000003</c:v>
                </c:pt>
                <c:pt idx="1415">
                  <c:v>37.526000000000003</c:v>
                </c:pt>
                <c:pt idx="1416">
                  <c:v>37.526000000000003</c:v>
                </c:pt>
                <c:pt idx="1417">
                  <c:v>37.533000000000001</c:v>
                </c:pt>
                <c:pt idx="1418">
                  <c:v>37.536999999999999</c:v>
                </c:pt>
                <c:pt idx="1419">
                  <c:v>37.548000000000002</c:v>
                </c:pt>
                <c:pt idx="1420">
                  <c:v>37.540999999999997</c:v>
                </c:pt>
                <c:pt idx="1421">
                  <c:v>37.545000000000002</c:v>
                </c:pt>
                <c:pt idx="1422">
                  <c:v>37.545000000000002</c:v>
                </c:pt>
                <c:pt idx="1423">
                  <c:v>37.548999999999999</c:v>
                </c:pt>
                <c:pt idx="1424">
                  <c:v>37.552</c:v>
                </c:pt>
                <c:pt idx="1425">
                  <c:v>37.552</c:v>
                </c:pt>
                <c:pt idx="1426">
                  <c:v>37.555999999999997</c:v>
                </c:pt>
                <c:pt idx="1427">
                  <c:v>37.56</c:v>
                </c:pt>
                <c:pt idx="1428">
                  <c:v>37.567</c:v>
                </c:pt>
                <c:pt idx="1429">
                  <c:v>37.567</c:v>
                </c:pt>
                <c:pt idx="1430">
                  <c:v>37.578000000000003</c:v>
                </c:pt>
                <c:pt idx="1431">
                  <c:v>37.585999999999999</c:v>
                </c:pt>
                <c:pt idx="1432">
                  <c:v>37.585999999999999</c:v>
                </c:pt>
                <c:pt idx="1433">
                  <c:v>37.590000000000003</c:v>
                </c:pt>
                <c:pt idx="1434">
                  <c:v>37.600999999999999</c:v>
                </c:pt>
                <c:pt idx="1435">
                  <c:v>37.603999999999999</c:v>
                </c:pt>
                <c:pt idx="1436">
                  <c:v>37.615000000000002</c:v>
                </c:pt>
                <c:pt idx="1437">
                  <c:v>37.615000000000002</c:v>
                </c:pt>
                <c:pt idx="1438">
                  <c:v>37.622999999999998</c:v>
                </c:pt>
                <c:pt idx="1439">
                  <c:v>37.627000000000002</c:v>
                </c:pt>
                <c:pt idx="1440">
                  <c:v>37.630000000000003</c:v>
                </c:pt>
                <c:pt idx="1441">
                  <c:v>37.634</c:v>
                </c:pt>
                <c:pt idx="1442">
                  <c:v>37.640999999999998</c:v>
                </c:pt>
                <c:pt idx="1443">
                  <c:v>37.637999999999998</c:v>
                </c:pt>
                <c:pt idx="1444">
                  <c:v>37.642000000000003</c:v>
                </c:pt>
                <c:pt idx="1445">
                  <c:v>37.649000000000001</c:v>
                </c:pt>
                <c:pt idx="1446">
                  <c:v>37.649000000000001</c:v>
                </c:pt>
                <c:pt idx="1447">
                  <c:v>37.649000000000001</c:v>
                </c:pt>
                <c:pt idx="1448">
                  <c:v>37.656999999999996</c:v>
                </c:pt>
                <c:pt idx="1449">
                  <c:v>37.652999999999999</c:v>
                </c:pt>
                <c:pt idx="1450">
                  <c:v>37.652999999999999</c:v>
                </c:pt>
                <c:pt idx="1451">
                  <c:v>37.656999999999996</c:v>
                </c:pt>
                <c:pt idx="1452">
                  <c:v>37.667999999999999</c:v>
                </c:pt>
                <c:pt idx="1453">
                  <c:v>37.664000000000001</c:v>
                </c:pt>
                <c:pt idx="1454">
                  <c:v>37.667999999999999</c:v>
                </c:pt>
                <c:pt idx="1455">
                  <c:v>37.667999999999999</c:v>
                </c:pt>
                <c:pt idx="1456">
                  <c:v>37.679000000000002</c:v>
                </c:pt>
                <c:pt idx="1457">
                  <c:v>37.674999999999997</c:v>
                </c:pt>
                <c:pt idx="1458">
                  <c:v>37.679000000000002</c:v>
                </c:pt>
                <c:pt idx="1459">
                  <c:v>37.676000000000002</c:v>
                </c:pt>
                <c:pt idx="1460">
                  <c:v>37.676000000000002</c:v>
                </c:pt>
                <c:pt idx="1461">
                  <c:v>37.671999999999997</c:v>
                </c:pt>
                <c:pt idx="1462">
                  <c:v>37.683</c:v>
                </c:pt>
                <c:pt idx="1463">
                  <c:v>37.686999999999998</c:v>
                </c:pt>
                <c:pt idx="1464">
                  <c:v>37.686999999999998</c:v>
                </c:pt>
                <c:pt idx="1465">
                  <c:v>37.691000000000003</c:v>
                </c:pt>
                <c:pt idx="1466">
                  <c:v>37.701999999999998</c:v>
                </c:pt>
                <c:pt idx="1467">
                  <c:v>37.694000000000003</c:v>
                </c:pt>
                <c:pt idx="1468">
                  <c:v>37.691000000000003</c:v>
                </c:pt>
                <c:pt idx="1469">
                  <c:v>37.691000000000003</c:v>
                </c:pt>
                <c:pt idx="1470">
                  <c:v>37.695</c:v>
                </c:pt>
                <c:pt idx="1471">
                  <c:v>37.691000000000003</c:v>
                </c:pt>
                <c:pt idx="1472">
                  <c:v>37.701999999999998</c:v>
                </c:pt>
                <c:pt idx="1473">
                  <c:v>37.716999999999999</c:v>
                </c:pt>
                <c:pt idx="1474">
                  <c:v>37.709000000000003</c:v>
                </c:pt>
                <c:pt idx="1475">
                  <c:v>37.731000000000002</c:v>
                </c:pt>
                <c:pt idx="1476">
                  <c:v>37.728000000000002</c:v>
                </c:pt>
                <c:pt idx="1477">
                  <c:v>37.738999999999997</c:v>
                </c:pt>
                <c:pt idx="1478">
                  <c:v>37.738999999999997</c:v>
                </c:pt>
                <c:pt idx="1479">
                  <c:v>37.746000000000002</c:v>
                </c:pt>
                <c:pt idx="1480">
                  <c:v>37.738999999999997</c:v>
                </c:pt>
                <c:pt idx="1481">
                  <c:v>37.743000000000002</c:v>
                </c:pt>
                <c:pt idx="1482">
                  <c:v>37.75</c:v>
                </c:pt>
                <c:pt idx="1483">
                  <c:v>37.747</c:v>
                </c:pt>
                <c:pt idx="1484">
                  <c:v>37.768999999999998</c:v>
                </c:pt>
                <c:pt idx="1485">
                  <c:v>37.761000000000003</c:v>
                </c:pt>
                <c:pt idx="1486">
                  <c:v>37.761000000000003</c:v>
                </c:pt>
                <c:pt idx="1487">
                  <c:v>37.762</c:v>
                </c:pt>
                <c:pt idx="1488">
                  <c:v>37.765000000000001</c:v>
                </c:pt>
                <c:pt idx="1489">
                  <c:v>37.765000000000001</c:v>
                </c:pt>
                <c:pt idx="1490">
                  <c:v>37.776000000000003</c:v>
                </c:pt>
                <c:pt idx="1491">
                  <c:v>37.768999999999998</c:v>
                </c:pt>
                <c:pt idx="1492">
                  <c:v>37.765999999999998</c:v>
                </c:pt>
                <c:pt idx="1493">
                  <c:v>37.768999999999998</c:v>
                </c:pt>
                <c:pt idx="1494">
                  <c:v>37.765999999999998</c:v>
                </c:pt>
                <c:pt idx="1495">
                  <c:v>37.765999999999998</c:v>
                </c:pt>
                <c:pt idx="1496">
                  <c:v>37.755000000000003</c:v>
                </c:pt>
                <c:pt idx="1497">
                  <c:v>37.744</c:v>
                </c:pt>
                <c:pt idx="1498">
                  <c:v>37.750999999999998</c:v>
                </c:pt>
                <c:pt idx="1499">
                  <c:v>37.752000000000002</c:v>
                </c:pt>
                <c:pt idx="1500">
                  <c:v>37.747999999999998</c:v>
                </c:pt>
                <c:pt idx="1501">
                  <c:v>37.741</c:v>
                </c:pt>
                <c:pt idx="1502">
                  <c:v>37.747999999999998</c:v>
                </c:pt>
                <c:pt idx="1503">
                  <c:v>37.744999999999997</c:v>
                </c:pt>
                <c:pt idx="1504">
                  <c:v>37.737000000000002</c:v>
                </c:pt>
                <c:pt idx="1505">
                  <c:v>37.729999999999997</c:v>
                </c:pt>
                <c:pt idx="1506">
                  <c:v>37.726999999999997</c:v>
                </c:pt>
                <c:pt idx="1507">
                  <c:v>37.719000000000001</c:v>
                </c:pt>
                <c:pt idx="1508">
                  <c:v>37.709000000000003</c:v>
                </c:pt>
                <c:pt idx="1509">
                  <c:v>37.701999999999998</c:v>
                </c:pt>
                <c:pt idx="1510">
                  <c:v>37.701000000000001</c:v>
                </c:pt>
                <c:pt idx="1511">
                  <c:v>37.704999999999998</c:v>
                </c:pt>
                <c:pt idx="1512">
                  <c:v>37.704999999999998</c:v>
                </c:pt>
                <c:pt idx="1513">
                  <c:v>37.709000000000003</c:v>
                </c:pt>
                <c:pt idx="1514">
                  <c:v>37.72</c:v>
                </c:pt>
                <c:pt idx="1515">
                  <c:v>37.731000000000002</c:v>
                </c:pt>
                <c:pt idx="1516">
                  <c:v>37.723999999999997</c:v>
                </c:pt>
                <c:pt idx="1517">
                  <c:v>37.734999999999999</c:v>
                </c:pt>
                <c:pt idx="1518">
                  <c:v>37.738</c:v>
                </c:pt>
                <c:pt idx="1519">
                  <c:v>37.746000000000002</c:v>
                </c:pt>
                <c:pt idx="1520">
                  <c:v>37.753</c:v>
                </c:pt>
                <c:pt idx="1521">
                  <c:v>37.753</c:v>
                </c:pt>
                <c:pt idx="1522">
                  <c:v>37.753</c:v>
                </c:pt>
                <c:pt idx="1523">
                  <c:v>37.756999999999998</c:v>
                </c:pt>
                <c:pt idx="1524">
                  <c:v>37.753</c:v>
                </c:pt>
                <c:pt idx="1525">
                  <c:v>37.753</c:v>
                </c:pt>
                <c:pt idx="1526">
                  <c:v>37.753</c:v>
                </c:pt>
                <c:pt idx="1527">
                  <c:v>37.753</c:v>
                </c:pt>
                <c:pt idx="1528">
                  <c:v>37.756999999999998</c:v>
                </c:pt>
                <c:pt idx="1529">
                  <c:v>37.753999999999998</c:v>
                </c:pt>
                <c:pt idx="1530">
                  <c:v>37.75</c:v>
                </c:pt>
                <c:pt idx="1531">
                  <c:v>37.753999999999998</c:v>
                </c:pt>
                <c:pt idx="1532">
                  <c:v>37.761000000000003</c:v>
                </c:pt>
                <c:pt idx="1533">
                  <c:v>37.768999999999998</c:v>
                </c:pt>
                <c:pt idx="1534">
                  <c:v>37.771999999999998</c:v>
                </c:pt>
                <c:pt idx="1535">
                  <c:v>37.786999999999999</c:v>
                </c:pt>
                <c:pt idx="1536">
                  <c:v>37.793999999999997</c:v>
                </c:pt>
                <c:pt idx="1537">
                  <c:v>37.802</c:v>
                </c:pt>
                <c:pt idx="1538">
                  <c:v>37.813000000000002</c:v>
                </c:pt>
                <c:pt idx="1539">
                  <c:v>37.83</c:v>
                </c:pt>
                <c:pt idx="1540">
                  <c:v>37.835000000000001</c:v>
                </c:pt>
                <c:pt idx="1541">
                  <c:v>37.856999999999999</c:v>
                </c:pt>
                <c:pt idx="1542">
                  <c:v>37.853000000000002</c:v>
                </c:pt>
                <c:pt idx="1543">
                  <c:v>37.856999999999999</c:v>
                </c:pt>
                <c:pt idx="1544">
                  <c:v>37.845999999999997</c:v>
                </c:pt>
                <c:pt idx="1545">
                  <c:v>37.853000000000002</c:v>
                </c:pt>
                <c:pt idx="1546">
                  <c:v>37.845999999999997</c:v>
                </c:pt>
                <c:pt idx="1547">
                  <c:v>37.838999999999999</c:v>
                </c:pt>
                <c:pt idx="1548">
                  <c:v>37.845999999999997</c:v>
                </c:pt>
                <c:pt idx="1549">
                  <c:v>37.85</c:v>
                </c:pt>
                <c:pt idx="1550">
                  <c:v>37.838999999999999</c:v>
                </c:pt>
                <c:pt idx="1551">
                  <c:v>37.845999999999997</c:v>
                </c:pt>
                <c:pt idx="1552">
                  <c:v>37.845999999999997</c:v>
                </c:pt>
                <c:pt idx="1553">
                  <c:v>37.865000000000002</c:v>
                </c:pt>
                <c:pt idx="1554">
                  <c:v>37.887</c:v>
                </c:pt>
                <c:pt idx="1555">
                  <c:v>37.883000000000003</c:v>
                </c:pt>
                <c:pt idx="1556">
                  <c:v>37.901000000000003</c:v>
                </c:pt>
                <c:pt idx="1557">
                  <c:v>37.908999999999999</c:v>
                </c:pt>
                <c:pt idx="1558">
                  <c:v>37.927</c:v>
                </c:pt>
                <c:pt idx="1559">
                  <c:v>37.945</c:v>
                </c:pt>
                <c:pt idx="1560">
                  <c:v>37.975000000000001</c:v>
                </c:pt>
                <c:pt idx="1561">
                  <c:v>37.985999999999997</c:v>
                </c:pt>
                <c:pt idx="1562">
                  <c:v>37.993000000000002</c:v>
                </c:pt>
                <c:pt idx="1563">
                  <c:v>38.008000000000003</c:v>
                </c:pt>
                <c:pt idx="1564">
                  <c:v>38.003999999999998</c:v>
                </c:pt>
                <c:pt idx="1565">
                  <c:v>38.012</c:v>
                </c:pt>
                <c:pt idx="1566">
                  <c:v>38.015000000000001</c:v>
                </c:pt>
                <c:pt idx="1567">
                  <c:v>38.015000000000001</c:v>
                </c:pt>
                <c:pt idx="1568">
                  <c:v>38.015000000000001</c:v>
                </c:pt>
                <c:pt idx="1569">
                  <c:v>38.015000000000001</c:v>
                </c:pt>
                <c:pt idx="1570">
                  <c:v>38.015000000000001</c:v>
                </c:pt>
                <c:pt idx="1571">
                  <c:v>38.012</c:v>
                </c:pt>
                <c:pt idx="1572">
                  <c:v>38.018999999999998</c:v>
                </c:pt>
                <c:pt idx="1573">
                  <c:v>38.015999999999998</c:v>
                </c:pt>
                <c:pt idx="1574">
                  <c:v>38.027000000000001</c:v>
                </c:pt>
                <c:pt idx="1575">
                  <c:v>38.045000000000002</c:v>
                </c:pt>
                <c:pt idx="1576">
                  <c:v>38.048999999999999</c:v>
                </c:pt>
                <c:pt idx="1577">
                  <c:v>38.06</c:v>
                </c:pt>
                <c:pt idx="1578">
                  <c:v>38.078000000000003</c:v>
                </c:pt>
                <c:pt idx="1579">
                  <c:v>38.078000000000003</c:v>
                </c:pt>
                <c:pt idx="1580">
                  <c:v>38.103999999999999</c:v>
                </c:pt>
                <c:pt idx="1581">
                  <c:v>38.125</c:v>
                </c:pt>
                <c:pt idx="1582">
                  <c:v>38.125999999999998</c:v>
                </c:pt>
                <c:pt idx="1583">
                  <c:v>38.133000000000003</c:v>
                </c:pt>
                <c:pt idx="1584">
                  <c:v>38.148000000000003</c:v>
                </c:pt>
                <c:pt idx="1585">
                  <c:v>38.155000000000001</c:v>
                </c:pt>
                <c:pt idx="1586">
                  <c:v>38.17</c:v>
                </c:pt>
                <c:pt idx="1587">
                  <c:v>38.183999999999997</c:v>
                </c:pt>
                <c:pt idx="1588">
                  <c:v>38.192</c:v>
                </c:pt>
                <c:pt idx="1589">
                  <c:v>38.198999999999998</c:v>
                </c:pt>
                <c:pt idx="1590">
                  <c:v>38.203000000000003</c:v>
                </c:pt>
                <c:pt idx="1591">
                  <c:v>38.203000000000003</c:v>
                </c:pt>
                <c:pt idx="1592">
                  <c:v>38.228000000000002</c:v>
                </c:pt>
                <c:pt idx="1593">
                  <c:v>38.231999999999999</c:v>
                </c:pt>
                <c:pt idx="1594">
                  <c:v>38.238999999999997</c:v>
                </c:pt>
                <c:pt idx="1595">
                  <c:v>38.231999999999999</c:v>
                </c:pt>
                <c:pt idx="1596">
                  <c:v>38.24</c:v>
                </c:pt>
                <c:pt idx="1597">
                  <c:v>38.247</c:v>
                </c:pt>
                <c:pt idx="1598">
                  <c:v>38.247</c:v>
                </c:pt>
                <c:pt idx="1599">
                  <c:v>38.247</c:v>
                </c:pt>
                <c:pt idx="1600">
                  <c:v>38.247</c:v>
                </c:pt>
                <c:pt idx="1601">
                  <c:v>38.235999999999997</c:v>
                </c:pt>
                <c:pt idx="1602">
                  <c:v>38.244</c:v>
                </c:pt>
                <c:pt idx="1603">
                  <c:v>38.235999999999997</c:v>
                </c:pt>
                <c:pt idx="1604">
                  <c:v>38.24</c:v>
                </c:pt>
                <c:pt idx="1605">
                  <c:v>38.228999999999999</c:v>
                </c:pt>
                <c:pt idx="1606">
                  <c:v>38.225999999999999</c:v>
                </c:pt>
                <c:pt idx="1607">
                  <c:v>38.215000000000003</c:v>
                </c:pt>
                <c:pt idx="1608">
                  <c:v>38.207999999999998</c:v>
                </c:pt>
                <c:pt idx="1609">
                  <c:v>38.215000000000003</c:v>
                </c:pt>
                <c:pt idx="1610">
                  <c:v>38.219000000000001</c:v>
                </c:pt>
                <c:pt idx="1611">
                  <c:v>38.219000000000001</c:v>
                </c:pt>
                <c:pt idx="1612">
                  <c:v>38.215000000000003</c:v>
                </c:pt>
                <c:pt idx="1613">
                  <c:v>38.222999999999999</c:v>
                </c:pt>
                <c:pt idx="1614">
                  <c:v>38.225999999999999</c:v>
                </c:pt>
                <c:pt idx="1615">
                  <c:v>38.237000000000002</c:v>
                </c:pt>
                <c:pt idx="1616">
                  <c:v>38.241</c:v>
                </c:pt>
                <c:pt idx="1617">
                  <c:v>38.250999999999998</c:v>
                </c:pt>
                <c:pt idx="1618">
                  <c:v>38.256</c:v>
                </c:pt>
                <c:pt idx="1619">
                  <c:v>38.262999999999998</c:v>
                </c:pt>
                <c:pt idx="1620">
                  <c:v>38.256</c:v>
                </c:pt>
                <c:pt idx="1621">
                  <c:v>38.252000000000002</c:v>
                </c:pt>
                <c:pt idx="1622">
                  <c:v>38.252000000000002</c:v>
                </c:pt>
                <c:pt idx="1623">
                  <c:v>38.249000000000002</c:v>
                </c:pt>
                <c:pt idx="1624">
                  <c:v>38.253</c:v>
                </c:pt>
                <c:pt idx="1625">
                  <c:v>38.244999999999997</c:v>
                </c:pt>
                <c:pt idx="1626">
                  <c:v>38.238999999999997</c:v>
                </c:pt>
                <c:pt idx="1627">
                  <c:v>38.238</c:v>
                </c:pt>
                <c:pt idx="1628">
                  <c:v>38.231000000000002</c:v>
                </c:pt>
                <c:pt idx="1629">
                  <c:v>38.226999999999997</c:v>
                </c:pt>
                <c:pt idx="1630">
                  <c:v>38.226999999999997</c:v>
                </c:pt>
                <c:pt idx="1631">
                  <c:v>38.231000000000002</c:v>
                </c:pt>
                <c:pt idx="1632">
                  <c:v>38.234999999999999</c:v>
                </c:pt>
                <c:pt idx="1633">
                  <c:v>38.238</c:v>
                </c:pt>
                <c:pt idx="1634">
                  <c:v>38.234999999999999</c:v>
                </c:pt>
                <c:pt idx="1635">
                  <c:v>38.246000000000002</c:v>
                </c:pt>
                <c:pt idx="1636">
                  <c:v>38.241999999999997</c:v>
                </c:pt>
                <c:pt idx="1637">
                  <c:v>38.253</c:v>
                </c:pt>
                <c:pt idx="1638">
                  <c:v>38.268000000000001</c:v>
                </c:pt>
                <c:pt idx="1639">
                  <c:v>38.261000000000003</c:v>
                </c:pt>
                <c:pt idx="1640">
                  <c:v>38.271000000000001</c:v>
                </c:pt>
                <c:pt idx="1641">
                  <c:v>38.268000000000001</c:v>
                </c:pt>
                <c:pt idx="1642">
                  <c:v>38.264000000000003</c:v>
                </c:pt>
                <c:pt idx="1643">
                  <c:v>38.274999999999999</c:v>
                </c:pt>
                <c:pt idx="1644">
                  <c:v>38.273000000000003</c:v>
                </c:pt>
                <c:pt idx="1645">
                  <c:v>38.271999999999998</c:v>
                </c:pt>
                <c:pt idx="1646">
                  <c:v>38.261000000000003</c:v>
                </c:pt>
                <c:pt idx="1647">
                  <c:v>38.261000000000003</c:v>
                </c:pt>
                <c:pt idx="1648">
                  <c:v>38.253999999999998</c:v>
                </c:pt>
                <c:pt idx="1649">
                  <c:v>38.256999999999998</c:v>
                </c:pt>
                <c:pt idx="1650">
                  <c:v>38.262999999999998</c:v>
                </c:pt>
                <c:pt idx="1651">
                  <c:v>38.265000000000001</c:v>
                </c:pt>
                <c:pt idx="1652">
                  <c:v>38.265000000000001</c:v>
                </c:pt>
                <c:pt idx="1653">
                  <c:v>38.29</c:v>
                </c:pt>
                <c:pt idx="1654">
                  <c:v>38.308</c:v>
                </c:pt>
                <c:pt idx="1655">
                  <c:v>38.311999999999998</c:v>
                </c:pt>
                <c:pt idx="1656">
                  <c:v>38.341000000000001</c:v>
                </c:pt>
                <c:pt idx="1657">
                  <c:v>38.351999999999997</c:v>
                </c:pt>
                <c:pt idx="1658">
                  <c:v>38.371000000000002</c:v>
                </c:pt>
                <c:pt idx="1659">
                  <c:v>38.384999999999998</c:v>
                </c:pt>
                <c:pt idx="1660">
                  <c:v>38.4</c:v>
                </c:pt>
                <c:pt idx="1661">
                  <c:v>38.414000000000001</c:v>
                </c:pt>
                <c:pt idx="1662">
                  <c:v>38.433</c:v>
                </c:pt>
                <c:pt idx="1663">
                  <c:v>38.444000000000003</c:v>
                </c:pt>
                <c:pt idx="1664">
                  <c:v>38.451000000000001</c:v>
                </c:pt>
                <c:pt idx="1665">
                  <c:v>38.447000000000003</c:v>
                </c:pt>
                <c:pt idx="1666">
                  <c:v>38.454999999999998</c:v>
                </c:pt>
                <c:pt idx="1667">
                  <c:v>38.454999999999998</c:v>
                </c:pt>
                <c:pt idx="1668">
                  <c:v>38.454999999999998</c:v>
                </c:pt>
                <c:pt idx="1669">
                  <c:v>38.454999999999998</c:v>
                </c:pt>
                <c:pt idx="1670">
                  <c:v>38.459000000000003</c:v>
                </c:pt>
                <c:pt idx="1671">
                  <c:v>38.454999999999998</c:v>
                </c:pt>
                <c:pt idx="1672">
                  <c:v>38.462000000000003</c:v>
                </c:pt>
                <c:pt idx="1673">
                  <c:v>38.466000000000001</c:v>
                </c:pt>
                <c:pt idx="1674">
                  <c:v>38.472999999999999</c:v>
                </c:pt>
                <c:pt idx="1675">
                  <c:v>38.481000000000002</c:v>
                </c:pt>
                <c:pt idx="1676">
                  <c:v>38.503</c:v>
                </c:pt>
                <c:pt idx="1677">
                  <c:v>38.521000000000001</c:v>
                </c:pt>
                <c:pt idx="1678">
                  <c:v>38.539000000000001</c:v>
                </c:pt>
                <c:pt idx="1679">
                  <c:v>38.561</c:v>
                </c:pt>
                <c:pt idx="1680">
                  <c:v>38.594999999999999</c:v>
                </c:pt>
                <c:pt idx="1681">
                  <c:v>38.607999999999997</c:v>
                </c:pt>
                <c:pt idx="1682">
                  <c:v>38.634</c:v>
                </c:pt>
                <c:pt idx="1683">
                  <c:v>38.652000000000001</c:v>
                </c:pt>
                <c:pt idx="1684">
                  <c:v>38.659999999999997</c:v>
                </c:pt>
                <c:pt idx="1685">
                  <c:v>38.677999999999997</c:v>
                </c:pt>
                <c:pt idx="1686">
                  <c:v>38.689</c:v>
                </c:pt>
                <c:pt idx="1687">
                  <c:v>38.692</c:v>
                </c:pt>
                <c:pt idx="1688">
                  <c:v>38.695999999999998</c:v>
                </c:pt>
                <c:pt idx="1689">
                  <c:v>38.695999999999998</c:v>
                </c:pt>
                <c:pt idx="1690">
                  <c:v>38.700000000000003</c:v>
                </c:pt>
                <c:pt idx="1691">
                  <c:v>38.700000000000003</c:v>
                </c:pt>
                <c:pt idx="1692">
                  <c:v>38.707999999999998</c:v>
                </c:pt>
                <c:pt idx="1693">
                  <c:v>38.710999999999999</c:v>
                </c:pt>
                <c:pt idx="1694">
                  <c:v>38.728999999999999</c:v>
                </c:pt>
                <c:pt idx="1695">
                  <c:v>38.737000000000002</c:v>
                </c:pt>
                <c:pt idx="1696">
                  <c:v>38.750999999999998</c:v>
                </c:pt>
                <c:pt idx="1697">
                  <c:v>38.777000000000001</c:v>
                </c:pt>
                <c:pt idx="1698">
                  <c:v>38.795000000000002</c:v>
                </c:pt>
                <c:pt idx="1699">
                  <c:v>38.817</c:v>
                </c:pt>
                <c:pt idx="1700">
                  <c:v>38.838999999999999</c:v>
                </c:pt>
                <c:pt idx="1701">
                  <c:v>38.875</c:v>
                </c:pt>
                <c:pt idx="1702">
                  <c:v>38.89</c:v>
                </c:pt>
                <c:pt idx="1703">
                  <c:v>38.911999999999999</c:v>
                </c:pt>
                <c:pt idx="1704">
                  <c:v>38.923000000000002</c:v>
                </c:pt>
                <c:pt idx="1705">
                  <c:v>38.926000000000002</c:v>
                </c:pt>
                <c:pt idx="1706">
                  <c:v>38.927</c:v>
                </c:pt>
                <c:pt idx="1707">
                  <c:v>38.936999999999998</c:v>
                </c:pt>
                <c:pt idx="1708">
                  <c:v>38.941000000000003</c:v>
                </c:pt>
                <c:pt idx="1709">
                  <c:v>38.941000000000003</c:v>
                </c:pt>
                <c:pt idx="1710">
                  <c:v>38.938000000000002</c:v>
                </c:pt>
                <c:pt idx="1711">
                  <c:v>38.945</c:v>
                </c:pt>
                <c:pt idx="1712">
                  <c:v>38.945</c:v>
                </c:pt>
                <c:pt idx="1713">
                  <c:v>38.941000000000003</c:v>
                </c:pt>
                <c:pt idx="1714">
                  <c:v>38.941000000000003</c:v>
                </c:pt>
                <c:pt idx="1715">
                  <c:v>38.945</c:v>
                </c:pt>
                <c:pt idx="1716">
                  <c:v>38.970999999999997</c:v>
                </c:pt>
                <c:pt idx="1717">
                  <c:v>38.966999999999999</c:v>
                </c:pt>
                <c:pt idx="1718">
                  <c:v>38.984999999999999</c:v>
                </c:pt>
                <c:pt idx="1719">
                  <c:v>39</c:v>
                </c:pt>
                <c:pt idx="1720">
                  <c:v>38.993000000000002</c:v>
                </c:pt>
                <c:pt idx="1721">
                  <c:v>39.006999999999998</c:v>
                </c:pt>
                <c:pt idx="1722">
                  <c:v>39.008000000000003</c:v>
                </c:pt>
                <c:pt idx="1723">
                  <c:v>39.011000000000003</c:v>
                </c:pt>
                <c:pt idx="1724">
                  <c:v>39.036999999999999</c:v>
                </c:pt>
                <c:pt idx="1725">
                  <c:v>39.061999999999998</c:v>
                </c:pt>
                <c:pt idx="1726">
                  <c:v>39.058999999999997</c:v>
                </c:pt>
                <c:pt idx="1727">
                  <c:v>39.073</c:v>
                </c:pt>
                <c:pt idx="1728">
                  <c:v>39.076999999999998</c:v>
                </c:pt>
                <c:pt idx="1729">
                  <c:v>39.081000000000003</c:v>
                </c:pt>
                <c:pt idx="1730">
                  <c:v>39.103000000000002</c:v>
                </c:pt>
                <c:pt idx="1731">
                  <c:v>39.11</c:v>
                </c:pt>
                <c:pt idx="1732">
                  <c:v>39.113999999999997</c:v>
                </c:pt>
                <c:pt idx="1733">
                  <c:v>39.136000000000003</c:v>
                </c:pt>
                <c:pt idx="1734">
                  <c:v>39.139000000000003</c:v>
                </c:pt>
                <c:pt idx="1735">
                  <c:v>39.143000000000001</c:v>
                </c:pt>
                <c:pt idx="1736">
                  <c:v>39.161000000000001</c:v>
                </c:pt>
                <c:pt idx="1737">
                  <c:v>39.18</c:v>
                </c:pt>
                <c:pt idx="1738">
                  <c:v>39.186999999999998</c:v>
                </c:pt>
                <c:pt idx="1739">
                  <c:v>39.198</c:v>
                </c:pt>
                <c:pt idx="1740">
                  <c:v>39.22</c:v>
                </c:pt>
                <c:pt idx="1741">
                  <c:v>39.226999999999997</c:v>
                </c:pt>
                <c:pt idx="1742">
                  <c:v>39.231000000000002</c:v>
                </c:pt>
                <c:pt idx="1743">
                  <c:v>39.241999999999997</c:v>
                </c:pt>
                <c:pt idx="1744">
                  <c:v>39.246000000000002</c:v>
                </c:pt>
                <c:pt idx="1745">
                  <c:v>39.253</c:v>
                </c:pt>
                <c:pt idx="1746">
                  <c:v>39.264000000000003</c:v>
                </c:pt>
                <c:pt idx="1747">
                  <c:v>39.277999999999999</c:v>
                </c:pt>
                <c:pt idx="1748">
                  <c:v>39.29</c:v>
                </c:pt>
                <c:pt idx="1749">
                  <c:v>39.292999999999999</c:v>
                </c:pt>
                <c:pt idx="1750">
                  <c:v>39.304000000000002</c:v>
                </c:pt>
                <c:pt idx="1751">
                  <c:v>39.292999999999999</c:v>
                </c:pt>
                <c:pt idx="1752">
                  <c:v>39.296999999999997</c:v>
                </c:pt>
                <c:pt idx="1753">
                  <c:v>39.292999999999999</c:v>
                </c:pt>
                <c:pt idx="1754">
                  <c:v>39.293999999999997</c:v>
                </c:pt>
                <c:pt idx="1755">
                  <c:v>39.286000000000001</c:v>
                </c:pt>
                <c:pt idx="1756">
                  <c:v>39.286000000000001</c:v>
                </c:pt>
                <c:pt idx="1757">
                  <c:v>39.276000000000003</c:v>
                </c:pt>
                <c:pt idx="1758">
                  <c:v>39.267000000000003</c:v>
                </c:pt>
                <c:pt idx="1759">
                  <c:v>39.268000000000001</c:v>
                </c:pt>
                <c:pt idx="1760">
                  <c:v>39.276000000000003</c:v>
                </c:pt>
                <c:pt idx="1761">
                  <c:v>39.286999999999999</c:v>
                </c:pt>
                <c:pt idx="1762">
                  <c:v>39.286999999999999</c:v>
                </c:pt>
                <c:pt idx="1763">
                  <c:v>39.298000000000002</c:v>
                </c:pt>
                <c:pt idx="1764">
                  <c:v>39.305</c:v>
                </c:pt>
                <c:pt idx="1765">
                  <c:v>39.311999999999998</c:v>
                </c:pt>
                <c:pt idx="1766">
                  <c:v>39.32</c:v>
                </c:pt>
                <c:pt idx="1767">
                  <c:v>39.32</c:v>
                </c:pt>
                <c:pt idx="1768">
                  <c:v>39.326999999999998</c:v>
                </c:pt>
                <c:pt idx="1769">
                  <c:v>39.348999999999997</c:v>
                </c:pt>
                <c:pt idx="1770">
                  <c:v>39.363999999999997</c:v>
                </c:pt>
                <c:pt idx="1771">
                  <c:v>39.36</c:v>
                </c:pt>
                <c:pt idx="1772">
                  <c:v>39.363999999999997</c:v>
                </c:pt>
                <c:pt idx="1773">
                  <c:v>39.381999999999998</c:v>
                </c:pt>
                <c:pt idx="1774">
                  <c:v>39.381999999999998</c:v>
                </c:pt>
                <c:pt idx="1775">
                  <c:v>39.4</c:v>
                </c:pt>
                <c:pt idx="1776">
                  <c:v>39.396999999999998</c:v>
                </c:pt>
                <c:pt idx="1777">
                  <c:v>39.408000000000001</c:v>
                </c:pt>
                <c:pt idx="1778">
                  <c:v>39.4</c:v>
                </c:pt>
                <c:pt idx="1779">
                  <c:v>39.408000000000001</c:v>
                </c:pt>
                <c:pt idx="1780">
                  <c:v>39.404000000000003</c:v>
                </c:pt>
                <c:pt idx="1781">
                  <c:v>39.4</c:v>
                </c:pt>
                <c:pt idx="1782">
                  <c:v>39.411000000000001</c:v>
                </c:pt>
                <c:pt idx="1783">
                  <c:v>39.421999999999997</c:v>
                </c:pt>
                <c:pt idx="1784">
                  <c:v>39.441000000000003</c:v>
                </c:pt>
                <c:pt idx="1785">
                  <c:v>39.46</c:v>
                </c:pt>
                <c:pt idx="1786">
                  <c:v>39.466000000000001</c:v>
                </c:pt>
                <c:pt idx="1787">
                  <c:v>39.484999999999999</c:v>
                </c:pt>
                <c:pt idx="1788">
                  <c:v>39.506</c:v>
                </c:pt>
                <c:pt idx="1789">
                  <c:v>39.527999999999999</c:v>
                </c:pt>
                <c:pt idx="1790">
                  <c:v>39.549999999999997</c:v>
                </c:pt>
                <c:pt idx="1791">
                  <c:v>39.576000000000001</c:v>
                </c:pt>
                <c:pt idx="1792">
                  <c:v>39.587000000000003</c:v>
                </c:pt>
                <c:pt idx="1793">
                  <c:v>39.619</c:v>
                </c:pt>
                <c:pt idx="1794">
                  <c:v>39.631</c:v>
                </c:pt>
                <c:pt idx="1795">
                  <c:v>39.637999999999998</c:v>
                </c:pt>
                <c:pt idx="1796">
                  <c:v>39.642000000000003</c:v>
                </c:pt>
                <c:pt idx="1797">
                  <c:v>39.642000000000003</c:v>
                </c:pt>
                <c:pt idx="1798">
                  <c:v>39.637999999999998</c:v>
                </c:pt>
                <c:pt idx="1799">
                  <c:v>39.649000000000001</c:v>
                </c:pt>
                <c:pt idx="1800">
                  <c:v>39.659999999999997</c:v>
                </c:pt>
                <c:pt idx="1801">
                  <c:v>39.659999999999997</c:v>
                </c:pt>
                <c:pt idx="1802">
                  <c:v>39.667000000000002</c:v>
                </c:pt>
                <c:pt idx="1803">
                  <c:v>39.674999999999997</c:v>
                </c:pt>
                <c:pt idx="1804">
                  <c:v>39.686</c:v>
                </c:pt>
                <c:pt idx="1805">
                  <c:v>39.710999999999999</c:v>
                </c:pt>
                <c:pt idx="1806">
                  <c:v>39.737000000000002</c:v>
                </c:pt>
                <c:pt idx="1807">
                  <c:v>39.747999999999998</c:v>
                </c:pt>
                <c:pt idx="1808">
                  <c:v>39.755000000000003</c:v>
                </c:pt>
                <c:pt idx="1809">
                  <c:v>39.790999999999997</c:v>
                </c:pt>
                <c:pt idx="1810">
                  <c:v>39.802</c:v>
                </c:pt>
                <c:pt idx="1811">
                  <c:v>39.832000000000001</c:v>
                </c:pt>
                <c:pt idx="1812">
                  <c:v>39.856999999999999</c:v>
                </c:pt>
                <c:pt idx="1813">
                  <c:v>39.872</c:v>
                </c:pt>
                <c:pt idx="1814">
                  <c:v>39.905000000000001</c:v>
                </c:pt>
                <c:pt idx="1815">
                  <c:v>39.918999999999997</c:v>
                </c:pt>
                <c:pt idx="1816">
                  <c:v>39.927</c:v>
                </c:pt>
                <c:pt idx="1817">
                  <c:v>39.927</c:v>
                </c:pt>
                <c:pt idx="1818">
                  <c:v>39.938000000000002</c:v>
                </c:pt>
                <c:pt idx="1819">
                  <c:v>39.945</c:v>
                </c:pt>
                <c:pt idx="1820">
                  <c:v>39.945</c:v>
                </c:pt>
                <c:pt idx="1821">
                  <c:v>39.951999999999998</c:v>
                </c:pt>
                <c:pt idx="1822">
                  <c:v>39.948999999999998</c:v>
                </c:pt>
                <c:pt idx="1823">
                  <c:v>39.951999999999998</c:v>
                </c:pt>
                <c:pt idx="1824">
                  <c:v>39.966999999999999</c:v>
                </c:pt>
                <c:pt idx="1825">
                  <c:v>39.978000000000002</c:v>
                </c:pt>
                <c:pt idx="1826">
                  <c:v>40.006999999999998</c:v>
                </c:pt>
                <c:pt idx="1827">
                  <c:v>40.036000000000001</c:v>
                </c:pt>
                <c:pt idx="1828">
                  <c:v>40.043999999999997</c:v>
                </c:pt>
                <c:pt idx="1829">
                  <c:v>40.069000000000003</c:v>
                </c:pt>
                <c:pt idx="1830">
                  <c:v>40.091000000000001</c:v>
                </c:pt>
                <c:pt idx="1831">
                  <c:v>40.104999999999997</c:v>
                </c:pt>
                <c:pt idx="1832">
                  <c:v>40.127000000000002</c:v>
                </c:pt>
                <c:pt idx="1833">
                  <c:v>40.155999999999999</c:v>
                </c:pt>
                <c:pt idx="1834">
                  <c:v>40.170999999999999</c:v>
                </c:pt>
                <c:pt idx="1835">
                  <c:v>40.189</c:v>
                </c:pt>
                <c:pt idx="1836">
                  <c:v>40.203000000000003</c:v>
                </c:pt>
                <c:pt idx="1837">
                  <c:v>40.207000000000001</c:v>
                </c:pt>
                <c:pt idx="1838">
                  <c:v>40.225000000000001</c:v>
                </c:pt>
                <c:pt idx="1839">
                  <c:v>40.243000000000002</c:v>
                </c:pt>
                <c:pt idx="1840">
                  <c:v>40.232999999999997</c:v>
                </c:pt>
                <c:pt idx="1841">
                  <c:v>40.244</c:v>
                </c:pt>
                <c:pt idx="1842">
                  <c:v>40.250999999999998</c:v>
                </c:pt>
                <c:pt idx="1843">
                  <c:v>40.250999999999998</c:v>
                </c:pt>
                <c:pt idx="1844">
                  <c:v>40.262</c:v>
                </c:pt>
                <c:pt idx="1845">
                  <c:v>40.28</c:v>
                </c:pt>
                <c:pt idx="1846">
                  <c:v>40.290999999999997</c:v>
                </c:pt>
                <c:pt idx="1847">
                  <c:v>40.313000000000002</c:v>
                </c:pt>
                <c:pt idx="1848">
                  <c:v>40.331000000000003</c:v>
                </c:pt>
                <c:pt idx="1849">
                  <c:v>40.353000000000002</c:v>
                </c:pt>
                <c:pt idx="1850">
                  <c:v>40.366999999999997</c:v>
                </c:pt>
                <c:pt idx="1851">
                  <c:v>40.393000000000001</c:v>
                </c:pt>
                <c:pt idx="1852">
                  <c:v>40.406999999999996</c:v>
                </c:pt>
                <c:pt idx="1853">
                  <c:v>40.447000000000003</c:v>
                </c:pt>
                <c:pt idx="1854">
                  <c:v>40.469000000000001</c:v>
                </c:pt>
                <c:pt idx="1855">
                  <c:v>40.484000000000002</c:v>
                </c:pt>
                <c:pt idx="1856">
                  <c:v>40.497999999999998</c:v>
                </c:pt>
                <c:pt idx="1857">
                  <c:v>40.512999999999998</c:v>
                </c:pt>
                <c:pt idx="1858">
                  <c:v>40.527000000000001</c:v>
                </c:pt>
                <c:pt idx="1859">
                  <c:v>40.537999999999997</c:v>
                </c:pt>
                <c:pt idx="1860">
                  <c:v>40.537999999999997</c:v>
                </c:pt>
                <c:pt idx="1861">
                  <c:v>40.534999999999997</c:v>
                </c:pt>
                <c:pt idx="1862">
                  <c:v>40.534999999999997</c:v>
                </c:pt>
                <c:pt idx="1863">
                  <c:v>40.545999999999999</c:v>
                </c:pt>
                <c:pt idx="1864">
                  <c:v>40.545999999999999</c:v>
                </c:pt>
                <c:pt idx="1865">
                  <c:v>40.548999999999999</c:v>
                </c:pt>
                <c:pt idx="1866">
                  <c:v>40.578000000000003</c:v>
                </c:pt>
                <c:pt idx="1867">
                  <c:v>40.585999999999999</c:v>
                </c:pt>
                <c:pt idx="1868">
                  <c:v>40.618000000000002</c:v>
                </c:pt>
                <c:pt idx="1869">
                  <c:v>40.655000000000001</c:v>
                </c:pt>
                <c:pt idx="1870">
                  <c:v>40.658999999999999</c:v>
                </c:pt>
                <c:pt idx="1871">
                  <c:v>40.68</c:v>
                </c:pt>
                <c:pt idx="1872">
                  <c:v>40.701999999999998</c:v>
                </c:pt>
                <c:pt idx="1873">
                  <c:v>40.723999999999997</c:v>
                </c:pt>
                <c:pt idx="1874">
                  <c:v>40.76</c:v>
                </c:pt>
                <c:pt idx="1875">
                  <c:v>40.777999999999999</c:v>
                </c:pt>
                <c:pt idx="1876">
                  <c:v>40.789000000000001</c:v>
                </c:pt>
                <c:pt idx="1877">
                  <c:v>40.826000000000001</c:v>
                </c:pt>
                <c:pt idx="1878">
                  <c:v>40.844000000000001</c:v>
                </c:pt>
                <c:pt idx="1879">
                  <c:v>40.866</c:v>
                </c:pt>
                <c:pt idx="1880">
                  <c:v>40.895000000000003</c:v>
                </c:pt>
                <c:pt idx="1881">
                  <c:v>40.930999999999997</c:v>
                </c:pt>
                <c:pt idx="1882">
                  <c:v>40.935000000000002</c:v>
                </c:pt>
                <c:pt idx="1883">
                  <c:v>40.963999999999999</c:v>
                </c:pt>
                <c:pt idx="1884">
                  <c:v>40.981999999999999</c:v>
                </c:pt>
                <c:pt idx="1885">
                  <c:v>40.993000000000002</c:v>
                </c:pt>
                <c:pt idx="1886">
                  <c:v>41.015000000000001</c:v>
                </c:pt>
                <c:pt idx="1887">
                  <c:v>41.003999999999998</c:v>
                </c:pt>
                <c:pt idx="1888">
                  <c:v>41.011000000000003</c:v>
                </c:pt>
                <c:pt idx="1889">
                  <c:v>41.018000000000001</c:v>
                </c:pt>
                <c:pt idx="1890">
                  <c:v>41.018000000000001</c:v>
                </c:pt>
                <c:pt idx="1891">
                  <c:v>41.015000000000001</c:v>
                </c:pt>
                <c:pt idx="1892">
                  <c:v>41.011000000000003</c:v>
                </c:pt>
                <c:pt idx="1893">
                  <c:v>41.011000000000003</c:v>
                </c:pt>
                <c:pt idx="1894">
                  <c:v>41.011000000000003</c:v>
                </c:pt>
                <c:pt idx="1895">
                  <c:v>41.008000000000003</c:v>
                </c:pt>
                <c:pt idx="1896">
                  <c:v>40.997</c:v>
                </c:pt>
                <c:pt idx="1897">
                  <c:v>41</c:v>
                </c:pt>
                <c:pt idx="1898">
                  <c:v>40.993000000000002</c:v>
                </c:pt>
                <c:pt idx="1899">
                  <c:v>40.993000000000002</c:v>
                </c:pt>
                <c:pt idx="1900">
                  <c:v>40.993000000000002</c:v>
                </c:pt>
                <c:pt idx="1901">
                  <c:v>40.985999999999997</c:v>
                </c:pt>
                <c:pt idx="1902">
                  <c:v>40.99</c:v>
                </c:pt>
                <c:pt idx="1903">
                  <c:v>40.985999999999997</c:v>
                </c:pt>
                <c:pt idx="1904">
                  <c:v>40.985999999999997</c:v>
                </c:pt>
                <c:pt idx="1905">
                  <c:v>40.997</c:v>
                </c:pt>
                <c:pt idx="1906">
                  <c:v>40.997</c:v>
                </c:pt>
                <c:pt idx="1907">
                  <c:v>41.000999999999998</c:v>
                </c:pt>
                <c:pt idx="1908">
                  <c:v>41.008000000000003</c:v>
                </c:pt>
                <c:pt idx="1909">
                  <c:v>41.008000000000003</c:v>
                </c:pt>
                <c:pt idx="1910">
                  <c:v>41.023000000000003</c:v>
                </c:pt>
                <c:pt idx="1911">
                  <c:v>41.018999999999998</c:v>
                </c:pt>
                <c:pt idx="1912">
                  <c:v>41.023000000000003</c:v>
                </c:pt>
                <c:pt idx="1913">
                  <c:v>41.03</c:v>
                </c:pt>
                <c:pt idx="1914">
                  <c:v>41.036999999999999</c:v>
                </c:pt>
                <c:pt idx="1915">
                  <c:v>41.045000000000002</c:v>
                </c:pt>
                <c:pt idx="1916">
                  <c:v>41.048000000000002</c:v>
                </c:pt>
                <c:pt idx="1917">
                  <c:v>41.045000000000002</c:v>
                </c:pt>
                <c:pt idx="1918">
                  <c:v>41.052</c:v>
                </c:pt>
                <c:pt idx="1919">
                  <c:v>41.055999999999997</c:v>
                </c:pt>
                <c:pt idx="1920">
                  <c:v>41.055999999999997</c:v>
                </c:pt>
                <c:pt idx="1921">
                  <c:v>41.063000000000002</c:v>
                </c:pt>
                <c:pt idx="1922">
                  <c:v>41.070999999999998</c:v>
                </c:pt>
                <c:pt idx="1923">
                  <c:v>41.06</c:v>
                </c:pt>
                <c:pt idx="1924">
                  <c:v>41.055999999999997</c:v>
                </c:pt>
                <c:pt idx="1925">
                  <c:v>41.055999999999997</c:v>
                </c:pt>
                <c:pt idx="1926">
                  <c:v>41.06</c:v>
                </c:pt>
                <c:pt idx="1927">
                  <c:v>41.055999999999997</c:v>
                </c:pt>
                <c:pt idx="1928">
                  <c:v>41.06</c:v>
                </c:pt>
                <c:pt idx="1929">
                  <c:v>41.064</c:v>
                </c:pt>
                <c:pt idx="1930">
                  <c:v>41.055999999999997</c:v>
                </c:pt>
                <c:pt idx="1931">
                  <c:v>41.06</c:v>
                </c:pt>
                <c:pt idx="1932">
                  <c:v>41.06</c:v>
                </c:pt>
                <c:pt idx="1933">
                  <c:v>41.064</c:v>
                </c:pt>
                <c:pt idx="1934">
                  <c:v>41.079000000000001</c:v>
                </c:pt>
                <c:pt idx="1935">
                  <c:v>41.1</c:v>
                </c:pt>
                <c:pt idx="1936">
                  <c:v>41.110999999999997</c:v>
                </c:pt>
                <c:pt idx="1937">
                  <c:v>41.128999999999998</c:v>
                </c:pt>
                <c:pt idx="1938">
                  <c:v>41.14</c:v>
                </c:pt>
                <c:pt idx="1939">
                  <c:v>41.155000000000001</c:v>
                </c:pt>
                <c:pt idx="1940">
                  <c:v>41.161999999999999</c:v>
                </c:pt>
                <c:pt idx="1941">
                  <c:v>41.155000000000001</c:v>
                </c:pt>
                <c:pt idx="1942">
                  <c:v>41.155000000000001</c:v>
                </c:pt>
                <c:pt idx="1943">
                  <c:v>41.151000000000003</c:v>
                </c:pt>
                <c:pt idx="1944">
                  <c:v>41.158999999999999</c:v>
                </c:pt>
                <c:pt idx="1945">
                  <c:v>41.162999999999997</c:v>
                </c:pt>
                <c:pt idx="1946">
                  <c:v>41.165999999999997</c:v>
                </c:pt>
                <c:pt idx="1947">
                  <c:v>41.177</c:v>
                </c:pt>
                <c:pt idx="1948">
                  <c:v>41.183999999999997</c:v>
                </c:pt>
                <c:pt idx="1949">
                  <c:v>41.177</c:v>
                </c:pt>
                <c:pt idx="1950">
                  <c:v>41.180999999999997</c:v>
                </c:pt>
                <c:pt idx="1951">
                  <c:v>41.180999999999997</c:v>
                </c:pt>
                <c:pt idx="1952">
                  <c:v>41.188000000000002</c:v>
                </c:pt>
                <c:pt idx="1953">
                  <c:v>41.177</c:v>
                </c:pt>
                <c:pt idx="1954">
                  <c:v>41.195999999999998</c:v>
                </c:pt>
                <c:pt idx="1955">
                  <c:v>41.192</c:v>
                </c:pt>
                <c:pt idx="1956">
                  <c:v>41.206000000000003</c:v>
                </c:pt>
                <c:pt idx="1957">
                  <c:v>41.21</c:v>
                </c:pt>
                <c:pt idx="1958">
                  <c:v>41.235999999999997</c:v>
                </c:pt>
                <c:pt idx="1959">
                  <c:v>41.243000000000002</c:v>
                </c:pt>
                <c:pt idx="1960">
                  <c:v>41.253999999999998</c:v>
                </c:pt>
                <c:pt idx="1961">
                  <c:v>41.256999999999998</c:v>
                </c:pt>
                <c:pt idx="1962">
                  <c:v>41.261000000000003</c:v>
                </c:pt>
                <c:pt idx="1963">
                  <c:v>41.271999999999998</c:v>
                </c:pt>
                <c:pt idx="1964">
                  <c:v>41.253999999999998</c:v>
                </c:pt>
                <c:pt idx="1965">
                  <c:v>41.265000000000001</c:v>
                </c:pt>
                <c:pt idx="1966">
                  <c:v>41.265000000000001</c:v>
                </c:pt>
                <c:pt idx="1967">
                  <c:v>41.283000000000001</c:v>
                </c:pt>
                <c:pt idx="1968">
                  <c:v>41.293999999999997</c:v>
                </c:pt>
                <c:pt idx="1969">
                  <c:v>41.305</c:v>
                </c:pt>
                <c:pt idx="1970">
                  <c:v>41.316000000000003</c:v>
                </c:pt>
                <c:pt idx="1971">
                  <c:v>41.331000000000003</c:v>
                </c:pt>
                <c:pt idx="1972">
                  <c:v>41.338000000000001</c:v>
                </c:pt>
                <c:pt idx="1973">
                  <c:v>41.36</c:v>
                </c:pt>
                <c:pt idx="1974">
                  <c:v>41.389000000000003</c:v>
                </c:pt>
                <c:pt idx="1975">
                  <c:v>41.396000000000001</c:v>
                </c:pt>
                <c:pt idx="1976">
                  <c:v>41.406999999999996</c:v>
                </c:pt>
                <c:pt idx="1977">
                  <c:v>41.436</c:v>
                </c:pt>
                <c:pt idx="1978">
                  <c:v>41.442999999999998</c:v>
                </c:pt>
                <c:pt idx="1979">
                  <c:v>41.44</c:v>
                </c:pt>
                <c:pt idx="1980">
                  <c:v>41.451000000000001</c:v>
                </c:pt>
                <c:pt idx="1981">
                  <c:v>41.454000000000001</c:v>
                </c:pt>
                <c:pt idx="1982">
                  <c:v>41.442999999999998</c:v>
                </c:pt>
                <c:pt idx="1983">
                  <c:v>41.447000000000003</c:v>
                </c:pt>
                <c:pt idx="1984">
                  <c:v>41.447000000000003</c:v>
                </c:pt>
                <c:pt idx="1985">
                  <c:v>41.444000000000003</c:v>
                </c:pt>
                <c:pt idx="1986">
                  <c:v>41.454999999999998</c:v>
                </c:pt>
                <c:pt idx="1987">
                  <c:v>41.457999999999998</c:v>
                </c:pt>
                <c:pt idx="1988">
                  <c:v>41.462000000000003</c:v>
                </c:pt>
                <c:pt idx="1989">
                  <c:v>41.469000000000001</c:v>
                </c:pt>
                <c:pt idx="1990">
                  <c:v>41.48</c:v>
                </c:pt>
                <c:pt idx="1991">
                  <c:v>41.476999999999997</c:v>
                </c:pt>
                <c:pt idx="1992">
                  <c:v>41.48</c:v>
                </c:pt>
                <c:pt idx="1993">
                  <c:v>41.472999999999999</c:v>
                </c:pt>
                <c:pt idx="1994">
                  <c:v>41.472999999999999</c:v>
                </c:pt>
                <c:pt idx="1995">
                  <c:v>41.484000000000002</c:v>
                </c:pt>
                <c:pt idx="1996">
                  <c:v>41.48</c:v>
                </c:pt>
                <c:pt idx="1997">
                  <c:v>41.488</c:v>
                </c:pt>
                <c:pt idx="1998">
                  <c:v>41.491</c:v>
                </c:pt>
                <c:pt idx="1999">
                  <c:v>41.494999999999997</c:v>
                </c:pt>
                <c:pt idx="2000">
                  <c:v>41.494999999999997</c:v>
                </c:pt>
                <c:pt idx="2001">
                  <c:v>41.499000000000002</c:v>
                </c:pt>
                <c:pt idx="2002">
                  <c:v>41.51</c:v>
                </c:pt>
                <c:pt idx="2003">
                  <c:v>41.517000000000003</c:v>
                </c:pt>
                <c:pt idx="2004">
                  <c:v>41.527999999999999</c:v>
                </c:pt>
                <c:pt idx="2005">
                  <c:v>41.534999999999997</c:v>
                </c:pt>
                <c:pt idx="2006">
                  <c:v>41.539000000000001</c:v>
                </c:pt>
                <c:pt idx="2007">
                  <c:v>41.542999999999999</c:v>
                </c:pt>
                <c:pt idx="2008">
                  <c:v>41.542999999999999</c:v>
                </c:pt>
                <c:pt idx="2009">
                  <c:v>41.545999999999999</c:v>
                </c:pt>
                <c:pt idx="2010">
                  <c:v>41.554000000000002</c:v>
                </c:pt>
                <c:pt idx="2011">
                  <c:v>41.554000000000002</c:v>
                </c:pt>
                <c:pt idx="2012">
                  <c:v>41.567999999999998</c:v>
                </c:pt>
                <c:pt idx="2013">
                  <c:v>41.579000000000001</c:v>
                </c:pt>
                <c:pt idx="2014">
                  <c:v>41.582999999999998</c:v>
                </c:pt>
                <c:pt idx="2015">
                  <c:v>41.607999999999997</c:v>
                </c:pt>
                <c:pt idx="2016">
                  <c:v>41.616</c:v>
                </c:pt>
                <c:pt idx="2017">
                  <c:v>41.612000000000002</c:v>
                </c:pt>
                <c:pt idx="2018">
                  <c:v>41.619</c:v>
                </c:pt>
                <c:pt idx="2019">
                  <c:v>41.640999999999998</c:v>
                </c:pt>
                <c:pt idx="2020">
                  <c:v>41.645000000000003</c:v>
                </c:pt>
                <c:pt idx="2021">
                  <c:v>41.637</c:v>
                </c:pt>
                <c:pt idx="2022">
                  <c:v>41.648000000000003</c:v>
                </c:pt>
                <c:pt idx="2023">
                  <c:v>41.652000000000001</c:v>
                </c:pt>
                <c:pt idx="2024">
                  <c:v>41.658999999999999</c:v>
                </c:pt>
                <c:pt idx="2025">
                  <c:v>41.677</c:v>
                </c:pt>
                <c:pt idx="2026">
                  <c:v>41.685000000000002</c:v>
                </c:pt>
                <c:pt idx="2027">
                  <c:v>41.703000000000003</c:v>
                </c:pt>
                <c:pt idx="2028">
                  <c:v>41.713999999999999</c:v>
                </c:pt>
                <c:pt idx="2029">
                  <c:v>41.720999999999997</c:v>
                </c:pt>
                <c:pt idx="2030">
                  <c:v>41.738999999999997</c:v>
                </c:pt>
                <c:pt idx="2031">
                  <c:v>41.735999999999997</c:v>
                </c:pt>
                <c:pt idx="2032">
                  <c:v>41.753999999999998</c:v>
                </c:pt>
                <c:pt idx="2033">
                  <c:v>41.765000000000001</c:v>
                </c:pt>
                <c:pt idx="2034">
                  <c:v>41.765000000000001</c:v>
                </c:pt>
                <c:pt idx="2035">
                  <c:v>41.771999999999998</c:v>
                </c:pt>
                <c:pt idx="2036">
                  <c:v>41.776000000000003</c:v>
                </c:pt>
                <c:pt idx="2037">
                  <c:v>41.79</c:v>
                </c:pt>
                <c:pt idx="2038">
                  <c:v>41.798000000000002</c:v>
                </c:pt>
                <c:pt idx="2039">
                  <c:v>41.811999999999998</c:v>
                </c:pt>
                <c:pt idx="2040">
                  <c:v>41.83</c:v>
                </c:pt>
                <c:pt idx="2041">
                  <c:v>41.834000000000003</c:v>
                </c:pt>
                <c:pt idx="2042">
                  <c:v>41.844999999999999</c:v>
                </c:pt>
                <c:pt idx="2043">
                  <c:v>41.87</c:v>
                </c:pt>
                <c:pt idx="2044">
                  <c:v>41.878</c:v>
                </c:pt>
                <c:pt idx="2045">
                  <c:v>41.892000000000003</c:v>
                </c:pt>
                <c:pt idx="2046">
                  <c:v>41.9</c:v>
                </c:pt>
                <c:pt idx="2047">
                  <c:v>41.91</c:v>
                </c:pt>
                <c:pt idx="2048">
                  <c:v>41.917999999999999</c:v>
                </c:pt>
                <c:pt idx="2049">
                  <c:v>41.917999999999999</c:v>
                </c:pt>
                <c:pt idx="2050">
                  <c:v>41.924999999999997</c:v>
                </c:pt>
                <c:pt idx="2051">
                  <c:v>41.929000000000002</c:v>
                </c:pt>
                <c:pt idx="2052">
                  <c:v>41.954000000000001</c:v>
                </c:pt>
                <c:pt idx="2053">
                  <c:v>41.954000000000001</c:v>
                </c:pt>
                <c:pt idx="2054">
                  <c:v>41.972000000000001</c:v>
                </c:pt>
                <c:pt idx="2055">
                  <c:v>41.987000000000002</c:v>
                </c:pt>
                <c:pt idx="2056">
                  <c:v>41.994</c:v>
                </c:pt>
                <c:pt idx="2057">
                  <c:v>42.023000000000003</c:v>
                </c:pt>
                <c:pt idx="2058">
                  <c:v>42.055999999999997</c:v>
                </c:pt>
                <c:pt idx="2059">
                  <c:v>42.06</c:v>
                </c:pt>
                <c:pt idx="2060">
                  <c:v>42.081000000000003</c:v>
                </c:pt>
                <c:pt idx="2061">
                  <c:v>42.091999999999999</c:v>
                </c:pt>
                <c:pt idx="2062">
                  <c:v>42.106999999999999</c:v>
                </c:pt>
                <c:pt idx="2063">
                  <c:v>42.118000000000002</c:v>
                </c:pt>
                <c:pt idx="2064">
                  <c:v>42.125</c:v>
                </c:pt>
                <c:pt idx="2065">
                  <c:v>42.125</c:v>
                </c:pt>
                <c:pt idx="2066">
                  <c:v>42.131999999999998</c:v>
                </c:pt>
                <c:pt idx="2067">
                  <c:v>42.143000000000001</c:v>
                </c:pt>
                <c:pt idx="2068">
                  <c:v>42.161999999999999</c:v>
                </c:pt>
                <c:pt idx="2069">
                  <c:v>42.168999999999997</c:v>
                </c:pt>
                <c:pt idx="2070">
                  <c:v>42.191000000000003</c:v>
                </c:pt>
                <c:pt idx="2071">
                  <c:v>42.201999999999998</c:v>
                </c:pt>
                <c:pt idx="2072">
                  <c:v>42.222999999999999</c:v>
                </c:pt>
                <c:pt idx="2073">
                  <c:v>42.234000000000002</c:v>
                </c:pt>
                <c:pt idx="2074">
                  <c:v>42.256</c:v>
                </c:pt>
                <c:pt idx="2075">
                  <c:v>42.274000000000001</c:v>
                </c:pt>
                <c:pt idx="2076">
                  <c:v>42.292000000000002</c:v>
                </c:pt>
                <c:pt idx="2077">
                  <c:v>42.307000000000002</c:v>
                </c:pt>
                <c:pt idx="2078">
                  <c:v>42.320999999999998</c:v>
                </c:pt>
                <c:pt idx="2079">
                  <c:v>42.329000000000001</c:v>
                </c:pt>
                <c:pt idx="2080">
                  <c:v>42.34</c:v>
                </c:pt>
                <c:pt idx="2081">
                  <c:v>42.343000000000004</c:v>
                </c:pt>
                <c:pt idx="2082">
                  <c:v>42.360999999999997</c:v>
                </c:pt>
                <c:pt idx="2083">
                  <c:v>42.360999999999997</c:v>
                </c:pt>
                <c:pt idx="2084">
                  <c:v>42.372</c:v>
                </c:pt>
                <c:pt idx="2085">
                  <c:v>42.375999999999998</c:v>
                </c:pt>
                <c:pt idx="2086">
                  <c:v>42.383000000000003</c:v>
                </c:pt>
                <c:pt idx="2087">
                  <c:v>42.398000000000003</c:v>
                </c:pt>
                <c:pt idx="2088">
                  <c:v>42.43</c:v>
                </c:pt>
                <c:pt idx="2089">
                  <c:v>42.433999999999997</c:v>
                </c:pt>
                <c:pt idx="2090">
                  <c:v>42.463000000000001</c:v>
                </c:pt>
                <c:pt idx="2091">
                  <c:v>42.488999999999997</c:v>
                </c:pt>
                <c:pt idx="2092">
                  <c:v>42.499000000000002</c:v>
                </c:pt>
                <c:pt idx="2093">
                  <c:v>42.506999999999998</c:v>
                </c:pt>
                <c:pt idx="2094">
                  <c:v>42.521000000000001</c:v>
                </c:pt>
                <c:pt idx="2095">
                  <c:v>42.518000000000001</c:v>
                </c:pt>
                <c:pt idx="2096">
                  <c:v>42.539000000000001</c:v>
                </c:pt>
                <c:pt idx="2097">
                  <c:v>42.55</c:v>
                </c:pt>
                <c:pt idx="2098">
                  <c:v>42.564999999999998</c:v>
                </c:pt>
                <c:pt idx="2099">
                  <c:v>42.576000000000001</c:v>
                </c:pt>
                <c:pt idx="2100">
                  <c:v>42.594000000000001</c:v>
                </c:pt>
                <c:pt idx="2101">
                  <c:v>42.607999999999997</c:v>
                </c:pt>
                <c:pt idx="2102">
                  <c:v>42.634</c:v>
                </c:pt>
                <c:pt idx="2103">
                  <c:v>42.652000000000001</c:v>
                </c:pt>
                <c:pt idx="2104">
                  <c:v>42.652000000000001</c:v>
                </c:pt>
                <c:pt idx="2105">
                  <c:v>42.662999999999997</c:v>
                </c:pt>
                <c:pt idx="2106">
                  <c:v>42.67</c:v>
                </c:pt>
                <c:pt idx="2107">
                  <c:v>42.680999999999997</c:v>
                </c:pt>
                <c:pt idx="2108">
                  <c:v>42.698999999999998</c:v>
                </c:pt>
                <c:pt idx="2109">
                  <c:v>42.703000000000003</c:v>
                </c:pt>
                <c:pt idx="2110">
                  <c:v>42.718000000000004</c:v>
                </c:pt>
                <c:pt idx="2111">
                  <c:v>42.718000000000004</c:v>
                </c:pt>
                <c:pt idx="2112">
                  <c:v>42.743000000000002</c:v>
                </c:pt>
                <c:pt idx="2113">
                  <c:v>42.75</c:v>
                </c:pt>
                <c:pt idx="2114">
                  <c:v>42.758000000000003</c:v>
                </c:pt>
                <c:pt idx="2115">
                  <c:v>42.779000000000003</c:v>
                </c:pt>
                <c:pt idx="2116">
                  <c:v>42.779000000000003</c:v>
                </c:pt>
                <c:pt idx="2117">
                  <c:v>42.79</c:v>
                </c:pt>
                <c:pt idx="2118">
                  <c:v>42.805</c:v>
                </c:pt>
                <c:pt idx="2119">
                  <c:v>42.819000000000003</c:v>
                </c:pt>
                <c:pt idx="2120">
                  <c:v>42.823</c:v>
                </c:pt>
                <c:pt idx="2121">
                  <c:v>42.823</c:v>
                </c:pt>
                <c:pt idx="2122">
                  <c:v>42.823</c:v>
                </c:pt>
                <c:pt idx="2123">
                  <c:v>42.838000000000001</c:v>
                </c:pt>
                <c:pt idx="2124">
                  <c:v>42.87</c:v>
                </c:pt>
                <c:pt idx="2125">
                  <c:v>42.884999999999998</c:v>
                </c:pt>
                <c:pt idx="2126">
                  <c:v>42.902999999999999</c:v>
                </c:pt>
                <c:pt idx="2127">
                  <c:v>42.932000000000002</c:v>
                </c:pt>
                <c:pt idx="2128">
                  <c:v>42.95</c:v>
                </c:pt>
                <c:pt idx="2129">
                  <c:v>42.963999999999999</c:v>
                </c:pt>
                <c:pt idx="2130">
                  <c:v>43.003999999999998</c:v>
                </c:pt>
                <c:pt idx="2131">
                  <c:v>43.008000000000003</c:v>
                </c:pt>
                <c:pt idx="2132">
                  <c:v>43.043999999999997</c:v>
                </c:pt>
                <c:pt idx="2133">
                  <c:v>43.081000000000003</c:v>
                </c:pt>
                <c:pt idx="2134">
                  <c:v>43.094999999999999</c:v>
                </c:pt>
                <c:pt idx="2135">
                  <c:v>43.113</c:v>
                </c:pt>
                <c:pt idx="2136">
                  <c:v>43.134999999999998</c:v>
                </c:pt>
                <c:pt idx="2137">
                  <c:v>43.131999999999998</c:v>
                </c:pt>
                <c:pt idx="2138">
                  <c:v>43.139000000000003</c:v>
                </c:pt>
                <c:pt idx="2139">
                  <c:v>43.146000000000001</c:v>
                </c:pt>
                <c:pt idx="2140">
                  <c:v>43.152999999999999</c:v>
                </c:pt>
                <c:pt idx="2141">
                  <c:v>43.146000000000001</c:v>
                </c:pt>
                <c:pt idx="2142">
                  <c:v>43.146000000000001</c:v>
                </c:pt>
                <c:pt idx="2143">
                  <c:v>43.156999999999996</c:v>
                </c:pt>
                <c:pt idx="2144">
                  <c:v>43.161000000000001</c:v>
                </c:pt>
                <c:pt idx="2145">
                  <c:v>43.174999999999997</c:v>
                </c:pt>
                <c:pt idx="2146">
                  <c:v>43.19</c:v>
                </c:pt>
                <c:pt idx="2147">
                  <c:v>43.194000000000003</c:v>
                </c:pt>
                <c:pt idx="2148">
                  <c:v>43.215000000000003</c:v>
                </c:pt>
                <c:pt idx="2149">
                  <c:v>43.244</c:v>
                </c:pt>
                <c:pt idx="2150">
                  <c:v>43.247999999999998</c:v>
                </c:pt>
                <c:pt idx="2151">
                  <c:v>43.277000000000001</c:v>
                </c:pt>
                <c:pt idx="2152">
                  <c:v>43.287999999999997</c:v>
                </c:pt>
                <c:pt idx="2153">
                  <c:v>43.317</c:v>
                </c:pt>
                <c:pt idx="2154">
                  <c:v>43.335000000000001</c:v>
                </c:pt>
                <c:pt idx="2155">
                  <c:v>43.341999999999999</c:v>
                </c:pt>
                <c:pt idx="2156">
                  <c:v>43.356999999999999</c:v>
                </c:pt>
                <c:pt idx="2157">
                  <c:v>43.356999999999999</c:v>
                </c:pt>
                <c:pt idx="2158">
                  <c:v>43.363999999999997</c:v>
                </c:pt>
                <c:pt idx="2159">
                  <c:v>43.360999999999997</c:v>
                </c:pt>
                <c:pt idx="2160">
                  <c:v>43.368000000000002</c:v>
                </c:pt>
                <c:pt idx="2161">
                  <c:v>43.372</c:v>
                </c:pt>
                <c:pt idx="2162">
                  <c:v>43.375</c:v>
                </c:pt>
                <c:pt idx="2163">
                  <c:v>43.436999999999998</c:v>
                </c:pt>
                <c:pt idx="2164">
                  <c:v>43.372</c:v>
                </c:pt>
                <c:pt idx="2165">
                  <c:v>43.386000000000003</c:v>
                </c:pt>
                <c:pt idx="2166">
                  <c:v>43.404000000000003</c:v>
                </c:pt>
                <c:pt idx="2167">
                  <c:v>43.411999999999999</c:v>
                </c:pt>
                <c:pt idx="2168">
                  <c:v>43.423000000000002</c:v>
                </c:pt>
                <c:pt idx="2169">
                  <c:v>43.448</c:v>
                </c:pt>
                <c:pt idx="2170">
                  <c:v>43.451999999999998</c:v>
                </c:pt>
                <c:pt idx="2171">
                  <c:v>43.47</c:v>
                </c:pt>
                <c:pt idx="2172">
                  <c:v>43.484000000000002</c:v>
                </c:pt>
                <c:pt idx="2173">
                  <c:v>43.491999999999997</c:v>
                </c:pt>
                <c:pt idx="2174">
                  <c:v>43.494999999999997</c:v>
                </c:pt>
                <c:pt idx="2175">
                  <c:v>43.51</c:v>
                </c:pt>
                <c:pt idx="2176">
                  <c:v>43.506</c:v>
                </c:pt>
                <c:pt idx="2177">
                  <c:v>43.51</c:v>
                </c:pt>
                <c:pt idx="2178">
                  <c:v>43.521000000000001</c:v>
                </c:pt>
                <c:pt idx="2179">
                  <c:v>43.517000000000003</c:v>
                </c:pt>
                <c:pt idx="2180">
                  <c:v>43.527999999999999</c:v>
                </c:pt>
                <c:pt idx="2181">
                  <c:v>43.521000000000001</c:v>
                </c:pt>
                <c:pt idx="2182">
                  <c:v>43.521000000000001</c:v>
                </c:pt>
                <c:pt idx="2183">
                  <c:v>43.539000000000001</c:v>
                </c:pt>
                <c:pt idx="2184">
                  <c:v>43.552999999999997</c:v>
                </c:pt>
                <c:pt idx="2185">
                  <c:v>43.579000000000001</c:v>
                </c:pt>
                <c:pt idx="2186">
                  <c:v>43.607999999999997</c:v>
                </c:pt>
                <c:pt idx="2187">
                  <c:v>43.610999999999997</c:v>
                </c:pt>
                <c:pt idx="2188">
                  <c:v>43.615000000000002</c:v>
                </c:pt>
                <c:pt idx="2189">
                  <c:v>43.628999999999998</c:v>
                </c:pt>
                <c:pt idx="2190">
                  <c:v>43.633000000000003</c:v>
                </c:pt>
                <c:pt idx="2191">
                  <c:v>43.633000000000003</c:v>
                </c:pt>
                <c:pt idx="2192">
                  <c:v>43.637</c:v>
                </c:pt>
                <c:pt idx="2193">
                  <c:v>43.633000000000003</c:v>
                </c:pt>
                <c:pt idx="2194">
                  <c:v>43.64</c:v>
                </c:pt>
                <c:pt idx="2195">
                  <c:v>43.655000000000001</c:v>
                </c:pt>
                <c:pt idx="2196">
                  <c:v>43.655000000000001</c:v>
                </c:pt>
                <c:pt idx="2197">
                  <c:v>43.655000000000001</c:v>
                </c:pt>
                <c:pt idx="2198">
                  <c:v>43.673000000000002</c:v>
                </c:pt>
                <c:pt idx="2199">
                  <c:v>43.683999999999997</c:v>
                </c:pt>
                <c:pt idx="2200">
                  <c:v>43.701999999999998</c:v>
                </c:pt>
                <c:pt idx="2201">
                  <c:v>43.723999999999997</c:v>
                </c:pt>
                <c:pt idx="2202">
                  <c:v>43.738</c:v>
                </c:pt>
                <c:pt idx="2203">
                  <c:v>43.741999999999997</c:v>
                </c:pt>
                <c:pt idx="2204">
                  <c:v>43.76</c:v>
                </c:pt>
                <c:pt idx="2205">
                  <c:v>43.756999999999998</c:v>
                </c:pt>
                <c:pt idx="2206">
                  <c:v>43.764000000000003</c:v>
                </c:pt>
                <c:pt idx="2207">
                  <c:v>43.764000000000003</c:v>
                </c:pt>
                <c:pt idx="2208">
                  <c:v>43.771000000000001</c:v>
                </c:pt>
                <c:pt idx="2209">
                  <c:v>43.779000000000003</c:v>
                </c:pt>
                <c:pt idx="2210">
                  <c:v>43.779000000000003</c:v>
                </c:pt>
                <c:pt idx="2211">
                  <c:v>43.779000000000003</c:v>
                </c:pt>
                <c:pt idx="2212">
                  <c:v>43.792999999999999</c:v>
                </c:pt>
                <c:pt idx="2213">
                  <c:v>43.811</c:v>
                </c:pt>
                <c:pt idx="2214">
                  <c:v>43.84</c:v>
                </c:pt>
                <c:pt idx="2215">
                  <c:v>43.847999999999999</c:v>
                </c:pt>
                <c:pt idx="2216">
                  <c:v>43.872999999999998</c:v>
                </c:pt>
                <c:pt idx="2217">
                  <c:v>43.902000000000001</c:v>
                </c:pt>
                <c:pt idx="2218">
                  <c:v>43.912999999999997</c:v>
                </c:pt>
                <c:pt idx="2219">
                  <c:v>43.935000000000002</c:v>
                </c:pt>
                <c:pt idx="2220">
                  <c:v>43.938000000000002</c:v>
                </c:pt>
                <c:pt idx="2221">
                  <c:v>43.957000000000001</c:v>
                </c:pt>
                <c:pt idx="2222">
                  <c:v>43.953000000000003</c:v>
                </c:pt>
                <c:pt idx="2223">
                  <c:v>44.011000000000003</c:v>
                </c:pt>
                <c:pt idx="2224">
                  <c:v>43.968000000000004</c:v>
                </c:pt>
                <c:pt idx="2225">
                  <c:v>43.970999999999997</c:v>
                </c:pt>
                <c:pt idx="2226">
                  <c:v>43.978999999999999</c:v>
                </c:pt>
                <c:pt idx="2227">
                  <c:v>43.985999999999997</c:v>
                </c:pt>
                <c:pt idx="2228">
                  <c:v>43.997</c:v>
                </c:pt>
                <c:pt idx="2229">
                  <c:v>44.018000000000001</c:v>
                </c:pt>
                <c:pt idx="2230">
                  <c:v>44.029000000000003</c:v>
                </c:pt>
                <c:pt idx="2231">
                  <c:v>44.061999999999998</c:v>
                </c:pt>
                <c:pt idx="2232">
                  <c:v>44.091000000000001</c:v>
                </c:pt>
                <c:pt idx="2233">
                  <c:v>44.106000000000002</c:v>
                </c:pt>
                <c:pt idx="2234">
                  <c:v>44.134999999999998</c:v>
                </c:pt>
                <c:pt idx="2235">
                  <c:v>44.164000000000001</c:v>
                </c:pt>
                <c:pt idx="2236">
                  <c:v>44.177999999999997</c:v>
                </c:pt>
                <c:pt idx="2237">
                  <c:v>44.210999999999999</c:v>
                </c:pt>
                <c:pt idx="2238">
                  <c:v>44.235999999999997</c:v>
                </c:pt>
                <c:pt idx="2239">
                  <c:v>44.250999999999998</c:v>
                </c:pt>
                <c:pt idx="2240">
                  <c:v>44.271999999999998</c:v>
                </c:pt>
                <c:pt idx="2241">
                  <c:v>44.271999999999998</c:v>
                </c:pt>
                <c:pt idx="2242">
                  <c:v>44.273000000000003</c:v>
                </c:pt>
                <c:pt idx="2243">
                  <c:v>44.293999999999997</c:v>
                </c:pt>
                <c:pt idx="2244">
                  <c:v>44.305</c:v>
                </c:pt>
                <c:pt idx="2245">
                  <c:v>44.293999999999997</c:v>
                </c:pt>
                <c:pt idx="2246">
                  <c:v>44.311999999999998</c:v>
                </c:pt>
                <c:pt idx="2247">
                  <c:v>44.334000000000003</c:v>
                </c:pt>
                <c:pt idx="2248">
                  <c:v>44.341000000000001</c:v>
                </c:pt>
                <c:pt idx="2249">
                  <c:v>44.363</c:v>
                </c:pt>
                <c:pt idx="2250">
                  <c:v>44.366999999999997</c:v>
                </c:pt>
                <c:pt idx="2251">
                  <c:v>44.374000000000002</c:v>
                </c:pt>
                <c:pt idx="2252">
                  <c:v>44.378</c:v>
                </c:pt>
                <c:pt idx="2253">
                  <c:v>44.384999999999998</c:v>
                </c:pt>
                <c:pt idx="2254">
                  <c:v>44.389000000000003</c:v>
                </c:pt>
                <c:pt idx="2255">
                  <c:v>44.393000000000001</c:v>
                </c:pt>
                <c:pt idx="2256">
                  <c:v>44.396000000000001</c:v>
                </c:pt>
                <c:pt idx="2257">
                  <c:v>44.402999999999999</c:v>
                </c:pt>
                <c:pt idx="2258">
                  <c:v>44.411000000000001</c:v>
                </c:pt>
                <c:pt idx="2259">
                  <c:v>44.44</c:v>
                </c:pt>
                <c:pt idx="2260">
                  <c:v>44.454000000000001</c:v>
                </c:pt>
                <c:pt idx="2261">
                  <c:v>44.482999999999997</c:v>
                </c:pt>
                <c:pt idx="2262">
                  <c:v>44.512</c:v>
                </c:pt>
                <c:pt idx="2263">
                  <c:v>44.523000000000003</c:v>
                </c:pt>
                <c:pt idx="2264">
                  <c:v>44.548999999999999</c:v>
                </c:pt>
                <c:pt idx="2265">
                  <c:v>44.552</c:v>
                </c:pt>
                <c:pt idx="2266">
                  <c:v>44.555999999999997</c:v>
                </c:pt>
                <c:pt idx="2267">
                  <c:v>44.563000000000002</c:v>
                </c:pt>
                <c:pt idx="2268">
                  <c:v>44.57</c:v>
                </c:pt>
                <c:pt idx="2269">
                  <c:v>44.573999999999998</c:v>
                </c:pt>
                <c:pt idx="2270">
                  <c:v>44.603000000000002</c:v>
                </c:pt>
                <c:pt idx="2271">
                  <c:v>44.606999999999999</c:v>
                </c:pt>
                <c:pt idx="2272">
                  <c:v>44.631999999999998</c:v>
                </c:pt>
                <c:pt idx="2273">
                  <c:v>44.654000000000003</c:v>
                </c:pt>
                <c:pt idx="2274">
                  <c:v>44.686999999999998</c:v>
                </c:pt>
                <c:pt idx="2275">
                  <c:v>44.701000000000001</c:v>
                </c:pt>
                <c:pt idx="2276">
                  <c:v>44.726999999999997</c:v>
                </c:pt>
                <c:pt idx="2277">
                  <c:v>44.744999999999997</c:v>
                </c:pt>
                <c:pt idx="2278">
                  <c:v>44.756</c:v>
                </c:pt>
                <c:pt idx="2279">
                  <c:v>44.77</c:v>
                </c:pt>
                <c:pt idx="2280">
                  <c:v>44.798999999999999</c:v>
                </c:pt>
                <c:pt idx="2281">
                  <c:v>44.817</c:v>
                </c:pt>
                <c:pt idx="2282">
                  <c:v>44.828000000000003</c:v>
                </c:pt>
                <c:pt idx="2283">
                  <c:v>44.883000000000003</c:v>
                </c:pt>
                <c:pt idx="2284">
                  <c:v>44.85</c:v>
                </c:pt>
                <c:pt idx="2285">
                  <c:v>44.85</c:v>
                </c:pt>
                <c:pt idx="2286">
                  <c:v>44.853999999999999</c:v>
                </c:pt>
                <c:pt idx="2287">
                  <c:v>44.856999999999999</c:v>
                </c:pt>
                <c:pt idx="2288">
                  <c:v>44.856999999999999</c:v>
                </c:pt>
                <c:pt idx="2289">
                  <c:v>44.865000000000002</c:v>
                </c:pt>
                <c:pt idx="2290">
                  <c:v>44.860999999999997</c:v>
                </c:pt>
                <c:pt idx="2291">
                  <c:v>44.860999999999997</c:v>
                </c:pt>
                <c:pt idx="2292">
                  <c:v>44.872</c:v>
                </c:pt>
                <c:pt idx="2293">
                  <c:v>44.875999999999998</c:v>
                </c:pt>
                <c:pt idx="2294">
                  <c:v>44.878999999999998</c:v>
                </c:pt>
                <c:pt idx="2295">
                  <c:v>44.878999999999998</c:v>
                </c:pt>
                <c:pt idx="2296">
                  <c:v>44.887</c:v>
                </c:pt>
                <c:pt idx="2297">
                  <c:v>44.887</c:v>
                </c:pt>
                <c:pt idx="2298">
                  <c:v>44.89</c:v>
                </c:pt>
                <c:pt idx="2299">
                  <c:v>44.883000000000003</c:v>
                </c:pt>
                <c:pt idx="2300">
                  <c:v>44.875999999999998</c:v>
                </c:pt>
                <c:pt idx="2301">
                  <c:v>44.883000000000003</c:v>
                </c:pt>
                <c:pt idx="2302">
                  <c:v>44.883000000000003</c:v>
                </c:pt>
                <c:pt idx="2303">
                  <c:v>44.893999999999998</c:v>
                </c:pt>
                <c:pt idx="2304">
                  <c:v>44.883000000000003</c:v>
                </c:pt>
                <c:pt idx="2305">
                  <c:v>44.887</c:v>
                </c:pt>
                <c:pt idx="2306">
                  <c:v>44.893999999999998</c:v>
                </c:pt>
                <c:pt idx="2307">
                  <c:v>44.908999999999999</c:v>
                </c:pt>
                <c:pt idx="2308">
                  <c:v>44.911999999999999</c:v>
                </c:pt>
                <c:pt idx="2309">
                  <c:v>44.915999999999997</c:v>
                </c:pt>
                <c:pt idx="2310">
                  <c:v>44.908999999999999</c:v>
                </c:pt>
                <c:pt idx="2311">
                  <c:v>44.912999999999997</c:v>
                </c:pt>
                <c:pt idx="2312">
                  <c:v>44.912999999999997</c:v>
                </c:pt>
                <c:pt idx="2313">
                  <c:v>44.927</c:v>
                </c:pt>
                <c:pt idx="2314">
                  <c:v>44.923999999999999</c:v>
                </c:pt>
                <c:pt idx="2315">
                  <c:v>44.96</c:v>
                </c:pt>
                <c:pt idx="2316">
                  <c:v>44.963000000000001</c:v>
                </c:pt>
                <c:pt idx="2317">
                  <c:v>44.970999999999997</c:v>
                </c:pt>
                <c:pt idx="2318">
                  <c:v>44.975000000000001</c:v>
                </c:pt>
                <c:pt idx="2319">
                  <c:v>44.981999999999999</c:v>
                </c:pt>
                <c:pt idx="2320">
                  <c:v>44.988999999999997</c:v>
                </c:pt>
                <c:pt idx="2321">
                  <c:v>44.993000000000002</c:v>
                </c:pt>
                <c:pt idx="2322">
                  <c:v>45</c:v>
                </c:pt>
                <c:pt idx="2323">
                  <c:v>44.993000000000002</c:v>
                </c:pt>
                <c:pt idx="2324">
                  <c:v>45.015000000000001</c:v>
                </c:pt>
                <c:pt idx="2325">
                  <c:v>45.024999999999999</c:v>
                </c:pt>
                <c:pt idx="2326">
                  <c:v>45.033000000000001</c:v>
                </c:pt>
                <c:pt idx="2327">
                  <c:v>45.055</c:v>
                </c:pt>
                <c:pt idx="2328">
                  <c:v>45.084000000000003</c:v>
                </c:pt>
                <c:pt idx="2329">
                  <c:v>45.087000000000003</c:v>
                </c:pt>
                <c:pt idx="2330">
                  <c:v>45.122999999999998</c:v>
                </c:pt>
                <c:pt idx="2331">
                  <c:v>45.149000000000001</c:v>
                </c:pt>
                <c:pt idx="2332">
                  <c:v>45.155999999999999</c:v>
                </c:pt>
                <c:pt idx="2333">
                  <c:v>45.177999999999997</c:v>
                </c:pt>
                <c:pt idx="2334">
                  <c:v>45.203000000000003</c:v>
                </c:pt>
                <c:pt idx="2335">
                  <c:v>45.210999999999999</c:v>
                </c:pt>
                <c:pt idx="2336">
                  <c:v>45.228999999999999</c:v>
                </c:pt>
                <c:pt idx="2337">
                  <c:v>45.243000000000002</c:v>
                </c:pt>
                <c:pt idx="2338">
                  <c:v>45.247</c:v>
                </c:pt>
                <c:pt idx="2339">
                  <c:v>45.258000000000003</c:v>
                </c:pt>
                <c:pt idx="2340">
                  <c:v>45.273000000000003</c:v>
                </c:pt>
                <c:pt idx="2341">
                  <c:v>45.273000000000003</c:v>
                </c:pt>
                <c:pt idx="2342">
                  <c:v>45.286999999999999</c:v>
                </c:pt>
                <c:pt idx="2343">
                  <c:v>45.276000000000003</c:v>
                </c:pt>
                <c:pt idx="2344">
                  <c:v>45.286999999999999</c:v>
                </c:pt>
                <c:pt idx="2345">
                  <c:v>45.290999999999997</c:v>
                </c:pt>
                <c:pt idx="2346">
                  <c:v>45.286999999999999</c:v>
                </c:pt>
                <c:pt idx="2347">
                  <c:v>45.302</c:v>
                </c:pt>
                <c:pt idx="2348">
                  <c:v>45.298000000000002</c:v>
                </c:pt>
                <c:pt idx="2349">
                  <c:v>45.313000000000002</c:v>
                </c:pt>
                <c:pt idx="2350">
                  <c:v>45.313000000000002</c:v>
                </c:pt>
                <c:pt idx="2351">
                  <c:v>45.313000000000002</c:v>
                </c:pt>
                <c:pt idx="2352">
                  <c:v>45.338000000000001</c:v>
                </c:pt>
                <c:pt idx="2353">
                  <c:v>45.341999999999999</c:v>
                </c:pt>
                <c:pt idx="2354">
                  <c:v>45.356000000000002</c:v>
                </c:pt>
                <c:pt idx="2355">
                  <c:v>45.381999999999998</c:v>
                </c:pt>
                <c:pt idx="2356">
                  <c:v>45.384999999999998</c:v>
                </c:pt>
                <c:pt idx="2357">
                  <c:v>45.396000000000001</c:v>
                </c:pt>
                <c:pt idx="2358">
                  <c:v>45.429000000000002</c:v>
                </c:pt>
                <c:pt idx="2359">
                  <c:v>45.429000000000002</c:v>
                </c:pt>
                <c:pt idx="2360">
                  <c:v>45.436</c:v>
                </c:pt>
                <c:pt idx="2361">
                  <c:v>45.447000000000003</c:v>
                </c:pt>
                <c:pt idx="2362">
                  <c:v>45.447000000000003</c:v>
                </c:pt>
                <c:pt idx="2363">
                  <c:v>45.451000000000001</c:v>
                </c:pt>
                <c:pt idx="2364">
                  <c:v>45.447000000000003</c:v>
                </c:pt>
                <c:pt idx="2365">
                  <c:v>45.454000000000001</c:v>
                </c:pt>
                <c:pt idx="2366">
                  <c:v>45.447000000000003</c:v>
                </c:pt>
                <c:pt idx="2367">
                  <c:v>45.447000000000003</c:v>
                </c:pt>
                <c:pt idx="2368">
                  <c:v>45.451000000000001</c:v>
                </c:pt>
                <c:pt idx="2369">
                  <c:v>45.444000000000003</c:v>
                </c:pt>
                <c:pt idx="2370">
                  <c:v>45.429000000000002</c:v>
                </c:pt>
                <c:pt idx="2371">
                  <c:v>45.429000000000002</c:v>
                </c:pt>
                <c:pt idx="2372">
                  <c:v>45.436</c:v>
                </c:pt>
                <c:pt idx="2373">
                  <c:v>45.436</c:v>
                </c:pt>
                <c:pt idx="2374">
                  <c:v>45.436</c:v>
                </c:pt>
                <c:pt idx="2375">
                  <c:v>45.433</c:v>
                </c:pt>
                <c:pt idx="2376">
                  <c:v>45.421999999999997</c:v>
                </c:pt>
                <c:pt idx="2377">
                  <c:v>45.426000000000002</c:v>
                </c:pt>
                <c:pt idx="2378">
                  <c:v>45.426000000000002</c:v>
                </c:pt>
                <c:pt idx="2379">
                  <c:v>45.426000000000002</c:v>
                </c:pt>
                <c:pt idx="2380">
                  <c:v>45.433</c:v>
                </c:pt>
                <c:pt idx="2381">
                  <c:v>45.444000000000003</c:v>
                </c:pt>
                <c:pt idx="2382">
                  <c:v>45.451000000000001</c:v>
                </c:pt>
                <c:pt idx="2383">
                  <c:v>45.451000000000001</c:v>
                </c:pt>
                <c:pt idx="2384">
                  <c:v>45.466000000000001</c:v>
                </c:pt>
                <c:pt idx="2385">
                  <c:v>45.472999999999999</c:v>
                </c:pt>
                <c:pt idx="2386">
                  <c:v>45.462000000000003</c:v>
                </c:pt>
                <c:pt idx="2387">
                  <c:v>45.466000000000001</c:v>
                </c:pt>
                <c:pt idx="2388">
                  <c:v>45.476999999999997</c:v>
                </c:pt>
                <c:pt idx="2389">
                  <c:v>45.476999999999997</c:v>
                </c:pt>
                <c:pt idx="2390">
                  <c:v>45.476999999999997</c:v>
                </c:pt>
                <c:pt idx="2391">
                  <c:v>45.476999999999997</c:v>
                </c:pt>
                <c:pt idx="2392">
                  <c:v>45.484000000000002</c:v>
                </c:pt>
                <c:pt idx="2393">
                  <c:v>45.509</c:v>
                </c:pt>
                <c:pt idx="2394">
                  <c:v>45.530999999999999</c:v>
                </c:pt>
                <c:pt idx="2395">
                  <c:v>45.537999999999997</c:v>
                </c:pt>
                <c:pt idx="2396">
                  <c:v>45.555999999999997</c:v>
                </c:pt>
                <c:pt idx="2397">
                  <c:v>45.582000000000001</c:v>
                </c:pt>
                <c:pt idx="2398">
                  <c:v>45.6</c:v>
                </c:pt>
                <c:pt idx="2399">
                  <c:v>45.628999999999998</c:v>
                </c:pt>
                <c:pt idx="2400">
                  <c:v>45.651000000000003</c:v>
                </c:pt>
                <c:pt idx="2401">
                  <c:v>45.671999999999997</c:v>
                </c:pt>
                <c:pt idx="2402">
                  <c:v>45.698</c:v>
                </c:pt>
                <c:pt idx="2403">
                  <c:v>45.72</c:v>
                </c:pt>
                <c:pt idx="2404">
                  <c:v>45.738</c:v>
                </c:pt>
                <c:pt idx="2405">
                  <c:v>45.744999999999997</c:v>
                </c:pt>
                <c:pt idx="2406">
                  <c:v>45.762999999999998</c:v>
                </c:pt>
                <c:pt idx="2407">
                  <c:v>45.762999999999998</c:v>
                </c:pt>
                <c:pt idx="2408">
                  <c:v>45.756</c:v>
                </c:pt>
                <c:pt idx="2409">
                  <c:v>45.762999999999998</c:v>
                </c:pt>
                <c:pt idx="2410">
                  <c:v>45.767000000000003</c:v>
                </c:pt>
                <c:pt idx="2411">
                  <c:v>45.774000000000001</c:v>
                </c:pt>
                <c:pt idx="2412">
                  <c:v>45.792000000000002</c:v>
                </c:pt>
                <c:pt idx="2413">
                  <c:v>45.807000000000002</c:v>
                </c:pt>
                <c:pt idx="2414">
                  <c:v>45.843000000000004</c:v>
                </c:pt>
                <c:pt idx="2415">
                  <c:v>45.856999999999999</c:v>
                </c:pt>
                <c:pt idx="2416">
                  <c:v>45.896999999999998</c:v>
                </c:pt>
                <c:pt idx="2417">
                  <c:v>45.918999999999997</c:v>
                </c:pt>
                <c:pt idx="2418">
                  <c:v>45.944000000000003</c:v>
                </c:pt>
                <c:pt idx="2419">
                  <c:v>45.959000000000003</c:v>
                </c:pt>
                <c:pt idx="2420">
                  <c:v>45.999000000000002</c:v>
                </c:pt>
                <c:pt idx="2421">
                  <c:v>46.024000000000001</c:v>
                </c:pt>
                <c:pt idx="2422">
                  <c:v>46.039000000000001</c:v>
                </c:pt>
                <c:pt idx="2423">
                  <c:v>46.06</c:v>
                </c:pt>
                <c:pt idx="2424">
                  <c:v>46.075000000000003</c:v>
                </c:pt>
                <c:pt idx="2425">
                  <c:v>46.082000000000001</c:v>
                </c:pt>
                <c:pt idx="2426">
                  <c:v>46.088999999999999</c:v>
                </c:pt>
                <c:pt idx="2427">
                  <c:v>46.1</c:v>
                </c:pt>
                <c:pt idx="2428">
                  <c:v>46.107999999999997</c:v>
                </c:pt>
                <c:pt idx="2429">
                  <c:v>46.128999999999998</c:v>
                </c:pt>
                <c:pt idx="2430">
                  <c:v>46.125999999999998</c:v>
                </c:pt>
                <c:pt idx="2431">
                  <c:v>46.133000000000003</c:v>
                </c:pt>
                <c:pt idx="2432">
                  <c:v>46.158000000000001</c:v>
                </c:pt>
                <c:pt idx="2433">
                  <c:v>46.195</c:v>
                </c:pt>
                <c:pt idx="2434">
                  <c:v>46.198</c:v>
                </c:pt>
                <c:pt idx="2435">
                  <c:v>46.234000000000002</c:v>
                </c:pt>
                <c:pt idx="2436">
                  <c:v>46.274000000000001</c:v>
                </c:pt>
                <c:pt idx="2437">
                  <c:v>46.281999999999996</c:v>
                </c:pt>
                <c:pt idx="2438">
                  <c:v>46.311</c:v>
                </c:pt>
                <c:pt idx="2439">
                  <c:v>46.35</c:v>
                </c:pt>
                <c:pt idx="2440">
                  <c:v>46.365000000000002</c:v>
                </c:pt>
                <c:pt idx="2441">
                  <c:v>46.411999999999999</c:v>
                </c:pt>
                <c:pt idx="2442">
                  <c:v>46.433999999999997</c:v>
                </c:pt>
                <c:pt idx="2443">
                  <c:v>46.433999999999997</c:v>
                </c:pt>
                <c:pt idx="2444">
                  <c:v>46.445</c:v>
                </c:pt>
                <c:pt idx="2445">
                  <c:v>46.456000000000003</c:v>
                </c:pt>
                <c:pt idx="2446">
                  <c:v>46.466999999999999</c:v>
                </c:pt>
                <c:pt idx="2447">
                  <c:v>46.47</c:v>
                </c:pt>
                <c:pt idx="2448">
                  <c:v>46.459000000000003</c:v>
                </c:pt>
                <c:pt idx="2449">
                  <c:v>46.466999999999999</c:v>
                </c:pt>
                <c:pt idx="2450">
                  <c:v>46.47</c:v>
                </c:pt>
                <c:pt idx="2451">
                  <c:v>46.481000000000002</c:v>
                </c:pt>
                <c:pt idx="2452">
                  <c:v>46.488</c:v>
                </c:pt>
                <c:pt idx="2453">
                  <c:v>46.514000000000003</c:v>
                </c:pt>
                <c:pt idx="2454">
                  <c:v>46.524999999999999</c:v>
                </c:pt>
                <c:pt idx="2455">
                  <c:v>46.539000000000001</c:v>
                </c:pt>
                <c:pt idx="2456">
                  <c:v>46.536000000000001</c:v>
                </c:pt>
                <c:pt idx="2457">
                  <c:v>46.55</c:v>
                </c:pt>
                <c:pt idx="2458">
                  <c:v>46.557000000000002</c:v>
                </c:pt>
                <c:pt idx="2459">
                  <c:v>46.564999999999998</c:v>
                </c:pt>
                <c:pt idx="2460">
                  <c:v>46.561</c:v>
                </c:pt>
                <c:pt idx="2461">
                  <c:v>46.564999999999998</c:v>
                </c:pt>
                <c:pt idx="2462">
                  <c:v>46.567999999999998</c:v>
                </c:pt>
                <c:pt idx="2463">
                  <c:v>46.567999999999998</c:v>
                </c:pt>
                <c:pt idx="2464">
                  <c:v>46.567999999999998</c:v>
                </c:pt>
                <c:pt idx="2465">
                  <c:v>46.561</c:v>
                </c:pt>
                <c:pt idx="2466">
                  <c:v>46.575000000000003</c:v>
                </c:pt>
                <c:pt idx="2467">
                  <c:v>46.582999999999998</c:v>
                </c:pt>
                <c:pt idx="2468">
                  <c:v>46.594000000000001</c:v>
                </c:pt>
                <c:pt idx="2469">
                  <c:v>46.615000000000002</c:v>
                </c:pt>
                <c:pt idx="2470">
                  <c:v>46.634</c:v>
                </c:pt>
                <c:pt idx="2471">
                  <c:v>46.648000000000003</c:v>
                </c:pt>
                <c:pt idx="2472">
                  <c:v>46.665999999999997</c:v>
                </c:pt>
                <c:pt idx="2473">
                  <c:v>46.677</c:v>
                </c:pt>
                <c:pt idx="2474">
                  <c:v>46.683999999999997</c:v>
                </c:pt>
                <c:pt idx="2475">
                  <c:v>46.701999999999998</c:v>
                </c:pt>
                <c:pt idx="2476">
                  <c:v>46.71</c:v>
                </c:pt>
                <c:pt idx="2477">
                  <c:v>46.728000000000002</c:v>
                </c:pt>
                <c:pt idx="2478">
                  <c:v>46.728000000000002</c:v>
                </c:pt>
                <c:pt idx="2479">
                  <c:v>46.720999999999997</c:v>
                </c:pt>
                <c:pt idx="2480">
                  <c:v>46.738999999999997</c:v>
                </c:pt>
                <c:pt idx="2481">
                  <c:v>46.734999999999999</c:v>
                </c:pt>
                <c:pt idx="2482">
                  <c:v>46.746000000000002</c:v>
                </c:pt>
                <c:pt idx="2483">
                  <c:v>46.741999999999997</c:v>
                </c:pt>
                <c:pt idx="2484">
                  <c:v>46.738999999999997</c:v>
                </c:pt>
                <c:pt idx="2485">
                  <c:v>46.723999999999997</c:v>
                </c:pt>
                <c:pt idx="2486">
                  <c:v>46.738999999999997</c:v>
                </c:pt>
                <c:pt idx="2487">
                  <c:v>46.731000000000002</c:v>
                </c:pt>
                <c:pt idx="2488">
                  <c:v>46.731000000000002</c:v>
                </c:pt>
                <c:pt idx="2489">
                  <c:v>46.731000000000002</c:v>
                </c:pt>
                <c:pt idx="2490">
                  <c:v>46.731000000000002</c:v>
                </c:pt>
                <c:pt idx="2491">
                  <c:v>46.728000000000002</c:v>
                </c:pt>
                <c:pt idx="2492">
                  <c:v>46.723999999999997</c:v>
                </c:pt>
                <c:pt idx="2493">
                  <c:v>46.713000000000001</c:v>
                </c:pt>
                <c:pt idx="2494">
                  <c:v>46.71</c:v>
                </c:pt>
                <c:pt idx="2495">
                  <c:v>46.706000000000003</c:v>
                </c:pt>
                <c:pt idx="2496">
                  <c:v>46.698999999999998</c:v>
                </c:pt>
                <c:pt idx="2497">
                  <c:v>46.698999999999998</c:v>
                </c:pt>
                <c:pt idx="2498">
                  <c:v>46.703000000000003</c:v>
                </c:pt>
                <c:pt idx="2499">
                  <c:v>46.713000000000001</c:v>
                </c:pt>
                <c:pt idx="2500">
                  <c:v>46.723999999999997</c:v>
                </c:pt>
                <c:pt idx="2501">
                  <c:v>46.731999999999999</c:v>
                </c:pt>
                <c:pt idx="2502">
                  <c:v>46.75</c:v>
                </c:pt>
                <c:pt idx="2503">
                  <c:v>46.75</c:v>
                </c:pt>
                <c:pt idx="2504">
                  <c:v>46.753</c:v>
                </c:pt>
                <c:pt idx="2505">
                  <c:v>46.753</c:v>
                </c:pt>
                <c:pt idx="2506">
                  <c:v>46.753</c:v>
                </c:pt>
                <c:pt idx="2507">
                  <c:v>46.753</c:v>
                </c:pt>
                <c:pt idx="2508">
                  <c:v>46.756999999999998</c:v>
                </c:pt>
                <c:pt idx="2509">
                  <c:v>46.75</c:v>
                </c:pt>
                <c:pt idx="2510">
                  <c:v>46.741999999999997</c:v>
                </c:pt>
                <c:pt idx="2511">
                  <c:v>46.746000000000002</c:v>
                </c:pt>
                <c:pt idx="2512">
                  <c:v>46.753</c:v>
                </c:pt>
                <c:pt idx="2513">
                  <c:v>46.753</c:v>
                </c:pt>
                <c:pt idx="2514">
                  <c:v>46.761000000000003</c:v>
                </c:pt>
                <c:pt idx="2515">
                  <c:v>46.771000000000001</c:v>
                </c:pt>
                <c:pt idx="2516">
                  <c:v>46.779000000000003</c:v>
                </c:pt>
                <c:pt idx="2517">
                  <c:v>46.796999999999997</c:v>
                </c:pt>
                <c:pt idx="2518">
                  <c:v>46.808</c:v>
                </c:pt>
                <c:pt idx="2519">
                  <c:v>46.826000000000001</c:v>
                </c:pt>
                <c:pt idx="2520">
                  <c:v>46.832999999999998</c:v>
                </c:pt>
                <c:pt idx="2521">
                  <c:v>46.847999999999999</c:v>
                </c:pt>
                <c:pt idx="2522">
                  <c:v>46.847999999999999</c:v>
                </c:pt>
                <c:pt idx="2523">
                  <c:v>46.847999999999999</c:v>
                </c:pt>
                <c:pt idx="2524">
                  <c:v>46.859000000000002</c:v>
                </c:pt>
                <c:pt idx="2525">
                  <c:v>46.862000000000002</c:v>
                </c:pt>
                <c:pt idx="2526">
                  <c:v>46.847999999999999</c:v>
                </c:pt>
                <c:pt idx="2527">
                  <c:v>46.847999999999999</c:v>
                </c:pt>
                <c:pt idx="2528">
                  <c:v>46.854999999999997</c:v>
                </c:pt>
                <c:pt idx="2529">
                  <c:v>46.844000000000001</c:v>
                </c:pt>
                <c:pt idx="2530">
                  <c:v>46.854999999999997</c:v>
                </c:pt>
                <c:pt idx="2531">
                  <c:v>46.854999999999997</c:v>
                </c:pt>
                <c:pt idx="2532">
                  <c:v>46.862000000000002</c:v>
                </c:pt>
                <c:pt idx="2533">
                  <c:v>46.862000000000002</c:v>
                </c:pt>
                <c:pt idx="2534">
                  <c:v>46.866</c:v>
                </c:pt>
                <c:pt idx="2535">
                  <c:v>46.872999999999998</c:v>
                </c:pt>
                <c:pt idx="2536">
                  <c:v>46.881</c:v>
                </c:pt>
                <c:pt idx="2537">
                  <c:v>46.881</c:v>
                </c:pt>
                <c:pt idx="2538">
                  <c:v>46.881</c:v>
                </c:pt>
                <c:pt idx="2539">
                  <c:v>46.884</c:v>
                </c:pt>
                <c:pt idx="2540">
                  <c:v>46.881</c:v>
                </c:pt>
                <c:pt idx="2541">
                  <c:v>46.892000000000003</c:v>
                </c:pt>
                <c:pt idx="2542">
                  <c:v>46.902000000000001</c:v>
                </c:pt>
                <c:pt idx="2543">
                  <c:v>46.912999999999997</c:v>
                </c:pt>
                <c:pt idx="2544">
                  <c:v>46.927999999999997</c:v>
                </c:pt>
                <c:pt idx="2545">
                  <c:v>46.939</c:v>
                </c:pt>
                <c:pt idx="2546">
                  <c:v>46.957000000000001</c:v>
                </c:pt>
                <c:pt idx="2547">
                  <c:v>46.963999999999999</c:v>
                </c:pt>
                <c:pt idx="2548">
                  <c:v>46.968000000000004</c:v>
                </c:pt>
                <c:pt idx="2549">
                  <c:v>46.985999999999997</c:v>
                </c:pt>
                <c:pt idx="2550">
                  <c:v>46.997</c:v>
                </c:pt>
                <c:pt idx="2551">
                  <c:v>46.993000000000002</c:v>
                </c:pt>
                <c:pt idx="2552">
                  <c:v>46.993000000000002</c:v>
                </c:pt>
                <c:pt idx="2553">
                  <c:v>46.997</c:v>
                </c:pt>
                <c:pt idx="2554">
                  <c:v>47.008000000000003</c:v>
                </c:pt>
                <c:pt idx="2555">
                  <c:v>47</c:v>
                </c:pt>
                <c:pt idx="2556">
                  <c:v>47.015000000000001</c:v>
                </c:pt>
                <c:pt idx="2557">
                  <c:v>47.021999999999998</c:v>
                </c:pt>
                <c:pt idx="2558">
                  <c:v>47.048000000000002</c:v>
                </c:pt>
                <c:pt idx="2559">
                  <c:v>47.073</c:v>
                </c:pt>
                <c:pt idx="2560">
                  <c:v>47.087000000000003</c:v>
                </c:pt>
                <c:pt idx="2561">
                  <c:v>47.113</c:v>
                </c:pt>
                <c:pt idx="2562">
                  <c:v>47.131</c:v>
                </c:pt>
                <c:pt idx="2563">
                  <c:v>47.145000000000003</c:v>
                </c:pt>
                <c:pt idx="2564">
                  <c:v>47.149000000000001</c:v>
                </c:pt>
                <c:pt idx="2565">
                  <c:v>47.170999999999999</c:v>
                </c:pt>
                <c:pt idx="2566">
                  <c:v>47.185000000000002</c:v>
                </c:pt>
                <c:pt idx="2567">
                  <c:v>47.177999999999997</c:v>
                </c:pt>
                <c:pt idx="2568">
                  <c:v>47.192</c:v>
                </c:pt>
                <c:pt idx="2569">
                  <c:v>47.192</c:v>
                </c:pt>
                <c:pt idx="2570">
                  <c:v>47.189</c:v>
                </c:pt>
                <c:pt idx="2571">
                  <c:v>47.210999999999999</c:v>
                </c:pt>
                <c:pt idx="2572">
                  <c:v>47.210999999999999</c:v>
                </c:pt>
                <c:pt idx="2573">
                  <c:v>47.231999999999999</c:v>
                </c:pt>
                <c:pt idx="2574">
                  <c:v>47.253999999999998</c:v>
                </c:pt>
                <c:pt idx="2575">
                  <c:v>47.271999999999998</c:v>
                </c:pt>
                <c:pt idx="2576">
                  <c:v>47.298000000000002</c:v>
                </c:pt>
                <c:pt idx="2577">
                  <c:v>47.316000000000003</c:v>
                </c:pt>
                <c:pt idx="2578">
                  <c:v>47.326999999999998</c:v>
                </c:pt>
                <c:pt idx="2579">
                  <c:v>47.344999999999999</c:v>
                </c:pt>
                <c:pt idx="2580">
                  <c:v>47.366999999999997</c:v>
                </c:pt>
                <c:pt idx="2581">
                  <c:v>47.37</c:v>
                </c:pt>
                <c:pt idx="2582">
                  <c:v>47.392000000000003</c:v>
                </c:pt>
                <c:pt idx="2583">
                  <c:v>47.406999999999996</c:v>
                </c:pt>
                <c:pt idx="2584">
                  <c:v>47.414000000000001</c:v>
                </c:pt>
                <c:pt idx="2585">
                  <c:v>47.420999999999999</c:v>
                </c:pt>
                <c:pt idx="2586">
                  <c:v>47.432000000000002</c:v>
                </c:pt>
                <c:pt idx="2587">
                  <c:v>47.442999999999998</c:v>
                </c:pt>
                <c:pt idx="2588">
                  <c:v>47.454000000000001</c:v>
                </c:pt>
                <c:pt idx="2589">
                  <c:v>47.468000000000004</c:v>
                </c:pt>
                <c:pt idx="2590">
                  <c:v>47.478999999999999</c:v>
                </c:pt>
                <c:pt idx="2591">
                  <c:v>47.500999999999998</c:v>
                </c:pt>
                <c:pt idx="2592">
                  <c:v>47.523000000000003</c:v>
                </c:pt>
                <c:pt idx="2593">
                  <c:v>47.526000000000003</c:v>
                </c:pt>
                <c:pt idx="2594">
                  <c:v>47.561999999999998</c:v>
                </c:pt>
                <c:pt idx="2595">
                  <c:v>47.584000000000003</c:v>
                </c:pt>
                <c:pt idx="2596">
                  <c:v>47.594999999999999</c:v>
                </c:pt>
                <c:pt idx="2597">
                  <c:v>47.62</c:v>
                </c:pt>
                <c:pt idx="2598">
                  <c:v>47.631</c:v>
                </c:pt>
                <c:pt idx="2599">
                  <c:v>47.65</c:v>
                </c:pt>
                <c:pt idx="2600">
                  <c:v>47.656999999999996</c:v>
                </c:pt>
                <c:pt idx="2601">
                  <c:v>47.667999999999999</c:v>
                </c:pt>
                <c:pt idx="2602">
                  <c:v>47.679000000000002</c:v>
                </c:pt>
                <c:pt idx="2603">
                  <c:v>47.686</c:v>
                </c:pt>
                <c:pt idx="2604">
                  <c:v>47.7</c:v>
                </c:pt>
                <c:pt idx="2605">
                  <c:v>47.710999999999999</c:v>
                </c:pt>
                <c:pt idx="2606">
                  <c:v>47.722000000000001</c:v>
                </c:pt>
                <c:pt idx="2607">
                  <c:v>47.732999999999997</c:v>
                </c:pt>
                <c:pt idx="2608">
                  <c:v>47.744</c:v>
                </c:pt>
                <c:pt idx="2609">
                  <c:v>47.78</c:v>
                </c:pt>
                <c:pt idx="2610">
                  <c:v>47.802</c:v>
                </c:pt>
                <c:pt idx="2611">
                  <c:v>47.813000000000002</c:v>
                </c:pt>
                <c:pt idx="2612">
                  <c:v>47.845999999999997</c:v>
                </c:pt>
                <c:pt idx="2613">
                  <c:v>47.866999999999997</c:v>
                </c:pt>
                <c:pt idx="2614">
                  <c:v>47.881999999999998</c:v>
                </c:pt>
                <c:pt idx="2615">
                  <c:v>47.884999999999998</c:v>
                </c:pt>
                <c:pt idx="2616">
                  <c:v>47.904000000000003</c:v>
                </c:pt>
                <c:pt idx="2617">
                  <c:v>47.906999999999996</c:v>
                </c:pt>
                <c:pt idx="2618">
                  <c:v>47.917999999999999</c:v>
                </c:pt>
                <c:pt idx="2619">
                  <c:v>47.921999999999997</c:v>
                </c:pt>
                <c:pt idx="2620">
                  <c:v>47.921999999999997</c:v>
                </c:pt>
                <c:pt idx="2621">
                  <c:v>47.936</c:v>
                </c:pt>
                <c:pt idx="2622">
                  <c:v>47.947000000000003</c:v>
                </c:pt>
                <c:pt idx="2623">
                  <c:v>47.951000000000001</c:v>
                </c:pt>
                <c:pt idx="2624">
                  <c:v>47.962000000000003</c:v>
                </c:pt>
                <c:pt idx="2625">
                  <c:v>47.994</c:v>
                </c:pt>
                <c:pt idx="2626">
                  <c:v>48.012</c:v>
                </c:pt>
                <c:pt idx="2627">
                  <c:v>48.03</c:v>
                </c:pt>
                <c:pt idx="2628">
                  <c:v>48.052</c:v>
                </c:pt>
                <c:pt idx="2629">
                  <c:v>48.055999999999997</c:v>
                </c:pt>
                <c:pt idx="2630">
                  <c:v>48.07</c:v>
                </c:pt>
                <c:pt idx="2631">
                  <c:v>48.073999999999998</c:v>
                </c:pt>
                <c:pt idx="2632">
                  <c:v>48.078000000000003</c:v>
                </c:pt>
                <c:pt idx="2633">
                  <c:v>48.098999999999997</c:v>
                </c:pt>
                <c:pt idx="2634">
                  <c:v>48.106999999999999</c:v>
                </c:pt>
                <c:pt idx="2635">
                  <c:v>48.11</c:v>
                </c:pt>
                <c:pt idx="2636">
                  <c:v>48.11</c:v>
                </c:pt>
                <c:pt idx="2637">
                  <c:v>48.125</c:v>
                </c:pt>
                <c:pt idx="2638">
                  <c:v>48.121000000000002</c:v>
                </c:pt>
                <c:pt idx="2639">
                  <c:v>48.143000000000001</c:v>
                </c:pt>
                <c:pt idx="2640">
                  <c:v>48.164999999999999</c:v>
                </c:pt>
                <c:pt idx="2641">
                  <c:v>48.176000000000002</c:v>
                </c:pt>
                <c:pt idx="2642">
                  <c:v>48.201000000000001</c:v>
                </c:pt>
                <c:pt idx="2643">
                  <c:v>48.225999999999999</c:v>
                </c:pt>
                <c:pt idx="2644">
                  <c:v>48.244</c:v>
                </c:pt>
                <c:pt idx="2645">
                  <c:v>48.259</c:v>
                </c:pt>
                <c:pt idx="2646">
                  <c:v>48.292000000000002</c:v>
                </c:pt>
                <c:pt idx="2647">
                  <c:v>48.302</c:v>
                </c:pt>
                <c:pt idx="2648">
                  <c:v>48.320999999999998</c:v>
                </c:pt>
                <c:pt idx="2649">
                  <c:v>48.338999999999999</c:v>
                </c:pt>
                <c:pt idx="2650">
                  <c:v>48.35</c:v>
                </c:pt>
                <c:pt idx="2651">
                  <c:v>48.356999999999999</c:v>
                </c:pt>
                <c:pt idx="2652">
                  <c:v>48.368000000000002</c:v>
                </c:pt>
                <c:pt idx="2653">
                  <c:v>48.368000000000002</c:v>
                </c:pt>
                <c:pt idx="2654">
                  <c:v>48.375</c:v>
                </c:pt>
                <c:pt idx="2655">
                  <c:v>48.381999999999998</c:v>
                </c:pt>
                <c:pt idx="2656">
                  <c:v>48.378999999999998</c:v>
                </c:pt>
                <c:pt idx="2657">
                  <c:v>48.39</c:v>
                </c:pt>
                <c:pt idx="2658">
                  <c:v>48.411000000000001</c:v>
                </c:pt>
                <c:pt idx="2659">
                  <c:v>48.43</c:v>
                </c:pt>
                <c:pt idx="2660">
                  <c:v>48.454999999999998</c:v>
                </c:pt>
                <c:pt idx="2661">
                  <c:v>48.469000000000001</c:v>
                </c:pt>
                <c:pt idx="2662">
                  <c:v>48.484000000000002</c:v>
                </c:pt>
                <c:pt idx="2663">
                  <c:v>48.509</c:v>
                </c:pt>
                <c:pt idx="2664">
                  <c:v>48.542000000000002</c:v>
                </c:pt>
                <c:pt idx="2665">
                  <c:v>48.557000000000002</c:v>
                </c:pt>
                <c:pt idx="2666">
                  <c:v>48.578000000000003</c:v>
                </c:pt>
                <c:pt idx="2667">
                  <c:v>48.588999999999999</c:v>
                </c:pt>
                <c:pt idx="2668">
                  <c:v>48.595999999999997</c:v>
                </c:pt>
                <c:pt idx="2669">
                  <c:v>48.613999999999997</c:v>
                </c:pt>
                <c:pt idx="2670">
                  <c:v>48.615000000000002</c:v>
                </c:pt>
                <c:pt idx="2671">
                  <c:v>48.625</c:v>
                </c:pt>
                <c:pt idx="2672">
                  <c:v>48.622</c:v>
                </c:pt>
                <c:pt idx="2673">
                  <c:v>48.628999999999998</c:v>
                </c:pt>
                <c:pt idx="2674">
                  <c:v>48.633000000000003</c:v>
                </c:pt>
                <c:pt idx="2675">
                  <c:v>48.643999999999998</c:v>
                </c:pt>
                <c:pt idx="2676">
                  <c:v>48.651000000000003</c:v>
                </c:pt>
                <c:pt idx="2677">
                  <c:v>48.68</c:v>
                </c:pt>
                <c:pt idx="2678">
                  <c:v>48.701999999999998</c:v>
                </c:pt>
                <c:pt idx="2679">
                  <c:v>48.731000000000002</c:v>
                </c:pt>
                <c:pt idx="2680">
                  <c:v>48.752000000000002</c:v>
                </c:pt>
                <c:pt idx="2681">
                  <c:v>48.789000000000001</c:v>
                </c:pt>
                <c:pt idx="2682">
                  <c:v>48.835999999999999</c:v>
                </c:pt>
                <c:pt idx="2683">
                  <c:v>48.857999999999997</c:v>
                </c:pt>
                <c:pt idx="2684">
                  <c:v>48.89</c:v>
                </c:pt>
                <c:pt idx="2685">
                  <c:v>48.933999999999997</c:v>
                </c:pt>
                <c:pt idx="2686">
                  <c:v>48.945</c:v>
                </c:pt>
                <c:pt idx="2687">
                  <c:v>48.966000000000001</c:v>
                </c:pt>
                <c:pt idx="2688">
                  <c:v>48.984999999999999</c:v>
                </c:pt>
                <c:pt idx="2689">
                  <c:v>48.991999999999997</c:v>
                </c:pt>
                <c:pt idx="2690">
                  <c:v>48.999000000000002</c:v>
                </c:pt>
                <c:pt idx="2691">
                  <c:v>48.999000000000002</c:v>
                </c:pt>
                <c:pt idx="2692">
                  <c:v>48.999000000000002</c:v>
                </c:pt>
                <c:pt idx="2693">
                  <c:v>48.999000000000002</c:v>
                </c:pt>
                <c:pt idx="2694">
                  <c:v>48.999000000000002</c:v>
                </c:pt>
                <c:pt idx="2695">
                  <c:v>49.003</c:v>
                </c:pt>
                <c:pt idx="2696">
                  <c:v>49.017000000000003</c:v>
                </c:pt>
                <c:pt idx="2697">
                  <c:v>49.034999999999997</c:v>
                </c:pt>
                <c:pt idx="2698">
                  <c:v>49.042999999999999</c:v>
                </c:pt>
                <c:pt idx="2699">
                  <c:v>49.079000000000001</c:v>
                </c:pt>
                <c:pt idx="2700">
                  <c:v>49.100999999999999</c:v>
                </c:pt>
                <c:pt idx="2701">
                  <c:v>49.115000000000002</c:v>
                </c:pt>
                <c:pt idx="2702">
                  <c:v>49.151000000000003</c:v>
                </c:pt>
                <c:pt idx="2703">
                  <c:v>49.173000000000002</c:v>
                </c:pt>
                <c:pt idx="2704">
                  <c:v>49.198999999999998</c:v>
                </c:pt>
                <c:pt idx="2705">
                  <c:v>49.223999999999997</c:v>
                </c:pt>
                <c:pt idx="2706">
                  <c:v>49.246000000000002</c:v>
                </c:pt>
                <c:pt idx="2707">
                  <c:v>49.256999999999998</c:v>
                </c:pt>
                <c:pt idx="2708">
                  <c:v>49.271000000000001</c:v>
                </c:pt>
                <c:pt idx="2709">
                  <c:v>49.26</c:v>
                </c:pt>
                <c:pt idx="2710">
                  <c:v>49.274999999999999</c:v>
                </c:pt>
                <c:pt idx="2711">
                  <c:v>49.286000000000001</c:v>
                </c:pt>
                <c:pt idx="2712">
                  <c:v>49.292999999999999</c:v>
                </c:pt>
                <c:pt idx="2713">
                  <c:v>49.296999999999997</c:v>
                </c:pt>
                <c:pt idx="2714">
                  <c:v>49.286000000000001</c:v>
                </c:pt>
                <c:pt idx="2715">
                  <c:v>49.292999999999999</c:v>
                </c:pt>
                <c:pt idx="2716">
                  <c:v>49.286000000000001</c:v>
                </c:pt>
                <c:pt idx="2717">
                  <c:v>49.3</c:v>
                </c:pt>
                <c:pt idx="2718">
                  <c:v>49.326000000000001</c:v>
                </c:pt>
                <c:pt idx="2719">
                  <c:v>49.335999999999999</c:v>
                </c:pt>
                <c:pt idx="2720">
                  <c:v>49.369</c:v>
                </c:pt>
                <c:pt idx="2721">
                  <c:v>49.390999999999998</c:v>
                </c:pt>
                <c:pt idx="2722">
                  <c:v>49.398000000000003</c:v>
                </c:pt>
                <c:pt idx="2723">
                  <c:v>49.430999999999997</c:v>
                </c:pt>
                <c:pt idx="2724">
                  <c:v>49.438000000000002</c:v>
                </c:pt>
                <c:pt idx="2725">
                  <c:v>49.470999999999997</c:v>
                </c:pt>
                <c:pt idx="2726">
                  <c:v>49.514000000000003</c:v>
                </c:pt>
                <c:pt idx="2727">
                  <c:v>49.546999999999997</c:v>
                </c:pt>
                <c:pt idx="2728">
                  <c:v>49.554000000000002</c:v>
                </c:pt>
                <c:pt idx="2729">
                  <c:v>49.567999999999998</c:v>
                </c:pt>
                <c:pt idx="2730">
                  <c:v>49.579000000000001</c:v>
                </c:pt>
                <c:pt idx="2731">
                  <c:v>49.59</c:v>
                </c:pt>
                <c:pt idx="2732">
                  <c:v>49.604999999999997</c:v>
                </c:pt>
                <c:pt idx="2733">
                  <c:v>49.612000000000002</c:v>
                </c:pt>
                <c:pt idx="2734">
                  <c:v>49.616</c:v>
                </c:pt>
                <c:pt idx="2735">
                  <c:v>49.612000000000002</c:v>
                </c:pt>
                <c:pt idx="2736">
                  <c:v>49.619</c:v>
                </c:pt>
                <c:pt idx="2737">
                  <c:v>49.625999999999998</c:v>
                </c:pt>
                <c:pt idx="2738">
                  <c:v>49.645000000000003</c:v>
                </c:pt>
                <c:pt idx="2739">
                  <c:v>49.67</c:v>
                </c:pt>
                <c:pt idx="2740">
                  <c:v>49.677</c:v>
                </c:pt>
                <c:pt idx="2741">
                  <c:v>49.71</c:v>
                </c:pt>
                <c:pt idx="2742">
                  <c:v>49.738999999999997</c:v>
                </c:pt>
                <c:pt idx="2743">
                  <c:v>49.756999999999998</c:v>
                </c:pt>
                <c:pt idx="2744">
                  <c:v>49.792999999999999</c:v>
                </c:pt>
                <c:pt idx="2745">
                  <c:v>49.811</c:v>
                </c:pt>
                <c:pt idx="2746">
                  <c:v>49.819000000000003</c:v>
                </c:pt>
                <c:pt idx="2747">
                  <c:v>49.83</c:v>
                </c:pt>
                <c:pt idx="2748">
                  <c:v>49.837000000000003</c:v>
                </c:pt>
                <c:pt idx="2749">
                  <c:v>49.84</c:v>
                </c:pt>
                <c:pt idx="2750">
                  <c:v>49.847999999999999</c:v>
                </c:pt>
                <c:pt idx="2751">
                  <c:v>49.84</c:v>
                </c:pt>
                <c:pt idx="2752">
                  <c:v>49.832999999999998</c:v>
                </c:pt>
                <c:pt idx="2753">
                  <c:v>49.837000000000003</c:v>
                </c:pt>
                <c:pt idx="2754">
                  <c:v>49.847999999999999</c:v>
                </c:pt>
                <c:pt idx="2755">
                  <c:v>49.847999999999999</c:v>
                </c:pt>
                <c:pt idx="2756">
                  <c:v>49.844000000000001</c:v>
                </c:pt>
                <c:pt idx="2757">
                  <c:v>49.850999999999999</c:v>
                </c:pt>
                <c:pt idx="2758">
                  <c:v>49.854999999999997</c:v>
                </c:pt>
                <c:pt idx="2759">
                  <c:v>49.877000000000002</c:v>
                </c:pt>
                <c:pt idx="2760">
                  <c:v>49.890999999999998</c:v>
                </c:pt>
                <c:pt idx="2761">
                  <c:v>49.890999999999998</c:v>
                </c:pt>
                <c:pt idx="2762">
                  <c:v>49.915999999999997</c:v>
                </c:pt>
                <c:pt idx="2763">
                  <c:v>49.915999999999997</c:v>
                </c:pt>
                <c:pt idx="2764">
                  <c:v>49.912999999999997</c:v>
                </c:pt>
                <c:pt idx="2765">
                  <c:v>49.930999999999997</c:v>
                </c:pt>
                <c:pt idx="2766">
                  <c:v>49.935000000000002</c:v>
                </c:pt>
                <c:pt idx="2767">
                  <c:v>49.938000000000002</c:v>
                </c:pt>
                <c:pt idx="2768">
                  <c:v>49.938000000000002</c:v>
                </c:pt>
                <c:pt idx="2769">
                  <c:v>49.930999999999997</c:v>
                </c:pt>
                <c:pt idx="2770">
                  <c:v>49.927</c:v>
                </c:pt>
                <c:pt idx="2771">
                  <c:v>49.923999999999999</c:v>
                </c:pt>
                <c:pt idx="2772">
                  <c:v>49.930999999999997</c:v>
                </c:pt>
                <c:pt idx="2773">
                  <c:v>49.938000000000002</c:v>
                </c:pt>
                <c:pt idx="2774">
                  <c:v>49.942</c:v>
                </c:pt>
                <c:pt idx="2775">
                  <c:v>49.956000000000003</c:v>
                </c:pt>
                <c:pt idx="2776">
                  <c:v>49.966999999999999</c:v>
                </c:pt>
                <c:pt idx="2777">
                  <c:v>49.988999999999997</c:v>
                </c:pt>
                <c:pt idx="2778">
                  <c:v>50.014000000000003</c:v>
                </c:pt>
                <c:pt idx="2779">
                  <c:v>50.029000000000003</c:v>
                </c:pt>
                <c:pt idx="2780">
                  <c:v>50.042999999999999</c:v>
                </c:pt>
                <c:pt idx="2781">
                  <c:v>50.061</c:v>
                </c:pt>
                <c:pt idx="2782">
                  <c:v>50.064999999999998</c:v>
                </c:pt>
                <c:pt idx="2783">
                  <c:v>50.076000000000001</c:v>
                </c:pt>
                <c:pt idx="2784">
                  <c:v>50.087000000000003</c:v>
                </c:pt>
                <c:pt idx="2785">
                  <c:v>50.082999999999998</c:v>
                </c:pt>
                <c:pt idx="2786">
                  <c:v>50.087000000000003</c:v>
                </c:pt>
                <c:pt idx="2787">
                  <c:v>50.087000000000003</c:v>
                </c:pt>
                <c:pt idx="2788">
                  <c:v>50.079000000000001</c:v>
                </c:pt>
                <c:pt idx="2789">
                  <c:v>50.079000000000001</c:v>
                </c:pt>
                <c:pt idx="2790">
                  <c:v>50.076000000000001</c:v>
                </c:pt>
                <c:pt idx="2791">
                  <c:v>50.082999999999998</c:v>
                </c:pt>
                <c:pt idx="2792">
                  <c:v>50.076000000000001</c:v>
                </c:pt>
                <c:pt idx="2793">
                  <c:v>50.076000000000001</c:v>
                </c:pt>
                <c:pt idx="2794">
                  <c:v>50.076000000000001</c:v>
                </c:pt>
                <c:pt idx="2795">
                  <c:v>50.082999999999998</c:v>
                </c:pt>
                <c:pt idx="2796">
                  <c:v>50.082999999999998</c:v>
                </c:pt>
                <c:pt idx="2797">
                  <c:v>50.087000000000003</c:v>
                </c:pt>
                <c:pt idx="2798">
                  <c:v>50.082999999999998</c:v>
                </c:pt>
                <c:pt idx="2799">
                  <c:v>50.087000000000003</c:v>
                </c:pt>
                <c:pt idx="2800">
                  <c:v>50.087000000000003</c:v>
                </c:pt>
                <c:pt idx="2801">
                  <c:v>50.09</c:v>
                </c:pt>
                <c:pt idx="2802">
                  <c:v>50.09</c:v>
                </c:pt>
                <c:pt idx="2803">
                  <c:v>50.094000000000001</c:v>
                </c:pt>
                <c:pt idx="2804">
                  <c:v>50.09</c:v>
                </c:pt>
                <c:pt idx="2805">
                  <c:v>50.094000000000001</c:v>
                </c:pt>
                <c:pt idx="2806">
                  <c:v>50.100999999999999</c:v>
                </c:pt>
                <c:pt idx="2807">
                  <c:v>50.104999999999997</c:v>
                </c:pt>
                <c:pt idx="2808">
                  <c:v>50.097000000000001</c:v>
                </c:pt>
                <c:pt idx="2809">
                  <c:v>50.097000000000001</c:v>
                </c:pt>
                <c:pt idx="2810">
                  <c:v>50.104999999999997</c:v>
                </c:pt>
                <c:pt idx="2811">
                  <c:v>50.122999999999998</c:v>
                </c:pt>
                <c:pt idx="2812">
                  <c:v>50.125999999999998</c:v>
                </c:pt>
                <c:pt idx="2813">
                  <c:v>50.140999999999998</c:v>
                </c:pt>
                <c:pt idx="2814">
                  <c:v>50.133000000000003</c:v>
                </c:pt>
                <c:pt idx="2815">
                  <c:v>50.137</c:v>
                </c:pt>
                <c:pt idx="2816">
                  <c:v>50.148000000000003</c:v>
                </c:pt>
                <c:pt idx="2817">
                  <c:v>50.152000000000001</c:v>
                </c:pt>
                <c:pt idx="2818">
                  <c:v>50.152000000000001</c:v>
                </c:pt>
                <c:pt idx="2819">
                  <c:v>50.148000000000003</c:v>
                </c:pt>
                <c:pt idx="2820">
                  <c:v>50.151000000000003</c:v>
                </c:pt>
                <c:pt idx="2821">
                  <c:v>50.151000000000003</c:v>
                </c:pt>
                <c:pt idx="2822">
                  <c:v>50.158999999999999</c:v>
                </c:pt>
                <c:pt idx="2823">
                  <c:v>50.165999999999997</c:v>
                </c:pt>
                <c:pt idx="2824">
                  <c:v>50.177</c:v>
                </c:pt>
                <c:pt idx="2825">
                  <c:v>50.186999999999998</c:v>
                </c:pt>
                <c:pt idx="2826">
                  <c:v>50.186999999999998</c:v>
                </c:pt>
                <c:pt idx="2827">
                  <c:v>50.186999999999998</c:v>
                </c:pt>
                <c:pt idx="2828">
                  <c:v>50.195</c:v>
                </c:pt>
                <c:pt idx="2829">
                  <c:v>50.201999999999998</c:v>
                </c:pt>
                <c:pt idx="2830">
                  <c:v>50.209000000000003</c:v>
                </c:pt>
                <c:pt idx="2831">
                  <c:v>50.204999999999998</c:v>
                </c:pt>
                <c:pt idx="2832">
                  <c:v>50.216000000000001</c:v>
                </c:pt>
                <c:pt idx="2833">
                  <c:v>50.222999999999999</c:v>
                </c:pt>
                <c:pt idx="2834">
                  <c:v>50.226999999999997</c:v>
                </c:pt>
                <c:pt idx="2835">
                  <c:v>50.244999999999997</c:v>
                </c:pt>
                <c:pt idx="2836">
                  <c:v>50.256</c:v>
                </c:pt>
                <c:pt idx="2837">
                  <c:v>50.267000000000003</c:v>
                </c:pt>
                <c:pt idx="2838">
                  <c:v>50.27</c:v>
                </c:pt>
                <c:pt idx="2839">
                  <c:v>50.280999999999999</c:v>
                </c:pt>
                <c:pt idx="2840">
                  <c:v>50.298999999999999</c:v>
                </c:pt>
                <c:pt idx="2841">
                  <c:v>50.302999999999997</c:v>
                </c:pt>
                <c:pt idx="2842">
                  <c:v>50.314</c:v>
                </c:pt>
                <c:pt idx="2843">
                  <c:v>50.317</c:v>
                </c:pt>
                <c:pt idx="2844">
                  <c:v>50.320999999999998</c:v>
                </c:pt>
                <c:pt idx="2845">
                  <c:v>50.323999999999998</c:v>
                </c:pt>
                <c:pt idx="2846">
                  <c:v>50.338999999999999</c:v>
                </c:pt>
                <c:pt idx="2847">
                  <c:v>50.368000000000002</c:v>
                </c:pt>
                <c:pt idx="2848">
                  <c:v>50.386000000000003</c:v>
                </c:pt>
                <c:pt idx="2849">
                  <c:v>50.411000000000001</c:v>
                </c:pt>
                <c:pt idx="2850">
                  <c:v>50.436</c:v>
                </c:pt>
                <c:pt idx="2851">
                  <c:v>50.451000000000001</c:v>
                </c:pt>
                <c:pt idx="2852">
                  <c:v>50.465000000000003</c:v>
                </c:pt>
                <c:pt idx="2853">
                  <c:v>50.475999999999999</c:v>
                </c:pt>
                <c:pt idx="2854">
                  <c:v>50.482999999999997</c:v>
                </c:pt>
                <c:pt idx="2855">
                  <c:v>50.487000000000002</c:v>
                </c:pt>
                <c:pt idx="2856">
                  <c:v>50.487000000000002</c:v>
                </c:pt>
                <c:pt idx="2857">
                  <c:v>50.494</c:v>
                </c:pt>
                <c:pt idx="2858">
                  <c:v>50.505000000000003</c:v>
                </c:pt>
                <c:pt idx="2859">
                  <c:v>50.512</c:v>
                </c:pt>
                <c:pt idx="2860">
                  <c:v>50.523000000000003</c:v>
                </c:pt>
                <c:pt idx="2861">
                  <c:v>50.540999999999997</c:v>
                </c:pt>
                <c:pt idx="2862">
                  <c:v>50.576999999999998</c:v>
                </c:pt>
                <c:pt idx="2863">
                  <c:v>50.588000000000001</c:v>
                </c:pt>
                <c:pt idx="2864">
                  <c:v>50.613</c:v>
                </c:pt>
                <c:pt idx="2865">
                  <c:v>50.652999999999999</c:v>
                </c:pt>
                <c:pt idx="2866">
                  <c:v>50.667000000000002</c:v>
                </c:pt>
                <c:pt idx="2867">
                  <c:v>50.7</c:v>
                </c:pt>
                <c:pt idx="2868">
                  <c:v>50.731999999999999</c:v>
                </c:pt>
                <c:pt idx="2869">
                  <c:v>50.75</c:v>
                </c:pt>
                <c:pt idx="2870">
                  <c:v>50.779000000000003</c:v>
                </c:pt>
                <c:pt idx="2871">
                  <c:v>50.786000000000001</c:v>
                </c:pt>
                <c:pt idx="2872">
                  <c:v>50.792999999999999</c:v>
                </c:pt>
                <c:pt idx="2873">
                  <c:v>50.808</c:v>
                </c:pt>
                <c:pt idx="2874">
                  <c:v>50.808</c:v>
                </c:pt>
                <c:pt idx="2875">
                  <c:v>50.808</c:v>
                </c:pt>
                <c:pt idx="2876">
                  <c:v>50.819000000000003</c:v>
                </c:pt>
                <c:pt idx="2877">
                  <c:v>50.829000000000001</c:v>
                </c:pt>
                <c:pt idx="2878">
                  <c:v>50.837000000000003</c:v>
                </c:pt>
                <c:pt idx="2879">
                  <c:v>50.854999999999997</c:v>
                </c:pt>
                <c:pt idx="2880">
                  <c:v>50.872999999999998</c:v>
                </c:pt>
                <c:pt idx="2881">
                  <c:v>50.898000000000003</c:v>
                </c:pt>
                <c:pt idx="2882">
                  <c:v>50.915999999999997</c:v>
                </c:pt>
                <c:pt idx="2883">
                  <c:v>50.945</c:v>
                </c:pt>
                <c:pt idx="2884">
                  <c:v>50.963000000000001</c:v>
                </c:pt>
                <c:pt idx="2885">
                  <c:v>50.994999999999997</c:v>
                </c:pt>
                <c:pt idx="2886">
                  <c:v>51.039000000000001</c:v>
                </c:pt>
                <c:pt idx="2887">
                  <c:v>51.05</c:v>
                </c:pt>
                <c:pt idx="2888">
                  <c:v>51.085999999999999</c:v>
                </c:pt>
                <c:pt idx="2889">
                  <c:v>51.118000000000002</c:v>
                </c:pt>
                <c:pt idx="2890">
                  <c:v>51.136000000000003</c:v>
                </c:pt>
                <c:pt idx="2891">
                  <c:v>51.146999999999998</c:v>
                </c:pt>
                <c:pt idx="2892">
                  <c:v>51.158000000000001</c:v>
                </c:pt>
                <c:pt idx="2893">
                  <c:v>51.158000000000001</c:v>
                </c:pt>
                <c:pt idx="2894">
                  <c:v>51.176000000000002</c:v>
                </c:pt>
                <c:pt idx="2895">
                  <c:v>51.179000000000002</c:v>
                </c:pt>
                <c:pt idx="2896">
                  <c:v>51.179000000000002</c:v>
                </c:pt>
                <c:pt idx="2897">
                  <c:v>51.183</c:v>
                </c:pt>
                <c:pt idx="2898">
                  <c:v>51.204999999999998</c:v>
                </c:pt>
                <c:pt idx="2899">
                  <c:v>51.212000000000003</c:v>
                </c:pt>
                <c:pt idx="2900">
                  <c:v>51.215000000000003</c:v>
                </c:pt>
                <c:pt idx="2901">
                  <c:v>51.23</c:v>
                </c:pt>
                <c:pt idx="2902">
                  <c:v>51.222999999999999</c:v>
                </c:pt>
                <c:pt idx="2903">
                  <c:v>51.244</c:v>
                </c:pt>
                <c:pt idx="2904">
                  <c:v>51.241</c:v>
                </c:pt>
                <c:pt idx="2905">
                  <c:v>51.241</c:v>
                </c:pt>
                <c:pt idx="2906">
                  <c:v>51.247999999999998</c:v>
                </c:pt>
                <c:pt idx="2907">
                  <c:v>51.250999999999998</c:v>
                </c:pt>
                <c:pt idx="2908">
                  <c:v>51.259</c:v>
                </c:pt>
                <c:pt idx="2909">
                  <c:v>51.259</c:v>
                </c:pt>
                <c:pt idx="2910">
                  <c:v>51.298000000000002</c:v>
                </c:pt>
                <c:pt idx="2911">
                  <c:v>51.302</c:v>
                </c:pt>
                <c:pt idx="2912">
                  <c:v>51.326999999999998</c:v>
                </c:pt>
                <c:pt idx="2913">
                  <c:v>51.351999999999997</c:v>
                </c:pt>
                <c:pt idx="2914">
                  <c:v>51.351999999999997</c:v>
                </c:pt>
                <c:pt idx="2915">
                  <c:v>51.37</c:v>
                </c:pt>
                <c:pt idx="2916">
                  <c:v>51.389000000000003</c:v>
                </c:pt>
                <c:pt idx="2917">
                  <c:v>51.384999999999998</c:v>
                </c:pt>
                <c:pt idx="2918">
                  <c:v>51.396000000000001</c:v>
                </c:pt>
                <c:pt idx="2919">
                  <c:v>51.420999999999999</c:v>
                </c:pt>
                <c:pt idx="2920">
                  <c:v>51.420999999999999</c:v>
                </c:pt>
                <c:pt idx="2921">
                  <c:v>51.442</c:v>
                </c:pt>
                <c:pt idx="2922">
                  <c:v>51.460999999999999</c:v>
                </c:pt>
                <c:pt idx="2923">
                  <c:v>51.468000000000004</c:v>
                </c:pt>
                <c:pt idx="2924">
                  <c:v>51.5</c:v>
                </c:pt>
                <c:pt idx="2925">
                  <c:v>51.515000000000001</c:v>
                </c:pt>
                <c:pt idx="2926">
                  <c:v>51.524999999999999</c:v>
                </c:pt>
                <c:pt idx="2927">
                  <c:v>51.533000000000001</c:v>
                </c:pt>
                <c:pt idx="2928">
                  <c:v>51.536000000000001</c:v>
                </c:pt>
                <c:pt idx="2929">
                  <c:v>51.542999999999999</c:v>
                </c:pt>
                <c:pt idx="2930">
                  <c:v>51.54</c:v>
                </c:pt>
                <c:pt idx="2931">
                  <c:v>51.546999999999997</c:v>
                </c:pt>
                <c:pt idx="2932">
                  <c:v>51.551000000000002</c:v>
                </c:pt>
                <c:pt idx="2933">
                  <c:v>51.554000000000002</c:v>
                </c:pt>
                <c:pt idx="2934">
                  <c:v>51.554000000000002</c:v>
                </c:pt>
                <c:pt idx="2935">
                  <c:v>51.542999999999999</c:v>
                </c:pt>
                <c:pt idx="2936">
                  <c:v>51.551000000000002</c:v>
                </c:pt>
                <c:pt idx="2937">
                  <c:v>51.54</c:v>
                </c:pt>
                <c:pt idx="2938">
                  <c:v>51.54</c:v>
                </c:pt>
                <c:pt idx="2939">
                  <c:v>51.536000000000001</c:v>
                </c:pt>
                <c:pt idx="2940">
                  <c:v>51.533000000000001</c:v>
                </c:pt>
                <c:pt idx="2941">
                  <c:v>51.54</c:v>
                </c:pt>
                <c:pt idx="2942">
                  <c:v>51.529000000000003</c:v>
                </c:pt>
                <c:pt idx="2943">
                  <c:v>51.529000000000003</c:v>
                </c:pt>
                <c:pt idx="2944">
                  <c:v>51.524999999999999</c:v>
                </c:pt>
                <c:pt idx="2945">
                  <c:v>51.529000000000003</c:v>
                </c:pt>
                <c:pt idx="2946">
                  <c:v>51.524999999999999</c:v>
                </c:pt>
                <c:pt idx="2947">
                  <c:v>51.529000000000003</c:v>
                </c:pt>
                <c:pt idx="2948">
                  <c:v>51.518000000000001</c:v>
                </c:pt>
                <c:pt idx="2949">
                  <c:v>51.533000000000001</c:v>
                </c:pt>
                <c:pt idx="2950">
                  <c:v>51.536000000000001</c:v>
                </c:pt>
                <c:pt idx="2951">
                  <c:v>51.54</c:v>
                </c:pt>
                <c:pt idx="2952">
                  <c:v>51.554000000000002</c:v>
                </c:pt>
                <c:pt idx="2953">
                  <c:v>51.551000000000002</c:v>
                </c:pt>
                <c:pt idx="2954">
                  <c:v>51.569000000000003</c:v>
                </c:pt>
                <c:pt idx="2955">
                  <c:v>51.582999999999998</c:v>
                </c:pt>
                <c:pt idx="2956">
                  <c:v>51.582999999999998</c:v>
                </c:pt>
                <c:pt idx="2957">
                  <c:v>51.597999999999999</c:v>
                </c:pt>
                <c:pt idx="2958">
                  <c:v>51.604999999999997</c:v>
                </c:pt>
                <c:pt idx="2959">
                  <c:v>51.597999999999999</c:v>
                </c:pt>
                <c:pt idx="2960">
                  <c:v>51.607999999999997</c:v>
                </c:pt>
                <c:pt idx="2961">
                  <c:v>51.616</c:v>
                </c:pt>
                <c:pt idx="2962">
                  <c:v>51.625999999999998</c:v>
                </c:pt>
                <c:pt idx="2963">
                  <c:v>51.625999999999998</c:v>
                </c:pt>
                <c:pt idx="2964">
                  <c:v>51.625999999999998</c:v>
                </c:pt>
                <c:pt idx="2965">
                  <c:v>51.63</c:v>
                </c:pt>
                <c:pt idx="2966">
                  <c:v>51.637</c:v>
                </c:pt>
                <c:pt idx="2967">
                  <c:v>51.634</c:v>
                </c:pt>
                <c:pt idx="2968">
                  <c:v>51.640999999999998</c:v>
                </c:pt>
                <c:pt idx="2969">
                  <c:v>51.640999999999998</c:v>
                </c:pt>
                <c:pt idx="2970">
                  <c:v>51.658999999999999</c:v>
                </c:pt>
                <c:pt idx="2971">
                  <c:v>51.655000000000001</c:v>
                </c:pt>
                <c:pt idx="2972">
                  <c:v>51.658999999999999</c:v>
                </c:pt>
                <c:pt idx="2973">
                  <c:v>51.665999999999997</c:v>
                </c:pt>
                <c:pt idx="2974">
                  <c:v>51.67</c:v>
                </c:pt>
                <c:pt idx="2975">
                  <c:v>51.683999999999997</c:v>
                </c:pt>
                <c:pt idx="2976">
                  <c:v>51.695</c:v>
                </c:pt>
                <c:pt idx="2977">
                  <c:v>51.691000000000003</c:v>
                </c:pt>
                <c:pt idx="2978">
                  <c:v>51.698999999999998</c:v>
                </c:pt>
                <c:pt idx="2979">
                  <c:v>51.706000000000003</c:v>
                </c:pt>
                <c:pt idx="2980">
                  <c:v>51.706000000000003</c:v>
                </c:pt>
                <c:pt idx="2981">
                  <c:v>51.701999999999998</c:v>
                </c:pt>
                <c:pt idx="2982">
                  <c:v>51.691000000000003</c:v>
                </c:pt>
                <c:pt idx="2983">
                  <c:v>51.691000000000003</c:v>
                </c:pt>
                <c:pt idx="2984">
                  <c:v>51.688000000000002</c:v>
                </c:pt>
                <c:pt idx="2985">
                  <c:v>51.695</c:v>
                </c:pt>
                <c:pt idx="2986">
                  <c:v>51.691000000000003</c:v>
                </c:pt>
                <c:pt idx="2987">
                  <c:v>51.68</c:v>
                </c:pt>
                <c:pt idx="2988">
                  <c:v>51.677</c:v>
                </c:pt>
                <c:pt idx="2989">
                  <c:v>51.665999999999997</c:v>
                </c:pt>
                <c:pt idx="2990">
                  <c:v>51.665999999999997</c:v>
                </c:pt>
                <c:pt idx="2991">
                  <c:v>51.67</c:v>
                </c:pt>
                <c:pt idx="2992">
                  <c:v>51.67</c:v>
                </c:pt>
                <c:pt idx="2993">
                  <c:v>51.661999999999999</c:v>
                </c:pt>
                <c:pt idx="2994">
                  <c:v>51.661999999999999</c:v>
                </c:pt>
                <c:pt idx="2995">
                  <c:v>51.665999999999997</c:v>
                </c:pt>
                <c:pt idx="2996">
                  <c:v>51.643999999999998</c:v>
                </c:pt>
                <c:pt idx="2997">
                  <c:v>51.648000000000003</c:v>
                </c:pt>
                <c:pt idx="2998">
                  <c:v>51.640999999999998</c:v>
                </c:pt>
                <c:pt idx="2999">
                  <c:v>51.640999999999998</c:v>
                </c:pt>
                <c:pt idx="3000">
                  <c:v>51.640999999999998</c:v>
                </c:pt>
                <c:pt idx="3001">
                  <c:v>51.634</c:v>
                </c:pt>
                <c:pt idx="3002">
                  <c:v>51.625999999999998</c:v>
                </c:pt>
                <c:pt idx="3003">
                  <c:v>51.622999999999998</c:v>
                </c:pt>
                <c:pt idx="3004">
                  <c:v>51.616</c:v>
                </c:pt>
                <c:pt idx="3005">
                  <c:v>51.619</c:v>
                </c:pt>
                <c:pt idx="3006">
                  <c:v>51.619</c:v>
                </c:pt>
                <c:pt idx="3007">
                  <c:v>51.619</c:v>
                </c:pt>
                <c:pt idx="3008">
                  <c:v>51.607999999999997</c:v>
                </c:pt>
                <c:pt idx="3009">
                  <c:v>51.604999999999997</c:v>
                </c:pt>
                <c:pt idx="3010">
                  <c:v>51.594000000000001</c:v>
                </c:pt>
                <c:pt idx="3011">
                  <c:v>51.600999999999999</c:v>
                </c:pt>
                <c:pt idx="3012">
                  <c:v>51.59</c:v>
                </c:pt>
                <c:pt idx="3013">
                  <c:v>51.58</c:v>
                </c:pt>
                <c:pt idx="3014">
                  <c:v>51.58</c:v>
                </c:pt>
                <c:pt idx="3015">
                  <c:v>51.576000000000001</c:v>
                </c:pt>
                <c:pt idx="3016">
                  <c:v>51.569000000000003</c:v>
                </c:pt>
                <c:pt idx="3017">
                  <c:v>51.564999999999998</c:v>
                </c:pt>
                <c:pt idx="3018">
                  <c:v>51.558</c:v>
                </c:pt>
                <c:pt idx="3019">
                  <c:v>51.569000000000003</c:v>
                </c:pt>
                <c:pt idx="3020">
                  <c:v>51.572000000000003</c:v>
                </c:pt>
                <c:pt idx="3021">
                  <c:v>51.569000000000003</c:v>
                </c:pt>
                <c:pt idx="3022">
                  <c:v>51.58</c:v>
                </c:pt>
                <c:pt idx="3023">
                  <c:v>51.572000000000003</c:v>
                </c:pt>
                <c:pt idx="3024">
                  <c:v>51.582999999999998</c:v>
                </c:pt>
                <c:pt idx="3025">
                  <c:v>51.59</c:v>
                </c:pt>
                <c:pt idx="3026">
                  <c:v>51.600999999999999</c:v>
                </c:pt>
                <c:pt idx="3027">
                  <c:v>51.597999999999999</c:v>
                </c:pt>
                <c:pt idx="3028">
                  <c:v>51.600999999999999</c:v>
                </c:pt>
                <c:pt idx="3029">
                  <c:v>51.607999999999997</c:v>
                </c:pt>
                <c:pt idx="3030">
                  <c:v>51.619</c:v>
                </c:pt>
                <c:pt idx="3031">
                  <c:v>51.616</c:v>
                </c:pt>
                <c:pt idx="3032">
                  <c:v>51.622999999999998</c:v>
                </c:pt>
                <c:pt idx="3033">
                  <c:v>51.640999999999998</c:v>
                </c:pt>
                <c:pt idx="3034">
                  <c:v>51.634</c:v>
                </c:pt>
                <c:pt idx="3035">
                  <c:v>51.645000000000003</c:v>
                </c:pt>
                <c:pt idx="3036">
                  <c:v>51.648000000000003</c:v>
                </c:pt>
                <c:pt idx="3037">
                  <c:v>51.658999999999999</c:v>
                </c:pt>
                <c:pt idx="3038">
                  <c:v>51.665999999999997</c:v>
                </c:pt>
                <c:pt idx="3039">
                  <c:v>51.680999999999997</c:v>
                </c:pt>
                <c:pt idx="3040">
                  <c:v>51.688000000000002</c:v>
                </c:pt>
                <c:pt idx="3041">
                  <c:v>51.688000000000002</c:v>
                </c:pt>
                <c:pt idx="3042">
                  <c:v>51.695</c:v>
                </c:pt>
                <c:pt idx="3043">
                  <c:v>51.695</c:v>
                </c:pt>
                <c:pt idx="3044">
                  <c:v>51.706000000000003</c:v>
                </c:pt>
                <c:pt idx="3045">
                  <c:v>51.713000000000001</c:v>
                </c:pt>
                <c:pt idx="3046">
                  <c:v>51.723999999999997</c:v>
                </c:pt>
                <c:pt idx="3047">
                  <c:v>51.72</c:v>
                </c:pt>
                <c:pt idx="3048">
                  <c:v>51.72</c:v>
                </c:pt>
                <c:pt idx="3049">
                  <c:v>51.72</c:v>
                </c:pt>
                <c:pt idx="3050">
                  <c:v>51.731000000000002</c:v>
                </c:pt>
                <c:pt idx="3051">
                  <c:v>51.738</c:v>
                </c:pt>
                <c:pt idx="3052">
                  <c:v>51.749000000000002</c:v>
                </c:pt>
                <c:pt idx="3053">
                  <c:v>51.746000000000002</c:v>
                </c:pt>
                <c:pt idx="3054">
                  <c:v>51.76</c:v>
                </c:pt>
                <c:pt idx="3055">
                  <c:v>51.76</c:v>
                </c:pt>
                <c:pt idx="3056">
                  <c:v>51.764000000000003</c:v>
                </c:pt>
                <c:pt idx="3057">
                  <c:v>51.753</c:v>
                </c:pt>
                <c:pt idx="3058">
                  <c:v>51.756</c:v>
                </c:pt>
                <c:pt idx="3059">
                  <c:v>51.749000000000002</c:v>
                </c:pt>
                <c:pt idx="3060">
                  <c:v>51.738</c:v>
                </c:pt>
                <c:pt idx="3061">
                  <c:v>51.731000000000002</c:v>
                </c:pt>
                <c:pt idx="3062">
                  <c:v>51.731000000000002</c:v>
                </c:pt>
                <c:pt idx="3063">
                  <c:v>51.716999999999999</c:v>
                </c:pt>
                <c:pt idx="3064">
                  <c:v>51.723999999999997</c:v>
                </c:pt>
                <c:pt idx="3065">
                  <c:v>51.726999999999997</c:v>
                </c:pt>
                <c:pt idx="3066">
                  <c:v>51.706000000000003</c:v>
                </c:pt>
                <c:pt idx="3067">
                  <c:v>51.706000000000003</c:v>
                </c:pt>
                <c:pt idx="3068">
                  <c:v>51.706000000000003</c:v>
                </c:pt>
                <c:pt idx="3069">
                  <c:v>51.691000000000003</c:v>
                </c:pt>
                <c:pt idx="3070">
                  <c:v>51.695</c:v>
                </c:pt>
                <c:pt idx="3071">
                  <c:v>51.683999999999997</c:v>
                </c:pt>
                <c:pt idx="3072">
                  <c:v>51.688000000000002</c:v>
                </c:pt>
                <c:pt idx="3073">
                  <c:v>51.691000000000003</c:v>
                </c:pt>
                <c:pt idx="3074">
                  <c:v>51.688000000000002</c:v>
                </c:pt>
                <c:pt idx="3075">
                  <c:v>51.68</c:v>
                </c:pt>
                <c:pt idx="3076">
                  <c:v>51.683999999999997</c:v>
                </c:pt>
                <c:pt idx="3077">
                  <c:v>51.677</c:v>
                </c:pt>
                <c:pt idx="3078">
                  <c:v>51.683999999999997</c:v>
                </c:pt>
                <c:pt idx="3079">
                  <c:v>51.68</c:v>
                </c:pt>
                <c:pt idx="3080">
                  <c:v>51.691000000000003</c:v>
                </c:pt>
                <c:pt idx="3081">
                  <c:v>51.691000000000003</c:v>
                </c:pt>
                <c:pt idx="3082">
                  <c:v>51.691000000000003</c:v>
                </c:pt>
                <c:pt idx="3083">
                  <c:v>51.691000000000003</c:v>
                </c:pt>
                <c:pt idx="3084">
                  <c:v>51.688000000000002</c:v>
                </c:pt>
                <c:pt idx="3085">
                  <c:v>51.698</c:v>
                </c:pt>
                <c:pt idx="3086">
                  <c:v>51.695</c:v>
                </c:pt>
                <c:pt idx="3087">
                  <c:v>51.698</c:v>
                </c:pt>
                <c:pt idx="3088">
                  <c:v>51.691000000000003</c:v>
                </c:pt>
                <c:pt idx="3089">
                  <c:v>51.701999999999998</c:v>
                </c:pt>
                <c:pt idx="3090">
                  <c:v>51.701999999999998</c:v>
                </c:pt>
                <c:pt idx="3091">
                  <c:v>51.701999999999998</c:v>
                </c:pt>
                <c:pt idx="3092">
                  <c:v>51.716000000000001</c:v>
                </c:pt>
                <c:pt idx="3093">
                  <c:v>51.731000000000002</c:v>
                </c:pt>
                <c:pt idx="3094">
                  <c:v>51.731000000000002</c:v>
                </c:pt>
                <c:pt idx="3095">
                  <c:v>51.738</c:v>
                </c:pt>
                <c:pt idx="3096">
                  <c:v>51.738</c:v>
                </c:pt>
                <c:pt idx="3097">
                  <c:v>51.744999999999997</c:v>
                </c:pt>
                <c:pt idx="3098">
                  <c:v>51.744999999999997</c:v>
                </c:pt>
                <c:pt idx="3099">
                  <c:v>51.756</c:v>
                </c:pt>
                <c:pt idx="3100">
                  <c:v>51.762999999999998</c:v>
                </c:pt>
                <c:pt idx="3101">
                  <c:v>51.787999999999997</c:v>
                </c:pt>
                <c:pt idx="3102">
                  <c:v>51.798999999999999</c:v>
                </c:pt>
                <c:pt idx="3103">
                  <c:v>51.805999999999997</c:v>
                </c:pt>
                <c:pt idx="3104">
                  <c:v>51.835000000000001</c:v>
                </c:pt>
                <c:pt idx="3105">
                  <c:v>51.85</c:v>
                </c:pt>
                <c:pt idx="3106">
                  <c:v>51.878</c:v>
                </c:pt>
                <c:pt idx="3107">
                  <c:v>51.9</c:v>
                </c:pt>
                <c:pt idx="3108">
                  <c:v>51.929000000000002</c:v>
                </c:pt>
                <c:pt idx="3109">
                  <c:v>51.94</c:v>
                </c:pt>
                <c:pt idx="3110">
                  <c:v>51.957999999999998</c:v>
                </c:pt>
                <c:pt idx="3111">
                  <c:v>51.98</c:v>
                </c:pt>
                <c:pt idx="3112">
                  <c:v>51.98</c:v>
                </c:pt>
                <c:pt idx="3113">
                  <c:v>51.99</c:v>
                </c:pt>
                <c:pt idx="3114">
                  <c:v>51.997</c:v>
                </c:pt>
                <c:pt idx="3115">
                  <c:v>51.997</c:v>
                </c:pt>
                <c:pt idx="3116">
                  <c:v>52.005000000000003</c:v>
                </c:pt>
                <c:pt idx="3117">
                  <c:v>52.012</c:v>
                </c:pt>
                <c:pt idx="3118">
                  <c:v>52.012</c:v>
                </c:pt>
                <c:pt idx="3119">
                  <c:v>52.036999999999999</c:v>
                </c:pt>
                <c:pt idx="3120">
                  <c:v>52.052</c:v>
                </c:pt>
                <c:pt idx="3121">
                  <c:v>52.055</c:v>
                </c:pt>
                <c:pt idx="3122">
                  <c:v>52.07</c:v>
                </c:pt>
                <c:pt idx="3123">
                  <c:v>52.088000000000001</c:v>
                </c:pt>
                <c:pt idx="3124">
                  <c:v>52.097999999999999</c:v>
                </c:pt>
                <c:pt idx="3125">
                  <c:v>52.101999999999997</c:v>
                </c:pt>
                <c:pt idx="3126">
                  <c:v>52.124000000000002</c:v>
                </c:pt>
                <c:pt idx="3127">
                  <c:v>52.124000000000002</c:v>
                </c:pt>
                <c:pt idx="3128">
                  <c:v>52.131</c:v>
                </c:pt>
                <c:pt idx="3129">
                  <c:v>52.131</c:v>
                </c:pt>
                <c:pt idx="3130">
                  <c:v>52.137999999999998</c:v>
                </c:pt>
                <c:pt idx="3131">
                  <c:v>52.152999999999999</c:v>
                </c:pt>
                <c:pt idx="3132">
                  <c:v>52.177999999999997</c:v>
                </c:pt>
                <c:pt idx="3133">
                  <c:v>52.185000000000002</c:v>
                </c:pt>
                <c:pt idx="3134">
                  <c:v>52.195999999999998</c:v>
                </c:pt>
                <c:pt idx="3135">
                  <c:v>52.213999999999999</c:v>
                </c:pt>
                <c:pt idx="3136">
                  <c:v>52.220999999999997</c:v>
                </c:pt>
                <c:pt idx="3137">
                  <c:v>52.225000000000001</c:v>
                </c:pt>
                <c:pt idx="3138">
                  <c:v>52.228000000000002</c:v>
                </c:pt>
                <c:pt idx="3139">
                  <c:v>52.231999999999999</c:v>
                </c:pt>
                <c:pt idx="3140">
                  <c:v>52.243000000000002</c:v>
                </c:pt>
                <c:pt idx="3141">
                  <c:v>52.256999999999998</c:v>
                </c:pt>
                <c:pt idx="3142">
                  <c:v>52.256999999999998</c:v>
                </c:pt>
                <c:pt idx="3143">
                  <c:v>52.268000000000001</c:v>
                </c:pt>
                <c:pt idx="3144">
                  <c:v>52.286000000000001</c:v>
                </c:pt>
                <c:pt idx="3145">
                  <c:v>52.292999999999999</c:v>
                </c:pt>
                <c:pt idx="3146">
                  <c:v>52.308</c:v>
                </c:pt>
                <c:pt idx="3147">
                  <c:v>52.311</c:v>
                </c:pt>
                <c:pt idx="3148">
                  <c:v>52.317999999999998</c:v>
                </c:pt>
                <c:pt idx="3149">
                  <c:v>52.322000000000003</c:v>
                </c:pt>
                <c:pt idx="3150">
                  <c:v>52.325000000000003</c:v>
                </c:pt>
                <c:pt idx="3151">
                  <c:v>52.34</c:v>
                </c:pt>
                <c:pt idx="3152">
                  <c:v>52.335999999999999</c:v>
                </c:pt>
                <c:pt idx="3153">
                  <c:v>52.343000000000004</c:v>
                </c:pt>
                <c:pt idx="3154">
                  <c:v>52.357999999999997</c:v>
                </c:pt>
                <c:pt idx="3155">
                  <c:v>52.387</c:v>
                </c:pt>
                <c:pt idx="3156">
                  <c:v>52.415999999999997</c:v>
                </c:pt>
                <c:pt idx="3157">
                  <c:v>52.426000000000002</c:v>
                </c:pt>
                <c:pt idx="3158">
                  <c:v>52.448</c:v>
                </c:pt>
                <c:pt idx="3159">
                  <c:v>52.47</c:v>
                </c:pt>
                <c:pt idx="3160">
                  <c:v>52.488</c:v>
                </c:pt>
                <c:pt idx="3161">
                  <c:v>52.509</c:v>
                </c:pt>
                <c:pt idx="3162">
                  <c:v>52.534999999999997</c:v>
                </c:pt>
                <c:pt idx="3163">
                  <c:v>52.545000000000002</c:v>
                </c:pt>
                <c:pt idx="3164">
                  <c:v>52.581000000000003</c:v>
                </c:pt>
                <c:pt idx="3165">
                  <c:v>52.61</c:v>
                </c:pt>
                <c:pt idx="3166">
                  <c:v>52.618000000000002</c:v>
                </c:pt>
                <c:pt idx="3167">
                  <c:v>52.625</c:v>
                </c:pt>
                <c:pt idx="3168">
                  <c:v>52.631999999999998</c:v>
                </c:pt>
                <c:pt idx="3169">
                  <c:v>52.634999999999998</c:v>
                </c:pt>
                <c:pt idx="3170">
                  <c:v>52.643000000000001</c:v>
                </c:pt>
                <c:pt idx="3171">
                  <c:v>52.65</c:v>
                </c:pt>
                <c:pt idx="3172">
                  <c:v>52.661000000000001</c:v>
                </c:pt>
                <c:pt idx="3173">
                  <c:v>52.667999999999999</c:v>
                </c:pt>
                <c:pt idx="3174">
                  <c:v>52.689</c:v>
                </c:pt>
                <c:pt idx="3175">
                  <c:v>52.704000000000001</c:v>
                </c:pt>
                <c:pt idx="3176">
                  <c:v>52.718000000000004</c:v>
                </c:pt>
                <c:pt idx="3177">
                  <c:v>52.744</c:v>
                </c:pt>
                <c:pt idx="3178">
                  <c:v>52.762</c:v>
                </c:pt>
                <c:pt idx="3179">
                  <c:v>52.78</c:v>
                </c:pt>
                <c:pt idx="3180">
                  <c:v>52.798000000000002</c:v>
                </c:pt>
                <c:pt idx="3181">
                  <c:v>52.816000000000003</c:v>
                </c:pt>
                <c:pt idx="3182">
                  <c:v>52.847999999999999</c:v>
                </c:pt>
                <c:pt idx="3183">
                  <c:v>52.862000000000002</c:v>
                </c:pt>
                <c:pt idx="3184">
                  <c:v>52.87</c:v>
                </c:pt>
                <c:pt idx="3185">
                  <c:v>52.881</c:v>
                </c:pt>
                <c:pt idx="3186">
                  <c:v>52.899000000000001</c:v>
                </c:pt>
                <c:pt idx="3187">
                  <c:v>52.899000000000001</c:v>
                </c:pt>
                <c:pt idx="3188">
                  <c:v>52.908999999999999</c:v>
                </c:pt>
                <c:pt idx="3189">
                  <c:v>52.92</c:v>
                </c:pt>
                <c:pt idx="3190">
                  <c:v>52.912999999999997</c:v>
                </c:pt>
                <c:pt idx="3191">
                  <c:v>52.912999999999997</c:v>
                </c:pt>
                <c:pt idx="3192">
                  <c:v>52.930999999999997</c:v>
                </c:pt>
                <c:pt idx="3193">
                  <c:v>52.930999999999997</c:v>
                </c:pt>
                <c:pt idx="3194">
                  <c:v>52.953000000000003</c:v>
                </c:pt>
                <c:pt idx="3195">
                  <c:v>52.97</c:v>
                </c:pt>
                <c:pt idx="3196">
                  <c:v>52.973999999999997</c:v>
                </c:pt>
                <c:pt idx="3197">
                  <c:v>52.984999999999999</c:v>
                </c:pt>
                <c:pt idx="3198">
                  <c:v>52.991999999999997</c:v>
                </c:pt>
                <c:pt idx="3199">
                  <c:v>52.996000000000002</c:v>
                </c:pt>
                <c:pt idx="3200">
                  <c:v>53.003</c:v>
                </c:pt>
                <c:pt idx="3201">
                  <c:v>53.01</c:v>
                </c:pt>
                <c:pt idx="3202">
                  <c:v>53.017000000000003</c:v>
                </c:pt>
                <c:pt idx="3203">
                  <c:v>53.017000000000003</c:v>
                </c:pt>
                <c:pt idx="3204">
                  <c:v>53.024000000000001</c:v>
                </c:pt>
                <c:pt idx="3205">
                  <c:v>53.031999999999996</c:v>
                </c:pt>
                <c:pt idx="3206">
                  <c:v>53.039000000000001</c:v>
                </c:pt>
                <c:pt idx="3207">
                  <c:v>53.057000000000002</c:v>
                </c:pt>
                <c:pt idx="3208">
                  <c:v>53.057000000000002</c:v>
                </c:pt>
                <c:pt idx="3209">
                  <c:v>53.064</c:v>
                </c:pt>
                <c:pt idx="3210">
                  <c:v>53.075000000000003</c:v>
                </c:pt>
                <c:pt idx="3211">
                  <c:v>53.070999999999998</c:v>
                </c:pt>
                <c:pt idx="3212">
                  <c:v>53.085999999999999</c:v>
                </c:pt>
                <c:pt idx="3213">
                  <c:v>53.093000000000004</c:v>
                </c:pt>
                <c:pt idx="3214">
                  <c:v>53.103999999999999</c:v>
                </c:pt>
                <c:pt idx="3215">
                  <c:v>53.106999999999999</c:v>
                </c:pt>
                <c:pt idx="3216">
                  <c:v>53.110999999999997</c:v>
                </c:pt>
                <c:pt idx="3217">
                  <c:v>53.113999999999997</c:v>
                </c:pt>
                <c:pt idx="3218">
                  <c:v>53.128999999999998</c:v>
                </c:pt>
                <c:pt idx="3219">
                  <c:v>53.122</c:v>
                </c:pt>
                <c:pt idx="3220">
                  <c:v>53.128999999999998</c:v>
                </c:pt>
                <c:pt idx="3221">
                  <c:v>53.143000000000001</c:v>
                </c:pt>
                <c:pt idx="3222">
                  <c:v>53.154000000000003</c:v>
                </c:pt>
                <c:pt idx="3223">
                  <c:v>53.161000000000001</c:v>
                </c:pt>
                <c:pt idx="3224">
                  <c:v>53.164999999999999</c:v>
                </c:pt>
                <c:pt idx="3225">
                  <c:v>53.179000000000002</c:v>
                </c:pt>
                <c:pt idx="3226">
                  <c:v>53.174999999999997</c:v>
                </c:pt>
                <c:pt idx="3227">
                  <c:v>53.186</c:v>
                </c:pt>
                <c:pt idx="3228">
                  <c:v>53.2</c:v>
                </c:pt>
                <c:pt idx="3229">
                  <c:v>53.204000000000001</c:v>
                </c:pt>
                <c:pt idx="3230">
                  <c:v>53.215000000000003</c:v>
                </c:pt>
                <c:pt idx="3231">
                  <c:v>53.232999999999997</c:v>
                </c:pt>
                <c:pt idx="3232">
                  <c:v>53.228999999999999</c:v>
                </c:pt>
                <c:pt idx="3233">
                  <c:v>53.24</c:v>
                </c:pt>
                <c:pt idx="3234">
                  <c:v>53.250999999999998</c:v>
                </c:pt>
                <c:pt idx="3235">
                  <c:v>53.250999999999998</c:v>
                </c:pt>
                <c:pt idx="3236">
                  <c:v>53.265000000000001</c:v>
                </c:pt>
                <c:pt idx="3237">
                  <c:v>53.276000000000003</c:v>
                </c:pt>
                <c:pt idx="3238">
                  <c:v>53.271999999999998</c:v>
                </c:pt>
                <c:pt idx="3239">
                  <c:v>53.283000000000001</c:v>
                </c:pt>
                <c:pt idx="3240">
                  <c:v>53.293999999999997</c:v>
                </c:pt>
                <c:pt idx="3241">
                  <c:v>53.29</c:v>
                </c:pt>
                <c:pt idx="3242">
                  <c:v>53.301000000000002</c:v>
                </c:pt>
                <c:pt idx="3243">
                  <c:v>53.296999999999997</c:v>
                </c:pt>
                <c:pt idx="3244">
                  <c:v>53.293999999999997</c:v>
                </c:pt>
                <c:pt idx="3245">
                  <c:v>53.286000000000001</c:v>
                </c:pt>
                <c:pt idx="3246">
                  <c:v>53.29</c:v>
                </c:pt>
                <c:pt idx="3247">
                  <c:v>53.286000000000001</c:v>
                </c:pt>
                <c:pt idx="3248">
                  <c:v>53.276000000000003</c:v>
                </c:pt>
                <c:pt idx="3249">
                  <c:v>53.268000000000001</c:v>
                </c:pt>
                <c:pt idx="3250">
                  <c:v>53.274999999999999</c:v>
                </c:pt>
                <c:pt idx="3251">
                  <c:v>53.286000000000001</c:v>
                </c:pt>
                <c:pt idx="3252">
                  <c:v>53.274999999999999</c:v>
                </c:pt>
                <c:pt idx="3253">
                  <c:v>53.268000000000001</c:v>
                </c:pt>
                <c:pt idx="3254">
                  <c:v>53.264000000000003</c:v>
                </c:pt>
                <c:pt idx="3255">
                  <c:v>53.268000000000001</c:v>
                </c:pt>
                <c:pt idx="3256">
                  <c:v>53.271999999999998</c:v>
                </c:pt>
                <c:pt idx="3257">
                  <c:v>53.268000000000001</c:v>
                </c:pt>
                <c:pt idx="3258">
                  <c:v>53.268000000000001</c:v>
                </c:pt>
                <c:pt idx="3259">
                  <c:v>53.261000000000003</c:v>
                </c:pt>
                <c:pt idx="3260">
                  <c:v>53.261000000000003</c:v>
                </c:pt>
                <c:pt idx="3261">
                  <c:v>53.261000000000003</c:v>
                </c:pt>
                <c:pt idx="3262">
                  <c:v>53.25</c:v>
                </c:pt>
                <c:pt idx="3263">
                  <c:v>53.264000000000003</c:v>
                </c:pt>
                <c:pt idx="3264">
                  <c:v>53.261000000000003</c:v>
                </c:pt>
                <c:pt idx="3265">
                  <c:v>53.253</c:v>
                </c:pt>
                <c:pt idx="3266">
                  <c:v>53.256999999999998</c:v>
                </c:pt>
                <c:pt idx="3267">
                  <c:v>53.264000000000003</c:v>
                </c:pt>
                <c:pt idx="3268">
                  <c:v>53.271000000000001</c:v>
                </c:pt>
                <c:pt idx="3269">
                  <c:v>53.267000000000003</c:v>
                </c:pt>
                <c:pt idx="3270">
                  <c:v>53.264000000000003</c:v>
                </c:pt>
                <c:pt idx="3271">
                  <c:v>53.267000000000003</c:v>
                </c:pt>
                <c:pt idx="3272">
                  <c:v>53.264000000000003</c:v>
                </c:pt>
                <c:pt idx="3273">
                  <c:v>53.249000000000002</c:v>
                </c:pt>
                <c:pt idx="3274">
                  <c:v>53.26</c:v>
                </c:pt>
                <c:pt idx="3275">
                  <c:v>53.26</c:v>
                </c:pt>
                <c:pt idx="3276">
                  <c:v>53.26</c:v>
                </c:pt>
                <c:pt idx="3277">
                  <c:v>53.267000000000003</c:v>
                </c:pt>
                <c:pt idx="3278">
                  <c:v>53.274000000000001</c:v>
                </c:pt>
                <c:pt idx="3279">
                  <c:v>53.280999999999999</c:v>
                </c:pt>
                <c:pt idx="3280">
                  <c:v>53.295999999999999</c:v>
                </c:pt>
                <c:pt idx="3281">
                  <c:v>53.298999999999999</c:v>
                </c:pt>
                <c:pt idx="3282">
                  <c:v>53.295999999999999</c:v>
                </c:pt>
                <c:pt idx="3283">
                  <c:v>53.298999999999999</c:v>
                </c:pt>
                <c:pt idx="3284">
                  <c:v>53.307000000000002</c:v>
                </c:pt>
                <c:pt idx="3285">
                  <c:v>53.302999999999997</c:v>
                </c:pt>
                <c:pt idx="3286">
                  <c:v>53.305999999999997</c:v>
                </c:pt>
                <c:pt idx="3287">
                  <c:v>53.314</c:v>
                </c:pt>
                <c:pt idx="3288">
                  <c:v>53.31</c:v>
                </c:pt>
                <c:pt idx="3289">
                  <c:v>53.320999999999998</c:v>
                </c:pt>
                <c:pt idx="3290">
                  <c:v>53.332000000000001</c:v>
                </c:pt>
                <c:pt idx="3291">
                  <c:v>53.338999999999999</c:v>
                </c:pt>
                <c:pt idx="3292">
                  <c:v>53.341999999999999</c:v>
                </c:pt>
                <c:pt idx="3293">
                  <c:v>53.36</c:v>
                </c:pt>
                <c:pt idx="3294">
                  <c:v>53.371000000000002</c:v>
                </c:pt>
                <c:pt idx="3295">
                  <c:v>53.378</c:v>
                </c:pt>
                <c:pt idx="3296">
                  <c:v>53.386000000000003</c:v>
                </c:pt>
                <c:pt idx="3297">
                  <c:v>53.396000000000001</c:v>
                </c:pt>
                <c:pt idx="3298">
                  <c:v>53.406999999999996</c:v>
                </c:pt>
                <c:pt idx="3299">
                  <c:v>53.402999999999999</c:v>
                </c:pt>
                <c:pt idx="3300">
                  <c:v>53.411000000000001</c:v>
                </c:pt>
                <c:pt idx="3301">
                  <c:v>53.414000000000001</c:v>
                </c:pt>
                <c:pt idx="3302">
                  <c:v>53.420999999999999</c:v>
                </c:pt>
                <c:pt idx="3303">
                  <c:v>53.424999999999997</c:v>
                </c:pt>
                <c:pt idx="3304">
                  <c:v>53.424999999999997</c:v>
                </c:pt>
                <c:pt idx="3305">
                  <c:v>53.436</c:v>
                </c:pt>
                <c:pt idx="3306">
                  <c:v>53.445999999999998</c:v>
                </c:pt>
                <c:pt idx="3307">
                  <c:v>53.454000000000001</c:v>
                </c:pt>
                <c:pt idx="3308">
                  <c:v>53.468000000000004</c:v>
                </c:pt>
                <c:pt idx="3309">
                  <c:v>53.478999999999999</c:v>
                </c:pt>
                <c:pt idx="3310">
                  <c:v>53.478999999999999</c:v>
                </c:pt>
                <c:pt idx="3311">
                  <c:v>53.481999999999999</c:v>
                </c:pt>
                <c:pt idx="3312">
                  <c:v>53.493000000000002</c:v>
                </c:pt>
                <c:pt idx="3313">
                  <c:v>53.493000000000002</c:v>
                </c:pt>
                <c:pt idx="3314">
                  <c:v>53.497</c:v>
                </c:pt>
                <c:pt idx="3315">
                  <c:v>53.497</c:v>
                </c:pt>
                <c:pt idx="3316">
                  <c:v>53.511000000000003</c:v>
                </c:pt>
                <c:pt idx="3317">
                  <c:v>53.511000000000003</c:v>
                </c:pt>
                <c:pt idx="3318">
                  <c:v>53.531999999999996</c:v>
                </c:pt>
                <c:pt idx="3319">
                  <c:v>53.55</c:v>
                </c:pt>
                <c:pt idx="3320">
                  <c:v>53.542999999999999</c:v>
                </c:pt>
                <c:pt idx="3321">
                  <c:v>53.564999999999998</c:v>
                </c:pt>
                <c:pt idx="3322">
                  <c:v>53.576000000000001</c:v>
                </c:pt>
                <c:pt idx="3323">
                  <c:v>53.603999999999999</c:v>
                </c:pt>
                <c:pt idx="3324">
                  <c:v>53.615000000000002</c:v>
                </c:pt>
                <c:pt idx="3325">
                  <c:v>53.615000000000002</c:v>
                </c:pt>
                <c:pt idx="3326">
                  <c:v>53.622</c:v>
                </c:pt>
                <c:pt idx="3327">
                  <c:v>53.643999999999998</c:v>
                </c:pt>
                <c:pt idx="3328">
                  <c:v>53.643999999999998</c:v>
                </c:pt>
                <c:pt idx="3329">
                  <c:v>53.658000000000001</c:v>
                </c:pt>
                <c:pt idx="3330">
                  <c:v>53.665999999999997</c:v>
                </c:pt>
                <c:pt idx="3331">
                  <c:v>53.673000000000002</c:v>
                </c:pt>
                <c:pt idx="3332">
                  <c:v>53.676000000000002</c:v>
                </c:pt>
                <c:pt idx="3333">
                  <c:v>53.686999999999998</c:v>
                </c:pt>
                <c:pt idx="3334">
                  <c:v>53.691000000000003</c:v>
                </c:pt>
                <c:pt idx="3335">
                  <c:v>53.694000000000003</c:v>
                </c:pt>
                <c:pt idx="3336">
                  <c:v>53.709000000000003</c:v>
                </c:pt>
                <c:pt idx="3337">
                  <c:v>53.726999999999997</c:v>
                </c:pt>
                <c:pt idx="3338">
                  <c:v>53.741</c:v>
                </c:pt>
                <c:pt idx="3339">
                  <c:v>53.747999999999998</c:v>
                </c:pt>
                <c:pt idx="3340">
                  <c:v>53.77</c:v>
                </c:pt>
                <c:pt idx="3341">
                  <c:v>53.787999999999997</c:v>
                </c:pt>
                <c:pt idx="3342">
                  <c:v>53.798999999999999</c:v>
                </c:pt>
                <c:pt idx="3343">
                  <c:v>53.798000000000002</c:v>
                </c:pt>
                <c:pt idx="3344">
                  <c:v>53.823999999999998</c:v>
                </c:pt>
                <c:pt idx="3345">
                  <c:v>53.831000000000003</c:v>
                </c:pt>
                <c:pt idx="3346">
                  <c:v>53.838000000000001</c:v>
                </c:pt>
                <c:pt idx="3347">
                  <c:v>53.851999999999997</c:v>
                </c:pt>
                <c:pt idx="3348">
                  <c:v>53.848999999999997</c:v>
                </c:pt>
                <c:pt idx="3349">
                  <c:v>53.856000000000002</c:v>
                </c:pt>
                <c:pt idx="3350">
                  <c:v>53.859000000000002</c:v>
                </c:pt>
                <c:pt idx="3351">
                  <c:v>53.87</c:v>
                </c:pt>
                <c:pt idx="3352">
                  <c:v>53.884999999999998</c:v>
                </c:pt>
                <c:pt idx="3353">
                  <c:v>53.905999999999999</c:v>
                </c:pt>
                <c:pt idx="3354">
                  <c:v>53.930999999999997</c:v>
                </c:pt>
                <c:pt idx="3355">
                  <c:v>53.942</c:v>
                </c:pt>
                <c:pt idx="3356">
                  <c:v>53.966999999999999</c:v>
                </c:pt>
                <c:pt idx="3357">
                  <c:v>53.996000000000002</c:v>
                </c:pt>
                <c:pt idx="3358">
                  <c:v>54.006999999999998</c:v>
                </c:pt>
                <c:pt idx="3359">
                  <c:v>54.042999999999999</c:v>
                </c:pt>
                <c:pt idx="3360">
                  <c:v>54.079000000000001</c:v>
                </c:pt>
                <c:pt idx="3361">
                  <c:v>54.093000000000004</c:v>
                </c:pt>
                <c:pt idx="3362">
                  <c:v>54.133000000000003</c:v>
                </c:pt>
                <c:pt idx="3363">
                  <c:v>54.155000000000001</c:v>
                </c:pt>
                <c:pt idx="3364">
                  <c:v>54.168999999999997</c:v>
                </c:pt>
                <c:pt idx="3365">
                  <c:v>54.173000000000002</c:v>
                </c:pt>
                <c:pt idx="3366">
                  <c:v>54.186999999999998</c:v>
                </c:pt>
                <c:pt idx="3367">
                  <c:v>54.183</c:v>
                </c:pt>
                <c:pt idx="3368">
                  <c:v>54.194000000000003</c:v>
                </c:pt>
                <c:pt idx="3369">
                  <c:v>54.212000000000003</c:v>
                </c:pt>
                <c:pt idx="3370">
                  <c:v>54.212000000000003</c:v>
                </c:pt>
                <c:pt idx="3371">
                  <c:v>54.222999999999999</c:v>
                </c:pt>
                <c:pt idx="3372">
                  <c:v>54.237000000000002</c:v>
                </c:pt>
                <c:pt idx="3373">
                  <c:v>54.252000000000002</c:v>
                </c:pt>
                <c:pt idx="3374">
                  <c:v>54.273000000000003</c:v>
                </c:pt>
                <c:pt idx="3375">
                  <c:v>54.308999999999997</c:v>
                </c:pt>
                <c:pt idx="3376">
                  <c:v>54.323999999999998</c:v>
                </c:pt>
                <c:pt idx="3377">
                  <c:v>54.351999999999997</c:v>
                </c:pt>
                <c:pt idx="3378">
                  <c:v>54.384999999999998</c:v>
                </c:pt>
                <c:pt idx="3379">
                  <c:v>54.402999999999999</c:v>
                </c:pt>
                <c:pt idx="3380">
                  <c:v>54.432000000000002</c:v>
                </c:pt>
                <c:pt idx="3381">
                  <c:v>54.468000000000004</c:v>
                </c:pt>
                <c:pt idx="3382">
                  <c:v>54.478000000000002</c:v>
                </c:pt>
                <c:pt idx="3383">
                  <c:v>54.5</c:v>
                </c:pt>
                <c:pt idx="3384">
                  <c:v>54.521999999999998</c:v>
                </c:pt>
                <c:pt idx="3385">
                  <c:v>54.531999999999996</c:v>
                </c:pt>
                <c:pt idx="3386">
                  <c:v>54.542999999999999</c:v>
                </c:pt>
                <c:pt idx="3387">
                  <c:v>54.564999999999998</c:v>
                </c:pt>
                <c:pt idx="3388">
                  <c:v>54.554000000000002</c:v>
                </c:pt>
                <c:pt idx="3389">
                  <c:v>54.564999999999998</c:v>
                </c:pt>
                <c:pt idx="3390">
                  <c:v>54.575000000000003</c:v>
                </c:pt>
                <c:pt idx="3391">
                  <c:v>54.572000000000003</c:v>
                </c:pt>
                <c:pt idx="3392">
                  <c:v>54.597000000000001</c:v>
                </c:pt>
                <c:pt idx="3393">
                  <c:v>54.615000000000002</c:v>
                </c:pt>
                <c:pt idx="3394">
                  <c:v>54.636000000000003</c:v>
                </c:pt>
                <c:pt idx="3395">
                  <c:v>54.668999999999997</c:v>
                </c:pt>
                <c:pt idx="3396">
                  <c:v>54.704999999999998</c:v>
                </c:pt>
                <c:pt idx="3397">
                  <c:v>54.716000000000001</c:v>
                </c:pt>
                <c:pt idx="3398">
                  <c:v>54.759</c:v>
                </c:pt>
                <c:pt idx="3399">
                  <c:v>54.798999999999999</c:v>
                </c:pt>
                <c:pt idx="3400">
                  <c:v>54.82</c:v>
                </c:pt>
                <c:pt idx="3401">
                  <c:v>54.853000000000002</c:v>
                </c:pt>
                <c:pt idx="3402">
                  <c:v>54.884999999999998</c:v>
                </c:pt>
                <c:pt idx="3403">
                  <c:v>54.892000000000003</c:v>
                </c:pt>
                <c:pt idx="3404">
                  <c:v>54.917000000000002</c:v>
                </c:pt>
                <c:pt idx="3405">
                  <c:v>54.927999999999997</c:v>
                </c:pt>
                <c:pt idx="3406">
                  <c:v>54.935000000000002</c:v>
                </c:pt>
                <c:pt idx="3407">
                  <c:v>54.945999999999998</c:v>
                </c:pt>
                <c:pt idx="3408">
                  <c:v>54.945999999999998</c:v>
                </c:pt>
                <c:pt idx="3409">
                  <c:v>54.95</c:v>
                </c:pt>
                <c:pt idx="3410">
                  <c:v>54.953000000000003</c:v>
                </c:pt>
                <c:pt idx="3411">
                  <c:v>54.957000000000001</c:v>
                </c:pt>
                <c:pt idx="3412">
                  <c:v>54.963999999999999</c:v>
                </c:pt>
                <c:pt idx="3413">
                  <c:v>54.96</c:v>
                </c:pt>
                <c:pt idx="3414">
                  <c:v>54.966999999999999</c:v>
                </c:pt>
                <c:pt idx="3415">
                  <c:v>54.973999999999997</c:v>
                </c:pt>
                <c:pt idx="3416">
                  <c:v>54.973999999999997</c:v>
                </c:pt>
                <c:pt idx="3417">
                  <c:v>54.981999999999999</c:v>
                </c:pt>
                <c:pt idx="3418">
                  <c:v>54.973999999999997</c:v>
                </c:pt>
                <c:pt idx="3419">
                  <c:v>54.978000000000002</c:v>
                </c:pt>
                <c:pt idx="3420">
                  <c:v>54.988999999999997</c:v>
                </c:pt>
                <c:pt idx="3421">
                  <c:v>54.991999999999997</c:v>
                </c:pt>
                <c:pt idx="3422">
                  <c:v>54.991999999999997</c:v>
                </c:pt>
                <c:pt idx="3423">
                  <c:v>54.999000000000002</c:v>
                </c:pt>
                <c:pt idx="3424">
                  <c:v>55.003</c:v>
                </c:pt>
                <c:pt idx="3425">
                  <c:v>54.996000000000002</c:v>
                </c:pt>
                <c:pt idx="3426">
                  <c:v>55.003</c:v>
                </c:pt>
                <c:pt idx="3427">
                  <c:v>55.01</c:v>
                </c:pt>
                <c:pt idx="3428">
                  <c:v>55.01</c:v>
                </c:pt>
                <c:pt idx="3429">
                  <c:v>55.021000000000001</c:v>
                </c:pt>
                <c:pt idx="3430">
                  <c:v>55.012999999999998</c:v>
                </c:pt>
                <c:pt idx="3431">
                  <c:v>55.012999999999998</c:v>
                </c:pt>
                <c:pt idx="3432">
                  <c:v>55.037999999999997</c:v>
                </c:pt>
                <c:pt idx="3433">
                  <c:v>55.045999999999999</c:v>
                </c:pt>
                <c:pt idx="3434">
                  <c:v>55.075000000000003</c:v>
                </c:pt>
                <c:pt idx="3435">
                  <c:v>55.073999999999998</c:v>
                </c:pt>
                <c:pt idx="3436">
                  <c:v>55.073999999999998</c:v>
                </c:pt>
                <c:pt idx="3437">
                  <c:v>55.091999999999999</c:v>
                </c:pt>
                <c:pt idx="3438">
                  <c:v>55.113999999999997</c:v>
                </c:pt>
                <c:pt idx="3439">
                  <c:v>55.121000000000002</c:v>
                </c:pt>
                <c:pt idx="3440">
                  <c:v>55.121000000000002</c:v>
                </c:pt>
                <c:pt idx="3441">
                  <c:v>55.121000000000002</c:v>
                </c:pt>
                <c:pt idx="3442">
                  <c:v>55.128</c:v>
                </c:pt>
                <c:pt idx="3443">
                  <c:v>55.146000000000001</c:v>
                </c:pt>
                <c:pt idx="3444">
                  <c:v>55.156999999999996</c:v>
                </c:pt>
                <c:pt idx="3445">
                  <c:v>55.170999999999999</c:v>
                </c:pt>
                <c:pt idx="3446">
                  <c:v>55.2</c:v>
                </c:pt>
                <c:pt idx="3447">
                  <c:v>55.225000000000001</c:v>
                </c:pt>
                <c:pt idx="3448">
                  <c:v>55.235999999999997</c:v>
                </c:pt>
                <c:pt idx="3449">
                  <c:v>55.271999999999998</c:v>
                </c:pt>
                <c:pt idx="3450">
                  <c:v>55.296999999999997</c:v>
                </c:pt>
                <c:pt idx="3451">
                  <c:v>55.305</c:v>
                </c:pt>
                <c:pt idx="3452">
                  <c:v>55.319000000000003</c:v>
                </c:pt>
                <c:pt idx="3453">
                  <c:v>55.332999999999998</c:v>
                </c:pt>
                <c:pt idx="3454">
                  <c:v>55.347999999999999</c:v>
                </c:pt>
                <c:pt idx="3455">
                  <c:v>55.354999999999997</c:v>
                </c:pt>
                <c:pt idx="3456">
                  <c:v>55.369</c:v>
                </c:pt>
                <c:pt idx="3457">
                  <c:v>55.38</c:v>
                </c:pt>
                <c:pt idx="3458">
                  <c:v>55.38</c:v>
                </c:pt>
                <c:pt idx="3459">
                  <c:v>55.402000000000001</c:v>
                </c:pt>
                <c:pt idx="3460">
                  <c:v>55.408999999999999</c:v>
                </c:pt>
                <c:pt idx="3461">
                  <c:v>55.433999999999997</c:v>
                </c:pt>
                <c:pt idx="3462">
                  <c:v>55.466999999999999</c:v>
                </c:pt>
                <c:pt idx="3463">
                  <c:v>55.476999999999997</c:v>
                </c:pt>
                <c:pt idx="3464">
                  <c:v>55.51</c:v>
                </c:pt>
                <c:pt idx="3465">
                  <c:v>55.524000000000001</c:v>
                </c:pt>
                <c:pt idx="3466">
                  <c:v>55.545999999999999</c:v>
                </c:pt>
                <c:pt idx="3467">
                  <c:v>55.567</c:v>
                </c:pt>
                <c:pt idx="3468">
                  <c:v>55.595999999999997</c:v>
                </c:pt>
                <c:pt idx="3469">
                  <c:v>55.595999999999997</c:v>
                </c:pt>
                <c:pt idx="3470">
                  <c:v>55.6</c:v>
                </c:pt>
                <c:pt idx="3471">
                  <c:v>55.621000000000002</c:v>
                </c:pt>
                <c:pt idx="3472">
                  <c:v>55.616999999999997</c:v>
                </c:pt>
                <c:pt idx="3473">
                  <c:v>55.625</c:v>
                </c:pt>
                <c:pt idx="3474">
                  <c:v>55.628</c:v>
                </c:pt>
                <c:pt idx="3475">
                  <c:v>55.652999999999999</c:v>
                </c:pt>
                <c:pt idx="3476">
                  <c:v>55.656999999999996</c:v>
                </c:pt>
                <c:pt idx="3477">
                  <c:v>55.686</c:v>
                </c:pt>
                <c:pt idx="3478">
                  <c:v>55.692999999999998</c:v>
                </c:pt>
                <c:pt idx="3479">
                  <c:v>55.725000000000001</c:v>
                </c:pt>
                <c:pt idx="3480">
                  <c:v>55.753999999999998</c:v>
                </c:pt>
                <c:pt idx="3481">
                  <c:v>55.776000000000003</c:v>
                </c:pt>
                <c:pt idx="3482">
                  <c:v>55.801000000000002</c:v>
                </c:pt>
                <c:pt idx="3483">
                  <c:v>55.826000000000001</c:v>
                </c:pt>
                <c:pt idx="3484">
                  <c:v>55.837000000000003</c:v>
                </c:pt>
                <c:pt idx="3485">
                  <c:v>55.857999999999997</c:v>
                </c:pt>
                <c:pt idx="3486">
                  <c:v>55.869</c:v>
                </c:pt>
                <c:pt idx="3487">
                  <c:v>55.875999999999998</c:v>
                </c:pt>
                <c:pt idx="3488">
                  <c:v>55.893999999999998</c:v>
                </c:pt>
                <c:pt idx="3489">
                  <c:v>55.898000000000003</c:v>
                </c:pt>
                <c:pt idx="3490">
                  <c:v>55.901000000000003</c:v>
                </c:pt>
                <c:pt idx="3491">
                  <c:v>55.905000000000001</c:v>
                </c:pt>
                <c:pt idx="3492">
                  <c:v>55.911999999999999</c:v>
                </c:pt>
                <c:pt idx="3493">
                  <c:v>55.923000000000002</c:v>
                </c:pt>
                <c:pt idx="3494">
                  <c:v>55.93</c:v>
                </c:pt>
                <c:pt idx="3495">
                  <c:v>55.941000000000003</c:v>
                </c:pt>
                <c:pt idx="3496">
                  <c:v>55.959000000000003</c:v>
                </c:pt>
                <c:pt idx="3497">
                  <c:v>55.976999999999997</c:v>
                </c:pt>
                <c:pt idx="3498">
                  <c:v>55.997999999999998</c:v>
                </c:pt>
                <c:pt idx="3499">
                  <c:v>56.009</c:v>
                </c:pt>
                <c:pt idx="3500">
                  <c:v>56.02</c:v>
                </c:pt>
                <c:pt idx="3501">
                  <c:v>56.02</c:v>
                </c:pt>
                <c:pt idx="3502">
                  <c:v>56.015999999999998</c:v>
                </c:pt>
                <c:pt idx="3503">
                  <c:v>56.02</c:v>
                </c:pt>
                <c:pt idx="3504">
                  <c:v>56.042000000000002</c:v>
                </c:pt>
                <c:pt idx="3505">
                  <c:v>56.042000000000002</c:v>
                </c:pt>
                <c:pt idx="3506">
                  <c:v>56.037999999999997</c:v>
                </c:pt>
                <c:pt idx="3507">
                  <c:v>56.058999999999997</c:v>
                </c:pt>
                <c:pt idx="3508">
                  <c:v>56.058999999999997</c:v>
                </c:pt>
                <c:pt idx="3509">
                  <c:v>56.084000000000003</c:v>
                </c:pt>
                <c:pt idx="3510">
                  <c:v>56.11</c:v>
                </c:pt>
                <c:pt idx="3511">
                  <c:v>56.116999999999997</c:v>
                </c:pt>
                <c:pt idx="3512">
                  <c:v>56.12</c:v>
                </c:pt>
                <c:pt idx="3513">
                  <c:v>56.142000000000003</c:v>
                </c:pt>
                <c:pt idx="3514">
                  <c:v>56.146000000000001</c:v>
                </c:pt>
                <c:pt idx="3515">
                  <c:v>56.131</c:v>
                </c:pt>
                <c:pt idx="3516">
                  <c:v>56.146000000000001</c:v>
                </c:pt>
                <c:pt idx="3517">
                  <c:v>56.152999999999999</c:v>
                </c:pt>
                <c:pt idx="3518">
                  <c:v>56.162999999999997</c:v>
                </c:pt>
                <c:pt idx="3519">
                  <c:v>56.170999999999999</c:v>
                </c:pt>
                <c:pt idx="3520">
                  <c:v>56.173999999999999</c:v>
                </c:pt>
                <c:pt idx="3521">
                  <c:v>56.192</c:v>
                </c:pt>
                <c:pt idx="3522">
                  <c:v>56.21</c:v>
                </c:pt>
                <c:pt idx="3523">
                  <c:v>56.228000000000002</c:v>
                </c:pt>
                <c:pt idx="3524">
                  <c:v>56.261000000000003</c:v>
                </c:pt>
                <c:pt idx="3525">
                  <c:v>56.292999999999999</c:v>
                </c:pt>
                <c:pt idx="3526">
                  <c:v>56.307000000000002</c:v>
                </c:pt>
                <c:pt idx="3527">
                  <c:v>56.335999999999999</c:v>
                </c:pt>
                <c:pt idx="3528">
                  <c:v>56.372</c:v>
                </c:pt>
                <c:pt idx="3529">
                  <c:v>56.383000000000003</c:v>
                </c:pt>
                <c:pt idx="3530">
                  <c:v>56.405000000000001</c:v>
                </c:pt>
                <c:pt idx="3531">
                  <c:v>56.426000000000002</c:v>
                </c:pt>
                <c:pt idx="3532">
                  <c:v>56.43</c:v>
                </c:pt>
                <c:pt idx="3533">
                  <c:v>56.448</c:v>
                </c:pt>
                <c:pt idx="3534">
                  <c:v>56.448</c:v>
                </c:pt>
                <c:pt idx="3535">
                  <c:v>56.448</c:v>
                </c:pt>
                <c:pt idx="3536">
                  <c:v>56.457999999999998</c:v>
                </c:pt>
                <c:pt idx="3537">
                  <c:v>56.475999999999999</c:v>
                </c:pt>
                <c:pt idx="3538">
                  <c:v>56.484000000000002</c:v>
                </c:pt>
                <c:pt idx="3539">
                  <c:v>56.487000000000002</c:v>
                </c:pt>
                <c:pt idx="3540">
                  <c:v>56.509</c:v>
                </c:pt>
                <c:pt idx="3541">
                  <c:v>56.540999999999997</c:v>
                </c:pt>
                <c:pt idx="3542">
                  <c:v>56.563000000000002</c:v>
                </c:pt>
                <c:pt idx="3543">
                  <c:v>56.606000000000002</c:v>
                </c:pt>
                <c:pt idx="3544">
                  <c:v>56.616999999999997</c:v>
                </c:pt>
                <c:pt idx="3545">
                  <c:v>56.652999999999999</c:v>
                </c:pt>
                <c:pt idx="3546">
                  <c:v>56.667000000000002</c:v>
                </c:pt>
                <c:pt idx="3547">
                  <c:v>56.685000000000002</c:v>
                </c:pt>
                <c:pt idx="3548">
                  <c:v>56.7</c:v>
                </c:pt>
                <c:pt idx="3549">
                  <c:v>56.71</c:v>
                </c:pt>
                <c:pt idx="3550">
                  <c:v>56.71</c:v>
                </c:pt>
                <c:pt idx="3551">
                  <c:v>56.725000000000001</c:v>
                </c:pt>
                <c:pt idx="3552">
                  <c:v>56.734999999999999</c:v>
                </c:pt>
                <c:pt idx="3553">
                  <c:v>56.746000000000002</c:v>
                </c:pt>
                <c:pt idx="3554">
                  <c:v>56.753</c:v>
                </c:pt>
                <c:pt idx="3555">
                  <c:v>56.756999999999998</c:v>
                </c:pt>
                <c:pt idx="3556">
                  <c:v>56.771000000000001</c:v>
                </c:pt>
                <c:pt idx="3557">
                  <c:v>56.804000000000002</c:v>
                </c:pt>
                <c:pt idx="3558">
                  <c:v>56.829000000000001</c:v>
                </c:pt>
                <c:pt idx="3559">
                  <c:v>56.832999999999998</c:v>
                </c:pt>
                <c:pt idx="3560">
                  <c:v>56.857999999999997</c:v>
                </c:pt>
                <c:pt idx="3561">
                  <c:v>56.901000000000003</c:v>
                </c:pt>
                <c:pt idx="3562">
                  <c:v>56.914999999999999</c:v>
                </c:pt>
                <c:pt idx="3563">
                  <c:v>56.944000000000003</c:v>
                </c:pt>
                <c:pt idx="3564">
                  <c:v>56.962000000000003</c:v>
                </c:pt>
                <c:pt idx="3565">
                  <c:v>56.98</c:v>
                </c:pt>
                <c:pt idx="3566">
                  <c:v>56.997999999999998</c:v>
                </c:pt>
                <c:pt idx="3567">
                  <c:v>56.997999999999998</c:v>
                </c:pt>
                <c:pt idx="3568">
                  <c:v>57.005000000000003</c:v>
                </c:pt>
                <c:pt idx="3569">
                  <c:v>57.009</c:v>
                </c:pt>
                <c:pt idx="3570">
                  <c:v>57.027000000000001</c:v>
                </c:pt>
                <c:pt idx="3571">
                  <c:v>57.040999999999997</c:v>
                </c:pt>
                <c:pt idx="3572">
                  <c:v>57.055999999999997</c:v>
                </c:pt>
                <c:pt idx="3573">
                  <c:v>57.073999999999998</c:v>
                </c:pt>
                <c:pt idx="3574">
                  <c:v>57.088000000000001</c:v>
                </c:pt>
                <c:pt idx="3575">
                  <c:v>57.124000000000002</c:v>
                </c:pt>
                <c:pt idx="3576">
                  <c:v>57.152999999999999</c:v>
                </c:pt>
                <c:pt idx="3577">
                  <c:v>57.170999999999999</c:v>
                </c:pt>
                <c:pt idx="3578">
                  <c:v>57.203000000000003</c:v>
                </c:pt>
                <c:pt idx="3579">
                  <c:v>57.231999999999999</c:v>
                </c:pt>
                <c:pt idx="3580">
                  <c:v>57.253999999999998</c:v>
                </c:pt>
                <c:pt idx="3581">
                  <c:v>57.292999999999999</c:v>
                </c:pt>
                <c:pt idx="3582">
                  <c:v>57.317999999999998</c:v>
                </c:pt>
                <c:pt idx="3583">
                  <c:v>57.329000000000001</c:v>
                </c:pt>
                <c:pt idx="3584">
                  <c:v>57.350999999999999</c:v>
                </c:pt>
                <c:pt idx="3585">
                  <c:v>57.372</c:v>
                </c:pt>
                <c:pt idx="3586">
                  <c:v>57.375999999999998</c:v>
                </c:pt>
                <c:pt idx="3587">
                  <c:v>57.375999999999998</c:v>
                </c:pt>
                <c:pt idx="3588">
                  <c:v>57.396999999999998</c:v>
                </c:pt>
                <c:pt idx="3589">
                  <c:v>57.411999999999999</c:v>
                </c:pt>
                <c:pt idx="3590">
                  <c:v>57.411999999999999</c:v>
                </c:pt>
                <c:pt idx="3591">
                  <c:v>57.436999999999998</c:v>
                </c:pt>
                <c:pt idx="3592">
                  <c:v>57.436999999999998</c:v>
                </c:pt>
                <c:pt idx="3593">
                  <c:v>57.459000000000003</c:v>
                </c:pt>
                <c:pt idx="3594">
                  <c:v>57.491</c:v>
                </c:pt>
                <c:pt idx="3595">
                  <c:v>57.512999999999998</c:v>
                </c:pt>
                <c:pt idx="3596">
                  <c:v>57.540999999999997</c:v>
                </c:pt>
                <c:pt idx="3597">
                  <c:v>57.576999999999998</c:v>
                </c:pt>
                <c:pt idx="3598">
                  <c:v>57.606000000000002</c:v>
                </c:pt>
                <c:pt idx="3599">
                  <c:v>57.646000000000001</c:v>
                </c:pt>
                <c:pt idx="3600">
                  <c:v>57.670999999999999</c:v>
                </c:pt>
                <c:pt idx="3601">
                  <c:v>57.682000000000002</c:v>
                </c:pt>
                <c:pt idx="3602">
                  <c:v>57.713999999999999</c:v>
                </c:pt>
                <c:pt idx="3603">
                  <c:v>57.720999999999997</c:v>
                </c:pt>
                <c:pt idx="3604">
                  <c:v>57.734000000000002</c:v>
                </c:pt>
                <c:pt idx="3605">
                  <c:v>57.738999999999997</c:v>
                </c:pt>
                <c:pt idx="3606">
                  <c:v>57.765000000000001</c:v>
                </c:pt>
                <c:pt idx="3607">
                  <c:v>57.761000000000003</c:v>
                </c:pt>
                <c:pt idx="3608">
                  <c:v>57.771999999999998</c:v>
                </c:pt>
                <c:pt idx="3609">
                  <c:v>57.774999999999999</c:v>
                </c:pt>
                <c:pt idx="3610">
                  <c:v>57.771999999999998</c:v>
                </c:pt>
                <c:pt idx="3611">
                  <c:v>57.796999999999997</c:v>
                </c:pt>
                <c:pt idx="3612">
                  <c:v>57.814999999999998</c:v>
                </c:pt>
                <c:pt idx="3613">
                  <c:v>57.817999999999998</c:v>
                </c:pt>
                <c:pt idx="3614">
                  <c:v>57.847000000000001</c:v>
                </c:pt>
                <c:pt idx="3615">
                  <c:v>57.869</c:v>
                </c:pt>
                <c:pt idx="3616">
                  <c:v>57.883000000000003</c:v>
                </c:pt>
                <c:pt idx="3617">
                  <c:v>57.905000000000001</c:v>
                </c:pt>
                <c:pt idx="3618">
                  <c:v>57.926000000000002</c:v>
                </c:pt>
                <c:pt idx="3619">
                  <c:v>57.933</c:v>
                </c:pt>
                <c:pt idx="3620">
                  <c:v>57.954999999999998</c:v>
                </c:pt>
                <c:pt idx="3621">
                  <c:v>57.966000000000001</c:v>
                </c:pt>
                <c:pt idx="3622">
                  <c:v>57.969000000000001</c:v>
                </c:pt>
                <c:pt idx="3623">
                  <c:v>57.98</c:v>
                </c:pt>
                <c:pt idx="3624">
                  <c:v>58.005000000000003</c:v>
                </c:pt>
                <c:pt idx="3625">
                  <c:v>58.012999999999998</c:v>
                </c:pt>
                <c:pt idx="3626">
                  <c:v>58.02</c:v>
                </c:pt>
                <c:pt idx="3627">
                  <c:v>58.015999999999998</c:v>
                </c:pt>
                <c:pt idx="3628">
                  <c:v>58.023000000000003</c:v>
                </c:pt>
                <c:pt idx="3629">
                  <c:v>58.03</c:v>
                </c:pt>
                <c:pt idx="3630">
                  <c:v>58.036999999999999</c:v>
                </c:pt>
                <c:pt idx="3631">
                  <c:v>58.048000000000002</c:v>
                </c:pt>
                <c:pt idx="3632">
                  <c:v>58.045000000000002</c:v>
                </c:pt>
                <c:pt idx="3633">
                  <c:v>58.066000000000003</c:v>
                </c:pt>
                <c:pt idx="3634">
                  <c:v>58.066000000000003</c:v>
                </c:pt>
                <c:pt idx="3635">
                  <c:v>58.061999999999998</c:v>
                </c:pt>
                <c:pt idx="3636">
                  <c:v>58.066000000000003</c:v>
                </c:pt>
                <c:pt idx="3637">
                  <c:v>58.076999999999998</c:v>
                </c:pt>
                <c:pt idx="3638">
                  <c:v>58.087000000000003</c:v>
                </c:pt>
                <c:pt idx="3639">
                  <c:v>58.091000000000001</c:v>
                </c:pt>
                <c:pt idx="3640">
                  <c:v>58.094999999999999</c:v>
                </c:pt>
                <c:pt idx="3641">
                  <c:v>58.097999999999999</c:v>
                </c:pt>
                <c:pt idx="3642">
                  <c:v>58.097999999999999</c:v>
                </c:pt>
                <c:pt idx="3643">
                  <c:v>58.087000000000003</c:v>
                </c:pt>
                <c:pt idx="3644">
                  <c:v>58.076000000000001</c:v>
                </c:pt>
                <c:pt idx="3645">
                  <c:v>58.076000000000001</c:v>
                </c:pt>
                <c:pt idx="3646">
                  <c:v>58.076000000000001</c:v>
                </c:pt>
                <c:pt idx="3647">
                  <c:v>58.076000000000001</c:v>
                </c:pt>
                <c:pt idx="3648">
                  <c:v>58.072000000000003</c:v>
                </c:pt>
                <c:pt idx="3649">
                  <c:v>58.073999999999998</c:v>
                </c:pt>
                <c:pt idx="3650">
                  <c:v>58.069000000000003</c:v>
                </c:pt>
                <c:pt idx="3651">
                  <c:v>58.072000000000003</c:v>
                </c:pt>
                <c:pt idx="3652">
                  <c:v>58.069000000000003</c:v>
                </c:pt>
                <c:pt idx="3653">
                  <c:v>58.064999999999998</c:v>
                </c:pt>
                <c:pt idx="3654">
                  <c:v>58.067999999999998</c:v>
                </c:pt>
                <c:pt idx="3655">
                  <c:v>58.064999999999998</c:v>
                </c:pt>
                <c:pt idx="3656">
                  <c:v>58.064999999999998</c:v>
                </c:pt>
                <c:pt idx="3657">
                  <c:v>58.067999999999998</c:v>
                </c:pt>
                <c:pt idx="3658">
                  <c:v>58.067999999999998</c:v>
                </c:pt>
                <c:pt idx="3659">
                  <c:v>58.067999999999998</c:v>
                </c:pt>
                <c:pt idx="3660">
                  <c:v>58.079000000000001</c:v>
                </c:pt>
                <c:pt idx="3661">
                  <c:v>58.082000000000001</c:v>
                </c:pt>
                <c:pt idx="3662">
                  <c:v>58.110999999999997</c:v>
                </c:pt>
                <c:pt idx="3663">
                  <c:v>58.136000000000003</c:v>
                </c:pt>
                <c:pt idx="3664">
                  <c:v>58.143000000000001</c:v>
                </c:pt>
                <c:pt idx="3665">
                  <c:v>58.146999999999998</c:v>
                </c:pt>
                <c:pt idx="3666">
                  <c:v>58.15</c:v>
                </c:pt>
                <c:pt idx="3667">
                  <c:v>58.158000000000001</c:v>
                </c:pt>
                <c:pt idx="3668">
                  <c:v>58.156999999999996</c:v>
                </c:pt>
                <c:pt idx="3669">
                  <c:v>58.161000000000001</c:v>
                </c:pt>
                <c:pt idx="3670">
                  <c:v>58.174999999999997</c:v>
                </c:pt>
                <c:pt idx="3671">
                  <c:v>58.186</c:v>
                </c:pt>
                <c:pt idx="3672">
                  <c:v>58.210999999999999</c:v>
                </c:pt>
                <c:pt idx="3673">
                  <c:v>58.215000000000003</c:v>
                </c:pt>
                <c:pt idx="3674">
                  <c:v>58.225999999999999</c:v>
                </c:pt>
                <c:pt idx="3675">
                  <c:v>58.258000000000003</c:v>
                </c:pt>
                <c:pt idx="3676">
                  <c:v>58.268999999999998</c:v>
                </c:pt>
                <c:pt idx="3677">
                  <c:v>58.286999999999999</c:v>
                </c:pt>
                <c:pt idx="3678">
                  <c:v>58.298000000000002</c:v>
                </c:pt>
                <c:pt idx="3679">
                  <c:v>58.305</c:v>
                </c:pt>
                <c:pt idx="3680">
                  <c:v>58.311999999999998</c:v>
                </c:pt>
                <c:pt idx="3681">
                  <c:v>58.326000000000001</c:v>
                </c:pt>
                <c:pt idx="3682">
                  <c:v>58.326000000000001</c:v>
                </c:pt>
                <c:pt idx="3683">
                  <c:v>58.34</c:v>
                </c:pt>
                <c:pt idx="3684">
                  <c:v>58.337000000000003</c:v>
                </c:pt>
                <c:pt idx="3685">
                  <c:v>58.344000000000001</c:v>
                </c:pt>
                <c:pt idx="3686">
                  <c:v>58.344000000000001</c:v>
                </c:pt>
                <c:pt idx="3687">
                  <c:v>58.369</c:v>
                </c:pt>
                <c:pt idx="3688">
                  <c:v>58.372999999999998</c:v>
                </c:pt>
                <c:pt idx="3689">
                  <c:v>58.387</c:v>
                </c:pt>
                <c:pt idx="3690">
                  <c:v>58.405000000000001</c:v>
                </c:pt>
                <c:pt idx="3691">
                  <c:v>58.411999999999999</c:v>
                </c:pt>
                <c:pt idx="3692">
                  <c:v>58.418999999999997</c:v>
                </c:pt>
                <c:pt idx="3693">
                  <c:v>58.441000000000003</c:v>
                </c:pt>
                <c:pt idx="3694">
                  <c:v>58.444000000000003</c:v>
                </c:pt>
                <c:pt idx="3695">
                  <c:v>58.441000000000003</c:v>
                </c:pt>
                <c:pt idx="3696">
                  <c:v>58.454999999999998</c:v>
                </c:pt>
                <c:pt idx="3697">
                  <c:v>58.444000000000003</c:v>
                </c:pt>
                <c:pt idx="3698">
                  <c:v>58.451000000000001</c:v>
                </c:pt>
                <c:pt idx="3699">
                  <c:v>58.472999999999999</c:v>
                </c:pt>
                <c:pt idx="3700">
                  <c:v>58.476999999999997</c:v>
                </c:pt>
                <c:pt idx="3701">
                  <c:v>58.497999999999998</c:v>
                </c:pt>
                <c:pt idx="3702">
                  <c:v>58.527000000000001</c:v>
                </c:pt>
                <c:pt idx="3703">
                  <c:v>58.537999999999997</c:v>
                </c:pt>
                <c:pt idx="3704">
                  <c:v>58.555999999999997</c:v>
                </c:pt>
                <c:pt idx="3705">
                  <c:v>58.591999999999999</c:v>
                </c:pt>
                <c:pt idx="3706">
                  <c:v>58.606000000000002</c:v>
                </c:pt>
                <c:pt idx="3707">
                  <c:v>58.631</c:v>
                </c:pt>
                <c:pt idx="3708">
                  <c:v>58.664000000000001</c:v>
                </c:pt>
                <c:pt idx="3709">
                  <c:v>58.685000000000002</c:v>
                </c:pt>
                <c:pt idx="3710">
                  <c:v>58.703000000000003</c:v>
                </c:pt>
                <c:pt idx="3711">
                  <c:v>58.746000000000002</c:v>
                </c:pt>
                <c:pt idx="3712">
                  <c:v>58.756999999999998</c:v>
                </c:pt>
                <c:pt idx="3713">
                  <c:v>58.771999999999998</c:v>
                </c:pt>
                <c:pt idx="3714">
                  <c:v>58.79</c:v>
                </c:pt>
                <c:pt idx="3715">
                  <c:v>58.796999999999997</c:v>
                </c:pt>
                <c:pt idx="3716">
                  <c:v>58.804000000000002</c:v>
                </c:pt>
                <c:pt idx="3717">
                  <c:v>58.814999999999998</c:v>
                </c:pt>
                <c:pt idx="3718">
                  <c:v>58.817999999999998</c:v>
                </c:pt>
                <c:pt idx="3719">
                  <c:v>58.814</c:v>
                </c:pt>
                <c:pt idx="3720">
                  <c:v>58.817999999999998</c:v>
                </c:pt>
                <c:pt idx="3721">
                  <c:v>58.825000000000003</c:v>
                </c:pt>
                <c:pt idx="3722">
                  <c:v>58.817999999999998</c:v>
                </c:pt>
                <c:pt idx="3723">
                  <c:v>58.814</c:v>
                </c:pt>
                <c:pt idx="3724">
                  <c:v>58.814</c:v>
                </c:pt>
                <c:pt idx="3725">
                  <c:v>58.814</c:v>
                </c:pt>
                <c:pt idx="3726">
                  <c:v>58.825000000000003</c:v>
                </c:pt>
                <c:pt idx="3727">
                  <c:v>58.817999999999998</c:v>
                </c:pt>
                <c:pt idx="3728">
                  <c:v>58.828000000000003</c:v>
                </c:pt>
                <c:pt idx="3729">
                  <c:v>58.832000000000001</c:v>
                </c:pt>
                <c:pt idx="3730">
                  <c:v>58.832000000000001</c:v>
                </c:pt>
                <c:pt idx="3731">
                  <c:v>58.843000000000004</c:v>
                </c:pt>
                <c:pt idx="3732">
                  <c:v>58.853000000000002</c:v>
                </c:pt>
                <c:pt idx="3733">
                  <c:v>58.838999999999999</c:v>
                </c:pt>
                <c:pt idx="3734">
                  <c:v>58.853000000000002</c:v>
                </c:pt>
                <c:pt idx="3735">
                  <c:v>58.845999999999997</c:v>
                </c:pt>
                <c:pt idx="3736">
                  <c:v>58.856999999999999</c:v>
                </c:pt>
                <c:pt idx="3737">
                  <c:v>58.853000000000002</c:v>
                </c:pt>
                <c:pt idx="3738">
                  <c:v>58.853000000000002</c:v>
                </c:pt>
                <c:pt idx="3739">
                  <c:v>58.86</c:v>
                </c:pt>
                <c:pt idx="3740">
                  <c:v>58.853000000000002</c:v>
                </c:pt>
                <c:pt idx="3741">
                  <c:v>58.863</c:v>
                </c:pt>
                <c:pt idx="3742">
                  <c:v>58.866999999999997</c:v>
                </c:pt>
                <c:pt idx="3743">
                  <c:v>58.874000000000002</c:v>
                </c:pt>
                <c:pt idx="3744">
                  <c:v>58.866999999999997</c:v>
                </c:pt>
                <c:pt idx="3745">
                  <c:v>58.863</c:v>
                </c:pt>
                <c:pt idx="3746">
                  <c:v>58.87</c:v>
                </c:pt>
                <c:pt idx="3747">
                  <c:v>58.856000000000002</c:v>
                </c:pt>
                <c:pt idx="3748">
                  <c:v>58.851999999999997</c:v>
                </c:pt>
                <c:pt idx="3749">
                  <c:v>58.866999999999997</c:v>
                </c:pt>
                <c:pt idx="3750">
                  <c:v>58.851999999999997</c:v>
                </c:pt>
                <c:pt idx="3751">
                  <c:v>58.847999999999999</c:v>
                </c:pt>
                <c:pt idx="3752">
                  <c:v>58.851999999999997</c:v>
                </c:pt>
                <c:pt idx="3753">
                  <c:v>58.841000000000001</c:v>
                </c:pt>
                <c:pt idx="3754">
                  <c:v>58.856000000000002</c:v>
                </c:pt>
                <c:pt idx="3755">
                  <c:v>58.859000000000002</c:v>
                </c:pt>
                <c:pt idx="3756">
                  <c:v>58.863</c:v>
                </c:pt>
                <c:pt idx="3757">
                  <c:v>58.863</c:v>
                </c:pt>
                <c:pt idx="3758">
                  <c:v>58.866</c:v>
                </c:pt>
                <c:pt idx="3759">
                  <c:v>58.862000000000002</c:v>
                </c:pt>
                <c:pt idx="3760">
                  <c:v>58.87</c:v>
                </c:pt>
                <c:pt idx="3761">
                  <c:v>58.87</c:v>
                </c:pt>
                <c:pt idx="3762">
                  <c:v>58.866</c:v>
                </c:pt>
                <c:pt idx="3763">
                  <c:v>58.88</c:v>
                </c:pt>
                <c:pt idx="3764">
                  <c:v>58.884</c:v>
                </c:pt>
                <c:pt idx="3765">
                  <c:v>58.872999999999998</c:v>
                </c:pt>
                <c:pt idx="3766">
                  <c:v>58.875999999999998</c:v>
                </c:pt>
                <c:pt idx="3767">
                  <c:v>58.884</c:v>
                </c:pt>
                <c:pt idx="3768">
                  <c:v>58.898000000000003</c:v>
                </c:pt>
                <c:pt idx="3769">
                  <c:v>58.911000000000001</c:v>
                </c:pt>
                <c:pt idx="3770">
                  <c:v>58.92</c:v>
                </c:pt>
                <c:pt idx="3771">
                  <c:v>58.92</c:v>
                </c:pt>
                <c:pt idx="3772">
                  <c:v>58.927</c:v>
                </c:pt>
                <c:pt idx="3773">
                  <c:v>58.941000000000003</c:v>
                </c:pt>
                <c:pt idx="3774">
                  <c:v>58.951999999999998</c:v>
                </c:pt>
                <c:pt idx="3775">
                  <c:v>58.941000000000003</c:v>
                </c:pt>
                <c:pt idx="3776">
                  <c:v>58.951999999999998</c:v>
                </c:pt>
                <c:pt idx="3777">
                  <c:v>58.951999999999998</c:v>
                </c:pt>
                <c:pt idx="3778">
                  <c:v>58.945</c:v>
                </c:pt>
                <c:pt idx="3779">
                  <c:v>58.954999999999998</c:v>
                </c:pt>
                <c:pt idx="3780">
                  <c:v>58.97</c:v>
                </c:pt>
                <c:pt idx="3781">
                  <c:v>58.976999999999997</c:v>
                </c:pt>
                <c:pt idx="3782">
                  <c:v>58.984000000000002</c:v>
                </c:pt>
                <c:pt idx="3783">
                  <c:v>59.005000000000003</c:v>
                </c:pt>
                <c:pt idx="3784">
                  <c:v>59.015999999999998</c:v>
                </c:pt>
                <c:pt idx="3785">
                  <c:v>59.027000000000001</c:v>
                </c:pt>
                <c:pt idx="3786">
                  <c:v>59.030999999999999</c:v>
                </c:pt>
                <c:pt idx="3787">
                  <c:v>59.063000000000002</c:v>
                </c:pt>
                <c:pt idx="3788">
                  <c:v>59.091999999999999</c:v>
                </c:pt>
                <c:pt idx="3789">
                  <c:v>59.106000000000002</c:v>
                </c:pt>
                <c:pt idx="3790">
                  <c:v>59.11</c:v>
                </c:pt>
                <c:pt idx="3791">
                  <c:v>59.128</c:v>
                </c:pt>
                <c:pt idx="3792">
                  <c:v>59.134999999999998</c:v>
                </c:pt>
                <c:pt idx="3793">
                  <c:v>59.146000000000001</c:v>
                </c:pt>
                <c:pt idx="3794">
                  <c:v>59.16</c:v>
                </c:pt>
                <c:pt idx="3795">
                  <c:v>59.156999999999996</c:v>
                </c:pt>
                <c:pt idx="3796">
                  <c:v>59.16</c:v>
                </c:pt>
                <c:pt idx="3797">
                  <c:v>59.155999999999999</c:v>
                </c:pt>
                <c:pt idx="3798">
                  <c:v>59.155999999999999</c:v>
                </c:pt>
                <c:pt idx="3799">
                  <c:v>59.167000000000002</c:v>
                </c:pt>
                <c:pt idx="3800">
                  <c:v>59.177999999999997</c:v>
                </c:pt>
                <c:pt idx="3801">
                  <c:v>59.2</c:v>
                </c:pt>
                <c:pt idx="3802">
                  <c:v>59.228000000000002</c:v>
                </c:pt>
                <c:pt idx="3803">
                  <c:v>59.246000000000002</c:v>
                </c:pt>
                <c:pt idx="3804">
                  <c:v>59.279000000000003</c:v>
                </c:pt>
                <c:pt idx="3805">
                  <c:v>59.295000000000002</c:v>
                </c:pt>
                <c:pt idx="3806">
                  <c:v>59.322000000000003</c:v>
                </c:pt>
                <c:pt idx="3807">
                  <c:v>59.353999999999999</c:v>
                </c:pt>
                <c:pt idx="3808">
                  <c:v>59.381999999999998</c:v>
                </c:pt>
                <c:pt idx="3809">
                  <c:v>59.411999999999999</c:v>
                </c:pt>
                <c:pt idx="3810">
                  <c:v>59.433999999999997</c:v>
                </c:pt>
                <c:pt idx="3811">
                  <c:v>59.454999999999998</c:v>
                </c:pt>
                <c:pt idx="3812">
                  <c:v>59.466000000000001</c:v>
                </c:pt>
                <c:pt idx="3813">
                  <c:v>59.484000000000002</c:v>
                </c:pt>
                <c:pt idx="3814">
                  <c:v>59.484000000000002</c:v>
                </c:pt>
                <c:pt idx="3815">
                  <c:v>59.502000000000002</c:v>
                </c:pt>
                <c:pt idx="3816">
                  <c:v>59.499000000000002</c:v>
                </c:pt>
                <c:pt idx="3817">
                  <c:v>59.506999999999998</c:v>
                </c:pt>
                <c:pt idx="3818">
                  <c:v>59.52</c:v>
                </c:pt>
                <c:pt idx="3819">
                  <c:v>59.530999999999999</c:v>
                </c:pt>
                <c:pt idx="3820">
                  <c:v>59.54</c:v>
                </c:pt>
                <c:pt idx="3821">
                  <c:v>59.555999999999997</c:v>
                </c:pt>
                <c:pt idx="3822">
                  <c:v>59.578000000000003</c:v>
                </c:pt>
                <c:pt idx="3823">
                  <c:v>59.585000000000001</c:v>
                </c:pt>
                <c:pt idx="3824">
                  <c:v>59.61</c:v>
                </c:pt>
                <c:pt idx="3825">
                  <c:v>59.616999999999997</c:v>
                </c:pt>
                <c:pt idx="3826">
                  <c:v>59.631</c:v>
                </c:pt>
                <c:pt idx="3827">
                  <c:v>59.637999999999998</c:v>
                </c:pt>
                <c:pt idx="3828">
                  <c:v>59.652999999999999</c:v>
                </c:pt>
                <c:pt idx="3829">
                  <c:v>59.656999999999996</c:v>
                </c:pt>
                <c:pt idx="3830">
                  <c:v>59.667000000000002</c:v>
                </c:pt>
                <c:pt idx="3831">
                  <c:v>59.66</c:v>
                </c:pt>
                <c:pt idx="3832">
                  <c:v>59.670999999999999</c:v>
                </c:pt>
                <c:pt idx="3833">
                  <c:v>59.673999999999999</c:v>
                </c:pt>
                <c:pt idx="3834">
                  <c:v>59.677999999999997</c:v>
                </c:pt>
                <c:pt idx="3835">
                  <c:v>59.686999999999998</c:v>
                </c:pt>
                <c:pt idx="3836">
                  <c:v>59.703000000000003</c:v>
                </c:pt>
                <c:pt idx="3837">
                  <c:v>59.703000000000003</c:v>
                </c:pt>
                <c:pt idx="3838">
                  <c:v>59.71</c:v>
                </c:pt>
                <c:pt idx="3839">
                  <c:v>59.716999999999999</c:v>
                </c:pt>
                <c:pt idx="3840">
                  <c:v>59.728000000000002</c:v>
                </c:pt>
                <c:pt idx="3841">
                  <c:v>59.731999999999999</c:v>
                </c:pt>
                <c:pt idx="3842">
                  <c:v>59.741999999999997</c:v>
                </c:pt>
                <c:pt idx="3843">
                  <c:v>59.741999999999997</c:v>
                </c:pt>
                <c:pt idx="3844">
                  <c:v>59.756999999999998</c:v>
                </c:pt>
                <c:pt idx="3845">
                  <c:v>59.756999999999998</c:v>
                </c:pt>
                <c:pt idx="3846">
                  <c:v>59.771000000000001</c:v>
                </c:pt>
                <c:pt idx="3847">
                  <c:v>59.777999999999999</c:v>
                </c:pt>
                <c:pt idx="3848">
                  <c:v>59.781999999999996</c:v>
                </c:pt>
                <c:pt idx="3849">
                  <c:v>59.8</c:v>
                </c:pt>
                <c:pt idx="3850">
                  <c:v>59.817999999999998</c:v>
                </c:pt>
                <c:pt idx="3851">
                  <c:v>59.817999999999998</c:v>
                </c:pt>
                <c:pt idx="3852">
                  <c:v>59.832000000000001</c:v>
                </c:pt>
                <c:pt idx="3853">
                  <c:v>59.837000000000003</c:v>
                </c:pt>
                <c:pt idx="3854">
                  <c:v>59.845999999999997</c:v>
                </c:pt>
                <c:pt idx="3855">
                  <c:v>59.845999999999997</c:v>
                </c:pt>
                <c:pt idx="3856">
                  <c:v>59.854999999999997</c:v>
                </c:pt>
                <c:pt idx="3857">
                  <c:v>59.863999999999997</c:v>
                </c:pt>
                <c:pt idx="3858">
                  <c:v>59.863999999999997</c:v>
                </c:pt>
                <c:pt idx="3859">
                  <c:v>59.872999999999998</c:v>
                </c:pt>
                <c:pt idx="3860">
                  <c:v>59.896999999999998</c:v>
                </c:pt>
                <c:pt idx="3861">
                  <c:v>59.904000000000003</c:v>
                </c:pt>
                <c:pt idx="3862">
                  <c:v>59.924999999999997</c:v>
                </c:pt>
                <c:pt idx="3863">
                  <c:v>59.94</c:v>
                </c:pt>
                <c:pt idx="3864">
                  <c:v>59.957999999999998</c:v>
                </c:pt>
                <c:pt idx="3865">
                  <c:v>59.972000000000001</c:v>
                </c:pt>
                <c:pt idx="3866">
                  <c:v>59.994</c:v>
                </c:pt>
                <c:pt idx="3867">
                  <c:v>60.021999999999998</c:v>
                </c:pt>
                <c:pt idx="3868">
                  <c:v>60.036999999999999</c:v>
                </c:pt>
                <c:pt idx="3869">
                  <c:v>60.055</c:v>
                </c:pt>
                <c:pt idx="3870">
                  <c:v>60.058</c:v>
                </c:pt>
                <c:pt idx="3871">
                  <c:v>60.073999999999998</c:v>
                </c:pt>
                <c:pt idx="3872">
                  <c:v>60.082999999999998</c:v>
                </c:pt>
                <c:pt idx="3873">
                  <c:v>60.094000000000001</c:v>
                </c:pt>
                <c:pt idx="3874">
                  <c:v>60.097999999999999</c:v>
                </c:pt>
                <c:pt idx="3875">
                  <c:v>60.104999999999997</c:v>
                </c:pt>
                <c:pt idx="3876">
                  <c:v>60.112000000000002</c:v>
                </c:pt>
                <c:pt idx="3877">
                  <c:v>60.115000000000002</c:v>
                </c:pt>
                <c:pt idx="3878">
                  <c:v>60.115000000000002</c:v>
                </c:pt>
                <c:pt idx="3879">
                  <c:v>60.122</c:v>
                </c:pt>
                <c:pt idx="3880">
                  <c:v>60.14</c:v>
                </c:pt>
                <c:pt idx="3881">
                  <c:v>60.158000000000001</c:v>
                </c:pt>
                <c:pt idx="3882">
                  <c:v>60.186999999999998</c:v>
                </c:pt>
                <c:pt idx="3883">
                  <c:v>60.204999999999998</c:v>
                </c:pt>
                <c:pt idx="3884">
                  <c:v>60.225999999999999</c:v>
                </c:pt>
                <c:pt idx="3885">
                  <c:v>60.244</c:v>
                </c:pt>
                <c:pt idx="3886">
                  <c:v>60.256999999999998</c:v>
                </c:pt>
                <c:pt idx="3887">
                  <c:v>60.276000000000003</c:v>
                </c:pt>
                <c:pt idx="3888">
                  <c:v>60.308999999999997</c:v>
                </c:pt>
                <c:pt idx="3889">
                  <c:v>60.325000000000003</c:v>
                </c:pt>
                <c:pt idx="3890">
                  <c:v>60.341000000000001</c:v>
                </c:pt>
                <c:pt idx="3891">
                  <c:v>60.354999999999997</c:v>
                </c:pt>
                <c:pt idx="3892">
                  <c:v>60.366</c:v>
                </c:pt>
                <c:pt idx="3893">
                  <c:v>60.377000000000002</c:v>
                </c:pt>
                <c:pt idx="3894">
                  <c:v>60.38</c:v>
                </c:pt>
                <c:pt idx="3895">
                  <c:v>60.381999999999998</c:v>
                </c:pt>
                <c:pt idx="3896">
                  <c:v>60.387</c:v>
                </c:pt>
                <c:pt idx="3897">
                  <c:v>60.390999999999998</c:v>
                </c:pt>
                <c:pt idx="3898">
                  <c:v>60.406999999999996</c:v>
                </c:pt>
                <c:pt idx="3899">
                  <c:v>60.415999999999997</c:v>
                </c:pt>
                <c:pt idx="3900">
                  <c:v>60.423000000000002</c:v>
                </c:pt>
                <c:pt idx="3901">
                  <c:v>60.43</c:v>
                </c:pt>
                <c:pt idx="3902">
                  <c:v>60.436999999999998</c:v>
                </c:pt>
                <c:pt idx="3903">
                  <c:v>60.448</c:v>
                </c:pt>
                <c:pt idx="3904">
                  <c:v>60.454999999999998</c:v>
                </c:pt>
                <c:pt idx="3905">
                  <c:v>60.466000000000001</c:v>
                </c:pt>
                <c:pt idx="3906">
                  <c:v>60.469000000000001</c:v>
                </c:pt>
                <c:pt idx="3907">
                  <c:v>60.469000000000001</c:v>
                </c:pt>
                <c:pt idx="3908">
                  <c:v>60.472999999999999</c:v>
                </c:pt>
                <c:pt idx="3909">
                  <c:v>60.48</c:v>
                </c:pt>
                <c:pt idx="3910">
                  <c:v>60.491</c:v>
                </c:pt>
                <c:pt idx="3911">
                  <c:v>60.500999999999998</c:v>
                </c:pt>
                <c:pt idx="3912">
                  <c:v>60.515999999999998</c:v>
                </c:pt>
                <c:pt idx="3913">
                  <c:v>60.527999999999999</c:v>
                </c:pt>
                <c:pt idx="3914">
                  <c:v>60.548000000000002</c:v>
                </c:pt>
                <c:pt idx="3915">
                  <c:v>60.576999999999998</c:v>
                </c:pt>
                <c:pt idx="3916">
                  <c:v>60.593000000000004</c:v>
                </c:pt>
                <c:pt idx="3917">
                  <c:v>60.597999999999999</c:v>
                </c:pt>
                <c:pt idx="3918">
                  <c:v>60.609000000000002</c:v>
                </c:pt>
                <c:pt idx="3919">
                  <c:v>60.612000000000002</c:v>
                </c:pt>
                <c:pt idx="3920">
                  <c:v>60.622999999999998</c:v>
                </c:pt>
                <c:pt idx="3921">
                  <c:v>60.625999999999998</c:v>
                </c:pt>
                <c:pt idx="3922">
                  <c:v>60.634999999999998</c:v>
                </c:pt>
                <c:pt idx="3923">
                  <c:v>60.643999999999998</c:v>
                </c:pt>
                <c:pt idx="3924">
                  <c:v>60.658999999999999</c:v>
                </c:pt>
                <c:pt idx="3925">
                  <c:v>60.655000000000001</c:v>
                </c:pt>
                <c:pt idx="3926">
                  <c:v>60.661999999999999</c:v>
                </c:pt>
                <c:pt idx="3927">
                  <c:v>60.677</c:v>
                </c:pt>
                <c:pt idx="3928">
                  <c:v>60.689</c:v>
                </c:pt>
                <c:pt idx="3929">
                  <c:v>60.694000000000003</c:v>
                </c:pt>
                <c:pt idx="3930">
                  <c:v>60.719000000000001</c:v>
                </c:pt>
                <c:pt idx="3931">
                  <c:v>60.73</c:v>
                </c:pt>
                <c:pt idx="3932">
                  <c:v>60.737000000000002</c:v>
                </c:pt>
                <c:pt idx="3933">
                  <c:v>60.744</c:v>
                </c:pt>
                <c:pt idx="3934">
                  <c:v>60.746000000000002</c:v>
                </c:pt>
                <c:pt idx="3935">
                  <c:v>60.759</c:v>
                </c:pt>
                <c:pt idx="3936">
                  <c:v>60.762</c:v>
                </c:pt>
                <c:pt idx="3937">
                  <c:v>60.768999999999998</c:v>
                </c:pt>
                <c:pt idx="3938">
                  <c:v>60.776000000000003</c:v>
                </c:pt>
                <c:pt idx="3939">
                  <c:v>60.786999999999999</c:v>
                </c:pt>
                <c:pt idx="3940">
                  <c:v>60.793999999999997</c:v>
                </c:pt>
                <c:pt idx="3941">
                  <c:v>60.805</c:v>
                </c:pt>
                <c:pt idx="3942">
                  <c:v>60.826999999999998</c:v>
                </c:pt>
                <c:pt idx="3943">
                  <c:v>60.847999999999999</c:v>
                </c:pt>
                <c:pt idx="3944">
                  <c:v>60.866</c:v>
                </c:pt>
                <c:pt idx="3945">
                  <c:v>60.877000000000002</c:v>
                </c:pt>
                <c:pt idx="3946">
                  <c:v>60.886000000000003</c:v>
                </c:pt>
                <c:pt idx="3947">
                  <c:v>60.884</c:v>
                </c:pt>
                <c:pt idx="3948">
                  <c:v>60.902000000000001</c:v>
                </c:pt>
                <c:pt idx="3949">
                  <c:v>60.889000000000003</c:v>
                </c:pt>
                <c:pt idx="3950">
                  <c:v>60.902000000000001</c:v>
                </c:pt>
                <c:pt idx="3951">
                  <c:v>60.905000000000001</c:v>
                </c:pt>
                <c:pt idx="3952">
                  <c:v>60.908999999999999</c:v>
                </c:pt>
                <c:pt idx="3953">
                  <c:v>60.923000000000002</c:v>
                </c:pt>
                <c:pt idx="3954">
                  <c:v>60.927</c:v>
                </c:pt>
                <c:pt idx="3955">
                  <c:v>60.941000000000003</c:v>
                </c:pt>
                <c:pt idx="3956">
                  <c:v>60.944000000000003</c:v>
                </c:pt>
                <c:pt idx="3957">
                  <c:v>60.98</c:v>
                </c:pt>
                <c:pt idx="3958">
                  <c:v>60.987000000000002</c:v>
                </c:pt>
                <c:pt idx="3959">
                  <c:v>60.987000000000002</c:v>
                </c:pt>
                <c:pt idx="3960">
                  <c:v>60.994999999999997</c:v>
                </c:pt>
                <c:pt idx="3961">
                  <c:v>61.005000000000003</c:v>
                </c:pt>
                <c:pt idx="3962">
                  <c:v>61.009</c:v>
                </c:pt>
                <c:pt idx="3963">
                  <c:v>61.015999999999998</c:v>
                </c:pt>
                <c:pt idx="3964">
                  <c:v>61.018999999999998</c:v>
                </c:pt>
                <c:pt idx="3965">
                  <c:v>61.027000000000001</c:v>
                </c:pt>
                <c:pt idx="3966">
                  <c:v>61.023000000000003</c:v>
                </c:pt>
                <c:pt idx="3967">
                  <c:v>61.033999999999999</c:v>
                </c:pt>
                <c:pt idx="3968">
                  <c:v>61.040999999999997</c:v>
                </c:pt>
                <c:pt idx="3969">
                  <c:v>61.055</c:v>
                </c:pt>
                <c:pt idx="3970">
                  <c:v>61.073</c:v>
                </c:pt>
                <c:pt idx="3971">
                  <c:v>61.087000000000003</c:v>
                </c:pt>
                <c:pt idx="3972">
                  <c:v>61.109000000000002</c:v>
                </c:pt>
                <c:pt idx="3973">
                  <c:v>61.125</c:v>
                </c:pt>
                <c:pt idx="3974">
                  <c:v>61.127000000000002</c:v>
                </c:pt>
                <c:pt idx="3975">
                  <c:v>61.145000000000003</c:v>
                </c:pt>
                <c:pt idx="3976">
                  <c:v>61.154000000000003</c:v>
                </c:pt>
                <c:pt idx="3977">
                  <c:v>61.165999999999997</c:v>
                </c:pt>
                <c:pt idx="3978">
                  <c:v>61.177</c:v>
                </c:pt>
                <c:pt idx="3979">
                  <c:v>61.17</c:v>
                </c:pt>
                <c:pt idx="3980">
                  <c:v>61.191000000000003</c:v>
                </c:pt>
                <c:pt idx="3981">
                  <c:v>61.195</c:v>
                </c:pt>
                <c:pt idx="3982">
                  <c:v>61.198</c:v>
                </c:pt>
                <c:pt idx="3983">
                  <c:v>61.201999999999998</c:v>
                </c:pt>
                <c:pt idx="3984">
                  <c:v>61.226999999999997</c:v>
                </c:pt>
                <c:pt idx="3985">
                  <c:v>61.238</c:v>
                </c:pt>
                <c:pt idx="3986">
                  <c:v>61.247999999999998</c:v>
                </c:pt>
                <c:pt idx="3987">
                  <c:v>61.27</c:v>
                </c:pt>
                <c:pt idx="3988">
                  <c:v>61.283999999999999</c:v>
                </c:pt>
                <c:pt idx="3989">
                  <c:v>61.295000000000002</c:v>
                </c:pt>
                <c:pt idx="3990">
                  <c:v>61.313000000000002</c:v>
                </c:pt>
                <c:pt idx="3991">
                  <c:v>61.322000000000003</c:v>
                </c:pt>
                <c:pt idx="3992">
                  <c:v>61.331000000000003</c:v>
                </c:pt>
                <c:pt idx="3993">
                  <c:v>61.341000000000001</c:v>
                </c:pt>
                <c:pt idx="3994">
                  <c:v>61.338000000000001</c:v>
                </c:pt>
                <c:pt idx="3995">
                  <c:v>61.348999999999997</c:v>
                </c:pt>
                <c:pt idx="3996">
                  <c:v>61.338000000000001</c:v>
                </c:pt>
                <c:pt idx="3997">
                  <c:v>61.347000000000001</c:v>
                </c:pt>
                <c:pt idx="3998">
                  <c:v>61.351999999999997</c:v>
                </c:pt>
                <c:pt idx="3999">
                  <c:v>61.347999999999999</c:v>
                </c:pt>
                <c:pt idx="4000">
                  <c:v>61.360999999999997</c:v>
                </c:pt>
                <c:pt idx="4001">
                  <c:v>61.372999999999998</c:v>
                </c:pt>
                <c:pt idx="4002">
                  <c:v>61.384</c:v>
                </c:pt>
                <c:pt idx="4003">
                  <c:v>61.399000000000001</c:v>
                </c:pt>
                <c:pt idx="4004">
                  <c:v>61.402000000000001</c:v>
                </c:pt>
                <c:pt idx="4005">
                  <c:v>61.430999999999997</c:v>
                </c:pt>
                <c:pt idx="4006">
                  <c:v>61.423000000000002</c:v>
                </c:pt>
                <c:pt idx="4007">
                  <c:v>61.433999999999997</c:v>
                </c:pt>
                <c:pt idx="4008">
                  <c:v>61.441000000000003</c:v>
                </c:pt>
                <c:pt idx="4009">
                  <c:v>61.448999999999998</c:v>
                </c:pt>
                <c:pt idx="4010">
                  <c:v>61.456000000000003</c:v>
                </c:pt>
                <c:pt idx="4011">
                  <c:v>61.456000000000003</c:v>
                </c:pt>
                <c:pt idx="4012">
                  <c:v>61.457000000000001</c:v>
                </c:pt>
                <c:pt idx="4013">
                  <c:v>61.456000000000003</c:v>
                </c:pt>
                <c:pt idx="4014">
                  <c:v>61.466000000000001</c:v>
                </c:pt>
                <c:pt idx="4015">
                  <c:v>61.475000000000001</c:v>
                </c:pt>
                <c:pt idx="4016">
                  <c:v>61.488</c:v>
                </c:pt>
                <c:pt idx="4017">
                  <c:v>61.512999999999998</c:v>
                </c:pt>
                <c:pt idx="4018">
                  <c:v>61.515999999999998</c:v>
                </c:pt>
                <c:pt idx="4019">
                  <c:v>61.524000000000001</c:v>
                </c:pt>
                <c:pt idx="4020">
                  <c:v>61.527000000000001</c:v>
                </c:pt>
                <c:pt idx="4021">
                  <c:v>61.54</c:v>
                </c:pt>
                <c:pt idx="4022">
                  <c:v>61.552</c:v>
                </c:pt>
                <c:pt idx="4023">
                  <c:v>61.555999999999997</c:v>
                </c:pt>
                <c:pt idx="4024">
                  <c:v>61.563000000000002</c:v>
                </c:pt>
                <c:pt idx="4025">
                  <c:v>61.563000000000002</c:v>
                </c:pt>
                <c:pt idx="4026">
                  <c:v>61.576999999999998</c:v>
                </c:pt>
                <c:pt idx="4027">
                  <c:v>61.581000000000003</c:v>
                </c:pt>
                <c:pt idx="4028">
                  <c:v>61.591000000000001</c:v>
                </c:pt>
                <c:pt idx="4029">
                  <c:v>61.627000000000002</c:v>
                </c:pt>
                <c:pt idx="4030">
                  <c:v>61.646999999999998</c:v>
                </c:pt>
                <c:pt idx="4031">
                  <c:v>61.662999999999997</c:v>
                </c:pt>
                <c:pt idx="4032">
                  <c:v>61.695</c:v>
                </c:pt>
                <c:pt idx="4033">
                  <c:v>61.719000000000001</c:v>
                </c:pt>
                <c:pt idx="4034">
                  <c:v>61.734999999999999</c:v>
                </c:pt>
                <c:pt idx="4035">
                  <c:v>61.746000000000002</c:v>
                </c:pt>
                <c:pt idx="4036">
                  <c:v>61.755000000000003</c:v>
                </c:pt>
                <c:pt idx="4037">
                  <c:v>61.76</c:v>
                </c:pt>
                <c:pt idx="4038">
                  <c:v>61.774000000000001</c:v>
                </c:pt>
                <c:pt idx="4039">
                  <c:v>61.79</c:v>
                </c:pt>
                <c:pt idx="4040">
                  <c:v>61.792000000000002</c:v>
                </c:pt>
                <c:pt idx="4041">
                  <c:v>61.798999999999999</c:v>
                </c:pt>
                <c:pt idx="4042">
                  <c:v>61.81</c:v>
                </c:pt>
                <c:pt idx="4043">
                  <c:v>61.820999999999998</c:v>
                </c:pt>
                <c:pt idx="4044">
                  <c:v>61.831000000000003</c:v>
                </c:pt>
                <c:pt idx="4045">
                  <c:v>61.84</c:v>
                </c:pt>
                <c:pt idx="4046">
                  <c:v>61.86</c:v>
                </c:pt>
                <c:pt idx="4047">
                  <c:v>61.892000000000003</c:v>
                </c:pt>
                <c:pt idx="4048">
                  <c:v>61.906999999999996</c:v>
                </c:pt>
                <c:pt idx="4049">
                  <c:v>61.91</c:v>
                </c:pt>
                <c:pt idx="4050">
                  <c:v>61.920999999999999</c:v>
                </c:pt>
                <c:pt idx="4051">
                  <c:v>61.935000000000002</c:v>
                </c:pt>
                <c:pt idx="4052">
                  <c:v>61.945999999999998</c:v>
                </c:pt>
                <c:pt idx="4053">
                  <c:v>61.95</c:v>
                </c:pt>
                <c:pt idx="4054">
                  <c:v>61.953000000000003</c:v>
                </c:pt>
                <c:pt idx="4055">
                  <c:v>61.953000000000003</c:v>
                </c:pt>
                <c:pt idx="4056">
                  <c:v>61.963999999999999</c:v>
                </c:pt>
                <c:pt idx="4057">
                  <c:v>61.966999999999999</c:v>
                </c:pt>
                <c:pt idx="4058">
                  <c:v>61.970999999999997</c:v>
                </c:pt>
                <c:pt idx="4059">
                  <c:v>61.981999999999999</c:v>
                </c:pt>
                <c:pt idx="4060">
                  <c:v>61.988999999999997</c:v>
                </c:pt>
                <c:pt idx="4061">
                  <c:v>62.003</c:v>
                </c:pt>
                <c:pt idx="4062">
                  <c:v>62.021000000000001</c:v>
                </c:pt>
                <c:pt idx="4063">
                  <c:v>62.026000000000003</c:v>
                </c:pt>
                <c:pt idx="4064">
                  <c:v>62.017000000000003</c:v>
                </c:pt>
                <c:pt idx="4065">
                  <c:v>62.031999999999996</c:v>
                </c:pt>
                <c:pt idx="4066">
                  <c:v>62.036999999999999</c:v>
                </c:pt>
                <c:pt idx="4067">
                  <c:v>62.045999999999999</c:v>
                </c:pt>
                <c:pt idx="4068">
                  <c:v>62.05</c:v>
                </c:pt>
                <c:pt idx="4069">
                  <c:v>62.057000000000002</c:v>
                </c:pt>
                <c:pt idx="4070">
                  <c:v>62.064</c:v>
                </c:pt>
                <c:pt idx="4071">
                  <c:v>62.070999999999998</c:v>
                </c:pt>
                <c:pt idx="4072">
                  <c:v>62.085000000000001</c:v>
                </c:pt>
                <c:pt idx="4073">
                  <c:v>62.11</c:v>
                </c:pt>
                <c:pt idx="4074">
                  <c:v>62.128</c:v>
                </c:pt>
                <c:pt idx="4075">
                  <c:v>62.145000000000003</c:v>
                </c:pt>
                <c:pt idx="4076">
                  <c:v>62.161000000000001</c:v>
                </c:pt>
                <c:pt idx="4077">
                  <c:v>62.174999999999997</c:v>
                </c:pt>
                <c:pt idx="4078">
                  <c:v>62.177</c:v>
                </c:pt>
                <c:pt idx="4079">
                  <c:v>62.182000000000002</c:v>
                </c:pt>
                <c:pt idx="4080">
                  <c:v>62.197000000000003</c:v>
                </c:pt>
                <c:pt idx="4081">
                  <c:v>62.201999999999998</c:v>
                </c:pt>
                <c:pt idx="4082">
                  <c:v>62.207000000000001</c:v>
                </c:pt>
                <c:pt idx="4083">
                  <c:v>62.210999999999999</c:v>
                </c:pt>
                <c:pt idx="4084">
                  <c:v>62.213000000000001</c:v>
                </c:pt>
                <c:pt idx="4085">
                  <c:v>62.225000000000001</c:v>
                </c:pt>
                <c:pt idx="4086">
                  <c:v>62.238999999999997</c:v>
                </c:pt>
                <c:pt idx="4087">
                  <c:v>62.252000000000002</c:v>
                </c:pt>
                <c:pt idx="4088">
                  <c:v>62.281999999999996</c:v>
                </c:pt>
                <c:pt idx="4089">
                  <c:v>62.3</c:v>
                </c:pt>
                <c:pt idx="4090">
                  <c:v>62.326999999999998</c:v>
                </c:pt>
                <c:pt idx="4091">
                  <c:v>62.347000000000001</c:v>
                </c:pt>
                <c:pt idx="4092">
                  <c:v>62.372</c:v>
                </c:pt>
                <c:pt idx="4093">
                  <c:v>62.386000000000003</c:v>
                </c:pt>
                <c:pt idx="4094">
                  <c:v>62.408000000000001</c:v>
                </c:pt>
                <c:pt idx="4095">
                  <c:v>62.396999999999998</c:v>
                </c:pt>
                <c:pt idx="4096">
                  <c:v>62.411000000000001</c:v>
                </c:pt>
                <c:pt idx="4097">
                  <c:v>62.421999999999997</c:v>
                </c:pt>
                <c:pt idx="4098">
                  <c:v>62.436999999999998</c:v>
                </c:pt>
                <c:pt idx="4099">
                  <c:v>62.436</c:v>
                </c:pt>
                <c:pt idx="4100">
                  <c:v>62.451000000000001</c:v>
                </c:pt>
                <c:pt idx="4101">
                  <c:v>62.451000000000001</c:v>
                </c:pt>
                <c:pt idx="4102">
                  <c:v>62.46</c:v>
                </c:pt>
                <c:pt idx="4103">
                  <c:v>62.469000000000001</c:v>
                </c:pt>
                <c:pt idx="4104">
                  <c:v>62.500999999999998</c:v>
                </c:pt>
                <c:pt idx="4105">
                  <c:v>62.521999999999998</c:v>
                </c:pt>
                <c:pt idx="4106">
                  <c:v>62.551000000000002</c:v>
                </c:pt>
                <c:pt idx="4107">
                  <c:v>62.58</c:v>
                </c:pt>
                <c:pt idx="4108">
                  <c:v>62.591999999999999</c:v>
                </c:pt>
                <c:pt idx="4109">
                  <c:v>62.622999999999998</c:v>
                </c:pt>
                <c:pt idx="4110">
                  <c:v>62.661999999999999</c:v>
                </c:pt>
                <c:pt idx="4111">
                  <c:v>62.686999999999998</c:v>
                </c:pt>
                <c:pt idx="4112">
                  <c:v>62.716000000000001</c:v>
                </c:pt>
                <c:pt idx="4113">
                  <c:v>62.741</c:v>
                </c:pt>
                <c:pt idx="4114">
                  <c:v>62.753999999999998</c:v>
                </c:pt>
                <c:pt idx="4115">
                  <c:v>62.77</c:v>
                </c:pt>
                <c:pt idx="4116">
                  <c:v>62.783999999999999</c:v>
                </c:pt>
                <c:pt idx="4117">
                  <c:v>62.783999999999999</c:v>
                </c:pt>
                <c:pt idx="4118">
                  <c:v>62.787999999999997</c:v>
                </c:pt>
                <c:pt idx="4119">
                  <c:v>62.805999999999997</c:v>
                </c:pt>
                <c:pt idx="4120">
                  <c:v>62.813000000000002</c:v>
                </c:pt>
                <c:pt idx="4121">
                  <c:v>62.813000000000002</c:v>
                </c:pt>
                <c:pt idx="4122">
                  <c:v>62.838000000000001</c:v>
                </c:pt>
                <c:pt idx="4123">
                  <c:v>62.841000000000001</c:v>
                </c:pt>
                <c:pt idx="4124">
                  <c:v>62.851999999999997</c:v>
                </c:pt>
                <c:pt idx="4125">
                  <c:v>62.874000000000002</c:v>
                </c:pt>
                <c:pt idx="4126">
                  <c:v>62.893000000000001</c:v>
                </c:pt>
                <c:pt idx="4127">
                  <c:v>62.912999999999997</c:v>
                </c:pt>
                <c:pt idx="4128">
                  <c:v>62.942</c:v>
                </c:pt>
                <c:pt idx="4129">
                  <c:v>62.957999999999998</c:v>
                </c:pt>
                <c:pt idx="4130">
                  <c:v>62.97</c:v>
                </c:pt>
                <c:pt idx="4131">
                  <c:v>62.981000000000002</c:v>
                </c:pt>
                <c:pt idx="4132">
                  <c:v>62.988</c:v>
                </c:pt>
                <c:pt idx="4133">
                  <c:v>62.991999999999997</c:v>
                </c:pt>
                <c:pt idx="4134">
                  <c:v>62.999000000000002</c:v>
                </c:pt>
                <c:pt idx="4135">
                  <c:v>63.006</c:v>
                </c:pt>
                <c:pt idx="4136">
                  <c:v>63.006</c:v>
                </c:pt>
                <c:pt idx="4137">
                  <c:v>63.02</c:v>
                </c:pt>
                <c:pt idx="4138">
                  <c:v>63.026000000000003</c:v>
                </c:pt>
                <c:pt idx="4139">
                  <c:v>63.037999999999997</c:v>
                </c:pt>
                <c:pt idx="4140">
                  <c:v>63.067</c:v>
                </c:pt>
                <c:pt idx="4141">
                  <c:v>63.078000000000003</c:v>
                </c:pt>
                <c:pt idx="4142">
                  <c:v>63.085000000000001</c:v>
                </c:pt>
                <c:pt idx="4143">
                  <c:v>63.098999999999997</c:v>
                </c:pt>
                <c:pt idx="4144">
                  <c:v>63.119</c:v>
                </c:pt>
                <c:pt idx="4145">
                  <c:v>63.139000000000003</c:v>
                </c:pt>
                <c:pt idx="4146">
                  <c:v>63.134999999999998</c:v>
                </c:pt>
                <c:pt idx="4147">
                  <c:v>63.152999999999999</c:v>
                </c:pt>
                <c:pt idx="4148">
                  <c:v>63.155999999999999</c:v>
                </c:pt>
                <c:pt idx="4149">
                  <c:v>63.16</c:v>
                </c:pt>
                <c:pt idx="4150">
                  <c:v>63.155999999999999</c:v>
                </c:pt>
                <c:pt idx="4151">
                  <c:v>63.16</c:v>
                </c:pt>
                <c:pt idx="4152">
                  <c:v>63.155999999999999</c:v>
                </c:pt>
                <c:pt idx="4153">
                  <c:v>63.16</c:v>
                </c:pt>
                <c:pt idx="4154">
                  <c:v>63.162999999999997</c:v>
                </c:pt>
                <c:pt idx="4155">
                  <c:v>63.167000000000002</c:v>
                </c:pt>
                <c:pt idx="4156">
                  <c:v>63.158000000000001</c:v>
                </c:pt>
                <c:pt idx="4157">
                  <c:v>63.152000000000001</c:v>
                </c:pt>
                <c:pt idx="4158">
                  <c:v>63.155999999999999</c:v>
                </c:pt>
                <c:pt idx="4159">
                  <c:v>63.149000000000001</c:v>
                </c:pt>
                <c:pt idx="4160">
                  <c:v>63.149000000000001</c:v>
                </c:pt>
                <c:pt idx="4161">
                  <c:v>63.134</c:v>
                </c:pt>
                <c:pt idx="4162">
                  <c:v>63.12</c:v>
                </c:pt>
                <c:pt idx="4163">
                  <c:v>63.113</c:v>
                </c:pt>
                <c:pt idx="4164">
                  <c:v>63.106000000000002</c:v>
                </c:pt>
                <c:pt idx="4165">
                  <c:v>63.106999999999999</c:v>
                </c:pt>
                <c:pt idx="4166">
                  <c:v>63.097999999999999</c:v>
                </c:pt>
                <c:pt idx="4167">
                  <c:v>63.084000000000003</c:v>
                </c:pt>
                <c:pt idx="4168">
                  <c:v>63.08</c:v>
                </c:pt>
                <c:pt idx="4169">
                  <c:v>63.076999999999998</c:v>
                </c:pt>
                <c:pt idx="4170">
                  <c:v>63.073</c:v>
                </c:pt>
                <c:pt idx="4171">
                  <c:v>63.066000000000003</c:v>
                </c:pt>
                <c:pt idx="4172">
                  <c:v>63.055</c:v>
                </c:pt>
                <c:pt idx="4173">
                  <c:v>63.052</c:v>
                </c:pt>
                <c:pt idx="4174">
                  <c:v>63.057000000000002</c:v>
                </c:pt>
                <c:pt idx="4175">
                  <c:v>63.048000000000002</c:v>
                </c:pt>
                <c:pt idx="4176">
                  <c:v>63.036999999999999</c:v>
                </c:pt>
                <c:pt idx="4177">
                  <c:v>63.043999999999997</c:v>
                </c:pt>
                <c:pt idx="4178">
                  <c:v>63.033000000000001</c:v>
                </c:pt>
                <c:pt idx="4179">
                  <c:v>63.036999999999999</c:v>
                </c:pt>
                <c:pt idx="4180">
                  <c:v>63.027999999999999</c:v>
                </c:pt>
                <c:pt idx="4181">
                  <c:v>63.03</c:v>
                </c:pt>
                <c:pt idx="4182">
                  <c:v>63.023000000000003</c:v>
                </c:pt>
                <c:pt idx="4183">
                  <c:v>63.008000000000003</c:v>
                </c:pt>
                <c:pt idx="4184">
                  <c:v>63.008000000000003</c:v>
                </c:pt>
                <c:pt idx="4185">
                  <c:v>63.018999999999998</c:v>
                </c:pt>
                <c:pt idx="4186">
                  <c:v>63.017000000000003</c:v>
                </c:pt>
                <c:pt idx="4187">
                  <c:v>63.015000000000001</c:v>
                </c:pt>
                <c:pt idx="4188">
                  <c:v>63.008000000000003</c:v>
                </c:pt>
                <c:pt idx="4189">
                  <c:v>63.012999999999998</c:v>
                </c:pt>
                <c:pt idx="4190">
                  <c:v>63.003999999999998</c:v>
                </c:pt>
                <c:pt idx="4191">
                  <c:v>63.000999999999998</c:v>
                </c:pt>
                <c:pt idx="4192">
                  <c:v>62.985999999999997</c:v>
                </c:pt>
                <c:pt idx="4193">
                  <c:v>62.99</c:v>
                </c:pt>
                <c:pt idx="4194">
                  <c:v>62.99</c:v>
                </c:pt>
                <c:pt idx="4195">
                  <c:v>62.988</c:v>
                </c:pt>
                <c:pt idx="4196">
                  <c:v>62.981999999999999</c:v>
                </c:pt>
                <c:pt idx="4197">
                  <c:v>62.978999999999999</c:v>
                </c:pt>
                <c:pt idx="4198">
                  <c:v>62.975000000000001</c:v>
                </c:pt>
                <c:pt idx="4199">
                  <c:v>62.963999999999999</c:v>
                </c:pt>
                <c:pt idx="4200">
                  <c:v>62.960999999999999</c:v>
                </c:pt>
                <c:pt idx="4201">
                  <c:v>62.95</c:v>
                </c:pt>
                <c:pt idx="4202">
                  <c:v>62.932000000000002</c:v>
                </c:pt>
                <c:pt idx="4203">
                  <c:v>62.917999999999999</c:v>
                </c:pt>
                <c:pt idx="4204">
                  <c:v>62.914000000000001</c:v>
                </c:pt>
                <c:pt idx="4205">
                  <c:v>62.906999999999996</c:v>
                </c:pt>
                <c:pt idx="4206">
                  <c:v>62.896000000000001</c:v>
                </c:pt>
                <c:pt idx="4207">
                  <c:v>62.892000000000003</c:v>
                </c:pt>
                <c:pt idx="4208">
                  <c:v>62.884999999999998</c:v>
                </c:pt>
                <c:pt idx="4209">
                  <c:v>62.878</c:v>
                </c:pt>
                <c:pt idx="4210">
                  <c:v>62.874000000000002</c:v>
                </c:pt>
                <c:pt idx="4211">
                  <c:v>62.863999999999997</c:v>
                </c:pt>
                <c:pt idx="4212">
                  <c:v>62.86</c:v>
                </c:pt>
                <c:pt idx="4213">
                  <c:v>62.856000000000002</c:v>
                </c:pt>
                <c:pt idx="4214">
                  <c:v>62.853000000000002</c:v>
                </c:pt>
                <c:pt idx="4215">
                  <c:v>62.838000000000001</c:v>
                </c:pt>
                <c:pt idx="4216">
                  <c:v>62.826999999999998</c:v>
                </c:pt>
                <c:pt idx="4217">
                  <c:v>62.823999999999998</c:v>
                </c:pt>
                <c:pt idx="4218">
                  <c:v>62.805999999999997</c:v>
                </c:pt>
                <c:pt idx="4219">
                  <c:v>62.805999999999997</c:v>
                </c:pt>
                <c:pt idx="4220">
                  <c:v>62.798999999999999</c:v>
                </c:pt>
                <c:pt idx="4221">
                  <c:v>62.783999999999999</c:v>
                </c:pt>
                <c:pt idx="4222">
                  <c:v>62.771999999999998</c:v>
                </c:pt>
                <c:pt idx="4223">
                  <c:v>62.77</c:v>
                </c:pt>
                <c:pt idx="4224">
                  <c:v>62.759</c:v>
                </c:pt>
                <c:pt idx="4225">
                  <c:v>62.752000000000002</c:v>
                </c:pt>
                <c:pt idx="4226">
                  <c:v>62.747999999999998</c:v>
                </c:pt>
                <c:pt idx="4227">
                  <c:v>62.734000000000002</c:v>
                </c:pt>
                <c:pt idx="4228">
                  <c:v>62.73</c:v>
                </c:pt>
                <c:pt idx="4229">
                  <c:v>62.707999999999998</c:v>
                </c:pt>
                <c:pt idx="4230">
                  <c:v>62.707999999999998</c:v>
                </c:pt>
                <c:pt idx="4231">
                  <c:v>62.701000000000001</c:v>
                </c:pt>
                <c:pt idx="4232">
                  <c:v>62.704999999999998</c:v>
                </c:pt>
                <c:pt idx="4233">
                  <c:v>62.686999999999998</c:v>
                </c:pt>
                <c:pt idx="4234">
                  <c:v>62.677999999999997</c:v>
                </c:pt>
                <c:pt idx="4235">
                  <c:v>62.671999999999997</c:v>
                </c:pt>
                <c:pt idx="4236">
                  <c:v>62.658000000000001</c:v>
                </c:pt>
                <c:pt idx="4237">
                  <c:v>62.651000000000003</c:v>
                </c:pt>
                <c:pt idx="4238">
                  <c:v>62.646999999999998</c:v>
                </c:pt>
                <c:pt idx="4239">
                  <c:v>62.636000000000003</c:v>
                </c:pt>
                <c:pt idx="4240">
                  <c:v>62.636000000000003</c:v>
                </c:pt>
                <c:pt idx="4241">
                  <c:v>62.636000000000003</c:v>
                </c:pt>
                <c:pt idx="4242">
                  <c:v>62.636000000000003</c:v>
                </c:pt>
                <c:pt idx="4243">
                  <c:v>62.634</c:v>
                </c:pt>
                <c:pt idx="4244">
                  <c:v>62.633000000000003</c:v>
                </c:pt>
                <c:pt idx="4245">
                  <c:v>62.625</c:v>
                </c:pt>
                <c:pt idx="4246">
                  <c:v>62.622</c:v>
                </c:pt>
                <c:pt idx="4247">
                  <c:v>62.618000000000002</c:v>
                </c:pt>
                <c:pt idx="4248">
                  <c:v>62.603999999999999</c:v>
                </c:pt>
                <c:pt idx="4249">
                  <c:v>62.606999999999999</c:v>
                </c:pt>
                <c:pt idx="4250">
                  <c:v>62.603999999999999</c:v>
                </c:pt>
                <c:pt idx="4251">
                  <c:v>62.593000000000004</c:v>
                </c:pt>
                <c:pt idx="4252">
                  <c:v>62.588999999999999</c:v>
                </c:pt>
                <c:pt idx="4253">
                  <c:v>62.585000000000001</c:v>
                </c:pt>
                <c:pt idx="4254">
                  <c:v>62.570999999999998</c:v>
                </c:pt>
                <c:pt idx="4255">
                  <c:v>62.570999999999998</c:v>
                </c:pt>
                <c:pt idx="4256">
                  <c:v>62.575000000000003</c:v>
                </c:pt>
                <c:pt idx="4257">
                  <c:v>62.564</c:v>
                </c:pt>
                <c:pt idx="4258">
                  <c:v>62.569000000000003</c:v>
                </c:pt>
                <c:pt idx="4259">
                  <c:v>62.570999999999998</c:v>
                </c:pt>
                <c:pt idx="4260">
                  <c:v>62.564</c:v>
                </c:pt>
                <c:pt idx="4261">
                  <c:v>62.564</c:v>
                </c:pt>
                <c:pt idx="4262">
                  <c:v>62.552999999999997</c:v>
                </c:pt>
                <c:pt idx="4263">
                  <c:v>62.545999999999999</c:v>
                </c:pt>
                <c:pt idx="4264">
                  <c:v>62.537999999999997</c:v>
                </c:pt>
                <c:pt idx="4265">
                  <c:v>62.537999999999997</c:v>
                </c:pt>
                <c:pt idx="4266">
                  <c:v>62.524000000000001</c:v>
                </c:pt>
                <c:pt idx="4267">
                  <c:v>62.512999999999998</c:v>
                </c:pt>
                <c:pt idx="4268">
                  <c:v>62.512999999999998</c:v>
                </c:pt>
                <c:pt idx="4269">
                  <c:v>62.51</c:v>
                </c:pt>
                <c:pt idx="4270">
                  <c:v>62.506</c:v>
                </c:pt>
                <c:pt idx="4271">
                  <c:v>62.499000000000002</c:v>
                </c:pt>
                <c:pt idx="4272">
                  <c:v>62.494999999999997</c:v>
                </c:pt>
                <c:pt idx="4273">
                  <c:v>62.488</c:v>
                </c:pt>
                <c:pt idx="4274">
                  <c:v>62.484000000000002</c:v>
                </c:pt>
                <c:pt idx="4275">
                  <c:v>62.481000000000002</c:v>
                </c:pt>
                <c:pt idx="4276">
                  <c:v>62.473999999999997</c:v>
                </c:pt>
                <c:pt idx="4277">
                  <c:v>62.459000000000003</c:v>
                </c:pt>
                <c:pt idx="4278">
                  <c:v>62.463000000000001</c:v>
                </c:pt>
                <c:pt idx="4279">
                  <c:v>62.454999999999998</c:v>
                </c:pt>
                <c:pt idx="4280">
                  <c:v>62.451999999999998</c:v>
                </c:pt>
                <c:pt idx="4281">
                  <c:v>62.448</c:v>
                </c:pt>
                <c:pt idx="4282">
                  <c:v>62.433999999999997</c:v>
                </c:pt>
                <c:pt idx="4283">
                  <c:v>62.423000000000002</c:v>
                </c:pt>
                <c:pt idx="4284">
                  <c:v>62.427</c:v>
                </c:pt>
                <c:pt idx="4285">
                  <c:v>62.420999999999999</c:v>
                </c:pt>
                <c:pt idx="4286">
                  <c:v>62.411999999999999</c:v>
                </c:pt>
                <c:pt idx="4287">
                  <c:v>62.411999999999999</c:v>
                </c:pt>
                <c:pt idx="4288">
                  <c:v>62.402999999999999</c:v>
                </c:pt>
                <c:pt idx="4289">
                  <c:v>62.408999999999999</c:v>
                </c:pt>
                <c:pt idx="4290">
                  <c:v>62.393999999999998</c:v>
                </c:pt>
                <c:pt idx="4291">
                  <c:v>62.383000000000003</c:v>
                </c:pt>
                <c:pt idx="4292">
                  <c:v>62.365000000000002</c:v>
                </c:pt>
                <c:pt idx="4293">
                  <c:v>62.357999999999997</c:v>
                </c:pt>
                <c:pt idx="4294">
                  <c:v>62.354999999999997</c:v>
                </c:pt>
                <c:pt idx="4295">
                  <c:v>62.357999999999997</c:v>
                </c:pt>
                <c:pt idx="4296">
                  <c:v>62.347000000000001</c:v>
                </c:pt>
                <c:pt idx="4297">
                  <c:v>62.34</c:v>
                </c:pt>
                <c:pt idx="4298">
                  <c:v>62.322000000000003</c:v>
                </c:pt>
                <c:pt idx="4299">
                  <c:v>62.314999999999998</c:v>
                </c:pt>
                <c:pt idx="4300">
                  <c:v>62.304000000000002</c:v>
                </c:pt>
                <c:pt idx="4301">
                  <c:v>62.301000000000002</c:v>
                </c:pt>
                <c:pt idx="4302">
                  <c:v>62.292999999999999</c:v>
                </c:pt>
                <c:pt idx="4303">
                  <c:v>62.287999999999997</c:v>
                </c:pt>
                <c:pt idx="4304">
                  <c:v>62.279000000000003</c:v>
                </c:pt>
                <c:pt idx="4305">
                  <c:v>62.271999999999998</c:v>
                </c:pt>
                <c:pt idx="4306">
                  <c:v>62.265000000000001</c:v>
                </c:pt>
                <c:pt idx="4307">
                  <c:v>62.247</c:v>
                </c:pt>
                <c:pt idx="4308">
                  <c:v>62.238999999999997</c:v>
                </c:pt>
                <c:pt idx="4309">
                  <c:v>62.238</c:v>
                </c:pt>
                <c:pt idx="4310">
                  <c:v>62.238999999999997</c:v>
                </c:pt>
                <c:pt idx="4311">
                  <c:v>62.220999999999997</c:v>
                </c:pt>
                <c:pt idx="4312">
                  <c:v>62.209000000000003</c:v>
                </c:pt>
                <c:pt idx="4313">
                  <c:v>62.2</c:v>
                </c:pt>
                <c:pt idx="4314">
                  <c:v>62.189</c:v>
                </c:pt>
                <c:pt idx="4315">
                  <c:v>62.183999999999997</c:v>
                </c:pt>
                <c:pt idx="4316">
                  <c:v>62.174999999999997</c:v>
                </c:pt>
                <c:pt idx="4317">
                  <c:v>62.164000000000001</c:v>
                </c:pt>
                <c:pt idx="4318">
                  <c:v>62.168999999999997</c:v>
                </c:pt>
                <c:pt idx="4319">
                  <c:v>62.164000000000001</c:v>
                </c:pt>
                <c:pt idx="4320">
                  <c:v>62.16</c:v>
                </c:pt>
                <c:pt idx="4321">
                  <c:v>62.146999999999998</c:v>
                </c:pt>
                <c:pt idx="4322">
                  <c:v>62.137999999999998</c:v>
                </c:pt>
                <c:pt idx="4323">
                  <c:v>62.131</c:v>
                </c:pt>
                <c:pt idx="4324">
                  <c:v>62.116999999999997</c:v>
                </c:pt>
                <c:pt idx="4325">
                  <c:v>62.12</c:v>
                </c:pt>
                <c:pt idx="4326">
                  <c:v>62.113</c:v>
                </c:pt>
                <c:pt idx="4327">
                  <c:v>62.107999999999997</c:v>
                </c:pt>
                <c:pt idx="4328">
                  <c:v>62.098999999999997</c:v>
                </c:pt>
                <c:pt idx="4329">
                  <c:v>62.101999999999997</c:v>
                </c:pt>
                <c:pt idx="4330">
                  <c:v>62.091000000000001</c:v>
                </c:pt>
                <c:pt idx="4331">
                  <c:v>62.088000000000001</c:v>
                </c:pt>
                <c:pt idx="4332">
                  <c:v>62.081000000000003</c:v>
                </c:pt>
                <c:pt idx="4333">
                  <c:v>62.076999999999998</c:v>
                </c:pt>
                <c:pt idx="4334">
                  <c:v>62.08</c:v>
                </c:pt>
                <c:pt idx="4335">
                  <c:v>62.073</c:v>
                </c:pt>
                <c:pt idx="4336">
                  <c:v>62.064</c:v>
                </c:pt>
                <c:pt idx="4337">
                  <c:v>62.061999999999998</c:v>
                </c:pt>
                <c:pt idx="4338">
                  <c:v>62.058999999999997</c:v>
                </c:pt>
                <c:pt idx="4339">
                  <c:v>62.052</c:v>
                </c:pt>
                <c:pt idx="4340">
                  <c:v>62.051000000000002</c:v>
                </c:pt>
                <c:pt idx="4341">
                  <c:v>62.051000000000002</c:v>
                </c:pt>
                <c:pt idx="4342">
                  <c:v>62.051000000000002</c:v>
                </c:pt>
                <c:pt idx="4343">
                  <c:v>62.040999999999997</c:v>
                </c:pt>
                <c:pt idx="4344">
                  <c:v>62.048000000000002</c:v>
                </c:pt>
                <c:pt idx="4345">
                  <c:v>62.036999999999999</c:v>
                </c:pt>
                <c:pt idx="4346">
                  <c:v>62.03</c:v>
                </c:pt>
                <c:pt idx="4347">
                  <c:v>62.036999999999999</c:v>
                </c:pt>
                <c:pt idx="4348">
                  <c:v>62.031999999999996</c:v>
                </c:pt>
                <c:pt idx="4349">
                  <c:v>62.026000000000003</c:v>
                </c:pt>
                <c:pt idx="4350">
                  <c:v>62.018999999999998</c:v>
                </c:pt>
                <c:pt idx="4351">
                  <c:v>62.015000000000001</c:v>
                </c:pt>
                <c:pt idx="4352">
                  <c:v>62.005000000000003</c:v>
                </c:pt>
                <c:pt idx="4353">
                  <c:v>62.008000000000003</c:v>
                </c:pt>
                <c:pt idx="4354">
                  <c:v>62.008000000000003</c:v>
                </c:pt>
                <c:pt idx="4355">
                  <c:v>62.005000000000003</c:v>
                </c:pt>
                <c:pt idx="4356">
                  <c:v>61.997</c:v>
                </c:pt>
                <c:pt idx="4357">
                  <c:v>61.997</c:v>
                </c:pt>
                <c:pt idx="4358">
                  <c:v>61.982999999999997</c:v>
                </c:pt>
                <c:pt idx="4359">
                  <c:v>61.987000000000002</c:v>
                </c:pt>
                <c:pt idx="4360">
                  <c:v>61.988</c:v>
                </c:pt>
                <c:pt idx="4361">
                  <c:v>61.972000000000001</c:v>
                </c:pt>
                <c:pt idx="4362">
                  <c:v>61.975999999999999</c:v>
                </c:pt>
                <c:pt idx="4363">
                  <c:v>61.972000000000001</c:v>
                </c:pt>
                <c:pt idx="4364">
                  <c:v>61.972000000000001</c:v>
                </c:pt>
                <c:pt idx="4365">
                  <c:v>61.978999999999999</c:v>
                </c:pt>
                <c:pt idx="4366">
                  <c:v>61.976999999999997</c:v>
                </c:pt>
                <c:pt idx="4367">
                  <c:v>61.975999999999999</c:v>
                </c:pt>
                <c:pt idx="4368">
                  <c:v>61.972000000000001</c:v>
                </c:pt>
                <c:pt idx="4369">
                  <c:v>61.972000000000001</c:v>
                </c:pt>
                <c:pt idx="4370">
                  <c:v>61.968000000000004</c:v>
                </c:pt>
                <c:pt idx="4371">
                  <c:v>61.957999999999998</c:v>
                </c:pt>
                <c:pt idx="4372">
                  <c:v>61.956000000000003</c:v>
                </c:pt>
                <c:pt idx="4373">
                  <c:v>61.947000000000003</c:v>
                </c:pt>
                <c:pt idx="4374">
                  <c:v>61.947000000000003</c:v>
                </c:pt>
                <c:pt idx="4375">
                  <c:v>61.945</c:v>
                </c:pt>
                <c:pt idx="4376">
                  <c:v>61.94</c:v>
                </c:pt>
                <c:pt idx="4377">
                  <c:v>61.929000000000002</c:v>
                </c:pt>
                <c:pt idx="4378">
                  <c:v>61.924999999999997</c:v>
                </c:pt>
                <c:pt idx="4379">
                  <c:v>61.929000000000002</c:v>
                </c:pt>
                <c:pt idx="4380">
                  <c:v>61.924999999999997</c:v>
                </c:pt>
                <c:pt idx="4381">
                  <c:v>61.915999999999997</c:v>
                </c:pt>
                <c:pt idx="4382">
                  <c:v>61.911000000000001</c:v>
                </c:pt>
                <c:pt idx="4383">
                  <c:v>61.906999999999996</c:v>
                </c:pt>
                <c:pt idx="4384">
                  <c:v>61.872</c:v>
                </c:pt>
                <c:pt idx="4385">
                  <c:v>61.893000000000001</c:v>
                </c:pt>
                <c:pt idx="4386">
                  <c:v>61.872</c:v>
                </c:pt>
                <c:pt idx="4387">
                  <c:v>61.872999999999998</c:v>
                </c:pt>
                <c:pt idx="4388">
                  <c:v>61.856999999999999</c:v>
                </c:pt>
                <c:pt idx="4389">
                  <c:v>61.845999999999997</c:v>
                </c:pt>
                <c:pt idx="4390">
                  <c:v>61.838999999999999</c:v>
                </c:pt>
                <c:pt idx="4391">
                  <c:v>61.820999999999998</c:v>
                </c:pt>
                <c:pt idx="4392">
                  <c:v>61.814</c:v>
                </c:pt>
                <c:pt idx="4393">
                  <c:v>61.81</c:v>
                </c:pt>
                <c:pt idx="4394">
                  <c:v>61.792000000000002</c:v>
                </c:pt>
                <c:pt idx="4395">
                  <c:v>61.777999999999999</c:v>
                </c:pt>
                <c:pt idx="4396">
                  <c:v>61.773000000000003</c:v>
                </c:pt>
                <c:pt idx="4397">
                  <c:v>61.76</c:v>
                </c:pt>
                <c:pt idx="4398">
                  <c:v>61.746000000000002</c:v>
                </c:pt>
                <c:pt idx="4399">
                  <c:v>61.737000000000002</c:v>
                </c:pt>
                <c:pt idx="4400">
                  <c:v>61.726999999999997</c:v>
                </c:pt>
                <c:pt idx="4401">
                  <c:v>61.72</c:v>
                </c:pt>
                <c:pt idx="4402">
                  <c:v>61.713000000000001</c:v>
                </c:pt>
                <c:pt idx="4403">
                  <c:v>61.701999999999998</c:v>
                </c:pt>
                <c:pt idx="4404">
                  <c:v>61.688000000000002</c:v>
                </c:pt>
                <c:pt idx="4405">
                  <c:v>61.683999999999997</c:v>
                </c:pt>
                <c:pt idx="4406">
                  <c:v>61.677</c:v>
                </c:pt>
                <c:pt idx="4407">
                  <c:v>61.67</c:v>
                </c:pt>
                <c:pt idx="4408">
                  <c:v>61.661000000000001</c:v>
                </c:pt>
                <c:pt idx="4409">
                  <c:v>61.662999999999997</c:v>
                </c:pt>
                <c:pt idx="4410">
                  <c:v>61.655000000000001</c:v>
                </c:pt>
                <c:pt idx="4411">
                  <c:v>61.656999999999996</c:v>
                </c:pt>
                <c:pt idx="4412">
                  <c:v>61.655000000000001</c:v>
                </c:pt>
                <c:pt idx="4413">
                  <c:v>61.655000000000001</c:v>
                </c:pt>
                <c:pt idx="4414">
                  <c:v>61.658999999999999</c:v>
                </c:pt>
                <c:pt idx="4415">
                  <c:v>61.658999999999999</c:v>
                </c:pt>
                <c:pt idx="4416">
                  <c:v>61.648000000000003</c:v>
                </c:pt>
                <c:pt idx="4417">
                  <c:v>61.648000000000003</c:v>
                </c:pt>
                <c:pt idx="4418">
                  <c:v>61.652000000000001</c:v>
                </c:pt>
                <c:pt idx="4419">
                  <c:v>61.643999999999998</c:v>
                </c:pt>
                <c:pt idx="4420">
                  <c:v>61.640999999999998</c:v>
                </c:pt>
                <c:pt idx="4421">
                  <c:v>61.648000000000003</c:v>
                </c:pt>
                <c:pt idx="4422">
                  <c:v>61.643999999999998</c:v>
                </c:pt>
                <c:pt idx="4423">
                  <c:v>61.637</c:v>
                </c:pt>
                <c:pt idx="4424">
                  <c:v>61.634</c:v>
                </c:pt>
                <c:pt idx="4425">
                  <c:v>61.634</c:v>
                </c:pt>
                <c:pt idx="4426">
                  <c:v>61.639000000000003</c:v>
                </c:pt>
                <c:pt idx="4427">
                  <c:v>61.634</c:v>
                </c:pt>
                <c:pt idx="4428">
                  <c:v>61.634</c:v>
                </c:pt>
                <c:pt idx="4429">
                  <c:v>61.631999999999998</c:v>
                </c:pt>
                <c:pt idx="4430">
                  <c:v>61.625999999999998</c:v>
                </c:pt>
                <c:pt idx="4431">
                  <c:v>61.615000000000002</c:v>
                </c:pt>
                <c:pt idx="4432">
                  <c:v>61.61</c:v>
                </c:pt>
                <c:pt idx="4433">
                  <c:v>61.594000000000001</c:v>
                </c:pt>
                <c:pt idx="4434">
                  <c:v>61.58</c:v>
                </c:pt>
                <c:pt idx="4435">
                  <c:v>61.572000000000003</c:v>
                </c:pt>
                <c:pt idx="4436">
                  <c:v>61.554000000000002</c:v>
                </c:pt>
                <c:pt idx="4437">
                  <c:v>61.551000000000002</c:v>
                </c:pt>
                <c:pt idx="4438">
                  <c:v>61.548999999999999</c:v>
                </c:pt>
                <c:pt idx="4439">
                  <c:v>61.526000000000003</c:v>
                </c:pt>
                <c:pt idx="4440">
                  <c:v>61.515000000000001</c:v>
                </c:pt>
                <c:pt idx="4441">
                  <c:v>61.509</c:v>
                </c:pt>
                <c:pt idx="4442">
                  <c:v>61.5</c:v>
                </c:pt>
                <c:pt idx="4443">
                  <c:v>61.485999999999997</c:v>
                </c:pt>
                <c:pt idx="4444">
                  <c:v>61.475000000000001</c:v>
                </c:pt>
                <c:pt idx="4445">
                  <c:v>61.472000000000001</c:v>
                </c:pt>
                <c:pt idx="4446">
                  <c:v>61.460999999999999</c:v>
                </c:pt>
                <c:pt idx="4447">
                  <c:v>61.441000000000003</c:v>
                </c:pt>
                <c:pt idx="4448">
                  <c:v>61.435000000000002</c:v>
                </c:pt>
                <c:pt idx="4449">
                  <c:v>61.402999999999999</c:v>
                </c:pt>
                <c:pt idx="4450">
                  <c:v>61.401000000000003</c:v>
                </c:pt>
                <c:pt idx="4451">
                  <c:v>61.389000000000003</c:v>
                </c:pt>
                <c:pt idx="4452">
                  <c:v>61.396000000000001</c:v>
                </c:pt>
                <c:pt idx="4453">
                  <c:v>61.389000000000003</c:v>
                </c:pt>
                <c:pt idx="4454">
                  <c:v>61.384999999999998</c:v>
                </c:pt>
                <c:pt idx="4455">
                  <c:v>61.374000000000002</c:v>
                </c:pt>
                <c:pt idx="4456">
                  <c:v>61.372</c:v>
                </c:pt>
                <c:pt idx="4457">
                  <c:v>61.378</c:v>
                </c:pt>
                <c:pt idx="4458">
                  <c:v>61.374000000000002</c:v>
                </c:pt>
                <c:pt idx="4459">
                  <c:v>61.365000000000002</c:v>
                </c:pt>
                <c:pt idx="4460">
                  <c:v>61.366999999999997</c:v>
                </c:pt>
                <c:pt idx="4461">
                  <c:v>61.356000000000002</c:v>
                </c:pt>
                <c:pt idx="4462">
                  <c:v>61.357999999999997</c:v>
                </c:pt>
                <c:pt idx="4463">
                  <c:v>61.356000000000002</c:v>
                </c:pt>
                <c:pt idx="4464">
                  <c:v>61.36</c:v>
                </c:pt>
                <c:pt idx="4465">
                  <c:v>61.353999999999999</c:v>
                </c:pt>
                <c:pt idx="4466">
                  <c:v>61.359000000000002</c:v>
                </c:pt>
                <c:pt idx="4467">
                  <c:v>61.348999999999997</c:v>
                </c:pt>
                <c:pt idx="4468">
                  <c:v>61.343000000000004</c:v>
                </c:pt>
                <c:pt idx="4469">
                  <c:v>61.344999999999999</c:v>
                </c:pt>
                <c:pt idx="4470">
                  <c:v>61.323</c:v>
                </c:pt>
                <c:pt idx="4471">
                  <c:v>61.331000000000003</c:v>
                </c:pt>
                <c:pt idx="4472">
                  <c:v>61.326999999999998</c:v>
                </c:pt>
                <c:pt idx="4473">
                  <c:v>61.334000000000003</c:v>
                </c:pt>
                <c:pt idx="4474">
                  <c:v>61.338000000000001</c:v>
                </c:pt>
                <c:pt idx="4475">
                  <c:v>61.326999999999998</c:v>
                </c:pt>
                <c:pt idx="4476">
                  <c:v>61.316000000000003</c:v>
                </c:pt>
                <c:pt idx="4477">
                  <c:v>61.317999999999998</c:v>
                </c:pt>
                <c:pt idx="4478">
                  <c:v>61.32</c:v>
                </c:pt>
                <c:pt idx="4479">
                  <c:v>61.305</c:v>
                </c:pt>
                <c:pt idx="4480">
                  <c:v>61.302999999999997</c:v>
                </c:pt>
                <c:pt idx="4481">
                  <c:v>61.293999999999997</c:v>
                </c:pt>
                <c:pt idx="4482">
                  <c:v>61.308999999999997</c:v>
                </c:pt>
                <c:pt idx="4483">
                  <c:v>61.290999999999997</c:v>
                </c:pt>
                <c:pt idx="4484">
                  <c:v>61.293999999999997</c:v>
                </c:pt>
                <c:pt idx="4485">
                  <c:v>61.290999999999997</c:v>
                </c:pt>
                <c:pt idx="4486">
                  <c:v>61.289000000000001</c:v>
                </c:pt>
                <c:pt idx="4487">
                  <c:v>61.286999999999999</c:v>
                </c:pt>
                <c:pt idx="4488">
                  <c:v>61.28</c:v>
                </c:pt>
                <c:pt idx="4489">
                  <c:v>61.268999999999998</c:v>
                </c:pt>
                <c:pt idx="4490">
                  <c:v>61.262</c:v>
                </c:pt>
                <c:pt idx="4491">
                  <c:v>61.255000000000003</c:v>
                </c:pt>
                <c:pt idx="4492">
                  <c:v>61.253</c:v>
                </c:pt>
                <c:pt idx="4493">
                  <c:v>61.237000000000002</c:v>
                </c:pt>
                <c:pt idx="4494">
                  <c:v>61.228999999999999</c:v>
                </c:pt>
                <c:pt idx="4495">
                  <c:v>61.237000000000002</c:v>
                </c:pt>
                <c:pt idx="4496">
                  <c:v>61.225999999999999</c:v>
                </c:pt>
                <c:pt idx="4497">
                  <c:v>61.218000000000004</c:v>
                </c:pt>
                <c:pt idx="4498">
                  <c:v>61.206000000000003</c:v>
                </c:pt>
                <c:pt idx="4499">
                  <c:v>61.207999999999998</c:v>
                </c:pt>
                <c:pt idx="4500">
                  <c:v>61.19</c:v>
                </c:pt>
                <c:pt idx="4501">
                  <c:v>61.195</c:v>
                </c:pt>
                <c:pt idx="4502">
                  <c:v>61.192999999999998</c:v>
                </c:pt>
                <c:pt idx="4503">
                  <c:v>61.186</c:v>
                </c:pt>
                <c:pt idx="4504">
                  <c:v>61.174999999999997</c:v>
                </c:pt>
                <c:pt idx="4505">
                  <c:v>61.171999999999997</c:v>
                </c:pt>
                <c:pt idx="4506">
                  <c:v>61.164000000000001</c:v>
                </c:pt>
                <c:pt idx="4507">
                  <c:v>61.161999999999999</c:v>
                </c:pt>
                <c:pt idx="4508">
                  <c:v>61.152999999999999</c:v>
                </c:pt>
                <c:pt idx="4509">
                  <c:v>61.143000000000001</c:v>
                </c:pt>
                <c:pt idx="4510">
                  <c:v>61.134999999999998</c:v>
                </c:pt>
                <c:pt idx="4511">
                  <c:v>61.128</c:v>
                </c:pt>
                <c:pt idx="4512">
                  <c:v>61.11</c:v>
                </c:pt>
                <c:pt idx="4513">
                  <c:v>61.103000000000002</c:v>
                </c:pt>
                <c:pt idx="4514">
                  <c:v>61.091999999999999</c:v>
                </c:pt>
                <c:pt idx="4515">
                  <c:v>61.078000000000003</c:v>
                </c:pt>
                <c:pt idx="4516">
                  <c:v>61.076000000000001</c:v>
                </c:pt>
                <c:pt idx="4517">
                  <c:v>61.055999999999997</c:v>
                </c:pt>
                <c:pt idx="4518">
                  <c:v>61.048999999999999</c:v>
                </c:pt>
                <c:pt idx="4519">
                  <c:v>61.036000000000001</c:v>
                </c:pt>
                <c:pt idx="4520">
                  <c:v>61.024000000000001</c:v>
                </c:pt>
                <c:pt idx="4521">
                  <c:v>61.009</c:v>
                </c:pt>
                <c:pt idx="4522">
                  <c:v>60.988999999999997</c:v>
                </c:pt>
                <c:pt idx="4523">
                  <c:v>60.98</c:v>
                </c:pt>
                <c:pt idx="4524">
                  <c:v>60.959000000000003</c:v>
                </c:pt>
                <c:pt idx="4525">
                  <c:v>60.944000000000003</c:v>
                </c:pt>
                <c:pt idx="4526">
                  <c:v>60.926000000000002</c:v>
                </c:pt>
                <c:pt idx="4527">
                  <c:v>60.911999999999999</c:v>
                </c:pt>
                <c:pt idx="4528">
                  <c:v>60.902999999999999</c:v>
                </c:pt>
                <c:pt idx="4529">
                  <c:v>60.893999999999998</c:v>
                </c:pt>
                <c:pt idx="4530">
                  <c:v>60.869</c:v>
                </c:pt>
                <c:pt idx="4531">
                  <c:v>60.866999999999997</c:v>
                </c:pt>
                <c:pt idx="4532">
                  <c:v>60.853999999999999</c:v>
                </c:pt>
                <c:pt idx="4533">
                  <c:v>60.847000000000001</c:v>
                </c:pt>
                <c:pt idx="4534">
                  <c:v>60.831000000000003</c:v>
                </c:pt>
                <c:pt idx="4535">
                  <c:v>60.817999999999998</c:v>
                </c:pt>
                <c:pt idx="4536">
                  <c:v>60.804000000000002</c:v>
                </c:pt>
                <c:pt idx="4537">
                  <c:v>60.789000000000001</c:v>
                </c:pt>
                <c:pt idx="4538">
                  <c:v>60.781999999999996</c:v>
                </c:pt>
                <c:pt idx="4539">
                  <c:v>60.771000000000001</c:v>
                </c:pt>
                <c:pt idx="4540">
                  <c:v>60.756999999999998</c:v>
                </c:pt>
                <c:pt idx="4541">
                  <c:v>60.746000000000002</c:v>
                </c:pt>
                <c:pt idx="4542">
                  <c:v>60.734999999999999</c:v>
                </c:pt>
                <c:pt idx="4543">
                  <c:v>60.725999999999999</c:v>
                </c:pt>
                <c:pt idx="4544">
                  <c:v>60.71</c:v>
                </c:pt>
                <c:pt idx="4545">
                  <c:v>60.695999999999998</c:v>
                </c:pt>
                <c:pt idx="4546">
                  <c:v>60.69</c:v>
                </c:pt>
                <c:pt idx="4547">
                  <c:v>60.677999999999997</c:v>
                </c:pt>
                <c:pt idx="4548">
                  <c:v>60.67</c:v>
                </c:pt>
                <c:pt idx="4549">
                  <c:v>60.652000000000001</c:v>
                </c:pt>
                <c:pt idx="4550">
                  <c:v>60.649000000000001</c:v>
                </c:pt>
                <c:pt idx="4551">
                  <c:v>60.637999999999998</c:v>
                </c:pt>
                <c:pt idx="4552">
                  <c:v>60.625</c:v>
                </c:pt>
                <c:pt idx="4553">
                  <c:v>60.616</c:v>
                </c:pt>
                <c:pt idx="4554">
                  <c:v>60.594999999999999</c:v>
                </c:pt>
                <c:pt idx="4555">
                  <c:v>60.582000000000001</c:v>
                </c:pt>
                <c:pt idx="4556">
                  <c:v>60.573</c:v>
                </c:pt>
                <c:pt idx="4557">
                  <c:v>60.552</c:v>
                </c:pt>
                <c:pt idx="4558">
                  <c:v>60.542999999999999</c:v>
                </c:pt>
                <c:pt idx="4559">
                  <c:v>60.536999999999999</c:v>
                </c:pt>
                <c:pt idx="4560">
                  <c:v>60.523000000000003</c:v>
                </c:pt>
                <c:pt idx="4561">
                  <c:v>60.518999999999998</c:v>
                </c:pt>
                <c:pt idx="4562">
                  <c:v>60.512</c:v>
                </c:pt>
                <c:pt idx="4563">
                  <c:v>60.48</c:v>
                </c:pt>
                <c:pt idx="4564">
                  <c:v>60.475999999999999</c:v>
                </c:pt>
                <c:pt idx="4565">
                  <c:v>60.457999999999998</c:v>
                </c:pt>
                <c:pt idx="4566">
                  <c:v>60.451000000000001</c:v>
                </c:pt>
                <c:pt idx="4567">
                  <c:v>60.435000000000002</c:v>
                </c:pt>
                <c:pt idx="4568">
                  <c:v>60.436999999999998</c:v>
                </c:pt>
                <c:pt idx="4569">
                  <c:v>60.411000000000001</c:v>
                </c:pt>
                <c:pt idx="4570">
                  <c:v>60.417000000000002</c:v>
                </c:pt>
                <c:pt idx="4571">
                  <c:v>60.408000000000001</c:v>
                </c:pt>
                <c:pt idx="4572">
                  <c:v>60.386000000000003</c:v>
                </c:pt>
                <c:pt idx="4573">
                  <c:v>60.381</c:v>
                </c:pt>
                <c:pt idx="4574">
                  <c:v>60.372</c:v>
                </c:pt>
                <c:pt idx="4575">
                  <c:v>60.368000000000002</c:v>
                </c:pt>
                <c:pt idx="4576">
                  <c:v>60.356999999999999</c:v>
                </c:pt>
                <c:pt idx="4577">
                  <c:v>60.35</c:v>
                </c:pt>
                <c:pt idx="4578">
                  <c:v>60.343000000000004</c:v>
                </c:pt>
                <c:pt idx="4579">
                  <c:v>60.325000000000003</c:v>
                </c:pt>
                <c:pt idx="4580">
                  <c:v>60.31</c:v>
                </c:pt>
                <c:pt idx="4581">
                  <c:v>60.295999999999999</c:v>
                </c:pt>
                <c:pt idx="4582">
                  <c:v>60.286999999999999</c:v>
                </c:pt>
                <c:pt idx="4583">
                  <c:v>60.271000000000001</c:v>
                </c:pt>
                <c:pt idx="4584">
                  <c:v>60.26</c:v>
                </c:pt>
                <c:pt idx="4585">
                  <c:v>60.250999999999998</c:v>
                </c:pt>
                <c:pt idx="4586">
                  <c:v>60.234999999999999</c:v>
                </c:pt>
                <c:pt idx="4587">
                  <c:v>60.228000000000002</c:v>
                </c:pt>
                <c:pt idx="4588">
                  <c:v>60.228000000000002</c:v>
                </c:pt>
                <c:pt idx="4589">
                  <c:v>60.22</c:v>
                </c:pt>
                <c:pt idx="4590">
                  <c:v>60.213000000000001</c:v>
                </c:pt>
                <c:pt idx="4591">
                  <c:v>60.198999999999998</c:v>
                </c:pt>
                <c:pt idx="4592">
                  <c:v>60.192</c:v>
                </c:pt>
                <c:pt idx="4593">
                  <c:v>60.180999999999997</c:v>
                </c:pt>
                <c:pt idx="4594">
                  <c:v>60.171999999999997</c:v>
                </c:pt>
                <c:pt idx="4595">
                  <c:v>60.165999999999997</c:v>
                </c:pt>
                <c:pt idx="4596">
                  <c:v>60.155999999999999</c:v>
                </c:pt>
                <c:pt idx="4597">
                  <c:v>60.139000000000003</c:v>
                </c:pt>
                <c:pt idx="4598">
                  <c:v>60.13</c:v>
                </c:pt>
                <c:pt idx="4599">
                  <c:v>60.109000000000002</c:v>
                </c:pt>
                <c:pt idx="4600">
                  <c:v>60.104999999999997</c:v>
                </c:pt>
                <c:pt idx="4601">
                  <c:v>60.094000000000001</c:v>
                </c:pt>
                <c:pt idx="4602">
                  <c:v>60.091000000000001</c:v>
                </c:pt>
                <c:pt idx="4603">
                  <c:v>60.085000000000001</c:v>
                </c:pt>
                <c:pt idx="4604">
                  <c:v>60.073</c:v>
                </c:pt>
                <c:pt idx="4605">
                  <c:v>60.061999999999998</c:v>
                </c:pt>
                <c:pt idx="4606">
                  <c:v>60.048999999999999</c:v>
                </c:pt>
                <c:pt idx="4607">
                  <c:v>60.04</c:v>
                </c:pt>
                <c:pt idx="4608">
                  <c:v>60.03</c:v>
                </c:pt>
                <c:pt idx="4609">
                  <c:v>60.018999999999998</c:v>
                </c:pt>
                <c:pt idx="4610">
                  <c:v>60.012</c:v>
                </c:pt>
                <c:pt idx="4611">
                  <c:v>59.994</c:v>
                </c:pt>
                <c:pt idx="4612">
                  <c:v>59.994999999999997</c:v>
                </c:pt>
                <c:pt idx="4613">
                  <c:v>59.982999999999997</c:v>
                </c:pt>
                <c:pt idx="4614">
                  <c:v>59.972000000000001</c:v>
                </c:pt>
                <c:pt idx="4615">
                  <c:v>59.965000000000003</c:v>
                </c:pt>
                <c:pt idx="4616">
                  <c:v>59.960999999999999</c:v>
                </c:pt>
                <c:pt idx="4617">
                  <c:v>59.945999999999998</c:v>
                </c:pt>
                <c:pt idx="4618">
                  <c:v>59.936</c:v>
                </c:pt>
                <c:pt idx="4619">
                  <c:v>59.927999999999997</c:v>
                </c:pt>
                <c:pt idx="4620">
                  <c:v>59.920999999999999</c:v>
                </c:pt>
                <c:pt idx="4621">
                  <c:v>59.906999999999996</c:v>
                </c:pt>
                <c:pt idx="4622">
                  <c:v>59.902999999999999</c:v>
                </c:pt>
                <c:pt idx="4623">
                  <c:v>59.889000000000003</c:v>
                </c:pt>
                <c:pt idx="4624">
                  <c:v>59.878</c:v>
                </c:pt>
                <c:pt idx="4625">
                  <c:v>59.871000000000002</c:v>
                </c:pt>
                <c:pt idx="4626">
                  <c:v>59.856000000000002</c:v>
                </c:pt>
                <c:pt idx="4627">
                  <c:v>59.853999999999999</c:v>
                </c:pt>
                <c:pt idx="4628">
                  <c:v>59.848999999999997</c:v>
                </c:pt>
                <c:pt idx="4629">
                  <c:v>59.834000000000003</c:v>
                </c:pt>
                <c:pt idx="4630">
                  <c:v>59.825000000000003</c:v>
                </c:pt>
                <c:pt idx="4631">
                  <c:v>59.813000000000002</c:v>
                </c:pt>
                <c:pt idx="4632">
                  <c:v>59.802</c:v>
                </c:pt>
                <c:pt idx="4633">
                  <c:v>59.795000000000002</c:v>
                </c:pt>
                <c:pt idx="4634">
                  <c:v>59.786999999999999</c:v>
                </c:pt>
                <c:pt idx="4635">
                  <c:v>59.78</c:v>
                </c:pt>
                <c:pt idx="4636">
                  <c:v>59.776000000000003</c:v>
                </c:pt>
                <c:pt idx="4637">
                  <c:v>59.765999999999998</c:v>
                </c:pt>
                <c:pt idx="4638">
                  <c:v>59.750999999999998</c:v>
                </c:pt>
                <c:pt idx="4639">
                  <c:v>59.74</c:v>
                </c:pt>
                <c:pt idx="4640">
                  <c:v>59.719000000000001</c:v>
                </c:pt>
                <c:pt idx="4641">
                  <c:v>59.719000000000001</c:v>
                </c:pt>
                <c:pt idx="4642">
                  <c:v>59.709000000000003</c:v>
                </c:pt>
                <c:pt idx="4643">
                  <c:v>59.7</c:v>
                </c:pt>
                <c:pt idx="4644">
                  <c:v>59.682000000000002</c:v>
                </c:pt>
                <c:pt idx="4645">
                  <c:v>59.682000000000002</c:v>
                </c:pt>
                <c:pt idx="4646">
                  <c:v>59.674999999999997</c:v>
                </c:pt>
                <c:pt idx="4647">
                  <c:v>59.661000000000001</c:v>
                </c:pt>
                <c:pt idx="4648">
                  <c:v>59.652999999999999</c:v>
                </c:pt>
                <c:pt idx="4649">
                  <c:v>59.646000000000001</c:v>
                </c:pt>
                <c:pt idx="4650">
                  <c:v>59.643000000000001</c:v>
                </c:pt>
                <c:pt idx="4651">
                  <c:v>59.637</c:v>
                </c:pt>
                <c:pt idx="4652">
                  <c:v>59.631999999999998</c:v>
                </c:pt>
                <c:pt idx="4653">
                  <c:v>59.616999999999997</c:v>
                </c:pt>
                <c:pt idx="4654">
                  <c:v>59.604999999999997</c:v>
                </c:pt>
                <c:pt idx="4655">
                  <c:v>59.594999999999999</c:v>
                </c:pt>
                <c:pt idx="4656">
                  <c:v>59.588000000000001</c:v>
                </c:pt>
                <c:pt idx="4657">
                  <c:v>59.585000000000001</c:v>
                </c:pt>
                <c:pt idx="4658">
                  <c:v>59.576999999999998</c:v>
                </c:pt>
                <c:pt idx="4659">
                  <c:v>59.57</c:v>
                </c:pt>
                <c:pt idx="4660">
                  <c:v>59.563000000000002</c:v>
                </c:pt>
                <c:pt idx="4661">
                  <c:v>59.558999999999997</c:v>
                </c:pt>
                <c:pt idx="4662">
                  <c:v>59.545000000000002</c:v>
                </c:pt>
                <c:pt idx="4663">
                  <c:v>59.542999999999999</c:v>
                </c:pt>
                <c:pt idx="4664">
                  <c:v>59.53</c:v>
                </c:pt>
                <c:pt idx="4665">
                  <c:v>59.518999999999998</c:v>
                </c:pt>
                <c:pt idx="4666">
                  <c:v>59.518999999999998</c:v>
                </c:pt>
                <c:pt idx="4667">
                  <c:v>59.512</c:v>
                </c:pt>
                <c:pt idx="4668">
                  <c:v>59.494</c:v>
                </c:pt>
                <c:pt idx="4669">
                  <c:v>59.482999999999997</c:v>
                </c:pt>
                <c:pt idx="4670">
                  <c:v>59.475999999999999</c:v>
                </c:pt>
                <c:pt idx="4671">
                  <c:v>59.472000000000001</c:v>
                </c:pt>
                <c:pt idx="4672">
                  <c:v>59.460999999999999</c:v>
                </c:pt>
                <c:pt idx="4673">
                  <c:v>59.457999999999998</c:v>
                </c:pt>
                <c:pt idx="4674">
                  <c:v>59.447000000000003</c:v>
                </c:pt>
                <c:pt idx="4675">
                  <c:v>59.44</c:v>
                </c:pt>
                <c:pt idx="4676">
                  <c:v>59.436</c:v>
                </c:pt>
                <c:pt idx="4677">
                  <c:v>59.417999999999999</c:v>
                </c:pt>
                <c:pt idx="4678">
                  <c:v>59.415999999999997</c:v>
                </c:pt>
                <c:pt idx="4679">
                  <c:v>59.402999999999999</c:v>
                </c:pt>
                <c:pt idx="4680">
                  <c:v>59.4</c:v>
                </c:pt>
                <c:pt idx="4681">
                  <c:v>59.390999999999998</c:v>
                </c:pt>
                <c:pt idx="4682">
                  <c:v>59.392000000000003</c:v>
                </c:pt>
                <c:pt idx="4683">
                  <c:v>59.374000000000002</c:v>
                </c:pt>
                <c:pt idx="4684">
                  <c:v>59.372</c:v>
                </c:pt>
                <c:pt idx="4685">
                  <c:v>59.36</c:v>
                </c:pt>
                <c:pt idx="4686">
                  <c:v>59.353000000000002</c:v>
                </c:pt>
                <c:pt idx="4687">
                  <c:v>59.353999999999999</c:v>
                </c:pt>
                <c:pt idx="4688">
                  <c:v>59.338000000000001</c:v>
                </c:pt>
                <c:pt idx="4689">
                  <c:v>59.334000000000003</c:v>
                </c:pt>
                <c:pt idx="4690">
                  <c:v>59.326999999999998</c:v>
                </c:pt>
                <c:pt idx="4691">
                  <c:v>59.32</c:v>
                </c:pt>
                <c:pt idx="4692">
                  <c:v>59.302</c:v>
                </c:pt>
                <c:pt idx="4693">
                  <c:v>59.292999999999999</c:v>
                </c:pt>
                <c:pt idx="4694">
                  <c:v>59.273000000000003</c:v>
                </c:pt>
                <c:pt idx="4695">
                  <c:v>59.276000000000003</c:v>
                </c:pt>
                <c:pt idx="4696">
                  <c:v>59.274999999999999</c:v>
                </c:pt>
                <c:pt idx="4697">
                  <c:v>59.273000000000003</c:v>
                </c:pt>
                <c:pt idx="4698">
                  <c:v>59.258000000000003</c:v>
                </c:pt>
                <c:pt idx="4699">
                  <c:v>59.253</c:v>
                </c:pt>
                <c:pt idx="4700">
                  <c:v>59.24</c:v>
                </c:pt>
                <c:pt idx="4701">
                  <c:v>59.24</c:v>
                </c:pt>
                <c:pt idx="4702">
                  <c:v>59.237000000000002</c:v>
                </c:pt>
                <c:pt idx="4703">
                  <c:v>59.225999999999999</c:v>
                </c:pt>
                <c:pt idx="4704">
                  <c:v>59.222000000000001</c:v>
                </c:pt>
                <c:pt idx="4705">
                  <c:v>59.222000000000001</c:v>
                </c:pt>
                <c:pt idx="4706">
                  <c:v>59.207000000000001</c:v>
                </c:pt>
                <c:pt idx="4707">
                  <c:v>59.197000000000003</c:v>
                </c:pt>
                <c:pt idx="4708">
                  <c:v>59.192999999999998</c:v>
                </c:pt>
                <c:pt idx="4709">
                  <c:v>59.179000000000002</c:v>
                </c:pt>
                <c:pt idx="4710">
                  <c:v>59.164000000000001</c:v>
                </c:pt>
                <c:pt idx="4711">
                  <c:v>59.151000000000003</c:v>
                </c:pt>
                <c:pt idx="4712">
                  <c:v>59.15</c:v>
                </c:pt>
                <c:pt idx="4713">
                  <c:v>59.146000000000001</c:v>
                </c:pt>
                <c:pt idx="4714">
                  <c:v>59.131</c:v>
                </c:pt>
                <c:pt idx="4715">
                  <c:v>59.121000000000002</c:v>
                </c:pt>
                <c:pt idx="4716">
                  <c:v>59.11</c:v>
                </c:pt>
                <c:pt idx="4717">
                  <c:v>59.103999999999999</c:v>
                </c:pt>
                <c:pt idx="4718">
                  <c:v>59.101999999999997</c:v>
                </c:pt>
                <c:pt idx="4719">
                  <c:v>59.098999999999997</c:v>
                </c:pt>
                <c:pt idx="4720">
                  <c:v>59.082999999999998</c:v>
                </c:pt>
                <c:pt idx="4721">
                  <c:v>59.073</c:v>
                </c:pt>
                <c:pt idx="4722">
                  <c:v>59.07</c:v>
                </c:pt>
                <c:pt idx="4723">
                  <c:v>59.063000000000002</c:v>
                </c:pt>
                <c:pt idx="4724">
                  <c:v>59.055</c:v>
                </c:pt>
                <c:pt idx="4725">
                  <c:v>59.043999999999997</c:v>
                </c:pt>
                <c:pt idx="4726">
                  <c:v>59.042999999999999</c:v>
                </c:pt>
                <c:pt idx="4727">
                  <c:v>59.036999999999999</c:v>
                </c:pt>
                <c:pt idx="4728">
                  <c:v>59.03</c:v>
                </c:pt>
                <c:pt idx="4729">
                  <c:v>59.023000000000003</c:v>
                </c:pt>
                <c:pt idx="4730">
                  <c:v>59.015000000000001</c:v>
                </c:pt>
                <c:pt idx="4731">
                  <c:v>59.000999999999998</c:v>
                </c:pt>
                <c:pt idx="4732">
                  <c:v>58.994</c:v>
                </c:pt>
                <c:pt idx="4733">
                  <c:v>58.997</c:v>
                </c:pt>
                <c:pt idx="4734">
                  <c:v>58.982999999999997</c:v>
                </c:pt>
                <c:pt idx="4735">
                  <c:v>58.975999999999999</c:v>
                </c:pt>
                <c:pt idx="4736">
                  <c:v>58.965000000000003</c:v>
                </c:pt>
                <c:pt idx="4737">
                  <c:v>58.954000000000001</c:v>
                </c:pt>
                <c:pt idx="4738">
                  <c:v>58.95</c:v>
                </c:pt>
                <c:pt idx="4739">
                  <c:v>58.942999999999998</c:v>
                </c:pt>
                <c:pt idx="4740">
                  <c:v>58.936</c:v>
                </c:pt>
                <c:pt idx="4741">
                  <c:v>58.936</c:v>
                </c:pt>
                <c:pt idx="4742">
                  <c:v>58.927999999999997</c:v>
                </c:pt>
                <c:pt idx="4743">
                  <c:v>58.927999999999997</c:v>
                </c:pt>
                <c:pt idx="4744">
                  <c:v>58.911999999999999</c:v>
                </c:pt>
                <c:pt idx="4745">
                  <c:v>58.906999999999996</c:v>
                </c:pt>
                <c:pt idx="4746">
                  <c:v>58.899000000000001</c:v>
                </c:pt>
                <c:pt idx="4747">
                  <c:v>58.892000000000003</c:v>
                </c:pt>
                <c:pt idx="4748">
                  <c:v>58.889000000000003</c:v>
                </c:pt>
                <c:pt idx="4749">
                  <c:v>58.884999999999998</c:v>
                </c:pt>
                <c:pt idx="4750">
                  <c:v>58.866999999999997</c:v>
                </c:pt>
                <c:pt idx="4751">
                  <c:v>58.856000000000002</c:v>
                </c:pt>
                <c:pt idx="4752">
                  <c:v>58.848999999999997</c:v>
                </c:pt>
                <c:pt idx="4753">
                  <c:v>58.841000000000001</c:v>
                </c:pt>
                <c:pt idx="4754">
                  <c:v>58.844999999999999</c:v>
                </c:pt>
                <c:pt idx="4755">
                  <c:v>58.83</c:v>
                </c:pt>
                <c:pt idx="4756">
                  <c:v>58.829000000000001</c:v>
                </c:pt>
                <c:pt idx="4757">
                  <c:v>58.819000000000003</c:v>
                </c:pt>
                <c:pt idx="4758">
                  <c:v>58.816000000000003</c:v>
                </c:pt>
                <c:pt idx="4759">
                  <c:v>58.814</c:v>
                </c:pt>
                <c:pt idx="4760">
                  <c:v>58.801000000000002</c:v>
                </c:pt>
                <c:pt idx="4761">
                  <c:v>58.798000000000002</c:v>
                </c:pt>
                <c:pt idx="4762">
                  <c:v>58.784999999999997</c:v>
                </c:pt>
                <c:pt idx="4763">
                  <c:v>58.779000000000003</c:v>
                </c:pt>
                <c:pt idx="4764">
                  <c:v>58.79</c:v>
                </c:pt>
                <c:pt idx="4765">
                  <c:v>58.784999999999997</c:v>
                </c:pt>
                <c:pt idx="4766">
                  <c:v>58.771999999999998</c:v>
                </c:pt>
                <c:pt idx="4767">
                  <c:v>58.765000000000001</c:v>
                </c:pt>
                <c:pt idx="4768">
                  <c:v>58.762999999999998</c:v>
                </c:pt>
                <c:pt idx="4769">
                  <c:v>58.768000000000001</c:v>
                </c:pt>
                <c:pt idx="4770">
                  <c:v>58.753999999999998</c:v>
                </c:pt>
                <c:pt idx="4771">
                  <c:v>58.743000000000002</c:v>
                </c:pt>
                <c:pt idx="4772">
                  <c:v>58.747</c:v>
                </c:pt>
                <c:pt idx="4773">
                  <c:v>58.735999999999997</c:v>
                </c:pt>
                <c:pt idx="4774">
                  <c:v>58.737000000000002</c:v>
                </c:pt>
                <c:pt idx="4775">
                  <c:v>58.728000000000002</c:v>
                </c:pt>
                <c:pt idx="4776">
                  <c:v>58.713999999999999</c:v>
                </c:pt>
                <c:pt idx="4777">
                  <c:v>58.720999999999997</c:v>
                </c:pt>
                <c:pt idx="4778">
                  <c:v>58.716999999999999</c:v>
                </c:pt>
                <c:pt idx="4779">
                  <c:v>58.706000000000003</c:v>
                </c:pt>
                <c:pt idx="4780">
                  <c:v>58.694000000000003</c:v>
                </c:pt>
                <c:pt idx="4781">
                  <c:v>58.688000000000002</c:v>
                </c:pt>
                <c:pt idx="4782">
                  <c:v>58.688000000000002</c:v>
                </c:pt>
                <c:pt idx="4783">
                  <c:v>58.686</c:v>
                </c:pt>
                <c:pt idx="4784">
                  <c:v>58.673999999999999</c:v>
                </c:pt>
                <c:pt idx="4785">
                  <c:v>58.67</c:v>
                </c:pt>
                <c:pt idx="4786">
                  <c:v>58.667999999999999</c:v>
                </c:pt>
                <c:pt idx="4787">
                  <c:v>58.662999999999997</c:v>
                </c:pt>
                <c:pt idx="4788">
                  <c:v>58.648000000000003</c:v>
                </c:pt>
                <c:pt idx="4789">
                  <c:v>58.648000000000003</c:v>
                </c:pt>
                <c:pt idx="4790">
                  <c:v>58.637</c:v>
                </c:pt>
                <c:pt idx="4791">
                  <c:v>58.625999999999998</c:v>
                </c:pt>
                <c:pt idx="4792">
                  <c:v>58.634</c:v>
                </c:pt>
                <c:pt idx="4793">
                  <c:v>58.633000000000003</c:v>
                </c:pt>
                <c:pt idx="4794">
                  <c:v>58.633000000000003</c:v>
                </c:pt>
                <c:pt idx="4795">
                  <c:v>58.622999999999998</c:v>
                </c:pt>
                <c:pt idx="4796">
                  <c:v>58.615000000000002</c:v>
                </c:pt>
                <c:pt idx="4797">
                  <c:v>58.593000000000004</c:v>
                </c:pt>
                <c:pt idx="4798">
                  <c:v>58.594000000000001</c:v>
                </c:pt>
                <c:pt idx="4799">
                  <c:v>58.582999999999998</c:v>
                </c:pt>
                <c:pt idx="4800">
                  <c:v>58.585999999999999</c:v>
                </c:pt>
                <c:pt idx="4801">
                  <c:v>58.579000000000001</c:v>
                </c:pt>
                <c:pt idx="4802">
                  <c:v>58.572000000000003</c:v>
                </c:pt>
                <c:pt idx="4803">
                  <c:v>58.561</c:v>
                </c:pt>
                <c:pt idx="4804">
                  <c:v>58.557000000000002</c:v>
                </c:pt>
                <c:pt idx="4805">
                  <c:v>58.55</c:v>
                </c:pt>
                <c:pt idx="4806">
                  <c:v>58.539000000000001</c:v>
                </c:pt>
                <c:pt idx="4807">
                  <c:v>58.534999999999997</c:v>
                </c:pt>
                <c:pt idx="4808">
                  <c:v>58.539000000000001</c:v>
                </c:pt>
                <c:pt idx="4809">
                  <c:v>58.524000000000001</c:v>
                </c:pt>
                <c:pt idx="4810">
                  <c:v>58.521000000000001</c:v>
                </c:pt>
                <c:pt idx="4811">
                  <c:v>58.512999999999998</c:v>
                </c:pt>
                <c:pt idx="4812">
                  <c:v>58.51</c:v>
                </c:pt>
                <c:pt idx="4813">
                  <c:v>58.506</c:v>
                </c:pt>
                <c:pt idx="4814">
                  <c:v>58.491999999999997</c:v>
                </c:pt>
                <c:pt idx="4815">
                  <c:v>58.491999999999997</c:v>
                </c:pt>
                <c:pt idx="4816">
                  <c:v>58.491</c:v>
                </c:pt>
                <c:pt idx="4817">
                  <c:v>58.491</c:v>
                </c:pt>
                <c:pt idx="4818">
                  <c:v>58.481000000000002</c:v>
                </c:pt>
                <c:pt idx="4819">
                  <c:v>58.47</c:v>
                </c:pt>
                <c:pt idx="4820">
                  <c:v>58.466000000000001</c:v>
                </c:pt>
                <c:pt idx="4821">
                  <c:v>58.47</c:v>
                </c:pt>
                <c:pt idx="4822">
                  <c:v>58.459000000000003</c:v>
                </c:pt>
                <c:pt idx="4823">
                  <c:v>58.451000000000001</c:v>
                </c:pt>
                <c:pt idx="4824">
                  <c:v>58.448</c:v>
                </c:pt>
                <c:pt idx="4825">
                  <c:v>58.442</c:v>
                </c:pt>
                <c:pt idx="4826">
                  <c:v>58.436999999999998</c:v>
                </c:pt>
                <c:pt idx="4827">
                  <c:v>58.433</c:v>
                </c:pt>
                <c:pt idx="4828">
                  <c:v>58.423999999999999</c:v>
                </c:pt>
                <c:pt idx="4829">
                  <c:v>58.426000000000002</c:v>
                </c:pt>
                <c:pt idx="4830">
                  <c:v>58.418999999999997</c:v>
                </c:pt>
                <c:pt idx="4831">
                  <c:v>58.418999999999997</c:v>
                </c:pt>
                <c:pt idx="4832">
                  <c:v>58.414999999999999</c:v>
                </c:pt>
                <c:pt idx="4833">
                  <c:v>58.411000000000001</c:v>
                </c:pt>
                <c:pt idx="4834">
                  <c:v>58.408999999999999</c:v>
                </c:pt>
                <c:pt idx="4835">
                  <c:v>58.404000000000003</c:v>
                </c:pt>
                <c:pt idx="4836">
                  <c:v>58.396999999999998</c:v>
                </c:pt>
                <c:pt idx="4837">
                  <c:v>58.393000000000001</c:v>
                </c:pt>
                <c:pt idx="4838">
                  <c:v>58.378</c:v>
                </c:pt>
                <c:pt idx="4839">
                  <c:v>58.375</c:v>
                </c:pt>
                <c:pt idx="4840">
                  <c:v>58.371000000000002</c:v>
                </c:pt>
                <c:pt idx="4841">
                  <c:v>58.363999999999997</c:v>
                </c:pt>
                <c:pt idx="4842">
                  <c:v>58.363999999999997</c:v>
                </c:pt>
                <c:pt idx="4843">
                  <c:v>58.353000000000002</c:v>
                </c:pt>
                <c:pt idx="4844">
                  <c:v>58.353000000000002</c:v>
                </c:pt>
                <c:pt idx="4845">
                  <c:v>58.348999999999997</c:v>
                </c:pt>
                <c:pt idx="4846">
                  <c:v>58.347000000000001</c:v>
                </c:pt>
                <c:pt idx="4847">
                  <c:v>58.338000000000001</c:v>
                </c:pt>
                <c:pt idx="4848">
                  <c:v>58.326999999999998</c:v>
                </c:pt>
                <c:pt idx="4849">
                  <c:v>58.325000000000003</c:v>
                </c:pt>
                <c:pt idx="4850">
                  <c:v>58.323999999999998</c:v>
                </c:pt>
                <c:pt idx="4851">
                  <c:v>58.313000000000002</c:v>
                </c:pt>
                <c:pt idx="4852">
                  <c:v>58.32</c:v>
                </c:pt>
                <c:pt idx="4853">
                  <c:v>58.305</c:v>
                </c:pt>
                <c:pt idx="4854">
                  <c:v>58.290999999999997</c:v>
                </c:pt>
                <c:pt idx="4855">
                  <c:v>58.290999999999997</c:v>
                </c:pt>
                <c:pt idx="4856">
                  <c:v>58.286999999999999</c:v>
                </c:pt>
                <c:pt idx="4857">
                  <c:v>58.28</c:v>
                </c:pt>
                <c:pt idx="4858">
                  <c:v>58.276000000000003</c:v>
                </c:pt>
                <c:pt idx="4859">
                  <c:v>58.268999999999998</c:v>
                </c:pt>
                <c:pt idx="4860">
                  <c:v>58.262</c:v>
                </c:pt>
                <c:pt idx="4861">
                  <c:v>58.262999999999998</c:v>
                </c:pt>
                <c:pt idx="4862">
                  <c:v>58.250999999999998</c:v>
                </c:pt>
                <c:pt idx="4863">
                  <c:v>58.25</c:v>
                </c:pt>
                <c:pt idx="4864">
                  <c:v>58.241</c:v>
                </c:pt>
                <c:pt idx="4865">
                  <c:v>58.228999999999999</c:v>
                </c:pt>
                <c:pt idx="4866">
                  <c:v>58.218000000000004</c:v>
                </c:pt>
                <c:pt idx="4867">
                  <c:v>58.222999999999999</c:v>
                </c:pt>
                <c:pt idx="4868">
                  <c:v>58.21</c:v>
                </c:pt>
                <c:pt idx="4869">
                  <c:v>58.207000000000001</c:v>
                </c:pt>
                <c:pt idx="4870">
                  <c:v>58.204999999999998</c:v>
                </c:pt>
                <c:pt idx="4871">
                  <c:v>58.198999999999998</c:v>
                </c:pt>
                <c:pt idx="4872">
                  <c:v>58.195999999999998</c:v>
                </c:pt>
                <c:pt idx="4873">
                  <c:v>58.19</c:v>
                </c:pt>
                <c:pt idx="4874">
                  <c:v>58.185000000000002</c:v>
                </c:pt>
                <c:pt idx="4875">
                  <c:v>58.177999999999997</c:v>
                </c:pt>
                <c:pt idx="4876">
                  <c:v>58.176000000000002</c:v>
                </c:pt>
                <c:pt idx="4877">
                  <c:v>58.17</c:v>
                </c:pt>
                <c:pt idx="4878">
                  <c:v>58.165999999999997</c:v>
                </c:pt>
                <c:pt idx="4879">
                  <c:v>58.167999999999999</c:v>
                </c:pt>
                <c:pt idx="4880">
                  <c:v>58.158999999999999</c:v>
                </c:pt>
                <c:pt idx="4881">
                  <c:v>58.162999999999997</c:v>
                </c:pt>
                <c:pt idx="4882">
                  <c:v>58.156999999999996</c:v>
                </c:pt>
                <c:pt idx="4883">
                  <c:v>58.152000000000001</c:v>
                </c:pt>
                <c:pt idx="4884">
                  <c:v>58.155000000000001</c:v>
                </c:pt>
                <c:pt idx="4885">
                  <c:v>58.146000000000001</c:v>
                </c:pt>
                <c:pt idx="4886">
                  <c:v>58.140999999999998</c:v>
                </c:pt>
                <c:pt idx="4887">
                  <c:v>58.133000000000003</c:v>
                </c:pt>
                <c:pt idx="4888">
                  <c:v>58.128</c:v>
                </c:pt>
                <c:pt idx="4889">
                  <c:v>58.115000000000002</c:v>
                </c:pt>
                <c:pt idx="4890">
                  <c:v>58.115000000000002</c:v>
                </c:pt>
                <c:pt idx="4891">
                  <c:v>58.11</c:v>
                </c:pt>
                <c:pt idx="4892">
                  <c:v>58.103999999999999</c:v>
                </c:pt>
                <c:pt idx="4893">
                  <c:v>58.093000000000004</c:v>
                </c:pt>
                <c:pt idx="4894">
                  <c:v>58.091000000000001</c:v>
                </c:pt>
                <c:pt idx="4895">
                  <c:v>58.082000000000001</c:v>
                </c:pt>
                <c:pt idx="4896">
                  <c:v>58.079000000000001</c:v>
                </c:pt>
                <c:pt idx="4897">
                  <c:v>58.076999999999998</c:v>
                </c:pt>
                <c:pt idx="4898">
                  <c:v>58.079000000000001</c:v>
                </c:pt>
                <c:pt idx="4899">
                  <c:v>58.075000000000003</c:v>
                </c:pt>
                <c:pt idx="4900">
                  <c:v>58.073</c:v>
                </c:pt>
                <c:pt idx="4901">
                  <c:v>58.067999999999998</c:v>
                </c:pt>
                <c:pt idx="4902">
                  <c:v>58.064</c:v>
                </c:pt>
                <c:pt idx="4903">
                  <c:v>58.052999999999997</c:v>
                </c:pt>
                <c:pt idx="4904">
                  <c:v>58.048999999999999</c:v>
                </c:pt>
                <c:pt idx="4905">
                  <c:v>58.045999999999999</c:v>
                </c:pt>
                <c:pt idx="4906">
                  <c:v>58.042000000000002</c:v>
                </c:pt>
                <c:pt idx="4907">
                  <c:v>58.042000000000002</c:v>
                </c:pt>
                <c:pt idx="4908">
                  <c:v>58.030999999999999</c:v>
                </c:pt>
                <c:pt idx="4909">
                  <c:v>58.027000000000001</c:v>
                </c:pt>
                <c:pt idx="4910">
                  <c:v>58.024000000000001</c:v>
                </c:pt>
                <c:pt idx="4911">
                  <c:v>58.02</c:v>
                </c:pt>
                <c:pt idx="4912">
                  <c:v>58.012999999999998</c:v>
                </c:pt>
                <c:pt idx="4913">
                  <c:v>58.009</c:v>
                </c:pt>
                <c:pt idx="4914">
                  <c:v>57.997999999999998</c:v>
                </c:pt>
                <c:pt idx="4915">
                  <c:v>58.002000000000002</c:v>
                </c:pt>
                <c:pt idx="4916">
                  <c:v>57.991</c:v>
                </c:pt>
                <c:pt idx="4917">
                  <c:v>57.987000000000002</c:v>
                </c:pt>
                <c:pt idx="4918">
                  <c:v>57.982999999999997</c:v>
                </c:pt>
                <c:pt idx="4919">
                  <c:v>57.987000000000002</c:v>
                </c:pt>
                <c:pt idx="4920">
                  <c:v>57.975999999999999</c:v>
                </c:pt>
                <c:pt idx="4921">
                  <c:v>57.963000000000001</c:v>
                </c:pt>
                <c:pt idx="4922">
                  <c:v>57.957999999999998</c:v>
                </c:pt>
                <c:pt idx="4923">
                  <c:v>57.957999999999998</c:v>
                </c:pt>
                <c:pt idx="4924">
                  <c:v>57.947000000000003</c:v>
                </c:pt>
                <c:pt idx="4925">
                  <c:v>57.942999999999998</c:v>
                </c:pt>
                <c:pt idx="4926">
                  <c:v>57.936</c:v>
                </c:pt>
                <c:pt idx="4927">
                  <c:v>57.936</c:v>
                </c:pt>
                <c:pt idx="4928">
                  <c:v>57.932000000000002</c:v>
                </c:pt>
                <c:pt idx="4929">
                  <c:v>57.929000000000002</c:v>
                </c:pt>
                <c:pt idx="4930">
                  <c:v>57.92</c:v>
                </c:pt>
                <c:pt idx="4931">
                  <c:v>57.917999999999999</c:v>
                </c:pt>
                <c:pt idx="4932">
                  <c:v>57.924999999999997</c:v>
                </c:pt>
                <c:pt idx="4933">
                  <c:v>57.920999999999999</c:v>
                </c:pt>
                <c:pt idx="4934">
                  <c:v>57.914000000000001</c:v>
                </c:pt>
                <c:pt idx="4935">
                  <c:v>57.902999999999999</c:v>
                </c:pt>
                <c:pt idx="4936">
                  <c:v>57.896000000000001</c:v>
                </c:pt>
                <c:pt idx="4937">
                  <c:v>57.899000000000001</c:v>
                </c:pt>
                <c:pt idx="4938">
                  <c:v>57.887999999999998</c:v>
                </c:pt>
                <c:pt idx="4939">
                  <c:v>57.887</c:v>
                </c:pt>
                <c:pt idx="4940">
                  <c:v>57.884999999999998</c:v>
                </c:pt>
                <c:pt idx="4941">
                  <c:v>57.881</c:v>
                </c:pt>
                <c:pt idx="4942">
                  <c:v>57.875</c:v>
                </c:pt>
                <c:pt idx="4943">
                  <c:v>57.874000000000002</c:v>
                </c:pt>
                <c:pt idx="4944">
                  <c:v>57.87</c:v>
                </c:pt>
                <c:pt idx="4945">
                  <c:v>57.868000000000002</c:v>
                </c:pt>
                <c:pt idx="4946">
                  <c:v>57.862000000000002</c:v>
                </c:pt>
                <c:pt idx="4947">
                  <c:v>57.859000000000002</c:v>
                </c:pt>
                <c:pt idx="4948">
                  <c:v>57.862000000000002</c:v>
                </c:pt>
                <c:pt idx="4949">
                  <c:v>57.854999999999997</c:v>
                </c:pt>
                <c:pt idx="4950">
                  <c:v>57.850999999999999</c:v>
                </c:pt>
                <c:pt idx="4951">
                  <c:v>57.832999999999998</c:v>
                </c:pt>
                <c:pt idx="4952">
                  <c:v>57.84</c:v>
                </c:pt>
                <c:pt idx="4953">
                  <c:v>57.837000000000003</c:v>
                </c:pt>
                <c:pt idx="4954">
                  <c:v>57.832999999999998</c:v>
                </c:pt>
                <c:pt idx="4955">
                  <c:v>57.826000000000001</c:v>
                </c:pt>
                <c:pt idx="4956">
                  <c:v>57.826000000000001</c:v>
                </c:pt>
                <c:pt idx="4957">
                  <c:v>57.82</c:v>
                </c:pt>
                <c:pt idx="4958">
                  <c:v>57.808</c:v>
                </c:pt>
                <c:pt idx="4959">
                  <c:v>57.804000000000002</c:v>
                </c:pt>
                <c:pt idx="4960">
                  <c:v>57.804000000000002</c:v>
                </c:pt>
                <c:pt idx="4961">
                  <c:v>57.796999999999997</c:v>
                </c:pt>
                <c:pt idx="4962">
                  <c:v>57.786000000000001</c:v>
                </c:pt>
                <c:pt idx="4963">
                  <c:v>57.783999999999999</c:v>
                </c:pt>
                <c:pt idx="4964">
                  <c:v>57.781999999999996</c:v>
                </c:pt>
                <c:pt idx="4965">
                  <c:v>57.777999999999999</c:v>
                </c:pt>
                <c:pt idx="4966">
                  <c:v>57.777999999999999</c:v>
                </c:pt>
                <c:pt idx="4967">
                  <c:v>57.777999999999999</c:v>
                </c:pt>
                <c:pt idx="4968">
                  <c:v>57.781999999999996</c:v>
                </c:pt>
                <c:pt idx="4969">
                  <c:v>57.768999999999998</c:v>
                </c:pt>
                <c:pt idx="4970">
                  <c:v>57.76</c:v>
                </c:pt>
                <c:pt idx="4971">
                  <c:v>57.76</c:v>
                </c:pt>
                <c:pt idx="4972">
                  <c:v>57.753999999999998</c:v>
                </c:pt>
                <c:pt idx="4973">
                  <c:v>57.756</c:v>
                </c:pt>
                <c:pt idx="4974">
                  <c:v>57.741</c:v>
                </c:pt>
                <c:pt idx="4975">
                  <c:v>57.744999999999997</c:v>
                </c:pt>
                <c:pt idx="4976">
                  <c:v>57.741</c:v>
                </c:pt>
                <c:pt idx="4977">
                  <c:v>57.726999999999997</c:v>
                </c:pt>
                <c:pt idx="4978">
                  <c:v>57.726999999999997</c:v>
                </c:pt>
                <c:pt idx="4979">
                  <c:v>57.712000000000003</c:v>
                </c:pt>
                <c:pt idx="4980">
                  <c:v>57.719000000000001</c:v>
                </c:pt>
                <c:pt idx="4981">
                  <c:v>57.707000000000001</c:v>
                </c:pt>
                <c:pt idx="4982">
                  <c:v>57.716000000000001</c:v>
                </c:pt>
                <c:pt idx="4983">
                  <c:v>57.707999999999998</c:v>
                </c:pt>
                <c:pt idx="4984">
                  <c:v>57.707999999999998</c:v>
                </c:pt>
                <c:pt idx="4985">
                  <c:v>57.701000000000001</c:v>
                </c:pt>
                <c:pt idx="4986">
                  <c:v>57.707999999999998</c:v>
                </c:pt>
                <c:pt idx="4987">
                  <c:v>57.707999999999998</c:v>
                </c:pt>
                <c:pt idx="4988">
                  <c:v>57.704000000000001</c:v>
                </c:pt>
                <c:pt idx="4989">
                  <c:v>57.701000000000001</c:v>
                </c:pt>
                <c:pt idx="4990">
                  <c:v>57.701000000000001</c:v>
                </c:pt>
                <c:pt idx="4991">
                  <c:v>57.707999999999998</c:v>
                </c:pt>
                <c:pt idx="4992">
                  <c:v>57.704000000000001</c:v>
                </c:pt>
                <c:pt idx="4993">
                  <c:v>57.701999999999998</c:v>
                </c:pt>
                <c:pt idx="4994">
                  <c:v>57.69</c:v>
                </c:pt>
                <c:pt idx="4995">
                  <c:v>57.692999999999998</c:v>
                </c:pt>
                <c:pt idx="4996">
                  <c:v>57.682000000000002</c:v>
                </c:pt>
                <c:pt idx="4997">
                  <c:v>57.670999999999999</c:v>
                </c:pt>
                <c:pt idx="4998">
                  <c:v>57.667999999999999</c:v>
                </c:pt>
                <c:pt idx="4999">
                  <c:v>57.665999999999997</c:v>
                </c:pt>
                <c:pt idx="5000">
                  <c:v>57.652999999999999</c:v>
                </c:pt>
                <c:pt idx="5001">
                  <c:v>57.652999999999999</c:v>
                </c:pt>
                <c:pt idx="5002">
                  <c:v>57.643999999999998</c:v>
                </c:pt>
                <c:pt idx="5003">
                  <c:v>57.649000000000001</c:v>
                </c:pt>
                <c:pt idx="5004">
                  <c:v>57.642000000000003</c:v>
                </c:pt>
                <c:pt idx="5005">
                  <c:v>57.628999999999998</c:v>
                </c:pt>
                <c:pt idx="5006">
                  <c:v>57.631</c:v>
                </c:pt>
                <c:pt idx="5007">
                  <c:v>57.631</c:v>
                </c:pt>
                <c:pt idx="5008">
                  <c:v>57.627000000000002</c:v>
                </c:pt>
                <c:pt idx="5009">
                  <c:v>57.627000000000002</c:v>
                </c:pt>
                <c:pt idx="5010">
                  <c:v>57.613</c:v>
                </c:pt>
                <c:pt idx="5011">
                  <c:v>57.622</c:v>
                </c:pt>
                <c:pt idx="5012">
                  <c:v>57.622999999999998</c:v>
                </c:pt>
                <c:pt idx="5013">
                  <c:v>57.634</c:v>
                </c:pt>
                <c:pt idx="5014">
                  <c:v>57.631999999999998</c:v>
                </c:pt>
                <c:pt idx="5015">
                  <c:v>57.627000000000002</c:v>
                </c:pt>
                <c:pt idx="5016">
                  <c:v>57.622999999999998</c:v>
                </c:pt>
                <c:pt idx="5017">
                  <c:v>57.618000000000002</c:v>
                </c:pt>
                <c:pt idx="5018">
                  <c:v>57.616</c:v>
                </c:pt>
                <c:pt idx="5019">
                  <c:v>57.604999999999997</c:v>
                </c:pt>
                <c:pt idx="5020">
                  <c:v>57.59</c:v>
                </c:pt>
                <c:pt idx="5021">
                  <c:v>57.587000000000003</c:v>
                </c:pt>
                <c:pt idx="5022">
                  <c:v>57.59</c:v>
                </c:pt>
                <c:pt idx="5023">
                  <c:v>57.576000000000001</c:v>
                </c:pt>
                <c:pt idx="5024">
                  <c:v>57.572000000000003</c:v>
                </c:pt>
                <c:pt idx="5025">
                  <c:v>57.564999999999998</c:v>
                </c:pt>
                <c:pt idx="5026">
                  <c:v>57.561</c:v>
                </c:pt>
                <c:pt idx="5027">
                  <c:v>57.542999999999999</c:v>
                </c:pt>
                <c:pt idx="5028">
                  <c:v>57.542999999999999</c:v>
                </c:pt>
                <c:pt idx="5029">
                  <c:v>57.533999999999999</c:v>
                </c:pt>
                <c:pt idx="5030">
                  <c:v>57.531999999999996</c:v>
                </c:pt>
                <c:pt idx="5031">
                  <c:v>57.527999999999999</c:v>
                </c:pt>
                <c:pt idx="5032">
                  <c:v>57.517000000000003</c:v>
                </c:pt>
                <c:pt idx="5033">
                  <c:v>57.51</c:v>
                </c:pt>
                <c:pt idx="5034">
                  <c:v>57.506</c:v>
                </c:pt>
                <c:pt idx="5035">
                  <c:v>57.491999999999997</c:v>
                </c:pt>
                <c:pt idx="5036">
                  <c:v>57.488</c:v>
                </c:pt>
                <c:pt idx="5037">
                  <c:v>57.476999999999997</c:v>
                </c:pt>
                <c:pt idx="5038">
                  <c:v>57.466000000000001</c:v>
                </c:pt>
                <c:pt idx="5039">
                  <c:v>57.47</c:v>
                </c:pt>
                <c:pt idx="5040">
                  <c:v>57.466000000000001</c:v>
                </c:pt>
                <c:pt idx="5041">
                  <c:v>57.459000000000003</c:v>
                </c:pt>
                <c:pt idx="5042">
                  <c:v>57.459000000000003</c:v>
                </c:pt>
                <c:pt idx="5043">
                  <c:v>57.444000000000003</c:v>
                </c:pt>
                <c:pt idx="5044">
                  <c:v>57.448</c:v>
                </c:pt>
                <c:pt idx="5045">
                  <c:v>57.441000000000003</c:v>
                </c:pt>
                <c:pt idx="5046">
                  <c:v>57.426000000000002</c:v>
                </c:pt>
                <c:pt idx="5047">
                  <c:v>57.426000000000002</c:v>
                </c:pt>
                <c:pt idx="5048">
                  <c:v>57.411999999999999</c:v>
                </c:pt>
                <c:pt idx="5049">
                  <c:v>57.408000000000001</c:v>
                </c:pt>
                <c:pt idx="5050">
                  <c:v>57.401000000000003</c:v>
                </c:pt>
                <c:pt idx="5051">
                  <c:v>57.401000000000003</c:v>
                </c:pt>
                <c:pt idx="5052">
                  <c:v>57.401000000000003</c:v>
                </c:pt>
                <c:pt idx="5053">
                  <c:v>57.39</c:v>
                </c:pt>
                <c:pt idx="5054">
                  <c:v>57.39</c:v>
                </c:pt>
                <c:pt idx="5055">
                  <c:v>57.386000000000003</c:v>
                </c:pt>
                <c:pt idx="5056">
                  <c:v>57.384</c:v>
                </c:pt>
                <c:pt idx="5057">
                  <c:v>57.378999999999998</c:v>
                </c:pt>
                <c:pt idx="5058">
                  <c:v>57.363999999999997</c:v>
                </c:pt>
                <c:pt idx="5059">
                  <c:v>57.363999999999997</c:v>
                </c:pt>
                <c:pt idx="5060">
                  <c:v>57.356999999999999</c:v>
                </c:pt>
                <c:pt idx="5061">
                  <c:v>57.363999999999997</c:v>
                </c:pt>
                <c:pt idx="5062">
                  <c:v>57.356999999999999</c:v>
                </c:pt>
                <c:pt idx="5063">
                  <c:v>57.356999999999999</c:v>
                </c:pt>
                <c:pt idx="5064">
                  <c:v>57.353000000000002</c:v>
                </c:pt>
                <c:pt idx="5065">
                  <c:v>57.344000000000001</c:v>
                </c:pt>
                <c:pt idx="5066">
                  <c:v>57.338000000000001</c:v>
                </c:pt>
                <c:pt idx="5067">
                  <c:v>57.331000000000003</c:v>
                </c:pt>
                <c:pt idx="5068">
                  <c:v>57.322000000000003</c:v>
                </c:pt>
                <c:pt idx="5069">
                  <c:v>57.32</c:v>
                </c:pt>
                <c:pt idx="5070">
                  <c:v>57.323999999999998</c:v>
                </c:pt>
                <c:pt idx="5071">
                  <c:v>57.322000000000003</c:v>
                </c:pt>
                <c:pt idx="5072">
                  <c:v>57.313000000000002</c:v>
                </c:pt>
                <c:pt idx="5073">
                  <c:v>57.305</c:v>
                </c:pt>
                <c:pt idx="5074">
                  <c:v>57.308999999999997</c:v>
                </c:pt>
                <c:pt idx="5075">
                  <c:v>57.302</c:v>
                </c:pt>
                <c:pt idx="5076">
                  <c:v>57.293999999999997</c:v>
                </c:pt>
                <c:pt idx="5077">
                  <c:v>57.295999999999999</c:v>
                </c:pt>
                <c:pt idx="5078">
                  <c:v>57.286999999999999</c:v>
                </c:pt>
                <c:pt idx="5079">
                  <c:v>57.273000000000003</c:v>
                </c:pt>
                <c:pt idx="5080">
                  <c:v>57.281999999999996</c:v>
                </c:pt>
                <c:pt idx="5081">
                  <c:v>57.271999999999998</c:v>
                </c:pt>
                <c:pt idx="5082">
                  <c:v>57.265000000000001</c:v>
                </c:pt>
                <c:pt idx="5083">
                  <c:v>57.250999999999998</c:v>
                </c:pt>
                <c:pt idx="5084">
                  <c:v>57.243000000000002</c:v>
                </c:pt>
                <c:pt idx="5085">
                  <c:v>57.24</c:v>
                </c:pt>
                <c:pt idx="5086">
                  <c:v>57.231000000000002</c:v>
                </c:pt>
                <c:pt idx="5087">
                  <c:v>57.231999999999999</c:v>
                </c:pt>
                <c:pt idx="5088">
                  <c:v>57.235999999999997</c:v>
                </c:pt>
                <c:pt idx="5089">
                  <c:v>57.226999999999997</c:v>
                </c:pt>
                <c:pt idx="5090">
                  <c:v>57.225000000000001</c:v>
                </c:pt>
                <c:pt idx="5091">
                  <c:v>57.220999999999997</c:v>
                </c:pt>
                <c:pt idx="5092">
                  <c:v>57.216000000000001</c:v>
                </c:pt>
                <c:pt idx="5093">
                  <c:v>57.207000000000001</c:v>
                </c:pt>
                <c:pt idx="5094">
                  <c:v>57.198999999999998</c:v>
                </c:pt>
                <c:pt idx="5095">
                  <c:v>57.201000000000001</c:v>
                </c:pt>
                <c:pt idx="5096">
                  <c:v>57.198999999999998</c:v>
                </c:pt>
                <c:pt idx="5097">
                  <c:v>57.192</c:v>
                </c:pt>
                <c:pt idx="5098">
                  <c:v>57.185000000000002</c:v>
                </c:pt>
                <c:pt idx="5099">
                  <c:v>57.180999999999997</c:v>
                </c:pt>
                <c:pt idx="5100">
                  <c:v>57.185000000000002</c:v>
                </c:pt>
                <c:pt idx="5101">
                  <c:v>57.177</c:v>
                </c:pt>
                <c:pt idx="5102">
                  <c:v>57.177</c:v>
                </c:pt>
                <c:pt idx="5103">
                  <c:v>57.17</c:v>
                </c:pt>
                <c:pt idx="5104">
                  <c:v>57.162999999999997</c:v>
                </c:pt>
                <c:pt idx="5105">
                  <c:v>57.152000000000001</c:v>
                </c:pt>
                <c:pt idx="5106">
                  <c:v>57.155000000000001</c:v>
                </c:pt>
                <c:pt idx="5107">
                  <c:v>57.148000000000003</c:v>
                </c:pt>
                <c:pt idx="5108">
                  <c:v>57.148000000000003</c:v>
                </c:pt>
                <c:pt idx="5109">
                  <c:v>57.143999999999998</c:v>
                </c:pt>
                <c:pt idx="5110">
                  <c:v>57.133000000000003</c:v>
                </c:pt>
                <c:pt idx="5111">
                  <c:v>57.125999999999998</c:v>
                </c:pt>
                <c:pt idx="5112">
                  <c:v>57.115000000000002</c:v>
                </c:pt>
                <c:pt idx="5113">
                  <c:v>57.116999999999997</c:v>
                </c:pt>
                <c:pt idx="5114">
                  <c:v>57.112000000000002</c:v>
                </c:pt>
                <c:pt idx="5115">
                  <c:v>57.107999999999997</c:v>
                </c:pt>
                <c:pt idx="5116">
                  <c:v>57.103999999999999</c:v>
                </c:pt>
                <c:pt idx="5117">
                  <c:v>57.103999999999999</c:v>
                </c:pt>
                <c:pt idx="5118">
                  <c:v>57.097000000000001</c:v>
                </c:pt>
                <c:pt idx="5119">
                  <c:v>57.088000000000001</c:v>
                </c:pt>
                <c:pt idx="5120">
                  <c:v>57.09</c:v>
                </c:pt>
                <c:pt idx="5121">
                  <c:v>57.085999999999999</c:v>
                </c:pt>
                <c:pt idx="5122">
                  <c:v>57.085999999999999</c:v>
                </c:pt>
                <c:pt idx="5123">
                  <c:v>57.082000000000001</c:v>
                </c:pt>
                <c:pt idx="5124">
                  <c:v>57.067999999999998</c:v>
                </c:pt>
                <c:pt idx="5125">
                  <c:v>57.067999999999998</c:v>
                </c:pt>
                <c:pt idx="5126">
                  <c:v>57.052999999999997</c:v>
                </c:pt>
                <c:pt idx="5127">
                  <c:v>57.048999999999999</c:v>
                </c:pt>
                <c:pt idx="5128">
                  <c:v>57.051000000000002</c:v>
                </c:pt>
                <c:pt idx="5129">
                  <c:v>57.042000000000002</c:v>
                </c:pt>
                <c:pt idx="5130">
                  <c:v>57.037999999999997</c:v>
                </c:pt>
                <c:pt idx="5131">
                  <c:v>57.043999999999997</c:v>
                </c:pt>
                <c:pt idx="5132">
                  <c:v>57.037999999999997</c:v>
                </c:pt>
                <c:pt idx="5133">
                  <c:v>57.030999999999999</c:v>
                </c:pt>
                <c:pt idx="5134">
                  <c:v>57.034999999999997</c:v>
                </c:pt>
                <c:pt idx="5135">
                  <c:v>57.02</c:v>
                </c:pt>
                <c:pt idx="5136">
                  <c:v>57.015999999999998</c:v>
                </c:pt>
                <c:pt idx="5137">
                  <c:v>57.015999999999998</c:v>
                </c:pt>
                <c:pt idx="5138">
                  <c:v>57.009</c:v>
                </c:pt>
                <c:pt idx="5139">
                  <c:v>57.009</c:v>
                </c:pt>
                <c:pt idx="5140">
                  <c:v>57.015999999999998</c:v>
                </c:pt>
                <c:pt idx="5141">
                  <c:v>57.002000000000002</c:v>
                </c:pt>
                <c:pt idx="5142">
                  <c:v>57.005000000000003</c:v>
                </c:pt>
                <c:pt idx="5143">
                  <c:v>57.005000000000003</c:v>
                </c:pt>
                <c:pt idx="5144">
                  <c:v>56.994</c:v>
                </c:pt>
                <c:pt idx="5145">
                  <c:v>56.994</c:v>
                </c:pt>
                <c:pt idx="5146">
                  <c:v>56.988999999999997</c:v>
                </c:pt>
                <c:pt idx="5147">
                  <c:v>56.982999999999997</c:v>
                </c:pt>
                <c:pt idx="5148">
                  <c:v>56.98</c:v>
                </c:pt>
                <c:pt idx="5149">
                  <c:v>56.982999999999997</c:v>
                </c:pt>
                <c:pt idx="5150">
                  <c:v>56.98</c:v>
                </c:pt>
                <c:pt idx="5151">
                  <c:v>56.978999999999999</c:v>
                </c:pt>
                <c:pt idx="5152">
                  <c:v>56.975999999999999</c:v>
                </c:pt>
                <c:pt idx="5153">
                  <c:v>56.975999999999999</c:v>
                </c:pt>
                <c:pt idx="5154">
                  <c:v>56.965000000000003</c:v>
                </c:pt>
                <c:pt idx="5155">
                  <c:v>56.97</c:v>
                </c:pt>
                <c:pt idx="5156">
                  <c:v>56.960999999999999</c:v>
                </c:pt>
                <c:pt idx="5157">
                  <c:v>56.960999999999999</c:v>
                </c:pt>
                <c:pt idx="5158">
                  <c:v>56.957000000000001</c:v>
                </c:pt>
                <c:pt idx="5159">
                  <c:v>56.95</c:v>
                </c:pt>
                <c:pt idx="5160">
                  <c:v>56.957000000000001</c:v>
                </c:pt>
                <c:pt idx="5161">
                  <c:v>56.95</c:v>
                </c:pt>
                <c:pt idx="5162">
                  <c:v>56.960999999999999</c:v>
                </c:pt>
                <c:pt idx="5163">
                  <c:v>56.945999999999998</c:v>
                </c:pt>
                <c:pt idx="5164">
                  <c:v>56.939</c:v>
                </c:pt>
                <c:pt idx="5165">
                  <c:v>56.939</c:v>
                </c:pt>
                <c:pt idx="5166">
                  <c:v>56.939</c:v>
                </c:pt>
                <c:pt idx="5167">
                  <c:v>56.95</c:v>
                </c:pt>
                <c:pt idx="5168">
                  <c:v>56.935000000000002</c:v>
                </c:pt>
                <c:pt idx="5169">
                  <c:v>56.935000000000002</c:v>
                </c:pt>
                <c:pt idx="5170">
                  <c:v>56.93</c:v>
                </c:pt>
                <c:pt idx="5171">
                  <c:v>56.935000000000002</c:v>
                </c:pt>
                <c:pt idx="5172">
                  <c:v>56.923999999999999</c:v>
                </c:pt>
                <c:pt idx="5173">
                  <c:v>56.920999999999999</c:v>
                </c:pt>
                <c:pt idx="5174">
                  <c:v>56.917000000000002</c:v>
                </c:pt>
                <c:pt idx="5175">
                  <c:v>56.917000000000002</c:v>
                </c:pt>
                <c:pt idx="5176">
                  <c:v>56.92</c:v>
                </c:pt>
                <c:pt idx="5177">
                  <c:v>56.917000000000002</c:v>
                </c:pt>
                <c:pt idx="5178">
                  <c:v>56.917000000000002</c:v>
                </c:pt>
                <c:pt idx="5179">
                  <c:v>56.912999999999997</c:v>
                </c:pt>
                <c:pt idx="5180">
                  <c:v>56.92</c:v>
                </c:pt>
                <c:pt idx="5181">
                  <c:v>56.915999999999997</c:v>
                </c:pt>
                <c:pt idx="5182">
                  <c:v>56.915999999999997</c:v>
                </c:pt>
                <c:pt idx="5183">
                  <c:v>56.92</c:v>
                </c:pt>
                <c:pt idx="5184">
                  <c:v>56.905000000000001</c:v>
                </c:pt>
                <c:pt idx="5185">
                  <c:v>56.905000000000001</c:v>
                </c:pt>
                <c:pt idx="5186">
                  <c:v>56.905000000000001</c:v>
                </c:pt>
                <c:pt idx="5187">
                  <c:v>56.902000000000001</c:v>
                </c:pt>
                <c:pt idx="5188">
                  <c:v>56.911000000000001</c:v>
                </c:pt>
                <c:pt idx="5189">
                  <c:v>56.908999999999999</c:v>
                </c:pt>
                <c:pt idx="5190">
                  <c:v>56.905000000000001</c:v>
                </c:pt>
                <c:pt idx="5191">
                  <c:v>56.905000000000001</c:v>
                </c:pt>
                <c:pt idx="5192">
                  <c:v>56.898000000000003</c:v>
                </c:pt>
                <c:pt idx="5193">
                  <c:v>56.893999999999998</c:v>
                </c:pt>
                <c:pt idx="5194">
                  <c:v>56.902999999999999</c:v>
                </c:pt>
                <c:pt idx="5195">
                  <c:v>56.905000000000001</c:v>
                </c:pt>
                <c:pt idx="5196">
                  <c:v>56.901000000000003</c:v>
                </c:pt>
                <c:pt idx="5197">
                  <c:v>56.893999999999998</c:v>
                </c:pt>
                <c:pt idx="5198">
                  <c:v>56.896999999999998</c:v>
                </c:pt>
                <c:pt idx="5199">
                  <c:v>56.901000000000003</c:v>
                </c:pt>
                <c:pt idx="5200">
                  <c:v>56.899000000000001</c:v>
                </c:pt>
                <c:pt idx="5201">
                  <c:v>56.878999999999998</c:v>
                </c:pt>
                <c:pt idx="5202">
                  <c:v>56.904000000000003</c:v>
                </c:pt>
                <c:pt idx="5203">
                  <c:v>56.899000000000001</c:v>
                </c:pt>
                <c:pt idx="5204">
                  <c:v>56.896999999999998</c:v>
                </c:pt>
                <c:pt idx="5205">
                  <c:v>56.896999999999998</c:v>
                </c:pt>
                <c:pt idx="5206">
                  <c:v>56.904000000000003</c:v>
                </c:pt>
                <c:pt idx="5207">
                  <c:v>56.896999999999998</c:v>
                </c:pt>
                <c:pt idx="5208">
                  <c:v>56.896999999999998</c:v>
                </c:pt>
                <c:pt idx="5209">
                  <c:v>56.904000000000003</c:v>
                </c:pt>
                <c:pt idx="5210">
                  <c:v>56.904000000000003</c:v>
                </c:pt>
                <c:pt idx="5211">
                  <c:v>56.911000000000001</c:v>
                </c:pt>
                <c:pt idx="5212">
                  <c:v>56.915999999999997</c:v>
                </c:pt>
                <c:pt idx="5213">
                  <c:v>56.917999999999999</c:v>
                </c:pt>
                <c:pt idx="5214">
                  <c:v>56.94</c:v>
                </c:pt>
                <c:pt idx="5215">
                  <c:v>56.948999999999998</c:v>
                </c:pt>
                <c:pt idx="5216">
                  <c:v>56.954000000000001</c:v>
                </c:pt>
                <c:pt idx="5217">
                  <c:v>56.965000000000003</c:v>
                </c:pt>
                <c:pt idx="5218">
                  <c:v>56.975999999999999</c:v>
                </c:pt>
                <c:pt idx="5219">
                  <c:v>56.975999999999999</c:v>
                </c:pt>
                <c:pt idx="5220">
                  <c:v>56.975000000000001</c:v>
                </c:pt>
                <c:pt idx="5221">
                  <c:v>56.975000000000001</c:v>
                </c:pt>
                <c:pt idx="5222">
                  <c:v>56.978999999999999</c:v>
                </c:pt>
                <c:pt idx="5223">
                  <c:v>56.981999999999999</c:v>
                </c:pt>
                <c:pt idx="5224">
                  <c:v>56.991999999999997</c:v>
                </c:pt>
                <c:pt idx="5225">
                  <c:v>56.993000000000002</c:v>
                </c:pt>
                <c:pt idx="5226">
                  <c:v>56.997</c:v>
                </c:pt>
                <c:pt idx="5227">
                  <c:v>57.003999999999998</c:v>
                </c:pt>
                <c:pt idx="5228">
                  <c:v>56.993000000000002</c:v>
                </c:pt>
                <c:pt idx="5229">
                  <c:v>56.997</c:v>
                </c:pt>
                <c:pt idx="5230">
                  <c:v>56.991</c:v>
                </c:pt>
                <c:pt idx="5231">
                  <c:v>56.988999999999997</c:v>
                </c:pt>
                <c:pt idx="5232">
                  <c:v>56.996000000000002</c:v>
                </c:pt>
                <c:pt idx="5233">
                  <c:v>56.991</c:v>
                </c:pt>
                <c:pt idx="5234">
                  <c:v>56.985999999999997</c:v>
                </c:pt>
                <c:pt idx="5235">
                  <c:v>56.978000000000002</c:v>
                </c:pt>
                <c:pt idx="5236">
                  <c:v>56.978000000000002</c:v>
                </c:pt>
                <c:pt idx="5237">
                  <c:v>56.978000000000002</c:v>
                </c:pt>
                <c:pt idx="5238">
                  <c:v>56.970999999999997</c:v>
                </c:pt>
                <c:pt idx="5239">
                  <c:v>56.96</c:v>
                </c:pt>
                <c:pt idx="5240">
                  <c:v>56.96</c:v>
                </c:pt>
                <c:pt idx="5241">
                  <c:v>56.953000000000003</c:v>
                </c:pt>
                <c:pt idx="5242">
                  <c:v>56.953000000000003</c:v>
                </c:pt>
                <c:pt idx="5243">
                  <c:v>56.933999999999997</c:v>
                </c:pt>
                <c:pt idx="5244">
                  <c:v>56.951999999999998</c:v>
                </c:pt>
                <c:pt idx="5245">
                  <c:v>56.948999999999998</c:v>
                </c:pt>
                <c:pt idx="5246">
                  <c:v>56.938000000000002</c:v>
                </c:pt>
                <c:pt idx="5247">
                  <c:v>56.927</c:v>
                </c:pt>
                <c:pt idx="5248">
                  <c:v>56.92</c:v>
                </c:pt>
                <c:pt idx="5249">
                  <c:v>56.92</c:v>
                </c:pt>
                <c:pt idx="5250">
                  <c:v>56.915999999999997</c:v>
                </c:pt>
                <c:pt idx="5251">
                  <c:v>56.911999999999999</c:v>
                </c:pt>
                <c:pt idx="5252">
                  <c:v>56.905000000000001</c:v>
                </c:pt>
                <c:pt idx="5253">
                  <c:v>56.901000000000003</c:v>
                </c:pt>
                <c:pt idx="5254">
                  <c:v>56.892000000000003</c:v>
                </c:pt>
                <c:pt idx="5255">
                  <c:v>56.883000000000003</c:v>
                </c:pt>
                <c:pt idx="5256">
                  <c:v>56.883000000000003</c:v>
                </c:pt>
                <c:pt idx="5257">
                  <c:v>56.883000000000003</c:v>
                </c:pt>
                <c:pt idx="5258">
                  <c:v>56.883000000000003</c:v>
                </c:pt>
                <c:pt idx="5259">
                  <c:v>56.865000000000002</c:v>
                </c:pt>
                <c:pt idx="5260">
                  <c:v>56.868000000000002</c:v>
                </c:pt>
                <c:pt idx="5261">
                  <c:v>56.860999999999997</c:v>
                </c:pt>
                <c:pt idx="5262">
                  <c:v>56.857999999999997</c:v>
                </c:pt>
                <c:pt idx="5263">
                  <c:v>56.859000000000002</c:v>
                </c:pt>
                <c:pt idx="5264">
                  <c:v>56.853999999999999</c:v>
                </c:pt>
                <c:pt idx="5265">
                  <c:v>56.85</c:v>
                </c:pt>
                <c:pt idx="5266">
                  <c:v>56.844999999999999</c:v>
                </c:pt>
                <c:pt idx="5267">
                  <c:v>56.843000000000004</c:v>
                </c:pt>
                <c:pt idx="5268">
                  <c:v>56.835000000000001</c:v>
                </c:pt>
                <c:pt idx="5269">
                  <c:v>56.835000000000001</c:v>
                </c:pt>
                <c:pt idx="5270">
                  <c:v>56.838999999999999</c:v>
                </c:pt>
                <c:pt idx="5271">
                  <c:v>56.828000000000003</c:v>
                </c:pt>
                <c:pt idx="5272">
                  <c:v>56.832000000000001</c:v>
                </c:pt>
                <c:pt idx="5273">
                  <c:v>56.832000000000001</c:v>
                </c:pt>
                <c:pt idx="5274">
                  <c:v>56.831000000000003</c:v>
                </c:pt>
                <c:pt idx="5275">
                  <c:v>56.83</c:v>
                </c:pt>
                <c:pt idx="5276">
                  <c:v>56.838999999999999</c:v>
                </c:pt>
                <c:pt idx="5277">
                  <c:v>56.823999999999998</c:v>
                </c:pt>
                <c:pt idx="5278">
                  <c:v>56.822000000000003</c:v>
                </c:pt>
                <c:pt idx="5279">
                  <c:v>56.817</c:v>
                </c:pt>
                <c:pt idx="5280">
                  <c:v>56.826999999999998</c:v>
                </c:pt>
                <c:pt idx="5281">
                  <c:v>56.817999999999998</c:v>
                </c:pt>
                <c:pt idx="5282">
                  <c:v>56.817</c:v>
                </c:pt>
                <c:pt idx="5283">
                  <c:v>56.813000000000002</c:v>
                </c:pt>
                <c:pt idx="5284">
                  <c:v>56.808999999999997</c:v>
                </c:pt>
                <c:pt idx="5285">
                  <c:v>56.798000000000002</c:v>
                </c:pt>
                <c:pt idx="5286">
                  <c:v>56.795000000000002</c:v>
                </c:pt>
                <c:pt idx="5287">
                  <c:v>56.8</c:v>
                </c:pt>
                <c:pt idx="5288">
                  <c:v>56.798000000000002</c:v>
                </c:pt>
                <c:pt idx="5289">
                  <c:v>56.793999999999997</c:v>
                </c:pt>
                <c:pt idx="5290">
                  <c:v>56.790999999999997</c:v>
                </c:pt>
                <c:pt idx="5291">
                  <c:v>56.790999999999997</c:v>
                </c:pt>
                <c:pt idx="5292">
                  <c:v>56.790999999999997</c:v>
                </c:pt>
                <c:pt idx="5293">
                  <c:v>56.793999999999997</c:v>
                </c:pt>
                <c:pt idx="5294">
                  <c:v>56.790999999999997</c:v>
                </c:pt>
                <c:pt idx="5295">
                  <c:v>56.786999999999999</c:v>
                </c:pt>
                <c:pt idx="5296">
                  <c:v>56.790999999999997</c:v>
                </c:pt>
                <c:pt idx="5297">
                  <c:v>56.783000000000001</c:v>
                </c:pt>
                <c:pt idx="5298">
                  <c:v>56.783000000000001</c:v>
                </c:pt>
                <c:pt idx="5299">
                  <c:v>56.777999999999999</c:v>
                </c:pt>
                <c:pt idx="5300">
                  <c:v>56.779000000000003</c:v>
                </c:pt>
                <c:pt idx="5301">
                  <c:v>56.771999999999998</c:v>
                </c:pt>
                <c:pt idx="5302">
                  <c:v>56.776000000000003</c:v>
                </c:pt>
                <c:pt idx="5303">
                  <c:v>56.779000000000003</c:v>
                </c:pt>
                <c:pt idx="5304">
                  <c:v>56.776000000000003</c:v>
                </c:pt>
                <c:pt idx="5305">
                  <c:v>56.771999999999998</c:v>
                </c:pt>
                <c:pt idx="5306">
                  <c:v>56.768000000000001</c:v>
                </c:pt>
                <c:pt idx="5307">
                  <c:v>56.761000000000003</c:v>
                </c:pt>
                <c:pt idx="5308">
                  <c:v>56.765000000000001</c:v>
                </c:pt>
                <c:pt idx="5309">
                  <c:v>56.768000000000001</c:v>
                </c:pt>
                <c:pt idx="5310">
                  <c:v>56.765000000000001</c:v>
                </c:pt>
                <c:pt idx="5311">
                  <c:v>56.755000000000003</c:v>
                </c:pt>
                <c:pt idx="5312">
                  <c:v>56.75</c:v>
                </c:pt>
                <c:pt idx="5313">
                  <c:v>56.753999999999998</c:v>
                </c:pt>
                <c:pt idx="5314">
                  <c:v>56.752000000000002</c:v>
                </c:pt>
                <c:pt idx="5315">
                  <c:v>56.75</c:v>
                </c:pt>
                <c:pt idx="5316">
                  <c:v>56.738999999999997</c:v>
                </c:pt>
                <c:pt idx="5317">
                  <c:v>56.741999999999997</c:v>
                </c:pt>
                <c:pt idx="5318">
                  <c:v>56.741999999999997</c:v>
                </c:pt>
                <c:pt idx="5319">
                  <c:v>56.738999999999997</c:v>
                </c:pt>
                <c:pt idx="5320">
                  <c:v>56.732999999999997</c:v>
                </c:pt>
                <c:pt idx="5321">
                  <c:v>56.731999999999999</c:v>
                </c:pt>
                <c:pt idx="5322">
                  <c:v>56.728000000000002</c:v>
                </c:pt>
                <c:pt idx="5323">
                  <c:v>56.722000000000001</c:v>
                </c:pt>
                <c:pt idx="5324">
                  <c:v>56.723999999999997</c:v>
                </c:pt>
                <c:pt idx="5325">
                  <c:v>56.720999999999997</c:v>
                </c:pt>
                <c:pt idx="5326">
                  <c:v>56.72</c:v>
                </c:pt>
                <c:pt idx="5327">
                  <c:v>56.706000000000003</c:v>
                </c:pt>
                <c:pt idx="5328">
                  <c:v>56.706000000000003</c:v>
                </c:pt>
                <c:pt idx="5329">
                  <c:v>56.701999999999998</c:v>
                </c:pt>
                <c:pt idx="5330">
                  <c:v>56.701999999999998</c:v>
                </c:pt>
                <c:pt idx="5331">
                  <c:v>56.701999999999998</c:v>
                </c:pt>
                <c:pt idx="5332">
                  <c:v>56.7</c:v>
                </c:pt>
                <c:pt idx="5333">
                  <c:v>56.698</c:v>
                </c:pt>
                <c:pt idx="5334">
                  <c:v>56.695</c:v>
                </c:pt>
                <c:pt idx="5335">
                  <c:v>56.704000000000001</c:v>
                </c:pt>
                <c:pt idx="5336">
                  <c:v>56.701999999999998</c:v>
                </c:pt>
                <c:pt idx="5337">
                  <c:v>56.698</c:v>
                </c:pt>
                <c:pt idx="5338">
                  <c:v>56.707000000000001</c:v>
                </c:pt>
                <c:pt idx="5339">
                  <c:v>56.704999999999998</c:v>
                </c:pt>
                <c:pt idx="5340">
                  <c:v>56.701999999999998</c:v>
                </c:pt>
                <c:pt idx="5341">
                  <c:v>56.698</c:v>
                </c:pt>
                <c:pt idx="5342">
                  <c:v>56.698</c:v>
                </c:pt>
                <c:pt idx="5343">
                  <c:v>56.701999999999998</c:v>
                </c:pt>
                <c:pt idx="5344">
                  <c:v>56.695999999999998</c:v>
                </c:pt>
                <c:pt idx="5345">
                  <c:v>56.698</c:v>
                </c:pt>
                <c:pt idx="5346">
                  <c:v>56.694000000000003</c:v>
                </c:pt>
                <c:pt idx="5347">
                  <c:v>56.686999999999998</c:v>
                </c:pt>
                <c:pt idx="5348">
                  <c:v>56.683</c:v>
                </c:pt>
                <c:pt idx="5349">
                  <c:v>56.686999999999998</c:v>
                </c:pt>
                <c:pt idx="5350">
                  <c:v>56.686999999999998</c:v>
                </c:pt>
                <c:pt idx="5351">
                  <c:v>56.691000000000003</c:v>
                </c:pt>
                <c:pt idx="5352">
                  <c:v>56.686999999999998</c:v>
                </c:pt>
                <c:pt idx="5353">
                  <c:v>56.69</c:v>
                </c:pt>
                <c:pt idx="5354">
                  <c:v>56.686999999999998</c:v>
                </c:pt>
                <c:pt idx="5355">
                  <c:v>56.694000000000003</c:v>
                </c:pt>
                <c:pt idx="5356">
                  <c:v>56.69</c:v>
                </c:pt>
                <c:pt idx="5357">
                  <c:v>56.686999999999998</c:v>
                </c:pt>
                <c:pt idx="5358">
                  <c:v>56.697000000000003</c:v>
                </c:pt>
                <c:pt idx="5359">
                  <c:v>56.694000000000003</c:v>
                </c:pt>
                <c:pt idx="5360">
                  <c:v>56.686999999999998</c:v>
                </c:pt>
                <c:pt idx="5361">
                  <c:v>56.683</c:v>
                </c:pt>
                <c:pt idx="5362">
                  <c:v>56.67</c:v>
                </c:pt>
                <c:pt idx="5363">
                  <c:v>56.676000000000002</c:v>
                </c:pt>
                <c:pt idx="5364">
                  <c:v>56.676000000000002</c:v>
                </c:pt>
                <c:pt idx="5365">
                  <c:v>56.680999999999997</c:v>
                </c:pt>
                <c:pt idx="5366">
                  <c:v>56.686</c:v>
                </c:pt>
                <c:pt idx="5367">
                  <c:v>56.676000000000002</c:v>
                </c:pt>
                <c:pt idx="5368">
                  <c:v>56.677</c:v>
                </c:pt>
                <c:pt idx="5369">
                  <c:v>56.679000000000002</c:v>
                </c:pt>
                <c:pt idx="5370">
                  <c:v>56.692999999999998</c:v>
                </c:pt>
                <c:pt idx="5371">
                  <c:v>56.686</c:v>
                </c:pt>
                <c:pt idx="5372">
                  <c:v>56.682000000000002</c:v>
                </c:pt>
                <c:pt idx="5373">
                  <c:v>56.682000000000002</c:v>
                </c:pt>
                <c:pt idx="5374">
                  <c:v>56.683999999999997</c:v>
                </c:pt>
                <c:pt idx="5375">
                  <c:v>56.682000000000002</c:v>
                </c:pt>
                <c:pt idx="5376">
                  <c:v>56.671999999999997</c:v>
                </c:pt>
                <c:pt idx="5377">
                  <c:v>56.677</c:v>
                </c:pt>
                <c:pt idx="5378">
                  <c:v>56.69</c:v>
                </c:pt>
                <c:pt idx="5379">
                  <c:v>56.679000000000002</c:v>
                </c:pt>
                <c:pt idx="5380">
                  <c:v>56.68</c:v>
                </c:pt>
                <c:pt idx="5381">
                  <c:v>56.686</c:v>
                </c:pt>
                <c:pt idx="5382">
                  <c:v>56.689</c:v>
                </c:pt>
                <c:pt idx="5383">
                  <c:v>56.68</c:v>
                </c:pt>
                <c:pt idx="5384">
                  <c:v>56.677999999999997</c:v>
                </c:pt>
                <c:pt idx="5385">
                  <c:v>56.677999999999997</c:v>
                </c:pt>
                <c:pt idx="5386">
                  <c:v>56.670999999999999</c:v>
                </c:pt>
                <c:pt idx="5387">
                  <c:v>56.656999999999996</c:v>
                </c:pt>
                <c:pt idx="5388">
                  <c:v>56.664000000000001</c:v>
                </c:pt>
                <c:pt idx="5389">
                  <c:v>56.661999999999999</c:v>
                </c:pt>
                <c:pt idx="5390">
                  <c:v>56.667000000000002</c:v>
                </c:pt>
                <c:pt idx="5391">
                  <c:v>56.664000000000001</c:v>
                </c:pt>
                <c:pt idx="5392">
                  <c:v>56.670999999999999</c:v>
                </c:pt>
                <c:pt idx="5393">
                  <c:v>56.677999999999997</c:v>
                </c:pt>
                <c:pt idx="5394">
                  <c:v>56.677999999999997</c:v>
                </c:pt>
                <c:pt idx="5395">
                  <c:v>56.664999999999999</c:v>
                </c:pt>
                <c:pt idx="5396">
                  <c:v>56.680999999999997</c:v>
                </c:pt>
                <c:pt idx="5397">
                  <c:v>56.677999999999997</c:v>
                </c:pt>
                <c:pt idx="5398">
                  <c:v>56.676000000000002</c:v>
                </c:pt>
                <c:pt idx="5399">
                  <c:v>56.670999999999999</c:v>
                </c:pt>
                <c:pt idx="5400">
                  <c:v>56.667000000000002</c:v>
                </c:pt>
                <c:pt idx="5401">
                  <c:v>56.67</c:v>
                </c:pt>
                <c:pt idx="5402">
                  <c:v>56.67</c:v>
                </c:pt>
                <c:pt idx="5403">
                  <c:v>56.67</c:v>
                </c:pt>
                <c:pt idx="5404">
                  <c:v>56.662999999999997</c:v>
                </c:pt>
                <c:pt idx="5405">
                  <c:v>56.655999999999999</c:v>
                </c:pt>
                <c:pt idx="5406">
                  <c:v>56.655999999999999</c:v>
                </c:pt>
                <c:pt idx="5407">
                  <c:v>56.658000000000001</c:v>
                </c:pt>
                <c:pt idx="5408">
                  <c:v>56.655999999999999</c:v>
                </c:pt>
                <c:pt idx="5409">
                  <c:v>56.655999999999999</c:v>
                </c:pt>
                <c:pt idx="5410">
                  <c:v>56.645000000000003</c:v>
                </c:pt>
                <c:pt idx="5411">
                  <c:v>56.640999999999998</c:v>
                </c:pt>
                <c:pt idx="5412">
                  <c:v>56.640999999999998</c:v>
                </c:pt>
                <c:pt idx="5413">
                  <c:v>56.639000000000003</c:v>
                </c:pt>
                <c:pt idx="5414">
                  <c:v>56.645000000000003</c:v>
                </c:pt>
                <c:pt idx="5415">
                  <c:v>56.634</c:v>
                </c:pt>
                <c:pt idx="5416">
                  <c:v>56.634</c:v>
                </c:pt>
                <c:pt idx="5417">
                  <c:v>56.625999999999998</c:v>
                </c:pt>
                <c:pt idx="5418">
                  <c:v>56.637</c:v>
                </c:pt>
                <c:pt idx="5419">
                  <c:v>56.628</c:v>
                </c:pt>
                <c:pt idx="5420">
                  <c:v>56.63</c:v>
                </c:pt>
                <c:pt idx="5421">
                  <c:v>56.622999999999998</c:v>
                </c:pt>
                <c:pt idx="5422">
                  <c:v>56.619</c:v>
                </c:pt>
                <c:pt idx="5423">
                  <c:v>56.612000000000002</c:v>
                </c:pt>
                <c:pt idx="5424">
                  <c:v>56.615000000000002</c:v>
                </c:pt>
                <c:pt idx="5425">
                  <c:v>56.619</c:v>
                </c:pt>
                <c:pt idx="5426">
                  <c:v>56.615000000000002</c:v>
                </c:pt>
                <c:pt idx="5427">
                  <c:v>56.607999999999997</c:v>
                </c:pt>
                <c:pt idx="5428">
                  <c:v>56.610999999999997</c:v>
                </c:pt>
                <c:pt idx="5429">
                  <c:v>56.607999999999997</c:v>
                </c:pt>
                <c:pt idx="5430">
                  <c:v>56.600999999999999</c:v>
                </c:pt>
                <c:pt idx="5431">
                  <c:v>56.610999999999997</c:v>
                </c:pt>
                <c:pt idx="5432">
                  <c:v>56.607999999999997</c:v>
                </c:pt>
                <c:pt idx="5433">
                  <c:v>56.603999999999999</c:v>
                </c:pt>
                <c:pt idx="5434">
                  <c:v>56.609000000000002</c:v>
                </c:pt>
                <c:pt idx="5435">
                  <c:v>56.607999999999997</c:v>
                </c:pt>
                <c:pt idx="5436">
                  <c:v>56.597000000000001</c:v>
                </c:pt>
                <c:pt idx="5437">
                  <c:v>56.601999999999997</c:v>
                </c:pt>
                <c:pt idx="5438">
                  <c:v>56.597000000000001</c:v>
                </c:pt>
                <c:pt idx="5439">
                  <c:v>56.593000000000004</c:v>
                </c:pt>
                <c:pt idx="5440">
                  <c:v>56.588999999999999</c:v>
                </c:pt>
                <c:pt idx="5441">
                  <c:v>56.582000000000001</c:v>
                </c:pt>
                <c:pt idx="5442">
                  <c:v>56.578000000000003</c:v>
                </c:pt>
                <c:pt idx="5443">
                  <c:v>56.584000000000003</c:v>
                </c:pt>
                <c:pt idx="5444">
                  <c:v>56.582000000000001</c:v>
                </c:pt>
                <c:pt idx="5445">
                  <c:v>56.575000000000003</c:v>
                </c:pt>
                <c:pt idx="5446">
                  <c:v>56.567</c:v>
                </c:pt>
                <c:pt idx="5447">
                  <c:v>56.545999999999999</c:v>
                </c:pt>
                <c:pt idx="5448">
                  <c:v>56.542000000000002</c:v>
                </c:pt>
                <c:pt idx="5449">
                  <c:v>56.537999999999997</c:v>
                </c:pt>
                <c:pt idx="5450">
                  <c:v>56.537999999999997</c:v>
                </c:pt>
                <c:pt idx="5451">
                  <c:v>56.537999999999997</c:v>
                </c:pt>
                <c:pt idx="5452">
                  <c:v>56.530999999999999</c:v>
                </c:pt>
                <c:pt idx="5453">
                  <c:v>56.527000000000001</c:v>
                </c:pt>
                <c:pt idx="5454">
                  <c:v>56.527000000000001</c:v>
                </c:pt>
                <c:pt idx="5455">
                  <c:v>56.521999999999998</c:v>
                </c:pt>
                <c:pt idx="5456">
                  <c:v>56.517000000000003</c:v>
                </c:pt>
                <c:pt idx="5457">
                  <c:v>56.517000000000003</c:v>
                </c:pt>
                <c:pt idx="5458">
                  <c:v>56.515000000000001</c:v>
                </c:pt>
                <c:pt idx="5459">
                  <c:v>56.509</c:v>
                </c:pt>
                <c:pt idx="5460">
                  <c:v>56.502000000000002</c:v>
                </c:pt>
                <c:pt idx="5461">
                  <c:v>56.488999999999997</c:v>
                </c:pt>
                <c:pt idx="5462">
                  <c:v>56.494999999999997</c:v>
                </c:pt>
                <c:pt idx="5463">
                  <c:v>56.497999999999998</c:v>
                </c:pt>
                <c:pt idx="5464">
                  <c:v>56.491</c:v>
                </c:pt>
                <c:pt idx="5465">
                  <c:v>56.491</c:v>
                </c:pt>
                <c:pt idx="5466">
                  <c:v>56.48</c:v>
                </c:pt>
                <c:pt idx="5467">
                  <c:v>56.466000000000001</c:v>
                </c:pt>
                <c:pt idx="5468">
                  <c:v>56.466000000000001</c:v>
                </c:pt>
                <c:pt idx="5469">
                  <c:v>56.454999999999998</c:v>
                </c:pt>
                <c:pt idx="5470">
                  <c:v>56.453000000000003</c:v>
                </c:pt>
                <c:pt idx="5471">
                  <c:v>56.451000000000001</c:v>
                </c:pt>
                <c:pt idx="5472">
                  <c:v>56.454999999999998</c:v>
                </c:pt>
                <c:pt idx="5473">
                  <c:v>56.447000000000003</c:v>
                </c:pt>
                <c:pt idx="5474">
                  <c:v>56.436</c:v>
                </c:pt>
                <c:pt idx="5475">
                  <c:v>56.436</c:v>
                </c:pt>
                <c:pt idx="5476">
                  <c:v>56.436</c:v>
                </c:pt>
                <c:pt idx="5477">
                  <c:v>56.429000000000002</c:v>
                </c:pt>
                <c:pt idx="5478">
                  <c:v>56.433</c:v>
                </c:pt>
                <c:pt idx="5479">
                  <c:v>56.42</c:v>
                </c:pt>
                <c:pt idx="5480">
                  <c:v>56.421999999999997</c:v>
                </c:pt>
                <c:pt idx="5481">
                  <c:v>56.411000000000001</c:v>
                </c:pt>
                <c:pt idx="5482">
                  <c:v>56.405000000000001</c:v>
                </c:pt>
                <c:pt idx="5483">
                  <c:v>56.404000000000003</c:v>
                </c:pt>
                <c:pt idx="5484">
                  <c:v>56.4</c:v>
                </c:pt>
                <c:pt idx="5485">
                  <c:v>56.398000000000003</c:v>
                </c:pt>
                <c:pt idx="5486">
                  <c:v>56.4</c:v>
                </c:pt>
                <c:pt idx="5487">
                  <c:v>56.389000000000003</c:v>
                </c:pt>
                <c:pt idx="5488">
                  <c:v>56.387</c:v>
                </c:pt>
                <c:pt idx="5489">
                  <c:v>56.384999999999998</c:v>
                </c:pt>
                <c:pt idx="5490">
                  <c:v>56.389000000000003</c:v>
                </c:pt>
                <c:pt idx="5491">
                  <c:v>56.384999999999998</c:v>
                </c:pt>
                <c:pt idx="5492">
                  <c:v>56.389000000000003</c:v>
                </c:pt>
                <c:pt idx="5493">
                  <c:v>56.378</c:v>
                </c:pt>
                <c:pt idx="5494">
                  <c:v>56.372999999999998</c:v>
                </c:pt>
                <c:pt idx="5495">
                  <c:v>56.366999999999997</c:v>
                </c:pt>
                <c:pt idx="5496">
                  <c:v>56.353000000000002</c:v>
                </c:pt>
                <c:pt idx="5497">
                  <c:v>56.348999999999997</c:v>
                </c:pt>
                <c:pt idx="5498">
                  <c:v>56.353000000000002</c:v>
                </c:pt>
                <c:pt idx="5499">
                  <c:v>56.348999999999997</c:v>
                </c:pt>
                <c:pt idx="5500">
                  <c:v>56.344000000000001</c:v>
                </c:pt>
                <c:pt idx="5501">
                  <c:v>56.344999999999999</c:v>
                </c:pt>
                <c:pt idx="5502">
                  <c:v>56.331000000000003</c:v>
                </c:pt>
                <c:pt idx="5503">
                  <c:v>56.334000000000003</c:v>
                </c:pt>
                <c:pt idx="5504">
                  <c:v>56.338000000000001</c:v>
                </c:pt>
                <c:pt idx="5505">
                  <c:v>56.334000000000003</c:v>
                </c:pt>
                <c:pt idx="5506">
                  <c:v>56.323</c:v>
                </c:pt>
                <c:pt idx="5507">
                  <c:v>56.323</c:v>
                </c:pt>
                <c:pt idx="5508">
                  <c:v>56.326999999999998</c:v>
                </c:pt>
                <c:pt idx="5509">
                  <c:v>56.317999999999998</c:v>
                </c:pt>
                <c:pt idx="5510">
                  <c:v>56.316000000000003</c:v>
                </c:pt>
                <c:pt idx="5511">
                  <c:v>56.308999999999997</c:v>
                </c:pt>
                <c:pt idx="5512">
                  <c:v>56.302999999999997</c:v>
                </c:pt>
                <c:pt idx="5513">
                  <c:v>56.305</c:v>
                </c:pt>
                <c:pt idx="5514">
                  <c:v>56.293999999999997</c:v>
                </c:pt>
                <c:pt idx="5515">
                  <c:v>56.289000000000001</c:v>
                </c:pt>
                <c:pt idx="5516">
                  <c:v>56.290999999999997</c:v>
                </c:pt>
                <c:pt idx="5517">
                  <c:v>56.283000000000001</c:v>
                </c:pt>
                <c:pt idx="5518">
                  <c:v>56.283000000000001</c:v>
                </c:pt>
                <c:pt idx="5519">
                  <c:v>56.283000000000001</c:v>
                </c:pt>
                <c:pt idx="5520">
                  <c:v>56.28</c:v>
                </c:pt>
                <c:pt idx="5521">
                  <c:v>56.276000000000003</c:v>
                </c:pt>
                <c:pt idx="5522">
                  <c:v>56.268999999999998</c:v>
                </c:pt>
                <c:pt idx="5523">
                  <c:v>56.271999999999998</c:v>
                </c:pt>
                <c:pt idx="5524">
                  <c:v>56.268999999999998</c:v>
                </c:pt>
                <c:pt idx="5525">
                  <c:v>56.268999999999998</c:v>
                </c:pt>
                <c:pt idx="5526">
                  <c:v>56.265000000000001</c:v>
                </c:pt>
                <c:pt idx="5527">
                  <c:v>56.26</c:v>
                </c:pt>
                <c:pt idx="5528">
                  <c:v>56.261000000000003</c:v>
                </c:pt>
                <c:pt idx="5529">
                  <c:v>56.25</c:v>
                </c:pt>
                <c:pt idx="5530">
                  <c:v>56.252000000000002</c:v>
                </c:pt>
                <c:pt idx="5531">
                  <c:v>56.247</c:v>
                </c:pt>
                <c:pt idx="5532">
                  <c:v>56.243000000000002</c:v>
                </c:pt>
                <c:pt idx="5533">
                  <c:v>56.234000000000002</c:v>
                </c:pt>
                <c:pt idx="5534">
                  <c:v>56.238999999999997</c:v>
                </c:pt>
                <c:pt idx="5535">
                  <c:v>56.231999999999999</c:v>
                </c:pt>
                <c:pt idx="5536">
                  <c:v>56.225000000000001</c:v>
                </c:pt>
                <c:pt idx="5537">
                  <c:v>56.228000000000002</c:v>
                </c:pt>
                <c:pt idx="5538">
                  <c:v>56.231999999999999</c:v>
                </c:pt>
                <c:pt idx="5539">
                  <c:v>56.225000000000001</c:v>
                </c:pt>
                <c:pt idx="5540">
                  <c:v>56.213999999999999</c:v>
                </c:pt>
                <c:pt idx="5541">
                  <c:v>56.21</c:v>
                </c:pt>
                <c:pt idx="5542">
                  <c:v>56.212000000000003</c:v>
                </c:pt>
                <c:pt idx="5543">
                  <c:v>56.203000000000003</c:v>
                </c:pt>
                <c:pt idx="5544">
                  <c:v>56.203000000000003</c:v>
                </c:pt>
                <c:pt idx="5545">
                  <c:v>56.201000000000001</c:v>
                </c:pt>
                <c:pt idx="5546">
                  <c:v>56.195999999999998</c:v>
                </c:pt>
                <c:pt idx="5547">
                  <c:v>56.192</c:v>
                </c:pt>
                <c:pt idx="5548">
                  <c:v>56.195999999999998</c:v>
                </c:pt>
                <c:pt idx="5549">
                  <c:v>56.188000000000002</c:v>
                </c:pt>
                <c:pt idx="5550">
                  <c:v>56.188000000000002</c:v>
                </c:pt>
                <c:pt idx="5551">
                  <c:v>56.185000000000002</c:v>
                </c:pt>
                <c:pt idx="5552">
                  <c:v>56.180999999999997</c:v>
                </c:pt>
                <c:pt idx="5553">
                  <c:v>56.185000000000002</c:v>
                </c:pt>
                <c:pt idx="5554">
                  <c:v>56.177</c:v>
                </c:pt>
                <c:pt idx="5555">
                  <c:v>56.177</c:v>
                </c:pt>
                <c:pt idx="5556">
                  <c:v>56.180999999999997</c:v>
                </c:pt>
                <c:pt idx="5557">
                  <c:v>56.171999999999997</c:v>
                </c:pt>
                <c:pt idx="5558">
                  <c:v>56.165999999999997</c:v>
                </c:pt>
                <c:pt idx="5559">
                  <c:v>56.162999999999997</c:v>
                </c:pt>
                <c:pt idx="5560">
                  <c:v>56.158999999999999</c:v>
                </c:pt>
                <c:pt idx="5561">
                  <c:v>56.152000000000001</c:v>
                </c:pt>
                <c:pt idx="5562">
                  <c:v>56.155000000000001</c:v>
                </c:pt>
                <c:pt idx="5563">
                  <c:v>56.158999999999999</c:v>
                </c:pt>
                <c:pt idx="5564">
                  <c:v>56.152000000000001</c:v>
                </c:pt>
                <c:pt idx="5565">
                  <c:v>56.148000000000003</c:v>
                </c:pt>
                <c:pt idx="5566">
                  <c:v>56.136000000000003</c:v>
                </c:pt>
                <c:pt idx="5567">
                  <c:v>56.13</c:v>
                </c:pt>
                <c:pt idx="5568">
                  <c:v>56.13</c:v>
                </c:pt>
                <c:pt idx="5569">
                  <c:v>56.128</c:v>
                </c:pt>
                <c:pt idx="5570">
                  <c:v>56.13</c:v>
                </c:pt>
                <c:pt idx="5571">
                  <c:v>56.112000000000002</c:v>
                </c:pt>
                <c:pt idx="5572">
                  <c:v>56.116999999999997</c:v>
                </c:pt>
                <c:pt idx="5573">
                  <c:v>56.115000000000002</c:v>
                </c:pt>
                <c:pt idx="5574">
                  <c:v>56.115000000000002</c:v>
                </c:pt>
                <c:pt idx="5575">
                  <c:v>56.113999999999997</c:v>
                </c:pt>
                <c:pt idx="5576">
                  <c:v>56.104999999999997</c:v>
                </c:pt>
                <c:pt idx="5577">
                  <c:v>56.107999999999997</c:v>
                </c:pt>
                <c:pt idx="5578">
                  <c:v>56.100999999999999</c:v>
                </c:pt>
                <c:pt idx="5579">
                  <c:v>56.100999999999999</c:v>
                </c:pt>
                <c:pt idx="5580">
                  <c:v>56.100999999999999</c:v>
                </c:pt>
                <c:pt idx="5581">
                  <c:v>56.100999999999999</c:v>
                </c:pt>
                <c:pt idx="5582">
                  <c:v>56.103999999999999</c:v>
                </c:pt>
                <c:pt idx="5583">
                  <c:v>56.094000000000001</c:v>
                </c:pt>
                <c:pt idx="5584">
                  <c:v>56.098999999999997</c:v>
                </c:pt>
                <c:pt idx="5585">
                  <c:v>56.094000000000001</c:v>
                </c:pt>
                <c:pt idx="5586">
                  <c:v>56.085999999999999</c:v>
                </c:pt>
                <c:pt idx="5587">
                  <c:v>56.088000000000001</c:v>
                </c:pt>
                <c:pt idx="5588">
                  <c:v>56.082999999999998</c:v>
                </c:pt>
                <c:pt idx="5589">
                  <c:v>56.082999999999998</c:v>
                </c:pt>
                <c:pt idx="5590">
                  <c:v>56.082000000000001</c:v>
                </c:pt>
                <c:pt idx="5591">
                  <c:v>56.085999999999999</c:v>
                </c:pt>
                <c:pt idx="5592">
                  <c:v>56.075000000000003</c:v>
                </c:pt>
                <c:pt idx="5593">
                  <c:v>56.081000000000003</c:v>
                </c:pt>
                <c:pt idx="5594">
                  <c:v>56.072000000000003</c:v>
                </c:pt>
                <c:pt idx="5595">
                  <c:v>56.067999999999998</c:v>
                </c:pt>
                <c:pt idx="5596">
                  <c:v>56.066000000000003</c:v>
                </c:pt>
                <c:pt idx="5597">
                  <c:v>56.067999999999998</c:v>
                </c:pt>
                <c:pt idx="5598">
                  <c:v>56.05</c:v>
                </c:pt>
                <c:pt idx="5599">
                  <c:v>56.058999999999997</c:v>
                </c:pt>
                <c:pt idx="5600">
                  <c:v>56.05</c:v>
                </c:pt>
                <c:pt idx="5601">
                  <c:v>56.042000000000002</c:v>
                </c:pt>
                <c:pt idx="5602">
                  <c:v>56.05</c:v>
                </c:pt>
                <c:pt idx="5603">
                  <c:v>56.042000000000002</c:v>
                </c:pt>
                <c:pt idx="5604">
                  <c:v>56.039000000000001</c:v>
                </c:pt>
                <c:pt idx="5605">
                  <c:v>56.034999999999997</c:v>
                </c:pt>
                <c:pt idx="5606">
                  <c:v>56.030999999999999</c:v>
                </c:pt>
                <c:pt idx="5607">
                  <c:v>56.030999999999999</c:v>
                </c:pt>
                <c:pt idx="5608">
                  <c:v>56.026000000000003</c:v>
                </c:pt>
                <c:pt idx="5609">
                  <c:v>56.033000000000001</c:v>
                </c:pt>
                <c:pt idx="5610">
                  <c:v>56.027999999999999</c:v>
                </c:pt>
                <c:pt idx="5611">
                  <c:v>56.021000000000001</c:v>
                </c:pt>
                <c:pt idx="5612">
                  <c:v>56.021000000000001</c:v>
                </c:pt>
                <c:pt idx="5613">
                  <c:v>56.017000000000003</c:v>
                </c:pt>
                <c:pt idx="5614">
                  <c:v>56.02</c:v>
                </c:pt>
                <c:pt idx="5615">
                  <c:v>56.012999999999998</c:v>
                </c:pt>
                <c:pt idx="5616">
                  <c:v>56.017000000000003</c:v>
                </c:pt>
                <c:pt idx="5617">
                  <c:v>56.011000000000003</c:v>
                </c:pt>
                <c:pt idx="5618">
                  <c:v>56.009</c:v>
                </c:pt>
                <c:pt idx="5619">
                  <c:v>56.009</c:v>
                </c:pt>
                <c:pt idx="5620">
                  <c:v>56.006</c:v>
                </c:pt>
                <c:pt idx="5621">
                  <c:v>56.012999999999998</c:v>
                </c:pt>
                <c:pt idx="5622">
                  <c:v>55.994999999999997</c:v>
                </c:pt>
                <c:pt idx="5623">
                  <c:v>55.997999999999998</c:v>
                </c:pt>
                <c:pt idx="5624">
                  <c:v>56.002000000000002</c:v>
                </c:pt>
                <c:pt idx="5625">
                  <c:v>56.002000000000002</c:v>
                </c:pt>
                <c:pt idx="5626">
                  <c:v>56.002000000000002</c:v>
                </c:pt>
                <c:pt idx="5627">
                  <c:v>55.997999999999998</c:v>
                </c:pt>
                <c:pt idx="5628">
                  <c:v>55.997999999999998</c:v>
                </c:pt>
                <c:pt idx="5629">
                  <c:v>55.993000000000002</c:v>
                </c:pt>
                <c:pt idx="5630">
                  <c:v>55.98</c:v>
                </c:pt>
                <c:pt idx="5631">
                  <c:v>55.98</c:v>
                </c:pt>
                <c:pt idx="5632">
                  <c:v>55.981999999999999</c:v>
                </c:pt>
                <c:pt idx="5633">
                  <c:v>55.98</c:v>
                </c:pt>
                <c:pt idx="5634">
                  <c:v>55.98</c:v>
                </c:pt>
                <c:pt idx="5635">
                  <c:v>55.984999999999999</c:v>
                </c:pt>
                <c:pt idx="5636">
                  <c:v>55.982999999999997</c:v>
                </c:pt>
                <c:pt idx="5637">
                  <c:v>55.975999999999999</c:v>
                </c:pt>
                <c:pt idx="5638">
                  <c:v>55.973999999999997</c:v>
                </c:pt>
                <c:pt idx="5639">
                  <c:v>55.972000000000001</c:v>
                </c:pt>
                <c:pt idx="5640">
                  <c:v>55.969000000000001</c:v>
                </c:pt>
                <c:pt idx="5641">
                  <c:v>55.978000000000002</c:v>
                </c:pt>
                <c:pt idx="5642">
                  <c:v>55.98</c:v>
                </c:pt>
                <c:pt idx="5643">
                  <c:v>55.99</c:v>
                </c:pt>
                <c:pt idx="5644">
                  <c:v>55.972000000000001</c:v>
                </c:pt>
                <c:pt idx="5645">
                  <c:v>55.972000000000001</c:v>
                </c:pt>
                <c:pt idx="5646">
                  <c:v>55.960999999999999</c:v>
                </c:pt>
                <c:pt idx="5647">
                  <c:v>55.960999999999999</c:v>
                </c:pt>
                <c:pt idx="5648">
                  <c:v>55.965000000000003</c:v>
                </c:pt>
                <c:pt idx="5649">
                  <c:v>55.968000000000004</c:v>
                </c:pt>
                <c:pt idx="5650">
                  <c:v>55.960999999999999</c:v>
                </c:pt>
                <c:pt idx="5651">
                  <c:v>55.968000000000004</c:v>
                </c:pt>
                <c:pt idx="5652">
                  <c:v>55.965000000000003</c:v>
                </c:pt>
                <c:pt idx="5653">
                  <c:v>55.963000000000001</c:v>
                </c:pt>
                <c:pt idx="5654">
                  <c:v>55.975000000000001</c:v>
                </c:pt>
                <c:pt idx="5655">
                  <c:v>55.960999999999999</c:v>
                </c:pt>
                <c:pt idx="5656">
                  <c:v>55.966000000000001</c:v>
                </c:pt>
                <c:pt idx="5657">
                  <c:v>55.965000000000003</c:v>
                </c:pt>
                <c:pt idx="5658">
                  <c:v>55.963999999999999</c:v>
                </c:pt>
                <c:pt idx="5659">
                  <c:v>55.97</c:v>
                </c:pt>
                <c:pt idx="5660">
                  <c:v>55.960999999999999</c:v>
                </c:pt>
                <c:pt idx="5661">
                  <c:v>55.970999999999997</c:v>
                </c:pt>
                <c:pt idx="5662">
                  <c:v>55.97</c:v>
                </c:pt>
                <c:pt idx="5663">
                  <c:v>55.957000000000001</c:v>
                </c:pt>
                <c:pt idx="5664">
                  <c:v>55.96</c:v>
                </c:pt>
                <c:pt idx="5665">
                  <c:v>55.962000000000003</c:v>
                </c:pt>
                <c:pt idx="5666">
                  <c:v>55.963999999999999</c:v>
                </c:pt>
                <c:pt idx="5667">
                  <c:v>55.963999999999999</c:v>
                </c:pt>
                <c:pt idx="5668">
                  <c:v>55.954999999999998</c:v>
                </c:pt>
                <c:pt idx="5669">
                  <c:v>55.953000000000003</c:v>
                </c:pt>
                <c:pt idx="5670">
                  <c:v>55.953000000000003</c:v>
                </c:pt>
                <c:pt idx="5671">
                  <c:v>55.951000000000001</c:v>
                </c:pt>
                <c:pt idx="5672">
                  <c:v>55.942</c:v>
                </c:pt>
                <c:pt idx="5673">
                  <c:v>55.957000000000001</c:v>
                </c:pt>
                <c:pt idx="5674">
                  <c:v>55.953000000000003</c:v>
                </c:pt>
                <c:pt idx="5675">
                  <c:v>55.956000000000003</c:v>
                </c:pt>
                <c:pt idx="5676">
                  <c:v>55.96</c:v>
                </c:pt>
                <c:pt idx="5677">
                  <c:v>55.96</c:v>
                </c:pt>
                <c:pt idx="5678">
                  <c:v>55.956000000000003</c:v>
                </c:pt>
                <c:pt idx="5679">
                  <c:v>55.956000000000003</c:v>
                </c:pt>
                <c:pt idx="5680">
                  <c:v>55.962000000000003</c:v>
                </c:pt>
                <c:pt idx="5681">
                  <c:v>55.96</c:v>
                </c:pt>
                <c:pt idx="5682">
                  <c:v>55.948999999999998</c:v>
                </c:pt>
                <c:pt idx="5683">
                  <c:v>55.945</c:v>
                </c:pt>
                <c:pt idx="5684">
                  <c:v>55.942</c:v>
                </c:pt>
                <c:pt idx="5685">
                  <c:v>55.951999999999998</c:v>
                </c:pt>
                <c:pt idx="5686">
                  <c:v>55.956000000000003</c:v>
                </c:pt>
                <c:pt idx="5687">
                  <c:v>55.956000000000003</c:v>
                </c:pt>
                <c:pt idx="5688">
                  <c:v>55.951999999999998</c:v>
                </c:pt>
                <c:pt idx="5689">
                  <c:v>55.954000000000001</c:v>
                </c:pt>
                <c:pt idx="5690">
                  <c:v>55.945</c:v>
                </c:pt>
                <c:pt idx="5691">
                  <c:v>55.945</c:v>
                </c:pt>
                <c:pt idx="5692">
                  <c:v>55.942999999999998</c:v>
                </c:pt>
                <c:pt idx="5693">
                  <c:v>55.938000000000002</c:v>
                </c:pt>
                <c:pt idx="5694">
                  <c:v>55.951999999999998</c:v>
                </c:pt>
                <c:pt idx="5695">
                  <c:v>55.948</c:v>
                </c:pt>
                <c:pt idx="5696">
                  <c:v>55.951999999999998</c:v>
                </c:pt>
                <c:pt idx="5697">
                  <c:v>55.948</c:v>
                </c:pt>
                <c:pt idx="5698">
                  <c:v>55.948</c:v>
                </c:pt>
                <c:pt idx="5699">
                  <c:v>55.941000000000003</c:v>
                </c:pt>
                <c:pt idx="5700">
                  <c:v>55.936999999999998</c:v>
                </c:pt>
                <c:pt idx="5701">
                  <c:v>55.944000000000003</c:v>
                </c:pt>
                <c:pt idx="5702">
                  <c:v>55.941000000000003</c:v>
                </c:pt>
                <c:pt idx="5703">
                  <c:v>55.944000000000003</c:v>
                </c:pt>
                <c:pt idx="5704">
                  <c:v>55.942999999999998</c:v>
                </c:pt>
                <c:pt idx="5705">
                  <c:v>55.933</c:v>
                </c:pt>
                <c:pt idx="5706">
                  <c:v>55.941000000000003</c:v>
                </c:pt>
                <c:pt idx="5707">
                  <c:v>55.941000000000003</c:v>
                </c:pt>
                <c:pt idx="5708">
                  <c:v>55.933</c:v>
                </c:pt>
                <c:pt idx="5709">
                  <c:v>55.933</c:v>
                </c:pt>
                <c:pt idx="5710">
                  <c:v>55.935000000000002</c:v>
                </c:pt>
                <c:pt idx="5711">
                  <c:v>55.933</c:v>
                </c:pt>
                <c:pt idx="5712">
                  <c:v>55.948</c:v>
                </c:pt>
                <c:pt idx="5713">
                  <c:v>55.942</c:v>
                </c:pt>
                <c:pt idx="5714">
                  <c:v>55.94</c:v>
                </c:pt>
                <c:pt idx="5715">
                  <c:v>55.944000000000003</c:v>
                </c:pt>
                <c:pt idx="5716">
                  <c:v>55.94</c:v>
                </c:pt>
                <c:pt idx="5717">
                  <c:v>55.94</c:v>
                </c:pt>
                <c:pt idx="5718">
                  <c:v>55.929000000000002</c:v>
                </c:pt>
                <c:pt idx="5719">
                  <c:v>55.930999999999997</c:v>
                </c:pt>
                <c:pt idx="5720">
                  <c:v>55.933</c:v>
                </c:pt>
                <c:pt idx="5721">
                  <c:v>55.933</c:v>
                </c:pt>
                <c:pt idx="5722">
                  <c:v>55.929000000000002</c:v>
                </c:pt>
                <c:pt idx="5723">
                  <c:v>55.929000000000002</c:v>
                </c:pt>
                <c:pt idx="5724">
                  <c:v>55.929000000000002</c:v>
                </c:pt>
                <c:pt idx="5725">
                  <c:v>55.921999999999997</c:v>
                </c:pt>
                <c:pt idx="5726">
                  <c:v>55.924999999999997</c:v>
                </c:pt>
                <c:pt idx="5727">
                  <c:v>55.924999999999997</c:v>
                </c:pt>
                <c:pt idx="5728">
                  <c:v>55.927</c:v>
                </c:pt>
                <c:pt idx="5729">
                  <c:v>55.929000000000002</c:v>
                </c:pt>
                <c:pt idx="5730">
                  <c:v>55.920999999999999</c:v>
                </c:pt>
                <c:pt idx="5731">
                  <c:v>55.920999999999999</c:v>
                </c:pt>
                <c:pt idx="5732">
                  <c:v>55.920999999999999</c:v>
                </c:pt>
                <c:pt idx="5733">
                  <c:v>55.920999999999999</c:v>
                </c:pt>
                <c:pt idx="5734">
                  <c:v>55.927</c:v>
                </c:pt>
                <c:pt idx="5735">
                  <c:v>55.927999999999997</c:v>
                </c:pt>
                <c:pt idx="5736">
                  <c:v>55.924999999999997</c:v>
                </c:pt>
                <c:pt idx="5737">
                  <c:v>55.927999999999997</c:v>
                </c:pt>
                <c:pt idx="5738">
                  <c:v>55.932000000000002</c:v>
                </c:pt>
                <c:pt idx="5739">
                  <c:v>55.932000000000002</c:v>
                </c:pt>
                <c:pt idx="5740">
                  <c:v>55.918999999999997</c:v>
                </c:pt>
                <c:pt idx="5741">
                  <c:v>55.917000000000002</c:v>
                </c:pt>
                <c:pt idx="5742">
                  <c:v>55.920999999999999</c:v>
                </c:pt>
                <c:pt idx="5743">
                  <c:v>55.921999999999997</c:v>
                </c:pt>
                <c:pt idx="5744">
                  <c:v>55.935000000000002</c:v>
                </c:pt>
                <c:pt idx="5745">
                  <c:v>55.923999999999999</c:v>
                </c:pt>
                <c:pt idx="5746">
                  <c:v>55.923999999999999</c:v>
                </c:pt>
                <c:pt idx="5747">
                  <c:v>55.923999999999999</c:v>
                </c:pt>
                <c:pt idx="5748">
                  <c:v>55.927999999999997</c:v>
                </c:pt>
                <c:pt idx="5749">
                  <c:v>55.926000000000002</c:v>
                </c:pt>
                <c:pt idx="5750">
                  <c:v>55.927999999999997</c:v>
                </c:pt>
                <c:pt idx="5751">
                  <c:v>55.923999999999999</c:v>
                </c:pt>
                <c:pt idx="5752">
                  <c:v>55.921999999999997</c:v>
                </c:pt>
                <c:pt idx="5753">
                  <c:v>55.923999999999999</c:v>
                </c:pt>
                <c:pt idx="5754">
                  <c:v>55.927</c:v>
                </c:pt>
                <c:pt idx="5755">
                  <c:v>55.929000000000002</c:v>
                </c:pt>
                <c:pt idx="5756">
                  <c:v>55.938000000000002</c:v>
                </c:pt>
                <c:pt idx="5757">
                  <c:v>55.923999999999999</c:v>
                </c:pt>
                <c:pt idx="5758">
                  <c:v>55.923999999999999</c:v>
                </c:pt>
                <c:pt idx="5759">
                  <c:v>55.915999999999997</c:v>
                </c:pt>
                <c:pt idx="5760">
                  <c:v>55.927</c:v>
                </c:pt>
                <c:pt idx="5761">
                  <c:v>55.924999999999997</c:v>
                </c:pt>
                <c:pt idx="5762">
                  <c:v>55.93</c:v>
                </c:pt>
                <c:pt idx="5763">
                  <c:v>55.923000000000002</c:v>
                </c:pt>
                <c:pt idx="5764">
                  <c:v>55.92</c:v>
                </c:pt>
                <c:pt idx="5765">
                  <c:v>55.92</c:v>
                </c:pt>
                <c:pt idx="5766">
                  <c:v>55.911999999999999</c:v>
                </c:pt>
                <c:pt idx="5767">
                  <c:v>55.911999999999999</c:v>
                </c:pt>
                <c:pt idx="5768">
                  <c:v>55.923000000000002</c:v>
                </c:pt>
                <c:pt idx="5769">
                  <c:v>55.911999999999999</c:v>
                </c:pt>
                <c:pt idx="5770">
                  <c:v>55.923000000000002</c:v>
                </c:pt>
                <c:pt idx="5771">
                  <c:v>55.923000000000002</c:v>
                </c:pt>
                <c:pt idx="5772">
                  <c:v>55.926000000000002</c:v>
                </c:pt>
                <c:pt idx="5773">
                  <c:v>55.923000000000002</c:v>
                </c:pt>
                <c:pt idx="5774">
                  <c:v>55.924999999999997</c:v>
                </c:pt>
                <c:pt idx="5775">
                  <c:v>55.93</c:v>
                </c:pt>
                <c:pt idx="5776">
                  <c:v>55.920999999999999</c:v>
                </c:pt>
                <c:pt idx="5777">
                  <c:v>55.914999999999999</c:v>
                </c:pt>
                <c:pt idx="5778">
                  <c:v>55.926000000000002</c:v>
                </c:pt>
                <c:pt idx="5779">
                  <c:v>55.927999999999997</c:v>
                </c:pt>
                <c:pt idx="5780">
                  <c:v>55.918999999999997</c:v>
                </c:pt>
                <c:pt idx="5781">
                  <c:v>55.918999999999997</c:v>
                </c:pt>
                <c:pt idx="5782">
                  <c:v>55.912999999999997</c:v>
                </c:pt>
                <c:pt idx="5783">
                  <c:v>55.904000000000003</c:v>
                </c:pt>
                <c:pt idx="5784">
                  <c:v>55.908000000000001</c:v>
                </c:pt>
                <c:pt idx="5785">
                  <c:v>55.914999999999999</c:v>
                </c:pt>
                <c:pt idx="5786">
                  <c:v>55.908000000000001</c:v>
                </c:pt>
                <c:pt idx="5787">
                  <c:v>55.918999999999997</c:v>
                </c:pt>
                <c:pt idx="5788">
                  <c:v>55.917999999999999</c:v>
                </c:pt>
                <c:pt idx="5789">
                  <c:v>55.908999999999999</c:v>
                </c:pt>
                <c:pt idx="5790">
                  <c:v>55.911000000000001</c:v>
                </c:pt>
                <c:pt idx="5791">
                  <c:v>55.911000000000001</c:v>
                </c:pt>
                <c:pt idx="5792">
                  <c:v>55.911000000000001</c:v>
                </c:pt>
                <c:pt idx="5793">
                  <c:v>55.914000000000001</c:v>
                </c:pt>
                <c:pt idx="5794">
                  <c:v>55.914000000000001</c:v>
                </c:pt>
                <c:pt idx="5795">
                  <c:v>55.911000000000001</c:v>
                </c:pt>
                <c:pt idx="5796">
                  <c:v>55.902999999999999</c:v>
                </c:pt>
                <c:pt idx="5797">
                  <c:v>55.908999999999999</c:v>
                </c:pt>
                <c:pt idx="5798">
                  <c:v>55.914000000000001</c:v>
                </c:pt>
                <c:pt idx="5799">
                  <c:v>55.924999999999997</c:v>
                </c:pt>
                <c:pt idx="5800">
                  <c:v>55.917999999999999</c:v>
                </c:pt>
                <c:pt idx="5801">
                  <c:v>55.92</c:v>
                </c:pt>
                <c:pt idx="5802">
                  <c:v>55.924999999999997</c:v>
                </c:pt>
                <c:pt idx="5803">
                  <c:v>55.918999999999997</c:v>
                </c:pt>
                <c:pt idx="5804">
                  <c:v>55.915999999999997</c:v>
                </c:pt>
                <c:pt idx="5805">
                  <c:v>55.924999999999997</c:v>
                </c:pt>
                <c:pt idx="5806">
                  <c:v>55.918999999999997</c:v>
                </c:pt>
                <c:pt idx="5807">
                  <c:v>55.923000000000002</c:v>
                </c:pt>
                <c:pt idx="5808">
                  <c:v>55.924999999999997</c:v>
                </c:pt>
                <c:pt idx="5809">
                  <c:v>55.924999999999997</c:v>
                </c:pt>
                <c:pt idx="5810">
                  <c:v>55.920999999999999</c:v>
                </c:pt>
                <c:pt idx="5811">
                  <c:v>55.917000000000002</c:v>
                </c:pt>
                <c:pt idx="5812">
                  <c:v>55.917000000000002</c:v>
                </c:pt>
                <c:pt idx="5813">
                  <c:v>55.91</c:v>
                </c:pt>
                <c:pt idx="5814">
                  <c:v>55.905999999999999</c:v>
                </c:pt>
                <c:pt idx="5815">
                  <c:v>55.893999999999998</c:v>
                </c:pt>
                <c:pt idx="5816">
                  <c:v>55.899000000000001</c:v>
                </c:pt>
                <c:pt idx="5817">
                  <c:v>55.892000000000003</c:v>
                </c:pt>
                <c:pt idx="5818">
                  <c:v>55.893000000000001</c:v>
                </c:pt>
                <c:pt idx="5819">
                  <c:v>55.881999999999998</c:v>
                </c:pt>
                <c:pt idx="5820">
                  <c:v>55.884</c:v>
                </c:pt>
                <c:pt idx="5821">
                  <c:v>55.875</c:v>
                </c:pt>
                <c:pt idx="5822">
                  <c:v>55.884</c:v>
                </c:pt>
                <c:pt idx="5823">
                  <c:v>55.866</c:v>
                </c:pt>
                <c:pt idx="5824">
                  <c:v>55.866</c:v>
                </c:pt>
                <c:pt idx="5825">
                  <c:v>55.872999999999998</c:v>
                </c:pt>
                <c:pt idx="5826">
                  <c:v>55.862000000000002</c:v>
                </c:pt>
                <c:pt idx="5827">
                  <c:v>55.859000000000002</c:v>
                </c:pt>
                <c:pt idx="5828">
                  <c:v>55.866</c:v>
                </c:pt>
                <c:pt idx="5829">
                  <c:v>55.859000000000002</c:v>
                </c:pt>
                <c:pt idx="5830">
                  <c:v>55.859000000000002</c:v>
                </c:pt>
                <c:pt idx="5831">
                  <c:v>55.850999999999999</c:v>
                </c:pt>
                <c:pt idx="5832">
                  <c:v>55.854999999999997</c:v>
                </c:pt>
                <c:pt idx="5833">
                  <c:v>55.850999999999999</c:v>
                </c:pt>
                <c:pt idx="5834">
                  <c:v>55.850999999999999</c:v>
                </c:pt>
                <c:pt idx="5835">
                  <c:v>55.850999999999999</c:v>
                </c:pt>
                <c:pt idx="5836">
                  <c:v>55.850999999999999</c:v>
                </c:pt>
                <c:pt idx="5837">
                  <c:v>55.837000000000003</c:v>
                </c:pt>
                <c:pt idx="5838">
                  <c:v>55.837000000000003</c:v>
                </c:pt>
                <c:pt idx="5839">
                  <c:v>55.829000000000001</c:v>
                </c:pt>
                <c:pt idx="5840">
                  <c:v>55.826000000000001</c:v>
                </c:pt>
                <c:pt idx="5841">
                  <c:v>55.832999999999998</c:v>
                </c:pt>
                <c:pt idx="5842">
                  <c:v>55.829000000000001</c:v>
                </c:pt>
                <c:pt idx="5843">
                  <c:v>55.825000000000003</c:v>
                </c:pt>
                <c:pt idx="5844">
                  <c:v>55.814</c:v>
                </c:pt>
                <c:pt idx="5845">
                  <c:v>55.817999999999998</c:v>
                </c:pt>
                <c:pt idx="5846">
                  <c:v>55.817999999999998</c:v>
                </c:pt>
                <c:pt idx="5847">
                  <c:v>55.822000000000003</c:v>
                </c:pt>
                <c:pt idx="5848">
                  <c:v>55.813000000000002</c:v>
                </c:pt>
                <c:pt idx="5849">
                  <c:v>55.811</c:v>
                </c:pt>
                <c:pt idx="5850">
                  <c:v>55.811</c:v>
                </c:pt>
                <c:pt idx="5851">
                  <c:v>55.811999999999998</c:v>
                </c:pt>
                <c:pt idx="5852">
                  <c:v>55.81</c:v>
                </c:pt>
                <c:pt idx="5853">
                  <c:v>55.81</c:v>
                </c:pt>
                <c:pt idx="5854">
                  <c:v>55.816000000000003</c:v>
                </c:pt>
                <c:pt idx="5855">
                  <c:v>55.81</c:v>
                </c:pt>
                <c:pt idx="5856">
                  <c:v>55.81</c:v>
                </c:pt>
                <c:pt idx="5857">
                  <c:v>55.795999999999999</c:v>
                </c:pt>
                <c:pt idx="5858">
                  <c:v>55.784999999999997</c:v>
                </c:pt>
                <c:pt idx="5859">
                  <c:v>55.792000000000002</c:v>
                </c:pt>
                <c:pt idx="5860">
                  <c:v>55.796999999999997</c:v>
                </c:pt>
                <c:pt idx="5861">
                  <c:v>55.798999999999999</c:v>
                </c:pt>
                <c:pt idx="5862">
                  <c:v>55.795000000000002</c:v>
                </c:pt>
                <c:pt idx="5863">
                  <c:v>55.795000000000002</c:v>
                </c:pt>
                <c:pt idx="5864">
                  <c:v>55.783999999999999</c:v>
                </c:pt>
                <c:pt idx="5865">
                  <c:v>55.787999999999997</c:v>
                </c:pt>
                <c:pt idx="5866">
                  <c:v>55.79</c:v>
                </c:pt>
                <c:pt idx="5867">
                  <c:v>55.779000000000003</c:v>
                </c:pt>
                <c:pt idx="5868">
                  <c:v>55.773000000000003</c:v>
                </c:pt>
                <c:pt idx="5869">
                  <c:v>55.787999999999997</c:v>
                </c:pt>
                <c:pt idx="5870">
                  <c:v>55.777000000000001</c:v>
                </c:pt>
                <c:pt idx="5871">
                  <c:v>55.783999999999999</c:v>
                </c:pt>
                <c:pt idx="5872">
                  <c:v>55.781999999999996</c:v>
                </c:pt>
                <c:pt idx="5873">
                  <c:v>55.777999999999999</c:v>
                </c:pt>
                <c:pt idx="5874">
                  <c:v>55.783999999999999</c:v>
                </c:pt>
                <c:pt idx="5875">
                  <c:v>55.786999999999999</c:v>
                </c:pt>
                <c:pt idx="5876">
                  <c:v>55.783999999999999</c:v>
                </c:pt>
                <c:pt idx="5877">
                  <c:v>55.786999999999999</c:v>
                </c:pt>
                <c:pt idx="5878">
                  <c:v>55.783000000000001</c:v>
                </c:pt>
                <c:pt idx="5879">
                  <c:v>55.786999999999999</c:v>
                </c:pt>
                <c:pt idx="5880">
                  <c:v>55.783000000000001</c:v>
                </c:pt>
                <c:pt idx="5881">
                  <c:v>55.783000000000001</c:v>
                </c:pt>
                <c:pt idx="5882">
                  <c:v>55.789000000000001</c:v>
                </c:pt>
                <c:pt idx="5883">
                  <c:v>55.783000000000001</c:v>
                </c:pt>
                <c:pt idx="5884">
                  <c:v>55.792000000000002</c:v>
                </c:pt>
                <c:pt idx="5885">
                  <c:v>55.798999999999999</c:v>
                </c:pt>
                <c:pt idx="5886">
                  <c:v>55.801000000000002</c:v>
                </c:pt>
                <c:pt idx="5887">
                  <c:v>55.798999999999999</c:v>
                </c:pt>
                <c:pt idx="5888">
                  <c:v>55.795000000000002</c:v>
                </c:pt>
                <c:pt idx="5889">
                  <c:v>55.801000000000002</c:v>
                </c:pt>
                <c:pt idx="5890">
                  <c:v>55.798999999999999</c:v>
                </c:pt>
                <c:pt idx="5891">
                  <c:v>55.796999999999997</c:v>
                </c:pt>
                <c:pt idx="5892">
                  <c:v>55.796999999999997</c:v>
                </c:pt>
                <c:pt idx="5893">
                  <c:v>55.805999999999997</c:v>
                </c:pt>
                <c:pt idx="5894">
                  <c:v>55.8</c:v>
                </c:pt>
                <c:pt idx="5895">
                  <c:v>55.804000000000002</c:v>
                </c:pt>
                <c:pt idx="5896">
                  <c:v>55.804000000000002</c:v>
                </c:pt>
                <c:pt idx="5897">
                  <c:v>55.805999999999997</c:v>
                </c:pt>
                <c:pt idx="5898">
                  <c:v>55.811</c:v>
                </c:pt>
                <c:pt idx="5899">
                  <c:v>55.813000000000002</c:v>
                </c:pt>
                <c:pt idx="5900">
                  <c:v>55.814</c:v>
                </c:pt>
                <c:pt idx="5901">
                  <c:v>55.829000000000001</c:v>
                </c:pt>
                <c:pt idx="5902">
                  <c:v>55.82</c:v>
                </c:pt>
                <c:pt idx="5903">
                  <c:v>55.817999999999998</c:v>
                </c:pt>
                <c:pt idx="5904">
                  <c:v>55.825000000000003</c:v>
                </c:pt>
                <c:pt idx="5905">
                  <c:v>55.819000000000003</c:v>
                </c:pt>
                <c:pt idx="5906">
                  <c:v>55.814</c:v>
                </c:pt>
                <c:pt idx="5907">
                  <c:v>55.832000000000001</c:v>
                </c:pt>
                <c:pt idx="5908">
                  <c:v>55.825000000000003</c:v>
                </c:pt>
                <c:pt idx="5909">
                  <c:v>55.825000000000003</c:v>
                </c:pt>
                <c:pt idx="5910">
                  <c:v>55.832000000000001</c:v>
                </c:pt>
                <c:pt idx="5911">
                  <c:v>55.828000000000003</c:v>
                </c:pt>
                <c:pt idx="5912">
                  <c:v>55.83</c:v>
                </c:pt>
                <c:pt idx="5913">
                  <c:v>55.828000000000003</c:v>
                </c:pt>
                <c:pt idx="5914">
                  <c:v>55.83</c:v>
                </c:pt>
                <c:pt idx="5915">
                  <c:v>55.832999999999998</c:v>
                </c:pt>
                <c:pt idx="5916">
                  <c:v>55.835000000000001</c:v>
                </c:pt>
                <c:pt idx="5917">
                  <c:v>55.838000000000001</c:v>
                </c:pt>
                <c:pt idx="5918">
                  <c:v>55.823999999999998</c:v>
                </c:pt>
                <c:pt idx="5919">
                  <c:v>55.831000000000003</c:v>
                </c:pt>
                <c:pt idx="5920">
                  <c:v>55.84</c:v>
                </c:pt>
                <c:pt idx="5921">
                  <c:v>55.841999999999999</c:v>
                </c:pt>
                <c:pt idx="5922">
                  <c:v>55.834000000000003</c:v>
                </c:pt>
                <c:pt idx="5923">
                  <c:v>55.838000000000001</c:v>
                </c:pt>
                <c:pt idx="5924">
                  <c:v>55.834000000000003</c:v>
                </c:pt>
                <c:pt idx="5925">
                  <c:v>55.834000000000003</c:v>
                </c:pt>
                <c:pt idx="5926">
                  <c:v>55.83</c:v>
                </c:pt>
                <c:pt idx="5927">
                  <c:v>55.841000000000001</c:v>
                </c:pt>
                <c:pt idx="5928">
                  <c:v>55.834000000000003</c:v>
                </c:pt>
                <c:pt idx="5929">
                  <c:v>55.834000000000003</c:v>
                </c:pt>
                <c:pt idx="5930">
                  <c:v>55.847999999999999</c:v>
                </c:pt>
                <c:pt idx="5931">
                  <c:v>55.837000000000003</c:v>
                </c:pt>
                <c:pt idx="5932">
                  <c:v>55.841000000000001</c:v>
                </c:pt>
                <c:pt idx="5933">
                  <c:v>55.841000000000001</c:v>
                </c:pt>
                <c:pt idx="5934">
                  <c:v>55.850999999999999</c:v>
                </c:pt>
                <c:pt idx="5935">
                  <c:v>55.850999999999999</c:v>
                </c:pt>
                <c:pt idx="5936">
                  <c:v>55.848999999999997</c:v>
                </c:pt>
                <c:pt idx="5937">
                  <c:v>55.850999999999999</c:v>
                </c:pt>
                <c:pt idx="5938">
                  <c:v>55.854999999999997</c:v>
                </c:pt>
                <c:pt idx="5939">
                  <c:v>55.857999999999997</c:v>
                </c:pt>
                <c:pt idx="5940">
                  <c:v>55.853999999999999</c:v>
                </c:pt>
                <c:pt idx="5941">
                  <c:v>55.86</c:v>
                </c:pt>
                <c:pt idx="5942">
                  <c:v>55.856000000000002</c:v>
                </c:pt>
                <c:pt idx="5943">
                  <c:v>55.865000000000002</c:v>
                </c:pt>
                <c:pt idx="5944">
                  <c:v>55.857999999999997</c:v>
                </c:pt>
                <c:pt idx="5945">
                  <c:v>55.865000000000002</c:v>
                </c:pt>
                <c:pt idx="5946">
                  <c:v>55.865000000000002</c:v>
                </c:pt>
                <c:pt idx="5947">
                  <c:v>55.860999999999997</c:v>
                </c:pt>
                <c:pt idx="5948">
                  <c:v>55.878999999999998</c:v>
                </c:pt>
                <c:pt idx="5949">
                  <c:v>55.872</c:v>
                </c:pt>
                <c:pt idx="5950">
                  <c:v>55.866</c:v>
                </c:pt>
                <c:pt idx="5951">
                  <c:v>55.868000000000002</c:v>
                </c:pt>
                <c:pt idx="5952">
                  <c:v>55.868000000000002</c:v>
                </c:pt>
                <c:pt idx="5953">
                  <c:v>55.871000000000002</c:v>
                </c:pt>
                <c:pt idx="5954">
                  <c:v>55.87</c:v>
                </c:pt>
                <c:pt idx="5955">
                  <c:v>55.863999999999997</c:v>
                </c:pt>
                <c:pt idx="5956">
                  <c:v>55.863999999999997</c:v>
                </c:pt>
                <c:pt idx="5957">
                  <c:v>55.869</c:v>
                </c:pt>
                <c:pt idx="5958">
                  <c:v>55.878</c:v>
                </c:pt>
                <c:pt idx="5959">
                  <c:v>55.869</c:v>
                </c:pt>
                <c:pt idx="5960">
                  <c:v>55.874000000000002</c:v>
                </c:pt>
                <c:pt idx="5961">
                  <c:v>55.871000000000002</c:v>
                </c:pt>
                <c:pt idx="5962">
                  <c:v>55.874000000000002</c:v>
                </c:pt>
                <c:pt idx="5963">
                  <c:v>55.88</c:v>
                </c:pt>
                <c:pt idx="5964">
                  <c:v>55.881</c:v>
                </c:pt>
                <c:pt idx="5965">
                  <c:v>55.88</c:v>
                </c:pt>
                <c:pt idx="5966">
                  <c:v>55.878</c:v>
                </c:pt>
                <c:pt idx="5967">
                  <c:v>55.878</c:v>
                </c:pt>
                <c:pt idx="5968">
                  <c:v>55.883000000000003</c:v>
                </c:pt>
                <c:pt idx="5969">
                  <c:v>55.893999999999998</c:v>
                </c:pt>
                <c:pt idx="5970">
                  <c:v>55.895000000000003</c:v>
                </c:pt>
                <c:pt idx="5971">
                  <c:v>55.899000000000001</c:v>
                </c:pt>
                <c:pt idx="5972">
                  <c:v>55.896999999999998</c:v>
                </c:pt>
                <c:pt idx="5973">
                  <c:v>55.905999999999999</c:v>
                </c:pt>
                <c:pt idx="5974">
                  <c:v>55.904000000000003</c:v>
                </c:pt>
                <c:pt idx="5975">
                  <c:v>55.908000000000001</c:v>
                </c:pt>
                <c:pt idx="5976">
                  <c:v>55.908999999999999</c:v>
                </c:pt>
                <c:pt idx="5977">
                  <c:v>55.906999999999996</c:v>
                </c:pt>
                <c:pt idx="5978">
                  <c:v>55.904000000000003</c:v>
                </c:pt>
                <c:pt idx="5979">
                  <c:v>55.893999999999998</c:v>
                </c:pt>
                <c:pt idx="5980">
                  <c:v>55.906999999999996</c:v>
                </c:pt>
                <c:pt idx="5981">
                  <c:v>55.906999999999996</c:v>
                </c:pt>
                <c:pt idx="5982">
                  <c:v>55.911999999999999</c:v>
                </c:pt>
                <c:pt idx="5983">
                  <c:v>55.914000000000001</c:v>
                </c:pt>
                <c:pt idx="5984">
                  <c:v>55.917999999999999</c:v>
                </c:pt>
                <c:pt idx="5985">
                  <c:v>55.918999999999997</c:v>
                </c:pt>
                <c:pt idx="5986">
                  <c:v>55.918999999999997</c:v>
                </c:pt>
                <c:pt idx="5987">
                  <c:v>55.923999999999999</c:v>
                </c:pt>
                <c:pt idx="5988">
                  <c:v>55.93</c:v>
                </c:pt>
                <c:pt idx="5989">
                  <c:v>55.935000000000002</c:v>
                </c:pt>
                <c:pt idx="5990">
                  <c:v>55.944000000000003</c:v>
                </c:pt>
                <c:pt idx="5991">
                  <c:v>55.944000000000003</c:v>
                </c:pt>
                <c:pt idx="5992">
                  <c:v>55.948</c:v>
                </c:pt>
                <c:pt idx="5993">
                  <c:v>55.942</c:v>
                </c:pt>
                <c:pt idx="5994">
                  <c:v>55.944000000000003</c:v>
                </c:pt>
                <c:pt idx="5995">
                  <c:v>55.951000000000001</c:v>
                </c:pt>
                <c:pt idx="5996">
                  <c:v>55.956000000000003</c:v>
                </c:pt>
                <c:pt idx="5997">
                  <c:v>55.951000000000001</c:v>
                </c:pt>
                <c:pt idx="5998">
                  <c:v>55.954000000000001</c:v>
                </c:pt>
                <c:pt idx="5999">
                  <c:v>55.942999999999998</c:v>
                </c:pt>
                <c:pt idx="6000">
                  <c:v>55.954000000000001</c:v>
                </c:pt>
                <c:pt idx="6001">
                  <c:v>55.951999999999998</c:v>
                </c:pt>
                <c:pt idx="6002">
                  <c:v>55.960999999999999</c:v>
                </c:pt>
                <c:pt idx="6003">
                  <c:v>55.960999999999999</c:v>
                </c:pt>
                <c:pt idx="6004">
                  <c:v>55.966000000000001</c:v>
                </c:pt>
                <c:pt idx="6005">
                  <c:v>55.963999999999999</c:v>
                </c:pt>
                <c:pt idx="6006">
                  <c:v>55.963999999999999</c:v>
                </c:pt>
                <c:pt idx="6007">
                  <c:v>55.970999999999997</c:v>
                </c:pt>
                <c:pt idx="6008">
                  <c:v>55.968000000000004</c:v>
                </c:pt>
                <c:pt idx="6009">
                  <c:v>55.968000000000004</c:v>
                </c:pt>
                <c:pt idx="6010">
                  <c:v>55.976999999999997</c:v>
                </c:pt>
                <c:pt idx="6011">
                  <c:v>55.978000000000002</c:v>
                </c:pt>
                <c:pt idx="6012">
                  <c:v>55.981999999999999</c:v>
                </c:pt>
                <c:pt idx="6013">
                  <c:v>55.984000000000002</c:v>
                </c:pt>
                <c:pt idx="6014">
                  <c:v>55.991999999999997</c:v>
                </c:pt>
                <c:pt idx="6015">
                  <c:v>55.996000000000002</c:v>
                </c:pt>
                <c:pt idx="6016">
                  <c:v>56.000999999999998</c:v>
                </c:pt>
                <c:pt idx="6017">
                  <c:v>56.01</c:v>
                </c:pt>
                <c:pt idx="6018">
                  <c:v>56.021000000000001</c:v>
                </c:pt>
                <c:pt idx="6019">
                  <c:v>56.024999999999999</c:v>
                </c:pt>
                <c:pt idx="6020">
                  <c:v>56.018999999999998</c:v>
                </c:pt>
                <c:pt idx="6021">
                  <c:v>56.021000000000001</c:v>
                </c:pt>
                <c:pt idx="6022">
                  <c:v>56.017000000000003</c:v>
                </c:pt>
                <c:pt idx="6023">
                  <c:v>56.03</c:v>
                </c:pt>
                <c:pt idx="6024">
                  <c:v>56.027999999999999</c:v>
                </c:pt>
                <c:pt idx="6025">
                  <c:v>56.02</c:v>
                </c:pt>
                <c:pt idx="6026">
                  <c:v>56.02</c:v>
                </c:pt>
                <c:pt idx="6027">
                  <c:v>56.02</c:v>
                </c:pt>
                <c:pt idx="6028">
                  <c:v>56.027000000000001</c:v>
                </c:pt>
                <c:pt idx="6029">
                  <c:v>56.033999999999999</c:v>
                </c:pt>
                <c:pt idx="6030">
                  <c:v>56.027000000000001</c:v>
                </c:pt>
                <c:pt idx="6031">
                  <c:v>56.033999999999999</c:v>
                </c:pt>
                <c:pt idx="6032">
                  <c:v>56.037999999999997</c:v>
                </c:pt>
                <c:pt idx="6033">
                  <c:v>56.045000000000002</c:v>
                </c:pt>
                <c:pt idx="6034">
                  <c:v>56.045000000000002</c:v>
                </c:pt>
                <c:pt idx="6035">
                  <c:v>56.052</c:v>
                </c:pt>
                <c:pt idx="6036">
                  <c:v>56.058999999999997</c:v>
                </c:pt>
                <c:pt idx="6037">
                  <c:v>56.057000000000002</c:v>
                </c:pt>
                <c:pt idx="6038">
                  <c:v>56.05</c:v>
                </c:pt>
                <c:pt idx="6039">
                  <c:v>56.055</c:v>
                </c:pt>
                <c:pt idx="6040">
                  <c:v>56.055</c:v>
                </c:pt>
                <c:pt idx="6041">
                  <c:v>56.057000000000002</c:v>
                </c:pt>
                <c:pt idx="6042">
                  <c:v>56.061999999999998</c:v>
                </c:pt>
                <c:pt idx="6043">
                  <c:v>56.064</c:v>
                </c:pt>
                <c:pt idx="6044">
                  <c:v>56.070999999999998</c:v>
                </c:pt>
                <c:pt idx="6045">
                  <c:v>56.073</c:v>
                </c:pt>
                <c:pt idx="6046">
                  <c:v>56.076000000000001</c:v>
                </c:pt>
                <c:pt idx="6047">
                  <c:v>56.069000000000003</c:v>
                </c:pt>
                <c:pt idx="6048">
                  <c:v>56.072000000000003</c:v>
                </c:pt>
                <c:pt idx="6049">
                  <c:v>56.07</c:v>
                </c:pt>
                <c:pt idx="6050">
                  <c:v>56.072000000000003</c:v>
                </c:pt>
                <c:pt idx="6051">
                  <c:v>56.076000000000001</c:v>
                </c:pt>
                <c:pt idx="6052">
                  <c:v>56.07</c:v>
                </c:pt>
                <c:pt idx="6053">
                  <c:v>56.072000000000003</c:v>
                </c:pt>
                <c:pt idx="6054">
                  <c:v>56.082999999999998</c:v>
                </c:pt>
                <c:pt idx="6055">
                  <c:v>56.084000000000003</c:v>
                </c:pt>
                <c:pt idx="6056">
                  <c:v>56.076999999999998</c:v>
                </c:pt>
                <c:pt idx="6057">
                  <c:v>56.082000000000001</c:v>
                </c:pt>
                <c:pt idx="6058">
                  <c:v>56.09</c:v>
                </c:pt>
                <c:pt idx="6059">
                  <c:v>56.094999999999999</c:v>
                </c:pt>
                <c:pt idx="6060">
                  <c:v>56.1</c:v>
                </c:pt>
                <c:pt idx="6061">
                  <c:v>56.1</c:v>
                </c:pt>
                <c:pt idx="6062">
                  <c:v>56.103999999999999</c:v>
                </c:pt>
                <c:pt idx="6063">
                  <c:v>56.106999999999999</c:v>
                </c:pt>
                <c:pt idx="6064">
                  <c:v>56.112000000000002</c:v>
                </c:pt>
                <c:pt idx="6065">
                  <c:v>56.125</c:v>
                </c:pt>
                <c:pt idx="6066">
                  <c:v>56.121000000000002</c:v>
                </c:pt>
                <c:pt idx="6067">
                  <c:v>56.127000000000002</c:v>
                </c:pt>
                <c:pt idx="6068">
                  <c:v>56.131999999999998</c:v>
                </c:pt>
                <c:pt idx="6069">
                  <c:v>56.136000000000003</c:v>
                </c:pt>
                <c:pt idx="6070">
                  <c:v>56.134</c:v>
                </c:pt>
                <c:pt idx="6071">
                  <c:v>56.133000000000003</c:v>
                </c:pt>
                <c:pt idx="6072">
                  <c:v>56.142000000000003</c:v>
                </c:pt>
                <c:pt idx="6073">
                  <c:v>56.142000000000003</c:v>
                </c:pt>
                <c:pt idx="6074">
                  <c:v>56.149000000000001</c:v>
                </c:pt>
                <c:pt idx="6075">
                  <c:v>56.152999999999999</c:v>
                </c:pt>
                <c:pt idx="6076">
                  <c:v>56.143999999999998</c:v>
                </c:pt>
                <c:pt idx="6077">
                  <c:v>56.155999999999999</c:v>
                </c:pt>
                <c:pt idx="6078">
                  <c:v>56.16</c:v>
                </c:pt>
                <c:pt idx="6079">
                  <c:v>56.168999999999997</c:v>
                </c:pt>
                <c:pt idx="6080">
                  <c:v>56.17</c:v>
                </c:pt>
                <c:pt idx="6081">
                  <c:v>56.162999999999997</c:v>
                </c:pt>
                <c:pt idx="6082">
                  <c:v>56.167000000000002</c:v>
                </c:pt>
                <c:pt idx="6083">
                  <c:v>56.168999999999997</c:v>
                </c:pt>
                <c:pt idx="6084">
                  <c:v>56.177999999999997</c:v>
                </c:pt>
                <c:pt idx="6085">
                  <c:v>56.177</c:v>
                </c:pt>
                <c:pt idx="6086">
                  <c:v>56.173999999999999</c:v>
                </c:pt>
                <c:pt idx="6087">
                  <c:v>56.173999999999999</c:v>
                </c:pt>
                <c:pt idx="6088">
                  <c:v>56.177</c:v>
                </c:pt>
                <c:pt idx="6089">
                  <c:v>56.195</c:v>
                </c:pt>
                <c:pt idx="6090">
                  <c:v>56.195</c:v>
                </c:pt>
                <c:pt idx="6091">
                  <c:v>56.198999999999998</c:v>
                </c:pt>
                <c:pt idx="6092">
                  <c:v>56.206000000000003</c:v>
                </c:pt>
                <c:pt idx="6093">
                  <c:v>56.22</c:v>
                </c:pt>
                <c:pt idx="6094">
                  <c:v>56.213000000000001</c:v>
                </c:pt>
                <c:pt idx="6095">
                  <c:v>56.216000000000001</c:v>
                </c:pt>
                <c:pt idx="6096">
                  <c:v>56.213000000000001</c:v>
                </c:pt>
                <c:pt idx="6097">
                  <c:v>56.218000000000004</c:v>
                </c:pt>
                <c:pt idx="6098">
                  <c:v>56.218000000000004</c:v>
                </c:pt>
                <c:pt idx="6099">
                  <c:v>56.219000000000001</c:v>
                </c:pt>
                <c:pt idx="6100">
                  <c:v>56.216000000000001</c:v>
                </c:pt>
                <c:pt idx="6101">
                  <c:v>56.220999999999997</c:v>
                </c:pt>
                <c:pt idx="6102">
                  <c:v>56.222999999999999</c:v>
                </c:pt>
                <c:pt idx="6103">
                  <c:v>56.225999999999999</c:v>
                </c:pt>
                <c:pt idx="6104">
                  <c:v>56.241</c:v>
                </c:pt>
                <c:pt idx="6105">
                  <c:v>56.237000000000002</c:v>
                </c:pt>
                <c:pt idx="6106">
                  <c:v>56.247999999999998</c:v>
                </c:pt>
                <c:pt idx="6107">
                  <c:v>56.247999999999998</c:v>
                </c:pt>
                <c:pt idx="6108">
                  <c:v>56.255000000000003</c:v>
                </c:pt>
                <c:pt idx="6109">
                  <c:v>56.255000000000003</c:v>
                </c:pt>
                <c:pt idx="6110">
                  <c:v>56.256</c:v>
                </c:pt>
                <c:pt idx="6111">
                  <c:v>56.262</c:v>
                </c:pt>
                <c:pt idx="6112">
                  <c:v>56.258000000000003</c:v>
                </c:pt>
                <c:pt idx="6113">
                  <c:v>56.262999999999998</c:v>
                </c:pt>
                <c:pt idx="6114">
                  <c:v>56.262</c:v>
                </c:pt>
                <c:pt idx="6115">
                  <c:v>56.271999999999998</c:v>
                </c:pt>
                <c:pt idx="6116">
                  <c:v>56.276000000000003</c:v>
                </c:pt>
                <c:pt idx="6117">
                  <c:v>56.283000000000001</c:v>
                </c:pt>
                <c:pt idx="6118">
                  <c:v>56.279000000000003</c:v>
                </c:pt>
                <c:pt idx="6119">
                  <c:v>56.29</c:v>
                </c:pt>
                <c:pt idx="6120">
                  <c:v>56.293999999999997</c:v>
                </c:pt>
                <c:pt idx="6121">
                  <c:v>56.296999999999997</c:v>
                </c:pt>
                <c:pt idx="6122">
                  <c:v>56.298999999999999</c:v>
                </c:pt>
                <c:pt idx="6123">
                  <c:v>56.296999999999997</c:v>
                </c:pt>
                <c:pt idx="6124">
                  <c:v>56.298999999999999</c:v>
                </c:pt>
                <c:pt idx="6125">
                  <c:v>56.308999999999997</c:v>
                </c:pt>
                <c:pt idx="6126">
                  <c:v>56.311</c:v>
                </c:pt>
                <c:pt idx="6127">
                  <c:v>56.311</c:v>
                </c:pt>
                <c:pt idx="6128">
                  <c:v>56.314999999999998</c:v>
                </c:pt>
                <c:pt idx="6129">
                  <c:v>56.314</c:v>
                </c:pt>
                <c:pt idx="6130">
                  <c:v>56.326999999999998</c:v>
                </c:pt>
                <c:pt idx="6131">
                  <c:v>56.334000000000003</c:v>
                </c:pt>
                <c:pt idx="6132">
                  <c:v>56.35</c:v>
                </c:pt>
                <c:pt idx="6133">
                  <c:v>56.356000000000002</c:v>
                </c:pt>
                <c:pt idx="6134">
                  <c:v>56.360999999999997</c:v>
                </c:pt>
                <c:pt idx="6135">
                  <c:v>56.360999999999997</c:v>
                </c:pt>
                <c:pt idx="6136">
                  <c:v>56.354999999999997</c:v>
                </c:pt>
                <c:pt idx="6137">
                  <c:v>56.351999999999997</c:v>
                </c:pt>
                <c:pt idx="6138">
                  <c:v>56.363999999999997</c:v>
                </c:pt>
                <c:pt idx="6139">
                  <c:v>56.362000000000002</c:v>
                </c:pt>
                <c:pt idx="6140">
                  <c:v>56.368000000000002</c:v>
                </c:pt>
                <c:pt idx="6141">
                  <c:v>56.371000000000002</c:v>
                </c:pt>
                <c:pt idx="6142">
                  <c:v>56.366</c:v>
                </c:pt>
                <c:pt idx="6143">
                  <c:v>56.363999999999997</c:v>
                </c:pt>
                <c:pt idx="6144">
                  <c:v>56.366999999999997</c:v>
                </c:pt>
                <c:pt idx="6145">
                  <c:v>56.366999999999997</c:v>
                </c:pt>
                <c:pt idx="6146">
                  <c:v>56.369</c:v>
                </c:pt>
                <c:pt idx="6147">
                  <c:v>56.375</c:v>
                </c:pt>
                <c:pt idx="6148">
                  <c:v>56.371000000000002</c:v>
                </c:pt>
                <c:pt idx="6149">
                  <c:v>56.372</c:v>
                </c:pt>
                <c:pt idx="6150">
                  <c:v>56.366999999999997</c:v>
                </c:pt>
                <c:pt idx="6151">
                  <c:v>56.372</c:v>
                </c:pt>
                <c:pt idx="6152">
                  <c:v>56.375999999999998</c:v>
                </c:pt>
                <c:pt idx="6153">
                  <c:v>56.381</c:v>
                </c:pt>
                <c:pt idx="6154">
                  <c:v>56.375999999999998</c:v>
                </c:pt>
                <c:pt idx="6155">
                  <c:v>56.383000000000003</c:v>
                </c:pt>
                <c:pt idx="6156">
                  <c:v>56.381</c:v>
                </c:pt>
                <c:pt idx="6157">
                  <c:v>56.377000000000002</c:v>
                </c:pt>
                <c:pt idx="6158">
                  <c:v>56.377000000000002</c:v>
                </c:pt>
                <c:pt idx="6159">
                  <c:v>56.381</c:v>
                </c:pt>
                <c:pt idx="6160">
                  <c:v>56.387999999999998</c:v>
                </c:pt>
                <c:pt idx="6161">
                  <c:v>56.396999999999998</c:v>
                </c:pt>
                <c:pt idx="6162">
                  <c:v>56.395000000000003</c:v>
                </c:pt>
                <c:pt idx="6163">
                  <c:v>56.404000000000003</c:v>
                </c:pt>
                <c:pt idx="6164">
                  <c:v>56.411000000000001</c:v>
                </c:pt>
                <c:pt idx="6165">
                  <c:v>56.408999999999999</c:v>
                </c:pt>
                <c:pt idx="6166">
                  <c:v>56.417999999999999</c:v>
                </c:pt>
                <c:pt idx="6167">
                  <c:v>56.417999999999999</c:v>
                </c:pt>
                <c:pt idx="6168">
                  <c:v>56.415999999999997</c:v>
                </c:pt>
                <c:pt idx="6169">
                  <c:v>56.424999999999997</c:v>
                </c:pt>
                <c:pt idx="6170">
                  <c:v>56.427999999999997</c:v>
                </c:pt>
                <c:pt idx="6171">
                  <c:v>56.43</c:v>
                </c:pt>
                <c:pt idx="6172">
                  <c:v>56.432000000000002</c:v>
                </c:pt>
                <c:pt idx="6173">
                  <c:v>56.436999999999998</c:v>
                </c:pt>
                <c:pt idx="6174">
                  <c:v>56.441000000000003</c:v>
                </c:pt>
                <c:pt idx="6175">
                  <c:v>56.442999999999998</c:v>
                </c:pt>
                <c:pt idx="6176">
                  <c:v>56.451000000000001</c:v>
                </c:pt>
                <c:pt idx="6177">
                  <c:v>56.459000000000003</c:v>
                </c:pt>
                <c:pt idx="6178">
                  <c:v>56.462000000000003</c:v>
                </c:pt>
                <c:pt idx="6179">
                  <c:v>56.466999999999999</c:v>
                </c:pt>
                <c:pt idx="6180">
                  <c:v>56.462000000000003</c:v>
                </c:pt>
                <c:pt idx="6181">
                  <c:v>56.470999999999997</c:v>
                </c:pt>
                <c:pt idx="6182">
                  <c:v>56.473999999999997</c:v>
                </c:pt>
                <c:pt idx="6183">
                  <c:v>56.48</c:v>
                </c:pt>
                <c:pt idx="6184">
                  <c:v>56.488999999999997</c:v>
                </c:pt>
                <c:pt idx="6185">
                  <c:v>56.491</c:v>
                </c:pt>
                <c:pt idx="6186">
                  <c:v>56.500999999999998</c:v>
                </c:pt>
                <c:pt idx="6187">
                  <c:v>56.505000000000003</c:v>
                </c:pt>
                <c:pt idx="6188">
                  <c:v>56.505000000000003</c:v>
                </c:pt>
                <c:pt idx="6189">
                  <c:v>56.515000000000001</c:v>
                </c:pt>
                <c:pt idx="6190">
                  <c:v>56.521000000000001</c:v>
                </c:pt>
                <c:pt idx="6191">
                  <c:v>56.533000000000001</c:v>
                </c:pt>
                <c:pt idx="6192">
                  <c:v>56.533000000000001</c:v>
                </c:pt>
                <c:pt idx="6193">
                  <c:v>56.542000000000002</c:v>
                </c:pt>
                <c:pt idx="6194">
                  <c:v>56.54</c:v>
                </c:pt>
                <c:pt idx="6195">
                  <c:v>56.546999999999997</c:v>
                </c:pt>
                <c:pt idx="6196">
                  <c:v>56.536999999999999</c:v>
                </c:pt>
                <c:pt idx="6197">
                  <c:v>56.545000000000002</c:v>
                </c:pt>
                <c:pt idx="6198">
                  <c:v>56.558</c:v>
                </c:pt>
                <c:pt idx="6199">
                  <c:v>56.554000000000002</c:v>
                </c:pt>
                <c:pt idx="6200">
                  <c:v>56.555999999999997</c:v>
                </c:pt>
                <c:pt idx="6201">
                  <c:v>56.554000000000002</c:v>
                </c:pt>
                <c:pt idx="6202">
                  <c:v>56.569000000000003</c:v>
                </c:pt>
                <c:pt idx="6203">
                  <c:v>56.579000000000001</c:v>
                </c:pt>
                <c:pt idx="6204">
                  <c:v>56.579000000000001</c:v>
                </c:pt>
                <c:pt idx="6205">
                  <c:v>56.594000000000001</c:v>
                </c:pt>
                <c:pt idx="6206">
                  <c:v>56.601999999999997</c:v>
                </c:pt>
                <c:pt idx="6207">
                  <c:v>56.615000000000002</c:v>
                </c:pt>
                <c:pt idx="6208">
                  <c:v>56.606000000000002</c:v>
                </c:pt>
                <c:pt idx="6209">
                  <c:v>56.609000000000002</c:v>
                </c:pt>
                <c:pt idx="6210">
                  <c:v>56.610999999999997</c:v>
                </c:pt>
                <c:pt idx="6211">
                  <c:v>56.616999999999997</c:v>
                </c:pt>
                <c:pt idx="6212">
                  <c:v>56.625999999999998</c:v>
                </c:pt>
                <c:pt idx="6213">
                  <c:v>56.622</c:v>
                </c:pt>
                <c:pt idx="6214">
                  <c:v>56.627000000000002</c:v>
                </c:pt>
                <c:pt idx="6215">
                  <c:v>56.636000000000003</c:v>
                </c:pt>
                <c:pt idx="6216">
                  <c:v>56.646999999999998</c:v>
                </c:pt>
                <c:pt idx="6217">
                  <c:v>56.652000000000001</c:v>
                </c:pt>
                <c:pt idx="6218">
                  <c:v>56.655999999999999</c:v>
                </c:pt>
                <c:pt idx="6219">
                  <c:v>56.664999999999999</c:v>
                </c:pt>
                <c:pt idx="6220">
                  <c:v>56.67</c:v>
                </c:pt>
                <c:pt idx="6221">
                  <c:v>56.677</c:v>
                </c:pt>
                <c:pt idx="6222">
                  <c:v>56.686</c:v>
                </c:pt>
                <c:pt idx="6223">
                  <c:v>56.688000000000002</c:v>
                </c:pt>
                <c:pt idx="6224">
                  <c:v>56.697000000000003</c:v>
                </c:pt>
                <c:pt idx="6225">
                  <c:v>56.692999999999998</c:v>
                </c:pt>
                <c:pt idx="6226">
                  <c:v>56.698</c:v>
                </c:pt>
                <c:pt idx="6227">
                  <c:v>56.697000000000003</c:v>
                </c:pt>
                <c:pt idx="6228">
                  <c:v>56.697000000000003</c:v>
                </c:pt>
                <c:pt idx="6229">
                  <c:v>56.698</c:v>
                </c:pt>
                <c:pt idx="6230">
                  <c:v>56.701999999999998</c:v>
                </c:pt>
                <c:pt idx="6231">
                  <c:v>56.703000000000003</c:v>
                </c:pt>
                <c:pt idx="6232">
                  <c:v>56.698</c:v>
                </c:pt>
                <c:pt idx="6233">
                  <c:v>56.695999999999998</c:v>
                </c:pt>
                <c:pt idx="6234">
                  <c:v>56.7</c:v>
                </c:pt>
                <c:pt idx="6235">
                  <c:v>56.7</c:v>
                </c:pt>
                <c:pt idx="6236">
                  <c:v>56.71</c:v>
                </c:pt>
                <c:pt idx="6237">
                  <c:v>56.720999999999997</c:v>
                </c:pt>
                <c:pt idx="6238">
                  <c:v>56.728000000000002</c:v>
                </c:pt>
                <c:pt idx="6239">
                  <c:v>56.725999999999999</c:v>
                </c:pt>
                <c:pt idx="6240">
                  <c:v>56.734999999999999</c:v>
                </c:pt>
                <c:pt idx="6241">
                  <c:v>56.732999999999997</c:v>
                </c:pt>
                <c:pt idx="6242">
                  <c:v>56.734999999999999</c:v>
                </c:pt>
                <c:pt idx="6243">
                  <c:v>56.731000000000002</c:v>
                </c:pt>
                <c:pt idx="6244">
                  <c:v>56.73</c:v>
                </c:pt>
                <c:pt idx="6245">
                  <c:v>56.737000000000002</c:v>
                </c:pt>
                <c:pt idx="6246">
                  <c:v>56.731000000000002</c:v>
                </c:pt>
                <c:pt idx="6247">
                  <c:v>56.723999999999997</c:v>
                </c:pt>
                <c:pt idx="6248">
                  <c:v>56.731000000000002</c:v>
                </c:pt>
                <c:pt idx="6249">
                  <c:v>56.734000000000002</c:v>
                </c:pt>
                <c:pt idx="6250">
                  <c:v>56.74</c:v>
                </c:pt>
                <c:pt idx="6251">
                  <c:v>56.738</c:v>
                </c:pt>
                <c:pt idx="6252">
                  <c:v>56.741999999999997</c:v>
                </c:pt>
                <c:pt idx="6253">
                  <c:v>56.738</c:v>
                </c:pt>
                <c:pt idx="6254">
                  <c:v>56.743000000000002</c:v>
                </c:pt>
                <c:pt idx="6255">
                  <c:v>56.744999999999997</c:v>
                </c:pt>
                <c:pt idx="6256">
                  <c:v>56.747999999999998</c:v>
                </c:pt>
                <c:pt idx="6257">
                  <c:v>56.752000000000002</c:v>
                </c:pt>
                <c:pt idx="6258">
                  <c:v>56.755000000000003</c:v>
                </c:pt>
                <c:pt idx="6259">
                  <c:v>56.764000000000003</c:v>
                </c:pt>
                <c:pt idx="6260">
                  <c:v>56.761000000000003</c:v>
                </c:pt>
                <c:pt idx="6261">
                  <c:v>56.762999999999998</c:v>
                </c:pt>
                <c:pt idx="6262">
                  <c:v>56.761000000000003</c:v>
                </c:pt>
                <c:pt idx="6263">
                  <c:v>56.762</c:v>
                </c:pt>
                <c:pt idx="6264">
                  <c:v>56.759</c:v>
                </c:pt>
                <c:pt idx="6265">
                  <c:v>56.768000000000001</c:v>
                </c:pt>
                <c:pt idx="6266">
                  <c:v>56.773000000000003</c:v>
                </c:pt>
                <c:pt idx="6267">
                  <c:v>56.768999999999998</c:v>
                </c:pt>
                <c:pt idx="6268">
                  <c:v>56.774999999999999</c:v>
                </c:pt>
                <c:pt idx="6269">
                  <c:v>56.768999999999998</c:v>
                </c:pt>
                <c:pt idx="6270">
                  <c:v>56.768999999999998</c:v>
                </c:pt>
                <c:pt idx="6271">
                  <c:v>56.76</c:v>
                </c:pt>
                <c:pt idx="6272">
                  <c:v>56.762</c:v>
                </c:pt>
                <c:pt idx="6273">
                  <c:v>56.753999999999998</c:v>
                </c:pt>
                <c:pt idx="6274">
                  <c:v>56.752000000000002</c:v>
                </c:pt>
                <c:pt idx="6275">
                  <c:v>56.756</c:v>
                </c:pt>
                <c:pt idx="6276">
                  <c:v>56.758000000000003</c:v>
                </c:pt>
                <c:pt idx="6277">
                  <c:v>56.756</c:v>
                </c:pt>
                <c:pt idx="6278">
                  <c:v>56.75</c:v>
                </c:pt>
                <c:pt idx="6279">
                  <c:v>56.75</c:v>
                </c:pt>
                <c:pt idx="6280">
                  <c:v>56.743000000000002</c:v>
                </c:pt>
                <c:pt idx="6281">
                  <c:v>56.738999999999997</c:v>
                </c:pt>
                <c:pt idx="6282">
                  <c:v>56.738999999999997</c:v>
                </c:pt>
                <c:pt idx="6283">
                  <c:v>56.747999999999998</c:v>
                </c:pt>
                <c:pt idx="6284">
                  <c:v>56.746000000000002</c:v>
                </c:pt>
                <c:pt idx="6285">
                  <c:v>56.746000000000002</c:v>
                </c:pt>
                <c:pt idx="6286">
                  <c:v>56.746000000000002</c:v>
                </c:pt>
                <c:pt idx="6287">
                  <c:v>56.747999999999998</c:v>
                </c:pt>
                <c:pt idx="6288">
                  <c:v>56.741999999999997</c:v>
                </c:pt>
                <c:pt idx="6289">
                  <c:v>56.747999999999998</c:v>
                </c:pt>
                <c:pt idx="6290">
                  <c:v>56.746000000000002</c:v>
                </c:pt>
                <c:pt idx="6291">
                  <c:v>56.749000000000002</c:v>
                </c:pt>
                <c:pt idx="6292">
                  <c:v>56.741999999999997</c:v>
                </c:pt>
                <c:pt idx="6293">
                  <c:v>56.74</c:v>
                </c:pt>
                <c:pt idx="6294">
                  <c:v>56.738</c:v>
                </c:pt>
                <c:pt idx="6295">
                  <c:v>56.74</c:v>
                </c:pt>
                <c:pt idx="6296">
                  <c:v>56.738</c:v>
                </c:pt>
                <c:pt idx="6297">
                  <c:v>56.741999999999997</c:v>
                </c:pt>
                <c:pt idx="6298">
                  <c:v>56.741999999999997</c:v>
                </c:pt>
                <c:pt idx="6299">
                  <c:v>56.728999999999999</c:v>
                </c:pt>
                <c:pt idx="6300">
                  <c:v>56.73</c:v>
                </c:pt>
                <c:pt idx="6301">
                  <c:v>56.731999999999999</c:v>
                </c:pt>
                <c:pt idx="6302">
                  <c:v>56.726999999999997</c:v>
                </c:pt>
                <c:pt idx="6303">
                  <c:v>56.734000000000002</c:v>
                </c:pt>
                <c:pt idx="6304">
                  <c:v>56.73</c:v>
                </c:pt>
                <c:pt idx="6305">
                  <c:v>56.728000000000002</c:v>
                </c:pt>
                <c:pt idx="6306">
                  <c:v>56.73</c:v>
                </c:pt>
                <c:pt idx="6307">
                  <c:v>56.734000000000002</c:v>
                </c:pt>
                <c:pt idx="6308">
                  <c:v>56.728000000000002</c:v>
                </c:pt>
                <c:pt idx="6309">
                  <c:v>56.73</c:v>
                </c:pt>
                <c:pt idx="6310">
                  <c:v>56.734999999999999</c:v>
                </c:pt>
                <c:pt idx="6311">
                  <c:v>56.737000000000002</c:v>
                </c:pt>
                <c:pt idx="6312">
                  <c:v>56.737000000000002</c:v>
                </c:pt>
                <c:pt idx="6313">
                  <c:v>56.741999999999997</c:v>
                </c:pt>
                <c:pt idx="6314">
                  <c:v>56.738</c:v>
                </c:pt>
                <c:pt idx="6315">
                  <c:v>56.737000000000002</c:v>
                </c:pt>
                <c:pt idx="6316">
                  <c:v>56.74</c:v>
                </c:pt>
                <c:pt idx="6317">
                  <c:v>56.737000000000002</c:v>
                </c:pt>
                <c:pt idx="6318">
                  <c:v>56.735999999999997</c:v>
                </c:pt>
                <c:pt idx="6319">
                  <c:v>56.738</c:v>
                </c:pt>
                <c:pt idx="6320">
                  <c:v>56.74</c:v>
                </c:pt>
                <c:pt idx="6321">
                  <c:v>56.743000000000002</c:v>
                </c:pt>
                <c:pt idx="6322">
                  <c:v>56.738</c:v>
                </c:pt>
                <c:pt idx="6323">
                  <c:v>56.738</c:v>
                </c:pt>
                <c:pt idx="6324">
                  <c:v>56.735999999999997</c:v>
                </c:pt>
                <c:pt idx="6325">
                  <c:v>56.74</c:v>
                </c:pt>
                <c:pt idx="6326">
                  <c:v>56.743000000000002</c:v>
                </c:pt>
                <c:pt idx="6327">
                  <c:v>56.747</c:v>
                </c:pt>
                <c:pt idx="6328">
                  <c:v>56.743000000000002</c:v>
                </c:pt>
                <c:pt idx="6329">
                  <c:v>56.743000000000002</c:v>
                </c:pt>
                <c:pt idx="6330">
                  <c:v>56.743000000000002</c:v>
                </c:pt>
                <c:pt idx="6331">
                  <c:v>56.744999999999997</c:v>
                </c:pt>
                <c:pt idx="6332">
                  <c:v>56.747999999999998</c:v>
                </c:pt>
                <c:pt idx="6333">
                  <c:v>56.743000000000002</c:v>
                </c:pt>
                <c:pt idx="6334">
                  <c:v>56.746000000000002</c:v>
                </c:pt>
                <c:pt idx="6335">
                  <c:v>56.75</c:v>
                </c:pt>
                <c:pt idx="6336">
                  <c:v>56.75</c:v>
                </c:pt>
                <c:pt idx="6337">
                  <c:v>56.750999999999998</c:v>
                </c:pt>
                <c:pt idx="6338">
                  <c:v>56.747999999999998</c:v>
                </c:pt>
                <c:pt idx="6339">
                  <c:v>56.738999999999997</c:v>
                </c:pt>
                <c:pt idx="6340">
                  <c:v>56.744</c:v>
                </c:pt>
                <c:pt idx="6341">
                  <c:v>56.744</c:v>
                </c:pt>
                <c:pt idx="6342">
                  <c:v>56.741999999999997</c:v>
                </c:pt>
                <c:pt idx="6343">
                  <c:v>56.74</c:v>
                </c:pt>
                <c:pt idx="6344">
                  <c:v>56.744</c:v>
                </c:pt>
                <c:pt idx="6345">
                  <c:v>56.744999999999997</c:v>
                </c:pt>
                <c:pt idx="6346">
                  <c:v>56.750999999999998</c:v>
                </c:pt>
                <c:pt idx="6347">
                  <c:v>56.750999999999998</c:v>
                </c:pt>
                <c:pt idx="6348">
                  <c:v>56.749000000000002</c:v>
                </c:pt>
                <c:pt idx="6349">
                  <c:v>56.756</c:v>
                </c:pt>
                <c:pt idx="6350">
                  <c:v>56.752000000000002</c:v>
                </c:pt>
                <c:pt idx="6351">
                  <c:v>56.752000000000002</c:v>
                </c:pt>
                <c:pt idx="6352">
                  <c:v>56.747999999999998</c:v>
                </c:pt>
                <c:pt idx="6353">
                  <c:v>56.752000000000002</c:v>
                </c:pt>
                <c:pt idx="6354">
                  <c:v>56.755000000000003</c:v>
                </c:pt>
                <c:pt idx="6355">
                  <c:v>56.756999999999998</c:v>
                </c:pt>
                <c:pt idx="6356">
                  <c:v>56.753</c:v>
                </c:pt>
                <c:pt idx="6357">
                  <c:v>56.752000000000002</c:v>
                </c:pt>
                <c:pt idx="6358">
                  <c:v>56.755000000000003</c:v>
                </c:pt>
                <c:pt idx="6359">
                  <c:v>56.750999999999998</c:v>
                </c:pt>
                <c:pt idx="6360">
                  <c:v>56.750999999999998</c:v>
                </c:pt>
                <c:pt idx="6361">
                  <c:v>56.749000000000002</c:v>
                </c:pt>
                <c:pt idx="6362">
                  <c:v>56.74</c:v>
                </c:pt>
                <c:pt idx="6363">
                  <c:v>56.750999999999998</c:v>
                </c:pt>
                <c:pt idx="6364">
                  <c:v>56.741999999999997</c:v>
                </c:pt>
                <c:pt idx="6365">
                  <c:v>56.746000000000002</c:v>
                </c:pt>
                <c:pt idx="6366">
                  <c:v>56.744</c:v>
                </c:pt>
                <c:pt idx="6367">
                  <c:v>56.749000000000002</c:v>
                </c:pt>
                <c:pt idx="6368">
                  <c:v>56.750999999999998</c:v>
                </c:pt>
                <c:pt idx="6369">
                  <c:v>56.747</c:v>
                </c:pt>
                <c:pt idx="6370">
                  <c:v>56.758000000000003</c:v>
                </c:pt>
                <c:pt idx="6371">
                  <c:v>56.753999999999998</c:v>
                </c:pt>
                <c:pt idx="6372">
                  <c:v>56.753999999999998</c:v>
                </c:pt>
                <c:pt idx="6373">
                  <c:v>56.753999999999998</c:v>
                </c:pt>
                <c:pt idx="6374">
                  <c:v>56.752000000000002</c:v>
                </c:pt>
                <c:pt idx="6375">
                  <c:v>56.756999999999998</c:v>
                </c:pt>
                <c:pt idx="6376">
                  <c:v>56.743000000000002</c:v>
                </c:pt>
                <c:pt idx="6377">
                  <c:v>56.747999999999998</c:v>
                </c:pt>
                <c:pt idx="6378">
                  <c:v>56.75</c:v>
                </c:pt>
                <c:pt idx="6379">
                  <c:v>56.75</c:v>
                </c:pt>
                <c:pt idx="6380">
                  <c:v>56.746000000000002</c:v>
                </c:pt>
                <c:pt idx="6381">
                  <c:v>56.741999999999997</c:v>
                </c:pt>
                <c:pt idx="6382">
                  <c:v>56.744</c:v>
                </c:pt>
                <c:pt idx="6383">
                  <c:v>56.747999999999998</c:v>
                </c:pt>
                <c:pt idx="6384">
                  <c:v>56.75</c:v>
                </c:pt>
                <c:pt idx="6385">
                  <c:v>56.753</c:v>
                </c:pt>
                <c:pt idx="6386">
                  <c:v>56.750999999999998</c:v>
                </c:pt>
                <c:pt idx="6387">
                  <c:v>56.746000000000002</c:v>
                </c:pt>
                <c:pt idx="6388">
                  <c:v>56.744</c:v>
                </c:pt>
                <c:pt idx="6389">
                  <c:v>56.750999999999998</c:v>
                </c:pt>
                <c:pt idx="6390">
                  <c:v>56.746000000000002</c:v>
                </c:pt>
                <c:pt idx="6391">
                  <c:v>56.750999999999998</c:v>
                </c:pt>
                <c:pt idx="6392">
                  <c:v>56.753</c:v>
                </c:pt>
                <c:pt idx="6393">
                  <c:v>56.756</c:v>
                </c:pt>
                <c:pt idx="6394">
                  <c:v>56.752000000000002</c:v>
                </c:pt>
                <c:pt idx="6395">
                  <c:v>56.750999999999998</c:v>
                </c:pt>
                <c:pt idx="6396">
                  <c:v>56.762999999999998</c:v>
                </c:pt>
                <c:pt idx="6397">
                  <c:v>56.758000000000003</c:v>
                </c:pt>
                <c:pt idx="6398">
                  <c:v>56.753999999999998</c:v>
                </c:pt>
                <c:pt idx="6399">
                  <c:v>56.744999999999997</c:v>
                </c:pt>
                <c:pt idx="6400">
                  <c:v>56.761000000000003</c:v>
                </c:pt>
                <c:pt idx="6401">
                  <c:v>56.762999999999998</c:v>
                </c:pt>
                <c:pt idx="6402">
                  <c:v>56.77</c:v>
                </c:pt>
                <c:pt idx="6403">
                  <c:v>56.77</c:v>
                </c:pt>
                <c:pt idx="6404">
                  <c:v>56.774999999999999</c:v>
                </c:pt>
                <c:pt idx="6405">
                  <c:v>56.768999999999998</c:v>
                </c:pt>
                <c:pt idx="6406">
                  <c:v>56.768000000000001</c:v>
                </c:pt>
                <c:pt idx="6407">
                  <c:v>56.771000000000001</c:v>
                </c:pt>
                <c:pt idx="6408">
                  <c:v>56.765999999999998</c:v>
                </c:pt>
                <c:pt idx="6409">
                  <c:v>56.764000000000003</c:v>
                </c:pt>
                <c:pt idx="6410">
                  <c:v>56.764000000000003</c:v>
                </c:pt>
                <c:pt idx="6411">
                  <c:v>56.768999999999998</c:v>
                </c:pt>
                <c:pt idx="6412">
                  <c:v>56.758000000000003</c:v>
                </c:pt>
                <c:pt idx="6413">
                  <c:v>56.771999999999998</c:v>
                </c:pt>
                <c:pt idx="6414">
                  <c:v>56.783000000000001</c:v>
                </c:pt>
                <c:pt idx="6415">
                  <c:v>56.768999999999998</c:v>
                </c:pt>
                <c:pt idx="6416">
                  <c:v>56.779000000000003</c:v>
                </c:pt>
                <c:pt idx="6417">
                  <c:v>56.771999999999998</c:v>
                </c:pt>
                <c:pt idx="6418">
                  <c:v>56.779000000000003</c:v>
                </c:pt>
                <c:pt idx="6419">
                  <c:v>56.777000000000001</c:v>
                </c:pt>
                <c:pt idx="6420">
                  <c:v>56.774999999999999</c:v>
                </c:pt>
                <c:pt idx="6421">
                  <c:v>56.783000000000001</c:v>
                </c:pt>
                <c:pt idx="6422">
                  <c:v>56.79</c:v>
                </c:pt>
                <c:pt idx="6423">
                  <c:v>56.781999999999996</c:v>
                </c:pt>
                <c:pt idx="6424">
                  <c:v>56.787999999999997</c:v>
                </c:pt>
                <c:pt idx="6425">
                  <c:v>56.796999999999997</c:v>
                </c:pt>
                <c:pt idx="6426">
                  <c:v>56.786000000000001</c:v>
                </c:pt>
                <c:pt idx="6427">
                  <c:v>56.781999999999996</c:v>
                </c:pt>
                <c:pt idx="6428">
                  <c:v>56.78</c:v>
                </c:pt>
                <c:pt idx="6429">
                  <c:v>56.774999999999999</c:v>
                </c:pt>
                <c:pt idx="6430">
                  <c:v>56.784999999999997</c:v>
                </c:pt>
                <c:pt idx="6431">
                  <c:v>56.786999999999999</c:v>
                </c:pt>
                <c:pt idx="6432">
                  <c:v>56.789000000000001</c:v>
                </c:pt>
                <c:pt idx="6433">
                  <c:v>56.792000000000002</c:v>
                </c:pt>
                <c:pt idx="6434">
                  <c:v>56.795999999999999</c:v>
                </c:pt>
                <c:pt idx="6435">
                  <c:v>56.795999999999999</c:v>
                </c:pt>
                <c:pt idx="6436">
                  <c:v>56.795999999999999</c:v>
                </c:pt>
                <c:pt idx="6437">
                  <c:v>56.79</c:v>
                </c:pt>
                <c:pt idx="6438">
                  <c:v>56.795999999999999</c:v>
                </c:pt>
                <c:pt idx="6439">
                  <c:v>56.793999999999997</c:v>
                </c:pt>
                <c:pt idx="6440">
                  <c:v>56.79</c:v>
                </c:pt>
                <c:pt idx="6441">
                  <c:v>56.798999999999999</c:v>
                </c:pt>
                <c:pt idx="6442">
                  <c:v>56.801000000000002</c:v>
                </c:pt>
                <c:pt idx="6443">
                  <c:v>56.801000000000002</c:v>
                </c:pt>
                <c:pt idx="6444">
                  <c:v>56.795000000000002</c:v>
                </c:pt>
                <c:pt idx="6445">
                  <c:v>56.798999999999999</c:v>
                </c:pt>
                <c:pt idx="6446">
                  <c:v>56.802</c:v>
                </c:pt>
                <c:pt idx="6447">
                  <c:v>56.808999999999997</c:v>
                </c:pt>
                <c:pt idx="6448">
                  <c:v>56.813000000000002</c:v>
                </c:pt>
                <c:pt idx="6449">
                  <c:v>56.807000000000002</c:v>
                </c:pt>
                <c:pt idx="6450">
                  <c:v>56.808999999999997</c:v>
                </c:pt>
                <c:pt idx="6451">
                  <c:v>56.802</c:v>
                </c:pt>
                <c:pt idx="6452">
                  <c:v>56.808999999999997</c:v>
                </c:pt>
                <c:pt idx="6453">
                  <c:v>56.808999999999997</c:v>
                </c:pt>
                <c:pt idx="6454">
                  <c:v>56.811</c:v>
                </c:pt>
                <c:pt idx="6455">
                  <c:v>56.811999999999998</c:v>
                </c:pt>
                <c:pt idx="6456">
                  <c:v>56.808999999999997</c:v>
                </c:pt>
                <c:pt idx="6457">
                  <c:v>56.811999999999998</c:v>
                </c:pt>
                <c:pt idx="6458">
                  <c:v>56.81</c:v>
                </c:pt>
                <c:pt idx="6459">
                  <c:v>56.801000000000002</c:v>
                </c:pt>
                <c:pt idx="6460">
                  <c:v>56.798999999999999</c:v>
                </c:pt>
                <c:pt idx="6461">
                  <c:v>56.801000000000002</c:v>
                </c:pt>
                <c:pt idx="6462">
                  <c:v>56.808</c:v>
                </c:pt>
                <c:pt idx="6463">
                  <c:v>56.811999999999998</c:v>
                </c:pt>
                <c:pt idx="6464">
                  <c:v>56.814999999999998</c:v>
                </c:pt>
                <c:pt idx="6465">
                  <c:v>56.823</c:v>
                </c:pt>
                <c:pt idx="6466">
                  <c:v>56.819000000000003</c:v>
                </c:pt>
                <c:pt idx="6467">
                  <c:v>56.820999999999998</c:v>
                </c:pt>
                <c:pt idx="6468">
                  <c:v>56.822000000000003</c:v>
                </c:pt>
                <c:pt idx="6469">
                  <c:v>56.817</c:v>
                </c:pt>
                <c:pt idx="6470">
                  <c:v>56.813000000000002</c:v>
                </c:pt>
                <c:pt idx="6471">
                  <c:v>56.822000000000003</c:v>
                </c:pt>
                <c:pt idx="6472">
                  <c:v>56.826000000000001</c:v>
                </c:pt>
                <c:pt idx="6473">
                  <c:v>56.826000000000001</c:v>
                </c:pt>
                <c:pt idx="6474">
                  <c:v>56.829000000000001</c:v>
                </c:pt>
                <c:pt idx="6475">
                  <c:v>56.826999999999998</c:v>
                </c:pt>
                <c:pt idx="6476">
                  <c:v>56.826999999999998</c:v>
                </c:pt>
                <c:pt idx="6477">
                  <c:v>56.829000000000001</c:v>
                </c:pt>
                <c:pt idx="6478">
                  <c:v>56.832999999999998</c:v>
                </c:pt>
                <c:pt idx="6479">
                  <c:v>56.84</c:v>
                </c:pt>
                <c:pt idx="6480">
                  <c:v>56.843000000000004</c:v>
                </c:pt>
                <c:pt idx="6481">
                  <c:v>56.844999999999999</c:v>
                </c:pt>
                <c:pt idx="6482">
                  <c:v>56.838000000000001</c:v>
                </c:pt>
                <c:pt idx="6483">
                  <c:v>56.843000000000004</c:v>
                </c:pt>
                <c:pt idx="6484">
                  <c:v>56.841000000000001</c:v>
                </c:pt>
                <c:pt idx="6485">
                  <c:v>56.847000000000001</c:v>
                </c:pt>
                <c:pt idx="6486">
                  <c:v>56.853999999999999</c:v>
                </c:pt>
                <c:pt idx="6487">
                  <c:v>56.847999999999999</c:v>
                </c:pt>
                <c:pt idx="6488">
                  <c:v>56.860999999999997</c:v>
                </c:pt>
                <c:pt idx="6489">
                  <c:v>56.843000000000004</c:v>
                </c:pt>
                <c:pt idx="6490">
                  <c:v>56.847999999999999</c:v>
                </c:pt>
                <c:pt idx="6491">
                  <c:v>56.851999999999997</c:v>
                </c:pt>
                <c:pt idx="6492">
                  <c:v>56.85</c:v>
                </c:pt>
                <c:pt idx="6493">
                  <c:v>56.851999999999997</c:v>
                </c:pt>
                <c:pt idx="6494">
                  <c:v>56.854999999999997</c:v>
                </c:pt>
                <c:pt idx="6495">
                  <c:v>56.856999999999999</c:v>
                </c:pt>
                <c:pt idx="6496">
                  <c:v>56.863999999999997</c:v>
                </c:pt>
                <c:pt idx="6497">
                  <c:v>56.863999999999997</c:v>
                </c:pt>
                <c:pt idx="6498">
                  <c:v>56.86</c:v>
                </c:pt>
                <c:pt idx="6499">
                  <c:v>56.868000000000002</c:v>
                </c:pt>
                <c:pt idx="6500">
                  <c:v>56.871000000000002</c:v>
                </c:pt>
                <c:pt idx="6501">
                  <c:v>56.863999999999997</c:v>
                </c:pt>
                <c:pt idx="6502">
                  <c:v>56.863999999999997</c:v>
                </c:pt>
                <c:pt idx="6503">
                  <c:v>56.871000000000002</c:v>
                </c:pt>
                <c:pt idx="6504">
                  <c:v>56.878</c:v>
                </c:pt>
                <c:pt idx="6505">
                  <c:v>56.878</c:v>
                </c:pt>
                <c:pt idx="6506">
                  <c:v>56.874000000000002</c:v>
                </c:pt>
                <c:pt idx="6507">
                  <c:v>56.874000000000002</c:v>
                </c:pt>
                <c:pt idx="6508">
                  <c:v>56.871000000000002</c:v>
                </c:pt>
                <c:pt idx="6509">
                  <c:v>56.872</c:v>
                </c:pt>
                <c:pt idx="6510">
                  <c:v>56.874000000000002</c:v>
                </c:pt>
                <c:pt idx="6511">
                  <c:v>56.883000000000003</c:v>
                </c:pt>
                <c:pt idx="6512">
                  <c:v>56.89</c:v>
                </c:pt>
                <c:pt idx="6513">
                  <c:v>56.881</c:v>
                </c:pt>
                <c:pt idx="6514">
                  <c:v>56.887</c:v>
                </c:pt>
                <c:pt idx="6515">
                  <c:v>56.893999999999998</c:v>
                </c:pt>
                <c:pt idx="6516">
                  <c:v>56.899000000000001</c:v>
                </c:pt>
                <c:pt idx="6517">
                  <c:v>56.895000000000003</c:v>
                </c:pt>
                <c:pt idx="6518">
                  <c:v>56.896999999999998</c:v>
                </c:pt>
                <c:pt idx="6519">
                  <c:v>56.887999999999998</c:v>
                </c:pt>
                <c:pt idx="6520">
                  <c:v>56.89</c:v>
                </c:pt>
                <c:pt idx="6521">
                  <c:v>56.887999999999998</c:v>
                </c:pt>
                <c:pt idx="6522">
                  <c:v>56.892000000000003</c:v>
                </c:pt>
                <c:pt idx="6523">
                  <c:v>56.901000000000003</c:v>
                </c:pt>
                <c:pt idx="6524">
                  <c:v>56.91</c:v>
                </c:pt>
                <c:pt idx="6525">
                  <c:v>56.899000000000001</c:v>
                </c:pt>
                <c:pt idx="6526">
                  <c:v>56.899000000000001</c:v>
                </c:pt>
                <c:pt idx="6527">
                  <c:v>56.905999999999999</c:v>
                </c:pt>
                <c:pt idx="6528">
                  <c:v>56.908999999999999</c:v>
                </c:pt>
                <c:pt idx="6529">
                  <c:v>56.906999999999996</c:v>
                </c:pt>
                <c:pt idx="6530">
                  <c:v>56.911000000000001</c:v>
                </c:pt>
                <c:pt idx="6531">
                  <c:v>56.905999999999999</c:v>
                </c:pt>
                <c:pt idx="6532">
                  <c:v>56.911000000000001</c:v>
                </c:pt>
                <c:pt idx="6533">
                  <c:v>56.914999999999999</c:v>
                </c:pt>
                <c:pt idx="6534">
                  <c:v>56.915999999999997</c:v>
                </c:pt>
                <c:pt idx="6535">
                  <c:v>56.914000000000001</c:v>
                </c:pt>
                <c:pt idx="6536">
                  <c:v>56.917999999999999</c:v>
                </c:pt>
                <c:pt idx="6537">
                  <c:v>56.915999999999997</c:v>
                </c:pt>
                <c:pt idx="6538">
                  <c:v>56.920999999999999</c:v>
                </c:pt>
                <c:pt idx="6539">
                  <c:v>56.93</c:v>
                </c:pt>
                <c:pt idx="6540">
                  <c:v>56.93</c:v>
                </c:pt>
                <c:pt idx="6541">
                  <c:v>56.920999999999999</c:v>
                </c:pt>
                <c:pt idx="6542">
                  <c:v>56.932000000000002</c:v>
                </c:pt>
                <c:pt idx="6543">
                  <c:v>56.933999999999997</c:v>
                </c:pt>
                <c:pt idx="6544">
                  <c:v>56.927999999999997</c:v>
                </c:pt>
                <c:pt idx="6545">
                  <c:v>56.939</c:v>
                </c:pt>
                <c:pt idx="6546">
                  <c:v>56.933999999999997</c:v>
                </c:pt>
                <c:pt idx="6547">
                  <c:v>56.939</c:v>
                </c:pt>
                <c:pt idx="6548">
                  <c:v>56.939</c:v>
                </c:pt>
                <c:pt idx="6549">
                  <c:v>56.944000000000003</c:v>
                </c:pt>
                <c:pt idx="6550">
                  <c:v>56.944000000000003</c:v>
                </c:pt>
                <c:pt idx="6551">
                  <c:v>56.948</c:v>
                </c:pt>
                <c:pt idx="6552">
                  <c:v>56.948</c:v>
                </c:pt>
                <c:pt idx="6553">
                  <c:v>56.945999999999998</c:v>
                </c:pt>
                <c:pt idx="6554">
                  <c:v>56.945999999999998</c:v>
                </c:pt>
                <c:pt idx="6555">
                  <c:v>56.944000000000003</c:v>
                </c:pt>
                <c:pt idx="6556">
                  <c:v>56.947000000000003</c:v>
                </c:pt>
                <c:pt idx="6557">
                  <c:v>56.945999999999998</c:v>
                </c:pt>
                <c:pt idx="6558">
                  <c:v>56.944000000000003</c:v>
                </c:pt>
                <c:pt idx="6559">
                  <c:v>56.953000000000003</c:v>
                </c:pt>
                <c:pt idx="6560">
                  <c:v>56.96</c:v>
                </c:pt>
                <c:pt idx="6561">
                  <c:v>56.962000000000003</c:v>
                </c:pt>
                <c:pt idx="6562">
                  <c:v>56.963000000000001</c:v>
                </c:pt>
                <c:pt idx="6563">
                  <c:v>56.96</c:v>
                </c:pt>
                <c:pt idx="6564">
                  <c:v>56.960999999999999</c:v>
                </c:pt>
                <c:pt idx="6565">
                  <c:v>56.969000000000001</c:v>
                </c:pt>
                <c:pt idx="6566">
                  <c:v>56.963000000000001</c:v>
                </c:pt>
                <c:pt idx="6567">
                  <c:v>56.969000000000001</c:v>
                </c:pt>
                <c:pt idx="6568">
                  <c:v>56.973999999999997</c:v>
                </c:pt>
                <c:pt idx="6569">
                  <c:v>56.982999999999997</c:v>
                </c:pt>
                <c:pt idx="6570">
                  <c:v>56.982999999999997</c:v>
                </c:pt>
                <c:pt idx="6571">
                  <c:v>56.981000000000002</c:v>
                </c:pt>
                <c:pt idx="6572">
                  <c:v>56.985999999999997</c:v>
                </c:pt>
                <c:pt idx="6573">
                  <c:v>56.997</c:v>
                </c:pt>
                <c:pt idx="6574">
                  <c:v>56.985999999999997</c:v>
                </c:pt>
                <c:pt idx="6575">
                  <c:v>56.988</c:v>
                </c:pt>
                <c:pt idx="6576">
                  <c:v>56.99</c:v>
                </c:pt>
                <c:pt idx="6577">
                  <c:v>56.98</c:v>
                </c:pt>
                <c:pt idx="6578">
                  <c:v>56.984000000000002</c:v>
                </c:pt>
                <c:pt idx="6579">
                  <c:v>56.978000000000002</c:v>
                </c:pt>
                <c:pt idx="6580">
                  <c:v>56.985999999999997</c:v>
                </c:pt>
                <c:pt idx="6581">
                  <c:v>56.975000000000001</c:v>
                </c:pt>
                <c:pt idx="6582">
                  <c:v>56.978000000000002</c:v>
                </c:pt>
                <c:pt idx="6583">
                  <c:v>56.970999999999997</c:v>
                </c:pt>
                <c:pt idx="6584">
                  <c:v>56.972999999999999</c:v>
                </c:pt>
                <c:pt idx="6585">
                  <c:v>56.978000000000002</c:v>
                </c:pt>
                <c:pt idx="6586">
                  <c:v>56.973999999999997</c:v>
                </c:pt>
                <c:pt idx="6587">
                  <c:v>56.98</c:v>
                </c:pt>
                <c:pt idx="6588">
                  <c:v>56.978000000000002</c:v>
                </c:pt>
                <c:pt idx="6589">
                  <c:v>56.970999999999997</c:v>
                </c:pt>
                <c:pt idx="6590">
                  <c:v>56.966999999999999</c:v>
                </c:pt>
                <c:pt idx="6591">
                  <c:v>56.970999999999997</c:v>
                </c:pt>
                <c:pt idx="6592">
                  <c:v>56.978000000000002</c:v>
                </c:pt>
                <c:pt idx="6593">
                  <c:v>56.972000000000001</c:v>
                </c:pt>
                <c:pt idx="6594">
                  <c:v>56.973999999999997</c:v>
                </c:pt>
                <c:pt idx="6595">
                  <c:v>56.966999999999999</c:v>
                </c:pt>
                <c:pt idx="6596">
                  <c:v>56.963000000000001</c:v>
                </c:pt>
                <c:pt idx="6597">
                  <c:v>56.951999999999998</c:v>
                </c:pt>
                <c:pt idx="6598">
                  <c:v>56.942999999999998</c:v>
                </c:pt>
                <c:pt idx="6599">
                  <c:v>56.951999999999998</c:v>
                </c:pt>
                <c:pt idx="6600">
                  <c:v>56.956000000000003</c:v>
                </c:pt>
                <c:pt idx="6601">
                  <c:v>56.951999999999998</c:v>
                </c:pt>
                <c:pt idx="6602">
                  <c:v>56.951999999999998</c:v>
                </c:pt>
                <c:pt idx="6603">
                  <c:v>56.948</c:v>
                </c:pt>
                <c:pt idx="6604">
                  <c:v>56.941000000000003</c:v>
                </c:pt>
                <c:pt idx="6605">
                  <c:v>56.948</c:v>
                </c:pt>
                <c:pt idx="6606">
                  <c:v>56.948</c:v>
                </c:pt>
                <c:pt idx="6607">
                  <c:v>56.942</c:v>
                </c:pt>
                <c:pt idx="6608">
                  <c:v>56.944000000000003</c:v>
                </c:pt>
                <c:pt idx="6609">
                  <c:v>56.944000000000003</c:v>
                </c:pt>
                <c:pt idx="6610">
                  <c:v>56.948</c:v>
                </c:pt>
                <c:pt idx="6611">
                  <c:v>56.945999999999998</c:v>
                </c:pt>
                <c:pt idx="6612">
                  <c:v>56.948</c:v>
                </c:pt>
                <c:pt idx="6613">
                  <c:v>56.94</c:v>
                </c:pt>
                <c:pt idx="6614">
                  <c:v>56.951000000000001</c:v>
                </c:pt>
                <c:pt idx="6615">
                  <c:v>56.951000000000001</c:v>
                </c:pt>
                <c:pt idx="6616">
                  <c:v>56.948999999999998</c:v>
                </c:pt>
                <c:pt idx="6617">
                  <c:v>56.956000000000003</c:v>
                </c:pt>
                <c:pt idx="6618">
                  <c:v>56.954000000000001</c:v>
                </c:pt>
                <c:pt idx="6619">
                  <c:v>56.953000000000003</c:v>
                </c:pt>
                <c:pt idx="6620">
                  <c:v>56.948999999999998</c:v>
                </c:pt>
                <c:pt idx="6621">
                  <c:v>56.94</c:v>
                </c:pt>
                <c:pt idx="6622">
                  <c:v>56.945</c:v>
                </c:pt>
                <c:pt idx="6623">
                  <c:v>56.945</c:v>
                </c:pt>
                <c:pt idx="6624">
                  <c:v>56.942999999999998</c:v>
                </c:pt>
                <c:pt idx="6625">
                  <c:v>56.936</c:v>
                </c:pt>
                <c:pt idx="6626">
                  <c:v>56.932000000000002</c:v>
                </c:pt>
                <c:pt idx="6627">
                  <c:v>56.936</c:v>
                </c:pt>
                <c:pt idx="6628">
                  <c:v>56.938000000000002</c:v>
                </c:pt>
                <c:pt idx="6629">
                  <c:v>56.93</c:v>
                </c:pt>
                <c:pt idx="6630">
                  <c:v>56.932000000000002</c:v>
                </c:pt>
                <c:pt idx="6631">
                  <c:v>56.942999999999998</c:v>
                </c:pt>
                <c:pt idx="6632">
                  <c:v>56.941000000000003</c:v>
                </c:pt>
                <c:pt idx="6633">
                  <c:v>56.935000000000002</c:v>
                </c:pt>
                <c:pt idx="6634">
                  <c:v>56.939</c:v>
                </c:pt>
                <c:pt idx="6635">
                  <c:v>56.935000000000002</c:v>
                </c:pt>
                <c:pt idx="6636">
                  <c:v>56.927999999999997</c:v>
                </c:pt>
                <c:pt idx="6637">
                  <c:v>56.926000000000002</c:v>
                </c:pt>
                <c:pt idx="6638">
                  <c:v>56.936999999999998</c:v>
                </c:pt>
                <c:pt idx="6639">
                  <c:v>56.930999999999997</c:v>
                </c:pt>
                <c:pt idx="6640">
                  <c:v>56.935000000000002</c:v>
                </c:pt>
                <c:pt idx="6641">
                  <c:v>56.935000000000002</c:v>
                </c:pt>
                <c:pt idx="6642">
                  <c:v>56.945999999999998</c:v>
                </c:pt>
                <c:pt idx="6643">
                  <c:v>56.944000000000003</c:v>
                </c:pt>
                <c:pt idx="6644">
                  <c:v>56.948999999999998</c:v>
                </c:pt>
                <c:pt idx="6645">
                  <c:v>56.945</c:v>
                </c:pt>
                <c:pt idx="6646">
                  <c:v>56.942</c:v>
                </c:pt>
                <c:pt idx="6647">
                  <c:v>56.948999999999998</c:v>
                </c:pt>
                <c:pt idx="6648">
                  <c:v>56.945</c:v>
                </c:pt>
                <c:pt idx="6649">
                  <c:v>56.945</c:v>
                </c:pt>
                <c:pt idx="6650">
                  <c:v>56.948999999999998</c:v>
                </c:pt>
                <c:pt idx="6651">
                  <c:v>56.948999999999998</c:v>
                </c:pt>
                <c:pt idx="6652">
                  <c:v>56.942999999999998</c:v>
                </c:pt>
                <c:pt idx="6653">
                  <c:v>56.947000000000003</c:v>
                </c:pt>
                <c:pt idx="6654">
                  <c:v>56.948</c:v>
                </c:pt>
                <c:pt idx="6655">
                  <c:v>56.945</c:v>
                </c:pt>
                <c:pt idx="6656">
                  <c:v>56.95</c:v>
                </c:pt>
                <c:pt idx="6657">
                  <c:v>56.951999999999998</c:v>
                </c:pt>
                <c:pt idx="6658">
                  <c:v>56.951999999999998</c:v>
                </c:pt>
                <c:pt idx="6659">
                  <c:v>56.951999999999998</c:v>
                </c:pt>
                <c:pt idx="6660">
                  <c:v>56.954999999999998</c:v>
                </c:pt>
                <c:pt idx="6661">
                  <c:v>56.954999999999998</c:v>
                </c:pt>
                <c:pt idx="6662">
                  <c:v>56.957000000000001</c:v>
                </c:pt>
                <c:pt idx="6663">
                  <c:v>56.962000000000003</c:v>
                </c:pt>
                <c:pt idx="6664">
                  <c:v>56.957999999999998</c:v>
                </c:pt>
                <c:pt idx="6665">
                  <c:v>56.96</c:v>
                </c:pt>
                <c:pt idx="6666">
                  <c:v>56.954999999999998</c:v>
                </c:pt>
                <c:pt idx="6667">
                  <c:v>56.956000000000003</c:v>
                </c:pt>
                <c:pt idx="6668">
                  <c:v>56.963999999999999</c:v>
                </c:pt>
                <c:pt idx="6669">
                  <c:v>56.975999999999999</c:v>
                </c:pt>
                <c:pt idx="6670">
                  <c:v>56.978000000000002</c:v>
                </c:pt>
                <c:pt idx="6671">
                  <c:v>56.98</c:v>
                </c:pt>
                <c:pt idx="6672">
                  <c:v>56.975999999999999</c:v>
                </c:pt>
                <c:pt idx="6673">
                  <c:v>56.978999999999999</c:v>
                </c:pt>
                <c:pt idx="6674">
                  <c:v>56.975999999999999</c:v>
                </c:pt>
                <c:pt idx="6675">
                  <c:v>56.978999999999999</c:v>
                </c:pt>
                <c:pt idx="6676">
                  <c:v>56.981000000000002</c:v>
                </c:pt>
                <c:pt idx="6677">
                  <c:v>56.99</c:v>
                </c:pt>
                <c:pt idx="6678">
                  <c:v>56.99</c:v>
                </c:pt>
                <c:pt idx="6679">
                  <c:v>56.991999999999997</c:v>
                </c:pt>
                <c:pt idx="6680">
                  <c:v>56.991999999999997</c:v>
                </c:pt>
                <c:pt idx="6681">
                  <c:v>56.997</c:v>
                </c:pt>
                <c:pt idx="6682">
                  <c:v>57.000999999999998</c:v>
                </c:pt>
                <c:pt idx="6683">
                  <c:v>57.006</c:v>
                </c:pt>
                <c:pt idx="6684">
                  <c:v>57.003999999999998</c:v>
                </c:pt>
                <c:pt idx="6685">
                  <c:v>57.015000000000001</c:v>
                </c:pt>
                <c:pt idx="6686">
                  <c:v>57.006999999999998</c:v>
                </c:pt>
                <c:pt idx="6687">
                  <c:v>57.011000000000003</c:v>
                </c:pt>
                <c:pt idx="6688">
                  <c:v>57.024999999999999</c:v>
                </c:pt>
                <c:pt idx="6689">
                  <c:v>57.02</c:v>
                </c:pt>
                <c:pt idx="6690">
                  <c:v>57.014000000000003</c:v>
                </c:pt>
                <c:pt idx="6691">
                  <c:v>57.012999999999998</c:v>
                </c:pt>
                <c:pt idx="6692">
                  <c:v>57.018000000000001</c:v>
                </c:pt>
                <c:pt idx="6693">
                  <c:v>57.024999999999999</c:v>
                </c:pt>
                <c:pt idx="6694">
                  <c:v>57.031999999999996</c:v>
                </c:pt>
                <c:pt idx="6695">
                  <c:v>57.03</c:v>
                </c:pt>
                <c:pt idx="6696">
                  <c:v>57.024999999999999</c:v>
                </c:pt>
                <c:pt idx="6697">
                  <c:v>57.031999999999996</c:v>
                </c:pt>
                <c:pt idx="6698">
                  <c:v>57.033999999999999</c:v>
                </c:pt>
                <c:pt idx="6699">
                  <c:v>57.045999999999999</c:v>
                </c:pt>
                <c:pt idx="6700">
                  <c:v>57.042999999999999</c:v>
                </c:pt>
                <c:pt idx="6701">
                  <c:v>57.048000000000002</c:v>
                </c:pt>
                <c:pt idx="6702">
                  <c:v>57.05</c:v>
                </c:pt>
                <c:pt idx="6703">
                  <c:v>57.052999999999997</c:v>
                </c:pt>
                <c:pt idx="6704">
                  <c:v>57.055</c:v>
                </c:pt>
                <c:pt idx="6705">
                  <c:v>57.064</c:v>
                </c:pt>
                <c:pt idx="6706">
                  <c:v>57.064</c:v>
                </c:pt>
                <c:pt idx="6707">
                  <c:v>57.064999999999998</c:v>
                </c:pt>
                <c:pt idx="6708">
                  <c:v>57.070999999999998</c:v>
                </c:pt>
                <c:pt idx="6709">
                  <c:v>57.070999999999998</c:v>
                </c:pt>
                <c:pt idx="6710">
                  <c:v>57.078000000000003</c:v>
                </c:pt>
                <c:pt idx="6711">
                  <c:v>57.088999999999999</c:v>
                </c:pt>
                <c:pt idx="6712">
                  <c:v>57.088999999999999</c:v>
                </c:pt>
                <c:pt idx="6713">
                  <c:v>57.098999999999997</c:v>
                </c:pt>
                <c:pt idx="6714">
                  <c:v>57.091999999999999</c:v>
                </c:pt>
                <c:pt idx="6715">
                  <c:v>57.097000000000001</c:v>
                </c:pt>
                <c:pt idx="6716">
                  <c:v>57.106000000000002</c:v>
                </c:pt>
                <c:pt idx="6717">
                  <c:v>57.11</c:v>
                </c:pt>
                <c:pt idx="6718">
                  <c:v>57.11</c:v>
                </c:pt>
                <c:pt idx="6719">
                  <c:v>57.112000000000002</c:v>
                </c:pt>
                <c:pt idx="6720">
                  <c:v>57.113</c:v>
                </c:pt>
                <c:pt idx="6721">
                  <c:v>57.115000000000002</c:v>
                </c:pt>
                <c:pt idx="6722">
                  <c:v>57.12</c:v>
                </c:pt>
                <c:pt idx="6723">
                  <c:v>57.113</c:v>
                </c:pt>
                <c:pt idx="6724">
                  <c:v>57.118000000000002</c:v>
                </c:pt>
                <c:pt idx="6725">
                  <c:v>57.128999999999998</c:v>
                </c:pt>
                <c:pt idx="6726">
                  <c:v>57.134</c:v>
                </c:pt>
                <c:pt idx="6727">
                  <c:v>57.133000000000003</c:v>
                </c:pt>
                <c:pt idx="6728">
                  <c:v>57.136000000000003</c:v>
                </c:pt>
                <c:pt idx="6729">
                  <c:v>57.137999999999998</c:v>
                </c:pt>
                <c:pt idx="6730">
                  <c:v>57.146999999999998</c:v>
                </c:pt>
                <c:pt idx="6731">
                  <c:v>57.149000000000001</c:v>
                </c:pt>
                <c:pt idx="6732">
                  <c:v>57.155999999999999</c:v>
                </c:pt>
                <c:pt idx="6733">
                  <c:v>57.155999999999999</c:v>
                </c:pt>
                <c:pt idx="6734">
                  <c:v>57.156999999999996</c:v>
                </c:pt>
                <c:pt idx="6735">
                  <c:v>57.165999999999997</c:v>
                </c:pt>
                <c:pt idx="6736">
                  <c:v>57.164000000000001</c:v>
                </c:pt>
                <c:pt idx="6737">
                  <c:v>57.17</c:v>
                </c:pt>
                <c:pt idx="6738">
                  <c:v>57.173000000000002</c:v>
                </c:pt>
                <c:pt idx="6739">
                  <c:v>57.18</c:v>
                </c:pt>
                <c:pt idx="6740">
                  <c:v>57.183999999999997</c:v>
                </c:pt>
                <c:pt idx="6741">
                  <c:v>57.188000000000002</c:v>
                </c:pt>
                <c:pt idx="6742">
                  <c:v>57.177</c:v>
                </c:pt>
                <c:pt idx="6743">
                  <c:v>57.183999999999997</c:v>
                </c:pt>
                <c:pt idx="6744">
                  <c:v>57.191000000000003</c:v>
                </c:pt>
                <c:pt idx="6745">
                  <c:v>57.201999999999998</c:v>
                </c:pt>
                <c:pt idx="6746">
                  <c:v>57.203000000000003</c:v>
                </c:pt>
                <c:pt idx="6747">
                  <c:v>57.212000000000003</c:v>
                </c:pt>
                <c:pt idx="6748">
                  <c:v>57.212000000000003</c:v>
                </c:pt>
                <c:pt idx="6749">
                  <c:v>57.207000000000001</c:v>
                </c:pt>
                <c:pt idx="6750">
                  <c:v>57.209000000000003</c:v>
                </c:pt>
                <c:pt idx="6751">
                  <c:v>57.21</c:v>
                </c:pt>
                <c:pt idx="6752">
                  <c:v>57.220999999999997</c:v>
                </c:pt>
                <c:pt idx="6753">
                  <c:v>57.222999999999999</c:v>
                </c:pt>
                <c:pt idx="6754">
                  <c:v>57.228000000000002</c:v>
                </c:pt>
                <c:pt idx="6755">
                  <c:v>57.237000000000002</c:v>
                </c:pt>
                <c:pt idx="6756">
                  <c:v>57.237000000000002</c:v>
                </c:pt>
                <c:pt idx="6757">
                  <c:v>57.237000000000002</c:v>
                </c:pt>
                <c:pt idx="6758">
                  <c:v>57.24</c:v>
                </c:pt>
                <c:pt idx="6759">
                  <c:v>57.228999999999999</c:v>
                </c:pt>
                <c:pt idx="6760">
                  <c:v>57.24</c:v>
                </c:pt>
                <c:pt idx="6761">
                  <c:v>57.246000000000002</c:v>
                </c:pt>
                <c:pt idx="6762">
                  <c:v>57.247</c:v>
                </c:pt>
                <c:pt idx="6763">
                  <c:v>57.256</c:v>
                </c:pt>
                <c:pt idx="6764">
                  <c:v>57.26</c:v>
                </c:pt>
                <c:pt idx="6765">
                  <c:v>57.262</c:v>
                </c:pt>
                <c:pt idx="6766">
                  <c:v>57.262999999999998</c:v>
                </c:pt>
                <c:pt idx="6767">
                  <c:v>57.267000000000003</c:v>
                </c:pt>
                <c:pt idx="6768">
                  <c:v>57.261000000000003</c:v>
                </c:pt>
                <c:pt idx="6769">
                  <c:v>57.261000000000003</c:v>
                </c:pt>
                <c:pt idx="6770">
                  <c:v>57.265000000000001</c:v>
                </c:pt>
                <c:pt idx="6771">
                  <c:v>57.265000000000001</c:v>
                </c:pt>
                <c:pt idx="6772">
                  <c:v>57.268000000000001</c:v>
                </c:pt>
                <c:pt idx="6773">
                  <c:v>57.271999999999998</c:v>
                </c:pt>
                <c:pt idx="6774">
                  <c:v>57.283000000000001</c:v>
                </c:pt>
                <c:pt idx="6775">
                  <c:v>57.283000000000001</c:v>
                </c:pt>
                <c:pt idx="6776">
                  <c:v>57.287999999999997</c:v>
                </c:pt>
                <c:pt idx="6777">
                  <c:v>57.29</c:v>
                </c:pt>
                <c:pt idx="6778">
                  <c:v>57.277000000000001</c:v>
                </c:pt>
                <c:pt idx="6779">
                  <c:v>57.279000000000003</c:v>
                </c:pt>
                <c:pt idx="6780">
                  <c:v>57.281999999999996</c:v>
                </c:pt>
                <c:pt idx="6781">
                  <c:v>57.283999999999999</c:v>
                </c:pt>
                <c:pt idx="6782">
                  <c:v>57.289000000000001</c:v>
                </c:pt>
                <c:pt idx="6783">
                  <c:v>57.292999999999999</c:v>
                </c:pt>
                <c:pt idx="6784">
                  <c:v>57.3</c:v>
                </c:pt>
                <c:pt idx="6785">
                  <c:v>57.290999999999997</c:v>
                </c:pt>
                <c:pt idx="6786">
                  <c:v>57.302999999999997</c:v>
                </c:pt>
                <c:pt idx="6787">
                  <c:v>57.314</c:v>
                </c:pt>
                <c:pt idx="6788">
                  <c:v>57.317999999999998</c:v>
                </c:pt>
                <c:pt idx="6789">
                  <c:v>57.317999999999998</c:v>
                </c:pt>
                <c:pt idx="6790">
                  <c:v>57.325000000000003</c:v>
                </c:pt>
                <c:pt idx="6791">
                  <c:v>57.326999999999998</c:v>
                </c:pt>
                <c:pt idx="6792">
                  <c:v>57.325000000000003</c:v>
                </c:pt>
                <c:pt idx="6793">
                  <c:v>57.326000000000001</c:v>
                </c:pt>
                <c:pt idx="6794">
                  <c:v>57.33</c:v>
                </c:pt>
                <c:pt idx="6795">
                  <c:v>57.328000000000003</c:v>
                </c:pt>
                <c:pt idx="6796">
                  <c:v>57.341000000000001</c:v>
                </c:pt>
                <c:pt idx="6797">
                  <c:v>57.344000000000001</c:v>
                </c:pt>
                <c:pt idx="6798">
                  <c:v>57.341999999999999</c:v>
                </c:pt>
                <c:pt idx="6799">
                  <c:v>57.350999999999999</c:v>
                </c:pt>
                <c:pt idx="6800">
                  <c:v>57.354999999999997</c:v>
                </c:pt>
                <c:pt idx="6801">
                  <c:v>57.356999999999999</c:v>
                </c:pt>
                <c:pt idx="6802">
                  <c:v>57.366999999999997</c:v>
                </c:pt>
                <c:pt idx="6803">
                  <c:v>57.366999999999997</c:v>
                </c:pt>
                <c:pt idx="6804">
                  <c:v>57.366999999999997</c:v>
                </c:pt>
                <c:pt idx="6805">
                  <c:v>57.369</c:v>
                </c:pt>
                <c:pt idx="6806">
                  <c:v>57.38</c:v>
                </c:pt>
                <c:pt idx="6807">
                  <c:v>57.384999999999998</c:v>
                </c:pt>
                <c:pt idx="6808">
                  <c:v>57.389000000000003</c:v>
                </c:pt>
                <c:pt idx="6809">
                  <c:v>57.392000000000003</c:v>
                </c:pt>
                <c:pt idx="6810">
                  <c:v>57.392000000000003</c:v>
                </c:pt>
                <c:pt idx="6811">
                  <c:v>57.389000000000003</c:v>
                </c:pt>
                <c:pt idx="6812">
                  <c:v>57.392000000000003</c:v>
                </c:pt>
                <c:pt idx="6813">
                  <c:v>57.399000000000001</c:v>
                </c:pt>
                <c:pt idx="6814">
                  <c:v>57.401000000000003</c:v>
                </c:pt>
                <c:pt idx="6815">
                  <c:v>57.404000000000003</c:v>
                </c:pt>
                <c:pt idx="6816">
                  <c:v>57.41</c:v>
                </c:pt>
                <c:pt idx="6817">
                  <c:v>57.404000000000003</c:v>
                </c:pt>
                <c:pt idx="6818">
                  <c:v>57.417000000000002</c:v>
                </c:pt>
                <c:pt idx="6819">
                  <c:v>57.417000000000002</c:v>
                </c:pt>
                <c:pt idx="6820">
                  <c:v>57.42</c:v>
                </c:pt>
                <c:pt idx="6821">
                  <c:v>57.426000000000002</c:v>
                </c:pt>
                <c:pt idx="6822">
                  <c:v>57.427999999999997</c:v>
                </c:pt>
                <c:pt idx="6823">
                  <c:v>57.435000000000002</c:v>
                </c:pt>
                <c:pt idx="6824">
                  <c:v>57.44</c:v>
                </c:pt>
                <c:pt idx="6825">
                  <c:v>57.442</c:v>
                </c:pt>
                <c:pt idx="6826">
                  <c:v>57.451000000000001</c:v>
                </c:pt>
                <c:pt idx="6827">
                  <c:v>57.451999999999998</c:v>
                </c:pt>
                <c:pt idx="6828">
                  <c:v>57.456000000000003</c:v>
                </c:pt>
                <c:pt idx="6829">
                  <c:v>57.460999999999999</c:v>
                </c:pt>
                <c:pt idx="6830">
                  <c:v>57.463000000000001</c:v>
                </c:pt>
                <c:pt idx="6831">
                  <c:v>57.459000000000003</c:v>
                </c:pt>
                <c:pt idx="6832">
                  <c:v>57.468000000000004</c:v>
                </c:pt>
                <c:pt idx="6833">
                  <c:v>57.472000000000001</c:v>
                </c:pt>
                <c:pt idx="6834">
                  <c:v>57.473999999999997</c:v>
                </c:pt>
                <c:pt idx="6835">
                  <c:v>57.466000000000001</c:v>
                </c:pt>
                <c:pt idx="6836">
                  <c:v>57.466000000000001</c:v>
                </c:pt>
                <c:pt idx="6837">
                  <c:v>57.472999999999999</c:v>
                </c:pt>
                <c:pt idx="6838">
                  <c:v>57.478999999999999</c:v>
                </c:pt>
                <c:pt idx="6839">
                  <c:v>57.478999999999999</c:v>
                </c:pt>
                <c:pt idx="6840">
                  <c:v>57.476999999999997</c:v>
                </c:pt>
                <c:pt idx="6841">
                  <c:v>57.485999999999997</c:v>
                </c:pt>
                <c:pt idx="6842">
                  <c:v>57.491</c:v>
                </c:pt>
                <c:pt idx="6843">
                  <c:v>57.502000000000002</c:v>
                </c:pt>
                <c:pt idx="6844">
                  <c:v>57.496000000000002</c:v>
                </c:pt>
                <c:pt idx="6845">
                  <c:v>57.506999999999998</c:v>
                </c:pt>
                <c:pt idx="6846">
                  <c:v>57.515999999999998</c:v>
                </c:pt>
                <c:pt idx="6847">
                  <c:v>57.518000000000001</c:v>
                </c:pt>
                <c:pt idx="6848">
                  <c:v>57.514000000000003</c:v>
                </c:pt>
                <c:pt idx="6849">
                  <c:v>57.523000000000003</c:v>
                </c:pt>
                <c:pt idx="6850">
                  <c:v>57.515999999999998</c:v>
                </c:pt>
                <c:pt idx="6851">
                  <c:v>57.518000000000001</c:v>
                </c:pt>
                <c:pt idx="6852">
                  <c:v>57.518999999999998</c:v>
                </c:pt>
                <c:pt idx="6853">
                  <c:v>57.527999999999999</c:v>
                </c:pt>
                <c:pt idx="6854">
                  <c:v>57.512</c:v>
                </c:pt>
                <c:pt idx="6855">
                  <c:v>57.53</c:v>
                </c:pt>
                <c:pt idx="6856">
                  <c:v>57.531999999999996</c:v>
                </c:pt>
                <c:pt idx="6857">
                  <c:v>57.540999999999997</c:v>
                </c:pt>
                <c:pt idx="6858">
                  <c:v>57.551000000000002</c:v>
                </c:pt>
                <c:pt idx="6859">
                  <c:v>57.548000000000002</c:v>
                </c:pt>
                <c:pt idx="6860">
                  <c:v>57.548999999999999</c:v>
                </c:pt>
                <c:pt idx="6861">
                  <c:v>57.555</c:v>
                </c:pt>
                <c:pt idx="6862">
                  <c:v>57.567</c:v>
                </c:pt>
                <c:pt idx="6863">
                  <c:v>57.575000000000003</c:v>
                </c:pt>
                <c:pt idx="6864">
                  <c:v>57.58</c:v>
                </c:pt>
                <c:pt idx="6865">
                  <c:v>57.578000000000003</c:v>
                </c:pt>
                <c:pt idx="6866">
                  <c:v>57.587000000000003</c:v>
                </c:pt>
                <c:pt idx="6867">
                  <c:v>57.582999999999998</c:v>
                </c:pt>
                <c:pt idx="6868">
                  <c:v>57.587000000000003</c:v>
                </c:pt>
                <c:pt idx="6869">
                  <c:v>57.591999999999999</c:v>
                </c:pt>
                <c:pt idx="6870">
                  <c:v>57.607999999999997</c:v>
                </c:pt>
                <c:pt idx="6871">
                  <c:v>57.600999999999999</c:v>
                </c:pt>
                <c:pt idx="6872">
                  <c:v>57.607999999999997</c:v>
                </c:pt>
                <c:pt idx="6873">
                  <c:v>57.616</c:v>
                </c:pt>
                <c:pt idx="6874">
                  <c:v>57.622999999999998</c:v>
                </c:pt>
                <c:pt idx="6875">
                  <c:v>57.619</c:v>
                </c:pt>
                <c:pt idx="6876">
                  <c:v>57.622</c:v>
                </c:pt>
                <c:pt idx="6877">
                  <c:v>57.631</c:v>
                </c:pt>
                <c:pt idx="6878">
                  <c:v>57.637</c:v>
                </c:pt>
                <c:pt idx="6879">
                  <c:v>57.643999999999998</c:v>
                </c:pt>
                <c:pt idx="6880">
                  <c:v>57.649000000000001</c:v>
                </c:pt>
                <c:pt idx="6881">
                  <c:v>57.655999999999999</c:v>
                </c:pt>
                <c:pt idx="6882">
                  <c:v>57.658000000000001</c:v>
                </c:pt>
                <c:pt idx="6883">
                  <c:v>57.658000000000001</c:v>
                </c:pt>
                <c:pt idx="6884">
                  <c:v>57.662999999999997</c:v>
                </c:pt>
                <c:pt idx="6885">
                  <c:v>57.654000000000003</c:v>
                </c:pt>
                <c:pt idx="6886">
                  <c:v>57.677999999999997</c:v>
                </c:pt>
                <c:pt idx="6887">
                  <c:v>57.686999999999998</c:v>
                </c:pt>
                <c:pt idx="6888">
                  <c:v>57.694000000000003</c:v>
                </c:pt>
                <c:pt idx="6889">
                  <c:v>57.688000000000002</c:v>
                </c:pt>
                <c:pt idx="6890">
                  <c:v>57.69</c:v>
                </c:pt>
                <c:pt idx="6891">
                  <c:v>57.69</c:v>
                </c:pt>
                <c:pt idx="6892">
                  <c:v>57.695</c:v>
                </c:pt>
                <c:pt idx="6893">
                  <c:v>57.701000000000001</c:v>
                </c:pt>
                <c:pt idx="6894">
                  <c:v>57.715000000000003</c:v>
                </c:pt>
                <c:pt idx="6895">
                  <c:v>57.715000000000003</c:v>
                </c:pt>
                <c:pt idx="6896">
                  <c:v>57.718000000000004</c:v>
                </c:pt>
                <c:pt idx="6897">
                  <c:v>57.725999999999999</c:v>
                </c:pt>
                <c:pt idx="6898">
                  <c:v>57.725999999999999</c:v>
                </c:pt>
                <c:pt idx="6899">
                  <c:v>57.728999999999999</c:v>
                </c:pt>
                <c:pt idx="6900">
                  <c:v>57.750999999999998</c:v>
                </c:pt>
                <c:pt idx="6901">
                  <c:v>57.747</c:v>
                </c:pt>
                <c:pt idx="6902">
                  <c:v>57.750999999999998</c:v>
                </c:pt>
                <c:pt idx="6903">
                  <c:v>57.743000000000002</c:v>
                </c:pt>
                <c:pt idx="6904">
                  <c:v>57.758000000000003</c:v>
                </c:pt>
                <c:pt idx="6905">
                  <c:v>57.761000000000003</c:v>
                </c:pt>
                <c:pt idx="6906">
                  <c:v>57.768000000000001</c:v>
                </c:pt>
                <c:pt idx="6907">
                  <c:v>57.762999999999998</c:v>
                </c:pt>
                <c:pt idx="6908">
                  <c:v>57.768000000000001</c:v>
                </c:pt>
                <c:pt idx="6909">
                  <c:v>57.765000000000001</c:v>
                </c:pt>
                <c:pt idx="6910">
                  <c:v>57.77</c:v>
                </c:pt>
                <c:pt idx="6911">
                  <c:v>57.783999999999999</c:v>
                </c:pt>
                <c:pt idx="6912">
                  <c:v>57.79</c:v>
                </c:pt>
                <c:pt idx="6913">
                  <c:v>57.787999999999997</c:v>
                </c:pt>
                <c:pt idx="6914">
                  <c:v>57.787999999999997</c:v>
                </c:pt>
                <c:pt idx="6915">
                  <c:v>57.804000000000002</c:v>
                </c:pt>
                <c:pt idx="6916">
                  <c:v>57.808</c:v>
                </c:pt>
                <c:pt idx="6917">
                  <c:v>57.816000000000003</c:v>
                </c:pt>
                <c:pt idx="6918">
                  <c:v>57.817999999999998</c:v>
                </c:pt>
                <c:pt idx="6919">
                  <c:v>57.817999999999998</c:v>
                </c:pt>
                <c:pt idx="6920">
                  <c:v>57.825000000000003</c:v>
                </c:pt>
                <c:pt idx="6921">
                  <c:v>57.835999999999999</c:v>
                </c:pt>
                <c:pt idx="6922">
                  <c:v>57.84</c:v>
                </c:pt>
                <c:pt idx="6923">
                  <c:v>57.85</c:v>
                </c:pt>
                <c:pt idx="6924">
                  <c:v>57.838999999999999</c:v>
                </c:pt>
                <c:pt idx="6925">
                  <c:v>57.853999999999999</c:v>
                </c:pt>
                <c:pt idx="6926">
                  <c:v>57.856999999999999</c:v>
                </c:pt>
                <c:pt idx="6927">
                  <c:v>57.856999999999999</c:v>
                </c:pt>
                <c:pt idx="6928">
                  <c:v>57.865000000000002</c:v>
                </c:pt>
                <c:pt idx="6929">
                  <c:v>57.872</c:v>
                </c:pt>
                <c:pt idx="6930">
                  <c:v>57.881999999999998</c:v>
                </c:pt>
                <c:pt idx="6931">
                  <c:v>57.877000000000002</c:v>
                </c:pt>
                <c:pt idx="6932">
                  <c:v>57.887999999999998</c:v>
                </c:pt>
                <c:pt idx="6933">
                  <c:v>57.889000000000003</c:v>
                </c:pt>
                <c:pt idx="6934">
                  <c:v>57.889000000000003</c:v>
                </c:pt>
                <c:pt idx="6935">
                  <c:v>57.9</c:v>
                </c:pt>
                <c:pt idx="6936">
                  <c:v>57.904000000000003</c:v>
                </c:pt>
                <c:pt idx="6937">
                  <c:v>57.912999999999997</c:v>
                </c:pt>
                <c:pt idx="6938">
                  <c:v>57.917999999999999</c:v>
                </c:pt>
                <c:pt idx="6939">
                  <c:v>57.920999999999999</c:v>
                </c:pt>
                <c:pt idx="6940">
                  <c:v>57.929000000000002</c:v>
                </c:pt>
                <c:pt idx="6941">
                  <c:v>57.941000000000003</c:v>
                </c:pt>
                <c:pt idx="6942">
                  <c:v>57.936</c:v>
                </c:pt>
                <c:pt idx="6943">
                  <c:v>57.941000000000003</c:v>
                </c:pt>
                <c:pt idx="6944">
                  <c:v>57.945999999999998</c:v>
                </c:pt>
                <c:pt idx="6945">
                  <c:v>57.95</c:v>
                </c:pt>
                <c:pt idx="6946">
                  <c:v>57.953000000000003</c:v>
                </c:pt>
                <c:pt idx="6947">
                  <c:v>57.954999999999998</c:v>
                </c:pt>
                <c:pt idx="6948">
                  <c:v>57.953000000000003</c:v>
                </c:pt>
                <c:pt idx="6949">
                  <c:v>57.968000000000004</c:v>
                </c:pt>
                <c:pt idx="6950">
                  <c:v>57.972999999999999</c:v>
                </c:pt>
                <c:pt idx="6951">
                  <c:v>57.981999999999999</c:v>
                </c:pt>
                <c:pt idx="6952">
                  <c:v>57.978000000000002</c:v>
                </c:pt>
                <c:pt idx="6953">
                  <c:v>57.98</c:v>
                </c:pt>
                <c:pt idx="6954">
                  <c:v>57.988999999999997</c:v>
                </c:pt>
                <c:pt idx="6955">
                  <c:v>57.996000000000002</c:v>
                </c:pt>
                <c:pt idx="6956">
                  <c:v>57.997999999999998</c:v>
                </c:pt>
                <c:pt idx="6957">
                  <c:v>58.006999999999998</c:v>
                </c:pt>
                <c:pt idx="6958">
                  <c:v>58.006999999999998</c:v>
                </c:pt>
                <c:pt idx="6959">
                  <c:v>58.012</c:v>
                </c:pt>
                <c:pt idx="6960">
                  <c:v>58.014000000000003</c:v>
                </c:pt>
                <c:pt idx="6961">
                  <c:v>58.021000000000001</c:v>
                </c:pt>
                <c:pt idx="6962">
                  <c:v>58.026000000000003</c:v>
                </c:pt>
                <c:pt idx="6963">
                  <c:v>58.034999999999997</c:v>
                </c:pt>
                <c:pt idx="6964">
                  <c:v>58.036999999999999</c:v>
                </c:pt>
                <c:pt idx="6965">
                  <c:v>58.037999999999997</c:v>
                </c:pt>
                <c:pt idx="6966">
                  <c:v>58.045999999999999</c:v>
                </c:pt>
                <c:pt idx="6967">
                  <c:v>58.052999999999997</c:v>
                </c:pt>
                <c:pt idx="6968">
                  <c:v>58.058</c:v>
                </c:pt>
                <c:pt idx="6969">
                  <c:v>58.06</c:v>
                </c:pt>
                <c:pt idx="6970">
                  <c:v>58.063000000000002</c:v>
                </c:pt>
                <c:pt idx="6971">
                  <c:v>58.063000000000002</c:v>
                </c:pt>
                <c:pt idx="6972">
                  <c:v>58.06</c:v>
                </c:pt>
                <c:pt idx="6973">
                  <c:v>58.067</c:v>
                </c:pt>
                <c:pt idx="6974">
                  <c:v>58.064999999999998</c:v>
                </c:pt>
                <c:pt idx="6975">
                  <c:v>58.073999999999998</c:v>
                </c:pt>
                <c:pt idx="6976">
                  <c:v>58.073999999999998</c:v>
                </c:pt>
                <c:pt idx="6977">
                  <c:v>58.07</c:v>
                </c:pt>
                <c:pt idx="6978">
                  <c:v>58.073999999999998</c:v>
                </c:pt>
                <c:pt idx="6979">
                  <c:v>58.076999999999998</c:v>
                </c:pt>
                <c:pt idx="6980">
                  <c:v>58.09</c:v>
                </c:pt>
                <c:pt idx="6981">
                  <c:v>58.088000000000001</c:v>
                </c:pt>
                <c:pt idx="6982">
                  <c:v>58.085999999999999</c:v>
                </c:pt>
                <c:pt idx="6983">
                  <c:v>58.1</c:v>
                </c:pt>
                <c:pt idx="6984">
                  <c:v>58.098999999999997</c:v>
                </c:pt>
                <c:pt idx="6985">
                  <c:v>58.097000000000001</c:v>
                </c:pt>
                <c:pt idx="6986">
                  <c:v>58.097999999999999</c:v>
                </c:pt>
                <c:pt idx="6987">
                  <c:v>58.097999999999999</c:v>
                </c:pt>
                <c:pt idx="6988">
                  <c:v>58.095999999999997</c:v>
                </c:pt>
                <c:pt idx="6989">
                  <c:v>58.091000000000001</c:v>
                </c:pt>
                <c:pt idx="6990">
                  <c:v>58.094999999999999</c:v>
                </c:pt>
                <c:pt idx="6991">
                  <c:v>58.091000000000001</c:v>
                </c:pt>
                <c:pt idx="6992">
                  <c:v>58.095999999999997</c:v>
                </c:pt>
                <c:pt idx="6993">
                  <c:v>58.087000000000003</c:v>
                </c:pt>
                <c:pt idx="6994">
                  <c:v>58.088999999999999</c:v>
                </c:pt>
                <c:pt idx="6995">
                  <c:v>58.082999999999998</c:v>
                </c:pt>
                <c:pt idx="6996">
                  <c:v>58.082999999999998</c:v>
                </c:pt>
                <c:pt idx="6997">
                  <c:v>58.088999999999999</c:v>
                </c:pt>
                <c:pt idx="6998">
                  <c:v>58.094000000000001</c:v>
                </c:pt>
                <c:pt idx="6999">
                  <c:v>58.087000000000003</c:v>
                </c:pt>
                <c:pt idx="7000">
                  <c:v>58.091999999999999</c:v>
                </c:pt>
                <c:pt idx="7001">
                  <c:v>58.095999999999997</c:v>
                </c:pt>
                <c:pt idx="7002">
                  <c:v>58.094000000000001</c:v>
                </c:pt>
                <c:pt idx="7003">
                  <c:v>58.094000000000001</c:v>
                </c:pt>
                <c:pt idx="7004">
                  <c:v>58.082999999999998</c:v>
                </c:pt>
                <c:pt idx="7005">
                  <c:v>58.097000000000001</c:v>
                </c:pt>
                <c:pt idx="7006">
                  <c:v>58.103999999999999</c:v>
                </c:pt>
                <c:pt idx="7007">
                  <c:v>58.11</c:v>
                </c:pt>
                <c:pt idx="7008">
                  <c:v>58.1</c:v>
                </c:pt>
                <c:pt idx="7009">
                  <c:v>58.113</c:v>
                </c:pt>
                <c:pt idx="7010">
                  <c:v>58.12</c:v>
                </c:pt>
                <c:pt idx="7011">
                  <c:v>58.128999999999998</c:v>
                </c:pt>
                <c:pt idx="7012">
                  <c:v>58.131</c:v>
                </c:pt>
                <c:pt idx="7013">
                  <c:v>58.128999999999998</c:v>
                </c:pt>
                <c:pt idx="7014">
                  <c:v>58.136000000000003</c:v>
                </c:pt>
                <c:pt idx="7015">
                  <c:v>58.131</c:v>
                </c:pt>
                <c:pt idx="7016">
                  <c:v>58.14</c:v>
                </c:pt>
                <c:pt idx="7017">
                  <c:v>58.131999999999998</c:v>
                </c:pt>
                <c:pt idx="7018">
                  <c:v>58.134</c:v>
                </c:pt>
                <c:pt idx="7019">
                  <c:v>58.13</c:v>
                </c:pt>
                <c:pt idx="7020">
                  <c:v>58.136000000000003</c:v>
                </c:pt>
                <c:pt idx="7021">
                  <c:v>58.137</c:v>
                </c:pt>
                <c:pt idx="7022">
                  <c:v>58.145000000000003</c:v>
                </c:pt>
                <c:pt idx="7023">
                  <c:v>58.139000000000003</c:v>
                </c:pt>
                <c:pt idx="7024">
                  <c:v>58.146000000000001</c:v>
                </c:pt>
                <c:pt idx="7025">
                  <c:v>58.152000000000001</c:v>
                </c:pt>
                <c:pt idx="7026">
                  <c:v>58.146000000000001</c:v>
                </c:pt>
                <c:pt idx="7027">
                  <c:v>58.143999999999998</c:v>
                </c:pt>
                <c:pt idx="7028">
                  <c:v>58.148000000000003</c:v>
                </c:pt>
                <c:pt idx="7029">
                  <c:v>58.152999999999999</c:v>
                </c:pt>
                <c:pt idx="7030">
                  <c:v>58.146000000000001</c:v>
                </c:pt>
                <c:pt idx="7031">
                  <c:v>58.151000000000003</c:v>
                </c:pt>
                <c:pt idx="7032">
                  <c:v>58.146000000000001</c:v>
                </c:pt>
                <c:pt idx="7033">
                  <c:v>58.158000000000001</c:v>
                </c:pt>
                <c:pt idx="7034">
                  <c:v>58.156999999999996</c:v>
                </c:pt>
                <c:pt idx="7035">
                  <c:v>58.142000000000003</c:v>
                </c:pt>
                <c:pt idx="7036">
                  <c:v>58.151000000000003</c:v>
                </c:pt>
                <c:pt idx="7037">
                  <c:v>58.154000000000003</c:v>
                </c:pt>
                <c:pt idx="7038">
                  <c:v>58.16</c:v>
                </c:pt>
                <c:pt idx="7039">
                  <c:v>58.158000000000001</c:v>
                </c:pt>
                <c:pt idx="7040">
                  <c:v>58.155999999999999</c:v>
                </c:pt>
                <c:pt idx="7041">
                  <c:v>58.149000000000001</c:v>
                </c:pt>
                <c:pt idx="7042">
                  <c:v>58.152000000000001</c:v>
                </c:pt>
                <c:pt idx="7043">
                  <c:v>58.154000000000003</c:v>
                </c:pt>
                <c:pt idx="7044">
                  <c:v>58.155999999999999</c:v>
                </c:pt>
                <c:pt idx="7045">
                  <c:v>58.154000000000003</c:v>
                </c:pt>
                <c:pt idx="7046">
                  <c:v>58.15</c:v>
                </c:pt>
                <c:pt idx="7047">
                  <c:v>58.152000000000001</c:v>
                </c:pt>
                <c:pt idx="7048">
                  <c:v>58.15</c:v>
                </c:pt>
                <c:pt idx="7049">
                  <c:v>58.158999999999999</c:v>
                </c:pt>
                <c:pt idx="7050">
                  <c:v>58.158999999999999</c:v>
                </c:pt>
                <c:pt idx="7051">
                  <c:v>58.155000000000001</c:v>
                </c:pt>
                <c:pt idx="7052">
                  <c:v>58.156999999999996</c:v>
                </c:pt>
                <c:pt idx="7053">
                  <c:v>58.152000000000001</c:v>
                </c:pt>
                <c:pt idx="7054">
                  <c:v>58.152000000000001</c:v>
                </c:pt>
                <c:pt idx="7055">
                  <c:v>58.152999999999999</c:v>
                </c:pt>
                <c:pt idx="7056">
                  <c:v>58.161999999999999</c:v>
                </c:pt>
                <c:pt idx="7057">
                  <c:v>58.151000000000003</c:v>
                </c:pt>
                <c:pt idx="7058">
                  <c:v>58.149000000000001</c:v>
                </c:pt>
                <c:pt idx="7059">
                  <c:v>58.143999999999998</c:v>
                </c:pt>
                <c:pt idx="7060">
                  <c:v>58.148000000000003</c:v>
                </c:pt>
                <c:pt idx="7061">
                  <c:v>58.148000000000003</c:v>
                </c:pt>
                <c:pt idx="7062">
                  <c:v>58.146999999999998</c:v>
                </c:pt>
                <c:pt idx="7063">
                  <c:v>58.146000000000001</c:v>
                </c:pt>
                <c:pt idx="7064">
                  <c:v>58.137999999999998</c:v>
                </c:pt>
                <c:pt idx="7065">
                  <c:v>58.136000000000003</c:v>
                </c:pt>
                <c:pt idx="7066">
                  <c:v>58.134999999999998</c:v>
                </c:pt>
                <c:pt idx="7067">
                  <c:v>58.133000000000003</c:v>
                </c:pt>
                <c:pt idx="7068">
                  <c:v>58.133000000000003</c:v>
                </c:pt>
                <c:pt idx="7069">
                  <c:v>58.131</c:v>
                </c:pt>
                <c:pt idx="7070">
                  <c:v>58.134</c:v>
                </c:pt>
                <c:pt idx="7071">
                  <c:v>58.128999999999998</c:v>
                </c:pt>
                <c:pt idx="7072">
                  <c:v>58.131999999999998</c:v>
                </c:pt>
                <c:pt idx="7073">
                  <c:v>58.128999999999998</c:v>
                </c:pt>
                <c:pt idx="7074">
                  <c:v>58.125</c:v>
                </c:pt>
                <c:pt idx="7075">
                  <c:v>58.127000000000002</c:v>
                </c:pt>
                <c:pt idx="7076">
                  <c:v>58.127000000000002</c:v>
                </c:pt>
                <c:pt idx="7077">
                  <c:v>58.125</c:v>
                </c:pt>
                <c:pt idx="7078">
                  <c:v>58.125</c:v>
                </c:pt>
                <c:pt idx="7079">
                  <c:v>58.122999999999998</c:v>
                </c:pt>
                <c:pt idx="7080">
                  <c:v>58.125</c:v>
                </c:pt>
                <c:pt idx="7081">
                  <c:v>58.121000000000002</c:v>
                </c:pt>
                <c:pt idx="7082">
                  <c:v>58.119</c:v>
                </c:pt>
                <c:pt idx="7083">
                  <c:v>58.124000000000002</c:v>
                </c:pt>
                <c:pt idx="7084">
                  <c:v>58.124000000000002</c:v>
                </c:pt>
                <c:pt idx="7085">
                  <c:v>58.119</c:v>
                </c:pt>
                <c:pt idx="7086">
                  <c:v>58.12</c:v>
                </c:pt>
                <c:pt idx="7087">
                  <c:v>58.13</c:v>
                </c:pt>
                <c:pt idx="7088">
                  <c:v>58.122</c:v>
                </c:pt>
                <c:pt idx="7089">
                  <c:v>58.124000000000002</c:v>
                </c:pt>
                <c:pt idx="7090">
                  <c:v>58.124000000000002</c:v>
                </c:pt>
                <c:pt idx="7091">
                  <c:v>58.118000000000002</c:v>
                </c:pt>
                <c:pt idx="7092">
                  <c:v>58.124000000000002</c:v>
                </c:pt>
                <c:pt idx="7093">
                  <c:v>58.133000000000003</c:v>
                </c:pt>
                <c:pt idx="7094">
                  <c:v>58.128999999999998</c:v>
                </c:pt>
                <c:pt idx="7095">
                  <c:v>58.134</c:v>
                </c:pt>
                <c:pt idx="7096">
                  <c:v>58.134</c:v>
                </c:pt>
                <c:pt idx="7097">
                  <c:v>58.140999999999998</c:v>
                </c:pt>
                <c:pt idx="7098">
                  <c:v>58.140999999999998</c:v>
                </c:pt>
                <c:pt idx="7099">
                  <c:v>58.146999999999998</c:v>
                </c:pt>
                <c:pt idx="7100">
                  <c:v>58.146999999999998</c:v>
                </c:pt>
                <c:pt idx="7101">
                  <c:v>58.158999999999999</c:v>
                </c:pt>
                <c:pt idx="7102">
                  <c:v>58.148000000000003</c:v>
                </c:pt>
                <c:pt idx="7103">
                  <c:v>58.146999999999998</c:v>
                </c:pt>
                <c:pt idx="7104">
                  <c:v>58.148000000000003</c:v>
                </c:pt>
                <c:pt idx="7105">
                  <c:v>58.146000000000001</c:v>
                </c:pt>
                <c:pt idx="7106">
                  <c:v>58.152000000000001</c:v>
                </c:pt>
                <c:pt idx="7107">
                  <c:v>58.148000000000003</c:v>
                </c:pt>
                <c:pt idx="7108">
                  <c:v>58.148000000000003</c:v>
                </c:pt>
                <c:pt idx="7109">
                  <c:v>58.155000000000001</c:v>
                </c:pt>
                <c:pt idx="7110">
                  <c:v>58.155000000000001</c:v>
                </c:pt>
                <c:pt idx="7111">
                  <c:v>58.152999999999999</c:v>
                </c:pt>
                <c:pt idx="7112">
                  <c:v>58.15</c:v>
                </c:pt>
                <c:pt idx="7113">
                  <c:v>58.155000000000001</c:v>
                </c:pt>
                <c:pt idx="7114">
                  <c:v>58.148000000000003</c:v>
                </c:pt>
                <c:pt idx="7115">
                  <c:v>58.155000000000001</c:v>
                </c:pt>
                <c:pt idx="7116">
                  <c:v>58.168999999999997</c:v>
                </c:pt>
                <c:pt idx="7117">
                  <c:v>58.155999999999999</c:v>
                </c:pt>
                <c:pt idx="7118">
                  <c:v>58.155999999999999</c:v>
                </c:pt>
                <c:pt idx="7119">
                  <c:v>58.158000000000001</c:v>
                </c:pt>
                <c:pt idx="7120">
                  <c:v>58.152999999999999</c:v>
                </c:pt>
                <c:pt idx="7121">
                  <c:v>58.155999999999999</c:v>
                </c:pt>
                <c:pt idx="7122">
                  <c:v>58.164999999999999</c:v>
                </c:pt>
                <c:pt idx="7123">
                  <c:v>58.162999999999997</c:v>
                </c:pt>
                <c:pt idx="7124">
                  <c:v>58.155999999999999</c:v>
                </c:pt>
                <c:pt idx="7125">
                  <c:v>58.154000000000003</c:v>
                </c:pt>
                <c:pt idx="7126">
                  <c:v>58.155999999999999</c:v>
                </c:pt>
                <c:pt idx="7127">
                  <c:v>58.152000000000001</c:v>
                </c:pt>
                <c:pt idx="7128">
                  <c:v>58.158000000000001</c:v>
                </c:pt>
                <c:pt idx="7129">
                  <c:v>58.162999999999997</c:v>
                </c:pt>
                <c:pt idx="7130">
                  <c:v>58.155999999999999</c:v>
                </c:pt>
                <c:pt idx="7131">
                  <c:v>58.154000000000003</c:v>
                </c:pt>
                <c:pt idx="7132">
                  <c:v>58.15</c:v>
                </c:pt>
                <c:pt idx="7133">
                  <c:v>58.156999999999996</c:v>
                </c:pt>
                <c:pt idx="7134">
                  <c:v>58.154000000000003</c:v>
                </c:pt>
                <c:pt idx="7135">
                  <c:v>58.143999999999998</c:v>
                </c:pt>
                <c:pt idx="7136">
                  <c:v>58.137</c:v>
                </c:pt>
                <c:pt idx="7137">
                  <c:v>58.134999999999998</c:v>
                </c:pt>
                <c:pt idx="7138">
                  <c:v>58.134999999999998</c:v>
                </c:pt>
                <c:pt idx="7139">
                  <c:v>58.124000000000002</c:v>
                </c:pt>
                <c:pt idx="7140">
                  <c:v>58.128</c:v>
                </c:pt>
                <c:pt idx="7141">
                  <c:v>58.128</c:v>
                </c:pt>
                <c:pt idx="7142">
                  <c:v>58.116999999999997</c:v>
                </c:pt>
                <c:pt idx="7143">
                  <c:v>58.124000000000002</c:v>
                </c:pt>
                <c:pt idx="7144">
                  <c:v>58.125999999999998</c:v>
                </c:pt>
                <c:pt idx="7145">
                  <c:v>58.125999999999998</c:v>
                </c:pt>
                <c:pt idx="7146">
                  <c:v>58.12</c:v>
                </c:pt>
                <c:pt idx="7147">
                  <c:v>58.116999999999997</c:v>
                </c:pt>
                <c:pt idx="7148">
                  <c:v>58.106000000000002</c:v>
                </c:pt>
                <c:pt idx="7149">
                  <c:v>58.098999999999997</c:v>
                </c:pt>
                <c:pt idx="7150">
                  <c:v>58.094999999999999</c:v>
                </c:pt>
                <c:pt idx="7151">
                  <c:v>58.094999999999999</c:v>
                </c:pt>
                <c:pt idx="7152">
                  <c:v>58.106000000000002</c:v>
                </c:pt>
                <c:pt idx="7153">
                  <c:v>58.091000000000001</c:v>
                </c:pt>
                <c:pt idx="7154">
                  <c:v>58.085999999999999</c:v>
                </c:pt>
                <c:pt idx="7155">
                  <c:v>58.087000000000003</c:v>
                </c:pt>
                <c:pt idx="7156">
                  <c:v>58.093000000000004</c:v>
                </c:pt>
                <c:pt idx="7157">
                  <c:v>58.085000000000001</c:v>
                </c:pt>
                <c:pt idx="7158">
                  <c:v>58.073</c:v>
                </c:pt>
                <c:pt idx="7159">
                  <c:v>58.078000000000003</c:v>
                </c:pt>
                <c:pt idx="7160">
                  <c:v>58.078000000000003</c:v>
                </c:pt>
                <c:pt idx="7161">
                  <c:v>58.082999999999998</c:v>
                </c:pt>
                <c:pt idx="7162">
                  <c:v>58.082000000000001</c:v>
                </c:pt>
                <c:pt idx="7163">
                  <c:v>58.070999999999998</c:v>
                </c:pt>
                <c:pt idx="7164">
                  <c:v>58.069000000000003</c:v>
                </c:pt>
                <c:pt idx="7165">
                  <c:v>58.058</c:v>
                </c:pt>
                <c:pt idx="7166">
                  <c:v>58.046999999999997</c:v>
                </c:pt>
                <c:pt idx="7167">
                  <c:v>58.058</c:v>
                </c:pt>
                <c:pt idx="7168">
                  <c:v>58.055999999999997</c:v>
                </c:pt>
                <c:pt idx="7169">
                  <c:v>58.055999999999997</c:v>
                </c:pt>
                <c:pt idx="7170">
                  <c:v>58.054000000000002</c:v>
                </c:pt>
                <c:pt idx="7171">
                  <c:v>58.052</c:v>
                </c:pt>
                <c:pt idx="7172">
                  <c:v>58.054000000000002</c:v>
                </c:pt>
                <c:pt idx="7173">
                  <c:v>58.046999999999997</c:v>
                </c:pt>
                <c:pt idx="7174">
                  <c:v>58.045000000000002</c:v>
                </c:pt>
                <c:pt idx="7175">
                  <c:v>58.05</c:v>
                </c:pt>
                <c:pt idx="7176">
                  <c:v>58.057000000000002</c:v>
                </c:pt>
                <c:pt idx="7177">
                  <c:v>58.054000000000002</c:v>
                </c:pt>
                <c:pt idx="7178">
                  <c:v>58.048000000000002</c:v>
                </c:pt>
                <c:pt idx="7179">
                  <c:v>58.05</c:v>
                </c:pt>
                <c:pt idx="7180">
                  <c:v>58.042999999999999</c:v>
                </c:pt>
                <c:pt idx="7181">
                  <c:v>58.042000000000002</c:v>
                </c:pt>
                <c:pt idx="7182">
                  <c:v>58.045999999999999</c:v>
                </c:pt>
                <c:pt idx="7183">
                  <c:v>58.040999999999997</c:v>
                </c:pt>
                <c:pt idx="7184">
                  <c:v>58.051000000000002</c:v>
                </c:pt>
                <c:pt idx="7185">
                  <c:v>58.045999999999999</c:v>
                </c:pt>
                <c:pt idx="7186">
                  <c:v>58.048000000000002</c:v>
                </c:pt>
                <c:pt idx="7187">
                  <c:v>58.042000000000002</c:v>
                </c:pt>
                <c:pt idx="7188">
                  <c:v>58.042000000000002</c:v>
                </c:pt>
                <c:pt idx="7189">
                  <c:v>58.04</c:v>
                </c:pt>
                <c:pt idx="7190">
                  <c:v>58.036000000000001</c:v>
                </c:pt>
                <c:pt idx="7191">
                  <c:v>58.030999999999999</c:v>
                </c:pt>
                <c:pt idx="7192">
                  <c:v>58.024999999999999</c:v>
                </c:pt>
                <c:pt idx="7193">
                  <c:v>58.030999999999999</c:v>
                </c:pt>
                <c:pt idx="7194">
                  <c:v>58.033999999999999</c:v>
                </c:pt>
                <c:pt idx="7195">
                  <c:v>58.036000000000001</c:v>
                </c:pt>
                <c:pt idx="7196">
                  <c:v>58.027000000000001</c:v>
                </c:pt>
                <c:pt idx="7197">
                  <c:v>58.023000000000003</c:v>
                </c:pt>
                <c:pt idx="7198">
                  <c:v>58.023000000000003</c:v>
                </c:pt>
                <c:pt idx="7199">
                  <c:v>58.02</c:v>
                </c:pt>
                <c:pt idx="7200">
                  <c:v>58.012</c:v>
                </c:pt>
                <c:pt idx="7201">
                  <c:v>58.018999999999998</c:v>
                </c:pt>
                <c:pt idx="7202">
                  <c:v>58.021000000000001</c:v>
                </c:pt>
                <c:pt idx="7203">
                  <c:v>58.023000000000003</c:v>
                </c:pt>
                <c:pt idx="7204">
                  <c:v>58.021000000000001</c:v>
                </c:pt>
                <c:pt idx="7205">
                  <c:v>58.015999999999998</c:v>
                </c:pt>
                <c:pt idx="7206">
                  <c:v>58.015000000000001</c:v>
                </c:pt>
                <c:pt idx="7207">
                  <c:v>58.015000000000001</c:v>
                </c:pt>
                <c:pt idx="7208">
                  <c:v>58.01</c:v>
                </c:pt>
                <c:pt idx="7209">
                  <c:v>58.008000000000003</c:v>
                </c:pt>
                <c:pt idx="7210">
                  <c:v>58.01</c:v>
                </c:pt>
                <c:pt idx="7211">
                  <c:v>58.008000000000003</c:v>
                </c:pt>
                <c:pt idx="7212">
                  <c:v>58.003999999999998</c:v>
                </c:pt>
                <c:pt idx="7213">
                  <c:v>58.002000000000002</c:v>
                </c:pt>
                <c:pt idx="7214">
                  <c:v>58.003999999999998</c:v>
                </c:pt>
                <c:pt idx="7215">
                  <c:v>58.008000000000003</c:v>
                </c:pt>
                <c:pt idx="7216">
                  <c:v>58.003999999999998</c:v>
                </c:pt>
                <c:pt idx="7217">
                  <c:v>58.009</c:v>
                </c:pt>
                <c:pt idx="7218">
                  <c:v>58.008000000000003</c:v>
                </c:pt>
                <c:pt idx="7219">
                  <c:v>58.006999999999998</c:v>
                </c:pt>
                <c:pt idx="7220">
                  <c:v>58.012999999999998</c:v>
                </c:pt>
                <c:pt idx="7221">
                  <c:v>58</c:v>
                </c:pt>
                <c:pt idx="7222">
                  <c:v>58.006999999999998</c:v>
                </c:pt>
                <c:pt idx="7223">
                  <c:v>58.012999999999998</c:v>
                </c:pt>
                <c:pt idx="7224">
                  <c:v>58</c:v>
                </c:pt>
                <c:pt idx="7225">
                  <c:v>57.996000000000002</c:v>
                </c:pt>
                <c:pt idx="7226">
                  <c:v>58.009</c:v>
                </c:pt>
                <c:pt idx="7227">
                  <c:v>58.003</c:v>
                </c:pt>
                <c:pt idx="7228">
                  <c:v>58.006999999999998</c:v>
                </c:pt>
                <c:pt idx="7229">
                  <c:v>58.01</c:v>
                </c:pt>
                <c:pt idx="7230">
                  <c:v>58.006999999999998</c:v>
                </c:pt>
                <c:pt idx="7231">
                  <c:v>58.003</c:v>
                </c:pt>
                <c:pt idx="7232">
                  <c:v>58.008000000000003</c:v>
                </c:pt>
                <c:pt idx="7233">
                  <c:v>58.01</c:v>
                </c:pt>
                <c:pt idx="7234">
                  <c:v>58.006</c:v>
                </c:pt>
                <c:pt idx="7235">
                  <c:v>58.006</c:v>
                </c:pt>
                <c:pt idx="7236">
                  <c:v>58.012999999999998</c:v>
                </c:pt>
                <c:pt idx="7237">
                  <c:v>58.003999999999998</c:v>
                </c:pt>
                <c:pt idx="7238">
                  <c:v>58.012</c:v>
                </c:pt>
                <c:pt idx="7239">
                  <c:v>57.999000000000002</c:v>
                </c:pt>
                <c:pt idx="7240">
                  <c:v>58.01</c:v>
                </c:pt>
                <c:pt idx="7241">
                  <c:v>58.008000000000003</c:v>
                </c:pt>
                <c:pt idx="7242">
                  <c:v>58.012999999999998</c:v>
                </c:pt>
                <c:pt idx="7243">
                  <c:v>58.006</c:v>
                </c:pt>
                <c:pt idx="7244">
                  <c:v>58.009</c:v>
                </c:pt>
                <c:pt idx="7245">
                  <c:v>58.012999999999998</c:v>
                </c:pt>
                <c:pt idx="7246">
                  <c:v>58.002000000000002</c:v>
                </c:pt>
                <c:pt idx="7247">
                  <c:v>58.005000000000003</c:v>
                </c:pt>
                <c:pt idx="7248">
                  <c:v>58.009</c:v>
                </c:pt>
                <c:pt idx="7249">
                  <c:v>58.012999999999998</c:v>
                </c:pt>
                <c:pt idx="7250">
                  <c:v>58.012</c:v>
                </c:pt>
                <c:pt idx="7251">
                  <c:v>58.002000000000002</c:v>
                </c:pt>
                <c:pt idx="7252">
                  <c:v>58.009</c:v>
                </c:pt>
                <c:pt idx="7253">
                  <c:v>58.006999999999998</c:v>
                </c:pt>
                <c:pt idx="7254">
                  <c:v>58.009</c:v>
                </c:pt>
                <c:pt idx="7255">
                  <c:v>58.005000000000003</c:v>
                </c:pt>
                <c:pt idx="7256">
                  <c:v>58.012</c:v>
                </c:pt>
                <c:pt idx="7257">
                  <c:v>58.008000000000003</c:v>
                </c:pt>
                <c:pt idx="7258">
                  <c:v>58.014000000000003</c:v>
                </c:pt>
                <c:pt idx="7259">
                  <c:v>58.021000000000001</c:v>
                </c:pt>
                <c:pt idx="7260">
                  <c:v>58.015999999999998</c:v>
                </c:pt>
                <c:pt idx="7261">
                  <c:v>58.003</c:v>
                </c:pt>
                <c:pt idx="7262">
                  <c:v>58.006</c:v>
                </c:pt>
                <c:pt idx="7263">
                  <c:v>58.000999999999998</c:v>
                </c:pt>
                <c:pt idx="7264">
                  <c:v>58.003</c:v>
                </c:pt>
                <c:pt idx="7265">
                  <c:v>58.003</c:v>
                </c:pt>
                <c:pt idx="7266">
                  <c:v>58.003999999999998</c:v>
                </c:pt>
                <c:pt idx="7267">
                  <c:v>58.01</c:v>
                </c:pt>
                <c:pt idx="7268">
                  <c:v>58.012999999999998</c:v>
                </c:pt>
                <c:pt idx="7269">
                  <c:v>58.008000000000003</c:v>
                </c:pt>
                <c:pt idx="7270">
                  <c:v>58.008000000000003</c:v>
                </c:pt>
                <c:pt idx="7271">
                  <c:v>57.993000000000002</c:v>
                </c:pt>
                <c:pt idx="7272">
                  <c:v>57.993000000000002</c:v>
                </c:pt>
                <c:pt idx="7273">
                  <c:v>57.988</c:v>
                </c:pt>
                <c:pt idx="7274">
                  <c:v>57.991</c:v>
                </c:pt>
                <c:pt idx="7275">
                  <c:v>57.996000000000002</c:v>
                </c:pt>
                <c:pt idx="7276">
                  <c:v>57.988999999999997</c:v>
                </c:pt>
                <c:pt idx="7277">
                  <c:v>58</c:v>
                </c:pt>
                <c:pt idx="7278">
                  <c:v>58</c:v>
                </c:pt>
                <c:pt idx="7279">
                  <c:v>57.996000000000002</c:v>
                </c:pt>
                <c:pt idx="7280">
                  <c:v>57.996000000000002</c:v>
                </c:pt>
                <c:pt idx="7281">
                  <c:v>57.996000000000002</c:v>
                </c:pt>
                <c:pt idx="7282">
                  <c:v>58.000999999999998</c:v>
                </c:pt>
                <c:pt idx="7283">
                  <c:v>57.991999999999997</c:v>
                </c:pt>
                <c:pt idx="7284">
                  <c:v>57.988999999999997</c:v>
                </c:pt>
                <c:pt idx="7285">
                  <c:v>57.984999999999999</c:v>
                </c:pt>
                <c:pt idx="7286">
                  <c:v>57.988</c:v>
                </c:pt>
                <c:pt idx="7287">
                  <c:v>57.988</c:v>
                </c:pt>
                <c:pt idx="7288">
                  <c:v>57.988</c:v>
                </c:pt>
                <c:pt idx="7289">
                  <c:v>57.984999999999999</c:v>
                </c:pt>
                <c:pt idx="7290">
                  <c:v>57.988</c:v>
                </c:pt>
                <c:pt idx="7291">
                  <c:v>57.978999999999999</c:v>
                </c:pt>
                <c:pt idx="7292">
                  <c:v>57.981000000000002</c:v>
                </c:pt>
                <c:pt idx="7293">
                  <c:v>57.976999999999997</c:v>
                </c:pt>
                <c:pt idx="7294">
                  <c:v>57.976999999999997</c:v>
                </c:pt>
                <c:pt idx="7295">
                  <c:v>57.981000000000002</c:v>
                </c:pt>
                <c:pt idx="7296">
                  <c:v>57.984000000000002</c:v>
                </c:pt>
                <c:pt idx="7297">
                  <c:v>57.984000000000002</c:v>
                </c:pt>
                <c:pt idx="7298">
                  <c:v>57.970999999999997</c:v>
                </c:pt>
                <c:pt idx="7299">
                  <c:v>57.972999999999999</c:v>
                </c:pt>
                <c:pt idx="7300">
                  <c:v>57.970999999999997</c:v>
                </c:pt>
                <c:pt idx="7301">
                  <c:v>57.972999999999999</c:v>
                </c:pt>
                <c:pt idx="7302">
                  <c:v>57.972999999999999</c:v>
                </c:pt>
                <c:pt idx="7303">
                  <c:v>57.970999999999997</c:v>
                </c:pt>
                <c:pt idx="7304">
                  <c:v>57.972999999999999</c:v>
                </c:pt>
                <c:pt idx="7305">
                  <c:v>57.972999999999999</c:v>
                </c:pt>
                <c:pt idx="7306">
                  <c:v>57.978000000000002</c:v>
                </c:pt>
                <c:pt idx="7307">
                  <c:v>57.973999999999997</c:v>
                </c:pt>
                <c:pt idx="7308">
                  <c:v>57.98</c:v>
                </c:pt>
                <c:pt idx="7309">
                  <c:v>57.978000000000002</c:v>
                </c:pt>
                <c:pt idx="7310">
                  <c:v>57.978000000000002</c:v>
                </c:pt>
                <c:pt idx="7311">
                  <c:v>57.972000000000001</c:v>
                </c:pt>
                <c:pt idx="7312">
                  <c:v>57.972000000000001</c:v>
                </c:pt>
                <c:pt idx="7313">
                  <c:v>57.973999999999997</c:v>
                </c:pt>
                <c:pt idx="7314">
                  <c:v>57.972000000000001</c:v>
                </c:pt>
                <c:pt idx="7315">
                  <c:v>57.97</c:v>
                </c:pt>
                <c:pt idx="7316">
                  <c:v>57.968000000000004</c:v>
                </c:pt>
                <c:pt idx="7317">
                  <c:v>57.978999999999999</c:v>
                </c:pt>
                <c:pt idx="7318">
                  <c:v>57.975999999999999</c:v>
                </c:pt>
                <c:pt idx="7319">
                  <c:v>57.97</c:v>
                </c:pt>
                <c:pt idx="7320">
                  <c:v>57.972000000000001</c:v>
                </c:pt>
                <c:pt idx="7321">
                  <c:v>57.981000000000002</c:v>
                </c:pt>
                <c:pt idx="7322">
                  <c:v>57.972000000000001</c:v>
                </c:pt>
                <c:pt idx="7323">
                  <c:v>57.960999999999999</c:v>
                </c:pt>
                <c:pt idx="7324">
                  <c:v>57.963999999999999</c:v>
                </c:pt>
                <c:pt idx="7325">
                  <c:v>57.963000000000001</c:v>
                </c:pt>
                <c:pt idx="7326">
                  <c:v>57.963999999999999</c:v>
                </c:pt>
                <c:pt idx="7327">
                  <c:v>57.963999999999999</c:v>
                </c:pt>
                <c:pt idx="7328">
                  <c:v>57.957000000000001</c:v>
                </c:pt>
                <c:pt idx="7329">
                  <c:v>57.957000000000001</c:v>
                </c:pt>
                <c:pt idx="7330">
                  <c:v>57.962000000000003</c:v>
                </c:pt>
                <c:pt idx="7331">
                  <c:v>57.962000000000003</c:v>
                </c:pt>
                <c:pt idx="7332">
                  <c:v>57.963999999999999</c:v>
                </c:pt>
                <c:pt idx="7333">
                  <c:v>57.962000000000003</c:v>
                </c:pt>
                <c:pt idx="7334">
                  <c:v>57.957999999999998</c:v>
                </c:pt>
                <c:pt idx="7335">
                  <c:v>57.96</c:v>
                </c:pt>
                <c:pt idx="7336">
                  <c:v>57.963999999999999</c:v>
                </c:pt>
                <c:pt idx="7337">
                  <c:v>57.965000000000003</c:v>
                </c:pt>
                <c:pt idx="7338">
                  <c:v>57.966999999999999</c:v>
                </c:pt>
                <c:pt idx="7339">
                  <c:v>57.970999999999997</c:v>
                </c:pt>
                <c:pt idx="7340">
                  <c:v>57.966999999999999</c:v>
                </c:pt>
                <c:pt idx="7341">
                  <c:v>57.966999999999999</c:v>
                </c:pt>
                <c:pt idx="7342">
                  <c:v>57.966999999999999</c:v>
                </c:pt>
                <c:pt idx="7343">
                  <c:v>57.975999999999999</c:v>
                </c:pt>
                <c:pt idx="7344">
                  <c:v>57.978000000000002</c:v>
                </c:pt>
                <c:pt idx="7345">
                  <c:v>57.972000000000001</c:v>
                </c:pt>
                <c:pt idx="7346">
                  <c:v>57.968000000000004</c:v>
                </c:pt>
                <c:pt idx="7347">
                  <c:v>57.966999999999999</c:v>
                </c:pt>
                <c:pt idx="7348">
                  <c:v>57.97</c:v>
                </c:pt>
                <c:pt idx="7349">
                  <c:v>57.975000000000001</c:v>
                </c:pt>
                <c:pt idx="7350">
                  <c:v>57.97</c:v>
                </c:pt>
                <c:pt idx="7351">
                  <c:v>57.972000000000001</c:v>
                </c:pt>
                <c:pt idx="7352">
                  <c:v>57.984000000000002</c:v>
                </c:pt>
                <c:pt idx="7353">
                  <c:v>57.976999999999997</c:v>
                </c:pt>
                <c:pt idx="7354">
                  <c:v>57.972999999999999</c:v>
                </c:pt>
                <c:pt idx="7355">
                  <c:v>57.972999999999999</c:v>
                </c:pt>
                <c:pt idx="7356">
                  <c:v>57.97</c:v>
                </c:pt>
                <c:pt idx="7357">
                  <c:v>57.969000000000001</c:v>
                </c:pt>
                <c:pt idx="7358">
                  <c:v>57.962000000000003</c:v>
                </c:pt>
                <c:pt idx="7359">
                  <c:v>57.969000000000001</c:v>
                </c:pt>
                <c:pt idx="7360">
                  <c:v>57.963999999999999</c:v>
                </c:pt>
                <c:pt idx="7361">
                  <c:v>57.969000000000001</c:v>
                </c:pt>
                <c:pt idx="7362">
                  <c:v>57.969000000000001</c:v>
                </c:pt>
                <c:pt idx="7363">
                  <c:v>57.966999999999999</c:v>
                </c:pt>
                <c:pt idx="7364">
                  <c:v>57.956000000000003</c:v>
                </c:pt>
                <c:pt idx="7365">
                  <c:v>57.962000000000003</c:v>
                </c:pt>
                <c:pt idx="7366">
                  <c:v>57.953000000000003</c:v>
                </c:pt>
                <c:pt idx="7367">
                  <c:v>57.954999999999998</c:v>
                </c:pt>
                <c:pt idx="7368">
                  <c:v>57.965000000000003</c:v>
                </c:pt>
                <c:pt idx="7369">
                  <c:v>57.963000000000001</c:v>
                </c:pt>
                <c:pt idx="7370">
                  <c:v>57.962000000000003</c:v>
                </c:pt>
                <c:pt idx="7371">
                  <c:v>57.957999999999998</c:v>
                </c:pt>
                <c:pt idx="7372">
                  <c:v>57.96</c:v>
                </c:pt>
                <c:pt idx="7373">
                  <c:v>57.960999999999999</c:v>
                </c:pt>
                <c:pt idx="7374">
                  <c:v>57.960999999999999</c:v>
                </c:pt>
                <c:pt idx="7375">
                  <c:v>57.963000000000001</c:v>
                </c:pt>
                <c:pt idx="7376">
                  <c:v>57.959000000000003</c:v>
                </c:pt>
                <c:pt idx="7377">
                  <c:v>57.954000000000001</c:v>
                </c:pt>
                <c:pt idx="7378">
                  <c:v>57.954000000000001</c:v>
                </c:pt>
                <c:pt idx="7379">
                  <c:v>57.954000000000001</c:v>
                </c:pt>
                <c:pt idx="7380">
                  <c:v>57.965000000000003</c:v>
                </c:pt>
                <c:pt idx="7381">
                  <c:v>57.959000000000003</c:v>
                </c:pt>
                <c:pt idx="7382">
                  <c:v>57.954000000000001</c:v>
                </c:pt>
                <c:pt idx="7383">
                  <c:v>57.957000000000001</c:v>
                </c:pt>
                <c:pt idx="7384">
                  <c:v>57.959000000000003</c:v>
                </c:pt>
                <c:pt idx="7385">
                  <c:v>57.954999999999998</c:v>
                </c:pt>
                <c:pt idx="7386">
                  <c:v>57.953000000000003</c:v>
                </c:pt>
                <c:pt idx="7387">
                  <c:v>57.95</c:v>
                </c:pt>
                <c:pt idx="7388">
                  <c:v>57.951000000000001</c:v>
                </c:pt>
                <c:pt idx="7389">
                  <c:v>57.957000000000001</c:v>
                </c:pt>
                <c:pt idx="7390">
                  <c:v>57.963999999999999</c:v>
                </c:pt>
                <c:pt idx="7391">
                  <c:v>57.978000000000002</c:v>
                </c:pt>
                <c:pt idx="7392">
                  <c:v>57.970999999999997</c:v>
                </c:pt>
                <c:pt idx="7393">
                  <c:v>57.969000000000001</c:v>
                </c:pt>
                <c:pt idx="7394">
                  <c:v>57.969000000000001</c:v>
                </c:pt>
                <c:pt idx="7395">
                  <c:v>57.973999999999997</c:v>
                </c:pt>
                <c:pt idx="7396">
                  <c:v>57.973999999999997</c:v>
                </c:pt>
                <c:pt idx="7397">
                  <c:v>57.98</c:v>
                </c:pt>
                <c:pt idx="7398">
                  <c:v>57.978000000000002</c:v>
                </c:pt>
                <c:pt idx="7399">
                  <c:v>57.972000000000001</c:v>
                </c:pt>
                <c:pt idx="7400">
                  <c:v>57.975999999999999</c:v>
                </c:pt>
                <c:pt idx="7401">
                  <c:v>57.984999999999999</c:v>
                </c:pt>
                <c:pt idx="7402">
                  <c:v>57.981000000000002</c:v>
                </c:pt>
                <c:pt idx="7403">
                  <c:v>57.978000000000002</c:v>
                </c:pt>
                <c:pt idx="7404">
                  <c:v>57.976999999999997</c:v>
                </c:pt>
                <c:pt idx="7405">
                  <c:v>57.973999999999997</c:v>
                </c:pt>
                <c:pt idx="7406">
                  <c:v>57.973999999999997</c:v>
                </c:pt>
                <c:pt idx="7407">
                  <c:v>57.976999999999997</c:v>
                </c:pt>
                <c:pt idx="7408">
                  <c:v>57.981000000000002</c:v>
                </c:pt>
                <c:pt idx="7409">
                  <c:v>57.978999999999999</c:v>
                </c:pt>
                <c:pt idx="7410">
                  <c:v>57.973999999999997</c:v>
                </c:pt>
                <c:pt idx="7411">
                  <c:v>57.97</c:v>
                </c:pt>
                <c:pt idx="7412">
                  <c:v>57.972000000000001</c:v>
                </c:pt>
                <c:pt idx="7413">
                  <c:v>57.976999999999997</c:v>
                </c:pt>
                <c:pt idx="7414">
                  <c:v>57.972999999999999</c:v>
                </c:pt>
                <c:pt idx="7415">
                  <c:v>57.981000000000002</c:v>
                </c:pt>
                <c:pt idx="7416">
                  <c:v>57.972999999999999</c:v>
                </c:pt>
                <c:pt idx="7417">
                  <c:v>57.985999999999997</c:v>
                </c:pt>
                <c:pt idx="7418">
                  <c:v>57.981999999999999</c:v>
                </c:pt>
                <c:pt idx="7419">
                  <c:v>57.98</c:v>
                </c:pt>
                <c:pt idx="7420">
                  <c:v>57.98</c:v>
                </c:pt>
                <c:pt idx="7421">
                  <c:v>57.984000000000002</c:v>
                </c:pt>
                <c:pt idx="7422">
                  <c:v>57.984000000000002</c:v>
                </c:pt>
                <c:pt idx="7423">
                  <c:v>57.987000000000002</c:v>
                </c:pt>
                <c:pt idx="7424">
                  <c:v>57.991</c:v>
                </c:pt>
                <c:pt idx="7425">
                  <c:v>57.994</c:v>
                </c:pt>
                <c:pt idx="7426">
                  <c:v>57.991</c:v>
                </c:pt>
                <c:pt idx="7427">
                  <c:v>57.991</c:v>
                </c:pt>
                <c:pt idx="7428">
                  <c:v>57.997999999999998</c:v>
                </c:pt>
                <c:pt idx="7429">
                  <c:v>58</c:v>
                </c:pt>
                <c:pt idx="7430">
                  <c:v>58.003</c:v>
                </c:pt>
                <c:pt idx="7431">
                  <c:v>58.005000000000003</c:v>
                </c:pt>
                <c:pt idx="7432">
                  <c:v>57.994</c:v>
                </c:pt>
                <c:pt idx="7433">
                  <c:v>57.997</c:v>
                </c:pt>
                <c:pt idx="7434">
                  <c:v>57.987000000000002</c:v>
                </c:pt>
                <c:pt idx="7435">
                  <c:v>58.000999999999998</c:v>
                </c:pt>
                <c:pt idx="7436">
                  <c:v>57.996000000000002</c:v>
                </c:pt>
                <c:pt idx="7437">
                  <c:v>57.997</c:v>
                </c:pt>
                <c:pt idx="7438">
                  <c:v>57.997</c:v>
                </c:pt>
                <c:pt idx="7439">
                  <c:v>57.999000000000002</c:v>
                </c:pt>
                <c:pt idx="7440">
                  <c:v>57.997</c:v>
                </c:pt>
                <c:pt idx="7441">
                  <c:v>58.002000000000002</c:v>
                </c:pt>
                <c:pt idx="7442">
                  <c:v>57.991999999999997</c:v>
                </c:pt>
                <c:pt idx="7443">
                  <c:v>57.99</c:v>
                </c:pt>
                <c:pt idx="7444">
                  <c:v>57.991999999999997</c:v>
                </c:pt>
                <c:pt idx="7445">
                  <c:v>57.985999999999997</c:v>
                </c:pt>
                <c:pt idx="7446">
                  <c:v>57.993000000000002</c:v>
                </c:pt>
                <c:pt idx="7447">
                  <c:v>57.994999999999997</c:v>
                </c:pt>
                <c:pt idx="7448">
                  <c:v>57.997</c:v>
                </c:pt>
                <c:pt idx="7449">
                  <c:v>58</c:v>
                </c:pt>
                <c:pt idx="7450">
                  <c:v>57.997</c:v>
                </c:pt>
                <c:pt idx="7451">
                  <c:v>57.997999999999998</c:v>
                </c:pt>
                <c:pt idx="7452">
                  <c:v>58</c:v>
                </c:pt>
                <c:pt idx="7453">
                  <c:v>58.002000000000002</c:v>
                </c:pt>
                <c:pt idx="7454">
                  <c:v>58.003</c:v>
                </c:pt>
                <c:pt idx="7455">
                  <c:v>57.996000000000002</c:v>
                </c:pt>
                <c:pt idx="7456">
                  <c:v>58.003</c:v>
                </c:pt>
                <c:pt idx="7457">
                  <c:v>58.011000000000003</c:v>
                </c:pt>
                <c:pt idx="7458">
                  <c:v>58.006999999999998</c:v>
                </c:pt>
                <c:pt idx="7459">
                  <c:v>58.006999999999998</c:v>
                </c:pt>
                <c:pt idx="7460">
                  <c:v>58.005000000000003</c:v>
                </c:pt>
                <c:pt idx="7461">
                  <c:v>58.003</c:v>
                </c:pt>
                <c:pt idx="7462">
                  <c:v>58.005000000000003</c:v>
                </c:pt>
                <c:pt idx="7463">
                  <c:v>58.01</c:v>
                </c:pt>
                <c:pt idx="7464">
                  <c:v>58.017000000000003</c:v>
                </c:pt>
                <c:pt idx="7465">
                  <c:v>58.015999999999998</c:v>
                </c:pt>
                <c:pt idx="7466">
                  <c:v>58.01</c:v>
                </c:pt>
                <c:pt idx="7467">
                  <c:v>58.017000000000003</c:v>
                </c:pt>
                <c:pt idx="7468">
                  <c:v>58.021000000000001</c:v>
                </c:pt>
                <c:pt idx="7469">
                  <c:v>58.024000000000001</c:v>
                </c:pt>
                <c:pt idx="7470">
                  <c:v>58.017000000000003</c:v>
                </c:pt>
                <c:pt idx="7471">
                  <c:v>58.018999999999998</c:v>
                </c:pt>
                <c:pt idx="7472">
                  <c:v>58.024000000000001</c:v>
                </c:pt>
                <c:pt idx="7473">
                  <c:v>58.024000000000001</c:v>
                </c:pt>
                <c:pt idx="7474">
                  <c:v>58.027999999999999</c:v>
                </c:pt>
                <c:pt idx="7475">
                  <c:v>58.026000000000003</c:v>
                </c:pt>
                <c:pt idx="7476">
                  <c:v>58.030999999999999</c:v>
                </c:pt>
                <c:pt idx="7477">
                  <c:v>58.037999999999997</c:v>
                </c:pt>
                <c:pt idx="7478">
                  <c:v>58.034999999999997</c:v>
                </c:pt>
                <c:pt idx="7479">
                  <c:v>58.034999999999997</c:v>
                </c:pt>
                <c:pt idx="7480">
                  <c:v>58.030999999999999</c:v>
                </c:pt>
                <c:pt idx="7481">
                  <c:v>58.036000000000001</c:v>
                </c:pt>
                <c:pt idx="7482">
                  <c:v>58.030999999999999</c:v>
                </c:pt>
                <c:pt idx="7483">
                  <c:v>58.030999999999999</c:v>
                </c:pt>
                <c:pt idx="7484">
                  <c:v>58.036000000000001</c:v>
                </c:pt>
                <c:pt idx="7485">
                  <c:v>58.033999999999999</c:v>
                </c:pt>
                <c:pt idx="7486">
                  <c:v>58.036000000000001</c:v>
                </c:pt>
                <c:pt idx="7487">
                  <c:v>58.039000000000001</c:v>
                </c:pt>
                <c:pt idx="7488">
                  <c:v>58.037999999999997</c:v>
                </c:pt>
                <c:pt idx="7489">
                  <c:v>58.036000000000001</c:v>
                </c:pt>
                <c:pt idx="7490">
                  <c:v>58.03</c:v>
                </c:pt>
                <c:pt idx="7491">
                  <c:v>58.03</c:v>
                </c:pt>
                <c:pt idx="7492">
                  <c:v>58.031999999999996</c:v>
                </c:pt>
                <c:pt idx="7493">
                  <c:v>58.042999999999999</c:v>
                </c:pt>
                <c:pt idx="7494">
                  <c:v>58.048000000000002</c:v>
                </c:pt>
                <c:pt idx="7495">
                  <c:v>58.043999999999997</c:v>
                </c:pt>
                <c:pt idx="7496">
                  <c:v>58.043999999999997</c:v>
                </c:pt>
                <c:pt idx="7497">
                  <c:v>58.040999999999997</c:v>
                </c:pt>
                <c:pt idx="7498">
                  <c:v>58.045999999999999</c:v>
                </c:pt>
                <c:pt idx="7499">
                  <c:v>58.05</c:v>
                </c:pt>
                <c:pt idx="7500">
                  <c:v>58.051000000000002</c:v>
                </c:pt>
                <c:pt idx="7501">
                  <c:v>58.055</c:v>
                </c:pt>
                <c:pt idx="7502">
                  <c:v>58.06</c:v>
                </c:pt>
                <c:pt idx="7503">
                  <c:v>58.061999999999998</c:v>
                </c:pt>
                <c:pt idx="7504">
                  <c:v>58.064</c:v>
                </c:pt>
                <c:pt idx="7505">
                  <c:v>58.055</c:v>
                </c:pt>
                <c:pt idx="7506">
                  <c:v>58.055</c:v>
                </c:pt>
                <c:pt idx="7507">
                  <c:v>58.058</c:v>
                </c:pt>
                <c:pt idx="7508">
                  <c:v>58.054000000000002</c:v>
                </c:pt>
                <c:pt idx="7509">
                  <c:v>58.064999999999998</c:v>
                </c:pt>
                <c:pt idx="7510">
                  <c:v>58.069000000000003</c:v>
                </c:pt>
                <c:pt idx="7511">
                  <c:v>58.073999999999998</c:v>
                </c:pt>
                <c:pt idx="7512">
                  <c:v>58.072000000000003</c:v>
                </c:pt>
                <c:pt idx="7513">
                  <c:v>58.072000000000003</c:v>
                </c:pt>
                <c:pt idx="7514">
                  <c:v>58.079000000000001</c:v>
                </c:pt>
                <c:pt idx="7515">
                  <c:v>58.09</c:v>
                </c:pt>
                <c:pt idx="7516">
                  <c:v>58.081000000000003</c:v>
                </c:pt>
                <c:pt idx="7517">
                  <c:v>58.081000000000003</c:v>
                </c:pt>
                <c:pt idx="7518">
                  <c:v>58.082999999999998</c:v>
                </c:pt>
                <c:pt idx="7519">
                  <c:v>58.085999999999999</c:v>
                </c:pt>
                <c:pt idx="7520">
                  <c:v>58.084000000000003</c:v>
                </c:pt>
                <c:pt idx="7521">
                  <c:v>58.082000000000001</c:v>
                </c:pt>
                <c:pt idx="7522">
                  <c:v>58.082000000000001</c:v>
                </c:pt>
                <c:pt idx="7523">
                  <c:v>58.079000000000001</c:v>
                </c:pt>
                <c:pt idx="7524">
                  <c:v>58.070999999999998</c:v>
                </c:pt>
                <c:pt idx="7525">
                  <c:v>58.084000000000003</c:v>
                </c:pt>
                <c:pt idx="7526">
                  <c:v>58.085999999999999</c:v>
                </c:pt>
                <c:pt idx="7527">
                  <c:v>58.088999999999999</c:v>
                </c:pt>
                <c:pt idx="7528">
                  <c:v>58.087000000000003</c:v>
                </c:pt>
                <c:pt idx="7529">
                  <c:v>58.08</c:v>
                </c:pt>
                <c:pt idx="7530">
                  <c:v>58.082000000000001</c:v>
                </c:pt>
                <c:pt idx="7531">
                  <c:v>58.093000000000004</c:v>
                </c:pt>
                <c:pt idx="7532">
                  <c:v>58.094000000000001</c:v>
                </c:pt>
                <c:pt idx="7533">
                  <c:v>58.088999999999999</c:v>
                </c:pt>
                <c:pt idx="7534">
                  <c:v>58.087000000000003</c:v>
                </c:pt>
                <c:pt idx="7535">
                  <c:v>58.091999999999999</c:v>
                </c:pt>
                <c:pt idx="7536">
                  <c:v>58.088999999999999</c:v>
                </c:pt>
                <c:pt idx="7537">
                  <c:v>58.097999999999999</c:v>
                </c:pt>
                <c:pt idx="7538">
                  <c:v>58.104999999999997</c:v>
                </c:pt>
                <c:pt idx="7539">
                  <c:v>58.106999999999999</c:v>
                </c:pt>
                <c:pt idx="7540">
                  <c:v>58.094000000000001</c:v>
                </c:pt>
                <c:pt idx="7541">
                  <c:v>58.100999999999999</c:v>
                </c:pt>
                <c:pt idx="7542">
                  <c:v>58.103000000000002</c:v>
                </c:pt>
                <c:pt idx="7543">
                  <c:v>58.103000000000002</c:v>
                </c:pt>
                <c:pt idx="7544">
                  <c:v>58.107999999999997</c:v>
                </c:pt>
                <c:pt idx="7545">
                  <c:v>58.116999999999997</c:v>
                </c:pt>
                <c:pt idx="7546">
                  <c:v>58.112000000000002</c:v>
                </c:pt>
                <c:pt idx="7547">
                  <c:v>58.113</c:v>
                </c:pt>
                <c:pt idx="7548">
                  <c:v>58.12</c:v>
                </c:pt>
                <c:pt idx="7549">
                  <c:v>58.113</c:v>
                </c:pt>
                <c:pt idx="7550">
                  <c:v>58.110999999999997</c:v>
                </c:pt>
                <c:pt idx="7551">
                  <c:v>58.116999999999997</c:v>
                </c:pt>
                <c:pt idx="7552">
                  <c:v>58.124000000000002</c:v>
                </c:pt>
                <c:pt idx="7553">
                  <c:v>58.125999999999998</c:v>
                </c:pt>
                <c:pt idx="7554">
                  <c:v>58.134999999999998</c:v>
                </c:pt>
                <c:pt idx="7555">
                  <c:v>58.133000000000003</c:v>
                </c:pt>
                <c:pt idx="7556">
                  <c:v>58.14</c:v>
                </c:pt>
                <c:pt idx="7557">
                  <c:v>58.131</c:v>
                </c:pt>
                <c:pt idx="7558">
                  <c:v>58.134</c:v>
                </c:pt>
                <c:pt idx="7559">
                  <c:v>58.140999999999998</c:v>
                </c:pt>
                <c:pt idx="7560">
                  <c:v>58.145000000000003</c:v>
                </c:pt>
                <c:pt idx="7561">
                  <c:v>58.146999999999998</c:v>
                </c:pt>
                <c:pt idx="7562">
                  <c:v>58.146999999999998</c:v>
                </c:pt>
                <c:pt idx="7563">
                  <c:v>58.145000000000003</c:v>
                </c:pt>
                <c:pt idx="7564">
                  <c:v>58.152000000000001</c:v>
                </c:pt>
                <c:pt idx="7565">
                  <c:v>58.155999999999999</c:v>
                </c:pt>
                <c:pt idx="7566">
                  <c:v>58.158999999999999</c:v>
                </c:pt>
                <c:pt idx="7567">
                  <c:v>58.165999999999997</c:v>
                </c:pt>
                <c:pt idx="7568">
                  <c:v>58.167999999999999</c:v>
                </c:pt>
                <c:pt idx="7569">
                  <c:v>58.17</c:v>
                </c:pt>
                <c:pt idx="7570">
                  <c:v>58.170999999999999</c:v>
                </c:pt>
                <c:pt idx="7571">
                  <c:v>58.173000000000002</c:v>
                </c:pt>
                <c:pt idx="7572">
                  <c:v>58.173000000000002</c:v>
                </c:pt>
                <c:pt idx="7573">
                  <c:v>58.18</c:v>
                </c:pt>
                <c:pt idx="7574">
                  <c:v>58.177999999999997</c:v>
                </c:pt>
                <c:pt idx="7575">
                  <c:v>58.18</c:v>
                </c:pt>
                <c:pt idx="7576">
                  <c:v>58.176000000000002</c:v>
                </c:pt>
                <c:pt idx="7577">
                  <c:v>58.182000000000002</c:v>
                </c:pt>
                <c:pt idx="7578">
                  <c:v>58.191000000000003</c:v>
                </c:pt>
                <c:pt idx="7579">
                  <c:v>58.191000000000003</c:v>
                </c:pt>
                <c:pt idx="7580">
                  <c:v>58.192</c:v>
                </c:pt>
                <c:pt idx="7581">
                  <c:v>58.198</c:v>
                </c:pt>
                <c:pt idx="7582">
                  <c:v>58.203000000000003</c:v>
                </c:pt>
                <c:pt idx="7583">
                  <c:v>58.204999999999998</c:v>
                </c:pt>
                <c:pt idx="7584">
                  <c:v>58.212000000000003</c:v>
                </c:pt>
                <c:pt idx="7585">
                  <c:v>58.216000000000001</c:v>
                </c:pt>
                <c:pt idx="7586">
                  <c:v>58.220999999999997</c:v>
                </c:pt>
                <c:pt idx="7587">
                  <c:v>58.215000000000003</c:v>
                </c:pt>
                <c:pt idx="7588">
                  <c:v>58.225999999999999</c:v>
                </c:pt>
                <c:pt idx="7589">
                  <c:v>58.225999999999999</c:v>
                </c:pt>
                <c:pt idx="7590">
                  <c:v>58.225999999999999</c:v>
                </c:pt>
                <c:pt idx="7591">
                  <c:v>58.23</c:v>
                </c:pt>
                <c:pt idx="7592">
                  <c:v>58.231000000000002</c:v>
                </c:pt>
                <c:pt idx="7593">
                  <c:v>58.232999999999997</c:v>
                </c:pt>
                <c:pt idx="7594">
                  <c:v>58.232999999999997</c:v>
                </c:pt>
                <c:pt idx="7595">
                  <c:v>58.235999999999997</c:v>
                </c:pt>
                <c:pt idx="7596">
                  <c:v>58.247</c:v>
                </c:pt>
                <c:pt idx="7597">
                  <c:v>58.244999999999997</c:v>
                </c:pt>
                <c:pt idx="7598">
                  <c:v>58.249000000000002</c:v>
                </c:pt>
                <c:pt idx="7599">
                  <c:v>58.247</c:v>
                </c:pt>
                <c:pt idx="7600">
                  <c:v>58.250999999999998</c:v>
                </c:pt>
                <c:pt idx="7601">
                  <c:v>58.247</c:v>
                </c:pt>
                <c:pt idx="7602">
                  <c:v>58.25</c:v>
                </c:pt>
                <c:pt idx="7603">
                  <c:v>58.249000000000002</c:v>
                </c:pt>
                <c:pt idx="7604">
                  <c:v>58.249000000000002</c:v>
                </c:pt>
                <c:pt idx="7605">
                  <c:v>58.253999999999998</c:v>
                </c:pt>
                <c:pt idx="7606">
                  <c:v>58.256</c:v>
                </c:pt>
                <c:pt idx="7607">
                  <c:v>58.256999999999998</c:v>
                </c:pt>
                <c:pt idx="7608">
                  <c:v>58.253</c:v>
                </c:pt>
                <c:pt idx="7609">
                  <c:v>58.253999999999998</c:v>
                </c:pt>
                <c:pt idx="7610">
                  <c:v>58.261000000000003</c:v>
                </c:pt>
                <c:pt idx="7611">
                  <c:v>58.271000000000001</c:v>
                </c:pt>
                <c:pt idx="7612">
                  <c:v>58.265999999999998</c:v>
                </c:pt>
                <c:pt idx="7613">
                  <c:v>58.265999999999998</c:v>
                </c:pt>
                <c:pt idx="7614">
                  <c:v>58.271000000000001</c:v>
                </c:pt>
                <c:pt idx="7615">
                  <c:v>58.265999999999998</c:v>
                </c:pt>
                <c:pt idx="7616">
                  <c:v>58.271000000000001</c:v>
                </c:pt>
                <c:pt idx="7617">
                  <c:v>58.267000000000003</c:v>
                </c:pt>
                <c:pt idx="7618">
                  <c:v>58.271000000000001</c:v>
                </c:pt>
                <c:pt idx="7619">
                  <c:v>58.273000000000003</c:v>
                </c:pt>
                <c:pt idx="7620">
                  <c:v>58.277999999999999</c:v>
                </c:pt>
                <c:pt idx="7621">
                  <c:v>58.292000000000002</c:v>
                </c:pt>
                <c:pt idx="7622">
                  <c:v>58.301000000000002</c:v>
                </c:pt>
                <c:pt idx="7623">
                  <c:v>58.314</c:v>
                </c:pt>
                <c:pt idx="7624">
                  <c:v>58.311999999999998</c:v>
                </c:pt>
                <c:pt idx="7625">
                  <c:v>58.326000000000001</c:v>
                </c:pt>
                <c:pt idx="7626">
                  <c:v>58.328000000000003</c:v>
                </c:pt>
                <c:pt idx="7627">
                  <c:v>58.332999999999998</c:v>
                </c:pt>
                <c:pt idx="7628">
                  <c:v>58.338999999999999</c:v>
                </c:pt>
                <c:pt idx="7629">
                  <c:v>58.345999999999997</c:v>
                </c:pt>
                <c:pt idx="7630">
                  <c:v>58.35</c:v>
                </c:pt>
                <c:pt idx="7631">
                  <c:v>58.356999999999999</c:v>
                </c:pt>
                <c:pt idx="7632">
                  <c:v>58.363999999999997</c:v>
                </c:pt>
                <c:pt idx="7633">
                  <c:v>58.372999999999998</c:v>
                </c:pt>
                <c:pt idx="7634">
                  <c:v>58.375999999999998</c:v>
                </c:pt>
                <c:pt idx="7635">
                  <c:v>58.378</c:v>
                </c:pt>
                <c:pt idx="7636">
                  <c:v>58.38</c:v>
                </c:pt>
                <c:pt idx="7637">
                  <c:v>58.396000000000001</c:v>
                </c:pt>
                <c:pt idx="7638">
                  <c:v>58.392000000000003</c:v>
                </c:pt>
                <c:pt idx="7639">
                  <c:v>58.387</c:v>
                </c:pt>
                <c:pt idx="7640">
                  <c:v>58.392000000000003</c:v>
                </c:pt>
                <c:pt idx="7641">
                  <c:v>58.399000000000001</c:v>
                </c:pt>
                <c:pt idx="7642">
                  <c:v>58.39</c:v>
                </c:pt>
                <c:pt idx="7643">
                  <c:v>58.392000000000003</c:v>
                </c:pt>
                <c:pt idx="7644">
                  <c:v>58.392000000000003</c:v>
                </c:pt>
                <c:pt idx="7645">
                  <c:v>58.387999999999998</c:v>
                </c:pt>
                <c:pt idx="7646">
                  <c:v>58.387999999999998</c:v>
                </c:pt>
                <c:pt idx="7647">
                  <c:v>58.384999999999998</c:v>
                </c:pt>
                <c:pt idx="7648">
                  <c:v>58.383000000000003</c:v>
                </c:pt>
                <c:pt idx="7649">
                  <c:v>58.383000000000003</c:v>
                </c:pt>
                <c:pt idx="7650">
                  <c:v>58.37</c:v>
                </c:pt>
                <c:pt idx="7651">
                  <c:v>58.372999999999998</c:v>
                </c:pt>
                <c:pt idx="7652">
                  <c:v>58.372999999999998</c:v>
                </c:pt>
                <c:pt idx="7653">
                  <c:v>58.37</c:v>
                </c:pt>
                <c:pt idx="7654">
                  <c:v>58.362000000000002</c:v>
                </c:pt>
                <c:pt idx="7655">
                  <c:v>58.36</c:v>
                </c:pt>
                <c:pt idx="7656">
                  <c:v>58.359000000000002</c:v>
                </c:pt>
                <c:pt idx="7657">
                  <c:v>58.357999999999997</c:v>
                </c:pt>
                <c:pt idx="7658">
                  <c:v>58.362000000000002</c:v>
                </c:pt>
                <c:pt idx="7659">
                  <c:v>58.350999999999999</c:v>
                </c:pt>
                <c:pt idx="7660">
                  <c:v>58.353000000000002</c:v>
                </c:pt>
                <c:pt idx="7661">
                  <c:v>58.353000000000002</c:v>
                </c:pt>
                <c:pt idx="7662">
                  <c:v>58.347000000000001</c:v>
                </c:pt>
                <c:pt idx="7663">
                  <c:v>58.350999999999999</c:v>
                </c:pt>
                <c:pt idx="7664">
                  <c:v>58.351999999999997</c:v>
                </c:pt>
                <c:pt idx="7665">
                  <c:v>58.35</c:v>
                </c:pt>
                <c:pt idx="7666">
                  <c:v>58.353999999999999</c:v>
                </c:pt>
                <c:pt idx="7667">
                  <c:v>58.351999999999997</c:v>
                </c:pt>
                <c:pt idx="7668">
                  <c:v>58.347000000000001</c:v>
                </c:pt>
                <c:pt idx="7669">
                  <c:v>58.344999999999999</c:v>
                </c:pt>
                <c:pt idx="7670">
                  <c:v>58.347000000000001</c:v>
                </c:pt>
                <c:pt idx="7671">
                  <c:v>58.35</c:v>
                </c:pt>
                <c:pt idx="7672">
                  <c:v>58.347999999999999</c:v>
                </c:pt>
                <c:pt idx="7673">
                  <c:v>58.347999999999999</c:v>
                </c:pt>
                <c:pt idx="7674">
                  <c:v>58.35</c:v>
                </c:pt>
                <c:pt idx="7675">
                  <c:v>58.347999999999999</c:v>
                </c:pt>
                <c:pt idx="7676">
                  <c:v>58.347999999999999</c:v>
                </c:pt>
                <c:pt idx="7677">
                  <c:v>58.35</c:v>
                </c:pt>
                <c:pt idx="7678">
                  <c:v>58.35</c:v>
                </c:pt>
                <c:pt idx="7679">
                  <c:v>58.345999999999997</c:v>
                </c:pt>
                <c:pt idx="7680">
                  <c:v>58.341999999999999</c:v>
                </c:pt>
                <c:pt idx="7681">
                  <c:v>58.341999999999999</c:v>
                </c:pt>
                <c:pt idx="7682">
                  <c:v>58.350999999999999</c:v>
                </c:pt>
                <c:pt idx="7683">
                  <c:v>58.348999999999997</c:v>
                </c:pt>
                <c:pt idx="7684">
                  <c:v>58.354999999999997</c:v>
                </c:pt>
                <c:pt idx="7685">
                  <c:v>58.350999999999999</c:v>
                </c:pt>
                <c:pt idx="7686">
                  <c:v>58.344999999999999</c:v>
                </c:pt>
                <c:pt idx="7687">
                  <c:v>58.344999999999999</c:v>
                </c:pt>
                <c:pt idx="7688">
                  <c:v>58.353000000000002</c:v>
                </c:pt>
                <c:pt idx="7689">
                  <c:v>58.344999999999999</c:v>
                </c:pt>
                <c:pt idx="7690">
                  <c:v>58.356000000000002</c:v>
                </c:pt>
                <c:pt idx="7691">
                  <c:v>58.356000000000002</c:v>
                </c:pt>
                <c:pt idx="7692">
                  <c:v>58.351999999999997</c:v>
                </c:pt>
                <c:pt idx="7693">
                  <c:v>58.353999999999999</c:v>
                </c:pt>
                <c:pt idx="7694">
                  <c:v>58.356000000000002</c:v>
                </c:pt>
                <c:pt idx="7695">
                  <c:v>58.363</c:v>
                </c:pt>
                <c:pt idx="7696">
                  <c:v>58.365000000000002</c:v>
                </c:pt>
                <c:pt idx="7697">
                  <c:v>58.360999999999997</c:v>
                </c:pt>
                <c:pt idx="7698">
                  <c:v>58.366</c:v>
                </c:pt>
                <c:pt idx="7699">
                  <c:v>58.366</c:v>
                </c:pt>
                <c:pt idx="7700">
                  <c:v>58.359000000000002</c:v>
                </c:pt>
                <c:pt idx="7701">
                  <c:v>58.366</c:v>
                </c:pt>
                <c:pt idx="7702">
                  <c:v>58.369</c:v>
                </c:pt>
                <c:pt idx="7703">
                  <c:v>58.369</c:v>
                </c:pt>
                <c:pt idx="7704">
                  <c:v>58.372999999999998</c:v>
                </c:pt>
                <c:pt idx="7705">
                  <c:v>58.371000000000002</c:v>
                </c:pt>
                <c:pt idx="7706">
                  <c:v>58.375</c:v>
                </c:pt>
                <c:pt idx="7707">
                  <c:v>58.38</c:v>
                </c:pt>
                <c:pt idx="7708">
                  <c:v>58.389000000000003</c:v>
                </c:pt>
                <c:pt idx="7709">
                  <c:v>58.381999999999998</c:v>
                </c:pt>
                <c:pt idx="7710">
                  <c:v>58.387</c:v>
                </c:pt>
                <c:pt idx="7711">
                  <c:v>58.39</c:v>
                </c:pt>
                <c:pt idx="7712">
                  <c:v>58.393999999999998</c:v>
                </c:pt>
                <c:pt idx="7713">
                  <c:v>58.393999999999998</c:v>
                </c:pt>
                <c:pt idx="7714">
                  <c:v>58.387999999999998</c:v>
                </c:pt>
                <c:pt idx="7715">
                  <c:v>58.392000000000003</c:v>
                </c:pt>
                <c:pt idx="7716">
                  <c:v>58.393999999999998</c:v>
                </c:pt>
                <c:pt idx="7717">
                  <c:v>58.395000000000003</c:v>
                </c:pt>
                <c:pt idx="7718">
                  <c:v>58.387999999999998</c:v>
                </c:pt>
                <c:pt idx="7719">
                  <c:v>58.378999999999998</c:v>
                </c:pt>
                <c:pt idx="7720">
                  <c:v>58.386000000000003</c:v>
                </c:pt>
                <c:pt idx="7721">
                  <c:v>58.402000000000001</c:v>
                </c:pt>
                <c:pt idx="7722">
                  <c:v>58.408000000000001</c:v>
                </c:pt>
                <c:pt idx="7723">
                  <c:v>58.408999999999999</c:v>
                </c:pt>
                <c:pt idx="7724">
                  <c:v>58.406999999999996</c:v>
                </c:pt>
                <c:pt idx="7725">
                  <c:v>58.414999999999999</c:v>
                </c:pt>
                <c:pt idx="7726">
                  <c:v>58.423000000000002</c:v>
                </c:pt>
                <c:pt idx="7727">
                  <c:v>58.421999999999997</c:v>
                </c:pt>
                <c:pt idx="7728">
                  <c:v>58.424999999999997</c:v>
                </c:pt>
                <c:pt idx="7729">
                  <c:v>58.420999999999999</c:v>
                </c:pt>
                <c:pt idx="7730">
                  <c:v>58.420999999999999</c:v>
                </c:pt>
                <c:pt idx="7731">
                  <c:v>58.432000000000002</c:v>
                </c:pt>
                <c:pt idx="7732">
                  <c:v>58.424999999999997</c:v>
                </c:pt>
                <c:pt idx="7733">
                  <c:v>58.420999999999999</c:v>
                </c:pt>
                <c:pt idx="7734">
                  <c:v>58.420999999999999</c:v>
                </c:pt>
                <c:pt idx="7735">
                  <c:v>58.426000000000002</c:v>
                </c:pt>
                <c:pt idx="7736">
                  <c:v>58.43</c:v>
                </c:pt>
                <c:pt idx="7737">
                  <c:v>58.432000000000002</c:v>
                </c:pt>
                <c:pt idx="7738">
                  <c:v>58.436999999999998</c:v>
                </c:pt>
                <c:pt idx="7739">
                  <c:v>58.436999999999998</c:v>
                </c:pt>
                <c:pt idx="7740">
                  <c:v>58.445999999999998</c:v>
                </c:pt>
                <c:pt idx="7741">
                  <c:v>58.445999999999998</c:v>
                </c:pt>
                <c:pt idx="7742">
                  <c:v>58.445999999999998</c:v>
                </c:pt>
                <c:pt idx="7743">
                  <c:v>58.448999999999998</c:v>
                </c:pt>
                <c:pt idx="7744">
                  <c:v>58.457999999999998</c:v>
                </c:pt>
                <c:pt idx="7745">
                  <c:v>58.454000000000001</c:v>
                </c:pt>
                <c:pt idx="7746">
                  <c:v>58.46</c:v>
                </c:pt>
                <c:pt idx="7747">
                  <c:v>58.466999999999999</c:v>
                </c:pt>
                <c:pt idx="7748">
                  <c:v>58.466999999999999</c:v>
                </c:pt>
                <c:pt idx="7749">
                  <c:v>58.46</c:v>
                </c:pt>
                <c:pt idx="7750">
                  <c:v>58.460999999999999</c:v>
                </c:pt>
                <c:pt idx="7751">
                  <c:v>58.468000000000004</c:v>
                </c:pt>
                <c:pt idx="7752">
                  <c:v>58.47</c:v>
                </c:pt>
                <c:pt idx="7753">
                  <c:v>58.473999999999997</c:v>
                </c:pt>
                <c:pt idx="7754">
                  <c:v>58.468000000000004</c:v>
                </c:pt>
                <c:pt idx="7755">
                  <c:v>58.476999999999997</c:v>
                </c:pt>
                <c:pt idx="7756">
                  <c:v>58.476999999999997</c:v>
                </c:pt>
                <c:pt idx="7757">
                  <c:v>58.49</c:v>
                </c:pt>
                <c:pt idx="7758">
                  <c:v>58.488</c:v>
                </c:pt>
                <c:pt idx="7759">
                  <c:v>58.5</c:v>
                </c:pt>
                <c:pt idx="7760">
                  <c:v>58.497</c:v>
                </c:pt>
                <c:pt idx="7761">
                  <c:v>58.491</c:v>
                </c:pt>
                <c:pt idx="7762">
                  <c:v>58.496000000000002</c:v>
                </c:pt>
                <c:pt idx="7763">
                  <c:v>58.494</c:v>
                </c:pt>
                <c:pt idx="7764">
                  <c:v>58.509</c:v>
                </c:pt>
                <c:pt idx="7765">
                  <c:v>58.505000000000003</c:v>
                </c:pt>
                <c:pt idx="7766">
                  <c:v>58.514000000000003</c:v>
                </c:pt>
                <c:pt idx="7767">
                  <c:v>58.509</c:v>
                </c:pt>
                <c:pt idx="7768">
                  <c:v>58.518000000000001</c:v>
                </c:pt>
                <c:pt idx="7769">
                  <c:v>58.53</c:v>
                </c:pt>
                <c:pt idx="7770">
                  <c:v>58.526000000000003</c:v>
                </c:pt>
                <c:pt idx="7771">
                  <c:v>58.527999999999999</c:v>
                </c:pt>
                <c:pt idx="7772">
                  <c:v>58.534999999999997</c:v>
                </c:pt>
                <c:pt idx="7773">
                  <c:v>58.543999999999997</c:v>
                </c:pt>
                <c:pt idx="7774">
                  <c:v>58.539000000000001</c:v>
                </c:pt>
                <c:pt idx="7775">
                  <c:v>58.543999999999997</c:v>
                </c:pt>
                <c:pt idx="7776">
                  <c:v>58.548000000000002</c:v>
                </c:pt>
                <c:pt idx="7777">
                  <c:v>58.548000000000002</c:v>
                </c:pt>
                <c:pt idx="7778">
                  <c:v>58.555999999999997</c:v>
                </c:pt>
                <c:pt idx="7779">
                  <c:v>58.555</c:v>
                </c:pt>
                <c:pt idx="7780">
                  <c:v>58.558</c:v>
                </c:pt>
                <c:pt idx="7781">
                  <c:v>58.561999999999998</c:v>
                </c:pt>
                <c:pt idx="7782">
                  <c:v>58.561999999999998</c:v>
                </c:pt>
                <c:pt idx="7783">
                  <c:v>58.558</c:v>
                </c:pt>
                <c:pt idx="7784">
                  <c:v>58.573999999999998</c:v>
                </c:pt>
                <c:pt idx="7785">
                  <c:v>58.572000000000003</c:v>
                </c:pt>
                <c:pt idx="7786">
                  <c:v>58.579000000000001</c:v>
                </c:pt>
                <c:pt idx="7787">
                  <c:v>58.588000000000001</c:v>
                </c:pt>
                <c:pt idx="7788">
                  <c:v>58.585999999999999</c:v>
                </c:pt>
                <c:pt idx="7789">
                  <c:v>58.585999999999999</c:v>
                </c:pt>
                <c:pt idx="7790">
                  <c:v>58.591000000000001</c:v>
                </c:pt>
                <c:pt idx="7791">
                  <c:v>58.585999999999999</c:v>
                </c:pt>
                <c:pt idx="7792">
                  <c:v>58.601999999999997</c:v>
                </c:pt>
                <c:pt idx="7793">
                  <c:v>58.606999999999999</c:v>
                </c:pt>
                <c:pt idx="7794">
                  <c:v>58.606999999999999</c:v>
                </c:pt>
                <c:pt idx="7795">
                  <c:v>58.606999999999999</c:v>
                </c:pt>
                <c:pt idx="7796">
                  <c:v>58.603999999999999</c:v>
                </c:pt>
                <c:pt idx="7797">
                  <c:v>58.610999999999997</c:v>
                </c:pt>
                <c:pt idx="7798">
                  <c:v>58.618000000000002</c:v>
                </c:pt>
                <c:pt idx="7799">
                  <c:v>58.621000000000002</c:v>
                </c:pt>
                <c:pt idx="7800">
                  <c:v>58.625</c:v>
                </c:pt>
                <c:pt idx="7801">
                  <c:v>58.63</c:v>
                </c:pt>
                <c:pt idx="7802">
                  <c:v>58.643000000000001</c:v>
                </c:pt>
                <c:pt idx="7803">
                  <c:v>58.646000000000001</c:v>
                </c:pt>
                <c:pt idx="7804">
                  <c:v>58.646000000000001</c:v>
                </c:pt>
                <c:pt idx="7805">
                  <c:v>58.655000000000001</c:v>
                </c:pt>
                <c:pt idx="7806">
                  <c:v>58.656999999999996</c:v>
                </c:pt>
                <c:pt idx="7807">
                  <c:v>58.656999999999996</c:v>
                </c:pt>
                <c:pt idx="7808">
                  <c:v>58.66</c:v>
                </c:pt>
                <c:pt idx="7809">
                  <c:v>58.670999999999999</c:v>
                </c:pt>
                <c:pt idx="7810">
                  <c:v>58.674999999999997</c:v>
                </c:pt>
                <c:pt idx="7811">
                  <c:v>58.673000000000002</c:v>
                </c:pt>
                <c:pt idx="7812">
                  <c:v>58.682000000000002</c:v>
                </c:pt>
                <c:pt idx="7813">
                  <c:v>58.689</c:v>
                </c:pt>
                <c:pt idx="7814">
                  <c:v>58.685000000000002</c:v>
                </c:pt>
                <c:pt idx="7815">
                  <c:v>58.695999999999998</c:v>
                </c:pt>
                <c:pt idx="7816">
                  <c:v>58.692</c:v>
                </c:pt>
                <c:pt idx="7817">
                  <c:v>58.704999999999998</c:v>
                </c:pt>
                <c:pt idx="7818">
                  <c:v>58.703000000000003</c:v>
                </c:pt>
                <c:pt idx="7819">
                  <c:v>58.71</c:v>
                </c:pt>
                <c:pt idx="7820">
                  <c:v>58.716999999999999</c:v>
                </c:pt>
                <c:pt idx="7821">
                  <c:v>58.716999999999999</c:v>
                </c:pt>
                <c:pt idx="7822">
                  <c:v>58.723999999999997</c:v>
                </c:pt>
                <c:pt idx="7823">
                  <c:v>58.725999999999999</c:v>
                </c:pt>
                <c:pt idx="7824">
                  <c:v>58.734999999999999</c:v>
                </c:pt>
                <c:pt idx="7825">
                  <c:v>58.741999999999997</c:v>
                </c:pt>
                <c:pt idx="7826">
                  <c:v>58.749000000000002</c:v>
                </c:pt>
                <c:pt idx="7827">
                  <c:v>58.744999999999997</c:v>
                </c:pt>
                <c:pt idx="7828">
                  <c:v>58.747</c:v>
                </c:pt>
                <c:pt idx="7829">
                  <c:v>58.753999999999998</c:v>
                </c:pt>
                <c:pt idx="7830">
                  <c:v>58.759</c:v>
                </c:pt>
                <c:pt idx="7831">
                  <c:v>58.752000000000002</c:v>
                </c:pt>
                <c:pt idx="7832">
                  <c:v>58.761000000000003</c:v>
                </c:pt>
                <c:pt idx="7833">
                  <c:v>58.765999999999998</c:v>
                </c:pt>
                <c:pt idx="7834">
                  <c:v>58.777000000000001</c:v>
                </c:pt>
                <c:pt idx="7835">
                  <c:v>58.781999999999996</c:v>
                </c:pt>
                <c:pt idx="7836">
                  <c:v>58.783999999999999</c:v>
                </c:pt>
                <c:pt idx="7837">
                  <c:v>58.787999999999997</c:v>
                </c:pt>
                <c:pt idx="7838">
                  <c:v>58.790999999999997</c:v>
                </c:pt>
                <c:pt idx="7839">
                  <c:v>58.808999999999997</c:v>
                </c:pt>
                <c:pt idx="7840">
                  <c:v>58.813000000000002</c:v>
                </c:pt>
                <c:pt idx="7841">
                  <c:v>58.813000000000002</c:v>
                </c:pt>
                <c:pt idx="7842">
                  <c:v>58.811999999999998</c:v>
                </c:pt>
                <c:pt idx="7843">
                  <c:v>58.817999999999998</c:v>
                </c:pt>
                <c:pt idx="7844">
                  <c:v>58.826999999999998</c:v>
                </c:pt>
                <c:pt idx="7845">
                  <c:v>58.826999999999998</c:v>
                </c:pt>
                <c:pt idx="7846">
                  <c:v>58.826999999999998</c:v>
                </c:pt>
                <c:pt idx="7847">
                  <c:v>58.832000000000001</c:v>
                </c:pt>
                <c:pt idx="7848">
                  <c:v>58.83</c:v>
                </c:pt>
                <c:pt idx="7849">
                  <c:v>58.838999999999999</c:v>
                </c:pt>
                <c:pt idx="7850">
                  <c:v>58.841000000000001</c:v>
                </c:pt>
                <c:pt idx="7851">
                  <c:v>58.847999999999999</c:v>
                </c:pt>
                <c:pt idx="7852">
                  <c:v>58.847999999999999</c:v>
                </c:pt>
                <c:pt idx="7853">
                  <c:v>58.853000000000002</c:v>
                </c:pt>
                <c:pt idx="7854">
                  <c:v>58.854999999999997</c:v>
                </c:pt>
                <c:pt idx="7855">
                  <c:v>58.857999999999997</c:v>
                </c:pt>
                <c:pt idx="7856">
                  <c:v>58.856000000000002</c:v>
                </c:pt>
                <c:pt idx="7857">
                  <c:v>58.869</c:v>
                </c:pt>
                <c:pt idx="7858">
                  <c:v>58.875999999999998</c:v>
                </c:pt>
                <c:pt idx="7859">
                  <c:v>58.878</c:v>
                </c:pt>
                <c:pt idx="7860">
                  <c:v>58.883000000000003</c:v>
                </c:pt>
                <c:pt idx="7861">
                  <c:v>58.878999999999998</c:v>
                </c:pt>
                <c:pt idx="7862">
                  <c:v>58.884999999999998</c:v>
                </c:pt>
                <c:pt idx="7863">
                  <c:v>58.89</c:v>
                </c:pt>
                <c:pt idx="7864">
                  <c:v>58.893999999999998</c:v>
                </c:pt>
                <c:pt idx="7865">
                  <c:v>58.902999999999999</c:v>
                </c:pt>
                <c:pt idx="7866">
                  <c:v>58.908000000000001</c:v>
                </c:pt>
                <c:pt idx="7867">
                  <c:v>58.918999999999997</c:v>
                </c:pt>
                <c:pt idx="7868">
                  <c:v>58.917000000000002</c:v>
                </c:pt>
                <c:pt idx="7869">
                  <c:v>58.926000000000002</c:v>
                </c:pt>
                <c:pt idx="7870">
                  <c:v>58.926000000000002</c:v>
                </c:pt>
                <c:pt idx="7871">
                  <c:v>58.94</c:v>
                </c:pt>
                <c:pt idx="7872">
                  <c:v>58.936</c:v>
                </c:pt>
                <c:pt idx="7873">
                  <c:v>58.94</c:v>
                </c:pt>
                <c:pt idx="7874">
                  <c:v>58.948999999999998</c:v>
                </c:pt>
                <c:pt idx="7875">
                  <c:v>58.947000000000003</c:v>
                </c:pt>
                <c:pt idx="7876">
                  <c:v>58.948999999999998</c:v>
                </c:pt>
                <c:pt idx="7877">
                  <c:v>58.95</c:v>
                </c:pt>
                <c:pt idx="7878">
                  <c:v>58.957000000000001</c:v>
                </c:pt>
                <c:pt idx="7879">
                  <c:v>58.960999999999999</c:v>
                </c:pt>
                <c:pt idx="7880">
                  <c:v>58.960999999999999</c:v>
                </c:pt>
                <c:pt idx="7881">
                  <c:v>58.960999999999999</c:v>
                </c:pt>
                <c:pt idx="7882">
                  <c:v>58.963999999999999</c:v>
                </c:pt>
                <c:pt idx="7883">
                  <c:v>58.966000000000001</c:v>
                </c:pt>
                <c:pt idx="7884">
                  <c:v>58.978999999999999</c:v>
                </c:pt>
                <c:pt idx="7885">
                  <c:v>58.981999999999999</c:v>
                </c:pt>
                <c:pt idx="7886">
                  <c:v>58.988999999999997</c:v>
                </c:pt>
                <c:pt idx="7887">
                  <c:v>58.981999999999999</c:v>
                </c:pt>
                <c:pt idx="7888">
                  <c:v>58.987000000000002</c:v>
                </c:pt>
                <c:pt idx="7889">
                  <c:v>58.994</c:v>
                </c:pt>
                <c:pt idx="7890">
                  <c:v>59</c:v>
                </c:pt>
                <c:pt idx="7891">
                  <c:v>59.002000000000002</c:v>
                </c:pt>
                <c:pt idx="7892">
                  <c:v>59.000999999999998</c:v>
                </c:pt>
                <c:pt idx="7893">
                  <c:v>59.006999999999998</c:v>
                </c:pt>
                <c:pt idx="7894">
                  <c:v>59.01</c:v>
                </c:pt>
                <c:pt idx="7895">
                  <c:v>59.018999999999998</c:v>
                </c:pt>
                <c:pt idx="7896">
                  <c:v>59.014000000000003</c:v>
                </c:pt>
                <c:pt idx="7897">
                  <c:v>59.017000000000003</c:v>
                </c:pt>
                <c:pt idx="7898">
                  <c:v>59.021000000000001</c:v>
                </c:pt>
                <c:pt idx="7899">
                  <c:v>59.021000000000001</c:v>
                </c:pt>
                <c:pt idx="7900">
                  <c:v>59.024000000000001</c:v>
                </c:pt>
                <c:pt idx="7901">
                  <c:v>59.036999999999999</c:v>
                </c:pt>
                <c:pt idx="7902">
                  <c:v>59.034999999999997</c:v>
                </c:pt>
                <c:pt idx="7903">
                  <c:v>59.034999999999997</c:v>
                </c:pt>
                <c:pt idx="7904">
                  <c:v>59.037999999999997</c:v>
                </c:pt>
                <c:pt idx="7905">
                  <c:v>59.045999999999999</c:v>
                </c:pt>
                <c:pt idx="7906">
                  <c:v>59.054000000000002</c:v>
                </c:pt>
                <c:pt idx="7907">
                  <c:v>59.06</c:v>
                </c:pt>
                <c:pt idx="7908">
                  <c:v>59.063000000000002</c:v>
                </c:pt>
                <c:pt idx="7909">
                  <c:v>59.063000000000002</c:v>
                </c:pt>
                <c:pt idx="7910">
                  <c:v>59.072000000000003</c:v>
                </c:pt>
                <c:pt idx="7911">
                  <c:v>59.085000000000001</c:v>
                </c:pt>
                <c:pt idx="7912">
                  <c:v>59.091999999999999</c:v>
                </c:pt>
                <c:pt idx="7913">
                  <c:v>59.097000000000001</c:v>
                </c:pt>
                <c:pt idx="7914">
                  <c:v>59.088000000000001</c:v>
                </c:pt>
                <c:pt idx="7915">
                  <c:v>59.098999999999997</c:v>
                </c:pt>
                <c:pt idx="7916">
                  <c:v>59.106000000000002</c:v>
                </c:pt>
                <c:pt idx="7917">
                  <c:v>59.11</c:v>
                </c:pt>
                <c:pt idx="7918">
                  <c:v>59.113</c:v>
                </c:pt>
                <c:pt idx="7919">
                  <c:v>59.124000000000002</c:v>
                </c:pt>
                <c:pt idx="7920">
                  <c:v>59.127000000000002</c:v>
                </c:pt>
                <c:pt idx="7921">
                  <c:v>59.142000000000003</c:v>
                </c:pt>
                <c:pt idx="7922">
                  <c:v>59.143000000000001</c:v>
                </c:pt>
                <c:pt idx="7923">
                  <c:v>59.145000000000003</c:v>
                </c:pt>
                <c:pt idx="7924">
                  <c:v>59.154000000000003</c:v>
                </c:pt>
                <c:pt idx="7925">
                  <c:v>59.158000000000001</c:v>
                </c:pt>
                <c:pt idx="7926">
                  <c:v>59.158999999999999</c:v>
                </c:pt>
                <c:pt idx="7927">
                  <c:v>59.165999999999997</c:v>
                </c:pt>
                <c:pt idx="7928">
                  <c:v>59.17</c:v>
                </c:pt>
                <c:pt idx="7929">
                  <c:v>59.17</c:v>
                </c:pt>
                <c:pt idx="7930">
                  <c:v>59.177</c:v>
                </c:pt>
                <c:pt idx="7931">
                  <c:v>59.170999999999999</c:v>
                </c:pt>
                <c:pt idx="7932">
                  <c:v>59.177</c:v>
                </c:pt>
                <c:pt idx="7933">
                  <c:v>59.183999999999997</c:v>
                </c:pt>
                <c:pt idx="7934">
                  <c:v>59.189</c:v>
                </c:pt>
                <c:pt idx="7935">
                  <c:v>59.195</c:v>
                </c:pt>
                <c:pt idx="7936">
                  <c:v>59.195999999999998</c:v>
                </c:pt>
                <c:pt idx="7937">
                  <c:v>59.207000000000001</c:v>
                </c:pt>
                <c:pt idx="7938">
                  <c:v>59.216000000000001</c:v>
                </c:pt>
                <c:pt idx="7939">
                  <c:v>59.222999999999999</c:v>
                </c:pt>
                <c:pt idx="7940">
                  <c:v>59.231999999999999</c:v>
                </c:pt>
                <c:pt idx="7941">
                  <c:v>59.237000000000002</c:v>
                </c:pt>
                <c:pt idx="7942">
                  <c:v>59.246000000000002</c:v>
                </c:pt>
                <c:pt idx="7943">
                  <c:v>59.231999999999999</c:v>
                </c:pt>
                <c:pt idx="7944">
                  <c:v>59.241</c:v>
                </c:pt>
                <c:pt idx="7945">
                  <c:v>59.234000000000002</c:v>
                </c:pt>
                <c:pt idx="7946">
                  <c:v>59.250999999999998</c:v>
                </c:pt>
                <c:pt idx="7947">
                  <c:v>59.250999999999998</c:v>
                </c:pt>
                <c:pt idx="7948">
                  <c:v>59.262</c:v>
                </c:pt>
                <c:pt idx="7949">
                  <c:v>59.265999999999998</c:v>
                </c:pt>
                <c:pt idx="7950">
                  <c:v>59.268999999999998</c:v>
                </c:pt>
                <c:pt idx="7951">
                  <c:v>59.276000000000003</c:v>
                </c:pt>
                <c:pt idx="7952">
                  <c:v>59.277999999999999</c:v>
                </c:pt>
                <c:pt idx="7953">
                  <c:v>59.290999999999997</c:v>
                </c:pt>
                <c:pt idx="7954">
                  <c:v>59.290999999999997</c:v>
                </c:pt>
                <c:pt idx="7955">
                  <c:v>59.301000000000002</c:v>
                </c:pt>
                <c:pt idx="7956">
                  <c:v>59.301000000000002</c:v>
                </c:pt>
                <c:pt idx="7957">
                  <c:v>59.29</c:v>
                </c:pt>
                <c:pt idx="7958">
                  <c:v>59.314999999999998</c:v>
                </c:pt>
                <c:pt idx="7959">
                  <c:v>59.323</c:v>
                </c:pt>
                <c:pt idx="7960">
                  <c:v>59.319000000000003</c:v>
                </c:pt>
                <c:pt idx="7961">
                  <c:v>59.320999999999998</c:v>
                </c:pt>
                <c:pt idx="7962">
                  <c:v>59.329000000000001</c:v>
                </c:pt>
                <c:pt idx="7963">
                  <c:v>59.332999999999998</c:v>
                </c:pt>
                <c:pt idx="7964">
                  <c:v>59.341999999999999</c:v>
                </c:pt>
                <c:pt idx="7965">
                  <c:v>59.344000000000001</c:v>
                </c:pt>
                <c:pt idx="7966">
                  <c:v>59.350999999999999</c:v>
                </c:pt>
                <c:pt idx="7967">
                  <c:v>59.365000000000002</c:v>
                </c:pt>
                <c:pt idx="7968">
                  <c:v>59.369</c:v>
                </c:pt>
                <c:pt idx="7969">
                  <c:v>59.369</c:v>
                </c:pt>
                <c:pt idx="7970">
                  <c:v>59.378</c:v>
                </c:pt>
                <c:pt idx="7971">
                  <c:v>59.383000000000003</c:v>
                </c:pt>
                <c:pt idx="7972">
                  <c:v>59.39</c:v>
                </c:pt>
                <c:pt idx="7973">
                  <c:v>59.402999999999999</c:v>
                </c:pt>
                <c:pt idx="7974">
                  <c:v>59.418999999999997</c:v>
                </c:pt>
                <c:pt idx="7975">
                  <c:v>59.418999999999997</c:v>
                </c:pt>
                <c:pt idx="7976">
                  <c:v>59.421999999999997</c:v>
                </c:pt>
                <c:pt idx="7977">
                  <c:v>59.433</c:v>
                </c:pt>
                <c:pt idx="7978">
                  <c:v>59.429000000000002</c:v>
                </c:pt>
                <c:pt idx="7979">
                  <c:v>59.445</c:v>
                </c:pt>
                <c:pt idx="7980">
                  <c:v>59.447000000000003</c:v>
                </c:pt>
                <c:pt idx="7981">
                  <c:v>59.447000000000003</c:v>
                </c:pt>
                <c:pt idx="7982">
                  <c:v>59.46</c:v>
                </c:pt>
                <c:pt idx="7983">
                  <c:v>59.472000000000001</c:v>
                </c:pt>
                <c:pt idx="7984">
                  <c:v>59.472000000000001</c:v>
                </c:pt>
                <c:pt idx="7985">
                  <c:v>59.473999999999997</c:v>
                </c:pt>
                <c:pt idx="7986">
                  <c:v>59.469000000000001</c:v>
                </c:pt>
                <c:pt idx="7987">
                  <c:v>59.475999999999999</c:v>
                </c:pt>
                <c:pt idx="7988">
                  <c:v>59.482999999999997</c:v>
                </c:pt>
                <c:pt idx="7989">
                  <c:v>59.497</c:v>
                </c:pt>
                <c:pt idx="7990">
                  <c:v>59.500999999999998</c:v>
                </c:pt>
                <c:pt idx="7991">
                  <c:v>59.503999999999998</c:v>
                </c:pt>
                <c:pt idx="7992">
                  <c:v>59.515000000000001</c:v>
                </c:pt>
                <c:pt idx="7993">
                  <c:v>59.518000000000001</c:v>
                </c:pt>
                <c:pt idx="7994">
                  <c:v>59.524000000000001</c:v>
                </c:pt>
                <c:pt idx="7995">
                  <c:v>59.529000000000003</c:v>
                </c:pt>
                <c:pt idx="7996">
                  <c:v>59.533000000000001</c:v>
                </c:pt>
                <c:pt idx="7997">
                  <c:v>59.545000000000002</c:v>
                </c:pt>
                <c:pt idx="7998">
                  <c:v>59.558</c:v>
                </c:pt>
                <c:pt idx="7999">
                  <c:v>59.561</c:v>
                </c:pt>
                <c:pt idx="8000">
                  <c:v>59.57</c:v>
                </c:pt>
                <c:pt idx="8001">
                  <c:v>59.582999999999998</c:v>
                </c:pt>
                <c:pt idx="8002">
                  <c:v>59.582999999999998</c:v>
                </c:pt>
                <c:pt idx="8003">
                  <c:v>59.594000000000001</c:v>
                </c:pt>
                <c:pt idx="8004">
                  <c:v>59.597000000000001</c:v>
                </c:pt>
                <c:pt idx="8005">
                  <c:v>59.607999999999997</c:v>
                </c:pt>
                <c:pt idx="8006">
                  <c:v>59.613</c:v>
                </c:pt>
                <c:pt idx="8007">
                  <c:v>59.615000000000002</c:v>
                </c:pt>
                <c:pt idx="8008">
                  <c:v>59.610999999999997</c:v>
                </c:pt>
                <c:pt idx="8009">
                  <c:v>59.616999999999997</c:v>
                </c:pt>
                <c:pt idx="8010">
                  <c:v>59.625999999999998</c:v>
                </c:pt>
                <c:pt idx="8011">
                  <c:v>59.636000000000003</c:v>
                </c:pt>
                <c:pt idx="8012">
                  <c:v>59.64</c:v>
                </c:pt>
                <c:pt idx="8013">
                  <c:v>59.646999999999998</c:v>
                </c:pt>
                <c:pt idx="8014">
                  <c:v>59.643000000000001</c:v>
                </c:pt>
                <c:pt idx="8015">
                  <c:v>59.651000000000003</c:v>
                </c:pt>
                <c:pt idx="8016">
                  <c:v>59.654000000000003</c:v>
                </c:pt>
                <c:pt idx="8017">
                  <c:v>59.661000000000001</c:v>
                </c:pt>
                <c:pt idx="8018">
                  <c:v>59.677</c:v>
                </c:pt>
                <c:pt idx="8019">
                  <c:v>59.679000000000002</c:v>
                </c:pt>
                <c:pt idx="8020">
                  <c:v>59.686</c:v>
                </c:pt>
                <c:pt idx="8021">
                  <c:v>59.686</c:v>
                </c:pt>
                <c:pt idx="8022">
                  <c:v>59.692999999999998</c:v>
                </c:pt>
                <c:pt idx="8023">
                  <c:v>59.692999999999998</c:v>
                </c:pt>
                <c:pt idx="8024">
                  <c:v>59.704000000000001</c:v>
                </c:pt>
                <c:pt idx="8025">
                  <c:v>59.707999999999998</c:v>
                </c:pt>
                <c:pt idx="8026">
                  <c:v>59.707999999999998</c:v>
                </c:pt>
                <c:pt idx="8027">
                  <c:v>59.718000000000004</c:v>
                </c:pt>
                <c:pt idx="8028">
                  <c:v>59.725000000000001</c:v>
                </c:pt>
                <c:pt idx="8029">
                  <c:v>59.718000000000004</c:v>
                </c:pt>
                <c:pt idx="8030">
                  <c:v>59.722999999999999</c:v>
                </c:pt>
                <c:pt idx="8031">
                  <c:v>59.722000000000001</c:v>
                </c:pt>
                <c:pt idx="8032">
                  <c:v>59.718000000000004</c:v>
                </c:pt>
                <c:pt idx="8033">
                  <c:v>59.744999999999997</c:v>
                </c:pt>
                <c:pt idx="8034">
                  <c:v>59.756999999999998</c:v>
                </c:pt>
                <c:pt idx="8035">
                  <c:v>59.756999999999998</c:v>
                </c:pt>
                <c:pt idx="8036">
                  <c:v>59.774000000000001</c:v>
                </c:pt>
                <c:pt idx="8037">
                  <c:v>59.779000000000003</c:v>
                </c:pt>
                <c:pt idx="8038">
                  <c:v>59.783000000000001</c:v>
                </c:pt>
                <c:pt idx="8039">
                  <c:v>59.798999999999999</c:v>
                </c:pt>
                <c:pt idx="8040">
                  <c:v>59.814999999999998</c:v>
                </c:pt>
                <c:pt idx="8041">
                  <c:v>59.811</c:v>
                </c:pt>
                <c:pt idx="8042">
                  <c:v>59.816000000000003</c:v>
                </c:pt>
                <c:pt idx="8043">
                  <c:v>59.817999999999998</c:v>
                </c:pt>
                <c:pt idx="8044">
                  <c:v>59.825000000000003</c:v>
                </c:pt>
                <c:pt idx="8045">
                  <c:v>59.84</c:v>
                </c:pt>
                <c:pt idx="8046">
                  <c:v>59.843000000000004</c:v>
                </c:pt>
                <c:pt idx="8047">
                  <c:v>59.847000000000001</c:v>
                </c:pt>
                <c:pt idx="8048">
                  <c:v>59.844999999999999</c:v>
                </c:pt>
                <c:pt idx="8049">
                  <c:v>59.85</c:v>
                </c:pt>
                <c:pt idx="8050">
                  <c:v>59.853999999999999</c:v>
                </c:pt>
                <c:pt idx="8051">
                  <c:v>59.868000000000002</c:v>
                </c:pt>
                <c:pt idx="8052">
                  <c:v>59.875</c:v>
                </c:pt>
                <c:pt idx="8053">
                  <c:v>59.878999999999998</c:v>
                </c:pt>
                <c:pt idx="8054">
                  <c:v>59.893000000000001</c:v>
                </c:pt>
                <c:pt idx="8055">
                  <c:v>59.896999999999998</c:v>
                </c:pt>
                <c:pt idx="8056">
                  <c:v>59.9</c:v>
                </c:pt>
                <c:pt idx="8057">
                  <c:v>59.908999999999999</c:v>
                </c:pt>
                <c:pt idx="8058">
                  <c:v>59.914000000000001</c:v>
                </c:pt>
                <c:pt idx="8059">
                  <c:v>59.914000000000001</c:v>
                </c:pt>
                <c:pt idx="8060">
                  <c:v>59.932000000000002</c:v>
                </c:pt>
                <c:pt idx="8061">
                  <c:v>59.936</c:v>
                </c:pt>
                <c:pt idx="8062">
                  <c:v>59.947000000000003</c:v>
                </c:pt>
                <c:pt idx="8063">
                  <c:v>59.95</c:v>
                </c:pt>
                <c:pt idx="8064">
                  <c:v>59.95</c:v>
                </c:pt>
                <c:pt idx="8065">
                  <c:v>59.954000000000001</c:v>
                </c:pt>
                <c:pt idx="8066">
                  <c:v>59.968000000000004</c:v>
                </c:pt>
                <c:pt idx="8067">
                  <c:v>59.978999999999999</c:v>
                </c:pt>
                <c:pt idx="8068">
                  <c:v>59.981999999999999</c:v>
                </c:pt>
                <c:pt idx="8069">
                  <c:v>59.994999999999997</c:v>
                </c:pt>
                <c:pt idx="8070">
                  <c:v>60.003999999999998</c:v>
                </c:pt>
                <c:pt idx="8071">
                  <c:v>60.011000000000003</c:v>
                </c:pt>
                <c:pt idx="8072">
                  <c:v>60.021999999999998</c:v>
                </c:pt>
                <c:pt idx="8073">
                  <c:v>60.021999999999998</c:v>
                </c:pt>
                <c:pt idx="8074">
                  <c:v>60.024999999999999</c:v>
                </c:pt>
                <c:pt idx="8075">
                  <c:v>60.031999999999996</c:v>
                </c:pt>
                <c:pt idx="8076">
                  <c:v>60.024999999999999</c:v>
                </c:pt>
                <c:pt idx="8077">
                  <c:v>60.031999999999996</c:v>
                </c:pt>
                <c:pt idx="8078">
                  <c:v>60.05</c:v>
                </c:pt>
                <c:pt idx="8079">
                  <c:v>60.052999999999997</c:v>
                </c:pt>
                <c:pt idx="8080">
                  <c:v>60.067999999999998</c:v>
                </c:pt>
                <c:pt idx="8081">
                  <c:v>60.064</c:v>
                </c:pt>
                <c:pt idx="8082">
                  <c:v>60.075000000000003</c:v>
                </c:pt>
                <c:pt idx="8083">
                  <c:v>60.075000000000003</c:v>
                </c:pt>
                <c:pt idx="8084">
                  <c:v>60.091000000000001</c:v>
                </c:pt>
                <c:pt idx="8085">
                  <c:v>60.095999999999997</c:v>
                </c:pt>
                <c:pt idx="8086">
                  <c:v>60.088999999999999</c:v>
                </c:pt>
                <c:pt idx="8087">
                  <c:v>60.100999999999999</c:v>
                </c:pt>
                <c:pt idx="8088">
                  <c:v>60.1</c:v>
                </c:pt>
                <c:pt idx="8089">
                  <c:v>60.098999999999997</c:v>
                </c:pt>
                <c:pt idx="8090">
                  <c:v>60.107999999999997</c:v>
                </c:pt>
                <c:pt idx="8091">
                  <c:v>60.11</c:v>
                </c:pt>
                <c:pt idx="8092">
                  <c:v>60.116999999999997</c:v>
                </c:pt>
                <c:pt idx="8093">
                  <c:v>60.13</c:v>
                </c:pt>
                <c:pt idx="8094">
                  <c:v>60.146000000000001</c:v>
                </c:pt>
                <c:pt idx="8095">
                  <c:v>60.149000000000001</c:v>
                </c:pt>
                <c:pt idx="8096">
                  <c:v>60.152999999999999</c:v>
                </c:pt>
                <c:pt idx="8097">
                  <c:v>60.155999999999999</c:v>
                </c:pt>
                <c:pt idx="8098">
                  <c:v>60.162999999999997</c:v>
                </c:pt>
                <c:pt idx="8099">
                  <c:v>60.171999999999997</c:v>
                </c:pt>
                <c:pt idx="8100">
                  <c:v>60.192</c:v>
                </c:pt>
                <c:pt idx="8101">
                  <c:v>60.188000000000002</c:v>
                </c:pt>
                <c:pt idx="8102">
                  <c:v>60.195</c:v>
                </c:pt>
                <c:pt idx="8103">
                  <c:v>60.206000000000003</c:v>
                </c:pt>
                <c:pt idx="8104">
                  <c:v>60.206000000000003</c:v>
                </c:pt>
                <c:pt idx="8105">
                  <c:v>60.216999999999999</c:v>
                </c:pt>
                <c:pt idx="8106">
                  <c:v>60.223999999999997</c:v>
                </c:pt>
                <c:pt idx="8107">
                  <c:v>60.223999999999997</c:v>
                </c:pt>
                <c:pt idx="8108">
                  <c:v>60.231000000000002</c:v>
                </c:pt>
                <c:pt idx="8109">
                  <c:v>60.238</c:v>
                </c:pt>
                <c:pt idx="8110">
                  <c:v>60.244999999999997</c:v>
                </c:pt>
                <c:pt idx="8111">
                  <c:v>60.253999999999998</c:v>
                </c:pt>
                <c:pt idx="8112">
                  <c:v>60.265999999999998</c:v>
                </c:pt>
                <c:pt idx="8113">
                  <c:v>60.265999999999998</c:v>
                </c:pt>
                <c:pt idx="8114">
                  <c:v>60.279000000000003</c:v>
                </c:pt>
                <c:pt idx="8115">
                  <c:v>60.287999999999997</c:v>
                </c:pt>
                <c:pt idx="8116">
                  <c:v>60.298999999999999</c:v>
                </c:pt>
                <c:pt idx="8117">
                  <c:v>60.298000000000002</c:v>
                </c:pt>
                <c:pt idx="8118">
                  <c:v>60.305999999999997</c:v>
                </c:pt>
                <c:pt idx="8119">
                  <c:v>60.313000000000002</c:v>
                </c:pt>
                <c:pt idx="8120">
                  <c:v>60.311</c:v>
                </c:pt>
                <c:pt idx="8121">
                  <c:v>60.334000000000003</c:v>
                </c:pt>
                <c:pt idx="8122">
                  <c:v>60.33</c:v>
                </c:pt>
                <c:pt idx="8123">
                  <c:v>60.332000000000001</c:v>
                </c:pt>
                <c:pt idx="8124">
                  <c:v>60.347999999999999</c:v>
                </c:pt>
                <c:pt idx="8125">
                  <c:v>60.354999999999997</c:v>
                </c:pt>
                <c:pt idx="8126">
                  <c:v>60.366</c:v>
                </c:pt>
                <c:pt idx="8127">
                  <c:v>60.377000000000002</c:v>
                </c:pt>
                <c:pt idx="8128">
                  <c:v>60.38</c:v>
                </c:pt>
                <c:pt idx="8129">
                  <c:v>60.390999999999998</c:v>
                </c:pt>
                <c:pt idx="8130">
                  <c:v>60.398000000000003</c:v>
                </c:pt>
                <c:pt idx="8131">
                  <c:v>60.402000000000001</c:v>
                </c:pt>
                <c:pt idx="8132">
                  <c:v>60.408999999999999</c:v>
                </c:pt>
                <c:pt idx="8133">
                  <c:v>60.415999999999997</c:v>
                </c:pt>
                <c:pt idx="8134">
                  <c:v>60.418999999999997</c:v>
                </c:pt>
                <c:pt idx="8135">
                  <c:v>60.433999999999997</c:v>
                </c:pt>
                <c:pt idx="8136">
                  <c:v>60.441000000000003</c:v>
                </c:pt>
                <c:pt idx="8137">
                  <c:v>60.433999999999997</c:v>
                </c:pt>
                <c:pt idx="8138">
                  <c:v>60.448</c:v>
                </c:pt>
                <c:pt idx="8139">
                  <c:v>60.454999999999998</c:v>
                </c:pt>
                <c:pt idx="8140">
                  <c:v>60.451000000000001</c:v>
                </c:pt>
                <c:pt idx="8141">
                  <c:v>60.462000000000003</c:v>
                </c:pt>
                <c:pt idx="8142">
                  <c:v>60.462000000000003</c:v>
                </c:pt>
                <c:pt idx="8143">
                  <c:v>60.462000000000003</c:v>
                </c:pt>
                <c:pt idx="8144">
                  <c:v>60.478000000000002</c:v>
                </c:pt>
                <c:pt idx="8145">
                  <c:v>60.487000000000002</c:v>
                </c:pt>
                <c:pt idx="8146">
                  <c:v>60.497999999999998</c:v>
                </c:pt>
                <c:pt idx="8147">
                  <c:v>60.496000000000002</c:v>
                </c:pt>
                <c:pt idx="8148">
                  <c:v>60.497999999999998</c:v>
                </c:pt>
                <c:pt idx="8149">
                  <c:v>60.500999999999998</c:v>
                </c:pt>
                <c:pt idx="8150">
                  <c:v>60.505000000000003</c:v>
                </c:pt>
                <c:pt idx="8151">
                  <c:v>60.497</c:v>
                </c:pt>
                <c:pt idx="8152">
                  <c:v>60.508000000000003</c:v>
                </c:pt>
                <c:pt idx="8153">
                  <c:v>60.511000000000003</c:v>
                </c:pt>
                <c:pt idx="8154">
                  <c:v>60.526000000000003</c:v>
                </c:pt>
                <c:pt idx="8155">
                  <c:v>60.529000000000003</c:v>
                </c:pt>
                <c:pt idx="8156">
                  <c:v>60.54</c:v>
                </c:pt>
                <c:pt idx="8157">
                  <c:v>60.54</c:v>
                </c:pt>
                <c:pt idx="8158">
                  <c:v>60.543999999999997</c:v>
                </c:pt>
                <c:pt idx="8159">
                  <c:v>60.563000000000002</c:v>
                </c:pt>
                <c:pt idx="8160">
                  <c:v>60.561</c:v>
                </c:pt>
                <c:pt idx="8161">
                  <c:v>60.567999999999998</c:v>
                </c:pt>
                <c:pt idx="8162">
                  <c:v>60.573999999999998</c:v>
                </c:pt>
                <c:pt idx="8163">
                  <c:v>60.579000000000001</c:v>
                </c:pt>
                <c:pt idx="8164">
                  <c:v>60.585999999999999</c:v>
                </c:pt>
                <c:pt idx="8165">
                  <c:v>60.591000000000001</c:v>
                </c:pt>
                <c:pt idx="8166">
                  <c:v>60.597000000000001</c:v>
                </c:pt>
                <c:pt idx="8167">
                  <c:v>60.603999999999999</c:v>
                </c:pt>
                <c:pt idx="8168">
                  <c:v>60.601999999999997</c:v>
                </c:pt>
                <c:pt idx="8169">
                  <c:v>60.597000000000001</c:v>
                </c:pt>
                <c:pt idx="8170">
                  <c:v>60.603999999999999</c:v>
                </c:pt>
                <c:pt idx="8171">
                  <c:v>60.604999999999997</c:v>
                </c:pt>
                <c:pt idx="8172">
                  <c:v>60.606999999999999</c:v>
                </c:pt>
                <c:pt idx="8173">
                  <c:v>60.610999999999997</c:v>
                </c:pt>
                <c:pt idx="8174">
                  <c:v>60.618000000000002</c:v>
                </c:pt>
                <c:pt idx="8175">
                  <c:v>60.618000000000002</c:v>
                </c:pt>
                <c:pt idx="8176">
                  <c:v>60.613999999999997</c:v>
                </c:pt>
                <c:pt idx="8177">
                  <c:v>60.603000000000002</c:v>
                </c:pt>
                <c:pt idx="8178">
                  <c:v>60.606999999999999</c:v>
                </c:pt>
                <c:pt idx="8179">
                  <c:v>60.603000000000002</c:v>
                </c:pt>
                <c:pt idx="8180">
                  <c:v>60.604999999999997</c:v>
                </c:pt>
                <c:pt idx="8181">
                  <c:v>60.595999999999997</c:v>
                </c:pt>
                <c:pt idx="8182">
                  <c:v>60.598999999999997</c:v>
                </c:pt>
                <c:pt idx="8183">
                  <c:v>60.604999999999997</c:v>
                </c:pt>
                <c:pt idx="8184">
                  <c:v>60.61</c:v>
                </c:pt>
                <c:pt idx="8185">
                  <c:v>60.61</c:v>
                </c:pt>
                <c:pt idx="8186">
                  <c:v>60.612000000000002</c:v>
                </c:pt>
                <c:pt idx="8187">
                  <c:v>60.606000000000002</c:v>
                </c:pt>
                <c:pt idx="8188">
                  <c:v>60.61</c:v>
                </c:pt>
                <c:pt idx="8189">
                  <c:v>60.616999999999997</c:v>
                </c:pt>
                <c:pt idx="8190">
                  <c:v>60.62</c:v>
                </c:pt>
                <c:pt idx="8191">
                  <c:v>60.613</c:v>
                </c:pt>
                <c:pt idx="8192">
                  <c:v>60.62</c:v>
                </c:pt>
                <c:pt idx="8193">
                  <c:v>60.616999999999997</c:v>
                </c:pt>
                <c:pt idx="8194">
                  <c:v>60.62</c:v>
                </c:pt>
                <c:pt idx="8195">
                  <c:v>60.622</c:v>
                </c:pt>
                <c:pt idx="8196">
                  <c:v>60.613</c:v>
                </c:pt>
                <c:pt idx="8197">
                  <c:v>60.613</c:v>
                </c:pt>
                <c:pt idx="8198">
                  <c:v>60.622999999999998</c:v>
                </c:pt>
                <c:pt idx="8199">
                  <c:v>60.637999999999998</c:v>
                </c:pt>
                <c:pt idx="8200">
                  <c:v>60.637999999999998</c:v>
                </c:pt>
                <c:pt idx="8201">
                  <c:v>60.65</c:v>
                </c:pt>
                <c:pt idx="8202">
                  <c:v>60.658999999999999</c:v>
                </c:pt>
                <c:pt idx="8203">
                  <c:v>60.67</c:v>
                </c:pt>
                <c:pt idx="8204">
                  <c:v>60.679000000000002</c:v>
                </c:pt>
                <c:pt idx="8205">
                  <c:v>60.706000000000003</c:v>
                </c:pt>
                <c:pt idx="8206">
                  <c:v>60.701999999999998</c:v>
                </c:pt>
                <c:pt idx="8207">
                  <c:v>60.715000000000003</c:v>
                </c:pt>
                <c:pt idx="8208">
                  <c:v>60.734000000000002</c:v>
                </c:pt>
                <c:pt idx="8209">
                  <c:v>60.741</c:v>
                </c:pt>
                <c:pt idx="8210">
                  <c:v>60.768000000000001</c:v>
                </c:pt>
                <c:pt idx="8211">
                  <c:v>60.777000000000001</c:v>
                </c:pt>
                <c:pt idx="8212">
                  <c:v>60.787999999999997</c:v>
                </c:pt>
                <c:pt idx="8213">
                  <c:v>60.802</c:v>
                </c:pt>
                <c:pt idx="8214">
                  <c:v>60.813000000000002</c:v>
                </c:pt>
                <c:pt idx="8215">
                  <c:v>60.823</c:v>
                </c:pt>
                <c:pt idx="8216">
                  <c:v>60.847000000000001</c:v>
                </c:pt>
                <c:pt idx="8217">
                  <c:v>60.851999999999997</c:v>
                </c:pt>
                <c:pt idx="8218">
                  <c:v>60.856000000000002</c:v>
                </c:pt>
                <c:pt idx="8219">
                  <c:v>60.872</c:v>
                </c:pt>
                <c:pt idx="8220">
                  <c:v>60.859000000000002</c:v>
                </c:pt>
                <c:pt idx="8221">
                  <c:v>60.87</c:v>
                </c:pt>
                <c:pt idx="8222">
                  <c:v>60.875</c:v>
                </c:pt>
                <c:pt idx="8223">
                  <c:v>60.884</c:v>
                </c:pt>
                <c:pt idx="8224">
                  <c:v>60.884</c:v>
                </c:pt>
                <c:pt idx="8225">
                  <c:v>60.890999999999998</c:v>
                </c:pt>
                <c:pt idx="8226">
                  <c:v>60.884</c:v>
                </c:pt>
                <c:pt idx="8227">
                  <c:v>60.890999999999998</c:v>
                </c:pt>
                <c:pt idx="8228">
                  <c:v>60.902000000000001</c:v>
                </c:pt>
                <c:pt idx="8229">
                  <c:v>60.905000000000001</c:v>
                </c:pt>
                <c:pt idx="8230">
                  <c:v>60.902000000000001</c:v>
                </c:pt>
                <c:pt idx="8231">
                  <c:v>60.902000000000001</c:v>
                </c:pt>
                <c:pt idx="8232">
                  <c:v>60.893999999999998</c:v>
                </c:pt>
                <c:pt idx="8233">
                  <c:v>60.901000000000003</c:v>
                </c:pt>
                <c:pt idx="8234">
                  <c:v>60.898000000000003</c:v>
                </c:pt>
                <c:pt idx="8235">
                  <c:v>60.893999999999998</c:v>
                </c:pt>
                <c:pt idx="8236">
                  <c:v>60.893999999999998</c:v>
                </c:pt>
                <c:pt idx="8237">
                  <c:v>60.899000000000001</c:v>
                </c:pt>
                <c:pt idx="8238">
                  <c:v>60.898000000000003</c:v>
                </c:pt>
                <c:pt idx="8239">
                  <c:v>60.893999999999998</c:v>
                </c:pt>
                <c:pt idx="8240">
                  <c:v>60.896000000000001</c:v>
                </c:pt>
                <c:pt idx="8241">
                  <c:v>60.89</c:v>
                </c:pt>
                <c:pt idx="8242">
                  <c:v>60.893999999999998</c:v>
                </c:pt>
                <c:pt idx="8243">
                  <c:v>60.892000000000003</c:v>
                </c:pt>
                <c:pt idx="8244">
                  <c:v>60.89</c:v>
                </c:pt>
                <c:pt idx="8245">
                  <c:v>60.887</c:v>
                </c:pt>
                <c:pt idx="8246">
                  <c:v>60.887999999999998</c:v>
                </c:pt>
                <c:pt idx="8247">
                  <c:v>60.893999999999998</c:v>
                </c:pt>
                <c:pt idx="8248">
                  <c:v>60.883000000000003</c:v>
                </c:pt>
                <c:pt idx="8249">
                  <c:v>60.89</c:v>
                </c:pt>
                <c:pt idx="8250">
                  <c:v>60.883000000000003</c:v>
                </c:pt>
                <c:pt idx="8251">
                  <c:v>60.883000000000003</c:v>
                </c:pt>
                <c:pt idx="8252">
                  <c:v>60.872</c:v>
                </c:pt>
                <c:pt idx="8253">
                  <c:v>60.865000000000002</c:v>
                </c:pt>
                <c:pt idx="8254">
                  <c:v>60.872</c:v>
                </c:pt>
                <c:pt idx="8255">
                  <c:v>60.877000000000002</c:v>
                </c:pt>
                <c:pt idx="8256">
                  <c:v>60.875</c:v>
                </c:pt>
                <c:pt idx="8257">
                  <c:v>60.875</c:v>
                </c:pt>
                <c:pt idx="8258">
                  <c:v>60.884</c:v>
                </c:pt>
                <c:pt idx="8259">
                  <c:v>60.875</c:v>
                </c:pt>
                <c:pt idx="8260">
                  <c:v>60.875</c:v>
                </c:pt>
                <c:pt idx="8261">
                  <c:v>60.875</c:v>
                </c:pt>
                <c:pt idx="8262">
                  <c:v>60.881999999999998</c:v>
                </c:pt>
                <c:pt idx="8263">
                  <c:v>60.889000000000003</c:v>
                </c:pt>
                <c:pt idx="8264">
                  <c:v>60.893999999999998</c:v>
                </c:pt>
                <c:pt idx="8265">
                  <c:v>60.893000000000001</c:v>
                </c:pt>
                <c:pt idx="8266">
                  <c:v>60.889000000000003</c:v>
                </c:pt>
                <c:pt idx="8267">
                  <c:v>60.902999999999999</c:v>
                </c:pt>
                <c:pt idx="8268">
                  <c:v>60.906999999999996</c:v>
                </c:pt>
                <c:pt idx="8269">
                  <c:v>60.906999999999996</c:v>
                </c:pt>
                <c:pt idx="8270">
                  <c:v>60.915999999999997</c:v>
                </c:pt>
                <c:pt idx="8271">
                  <c:v>60.914000000000001</c:v>
                </c:pt>
                <c:pt idx="8272">
                  <c:v>60.914000000000001</c:v>
                </c:pt>
                <c:pt idx="8273">
                  <c:v>60.915999999999997</c:v>
                </c:pt>
                <c:pt idx="8274">
                  <c:v>60.920999999999999</c:v>
                </c:pt>
                <c:pt idx="8275">
                  <c:v>60.914000000000001</c:v>
                </c:pt>
                <c:pt idx="8276">
                  <c:v>60.927999999999997</c:v>
                </c:pt>
                <c:pt idx="8277">
                  <c:v>60.930999999999997</c:v>
                </c:pt>
                <c:pt idx="8278">
                  <c:v>60.935000000000002</c:v>
                </c:pt>
                <c:pt idx="8279">
                  <c:v>60.935000000000002</c:v>
                </c:pt>
                <c:pt idx="8280">
                  <c:v>60.927999999999997</c:v>
                </c:pt>
                <c:pt idx="8281">
                  <c:v>60.938000000000002</c:v>
                </c:pt>
                <c:pt idx="8282">
                  <c:v>60.947000000000003</c:v>
                </c:pt>
                <c:pt idx="8283">
                  <c:v>60.945999999999998</c:v>
                </c:pt>
                <c:pt idx="8284">
                  <c:v>60.942</c:v>
                </c:pt>
                <c:pt idx="8285">
                  <c:v>60.954000000000001</c:v>
                </c:pt>
                <c:pt idx="8286">
                  <c:v>60.96</c:v>
                </c:pt>
                <c:pt idx="8287">
                  <c:v>60.96</c:v>
                </c:pt>
                <c:pt idx="8288">
                  <c:v>60.968000000000004</c:v>
                </c:pt>
                <c:pt idx="8289">
                  <c:v>60.976999999999997</c:v>
                </c:pt>
                <c:pt idx="8290">
                  <c:v>60.976999999999997</c:v>
                </c:pt>
                <c:pt idx="8291">
                  <c:v>60.978999999999999</c:v>
                </c:pt>
                <c:pt idx="8292">
                  <c:v>60.973999999999997</c:v>
                </c:pt>
                <c:pt idx="8293">
                  <c:v>60.963000000000001</c:v>
                </c:pt>
                <c:pt idx="8294">
                  <c:v>60.959000000000003</c:v>
                </c:pt>
                <c:pt idx="8295">
                  <c:v>60.959000000000003</c:v>
                </c:pt>
                <c:pt idx="8296">
                  <c:v>60.963000000000001</c:v>
                </c:pt>
                <c:pt idx="8297">
                  <c:v>60.957000000000001</c:v>
                </c:pt>
                <c:pt idx="8298">
                  <c:v>60.963000000000001</c:v>
                </c:pt>
                <c:pt idx="8299">
                  <c:v>60.948</c:v>
                </c:pt>
                <c:pt idx="8300">
                  <c:v>60.954000000000001</c:v>
                </c:pt>
                <c:pt idx="8301">
                  <c:v>60.951999999999998</c:v>
                </c:pt>
                <c:pt idx="8302">
                  <c:v>60.951999999999998</c:v>
                </c:pt>
                <c:pt idx="8303">
                  <c:v>60.941000000000003</c:v>
                </c:pt>
                <c:pt idx="8304">
                  <c:v>60.933999999999997</c:v>
                </c:pt>
                <c:pt idx="8305">
                  <c:v>60.936999999999998</c:v>
                </c:pt>
                <c:pt idx="8306">
                  <c:v>60.926000000000002</c:v>
                </c:pt>
                <c:pt idx="8307">
                  <c:v>60.933999999999997</c:v>
                </c:pt>
                <c:pt idx="8308">
                  <c:v>60.923000000000002</c:v>
                </c:pt>
                <c:pt idx="8309">
                  <c:v>60.918999999999997</c:v>
                </c:pt>
                <c:pt idx="8310">
                  <c:v>60.908000000000001</c:v>
                </c:pt>
                <c:pt idx="8311">
                  <c:v>60.911999999999999</c:v>
                </c:pt>
                <c:pt idx="8312">
                  <c:v>60.912999999999997</c:v>
                </c:pt>
                <c:pt idx="8313">
                  <c:v>60.911999999999999</c:v>
                </c:pt>
                <c:pt idx="8314">
                  <c:v>60.911999999999999</c:v>
                </c:pt>
                <c:pt idx="8315">
                  <c:v>60.918999999999997</c:v>
                </c:pt>
                <c:pt idx="8316">
                  <c:v>60.918999999999997</c:v>
                </c:pt>
                <c:pt idx="8317">
                  <c:v>60.911000000000001</c:v>
                </c:pt>
                <c:pt idx="8318">
                  <c:v>60.902000000000001</c:v>
                </c:pt>
                <c:pt idx="8319">
                  <c:v>60.908000000000001</c:v>
                </c:pt>
                <c:pt idx="8320">
                  <c:v>60.9</c:v>
                </c:pt>
                <c:pt idx="8321">
                  <c:v>60.9</c:v>
                </c:pt>
                <c:pt idx="8322">
                  <c:v>60.893000000000001</c:v>
                </c:pt>
                <c:pt idx="8323">
                  <c:v>60.889000000000003</c:v>
                </c:pt>
                <c:pt idx="8324">
                  <c:v>60.898000000000003</c:v>
                </c:pt>
                <c:pt idx="8325">
                  <c:v>60.886000000000003</c:v>
                </c:pt>
                <c:pt idx="8326">
                  <c:v>60.889000000000003</c:v>
                </c:pt>
                <c:pt idx="8327">
                  <c:v>60.884</c:v>
                </c:pt>
                <c:pt idx="8328">
                  <c:v>60.886000000000003</c:v>
                </c:pt>
                <c:pt idx="8329">
                  <c:v>60.881999999999998</c:v>
                </c:pt>
                <c:pt idx="8330">
                  <c:v>60.886000000000003</c:v>
                </c:pt>
                <c:pt idx="8331">
                  <c:v>60.884999999999998</c:v>
                </c:pt>
                <c:pt idx="8332">
                  <c:v>60.881999999999998</c:v>
                </c:pt>
                <c:pt idx="8333">
                  <c:v>60.878</c:v>
                </c:pt>
                <c:pt idx="8334">
                  <c:v>60.881999999999998</c:v>
                </c:pt>
                <c:pt idx="8335">
                  <c:v>60.881999999999998</c:v>
                </c:pt>
                <c:pt idx="8336">
                  <c:v>60.874000000000002</c:v>
                </c:pt>
                <c:pt idx="8337">
                  <c:v>60.874000000000002</c:v>
                </c:pt>
                <c:pt idx="8338">
                  <c:v>60.874000000000002</c:v>
                </c:pt>
                <c:pt idx="8339">
                  <c:v>60.875999999999998</c:v>
                </c:pt>
                <c:pt idx="8340">
                  <c:v>60.878</c:v>
                </c:pt>
                <c:pt idx="8341">
                  <c:v>60.871000000000002</c:v>
                </c:pt>
                <c:pt idx="8342">
                  <c:v>60.875999999999998</c:v>
                </c:pt>
                <c:pt idx="8343">
                  <c:v>60.884999999999998</c:v>
                </c:pt>
                <c:pt idx="8344">
                  <c:v>60.878</c:v>
                </c:pt>
                <c:pt idx="8345">
                  <c:v>60.881</c:v>
                </c:pt>
                <c:pt idx="8346">
                  <c:v>60.884999999999998</c:v>
                </c:pt>
                <c:pt idx="8347">
                  <c:v>60.877000000000002</c:v>
                </c:pt>
                <c:pt idx="8348">
                  <c:v>60.881</c:v>
                </c:pt>
                <c:pt idx="8349">
                  <c:v>60.874000000000002</c:v>
                </c:pt>
                <c:pt idx="8350">
                  <c:v>60.877000000000002</c:v>
                </c:pt>
                <c:pt idx="8351">
                  <c:v>60.87</c:v>
                </c:pt>
                <c:pt idx="8352">
                  <c:v>60.866</c:v>
                </c:pt>
                <c:pt idx="8353">
                  <c:v>60.881</c:v>
                </c:pt>
                <c:pt idx="8354">
                  <c:v>60.884</c:v>
                </c:pt>
                <c:pt idx="8355">
                  <c:v>60.881</c:v>
                </c:pt>
                <c:pt idx="8356">
                  <c:v>60.881</c:v>
                </c:pt>
                <c:pt idx="8357">
                  <c:v>60.884</c:v>
                </c:pt>
                <c:pt idx="8358">
                  <c:v>60.884</c:v>
                </c:pt>
                <c:pt idx="8359">
                  <c:v>60.884</c:v>
                </c:pt>
                <c:pt idx="8360">
                  <c:v>60.872999999999998</c:v>
                </c:pt>
                <c:pt idx="8361">
                  <c:v>60.872999999999998</c:v>
                </c:pt>
                <c:pt idx="8362">
                  <c:v>60.87</c:v>
                </c:pt>
                <c:pt idx="8363">
                  <c:v>60.871000000000002</c:v>
                </c:pt>
                <c:pt idx="8364">
                  <c:v>60.869</c:v>
                </c:pt>
                <c:pt idx="8365">
                  <c:v>60.866</c:v>
                </c:pt>
                <c:pt idx="8366">
                  <c:v>60.86</c:v>
                </c:pt>
                <c:pt idx="8367">
                  <c:v>60.862000000000002</c:v>
                </c:pt>
                <c:pt idx="8368">
                  <c:v>60.866</c:v>
                </c:pt>
                <c:pt idx="8369">
                  <c:v>60.872999999999998</c:v>
                </c:pt>
                <c:pt idx="8370">
                  <c:v>60.88</c:v>
                </c:pt>
                <c:pt idx="8371">
                  <c:v>60.872999999999998</c:v>
                </c:pt>
                <c:pt idx="8372">
                  <c:v>60.875999999999998</c:v>
                </c:pt>
                <c:pt idx="8373">
                  <c:v>60.869</c:v>
                </c:pt>
                <c:pt idx="8374">
                  <c:v>60.88</c:v>
                </c:pt>
                <c:pt idx="8375">
                  <c:v>60.881</c:v>
                </c:pt>
                <c:pt idx="8376">
                  <c:v>60.88</c:v>
                </c:pt>
                <c:pt idx="8377">
                  <c:v>60.875999999999998</c:v>
                </c:pt>
                <c:pt idx="8378">
                  <c:v>60.878</c:v>
                </c:pt>
                <c:pt idx="8379">
                  <c:v>60.878999999999998</c:v>
                </c:pt>
                <c:pt idx="8380">
                  <c:v>60.89</c:v>
                </c:pt>
                <c:pt idx="8381">
                  <c:v>60.878</c:v>
                </c:pt>
                <c:pt idx="8382">
                  <c:v>60.893999999999998</c:v>
                </c:pt>
                <c:pt idx="8383">
                  <c:v>60.893999999999998</c:v>
                </c:pt>
                <c:pt idx="8384">
                  <c:v>60.875999999999998</c:v>
                </c:pt>
                <c:pt idx="8385">
                  <c:v>60.878999999999998</c:v>
                </c:pt>
                <c:pt idx="8386">
                  <c:v>60.89</c:v>
                </c:pt>
                <c:pt idx="8387">
                  <c:v>60.895000000000003</c:v>
                </c:pt>
                <c:pt idx="8388">
                  <c:v>60.896999999999998</c:v>
                </c:pt>
                <c:pt idx="8389">
                  <c:v>60.904000000000003</c:v>
                </c:pt>
                <c:pt idx="8390">
                  <c:v>60.904000000000003</c:v>
                </c:pt>
                <c:pt idx="8391">
                  <c:v>60.908000000000001</c:v>
                </c:pt>
                <c:pt idx="8392">
                  <c:v>60.901000000000003</c:v>
                </c:pt>
                <c:pt idx="8393">
                  <c:v>60.914999999999999</c:v>
                </c:pt>
                <c:pt idx="8394">
                  <c:v>60.926000000000002</c:v>
                </c:pt>
                <c:pt idx="8395">
                  <c:v>60.917999999999999</c:v>
                </c:pt>
                <c:pt idx="8396">
                  <c:v>60.92</c:v>
                </c:pt>
                <c:pt idx="8397">
                  <c:v>60.924999999999997</c:v>
                </c:pt>
                <c:pt idx="8398">
                  <c:v>60.921999999999997</c:v>
                </c:pt>
                <c:pt idx="8399">
                  <c:v>60.933999999999997</c:v>
                </c:pt>
                <c:pt idx="8400">
                  <c:v>60.94</c:v>
                </c:pt>
                <c:pt idx="8401">
                  <c:v>60.932000000000002</c:v>
                </c:pt>
                <c:pt idx="8402">
                  <c:v>60.938000000000002</c:v>
                </c:pt>
                <c:pt idx="8403">
                  <c:v>60.939</c:v>
                </c:pt>
                <c:pt idx="8404">
                  <c:v>60.932000000000002</c:v>
                </c:pt>
                <c:pt idx="8405">
                  <c:v>60.95</c:v>
                </c:pt>
                <c:pt idx="8406">
                  <c:v>60.954000000000001</c:v>
                </c:pt>
                <c:pt idx="8407">
                  <c:v>60.954000000000001</c:v>
                </c:pt>
                <c:pt idx="8408">
                  <c:v>60.957000000000001</c:v>
                </c:pt>
                <c:pt idx="8409">
                  <c:v>60.968000000000004</c:v>
                </c:pt>
                <c:pt idx="8410">
                  <c:v>60.968000000000004</c:v>
                </c:pt>
                <c:pt idx="8411">
                  <c:v>60.98</c:v>
                </c:pt>
                <c:pt idx="8412">
                  <c:v>60.997</c:v>
                </c:pt>
                <c:pt idx="8413">
                  <c:v>60.993000000000002</c:v>
                </c:pt>
                <c:pt idx="8414">
                  <c:v>61.005000000000003</c:v>
                </c:pt>
                <c:pt idx="8415">
                  <c:v>61.003999999999998</c:v>
                </c:pt>
                <c:pt idx="8416">
                  <c:v>61.003999999999998</c:v>
                </c:pt>
                <c:pt idx="8417">
                  <c:v>61.023000000000003</c:v>
                </c:pt>
                <c:pt idx="8418">
                  <c:v>61.011000000000003</c:v>
                </c:pt>
                <c:pt idx="8419">
                  <c:v>61.018000000000001</c:v>
                </c:pt>
                <c:pt idx="8420">
                  <c:v>61.029000000000003</c:v>
                </c:pt>
                <c:pt idx="8421">
                  <c:v>61.036000000000001</c:v>
                </c:pt>
                <c:pt idx="8422">
                  <c:v>61.036000000000001</c:v>
                </c:pt>
                <c:pt idx="8423">
                  <c:v>61.036999999999999</c:v>
                </c:pt>
                <c:pt idx="8424">
                  <c:v>61.045999999999999</c:v>
                </c:pt>
                <c:pt idx="8425">
                  <c:v>61.045999999999999</c:v>
                </c:pt>
                <c:pt idx="8426">
                  <c:v>61.052</c:v>
                </c:pt>
                <c:pt idx="8427">
                  <c:v>61.052999999999997</c:v>
                </c:pt>
                <c:pt idx="8428">
                  <c:v>61.05</c:v>
                </c:pt>
                <c:pt idx="8429">
                  <c:v>61.061999999999998</c:v>
                </c:pt>
                <c:pt idx="8430">
                  <c:v>61.057000000000002</c:v>
                </c:pt>
                <c:pt idx="8431">
                  <c:v>61.064</c:v>
                </c:pt>
                <c:pt idx="8432">
                  <c:v>61.073</c:v>
                </c:pt>
                <c:pt idx="8433">
                  <c:v>61.082000000000001</c:v>
                </c:pt>
                <c:pt idx="8434">
                  <c:v>61.085999999999999</c:v>
                </c:pt>
                <c:pt idx="8435">
                  <c:v>61.101999999999997</c:v>
                </c:pt>
                <c:pt idx="8436">
                  <c:v>61.103000000000002</c:v>
                </c:pt>
                <c:pt idx="8437">
                  <c:v>61.103000000000002</c:v>
                </c:pt>
                <c:pt idx="8438">
                  <c:v>61.103000000000002</c:v>
                </c:pt>
                <c:pt idx="8439">
                  <c:v>61.106999999999999</c:v>
                </c:pt>
                <c:pt idx="8440">
                  <c:v>61.106999999999999</c:v>
                </c:pt>
                <c:pt idx="8441">
                  <c:v>61.109000000000002</c:v>
                </c:pt>
                <c:pt idx="8442">
                  <c:v>61.121000000000002</c:v>
                </c:pt>
                <c:pt idx="8443">
                  <c:v>61.113999999999997</c:v>
                </c:pt>
                <c:pt idx="8444">
                  <c:v>61.116</c:v>
                </c:pt>
                <c:pt idx="8445">
                  <c:v>61.116999999999997</c:v>
                </c:pt>
                <c:pt idx="8446">
                  <c:v>61.125</c:v>
                </c:pt>
                <c:pt idx="8447">
                  <c:v>61.134999999999998</c:v>
                </c:pt>
                <c:pt idx="8448">
                  <c:v>61.139000000000003</c:v>
                </c:pt>
                <c:pt idx="8449">
                  <c:v>61.142000000000003</c:v>
                </c:pt>
                <c:pt idx="8450">
                  <c:v>61.156999999999996</c:v>
                </c:pt>
                <c:pt idx="8451">
                  <c:v>61.152999999999999</c:v>
                </c:pt>
                <c:pt idx="8452">
                  <c:v>61.149000000000001</c:v>
                </c:pt>
                <c:pt idx="8453">
                  <c:v>61.161999999999999</c:v>
                </c:pt>
                <c:pt idx="8454">
                  <c:v>61.170999999999999</c:v>
                </c:pt>
                <c:pt idx="8455">
                  <c:v>61.170999999999999</c:v>
                </c:pt>
                <c:pt idx="8456">
                  <c:v>61.168999999999997</c:v>
                </c:pt>
                <c:pt idx="8457">
                  <c:v>61.167000000000002</c:v>
                </c:pt>
                <c:pt idx="8458">
                  <c:v>61.167000000000002</c:v>
                </c:pt>
                <c:pt idx="8459">
                  <c:v>61.173999999999999</c:v>
                </c:pt>
                <c:pt idx="8460">
                  <c:v>61.177999999999997</c:v>
                </c:pt>
                <c:pt idx="8461">
                  <c:v>61.189</c:v>
                </c:pt>
                <c:pt idx="8462">
                  <c:v>61.194000000000003</c:v>
                </c:pt>
                <c:pt idx="8463">
                  <c:v>61.203000000000003</c:v>
                </c:pt>
                <c:pt idx="8464">
                  <c:v>61.195999999999998</c:v>
                </c:pt>
                <c:pt idx="8465">
                  <c:v>61.204999999999998</c:v>
                </c:pt>
                <c:pt idx="8466">
                  <c:v>61.203000000000003</c:v>
                </c:pt>
                <c:pt idx="8467">
                  <c:v>61.206000000000003</c:v>
                </c:pt>
                <c:pt idx="8468">
                  <c:v>61.213999999999999</c:v>
                </c:pt>
                <c:pt idx="8469">
                  <c:v>61.223999999999997</c:v>
                </c:pt>
                <c:pt idx="8470">
                  <c:v>61.223999999999997</c:v>
                </c:pt>
                <c:pt idx="8471">
                  <c:v>61.244</c:v>
                </c:pt>
                <c:pt idx="8472">
                  <c:v>61.249000000000002</c:v>
                </c:pt>
                <c:pt idx="8473">
                  <c:v>61.249000000000002</c:v>
                </c:pt>
                <c:pt idx="8474">
                  <c:v>61.258000000000003</c:v>
                </c:pt>
                <c:pt idx="8475">
                  <c:v>61.256</c:v>
                </c:pt>
                <c:pt idx="8476">
                  <c:v>61.249000000000002</c:v>
                </c:pt>
                <c:pt idx="8477">
                  <c:v>61.26</c:v>
                </c:pt>
                <c:pt idx="8478">
                  <c:v>61.271000000000001</c:v>
                </c:pt>
                <c:pt idx="8479">
                  <c:v>61.271000000000001</c:v>
                </c:pt>
                <c:pt idx="8480">
                  <c:v>61.277999999999999</c:v>
                </c:pt>
                <c:pt idx="8481">
                  <c:v>61.284999999999997</c:v>
                </c:pt>
                <c:pt idx="8482">
                  <c:v>61.284999999999997</c:v>
                </c:pt>
                <c:pt idx="8483">
                  <c:v>61.287999999999997</c:v>
                </c:pt>
                <c:pt idx="8484">
                  <c:v>61.298999999999999</c:v>
                </c:pt>
                <c:pt idx="8485">
                  <c:v>61.298999999999999</c:v>
                </c:pt>
                <c:pt idx="8486">
                  <c:v>61.308</c:v>
                </c:pt>
                <c:pt idx="8487">
                  <c:v>61.313000000000002</c:v>
                </c:pt>
                <c:pt idx="8488">
                  <c:v>61.305999999999997</c:v>
                </c:pt>
                <c:pt idx="8489">
                  <c:v>61.319000000000003</c:v>
                </c:pt>
                <c:pt idx="8490">
                  <c:v>61.328000000000003</c:v>
                </c:pt>
                <c:pt idx="8491">
                  <c:v>61.328000000000003</c:v>
                </c:pt>
                <c:pt idx="8492">
                  <c:v>61.329000000000001</c:v>
                </c:pt>
                <c:pt idx="8493">
                  <c:v>61.335000000000001</c:v>
                </c:pt>
                <c:pt idx="8494">
                  <c:v>61.338000000000001</c:v>
                </c:pt>
                <c:pt idx="8495">
                  <c:v>61.34</c:v>
                </c:pt>
                <c:pt idx="8496">
                  <c:v>61.348999999999997</c:v>
                </c:pt>
                <c:pt idx="8497">
                  <c:v>61.344999999999999</c:v>
                </c:pt>
                <c:pt idx="8498">
                  <c:v>61.356000000000002</c:v>
                </c:pt>
                <c:pt idx="8499">
                  <c:v>61.36</c:v>
                </c:pt>
                <c:pt idx="8500">
                  <c:v>61.36</c:v>
                </c:pt>
                <c:pt idx="8501">
                  <c:v>61.363</c:v>
                </c:pt>
                <c:pt idx="8502">
                  <c:v>61.37</c:v>
                </c:pt>
                <c:pt idx="8503">
                  <c:v>61.374000000000002</c:v>
                </c:pt>
                <c:pt idx="8504">
                  <c:v>61.383000000000003</c:v>
                </c:pt>
                <c:pt idx="8505">
                  <c:v>61.387999999999998</c:v>
                </c:pt>
                <c:pt idx="8506">
                  <c:v>61.381</c:v>
                </c:pt>
                <c:pt idx="8507">
                  <c:v>61.395000000000003</c:v>
                </c:pt>
                <c:pt idx="8508">
                  <c:v>61.405999999999999</c:v>
                </c:pt>
                <c:pt idx="8509">
                  <c:v>61.41</c:v>
                </c:pt>
                <c:pt idx="8510">
                  <c:v>61.414999999999999</c:v>
                </c:pt>
                <c:pt idx="8511">
                  <c:v>61.41</c:v>
                </c:pt>
                <c:pt idx="8512">
                  <c:v>61.423999999999999</c:v>
                </c:pt>
                <c:pt idx="8513">
                  <c:v>61.442</c:v>
                </c:pt>
                <c:pt idx="8514">
                  <c:v>61.430999999999997</c:v>
                </c:pt>
                <c:pt idx="8515">
                  <c:v>61.430999999999997</c:v>
                </c:pt>
                <c:pt idx="8516">
                  <c:v>61.436</c:v>
                </c:pt>
                <c:pt idx="8517">
                  <c:v>61.442</c:v>
                </c:pt>
                <c:pt idx="8518">
                  <c:v>61.453000000000003</c:v>
                </c:pt>
                <c:pt idx="8519">
                  <c:v>61.448999999999998</c:v>
                </c:pt>
                <c:pt idx="8520">
                  <c:v>61.46</c:v>
                </c:pt>
                <c:pt idx="8521">
                  <c:v>61.448999999999998</c:v>
                </c:pt>
                <c:pt idx="8522">
                  <c:v>61.475999999999999</c:v>
                </c:pt>
                <c:pt idx="8523">
                  <c:v>61.476999999999997</c:v>
                </c:pt>
                <c:pt idx="8524">
                  <c:v>61.481000000000002</c:v>
                </c:pt>
                <c:pt idx="8525">
                  <c:v>61.494999999999997</c:v>
                </c:pt>
                <c:pt idx="8526">
                  <c:v>61.491999999999997</c:v>
                </c:pt>
                <c:pt idx="8527">
                  <c:v>61.494999999999997</c:v>
                </c:pt>
                <c:pt idx="8528">
                  <c:v>61.497</c:v>
                </c:pt>
                <c:pt idx="8529">
                  <c:v>61.499000000000002</c:v>
                </c:pt>
                <c:pt idx="8530">
                  <c:v>61.506</c:v>
                </c:pt>
                <c:pt idx="8531">
                  <c:v>61.512999999999998</c:v>
                </c:pt>
                <c:pt idx="8532">
                  <c:v>61.517000000000003</c:v>
                </c:pt>
                <c:pt idx="8533">
                  <c:v>61.512999999999998</c:v>
                </c:pt>
                <c:pt idx="8534">
                  <c:v>61.511000000000003</c:v>
                </c:pt>
                <c:pt idx="8535">
                  <c:v>61.512999999999998</c:v>
                </c:pt>
                <c:pt idx="8536">
                  <c:v>61.530999999999999</c:v>
                </c:pt>
                <c:pt idx="8537">
                  <c:v>61.536000000000001</c:v>
                </c:pt>
                <c:pt idx="8538">
                  <c:v>61.534999999999997</c:v>
                </c:pt>
                <c:pt idx="8539">
                  <c:v>61.537999999999997</c:v>
                </c:pt>
                <c:pt idx="8540">
                  <c:v>61.533000000000001</c:v>
                </c:pt>
                <c:pt idx="8541">
                  <c:v>61.542000000000002</c:v>
                </c:pt>
                <c:pt idx="8542">
                  <c:v>61.542000000000002</c:v>
                </c:pt>
                <c:pt idx="8543">
                  <c:v>61.56</c:v>
                </c:pt>
                <c:pt idx="8544">
                  <c:v>61.567</c:v>
                </c:pt>
                <c:pt idx="8545">
                  <c:v>61.563000000000002</c:v>
                </c:pt>
                <c:pt idx="8546">
                  <c:v>61.57</c:v>
                </c:pt>
                <c:pt idx="8547">
                  <c:v>61.57</c:v>
                </c:pt>
                <c:pt idx="8548">
                  <c:v>61.57</c:v>
                </c:pt>
                <c:pt idx="8549">
                  <c:v>61.579000000000001</c:v>
                </c:pt>
                <c:pt idx="8550">
                  <c:v>61.576999999999998</c:v>
                </c:pt>
                <c:pt idx="8551">
                  <c:v>61.585000000000001</c:v>
                </c:pt>
                <c:pt idx="8552">
                  <c:v>61.579000000000001</c:v>
                </c:pt>
                <c:pt idx="8553">
                  <c:v>61.584000000000003</c:v>
                </c:pt>
                <c:pt idx="8554">
                  <c:v>61.588000000000001</c:v>
                </c:pt>
                <c:pt idx="8555">
                  <c:v>61.588000000000001</c:v>
                </c:pt>
                <c:pt idx="8556">
                  <c:v>61.598999999999997</c:v>
                </c:pt>
                <c:pt idx="8557">
                  <c:v>61.594999999999999</c:v>
                </c:pt>
                <c:pt idx="8558">
                  <c:v>61.598999999999997</c:v>
                </c:pt>
                <c:pt idx="8559">
                  <c:v>61.594999999999999</c:v>
                </c:pt>
                <c:pt idx="8560">
                  <c:v>61.598999999999997</c:v>
                </c:pt>
                <c:pt idx="8561">
                  <c:v>61.606000000000002</c:v>
                </c:pt>
                <c:pt idx="8562">
                  <c:v>61.613</c:v>
                </c:pt>
                <c:pt idx="8563">
                  <c:v>61.598999999999997</c:v>
                </c:pt>
                <c:pt idx="8564">
                  <c:v>61.610999999999997</c:v>
                </c:pt>
                <c:pt idx="8565">
                  <c:v>61.613</c:v>
                </c:pt>
                <c:pt idx="8566">
                  <c:v>61.613</c:v>
                </c:pt>
                <c:pt idx="8567">
                  <c:v>61.601999999999997</c:v>
                </c:pt>
                <c:pt idx="8568">
                  <c:v>61.613</c:v>
                </c:pt>
                <c:pt idx="8569">
                  <c:v>61.609000000000002</c:v>
                </c:pt>
                <c:pt idx="8570">
                  <c:v>61.610999999999997</c:v>
                </c:pt>
                <c:pt idx="8571">
                  <c:v>61.613</c:v>
                </c:pt>
                <c:pt idx="8572">
                  <c:v>61.609000000000002</c:v>
                </c:pt>
                <c:pt idx="8573">
                  <c:v>61.606000000000002</c:v>
                </c:pt>
                <c:pt idx="8574">
                  <c:v>61.594999999999999</c:v>
                </c:pt>
                <c:pt idx="8575">
                  <c:v>61.606000000000002</c:v>
                </c:pt>
                <c:pt idx="8576">
                  <c:v>61.606999999999999</c:v>
                </c:pt>
                <c:pt idx="8577">
                  <c:v>61.601999999999997</c:v>
                </c:pt>
                <c:pt idx="8578">
                  <c:v>61.606000000000002</c:v>
                </c:pt>
                <c:pt idx="8579">
                  <c:v>61.616</c:v>
                </c:pt>
                <c:pt idx="8580">
                  <c:v>61.616</c:v>
                </c:pt>
                <c:pt idx="8581">
                  <c:v>61.613</c:v>
                </c:pt>
                <c:pt idx="8582">
                  <c:v>61.610999999999997</c:v>
                </c:pt>
                <c:pt idx="8583">
                  <c:v>61.601999999999997</c:v>
                </c:pt>
                <c:pt idx="8584">
                  <c:v>61.609000000000002</c:v>
                </c:pt>
                <c:pt idx="8585">
                  <c:v>61.606000000000002</c:v>
                </c:pt>
                <c:pt idx="8586">
                  <c:v>61.604999999999997</c:v>
                </c:pt>
                <c:pt idx="8587">
                  <c:v>61.604999999999997</c:v>
                </c:pt>
                <c:pt idx="8588">
                  <c:v>61.601999999999997</c:v>
                </c:pt>
                <c:pt idx="8589">
                  <c:v>61.597999999999999</c:v>
                </c:pt>
                <c:pt idx="8590">
                  <c:v>61.591000000000001</c:v>
                </c:pt>
                <c:pt idx="8591">
                  <c:v>61.601999999999997</c:v>
                </c:pt>
                <c:pt idx="8592">
                  <c:v>61.591000000000001</c:v>
                </c:pt>
                <c:pt idx="8593">
                  <c:v>61.588000000000001</c:v>
                </c:pt>
                <c:pt idx="8594">
                  <c:v>61.584000000000003</c:v>
                </c:pt>
                <c:pt idx="8595">
                  <c:v>61.594999999999999</c:v>
                </c:pt>
                <c:pt idx="8596">
                  <c:v>61.591000000000001</c:v>
                </c:pt>
                <c:pt idx="8597">
                  <c:v>61.587000000000003</c:v>
                </c:pt>
                <c:pt idx="8598">
                  <c:v>61.584000000000003</c:v>
                </c:pt>
                <c:pt idx="8599">
                  <c:v>61.587000000000003</c:v>
                </c:pt>
                <c:pt idx="8600">
                  <c:v>61.587000000000003</c:v>
                </c:pt>
                <c:pt idx="8601">
                  <c:v>61.58</c:v>
                </c:pt>
                <c:pt idx="8602">
                  <c:v>61.591000000000001</c:v>
                </c:pt>
                <c:pt idx="8603">
                  <c:v>61.591000000000001</c:v>
                </c:pt>
                <c:pt idx="8604">
                  <c:v>61.584000000000003</c:v>
                </c:pt>
                <c:pt idx="8605">
                  <c:v>61.584000000000003</c:v>
                </c:pt>
                <c:pt idx="8606">
                  <c:v>61.584000000000003</c:v>
                </c:pt>
                <c:pt idx="8607">
                  <c:v>61.576000000000001</c:v>
                </c:pt>
                <c:pt idx="8608">
                  <c:v>61.584000000000003</c:v>
                </c:pt>
                <c:pt idx="8609">
                  <c:v>61.587000000000003</c:v>
                </c:pt>
                <c:pt idx="8610">
                  <c:v>61.587000000000003</c:v>
                </c:pt>
                <c:pt idx="8611">
                  <c:v>61.591000000000001</c:v>
                </c:pt>
                <c:pt idx="8612">
                  <c:v>61.588999999999999</c:v>
                </c:pt>
                <c:pt idx="8613">
                  <c:v>61.587000000000003</c:v>
                </c:pt>
                <c:pt idx="8614">
                  <c:v>61.58</c:v>
                </c:pt>
                <c:pt idx="8615">
                  <c:v>61.588999999999999</c:v>
                </c:pt>
                <c:pt idx="8616">
                  <c:v>61.587000000000003</c:v>
                </c:pt>
                <c:pt idx="8617">
                  <c:v>61.584000000000003</c:v>
                </c:pt>
                <c:pt idx="8618">
                  <c:v>61.587000000000003</c:v>
                </c:pt>
                <c:pt idx="8619">
                  <c:v>61.594000000000001</c:v>
                </c:pt>
                <c:pt idx="8620">
                  <c:v>61.587000000000003</c:v>
                </c:pt>
                <c:pt idx="8621">
                  <c:v>61.591000000000001</c:v>
                </c:pt>
                <c:pt idx="8622">
                  <c:v>61.582999999999998</c:v>
                </c:pt>
                <c:pt idx="8623">
                  <c:v>61.587000000000003</c:v>
                </c:pt>
                <c:pt idx="8624">
                  <c:v>61.595999999999997</c:v>
                </c:pt>
                <c:pt idx="8625">
                  <c:v>61.591000000000001</c:v>
                </c:pt>
                <c:pt idx="8626">
                  <c:v>61.597999999999999</c:v>
                </c:pt>
                <c:pt idx="8627">
                  <c:v>61.591999999999999</c:v>
                </c:pt>
                <c:pt idx="8628">
                  <c:v>61.594000000000001</c:v>
                </c:pt>
                <c:pt idx="8629">
                  <c:v>61.597999999999999</c:v>
                </c:pt>
                <c:pt idx="8630">
                  <c:v>61.594000000000001</c:v>
                </c:pt>
                <c:pt idx="8631">
                  <c:v>61.594000000000001</c:v>
                </c:pt>
                <c:pt idx="8632">
                  <c:v>61.597999999999999</c:v>
                </c:pt>
                <c:pt idx="8633">
                  <c:v>61.606999999999999</c:v>
                </c:pt>
                <c:pt idx="8634">
                  <c:v>61.600999999999999</c:v>
                </c:pt>
                <c:pt idx="8635">
                  <c:v>61.604999999999997</c:v>
                </c:pt>
                <c:pt idx="8636">
                  <c:v>61.598999999999997</c:v>
                </c:pt>
                <c:pt idx="8637">
                  <c:v>61.597999999999999</c:v>
                </c:pt>
                <c:pt idx="8638">
                  <c:v>61.59</c:v>
                </c:pt>
                <c:pt idx="8639">
                  <c:v>61.597999999999999</c:v>
                </c:pt>
                <c:pt idx="8640">
                  <c:v>61.600999999999999</c:v>
                </c:pt>
                <c:pt idx="8641">
                  <c:v>61.597999999999999</c:v>
                </c:pt>
                <c:pt idx="8642">
                  <c:v>61.598999999999997</c:v>
                </c:pt>
                <c:pt idx="8643">
                  <c:v>61.607999999999997</c:v>
                </c:pt>
                <c:pt idx="8644">
                  <c:v>61.604999999999997</c:v>
                </c:pt>
                <c:pt idx="8645">
                  <c:v>61.600999999999999</c:v>
                </c:pt>
                <c:pt idx="8646">
                  <c:v>61.600999999999999</c:v>
                </c:pt>
                <c:pt idx="8647">
                  <c:v>61.607999999999997</c:v>
                </c:pt>
                <c:pt idx="8648">
                  <c:v>61.616999999999997</c:v>
                </c:pt>
                <c:pt idx="8649">
                  <c:v>61.612000000000002</c:v>
                </c:pt>
                <c:pt idx="8650">
                  <c:v>61.615000000000002</c:v>
                </c:pt>
                <c:pt idx="8651">
                  <c:v>61.619</c:v>
                </c:pt>
                <c:pt idx="8652">
                  <c:v>61.615000000000002</c:v>
                </c:pt>
                <c:pt idx="8653">
                  <c:v>61.615000000000002</c:v>
                </c:pt>
                <c:pt idx="8654">
                  <c:v>61.619</c:v>
                </c:pt>
                <c:pt idx="8655">
                  <c:v>61.63</c:v>
                </c:pt>
                <c:pt idx="8656">
                  <c:v>61.63</c:v>
                </c:pt>
                <c:pt idx="8657">
                  <c:v>61.637</c:v>
                </c:pt>
                <c:pt idx="8658">
                  <c:v>61.637</c:v>
                </c:pt>
                <c:pt idx="8659">
                  <c:v>61.643999999999998</c:v>
                </c:pt>
                <c:pt idx="8660">
                  <c:v>61.642000000000003</c:v>
                </c:pt>
                <c:pt idx="8661">
                  <c:v>61.64</c:v>
                </c:pt>
                <c:pt idx="8662">
                  <c:v>61.64</c:v>
                </c:pt>
                <c:pt idx="8663">
                  <c:v>61.643999999999998</c:v>
                </c:pt>
                <c:pt idx="8664">
                  <c:v>61.643999999999998</c:v>
                </c:pt>
                <c:pt idx="8665">
                  <c:v>61.651000000000003</c:v>
                </c:pt>
                <c:pt idx="8666">
                  <c:v>61.652999999999999</c:v>
                </c:pt>
                <c:pt idx="8667">
                  <c:v>61.651000000000003</c:v>
                </c:pt>
                <c:pt idx="8668">
                  <c:v>61.651000000000003</c:v>
                </c:pt>
                <c:pt idx="8669">
                  <c:v>61.651000000000003</c:v>
                </c:pt>
                <c:pt idx="8670">
                  <c:v>61.655000000000001</c:v>
                </c:pt>
                <c:pt idx="8671">
                  <c:v>61.655000000000001</c:v>
                </c:pt>
                <c:pt idx="8672">
                  <c:v>61.661999999999999</c:v>
                </c:pt>
                <c:pt idx="8673">
                  <c:v>61.668999999999997</c:v>
                </c:pt>
                <c:pt idx="8674">
                  <c:v>61.661999999999999</c:v>
                </c:pt>
                <c:pt idx="8675">
                  <c:v>61.670999999999999</c:v>
                </c:pt>
                <c:pt idx="8676">
                  <c:v>61.676000000000002</c:v>
                </c:pt>
                <c:pt idx="8677">
                  <c:v>61.671999999999997</c:v>
                </c:pt>
                <c:pt idx="8678">
                  <c:v>61.667000000000002</c:v>
                </c:pt>
                <c:pt idx="8679">
                  <c:v>61.676000000000002</c:v>
                </c:pt>
                <c:pt idx="8680">
                  <c:v>61.68</c:v>
                </c:pt>
                <c:pt idx="8681">
                  <c:v>61.671999999999997</c:v>
                </c:pt>
                <c:pt idx="8682">
                  <c:v>61.671999999999997</c:v>
                </c:pt>
                <c:pt idx="8683">
                  <c:v>61.676000000000002</c:v>
                </c:pt>
                <c:pt idx="8684">
                  <c:v>61.676000000000002</c:v>
                </c:pt>
                <c:pt idx="8685">
                  <c:v>61.68</c:v>
                </c:pt>
                <c:pt idx="8686">
                  <c:v>61.668999999999997</c:v>
                </c:pt>
                <c:pt idx="8687">
                  <c:v>61.670999999999999</c:v>
                </c:pt>
                <c:pt idx="8688">
                  <c:v>61.661999999999999</c:v>
                </c:pt>
                <c:pt idx="8689">
                  <c:v>61.664999999999999</c:v>
                </c:pt>
                <c:pt idx="8690">
                  <c:v>61.670999999999999</c:v>
                </c:pt>
                <c:pt idx="8691">
                  <c:v>61.676000000000002</c:v>
                </c:pt>
                <c:pt idx="8692">
                  <c:v>61.676000000000002</c:v>
                </c:pt>
                <c:pt idx="8693">
                  <c:v>61.676000000000002</c:v>
                </c:pt>
                <c:pt idx="8694">
                  <c:v>61.68</c:v>
                </c:pt>
                <c:pt idx="8695">
                  <c:v>61.68</c:v>
                </c:pt>
                <c:pt idx="8696">
                  <c:v>61.680999999999997</c:v>
                </c:pt>
                <c:pt idx="8697">
                  <c:v>61.676000000000002</c:v>
                </c:pt>
                <c:pt idx="8698">
                  <c:v>61.676000000000002</c:v>
                </c:pt>
                <c:pt idx="8699">
                  <c:v>61.671999999999997</c:v>
                </c:pt>
                <c:pt idx="8700">
                  <c:v>61.671999999999997</c:v>
                </c:pt>
                <c:pt idx="8701">
                  <c:v>61.671999999999997</c:v>
                </c:pt>
                <c:pt idx="8702">
                  <c:v>61.661999999999999</c:v>
                </c:pt>
                <c:pt idx="8703">
                  <c:v>61.668999999999997</c:v>
                </c:pt>
                <c:pt idx="8704">
                  <c:v>61.661999999999999</c:v>
                </c:pt>
                <c:pt idx="8705">
                  <c:v>61.667000000000002</c:v>
                </c:pt>
                <c:pt idx="8706">
                  <c:v>61.671999999999997</c:v>
                </c:pt>
                <c:pt idx="8707">
                  <c:v>61.676000000000002</c:v>
                </c:pt>
                <c:pt idx="8708">
                  <c:v>61.676000000000002</c:v>
                </c:pt>
                <c:pt idx="8709">
                  <c:v>61.676000000000002</c:v>
                </c:pt>
                <c:pt idx="8710">
                  <c:v>61.683</c:v>
                </c:pt>
                <c:pt idx="8711">
                  <c:v>61.68</c:v>
                </c:pt>
                <c:pt idx="8712">
                  <c:v>61.686999999999998</c:v>
                </c:pt>
                <c:pt idx="8713">
                  <c:v>61.683</c:v>
                </c:pt>
                <c:pt idx="8714">
                  <c:v>61.686999999999998</c:v>
                </c:pt>
                <c:pt idx="8715">
                  <c:v>61.683</c:v>
                </c:pt>
                <c:pt idx="8716">
                  <c:v>61.683</c:v>
                </c:pt>
                <c:pt idx="8717">
                  <c:v>61.677999999999997</c:v>
                </c:pt>
                <c:pt idx="8718">
                  <c:v>61.679000000000002</c:v>
                </c:pt>
                <c:pt idx="8719">
                  <c:v>61.676000000000002</c:v>
                </c:pt>
                <c:pt idx="8720">
                  <c:v>61.668999999999997</c:v>
                </c:pt>
                <c:pt idx="8721">
                  <c:v>61.664999999999999</c:v>
                </c:pt>
                <c:pt idx="8722">
                  <c:v>61.671999999999997</c:v>
                </c:pt>
                <c:pt idx="8723">
                  <c:v>61.661999999999999</c:v>
                </c:pt>
                <c:pt idx="8724">
                  <c:v>61.658000000000001</c:v>
                </c:pt>
                <c:pt idx="8725">
                  <c:v>61.658000000000001</c:v>
                </c:pt>
                <c:pt idx="8726">
                  <c:v>61.66</c:v>
                </c:pt>
                <c:pt idx="8727">
                  <c:v>61.654000000000003</c:v>
                </c:pt>
                <c:pt idx="8728">
                  <c:v>61.654000000000003</c:v>
                </c:pt>
                <c:pt idx="8729">
                  <c:v>61.658000000000001</c:v>
                </c:pt>
                <c:pt idx="8730">
                  <c:v>61.658000000000001</c:v>
                </c:pt>
                <c:pt idx="8731">
                  <c:v>61.646999999999998</c:v>
                </c:pt>
                <c:pt idx="8732">
                  <c:v>61.658000000000001</c:v>
                </c:pt>
                <c:pt idx="8733">
                  <c:v>61.654000000000003</c:v>
                </c:pt>
                <c:pt idx="8734">
                  <c:v>61.658000000000001</c:v>
                </c:pt>
                <c:pt idx="8735">
                  <c:v>61.649000000000001</c:v>
                </c:pt>
                <c:pt idx="8736">
                  <c:v>61.643999999999998</c:v>
                </c:pt>
                <c:pt idx="8737">
                  <c:v>61.651000000000003</c:v>
                </c:pt>
                <c:pt idx="8738">
                  <c:v>61.645000000000003</c:v>
                </c:pt>
                <c:pt idx="8739">
                  <c:v>61.646999999999998</c:v>
                </c:pt>
                <c:pt idx="8740">
                  <c:v>61.646999999999998</c:v>
                </c:pt>
                <c:pt idx="8741">
                  <c:v>61.649000000000001</c:v>
                </c:pt>
                <c:pt idx="8742">
                  <c:v>61.658000000000001</c:v>
                </c:pt>
                <c:pt idx="8743">
                  <c:v>61.651000000000003</c:v>
                </c:pt>
                <c:pt idx="8744">
                  <c:v>61.658000000000001</c:v>
                </c:pt>
                <c:pt idx="8745">
                  <c:v>61.654000000000003</c:v>
                </c:pt>
                <c:pt idx="8746">
                  <c:v>61.651000000000003</c:v>
                </c:pt>
                <c:pt idx="8747">
                  <c:v>61.651000000000003</c:v>
                </c:pt>
                <c:pt idx="8748">
                  <c:v>61.646999999999998</c:v>
                </c:pt>
                <c:pt idx="8749">
                  <c:v>61.651000000000003</c:v>
                </c:pt>
                <c:pt idx="8750">
                  <c:v>61.654000000000003</c:v>
                </c:pt>
                <c:pt idx="8751">
                  <c:v>61.661000000000001</c:v>
                </c:pt>
                <c:pt idx="8752">
                  <c:v>61.661000000000001</c:v>
                </c:pt>
                <c:pt idx="8753">
                  <c:v>61.662999999999997</c:v>
                </c:pt>
                <c:pt idx="8754">
                  <c:v>61.664999999999999</c:v>
                </c:pt>
                <c:pt idx="8755">
                  <c:v>61.664999999999999</c:v>
                </c:pt>
                <c:pt idx="8756">
                  <c:v>61.67</c:v>
                </c:pt>
                <c:pt idx="8757">
                  <c:v>61.668999999999997</c:v>
                </c:pt>
                <c:pt idx="8758">
                  <c:v>61.671999999999997</c:v>
                </c:pt>
                <c:pt idx="8759">
                  <c:v>61.676000000000002</c:v>
                </c:pt>
                <c:pt idx="8760">
                  <c:v>61.676000000000002</c:v>
                </c:pt>
                <c:pt idx="8761">
                  <c:v>61.664999999999999</c:v>
                </c:pt>
                <c:pt idx="8762">
                  <c:v>61.676000000000002</c:v>
                </c:pt>
                <c:pt idx="8763">
                  <c:v>61.671999999999997</c:v>
                </c:pt>
                <c:pt idx="8764">
                  <c:v>61.671999999999997</c:v>
                </c:pt>
                <c:pt idx="8765">
                  <c:v>61.680999999999997</c:v>
                </c:pt>
                <c:pt idx="8766">
                  <c:v>61.676000000000002</c:v>
                </c:pt>
                <c:pt idx="8767">
                  <c:v>61.679000000000002</c:v>
                </c:pt>
                <c:pt idx="8768">
                  <c:v>61.686</c:v>
                </c:pt>
                <c:pt idx="8769">
                  <c:v>61.686</c:v>
                </c:pt>
                <c:pt idx="8770">
                  <c:v>61.686</c:v>
                </c:pt>
                <c:pt idx="8771">
                  <c:v>61.692</c:v>
                </c:pt>
                <c:pt idx="8772">
                  <c:v>61.694000000000003</c:v>
                </c:pt>
                <c:pt idx="8773">
                  <c:v>61.697000000000003</c:v>
                </c:pt>
                <c:pt idx="8774">
                  <c:v>61.692</c:v>
                </c:pt>
                <c:pt idx="8775">
                  <c:v>61.694000000000003</c:v>
                </c:pt>
                <c:pt idx="8776">
                  <c:v>61.697000000000003</c:v>
                </c:pt>
                <c:pt idx="8777">
                  <c:v>61.694000000000003</c:v>
                </c:pt>
                <c:pt idx="8778">
                  <c:v>61.697000000000003</c:v>
                </c:pt>
                <c:pt idx="8779">
                  <c:v>61.694000000000003</c:v>
                </c:pt>
                <c:pt idx="8780">
                  <c:v>61.697000000000003</c:v>
                </c:pt>
                <c:pt idx="8781">
                  <c:v>61.69</c:v>
                </c:pt>
                <c:pt idx="8782">
                  <c:v>61.69</c:v>
                </c:pt>
                <c:pt idx="8783">
                  <c:v>61.698999999999998</c:v>
                </c:pt>
                <c:pt idx="8784">
                  <c:v>61.697000000000003</c:v>
                </c:pt>
                <c:pt idx="8785">
                  <c:v>61.707999999999998</c:v>
                </c:pt>
                <c:pt idx="8786">
                  <c:v>61.710999999999999</c:v>
                </c:pt>
                <c:pt idx="8787">
                  <c:v>61.715000000000003</c:v>
                </c:pt>
                <c:pt idx="8788">
                  <c:v>61.710999999999999</c:v>
                </c:pt>
                <c:pt idx="8789">
                  <c:v>61.722000000000001</c:v>
                </c:pt>
                <c:pt idx="8790">
                  <c:v>61.722000000000001</c:v>
                </c:pt>
                <c:pt idx="8791">
                  <c:v>61.737000000000002</c:v>
                </c:pt>
                <c:pt idx="8792">
                  <c:v>61.728999999999999</c:v>
                </c:pt>
                <c:pt idx="8793">
                  <c:v>61.732999999999997</c:v>
                </c:pt>
                <c:pt idx="8794">
                  <c:v>61.728999999999999</c:v>
                </c:pt>
                <c:pt idx="8795">
                  <c:v>61.732999999999997</c:v>
                </c:pt>
                <c:pt idx="8796">
                  <c:v>61.74</c:v>
                </c:pt>
                <c:pt idx="8797">
                  <c:v>61.735999999999997</c:v>
                </c:pt>
                <c:pt idx="8798">
                  <c:v>61.741999999999997</c:v>
                </c:pt>
                <c:pt idx="8799">
                  <c:v>61.753999999999998</c:v>
                </c:pt>
                <c:pt idx="8800">
                  <c:v>61.753999999999998</c:v>
                </c:pt>
                <c:pt idx="8801">
                  <c:v>61.749000000000002</c:v>
                </c:pt>
                <c:pt idx="8802">
                  <c:v>61.750999999999998</c:v>
                </c:pt>
                <c:pt idx="8803">
                  <c:v>61.761000000000003</c:v>
                </c:pt>
                <c:pt idx="8804">
                  <c:v>61.758000000000003</c:v>
                </c:pt>
                <c:pt idx="8805">
                  <c:v>61.753999999999998</c:v>
                </c:pt>
                <c:pt idx="8806">
                  <c:v>61.747</c:v>
                </c:pt>
                <c:pt idx="8807">
                  <c:v>61.758000000000003</c:v>
                </c:pt>
                <c:pt idx="8808">
                  <c:v>61.758000000000003</c:v>
                </c:pt>
                <c:pt idx="8809">
                  <c:v>61.758000000000003</c:v>
                </c:pt>
                <c:pt idx="8810">
                  <c:v>61.765000000000001</c:v>
                </c:pt>
                <c:pt idx="8811">
                  <c:v>61.761000000000003</c:v>
                </c:pt>
                <c:pt idx="8812">
                  <c:v>61.768000000000001</c:v>
                </c:pt>
                <c:pt idx="8813">
                  <c:v>61.774000000000001</c:v>
                </c:pt>
                <c:pt idx="8814">
                  <c:v>61.776000000000003</c:v>
                </c:pt>
                <c:pt idx="8815">
                  <c:v>61.779000000000003</c:v>
                </c:pt>
                <c:pt idx="8816">
                  <c:v>61.780999999999999</c:v>
                </c:pt>
                <c:pt idx="8817">
                  <c:v>61.779000000000003</c:v>
                </c:pt>
                <c:pt idx="8818">
                  <c:v>61.776000000000003</c:v>
                </c:pt>
                <c:pt idx="8819">
                  <c:v>61.779000000000003</c:v>
                </c:pt>
                <c:pt idx="8820">
                  <c:v>61.771999999999998</c:v>
                </c:pt>
                <c:pt idx="8821">
                  <c:v>61.783000000000001</c:v>
                </c:pt>
                <c:pt idx="8822">
                  <c:v>61.777000000000001</c:v>
                </c:pt>
                <c:pt idx="8823">
                  <c:v>61.779000000000003</c:v>
                </c:pt>
                <c:pt idx="8824">
                  <c:v>61.783000000000001</c:v>
                </c:pt>
                <c:pt idx="8825">
                  <c:v>61.774000000000001</c:v>
                </c:pt>
                <c:pt idx="8826">
                  <c:v>61.783000000000001</c:v>
                </c:pt>
                <c:pt idx="8827">
                  <c:v>61.786000000000001</c:v>
                </c:pt>
                <c:pt idx="8828">
                  <c:v>61.792000000000002</c:v>
                </c:pt>
                <c:pt idx="8829">
                  <c:v>61.792999999999999</c:v>
                </c:pt>
                <c:pt idx="8830">
                  <c:v>61.796999999999997</c:v>
                </c:pt>
                <c:pt idx="8831">
                  <c:v>61.798999999999999</c:v>
                </c:pt>
                <c:pt idx="8832">
                  <c:v>61.8</c:v>
                </c:pt>
                <c:pt idx="8833">
                  <c:v>61.804000000000002</c:v>
                </c:pt>
                <c:pt idx="8834">
                  <c:v>61.792999999999999</c:v>
                </c:pt>
                <c:pt idx="8835">
                  <c:v>61.8</c:v>
                </c:pt>
                <c:pt idx="8836">
                  <c:v>61.804000000000002</c:v>
                </c:pt>
                <c:pt idx="8837">
                  <c:v>61.811</c:v>
                </c:pt>
                <c:pt idx="8838">
                  <c:v>61.814999999999998</c:v>
                </c:pt>
                <c:pt idx="8839">
                  <c:v>61.811</c:v>
                </c:pt>
                <c:pt idx="8840">
                  <c:v>61.811</c:v>
                </c:pt>
                <c:pt idx="8841">
                  <c:v>61.817999999999998</c:v>
                </c:pt>
                <c:pt idx="8842">
                  <c:v>61.817999999999998</c:v>
                </c:pt>
                <c:pt idx="8843">
                  <c:v>61.831000000000003</c:v>
                </c:pt>
                <c:pt idx="8844">
                  <c:v>61.829000000000001</c:v>
                </c:pt>
                <c:pt idx="8845">
                  <c:v>61.829000000000001</c:v>
                </c:pt>
                <c:pt idx="8846">
                  <c:v>61.826999999999998</c:v>
                </c:pt>
                <c:pt idx="8847">
                  <c:v>61.825000000000003</c:v>
                </c:pt>
                <c:pt idx="8848">
                  <c:v>61.817999999999998</c:v>
                </c:pt>
                <c:pt idx="8849">
                  <c:v>61.825000000000003</c:v>
                </c:pt>
                <c:pt idx="8850">
                  <c:v>61.825000000000003</c:v>
                </c:pt>
                <c:pt idx="8851">
                  <c:v>61.825000000000003</c:v>
                </c:pt>
                <c:pt idx="8852">
                  <c:v>61.817999999999998</c:v>
                </c:pt>
                <c:pt idx="8853">
                  <c:v>61.807000000000002</c:v>
                </c:pt>
                <c:pt idx="8854">
                  <c:v>61.811</c:v>
                </c:pt>
                <c:pt idx="8855">
                  <c:v>61.805999999999997</c:v>
                </c:pt>
                <c:pt idx="8856">
                  <c:v>61.804000000000002</c:v>
                </c:pt>
                <c:pt idx="8857">
                  <c:v>61.804000000000002</c:v>
                </c:pt>
                <c:pt idx="8858">
                  <c:v>61.781999999999996</c:v>
                </c:pt>
                <c:pt idx="8859">
                  <c:v>61.779000000000003</c:v>
                </c:pt>
                <c:pt idx="8860">
                  <c:v>61.779000000000003</c:v>
                </c:pt>
                <c:pt idx="8861">
                  <c:v>61.781999999999996</c:v>
                </c:pt>
                <c:pt idx="8862">
                  <c:v>61.786000000000001</c:v>
                </c:pt>
                <c:pt idx="8863">
                  <c:v>61.786000000000001</c:v>
                </c:pt>
                <c:pt idx="8864">
                  <c:v>61.783999999999999</c:v>
                </c:pt>
                <c:pt idx="8865">
                  <c:v>61.786000000000001</c:v>
                </c:pt>
                <c:pt idx="8866">
                  <c:v>61.789000000000001</c:v>
                </c:pt>
                <c:pt idx="8867">
                  <c:v>61.781999999999996</c:v>
                </c:pt>
                <c:pt idx="8868">
                  <c:v>61.781999999999996</c:v>
                </c:pt>
                <c:pt idx="8869">
                  <c:v>61.781999999999996</c:v>
                </c:pt>
                <c:pt idx="8870">
                  <c:v>61.781999999999996</c:v>
                </c:pt>
                <c:pt idx="8871">
                  <c:v>61.774999999999999</c:v>
                </c:pt>
                <c:pt idx="8872">
                  <c:v>61.771000000000001</c:v>
                </c:pt>
                <c:pt idx="8873">
                  <c:v>61.78</c:v>
                </c:pt>
                <c:pt idx="8874">
                  <c:v>61.771000000000001</c:v>
                </c:pt>
                <c:pt idx="8875">
                  <c:v>61.777999999999999</c:v>
                </c:pt>
                <c:pt idx="8876">
                  <c:v>61.773000000000003</c:v>
                </c:pt>
                <c:pt idx="8877">
                  <c:v>61.777999999999999</c:v>
                </c:pt>
                <c:pt idx="8878">
                  <c:v>61.781999999999996</c:v>
                </c:pt>
                <c:pt idx="8879">
                  <c:v>61.781999999999996</c:v>
                </c:pt>
                <c:pt idx="8880">
                  <c:v>61.789000000000001</c:v>
                </c:pt>
                <c:pt idx="8881">
                  <c:v>61.789000000000001</c:v>
                </c:pt>
                <c:pt idx="8882">
                  <c:v>61.786999999999999</c:v>
                </c:pt>
                <c:pt idx="8883">
                  <c:v>61.784999999999997</c:v>
                </c:pt>
                <c:pt idx="8884">
                  <c:v>61.789000000000001</c:v>
                </c:pt>
                <c:pt idx="8885">
                  <c:v>61.802</c:v>
                </c:pt>
                <c:pt idx="8886">
                  <c:v>61.789000000000001</c:v>
                </c:pt>
                <c:pt idx="8887">
                  <c:v>61.789000000000001</c:v>
                </c:pt>
                <c:pt idx="8888">
                  <c:v>61.798000000000002</c:v>
                </c:pt>
                <c:pt idx="8889">
                  <c:v>61.784999999999997</c:v>
                </c:pt>
                <c:pt idx="8890">
                  <c:v>61.784999999999997</c:v>
                </c:pt>
                <c:pt idx="8891">
                  <c:v>61.8</c:v>
                </c:pt>
                <c:pt idx="8892">
                  <c:v>61.795999999999999</c:v>
                </c:pt>
                <c:pt idx="8893">
                  <c:v>61.8</c:v>
                </c:pt>
                <c:pt idx="8894">
                  <c:v>61.8</c:v>
                </c:pt>
                <c:pt idx="8895">
                  <c:v>61.814</c:v>
                </c:pt>
                <c:pt idx="8896">
                  <c:v>61.802999999999997</c:v>
                </c:pt>
                <c:pt idx="8897">
                  <c:v>61.811999999999998</c:v>
                </c:pt>
                <c:pt idx="8898">
                  <c:v>61.81</c:v>
                </c:pt>
                <c:pt idx="8899">
                  <c:v>61.81</c:v>
                </c:pt>
                <c:pt idx="8900">
                  <c:v>61.816000000000003</c:v>
                </c:pt>
                <c:pt idx="8901">
                  <c:v>61.828000000000003</c:v>
                </c:pt>
                <c:pt idx="8902">
                  <c:v>61.832000000000001</c:v>
                </c:pt>
                <c:pt idx="8903">
                  <c:v>61.828000000000003</c:v>
                </c:pt>
                <c:pt idx="8904">
                  <c:v>61.835000000000001</c:v>
                </c:pt>
                <c:pt idx="8905">
                  <c:v>61.820999999999998</c:v>
                </c:pt>
                <c:pt idx="8906">
                  <c:v>61.834000000000003</c:v>
                </c:pt>
                <c:pt idx="8907">
                  <c:v>61.838999999999999</c:v>
                </c:pt>
                <c:pt idx="8908">
                  <c:v>61.838999999999999</c:v>
                </c:pt>
                <c:pt idx="8909">
                  <c:v>61.845999999999997</c:v>
                </c:pt>
                <c:pt idx="8910">
                  <c:v>61.85</c:v>
                </c:pt>
                <c:pt idx="8911">
                  <c:v>61.85</c:v>
                </c:pt>
                <c:pt idx="8912">
                  <c:v>61.853000000000002</c:v>
                </c:pt>
                <c:pt idx="8913">
                  <c:v>61.856999999999999</c:v>
                </c:pt>
                <c:pt idx="8914">
                  <c:v>61.85</c:v>
                </c:pt>
                <c:pt idx="8915">
                  <c:v>61.856999999999999</c:v>
                </c:pt>
                <c:pt idx="8916">
                  <c:v>61.86</c:v>
                </c:pt>
                <c:pt idx="8917">
                  <c:v>61.863999999999997</c:v>
                </c:pt>
                <c:pt idx="8918">
                  <c:v>61.857999999999997</c:v>
                </c:pt>
                <c:pt idx="8919">
                  <c:v>61.866999999999997</c:v>
                </c:pt>
                <c:pt idx="8920">
                  <c:v>61.866999999999997</c:v>
                </c:pt>
                <c:pt idx="8921">
                  <c:v>61.871000000000002</c:v>
                </c:pt>
                <c:pt idx="8922">
                  <c:v>61.875</c:v>
                </c:pt>
                <c:pt idx="8923">
                  <c:v>61.881999999999998</c:v>
                </c:pt>
                <c:pt idx="8924">
                  <c:v>61.887</c:v>
                </c:pt>
                <c:pt idx="8925">
                  <c:v>61.889000000000003</c:v>
                </c:pt>
                <c:pt idx="8926">
                  <c:v>61.896000000000001</c:v>
                </c:pt>
                <c:pt idx="8927">
                  <c:v>61.892000000000003</c:v>
                </c:pt>
                <c:pt idx="8928">
                  <c:v>61.892000000000003</c:v>
                </c:pt>
                <c:pt idx="8929">
                  <c:v>61.892000000000003</c:v>
                </c:pt>
                <c:pt idx="8930">
                  <c:v>61.896000000000001</c:v>
                </c:pt>
                <c:pt idx="8931">
                  <c:v>61.896000000000001</c:v>
                </c:pt>
                <c:pt idx="8932">
                  <c:v>61.9</c:v>
                </c:pt>
                <c:pt idx="8933">
                  <c:v>61.911999999999999</c:v>
                </c:pt>
                <c:pt idx="8934">
                  <c:v>61.906999999999996</c:v>
                </c:pt>
                <c:pt idx="8935">
                  <c:v>61.917999999999999</c:v>
                </c:pt>
                <c:pt idx="8936">
                  <c:v>61.927999999999997</c:v>
                </c:pt>
                <c:pt idx="8937">
                  <c:v>61.932000000000002</c:v>
                </c:pt>
                <c:pt idx="8938">
                  <c:v>61.935000000000002</c:v>
                </c:pt>
                <c:pt idx="8939">
                  <c:v>61.935000000000002</c:v>
                </c:pt>
                <c:pt idx="8940">
                  <c:v>61.935000000000002</c:v>
                </c:pt>
                <c:pt idx="8941">
                  <c:v>61.939</c:v>
                </c:pt>
                <c:pt idx="8942">
                  <c:v>61.945999999999998</c:v>
                </c:pt>
                <c:pt idx="8943">
                  <c:v>61.95</c:v>
                </c:pt>
                <c:pt idx="8944">
                  <c:v>61.95</c:v>
                </c:pt>
                <c:pt idx="8945">
                  <c:v>61.954999999999998</c:v>
                </c:pt>
                <c:pt idx="8946">
                  <c:v>61.95</c:v>
                </c:pt>
                <c:pt idx="8947">
                  <c:v>61.957000000000001</c:v>
                </c:pt>
                <c:pt idx="8948">
                  <c:v>61.966000000000001</c:v>
                </c:pt>
                <c:pt idx="8949">
                  <c:v>61.96</c:v>
                </c:pt>
                <c:pt idx="8950">
                  <c:v>61.96</c:v>
                </c:pt>
                <c:pt idx="8951">
                  <c:v>61.970999999999997</c:v>
                </c:pt>
                <c:pt idx="8952">
                  <c:v>61.975000000000001</c:v>
                </c:pt>
                <c:pt idx="8953">
                  <c:v>61.966999999999999</c:v>
                </c:pt>
                <c:pt idx="8954">
                  <c:v>61.975000000000001</c:v>
                </c:pt>
                <c:pt idx="8955">
                  <c:v>61.970999999999997</c:v>
                </c:pt>
                <c:pt idx="8956">
                  <c:v>61.981999999999999</c:v>
                </c:pt>
                <c:pt idx="8957">
                  <c:v>61.975999999999999</c:v>
                </c:pt>
                <c:pt idx="8958">
                  <c:v>61.975000000000001</c:v>
                </c:pt>
                <c:pt idx="8959">
                  <c:v>61.981999999999999</c:v>
                </c:pt>
                <c:pt idx="8960">
                  <c:v>61.981999999999999</c:v>
                </c:pt>
                <c:pt idx="8961">
                  <c:v>61.988999999999997</c:v>
                </c:pt>
                <c:pt idx="8962">
                  <c:v>61.984999999999999</c:v>
                </c:pt>
                <c:pt idx="8963">
                  <c:v>61.987000000000002</c:v>
                </c:pt>
                <c:pt idx="8964">
                  <c:v>61.988999999999997</c:v>
                </c:pt>
                <c:pt idx="8965">
                  <c:v>61.996000000000002</c:v>
                </c:pt>
                <c:pt idx="8966">
                  <c:v>61.994</c:v>
                </c:pt>
                <c:pt idx="8967">
                  <c:v>61.988999999999997</c:v>
                </c:pt>
                <c:pt idx="8968">
                  <c:v>61.988999999999997</c:v>
                </c:pt>
                <c:pt idx="8969">
                  <c:v>61.991</c:v>
                </c:pt>
                <c:pt idx="8970">
                  <c:v>61.996000000000002</c:v>
                </c:pt>
                <c:pt idx="8971">
                  <c:v>61.996000000000002</c:v>
                </c:pt>
                <c:pt idx="8972">
                  <c:v>61.996000000000002</c:v>
                </c:pt>
                <c:pt idx="8973">
                  <c:v>61.996000000000002</c:v>
                </c:pt>
                <c:pt idx="8974">
                  <c:v>61.991999999999997</c:v>
                </c:pt>
                <c:pt idx="8975">
                  <c:v>62.003</c:v>
                </c:pt>
                <c:pt idx="8976">
                  <c:v>62.003</c:v>
                </c:pt>
                <c:pt idx="8977">
                  <c:v>62.003</c:v>
                </c:pt>
                <c:pt idx="8978">
                  <c:v>62.008000000000003</c:v>
                </c:pt>
                <c:pt idx="8979">
                  <c:v>62.017000000000003</c:v>
                </c:pt>
                <c:pt idx="8980">
                  <c:v>62.021000000000001</c:v>
                </c:pt>
                <c:pt idx="8981">
                  <c:v>62.023000000000003</c:v>
                </c:pt>
                <c:pt idx="8982">
                  <c:v>62.024000000000001</c:v>
                </c:pt>
                <c:pt idx="8983">
                  <c:v>62.027999999999999</c:v>
                </c:pt>
                <c:pt idx="8984">
                  <c:v>62.031999999999996</c:v>
                </c:pt>
                <c:pt idx="8985">
                  <c:v>62.031999999999996</c:v>
                </c:pt>
                <c:pt idx="8986">
                  <c:v>62.034999999999997</c:v>
                </c:pt>
                <c:pt idx="8987">
                  <c:v>62.042000000000002</c:v>
                </c:pt>
                <c:pt idx="8988">
                  <c:v>62.039000000000001</c:v>
                </c:pt>
                <c:pt idx="8989">
                  <c:v>62.045999999999999</c:v>
                </c:pt>
                <c:pt idx="8990">
                  <c:v>62.048999999999999</c:v>
                </c:pt>
                <c:pt idx="8991">
                  <c:v>62.048999999999999</c:v>
                </c:pt>
                <c:pt idx="8992">
                  <c:v>62.052999999999997</c:v>
                </c:pt>
                <c:pt idx="8993">
                  <c:v>62.048999999999999</c:v>
                </c:pt>
                <c:pt idx="8994">
                  <c:v>62.048999999999999</c:v>
                </c:pt>
                <c:pt idx="8995">
                  <c:v>62.055999999999997</c:v>
                </c:pt>
                <c:pt idx="8996">
                  <c:v>62.06</c:v>
                </c:pt>
                <c:pt idx="8997">
                  <c:v>62.064</c:v>
                </c:pt>
                <c:pt idx="8998">
                  <c:v>62.064</c:v>
                </c:pt>
                <c:pt idx="8999">
                  <c:v>62.070999999999998</c:v>
                </c:pt>
                <c:pt idx="9000">
                  <c:v>62.063000000000002</c:v>
                </c:pt>
                <c:pt idx="9001">
                  <c:v>62.067</c:v>
                </c:pt>
                <c:pt idx="9002">
                  <c:v>62.081000000000003</c:v>
                </c:pt>
                <c:pt idx="9003">
                  <c:v>62.081000000000003</c:v>
                </c:pt>
                <c:pt idx="9004">
                  <c:v>62.085000000000001</c:v>
                </c:pt>
                <c:pt idx="9005">
                  <c:v>62.097000000000001</c:v>
                </c:pt>
                <c:pt idx="9006">
                  <c:v>62.095999999999997</c:v>
                </c:pt>
                <c:pt idx="9007">
                  <c:v>62.103000000000002</c:v>
                </c:pt>
                <c:pt idx="9008">
                  <c:v>62.115000000000002</c:v>
                </c:pt>
                <c:pt idx="9009">
                  <c:v>62.113999999999997</c:v>
                </c:pt>
                <c:pt idx="9010">
                  <c:v>62.11</c:v>
                </c:pt>
                <c:pt idx="9011">
                  <c:v>62.124000000000002</c:v>
                </c:pt>
                <c:pt idx="9012">
                  <c:v>62.131</c:v>
                </c:pt>
                <c:pt idx="9013">
                  <c:v>62.131</c:v>
                </c:pt>
                <c:pt idx="9014">
                  <c:v>62.14</c:v>
                </c:pt>
                <c:pt idx="9015">
                  <c:v>62.142000000000003</c:v>
                </c:pt>
                <c:pt idx="9016">
                  <c:v>62.149000000000001</c:v>
                </c:pt>
                <c:pt idx="9017">
                  <c:v>62.152999999999999</c:v>
                </c:pt>
                <c:pt idx="9018">
                  <c:v>62.164000000000001</c:v>
                </c:pt>
                <c:pt idx="9019">
                  <c:v>62.155999999999999</c:v>
                </c:pt>
                <c:pt idx="9020">
                  <c:v>62.164999999999999</c:v>
                </c:pt>
                <c:pt idx="9021">
                  <c:v>62.167000000000002</c:v>
                </c:pt>
                <c:pt idx="9022">
                  <c:v>62.167000000000002</c:v>
                </c:pt>
                <c:pt idx="9023">
                  <c:v>62.177999999999997</c:v>
                </c:pt>
                <c:pt idx="9024">
                  <c:v>62.185000000000002</c:v>
                </c:pt>
                <c:pt idx="9025">
                  <c:v>62.177999999999997</c:v>
                </c:pt>
                <c:pt idx="9026">
                  <c:v>62.19</c:v>
                </c:pt>
                <c:pt idx="9027">
                  <c:v>62.198999999999998</c:v>
                </c:pt>
                <c:pt idx="9028">
                  <c:v>62.206000000000003</c:v>
                </c:pt>
                <c:pt idx="9029">
                  <c:v>62.207999999999998</c:v>
                </c:pt>
                <c:pt idx="9030">
                  <c:v>62.21</c:v>
                </c:pt>
                <c:pt idx="9031">
                  <c:v>62.21</c:v>
                </c:pt>
                <c:pt idx="9032">
                  <c:v>62.215000000000003</c:v>
                </c:pt>
                <c:pt idx="9033">
                  <c:v>62.216999999999999</c:v>
                </c:pt>
                <c:pt idx="9034">
                  <c:v>62.21</c:v>
                </c:pt>
                <c:pt idx="9035">
                  <c:v>62.222000000000001</c:v>
                </c:pt>
                <c:pt idx="9036">
                  <c:v>62.223999999999997</c:v>
                </c:pt>
                <c:pt idx="9037">
                  <c:v>62.220999999999997</c:v>
                </c:pt>
                <c:pt idx="9038">
                  <c:v>62.228000000000002</c:v>
                </c:pt>
                <c:pt idx="9039">
                  <c:v>62.223999999999997</c:v>
                </c:pt>
                <c:pt idx="9040">
                  <c:v>62.223999999999997</c:v>
                </c:pt>
                <c:pt idx="9041">
                  <c:v>62.232999999999997</c:v>
                </c:pt>
                <c:pt idx="9042">
                  <c:v>62.231000000000002</c:v>
                </c:pt>
                <c:pt idx="9043">
                  <c:v>62.223999999999997</c:v>
                </c:pt>
                <c:pt idx="9044">
                  <c:v>62.234999999999999</c:v>
                </c:pt>
                <c:pt idx="9045">
                  <c:v>62.244999999999997</c:v>
                </c:pt>
                <c:pt idx="9046">
                  <c:v>62.253</c:v>
                </c:pt>
                <c:pt idx="9047">
                  <c:v>62.267000000000003</c:v>
                </c:pt>
                <c:pt idx="9048">
                  <c:v>62.274000000000001</c:v>
                </c:pt>
                <c:pt idx="9049">
                  <c:v>62.277999999999999</c:v>
                </c:pt>
                <c:pt idx="9050">
                  <c:v>62.283000000000001</c:v>
                </c:pt>
                <c:pt idx="9051">
                  <c:v>62.295999999999999</c:v>
                </c:pt>
                <c:pt idx="9052">
                  <c:v>62.298999999999999</c:v>
                </c:pt>
                <c:pt idx="9053">
                  <c:v>62.314999999999998</c:v>
                </c:pt>
                <c:pt idx="9054">
                  <c:v>62.323999999999998</c:v>
                </c:pt>
                <c:pt idx="9055">
                  <c:v>62.331000000000003</c:v>
                </c:pt>
                <c:pt idx="9056">
                  <c:v>62.332999999999998</c:v>
                </c:pt>
                <c:pt idx="9057">
                  <c:v>62.341999999999999</c:v>
                </c:pt>
                <c:pt idx="9058">
                  <c:v>62.348999999999997</c:v>
                </c:pt>
                <c:pt idx="9059">
                  <c:v>62.353000000000002</c:v>
                </c:pt>
                <c:pt idx="9060">
                  <c:v>62.36</c:v>
                </c:pt>
                <c:pt idx="9061">
                  <c:v>62.348999999999997</c:v>
                </c:pt>
                <c:pt idx="9062">
                  <c:v>62.36</c:v>
                </c:pt>
                <c:pt idx="9063">
                  <c:v>62.363</c:v>
                </c:pt>
                <c:pt idx="9064">
                  <c:v>62.363</c:v>
                </c:pt>
                <c:pt idx="9065">
                  <c:v>62.36</c:v>
                </c:pt>
                <c:pt idx="9066">
                  <c:v>62.353000000000002</c:v>
                </c:pt>
                <c:pt idx="9067">
                  <c:v>62.356000000000002</c:v>
                </c:pt>
                <c:pt idx="9068">
                  <c:v>62.353999999999999</c:v>
                </c:pt>
                <c:pt idx="9069">
                  <c:v>62.351999999999997</c:v>
                </c:pt>
                <c:pt idx="9070">
                  <c:v>62.348999999999997</c:v>
                </c:pt>
                <c:pt idx="9071">
                  <c:v>62.343000000000004</c:v>
                </c:pt>
                <c:pt idx="9072">
                  <c:v>62.334000000000003</c:v>
                </c:pt>
                <c:pt idx="9073">
                  <c:v>62.334000000000003</c:v>
                </c:pt>
                <c:pt idx="9074">
                  <c:v>62.338000000000001</c:v>
                </c:pt>
                <c:pt idx="9075">
                  <c:v>62.331000000000003</c:v>
                </c:pt>
                <c:pt idx="9076">
                  <c:v>62.326999999999998</c:v>
                </c:pt>
                <c:pt idx="9077">
                  <c:v>62.326999999999998</c:v>
                </c:pt>
                <c:pt idx="9078">
                  <c:v>62.326999999999998</c:v>
                </c:pt>
                <c:pt idx="9079">
                  <c:v>62.323999999999998</c:v>
                </c:pt>
                <c:pt idx="9080">
                  <c:v>62.332000000000001</c:v>
                </c:pt>
                <c:pt idx="9081">
                  <c:v>62.331000000000003</c:v>
                </c:pt>
                <c:pt idx="9082">
                  <c:v>62.331000000000003</c:v>
                </c:pt>
                <c:pt idx="9083">
                  <c:v>62.323</c:v>
                </c:pt>
                <c:pt idx="9084">
                  <c:v>62.334000000000003</c:v>
                </c:pt>
                <c:pt idx="9085">
                  <c:v>62.331000000000003</c:v>
                </c:pt>
                <c:pt idx="9086">
                  <c:v>62.326999999999998</c:v>
                </c:pt>
                <c:pt idx="9087">
                  <c:v>62.32</c:v>
                </c:pt>
                <c:pt idx="9088">
                  <c:v>62.316000000000003</c:v>
                </c:pt>
                <c:pt idx="9089">
                  <c:v>62.323</c:v>
                </c:pt>
                <c:pt idx="9090">
                  <c:v>62.323</c:v>
                </c:pt>
                <c:pt idx="9091">
                  <c:v>62.32</c:v>
                </c:pt>
                <c:pt idx="9092">
                  <c:v>62.316000000000003</c:v>
                </c:pt>
                <c:pt idx="9093">
                  <c:v>62.32</c:v>
                </c:pt>
                <c:pt idx="9094">
                  <c:v>62.331000000000003</c:v>
                </c:pt>
                <c:pt idx="9095">
                  <c:v>62.323</c:v>
                </c:pt>
                <c:pt idx="9096">
                  <c:v>62.32</c:v>
                </c:pt>
                <c:pt idx="9097">
                  <c:v>62.323</c:v>
                </c:pt>
                <c:pt idx="9098">
                  <c:v>62.320999999999998</c:v>
                </c:pt>
                <c:pt idx="9099">
                  <c:v>62.32</c:v>
                </c:pt>
                <c:pt idx="9100">
                  <c:v>62.316000000000003</c:v>
                </c:pt>
                <c:pt idx="9101">
                  <c:v>62.307000000000002</c:v>
                </c:pt>
                <c:pt idx="9102">
                  <c:v>62.32</c:v>
                </c:pt>
                <c:pt idx="9103">
                  <c:v>62.32</c:v>
                </c:pt>
                <c:pt idx="9104">
                  <c:v>62.328000000000003</c:v>
                </c:pt>
                <c:pt idx="9105">
                  <c:v>62.33</c:v>
                </c:pt>
                <c:pt idx="9106">
                  <c:v>62.33</c:v>
                </c:pt>
                <c:pt idx="9107">
                  <c:v>62.341000000000001</c:v>
                </c:pt>
                <c:pt idx="9108">
                  <c:v>62.33</c:v>
                </c:pt>
                <c:pt idx="9109">
                  <c:v>62.337000000000003</c:v>
                </c:pt>
                <c:pt idx="9110">
                  <c:v>62.341000000000001</c:v>
                </c:pt>
                <c:pt idx="9111">
                  <c:v>62.347999999999999</c:v>
                </c:pt>
                <c:pt idx="9112">
                  <c:v>62.366</c:v>
                </c:pt>
                <c:pt idx="9113">
                  <c:v>62.354999999999997</c:v>
                </c:pt>
                <c:pt idx="9114">
                  <c:v>62.351999999999997</c:v>
                </c:pt>
                <c:pt idx="9115">
                  <c:v>62.347999999999999</c:v>
                </c:pt>
                <c:pt idx="9116">
                  <c:v>62.356999999999999</c:v>
                </c:pt>
                <c:pt idx="9117">
                  <c:v>62.362000000000002</c:v>
                </c:pt>
                <c:pt idx="9118">
                  <c:v>62.359000000000002</c:v>
                </c:pt>
                <c:pt idx="9119">
                  <c:v>62.371000000000002</c:v>
                </c:pt>
                <c:pt idx="9120">
                  <c:v>62.372999999999998</c:v>
                </c:pt>
                <c:pt idx="9121">
                  <c:v>62.372999999999998</c:v>
                </c:pt>
                <c:pt idx="9122">
                  <c:v>62.395000000000003</c:v>
                </c:pt>
                <c:pt idx="9123">
                  <c:v>62.398000000000003</c:v>
                </c:pt>
                <c:pt idx="9124">
                  <c:v>62.393999999999998</c:v>
                </c:pt>
                <c:pt idx="9125">
                  <c:v>62.402000000000001</c:v>
                </c:pt>
                <c:pt idx="9126">
                  <c:v>62.405000000000001</c:v>
                </c:pt>
                <c:pt idx="9127">
                  <c:v>62.405000000000001</c:v>
                </c:pt>
                <c:pt idx="9128">
                  <c:v>62.406999999999996</c:v>
                </c:pt>
                <c:pt idx="9129">
                  <c:v>62.411999999999999</c:v>
                </c:pt>
                <c:pt idx="9130">
                  <c:v>62.418999999999997</c:v>
                </c:pt>
                <c:pt idx="9131">
                  <c:v>62.43</c:v>
                </c:pt>
                <c:pt idx="9132">
                  <c:v>62.445</c:v>
                </c:pt>
                <c:pt idx="9133">
                  <c:v>62.433999999999997</c:v>
                </c:pt>
                <c:pt idx="9134">
                  <c:v>62.451999999999998</c:v>
                </c:pt>
                <c:pt idx="9135">
                  <c:v>62.459000000000003</c:v>
                </c:pt>
                <c:pt idx="9136">
                  <c:v>62.466000000000001</c:v>
                </c:pt>
                <c:pt idx="9137">
                  <c:v>62.462000000000003</c:v>
                </c:pt>
                <c:pt idx="9138">
                  <c:v>62.466000000000001</c:v>
                </c:pt>
                <c:pt idx="9139">
                  <c:v>62.47</c:v>
                </c:pt>
                <c:pt idx="9140">
                  <c:v>62.468000000000004</c:v>
                </c:pt>
                <c:pt idx="9141">
                  <c:v>62.472999999999999</c:v>
                </c:pt>
                <c:pt idx="9142">
                  <c:v>62.476999999999997</c:v>
                </c:pt>
                <c:pt idx="9143">
                  <c:v>62.48</c:v>
                </c:pt>
                <c:pt idx="9144">
                  <c:v>62.48</c:v>
                </c:pt>
                <c:pt idx="9145">
                  <c:v>62.484000000000002</c:v>
                </c:pt>
                <c:pt idx="9146">
                  <c:v>62.494999999999997</c:v>
                </c:pt>
                <c:pt idx="9147">
                  <c:v>62.487000000000002</c:v>
                </c:pt>
                <c:pt idx="9148">
                  <c:v>62.494999999999997</c:v>
                </c:pt>
                <c:pt idx="9149">
                  <c:v>62.496000000000002</c:v>
                </c:pt>
                <c:pt idx="9150">
                  <c:v>62.505000000000003</c:v>
                </c:pt>
                <c:pt idx="9151">
                  <c:v>62.512</c:v>
                </c:pt>
                <c:pt idx="9152">
                  <c:v>62.509</c:v>
                </c:pt>
                <c:pt idx="9153">
                  <c:v>62.512</c:v>
                </c:pt>
                <c:pt idx="9154">
                  <c:v>62.518999999999998</c:v>
                </c:pt>
                <c:pt idx="9155">
                  <c:v>62.518999999999998</c:v>
                </c:pt>
                <c:pt idx="9156">
                  <c:v>62.515999999999998</c:v>
                </c:pt>
                <c:pt idx="9157">
                  <c:v>62.523000000000003</c:v>
                </c:pt>
                <c:pt idx="9158">
                  <c:v>62.53</c:v>
                </c:pt>
                <c:pt idx="9159">
                  <c:v>62.536999999999999</c:v>
                </c:pt>
                <c:pt idx="9160">
                  <c:v>62.543999999999997</c:v>
                </c:pt>
                <c:pt idx="9161">
                  <c:v>62.539000000000001</c:v>
                </c:pt>
                <c:pt idx="9162">
                  <c:v>62.543999999999997</c:v>
                </c:pt>
                <c:pt idx="9163">
                  <c:v>62.540999999999997</c:v>
                </c:pt>
                <c:pt idx="9164">
                  <c:v>62.561999999999998</c:v>
                </c:pt>
                <c:pt idx="9165">
                  <c:v>62.573</c:v>
                </c:pt>
                <c:pt idx="9166">
                  <c:v>62.573</c:v>
                </c:pt>
                <c:pt idx="9167">
                  <c:v>62.569000000000003</c:v>
                </c:pt>
                <c:pt idx="9168">
                  <c:v>62.573</c:v>
                </c:pt>
                <c:pt idx="9169">
                  <c:v>62.569000000000003</c:v>
                </c:pt>
                <c:pt idx="9170">
                  <c:v>62.576000000000001</c:v>
                </c:pt>
                <c:pt idx="9171">
                  <c:v>62.58</c:v>
                </c:pt>
                <c:pt idx="9172">
                  <c:v>62.58</c:v>
                </c:pt>
                <c:pt idx="9173">
                  <c:v>62.585000000000001</c:v>
                </c:pt>
                <c:pt idx="9174">
                  <c:v>62.58</c:v>
                </c:pt>
                <c:pt idx="9175">
                  <c:v>62.584000000000003</c:v>
                </c:pt>
                <c:pt idx="9176">
                  <c:v>62.576000000000001</c:v>
                </c:pt>
                <c:pt idx="9177">
                  <c:v>62.58</c:v>
                </c:pt>
                <c:pt idx="9178">
                  <c:v>62.576000000000001</c:v>
                </c:pt>
                <c:pt idx="9179">
                  <c:v>62.582999999999998</c:v>
                </c:pt>
                <c:pt idx="9180">
                  <c:v>62.576000000000001</c:v>
                </c:pt>
                <c:pt idx="9181">
                  <c:v>62.576000000000001</c:v>
                </c:pt>
                <c:pt idx="9182">
                  <c:v>62.569000000000003</c:v>
                </c:pt>
                <c:pt idx="9183">
                  <c:v>62.569000000000003</c:v>
                </c:pt>
                <c:pt idx="9184">
                  <c:v>62.569000000000003</c:v>
                </c:pt>
                <c:pt idx="9185">
                  <c:v>62.570999999999998</c:v>
                </c:pt>
                <c:pt idx="9186">
                  <c:v>62.569000000000003</c:v>
                </c:pt>
                <c:pt idx="9187">
                  <c:v>62.561999999999998</c:v>
                </c:pt>
                <c:pt idx="9188">
                  <c:v>62.563000000000002</c:v>
                </c:pt>
                <c:pt idx="9189">
                  <c:v>62.558</c:v>
                </c:pt>
                <c:pt idx="9190">
                  <c:v>62.554000000000002</c:v>
                </c:pt>
                <c:pt idx="9191">
                  <c:v>62.554000000000002</c:v>
                </c:pt>
                <c:pt idx="9192">
                  <c:v>62.554000000000002</c:v>
                </c:pt>
                <c:pt idx="9193">
                  <c:v>62.558</c:v>
                </c:pt>
                <c:pt idx="9194">
                  <c:v>62.552</c:v>
                </c:pt>
                <c:pt idx="9195">
                  <c:v>62.564999999999998</c:v>
                </c:pt>
                <c:pt idx="9196">
                  <c:v>62.558</c:v>
                </c:pt>
                <c:pt idx="9197">
                  <c:v>62.564999999999998</c:v>
                </c:pt>
                <c:pt idx="9198">
                  <c:v>62.564999999999998</c:v>
                </c:pt>
                <c:pt idx="9199">
                  <c:v>62.561</c:v>
                </c:pt>
                <c:pt idx="9200">
                  <c:v>62.561</c:v>
                </c:pt>
                <c:pt idx="9201">
                  <c:v>62.558</c:v>
                </c:pt>
                <c:pt idx="9202">
                  <c:v>62.558</c:v>
                </c:pt>
                <c:pt idx="9203">
                  <c:v>62.567</c:v>
                </c:pt>
                <c:pt idx="9204">
                  <c:v>62.567999999999998</c:v>
                </c:pt>
                <c:pt idx="9205">
                  <c:v>62.575000000000003</c:v>
                </c:pt>
                <c:pt idx="9206">
                  <c:v>62.584000000000003</c:v>
                </c:pt>
                <c:pt idx="9207">
                  <c:v>62.585999999999999</c:v>
                </c:pt>
                <c:pt idx="9208">
                  <c:v>62.59</c:v>
                </c:pt>
                <c:pt idx="9209">
                  <c:v>62.581000000000003</c:v>
                </c:pt>
                <c:pt idx="9210">
                  <c:v>62.59</c:v>
                </c:pt>
                <c:pt idx="9211">
                  <c:v>62.582999999999998</c:v>
                </c:pt>
                <c:pt idx="9212">
                  <c:v>62.581000000000003</c:v>
                </c:pt>
                <c:pt idx="9213">
                  <c:v>62.585999999999999</c:v>
                </c:pt>
                <c:pt idx="9214">
                  <c:v>62.585999999999999</c:v>
                </c:pt>
                <c:pt idx="9215">
                  <c:v>62.588000000000001</c:v>
                </c:pt>
                <c:pt idx="9216">
                  <c:v>62.579000000000001</c:v>
                </c:pt>
                <c:pt idx="9217">
                  <c:v>62.585999999999999</c:v>
                </c:pt>
                <c:pt idx="9218">
                  <c:v>62.585999999999999</c:v>
                </c:pt>
                <c:pt idx="9219">
                  <c:v>62.582000000000001</c:v>
                </c:pt>
                <c:pt idx="9220">
                  <c:v>62.585999999999999</c:v>
                </c:pt>
                <c:pt idx="9221">
                  <c:v>62.582000000000001</c:v>
                </c:pt>
                <c:pt idx="9222">
                  <c:v>62.572000000000003</c:v>
                </c:pt>
                <c:pt idx="9223">
                  <c:v>62.575000000000003</c:v>
                </c:pt>
                <c:pt idx="9224">
                  <c:v>62.573</c:v>
                </c:pt>
                <c:pt idx="9225">
                  <c:v>62.582000000000001</c:v>
                </c:pt>
                <c:pt idx="9226">
                  <c:v>62.575000000000003</c:v>
                </c:pt>
                <c:pt idx="9227">
                  <c:v>62.576999999999998</c:v>
                </c:pt>
                <c:pt idx="9228">
                  <c:v>62.570999999999998</c:v>
                </c:pt>
                <c:pt idx="9229">
                  <c:v>62.579000000000001</c:v>
                </c:pt>
                <c:pt idx="9230">
                  <c:v>62.575000000000003</c:v>
                </c:pt>
                <c:pt idx="9231">
                  <c:v>62.570999999999998</c:v>
                </c:pt>
                <c:pt idx="9232">
                  <c:v>62.575000000000003</c:v>
                </c:pt>
                <c:pt idx="9233">
                  <c:v>62.576999999999998</c:v>
                </c:pt>
                <c:pt idx="9234">
                  <c:v>62.575000000000003</c:v>
                </c:pt>
                <c:pt idx="9235">
                  <c:v>62.570999999999998</c:v>
                </c:pt>
                <c:pt idx="9236">
                  <c:v>62.573</c:v>
                </c:pt>
                <c:pt idx="9237">
                  <c:v>62.567999999999998</c:v>
                </c:pt>
                <c:pt idx="9238">
                  <c:v>62.570999999999998</c:v>
                </c:pt>
                <c:pt idx="9239">
                  <c:v>62.566000000000003</c:v>
                </c:pt>
                <c:pt idx="9240">
                  <c:v>62.575000000000003</c:v>
                </c:pt>
                <c:pt idx="9241">
                  <c:v>62.564</c:v>
                </c:pt>
                <c:pt idx="9242">
                  <c:v>62.566000000000003</c:v>
                </c:pt>
                <c:pt idx="9243">
                  <c:v>62.557000000000002</c:v>
                </c:pt>
                <c:pt idx="9244">
                  <c:v>62.56</c:v>
                </c:pt>
                <c:pt idx="9245">
                  <c:v>62.564</c:v>
                </c:pt>
                <c:pt idx="9246">
                  <c:v>62.56</c:v>
                </c:pt>
                <c:pt idx="9247">
                  <c:v>62.56</c:v>
                </c:pt>
                <c:pt idx="9248">
                  <c:v>62.55</c:v>
                </c:pt>
                <c:pt idx="9249">
                  <c:v>62.552999999999997</c:v>
                </c:pt>
                <c:pt idx="9250">
                  <c:v>62.548999999999999</c:v>
                </c:pt>
                <c:pt idx="9251">
                  <c:v>62.533000000000001</c:v>
                </c:pt>
                <c:pt idx="9252">
                  <c:v>62.539000000000001</c:v>
                </c:pt>
                <c:pt idx="9253">
                  <c:v>62.534999999999997</c:v>
                </c:pt>
                <c:pt idx="9254">
                  <c:v>62.536999999999999</c:v>
                </c:pt>
                <c:pt idx="9255">
                  <c:v>62.534999999999997</c:v>
                </c:pt>
                <c:pt idx="9256">
                  <c:v>62.537999999999997</c:v>
                </c:pt>
                <c:pt idx="9257">
                  <c:v>62.524000000000001</c:v>
                </c:pt>
                <c:pt idx="9258">
                  <c:v>62.524000000000001</c:v>
                </c:pt>
                <c:pt idx="9259">
                  <c:v>62.524000000000001</c:v>
                </c:pt>
                <c:pt idx="9260">
                  <c:v>62.526000000000003</c:v>
                </c:pt>
                <c:pt idx="9261">
                  <c:v>62.530999999999999</c:v>
                </c:pt>
                <c:pt idx="9262">
                  <c:v>62.524000000000001</c:v>
                </c:pt>
                <c:pt idx="9263">
                  <c:v>62.527999999999999</c:v>
                </c:pt>
                <c:pt idx="9264">
                  <c:v>62.527000000000001</c:v>
                </c:pt>
                <c:pt idx="9265">
                  <c:v>62.517000000000003</c:v>
                </c:pt>
                <c:pt idx="9266">
                  <c:v>62.527000000000001</c:v>
                </c:pt>
                <c:pt idx="9267">
                  <c:v>62.534999999999997</c:v>
                </c:pt>
                <c:pt idx="9268">
                  <c:v>62.537999999999997</c:v>
                </c:pt>
                <c:pt idx="9269">
                  <c:v>62.56</c:v>
                </c:pt>
                <c:pt idx="9270">
                  <c:v>62.56</c:v>
                </c:pt>
                <c:pt idx="9271">
                  <c:v>62.567</c:v>
                </c:pt>
                <c:pt idx="9272">
                  <c:v>62.573999999999998</c:v>
                </c:pt>
                <c:pt idx="9273">
                  <c:v>62.581000000000003</c:v>
                </c:pt>
                <c:pt idx="9274">
                  <c:v>62.591999999999999</c:v>
                </c:pt>
                <c:pt idx="9275">
                  <c:v>62.600999999999999</c:v>
                </c:pt>
                <c:pt idx="9276">
                  <c:v>62.594999999999999</c:v>
                </c:pt>
                <c:pt idx="9277">
                  <c:v>62.613</c:v>
                </c:pt>
                <c:pt idx="9278">
                  <c:v>62.628999999999998</c:v>
                </c:pt>
                <c:pt idx="9279">
                  <c:v>62.642000000000003</c:v>
                </c:pt>
                <c:pt idx="9280">
                  <c:v>62.649000000000001</c:v>
                </c:pt>
                <c:pt idx="9281">
                  <c:v>62.664000000000001</c:v>
                </c:pt>
                <c:pt idx="9282">
                  <c:v>62.667000000000002</c:v>
                </c:pt>
                <c:pt idx="9283">
                  <c:v>62.670999999999999</c:v>
                </c:pt>
                <c:pt idx="9284">
                  <c:v>62.671999999999997</c:v>
                </c:pt>
                <c:pt idx="9285">
                  <c:v>62.685000000000002</c:v>
                </c:pt>
                <c:pt idx="9286">
                  <c:v>62.673999999999999</c:v>
                </c:pt>
                <c:pt idx="9287">
                  <c:v>62.694000000000003</c:v>
                </c:pt>
                <c:pt idx="9288">
                  <c:v>62.692</c:v>
                </c:pt>
                <c:pt idx="9289">
                  <c:v>62.71</c:v>
                </c:pt>
                <c:pt idx="9290">
                  <c:v>62.716999999999999</c:v>
                </c:pt>
                <c:pt idx="9291">
                  <c:v>62.720999999999997</c:v>
                </c:pt>
                <c:pt idx="9292">
                  <c:v>62.720999999999997</c:v>
                </c:pt>
                <c:pt idx="9293">
                  <c:v>62.734999999999999</c:v>
                </c:pt>
                <c:pt idx="9294">
                  <c:v>62.746000000000002</c:v>
                </c:pt>
                <c:pt idx="9295">
                  <c:v>62.746000000000002</c:v>
                </c:pt>
                <c:pt idx="9296">
                  <c:v>62.758000000000003</c:v>
                </c:pt>
                <c:pt idx="9297">
                  <c:v>62.764000000000003</c:v>
                </c:pt>
                <c:pt idx="9298">
                  <c:v>62.767000000000003</c:v>
                </c:pt>
                <c:pt idx="9299">
                  <c:v>62.776000000000003</c:v>
                </c:pt>
                <c:pt idx="9300">
                  <c:v>62.774000000000001</c:v>
                </c:pt>
                <c:pt idx="9301">
                  <c:v>62.781999999999996</c:v>
                </c:pt>
                <c:pt idx="9302">
                  <c:v>62.793999999999997</c:v>
                </c:pt>
                <c:pt idx="9303">
                  <c:v>62.792000000000002</c:v>
                </c:pt>
                <c:pt idx="9304">
                  <c:v>62.795999999999999</c:v>
                </c:pt>
                <c:pt idx="9305">
                  <c:v>62.805</c:v>
                </c:pt>
                <c:pt idx="9306">
                  <c:v>62.814</c:v>
                </c:pt>
                <c:pt idx="9307">
                  <c:v>62.807000000000002</c:v>
                </c:pt>
                <c:pt idx="9308">
                  <c:v>62.816000000000003</c:v>
                </c:pt>
                <c:pt idx="9309">
                  <c:v>62.817</c:v>
                </c:pt>
                <c:pt idx="9310">
                  <c:v>62.820999999999998</c:v>
                </c:pt>
                <c:pt idx="9311">
                  <c:v>62.828000000000003</c:v>
                </c:pt>
                <c:pt idx="9312">
                  <c:v>62.838999999999999</c:v>
                </c:pt>
                <c:pt idx="9313">
                  <c:v>62.845999999999997</c:v>
                </c:pt>
                <c:pt idx="9314">
                  <c:v>62.850999999999999</c:v>
                </c:pt>
                <c:pt idx="9315">
                  <c:v>62.86</c:v>
                </c:pt>
                <c:pt idx="9316">
                  <c:v>62.856999999999999</c:v>
                </c:pt>
                <c:pt idx="9317">
                  <c:v>62.866999999999997</c:v>
                </c:pt>
                <c:pt idx="9318">
                  <c:v>62.874000000000002</c:v>
                </c:pt>
                <c:pt idx="9319">
                  <c:v>62.871000000000002</c:v>
                </c:pt>
                <c:pt idx="9320">
                  <c:v>62.878</c:v>
                </c:pt>
                <c:pt idx="9321">
                  <c:v>62.884999999999998</c:v>
                </c:pt>
                <c:pt idx="9322">
                  <c:v>62.892000000000003</c:v>
                </c:pt>
                <c:pt idx="9323">
                  <c:v>62.893999999999998</c:v>
                </c:pt>
                <c:pt idx="9324">
                  <c:v>62.902999999999999</c:v>
                </c:pt>
                <c:pt idx="9325">
                  <c:v>62.902999999999999</c:v>
                </c:pt>
                <c:pt idx="9326">
                  <c:v>62.908000000000001</c:v>
                </c:pt>
                <c:pt idx="9327">
                  <c:v>62.914000000000001</c:v>
                </c:pt>
                <c:pt idx="9328">
                  <c:v>62.920999999999999</c:v>
                </c:pt>
                <c:pt idx="9329">
                  <c:v>62.932000000000002</c:v>
                </c:pt>
                <c:pt idx="9330">
                  <c:v>62.935000000000002</c:v>
                </c:pt>
                <c:pt idx="9331">
                  <c:v>62.935000000000002</c:v>
                </c:pt>
                <c:pt idx="9332">
                  <c:v>62.944000000000003</c:v>
                </c:pt>
                <c:pt idx="9333">
                  <c:v>62.945999999999998</c:v>
                </c:pt>
                <c:pt idx="9334">
                  <c:v>62.948999999999998</c:v>
                </c:pt>
                <c:pt idx="9335">
                  <c:v>62.953000000000003</c:v>
                </c:pt>
                <c:pt idx="9336">
                  <c:v>62.957000000000001</c:v>
                </c:pt>
                <c:pt idx="9337">
                  <c:v>62.963999999999999</c:v>
                </c:pt>
                <c:pt idx="9338">
                  <c:v>62.966999999999999</c:v>
                </c:pt>
                <c:pt idx="9339">
                  <c:v>62.963999999999999</c:v>
                </c:pt>
                <c:pt idx="9340">
                  <c:v>62.963999999999999</c:v>
                </c:pt>
                <c:pt idx="9341">
                  <c:v>62.969000000000001</c:v>
                </c:pt>
                <c:pt idx="9342">
                  <c:v>62.973999999999997</c:v>
                </c:pt>
                <c:pt idx="9343">
                  <c:v>62.973999999999997</c:v>
                </c:pt>
                <c:pt idx="9344">
                  <c:v>62.981000000000002</c:v>
                </c:pt>
                <c:pt idx="9345">
                  <c:v>62.988999999999997</c:v>
                </c:pt>
                <c:pt idx="9346">
                  <c:v>62.981000000000002</c:v>
                </c:pt>
                <c:pt idx="9347">
                  <c:v>62.994</c:v>
                </c:pt>
                <c:pt idx="9348">
                  <c:v>62.999000000000002</c:v>
                </c:pt>
                <c:pt idx="9349">
                  <c:v>62.999000000000002</c:v>
                </c:pt>
                <c:pt idx="9350">
                  <c:v>63.008000000000003</c:v>
                </c:pt>
                <c:pt idx="9351">
                  <c:v>63.006</c:v>
                </c:pt>
                <c:pt idx="9352">
                  <c:v>63.01</c:v>
                </c:pt>
                <c:pt idx="9353">
                  <c:v>63.015000000000001</c:v>
                </c:pt>
                <c:pt idx="9354">
                  <c:v>63.017000000000003</c:v>
                </c:pt>
                <c:pt idx="9355">
                  <c:v>63.017000000000003</c:v>
                </c:pt>
                <c:pt idx="9356">
                  <c:v>63.026000000000003</c:v>
                </c:pt>
                <c:pt idx="9357">
                  <c:v>63.027999999999999</c:v>
                </c:pt>
                <c:pt idx="9358">
                  <c:v>63.021000000000001</c:v>
                </c:pt>
                <c:pt idx="9359">
                  <c:v>63.026000000000003</c:v>
                </c:pt>
                <c:pt idx="9360">
                  <c:v>63.039000000000001</c:v>
                </c:pt>
                <c:pt idx="9361">
                  <c:v>63.027999999999999</c:v>
                </c:pt>
                <c:pt idx="9362">
                  <c:v>63.037999999999997</c:v>
                </c:pt>
                <c:pt idx="9363">
                  <c:v>63.042000000000002</c:v>
                </c:pt>
                <c:pt idx="9364">
                  <c:v>63.048999999999999</c:v>
                </c:pt>
                <c:pt idx="9365">
                  <c:v>63.052999999999997</c:v>
                </c:pt>
                <c:pt idx="9366">
                  <c:v>63.045000000000002</c:v>
                </c:pt>
                <c:pt idx="9367">
                  <c:v>63.06</c:v>
                </c:pt>
                <c:pt idx="9368">
                  <c:v>63.06</c:v>
                </c:pt>
                <c:pt idx="9369">
                  <c:v>63.055999999999997</c:v>
                </c:pt>
                <c:pt idx="9370">
                  <c:v>63.055999999999997</c:v>
                </c:pt>
                <c:pt idx="9371">
                  <c:v>63.063000000000002</c:v>
                </c:pt>
                <c:pt idx="9372">
                  <c:v>63.06</c:v>
                </c:pt>
                <c:pt idx="9373">
                  <c:v>63.063000000000002</c:v>
                </c:pt>
                <c:pt idx="9374">
                  <c:v>63.063000000000002</c:v>
                </c:pt>
                <c:pt idx="9375">
                  <c:v>63.063000000000002</c:v>
                </c:pt>
                <c:pt idx="9376">
                  <c:v>63.052</c:v>
                </c:pt>
                <c:pt idx="9377">
                  <c:v>63.063000000000002</c:v>
                </c:pt>
                <c:pt idx="9378">
                  <c:v>63.063000000000002</c:v>
                </c:pt>
                <c:pt idx="9379">
                  <c:v>63.067</c:v>
                </c:pt>
                <c:pt idx="9380">
                  <c:v>63.067999999999998</c:v>
                </c:pt>
                <c:pt idx="9381">
                  <c:v>63.066000000000003</c:v>
                </c:pt>
                <c:pt idx="9382">
                  <c:v>63.073999999999998</c:v>
                </c:pt>
                <c:pt idx="9383">
                  <c:v>63.067999999999998</c:v>
                </c:pt>
                <c:pt idx="9384">
                  <c:v>63.063000000000002</c:v>
                </c:pt>
                <c:pt idx="9385">
                  <c:v>63.07</c:v>
                </c:pt>
                <c:pt idx="9386">
                  <c:v>63.079000000000001</c:v>
                </c:pt>
                <c:pt idx="9387">
                  <c:v>63.076999999999998</c:v>
                </c:pt>
                <c:pt idx="9388">
                  <c:v>63.081000000000003</c:v>
                </c:pt>
                <c:pt idx="9389">
                  <c:v>63.09</c:v>
                </c:pt>
                <c:pt idx="9390">
                  <c:v>63.091000000000001</c:v>
                </c:pt>
                <c:pt idx="9391">
                  <c:v>63.091000000000001</c:v>
                </c:pt>
                <c:pt idx="9392">
                  <c:v>63.091000000000001</c:v>
                </c:pt>
                <c:pt idx="9393">
                  <c:v>63.084000000000003</c:v>
                </c:pt>
                <c:pt idx="9394">
                  <c:v>63.084000000000003</c:v>
                </c:pt>
                <c:pt idx="9395">
                  <c:v>63.085999999999999</c:v>
                </c:pt>
                <c:pt idx="9396">
                  <c:v>63.076999999999998</c:v>
                </c:pt>
                <c:pt idx="9397">
                  <c:v>63.088000000000001</c:v>
                </c:pt>
                <c:pt idx="9398">
                  <c:v>63.095999999999997</c:v>
                </c:pt>
                <c:pt idx="9399">
                  <c:v>63.104999999999997</c:v>
                </c:pt>
                <c:pt idx="9400">
                  <c:v>63.094999999999999</c:v>
                </c:pt>
                <c:pt idx="9401">
                  <c:v>63.097999999999999</c:v>
                </c:pt>
                <c:pt idx="9402">
                  <c:v>63.091000000000001</c:v>
                </c:pt>
                <c:pt idx="9403">
                  <c:v>63.097999999999999</c:v>
                </c:pt>
                <c:pt idx="9404">
                  <c:v>63.087000000000003</c:v>
                </c:pt>
                <c:pt idx="9405">
                  <c:v>63.097999999999999</c:v>
                </c:pt>
                <c:pt idx="9406">
                  <c:v>63.094000000000001</c:v>
                </c:pt>
                <c:pt idx="9407">
                  <c:v>63.103000000000002</c:v>
                </c:pt>
                <c:pt idx="9408">
                  <c:v>63.104999999999997</c:v>
                </c:pt>
                <c:pt idx="9409">
                  <c:v>63.104999999999997</c:v>
                </c:pt>
                <c:pt idx="9410">
                  <c:v>63.104999999999997</c:v>
                </c:pt>
                <c:pt idx="9411">
                  <c:v>63.094000000000001</c:v>
                </c:pt>
                <c:pt idx="9412">
                  <c:v>63.094000000000001</c:v>
                </c:pt>
                <c:pt idx="9413">
                  <c:v>63.095999999999997</c:v>
                </c:pt>
                <c:pt idx="9414">
                  <c:v>63.091000000000001</c:v>
                </c:pt>
                <c:pt idx="9415">
                  <c:v>63.097999999999999</c:v>
                </c:pt>
                <c:pt idx="9416">
                  <c:v>63.094000000000001</c:v>
                </c:pt>
                <c:pt idx="9417">
                  <c:v>63.087000000000003</c:v>
                </c:pt>
                <c:pt idx="9418">
                  <c:v>63.091000000000001</c:v>
                </c:pt>
                <c:pt idx="9419">
                  <c:v>63.08</c:v>
                </c:pt>
                <c:pt idx="9420">
                  <c:v>63.076000000000001</c:v>
                </c:pt>
                <c:pt idx="9421">
                  <c:v>63.072000000000003</c:v>
                </c:pt>
                <c:pt idx="9422">
                  <c:v>63.070999999999998</c:v>
                </c:pt>
                <c:pt idx="9423">
                  <c:v>63.064999999999998</c:v>
                </c:pt>
                <c:pt idx="9424">
                  <c:v>63.064999999999998</c:v>
                </c:pt>
                <c:pt idx="9425">
                  <c:v>63.055999999999997</c:v>
                </c:pt>
                <c:pt idx="9426">
                  <c:v>63.036999999999999</c:v>
                </c:pt>
                <c:pt idx="9427">
                  <c:v>63.033000000000001</c:v>
                </c:pt>
                <c:pt idx="9428">
                  <c:v>63.030999999999999</c:v>
                </c:pt>
                <c:pt idx="9429">
                  <c:v>63.026000000000003</c:v>
                </c:pt>
                <c:pt idx="9430">
                  <c:v>63.029000000000003</c:v>
                </c:pt>
                <c:pt idx="9431">
                  <c:v>63.017000000000003</c:v>
                </c:pt>
                <c:pt idx="9432">
                  <c:v>63.011000000000003</c:v>
                </c:pt>
                <c:pt idx="9433">
                  <c:v>63.011000000000003</c:v>
                </c:pt>
                <c:pt idx="9434">
                  <c:v>62.982999999999997</c:v>
                </c:pt>
                <c:pt idx="9435">
                  <c:v>62.981999999999999</c:v>
                </c:pt>
                <c:pt idx="9436">
                  <c:v>62.975000000000001</c:v>
                </c:pt>
                <c:pt idx="9437">
                  <c:v>62.957000000000001</c:v>
                </c:pt>
                <c:pt idx="9438">
                  <c:v>62.957000000000001</c:v>
                </c:pt>
                <c:pt idx="9439">
                  <c:v>62.954000000000001</c:v>
                </c:pt>
                <c:pt idx="9440">
                  <c:v>62.947000000000003</c:v>
                </c:pt>
                <c:pt idx="9441">
                  <c:v>62.947000000000003</c:v>
                </c:pt>
                <c:pt idx="9442">
                  <c:v>62.942999999999998</c:v>
                </c:pt>
                <c:pt idx="9443">
                  <c:v>62.93</c:v>
                </c:pt>
                <c:pt idx="9444">
                  <c:v>62.924999999999997</c:v>
                </c:pt>
                <c:pt idx="9445">
                  <c:v>62.917999999999999</c:v>
                </c:pt>
                <c:pt idx="9446">
                  <c:v>62.915999999999997</c:v>
                </c:pt>
                <c:pt idx="9447">
                  <c:v>62.902999999999999</c:v>
                </c:pt>
                <c:pt idx="9448">
                  <c:v>62.902999999999999</c:v>
                </c:pt>
                <c:pt idx="9449">
                  <c:v>62.9</c:v>
                </c:pt>
                <c:pt idx="9450">
                  <c:v>62.892000000000003</c:v>
                </c:pt>
                <c:pt idx="9451">
                  <c:v>62.881999999999998</c:v>
                </c:pt>
                <c:pt idx="9452">
                  <c:v>62.875999999999998</c:v>
                </c:pt>
                <c:pt idx="9453">
                  <c:v>62.878</c:v>
                </c:pt>
                <c:pt idx="9454">
                  <c:v>62.863999999999997</c:v>
                </c:pt>
                <c:pt idx="9455">
                  <c:v>62.854999999999997</c:v>
                </c:pt>
                <c:pt idx="9456">
                  <c:v>62.845999999999997</c:v>
                </c:pt>
                <c:pt idx="9457">
                  <c:v>62.848999999999997</c:v>
                </c:pt>
                <c:pt idx="9458">
                  <c:v>62.835000000000001</c:v>
                </c:pt>
                <c:pt idx="9459">
                  <c:v>62.835000000000001</c:v>
                </c:pt>
                <c:pt idx="9460">
                  <c:v>62.831000000000003</c:v>
                </c:pt>
                <c:pt idx="9461">
                  <c:v>62.828000000000003</c:v>
                </c:pt>
                <c:pt idx="9462">
                  <c:v>62.817</c:v>
                </c:pt>
                <c:pt idx="9463">
                  <c:v>62.805999999999997</c:v>
                </c:pt>
                <c:pt idx="9464">
                  <c:v>62.804000000000002</c:v>
                </c:pt>
                <c:pt idx="9465">
                  <c:v>62.798999999999999</c:v>
                </c:pt>
                <c:pt idx="9466">
                  <c:v>62.802</c:v>
                </c:pt>
                <c:pt idx="9467">
                  <c:v>62.804000000000002</c:v>
                </c:pt>
                <c:pt idx="9468">
                  <c:v>62.795000000000002</c:v>
                </c:pt>
                <c:pt idx="9469">
                  <c:v>62.798999999999999</c:v>
                </c:pt>
                <c:pt idx="9470">
                  <c:v>62.783999999999999</c:v>
                </c:pt>
                <c:pt idx="9471">
                  <c:v>62.774000000000001</c:v>
                </c:pt>
                <c:pt idx="9472">
                  <c:v>62.77</c:v>
                </c:pt>
                <c:pt idx="9473">
                  <c:v>62.762999999999998</c:v>
                </c:pt>
                <c:pt idx="9474">
                  <c:v>62.756</c:v>
                </c:pt>
                <c:pt idx="9475">
                  <c:v>62.756</c:v>
                </c:pt>
                <c:pt idx="9476">
                  <c:v>62.744999999999997</c:v>
                </c:pt>
                <c:pt idx="9477">
                  <c:v>62.744999999999997</c:v>
                </c:pt>
                <c:pt idx="9478">
                  <c:v>62.738</c:v>
                </c:pt>
                <c:pt idx="9479">
                  <c:v>62.72</c:v>
                </c:pt>
                <c:pt idx="9480">
                  <c:v>62.712000000000003</c:v>
                </c:pt>
                <c:pt idx="9481">
                  <c:v>62.72</c:v>
                </c:pt>
                <c:pt idx="9482">
                  <c:v>62.704999999999998</c:v>
                </c:pt>
                <c:pt idx="9483">
                  <c:v>62.709000000000003</c:v>
                </c:pt>
                <c:pt idx="9484">
                  <c:v>62.701999999999998</c:v>
                </c:pt>
                <c:pt idx="9485">
                  <c:v>62.692999999999998</c:v>
                </c:pt>
                <c:pt idx="9486">
                  <c:v>62.683999999999997</c:v>
                </c:pt>
                <c:pt idx="9487">
                  <c:v>62.676000000000002</c:v>
                </c:pt>
                <c:pt idx="9488">
                  <c:v>62.670999999999999</c:v>
                </c:pt>
                <c:pt idx="9489">
                  <c:v>62.673000000000002</c:v>
                </c:pt>
                <c:pt idx="9490">
                  <c:v>62.661999999999999</c:v>
                </c:pt>
                <c:pt idx="9491">
                  <c:v>62.648000000000003</c:v>
                </c:pt>
                <c:pt idx="9492">
                  <c:v>62.637</c:v>
                </c:pt>
                <c:pt idx="9493">
                  <c:v>62.64</c:v>
                </c:pt>
                <c:pt idx="9494">
                  <c:v>62.621000000000002</c:v>
                </c:pt>
                <c:pt idx="9495">
                  <c:v>62.622</c:v>
                </c:pt>
                <c:pt idx="9496">
                  <c:v>62.63</c:v>
                </c:pt>
                <c:pt idx="9497">
                  <c:v>62.621000000000002</c:v>
                </c:pt>
                <c:pt idx="9498">
                  <c:v>62.607999999999997</c:v>
                </c:pt>
                <c:pt idx="9499">
                  <c:v>62.603999999999999</c:v>
                </c:pt>
                <c:pt idx="9500">
                  <c:v>62.597000000000001</c:v>
                </c:pt>
                <c:pt idx="9501">
                  <c:v>62.59</c:v>
                </c:pt>
                <c:pt idx="9502">
                  <c:v>62.59</c:v>
                </c:pt>
                <c:pt idx="9503">
                  <c:v>62.579000000000001</c:v>
                </c:pt>
                <c:pt idx="9504">
                  <c:v>62.576000000000001</c:v>
                </c:pt>
                <c:pt idx="9505">
                  <c:v>62.567999999999998</c:v>
                </c:pt>
                <c:pt idx="9506">
                  <c:v>62.558999999999997</c:v>
                </c:pt>
                <c:pt idx="9507">
                  <c:v>62.55</c:v>
                </c:pt>
                <c:pt idx="9508">
                  <c:v>62.542999999999999</c:v>
                </c:pt>
                <c:pt idx="9509">
                  <c:v>62.554000000000002</c:v>
                </c:pt>
                <c:pt idx="9510">
                  <c:v>62.542999999999999</c:v>
                </c:pt>
                <c:pt idx="9511">
                  <c:v>62.546999999999997</c:v>
                </c:pt>
                <c:pt idx="9512">
                  <c:v>62.533999999999999</c:v>
                </c:pt>
                <c:pt idx="9513">
                  <c:v>62.521999999999998</c:v>
                </c:pt>
                <c:pt idx="9514">
                  <c:v>62.531999999999996</c:v>
                </c:pt>
                <c:pt idx="9515">
                  <c:v>62.523000000000003</c:v>
                </c:pt>
                <c:pt idx="9516">
                  <c:v>62.518000000000001</c:v>
                </c:pt>
                <c:pt idx="9517">
                  <c:v>62.518000000000001</c:v>
                </c:pt>
                <c:pt idx="9518">
                  <c:v>62.511000000000003</c:v>
                </c:pt>
                <c:pt idx="9519">
                  <c:v>62.5</c:v>
                </c:pt>
                <c:pt idx="9520">
                  <c:v>62.503999999999998</c:v>
                </c:pt>
                <c:pt idx="9521">
                  <c:v>62.502000000000002</c:v>
                </c:pt>
                <c:pt idx="9522">
                  <c:v>62.496000000000002</c:v>
                </c:pt>
                <c:pt idx="9523">
                  <c:v>62.485999999999997</c:v>
                </c:pt>
                <c:pt idx="9524">
                  <c:v>62.481999999999999</c:v>
                </c:pt>
                <c:pt idx="9525">
                  <c:v>62.478000000000002</c:v>
                </c:pt>
                <c:pt idx="9526">
                  <c:v>62.481999999999999</c:v>
                </c:pt>
                <c:pt idx="9527">
                  <c:v>62.466000000000001</c:v>
                </c:pt>
                <c:pt idx="9528">
                  <c:v>62.46</c:v>
                </c:pt>
                <c:pt idx="9529">
                  <c:v>62.46</c:v>
                </c:pt>
                <c:pt idx="9530">
                  <c:v>62.45</c:v>
                </c:pt>
                <c:pt idx="9531">
                  <c:v>62.45</c:v>
                </c:pt>
                <c:pt idx="9532">
                  <c:v>62.445999999999998</c:v>
                </c:pt>
                <c:pt idx="9533">
                  <c:v>62.45</c:v>
                </c:pt>
                <c:pt idx="9534">
                  <c:v>62.453000000000003</c:v>
                </c:pt>
                <c:pt idx="9535">
                  <c:v>62.445999999999998</c:v>
                </c:pt>
                <c:pt idx="9536">
                  <c:v>62.439</c:v>
                </c:pt>
                <c:pt idx="9537">
                  <c:v>62.430999999999997</c:v>
                </c:pt>
                <c:pt idx="9538">
                  <c:v>62.427999999999997</c:v>
                </c:pt>
                <c:pt idx="9539">
                  <c:v>62.421999999999997</c:v>
                </c:pt>
                <c:pt idx="9540">
                  <c:v>62.417000000000002</c:v>
                </c:pt>
                <c:pt idx="9541">
                  <c:v>62.41</c:v>
                </c:pt>
                <c:pt idx="9542">
                  <c:v>62.402999999999999</c:v>
                </c:pt>
                <c:pt idx="9543">
                  <c:v>62.399000000000001</c:v>
                </c:pt>
                <c:pt idx="9544">
                  <c:v>62.392000000000003</c:v>
                </c:pt>
                <c:pt idx="9545">
                  <c:v>62.392000000000003</c:v>
                </c:pt>
                <c:pt idx="9546">
                  <c:v>62.384999999999998</c:v>
                </c:pt>
                <c:pt idx="9547">
                  <c:v>62.374000000000002</c:v>
                </c:pt>
                <c:pt idx="9548">
                  <c:v>62.377000000000002</c:v>
                </c:pt>
                <c:pt idx="9549">
                  <c:v>62.366999999999997</c:v>
                </c:pt>
                <c:pt idx="9550">
                  <c:v>62.366999999999997</c:v>
                </c:pt>
                <c:pt idx="9551">
                  <c:v>62.360999999999997</c:v>
                </c:pt>
                <c:pt idx="9552">
                  <c:v>62.363</c:v>
                </c:pt>
                <c:pt idx="9553">
                  <c:v>62.356000000000002</c:v>
                </c:pt>
                <c:pt idx="9554">
                  <c:v>62.348999999999997</c:v>
                </c:pt>
                <c:pt idx="9555">
                  <c:v>62.341999999999999</c:v>
                </c:pt>
                <c:pt idx="9556">
                  <c:v>62.338000000000001</c:v>
                </c:pt>
                <c:pt idx="9557">
                  <c:v>62.334000000000003</c:v>
                </c:pt>
                <c:pt idx="9558">
                  <c:v>62.32</c:v>
                </c:pt>
                <c:pt idx="9559">
                  <c:v>62.331000000000003</c:v>
                </c:pt>
                <c:pt idx="9560">
                  <c:v>62.323</c:v>
                </c:pt>
                <c:pt idx="9561">
                  <c:v>62.326999999999998</c:v>
                </c:pt>
                <c:pt idx="9562">
                  <c:v>62.316000000000003</c:v>
                </c:pt>
                <c:pt idx="9563">
                  <c:v>62.311</c:v>
                </c:pt>
                <c:pt idx="9564">
                  <c:v>62.308999999999997</c:v>
                </c:pt>
                <c:pt idx="9565">
                  <c:v>62.308999999999997</c:v>
                </c:pt>
                <c:pt idx="9566">
                  <c:v>62.296999999999997</c:v>
                </c:pt>
                <c:pt idx="9567">
                  <c:v>62.287999999999997</c:v>
                </c:pt>
                <c:pt idx="9568">
                  <c:v>62.290999999999997</c:v>
                </c:pt>
                <c:pt idx="9569">
                  <c:v>62.286000000000001</c:v>
                </c:pt>
                <c:pt idx="9570">
                  <c:v>62.28</c:v>
                </c:pt>
                <c:pt idx="9571">
                  <c:v>62.277000000000001</c:v>
                </c:pt>
                <c:pt idx="9572">
                  <c:v>62.265999999999998</c:v>
                </c:pt>
                <c:pt idx="9573">
                  <c:v>62.259</c:v>
                </c:pt>
                <c:pt idx="9574">
                  <c:v>62.259</c:v>
                </c:pt>
                <c:pt idx="9575">
                  <c:v>62.259</c:v>
                </c:pt>
                <c:pt idx="9576">
                  <c:v>62.255000000000003</c:v>
                </c:pt>
                <c:pt idx="9577">
                  <c:v>62.241</c:v>
                </c:pt>
                <c:pt idx="9578">
                  <c:v>62.241999999999997</c:v>
                </c:pt>
                <c:pt idx="9579">
                  <c:v>62.237000000000002</c:v>
                </c:pt>
                <c:pt idx="9580">
                  <c:v>62.23</c:v>
                </c:pt>
                <c:pt idx="9581">
                  <c:v>62.225999999999999</c:v>
                </c:pt>
                <c:pt idx="9582">
                  <c:v>62.225999999999999</c:v>
                </c:pt>
                <c:pt idx="9583">
                  <c:v>62.225999999999999</c:v>
                </c:pt>
                <c:pt idx="9584">
                  <c:v>62.219000000000001</c:v>
                </c:pt>
                <c:pt idx="9585">
                  <c:v>62.212000000000003</c:v>
                </c:pt>
                <c:pt idx="9586">
                  <c:v>62.212000000000003</c:v>
                </c:pt>
                <c:pt idx="9587">
                  <c:v>62.197000000000003</c:v>
                </c:pt>
                <c:pt idx="9588">
                  <c:v>62.194000000000003</c:v>
                </c:pt>
                <c:pt idx="9589">
                  <c:v>62.19</c:v>
                </c:pt>
                <c:pt idx="9590">
                  <c:v>62.198999999999998</c:v>
                </c:pt>
                <c:pt idx="9591">
                  <c:v>62.197000000000003</c:v>
                </c:pt>
                <c:pt idx="9592">
                  <c:v>62.183</c:v>
                </c:pt>
                <c:pt idx="9593">
                  <c:v>62.179000000000002</c:v>
                </c:pt>
                <c:pt idx="9594">
                  <c:v>62.176000000000002</c:v>
                </c:pt>
                <c:pt idx="9595">
                  <c:v>62.176000000000002</c:v>
                </c:pt>
                <c:pt idx="9596">
                  <c:v>62.164999999999999</c:v>
                </c:pt>
                <c:pt idx="9597">
                  <c:v>62.158000000000001</c:v>
                </c:pt>
                <c:pt idx="9598">
                  <c:v>62.146999999999998</c:v>
                </c:pt>
                <c:pt idx="9599">
                  <c:v>62.142000000000003</c:v>
                </c:pt>
                <c:pt idx="9600">
                  <c:v>62.136000000000003</c:v>
                </c:pt>
                <c:pt idx="9601">
                  <c:v>62.143000000000001</c:v>
                </c:pt>
                <c:pt idx="9602">
                  <c:v>62.128999999999998</c:v>
                </c:pt>
                <c:pt idx="9603">
                  <c:v>62.128999999999998</c:v>
                </c:pt>
                <c:pt idx="9604">
                  <c:v>62.128999999999998</c:v>
                </c:pt>
                <c:pt idx="9605">
                  <c:v>62.12</c:v>
                </c:pt>
                <c:pt idx="9606">
                  <c:v>62.125</c:v>
                </c:pt>
                <c:pt idx="9607">
                  <c:v>62.110999999999997</c:v>
                </c:pt>
                <c:pt idx="9608">
                  <c:v>62.097999999999999</c:v>
                </c:pt>
                <c:pt idx="9609">
                  <c:v>62.085999999999999</c:v>
                </c:pt>
                <c:pt idx="9610">
                  <c:v>62.093000000000004</c:v>
                </c:pt>
                <c:pt idx="9611">
                  <c:v>62.076999999999998</c:v>
                </c:pt>
                <c:pt idx="9612">
                  <c:v>62.075000000000003</c:v>
                </c:pt>
                <c:pt idx="9613">
                  <c:v>62.072000000000003</c:v>
                </c:pt>
                <c:pt idx="9614">
                  <c:v>62.067999999999998</c:v>
                </c:pt>
                <c:pt idx="9615">
                  <c:v>62.075000000000003</c:v>
                </c:pt>
                <c:pt idx="9616">
                  <c:v>62.075000000000003</c:v>
                </c:pt>
                <c:pt idx="9617">
                  <c:v>62.055</c:v>
                </c:pt>
                <c:pt idx="9618">
                  <c:v>62.045999999999999</c:v>
                </c:pt>
                <c:pt idx="9619">
                  <c:v>62.042999999999999</c:v>
                </c:pt>
                <c:pt idx="9620">
                  <c:v>62.036999999999999</c:v>
                </c:pt>
                <c:pt idx="9621">
                  <c:v>62.027999999999999</c:v>
                </c:pt>
                <c:pt idx="9622">
                  <c:v>62.027999999999999</c:v>
                </c:pt>
                <c:pt idx="9623">
                  <c:v>62.027000000000001</c:v>
                </c:pt>
                <c:pt idx="9624">
                  <c:v>62.017000000000003</c:v>
                </c:pt>
                <c:pt idx="9625">
                  <c:v>62.014000000000003</c:v>
                </c:pt>
                <c:pt idx="9626">
                  <c:v>62.006999999999998</c:v>
                </c:pt>
                <c:pt idx="9627">
                  <c:v>61.999000000000002</c:v>
                </c:pt>
                <c:pt idx="9628">
                  <c:v>62.003</c:v>
                </c:pt>
                <c:pt idx="9629">
                  <c:v>61.99</c:v>
                </c:pt>
                <c:pt idx="9630">
                  <c:v>61.984999999999999</c:v>
                </c:pt>
                <c:pt idx="9631">
                  <c:v>61.984999999999999</c:v>
                </c:pt>
                <c:pt idx="9632">
                  <c:v>61.975999999999999</c:v>
                </c:pt>
                <c:pt idx="9633">
                  <c:v>61.970999999999997</c:v>
                </c:pt>
                <c:pt idx="9634">
                  <c:v>61.970999999999997</c:v>
                </c:pt>
                <c:pt idx="9635">
                  <c:v>61.965000000000003</c:v>
                </c:pt>
                <c:pt idx="9636">
                  <c:v>61.956000000000003</c:v>
                </c:pt>
                <c:pt idx="9637">
                  <c:v>61.956000000000003</c:v>
                </c:pt>
                <c:pt idx="9638">
                  <c:v>61.954999999999998</c:v>
                </c:pt>
                <c:pt idx="9639">
                  <c:v>61.956000000000003</c:v>
                </c:pt>
                <c:pt idx="9640">
                  <c:v>61.945999999999998</c:v>
                </c:pt>
                <c:pt idx="9641">
                  <c:v>61.94</c:v>
                </c:pt>
                <c:pt idx="9642">
                  <c:v>61.942</c:v>
                </c:pt>
                <c:pt idx="9643">
                  <c:v>61.935000000000002</c:v>
                </c:pt>
                <c:pt idx="9644">
                  <c:v>61.933</c:v>
                </c:pt>
                <c:pt idx="9645">
                  <c:v>61.923999999999999</c:v>
                </c:pt>
                <c:pt idx="9646">
                  <c:v>61.927999999999997</c:v>
                </c:pt>
                <c:pt idx="9647">
                  <c:v>61.911000000000001</c:v>
                </c:pt>
                <c:pt idx="9648">
                  <c:v>61.902000000000001</c:v>
                </c:pt>
                <c:pt idx="9649">
                  <c:v>61.902000000000001</c:v>
                </c:pt>
                <c:pt idx="9650">
                  <c:v>61.904000000000003</c:v>
                </c:pt>
                <c:pt idx="9651">
                  <c:v>61.899000000000001</c:v>
                </c:pt>
                <c:pt idx="9652">
                  <c:v>61.887999999999998</c:v>
                </c:pt>
                <c:pt idx="9653">
                  <c:v>61.887999999999998</c:v>
                </c:pt>
                <c:pt idx="9654">
                  <c:v>61.877000000000002</c:v>
                </c:pt>
                <c:pt idx="9655">
                  <c:v>61.881</c:v>
                </c:pt>
                <c:pt idx="9656">
                  <c:v>61.865000000000002</c:v>
                </c:pt>
                <c:pt idx="9657">
                  <c:v>61.863</c:v>
                </c:pt>
                <c:pt idx="9658">
                  <c:v>61.859000000000002</c:v>
                </c:pt>
                <c:pt idx="9659">
                  <c:v>61.847999999999999</c:v>
                </c:pt>
                <c:pt idx="9660">
                  <c:v>61.841000000000001</c:v>
                </c:pt>
                <c:pt idx="9661">
                  <c:v>61.834000000000003</c:v>
                </c:pt>
                <c:pt idx="9662">
                  <c:v>61.826999999999998</c:v>
                </c:pt>
                <c:pt idx="9663">
                  <c:v>61.83</c:v>
                </c:pt>
                <c:pt idx="9664">
                  <c:v>61.823</c:v>
                </c:pt>
                <c:pt idx="9665">
                  <c:v>61.823</c:v>
                </c:pt>
                <c:pt idx="9666">
                  <c:v>61.816000000000003</c:v>
                </c:pt>
                <c:pt idx="9667">
                  <c:v>61.805</c:v>
                </c:pt>
                <c:pt idx="9668">
                  <c:v>61.807000000000002</c:v>
                </c:pt>
                <c:pt idx="9669">
                  <c:v>61.805</c:v>
                </c:pt>
                <c:pt idx="9670">
                  <c:v>61.798000000000002</c:v>
                </c:pt>
                <c:pt idx="9671">
                  <c:v>61.795999999999999</c:v>
                </c:pt>
                <c:pt idx="9672">
                  <c:v>61.793999999999997</c:v>
                </c:pt>
                <c:pt idx="9673">
                  <c:v>61.790999999999997</c:v>
                </c:pt>
                <c:pt idx="9674">
                  <c:v>61.781999999999996</c:v>
                </c:pt>
                <c:pt idx="9675">
                  <c:v>61.776000000000003</c:v>
                </c:pt>
                <c:pt idx="9676">
                  <c:v>61.768999999999998</c:v>
                </c:pt>
                <c:pt idx="9677">
                  <c:v>61.764000000000003</c:v>
                </c:pt>
                <c:pt idx="9678">
                  <c:v>61.765999999999998</c:v>
                </c:pt>
                <c:pt idx="9679">
                  <c:v>61.762</c:v>
                </c:pt>
                <c:pt idx="9680">
                  <c:v>61.749000000000002</c:v>
                </c:pt>
                <c:pt idx="9681">
                  <c:v>61.747999999999998</c:v>
                </c:pt>
                <c:pt idx="9682">
                  <c:v>61.755000000000003</c:v>
                </c:pt>
                <c:pt idx="9683">
                  <c:v>61.741999999999997</c:v>
                </c:pt>
                <c:pt idx="9684">
                  <c:v>61.74</c:v>
                </c:pt>
                <c:pt idx="9685">
                  <c:v>61.728999999999999</c:v>
                </c:pt>
                <c:pt idx="9686">
                  <c:v>61.725999999999999</c:v>
                </c:pt>
                <c:pt idx="9687">
                  <c:v>61.725999999999999</c:v>
                </c:pt>
                <c:pt idx="9688">
                  <c:v>61.715000000000003</c:v>
                </c:pt>
                <c:pt idx="9689">
                  <c:v>61.722000000000001</c:v>
                </c:pt>
                <c:pt idx="9690">
                  <c:v>61.715000000000003</c:v>
                </c:pt>
                <c:pt idx="9691">
                  <c:v>61.707999999999998</c:v>
                </c:pt>
                <c:pt idx="9692">
                  <c:v>61.701000000000001</c:v>
                </c:pt>
                <c:pt idx="9693">
                  <c:v>61.692999999999998</c:v>
                </c:pt>
                <c:pt idx="9694">
                  <c:v>61.686</c:v>
                </c:pt>
                <c:pt idx="9695">
                  <c:v>61.683</c:v>
                </c:pt>
                <c:pt idx="9696">
                  <c:v>61.679000000000002</c:v>
                </c:pt>
                <c:pt idx="9697">
                  <c:v>61.674999999999997</c:v>
                </c:pt>
                <c:pt idx="9698">
                  <c:v>61.67</c:v>
                </c:pt>
                <c:pt idx="9699">
                  <c:v>61.661000000000001</c:v>
                </c:pt>
                <c:pt idx="9700">
                  <c:v>61.654000000000003</c:v>
                </c:pt>
                <c:pt idx="9701">
                  <c:v>61.654000000000003</c:v>
                </c:pt>
                <c:pt idx="9702">
                  <c:v>61.65</c:v>
                </c:pt>
                <c:pt idx="9703">
                  <c:v>61.643000000000001</c:v>
                </c:pt>
                <c:pt idx="9704">
                  <c:v>61.637999999999998</c:v>
                </c:pt>
                <c:pt idx="9705">
                  <c:v>61.631999999999998</c:v>
                </c:pt>
                <c:pt idx="9706">
                  <c:v>61.625</c:v>
                </c:pt>
                <c:pt idx="9707">
                  <c:v>61.618000000000002</c:v>
                </c:pt>
                <c:pt idx="9708">
                  <c:v>61.610999999999997</c:v>
                </c:pt>
                <c:pt idx="9709">
                  <c:v>61.618000000000002</c:v>
                </c:pt>
                <c:pt idx="9710">
                  <c:v>61.609000000000002</c:v>
                </c:pt>
                <c:pt idx="9711">
                  <c:v>61.6</c:v>
                </c:pt>
                <c:pt idx="9712">
                  <c:v>61.603000000000002</c:v>
                </c:pt>
                <c:pt idx="9713">
                  <c:v>61.591999999999999</c:v>
                </c:pt>
                <c:pt idx="9714">
                  <c:v>61.588999999999999</c:v>
                </c:pt>
                <c:pt idx="9715">
                  <c:v>61.585000000000001</c:v>
                </c:pt>
                <c:pt idx="9716">
                  <c:v>61.578000000000003</c:v>
                </c:pt>
                <c:pt idx="9717">
                  <c:v>61.570999999999998</c:v>
                </c:pt>
                <c:pt idx="9718">
                  <c:v>61.564</c:v>
                </c:pt>
                <c:pt idx="9719">
                  <c:v>61.561999999999998</c:v>
                </c:pt>
                <c:pt idx="9720">
                  <c:v>61.555999999999997</c:v>
                </c:pt>
                <c:pt idx="9721">
                  <c:v>61.548999999999999</c:v>
                </c:pt>
                <c:pt idx="9722">
                  <c:v>61.537999999999997</c:v>
                </c:pt>
                <c:pt idx="9723">
                  <c:v>61.537999999999997</c:v>
                </c:pt>
                <c:pt idx="9724">
                  <c:v>61.527999999999999</c:v>
                </c:pt>
                <c:pt idx="9725">
                  <c:v>61.533000000000001</c:v>
                </c:pt>
                <c:pt idx="9726">
                  <c:v>61.527999999999999</c:v>
                </c:pt>
                <c:pt idx="9727">
                  <c:v>61.524000000000001</c:v>
                </c:pt>
                <c:pt idx="9728">
                  <c:v>61.515000000000001</c:v>
                </c:pt>
                <c:pt idx="9729">
                  <c:v>61.506</c:v>
                </c:pt>
                <c:pt idx="9730">
                  <c:v>61.512999999999998</c:v>
                </c:pt>
                <c:pt idx="9731">
                  <c:v>61.503999999999998</c:v>
                </c:pt>
                <c:pt idx="9732">
                  <c:v>61.494999999999997</c:v>
                </c:pt>
                <c:pt idx="9733">
                  <c:v>61.494999999999997</c:v>
                </c:pt>
                <c:pt idx="9734">
                  <c:v>61.476999999999997</c:v>
                </c:pt>
                <c:pt idx="9735">
                  <c:v>61.476999999999997</c:v>
                </c:pt>
                <c:pt idx="9736">
                  <c:v>61.481000000000002</c:v>
                </c:pt>
                <c:pt idx="9737">
                  <c:v>61.463999999999999</c:v>
                </c:pt>
                <c:pt idx="9738">
                  <c:v>61.459000000000003</c:v>
                </c:pt>
                <c:pt idx="9739">
                  <c:v>61.454999999999998</c:v>
                </c:pt>
                <c:pt idx="9740">
                  <c:v>61.445999999999998</c:v>
                </c:pt>
                <c:pt idx="9741">
                  <c:v>61.448</c:v>
                </c:pt>
                <c:pt idx="9742">
                  <c:v>61.436999999999998</c:v>
                </c:pt>
                <c:pt idx="9743">
                  <c:v>61.445</c:v>
                </c:pt>
                <c:pt idx="9744">
                  <c:v>61.445</c:v>
                </c:pt>
                <c:pt idx="9745">
                  <c:v>61.436999999999998</c:v>
                </c:pt>
                <c:pt idx="9746">
                  <c:v>61.43</c:v>
                </c:pt>
                <c:pt idx="9747">
                  <c:v>61.43</c:v>
                </c:pt>
                <c:pt idx="9748">
                  <c:v>61.43</c:v>
                </c:pt>
                <c:pt idx="9749">
                  <c:v>61.417999999999999</c:v>
                </c:pt>
                <c:pt idx="9750">
                  <c:v>61.423000000000002</c:v>
                </c:pt>
                <c:pt idx="9751">
                  <c:v>61.418999999999997</c:v>
                </c:pt>
                <c:pt idx="9752">
                  <c:v>61.41</c:v>
                </c:pt>
                <c:pt idx="9753">
                  <c:v>61.401000000000003</c:v>
                </c:pt>
                <c:pt idx="9754">
                  <c:v>61.398000000000003</c:v>
                </c:pt>
                <c:pt idx="9755">
                  <c:v>61.384999999999998</c:v>
                </c:pt>
                <c:pt idx="9756">
                  <c:v>61.375999999999998</c:v>
                </c:pt>
                <c:pt idx="9757">
                  <c:v>61.375999999999998</c:v>
                </c:pt>
                <c:pt idx="9758">
                  <c:v>61.374000000000002</c:v>
                </c:pt>
                <c:pt idx="9759">
                  <c:v>61.369</c:v>
                </c:pt>
                <c:pt idx="9760">
                  <c:v>61.357999999999997</c:v>
                </c:pt>
                <c:pt idx="9761">
                  <c:v>61.353000000000002</c:v>
                </c:pt>
                <c:pt idx="9762">
                  <c:v>61.34</c:v>
                </c:pt>
                <c:pt idx="9763">
                  <c:v>61.335999999999999</c:v>
                </c:pt>
                <c:pt idx="9764">
                  <c:v>61.331000000000003</c:v>
                </c:pt>
                <c:pt idx="9765">
                  <c:v>61.326000000000001</c:v>
                </c:pt>
                <c:pt idx="9766">
                  <c:v>61.317999999999998</c:v>
                </c:pt>
                <c:pt idx="9767">
                  <c:v>61.326000000000001</c:v>
                </c:pt>
                <c:pt idx="9768">
                  <c:v>61.317999999999998</c:v>
                </c:pt>
                <c:pt idx="9769">
                  <c:v>61.322000000000003</c:v>
                </c:pt>
                <c:pt idx="9770">
                  <c:v>61.308999999999997</c:v>
                </c:pt>
                <c:pt idx="9771">
                  <c:v>61.311</c:v>
                </c:pt>
                <c:pt idx="9772">
                  <c:v>61.304000000000002</c:v>
                </c:pt>
                <c:pt idx="9773">
                  <c:v>61.292000000000002</c:v>
                </c:pt>
                <c:pt idx="9774">
                  <c:v>61.292999999999999</c:v>
                </c:pt>
                <c:pt idx="9775">
                  <c:v>61.286000000000001</c:v>
                </c:pt>
                <c:pt idx="9776">
                  <c:v>61.279000000000003</c:v>
                </c:pt>
                <c:pt idx="9777">
                  <c:v>61.271999999999998</c:v>
                </c:pt>
                <c:pt idx="9778">
                  <c:v>61.274999999999999</c:v>
                </c:pt>
                <c:pt idx="9779">
                  <c:v>61.268000000000001</c:v>
                </c:pt>
                <c:pt idx="9780">
                  <c:v>61.253999999999998</c:v>
                </c:pt>
                <c:pt idx="9781">
                  <c:v>61.247</c:v>
                </c:pt>
                <c:pt idx="9782">
                  <c:v>61.247</c:v>
                </c:pt>
                <c:pt idx="9783">
                  <c:v>61.235999999999997</c:v>
                </c:pt>
                <c:pt idx="9784">
                  <c:v>61.243000000000002</c:v>
                </c:pt>
                <c:pt idx="9785">
                  <c:v>61.225000000000001</c:v>
                </c:pt>
                <c:pt idx="9786">
                  <c:v>61.225000000000001</c:v>
                </c:pt>
                <c:pt idx="9787">
                  <c:v>61.220999999999997</c:v>
                </c:pt>
                <c:pt idx="9788">
                  <c:v>61.216000000000001</c:v>
                </c:pt>
                <c:pt idx="9789">
                  <c:v>61.21</c:v>
                </c:pt>
                <c:pt idx="9790">
                  <c:v>61.210999999999999</c:v>
                </c:pt>
                <c:pt idx="9791">
                  <c:v>61.212000000000003</c:v>
                </c:pt>
                <c:pt idx="9792">
                  <c:v>61.195999999999998</c:v>
                </c:pt>
                <c:pt idx="9793">
                  <c:v>61.2</c:v>
                </c:pt>
                <c:pt idx="9794">
                  <c:v>61.189</c:v>
                </c:pt>
                <c:pt idx="9795">
                  <c:v>61.174999999999997</c:v>
                </c:pt>
                <c:pt idx="9796">
                  <c:v>61.173999999999999</c:v>
                </c:pt>
                <c:pt idx="9797">
                  <c:v>61.176000000000002</c:v>
                </c:pt>
                <c:pt idx="9798">
                  <c:v>61.182000000000002</c:v>
                </c:pt>
                <c:pt idx="9799">
                  <c:v>61.182000000000002</c:v>
                </c:pt>
                <c:pt idx="9800">
                  <c:v>61.164000000000001</c:v>
                </c:pt>
                <c:pt idx="9801">
                  <c:v>61.16</c:v>
                </c:pt>
                <c:pt idx="9802">
                  <c:v>61.167000000000002</c:v>
                </c:pt>
                <c:pt idx="9803">
                  <c:v>61.152999999999999</c:v>
                </c:pt>
                <c:pt idx="9804">
                  <c:v>61.137999999999998</c:v>
                </c:pt>
                <c:pt idx="9805">
                  <c:v>61.137999999999998</c:v>
                </c:pt>
                <c:pt idx="9806">
                  <c:v>61.134999999999998</c:v>
                </c:pt>
                <c:pt idx="9807">
                  <c:v>61.131</c:v>
                </c:pt>
                <c:pt idx="9808">
                  <c:v>61.127000000000002</c:v>
                </c:pt>
                <c:pt idx="9809">
                  <c:v>61.122</c:v>
                </c:pt>
                <c:pt idx="9810">
                  <c:v>61.12</c:v>
                </c:pt>
                <c:pt idx="9811">
                  <c:v>61.113</c:v>
                </c:pt>
                <c:pt idx="9812">
                  <c:v>61.103999999999999</c:v>
                </c:pt>
                <c:pt idx="9813">
                  <c:v>61.106000000000002</c:v>
                </c:pt>
                <c:pt idx="9814">
                  <c:v>61.091000000000001</c:v>
                </c:pt>
                <c:pt idx="9815">
                  <c:v>61.084000000000003</c:v>
                </c:pt>
                <c:pt idx="9816">
                  <c:v>61.084000000000003</c:v>
                </c:pt>
                <c:pt idx="9817">
                  <c:v>61.084000000000003</c:v>
                </c:pt>
                <c:pt idx="9818">
                  <c:v>61.073</c:v>
                </c:pt>
                <c:pt idx="9819">
                  <c:v>61.069000000000003</c:v>
                </c:pt>
                <c:pt idx="9820">
                  <c:v>61.061999999999998</c:v>
                </c:pt>
                <c:pt idx="9821">
                  <c:v>61.057000000000002</c:v>
                </c:pt>
                <c:pt idx="9822">
                  <c:v>61.051000000000002</c:v>
                </c:pt>
                <c:pt idx="9823">
                  <c:v>61.055</c:v>
                </c:pt>
                <c:pt idx="9824">
                  <c:v>61.043999999999997</c:v>
                </c:pt>
                <c:pt idx="9825">
                  <c:v>61.043999999999997</c:v>
                </c:pt>
                <c:pt idx="9826">
                  <c:v>61.033000000000001</c:v>
                </c:pt>
                <c:pt idx="9827">
                  <c:v>61.03</c:v>
                </c:pt>
                <c:pt idx="9828">
                  <c:v>61.03</c:v>
                </c:pt>
                <c:pt idx="9829">
                  <c:v>61.023000000000003</c:v>
                </c:pt>
                <c:pt idx="9830">
                  <c:v>61.008000000000003</c:v>
                </c:pt>
                <c:pt idx="9831">
                  <c:v>61.005000000000003</c:v>
                </c:pt>
                <c:pt idx="9832">
                  <c:v>60.994</c:v>
                </c:pt>
                <c:pt idx="9833">
                  <c:v>60.99</c:v>
                </c:pt>
                <c:pt idx="9834">
                  <c:v>60.982999999999997</c:v>
                </c:pt>
                <c:pt idx="9835">
                  <c:v>60.982999999999997</c:v>
                </c:pt>
                <c:pt idx="9836">
                  <c:v>60.976999999999997</c:v>
                </c:pt>
                <c:pt idx="9837">
                  <c:v>60.975999999999999</c:v>
                </c:pt>
                <c:pt idx="9838">
                  <c:v>60.968000000000004</c:v>
                </c:pt>
                <c:pt idx="9839">
                  <c:v>60.954000000000001</c:v>
                </c:pt>
                <c:pt idx="9840">
                  <c:v>60.954000000000001</c:v>
                </c:pt>
                <c:pt idx="9841">
                  <c:v>60.942999999999998</c:v>
                </c:pt>
                <c:pt idx="9842">
                  <c:v>60.938000000000002</c:v>
                </c:pt>
                <c:pt idx="9843">
                  <c:v>60.936</c:v>
                </c:pt>
                <c:pt idx="9844">
                  <c:v>60.924999999999997</c:v>
                </c:pt>
                <c:pt idx="9845">
                  <c:v>60.921999999999997</c:v>
                </c:pt>
                <c:pt idx="9846">
                  <c:v>60.914000000000001</c:v>
                </c:pt>
                <c:pt idx="9847">
                  <c:v>60.911000000000001</c:v>
                </c:pt>
                <c:pt idx="9848">
                  <c:v>60.902999999999999</c:v>
                </c:pt>
                <c:pt idx="9849">
                  <c:v>60.9</c:v>
                </c:pt>
                <c:pt idx="9850">
                  <c:v>60.896000000000001</c:v>
                </c:pt>
                <c:pt idx="9851">
                  <c:v>60.890999999999998</c:v>
                </c:pt>
                <c:pt idx="9852">
                  <c:v>60.881999999999998</c:v>
                </c:pt>
                <c:pt idx="9853">
                  <c:v>60.878</c:v>
                </c:pt>
                <c:pt idx="9854">
                  <c:v>60.875</c:v>
                </c:pt>
                <c:pt idx="9855">
                  <c:v>60.875</c:v>
                </c:pt>
                <c:pt idx="9856">
                  <c:v>60.863999999999997</c:v>
                </c:pt>
                <c:pt idx="9857">
                  <c:v>60.854999999999997</c:v>
                </c:pt>
                <c:pt idx="9858">
                  <c:v>60.848999999999997</c:v>
                </c:pt>
                <c:pt idx="9859">
                  <c:v>60.845999999999997</c:v>
                </c:pt>
                <c:pt idx="9860">
                  <c:v>60.841999999999999</c:v>
                </c:pt>
                <c:pt idx="9861">
                  <c:v>60.831000000000003</c:v>
                </c:pt>
                <c:pt idx="9862">
                  <c:v>60.831000000000003</c:v>
                </c:pt>
                <c:pt idx="9863">
                  <c:v>60.828000000000003</c:v>
                </c:pt>
                <c:pt idx="9864">
                  <c:v>60.82</c:v>
                </c:pt>
                <c:pt idx="9865">
                  <c:v>60.82</c:v>
                </c:pt>
                <c:pt idx="9866">
                  <c:v>60.817</c:v>
                </c:pt>
                <c:pt idx="9867">
                  <c:v>60.817</c:v>
                </c:pt>
                <c:pt idx="9868">
                  <c:v>60.813000000000002</c:v>
                </c:pt>
                <c:pt idx="9869">
                  <c:v>60.795000000000002</c:v>
                </c:pt>
                <c:pt idx="9870">
                  <c:v>60.787999999999997</c:v>
                </c:pt>
                <c:pt idx="9871">
                  <c:v>60.787999999999997</c:v>
                </c:pt>
                <c:pt idx="9872">
                  <c:v>60.783999999999999</c:v>
                </c:pt>
                <c:pt idx="9873">
                  <c:v>60.777000000000001</c:v>
                </c:pt>
                <c:pt idx="9874">
                  <c:v>60.774000000000001</c:v>
                </c:pt>
                <c:pt idx="9875">
                  <c:v>60.761000000000003</c:v>
                </c:pt>
                <c:pt idx="9876">
                  <c:v>60.755000000000003</c:v>
                </c:pt>
                <c:pt idx="9877">
                  <c:v>60.759</c:v>
                </c:pt>
                <c:pt idx="9878">
                  <c:v>60.746000000000002</c:v>
                </c:pt>
                <c:pt idx="9879">
                  <c:v>60.744999999999997</c:v>
                </c:pt>
                <c:pt idx="9880">
                  <c:v>60.737000000000002</c:v>
                </c:pt>
                <c:pt idx="9881">
                  <c:v>60.738999999999997</c:v>
                </c:pt>
                <c:pt idx="9882">
                  <c:v>60.737000000000002</c:v>
                </c:pt>
                <c:pt idx="9883">
                  <c:v>60.734000000000002</c:v>
                </c:pt>
                <c:pt idx="9884">
                  <c:v>60.719000000000001</c:v>
                </c:pt>
                <c:pt idx="9885">
                  <c:v>60.707999999999998</c:v>
                </c:pt>
                <c:pt idx="9886">
                  <c:v>60.707999999999998</c:v>
                </c:pt>
                <c:pt idx="9887">
                  <c:v>60.698999999999998</c:v>
                </c:pt>
                <c:pt idx="9888">
                  <c:v>60.69</c:v>
                </c:pt>
                <c:pt idx="9889">
                  <c:v>60.69</c:v>
                </c:pt>
                <c:pt idx="9890">
                  <c:v>60.686999999999998</c:v>
                </c:pt>
                <c:pt idx="9891">
                  <c:v>60.679000000000002</c:v>
                </c:pt>
                <c:pt idx="9892">
                  <c:v>60.671999999999997</c:v>
                </c:pt>
                <c:pt idx="9893">
                  <c:v>60.664999999999999</c:v>
                </c:pt>
                <c:pt idx="9894">
                  <c:v>60.654000000000003</c:v>
                </c:pt>
                <c:pt idx="9895">
                  <c:v>60.668999999999997</c:v>
                </c:pt>
                <c:pt idx="9896">
                  <c:v>60.654000000000003</c:v>
                </c:pt>
                <c:pt idx="9897">
                  <c:v>60.651000000000003</c:v>
                </c:pt>
                <c:pt idx="9898">
                  <c:v>60.643000000000001</c:v>
                </c:pt>
                <c:pt idx="9899">
                  <c:v>60.636000000000003</c:v>
                </c:pt>
                <c:pt idx="9900">
                  <c:v>60.633000000000003</c:v>
                </c:pt>
                <c:pt idx="9901">
                  <c:v>60.625</c:v>
                </c:pt>
                <c:pt idx="9902">
                  <c:v>60.622</c:v>
                </c:pt>
                <c:pt idx="9903">
                  <c:v>60.613999999999997</c:v>
                </c:pt>
                <c:pt idx="9904">
                  <c:v>60.603999999999999</c:v>
                </c:pt>
                <c:pt idx="9905">
                  <c:v>60.603000000000002</c:v>
                </c:pt>
                <c:pt idx="9906">
                  <c:v>60.595999999999997</c:v>
                </c:pt>
                <c:pt idx="9907">
                  <c:v>60.593000000000004</c:v>
                </c:pt>
                <c:pt idx="9908">
                  <c:v>60.582000000000001</c:v>
                </c:pt>
                <c:pt idx="9909">
                  <c:v>60.575000000000003</c:v>
                </c:pt>
                <c:pt idx="9910">
                  <c:v>60.575000000000003</c:v>
                </c:pt>
                <c:pt idx="9911">
                  <c:v>60.575000000000003</c:v>
                </c:pt>
                <c:pt idx="9912">
                  <c:v>60.582000000000001</c:v>
                </c:pt>
                <c:pt idx="9913">
                  <c:v>60.570999999999998</c:v>
                </c:pt>
                <c:pt idx="9914">
                  <c:v>60.555999999999997</c:v>
                </c:pt>
                <c:pt idx="9915">
                  <c:v>60.56</c:v>
                </c:pt>
                <c:pt idx="9916">
                  <c:v>60.552999999999997</c:v>
                </c:pt>
                <c:pt idx="9917">
                  <c:v>60.545999999999999</c:v>
                </c:pt>
                <c:pt idx="9918">
                  <c:v>60.537999999999997</c:v>
                </c:pt>
                <c:pt idx="9919">
                  <c:v>60.542000000000002</c:v>
                </c:pt>
                <c:pt idx="9920">
                  <c:v>60.527999999999999</c:v>
                </c:pt>
                <c:pt idx="9921">
                  <c:v>60.530999999999999</c:v>
                </c:pt>
                <c:pt idx="9922">
                  <c:v>60.524000000000001</c:v>
                </c:pt>
                <c:pt idx="9923">
                  <c:v>60.52</c:v>
                </c:pt>
                <c:pt idx="9924">
                  <c:v>60.515999999999998</c:v>
                </c:pt>
                <c:pt idx="9925">
                  <c:v>60.509</c:v>
                </c:pt>
                <c:pt idx="9926">
                  <c:v>60.502000000000002</c:v>
                </c:pt>
                <c:pt idx="9927">
                  <c:v>60.494999999999997</c:v>
                </c:pt>
                <c:pt idx="9928">
                  <c:v>60.494999999999997</c:v>
                </c:pt>
                <c:pt idx="9929">
                  <c:v>60.48</c:v>
                </c:pt>
                <c:pt idx="9930">
                  <c:v>60.487000000000002</c:v>
                </c:pt>
                <c:pt idx="9931">
                  <c:v>60.476999999999997</c:v>
                </c:pt>
                <c:pt idx="9932">
                  <c:v>60.472999999999999</c:v>
                </c:pt>
                <c:pt idx="9933">
                  <c:v>60.466000000000001</c:v>
                </c:pt>
                <c:pt idx="9934">
                  <c:v>60.459000000000003</c:v>
                </c:pt>
                <c:pt idx="9935">
                  <c:v>60.451000000000001</c:v>
                </c:pt>
                <c:pt idx="9936">
                  <c:v>60.454999999999998</c:v>
                </c:pt>
                <c:pt idx="9937">
                  <c:v>60.44</c:v>
                </c:pt>
                <c:pt idx="9938">
                  <c:v>60.436999999999998</c:v>
                </c:pt>
                <c:pt idx="9939">
                  <c:v>60.426000000000002</c:v>
                </c:pt>
                <c:pt idx="9940">
                  <c:v>60.418999999999997</c:v>
                </c:pt>
                <c:pt idx="9941">
                  <c:v>60.414999999999999</c:v>
                </c:pt>
                <c:pt idx="9942">
                  <c:v>60.411000000000001</c:v>
                </c:pt>
                <c:pt idx="9943">
                  <c:v>60.408000000000001</c:v>
                </c:pt>
                <c:pt idx="9944">
                  <c:v>60.390999999999998</c:v>
                </c:pt>
                <c:pt idx="9945">
                  <c:v>60.39</c:v>
                </c:pt>
                <c:pt idx="9946">
                  <c:v>60.386000000000003</c:v>
                </c:pt>
                <c:pt idx="9947">
                  <c:v>60.381999999999998</c:v>
                </c:pt>
                <c:pt idx="9948">
                  <c:v>60.375</c:v>
                </c:pt>
                <c:pt idx="9949">
                  <c:v>60.378999999999998</c:v>
                </c:pt>
                <c:pt idx="9950">
                  <c:v>60.375</c:v>
                </c:pt>
                <c:pt idx="9951">
                  <c:v>60.363999999999997</c:v>
                </c:pt>
                <c:pt idx="9952">
                  <c:v>60.356999999999999</c:v>
                </c:pt>
                <c:pt idx="9953">
                  <c:v>60.350999999999999</c:v>
                </c:pt>
                <c:pt idx="9954">
                  <c:v>60.353000000000002</c:v>
                </c:pt>
                <c:pt idx="9955">
                  <c:v>60.341999999999999</c:v>
                </c:pt>
                <c:pt idx="9956">
                  <c:v>60.338999999999999</c:v>
                </c:pt>
                <c:pt idx="9957">
                  <c:v>60.341999999999999</c:v>
                </c:pt>
                <c:pt idx="9958">
                  <c:v>60.331000000000003</c:v>
                </c:pt>
                <c:pt idx="9959">
                  <c:v>60.323999999999998</c:v>
                </c:pt>
                <c:pt idx="9960">
                  <c:v>60.317</c:v>
                </c:pt>
                <c:pt idx="9961">
                  <c:v>60.317</c:v>
                </c:pt>
                <c:pt idx="9962">
                  <c:v>60.301000000000002</c:v>
                </c:pt>
                <c:pt idx="9963">
                  <c:v>60.295000000000002</c:v>
                </c:pt>
                <c:pt idx="9964">
                  <c:v>60.302</c:v>
                </c:pt>
                <c:pt idx="9965">
                  <c:v>60.295000000000002</c:v>
                </c:pt>
                <c:pt idx="9966">
                  <c:v>60.283999999999999</c:v>
                </c:pt>
                <c:pt idx="9967">
                  <c:v>60.277000000000001</c:v>
                </c:pt>
                <c:pt idx="9968">
                  <c:v>60.262</c:v>
                </c:pt>
                <c:pt idx="9969">
                  <c:v>60.255000000000003</c:v>
                </c:pt>
                <c:pt idx="9970">
                  <c:v>60.262</c:v>
                </c:pt>
                <c:pt idx="9971">
                  <c:v>60.262</c:v>
                </c:pt>
                <c:pt idx="9972">
                  <c:v>60.265999999999998</c:v>
                </c:pt>
                <c:pt idx="9973">
                  <c:v>60.255000000000003</c:v>
                </c:pt>
                <c:pt idx="9974">
                  <c:v>60.237000000000002</c:v>
                </c:pt>
                <c:pt idx="9975">
                  <c:v>60.232999999999997</c:v>
                </c:pt>
                <c:pt idx="9976">
                  <c:v>60.237000000000002</c:v>
                </c:pt>
                <c:pt idx="9977">
                  <c:v>60.232999999999997</c:v>
                </c:pt>
                <c:pt idx="9978">
                  <c:v>60.228999999999999</c:v>
                </c:pt>
                <c:pt idx="9979">
                  <c:v>60.225999999999999</c:v>
                </c:pt>
                <c:pt idx="9980">
                  <c:v>60.218000000000004</c:v>
                </c:pt>
                <c:pt idx="9981">
                  <c:v>60.210999999999999</c:v>
                </c:pt>
                <c:pt idx="9982">
                  <c:v>60.215000000000003</c:v>
                </c:pt>
                <c:pt idx="9983">
                  <c:v>60.204000000000001</c:v>
                </c:pt>
                <c:pt idx="9984">
                  <c:v>60.189</c:v>
                </c:pt>
                <c:pt idx="9985">
                  <c:v>60.189</c:v>
                </c:pt>
                <c:pt idx="9986">
                  <c:v>60.177999999999997</c:v>
                </c:pt>
                <c:pt idx="9987">
                  <c:v>60.174999999999997</c:v>
                </c:pt>
                <c:pt idx="9988">
                  <c:v>60.164000000000001</c:v>
                </c:pt>
                <c:pt idx="9989">
                  <c:v>60.155999999999999</c:v>
                </c:pt>
                <c:pt idx="9990">
                  <c:v>60.155999999999999</c:v>
                </c:pt>
                <c:pt idx="9991">
                  <c:v>60.152999999999999</c:v>
                </c:pt>
                <c:pt idx="9992">
                  <c:v>60.145000000000003</c:v>
                </c:pt>
                <c:pt idx="9993">
                  <c:v>60.134</c:v>
                </c:pt>
                <c:pt idx="9994">
                  <c:v>60.137999999999998</c:v>
                </c:pt>
                <c:pt idx="9995">
                  <c:v>60.122999999999998</c:v>
                </c:pt>
                <c:pt idx="9996">
                  <c:v>60.127000000000002</c:v>
                </c:pt>
                <c:pt idx="9997">
                  <c:v>60.122999999999998</c:v>
                </c:pt>
                <c:pt idx="9998">
                  <c:v>60.100999999999999</c:v>
                </c:pt>
                <c:pt idx="9999">
                  <c:v>60.097999999999999</c:v>
                </c:pt>
                <c:pt idx="10000">
                  <c:v>60.097999999999999</c:v>
                </c:pt>
                <c:pt idx="10001">
                  <c:v>60.104999999999997</c:v>
                </c:pt>
                <c:pt idx="10002">
                  <c:v>60.09</c:v>
                </c:pt>
                <c:pt idx="10003">
                  <c:v>60.09</c:v>
                </c:pt>
                <c:pt idx="10004">
                  <c:v>60.082999999999998</c:v>
                </c:pt>
                <c:pt idx="10005">
                  <c:v>60.079000000000001</c:v>
                </c:pt>
                <c:pt idx="10006">
                  <c:v>60.076000000000001</c:v>
                </c:pt>
                <c:pt idx="10007">
                  <c:v>60.063000000000002</c:v>
                </c:pt>
                <c:pt idx="10008">
                  <c:v>60.054000000000002</c:v>
                </c:pt>
                <c:pt idx="10009">
                  <c:v>60.057000000000002</c:v>
                </c:pt>
                <c:pt idx="10010">
                  <c:v>60.036000000000001</c:v>
                </c:pt>
                <c:pt idx="10011">
                  <c:v>60.024999999999999</c:v>
                </c:pt>
                <c:pt idx="10012">
                  <c:v>60.027999999999999</c:v>
                </c:pt>
                <c:pt idx="10013">
                  <c:v>60.021000000000001</c:v>
                </c:pt>
                <c:pt idx="10014">
                  <c:v>60.006999999999998</c:v>
                </c:pt>
                <c:pt idx="10015">
                  <c:v>60.006999999999998</c:v>
                </c:pt>
                <c:pt idx="10016">
                  <c:v>60.000999999999998</c:v>
                </c:pt>
                <c:pt idx="10017">
                  <c:v>59.996000000000002</c:v>
                </c:pt>
                <c:pt idx="10018">
                  <c:v>59.991999999999997</c:v>
                </c:pt>
                <c:pt idx="10019">
                  <c:v>59.988</c:v>
                </c:pt>
                <c:pt idx="10020">
                  <c:v>59.984000000000002</c:v>
                </c:pt>
                <c:pt idx="10021">
                  <c:v>59.981000000000002</c:v>
                </c:pt>
                <c:pt idx="10022">
                  <c:v>59.966000000000001</c:v>
                </c:pt>
                <c:pt idx="10023">
                  <c:v>59.963000000000001</c:v>
                </c:pt>
                <c:pt idx="10024">
                  <c:v>59.954999999999998</c:v>
                </c:pt>
                <c:pt idx="10025">
                  <c:v>59.954999999999998</c:v>
                </c:pt>
                <c:pt idx="10026">
                  <c:v>59.941000000000003</c:v>
                </c:pt>
                <c:pt idx="10027">
                  <c:v>59.94</c:v>
                </c:pt>
                <c:pt idx="10028">
                  <c:v>59.933</c:v>
                </c:pt>
                <c:pt idx="10029">
                  <c:v>59.921999999999997</c:v>
                </c:pt>
                <c:pt idx="10030">
                  <c:v>59.921999999999997</c:v>
                </c:pt>
                <c:pt idx="10031">
                  <c:v>59.914999999999999</c:v>
                </c:pt>
                <c:pt idx="10032">
                  <c:v>59.917999999999999</c:v>
                </c:pt>
                <c:pt idx="10033">
                  <c:v>59.906999999999996</c:v>
                </c:pt>
                <c:pt idx="10034">
                  <c:v>59.9</c:v>
                </c:pt>
                <c:pt idx="10035">
                  <c:v>59.9</c:v>
                </c:pt>
                <c:pt idx="10036">
                  <c:v>59.893000000000001</c:v>
                </c:pt>
                <c:pt idx="10037">
                  <c:v>59.893000000000001</c:v>
                </c:pt>
                <c:pt idx="10038">
                  <c:v>59.878</c:v>
                </c:pt>
                <c:pt idx="10039">
                  <c:v>59.881999999999998</c:v>
                </c:pt>
                <c:pt idx="10040">
                  <c:v>59.874000000000002</c:v>
                </c:pt>
                <c:pt idx="10041">
                  <c:v>59.863</c:v>
                </c:pt>
                <c:pt idx="10042">
                  <c:v>59.86</c:v>
                </c:pt>
                <c:pt idx="10043">
                  <c:v>59.863</c:v>
                </c:pt>
                <c:pt idx="10044">
                  <c:v>59.859000000000002</c:v>
                </c:pt>
                <c:pt idx="10045">
                  <c:v>59.851999999999997</c:v>
                </c:pt>
                <c:pt idx="10046">
                  <c:v>59.844999999999999</c:v>
                </c:pt>
                <c:pt idx="10047">
                  <c:v>59.841000000000001</c:v>
                </c:pt>
                <c:pt idx="10048">
                  <c:v>59.841000000000001</c:v>
                </c:pt>
                <c:pt idx="10049">
                  <c:v>59.834000000000003</c:v>
                </c:pt>
                <c:pt idx="10050">
                  <c:v>59.823</c:v>
                </c:pt>
                <c:pt idx="10051">
                  <c:v>59.819000000000003</c:v>
                </c:pt>
                <c:pt idx="10052">
                  <c:v>59.801000000000002</c:v>
                </c:pt>
                <c:pt idx="10053">
                  <c:v>59.801000000000002</c:v>
                </c:pt>
                <c:pt idx="10054">
                  <c:v>59.804000000000002</c:v>
                </c:pt>
                <c:pt idx="10055">
                  <c:v>59.792999999999999</c:v>
                </c:pt>
                <c:pt idx="10056">
                  <c:v>59.786000000000001</c:v>
                </c:pt>
                <c:pt idx="10057">
                  <c:v>59.781999999999996</c:v>
                </c:pt>
                <c:pt idx="10058">
                  <c:v>59.771999999999998</c:v>
                </c:pt>
                <c:pt idx="10059">
                  <c:v>59.771000000000001</c:v>
                </c:pt>
                <c:pt idx="10060">
                  <c:v>59.768000000000001</c:v>
                </c:pt>
                <c:pt idx="10061">
                  <c:v>59.76</c:v>
                </c:pt>
                <c:pt idx="10062">
                  <c:v>59.756999999999998</c:v>
                </c:pt>
                <c:pt idx="10063">
                  <c:v>59.76</c:v>
                </c:pt>
                <c:pt idx="10064">
                  <c:v>59.756</c:v>
                </c:pt>
                <c:pt idx="10065">
                  <c:v>59.741999999999997</c:v>
                </c:pt>
                <c:pt idx="10066">
                  <c:v>59.738</c:v>
                </c:pt>
                <c:pt idx="10067">
                  <c:v>59.731000000000002</c:v>
                </c:pt>
                <c:pt idx="10068">
                  <c:v>59.716000000000001</c:v>
                </c:pt>
                <c:pt idx="10069">
                  <c:v>59.716000000000001</c:v>
                </c:pt>
                <c:pt idx="10070">
                  <c:v>59.709000000000003</c:v>
                </c:pt>
                <c:pt idx="10071">
                  <c:v>59.701000000000001</c:v>
                </c:pt>
                <c:pt idx="10072">
                  <c:v>59.694000000000003</c:v>
                </c:pt>
                <c:pt idx="10073">
                  <c:v>59.698</c:v>
                </c:pt>
                <c:pt idx="10074">
                  <c:v>59.686999999999998</c:v>
                </c:pt>
                <c:pt idx="10075">
                  <c:v>59.69</c:v>
                </c:pt>
                <c:pt idx="10076">
                  <c:v>59.679000000000002</c:v>
                </c:pt>
                <c:pt idx="10077">
                  <c:v>59.667999999999999</c:v>
                </c:pt>
                <c:pt idx="10078">
                  <c:v>59.667999999999999</c:v>
                </c:pt>
                <c:pt idx="10079">
                  <c:v>59.656999999999996</c:v>
                </c:pt>
                <c:pt idx="10080">
                  <c:v>59.65</c:v>
                </c:pt>
                <c:pt idx="10081">
                  <c:v>59.65</c:v>
                </c:pt>
                <c:pt idx="10082">
                  <c:v>59.65</c:v>
                </c:pt>
                <c:pt idx="10083">
                  <c:v>59.634999999999998</c:v>
                </c:pt>
                <c:pt idx="10084">
                  <c:v>59.634999999999998</c:v>
                </c:pt>
                <c:pt idx="10085">
                  <c:v>59.631</c:v>
                </c:pt>
                <c:pt idx="10086">
                  <c:v>59.631</c:v>
                </c:pt>
                <c:pt idx="10087">
                  <c:v>59.616999999999997</c:v>
                </c:pt>
                <c:pt idx="10088">
                  <c:v>59.606000000000002</c:v>
                </c:pt>
                <c:pt idx="10089">
                  <c:v>59.606000000000002</c:v>
                </c:pt>
                <c:pt idx="10090">
                  <c:v>59.598999999999997</c:v>
                </c:pt>
                <c:pt idx="10091">
                  <c:v>59.588000000000001</c:v>
                </c:pt>
                <c:pt idx="10092">
                  <c:v>59.58</c:v>
                </c:pt>
                <c:pt idx="10093">
                  <c:v>59.576000000000001</c:v>
                </c:pt>
                <c:pt idx="10094">
                  <c:v>59.569000000000003</c:v>
                </c:pt>
                <c:pt idx="10095">
                  <c:v>59.564999999999998</c:v>
                </c:pt>
                <c:pt idx="10096">
                  <c:v>59.569000000000003</c:v>
                </c:pt>
                <c:pt idx="10097">
                  <c:v>59.561999999999998</c:v>
                </c:pt>
                <c:pt idx="10098">
                  <c:v>59.546999999999997</c:v>
                </c:pt>
                <c:pt idx="10099">
                  <c:v>59.546999999999997</c:v>
                </c:pt>
                <c:pt idx="10100">
                  <c:v>59.536000000000001</c:v>
                </c:pt>
                <c:pt idx="10101">
                  <c:v>59.524999999999999</c:v>
                </c:pt>
                <c:pt idx="10102">
                  <c:v>59.531999999999996</c:v>
                </c:pt>
                <c:pt idx="10103">
                  <c:v>59.527999999999999</c:v>
                </c:pt>
                <c:pt idx="10104">
                  <c:v>59.521000000000001</c:v>
                </c:pt>
                <c:pt idx="10105">
                  <c:v>59.517000000000003</c:v>
                </c:pt>
                <c:pt idx="10106">
                  <c:v>59.514000000000003</c:v>
                </c:pt>
                <c:pt idx="10107">
                  <c:v>59.494999999999997</c:v>
                </c:pt>
                <c:pt idx="10108">
                  <c:v>59.491999999999997</c:v>
                </c:pt>
                <c:pt idx="10109">
                  <c:v>59.488</c:v>
                </c:pt>
                <c:pt idx="10110">
                  <c:v>59.476999999999997</c:v>
                </c:pt>
                <c:pt idx="10111">
                  <c:v>59.47</c:v>
                </c:pt>
                <c:pt idx="10112">
                  <c:v>59.466000000000001</c:v>
                </c:pt>
                <c:pt idx="10113">
                  <c:v>59.462000000000003</c:v>
                </c:pt>
                <c:pt idx="10114">
                  <c:v>59.466000000000001</c:v>
                </c:pt>
                <c:pt idx="10115">
                  <c:v>59.454999999999998</c:v>
                </c:pt>
                <c:pt idx="10116">
                  <c:v>59.451000000000001</c:v>
                </c:pt>
                <c:pt idx="10117">
                  <c:v>59.451000000000001</c:v>
                </c:pt>
                <c:pt idx="10118">
                  <c:v>59.444000000000003</c:v>
                </c:pt>
                <c:pt idx="10119">
                  <c:v>59.433</c:v>
                </c:pt>
                <c:pt idx="10120">
                  <c:v>59.414999999999999</c:v>
                </c:pt>
                <c:pt idx="10121">
                  <c:v>59.411000000000001</c:v>
                </c:pt>
                <c:pt idx="10122">
                  <c:v>59.414000000000001</c:v>
                </c:pt>
                <c:pt idx="10123">
                  <c:v>59.4</c:v>
                </c:pt>
                <c:pt idx="10124">
                  <c:v>59.402999999999999</c:v>
                </c:pt>
                <c:pt idx="10125">
                  <c:v>59.392000000000003</c:v>
                </c:pt>
                <c:pt idx="10126">
                  <c:v>59.389000000000003</c:v>
                </c:pt>
                <c:pt idx="10127">
                  <c:v>59.384999999999998</c:v>
                </c:pt>
                <c:pt idx="10128">
                  <c:v>59.374000000000002</c:v>
                </c:pt>
                <c:pt idx="10129">
                  <c:v>59.37</c:v>
                </c:pt>
                <c:pt idx="10130">
                  <c:v>59.363</c:v>
                </c:pt>
                <c:pt idx="10131">
                  <c:v>59.363</c:v>
                </c:pt>
                <c:pt idx="10132">
                  <c:v>59.359000000000002</c:v>
                </c:pt>
                <c:pt idx="10133">
                  <c:v>59.347999999999999</c:v>
                </c:pt>
                <c:pt idx="10134">
                  <c:v>59.344000000000001</c:v>
                </c:pt>
                <c:pt idx="10135">
                  <c:v>59.341000000000001</c:v>
                </c:pt>
                <c:pt idx="10136">
                  <c:v>59.344000000000001</c:v>
                </c:pt>
                <c:pt idx="10137">
                  <c:v>59.344000000000001</c:v>
                </c:pt>
                <c:pt idx="10138">
                  <c:v>59.34</c:v>
                </c:pt>
                <c:pt idx="10139">
                  <c:v>59.332999999999998</c:v>
                </c:pt>
                <c:pt idx="10140">
                  <c:v>59.317999999999998</c:v>
                </c:pt>
                <c:pt idx="10141">
                  <c:v>59.311</c:v>
                </c:pt>
                <c:pt idx="10142">
                  <c:v>59.311</c:v>
                </c:pt>
                <c:pt idx="10143">
                  <c:v>59.295999999999999</c:v>
                </c:pt>
                <c:pt idx="10144">
                  <c:v>59.292999999999999</c:v>
                </c:pt>
                <c:pt idx="10145">
                  <c:v>59.292000000000002</c:v>
                </c:pt>
                <c:pt idx="10146">
                  <c:v>59.280999999999999</c:v>
                </c:pt>
                <c:pt idx="10147">
                  <c:v>59.274000000000001</c:v>
                </c:pt>
                <c:pt idx="10148">
                  <c:v>59.267000000000003</c:v>
                </c:pt>
                <c:pt idx="10149">
                  <c:v>59.256</c:v>
                </c:pt>
                <c:pt idx="10150">
                  <c:v>59.256</c:v>
                </c:pt>
                <c:pt idx="10151">
                  <c:v>59.252000000000002</c:v>
                </c:pt>
                <c:pt idx="10152">
                  <c:v>59.237000000000002</c:v>
                </c:pt>
                <c:pt idx="10153">
                  <c:v>59.234000000000002</c:v>
                </c:pt>
                <c:pt idx="10154">
                  <c:v>59.23</c:v>
                </c:pt>
                <c:pt idx="10155">
                  <c:v>59.225999999999999</c:v>
                </c:pt>
                <c:pt idx="10156">
                  <c:v>59.222000000000001</c:v>
                </c:pt>
                <c:pt idx="10157">
                  <c:v>59.219000000000001</c:v>
                </c:pt>
                <c:pt idx="10158">
                  <c:v>59.207999999999998</c:v>
                </c:pt>
                <c:pt idx="10159">
                  <c:v>59.2</c:v>
                </c:pt>
                <c:pt idx="10160">
                  <c:v>59.197000000000003</c:v>
                </c:pt>
                <c:pt idx="10161">
                  <c:v>59.192999999999998</c:v>
                </c:pt>
                <c:pt idx="10162">
                  <c:v>59.182000000000002</c:v>
                </c:pt>
                <c:pt idx="10163">
                  <c:v>59.177999999999997</c:v>
                </c:pt>
                <c:pt idx="10164">
                  <c:v>59.173999999999999</c:v>
                </c:pt>
                <c:pt idx="10165">
                  <c:v>59.177999999999997</c:v>
                </c:pt>
                <c:pt idx="10166">
                  <c:v>59.16</c:v>
                </c:pt>
                <c:pt idx="10167">
                  <c:v>59.152000000000001</c:v>
                </c:pt>
                <c:pt idx="10168">
                  <c:v>59.149000000000001</c:v>
                </c:pt>
                <c:pt idx="10169">
                  <c:v>59.137999999999998</c:v>
                </c:pt>
                <c:pt idx="10170">
                  <c:v>59.137999999999998</c:v>
                </c:pt>
                <c:pt idx="10171">
                  <c:v>59.127000000000002</c:v>
                </c:pt>
                <c:pt idx="10172">
                  <c:v>59.122999999999998</c:v>
                </c:pt>
                <c:pt idx="10173">
                  <c:v>59.116</c:v>
                </c:pt>
                <c:pt idx="10174">
                  <c:v>59.115000000000002</c:v>
                </c:pt>
                <c:pt idx="10175">
                  <c:v>59.112000000000002</c:v>
                </c:pt>
                <c:pt idx="10176">
                  <c:v>59.107999999999997</c:v>
                </c:pt>
                <c:pt idx="10177">
                  <c:v>59.103999999999999</c:v>
                </c:pt>
                <c:pt idx="10178">
                  <c:v>59.110999999999997</c:v>
                </c:pt>
                <c:pt idx="10179">
                  <c:v>59.1</c:v>
                </c:pt>
                <c:pt idx="10180">
                  <c:v>59.093000000000004</c:v>
                </c:pt>
                <c:pt idx="10181">
                  <c:v>59.082000000000001</c:v>
                </c:pt>
                <c:pt idx="10182">
                  <c:v>59.088999999999999</c:v>
                </c:pt>
                <c:pt idx="10183">
                  <c:v>59.075000000000003</c:v>
                </c:pt>
                <c:pt idx="10184">
                  <c:v>59.067</c:v>
                </c:pt>
                <c:pt idx="10185">
                  <c:v>59.055999999999997</c:v>
                </c:pt>
                <c:pt idx="10186">
                  <c:v>59.048999999999999</c:v>
                </c:pt>
                <c:pt idx="10187">
                  <c:v>59.045000000000002</c:v>
                </c:pt>
                <c:pt idx="10188">
                  <c:v>59.037999999999997</c:v>
                </c:pt>
                <c:pt idx="10189">
                  <c:v>59.033999999999999</c:v>
                </c:pt>
                <c:pt idx="10190">
                  <c:v>59.027000000000001</c:v>
                </c:pt>
                <c:pt idx="10191">
                  <c:v>59.018999999999998</c:v>
                </c:pt>
                <c:pt idx="10192">
                  <c:v>59.009</c:v>
                </c:pt>
                <c:pt idx="10193">
                  <c:v>59.008000000000003</c:v>
                </c:pt>
                <c:pt idx="10194">
                  <c:v>59.008000000000003</c:v>
                </c:pt>
                <c:pt idx="10195">
                  <c:v>58.997</c:v>
                </c:pt>
                <c:pt idx="10196">
                  <c:v>58.99</c:v>
                </c:pt>
                <c:pt idx="10197">
                  <c:v>58.982999999999997</c:v>
                </c:pt>
                <c:pt idx="10198">
                  <c:v>58.978999999999999</c:v>
                </c:pt>
                <c:pt idx="10199">
                  <c:v>58.972000000000001</c:v>
                </c:pt>
                <c:pt idx="10200">
                  <c:v>58.968000000000004</c:v>
                </c:pt>
                <c:pt idx="10201">
                  <c:v>58.960999999999999</c:v>
                </c:pt>
                <c:pt idx="10202">
                  <c:v>58.95</c:v>
                </c:pt>
                <c:pt idx="10203">
                  <c:v>58.945999999999998</c:v>
                </c:pt>
                <c:pt idx="10204">
                  <c:v>58.945999999999998</c:v>
                </c:pt>
                <c:pt idx="10205">
                  <c:v>58.942</c:v>
                </c:pt>
                <c:pt idx="10206">
                  <c:v>58.935000000000002</c:v>
                </c:pt>
                <c:pt idx="10207">
                  <c:v>58.92</c:v>
                </c:pt>
                <c:pt idx="10208">
                  <c:v>58.92</c:v>
                </c:pt>
                <c:pt idx="10209">
                  <c:v>58.912999999999997</c:v>
                </c:pt>
                <c:pt idx="10210">
                  <c:v>58.908999999999999</c:v>
                </c:pt>
                <c:pt idx="10211">
                  <c:v>58.911999999999999</c:v>
                </c:pt>
                <c:pt idx="10212">
                  <c:v>58.901000000000003</c:v>
                </c:pt>
                <c:pt idx="10213">
                  <c:v>58.901000000000003</c:v>
                </c:pt>
                <c:pt idx="10214">
                  <c:v>58.89</c:v>
                </c:pt>
                <c:pt idx="10215">
                  <c:v>58.872</c:v>
                </c:pt>
                <c:pt idx="10216">
                  <c:v>58.875999999999998</c:v>
                </c:pt>
                <c:pt idx="10217">
                  <c:v>58.865000000000002</c:v>
                </c:pt>
                <c:pt idx="10218">
                  <c:v>58.860999999999997</c:v>
                </c:pt>
                <c:pt idx="10219">
                  <c:v>58.853999999999999</c:v>
                </c:pt>
                <c:pt idx="10220">
                  <c:v>58.845999999999997</c:v>
                </c:pt>
                <c:pt idx="10221">
                  <c:v>58.838999999999999</c:v>
                </c:pt>
                <c:pt idx="10222">
                  <c:v>58.838999999999999</c:v>
                </c:pt>
                <c:pt idx="10223">
                  <c:v>58.835000000000001</c:v>
                </c:pt>
                <c:pt idx="10224">
                  <c:v>58.823999999999998</c:v>
                </c:pt>
                <c:pt idx="10225">
                  <c:v>58.828000000000003</c:v>
                </c:pt>
                <c:pt idx="10226">
                  <c:v>58.817</c:v>
                </c:pt>
                <c:pt idx="10227">
                  <c:v>58.808999999999997</c:v>
                </c:pt>
                <c:pt idx="10228">
                  <c:v>58.805999999999997</c:v>
                </c:pt>
                <c:pt idx="10229">
                  <c:v>58.786999999999999</c:v>
                </c:pt>
                <c:pt idx="10230">
                  <c:v>58.793999999999997</c:v>
                </c:pt>
                <c:pt idx="10231">
                  <c:v>58.783999999999999</c:v>
                </c:pt>
                <c:pt idx="10232">
                  <c:v>58.78</c:v>
                </c:pt>
                <c:pt idx="10233">
                  <c:v>58.776000000000003</c:v>
                </c:pt>
                <c:pt idx="10234">
                  <c:v>58.776000000000003</c:v>
                </c:pt>
                <c:pt idx="10235">
                  <c:v>58.765000000000001</c:v>
                </c:pt>
                <c:pt idx="10236">
                  <c:v>58.753999999999998</c:v>
                </c:pt>
                <c:pt idx="10237">
                  <c:v>58.753999999999998</c:v>
                </c:pt>
                <c:pt idx="10238">
                  <c:v>58.743000000000002</c:v>
                </c:pt>
                <c:pt idx="10239">
                  <c:v>58.743000000000002</c:v>
                </c:pt>
                <c:pt idx="10240">
                  <c:v>58.731999999999999</c:v>
                </c:pt>
                <c:pt idx="10241">
                  <c:v>58.731999999999999</c:v>
                </c:pt>
                <c:pt idx="10242">
                  <c:v>58.728000000000002</c:v>
                </c:pt>
                <c:pt idx="10243">
                  <c:v>58.723999999999997</c:v>
                </c:pt>
                <c:pt idx="10244">
                  <c:v>58.728000000000002</c:v>
                </c:pt>
                <c:pt idx="10245">
                  <c:v>58.716999999999999</c:v>
                </c:pt>
                <c:pt idx="10246">
                  <c:v>58.71</c:v>
                </c:pt>
                <c:pt idx="10247">
                  <c:v>58.695</c:v>
                </c:pt>
                <c:pt idx="10248">
                  <c:v>58.691000000000003</c:v>
                </c:pt>
                <c:pt idx="10249">
                  <c:v>58.686999999999998</c:v>
                </c:pt>
                <c:pt idx="10250">
                  <c:v>58.676000000000002</c:v>
                </c:pt>
                <c:pt idx="10251">
                  <c:v>58.673000000000002</c:v>
                </c:pt>
                <c:pt idx="10252">
                  <c:v>58.664999999999999</c:v>
                </c:pt>
                <c:pt idx="10253">
                  <c:v>58.658000000000001</c:v>
                </c:pt>
                <c:pt idx="10254">
                  <c:v>58.654000000000003</c:v>
                </c:pt>
                <c:pt idx="10255">
                  <c:v>58.646999999999998</c:v>
                </c:pt>
                <c:pt idx="10256">
                  <c:v>58.64</c:v>
                </c:pt>
                <c:pt idx="10257">
                  <c:v>58.631999999999998</c:v>
                </c:pt>
                <c:pt idx="10258">
                  <c:v>58.621000000000002</c:v>
                </c:pt>
                <c:pt idx="10259">
                  <c:v>58.625</c:v>
                </c:pt>
                <c:pt idx="10260">
                  <c:v>58.621000000000002</c:v>
                </c:pt>
                <c:pt idx="10261">
                  <c:v>58.613999999999997</c:v>
                </c:pt>
                <c:pt idx="10262">
                  <c:v>58.613999999999997</c:v>
                </c:pt>
                <c:pt idx="10263">
                  <c:v>58.616999999999997</c:v>
                </c:pt>
                <c:pt idx="10264">
                  <c:v>58.61</c:v>
                </c:pt>
                <c:pt idx="10265">
                  <c:v>58.584000000000003</c:v>
                </c:pt>
                <c:pt idx="10266">
                  <c:v>58.576999999999998</c:v>
                </c:pt>
                <c:pt idx="10267">
                  <c:v>58.58</c:v>
                </c:pt>
                <c:pt idx="10268">
                  <c:v>58.573</c:v>
                </c:pt>
                <c:pt idx="10269">
                  <c:v>58.569000000000003</c:v>
                </c:pt>
                <c:pt idx="10270">
                  <c:v>58.566000000000003</c:v>
                </c:pt>
                <c:pt idx="10271">
                  <c:v>58.555</c:v>
                </c:pt>
                <c:pt idx="10272">
                  <c:v>58.551000000000002</c:v>
                </c:pt>
                <c:pt idx="10273">
                  <c:v>58.558</c:v>
                </c:pt>
                <c:pt idx="10274">
                  <c:v>58.542999999999999</c:v>
                </c:pt>
                <c:pt idx="10275">
                  <c:v>58.529000000000003</c:v>
                </c:pt>
                <c:pt idx="10276">
                  <c:v>58.518000000000001</c:v>
                </c:pt>
                <c:pt idx="10277">
                  <c:v>58.506999999999998</c:v>
                </c:pt>
                <c:pt idx="10278">
                  <c:v>58.51</c:v>
                </c:pt>
                <c:pt idx="10279">
                  <c:v>58.506999999999998</c:v>
                </c:pt>
                <c:pt idx="10280">
                  <c:v>58.503</c:v>
                </c:pt>
                <c:pt idx="10281">
                  <c:v>58.488</c:v>
                </c:pt>
                <c:pt idx="10282">
                  <c:v>58.488</c:v>
                </c:pt>
                <c:pt idx="10283">
                  <c:v>58.484999999999999</c:v>
                </c:pt>
                <c:pt idx="10284">
                  <c:v>58.47</c:v>
                </c:pt>
                <c:pt idx="10285">
                  <c:v>58.466000000000001</c:v>
                </c:pt>
                <c:pt idx="10286">
                  <c:v>58.466000000000001</c:v>
                </c:pt>
                <c:pt idx="10287">
                  <c:v>58.459000000000003</c:v>
                </c:pt>
                <c:pt idx="10288">
                  <c:v>58.454999999999998</c:v>
                </c:pt>
                <c:pt idx="10289">
                  <c:v>58.451000000000001</c:v>
                </c:pt>
                <c:pt idx="10290">
                  <c:v>58.436999999999998</c:v>
                </c:pt>
                <c:pt idx="10291">
                  <c:v>58.429000000000002</c:v>
                </c:pt>
                <c:pt idx="10292">
                  <c:v>58.417999999999999</c:v>
                </c:pt>
                <c:pt idx="10293">
                  <c:v>58.406999999999996</c:v>
                </c:pt>
                <c:pt idx="10294">
                  <c:v>58.411000000000001</c:v>
                </c:pt>
                <c:pt idx="10295">
                  <c:v>58.393000000000001</c:v>
                </c:pt>
                <c:pt idx="10296">
                  <c:v>58.402999999999999</c:v>
                </c:pt>
                <c:pt idx="10297">
                  <c:v>58.392000000000003</c:v>
                </c:pt>
                <c:pt idx="10298">
                  <c:v>58.389000000000003</c:v>
                </c:pt>
                <c:pt idx="10299">
                  <c:v>58.378</c:v>
                </c:pt>
                <c:pt idx="10300">
                  <c:v>58.366999999999997</c:v>
                </c:pt>
                <c:pt idx="10301">
                  <c:v>58.381</c:v>
                </c:pt>
                <c:pt idx="10302">
                  <c:v>58.363</c:v>
                </c:pt>
                <c:pt idx="10303">
                  <c:v>58.359000000000002</c:v>
                </c:pt>
                <c:pt idx="10304">
                  <c:v>58.363</c:v>
                </c:pt>
                <c:pt idx="10305">
                  <c:v>58.351999999999997</c:v>
                </c:pt>
                <c:pt idx="10306">
                  <c:v>58.351999999999997</c:v>
                </c:pt>
                <c:pt idx="10307">
                  <c:v>58.337000000000003</c:v>
                </c:pt>
                <c:pt idx="10308">
                  <c:v>58.337000000000003</c:v>
                </c:pt>
                <c:pt idx="10309">
                  <c:v>58.34</c:v>
                </c:pt>
                <c:pt idx="10310">
                  <c:v>58.322000000000003</c:v>
                </c:pt>
                <c:pt idx="10311">
                  <c:v>58.307000000000002</c:v>
                </c:pt>
                <c:pt idx="10312">
                  <c:v>58.314999999999998</c:v>
                </c:pt>
                <c:pt idx="10313">
                  <c:v>58.3</c:v>
                </c:pt>
                <c:pt idx="10314">
                  <c:v>58.3</c:v>
                </c:pt>
                <c:pt idx="10315">
                  <c:v>58.295999999999999</c:v>
                </c:pt>
                <c:pt idx="10316">
                  <c:v>58.280999999999999</c:v>
                </c:pt>
                <c:pt idx="10317">
                  <c:v>58.274000000000001</c:v>
                </c:pt>
                <c:pt idx="10318">
                  <c:v>58.277999999999999</c:v>
                </c:pt>
                <c:pt idx="10319">
                  <c:v>58.259</c:v>
                </c:pt>
                <c:pt idx="10320">
                  <c:v>58.259</c:v>
                </c:pt>
                <c:pt idx="10321">
                  <c:v>58.252000000000002</c:v>
                </c:pt>
                <c:pt idx="10322">
                  <c:v>58.252000000000002</c:v>
                </c:pt>
                <c:pt idx="10323">
                  <c:v>58.241</c:v>
                </c:pt>
                <c:pt idx="10324">
                  <c:v>58.234000000000002</c:v>
                </c:pt>
                <c:pt idx="10325">
                  <c:v>58.237000000000002</c:v>
                </c:pt>
                <c:pt idx="10326">
                  <c:v>58.232999999999997</c:v>
                </c:pt>
                <c:pt idx="10327">
                  <c:v>58.23</c:v>
                </c:pt>
                <c:pt idx="10328">
                  <c:v>58.215000000000003</c:v>
                </c:pt>
                <c:pt idx="10329">
                  <c:v>58.207999999999998</c:v>
                </c:pt>
                <c:pt idx="10330">
                  <c:v>58.204000000000001</c:v>
                </c:pt>
                <c:pt idx="10331">
                  <c:v>58.204000000000001</c:v>
                </c:pt>
                <c:pt idx="10332">
                  <c:v>58.195999999999998</c:v>
                </c:pt>
                <c:pt idx="10333">
                  <c:v>58.185000000000002</c:v>
                </c:pt>
                <c:pt idx="10334">
                  <c:v>58.174999999999997</c:v>
                </c:pt>
                <c:pt idx="10335">
                  <c:v>58.170999999999999</c:v>
                </c:pt>
                <c:pt idx="10336">
                  <c:v>58.170999999999999</c:v>
                </c:pt>
                <c:pt idx="10337">
                  <c:v>58.162999999999997</c:v>
                </c:pt>
                <c:pt idx="10338">
                  <c:v>58.149000000000001</c:v>
                </c:pt>
                <c:pt idx="10339">
                  <c:v>58.155999999999999</c:v>
                </c:pt>
                <c:pt idx="10340">
                  <c:v>58.13</c:v>
                </c:pt>
                <c:pt idx="10341">
                  <c:v>58.140999999999998</c:v>
                </c:pt>
                <c:pt idx="10342">
                  <c:v>58.13</c:v>
                </c:pt>
                <c:pt idx="10343">
                  <c:v>58.125999999999998</c:v>
                </c:pt>
                <c:pt idx="10344">
                  <c:v>58.122999999999998</c:v>
                </c:pt>
                <c:pt idx="10345">
                  <c:v>58.122</c:v>
                </c:pt>
                <c:pt idx="10346">
                  <c:v>58.100999999999999</c:v>
                </c:pt>
                <c:pt idx="10347">
                  <c:v>58.100999999999999</c:v>
                </c:pt>
                <c:pt idx="10348">
                  <c:v>58.097000000000001</c:v>
                </c:pt>
                <c:pt idx="10349">
                  <c:v>58.088999999999999</c:v>
                </c:pt>
                <c:pt idx="10350">
                  <c:v>58.075000000000003</c:v>
                </c:pt>
                <c:pt idx="10351">
                  <c:v>58.078000000000003</c:v>
                </c:pt>
                <c:pt idx="10352">
                  <c:v>58.075000000000003</c:v>
                </c:pt>
                <c:pt idx="10353">
                  <c:v>58.06</c:v>
                </c:pt>
                <c:pt idx="10354">
                  <c:v>58.048999999999999</c:v>
                </c:pt>
                <c:pt idx="10355">
                  <c:v>58.048999999999999</c:v>
                </c:pt>
                <c:pt idx="10356">
                  <c:v>58.033999999999999</c:v>
                </c:pt>
                <c:pt idx="10357">
                  <c:v>58.033999999999999</c:v>
                </c:pt>
                <c:pt idx="10358">
                  <c:v>58.03</c:v>
                </c:pt>
                <c:pt idx="10359">
                  <c:v>58.037999999999997</c:v>
                </c:pt>
                <c:pt idx="10360">
                  <c:v>58.033999999999999</c:v>
                </c:pt>
                <c:pt idx="10361">
                  <c:v>58.015999999999998</c:v>
                </c:pt>
                <c:pt idx="10362">
                  <c:v>58.012</c:v>
                </c:pt>
                <c:pt idx="10363">
                  <c:v>58.023000000000003</c:v>
                </c:pt>
                <c:pt idx="10364">
                  <c:v>58.015000000000001</c:v>
                </c:pt>
                <c:pt idx="10365">
                  <c:v>57.997</c:v>
                </c:pt>
                <c:pt idx="10366">
                  <c:v>57.99</c:v>
                </c:pt>
                <c:pt idx="10367">
                  <c:v>57.985999999999997</c:v>
                </c:pt>
                <c:pt idx="10368">
                  <c:v>57.975000000000001</c:v>
                </c:pt>
                <c:pt idx="10369">
                  <c:v>57.970999999999997</c:v>
                </c:pt>
                <c:pt idx="10370">
                  <c:v>57.963999999999999</c:v>
                </c:pt>
                <c:pt idx="10371">
                  <c:v>57.956000000000003</c:v>
                </c:pt>
                <c:pt idx="10372">
                  <c:v>57.96</c:v>
                </c:pt>
                <c:pt idx="10373">
                  <c:v>57.953000000000003</c:v>
                </c:pt>
                <c:pt idx="10374">
                  <c:v>57.942</c:v>
                </c:pt>
                <c:pt idx="10375">
                  <c:v>57.942</c:v>
                </c:pt>
                <c:pt idx="10376">
                  <c:v>57.933999999999997</c:v>
                </c:pt>
                <c:pt idx="10377">
                  <c:v>57.927</c:v>
                </c:pt>
                <c:pt idx="10378">
                  <c:v>57.933999999999997</c:v>
                </c:pt>
                <c:pt idx="10379">
                  <c:v>57.923000000000002</c:v>
                </c:pt>
                <c:pt idx="10380">
                  <c:v>57.923000000000002</c:v>
                </c:pt>
                <c:pt idx="10381">
                  <c:v>57.923000000000002</c:v>
                </c:pt>
                <c:pt idx="10382">
                  <c:v>57.911999999999999</c:v>
                </c:pt>
                <c:pt idx="10383">
                  <c:v>57.896999999999998</c:v>
                </c:pt>
                <c:pt idx="10384">
                  <c:v>57.893000000000001</c:v>
                </c:pt>
                <c:pt idx="10385">
                  <c:v>57.881999999999998</c:v>
                </c:pt>
                <c:pt idx="10386">
                  <c:v>57.868000000000002</c:v>
                </c:pt>
                <c:pt idx="10387">
                  <c:v>57.878</c:v>
                </c:pt>
                <c:pt idx="10388">
                  <c:v>57.878</c:v>
                </c:pt>
                <c:pt idx="10389">
                  <c:v>57.863999999999997</c:v>
                </c:pt>
                <c:pt idx="10390">
                  <c:v>57.863999999999997</c:v>
                </c:pt>
                <c:pt idx="10391">
                  <c:v>57.844999999999999</c:v>
                </c:pt>
                <c:pt idx="10392">
                  <c:v>57.838000000000001</c:v>
                </c:pt>
                <c:pt idx="10393">
                  <c:v>57.831000000000003</c:v>
                </c:pt>
                <c:pt idx="10394">
                  <c:v>57.831000000000003</c:v>
                </c:pt>
                <c:pt idx="10395">
                  <c:v>57.823</c:v>
                </c:pt>
                <c:pt idx="10396">
                  <c:v>57.816000000000003</c:v>
                </c:pt>
                <c:pt idx="10397">
                  <c:v>57.805</c:v>
                </c:pt>
                <c:pt idx="10398">
                  <c:v>57.793999999999997</c:v>
                </c:pt>
                <c:pt idx="10399">
                  <c:v>57.801000000000002</c:v>
                </c:pt>
                <c:pt idx="10400">
                  <c:v>57.796999999999997</c:v>
                </c:pt>
                <c:pt idx="10401">
                  <c:v>57.783000000000001</c:v>
                </c:pt>
                <c:pt idx="10402">
                  <c:v>57.783000000000001</c:v>
                </c:pt>
                <c:pt idx="10403">
                  <c:v>57.771999999999998</c:v>
                </c:pt>
                <c:pt idx="10404">
                  <c:v>57.756999999999998</c:v>
                </c:pt>
                <c:pt idx="10405">
                  <c:v>57.75</c:v>
                </c:pt>
                <c:pt idx="10406">
                  <c:v>57.756999999999998</c:v>
                </c:pt>
                <c:pt idx="10407">
                  <c:v>57.753</c:v>
                </c:pt>
                <c:pt idx="10408">
                  <c:v>57.756999999999998</c:v>
                </c:pt>
                <c:pt idx="10409">
                  <c:v>57.728000000000002</c:v>
                </c:pt>
                <c:pt idx="10410">
                  <c:v>57.726999999999997</c:v>
                </c:pt>
                <c:pt idx="10411">
                  <c:v>57.722999999999999</c:v>
                </c:pt>
                <c:pt idx="10412">
                  <c:v>57.72</c:v>
                </c:pt>
                <c:pt idx="10413">
                  <c:v>57.716000000000001</c:v>
                </c:pt>
                <c:pt idx="10414">
                  <c:v>57.704999999999998</c:v>
                </c:pt>
                <c:pt idx="10415">
                  <c:v>57.701000000000001</c:v>
                </c:pt>
                <c:pt idx="10416">
                  <c:v>57.676000000000002</c:v>
                </c:pt>
                <c:pt idx="10417">
                  <c:v>57.676000000000002</c:v>
                </c:pt>
                <c:pt idx="10418">
                  <c:v>57.679000000000002</c:v>
                </c:pt>
                <c:pt idx="10419">
                  <c:v>57.664999999999999</c:v>
                </c:pt>
                <c:pt idx="10420">
                  <c:v>57.654000000000003</c:v>
                </c:pt>
                <c:pt idx="10421">
                  <c:v>57.661000000000001</c:v>
                </c:pt>
                <c:pt idx="10422">
                  <c:v>57.656999999999996</c:v>
                </c:pt>
                <c:pt idx="10423">
                  <c:v>57.646000000000001</c:v>
                </c:pt>
                <c:pt idx="10424">
                  <c:v>57.642000000000003</c:v>
                </c:pt>
                <c:pt idx="10425">
                  <c:v>57.628</c:v>
                </c:pt>
                <c:pt idx="10426">
                  <c:v>57.624000000000002</c:v>
                </c:pt>
                <c:pt idx="10427">
                  <c:v>57.613</c:v>
                </c:pt>
                <c:pt idx="10428">
                  <c:v>57.609000000000002</c:v>
                </c:pt>
                <c:pt idx="10429">
                  <c:v>57.597999999999999</c:v>
                </c:pt>
                <c:pt idx="10430">
                  <c:v>57.597999999999999</c:v>
                </c:pt>
                <c:pt idx="10431">
                  <c:v>57.58</c:v>
                </c:pt>
                <c:pt idx="10432">
                  <c:v>57.58</c:v>
                </c:pt>
                <c:pt idx="10433">
                  <c:v>57.58</c:v>
                </c:pt>
                <c:pt idx="10434">
                  <c:v>57.576000000000001</c:v>
                </c:pt>
                <c:pt idx="10435">
                  <c:v>57.576000000000001</c:v>
                </c:pt>
                <c:pt idx="10436">
                  <c:v>57.567999999999998</c:v>
                </c:pt>
                <c:pt idx="10437">
                  <c:v>57.561</c:v>
                </c:pt>
                <c:pt idx="10438">
                  <c:v>57.561</c:v>
                </c:pt>
                <c:pt idx="10439">
                  <c:v>57.557000000000002</c:v>
                </c:pt>
                <c:pt idx="10440">
                  <c:v>57.542999999999999</c:v>
                </c:pt>
                <c:pt idx="10441">
                  <c:v>57.542999999999999</c:v>
                </c:pt>
                <c:pt idx="10442">
                  <c:v>57.534999999999997</c:v>
                </c:pt>
                <c:pt idx="10443">
                  <c:v>57.527999999999999</c:v>
                </c:pt>
                <c:pt idx="10444">
                  <c:v>57.527999999999999</c:v>
                </c:pt>
                <c:pt idx="10445">
                  <c:v>57.524000000000001</c:v>
                </c:pt>
                <c:pt idx="10446">
                  <c:v>57.509</c:v>
                </c:pt>
                <c:pt idx="10447">
                  <c:v>57.502000000000002</c:v>
                </c:pt>
                <c:pt idx="10448">
                  <c:v>57.502000000000002</c:v>
                </c:pt>
                <c:pt idx="10449">
                  <c:v>57.487000000000002</c:v>
                </c:pt>
                <c:pt idx="10450">
                  <c:v>57.484000000000002</c:v>
                </c:pt>
                <c:pt idx="10451">
                  <c:v>57.482999999999997</c:v>
                </c:pt>
                <c:pt idx="10452">
                  <c:v>57.472000000000001</c:v>
                </c:pt>
                <c:pt idx="10453">
                  <c:v>57.469000000000001</c:v>
                </c:pt>
                <c:pt idx="10454">
                  <c:v>57.457999999999998</c:v>
                </c:pt>
                <c:pt idx="10455">
                  <c:v>57.454000000000001</c:v>
                </c:pt>
                <c:pt idx="10456">
                  <c:v>57.457999999999998</c:v>
                </c:pt>
                <c:pt idx="10457">
                  <c:v>57.454000000000001</c:v>
                </c:pt>
                <c:pt idx="10458">
                  <c:v>57.439</c:v>
                </c:pt>
                <c:pt idx="10459">
                  <c:v>57.439</c:v>
                </c:pt>
                <c:pt idx="10460">
                  <c:v>57.427999999999997</c:v>
                </c:pt>
                <c:pt idx="10461">
                  <c:v>57.420999999999999</c:v>
                </c:pt>
                <c:pt idx="10462">
                  <c:v>57.417000000000002</c:v>
                </c:pt>
                <c:pt idx="10463">
                  <c:v>57.417000000000002</c:v>
                </c:pt>
                <c:pt idx="10464">
                  <c:v>57.395000000000003</c:v>
                </c:pt>
                <c:pt idx="10465">
                  <c:v>57.395000000000003</c:v>
                </c:pt>
                <c:pt idx="10466">
                  <c:v>57.387</c:v>
                </c:pt>
                <c:pt idx="10467">
                  <c:v>57.387</c:v>
                </c:pt>
                <c:pt idx="10468">
                  <c:v>57.390999999999998</c:v>
                </c:pt>
                <c:pt idx="10469">
                  <c:v>57.372999999999998</c:v>
                </c:pt>
                <c:pt idx="10470">
                  <c:v>57.365000000000002</c:v>
                </c:pt>
                <c:pt idx="10471">
                  <c:v>57.353999999999999</c:v>
                </c:pt>
                <c:pt idx="10472">
                  <c:v>57.35</c:v>
                </c:pt>
                <c:pt idx="10473">
                  <c:v>57.338999999999999</c:v>
                </c:pt>
                <c:pt idx="10474">
                  <c:v>57.347000000000001</c:v>
                </c:pt>
                <c:pt idx="10475">
                  <c:v>57.338999999999999</c:v>
                </c:pt>
                <c:pt idx="10476">
                  <c:v>57.325000000000003</c:v>
                </c:pt>
                <c:pt idx="10477">
                  <c:v>57.332000000000001</c:v>
                </c:pt>
                <c:pt idx="10478">
                  <c:v>57.323999999999998</c:v>
                </c:pt>
                <c:pt idx="10479">
                  <c:v>57.305999999999997</c:v>
                </c:pt>
                <c:pt idx="10480">
                  <c:v>57.305999999999997</c:v>
                </c:pt>
                <c:pt idx="10481">
                  <c:v>57.305999999999997</c:v>
                </c:pt>
                <c:pt idx="10482">
                  <c:v>57.295000000000002</c:v>
                </c:pt>
                <c:pt idx="10483">
                  <c:v>57.295000000000002</c:v>
                </c:pt>
                <c:pt idx="10484">
                  <c:v>57.295000000000002</c:v>
                </c:pt>
                <c:pt idx="10485">
                  <c:v>57.290999999999997</c:v>
                </c:pt>
                <c:pt idx="10486">
                  <c:v>57.276000000000003</c:v>
                </c:pt>
                <c:pt idx="10487">
                  <c:v>57.273000000000003</c:v>
                </c:pt>
                <c:pt idx="10488">
                  <c:v>57.258000000000003</c:v>
                </c:pt>
                <c:pt idx="10489">
                  <c:v>57.261000000000003</c:v>
                </c:pt>
                <c:pt idx="10490">
                  <c:v>57.258000000000003</c:v>
                </c:pt>
                <c:pt idx="10491">
                  <c:v>57.243000000000002</c:v>
                </c:pt>
                <c:pt idx="10492">
                  <c:v>57.243000000000002</c:v>
                </c:pt>
                <c:pt idx="10493">
                  <c:v>57.231999999999999</c:v>
                </c:pt>
                <c:pt idx="10494">
                  <c:v>57.225000000000001</c:v>
                </c:pt>
                <c:pt idx="10495">
                  <c:v>57.220999999999997</c:v>
                </c:pt>
                <c:pt idx="10496">
                  <c:v>57.216999999999999</c:v>
                </c:pt>
                <c:pt idx="10497">
                  <c:v>57.203000000000003</c:v>
                </c:pt>
                <c:pt idx="10498">
                  <c:v>57.206000000000003</c:v>
                </c:pt>
                <c:pt idx="10499">
                  <c:v>57.192</c:v>
                </c:pt>
                <c:pt idx="10500">
                  <c:v>57.188000000000002</c:v>
                </c:pt>
                <c:pt idx="10501">
                  <c:v>57.191000000000003</c:v>
                </c:pt>
                <c:pt idx="10502">
                  <c:v>57.191000000000003</c:v>
                </c:pt>
                <c:pt idx="10503">
                  <c:v>57.188000000000002</c:v>
                </c:pt>
                <c:pt idx="10504">
                  <c:v>57.177</c:v>
                </c:pt>
                <c:pt idx="10505">
                  <c:v>57.158000000000001</c:v>
                </c:pt>
                <c:pt idx="10506">
                  <c:v>57.161999999999999</c:v>
                </c:pt>
                <c:pt idx="10507">
                  <c:v>57.164999999999999</c:v>
                </c:pt>
                <c:pt idx="10508">
                  <c:v>57.146999999999998</c:v>
                </c:pt>
                <c:pt idx="10509">
                  <c:v>57.143000000000001</c:v>
                </c:pt>
                <c:pt idx="10510">
                  <c:v>57.14</c:v>
                </c:pt>
                <c:pt idx="10511">
                  <c:v>57.125</c:v>
                </c:pt>
                <c:pt idx="10512">
                  <c:v>57.125</c:v>
                </c:pt>
                <c:pt idx="10513">
                  <c:v>57.113999999999997</c:v>
                </c:pt>
                <c:pt idx="10514">
                  <c:v>57.113999999999997</c:v>
                </c:pt>
                <c:pt idx="10515">
                  <c:v>57.106000000000002</c:v>
                </c:pt>
                <c:pt idx="10516">
                  <c:v>57.098999999999997</c:v>
                </c:pt>
                <c:pt idx="10517">
                  <c:v>57.091999999999999</c:v>
                </c:pt>
                <c:pt idx="10518">
                  <c:v>57.081000000000003</c:v>
                </c:pt>
                <c:pt idx="10519">
                  <c:v>57.084000000000003</c:v>
                </c:pt>
                <c:pt idx="10520">
                  <c:v>57.076999999999998</c:v>
                </c:pt>
                <c:pt idx="10521">
                  <c:v>57.073</c:v>
                </c:pt>
                <c:pt idx="10522">
                  <c:v>57.07</c:v>
                </c:pt>
                <c:pt idx="10523">
                  <c:v>57.061999999999998</c:v>
                </c:pt>
                <c:pt idx="10524">
                  <c:v>57.055</c:v>
                </c:pt>
                <c:pt idx="10525">
                  <c:v>57.051000000000002</c:v>
                </c:pt>
                <c:pt idx="10526">
                  <c:v>57.033000000000001</c:v>
                </c:pt>
                <c:pt idx="10527">
                  <c:v>57.018000000000001</c:v>
                </c:pt>
                <c:pt idx="10528">
                  <c:v>57.021999999999998</c:v>
                </c:pt>
                <c:pt idx="10529">
                  <c:v>57.018000000000001</c:v>
                </c:pt>
                <c:pt idx="10530">
                  <c:v>57.018000000000001</c:v>
                </c:pt>
                <c:pt idx="10531">
                  <c:v>57.018000000000001</c:v>
                </c:pt>
                <c:pt idx="10532">
                  <c:v>57</c:v>
                </c:pt>
                <c:pt idx="10533">
                  <c:v>56.988999999999997</c:v>
                </c:pt>
                <c:pt idx="10534">
                  <c:v>56.996000000000002</c:v>
                </c:pt>
                <c:pt idx="10535">
                  <c:v>56.973999999999997</c:v>
                </c:pt>
                <c:pt idx="10536">
                  <c:v>56.973999999999997</c:v>
                </c:pt>
                <c:pt idx="10537">
                  <c:v>56.973999999999997</c:v>
                </c:pt>
                <c:pt idx="10538">
                  <c:v>56.966000000000001</c:v>
                </c:pt>
                <c:pt idx="10539">
                  <c:v>56.959000000000003</c:v>
                </c:pt>
                <c:pt idx="10540">
                  <c:v>56.954999999999998</c:v>
                </c:pt>
                <c:pt idx="10541">
                  <c:v>56.944000000000003</c:v>
                </c:pt>
                <c:pt idx="10542">
                  <c:v>56.936999999999998</c:v>
                </c:pt>
                <c:pt idx="10543">
                  <c:v>56.936999999999998</c:v>
                </c:pt>
                <c:pt idx="10544">
                  <c:v>56.936999999999998</c:v>
                </c:pt>
                <c:pt idx="10545">
                  <c:v>56.933</c:v>
                </c:pt>
                <c:pt idx="10546">
                  <c:v>56.926000000000002</c:v>
                </c:pt>
                <c:pt idx="10547">
                  <c:v>56.914999999999999</c:v>
                </c:pt>
                <c:pt idx="10548">
                  <c:v>56.904000000000003</c:v>
                </c:pt>
                <c:pt idx="10549">
                  <c:v>56.9</c:v>
                </c:pt>
                <c:pt idx="10550">
                  <c:v>56.9</c:v>
                </c:pt>
                <c:pt idx="10551">
                  <c:v>56.892000000000003</c:v>
                </c:pt>
                <c:pt idx="10552">
                  <c:v>56.892000000000003</c:v>
                </c:pt>
                <c:pt idx="10553">
                  <c:v>56.881</c:v>
                </c:pt>
                <c:pt idx="10554">
                  <c:v>56.87</c:v>
                </c:pt>
                <c:pt idx="10555">
                  <c:v>56.87</c:v>
                </c:pt>
                <c:pt idx="10556">
                  <c:v>56.859000000000002</c:v>
                </c:pt>
                <c:pt idx="10557">
                  <c:v>56.859000000000002</c:v>
                </c:pt>
                <c:pt idx="10558">
                  <c:v>56.851999999999997</c:v>
                </c:pt>
                <c:pt idx="10559">
                  <c:v>56.847999999999999</c:v>
                </c:pt>
                <c:pt idx="10560">
                  <c:v>56.841000000000001</c:v>
                </c:pt>
                <c:pt idx="10561">
                  <c:v>56.841000000000001</c:v>
                </c:pt>
                <c:pt idx="10562">
                  <c:v>56.826000000000001</c:v>
                </c:pt>
                <c:pt idx="10563">
                  <c:v>56.822000000000003</c:v>
                </c:pt>
                <c:pt idx="10564">
                  <c:v>56.822000000000003</c:v>
                </c:pt>
                <c:pt idx="10565">
                  <c:v>56.807000000000002</c:v>
                </c:pt>
                <c:pt idx="10566">
                  <c:v>56.8</c:v>
                </c:pt>
                <c:pt idx="10567">
                  <c:v>56.8</c:v>
                </c:pt>
                <c:pt idx="10568">
                  <c:v>56.795999999999999</c:v>
                </c:pt>
                <c:pt idx="10569">
                  <c:v>56.784999999999997</c:v>
                </c:pt>
                <c:pt idx="10570">
                  <c:v>56.781999999999996</c:v>
                </c:pt>
                <c:pt idx="10571">
                  <c:v>56.780999999999999</c:v>
                </c:pt>
                <c:pt idx="10572">
                  <c:v>56.777999999999999</c:v>
                </c:pt>
                <c:pt idx="10573">
                  <c:v>56.774000000000001</c:v>
                </c:pt>
                <c:pt idx="10574">
                  <c:v>56.77</c:v>
                </c:pt>
                <c:pt idx="10575">
                  <c:v>56.752000000000002</c:v>
                </c:pt>
                <c:pt idx="10576">
                  <c:v>56.741</c:v>
                </c:pt>
                <c:pt idx="10577">
                  <c:v>56.744999999999997</c:v>
                </c:pt>
                <c:pt idx="10578">
                  <c:v>56.737000000000002</c:v>
                </c:pt>
                <c:pt idx="10579">
                  <c:v>56.732999999999997</c:v>
                </c:pt>
                <c:pt idx="10580">
                  <c:v>56.725999999999999</c:v>
                </c:pt>
                <c:pt idx="10581">
                  <c:v>56.712000000000003</c:v>
                </c:pt>
                <c:pt idx="10582">
                  <c:v>56.710999999999999</c:v>
                </c:pt>
                <c:pt idx="10583">
                  <c:v>56.704000000000001</c:v>
                </c:pt>
                <c:pt idx="10584">
                  <c:v>56.7</c:v>
                </c:pt>
                <c:pt idx="10585">
                  <c:v>56.697000000000003</c:v>
                </c:pt>
                <c:pt idx="10586">
                  <c:v>56.682000000000002</c:v>
                </c:pt>
                <c:pt idx="10587">
                  <c:v>56.674999999999997</c:v>
                </c:pt>
                <c:pt idx="10588">
                  <c:v>56.664000000000001</c:v>
                </c:pt>
                <c:pt idx="10589">
                  <c:v>56.66</c:v>
                </c:pt>
                <c:pt idx="10590">
                  <c:v>56.645000000000003</c:v>
                </c:pt>
                <c:pt idx="10591">
                  <c:v>56.645000000000003</c:v>
                </c:pt>
                <c:pt idx="10592">
                  <c:v>56.649000000000001</c:v>
                </c:pt>
                <c:pt idx="10593">
                  <c:v>56.637999999999998</c:v>
                </c:pt>
                <c:pt idx="10594">
                  <c:v>56.634</c:v>
                </c:pt>
                <c:pt idx="10595">
                  <c:v>56.62</c:v>
                </c:pt>
                <c:pt idx="10596">
                  <c:v>56.612000000000002</c:v>
                </c:pt>
                <c:pt idx="10597">
                  <c:v>56.604999999999997</c:v>
                </c:pt>
                <c:pt idx="10598">
                  <c:v>56.600999999999999</c:v>
                </c:pt>
                <c:pt idx="10599">
                  <c:v>56.597000000000001</c:v>
                </c:pt>
                <c:pt idx="10600">
                  <c:v>56.59</c:v>
                </c:pt>
                <c:pt idx="10601">
                  <c:v>56.575000000000003</c:v>
                </c:pt>
                <c:pt idx="10602">
                  <c:v>56.579000000000001</c:v>
                </c:pt>
                <c:pt idx="10603">
                  <c:v>56.575000000000003</c:v>
                </c:pt>
                <c:pt idx="10604">
                  <c:v>56.575000000000003</c:v>
                </c:pt>
                <c:pt idx="10605">
                  <c:v>56.570999999999998</c:v>
                </c:pt>
                <c:pt idx="10606">
                  <c:v>56.564</c:v>
                </c:pt>
                <c:pt idx="10607">
                  <c:v>56.555999999999997</c:v>
                </c:pt>
                <c:pt idx="10608">
                  <c:v>56.548999999999999</c:v>
                </c:pt>
                <c:pt idx="10609">
                  <c:v>56.537999999999997</c:v>
                </c:pt>
                <c:pt idx="10610">
                  <c:v>56.533999999999999</c:v>
                </c:pt>
                <c:pt idx="10611">
                  <c:v>56.530999999999999</c:v>
                </c:pt>
                <c:pt idx="10612">
                  <c:v>56.527000000000001</c:v>
                </c:pt>
                <c:pt idx="10613">
                  <c:v>56.515999999999998</c:v>
                </c:pt>
                <c:pt idx="10614">
                  <c:v>56.512</c:v>
                </c:pt>
                <c:pt idx="10615">
                  <c:v>56.505000000000003</c:v>
                </c:pt>
                <c:pt idx="10616">
                  <c:v>56.494</c:v>
                </c:pt>
                <c:pt idx="10617">
                  <c:v>56.487000000000002</c:v>
                </c:pt>
                <c:pt idx="10618">
                  <c:v>56.482999999999997</c:v>
                </c:pt>
                <c:pt idx="10619">
                  <c:v>56.482999999999997</c:v>
                </c:pt>
                <c:pt idx="10620">
                  <c:v>56.475000000000001</c:v>
                </c:pt>
                <c:pt idx="10621">
                  <c:v>56.472000000000001</c:v>
                </c:pt>
                <c:pt idx="10622">
                  <c:v>56.463999999999999</c:v>
                </c:pt>
                <c:pt idx="10623">
                  <c:v>56.46</c:v>
                </c:pt>
                <c:pt idx="10624">
                  <c:v>56.45</c:v>
                </c:pt>
                <c:pt idx="10625">
                  <c:v>56.439</c:v>
                </c:pt>
                <c:pt idx="10626">
                  <c:v>56.430999999999997</c:v>
                </c:pt>
                <c:pt idx="10627">
                  <c:v>56.430999999999997</c:v>
                </c:pt>
                <c:pt idx="10628">
                  <c:v>56.415999999999997</c:v>
                </c:pt>
                <c:pt idx="10629">
                  <c:v>56.412999999999997</c:v>
                </c:pt>
                <c:pt idx="10630">
                  <c:v>56.408999999999999</c:v>
                </c:pt>
                <c:pt idx="10631">
                  <c:v>56.412999999999997</c:v>
                </c:pt>
                <c:pt idx="10632">
                  <c:v>56.405000000000001</c:v>
                </c:pt>
                <c:pt idx="10633">
                  <c:v>56.390999999999998</c:v>
                </c:pt>
                <c:pt idx="10634">
                  <c:v>56.387</c:v>
                </c:pt>
                <c:pt idx="10635">
                  <c:v>56.383000000000003</c:v>
                </c:pt>
                <c:pt idx="10636">
                  <c:v>56.372</c:v>
                </c:pt>
                <c:pt idx="10637">
                  <c:v>56.368000000000002</c:v>
                </c:pt>
                <c:pt idx="10638">
                  <c:v>56.365000000000002</c:v>
                </c:pt>
                <c:pt idx="10639">
                  <c:v>56.353999999999999</c:v>
                </c:pt>
                <c:pt idx="10640">
                  <c:v>56.356999999999999</c:v>
                </c:pt>
                <c:pt idx="10641">
                  <c:v>56.343000000000004</c:v>
                </c:pt>
                <c:pt idx="10642">
                  <c:v>56.343000000000004</c:v>
                </c:pt>
                <c:pt idx="10643">
                  <c:v>56.338999999999999</c:v>
                </c:pt>
                <c:pt idx="10644">
                  <c:v>56.328000000000003</c:v>
                </c:pt>
                <c:pt idx="10645">
                  <c:v>56.317</c:v>
                </c:pt>
                <c:pt idx="10646">
                  <c:v>56.317</c:v>
                </c:pt>
                <c:pt idx="10647">
                  <c:v>56.302</c:v>
                </c:pt>
                <c:pt idx="10648">
                  <c:v>56.302</c:v>
                </c:pt>
                <c:pt idx="10649">
                  <c:v>56.290999999999997</c:v>
                </c:pt>
                <c:pt idx="10650">
                  <c:v>56.290999999999997</c:v>
                </c:pt>
                <c:pt idx="10651">
                  <c:v>56.290999999999997</c:v>
                </c:pt>
                <c:pt idx="10652">
                  <c:v>56.28</c:v>
                </c:pt>
                <c:pt idx="10653">
                  <c:v>56.268999999999998</c:v>
                </c:pt>
                <c:pt idx="10654">
                  <c:v>56.271999999999998</c:v>
                </c:pt>
                <c:pt idx="10655">
                  <c:v>56.268999999999998</c:v>
                </c:pt>
                <c:pt idx="10656">
                  <c:v>56.271999999999998</c:v>
                </c:pt>
                <c:pt idx="10657">
                  <c:v>56.265000000000001</c:v>
                </c:pt>
                <c:pt idx="10658">
                  <c:v>56.256999999999998</c:v>
                </c:pt>
                <c:pt idx="10659">
                  <c:v>56.25</c:v>
                </c:pt>
                <c:pt idx="10660">
                  <c:v>56.25</c:v>
                </c:pt>
                <c:pt idx="10661">
                  <c:v>56.241999999999997</c:v>
                </c:pt>
                <c:pt idx="10662">
                  <c:v>56.223999999999997</c:v>
                </c:pt>
                <c:pt idx="10663">
                  <c:v>56.223999999999997</c:v>
                </c:pt>
                <c:pt idx="10664">
                  <c:v>56.21</c:v>
                </c:pt>
                <c:pt idx="10665">
                  <c:v>56.206000000000003</c:v>
                </c:pt>
                <c:pt idx="10666">
                  <c:v>56.206000000000003</c:v>
                </c:pt>
                <c:pt idx="10667">
                  <c:v>56.195</c:v>
                </c:pt>
                <c:pt idx="10668">
                  <c:v>56.18</c:v>
                </c:pt>
                <c:pt idx="10669">
                  <c:v>56.176000000000002</c:v>
                </c:pt>
                <c:pt idx="10670">
                  <c:v>56.173000000000002</c:v>
                </c:pt>
                <c:pt idx="10671">
                  <c:v>56.171999999999997</c:v>
                </c:pt>
                <c:pt idx="10672">
                  <c:v>56.168999999999997</c:v>
                </c:pt>
                <c:pt idx="10673">
                  <c:v>56.15</c:v>
                </c:pt>
                <c:pt idx="10674">
                  <c:v>56.15</c:v>
                </c:pt>
                <c:pt idx="10675">
                  <c:v>56.143000000000001</c:v>
                </c:pt>
                <c:pt idx="10676">
                  <c:v>56.143000000000001</c:v>
                </c:pt>
                <c:pt idx="10677">
                  <c:v>56.134999999999998</c:v>
                </c:pt>
                <c:pt idx="10678">
                  <c:v>56.131999999999998</c:v>
                </c:pt>
                <c:pt idx="10679">
                  <c:v>56.121000000000002</c:v>
                </c:pt>
                <c:pt idx="10680">
                  <c:v>56.116999999999997</c:v>
                </c:pt>
                <c:pt idx="10681">
                  <c:v>56.11</c:v>
                </c:pt>
                <c:pt idx="10682">
                  <c:v>56.098999999999997</c:v>
                </c:pt>
                <c:pt idx="10683">
                  <c:v>56.088000000000001</c:v>
                </c:pt>
                <c:pt idx="10684">
                  <c:v>56.088000000000001</c:v>
                </c:pt>
                <c:pt idx="10685">
                  <c:v>56.073</c:v>
                </c:pt>
                <c:pt idx="10686">
                  <c:v>56.061999999999998</c:v>
                </c:pt>
                <c:pt idx="10687">
                  <c:v>56.061999999999998</c:v>
                </c:pt>
                <c:pt idx="10688">
                  <c:v>56.058</c:v>
                </c:pt>
                <c:pt idx="10689">
                  <c:v>56.061999999999998</c:v>
                </c:pt>
                <c:pt idx="10690">
                  <c:v>56.046999999999997</c:v>
                </c:pt>
                <c:pt idx="10691">
                  <c:v>56.04</c:v>
                </c:pt>
                <c:pt idx="10692">
                  <c:v>56.04</c:v>
                </c:pt>
                <c:pt idx="10693">
                  <c:v>56.036000000000001</c:v>
                </c:pt>
                <c:pt idx="10694">
                  <c:v>56.024999999999999</c:v>
                </c:pt>
                <c:pt idx="10695">
                  <c:v>56.024999999999999</c:v>
                </c:pt>
                <c:pt idx="10696">
                  <c:v>56.021000000000001</c:v>
                </c:pt>
                <c:pt idx="10697">
                  <c:v>56.014000000000003</c:v>
                </c:pt>
                <c:pt idx="10698">
                  <c:v>56.017000000000003</c:v>
                </c:pt>
                <c:pt idx="10699">
                  <c:v>56.006</c:v>
                </c:pt>
                <c:pt idx="10700">
                  <c:v>55.994999999999997</c:v>
                </c:pt>
                <c:pt idx="10701">
                  <c:v>55.988</c:v>
                </c:pt>
                <c:pt idx="10702">
                  <c:v>55.984000000000002</c:v>
                </c:pt>
                <c:pt idx="10703">
                  <c:v>55.972999999999999</c:v>
                </c:pt>
                <c:pt idx="10704">
                  <c:v>55.962000000000003</c:v>
                </c:pt>
                <c:pt idx="10705">
                  <c:v>55.969000000000001</c:v>
                </c:pt>
                <c:pt idx="10706">
                  <c:v>55.957999999999998</c:v>
                </c:pt>
                <c:pt idx="10707">
                  <c:v>55.954999999999998</c:v>
                </c:pt>
                <c:pt idx="10708">
                  <c:v>55.962000000000003</c:v>
                </c:pt>
                <c:pt idx="10709">
                  <c:v>55.94</c:v>
                </c:pt>
                <c:pt idx="10710">
                  <c:v>55.929000000000002</c:v>
                </c:pt>
                <c:pt idx="10711">
                  <c:v>55.917999999999999</c:v>
                </c:pt>
                <c:pt idx="10712">
                  <c:v>55.914000000000001</c:v>
                </c:pt>
                <c:pt idx="10713">
                  <c:v>55.906999999999996</c:v>
                </c:pt>
                <c:pt idx="10714">
                  <c:v>55.906999999999996</c:v>
                </c:pt>
                <c:pt idx="10715">
                  <c:v>55.906999999999996</c:v>
                </c:pt>
                <c:pt idx="10716">
                  <c:v>55.899000000000001</c:v>
                </c:pt>
                <c:pt idx="10717">
                  <c:v>55.899000000000001</c:v>
                </c:pt>
                <c:pt idx="10718">
                  <c:v>55.899000000000001</c:v>
                </c:pt>
                <c:pt idx="10719">
                  <c:v>55.895000000000003</c:v>
                </c:pt>
                <c:pt idx="10720">
                  <c:v>55.887999999999998</c:v>
                </c:pt>
                <c:pt idx="10721">
                  <c:v>55.881</c:v>
                </c:pt>
                <c:pt idx="10722">
                  <c:v>55.87</c:v>
                </c:pt>
                <c:pt idx="10723">
                  <c:v>55.866</c:v>
                </c:pt>
                <c:pt idx="10724">
                  <c:v>55.862000000000002</c:v>
                </c:pt>
                <c:pt idx="10725">
                  <c:v>55.850999999999999</c:v>
                </c:pt>
                <c:pt idx="10726">
                  <c:v>55.847000000000001</c:v>
                </c:pt>
                <c:pt idx="10727">
                  <c:v>55.844000000000001</c:v>
                </c:pt>
                <c:pt idx="10728">
                  <c:v>55.843000000000004</c:v>
                </c:pt>
                <c:pt idx="10729">
                  <c:v>55.822000000000003</c:v>
                </c:pt>
                <c:pt idx="10730">
                  <c:v>55.811</c:v>
                </c:pt>
                <c:pt idx="10731">
                  <c:v>55.807000000000002</c:v>
                </c:pt>
                <c:pt idx="10732">
                  <c:v>55.807000000000002</c:v>
                </c:pt>
                <c:pt idx="10733">
                  <c:v>55.807000000000002</c:v>
                </c:pt>
                <c:pt idx="10734">
                  <c:v>55.802999999999997</c:v>
                </c:pt>
                <c:pt idx="10735">
                  <c:v>55.802999999999997</c:v>
                </c:pt>
                <c:pt idx="10736">
                  <c:v>55.780999999999999</c:v>
                </c:pt>
                <c:pt idx="10737">
                  <c:v>55.774000000000001</c:v>
                </c:pt>
                <c:pt idx="10738">
                  <c:v>55.777000000000001</c:v>
                </c:pt>
                <c:pt idx="10739">
                  <c:v>55.765999999999998</c:v>
                </c:pt>
                <c:pt idx="10740">
                  <c:v>55.762</c:v>
                </c:pt>
                <c:pt idx="10741">
                  <c:v>55.755000000000003</c:v>
                </c:pt>
                <c:pt idx="10742">
                  <c:v>55.744</c:v>
                </c:pt>
                <c:pt idx="10743">
                  <c:v>55.737000000000002</c:v>
                </c:pt>
                <c:pt idx="10744">
                  <c:v>55.732999999999997</c:v>
                </c:pt>
                <c:pt idx="10745">
                  <c:v>55.718000000000004</c:v>
                </c:pt>
                <c:pt idx="10746">
                  <c:v>55.707000000000001</c:v>
                </c:pt>
                <c:pt idx="10747">
                  <c:v>55.704000000000001</c:v>
                </c:pt>
                <c:pt idx="10748">
                  <c:v>55.7</c:v>
                </c:pt>
                <c:pt idx="10749">
                  <c:v>55.692</c:v>
                </c:pt>
                <c:pt idx="10750">
                  <c:v>55.692</c:v>
                </c:pt>
                <c:pt idx="10751">
                  <c:v>55.685000000000002</c:v>
                </c:pt>
                <c:pt idx="10752">
                  <c:v>55.677999999999997</c:v>
                </c:pt>
                <c:pt idx="10753">
                  <c:v>55.67</c:v>
                </c:pt>
                <c:pt idx="10754">
                  <c:v>55.667000000000002</c:v>
                </c:pt>
                <c:pt idx="10755">
                  <c:v>55.665999999999997</c:v>
                </c:pt>
                <c:pt idx="10756">
                  <c:v>55.673999999999999</c:v>
                </c:pt>
                <c:pt idx="10757">
                  <c:v>55.655000000000001</c:v>
                </c:pt>
                <c:pt idx="10758">
                  <c:v>55.652000000000001</c:v>
                </c:pt>
                <c:pt idx="10759">
                  <c:v>55.640999999999998</c:v>
                </c:pt>
                <c:pt idx="10760">
                  <c:v>55.637</c:v>
                </c:pt>
                <c:pt idx="10761">
                  <c:v>55.633000000000003</c:v>
                </c:pt>
                <c:pt idx="10762">
                  <c:v>55.625999999999998</c:v>
                </c:pt>
                <c:pt idx="10763">
                  <c:v>55.615000000000002</c:v>
                </c:pt>
                <c:pt idx="10764">
                  <c:v>55.603999999999999</c:v>
                </c:pt>
                <c:pt idx="10765">
                  <c:v>55.606999999999999</c:v>
                </c:pt>
                <c:pt idx="10766">
                  <c:v>55.6</c:v>
                </c:pt>
                <c:pt idx="10767">
                  <c:v>55.593000000000004</c:v>
                </c:pt>
                <c:pt idx="10768">
                  <c:v>55.595999999999997</c:v>
                </c:pt>
                <c:pt idx="10769">
                  <c:v>55.585000000000001</c:v>
                </c:pt>
                <c:pt idx="10770">
                  <c:v>55.578000000000003</c:v>
                </c:pt>
                <c:pt idx="10771">
                  <c:v>55.573999999999998</c:v>
                </c:pt>
                <c:pt idx="10772">
                  <c:v>55.563000000000002</c:v>
                </c:pt>
                <c:pt idx="10773">
                  <c:v>55.558999999999997</c:v>
                </c:pt>
                <c:pt idx="10774">
                  <c:v>55.548000000000002</c:v>
                </c:pt>
                <c:pt idx="10775">
                  <c:v>55.545000000000002</c:v>
                </c:pt>
                <c:pt idx="10776">
                  <c:v>55.540999999999997</c:v>
                </c:pt>
                <c:pt idx="10777">
                  <c:v>55.540999999999997</c:v>
                </c:pt>
                <c:pt idx="10778">
                  <c:v>55.526000000000003</c:v>
                </c:pt>
                <c:pt idx="10779">
                  <c:v>55.511000000000003</c:v>
                </c:pt>
                <c:pt idx="10780">
                  <c:v>55.518999999999998</c:v>
                </c:pt>
                <c:pt idx="10781">
                  <c:v>55.511000000000003</c:v>
                </c:pt>
                <c:pt idx="10782">
                  <c:v>55.506999999999998</c:v>
                </c:pt>
                <c:pt idx="10783">
                  <c:v>55.503999999999998</c:v>
                </c:pt>
                <c:pt idx="10784">
                  <c:v>55.493000000000002</c:v>
                </c:pt>
                <c:pt idx="10785">
                  <c:v>55.484999999999999</c:v>
                </c:pt>
                <c:pt idx="10786">
                  <c:v>55.481999999999999</c:v>
                </c:pt>
                <c:pt idx="10787">
                  <c:v>55.478000000000002</c:v>
                </c:pt>
                <c:pt idx="10788">
                  <c:v>55.478000000000002</c:v>
                </c:pt>
                <c:pt idx="10789">
                  <c:v>55.47</c:v>
                </c:pt>
                <c:pt idx="10790">
                  <c:v>55.47</c:v>
                </c:pt>
                <c:pt idx="10791">
                  <c:v>55.456000000000003</c:v>
                </c:pt>
                <c:pt idx="10792">
                  <c:v>55.459000000000003</c:v>
                </c:pt>
                <c:pt idx="10793">
                  <c:v>55.444000000000003</c:v>
                </c:pt>
                <c:pt idx="10794">
                  <c:v>55.436999999999998</c:v>
                </c:pt>
                <c:pt idx="10795">
                  <c:v>55.433</c:v>
                </c:pt>
                <c:pt idx="10796">
                  <c:v>55.418999999999997</c:v>
                </c:pt>
                <c:pt idx="10797">
                  <c:v>55.404000000000003</c:v>
                </c:pt>
                <c:pt idx="10798">
                  <c:v>55.411000000000001</c:v>
                </c:pt>
                <c:pt idx="10799">
                  <c:v>55.4</c:v>
                </c:pt>
                <c:pt idx="10800">
                  <c:v>55.393000000000001</c:v>
                </c:pt>
                <c:pt idx="10801">
                  <c:v>55.396000000000001</c:v>
                </c:pt>
                <c:pt idx="10802">
                  <c:v>55.384999999999998</c:v>
                </c:pt>
                <c:pt idx="10803">
                  <c:v>55.375</c:v>
                </c:pt>
                <c:pt idx="10804">
                  <c:v>55.374000000000002</c:v>
                </c:pt>
                <c:pt idx="10805">
                  <c:v>55.371000000000002</c:v>
                </c:pt>
                <c:pt idx="10806">
                  <c:v>55.366999999999997</c:v>
                </c:pt>
                <c:pt idx="10807">
                  <c:v>55.36</c:v>
                </c:pt>
                <c:pt idx="10808">
                  <c:v>55.351999999999997</c:v>
                </c:pt>
                <c:pt idx="10809">
                  <c:v>55.344999999999999</c:v>
                </c:pt>
                <c:pt idx="10810">
                  <c:v>55.341000000000001</c:v>
                </c:pt>
                <c:pt idx="10811">
                  <c:v>55.33</c:v>
                </c:pt>
                <c:pt idx="10812">
                  <c:v>55.319000000000003</c:v>
                </c:pt>
                <c:pt idx="10813">
                  <c:v>55.323</c:v>
                </c:pt>
                <c:pt idx="10814">
                  <c:v>55.322000000000003</c:v>
                </c:pt>
                <c:pt idx="10815">
                  <c:v>55.314999999999998</c:v>
                </c:pt>
                <c:pt idx="10816">
                  <c:v>55.311</c:v>
                </c:pt>
                <c:pt idx="10817">
                  <c:v>55.3</c:v>
                </c:pt>
                <c:pt idx="10818">
                  <c:v>55.292999999999999</c:v>
                </c:pt>
                <c:pt idx="10819">
                  <c:v>55.292999999999999</c:v>
                </c:pt>
                <c:pt idx="10820">
                  <c:v>55.281999999999996</c:v>
                </c:pt>
                <c:pt idx="10821">
                  <c:v>55.274000000000001</c:v>
                </c:pt>
                <c:pt idx="10822">
                  <c:v>55.26</c:v>
                </c:pt>
                <c:pt idx="10823">
                  <c:v>55.26</c:v>
                </c:pt>
                <c:pt idx="10824">
                  <c:v>55.252000000000002</c:v>
                </c:pt>
                <c:pt idx="10825">
                  <c:v>55.26</c:v>
                </c:pt>
                <c:pt idx="10826">
                  <c:v>55.252000000000002</c:v>
                </c:pt>
                <c:pt idx="10827">
                  <c:v>55.241</c:v>
                </c:pt>
                <c:pt idx="10828">
                  <c:v>55.238</c:v>
                </c:pt>
                <c:pt idx="10829">
                  <c:v>55.222999999999999</c:v>
                </c:pt>
                <c:pt idx="10830">
                  <c:v>55.222999999999999</c:v>
                </c:pt>
                <c:pt idx="10831">
                  <c:v>55.212000000000003</c:v>
                </c:pt>
                <c:pt idx="10832">
                  <c:v>55.201000000000001</c:v>
                </c:pt>
                <c:pt idx="10833">
                  <c:v>55.197000000000003</c:v>
                </c:pt>
                <c:pt idx="10834">
                  <c:v>55.186</c:v>
                </c:pt>
                <c:pt idx="10835">
                  <c:v>55.170999999999999</c:v>
                </c:pt>
                <c:pt idx="10836">
                  <c:v>55.182000000000002</c:v>
                </c:pt>
                <c:pt idx="10837">
                  <c:v>55.177999999999997</c:v>
                </c:pt>
                <c:pt idx="10838">
                  <c:v>55.164000000000001</c:v>
                </c:pt>
                <c:pt idx="10839">
                  <c:v>55.156999999999996</c:v>
                </c:pt>
                <c:pt idx="10840">
                  <c:v>55.142000000000003</c:v>
                </c:pt>
                <c:pt idx="10841">
                  <c:v>55.145000000000003</c:v>
                </c:pt>
                <c:pt idx="10842">
                  <c:v>55.131</c:v>
                </c:pt>
                <c:pt idx="10843">
                  <c:v>55.137999999999998</c:v>
                </c:pt>
                <c:pt idx="10844">
                  <c:v>55.127000000000002</c:v>
                </c:pt>
                <c:pt idx="10845">
                  <c:v>55.127000000000002</c:v>
                </c:pt>
                <c:pt idx="10846">
                  <c:v>55.119</c:v>
                </c:pt>
                <c:pt idx="10847">
                  <c:v>55.116</c:v>
                </c:pt>
                <c:pt idx="10848">
                  <c:v>55.112000000000002</c:v>
                </c:pt>
                <c:pt idx="10849">
                  <c:v>55.100999999999999</c:v>
                </c:pt>
                <c:pt idx="10850">
                  <c:v>55.100999999999999</c:v>
                </c:pt>
                <c:pt idx="10851">
                  <c:v>55.085999999999999</c:v>
                </c:pt>
                <c:pt idx="10852">
                  <c:v>55.085999999999999</c:v>
                </c:pt>
                <c:pt idx="10853">
                  <c:v>55.082000000000001</c:v>
                </c:pt>
                <c:pt idx="10854">
                  <c:v>55.070999999999998</c:v>
                </c:pt>
                <c:pt idx="10855">
                  <c:v>55.067999999999998</c:v>
                </c:pt>
                <c:pt idx="10856">
                  <c:v>55.064</c:v>
                </c:pt>
                <c:pt idx="10857">
                  <c:v>55.052999999999997</c:v>
                </c:pt>
                <c:pt idx="10858">
                  <c:v>55.048999999999999</c:v>
                </c:pt>
                <c:pt idx="10859">
                  <c:v>55.048999999999999</c:v>
                </c:pt>
                <c:pt idx="10860">
                  <c:v>55.037999999999997</c:v>
                </c:pt>
                <c:pt idx="10861">
                  <c:v>55.037999999999997</c:v>
                </c:pt>
                <c:pt idx="10862">
                  <c:v>55.033999999999999</c:v>
                </c:pt>
                <c:pt idx="10863">
                  <c:v>55.023000000000003</c:v>
                </c:pt>
                <c:pt idx="10864">
                  <c:v>55.018999999999998</c:v>
                </c:pt>
                <c:pt idx="10865">
                  <c:v>55.018999999999998</c:v>
                </c:pt>
                <c:pt idx="10866">
                  <c:v>55.000999999999998</c:v>
                </c:pt>
                <c:pt idx="10867">
                  <c:v>54.997</c:v>
                </c:pt>
                <c:pt idx="10868">
                  <c:v>54.99</c:v>
                </c:pt>
                <c:pt idx="10869">
                  <c:v>54.985999999999997</c:v>
                </c:pt>
                <c:pt idx="10870">
                  <c:v>54.981999999999999</c:v>
                </c:pt>
                <c:pt idx="10871">
                  <c:v>54.968000000000004</c:v>
                </c:pt>
                <c:pt idx="10872">
                  <c:v>54.963999999999999</c:v>
                </c:pt>
                <c:pt idx="10873">
                  <c:v>54.963999999999999</c:v>
                </c:pt>
                <c:pt idx="10874">
                  <c:v>54.953000000000003</c:v>
                </c:pt>
                <c:pt idx="10875">
                  <c:v>54.953000000000003</c:v>
                </c:pt>
                <c:pt idx="10876">
                  <c:v>54.942</c:v>
                </c:pt>
                <c:pt idx="10877">
                  <c:v>54.938000000000002</c:v>
                </c:pt>
                <c:pt idx="10878">
                  <c:v>54.938000000000002</c:v>
                </c:pt>
                <c:pt idx="10879">
                  <c:v>54.930999999999997</c:v>
                </c:pt>
                <c:pt idx="10880">
                  <c:v>54.908999999999999</c:v>
                </c:pt>
                <c:pt idx="10881">
                  <c:v>54.911999999999999</c:v>
                </c:pt>
                <c:pt idx="10882">
                  <c:v>54.908999999999999</c:v>
                </c:pt>
                <c:pt idx="10883">
                  <c:v>54.901000000000003</c:v>
                </c:pt>
                <c:pt idx="10884">
                  <c:v>54.896999999999998</c:v>
                </c:pt>
                <c:pt idx="10885">
                  <c:v>54.89</c:v>
                </c:pt>
                <c:pt idx="10886">
                  <c:v>54.896999999999998</c:v>
                </c:pt>
                <c:pt idx="10887">
                  <c:v>54.89</c:v>
                </c:pt>
                <c:pt idx="10888">
                  <c:v>54.878999999999998</c:v>
                </c:pt>
                <c:pt idx="10889">
                  <c:v>54.875</c:v>
                </c:pt>
                <c:pt idx="10890">
                  <c:v>54.868000000000002</c:v>
                </c:pt>
                <c:pt idx="10891">
                  <c:v>54.863999999999997</c:v>
                </c:pt>
                <c:pt idx="10892">
                  <c:v>54.856000000000002</c:v>
                </c:pt>
                <c:pt idx="10893">
                  <c:v>54.853000000000002</c:v>
                </c:pt>
                <c:pt idx="10894">
                  <c:v>54.844999999999999</c:v>
                </c:pt>
                <c:pt idx="10895">
                  <c:v>54.841999999999999</c:v>
                </c:pt>
                <c:pt idx="10896">
                  <c:v>54.834000000000003</c:v>
                </c:pt>
                <c:pt idx="10897">
                  <c:v>54.83</c:v>
                </c:pt>
                <c:pt idx="10898">
                  <c:v>54.816000000000003</c:v>
                </c:pt>
                <c:pt idx="10899">
                  <c:v>54.808</c:v>
                </c:pt>
                <c:pt idx="10900">
                  <c:v>54.816000000000003</c:v>
                </c:pt>
                <c:pt idx="10901">
                  <c:v>54.808</c:v>
                </c:pt>
                <c:pt idx="10902">
                  <c:v>54.796999999999997</c:v>
                </c:pt>
                <c:pt idx="10903">
                  <c:v>54.79</c:v>
                </c:pt>
                <c:pt idx="10904">
                  <c:v>54.783000000000001</c:v>
                </c:pt>
                <c:pt idx="10905">
                  <c:v>54.768000000000001</c:v>
                </c:pt>
                <c:pt idx="10906">
                  <c:v>54.768000000000001</c:v>
                </c:pt>
                <c:pt idx="10907">
                  <c:v>54.764000000000003</c:v>
                </c:pt>
                <c:pt idx="10908">
                  <c:v>54.746000000000002</c:v>
                </c:pt>
                <c:pt idx="10909">
                  <c:v>54.753</c:v>
                </c:pt>
                <c:pt idx="10910">
                  <c:v>54.741999999999997</c:v>
                </c:pt>
                <c:pt idx="10911">
                  <c:v>54.734999999999999</c:v>
                </c:pt>
                <c:pt idx="10912">
                  <c:v>54.734999999999999</c:v>
                </c:pt>
                <c:pt idx="10913">
                  <c:v>54.731000000000002</c:v>
                </c:pt>
                <c:pt idx="10914">
                  <c:v>54.72</c:v>
                </c:pt>
                <c:pt idx="10915">
                  <c:v>54.712000000000003</c:v>
                </c:pt>
                <c:pt idx="10916">
                  <c:v>54.694000000000003</c:v>
                </c:pt>
                <c:pt idx="10917">
                  <c:v>54.683</c:v>
                </c:pt>
                <c:pt idx="10918">
                  <c:v>54.686999999999998</c:v>
                </c:pt>
                <c:pt idx="10919">
                  <c:v>54.69</c:v>
                </c:pt>
                <c:pt idx="10920">
                  <c:v>54.679000000000002</c:v>
                </c:pt>
                <c:pt idx="10921">
                  <c:v>54.671999999999997</c:v>
                </c:pt>
                <c:pt idx="10922">
                  <c:v>54.667999999999999</c:v>
                </c:pt>
                <c:pt idx="10923">
                  <c:v>54.667999999999999</c:v>
                </c:pt>
                <c:pt idx="10924">
                  <c:v>54.656999999999996</c:v>
                </c:pt>
                <c:pt idx="10925">
                  <c:v>54.652999999999999</c:v>
                </c:pt>
                <c:pt idx="10926">
                  <c:v>54.646000000000001</c:v>
                </c:pt>
                <c:pt idx="10927">
                  <c:v>54.637999999999998</c:v>
                </c:pt>
                <c:pt idx="10928">
                  <c:v>54.634999999999998</c:v>
                </c:pt>
                <c:pt idx="10929">
                  <c:v>54.627000000000002</c:v>
                </c:pt>
                <c:pt idx="10930">
                  <c:v>54.62</c:v>
                </c:pt>
                <c:pt idx="10931">
                  <c:v>54.62</c:v>
                </c:pt>
                <c:pt idx="10932">
                  <c:v>54.612000000000002</c:v>
                </c:pt>
                <c:pt idx="10933">
                  <c:v>54.604999999999997</c:v>
                </c:pt>
                <c:pt idx="10934">
                  <c:v>54.600999999999999</c:v>
                </c:pt>
                <c:pt idx="10935">
                  <c:v>54.59</c:v>
                </c:pt>
                <c:pt idx="10936">
                  <c:v>54.582999999999998</c:v>
                </c:pt>
                <c:pt idx="10937">
                  <c:v>54.576000000000001</c:v>
                </c:pt>
                <c:pt idx="10938">
                  <c:v>54.572000000000003</c:v>
                </c:pt>
                <c:pt idx="10939">
                  <c:v>54.572000000000003</c:v>
                </c:pt>
                <c:pt idx="10940">
                  <c:v>54.572000000000003</c:v>
                </c:pt>
                <c:pt idx="10941">
                  <c:v>54.552999999999997</c:v>
                </c:pt>
                <c:pt idx="10942">
                  <c:v>54.552999999999997</c:v>
                </c:pt>
                <c:pt idx="10943">
                  <c:v>54.542000000000002</c:v>
                </c:pt>
                <c:pt idx="10944">
                  <c:v>54.542000000000002</c:v>
                </c:pt>
                <c:pt idx="10945">
                  <c:v>54.534999999999997</c:v>
                </c:pt>
                <c:pt idx="10946">
                  <c:v>54.527000000000001</c:v>
                </c:pt>
                <c:pt idx="10947">
                  <c:v>54.512999999999998</c:v>
                </c:pt>
                <c:pt idx="10948">
                  <c:v>54.502000000000002</c:v>
                </c:pt>
                <c:pt idx="10949">
                  <c:v>54.505000000000003</c:v>
                </c:pt>
                <c:pt idx="10950">
                  <c:v>54.497999999999998</c:v>
                </c:pt>
                <c:pt idx="10951">
                  <c:v>54.500999999999998</c:v>
                </c:pt>
                <c:pt idx="10952">
                  <c:v>54.494</c:v>
                </c:pt>
                <c:pt idx="10953">
                  <c:v>54.482999999999997</c:v>
                </c:pt>
                <c:pt idx="10954">
                  <c:v>54.475999999999999</c:v>
                </c:pt>
                <c:pt idx="10955">
                  <c:v>54.472000000000001</c:v>
                </c:pt>
                <c:pt idx="10956">
                  <c:v>54.463999999999999</c:v>
                </c:pt>
                <c:pt idx="10957">
                  <c:v>54.453000000000003</c:v>
                </c:pt>
                <c:pt idx="10958">
                  <c:v>54.460999999999999</c:v>
                </c:pt>
                <c:pt idx="10959">
                  <c:v>54.457000000000001</c:v>
                </c:pt>
                <c:pt idx="10960">
                  <c:v>54.445999999999998</c:v>
                </c:pt>
                <c:pt idx="10961">
                  <c:v>54.445999999999998</c:v>
                </c:pt>
                <c:pt idx="10962">
                  <c:v>54.435000000000002</c:v>
                </c:pt>
                <c:pt idx="10963">
                  <c:v>54.430999999999997</c:v>
                </c:pt>
                <c:pt idx="10964">
                  <c:v>54.412999999999997</c:v>
                </c:pt>
                <c:pt idx="10965">
                  <c:v>54.408999999999999</c:v>
                </c:pt>
                <c:pt idx="10966">
                  <c:v>54.402000000000001</c:v>
                </c:pt>
                <c:pt idx="10967">
                  <c:v>54.390999999999998</c:v>
                </c:pt>
                <c:pt idx="10968">
                  <c:v>54.38</c:v>
                </c:pt>
                <c:pt idx="10969">
                  <c:v>54.375999999999998</c:v>
                </c:pt>
                <c:pt idx="10970">
                  <c:v>54.360999999999997</c:v>
                </c:pt>
                <c:pt idx="10971">
                  <c:v>54.357999999999997</c:v>
                </c:pt>
                <c:pt idx="10972">
                  <c:v>54.353999999999999</c:v>
                </c:pt>
                <c:pt idx="10973">
                  <c:v>54.35</c:v>
                </c:pt>
                <c:pt idx="10974">
                  <c:v>54.343000000000004</c:v>
                </c:pt>
                <c:pt idx="10975">
                  <c:v>54.335000000000001</c:v>
                </c:pt>
                <c:pt idx="10976">
                  <c:v>54.335000000000001</c:v>
                </c:pt>
                <c:pt idx="10977">
                  <c:v>54.331000000000003</c:v>
                </c:pt>
                <c:pt idx="10978">
                  <c:v>54.328000000000003</c:v>
                </c:pt>
                <c:pt idx="10979">
                  <c:v>54.317</c:v>
                </c:pt>
                <c:pt idx="10980">
                  <c:v>54.308999999999997</c:v>
                </c:pt>
                <c:pt idx="10981">
                  <c:v>54.313000000000002</c:v>
                </c:pt>
                <c:pt idx="10982">
                  <c:v>54.308999999999997</c:v>
                </c:pt>
                <c:pt idx="10983">
                  <c:v>54.298000000000002</c:v>
                </c:pt>
                <c:pt idx="10984">
                  <c:v>54.301000000000002</c:v>
                </c:pt>
                <c:pt idx="10985">
                  <c:v>54.298000000000002</c:v>
                </c:pt>
                <c:pt idx="10986">
                  <c:v>54.286999999999999</c:v>
                </c:pt>
                <c:pt idx="10987">
                  <c:v>54.283000000000001</c:v>
                </c:pt>
                <c:pt idx="10988">
                  <c:v>54.279000000000003</c:v>
                </c:pt>
                <c:pt idx="10989">
                  <c:v>54.271999999999998</c:v>
                </c:pt>
                <c:pt idx="10990">
                  <c:v>54.261000000000003</c:v>
                </c:pt>
                <c:pt idx="10991">
                  <c:v>54.264000000000003</c:v>
                </c:pt>
                <c:pt idx="10992">
                  <c:v>54.246000000000002</c:v>
                </c:pt>
                <c:pt idx="10993">
                  <c:v>54.25</c:v>
                </c:pt>
                <c:pt idx="10994">
                  <c:v>54.241999999999997</c:v>
                </c:pt>
                <c:pt idx="10995">
                  <c:v>54.238</c:v>
                </c:pt>
                <c:pt idx="10996">
                  <c:v>54.234999999999999</c:v>
                </c:pt>
                <c:pt idx="10997">
                  <c:v>54.22</c:v>
                </c:pt>
                <c:pt idx="10998">
                  <c:v>54.22</c:v>
                </c:pt>
                <c:pt idx="10999">
                  <c:v>54.209000000000003</c:v>
                </c:pt>
                <c:pt idx="11000">
                  <c:v>54.198</c:v>
                </c:pt>
                <c:pt idx="11001">
                  <c:v>54.198</c:v>
                </c:pt>
                <c:pt idx="11002">
                  <c:v>54.18</c:v>
                </c:pt>
                <c:pt idx="11003">
                  <c:v>54.186999999999998</c:v>
                </c:pt>
                <c:pt idx="11004">
                  <c:v>54.186999999999998</c:v>
                </c:pt>
                <c:pt idx="11005">
                  <c:v>54.176000000000002</c:v>
                </c:pt>
                <c:pt idx="11006">
                  <c:v>54.167999999999999</c:v>
                </c:pt>
                <c:pt idx="11007">
                  <c:v>54.164999999999999</c:v>
                </c:pt>
                <c:pt idx="11008">
                  <c:v>54.156999999999996</c:v>
                </c:pt>
                <c:pt idx="11009">
                  <c:v>54.143000000000001</c:v>
                </c:pt>
                <c:pt idx="11010">
                  <c:v>54.152999999999999</c:v>
                </c:pt>
                <c:pt idx="11011">
                  <c:v>54.146000000000001</c:v>
                </c:pt>
                <c:pt idx="11012">
                  <c:v>54.139000000000003</c:v>
                </c:pt>
                <c:pt idx="11013">
                  <c:v>54.131</c:v>
                </c:pt>
                <c:pt idx="11014">
                  <c:v>54.12</c:v>
                </c:pt>
                <c:pt idx="11015">
                  <c:v>54.12</c:v>
                </c:pt>
                <c:pt idx="11016">
                  <c:v>54.109000000000002</c:v>
                </c:pt>
                <c:pt idx="11017">
                  <c:v>54.101999999999997</c:v>
                </c:pt>
                <c:pt idx="11018">
                  <c:v>54.094000000000001</c:v>
                </c:pt>
                <c:pt idx="11019">
                  <c:v>54.082999999999998</c:v>
                </c:pt>
                <c:pt idx="11020">
                  <c:v>54.08</c:v>
                </c:pt>
                <c:pt idx="11021">
                  <c:v>54.069000000000003</c:v>
                </c:pt>
                <c:pt idx="11022">
                  <c:v>54.067999999999998</c:v>
                </c:pt>
                <c:pt idx="11023">
                  <c:v>54.064999999999998</c:v>
                </c:pt>
                <c:pt idx="11024">
                  <c:v>54.057000000000002</c:v>
                </c:pt>
                <c:pt idx="11025">
                  <c:v>54.054000000000002</c:v>
                </c:pt>
                <c:pt idx="11026">
                  <c:v>54.052999999999997</c:v>
                </c:pt>
                <c:pt idx="11027">
                  <c:v>54.034999999999997</c:v>
                </c:pt>
                <c:pt idx="11028">
                  <c:v>54.034999999999997</c:v>
                </c:pt>
                <c:pt idx="11029">
                  <c:v>54.030999999999999</c:v>
                </c:pt>
                <c:pt idx="11030">
                  <c:v>54.024000000000001</c:v>
                </c:pt>
                <c:pt idx="11031">
                  <c:v>54.017000000000003</c:v>
                </c:pt>
                <c:pt idx="11032">
                  <c:v>54.002000000000002</c:v>
                </c:pt>
                <c:pt idx="11033">
                  <c:v>54.005000000000003</c:v>
                </c:pt>
                <c:pt idx="11034">
                  <c:v>54.002000000000002</c:v>
                </c:pt>
                <c:pt idx="11035">
                  <c:v>53.997999999999998</c:v>
                </c:pt>
                <c:pt idx="11036">
                  <c:v>53.975999999999999</c:v>
                </c:pt>
                <c:pt idx="11037">
                  <c:v>53.987000000000002</c:v>
                </c:pt>
                <c:pt idx="11038">
                  <c:v>53.975999999999999</c:v>
                </c:pt>
                <c:pt idx="11039">
                  <c:v>53.972000000000001</c:v>
                </c:pt>
                <c:pt idx="11040">
                  <c:v>53.965000000000003</c:v>
                </c:pt>
                <c:pt idx="11041">
                  <c:v>53.965000000000003</c:v>
                </c:pt>
                <c:pt idx="11042">
                  <c:v>53.957000000000001</c:v>
                </c:pt>
                <c:pt idx="11043">
                  <c:v>53.963999999999999</c:v>
                </c:pt>
                <c:pt idx="11044">
                  <c:v>53.957000000000001</c:v>
                </c:pt>
                <c:pt idx="11045">
                  <c:v>53.942</c:v>
                </c:pt>
                <c:pt idx="11046">
                  <c:v>53.935000000000002</c:v>
                </c:pt>
                <c:pt idx="11047">
                  <c:v>53.917000000000002</c:v>
                </c:pt>
                <c:pt idx="11048">
                  <c:v>53.923999999999999</c:v>
                </c:pt>
                <c:pt idx="11049">
                  <c:v>53.915999999999997</c:v>
                </c:pt>
                <c:pt idx="11050">
                  <c:v>53.908999999999999</c:v>
                </c:pt>
                <c:pt idx="11051">
                  <c:v>53.893999999999998</c:v>
                </c:pt>
                <c:pt idx="11052">
                  <c:v>53.898000000000003</c:v>
                </c:pt>
                <c:pt idx="11053">
                  <c:v>53.893999999999998</c:v>
                </c:pt>
                <c:pt idx="11054">
                  <c:v>53.88</c:v>
                </c:pt>
                <c:pt idx="11055">
                  <c:v>53.875999999999998</c:v>
                </c:pt>
                <c:pt idx="11056">
                  <c:v>53.872</c:v>
                </c:pt>
                <c:pt idx="11057">
                  <c:v>53.868000000000002</c:v>
                </c:pt>
                <c:pt idx="11058">
                  <c:v>53.856999999999999</c:v>
                </c:pt>
                <c:pt idx="11059">
                  <c:v>53.85</c:v>
                </c:pt>
                <c:pt idx="11060">
                  <c:v>53.85</c:v>
                </c:pt>
                <c:pt idx="11061">
                  <c:v>53.838999999999999</c:v>
                </c:pt>
                <c:pt idx="11062">
                  <c:v>53.838999999999999</c:v>
                </c:pt>
                <c:pt idx="11063">
                  <c:v>53.845999999999997</c:v>
                </c:pt>
                <c:pt idx="11064">
                  <c:v>53.823999999999998</c:v>
                </c:pt>
                <c:pt idx="11065">
                  <c:v>53.82</c:v>
                </c:pt>
                <c:pt idx="11066">
                  <c:v>53.805999999999997</c:v>
                </c:pt>
                <c:pt idx="11067">
                  <c:v>53.805999999999997</c:v>
                </c:pt>
                <c:pt idx="11068">
                  <c:v>53.795000000000002</c:v>
                </c:pt>
                <c:pt idx="11069">
                  <c:v>53.793999999999997</c:v>
                </c:pt>
                <c:pt idx="11070">
                  <c:v>53.793999999999997</c:v>
                </c:pt>
                <c:pt idx="11071">
                  <c:v>53.790999999999997</c:v>
                </c:pt>
                <c:pt idx="11072">
                  <c:v>53.79</c:v>
                </c:pt>
                <c:pt idx="11073">
                  <c:v>53.779000000000003</c:v>
                </c:pt>
                <c:pt idx="11074">
                  <c:v>53.765000000000001</c:v>
                </c:pt>
                <c:pt idx="11075">
                  <c:v>53.768000000000001</c:v>
                </c:pt>
                <c:pt idx="11076">
                  <c:v>53.756999999999998</c:v>
                </c:pt>
                <c:pt idx="11077">
                  <c:v>53.756999999999998</c:v>
                </c:pt>
                <c:pt idx="11078">
                  <c:v>53.753</c:v>
                </c:pt>
                <c:pt idx="11079">
                  <c:v>53.741999999999997</c:v>
                </c:pt>
                <c:pt idx="11080">
                  <c:v>53.738999999999997</c:v>
                </c:pt>
                <c:pt idx="11081">
                  <c:v>53.72</c:v>
                </c:pt>
                <c:pt idx="11082">
                  <c:v>53.716999999999999</c:v>
                </c:pt>
                <c:pt idx="11083">
                  <c:v>53.713000000000001</c:v>
                </c:pt>
                <c:pt idx="11084">
                  <c:v>53.709000000000003</c:v>
                </c:pt>
                <c:pt idx="11085">
                  <c:v>53.709000000000003</c:v>
                </c:pt>
                <c:pt idx="11086">
                  <c:v>53.701999999999998</c:v>
                </c:pt>
                <c:pt idx="11087">
                  <c:v>53.694000000000003</c:v>
                </c:pt>
                <c:pt idx="11088">
                  <c:v>53.694000000000003</c:v>
                </c:pt>
                <c:pt idx="11089">
                  <c:v>53.69</c:v>
                </c:pt>
                <c:pt idx="11090">
                  <c:v>53.686999999999998</c:v>
                </c:pt>
                <c:pt idx="11091">
                  <c:v>53.667999999999999</c:v>
                </c:pt>
                <c:pt idx="11092">
                  <c:v>53.674999999999997</c:v>
                </c:pt>
                <c:pt idx="11093">
                  <c:v>53.656999999999996</c:v>
                </c:pt>
                <c:pt idx="11094">
                  <c:v>53.646000000000001</c:v>
                </c:pt>
                <c:pt idx="11095">
                  <c:v>53.656999999999996</c:v>
                </c:pt>
                <c:pt idx="11096">
                  <c:v>53.646000000000001</c:v>
                </c:pt>
                <c:pt idx="11097">
                  <c:v>53.642000000000003</c:v>
                </c:pt>
                <c:pt idx="11098">
                  <c:v>53.639000000000003</c:v>
                </c:pt>
                <c:pt idx="11099">
                  <c:v>53.634999999999998</c:v>
                </c:pt>
                <c:pt idx="11100">
                  <c:v>53.627000000000002</c:v>
                </c:pt>
                <c:pt idx="11101">
                  <c:v>53.616</c:v>
                </c:pt>
                <c:pt idx="11102">
                  <c:v>53.609000000000002</c:v>
                </c:pt>
                <c:pt idx="11103">
                  <c:v>53.591000000000001</c:v>
                </c:pt>
                <c:pt idx="11104">
                  <c:v>53.597999999999999</c:v>
                </c:pt>
                <c:pt idx="11105">
                  <c:v>53.591000000000001</c:v>
                </c:pt>
                <c:pt idx="11106">
                  <c:v>53.58</c:v>
                </c:pt>
                <c:pt idx="11107">
                  <c:v>53.572000000000003</c:v>
                </c:pt>
                <c:pt idx="11108">
                  <c:v>53.558</c:v>
                </c:pt>
                <c:pt idx="11109">
                  <c:v>53.561</c:v>
                </c:pt>
                <c:pt idx="11110">
                  <c:v>53.557000000000002</c:v>
                </c:pt>
                <c:pt idx="11111">
                  <c:v>53.545999999999999</c:v>
                </c:pt>
                <c:pt idx="11112">
                  <c:v>53.552999999999997</c:v>
                </c:pt>
                <c:pt idx="11113">
                  <c:v>53.542999999999999</c:v>
                </c:pt>
                <c:pt idx="11114">
                  <c:v>53.531999999999996</c:v>
                </c:pt>
                <c:pt idx="11115">
                  <c:v>53.527999999999999</c:v>
                </c:pt>
                <c:pt idx="11116">
                  <c:v>53.52</c:v>
                </c:pt>
                <c:pt idx="11117">
                  <c:v>53.524000000000001</c:v>
                </c:pt>
                <c:pt idx="11118">
                  <c:v>53.509</c:v>
                </c:pt>
                <c:pt idx="11119">
                  <c:v>53.505000000000003</c:v>
                </c:pt>
                <c:pt idx="11120">
                  <c:v>53.497999999999998</c:v>
                </c:pt>
                <c:pt idx="11121">
                  <c:v>53.487000000000002</c:v>
                </c:pt>
                <c:pt idx="11122">
                  <c:v>53.491</c:v>
                </c:pt>
                <c:pt idx="11123">
                  <c:v>53.48</c:v>
                </c:pt>
                <c:pt idx="11124">
                  <c:v>53.478999999999999</c:v>
                </c:pt>
                <c:pt idx="11125">
                  <c:v>53.475999999999999</c:v>
                </c:pt>
                <c:pt idx="11126">
                  <c:v>53.468000000000004</c:v>
                </c:pt>
                <c:pt idx="11127">
                  <c:v>53.45</c:v>
                </c:pt>
                <c:pt idx="11128">
                  <c:v>53.445999999999998</c:v>
                </c:pt>
                <c:pt idx="11129">
                  <c:v>53.445999999999998</c:v>
                </c:pt>
                <c:pt idx="11130">
                  <c:v>53.442</c:v>
                </c:pt>
                <c:pt idx="11131">
                  <c:v>53.442</c:v>
                </c:pt>
                <c:pt idx="11132">
                  <c:v>53.435000000000002</c:v>
                </c:pt>
                <c:pt idx="11133">
                  <c:v>53.427</c:v>
                </c:pt>
                <c:pt idx="11134">
                  <c:v>53.430999999999997</c:v>
                </c:pt>
                <c:pt idx="11135">
                  <c:v>53.412999999999997</c:v>
                </c:pt>
                <c:pt idx="11136">
                  <c:v>53.412999999999997</c:v>
                </c:pt>
                <c:pt idx="11137">
                  <c:v>53.408999999999999</c:v>
                </c:pt>
                <c:pt idx="11138">
                  <c:v>53.398000000000003</c:v>
                </c:pt>
                <c:pt idx="11139">
                  <c:v>53.398000000000003</c:v>
                </c:pt>
                <c:pt idx="11140">
                  <c:v>53.39</c:v>
                </c:pt>
                <c:pt idx="11141">
                  <c:v>53.387</c:v>
                </c:pt>
                <c:pt idx="11142">
                  <c:v>53.387</c:v>
                </c:pt>
                <c:pt idx="11143">
                  <c:v>53.375999999999998</c:v>
                </c:pt>
                <c:pt idx="11144">
                  <c:v>53.365000000000002</c:v>
                </c:pt>
                <c:pt idx="11145">
                  <c:v>53.363999999999997</c:v>
                </c:pt>
                <c:pt idx="11146">
                  <c:v>53.356999999999999</c:v>
                </c:pt>
                <c:pt idx="11147">
                  <c:v>53.35</c:v>
                </c:pt>
                <c:pt idx="11148">
                  <c:v>53.341999999999999</c:v>
                </c:pt>
                <c:pt idx="11149">
                  <c:v>53.338999999999999</c:v>
                </c:pt>
                <c:pt idx="11150">
                  <c:v>53.328000000000003</c:v>
                </c:pt>
                <c:pt idx="11151">
                  <c:v>53.326999999999998</c:v>
                </c:pt>
                <c:pt idx="11152">
                  <c:v>53.331000000000003</c:v>
                </c:pt>
                <c:pt idx="11153">
                  <c:v>53.32</c:v>
                </c:pt>
                <c:pt idx="11154">
                  <c:v>53.308999999999997</c:v>
                </c:pt>
                <c:pt idx="11155">
                  <c:v>53.302</c:v>
                </c:pt>
                <c:pt idx="11156">
                  <c:v>53.293999999999997</c:v>
                </c:pt>
                <c:pt idx="11157">
                  <c:v>53.293999999999997</c:v>
                </c:pt>
                <c:pt idx="11158">
                  <c:v>53.28</c:v>
                </c:pt>
                <c:pt idx="11159">
                  <c:v>53.271999999999998</c:v>
                </c:pt>
                <c:pt idx="11160">
                  <c:v>53.271999999999998</c:v>
                </c:pt>
                <c:pt idx="11161">
                  <c:v>53.268000000000001</c:v>
                </c:pt>
                <c:pt idx="11162">
                  <c:v>53.264000000000003</c:v>
                </c:pt>
                <c:pt idx="11163">
                  <c:v>53.25</c:v>
                </c:pt>
                <c:pt idx="11164">
                  <c:v>53.246000000000002</c:v>
                </c:pt>
                <c:pt idx="11165">
                  <c:v>53.253</c:v>
                </c:pt>
                <c:pt idx="11166">
                  <c:v>53.234999999999999</c:v>
                </c:pt>
                <c:pt idx="11167">
                  <c:v>53.231000000000002</c:v>
                </c:pt>
                <c:pt idx="11168">
                  <c:v>53.223999999999997</c:v>
                </c:pt>
                <c:pt idx="11169">
                  <c:v>53.22</c:v>
                </c:pt>
                <c:pt idx="11170">
                  <c:v>53.209000000000003</c:v>
                </c:pt>
                <c:pt idx="11171">
                  <c:v>53.194000000000003</c:v>
                </c:pt>
                <c:pt idx="11172">
                  <c:v>53.198</c:v>
                </c:pt>
                <c:pt idx="11173">
                  <c:v>53.191000000000003</c:v>
                </c:pt>
                <c:pt idx="11174">
                  <c:v>53.183</c:v>
                </c:pt>
                <c:pt idx="11175">
                  <c:v>53.176000000000002</c:v>
                </c:pt>
                <c:pt idx="11176">
                  <c:v>53.179000000000002</c:v>
                </c:pt>
                <c:pt idx="11177">
                  <c:v>53.167999999999999</c:v>
                </c:pt>
                <c:pt idx="11178">
                  <c:v>53.171999999999997</c:v>
                </c:pt>
                <c:pt idx="11179">
                  <c:v>53.164000000000001</c:v>
                </c:pt>
                <c:pt idx="11180">
                  <c:v>53.152999999999999</c:v>
                </c:pt>
                <c:pt idx="11181">
                  <c:v>53.146000000000001</c:v>
                </c:pt>
                <c:pt idx="11182">
                  <c:v>53.134999999999998</c:v>
                </c:pt>
                <c:pt idx="11183">
                  <c:v>53.131</c:v>
                </c:pt>
                <c:pt idx="11184">
                  <c:v>53.131</c:v>
                </c:pt>
                <c:pt idx="11185">
                  <c:v>53.131</c:v>
                </c:pt>
                <c:pt idx="11186">
                  <c:v>53.116</c:v>
                </c:pt>
                <c:pt idx="11187">
                  <c:v>53.116</c:v>
                </c:pt>
                <c:pt idx="11188">
                  <c:v>53.113</c:v>
                </c:pt>
                <c:pt idx="11189">
                  <c:v>53.109000000000002</c:v>
                </c:pt>
                <c:pt idx="11190">
                  <c:v>53.097999999999999</c:v>
                </c:pt>
                <c:pt idx="11191">
                  <c:v>53.091000000000001</c:v>
                </c:pt>
                <c:pt idx="11192">
                  <c:v>53.09</c:v>
                </c:pt>
                <c:pt idx="11193">
                  <c:v>53.082999999999998</c:v>
                </c:pt>
                <c:pt idx="11194">
                  <c:v>53.072000000000003</c:v>
                </c:pt>
                <c:pt idx="11195">
                  <c:v>53.075000000000003</c:v>
                </c:pt>
                <c:pt idx="11196">
                  <c:v>53.064</c:v>
                </c:pt>
                <c:pt idx="11197">
                  <c:v>53.061</c:v>
                </c:pt>
                <c:pt idx="11198">
                  <c:v>53.05</c:v>
                </c:pt>
                <c:pt idx="11199">
                  <c:v>53.052999999999997</c:v>
                </c:pt>
                <c:pt idx="11200">
                  <c:v>53.042000000000002</c:v>
                </c:pt>
                <c:pt idx="11201">
                  <c:v>53.034999999999997</c:v>
                </c:pt>
                <c:pt idx="11202">
                  <c:v>53.027000000000001</c:v>
                </c:pt>
                <c:pt idx="11203">
                  <c:v>53.02</c:v>
                </c:pt>
                <c:pt idx="11204">
                  <c:v>53.009</c:v>
                </c:pt>
                <c:pt idx="11205">
                  <c:v>52.997999999999998</c:v>
                </c:pt>
                <c:pt idx="11206">
                  <c:v>52.997999999999998</c:v>
                </c:pt>
                <c:pt idx="11207">
                  <c:v>52.987000000000002</c:v>
                </c:pt>
                <c:pt idx="11208">
                  <c:v>52.987000000000002</c:v>
                </c:pt>
                <c:pt idx="11209">
                  <c:v>52.982999999999997</c:v>
                </c:pt>
                <c:pt idx="11210">
                  <c:v>52.972000000000001</c:v>
                </c:pt>
                <c:pt idx="11211">
                  <c:v>52.978999999999999</c:v>
                </c:pt>
                <c:pt idx="11212">
                  <c:v>52.972000000000001</c:v>
                </c:pt>
                <c:pt idx="11213">
                  <c:v>52.965000000000003</c:v>
                </c:pt>
                <c:pt idx="11214">
                  <c:v>52.960999999999999</c:v>
                </c:pt>
                <c:pt idx="11215">
                  <c:v>52.957000000000001</c:v>
                </c:pt>
                <c:pt idx="11216">
                  <c:v>52.95</c:v>
                </c:pt>
                <c:pt idx="11217">
                  <c:v>52.939</c:v>
                </c:pt>
                <c:pt idx="11218">
                  <c:v>52.948999999999998</c:v>
                </c:pt>
                <c:pt idx="11219">
                  <c:v>52.938000000000002</c:v>
                </c:pt>
                <c:pt idx="11220">
                  <c:v>52.933999999999997</c:v>
                </c:pt>
                <c:pt idx="11221">
                  <c:v>52.933999999999997</c:v>
                </c:pt>
                <c:pt idx="11222">
                  <c:v>52.908999999999999</c:v>
                </c:pt>
                <c:pt idx="11223">
                  <c:v>52.905000000000001</c:v>
                </c:pt>
                <c:pt idx="11224">
                  <c:v>52.901000000000003</c:v>
                </c:pt>
                <c:pt idx="11225">
                  <c:v>52.89</c:v>
                </c:pt>
                <c:pt idx="11226">
                  <c:v>52.883000000000003</c:v>
                </c:pt>
                <c:pt idx="11227">
                  <c:v>52.883000000000003</c:v>
                </c:pt>
                <c:pt idx="11228">
                  <c:v>52.872</c:v>
                </c:pt>
                <c:pt idx="11229">
                  <c:v>52.878999999999998</c:v>
                </c:pt>
                <c:pt idx="11230">
                  <c:v>52.863999999999997</c:v>
                </c:pt>
                <c:pt idx="11231">
                  <c:v>52.868000000000002</c:v>
                </c:pt>
                <c:pt idx="11232">
                  <c:v>52.856999999999999</c:v>
                </c:pt>
                <c:pt idx="11233">
                  <c:v>52.841999999999999</c:v>
                </c:pt>
                <c:pt idx="11234">
                  <c:v>52.841999999999999</c:v>
                </c:pt>
                <c:pt idx="11235">
                  <c:v>52.831000000000003</c:v>
                </c:pt>
                <c:pt idx="11236">
                  <c:v>52.838000000000001</c:v>
                </c:pt>
                <c:pt idx="11237">
                  <c:v>52.831000000000003</c:v>
                </c:pt>
                <c:pt idx="11238">
                  <c:v>52.826999999999998</c:v>
                </c:pt>
                <c:pt idx="11239">
                  <c:v>52.813000000000002</c:v>
                </c:pt>
                <c:pt idx="11240">
                  <c:v>52.805</c:v>
                </c:pt>
                <c:pt idx="11241">
                  <c:v>52.793999999999997</c:v>
                </c:pt>
                <c:pt idx="11242">
                  <c:v>52.798000000000002</c:v>
                </c:pt>
                <c:pt idx="11243">
                  <c:v>52.783000000000001</c:v>
                </c:pt>
                <c:pt idx="11244">
                  <c:v>52.793999999999997</c:v>
                </c:pt>
                <c:pt idx="11245">
                  <c:v>52.786000000000001</c:v>
                </c:pt>
                <c:pt idx="11246">
                  <c:v>52.771999999999998</c:v>
                </c:pt>
                <c:pt idx="11247">
                  <c:v>52.764000000000003</c:v>
                </c:pt>
                <c:pt idx="11248">
                  <c:v>52.768000000000001</c:v>
                </c:pt>
                <c:pt idx="11249">
                  <c:v>52.753</c:v>
                </c:pt>
                <c:pt idx="11250">
                  <c:v>52.753</c:v>
                </c:pt>
                <c:pt idx="11251">
                  <c:v>52.749000000000002</c:v>
                </c:pt>
                <c:pt idx="11252">
                  <c:v>52.738</c:v>
                </c:pt>
                <c:pt idx="11253">
                  <c:v>52.731000000000002</c:v>
                </c:pt>
                <c:pt idx="11254">
                  <c:v>52.731000000000002</c:v>
                </c:pt>
                <c:pt idx="11255">
                  <c:v>52.722999999999999</c:v>
                </c:pt>
                <c:pt idx="11256">
                  <c:v>52.704999999999998</c:v>
                </c:pt>
                <c:pt idx="11257">
                  <c:v>52.712000000000003</c:v>
                </c:pt>
                <c:pt idx="11258">
                  <c:v>52.701000000000001</c:v>
                </c:pt>
                <c:pt idx="11259">
                  <c:v>52.69</c:v>
                </c:pt>
                <c:pt idx="11260">
                  <c:v>52.69</c:v>
                </c:pt>
                <c:pt idx="11261">
                  <c:v>52.683</c:v>
                </c:pt>
                <c:pt idx="11262">
                  <c:v>52.671999999999997</c:v>
                </c:pt>
                <c:pt idx="11263">
                  <c:v>52.671999999999997</c:v>
                </c:pt>
                <c:pt idx="11264">
                  <c:v>52.661000000000001</c:v>
                </c:pt>
                <c:pt idx="11265">
                  <c:v>52.65</c:v>
                </c:pt>
                <c:pt idx="11266">
                  <c:v>52.65</c:v>
                </c:pt>
                <c:pt idx="11267">
                  <c:v>52.649000000000001</c:v>
                </c:pt>
                <c:pt idx="11268">
                  <c:v>52.637999999999998</c:v>
                </c:pt>
                <c:pt idx="11269">
                  <c:v>52.634999999999998</c:v>
                </c:pt>
                <c:pt idx="11270">
                  <c:v>52.627000000000002</c:v>
                </c:pt>
                <c:pt idx="11271">
                  <c:v>52.62</c:v>
                </c:pt>
                <c:pt idx="11272">
                  <c:v>52.622999999999998</c:v>
                </c:pt>
                <c:pt idx="11273">
                  <c:v>52.616</c:v>
                </c:pt>
                <c:pt idx="11274">
                  <c:v>52.609000000000002</c:v>
                </c:pt>
                <c:pt idx="11275">
                  <c:v>52.612000000000002</c:v>
                </c:pt>
                <c:pt idx="11276">
                  <c:v>52.59</c:v>
                </c:pt>
                <c:pt idx="11277">
                  <c:v>52.594000000000001</c:v>
                </c:pt>
                <c:pt idx="11278">
                  <c:v>52.582999999999998</c:v>
                </c:pt>
                <c:pt idx="11279">
                  <c:v>52.582999999999998</c:v>
                </c:pt>
                <c:pt idx="11280">
                  <c:v>52.582000000000001</c:v>
                </c:pt>
                <c:pt idx="11281">
                  <c:v>52.575000000000003</c:v>
                </c:pt>
                <c:pt idx="11282">
                  <c:v>52.564</c:v>
                </c:pt>
                <c:pt idx="11283">
                  <c:v>52.567</c:v>
                </c:pt>
                <c:pt idx="11284">
                  <c:v>52.56</c:v>
                </c:pt>
                <c:pt idx="11285">
                  <c:v>52.56</c:v>
                </c:pt>
                <c:pt idx="11286">
                  <c:v>52.56</c:v>
                </c:pt>
                <c:pt idx="11287">
                  <c:v>52.548999999999999</c:v>
                </c:pt>
                <c:pt idx="11288">
                  <c:v>52.540999999999997</c:v>
                </c:pt>
                <c:pt idx="11289">
                  <c:v>52.53</c:v>
                </c:pt>
                <c:pt idx="11290">
                  <c:v>52.527000000000001</c:v>
                </c:pt>
                <c:pt idx="11291">
                  <c:v>52.515999999999998</c:v>
                </c:pt>
                <c:pt idx="11292">
                  <c:v>52.505000000000003</c:v>
                </c:pt>
                <c:pt idx="11293">
                  <c:v>52.505000000000003</c:v>
                </c:pt>
                <c:pt idx="11294">
                  <c:v>52.497</c:v>
                </c:pt>
                <c:pt idx="11295">
                  <c:v>52.49</c:v>
                </c:pt>
                <c:pt idx="11296">
                  <c:v>52.485999999999997</c:v>
                </c:pt>
                <c:pt idx="11297">
                  <c:v>52.478999999999999</c:v>
                </c:pt>
                <c:pt idx="11298">
                  <c:v>52.46</c:v>
                </c:pt>
                <c:pt idx="11299">
                  <c:v>52.475000000000001</c:v>
                </c:pt>
                <c:pt idx="11300">
                  <c:v>52.46</c:v>
                </c:pt>
                <c:pt idx="11301">
                  <c:v>52.445</c:v>
                </c:pt>
                <c:pt idx="11302">
                  <c:v>52.445</c:v>
                </c:pt>
                <c:pt idx="11303">
                  <c:v>52.445</c:v>
                </c:pt>
                <c:pt idx="11304">
                  <c:v>52.441000000000003</c:v>
                </c:pt>
                <c:pt idx="11305">
                  <c:v>52.433999999999997</c:v>
                </c:pt>
                <c:pt idx="11306">
                  <c:v>52.427</c:v>
                </c:pt>
                <c:pt idx="11307">
                  <c:v>52.423000000000002</c:v>
                </c:pt>
                <c:pt idx="11308">
                  <c:v>52.418999999999997</c:v>
                </c:pt>
                <c:pt idx="11309">
                  <c:v>52.405000000000001</c:v>
                </c:pt>
                <c:pt idx="11310">
                  <c:v>52.401000000000003</c:v>
                </c:pt>
                <c:pt idx="11311">
                  <c:v>52.396999999999998</c:v>
                </c:pt>
                <c:pt idx="11312">
                  <c:v>52.386000000000003</c:v>
                </c:pt>
                <c:pt idx="11313">
                  <c:v>52.375</c:v>
                </c:pt>
                <c:pt idx="11314">
                  <c:v>52.375</c:v>
                </c:pt>
                <c:pt idx="11315">
                  <c:v>52.375</c:v>
                </c:pt>
                <c:pt idx="11316">
                  <c:v>52.371000000000002</c:v>
                </c:pt>
                <c:pt idx="11317">
                  <c:v>52.36</c:v>
                </c:pt>
                <c:pt idx="11318">
                  <c:v>52.36</c:v>
                </c:pt>
                <c:pt idx="11319">
                  <c:v>52.344999999999999</c:v>
                </c:pt>
                <c:pt idx="11320">
                  <c:v>52.344999999999999</c:v>
                </c:pt>
                <c:pt idx="11321">
                  <c:v>52.334000000000003</c:v>
                </c:pt>
                <c:pt idx="11322">
                  <c:v>52.33</c:v>
                </c:pt>
                <c:pt idx="11323">
                  <c:v>52.319000000000003</c:v>
                </c:pt>
                <c:pt idx="11324">
                  <c:v>52.311999999999998</c:v>
                </c:pt>
                <c:pt idx="11325">
                  <c:v>52.308</c:v>
                </c:pt>
                <c:pt idx="11326">
                  <c:v>52.308</c:v>
                </c:pt>
                <c:pt idx="11327">
                  <c:v>52.301000000000002</c:v>
                </c:pt>
                <c:pt idx="11328">
                  <c:v>52.292999999999999</c:v>
                </c:pt>
                <c:pt idx="11329">
                  <c:v>52.29</c:v>
                </c:pt>
                <c:pt idx="11330">
                  <c:v>52.279000000000003</c:v>
                </c:pt>
                <c:pt idx="11331">
                  <c:v>52.268000000000001</c:v>
                </c:pt>
                <c:pt idx="11332">
                  <c:v>52.271000000000001</c:v>
                </c:pt>
                <c:pt idx="11333">
                  <c:v>52.264000000000003</c:v>
                </c:pt>
                <c:pt idx="11334">
                  <c:v>52.264000000000003</c:v>
                </c:pt>
                <c:pt idx="11335">
                  <c:v>52.26</c:v>
                </c:pt>
                <c:pt idx="11336">
                  <c:v>52.252000000000002</c:v>
                </c:pt>
                <c:pt idx="11337">
                  <c:v>52.241</c:v>
                </c:pt>
                <c:pt idx="11338">
                  <c:v>52.247999999999998</c:v>
                </c:pt>
                <c:pt idx="11339">
                  <c:v>52.244999999999997</c:v>
                </c:pt>
                <c:pt idx="11340">
                  <c:v>52.234000000000002</c:v>
                </c:pt>
                <c:pt idx="11341">
                  <c:v>52.225999999999999</c:v>
                </c:pt>
                <c:pt idx="11342">
                  <c:v>52.232999999999997</c:v>
                </c:pt>
                <c:pt idx="11343">
                  <c:v>52.219000000000001</c:v>
                </c:pt>
                <c:pt idx="11344">
                  <c:v>52.215000000000003</c:v>
                </c:pt>
                <c:pt idx="11345">
                  <c:v>52.204000000000001</c:v>
                </c:pt>
                <c:pt idx="11346">
                  <c:v>52.189</c:v>
                </c:pt>
                <c:pt idx="11347">
                  <c:v>52.192999999999998</c:v>
                </c:pt>
                <c:pt idx="11348">
                  <c:v>52.177999999999997</c:v>
                </c:pt>
                <c:pt idx="11349">
                  <c:v>52.173999999999999</c:v>
                </c:pt>
                <c:pt idx="11350">
                  <c:v>52.170999999999999</c:v>
                </c:pt>
                <c:pt idx="11351">
                  <c:v>52.162999999999997</c:v>
                </c:pt>
                <c:pt idx="11352">
                  <c:v>52.162999999999997</c:v>
                </c:pt>
                <c:pt idx="11353">
                  <c:v>52.152000000000001</c:v>
                </c:pt>
                <c:pt idx="11354">
                  <c:v>52.148000000000003</c:v>
                </c:pt>
                <c:pt idx="11355">
                  <c:v>52.145000000000003</c:v>
                </c:pt>
                <c:pt idx="11356">
                  <c:v>52.140999999999998</c:v>
                </c:pt>
                <c:pt idx="11357">
                  <c:v>52.13</c:v>
                </c:pt>
                <c:pt idx="11358">
                  <c:v>52.13</c:v>
                </c:pt>
                <c:pt idx="11359">
                  <c:v>52.125999999999998</c:v>
                </c:pt>
                <c:pt idx="11360">
                  <c:v>52.122</c:v>
                </c:pt>
                <c:pt idx="11361">
                  <c:v>52.115000000000002</c:v>
                </c:pt>
                <c:pt idx="11362">
                  <c:v>52.107999999999997</c:v>
                </c:pt>
                <c:pt idx="11363">
                  <c:v>52.1</c:v>
                </c:pt>
                <c:pt idx="11364">
                  <c:v>52.1</c:v>
                </c:pt>
                <c:pt idx="11365">
                  <c:v>52.095999999999997</c:v>
                </c:pt>
                <c:pt idx="11366">
                  <c:v>52.085000000000001</c:v>
                </c:pt>
                <c:pt idx="11367">
                  <c:v>52.085000000000001</c:v>
                </c:pt>
                <c:pt idx="11368">
                  <c:v>52.078000000000003</c:v>
                </c:pt>
                <c:pt idx="11369">
                  <c:v>52.073999999999998</c:v>
                </c:pt>
                <c:pt idx="11370">
                  <c:v>52.073999999999998</c:v>
                </c:pt>
                <c:pt idx="11371">
                  <c:v>52.07</c:v>
                </c:pt>
                <c:pt idx="11372">
                  <c:v>52.055</c:v>
                </c:pt>
                <c:pt idx="11373">
                  <c:v>52.043999999999997</c:v>
                </c:pt>
                <c:pt idx="11374">
                  <c:v>52.043999999999997</c:v>
                </c:pt>
                <c:pt idx="11375">
                  <c:v>52.036999999999999</c:v>
                </c:pt>
                <c:pt idx="11376">
                  <c:v>52.026000000000003</c:v>
                </c:pt>
                <c:pt idx="11377">
                  <c:v>52.033000000000001</c:v>
                </c:pt>
                <c:pt idx="11378">
                  <c:v>52.026000000000003</c:v>
                </c:pt>
                <c:pt idx="11379">
                  <c:v>52.006999999999998</c:v>
                </c:pt>
                <c:pt idx="11380">
                  <c:v>52.006999999999998</c:v>
                </c:pt>
                <c:pt idx="11381">
                  <c:v>52.011000000000003</c:v>
                </c:pt>
                <c:pt idx="11382">
                  <c:v>52.01</c:v>
                </c:pt>
                <c:pt idx="11383">
                  <c:v>52</c:v>
                </c:pt>
                <c:pt idx="11384">
                  <c:v>51.988</c:v>
                </c:pt>
                <c:pt idx="11385">
                  <c:v>51.984999999999999</c:v>
                </c:pt>
                <c:pt idx="11386">
                  <c:v>51.981000000000002</c:v>
                </c:pt>
                <c:pt idx="11387">
                  <c:v>51.97</c:v>
                </c:pt>
                <c:pt idx="11388">
                  <c:v>51.966000000000001</c:v>
                </c:pt>
                <c:pt idx="11389">
                  <c:v>51.959000000000003</c:v>
                </c:pt>
                <c:pt idx="11390">
                  <c:v>51.954999999999998</c:v>
                </c:pt>
                <c:pt idx="11391">
                  <c:v>51.951000000000001</c:v>
                </c:pt>
                <c:pt idx="11392">
                  <c:v>51.944000000000003</c:v>
                </c:pt>
                <c:pt idx="11393">
                  <c:v>51.936999999999998</c:v>
                </c:pt>
                <c:pt idx="11394">
                  <c:v>51.942999999999998</c:v>
                </c:pt>
                <c:pt idx="11395">
                  <c:v>51.936</c:v>
                </c:pt>
                <c:pt idx="11396">
                  <c:v>51.924999999999997</c:v>
                </c:pt>
                <c:pt idx="11397">
                  <c:v>51.917999999999999</c:v>
                </c:pt>
                <c:pt idx="11398">
                  <c:v>51.914000000000001</c:v>
                </c:pt>
                <c:pt idx="11399">
                  <c:v>51.91</c:v>
                </c:pt>
                <c:pt idx="11400">
                  <c:v>51.899000000000001</c:v>
                </c:pt>
                <c:pt idx="11401">
                  <c:v>51.902999999999999</c:v>
                </c:pt>
                <c:pt idx="11402">
                  <c:v>51.884999999999998</c:v>
                </c:pt>
                <c:pt idx="11403">
                  <c:v>51.877000000000002</c:v>
                </c:pt>
                <c:pt idx="11404">
                  <c:v>51.872999999999998</c:v>
                </c:pt>
                <c:pt idx="11405">
                  <c:v>51.866</c:v>
                </c:pt>
                <c:pt idx="11406">
                  <c:v>51.854999999999997</c:v>
                </c:pt>
                <c:pt idx="11407">
                  <c:v>51.844000000000001</c:v>
                </c:pt>
                <c:pt idx="11408">
                  <c:v>51.847999999999999</c:v>
                </c:pt>
                <c:pt idx="11409">
                  <c:v>51.84</c:v>
                </c:pt>
                <c:pt idx="11410">
                  <c:v>51.844000000000001</c:v>
                </c:pt>
                <c:pt idx="11411">
                  <c:v>51.829000000000001</c:v>
                </c:pt>
                <c:pt idx="11412">
                  <c:v>51.822000000000003</c:v>
                </c:pt>
                <c:pt idx="11413">
                  <c:v>51.825000000000003</c:v>
                </c:pt>
                <c:pt idx="11414">
                  <c:v>51.814</c:v>
                </c:pt>
                <c:pt idx="11415">
                  <c:v>51.802999999999997</c:v>
                </c:pt>
                <c:pt idx="11416">
                  <c:v>51.807000000000002</c:v>
                </c:pt>
                <c:pt idx="11417">
                  <c:v>51.795999999999999</c:v>
                </c:pt>
                <c:pt idx="11418">
                  <c:v>51.783999999999999</c:v>
                </c:pt>
                <c:pt idx="11419">
                  <c:v>51.780999999999999</c:v>
                </c:pt>
                <c:pt idx="11420">
                  <c:v>51.77</c:v>
                </c:pt>
                <c:pt idx="11421">
                  <c:v>51.765999999999998</c:v>
                </c:pt>
                <c:pt idx="11422">
                  <c:v>51.765999999999998</c:v>
                </c:pt>
                <c:pt idx="11423">
                  <c:v>51.759</c:v>
                </c:pt>
                <c:pt idx="11424">
                  <c:v>51.750999999999998</c:v>
                </c:pt>
                <c:pt idx="11425">
                  <c:v>51.747</c:v>
                </c:pt>
                <c:pt idx="11426">
                  <c:v>51.744</c:v>
                </c:pt>
                <c:pt idx="11427">
                  <c:v>51.725000000000001</c:v>
                </c:pt>
                <c:pt idx="11428">
                  <c:v>51.728999999999999</c:v>
                </c:pt>
                <c:pt idx="11429">
                  <c:v>51.718000000000004</c:v>
                </c:pt>
                <c:pt idx="11430">
                  <c:v>51.713999999999999</c:v>
                </c:pt>
                <c:pt idx="11431">
                  <c:v>51.71</c:v>
                </c:pt>
                <c:pt idx="11432">
                  <c:v>51.706000000000003</c:v>
                </c:pt>
                <c:pt idx="11433">
                  <c:v>51.706000000000003</c:v>
                </c:pt>
                <c:pt idx="11434">
                  <c:v>51.698999999999998</c:v>
                </c:pt>
                <c:pt idx="11435">
                  <c:v>51.698999999999998</c:v>
                </c:pt>
                <c:pt idx="11436">
                  <c:v>51.688000000000002</c:v>
                </c:pt>
                <c:pt idx="11437">
                  <c:v>51.688000000000002</c:v>
                </c:pt>
                <c:pt idx="11438">
                  <c:v>51.686999999999998</c:v>
                </c:pt>
                <c:pt idx="11439">
                  <c:v>51.668999999999997</c:v>
                </c:pt>
                <c:pt idx="11440">
                  <c:v>51.664999999999999</c:v>
                </c:pt>
                <c:pt idx="11441">
                  <c:v>51.664999999999999</c:v>
                </c:pt>
                <c:pt idx="11442">
                  <c:v>51.658000000000001</c:v>
                </c:pt>
                <c:pt idx="11443">
                  <c:v>51.643000000000001</c:v>
                </c:pt>
                <c:pt idx="11444">
                  <c:v>51.643000000000001</c:v>
                </c:pt>
                <c:pt idx="11445">
                  <c:v>51.636000000000003</c:v>
                </c:pt>
                <c:pt idx="11446">
                  <c:v>51.628</c:v>
                </c:pt>
                <c:pt idx="11447">
                  <c:v>51.625</c:v>
                </c:pt>
                <c:pt idx="11448">
                  <c:v>51.61</c:v>
                </c:pt>
                <c:pt idx="11449">
                  <c:v>51.606000000000002</c:v>
                </c:pt>
                <c:pt idx="11450">
                  <c:v>51.616999999999997</c:v>
                </c:pt>
                <c:pt idx="11451">
                  <c:v>51.598999999999997</c:v>
                </c:pt>
                <c:pt idx="11452">
                  <c:v>51.601999999999997</c:v>
                </c:pt>
                <c:pt idx="11453">
                  <c:v>51.588000000000001</c:v>
                </c:pt>
                <c:pt idx="11454">
                  <c:v>51.587000000000003</c:v>
                </c:pt>
                <c:pt idx="11455">
                  <c:v>51.594000000000001</c:v>
                </c:pt>
                <c:pt idx="11456">
                  <c:v>51.569000000000003</c:v>
                </c:pt>
                <c:pt idx="11457">
                  <c:v>51.564999999999998</c:v>
                </c:pt>
                <c:pt idx="11458">
                  <c:v>51.564999999999998</c:v>
                </c:pt>
                <c:pt idx="11459">
                  <c:v>51.558</c:v>
                </c:pt>
                <c:pt idx="11460">
                  <c:v>51.554000000000002</c:v>
                </c:pt>
                <c:pt idx="11461">
                  <c:v>51.546999999999997</c:v>
                </c:pt>
                <c:pt idx="11462">
                  <c:v>51.542999999999999</c:v>
                </c:pt>
                <c:pt idx="11463">
                  <c:v>51.539000000000001</c:v>
                </c:pt>
                <c:pt idx="11464">
                  <c:v>51.542000000000002</c:v>
                </c:pt>
                <c:pt idx="11465">
                  <c:v>51.530999999999999</c:v>
                </c:pt>
                <c:pt idx="11466">
                  <c:v>51.530999999999999</c:v>
                </c:pt>
                <c:pt idx="11467">
                  <c:v>51.524000000000001</c:v>
                </c:pt>
                <c:pt idx="11468">
                  <c:v>51.512999999999998</c:v>
                </c:pt>
                <c:pt idx="11469">
                  <c:v>51.497999999999998</c:v>
                </c:pt>
                <c:pt idx="11470">
                  <c:v>51.497999999999998</c:v>
                </c:pt>
                <c:pt idx="11471">
                  <c:v>51.491</c:v>
                </c:pt>
                <c:pt idx="11472">
                  <c:v>51.482999999999997</c:v>
                </c:pt>
                <c:pt idx="11473">
                  <c:v>51.482999999999997</c:v>
                </c:pt>
                <c:pt idx="11474">
                  <c:v>51.478999999999999</c:v>
                </c:pt>
                <c:pt idx="11475">
                  <c:v>51.475999999999999</c:v>
                </c:pt>
                <c:pt idx="11476">
                  <c:v>51.468000000000004</c:v>
                </c:pt>
                <c:pt idx="11477">
                  <c:v>51.460999999999999</c:v>
                </c:pt>
                <c:pt idx="11478">
                  <c:v>51.453000000000003</c:v>
                </c:pt>
                <c:pt idx="11479">
                  <c:v>51.453000000000003</c:v>
                </c:pt>
                <c:pt idx="11480">
                  <c:v>51.439</c:v>
                </c:pt>
                <c:pt idx="11481">
                  <c:v>51.427999999999997</c:v>
                </c:pt>
                <c:pt idx="11482">
                  <c:v>51.423999999999999</c:v>
                </c:pt>
                <c:pt idx="11483">
                  <c:v>51.412999999999997</c:v>
                </c:pt>
                <c:pt idx="11484">
                  <c:v>51.42</c:v>
                </c:pt>
                <c:pt idx="11485">
                  <c:v>51.427</c:v>
                </c:pt>
                <c:pt idx="11486">
                  <c:v>51.42</c:v>
                </c:pt>
                <c:pt idx="11487">
                  <c:v>51.405000000000001</c:v>
                </c:pt>
                <c:pt idx="11488">
                  <c:v>51.405000000000001</c:v>
                </c:pt>
                <c:pt idx="11489">
                  <c:v>51.393999999999998</c:v>
                </c:pt>
                <c:pt idx="11490">
                  <c:v>51.396999999999998</c:v>
                </c:pt>
                <c:pt idx="11491">
                  <c:v>51.383000000000003</c:v>
                </c:pt>
                <c:pt idx="11492">
                  <c:v>51.383000000000003</c:v>
                </c:pt>
                <c:pt idx="11493">
                  <c:v>51.378999999999998</c:v>
                </c:pt>
                <c:pt idx="11494">
                  <c:v>51.381999999999998</c:v>
                </c:pt>
                <c:pt idx="11495">
                  <c:v>51.375</c:v>
                </c:pt>
                <c:pt idx="11496">
                  <c:v>51.363999999999997</c:v>
                </c:pt>
                <c:pt idx="11497">
                  <c:v>51.348999999999997</c:v>
                </c:pt>
                <c:pt idx="11498">
                  <c:v>51.341999999999999</c:v>
                </c:pt>
                <c:pt idx="11499">
                  <c:v>51.341999999999999</c:v>
                </c:pt>
                <c:pt idx="11500">
                  <c:v>51.341999999999999</c:v>
                </c:pt>
                <c:pt idx="11501">
                  <c:v>51.331000000000003</c:v>
                </c:pt>
                <c:pt idx="11502">
                  <c:v>51.33</c:v>
                </c:pt>
                <c:pt idx="11503">
                  <c:v>51.316000000000003</c:v>
                </c:pt>
                <c:pt idx="11504">
                  <c:v>51.305</c:v>
                </c:pt>
                <c:pt idx="11505">
                  <c:v>51.301000000000002</c:v>
                </c:pt>
                <c:pt idx="11506">
                  <c:v>51.305</c:v>
                </c:pt>
                <c:pt idx="11507">
                  <c:v>51.286000000000001</c:v>
                </c:pt>
                <c:pt idx="11508">
                  <c:v>51.292999999999999</c:v>
                </c:pt>
                <c:pt idx="11509">
                  <c:v>51.286000000000001</c:v>
                </c:pt>
                <c:pt idx="11510">
                  <c:v>51.281999999999996</c:v>
                </c:pt>
                <c:pt idx="11511">
                  <c:v>51.286000000000001</c:v>
                </c:pt>
                <c:pt idx="11512">
                  <c:v>51.289000000000001</c:v>
                </c:pt>
                <c:pt idx="11513">
                  <c:v>51.271000000000001</c:v>
                </c:pt>
                <c:pt idx="11514">
                  <c:v>51.271000000000001</c:v>
                </c:pt>
                <c:pt idx="11515">
                  <c:v>51.277999999999999</c:v>
                </c:pt>
                <c:pt idx="11516">
                  <c:v>51.256</c:v>
                </c:pt>
                <c:pt idx="11517">
                  <c:v>51.241</c:v>
                </c:pt>
                <c:pt idx="11518">
                  <c:v>51.234000000000002</c:v>
                </c:pt>
                <c:pt idx="11519">
                  <c:v>51.237000000000002</c:v>
                </c:pt>
                <c:pt idx="11520">
                  <c:v>51.23</c:v>
                </c:pt>
                <c:pt idx="11521">
                  <c:v>51.219000000000001</c:v>
                </c:pt>
                <c:pt idx="11522">
                  <c:v>51.215000000000003</c:v>
                </c:pt>
                <c:pt idx="11523">
                  <c:v>51.204000000000001</c:v>
                </c:pt>
                <c:pt idx="11524">
                  <c:v>51.204000000000001</c:v>
                </c:pt>
                <c:pt idx="11525">
                  <c:v>51.19</c:v>
                </c:pt>
                <c:pt idx="11526">
                  <c:v>51.189</c:v>
                </c:pt>
                <c:pt idx="11527">
                  <c:v>51.192999999999998</c:v>
                </c:pt>
                <c:pt idx="11528">
                  <c:v>51.192999999999998</c:v>
                </c:pt>
                <c:pt idx="11529">
                  <c:v>51.180999999999997</c:v>
                </c:pt>
                <c:pt idx="11530">
                  <c:v>51.177999999999997</c:v>
                </c:pt>
                <c:pt idx="11531">
                  <c:v>51.167000000000002</c:v>
                </c:pt>
                <c:pt idx="11532">
                  <c:v>51.152000000000001</c:v>
                </c:pt>
                <c:pt idx="11533">
                  <c:v>51.152000000000001</c:v>
                </c:pt>
                <c:pt idx="11534">
                  <c:v>51.137</c:v>
                </c:pt>
                <c:pt idx="11535">
                  <c:v>51.13</c:v>
                </c:pt>
                <c:pt idx="11536">
                  <c:v>51.125999999999998</c:v>
                </c:pt>
                <c:pt idx="11537">
                  <c:v>51.133000000000003</c:v>
                </c:pt>
                <c:pt idx="11538">
                  <c:v>51.122</c:v>
                </c:pt>
                <c:pt idx="11539">
                  <c:v>51.110999999999997</c:v>
                </c:pt>
                <c:pt idx="11540">
                  <c:v>51.1</c:v>
                </c:pt>
                <c:pt idx="11541">
                  <c:v>51.088999999999999</c:v>
                </c:pt>
                <c:pt idx="11542">
                  <c:v>51.095999999999997</c:v>
                </c:pt>
                <c:pt idx="11543">
                  <c:v>51.085000000000001</c:v>
                </c:pt>
                <c:pt idx="11544">
                  <c:v>51.078000000000003</c:v>
                </c:pt>
                <c:pt idx="11545">
                  <c:v>51.082000000000001</c:v>
                </c:pt>
                <c:pt idx="11546">
                  <c:v>51.078000000000003</c:v>
                </c:pt>
                <c:pt idx="11547">
                  <c:v>51.07</c:v>
                </c:pt>
                <c:pt idx="11548">
                  <c:v>51.073999999999998</c:v>
                </c:pt>
                <c:pt idx="11549">
                  <c:v>51.063000000000002</c:v>
                </c:pt>
                <c:pt idx="11550">
                  <c:v>51.058999999999997</c:v>
                </c:pt>
                <c:pt idx="11551">
                  <c:v>51.052</c:v>
                </c:pt>
                <c:pt idx="11552">
                  <c:v>51.04</c:v>
                </c:pt>
                <c:pt idx="11553">
                  <c:v>51.04</c:v>
                </c:pt>
                <c:pt idx="11554">
                  <c:v>51.036999999999999</c:v>
                </c:pt>
                <c:pt idx="11555">
                  <c:v>51.029000000000003</c:v>
                </c:pt>
                <c:pt idx="11556">
                  <c:v>51.021999999999998</c:v>
                </c:pt>
                <c:pt idx="11557">
                  <c:v>51.021999999999998</c:v>
                </c:pt>
                <c:pt idx="11558">
                  <c:v>51.006999999999998</c:v>
                </c:pt>
                <c:pt idx="11559">
                  <c:v>50.996000000000002</c:v>
                </c:pt>
                <c:pt idx="11560">
                  <c:v>50.991999999999997</c:v>
                </c:pt>
                <c:pt idx="11561">
                  <c:v>50.991999999999997</c:v>
                </c:pt>
                <c:pt idx="11562">
                  <c:v>50.984999999999999</c:v>
                </c:pt>
                <c:pt idx="11563">
                  <c:v>50.976999999999997</c:v>
                </c:pt>
                <c:pt idx="11564">
                  <c:v>50.966000000000001</c:v>
                </c:pt>
                <c:pt idx="11565">
                  <c:v>50.962000000000003</c:v>
                </c:pt>
                <c:pt idx="11566">
                  <c:v>50.959000000000003</c:v>
                </c:pt>
                <c:pt idx="11567">
                  <c:v>50.951000000000001</c:v>
                </c:pt>
                <c:pt idx="11568">
                  <c:v>50.947000000000003</c:v>
                </c:pt>
                <c:pt idx="11569">
                  <c:v>50.944000000000003</c:v>
                </c:pt>
                <c:pt idx="11570">
                  <c:v>50.933</c:v>
                </c:pt>
                <c:pt idx="11571">
                  <c:v>50.94</c:v>
                </c:pt>
                <c:pt idx="11572">
                  <c:v>50.936</c:v>
                </c:pt>
                <c:pt idx="11573">
                  <c:v>50.94</c:v>
                </c:pt>
                <c:pt idx="11574">
                  <c:v>50.924999999999997</c:v>
                </c:pt>
                <c:pt idx="11575">
                  <c:v>50.932000000000002</c:v>
                </c:pt>
                <c:pt idx="11576">
                  <c:v>50.914000000000001</c:v>
                </c:pt>
                <c:pt idx="11577">
                  <c:v>50.902999999999999</c:v>
                </c:pt>
                <c:pt idx="11578">
                  <c:v>50.902999999999999</c:v>
                </c:pt>
                <c:pt idx="11579">
                  <c:v>50.899000000000001</c:v>
                </c:pt>
                <c:pt idx="11580">
                  <c:v>50.895000000000003</c:v>
                </c:pt>
                <c:pt idx="11581">
                  <c:v>50.887999999999998</c:v>
                </c:pt>
                <c:pt idx="11582">
                  <c:v>50.88</c:v>
                </c:pt>
                <c:pt idx="11583">
                  <c:v>50.884</c:v>
                </c:pt>
                <c:pt idx="11584">
                  <c:v>50.869</c:v>
                </c:pt>
                <c:pt idx="11585">
                  <c:v>50.857999999999997</c:v>
                </c:pt>
                <c:pt idx="11586">
                  <c:v>50.860999999999997</c:v>
                </c:pt>
                <c:pt idx="11587">
                  <c:v>50.860999999999997</c:v>
                </c:pt>
                <c:pt idx="11588">
                  <c:v>50.847000000000001</c:v>
                </c:pt>
                <c:pt idx="11589">
                  <c:v>50.835999999999999</c:v>
                </c:pt>
                <c:pt idx="11590">
                  <c:v>50.838999999999999</c:v>
                </c:pt>
                <c:pt idx="11591">
                  <c:v>50.838999999999999</c:v>
                </c:pt>
                <c:pt idx="11592">
                  <c:v>50.828000000000003</c:v>
                </c:pt>
                <c:pt idx="11593">
                  <c:v>50.820999999999998</c:v>
                </c:pt>
                <c:pt idx="11594">
                  <c:v>50.817</c:v>
                </c:pt>
                <c:pt idx="11595">
                  <c:v>50.802</c:v>
                </c:pt>
                <c:pt idx="11596">
                  <c:v>50.802</c:v>
                </c:pt>
                <c:pt idx="11597">
                  <c:v>50.798000000000002</c:v>
                </c:pt>
                <c:pt idx="11598">
                  <c:v>50.793999999999997</c:v>
                </c:pt>
                <c:pt idx="11599">
                  <c:v>50.790999999999997</c:v>
                </c:pt>
                <c:pt idx="11600">
                  <c:v>50.786999999999999</c:v>
                </c:pt>
                <c:pt idx="11601">
                  <c:v>50.771999999999998</c:v>
                </c:pt>
                <c:pt idx="11602">
                  <c:v>50.768999999999998</c:v>
                </c:pt>
                <c:pt idx="11603">
                  <c:v>50.771999999999998</c:v>
                </c:pt>
                <c:pt idx="11604">
                  <c:v>50.765000000000001</c:v>
                </c:pt>
                <c:pt idx="11605">
                  <c:v>50.761000000000003</c:v>
                </c:pt>
                <c:pt idx="11606">
                  <c:v>50.746000000000002</c:v>
                </c:pt>
                <c:pt idx="11607">
                  <c:v>50.738999999999997</c:v>
                </c:pt>
                <c:pt idx="11608">
                  <c:v>50.731000000000002</c:v>
                </c:pt>
                <c:pt idx="11609">
                  <c:v>50.728000000000002</c:v>
                </c:pt>
                <c:pt idx="11610">
                  <c:v>50.723999999999997</c:v>
                </c:pt>
                <c:pt idx="11611">
                  <c:v>50.723999999999997</c:v>
                </c:pt>
                <c:pt idx="11612">
                  <c:v>50.716000000000001</c:v>
                </c:pt>
                <c:pt idx="11613">
                  <c:v>50.716000000000001</c:v>
                </c:pt>
                <c:pt idx="11614">
                  <c:v>50.704999999999998</c:v>
                </c:pt>
                <c:pt idx="11615">
                  <c:v>50.701000000000001</c:v>
                </c:pt>
                <c:pt idx="11616">
                  <c:v>50.694000000000003</c:v>
                </c:pt>
                <c:pt idx="11617">
                  <c:v>50.683</c:v>
                </c:pt>
                <c:pt idx="11618">
                  <c:v>50.69</c:v>
                </c:pt>
                <c:pt idx="11619">
                  <c:v>50.671999999999997</c:v>
                </c:pt>
                <c:pt idx="11620">
                  <c:v>50.679000000000002</c:v>
                </c:pt>
                <c:pt idx="11621">
                  <c:v>50.661000000000001</c:v>
                </c:pt>
                <c:pt idx="11622">
                  <c:v>50.66</c:v>
                </c:pt>
                <c:pt idx="11623">
                  <c:v>50.652999999999999</c:v>
                </c:pt>
                <c:pt idx="11624">
                  <c:v>50.652999999999999</c:v>
                </c:pt>
                <c:pt idx="11625">
                  <c:v>50.642000000000003</c:v>
                </c:pt>
                <c:pt idx="11626">
                  <c:v>50.631</c:v>
                </c:pt>
                <c:pt idx="11627">
                  <c:v>50.631</c:v>
                </c:pt>
                <c:pt idx="11628">
                  <c:v>50.62</c:v>
                </c:pt>
                <c:pt idx="11629">
                  <c:v>50.62</c:v>
                </c:pt>
                <c:pt idx="11630">
                  <c:v>50.619</c:v>
                </c:pt>
                <c:pt idx="11631">
                  <c:v>50.607999999999997</c:v>
                </c:pt>
                <c:pt idx="11632">
                  <c:v>50.612000000000002</c:v>
                </c:pt>
                <c:pt idx="11633">
                  <c:v>50.594000000000001</c:v>
                </c:pt>
                <c:pt idx="11634">
                  <c:v>50.59</c:v>
                </c:pt>
                <c:pt idx="11635">
                  <c:v>50.585999999999999</c:v>
                </c:pt>
                <c:pt idx="11636">
                  <c:v>50.585999999999999</c:v>
                </c:pt>
                <c:pt idx="11637">
                  <c:v>50.575000000000003</c:v>
                </c:pt>
                <c:pt idx="11638">
                  <c:v>50.578000000000003</c:v>
                </c:pt>
                <c:pt idx="11639">
                  <c:v>50.570999999999998</c:v>
                </c:pt>
                <c:pt idx="11640">
                  <c:v>50.563000000000002</c:v>
                </c:pt>
                <c:pt idx="11641">
                  <c:v>50.552999999999997</c:v>
                </c:pt>
                <c:pt idx="11642">
                  <c:v>50.537999999999997</c:v>
                </c:pt>
                <c:pt idx="11643">
                  <c:v>50.545000000000002</c:v>
                </c:pt>
                <c:pt idx="11644">
                  <c:v>50.533999999999999</c:v>
                </c:pt>
                <c:pt idx="11645">
                  <c:v>50.540999999999997</c:v>
                </c:pt>
                <c:pt idx="11646">
                  <c:v>50.53</c:v>
                </c:pt>
                <c:pt idx="11647">
                  <c:v>50.523000000000003</c:v>
                </c:pt>
                <c:pt idx="11648">
                  <c:v>50.521999999999998</c:v>
                </c:pt>
                <c:pt idx="11649">
                  <c:v>50.508000000000003</c:v>
                </c:pt>
                <c:pt idx="11650">
                  <c:v>50.511000000000003</c:v>
                </c:pt>
                <c:pt idx="11651">
                  <c:v>50.497</c:v>
                </c:pt>
                <c:pt idx="11652">
                  <c:v>50.493000000000002</c:v>
                </c:pt>
                <c:pt idx="11653">
                  <c:v>50.496000000000002</c:v>
                </c:pt>
                <c:pt idx="11654">
                  <c:v>50.481999999999999</c:v>
                </c:pt>
                <c:pt idx="11655">
                  <c:v>50.481000000000002</c:v>
                </c:pt>
                <c:pt idx="11656">
                  <c:v>50.478000000000002</c:v>
                </c:pt>
                <c:pt idx="11657">
                  <c:v>50.47</c:v>
                </c:pt>
                <c:pt idx="11658">
                  <c:v>50.463000000000001</c:v>
                </c:pt>
                <c:pt idx="11659">
                  <c:v>50.459000000000003</c:v>
                </c:pt>
                <c:pt idx="11660">
                  <c:v>50.454999999999998</c:v>
                </c:pt>
                <c:pt idx="11661">
                  <c:v>50.444000000000003</c:v>
                </c:pt>
                <c:pt idx="11662">
                  <c:v>50.441000000000003</c:v>
                </c:pt>
                <c:pt idx="11663">
                  <c:v>50.436999999999998</c:v>
                </c:pt>
                <c:pt idx="11664">
                  <c:v>50.447000000000003</c:v>
                </c:pt>
                <c:pt idx="11665">
                  <c:v>50.436</c:v>
                </c:pt>
                <c:pt idx="11666">
                  <c:v>50.447000000000003</c:v>
                </c:pt>
                <c:pt idx="11667">
                  <c:v>50.44</c:v>
                </c:pt>
                <c:pt idx="11668">
                  <c:v>50.429000000000002</c:v>
                </c:pt>
                <c:pt idx="11669">
                  <c:v>50.420999999999999</c:v>
                </c:pt>
                <c:pt idx="11670">
                  <c:v>50.406999999999996</c:v>
                </c:pt>
                <c:pt idx="11671">
                  <c:v>50.402999999999999</c:v>
                </c:pt>
                <c:pt idx="11672">
                  <c:v>50.396000000000001</c:v>
                </c:pt>
                <c:pt idx="11673">
                  <c:v>50.392000000000003</c:v>
                </c:pt>
                <c:pt idx="11674">
                  <c:v>50.384</c:v>
                </c:pt>
                <c:pt idx="11675">
                  <c:v>50.384</c:v>
                </c:pt>
                <c:pt idx="11676">
                  <c:v>50.359000000000002</c:v>
                </c:pt>
                <c:pt idx="11677">
                  <c:v>50.366</c:v>
                </c:pt>
                <c:pt idx="11678">
                  <c:v>50.362000000000002</c:v>
                </c:pt>
                <c:pt idx="11679">
                  <c:v>50.350999999999999</c:v>
                </c:pt>
                <c:pt idx="11680">
                  <c:v>50.362000000000002</c:v>
                </c:pt>
                <c:pt idx="11681">
                  <c:v>50.347000000000001</c:v>
                </c:pt>
                <c:pt idx="11682">
                  <c:v>50.34</c:v>
                </c:pt>
                <c:pt idx="11683">
                  <c:v>50.335999999999999</c:v>
                </c:pt>
                <c:pt idx="11684">
                  <c:v>50.329000000000001</c:v>
                </c:pt>
                <c:pt idx="11685">
                  <c:v>50.325000000000003</c:v>
                </c:pt>
                <c:pt idx="11686">
                  <c:v>50.317</c:v>
                </c:pt>
                <c:pt idx="11687">
                  <c:v>50.314</c:v>
                </c:pt>
                <c:pt idx="11688">
                  <c:v>50.31</c:v>
                </c:pt>
                <c:pt idx="11689">
                  <c:v>50.305999999999997</c:v>
                </c:pt>
                <c:pt idx="11690">
                  <c:v>50.295000000000002</c:v>
                </c:pt>
                <c:pt idx="11691">
                  <c:v>50.290999999999997</c:v>
                </c:pt>
                <c:pt idx="11692">
                  <c:v>50.290999999999997</c:v>
                </c:pt>
                <c:pt idx="11693">
                  <c:v>50.28</c:v>
                </c:pt>
                <c:pt idx="11694">
                  <c:v>50.268999999999998</c:v>
                </c:pt>
                <c:pt idx="11695">
                  <c:v>50.268999999999998</c:v>
                </c:pt>
                <c:pt idx="11696">
                  <c:v>50.265000000000001</c:v>
                </c:pt>
                <c:pt idx="11697">
                  <c:v>50.265000000000001</c:v>
                </c:pt>
                <c:pt idx="11698">
                  <c:v>50.253999999999998</c:v>
                </c:pt>
                <c:pt idx="11699">
                  <c:v>50.253999999999998</c:v>
                </c:pt>
                <c:pt idx="11700">
                  <c:v>50.25</c:v>
                </c:pt>
                <c:pt idx="11701">
                  <c:v>50.25</c:v>
                </c:pt>
                <c:pt idx="11702">
                  <c:v>50.238999999999997</c:v>
                </c:pt>
                <c:pt idx="11703">
                  <c:v>50.231000000000002</c:v>
                </c:pt>
                <c:pt idx="11704">
                  <c:v>50.228000000000002</c:v>
                </c:pt>
                <c:pt idx="11705">
                  <c:v>50.22</c:v>
                </c:pt>
                <c:pt idx="11706">
                  <c:v>50.209000000000003</c:v>
                </c:pt>
                <c:pt idx="11707">
                  <c:v>50.206000000000003</c:v>
                </c:pt>
                <c:pt idx="11708">
                  <c:v>50.204999999999998</c:v>
                </c:pt>
                <c:pt idx="11709">
                  <c:v>50.198</c:v>
                </c:pt>
                <c:pt idx="11710">
                  <c:v>50.194000000000003</c:v>
                </c:pt>
                <c:pt idx="11711">
                  <c:v>50.183</c:v>
                </c:pt>
                <c:pt idx="11712">
                  <c:v>50.176000000000002</c:v>
                </c:pt>
                <c:pt idx="11713">
                  <c:v>50.171999999999997</c:v>
                </c:pt>
                <c:pt idx="11714">
                  <c:v>50.164999999999999</c:v>
                </c:pt>
                <c:pt idx="11715">
                  <c:v>50.167999999999999</c:v>
                </c:pt>
                <c:pt idx="11716">
                  <c:v>50.164000000000001</c:v>
                </c:pt>
                <c:pt idx="11717">
                  <c:v>50.164000000000001</c:v>
                </c:pt>
                <c:pt idx="11718">
                  <c:v>50.152999999999999</c:v>
                </c:pt>
                <c:pt idx="11719">
                  <c:v>50.152999999999999</c:v>
                </c:pt>
                <c:pt idx="11720">
                  <c:v>50.142000000000003</c:v>
                </c:pt>
                <c:pt idx="11721">
                  <c:v>50.149000000000001</c:v>
                </c:pt>
                <c:pt idx="11722">
                  <c:v>50.137999999999998</c:v>
                </c:pt>
                <c:pt idx="11723">
                  <c:v>50.137999999999998</c:v>
                </c:pt>
                <c:pt idx="11724">
                  <c:v>50.127000000000002</c:v>
                </c:pt>
                <c:pt idx="11725">
                  <c:v>50.119</c:v>
                </c:pt>
                <c:pt idx="11726">
                  <c:v>50.116</c:v>
                </c:pt>
                <c:pt idx="11727">
                  <c:v>50.100999999999999</c:v>
                </c:pt>
                <c:pt idx="11728">
                  <c:v>50.100999999999999</c:v>
                </c:pt>
                <c:pt idx="11729">
                  <c:v>50.100999999999999</c:v>
                </c:pt>
                <c:pt idx="11730">
                  <c:v>50.085999999999999</c:v>
                </c:pt>
                <c:pt idx="11731">
                  <c:v>50.082000000000001</c:v>
                </c:pt>
                <c:pt idx="11732">
                  <c:v>50.075000000000003</c:v>
                </c:pt>
                <c:pt idx="11733">
                  <c:v>50.075000000000003</c:v>
                </c:pt>
                <c:pt idx="11734">
                  <c:v>50.067</c:v>
                </c:pt>
                <c:pt idx="11735">
                  <c:v>50.063000000000002</c:v>
                </c:pt>
                <c:pt idx="11736">
                  <c:v>50.052</c:v>
                </c:pt>
                <c:pt idx="11737">
                  <c:v>50.055999999999997</c:v>
                </c:pt>
                <c:pt idx="11738">
                  <c:v>50.045000000000002</c:v>
                </c:pt>
                <c:pt idx="11739">
                  <c:v>50.040999999999997</c:v>
                </c:pt>
                <c:pt idx="11740">
                  <c:v>50.033999999999999</c:v>
                </c:pt>
                <c:pt idx="11741">
                  <c:v>50.023000000000003</c:v>
                </c:pt>
                <c:pt idx="11742">
                  <c:v>50.015000000000001</c:v>
                </c:pt>
                <c:pt idx="11743">
                  <c:v>50.015000000000001</c:v>
                </c:pt>
                <c:pt idx="11744">
                  <c:v>50.008000000000003</c:v>
                </c:pt>
                <c:pt idx="11745">
                  <c:v>49.997</c:v>
                </c:pt>
                <c:pt idx="11746">
                  <c:v>50</c:v>
                </c:pt>
                <c:pt idx="11747">
                  <c:v>49.978000000000002</c:v>
                </c:pt>
                <c:pt idx="11748">
                  <c:v>49.984999999999999</c:v>
                </c:pt>
                <c:pt idx="11749">
                  <c:v>49.984999999999999</c:v>
                </c:pt>
                <c:pt idx="11750">
                  <c:v>49.984999999999999</c:v>
                </c:pt>
                <c:pt idx="11751">
                  <c:v>49.973999999999997</c:v>
                </c:pt>
                <c:pt idx="11752">
                  <c:v>49.97</c:v>
                </c:pt>
                <c:pt idx="11753">
                  <c:v>49.966000000000001</c:v>
                </c:pt>
                <c:pt idx="11754">
                  <c:v>49.951999999999998</c:v>
                </c:pt>
                <c:pt idx="11755">
                  <c:v>49.954999999999998</c:v>
                </c:pt>
                <c:pt idx="11756">
                  <c:v>49.948</c:v>
                </c:pt>
                <c:pt idx="11757">
                  <c:v>49.933</c:v>
                </c:pt>
                <c:pt idx="11758">
                  <c:v>49.933</c:v>
                </c:pt>
                <c:pt idx="11759">
                  <c:v>49.926000000000002</c:v>
                </c:pt>
                <c:pt idx="11760">
                  <c:v>49.917999999999999</c:v>
                </c:pt>
                <c:pt idx="11761">
                  <c:v>49.914000000000001</c:v>
                </c:pt>
                <c:pt idx="11762">
                  <c:v>49.917999999999999</c:v>
                </c:pt>
                <c:pt idx="11763">
                  <c:v>49.91</c:v>
                </c:pt>
                <c:pt idx="11764">
                  <c:v>49.91</c:v>
                </c:pt>
                <c:pt idx="11765">
                  <c:v>49.899000000000001</c:v>
                </c:pt>
                <c:pt idx="11766">
                  <c:v>49.895000000000003</c:v>
                </c:pt>
                <c:pt idx="11767">
                  <c:v>49.887999999999998</c:v>
                </c:pt>
                <c:pt idx="11768">
                  <c:v>49.890999999999998</c:v>
                </c:pt>
                <c:pt idx="11769">
                  <c:v>49.869</c:v>
                </c:pt>
                <c:pt idx="11770">
                  <c:v>49.872999999999998</c:v>
                </c:pt>
                <c:pt idx="11771">
                  <c:v>49.869</c:v>
                </c:pt>
                <c:pt idx="11772">
                  <c:v>49.865000000000002</c:v>
                </c:pt>
                <c:pt idx="11773">
                  <c:v>49.853999999999999</c:v>
                </c:pt>
                <c:pt idx="11774">
                  <c:v>49.843000000000004</c:v>
                </c:pt>
                <c:pt idx="11775">
                  <c:v>49.853999999999999</c:v>
                </c:pt>
                <c:pt idx="11776">
                  <c:v>49.843000000000004</c:v>
                </c:pt>
                <c:pt idx="11777">
                  <c:v>49.832000000000001</c:v>
                </c:pt>
                <c:pt idx="11778">
                  <c:v>49.838999999999999</c:v>
                </c:pt>
                <c:pt idx="11779">
                  <c:v>49.823999999999998</c:v>
                </c:pt>
                <c:pt idx="11780">
                  <c:v>49.823999999999998</c:v>
                </c:pt>
                <c:pt idx="11781">
                  <c:v>49.813000000000002</c:v>
                </c:pt>
                <c:pt idx="11782">
                  <c:v>49.813000000000002</c:v>
                </c:pt>
                <c:pt idx="11783">
                  <c:v>49.798000000000002</c:v>
                </c:pt>
                <c:pt idx="11784">
                  <c:v>49.802</c:v>
                </c:pt>
                <c:pt idx="11785">
                  <c:v>49.798000000000002</c:v>
                </c:pt>
                <c:pt idx="11786">
                  <c:v>49.793999999999997</c:v>
                </c:pt>
                <c:pt idx="11787">
                  <c:v>49.779000000000003</c:v>
                </c:pt>
                <c:pt idx="11788">
                  <c:v>49.771999999999998</c:v>
                </c:pt>
                <c:pt idx="11789">
                  <c:v>49.774999999999999</c:v>
                </c:pt>
                <c:pt idx="11790">
                  <c:v>49.764000000000003</c:v>
                </c:pt>
                <c:pt idx="11791">
                  <c:v>49.756999999999998</c:v>
                </c:pt>
                <c:pt idx="11792">
                  <c:v>49.756999999999998</c:v>
                </c:pt>
                <c:pt idx="11793">
                  <c:v>49.756999999999998</c:v>
                </c:pt>
                <c:pt idx="11794">
                  <c:v>49.749000000000002</c:v>
                </c:pt>
                <c:pt idx="11795">
                  <c:v>49.744999999999997</c:v>
                </c:pt>
                <c:pt idx="11796">
                  <c:v>49.738</c:v>
                </c:pt>
                <c:pt idx="11797">
                  <c:v>49.73</c:v>
                </c:pt>
                <c:pt idx="11798">
                  <c:v>49.716000000000001</c:v>
                </c:pt>
                <c:pt idx="11799">
                  <c:v>49.719000000000001</c:v>
                </c:pt>
                <c:pt idx="11800">
                  <c:v>49.707999999999998</c:v>
                </c:pt>
                <c:pt idx="11801">
                  <c:v>49.704000000000001</c:v>
                </c:pt>
                <c:pt idx="11802">
                  <c:v>49.704000000000001</c:v>
                </c:pt>
                <c:pt idx="11803">
                  <c:v>49.692999999999998</c:v>
                </c:pt>
                <c:pt idx="11804">
                  <c:v>49.689</c:v>
                </c:pt>
                <c:pt idx="11805">
                  <c:v>49.68</c:v>
                </c:pt>
                <c:pt idx="11806">
                  <c:v>49.677999999999997</c:v>
                </c:pt>
                <c:pt idx="11807">
                  <c:v>49.670999999999999</c:v>
                </c:pt>
                <c:pt idx="11808">
                  <c:v>49.66</c:v>
                </c:pt>
                <c:pt idx="11809">
                  <c:v>49.667000000000002</c:v>
                </c:pt>
                <c:pt idx="11810">
                  <c:v>49.658999999999999</c:v>
                </c:pt>
                <c:pt idx="11811">
                  <c:v>49.655000000000001</c:v>
                </c:pt>
                <c:pt idx="11812">
                  <c:v>49.655000000000001</c:v>
                </c:pt>
                <c:pt idx="11813">
                  <c:v>49.633000000000003</c:v>
                </c:pt>
                <c:pt idx="11814">
                  <c:v>49.64</c:v>
                </c:pt>
                <c:pt idx="11815">
                  <c:v>49.633000000000003</c:v>
                </c:pt>
                <c:pt idx="11816">
                  <c:v>49.622</c:v>
                </c:pt>
                <c:pt idx="11817">
                  <c:v>49.613999999999997</c:v>
                </c:pt>
                <c:pt idx="11818">
                  <c:v>49.618000000000002</c:v>
                </c:pt>
                <c:pt idx="11819">
                  <c:v>49.606999999999999</c:v>
                </c:pt>
                <c:pt idx="11820">
                  <c:v>49.610999999999997</c:v>
                </c:pt>
                <c:pt idx="11821">
                  <c:v>49.61</c:v>
                </c:pt>
                <c:pt idx="11822">
                  <c:v>49.606000000000002</c:v>
                </c:pt>
                <c:pt idx="11823">
                  <c:v>49.594999999999999</c:v>
                </c:pt>
                <c:pt idx="11824">
                  <c:v>49.588000000000001</c:v>
                </c:pt>
                <c:pt idx="11825">
                  <c:v>49.588000000000001</c:v>
                </c:pt>
                <c:pt idx="11826">
                  <c:v>49.576999999999998</c:v>
                </c:pt>
                <c:pt idx="11827">
                  <c:v>49.573</c:v>
                </c:pt>
                <c:pt idx="11828">
                  <c:v>49.569000000000003</c:v>
                </c:pt>
                <c:pt idx="11829">
                  <c:v>49.572000000000003</c:v>
                </c:pt>
                <c:pt idx="11830">
                  <c:v>49.561999999999998</c:v>
                </c:pt>
                <c:pt idx="11831">
                  <c:v>49.554000000000002</c:v>
                </c:pt>
                <c:pt idx="11832">
                  <c:v>49.554000000000002</c:v>
                </c:pt>
                <c:pt idx="11833">
                  <c:v>49.539000000000001</c:v>
                </c:pt>
                <c:pt idx="11834">
                  <c:v>49.531999999999996</c:v>
                </c:pt>
                <c:pt idx="11835">
                  <c:v>49.52</c:v>
                </c:pt>
                <c:pt idx="11836">
                  <c:v>49.517000000000003</c:v>
                </c:pt>
                <c:pt idx="11837">
                  <c:v>49.517000000000003</c:v>
                </c:pt>
                <c:pt idx="11838">
                  <c:v>49.52</c:v>
                </c:pt>
                <c:pt idx="11839">
                  <c:v>49.509</c:v>
                </c:pt>
                <c:pt idx="11840">
                  <c:v>49.497999999999998</c:v>
                </c:pt>
                <c:pt idx="11841">
                  <c:v>49.48</c:v>
                </c:pt>
                <c:pt idx="11842">
                  <c:v>49.487000000000002</c:v>
                </c:pt>
                <c:pt idx="11843">
                  <c:v>49.478999999999999</c:v>
                </c:pt>
                <c:pt idx="11844">
                  <c:v>49.475999999999999</c:v>
                </c:pt>
                <c:pt idx="11845">
                  <c:v>49.472000000000001</c:v>
                </c:pt>
                <c:pt idx="11846">
                  <c:v>49.465000000000003</c:v>
                </c:pt>
                <c:pt idx="11847">
                  <c:v>49.463999999999999</c:v>
                </c:pt>
                <c:pt idx="11848">
                  <c:v>49.457000000000001</c:v>
                </c:pt>
                <c:pt idx="11849">
                  <c:v>49.448999999999998</c:v>
                </c:pt>
                <c:pt idx="11850">
                  <c:v>49.448999999999998</c:v>
                </c:pt>
                <c:pt idx="11851">
                  <c:v>49.442</c:v>
                </c:pt>
                <c:pt idx="11852">
                  <c:v>49.445</c:v>
                </c:pt>
                <c:pt idx="11853">
                  <c:v>49.433999999999997</c:v>
                </c:pt>
                <c:pt idx="11854">
                  <c:v>49.42</c:v>
                </c:pt>
                <c:pt idx="11855">
                  <c:v>49.418999999999997</c:v>
                </c:pt>
                <c:pt idx="11856">
                  <c:v>49.411999999999999</c:v>
                </c:pt>
                <c:pt idx="11857">
                  <c:v>49.411999999999999</c:v>
                </c:pt>
                <c:pt idx="11858">
                  <c:v>49.404000000000003</c:v>
                </c:pt>
                <c:pt idx="11859">
                  <c:v>49.404000000000003</c:v>
                </c:pt>
                <c:pt idx="11860">
                  <c:v>49.404000000000003</c:v>
                </c:pt>
                <c:pt idx="11861">
                  <c:v>49.393000000000001</c:v>
                </c:pt>
                <c:pt idx="11862">
                  <c:v>49.381999999999998</c:v>
                </c:pt>
                <c:pt idx="11863">
                  <c:v>49.384999999999998</c:v>
                </c:pt>
                <c:pt idx="11864">
                  <c:v>49.374000000000002</c:v>
                </c:pt>
                <c:pt idx="11865">
                  <c:v>49.363</c:v>
                </c:pt>
                <c:pt idx="11866">
                  <c:v>49.366999999999997</c:v>
                </c:pt>
                <c:pt idx="11867">
                  <c:v>49.354999999999997</c:v>
                </c:pt>
                <c:pt idx="11868">
                  <c:v>49.351999999999997</c:v>
                </c:pt>
                <c:pt idx="11869">
                  <c:v>49.347999999999999</c:v>
                </c:pt>
                <c:pt idx="11870">
                  <c:v>49.347999999999999</c:v>
                </c:pt>
                <c:pt idx="11871">
                  <c:v>49.337000000000003</c:v>
                </c:pt>
                <c:pt idx="11872">
                  <c:v>49.331000000000003</c:v>
                </c:pt>
                <c:pt idx="11873">
                  <c:v>49.325000000000003</c:v>
                </c:pt>
                <c:pt idx="11874">
                  <c:v>49.314</c:v>
                </c:pt>
                <c:pt idx="11875">
                  <c:v>49.307000000000002</c:v>
                </c:pt>
                <c:pt idx="11876">
                  <c:v>49.3</c:v>
                </c:pt>
                <c:pt idx="11877">
                  <c:v>49.298999999999999</c:v>
                </c:pt>
                <c:pt idx="11878">
                  <c:v>49.295999999999999</c:v>
                </c:pt>
                <c:pt idx="11879">
                  <c:v>49.301000000000002</c:v>
                </c:pt>
                <c:pt idx="11880">
                  <c:v>49.287999999999997</c:v>
                </c:pt>
                <c:pt idx="11881">
                  <c:v>49.281999999999996</c:v>
                </c:pt>
                <c:pt idx="11882">
                  <c:v>49.277000000000001</c:v>
                </c:pt>
                <c:pt idx="11883">
                  <c:v>49.268999999999998</c:v>
                </c:pt>
                <c:pt idx="11884">
                  <c:v>49.262</c:v>
                </c:pt>
                <c:pt idx="11885">
                  <c:v>49.258000000000003</c:v>
                </c:pt>
                <c:pt idx="11886">
                  <c:v>49.253999999999998</c:v>
                </c:pt>
                <c:pt idx="11887">
                  <c:v>49.252000000000002</c:v>
                </c:pt>
                <c:pt idx="11888">
                  <c:v>49.247</c:v>
                </c:pt>
                <c:pt idx="11889">
                  <c:v>49.246000000000002</c:v>
                </c:pt>
                <c:pt idx="11890">
                  <c:v>49.237000000000002</c:v>
                </c:pt>
                <c:pt idx="11891">
                  <c:v>49.228000000000002</c:v>
                </c:pt>
                <c:pt idx="11892">
                  <c:v>49.231999999999999</c:v>
                </c:pt>
                <c:pt idx="11893">
                  <c:v>49.219000000000001</c:v>
                </c:pt>
                <c:pt idx="11894">
                  <c:v>49.216000000000001</c:v>
                </c:pt>
                <c:pt idx="11895">
                  <c:v>49.209000000000003</c:v>
                </c:pt>
                <c:pt idx="11896">
                  <c:v>49.204999999999998</c:v>
                </c:pt>
                <c:pt idx="11897">
                  <c:v>49.201999999999998</c:v>
                </c:pt>
                <c:pt idx="11898">
                  <c:v>49.19</c:v>
                </c:pt>
                <c:pt idx="11899">
                  <c:v>49.183</c:v>
                </c:pt>
                <c:pt idx="11900">
                  <c:v>49.179000000000002</c:v>
                </c:pt>
                <c:pt idx="11901">
                  <c:v>49.171999999999997</c:v>
                </c:pt>
                <c:pt idx="11902">
                  <c:v>49.171999999999997</c:v>
                </c:pt>
                <c:pt idx="11903">
                  <c:v>49.171999999999997</c:v>
                </c:pt>
                <c:pt idx="11904">
                  <c:v>49.177999999999997</c:v>
                </c:pt>
                <c:pt idx="11905">
                  <c:v>49.174999999999997</c:v>
                </c:pt>
                <c:pt idx="11906">
                  <c:v>49.170999999999999</c:v>
                </c:pt>
                <c:pt idx="11907">
                  <c:v>49.155999999999999</c:v>
                </c:pt>
                <c:pt idx="11908">
                  <c:v>49.152999999999999</c:v>
                </c:pt>
                <c:pt idx="11909">
                  <c:v>49.151000000000003</c:v>
                </c:pt>
                <c:pt idx="11910">
                  <c:v>49.140999999999998</c:v>
                </c:pt>
                <c:pt idx="11911">
                  <c:v>49.131999999999998</c:v>
                </c:pt>
                <c:pt idx="11912">
                  <c:v>49.13</c:v>
                </c:pt>
                <c:pt idx="11913">
                  <c:v>49.133000000000003</c:v>
                </c:pt>
                <c:pt idx="11914">
                  <c:v>49.124000000000002</c:v>
                </c:pt>
                <c:pt idx="11915">
                  <c:v>49.119</c:v>
                </c:pt>
                <c:pt idx="11916">
                  <c:v>49.110999999999997</c:v>
                </c:pt>
                <c:pt idx="11917">
                  <c:v>49.1</c:v>
                </c:pt>
                <c:pt idx="11918">
                  <c:v>49.093000000000004</c:v>
                </c:pt>
                <c:pt idx="11919">
                  <c:v>49.1</c:v>
                </c:pt>
                <c:pt idx="11920">
                  <c:v>49.091999999999999</c:v>
                </c:pt>
                <c:pt idx="11921">
                  <c:v>49.088999999999999</c:v>
                </c:pt>
                <c:pt idx="11922">
                  <c:v>49.081000000000003</c:v>
                </c:pt>
                <c:pt idx="11923">
                  <c:v>49.072000000000003</c:v>
                </c:pt>
                <c:pt idx="11924">
                  <c:v>49.064</c:v>
                </c:pt>
                <c:pt idx="11925">
                  <c:v>49.058999999999997</c:v>
                </c:pt>
                <c:pt idx="11926">
                  <c:v>49.05</c:v>
                </c:pt>
                <c:pt idx="11927">
                  <c:v>49.066000000000003</c:v>
                </c:pt>
                <c:pt idx="11928">
                  <c:v>49.046999999999997</c:v>
                </c:pt>
                <c:pt idx="11929">
                  <c:v>49.048999999999999</c:v>
                </c:pt>
                <c:pt idx="11930">
                  <c:v>49.04</c:v>
                </c:pt>
                <c:pt idx="11931">
                  <c:v>49.036000000000001</c:v>
                </c:pt>
                <c:pt idx="11932">
                  <c:v>49.031999999999996</c:v>
                </c:pt>
                <c:pt idx="11933">
                  <c:v>49.024999999999999</c:v>
                </c:pt>
                <c:pt idx="11934">
                  <c:v>49.014000000000003</c:v>
                </c:pt>
                <c:pt idx="11935">
                  <c:v>49.003999999999998</c:v>
                </c:pt>
                <c:pt idx="11936">
                  <c:v>49.002000000000002</c:v>
                </c:pt>
                <c:pt idx="11937">
                  <c:v>48.999000000000002</c:v>
                </c:pt>
                <c:pt idx="11938">
                  <c:v>48.988999999999997</c:v>
                </c:pt>
                <c:pt idx="11939">
                  <c:v>48.987000000000002</c:v>
                </c:pt>
                <c:pt idx="11940">
                  <c:v>48.987000000000002</c:v>
                </c:pt>
                <c:pt idx="11941">
                  <c:v>48.978000000000002</c:v>
                </c:pt>
                <c:pt idx="11942">
                  <c:v>48.975999999999999</c:v>
                </c:pt>
                <c:pt idx="11943">
                  <c:v>48.975999999999999</c:v>
                </c:pt>
                <c:pt idx="11944">
                  <c:v>48.966999999999999</c:v>
                </c:pt>
                <c:pt idx="11945">
                  <c:v>48.968000000000004</c:v>
                </c:pt>
                <c:pt idx="11946">
                  <c:v>48.960999999999999</c:v>
                </c:pt>
                <c:pt idx="11947">
                  <c:v>48.95</c:v>
                </c:pt>
                <c:pt idx="11948">
                  <c:v>48.935000000000002</c:v>
                </c:pt>
                <c:pt idx="11949">
                  <c:v>48.935000000000002</c:v>
                </c:pt>
                <c:pt idx="11950">
                  <c:v>48.930999999999997</c:v>
                </c:pt>
                <c:pt idx="11951">
                  <c:v>48.927</c:v>
                </c:pt>
                <c:pt idx="11952">
                  <c:v>48.915999999999997</c:v>
                </c:pt>
                <c:pt idx="11953">
                  <c:v>48.911999999999999</c:v>
                </c:pt>
                <c:pt idx="11954">
                  <c:v>48.91</c:v>
                </c:pt>
                <c:pt idx="11955">
                  <c:v>48.905000000000001</c:v>
                </c:pt>
                <c:pt idx="11956">
                  <c:v>48.901000000000003</c:v>
                </c:pt>
                <c:pt idx="11957">
                  <c:v>48.901000000000003</c:v>
                </c:pt>
                <c:pt idx="11958">
                  <c:v>48.893000000000001</c:v>
                </c:pt>
                <c:pt idx="11959">
                  <c:v>48.890999999999998</c:v>
                </c:pt>
                <c:pt idx="11960">
                  <c:v>48.886000000000003</c:v>
                </c:pt>
                <c:pt idx="11961">
                  <c:v>48.886000000000003</c:v>
                </c:pt>
                <c:pt idx="11962">
                  <c:v>48.874000000000002</c:v>
                </c:pt>
                <c:pt idx="11963">
                  <c:v>48.874000000000002</c:v>
                </c:pt>
                <c:pt idx="11964">
                  <c:v>48.86</c:v>
                </c:pt>
                <c:pt idx="11965">
                  <c:v>48.859000000000002</c:v>
                </c:pt>
                <c:pt idx="11966">
                  <c:v>48.844999999999999</c:v>
                </c:pt>
                <c:pt idx="11967">
                  <c:v>48.834000000000003</c:v>
                </c:pt>
                <c:pt idx="11968">
                  <c:v>48.835000000000001</c:v>
                </c:pt>
                <c:pt idx="11969">
                  <c:v>48.831000000000003</c:v>
                </c:pt>
                <c:pt idx="11970">
                  <c:v>48.822000000000003</c:v>
                </c:pt>
                <c:pt idx="11971">
                  <c:v>48.814999999999998</c:v>
                </c:pt>
                <c:pt idx="11972">
                  <c:v>48.822000000000003</c:v>
                </c:pt>
                <c:pt idx="11973">
                  <c:v>48.811</c:v>
                </c:pt>
                <c:pt idx="11974">
                  <c:v>48.802999999999997</c:v>
                </c:pt>
                <c:pt idx="11975">
                  <c:v>48.795999999999999</c:v>
                </c:pt>
                <c:pt idx="11976">
                  <c:v>48.792000000000002</c:v>
                </c:pt>
                <c:pt idx="11977">
                  <c:v>48.792000000000002</c:v>
                </c:pt>
                <c:pt idx="11978">
                  <c:v>48.787999999999997</c:v>
                </c:pt>
                <c:pt idx="11979">
                  <c:v>48.787999999999997</c:v>
                </c:pt>
                <c:pt idx="11980">
                  <c:v>48.779000000000003</c:v>
                </c:pt>
                <c:pt idx="11981">
                  <c:v>48.762</c:v>
                </c:pt>
                <c:pt idx="11982">
                  <c:v>48.762</c:v>
                </c:pt>
                <c:pt idx="11983">
                  <c:v>48.756</c:v>
                </c:pt>
                <c:pt idx="11984">
                  <c:v>48.753999999999998</c:v>
                </c:pt>
                <c:pt idx="11985">
                  <c:v>48.750999999999998</c:v>
                </c:pt>
                <c:pt idx="11986">
                  <c:v>48.744999999999997</c:v>
                </c:pt>
                <c:pt idx="11987">
                  <c:v>48.743000000000002</c:v>
                </c:pt>
                <c:pt idx="11988">
                  <c:v>48.728000000000002</c:v>
                </c:pt>
                <c:pt idx="11989">
                  <c:v>48.723999999999997</c:v>
                </c:pt>
                <c:pt idx="11990">
                  <c:v>48.723999999999997</c:v>
                </c:pt>
                <c:pt idx="11991">
                  <c:v>48.723999999999997</c:v>
                </c:pt>
                <c:pt idx="11992">
                  <c:v>48.718000000000004</c:v>
                </c:pt>
                <c:pt idx="11993">
                  <c:v>48.713000000000001</c:v>
                </c:pt>
                <c:pt idx="11994">
                  <c:v>48.704999999999998</c:v>
                </c:pt>
                <c:pt idx="11995">
                  <c:v>48.692999999999998</c:v>
                </c:pt>
                <c:pt idx="11996">
                  <c:v>48.68</c:v>
                </c:pt>
                <c:pt idx="11997">
                  <c:v>48.68</c:v>
                </c:pt>
                <c:pt idx="11998">
                  <c:v>48.685000000000002</c:v>
                </c:pt>
                <c:pt idx="11999">
                  <c:v>48.680999999999997</c:v>
                </c:pt>
                <c:pt idx="12000">
                  <c:v>48.674999999999997</c:v>
                </c:pt>
                <c:pt idx="12001">
                  <c:v>48.673000000000002</c:v>
                </c:pt>
                <c:pt idx="12002">
                  <c:v>48.670999999999999</c:v>
                </c:pt>
                <c:pt idx="12003">
                  <c:v>48.66</c:v>
                </c:pt>
                <c:pt idx="12004">
                  <c:v>48.655000000000001</c:v>
                </c:pt>
                <c:pt idx="12005">
                  <c:v>48.649000000000001</c:v>
                </c:pt>
                <c:pt idx="12006">
                  <c:v>48.642000000000003</c:v>
                </c:pt>
                <c:pt idx="12007">
                  <c:v>48.637999999999998</c:v>
                </c:pt>
                <c:pt idx="12008">
                  <c:v>48.63</c:v>
                </c:pt>
                <c:pt idx="12009">
                  <c:v>48.634</c:v>
                </c:pt>
                <c:pt idx="12010">
                  <c:v>48.621000000000002</c:v>
                </c:pt>
                <c:pt idx="12011">
                  <c:v>48.619</c:v>
                </c:pt>
                <c:pt idx="12012">
                  <c:v>48.603999999999999</c:v>
                </c:pt>
                <c:pt idx="12013">
                  <c:v>48.613</c:v>
                </c:pt>
                <c:pt idx="12014">
                  <c:v>48.601999999999997</c:v>
                </c:pt>
                <c:pt idx="12015">
                  <c:v>48.588999999999999</c:v>
                </c:pt>
                <c:pt idx="12016">
                  <c:v>48.597999999999999</c:v>
                </c:pt>
                <c:pt idx="12017">
                  <c:v>48.6</c:v>
                </c:pt>
                <c:pt idx="12018">
                  <c:v>48.591999999999999</c:v>
                </c:pt>
                <c:pt idx="12019">
                  <c:v>48.581000000000003</c:v>
                </c:pt>
                <c:pt idx="12020">
                  <c:v>48.576999999999998</c:v>
                </c:pt>
                <c:pt idx="12021">
                  <c:v>48.57</c:v>
                </c:pt>
                <c:pt idx="12022">
                  <c:v>48.57</c:v>
                </c:pt>
                <c:pt idx="12023">
                  <c:v>48.558999999999997</c:v>
                </c:pt>
                <c:pt idx="12024">
                  <c:v>48.558</c:v>
                </c:pt>
                <c:pt idx="12025">
                  <c:v>48.546999999999997</c:v>
                </c:pt>
                <c:pt idx="12026">
                  <c:v>48.546999999999997</c:v>
                </c:pt>
                <c:pt idx="12027">
                  <c:v>48.542999999999999</c:v>
                </c:pt>
                <c:pt idx="12028">
                  <c:v>48.533999999999999</c:v>
                </c:pt>
                <c:pt idx="12029">
                  <c:v>48.53</c:v>
                </c:pt>
                <c:pt idx="12030">
                  <c:v>48.524999999999999</c:v>
                </c:pt>
                <c:pt idx="12031">
                  <c:v>48.524999999999999</c:v>
                </c:pt>
                <c:pt idx="12032">
                  <c:v>48.524000000000001</c:v>
                </c:pt>
                <c:pt idx="12033">
                  <c:v>48.51</c:v>
                </c:pt>
                <c:pt idx="12034">
                  <c:v>48.511000000000003</c:v>
                </c:pt>
                <c:pt idx="12035">
                  <c:v>48.509</c:v>
                </c:pt>
                <c:pt idx="12036">
                  <c:v>48.506</c:v>
                </c:pt>
                <c:pt idx="12037">
                  <c:v>48.491</c:v>
                </c:pt>
                <c:pt idx="12038">
                  <c:v>48.484999999999999</c:v>
                </c:pt>
                <c:pt idx="12039">
                  <c:v>48.475999999999999</c:v>
                </c:pt>
                <c:pt idx="12040">
                  <c:v>48.47</c:v>
                </c:pt>
                <c:pt idx="12041">
                  <c:v>48.466999999999999</c:v>
                </c:pt>
                <c:pt idx="12042">
                  <c:v>48.468000000000004</c:v>
                </c:pt>
                <c:pt idx="12043">
                  <c:v>48.463999999999999</c:v>
                </c:pt>
                <c:pt idx="12044">
                  <c:v>48.451999999999998</c:v>
                </c:pt>
                <c:pt idx="12045">
                  <c:v>48.453000000000003</c:v>
                </c:pt>
                <c:pt idx="12046">
                  <c:v>48.436999999999998</c:v>
                </c:pt>
                <c:pt idx="12047">
                  <c:v>48.445999999999998</c:v>
                </c:pt>
                <c:pt idx="12048">
                  <c:v>48.442</c:v>
                </c:pt>
                <c:pt idx="12049">
                  <c:v>48.432000000000002</c:v>
                </c:pt>
                <c:pt idx="12050">
                  <c:v>48.43</c:v>
                </c:pt>
                <c:pt idx="12051">
                  <c:v>48.418999999999997</c:v>
                </c:pt>
                <c:pt idx="12052">
                  <c:v>48.408000000000001</c:v>
                </c:pt>
                <c:pt idx="12053">
                  <c:v>48.401000000000003</c:v>
                </c:pt>
                <c:pt idx="12054">
                  <c:v>48.393999999999998</c:v>
                </c:pt>
                <c:pt idx="12055">
                  <c:v>48.399000000000001</c:v>
                </c:pt>
                <c:pt idx="12056">
                  <c:v>48.396999999999998</c:v>
                </c:pt>
                <c:pt idx="12057">
                  <c:v>48.381999999999998</c:v>
                </c:pt>
                <c:pt idx="12058">
                  <c:v>48.387</c:v>
                </c:pt>
                <c:pt idx="12059">
                  <c:v>48.378</c:v>
                </c:pt>
                <c:pt idx="12060">
                  <c:v>48.374000000000002</c:v>
                </c:pt>
                <c:pt idx="12061">
                  <c:v>48.372</c:v>
                </c:pt>
                <c:pt idx="12062">
                  <c:v>48.37</c:v>
                </c:pt>
                <c:pt idx="12063">
                  <c:v>48.37</c:v>
                </c:pt>
                <c:pt idx="12064">
                  <c:v>48.360999999999997</c:v>
                </c:pt>
                <c:pt idx="12065">
                  <c:v>48.359000000000002</c:v>
                </c:pt>
                <c:pt idx="12066">
                  <c:v>48.34</c:v>
                </c:pt>
                <c:pt idx="12067">
                  <c:v>48.341999999999999</c:v>
                </c:pt>
                <c:pt idx="12068">
                  <c:v>48.335999999999999</c:v>
                </c:pt>
                <c:pt idx="12069">
                  <c:v>48.332999999999998</c:v>
                </c:pt>
                <c:pt idx="12070">
                  <c:v>48.329000000000001</c:v>
                </c:pt>
                <c:pt idx="12071">
                  <c:v>48.325000000000003</c:v>
                </c:pt>
                <c:pt idx="12072">
                  <c:v>48.307000000000002</c:v>
                </c:pt>
                <c:pt idx="12073">
                  <c:v>48.311999999999998</c:v>
                </c:pt>
                <c:pt idx="12074">
                  <c:v>48.298999999999999</c:v>
                </c:pt>
                <c:pt idx="12075">
                  <c:v>48.298999999999999</c:v>
                </c:pt>
                <c:pt idx="12076">
                  <c:v>48.295000000000002</c:v>
                </c:pt>
                <c:pt idx="12077">
                  <c:v>48.290999999999997</c:v>
                </c:pt>
                <c:pt idx="12078">
                  <c:v>48.277000000000001</c:v>
                </c:pt>
                <c:pt idx="12079">
                  <c:v>48.277999999999999</c:v>
                </c:pt>
                <c:pt idx="12080">
                  <c:v>48.276000000000003</c:v>
                </c:pt>
                <c:pt idx="12081">
                  <c:v>48.265000000000001</c:v>
                </c:pt>
                <c:pt idx="12082">
                  <c:v>48.262999999999998</c:v>
                </c:pt>
                <c:pt idx="12083">
                  <c:v>48.265000000000001</c:v>
                </c:pt>
                <c:pt idx="12084">
                  <c:v>48.25</c:v>
                </c:pt>
                <c:pt idx="12085">
                  <c:v>48.253999999999998</c:v>
                </c:pt>
                <c:pt idx="12086">
                  <c:v>48.241999999999997</c:v>
                </c:pt>
                <c:pt idx="12087">
                  <c:v>48.238999999999997</c:v>
                </c:pt>
                <c:pt idx="12088">
                  <c:v>48.232999999999997</c:v>
                </c:pt>
                <c:pt idx="12089">
                  <c:v>48.225999999999999</c:v>
                </c:pt>
                <c:pt idx="12090">
                  <c:v>48.216000000000001</c:v>
                </c:pt>
                <c:pt idx="12091">
                  <c:v>48.213999999999999</c:v>
                </c:pt>
                <c:pt idx="12092">
                  <c:v>48.213999999999999</c:v>
                </c:pt>
                <c:pt idx="12093">
                  <c:v>48.201000000000001</c:v>
                </c:pt>
                <c:pt idx="12094">
                  <c:v>48.197000000000003</c:v>
                </c:pt>
                <c:pt idx="12095">
                  <c:v>48.192</c:v>
                </c:pt>
                <c:pt idx="12096">
                  <c:v>48.186</c:v>
                </c:pt>
                <c:pt idx="12097">
                  <c:v>48.180999999999997</c:v>
                </c:pt>
                <c:pt idx="12098">
                  <c:v>48.170999999999999</c:v>
                </c:pt>
                <c:pt idx="12099">
                  <c:v>48.177999999999997</c:v>
                </c:pt>
                <c:pt idx="12100">
                  <c:v>48.170999999999999</c:v>
                </c:pt>
                <c:pt idx="12101">
                  <c:v>48.161999999999999</c:v>
                </c:pt>
                <c:pt idx="12102">
                  <c:v>48.162999999999997</c:v>
                </c:pt>
                <c:pt idx="12103">
                  <c:v>48.161000000000001</c:v>
                </c:pt>
                <c:pt idx="12104">
                  <c:v>48.156999999999996</c:v>
                </c:pt>
                <c:pt idx="12105">
                  <c:v>48.155000000000001</c:v>
                </c:pt>
                <c:pt idx="12106">
                  <c:v>48.143999999999998</c:v>
                </c:pt>
                <c:pt idx="12107">
                  <c:v>48.137</c:v>
                </c:pt>
                <c:pt idx="12108">
                  <c:v>48.137</c:v>
                </c:pt>
                <c:pt idx="12109">
                  <c:v>48.137999999999998</c:v>
                </c:pt>
                <c:pt idx="12110">
                  <c:v>48.127000000000002</c:v>
                </c:pt>
                <c:pt idx="12111">
                  <c:v>48.122</c:v>
                </c:pt>
                <c:pt idx="12112">
                  <c:v>48.121000000000002</c:v>
                </c:pt>
                <c:pt idx="12113">
                  <c:v>48.112000000000002</c:v>
                </c:pt>
                <c:pt idx="12114">
                  <c:v>48.11</c:v>
                </c:pt>
                <c:pt idx="12115">
                  <c:v>48.113999999999997</c:v>
                </c:pt>
                <c:pt idx="12116">
                  <c:v>48.098999999999997</c:v>
                </c:pt>
                <c:pt idx="12117">
                  <c:v>48.091999999999999</c:v>
                </c:pt>
                <c:pt idx="12118">
                  <c:v>48.085999999999999</c:v>
                </c:pt>
                <c:pt idx="12119">
                  <c:v>48.082000000000001</c:v>
                </c:pt>
                <c:pt idx="12120">
                  <c:v>48.08</c:v>
                </c:pt>
                <c:pt idx="12121">
                  <c:v>48.08</c:v>
                </c:pt>
                <c:pt idx="12122">
                  <c:v>48.069000000000003</c:v>
                </c:pt>
                <c:pt idx="12123">
                  <c:v>48.076000000000001</c:v>
                </c:pt>
                <c:pt idx="12124">
                  <c:v>48.063000000000002</c:v>
                </c:pt>
                <c:pt idx="12125">
                  <c:v>48.061</c:v>
                </c:pt>
                <c:pt idx="12126">
                  <c:v>48.054000000000002</c:v>
                </c:pt>
                <c:pt idx="12127">
                  <c:v>48.048000000000002</c:v>
                </c:pt>
                <c:pt idx="12128">
                  <c:v>48.043999999999997</c:v>
                </c:pt>
                <c:pt idx="12129">
                  <c:v>48.034999999999997</c:v>
                </c:pt>
                <c:pt idx="12130">
                  <c:v>48.033000000000001</c:v>
                </c:pt>
                <c:pt idx="12131">
                  <c:v>48.029000000000003</c:v>
                </c:pt>
                <c:pt idx="12132">
                  <c:v>48.02</c:v>
                </c:pt>
                <c:pt idx="12133">
                  <c:v>48.023000000000003</c:v>
                </c:pt>
                <c:pt idx="12134">
                  <c:v>48.012</c:v>
                </c:pt>
                <c:pt idx="12135">
                  <c:v>48.008000000000003</c:v>
                </c:pt>
                <c:pt idx="12136">
                  <c:v>47.997</c:v>
                </c:pt>
                <c:pt idx="12137">
                  <c:v>47.993000000000002</c:v>
                </c:pt>
                <c:pt idx="12138">
                  <c:v>47.993000000000002</c:v>
                </c:pt>
                <c:pt idx="12139">
                  <c:v>47.988999999999997</c:v>
                </c:pt>
                <c:pt idx="12140">
                  <c:v>47.981999999999999</c:v>
                </c:pt>
                <c:pt idx="12141">
                  <c:v>47.978000000000002</c:v>
                </c:pt>
                <c:pt idx="12142">
                  <c:v>47.978000000000002</c:v>
                </c:pt>
                <c:pt idx="12143">
                  <c:v>47.963000000000001</c:v>
                </c:pt>
                <c:pt idx="12144">
                  <c:v>47.963000000000001</c:v>
                </c:pt>
                <c:pt idx="12145">
                  <c:v>47.959000000000003</c:v>
                </c:pt>
                <c:pt idx="12146">
                  <c:v>47.942999999999998</c:v>
                </c:pt>
                <c:pt idx="12147">
                  <c:v>47.941000000000003</c:v>
                </c:pt>
                <c:pt idx="12148">
                  <c:v>47.941000000000003</c:v>
                </c:pt>
                <c:pt idx="12149">
                  <c:v>47.933</c:v>
                </c:pt>
                <c:pt idx="12150">
                  <c:v>47.933</c:v>
                </c:pt>
                <c:pt idx="12151">
                  <c:v>47.927</c:v>
                </c:pt>
                <c:pt idx="12152">
                  <c:v>47.924999999999997</c:v>
                </c:pt>
                <c:pt idx="12153">
                  <c:v>47.914000000000001</c:v>
                </c:pt>
                <c:pt idx="12154">
                  <c:v>47.911999999999999</c:v>
                </c:pt>
                <c:pt idx="12155">
                  <c:v>47.902999999999999</c:v>
                </c:pt>
                <c:pt idx="12156">
                  <c:v>47.892000000000003</c:v>
                </c:pt>
                <c:pt idx="12157">
                  <c:v>47.892000000000003</c:v>
                </c:pt>
                <c:pt idx="12158">
                  <c:v>47.881</c:v>
                </c:pt>
                <c:pt idx="12159">
                  <c:v>47.884</c:v>
                </c:pt>
                <c:pt idx="12160">
                  <c:v>47.88</c:v>
                </c:pt>
                <c:pt idx="12161">
                  <c:v>47.871000000000002</c:v>
                </c:pt>
                <c:pt idx="12162">
                  <c:v>47.862000000000002</c:v>
                </c:pt>
                <c:pt idx="12163">
                  <c:v>47.857999999999997</c:v>
                </c:pt>
                <c:pt idx="12164">
                  <c:v>47.860999999999997</c:v>
                </c:pt>
                <c:pt idx="12165">
                  <c:v>47.857999999999997</c:v>
                </c:pt>
                <c:pt idx="12166">
                  <c:v>47.853999999999999</c:v>
                </c:pt>
                <c:pt idx="12167">
                  <c:v>47.85</c:v>
                </c:pt>
                <c:pt idx="12168">
                  <c:v>47.85</c:v>
                </c:pt>
                <c:pt idx="12169">
                  <c:v>47.841999999999999</c:v>
                </c:pt>
                <c:pt idx="12170">
                  <c:v>47.841999999999999</c:v>
                </c:pt>
                <c:pt idx="12171">
                  <c:v>47.841999999999999</c:v>
                </c:pt>
                <c:pt idx="12172">
                  <c:v>47.825000000000003</c:v>
                </c:pt>
                <c:pt idx="12173">
                  <c:v>47.825000000000003</c:v>
                </c:pt>
                <c:pt idx="12174">
                  <c:v>47.82</c:v>
                </c:pt>
                <c:pt idx="12175">
                  <c:v>47.814</c:v>
                </c:pt>
                <c:pt idx="12176">
                  <c:v>47.805</c:v>
                </c:pt>
                <c:pt idx="12177">
                  <c:v>47.805</c:v>
                </c:pt>
                <c:pt idx="12178">
                  <c:v>47.792999999999999</c:v>
                </c:pt>
                <c:pt idx="12179">
                  <c:v>47.79</c:v>
                </c:pt>
                <c:pt idx="12180">
                  <c:v>47.789000000000001</c:v>
                </c:pt>
                <c:pt idx="12181">
                  <c:v>47.781999999999996</c:v>
                </c:pt>
                <c:pt idx="12182">
                  <c:v>47.777999999999999</c:v>
                </c:pt>
                <c:pt idx="12183">
                  <c:v>47.777999999999999</c:v>
                </c:pt>
                <c:pt idx="12184">
                  <c:v>47.774000000000001</c:v>
                </c:pt>
                <c:pt idx="12185">
                  <c:v>47.759</c:v>
                </c:pt>
                <c:pt idx="12186">
                  <c:v>47.752000000000002</c:v>
                </c:pt>
                <c:pt idx="12187">
                  <c:v>47.746000000000002</c:v>
                </c:pt>
                <c:pt idx="12188">
                  <c:v>47.744</c:v>
                </c:pt>
                <c:pt idx="12189">
                  <c:v>47.732999999999997</c:v>
                </c:pt>
                <c:pt idx="12190">
                  <c:v>47.741999999999997</c:v>
                </c:pt>
                <c:pt idx="12191">
                  <c:v>47.737000000000002</c:v>
                </c:pt>
                <c:pt idx="12192">
                  <c:v>47.728999999999999</c:v>
                </c:pt>
                <c:pt idx="12193">
                  <c:v>47.722000000000001</c:v>
                </c:pt>
                <c:pt idx="12194">
                  <c:v>47.713999999999999</c:v>
                </c:pt>
                <c:pt idx="12195">
                  <c:v>47.720999999999997</c:v>
                </c:pt>
                <c:pt idx="12196">
                  <c:v>47.712000000000003</c:v>
                </c:pt>
                <c:pt idx="12197">
                  <c:v>47.706000000000003</c:v>
                </c:pt>
                <c:pt idx="12198">
                  <c:v>47.695</c:v>
                </c:pt>
                <c:pt idx="12199">
                  <c:v>47.697000000000003</c:v>
                </c:pt>
                <c:pt idx="12200">
                  <c:v>47.689</c:v>
                </c:pt>
                <c:pt idx="12201">
                  <c:v>47.68</c:v>
                </c:pt>
                <c:pt idx="12202">
                  <c:v>47.683999999999997</c:v>
                </c:pt>
                <c:pt idx="12203">
                  <c:v>47.673000000000002</c:v>
                </c:pt>
                <c:pt idx="12204">
                  <c:v>47.664999999999999</c:v>
                </c:pt>
                <c:pt idx="12205">
                  <c:v>47.667000000000002</c:v>
                </c:pt>
                <c:pt idx="12206">
                  <c:v>47.658000000000001</c:v>
                </c:pt>
                <c:pt idx="12207">
                  <c:v>47.65</c:v>
                </c:pt>
                <c:pt idx="12208">
                  <c:v>47.652000000000001</c:v>
                </c:pt>
                <c:pt idx="12209">
                  <c:v>47.646000000000001</c:v>
                </c:pt>
                <c:pt idx="12210">
                  <c:v>47.642000000000003</c:v>
                </c:pt>
                <c:pt idx="12211">
                  <c:v>47.637</c:v>
                </c:pt>
                <c:pt idx="12212">
                  <c:v>47.636000000000003</c:v>
                </c:pt>
                <c:pt idx="12213">
                  <c:v>47.631</c:v>
                </c:pt>
                <c:pt idx="12214">
                  <c:v>47.625</c:v>
                </c:pt>
                <c:pt idx="12215">
                  <c:v>47.622999999999998</c:v>
                </c:pt>
                <c:pt idx="12216">
                  <c:v>47.619</c:v>
                </c:pt>
                <c:pt idx="12217">
                  <c:v>47.61</c:v>
                </c:pt>
                <c:pt idx="12218">
                  <c:v>47.603000000000002</c:v>
                </c:pt>
                <c:pt idx="12219">
                  <c:v>47.600999999999999</c:v>
                </c:pt>
                <c:pt idx="12220">
                  <c:v>47.594999999999999</c:v>
                </c:pt>
                <c:pt idx="12221">
                  <c:v>47.584000000000003</c:v>
                </c:pt>
                <c:pt idx="12222">
                  <c:v>47.578000000000003</c:v>
                </c:pt>
                <c:pt idx="12223">
                  <c:v>47.58</c:v>
                </c:pt>
                <c:pt idx="12224">
                  <c:v>47.572000000000003</c:v>
                </c:pt>
                <c:pt idx="12225">
                  <c:v>47.567</c:v>
                </c:pt>
                <c:pt idx="12226">
                  <c:v>47.564999999999998</c:v>
                </c:pt>
                <c:pt idx="12227">
                  <c:v>47.561</c:v>
                </c:pt>
                <c:pt idx="12228">
                  <c:v>47.552</c:v>
                </c:pt>
                <c:pt idx="12229">
                  <c:v>47.552999999999997</c:v>
                </c:pt>
                <c:pt idx="12230">
                  <c:v>47.543999999999997</c:v>
                </c:pt>
                <c:pt idx="12231">
                  <c:v>47.54</c:v>
                </c:pt>
                <c:pt idx="12232">
                  <c:v>47.529000000000003</c:v>
                </c:pt>
                <c:pt idx="12233">
                  <c:v>47.523000000000003</c:v>
                </c:pt>
                <c:pt idx="12234">
                  <c:v>47.524999999999999</c:v>
                </c:pt>
                <c:pt idx="12235">
                  <c:v>47.514000000000003</c:v>
                </c:pt>
                <c:pt idx="12236">
                  <c:v>47.51</c:v>
                </c:pt>
                <c:pt idx="12237">
                  <c:v>47.496000000000002</c:v>
                </c:pt>
                <c:pt idx="12238">
                  <c:v>47.497</c:v>
                </c:pt>
                <c:pt idx="12239">
                  <c:v>47.485999999999997</c:v>
                </c:pt>
                <c:pt idx="12240">
                  <c:v>47.48</c:v>
                </c:pt>
                <c:pt idx="12241">
                  <c:v>47.485999999999997</c:v>
                </c:pt>
                <c:pt idx="12242">
                  <c:v>47.481999999999999</c:v>
                </c:pt>
                <c:pt idx="12243">
                  <c:v>47.472999999999999</c:v>
                </c:pt>
                <c:pt idx="12244">
                  <c:v>47.472000000000001</c:v>
                </c:pt>
                <c:pt idx="12245">
                  <c:v>47.466999999999999</c:v>
                </c:pt>
                <c:pt idx="12246">
                  <c:v>47.475999999999999</c:v>
                </c:pt>
                <c:pt idx="12247">
                  <c:v>47.466000000000001</c:v>
                </c:pt>
                <c:pt idx="12248">
                  <c:v>47.459000000000003</c:v>
                </c:pt>
                <c:pt idx="12249">
                  <c:v>47.453000000000003</c:v>
                </c:pt>
                <c:pt idx="12250">
                  <c:v>47.445999999999998</c:v>
                </c:pt>
                <c:pt idx="12251">
                  <c:v>47.438000000000002</c:v>
                </c:pt>
                <c:pt idx="12252">
                  <c:v>47.430999999999997</c:v>
                </c:pt>
                <c:pt idx="12253">
                  <c:v>47.435000000000002</c:v>
                </c:pt>
                <c:pt idx="12254">
                  <c:v>47.423000000000002</c:v>
                </c:pt>
                <c:pt idx="12255">
                  <c:v>47.42</c:v>
                </c:pt>
                <c:pt idx="12256">
                  <c:v>47.414000000000001</c:v>
                </c:pt>
                <c:pt idx="12257">
                  <c:v>47.405999999999999</c:v>
                </c:pt>
                <c:pt idx="12258">
                  <c:v>47.404000000000003</c:v>
                </c:pt>
                <c:pt idx="12259">
                  <c:v>47.395000000000003</c:v>
                </c:pt>
                <c:pt idx="12260">
                  <c:v>47.393000000000001</c:v>
                </c:pt>
                <c:pt idx="12261">
                  <c:v>47.386000000000003</c:v>
                </c:pt>
                <c:pt idx="12262">
                  <c:v>47.386000000000003</c:v>
                </c:pt>
                <c:pt idx="12263">
                  <c:v>47.374000000000002</c:v>
                </c:pt>
                <c:pt idx="12264">
                  <c:v>47.366999999999997</c:v>
                </c:pt>
                <c:pt idx="12265">
                  <c:v>47.366999999999997</c:v>
                </c:pt>
                <c:pt idx="12266">
                  <c:v>47.365000000000002</c:v>
                </c:pt>
                <c:pt idx="12267">
                  <c:v>47.363</c:v>
                </c:pt>
                <c:pt idx="12268">
                  <c:v>47.35</c:v>
                </c:pt>
                <c:pt idx="12269">
                  <c:v>47.341999999999999</c:v>
                </c:pt>
                <c:pt idx="12270">
                  <c:v>47.34</c:v>
                </c:pt>
                <c:pt idx="12271">
                  <c:v>47.337000000000003</c:v>
                </c:pt>
                <c:pt idx="12272">
                  <c:v>47.338000000000001</c:v>
                </c:pt>
                <c:pt idx="12273">
                  <c:v>47.329000000000001</c:v>
                </c:pt>
                <c:pt idx="12274">
                  <c:v>47.329000000000001</c:v>
                </c:pt>
                <c:pt idx="12275">
                  <c:v>47.317999999999998</c:v>
                </c:pt>
                <c:pt idx="12276">
                  <c:v>47.307000000000002</c:v>
                </c:pt>
                <c:pt idx="12277">
                  <c:v>47.305999999999997</c:v>
                </c:pt>
                <c:pt idx="12278">
                  <c:v>47.298999999999999</c:v>
                </c:pt>
                <c:pt idx="12279">
                  <c:v>47.298999999999999</c:v>
                </c:pt>
                <c:pt idx="12280">
                  <c:v>47.290999999999997</c:v>
                </c:pt>
                <c:pt idx="12281">
                  <c:v>47.283999999999999</c:v>
                </c:pt>
                <c:pt idx="12282">
                  <c:v>47.283999999999999</c:v>
                </c:pt>
                <c:pt idx="12283">
                  <c:v>47.28</c:v>
                </c:pt>
                <c:pt idx="12284">
                  <c:v>47.276000000000003</c:v>
                </c:pt>
                <c:pt idx="12285">
                  <c:v>47.271999999999998</c:v>
                </c:pt>
                <c:pt idx="12286">
                  <c:v>47.267000000000003</c:v>
                </c:pt>
                <c:pt idx="12287">
                  <c:v>47.265999999999998</c:v>
                </c:pt>
                <c:pt idx="12288">
                  <c:v>47.261000000000003</c:v>
                </c:pt>
                <c:pt idx="12289">
                  <c:v>47.255000000000003</c:v>
                </c:pt>
                <c:pt idx="12290">
                  <c:v>47.253</c:v>
                </c:pt>
                <c:pt idx="12291">
                  <c:v>47.241999999999997</c:v>
                </c:pt>
                <c:pt idx="12292">
                  <c:v>47.24</c:v>
                </c:pt>
                <c:pt idx="12293">
                  <c:v>47.24</c:v>
                </c:pt>
                <c:pt idx="12294">
                  <c:v>47.234000000000002</c:v>
                </c:pt>
                <c:pt idx="12295">
                  <c:v>47.231999999999999</c:v>
                </c:pt>
                <c:pt idx="12296">
                  <c:v>47.225000000000001</c:v>
                </c:pt>
                <c:pt idx="12297">
                  <c:v>47.222999999999999</c:v>
                </c:pt>
                <c:pt idx="12298">
                  <c:v>47.223999999999997</c:v>
                </c:pt>
                <c:pt idx="12299">
                  <c:v>47.213000000000001</c:v>
                </c:pt>
                <c:pt idx="12300">
                  <c:v>47.204000000000001</c:v>
                </c:pt>
                <c:pt idx="12301">
                  <c:v>47.2</c:v>
                </c:pt>
                <c:pt idx="12302">
                  <c:v>47.197000000000003</c:v>
                </c:pt>
                <c:pt idx="12303">
                  <c:v>47.195999999999998</c:v>
                </c:pt>
                <c:pt idx="12304">
                  <c:v>47.191000000000003</c:v>
                </c:pt>
                <c:pt idx="12305">
                  <c:v>47.183</c:v>
                </c:pt>
                <c:pt idx="12306">
                  <c:v>47.177999999999997</c:v>
                </c:pt>
                <c:pt idx="12307">
                  <c:v>47.167999999999999</c:v>
                </c:pt>
                <c:pt idx="12308">
                  <c:v>47.158999999999999</c:v>
                </c:pt>
                <c:pt idx="12309">
                  <c:v>47.152000000000001</c:v>
                </c:pt>
                <c:pt idx="12310">
                  <c:v>47.156999999999996</c:v>
                </c:pt>
                <c:pt idx="12311">
                  <c:v>47.152999999999999</c:v>
                </c:pt>
                <c:pt idx="12312">
                  <c:v>47.151000000000003</c:v>
                </c:pt>
                <c:pt idx="12313">
                  <c:v>47.142000000000003</c:v>
                </c:pt>
                <c:pt idx="12314">
                  <c:v>47.133000000000003</c:v>
                </c:pt>
                <c:pt idx="12315">
                  <c:v>47.125</c:v>
                </c:pt>
                <c:pt idx="12316">
                  <c:v>47.119</c:v>
                </c:pt>
                <c:pt idx="12317">
                  <c:v>47.116</c:v>
                </c:pt>
                <c:pt idx="12318">
                  <c:v>47.11</c:v>
                </c:pt>
                <c:pt idx="12319">
                  <c:v>47.112000000000002</c:v>
                </c:pt>
                <c:pt idx="12320">
                  <c:v>47.115000000000002</c:v>
                </c:pt>
                <c:pt idx="12321">
                  <c:v>47.106000000000002</c:v>
                </c:pt>
                <c:pt idx="12322">
                  <c:v>47.101999999999997</c:v>
                </c:pt>
                <c:pt idx="12323">
                  <c:v>47.093000000000004</c:v>
                </c:pt>
                <c:pt idx="12324">
                  <c:v>47.08</c:v>
                </c:pt>
                <c:pt idx="12325">
                  <c:v>47.08</c:v>
                </c:pt>
                <c:pt idx="12326">
                  <c:v>47.073999999999998</c:v>
                </c:pt>
                <c:pt idx="12327">
                  <c:v>47.064999999999998</c:v>
                </c:pt>
                <c:pt idx="12328">
                  <c:v>47.064999999999998</c:v>
                </c:pt>
                <c:pt idx="12329">
                  <c:v>47.064</c:v>
                </c:pt>
                <c:pt idx="12330">
                  <c:v>47.061</c:v>
                </c:pt>
                <c:pt idx="12331">
                  <c:v>47.052999999999997</c:v>
                </c:pt>
                <c:pt idx="12332">
                  <c:v>47.048999999999999</c:v>
                </c:pt>
                <c:pt idx="12333">
                  <c:v>47.042000000000002</c:v>
                </c:pt>
                <c:pt idx="12334">
                  <c:v>47.042000000000002</c:v>
                </c:pt>
                <c:pt idx="12335">
                  <c:v>47.04</c:v>
                </c:pt>
                <c:pt idx="12336">
                  <c:v>47.033999999999999</c:v>
                </c:pt>
                <c:pt idx="12337">
                  <c:v>47.024999999999999</c:v>
                </c:pt>
                <c:pt idx="12338">
                  <c:v>47.023000000000003</c:v>
                </c:pt>
                <c:pt idx="12339">
                  <c:v>47.015000000000001</c:v>
                </c:pt>
                <c:pt idx="12340">
                  <c:v>47.012</c:v>
                </c:pt>
                <c:pt idx="12341">
                  <c:v>47.003999999999998</c:v>
                </c:pt>
                <c:pt idx="12342">
                  <c:v>46.993000000000002</c:v>
                </c:pt>
                <c:pt idx="12343">
                  <c:v>46.988999999999997</c:v>
                </c:pt>
                <c:pt idx="12344">
                  <c:v>46.984000000000002</c:v>
                </c:pt>
                <c:pt idx="12345">
                  <c:v>46.978000000000002</c:v>
                </c:pt>
                <c:pt idx="12346">
                  <c:v>46.969000000000001</c:v>
                </c:pt>
                <c:pt idx="12347">
                  <c:v>46.963000000000001</c:v>
                </c:pt>
                <c:pt idx="12348">
                  <c:v>46.966000000000001</c:v>
                </c:pt>
                <c:pt idx="12349">
                  <c:v>46.97</c:v>
                </c:pt>
                <c:pt idx="12350">
                  <c:v>46.963999999999999</c:v>
                </c:pt>
                <c:pt idx="12351">
                  <c:v>46.962000000000003</c:v>
                </c:pt>
                <c:pt idx="12352">
                  <c:v>46.951000000000001</c:v>
                </c:pt>
                <c:pt idx="12353">
                  <c:v>46.945999999999998</c:v>
                </c:pt>
                <c:pt idx="12354">
                  <c:v>46.936</c:v>
                </c:pt>
                <c:pt idx="12355">
                  <c:v>46.927</c:v>
                </c:pt>
                <c:pt idx="12356">
                  <c:v>46.923000000000002</c:v>
                </c:pt>
                <c:pt idx="12357">
                  <c:v>46.924999999999997</c:v>
                </c:pt>
                <c:pt idx="12358">
                  <c:v>46.920999999999999</c:v>
                </c:pt>
                <c:pt idx="12359">
                  <c:v>46.914999999999999</c:v>
                </c:pt>
                <c:pt idx="12360">
                  <c:v>46.902999999999999</c:v>
                </c:pt>
                <c:pt idx="12361">
                  <c:v>46.908000000000001</c:v>
                </c:pt>
                <c:pt idx="12362">
                  <c:v>46.905999999999999</c:v>
                </c:pt>
                <c:pt idx="12363">
                  <c:v>46.898000000000003</c:v>
                </c:pt>
                <c:pt idx="12364">
                  <c:v>46.890999999999998</c:v>
                </c:pt>
                <c:pt idx="12365">
                  <c:v>46.881999999999998</c:v>
                </c:pt>
                <c:pt idx="12366">
                  <c:v>46.88</c:v>
                </c:pt>
                <c:pt idx="12367">
                  <c:v>46.881</c:v>
                </c:pt>
                <c:pt idx="12368">
                  <c:v>46.866999999999997</c:v>
                </c:pt>
                <c:pt idx="12369">
                  <c:v>46.868000000000002</c:v>
                </c:pt>
                <c:pt idx="12370">
                  <c:v>46.863999999999997</c:v>
                </c:pt>
                <c:pt idx="12371">
                  <c:v>46.854999999999997</c:v>
                </c:pt>
                <c:pt idx="12372">
                  <c:v>46.86</c:v>
                </c:pt>
                <c:pt idx="12373">
                  <c:v>46.848999999999997</c:v>
                </c:pt>
                <c:pt idx="12374">
                  <c:v>46.848999999999997</c:v>
                </c:pt>
                <c:pt idx="12375">
                  <c:v>46.841999999999999</c:v>
                </c:pt>
                <c:pt idx="12376">
                  <c:v>46.834000000000003</c:v>
                </c:pt>
                <c:pt idx="12377">
                  <c:v>46.834000000000003</c:v>
                </c:pt>
                <c:pt idx="12378">
                  <c:v>46.826999999999998</c:v>
                </c:pt>
                <c:pt idx="12379">
                  <c:v>46.825000000000003</c:v>
                </c:pt>
                <c:pt idx="12380">
                  <c:v>46.805999999999997</c:v>
                </c:pt>
                <c:pt idx="12381">
                  <c:v>46.811999999999998</c:v>
                </c:pt>
                <c:pt idx="12382">
                  <c:v>46.808999999999997</c:v>
                </c:pt>
                <c:pt idx="12383">
                  <c:v>46.802</c:v>
                </c:pt>
                <c:pt idx="12384">
                  <c:v>46.789000000000001</c:v>
                </c:pt>
                <c:pt idx="12385">
                  <c:v>46.789000000000001</c:v>
                </c:pt>
                <c:pt idx="12386">
                  <c:v>46.777999999999999</c:v>
                </c:pt>
                <c:pt idx="12387">
                  <c:v>46.784999999999997</c:v>
                </c:pt>
                <c:pt idx="12388">
                  <c:v>46.776000000000003</c:v>
                </c:pt>
                <c:pt idx="12389">
                  <c:v>46.771999999999998</c:v>
                </c:pt>
                <c:pt idx="12390">
                  <c:v>46.77</c:v>
                </c:pt>
                <c:pt idx="12391">
                  <c:v>46.762</c:v>
                </c:pt>
                <c:pt idx="12392">
                  <c:v>46.750999999999998</c:v>
                </c:pt>
                <c:pt idx="12393">
                  <c:v>46.74</c:v>
                </c:pt>
                <c:pt idx="12394">
                  <c:v>46.741999999999997</c:v>
                </c:pt>
                <c:pt idx="12395">
                  <c:v>46.743000000000002</c:v>
                </c:pt>
                <c:pt idx="12396">
                  <c:v>46.725000000000001</c:v>
                </c:pt>
                <c:pt idx="12397">
                  <c:v>46.716000000000001</c:v>
                </c:pt>
                <c:pt idx="12398">
                  <c:v>46.712000000000003</c:v>
                </c:pt>
                <c:pt idx="12399">
                  <c:v>46.707000000000001</c:v>
                </c:pt>
                <c:pt idx="12400">
                  <c:v>46.706000000000003</c:v>
                </c:pt>
                <c:pt idx="12401">
                  <c:v>46.706000000000003</c:v>
                </c:pt>
                <c:pt idx="12402">
                  <c:v>46.698999999999998</c:v>
                </c:pt>
                <c:pt idx="12403">
                  <c:v>46.697000000000003</c:v>
                </c:pt>
                <c:pt idx="12404">
                  <c:v>46.689</c:v>
                </c:pt>
                <c:pt idx="12405">
                  <c:v>46.694000000000003</c:v>
                </c:pt>
                <c:pt idx="12406">
                  <c:v>46.686999999999998</c:v>
                </c:pt>
                <c:pt idx="12407">
                  <c:v>46.683</c:v>
                </c:pt>
                <c:pt idx="12408">
                  <c:v>46.679000000000002</c:v>
                </c:pt>
                <c:pt idx="12409">
                  <c:v>46.673999999999999</c:v>
                </c:pt>
                <c:pt idx="12410">
                  <c:v>46.671999999999997</c:v>
                </c:pt>
                <c:pt idx="12411">
                  <c:v>46.671999999999997</c:v>
                </c:pt>
                <c:pt idx="12412">
                  <c:v>46.665999999999997</c:v>
                </c:pt>
                <c:pt idx="12413">
                  <c:v>46.66</c:v>
                </c:pt>
                <c:pt idx="12414">
                  <c:v>46.66</c:v>
                </c:pt>
                <c:pt idx="12415">
                  <c:v>46.658000000000001</c:v>
                </c:pt>
                <c:pt idx="12416">
                  <c:v>46.652999999999999</c:v>
                </c:pt>
                <c:pt idx="12417">
                  <c:v>46.645000000000003</c:v>
                </c:pt>
                <c:pt idx="12418">
                  <c:v>46.640999999999998</c:v>
                </c:pt>
                <c:pt idx="12419">
                  <c:v>46.628</c:v>
                </c:pt>
                <c:pt idx="12420">
                  <c:v>46.625999999999998</c:v>
                </c:pt>
                <c:pt idx="12421">
                  <c:v>46.619</c:v>
                </c:pt>
                <c:pt idx="12422">
                  <c:v>46.613</c:v>
                </c:pt>
                <c:pt idx="12423">
                  <c:v>46.619</c:v>
                </c:pt>
                <c:pt idx="12424">
                  <c:v>46.610999999999997</c:v>
                </c:pt>
                <c:pt idx="12425">
                  <c:v>46.601999999999997</c:v>
                </c:pt>
                <c:pt idx="12426">
                  <c:v>46.595999999999997</c:v>
                </c:pt>
                <c:pt idx="12427">
                  <c:v>46.597999999999999</c:v>
                </c:pt>
                <c:pt idx="12428">
                  <c:v>46.588999999999999</c:v>
                </c:pt>
                <c:pt idx="12429">
                  <c:v>46.585000000000001</c:v>
                </c:pt>
                <c:pt idx="12430">
                  <c:v>46.585999999999999</c:v>
                </c:pt>
                <c:pt idx="12431">
                  <c:v>46.582999999999998</c:v>
                </c:pt>
                <c:pt idx="12432">
                  <c:v>46.566000000000003</c:v>
                </c:pt>
                <c:pt idx="12433">
                  <c:v>46.567999999999998</c:v>
                </c:pt>
                <c:pt idx="12434">
                  <c:v>46.555</c:v>
                </c:pt>
                <c:pt idx="12435">
                  <c:v>46.558</c:v>
                </c:pt>
                <c:pt idx="12436">
                  <c:v>46.552999999999997</c:v>
                </c:pt>
                <c:pt idx="12437">
                  <c:v>46.542999999999999</c:v>
                </c:pt>
                <c:pt idx="12438">
                  <c:v>46.54</c:v>
                </c:pt>
                <c:pt idx="12439">
                  <c:v>46.533999999999999</c:v>
                </c:pt>
                <c:pt idx="12440">
                  <c:v>46.539000000000001</c:v>
                </c:pt>
                <c:pt idx="12441">
                  <c:v>46.534999999999997</c:v>
                </c:pt>
                <c:pt idx="12442">
                  <c:v>46.53</c:v>
                </c:pt>
                <c:pt idx="12443">
                  <c:v>46.524000000000001</c:v>
                </c:pt>
                <c:pt idx="12444">
                  <c:v>46.52</c:v>
                </c:pt>
                <c:pt idx="12445">
                  <c:v>46.526000000000003</c:v>
                </c:pt>
                <c:pt idx="12446">
                  <c:v>46.512999999999998</c:v>
                </c:pt>
                <c:pt idx="12447">
                  <c:v>46.509</c:v>
                </c:pt>
                <c:pt idx="12448">
                  <c:v>46.503</c:v>
                </c:pt>
                <c:pt idx="12449">
                  <c:v>46.503</c:v>
                </c:pt>
                <c:pt idx="12450">
                  <c:v>46.497999999999998</c:v>
                </c:pt>
                <c:pt idx="12451">
                  <c:v>46.488</c:v>
                </c:pt>
                <c:pt idx="12452">
                  <c:v>46.482999999999997</c:v>
                </c:pt>
                <c:pt idx="12453">
                  <c:v>46.478999999999999</c:v>
                </c:pt>
                <c:pt idx="12454">
                  <c:v>46.475000000000001</c:v>
                </c:pt>
                <c:pt idx="12455">
                  <c:v>46.469000000000001</c:v>
                </c:pt>
                <c:pt idx="12456">
                  <c:v>46.466999999999999</c:v>
                </c:pt>
                <c:pt idx="12457">
                  <c:v>46.463999999999999</c:v>
                </c:pt>
                <c:pt idx="12458">
                  <c:v>46.453000000000003</c:v>
                </c:pt>
                <c:pt idx="12459">
                  <c:v>46.456000000000003</c:v>
                </c:pt>
                <c:pt idx="12460">
                  <c:v>46.448999999999998</c:v>
                </c:pt>
                <c:pt idx="12461">
                  <c:v>46.441000000000003</c:v>
                </c:pt>
                <c:pt idx="12462">
                  <c:v>46.433999999999997</c:v>
                </c:pt>
                <c:pt idx="12463">
                  <c:v>46.423999999999999</c:v>
                </c:pt>
                <c:pt idx="12464">
                  <c:v>46.414999999999999</c:v>
                </c:pt>
                <c:pt idx="12465">
                  <c:v>46.408000000000001</c:v>
                </c:pt>
                <c:pt idx="12466">
                  <c:v>46.414999999999999</c:v>
                </c:pt>
                <c:pt idx="12467">
                  <c:v>46.405999999999999</c:v>
                </c:pt>
                <c:pt idx="12468">
                  <c:v>46.404000000000003</c:v>
                </c:pt>
                <c:pt idx="12469">
                  <c:v>46.398000000000003</c:v>
                </c:pt>
                <c:pt idx="12470">
                  <c:v>46.390999999999998</c:v>
                </c:pt>
                <c:pt idx="12471">
                  <c:v>46.389000000000003</c:v>
                </c:pt>
                <c:pt idx="12472">
                  <c:v>46.377000000000002</c:v>
                </c:pt>
                <c:pt idx="12473">
                  <c:v>46.378999999999998</c:v>
                </c:pt>
                <c:pt idx="12474">
                  <c:v>46.366</c:v>
                </c:pt>
                <c:pt idx="12475">
                  <c:v>46.359000000000002</c:v>
                </c:pt>
                <c:pt idx="12476">
                  <c:v>46.363999999999997</c:v>
                </c:pt>
                <c:pt idx="12477">
                  <c:v>46.357999999999997</c:v>
                </c:pt>
                <c:pt idx="12478">
                  <c:v>46.354999999999997</c:v>
                </c:pt>
                <c:pt idx="12479">
                  <c:v>46.356000000000002</c:v>
                </c:pt>
                <c:pt idx="12480">
                  <c:v>46.343000000000004</c:v>
                </c:pt>
                <c:pt idx="12481">
                  <c:v>46.347000000000001</c:v>
                </c:pt>
                <c:pt idx="12482">
                  <c:v>46.343000000000004</c:v>
                </c:pt>
                <c:pt idx="12483">
                  <c:v>46.332000000000001</c:v>
                </c:pt>
                <c:pt idx="12484">
                  <c:v>46.325000000000003</c:v>
                </c:pt>
                <c:pt idx="12485">
                  <c:v>46.322000000000003</c:v>
                </c:pt>
                <c:pt idx="12486">
                  <c:v>46.32</c:v>
                </c:pt>
                <c:pt idx="12487">
                  <c:v>46.32</c:v>
                </c:pt>
                <c:pt idx="12488">
                  <c:v>46.316000000000003</c:v>
                </c:pt>
                <c:pt idx="12489">
                  <c:v>46.302</c:v>
                </c:pt>
                <c:pt idx="12490">
                  <c:v>46.302</c:v>
                </c:pt>
                <c:pt idx="12491">
                  <c:v>46.3</c:v>
                </c:pt>
                <c:pt idx="12492">
                  <c:v>46.301000000000002</c:v>
                </c:pt>
                <c:pt idx="12493">
                  <c:v>46.29</c:v>
                </c:pt>
                <c:pt idx="12494">
                  <c:v>46.283000000000001</c:v>
                </c:pt>
                <c:pt idx="12495">
                  <c:v>46.283000000000001</c:v>
                </c:pt>
                <c:pt idx="12496">
                  <c:v>46.268000000000001</c:v>
                </c:pt>
                <c:pt idx="12497">
                  <c:v>46.265999999999998</c:v>
                </c:pt>
                <c:pt idx="12498">
                  <c:v>46.271000000000001</c:v>
                </c:pt>
                <c:pt idx="12499">
                  <c:v>46.262</c:v>
                </c:pt>
                <c:pt idx="12500">
                  <c:v>46.264000000000003</c:v>
                </c:pt>
                <c:pt idx="12501">
                  <c:v>46.256</c:v>
                </c:pt>
                <c:pt idx="12502">
                  <c:v>46.247</c:v>
                </c:pt>
                <c:pt idx="12503">
                  <c:v>46.24</c:v>
                </c:pt>
                <c:pt idx="12504">
                  <c:v>46.241</c:v>
                </c:pt>
                <c:pt idx="12505">
                  <c:v>46.225999999999999</c:v>
                </c:pt>
                <c:pt idx="12506">
                  <c:v>46.225999999999999</c:v>
                </c:pt>
                <c:pt idx="12507">
                  <c:v>46.207999999999998</c:v>
                </c:pt>
                <c:pt idx="12508">
                  <c:v>46.213000000000001</c:v>
                </c:pt>
                <c:pt idx="12509">
                  <c:v>46.215000000000003</c:v>
                </c:pt>
                <c:pt idx="12510">
                  <c:v>46.215000000000003</c:v>
                </c:pt>
                <c:pt idx="12511">
                  <c:v>46.210999999999999</c:v>
                </c:pt>
                <c:pt idx="12512">
                  <c:v>46.204999999999998</c:v>
                </c:pt>
                <c:pt idx="12513">
                  <c:v>46.207000000000001</c:v>
                </c:pt>
                <c:pt idx="12514">
                  <c:v>46.203000000000003</c:v>
                </c:pt>
                <c:pt idx="12515">
                  <c:v>46.197000000000003</c:v>
                </c:pt>
                <c:pt idx="12516">
                  <c:v>46.192</c:v>
                </c:pt>
                <c:pt idx="12517">
                  <c:v>46.192999999999998</c:v>
                </c:pt>
                <c:pt idx="12518">
                  <c:v>46.19</c:v>
                </c:pt>
                <c:pt idx="12519">
                  <c:v>46.183999999999997</c:v>
                </c:pt>
                <c:pt idx="12520">
                  <c:v>46.182000000000002</c:v>
                </c:pt>
                <c:pt idx="12521">
                  <c:v>46.165999999999997</c:v>
                </c:pt>
                <c:pt idx="12522">
                  <c:v>46.161999999999999</c:v>
                </c:pt>
                <c:pt idx="12523">
                  <c:v>46.16</c:v>
                </c:pt>
                <c:pt idx="12524">
                  <c:v>46.154000000000003</c:v>
                </c:pt>
                <c:pt idx="12525">
                  <c:v>46.146999999999998</c:v>
                </c:pt>
                <c:pt idx="12526">
                  <c:v>46.146999999999998</c:v>
                </c:pt>
                <c:pt idx="12527">
                  <c:v>46.134999999999998</c:v>
                </c:pt>
                <c:pt idx="12528">
                  <c:v>46.125</c:v>
                </c:pt>
                <c:pt idx="12529">
                  <c:v>46.121000000000002</c:v>
                </c:pt>
                <c:pt idx="12530">
                  <c:v>46.12</c:v>
                </c:pt>
                <c:pt idx="12531">
                  <c:v>46.109000000000002</c:v>
                </c:pt>
                <c:pt idx="12532">
                  <c:v>46.109000000000002</c:v>
                </c:pt>
                <c:pt idx="12533">
                  <c:v>46.1</c:v>
                </c:pt>
                <c:pt idx="12534">
                  <c:v>46.097999999999999</c:v>
                </c:pt>
                <c:pt idx="12535">
                  <c:v>46.094000000000001</c:v>
                </c:pt>
                <c:pt idx="12536">
                  <c:v>46.088999999999999</c:v>
                </c:pt>
                <c:pt idx="12537">
                  <c:v>46.087000000000003</c:v>
                </c:pt>
                <c:pt idx="12538">
                  <c:v>46.085000000000001</c:v>
                </c:pt>
                <c:pt idx="12539">
                  <c:v>46.076999999999998</c:v>
                </c:pt>
                <c:pt idx="12540">
                  <c:v>46.067999999999998</c:v>
                </c:pt>
                <c:pt idx="12541">
                  <c:v>46.073</c:v>
                </c:pt>
                <c:pt idx="12542">
                  <c:v>46.064</c:v>
                </c:pt>
                <c:pt idx="12543">
                  <c:v>46.064</c:v>
                </c:pt>
                <c:pt idx="12544">
                  <c:v>46.057000000000002</c:v>
                </c:pt>
                <c:pt idx="12545">
                  <c:v>46.051000000000002</c:v>
                </c:pt>
                <c:pt idx="12546">
                  <c:v>46.045000000000002</c:v>
                </c:pt>
                <c:pt idx="12547">
                  <c:v>46.048999999999999</c:v>
                </c:pt>
                <c:pt idx="12548">
                  <c:v>46.037999999999997</c:v>
                </c:pt>
                <c:pt idx="12549">
                  <c:v>46.036999999999999</c:v>
                </c:pt>
                <c:pt idx="12550">
                  <c:v>46.03</c:v>
                </c:pt>
                <c:pt idx="12551">
                  <c:v>46.024000000000001</c:v>
                </c:pt>
                <c:pt idx="12552">
                  <c:v>46.026000000000003</c:v>
                </c:pt>
                <c:pt idx="12553">
                  <c:v>46.021999999999998</c:v>
                </c:pt>
                <c:pt idx="12554">
                  <c:v>46.02</c:v>
                </c:pt>
                <c:pt idx="12555">
                  <c:v>46.003999999999998</c:v>
                </c:pt>
                <c:pt idx="12556">
                  <c:v>46.009</c:v>
                </c:pt>
                <c:pt idx="12557">
                  <c:v>46.011000000000003</c:v>
                </c:pt>
                <c:pt idx="12558">
                  <c:v>46.003</c:v>
                </c:pt>
                <c:pt idx="12559">
                  <c:v>45.996000000000002</c:v>
                </c:pt>
                <c:pt idx="12560">
                  <c:v>45.99</c:v>
                </c:pt>
                <c:pt idx="12561">
                  <c:v>45.991999999999997</c:v>
                </c:pt>
                <c:pt idx="12562">
                  <c:v>45.978999999999999</c:v>
                </c:pt>
                <c:pt idx="12563">
                  <c:v>45.972000000000001</c:v>
                </c:pt>
                <c:pt idx="12564">
                  <c:v>45.97</c:v>
                </c:pt>
                <c:pt idx="12565">
                  <c:v>45.962000000000003</c:v>
                </c:pt>
                <c:pt idx="12566">
                  <c:v>45.954999999999998</c:v>
                </c:pt>
                <c:pt idx="12567">
                  <c:v>45.954999999999998</c:v>
                </c:pt>
                <c:pt idx="12568">
                  <c:v>45.947000000000003</c:v>
                </c:pt>
                <c:pt idx="12569">
                  <c:v>45.933</c:v>
                </c:pt>
                <c:pt idx="12570">
                  <c:v>45.932000000000002</c:v>
                </c:pt>
                <c:pt idx="12571">
                  <c:v>45.932000000000002</c:v>
                </c:pt>
                <c:pt idx="12572">
                  <c:v>45.933999999999997</c:v>
                </c:pt>
                <c:pt idx="12573">
                  <c:v>45.932000000000002</c:v>
                </c:pt>
                <c:pt idx="12574">
                  <c:v>45.923000000000002</c:v>
                </c:pt>
                <c:pt idx="12575">
                  <c:v>45.923999999999999</c:v>
                </c:pt>
                <c:pt idx="12576">
                  <c:v>45.917000000000002</c:v>
                </c:pt>
                <c:pt idx="12577">
                  <c:v>45.905999999999999</c:v>
                </c:pt>
                <c:pt idx="12578">
                  <c:v>45.905999999999999</c:v>
                </c:pt>
                <c:pt idx="12579">
                  <c:v>45.902000000000001</c:v>
                </c:pt>
                <c:pt idx="12580">
                  <c:v>45.898000000000003</c:v>
                </c:pt>
                <c:pt idx="12581">
                  <c:v>45.890999999999998</c:v>
                </c:pt>
                <c:pt idx="12582">
                  <c:v>45.875999999999998</c:v>
                </c:pt>
                <c:pt idx="12583">
                  <c:v>45.88</c:v>
                </c:pt>
                <c:pt idx="12584">
                  <c:v>45.881</c:v>
                </c:pt>
                <c:pt idx="12585">
                  <c:v>45.875999999999998</c:v>
                </c:pt>
                <c:pt idx="12586">
                  <c:v>45.872</c:v>
                </c:pt>
                <c:pt idx="12587">
                  <c:v>45.856999999999999</c:v>
                </c:pt>
                <c:pt idx="12588">
                  <c:v>45.85</c:v>
                </c:pt>
                <c:pt idx="12589">
                  <c:v>45.850999999999999</c:v>
                </c:pt>
                <c:pt idx="12590">
                  <c:v>45.841999999999999</c:v>
                </c:pt>
                <c:pt idx="12591">
                  <c:v>45.845999999999997</c:v>
                </c:pt>
                <c:pt idx="12592">
                  <c:v>45.84</c:v>
                </c:pt>
                <c:pt idx="12593">
                  <c:v>45.835999999999999</c:v>
                </c:pt>
                <c:pt idx="12594">
                  <c:v>45.834000000000003</c:v>
                </c:pt>
                <c:pt idx="12595">
                  <c:v>45.832000000000001</c:v>
                </c:pt>
                <c:pt idx="12596">
                  <c:v>45.826999999999998</c:v>
                </c:pt>
                <c:pt idx="12597">
                  <c:v>45.823</c:v>
                </c:pt>
                <c:pt idx="12598">
                  <c:v>45.814999999999998</c:v>
                </c:pt>
                <c:pt idx="12599">
                  <c:v>45.808</c:v>
                </c:pt>
                <c:pt idx="12600">
                  <c:v>45.808</c:v>
                </c:pt>
                <c:pt idx="12601">
                  <c:v>45.804000000000002</c:v>
                </c:pt>
                <c:pt idx="12602">
                  <c:v>45.8</c:v>
                </c:pt>
                <c:pt idx="12603">
                  <c:v>45.789000000000001</c:v>
                </c:pt>
                <c:pt idx="12604">
                  <c:v>45.793999999999997</c:v>
                </c:pt>
                <c:pt idx="12605">
                  <c:v>45.783000000000001</c:v>
                </c:pt>
                <c:pt idx="12606">
                  <c:v>45.771000000000001</c:v>
                </c:pt>
                <c:pt idx="12607">
                  <c:v>45.78</c:v>
                </c:pt>
                <c:pt idx="12608">
                  <c:v>45.776000000000003</c:v>
                </c:pt>
                <c:pt idx="12609">
                  <c:v>45.767000000000003</c:v>
                </c:pt>
                <c:pt idx="12610">
                  <c:v>45.762999999999998</c:v>
                </c:pt>
                <c:pt idx="12611">
                  <c:v>45.753</c:v>
                </c:pt>
                <c:pt idx="12612">
                  <c:v>45.755000000000003</c:v>
                </c:pt>
                <c:pt idx="12613">
                  <c:v>45.746000000000002</c:v>
                </c:pt>
                <c:pt idx="12614">
                  <c:v>45.749000000000002</c:v>
                </c:pt>
                <c:pt idx="12615">
                  <c:v>45.74</c:v>
                </c:pt>
                <c:pt idx="12616">
                  <c:v>45.74</c:v>
                </c:pt>
                <c:pt idx="12617">
                  <c:v>45.728999999999999</c:v>
                </c:pt>
                <c:pt idx="12618">
                  <c:v>45.725000000000001</c:v>
                </c:pt>
                <c:pt idx="12619">
                  <c:v>45.726999999999997</c:v>
                </c:pt>
                <c:pt idx="12620">
                  <c:v>45.718000000000004</c:v>
                </c:pt>
                <c:pt idx="12621">
                  <c:v>45.720999999999997</c:v>
                </c:pt>
                <c:pt idx="12622">
                  <c:v>45.713999999999999</c:v>
                </c:pt>
                <c:pt idx="12623">
                  <c:v>45.704000000000001</c:v>
                </c:pt>
                <c:pt idx="12624">
                  <c:v>45.698999999999998</c:v>
                </c:pt>
                <c:pt idx="12625">
                  <c:v>45.701000000000001</c:v>
                </c:pt>
                <c:pt idx="12626">
                  <c:v>45.695</c:v>
                </c:pt>
                <c:pt idx="12627">
                  <c:v>45.691000000000003</c:v>
                </c:pt>
                <c:pt idx="12628">
                  <c:v>45.695</c:v>
                </c:pt>
                <c:pt idx="12629">
                  <c:v>45.683</c:v>
                </c:pt>
                <c:pt idx="12630">
                  <c:v>45.673000000000002</c:v>
                </c:pt>
                <c:pt idx="12631">
                  <c:v>45.676000000000002</c:v>
                </c:pt>
                <c:pt idx="12632">
                  <c:v>45.67</c:v>
                </c:pt>
                <c:pt idx="12633">
                  <c:v>45.667999999999999</c:v>
                </c:pt>
                <c:pt idx="12634">
                  <c:v>45.654000000000003</c:v>
                </c:pt>
                <c:pt idx="12635">
                  <c:v>45.65</c:v>
                </c:pt>
                <c:pt idx="12636">
                  <c:v>45.652999999999999</c:v>
                </c:pt>
                <c:pt idx="12637">
                  <c:v>45.65</c:v>
                </c:pt>
                <c:pt idx="12638">
                  <c:v>45.642000000000003</c:v>
                </c:pt>
                <c:pt idx="12639">
                  <c:v>45.642000000000003</c:v>
                </c:pt>
                <c:pt idx="12640">
                  <c:v>45.633000000000003</c:v>
                </c:pt>
                <c:pt idx="12641">
                  <c:v>45.633000000000003</c:v>
                </c:pt>
                <c:pt idx="12642">
                  <c:v>45.622999999999998</c:v>
                </c:pt>
                <c:pt idx="12643">
                  <c:v>45.622999999999998</c:v>
                </c:pt>
                <c:pt idx="12644">
                  <c:v>45.613999999999997</c:v>
                </c:pt>
                <c:pt idx="12645">
                  <c:v>45.607999999999997</c:v>
                </c:pt>
                <c:pt idx="12646">
                  <c:v>45.600999999999999</c:v>
                </c:pt>
                <c:pt idx="12647">
                  <c:v>45.600999999999999</c:v>
                </c:pt>
                <c:pt idx="12648">
                  <c:v>45.593000000000004</c:v>
                </c:pt>
                <c:pt idx="12649">
                  <c:v>45.59</c:v>
                </c:pt>
                <c:pt idx="12650">
                  <c:v>45.591000000000001</c:v>
                </c:pt>
                <c:pt idx="12651">
                  <c:v>45.585999999999999</c:v>
                </c:pt>
                <c:pt idx="12652">
                  <c:v>45.582000000000001</c:v>
                </c:pt>
                <c:pt idx="12653">
                  <c:v>45.58</c:v>
                </c:pt>
                <c:pt idx="12654">
                  <c:v>45.567</c:v>
                </c:pt>
                <c:pt idx="12655">
                  <c:v>45.558</c:v>
                </c:pt>
                <c:pt idx="12656">
                  <c:v>45.558</c:v>
                </c:pt>
                <c:pt idx="12657">
                  <c:v>45.548999999999999</c:v>
                </c:pt>
                <c:pt idx="12658">
                  <c:v>45.542999999999999</c:v>
                </c:pt>
                <c:pt idx="12659">
                  <c:v>45.545000000000002</c:v>
                </c:pt>
                <c:pt idx="12660">
                  <c:v>45.536999999999999</c:v>
                </c:pt>
                <c:pt idx="12661">
                  <c:v>45.53</c:v>
                </c:pt>
                <c:pt idx="12662">
                  <c:v>45.527999999999999</c:v>
                </c:pt>
                <c:pt idx="12663">
                  <c:v>45.53</c:v>
                </c:pt>
                <c:pt idx="12664">
                  <c:v>45.524000000000001</c:v>
                </c:pt>
                <c:pt idx="12665">
                  <c:v>45.526000000000003</c:v>
                </c:pt>
                <c:pt idx="12666">
                  <c:v>45.524999999999999</c:v>
                </c:pt>
                <c:pt idx="12667">
                  <c:v>45.515999999999998</c:v>
                </c:pt>
                <c:pt idx="12668">
                  <c:v>45.512</c:v>
                </c:pt>
                <c:pt idx="12669">
                  <c:v>45.514000000000003</c:v>
                </c:pt>
                <c:pt idx="12670">
                  <c:v>45.500999999999998</c:v>
                </c:pt>
                <c:pt idx="12671">
                  <c:v>45.500999999999998</c:v>
                </c:pt>
                <c:pt idx="12672">
                  <c:v>45.496000000000002</c:v>
                </c:pt>
                <c:pt idx="12673">
                  <c:v>45.491999999999997</c:v>
                </c:pt>
                <c:pt idx="12674">
                  <c:v>45.491999999999997</c:v>
                </c:pt>
                <c:pt idx="12675">
                  <c:v>45.484000000000002</c:v>
                </c:pt>
                <c:pt idx="12676">
                  <c:v>45.475000000000001</c:v>
                </c:pt>
                <c:pt idx="12677">
                  <c:v>45.470999999999997</c:v>
                </c:pt>
                <c:pt idx="12678">
                  <c:v>45.469000000000001</c:v>
                </c:pt>
                <c:pt idx="12679">
                  <c:v>45.46</c:v>
                </c:pt>
                <c:pt idx="12680">
                  <c:v>45.454000000000001</c:v>
                </c:pt>
                <c:pt idx="12681">
                  <c:v>45.451000000000001</c:v>
                </c:pt>
                <c:pt idx="12682">
                  <c:v>45.44</c:v>
                </c:pt>
                <c:pt idx="12683">
                  <c:v>45.441000000000003</c:v>
                </c:pt>
                <c:pt idx="12684">
                  <c:v>45.427999999999997</c:v>
                </c:pt>
                <c:pt idx="12685">
                  <c:v>45.433999999999997</c:v>
                </c:pt>
                <c:pt idx="12686">
                  <c:v>45.436999999999998</c:v>
                </c:pt>
                <c:pt idx="12687">
                  <c:v>45.427999999999997</c:v>
                </c:pt>
                <c:pt idx="12688">
                  <c:v>45.426000000000002</c:v>
                </c:pt>
                <c:pt idx="12689">
                  <c:v>45.417000000000002</c:v>
                </c:pt>
                <c:pt idx="12690">
                  <c:v>45.408999999999999</c:v>
                </c:pt>
                <c:pt idx="12691">
                  <c:v>45.396999999999998</c:v>
                </c:pt>
                <c:pt idx="12692">
                  <c:v>45.393000000000001</c:v>
                </c:pt>
                <c:pt idx="12693">
                  <c:v>45.387</c:v>
                </c:pt>
                <c:pt idx="12694">
                  <c:v>45.390999999999998</c:v>
                </c:pt>
                <c:pt idx="12695">
                  <c:v>45.387</c:v>
                </c:pt>
                <c:pt idx="12696">
                  <c:v>45.38</c:v>
                </c:pt>
                <c:pt idx="12697">
                  <c:v>45.383000000000003</c:v>
                </c:pt>
                <c:pt idx="12698">
                  <c:v>45.366999999999997</c:v>
                </c:pt>
                <c:pt idx="12699">
                  <c:v>45.368000000000002</c:v>
                </c:pt>
                <c:pt idx="12700">
                  <c:v>45.360999999999997</c:v>
                </c:pt>
                <c:pt idx="12701">
                  <c:v>45.360999999999997</c:v>
                </c:pt>
                <c:pt idx="12702">
                  <c:v>45.363999999999997</c:v>
                </c:pt>
                <c:pt idx="12703">
                  <c:v>45.359000000000002</c:v>
                </c:pt>
                <c:pt idx="12704">
                  <c:v>45.350999999999999</c:v>
                </c:pt>
                <c:pt idx="12705">
                  <c:v>45.348999999999997</c:v>
                </c:pt>
                <c:pt idx="12706">
                  <c:v>45.334000000000003</c:v>
                </c:pt>
                <c:pt idx="12707">
                  <c:v>45.329000000000001</c:v>
                </c:pt>
                <c:pt idx="12708">
                  <c:v>45.326999999999998</c:v>
                </c:pt>
                <c:pt idx="12709">
                  <c:v>45.323</c:v>
                </c:pt>
                <c:pt idx="12710">
                  <c:v>45.319000000000003</c:v>
                </c:pt>
                <c:pt idx="12711">
                  <c:v>45.319000000000003</c:v>
                </c:pt>
                <c:pt idx="12712">
                  <c:v>45.314</c:v>
                </c:pt>
                <c:pt idx="12713">
                  <c:v>45.305999999999997</c:v>
                </c:pt>
                <c:pt idx="12714">
                  <c:v>45.304000000000002</c:v>
                </c:pt>
                <c:pt idx="12715">
                  <c:v>45.301000000000002</c:v>
                </c:pt>
                <c:pt idx="12716">
                  <c:v>45.292999999999999</c:v>
                </c:pt>
                <c:pt idx="12717">
                  <c:v>45.289000000000001</c:v>
                </c:pt>
                <c:pt idx="12718">
                  <c:v>45.292999999999999</c:v>
                </c:pt>
                <c:pt idx="12719">
                  <c:v>45.283999999999999</c:v>
                </c:pt>
                <c:pt idx="12720">
                  <c:v>45.274000000000001</c:v>
                </c:pt>
                <c:pt idx="12721">
                  <c:v>45.268999999999998</c:v>
                </c:pt>
                <c:pt idx="12722">
                  <c:v>45.265000000000001</c:v>
                </c:pt>
                <c:pt idx="12723">
                  <c:v>45.259</c:v>
                </c:pt>
                <c:pt idx="12724">
                  <c:v>45.256</c:v>
                </c:pt>
                <c:pt idx="12725">
                  <c:v>45.253999999999998</c:v>
                </c:pt>
                <c:pt idx="12726">
                  <c:v>45.247999999999998</c:v>
                </c:pt>
                <c:pt idx="12727">
                  <c:v>45.241</c:v>
                </c:pt>
                <c:pt idx="12728">
                  <c:v>45.238999999999997</c:v>
                </c:pt>
                <c:pt idx="12729">
                  <c:v>45.232999999999997</c:v>
                </c:pt>
                <c:pt idx="12730">
                  <c:v>45.228999999999999</c:v>
                </c:pt>
                <c:pt idx="12731">
                  <c:v>45.225999999999999</c:v>
                </c:pt>
                <c:pt idx="12732">
                  <c:v>45.225999999999999</c:v>
                </c:pt>
                <c:pt idx="12733">
                  <c:v>45.22</c:v>
                </c:pt>
                <c:pt idx="12734">
                  <c:v>45.210999999999999</c:v>
                </c:pt>
                <c:pt idx="12735">
                  <c:v>45.207000000000001</c:v>
                </c:pt>
                <c:pt idx="12736">
                  <c:v>45.209000000000003</c:v>
                </c:pt>
                <c:pt idx="12737">
                  <c:v>45.203000000000003</c:v>
                </c:pt>
                <c:pt idx="12738">
                  <c:v>45.203000000000003</c:v>
                </c:pt>
                <c:pt idx="12739">
                  <c:v>45.194000000000003</c:v>
                </c:pt>
                <c:pt idx="12740">
                  <c:v>45.192</c:v>
                </c:pt>
                <c:pt idx="12741">
                  <c:v>45.192</c:v>
                </c:pt>
                <c:pt idx="12742">
                  <c:v>45.192</c:v>
                </c:pt>
                <c:pt idx="12743">
                  <c:v>45.186</c:v>
                </c:pt>
                <c:pt idx="12744">
                  <c:v>45.183999999999997</c:v>
                </c:pt>
                <c:pt idx="12745">
                  <c:v>45.173000000000002</c:v>
                </c:pt>
                <c:pt idx="12746">
                  <c:v>45.170999999999999</c:v>
                </c:pt>
                <c:pt idx="12747">
                  <c:v>45.168999999999997</c:v>
                </c:pt>
                <c:pt idx="12748">
                  <c:v>45.162999999999997</c:v>
                </c:pt>
                <c:pt idx="12749">
                  <c:v>45.152000000000001</c:v>
                </c:pt>
                <c:pt idx="12750">
                  <c:v>45.154000000000003</c:v>
                </c:pt>
                <c:pt idx="12751">
                  <c:v>45.143000000000001</c:v>
                </c:pt>
                <c:pt idx="12752">
                  <c:v>45.145000000000003</c:v>
                </c:pt>
                <c:pt idx="12753">
                  <c:v>45.139000000000003</c:v>
                </c:pt>
                <c:pt idx="12754">
                  <c:v>45.134</c:v>
                </c:pt>
                <c:pt idx="12755">
                  <c:v>45.128</c:v>
                </c:pt>
                <c:pt idx="12756">
                  <c:v>45.124000000000002</c:v>
                </c:pt>
                <c:pt idx="12757">
                  <c:v>45.122</c:v>
                </c:pt>
                <c:pt idx="12758">
                  <c:v>45.115000000000002</c:v>
                </c:pt>
                <c:pt idx="12759">
                  <c:v>45.116999999999997</c:v>
                </c:pt>
                <c:pt idx="12760">
                  <c:v>45.116</c:v>
                </c:pt>
                <c:pt idx="12761">
                  <c:v>45.104999999999997</c:v>
                </c:pt>
                <c:pt idx="12762">
                  <c:v>45.097999999999999</c:v>
                </c:pt>
                <c:pt idx="12763">
                  <c:v>45.091999999999999</c:v>
                </c:pt>
                <c:pt idx="12764">
                  <c:v>45.085000000000001</c:v>
                </c:pt>
                <c:pt idx="12765">
                  <c:v>45.079000000000001</c:v>
                </c:pt>
                <c:pt idx="12766">
                  <c:v>45.082999999999998</c:v>
                </c:pt>
                <c:pt idx="12767">
                  <c:v>45.07</c:v>
                </c:pt>
                <c:pt idx="12768">
                  <c:v>45.057000000000002</c:v>
                </c:pt>
                <c:pt idx="12769">
                  <c:v>45.057000000000002</c:v>
                </c:pt>
                <c:pt idx="12770">
                  <c:v>45.064</c:v>
                </c:pt>
                <c:pt idx="12771">
                  <c:v>45.06</c:v>
                </c:pt>
                <c:pt idx="12772">
                  <c:v>45.05</c:v>
                </c:pt>
                <c:pt idx="12773">
                  <c:v>45.048999999999999</c:v>
                </c:pt>
                <c:pt idx="12774">
                  <c:v>45.042000000000002</c:v>
                </c:pt>
                <c:pt idx="12775">
                  <c:v>45.042000000000002</c:v>
                </c:pt>
                <c:pt idx="12776">
                  <c:v>45.030999999999999</c:v>
                </c:pt>
                <c:pt idx="12777">
                  <c:v>45.023000000000003</c:v>
                </c:pt>
                <c:pt idx="12778">
                  <c:v>45.029000000000003</c:v>
                </c:pt>
                <c:pt idx="12779">
                  <c:v>45.02</c:v>
                </c:pt>
                <c:pt idx="12780">
                  <c:v>45.027000000000001</c:v>
                </c:pt>
                <c:pt idx="12781">
                  <c:v>45.015999999999998</c:v>
                </c:pt>
                <c:pt idx="12782">
                  <c:v>45.012</c:v>
                </c:pt>
                <c:pt idx="12783">
                  <c:v>45.003999999999998</c:v>
                </c:pt>
                <c:pt idx="12784">
                  <c:v>45.003</c:v>
                </c:pt>
                <c:pt idx="12785">
                  <c:v>45.002000000000002</c:v>
                </c:pt>
                <c:pt idx="12786">
                  <c:v>44.993000000000002</c:v>
                </c:pt>
                <c:pt idx="12787">
                  <c:v>44.993000000000002</c:v>
                </c:pt>
                <c:pt idx="12788">
                  <c:v>44.994999999999997</c:v>
                </c:pt>
                <c:pt idx="12789">
                  <c:v>44.985999999999997</c:v>
                </c:pt>
                <c:pt idx="12790">
                  <c:v>44.981999999999999</c:v>
                </c:pt>
                <c:pt idx="12791">
                  <c:v>44.973999999999997</c:v>
                </c:pt>
                <c:pt idx="12792">
                  <c:v>44.96</c:v>
                </c:pt>
                <c:pt idx="12793">
                  <c:v>44.957999999999998</c:v>
                </c:pt>
                <c:pt idx="12794">
                  <c:v>44.959000000000003</c:v>
                </c:pt>
                <c:pt idx="12795">
                  <c:v>44.956000000000003</c:v>
                </c:pt>
                <c:pt idx="12796">
                  <c:v>44.95</c:v>
                </c:pt>
                <c:pt idx="12797">
                  <c:v>44.936999999999998</c:v>
                </c:pt>
                <c:pt idx="12798">
                  <c:v>44.936999999999998</c:v>
                </c:pt>
                <c:pt idx="12799">
                  <c:v>44.939</c:v>
                </c:pt>
                <c:pt idx="12800">
                  <c:v>44.923999999999999</c:v>
                </c:pt>
                <c:pt idx="12801">
                  <c:v>44.936999999999998</c:v>
                </c:pt>
                <c:pt idx="12802">
                  <c:v>44.927999999999997</c:v>
                </c:pt>
                <c:pt idx="12803">
                  <c:v>44.912999999999997</c:v>
                </c:pt>
                <c:pt idx="12804">
                  <c:v>44.906999999999996</c:v>
                </c:pt>
                <c:pt idx="12805">
                  <c:v>44.904000000000003</c:v>
                </c:pt>
                <c:pt idx="12806">
                  <c:v>44.9</c:v>
                </c:pt>
                <c:pt idx="12807">
                  <c:v>44.896000000000001</c:v>
                </c:pt>
                <c:pt idx="12808">
                  <c:v>44.887</c:v>
                </c:pt>
                <c:pt idx="12809">
                  <c:v>44.884999999999998</c:v>
                </c:pt>
                <c:pt idx="12810">
                  <c:v>44.877000000000002</c:v>
                </c:pt>
                <c:pt idx="12811">
                  <c:v>44.881</c:v>
                </c:pt>
                <c:pt idx="12812">
                  <c:v>44.875</c:v>
                </c:pt>
                <c:pt idx="12813">
                  <c:v>44.877000000000002</c:v>
                </c:pt>
                <c:pt idx="12814">
                  <c:v>44.87</c:v>
                </c:pt>
                <c:pt idx="12815">
                  <c:v>44.859000000000002</c:v>
                </c:pt>
                <c:pt idx="12816">
                  <c:v>44.862000000000002</c:v>
                </c:pt>
                <c:pt idx="12817">
                  <c:v>44.856999999999999</c:v>
                </c:pt>
                <c:pt idx="12818">
                  <c:v>44.850999999999999</c:v>
                </c:pt>
                <c:pt idx="12819">
                  <c:v>44.847000000000001</c:v>
                </c:pt>
                <c:pt idx="12820">
                  <c:v>44.847000000000001</c:v>
                </c:pt>
                <c:pt idx="12821">
                  <c:v>44.838000000000001</c:v>
                </c:pt>
                <c:pt idx="12822">
                  <c:v>44.835999999999999</c:v>
                </c:pt>
                <c:pt idx="12823">
                  <c:v>44.829000000000001</c:v>
                </c:pt>
                <c:pt idx="12824">
                  <c:v>44.825000000000003</c:v>
                </c:pt>
                <c:pt idx="12825">
                  <c:v>44.820999999999998</c:v>
                </c:pt>
                <c:pt idx="12826">
                  <c:v>44.814</c:v>
                </c:pt>
                <c:pt idx="12827">
                  <c:v>44.805999999999997</c:v>
                </c:pt>
                <c:pt idx="12828">
                  <c:v>44.805999999999997</c:v>
                </c:pt>
                <c:pt idx="12829">
                  <c:v>44.804000000000002</c:v>
                </c:pt>
                <c:pt idx="12830">
                  <c:v>44.798999999999999</c:v>
                </c:pt>
                <c:pt idx="12831">
                  <c:v>44.787999999999997</c:v>
                </c:pt>
                <c:pt idx="12832">
                  <c:v>44.787999999999997</c:v>
                </c:pt>
                <c:pt idx="12833">
                  <c:v>44.790999999999997</c:v>
                </c:pt>
                <c:pt idx="12834">
                  <c:v>44.790999999999997</c:v>
                </c:pt>
                <c:pt idx="12835">
                  <c:v>44.78</c:v>
                </c:pt>
                <c:pt idx="12836">
                  <c:v>44.776000000000003</c:v>
                </c:pt>
                <c:pt idx="12837">
                  <c:v>44.771999999999998</c:v>
                </c:pt>
                <c:pt idx="12838">
                  <c:v>44.765000000000001</c:v>
                </c:pt>
                <c:pt idx="12839">
                  <c:v>44.765000000000001</c:v>
                </c:pt>
                <c:pt idx="12840">
                  <c:v>44.753999999999998</c:v>
                </c:pt>
                <c:pt idx="12841">
                  <c:v>44.75</c:v>
                </c:pt>
                <c:pt idx="12842">
                  <c:v>44.747999999999998</c:v>
                </c:pt>
                <c:pt idx="12843">
                  <c:v>44.743000000000002</c:v>
                </c:pt>
                <c:pt idx="12844">
                  <c:v>44.731999999999999</c:v>
                </c:pt>
                <c:pt idx="12845">
                  <c:v>44.73</c:v>
                </c:pt>
                <c:pt idx="12846">
                  <c:v>44.728000000000002</c:v>
                </c:pt>
                <c:pt idx="12847">
                  <c:v>44.719000000000001</c:v>
                </c:pt>
                <c:pt idx="12848">
                  <c:v>44.716999999999999</c:v>
                </c:pt>
                <c:pt idx="12849">
                  <c:v>44.709000000000003</c:v>
                </c:pt>
                <c:pt idx="12850">
                  <c:v>44.706000000000003</c:v>
                </c:pt>
                <c:pt idx="12851">
                  <c:v>44.709000000000003</c:v>
                </c:pt>
                <c:pt idx="12852">
                  <c:v>44.701999999999998</c:v>
                </c:pt>
                <c:pt idx="12853">
                  <c:v>44.686999999999998</c:v>
                </c:pt>
                <c:pt idx="12854">
                  <c:v>44.698</c:v>
                </c:pt>
                <c:pt idx="12855">
                  <c:v>44.69</c:v>
                </c:pt>
                <c:pt idx="12856">
                  <c:v>44.683</c:v>
                </c:pt>
                <c:pt idx="12857">
                  <c:v>44.664999999999999</c:v>
                </c:pt>
                <c:pt idx="12858">
                  <c:v>44.667999999999999</c:v>
                </c:pt>
                <c:pt idx="12859">
                  <c:v>44.664999999999999</c:v>
                </c:pt>
                <c:pt idx="12860">
                  <c:v>44.658999999999999</c:v>
                </c:pt>
                <c:pt idx="12861">
                  <c:v>44.661000000000001</c:v>
                </c:pt>
                <c:pt idx="12862">
                  <c:v>44.652000000000001</c:v>
                </c:pt>
                <c:pt idx="12863">
                  <c:v>44.65</c:v>
                </c:pt>
                <c:pt idx="12864">
                  <c:v>44.649000000000001</c:v>
                </c:pt>
                <c:pt idx="12865">
                  <c:v>44.64</c:v>
                </c:pt>
                <c:pt idx="12866">
                  <c:v>44.637</c:v>
                </c:pt>
                <c:pt idx="12867">
                  <c:v>44.631</c:v>
                </c:pt>
                <c:pt idx="12868">
                  <c:v>44.636000000000003</c:v>
                </c:pt>
                <c:pt idx="12869">
                  <c:v>44.634</c:v>
                </c:pt>
                <c:pt idx="12870">
                  <c:v>44.637999999999998</c:v>
                </c:pt>
                <c:pt idx="12871">
                  <c:v>44.618000000000002</c:v>
                </c:pt>
                <c:pt idx="12872">
                  <c:v>44.612000000000002</c:v>
                </c:pt>
                <c:pt idx="12873">
                  <c:v>44.616</c:v>
                </c:pt>
                <c:pt idx="12874">
                  <c:v>44.612000000000002</c:v>
                </c:pt>
                <c:pt idx="12875">
                  <c:v>44.616999999999997</c:v>
                </c:pt>
                <c:pt idx="12876">
                  <c:v>44.603999999999999</c:v>
                </c:pt>
                <c:pt idx="12877">
                  <c:v>44.600999999999999</c:v>
                </c:pt>
                <c:pt idx="12878">
                  <c:v>44.593000000000004</c:v>
                </c:pt>
                <c:pt idx="12879">
                  <c:v>44.582000000000001</c:v>
                </c:pt>
                <c:pt idx="12880">
                  <c:v>44.57</c:v>
                </c:pt>
                <c:pt idx="12881">
                  <c:v>44.566000000000003</c:v>
                </c:pt>
                <c:pt idx="12882">
                  <c:v>44.56</c:v>
                </c:pt>
                <c:pt idx="12883">
                  <c:v>44.56</c:v>
                </c:pt>
                <c:pt idx="12884">
                  <c:v>44.564</c:v>
                </c:pt>
                <c:pt idx="12885">
                  <c:v>44.555999999999997</c:v>
                </c:pt>
                <c:pt idx="12886">
                  <c:v>44.548999999999999</c:v>
                </c:pt>
                <c:pt idx="12887">
                  <c:v>44.546999999999997</c:v>
                </c:pt>
                <c:pt idx="12888">
                  <c:v>44.527000000000001</c:v>
                </c:pt>
                <c:pt idx="12889">
                  <c:v>44.537999999999997</c:v>
                </c:pt>
                <c:pt idx="12890">
                  <c:v>44.53</c:v>
                </c:pt>
                <c:pt idx="12891">
                  <c:v>44.536999999999999</c:v>
                </c:pt>
                <c:pt idx="12892">
                  <c:v>44.531999999999996</c:v>
                </c:pt>
                <c:pt idx="12893">
                  <c:v>44.524999999999999</c:v>
                </c:pt>
                <c:pt idx="12894">
                  <c:v>44.523000000000003</c:v>
                </c:pt>
                <c:pt idx="12895">
                  <c:v>44.512999999999998</c:v>
                </c:pt>
                <c:pt idx="12896">
                  <c:v>44.517000000000003</c:v>
                </c:pt>
                <c:pt idx="12897">
                  <c:v>44.511000000000003</c:v>
                </c:pt>
                <c:pt idx="12898">
                  <c:v>44.503999999999998</c:v>
                </c:pt>
                <c:pt idx="12899">
                  <c:v>44.491</c:v>
                </c:pt>
                <c:pt idx="12900">
                  <c:v>44.5</c:v>
                </c:pt>
                <c:pt idx="12901">
                  <c:v>44.493000000000002</c:v>
                </c:pt>
                <c:pt idx="12902">
                  <c:v>44.491</c:v>
                </c:pt>
                <c:pt idx="12903">
                  <c:v>44.488999999999997</c:v>
                </c:pt>
                <c:pt idx="12904">
                  <c:v>44.482999999999997</c:v>
                </c:pt>
                <c:pt idx="12905">
                  <c:v>44.478000000000002</c:v>
                </c:pt>
                <c:pt idx="12906">
                  <c:v>44.473999999999997</c:v>
                </c:pt>
                <c:pt idx="12907">
                  <c:v>44.466999999999999</c:v>
                </c:pt>
                <c:pt idx="12908">
                  <c:v>44.460999999999999</c:v>
                </c:pt>
                <c:pt idx="12909">
                  <c:v>44.459000000000003</c:v>
                </c:pt>
                <c:pt idx="12910">
                  <c:v>44.454000000000001</c:v>
                </c:pt>
                <c:pt idx="12911">
                  <c:v>44.454999999999998</c:v>
                </c:pt>
                <c:pt idx="12912">
                  <c:v>44.448</c:v>
                </c:pt>
                <c:pt idx="12913">
                  <c:v>44.448</c:v>
                </c:pt>
                <c:pt idx="12914">
                  <c:v>44.445999999999998</c:v>
                </c:pt>
                <c:pt idx="12915">
                  <c:v>44.426000000000002</c:v>
                </c:pt>
                <c:pt idx="12916">
                  <c:v>44.429000000000002</c:v>
                </c:pt>
                <c:pt idx="12917">
                  <c:v>44.426000000000002</c:v>
                </c:pt>
                <c:pt idx="12918">
                  <c:v>44.426000000000002</c:v>
                </c:pt>
                <c:pt idx="12919">
                  <c:v>44.424999999999997</c:v>
                </c:pt>
                <c:pt idx="12920">
                  <c:v>44.417999999999999</c:v>
                </c:pt>
                <c:pt idx="12921">
                  <c:v>44.411000000000001</c:v>
                </c:pt>
                <c:pt idx="12922">
                  <c:v>44.406999999999996</c:v>
                </c:pt>
                <c:pt idx="12923">
                  <c:v>44.393999999999998</c:v>
                </c:pt>
                <c:pt idx="12924">
                  <c:v>44.399000000000001</c:v>
                </c:pt>
                <c:pt idx="12925">
                  <c:v>44.392000000000003</c:v>
                </c:pt>
                <c:pt idx="12926">
                  <c:v>44.383000000000003</c:v>
                </c:pt>
                <c:pt idx="12927">
                  <c:v>44.384999999999998</c:v>
                </c:pt>
                <c:pt idx="12928">
                  <c:v>44.381</c:v>
                </c:pt>
                <c:pt idx="12929">
                  <c:v>44.377000000000002</c:v>
                </c:pt>
                <c:pt idx="12930">
                  <c:v>44.377000000000002</c:v>
                </c:pt>
                <c:pt idx="12931">
                  <c:v>44.375</c:v>
                </c:pt>
                <c:pt idx="12932">
                  <c:v>44.377000000000002</c:v>
                </c:pt>
                <c:pt idx="12933">
                  <c:v>44.366</c:v>
                </c:pt>
                <c:pt idx="12934">
                  <c:v>44.368000000000002</c:v>
                </c:pt>
                <c:pt idx="12935">
                  <c:v>44.357999999999997</c:v>
                </c:pt>
                <c:pt idx="12936">
                  <c:v>44.350999999999999</c:v>
                </c:pt>
                <c:pt idx="12937">
                  <c:v>44.350999999999999</c:v>
                </c:pt>
                <c:pt idx="12938">
                  <c:v>44.348999999999997</c:v>
                </c:pt>
                <c:pt idx="12939">
                  <c:v>44.347000000000001</c:v>
                </c:pt>
                <c:pt idx="12940">
                  <c:v>44.341999999999999</c:v>
                </c:pt>
                <c:pt idx="12941">
                  <c:v>44.335999999999999</c:v>
                </c:pt>
                <c:pt idx="12942">
                  <c:v>44.332000000000001</c:v>
                </c:pt>
                <c:pt idx="12943">
                  <c:v>44.319000000000003</c:v>
                </c:pt>
                <c:pt idx="12944">
                  <c:v>44.320999999999998</c:v>
                </c:pt>
                <c:pt idx="12945">
                  <c:v>44.320999999999998</c:v>
                </c:pt>
                <c:pt idx="12946">
                  <c:v>44.311999999999998</c:v>
                </c:pt>
                <c:pt idx="12947">
                  <c:v>44.304000000000002</c:v>
                </c:pt>
                <c:pt idx="12948">
                  <c:v>44.305999999999997</c:v>
                </c:pt>
                <c:pt idx="12949">
                  <c:v>44.298999999999999</c:v>
                </c:pt>
                <c:pt idx="12950">
                  <c:v>44.292999999999999</c:v>
                </c:pt>
                <c:pt idx="12951">
                  <c:v>44.287999999999997</c:v>
                </c:pt>
                <c:pt idx="12952">
                  <c:v>44.281999999999996</c:v>
                </c:pt>
                <c:pt idx="12953">
                  <c:v>44.281999999999996</c:v>
                </c:pt>
                <c:pt idx="12954">
                  <c:v>44.277000000000001</c:v>
                </c:pt>
                <c:pt idx="12955">
                  <c:v>44.271000000000001</c:v>
                </c:pt>
                <c:pt idx="12956">
                  <c:v>44.256</c:v>
                </c:pt>
                <c:pt idx="12957">
                  <c:v>44.255000000000003</c:v>
                </c:pt>
                <c:pt idx="12958">
                  <c:v>44.258000000000003</c:v>
                </c:pt>
                <c:pt idx="12959">
                  <c:v>44.249000000000002</c:v>
                </c:pt>
                <c:pt idx="12960">
                  <c:v>44.24</c:v>
                </c:pt>
                <c:pt idx="12961">
                  <c:v>44.238</c:v>
                </c:pt>
                <c:pt idx="12962">
                  <c:v>44.23</c:v>
                </c:pt>
                <c:pt idx="12963">
                  <c:v>44.231999999999999</c:v>
                </c:pt>
                <c:pt idx="12964">
                  <c:v>44.235999999999997</c:v>
                </c:pt>
                <c:pt idx="12965">
                  <c:v>44.237000000000002</c:v>
                </c:pt>
                <c:pt idx="12966">
                  <c:v>44.228000000000002</c:v>
                </c:pt>
                <c:pt idx="12967">
                  <c:v>44.222999999999999</c:v>
                </c:pt>
                <c:pt idx="12968">
                  <c:v>44.215000000000003</c:v>
                </c:pt>
                <c:pt idx="12969">
                  <c:v>44.213000000000001</c:v>
                </c:pt>
                <c:pt idx="12970">
                  <c:v>44.206000000000003</c:v>
                </c:pt>
                <c:pt idx="12971">
                  <c:v>44.201999999999998</c:v>
                </c:pt>
                <c:pt idx="12972">
                  <c:v>44.206000000000003</c:v>
                </c:pt>
                <c:pt idx="12973">
                  <c:v>44.192999999999998</c:v>
                </c:pt>
                <c:pt idx="12974">
                  <c:v>44.182000000000002</c:v>
                </c:pt>
                <c:pt idx="12975">
                  <c:v>44.183999999999997</c:v>
                </c:pt>
                <c:pt idx="12976">
                  <c:v>44.176000000000002</c:v>
                </c:pt>
                <c:pt idx="12977">
                  <c:v>44.176000000000002</c:v>
                </c:pt>
                <c:pt idx="12978">
                  <c:v>44.173000000000002</c:v>
                </c:pt>
                <c:pt idx="12979">
                  <c:v>44.171999999999997</c:v>
                </c:pt>
                <c:pt idx="12980">
                  <c:v>44.162999999999997</c:v>
                </c:pt>
                <c:pt idx="12981">
                  <c:v>44.167999999999999</c:v>
                </c:pt>
                <c:pt idx="12982">
                  <c:v>44.152000000000001</c:v>
                </c:pt>
                <c:pt idx="12983">
                  <c:v>44.155999999999999</c:v>
                </c:pt>
                <c:pt idx="12984">
                  <c:v>44.154000000000003</c:v>
                </c:pt>
                <c:pt idx="12985">
                  <c:v>44.148000000000003</c:v>
                </c:pt>
                <c:pt idx="12986">
                  <c:v>44.146000000000001</c:v>
                </c:pt>
                <c:pt idx="12987">
                  <c:v>44.143000000000001</c:v>
                </c:pt>
                <c:pt idx="12988">
                  <c:v>44.139000000000003</c:v>
                </c:pt>
                <c:pt idx="12989">
                  <c:v>44.128</c:v>
                </c:pt>
                <c:pt idx="12990">
                  <c:v>44.121000000000002</c:v>
                </c:pt>
                <c:pt idx="12991">
                  <c:v>44.13</c:v>
                </c:pt>
                <c:pt idx="12992">
                  <c:v>44.12</c:v>
                </c:pt>
                <c:pt idx="12993">
                  <c:v>44.109000000000002</c:v>
                </c:pt>
                <c:pt idx="12994">
                  <c:v>44.110999999999997</c:v>
                </c:pt>
                <c:pt idx="12995">
                  <c:v>44.106999999999999</c:v>
                </c:pt>
                <c:pt idx="12996">
                  <c:v>44.094999999999999</c:v>
                </c:pt>
                <c:pt idx="12997">
                  <c:v>44.093000000000004</c:v>
                </c:pt>
                <c:pt idx="12998">
                  <c:v>44.091000000000001</c:v>
                </c:pt>
                <c:pt idx="12999">
                  <c:v>44.082999999999998</c:v>
                </c:pt>
                <c:pt idx="13000">
                  <c:v>44.076000000000001</c:v>
                </c:pt>
                <c:pt idx="13001">
                  <c:v>44.08</c:v>
                </c:pt>
                <c:pt idx="13002">
                  <c:v>44.072000000000003</c:v>
                </c:pt>
                <c:pt idx="13003">
                  <c:v>44.073999999999998</c:v>
                </c:pt>
                <c:pt idx="13004">
                  <c:v>44.072000000000003</c:v>
                </c:pt>
                <c:pt idx="13005">
                  <c:v>44.061</c:v>
                </c:pt>
                <c:pt idx="13006">
                  <c:v>44.055999999999997</c:v>
                </c:pt>
                <c:pt idx="13007">
                  <c:v>44.05</c:v>
                </c:pt>
                <c:pt idx="13008">
                  <c:v>44.05</c:v>
                </c:pt>
                <c:pt idx="13009">
                  <c:v>44.043999999999997</c:v>
                </c:pt>
                <c:pt idx="13010">
                  <c:v>44.043999999999997</c:v>
                </c:pt>
                <c:pt idx="13011">
                  <c:v>44.039000000000001</c:v>
                </c:pt>
                <c:pt idx="13012">
                  <c:v>44.039000000000001</c:v>
                </c:pt>
                <c:pt idx="13013">
                  <c:v>44.036999999999999</c:v>
                </c:pt>
                <c:pt idx="13014">
                  <c:v>44.024000000000001</c:v>
                </c:pt>
                <c:pt idx="13015">
                  <c:v>44.030999999999999</c:v>
                </c:pt>
                <c:pt idx="13016">
                  <c:v>44.024000000000001</c:v>
                </c:pt>
                <c:pt idx="13017">
                  <c:v>44.015999999999998</c:v>
                </c:pt>
                <c:pt idx="13018">
                  <c:v>44.018000000000001</c:v>
                </c:pt>
                <c:pt idx="13019">
                  <c:v>44.011000000000003</c:v>
                </c:pt>
                <c:pt idx="13020">
                  <c:v>44.009</c:v>
                </c:pt>
                <c:pt idx="13021">
                  <c:v>43.996000000000002</c:v>
                </c:pt>
                <c:pt idx="13022">
                  <c:v>43.988999999999997</c:v>
                </c:pt>
                <c:pt idx="13023">
                  <c:v>43.99</c:v>
                </c:pt>
                <c:pt idx="13024">
                  <c:v>43.975999999999999</c:v>
                </c:pt>
                <c:pt idx="13025">
                  <c:v>43.978000000000002</c:v>
                </c:pt>
                <c:pt idx="13026">
                  <c:v>43.978999999999999</c:v>
                </c:pt>
                <c:pt idx="13027">
                  <c:v>43.981000000000002</c:v>
                </c:pt>
                <c:pt idx="13028">
                  <c:v>43.973999999999997</c:v>
                </c:pt>
                <c:pt idx="13029">
                  <c:v>43.972000000000001</c:v>
                </c:pt>
                <c:pt idx="13030">
                  <c:v>43.972000000000001</c:v>
                </c:pt>
                <c:pt idx="13031">
                  <c:v>43.960999999999999</c:v>
                </c:pt>
                <c:pt idx="13032">
                  <c:v>43.957000000000001</c:v>
                </c:pt>
                <c:pt idx="13033">
                  <c:v>43.945999999999998</c:v>
                </c:pt>
                <c:pt idx="13034">
                  <c:v>43.944000000000003</c:v>
                </c:pt>
                <c:pt idx="13035">
                  <c:v>43.942</c:v>
                </c:pt>
                <c:pt idx="13036">
                  <c:v>43.942</c:v>
                </c:pt>
                <c:pt idx="13037">
                  <c:v>43.930999999999997</c:v>
                </c:pt>
                <c:pt idx="13038">
                  <c:v>43.927999999999997</c:v>
                </c:pt>
                <c:pt idx="13039">
                  <c:v>43.921999999999997</c:v>
                </c:pt>
                <c:pt idx="13040">
                  <c:v>43.92</c:v>
                </c:pt>
                <c:pt idx="13041">
                  <c:v>43.92</c:v>
                </c:pt>
                <c:pt idx="13042">
                  <c:v>43.917999999999999</c:v>
                </c:pt>
                <c:pt idx="13043">
                  <c:v>43.902000000000001</c:v>
                </c:pt>
                <c:pt idx="13044">
                  <c:v>43.905000000000001</c:v>
                </c:pt>
                <c:pt idx="13045">
                  <c:v>43.906999999999996</c:v>
                </c:pt>
                <c:pt idx="13046">
                  <c:v>43.908999999999999</c:v>
                </c:pt>
                <c:pt idx="13047">
                  <c:v>43.905000000000001</c:v>
                </c:pt>
                <c:pt idx="13048">
                  <c:v>43.902999999999999</c:v>
                </c:pt>
                <c:pt idx="13049">
                  <c:v>43.893999999999998</c:v>
                </c:pt>
                <c:pt idx="13050">
                  <c:v>43.89</c:v>
                </c:pt>
                <c:pt idx="13051">
                  <c:v>43.89</c:v>
                </c:pt>
                <c:pt idx="13052">
                  <c:v>43.884999999999998</c:v>
                </c:pt>
                <c:pt idx="13053">
                  <c:v>43.878999999999998</c:v>
                </c:pt>
                <c:pt idx="13054">
                  <c:v>43.872999999999998</c:v>
                </c:pt>
                <c:pt idx="13055">
                  <c:v>43.863999999999997</c:v>
                </c:pt>
                <c:pt idx="13056">
                  <c:v>43.863999999999997</c:v>
                </c:pt>
                <c:pt idx="13057">
                  <c:v>43.863999999999997</c:v>
                </c:pt>
                <c:pt idx="13058">
                  <c:v>43.853000000000002</c:v>
                </c:pt>
                <c:pt idx="13059">
                  <c:v>43.853000000000002</c:v>
                </c:pt>
                <c:pt idx="13060">
                  <c:v>43.841999999999999</c:v>
                </c:pt>
                <c:pt idx="13061">
                  <c:v>43.838000000000001</c:v>
                </c:pt>
                <c:pt idx="13062">
                  <c:v>43.845999999999997</c:v>
                </c:pt>
                <c:pt idx="13063">
                  <c:v>43.831000000000003</c:v>
                </c:pt>
                <c:pt idx="13064">
                  <c:v>43.825000000000003</c:v>
                </c:pt>
                <c:pt idx="13065">
                  <c:v>43.826999999999998</c:v>
                </c:pt>
                <c:pt idx="13066">
                  <c:v>43.829000000000001</c:v>
                </c:pt>
                <c:pt idx="13067">
                  <c:v>43.822000000000003</c:v>
                </c:pt>
                <c:pt idx="13068">
                  <c:v>43.816000000000003</c:v>
                </c:pt>
                <c:pt idx="13069">
                  <c:v>43.805</c:v>
                </c:pt>
                <c:pt idx="13070">
                  <c:v>43.798000000000002</c:v>
                </c:pt>
                <c:pt idx="13071">
                  <c:v>43.793999999999997</c:v>
                </c:pt>
                <c:pt idx="13072">
                  <c:v>43.780999999999999</c:v>
                </c:pt>
                <c:pt idx="13073">
                  <c:v>43.784999999999997</c:v>
                </c:pt>
                <c:pt idx="13074">
                  <c:v>43.786999999999999</c:v>
                </c:pt>
                <c:pt idx="13075">
                  <c:v>43.777000000000001</c:v>
                </c:pt>
                <c:pt idx="13076">
                  <c:v>43.771999999999998</c:v>
                </c:pt>
                <c:pt idx="13077">
                  <c:v>43.764000000000003</c:v>
                </c:pt>
                <c:pt idx="13078">
                  <c:v>43.761000000000003</c:v>
                </c:pt>
                <c:pt idx="13079">
                  <c:v>43.759</c:v>
                </c:pt>
                <c:pt idx="13080">
                  <c:v>43.75</c:v>
                </c:pt>
                <c:pt idx="13081">
                  <c:v>43.753</c:v>
                </c:pt>
                <c:pt idx="13082">
                  <c:v>43.746000000000002</c:v>
                </c:pt>
                <c:pt idx="13083">
                  <c:v>43.741999999999997</c:v>
                </c:pt>
                <c:pt idx="13084">
                  <c:v>43.741999999999997</c:v>
                </c:pt>
                <c:pt idx="13085">
                  <c:v>43.731000000000002</c:v>
                </c:pt>
                <c:pt idx="13086">
                  <c:v>43.734999999999999</c:v>
                </c:pt>
                <c:pt idx="13087">
                  <c:v>43.732999999999997</c:v>
                </c:pt>
                <c:pt idx="13088">
                  <c:v>43.72</c:v>
                </c:pt>
                <c:pt idx="13089">
                  <c:v>43.726999999999997</c:v>
                </c:pt>
                <c:pt idx="13090">
                  <c:v>43.718000000000004</c:v>
                </c:pt>
                <c:pt idx="13091">
                  <c:v>43.704999999999998</c:v>
                </c:pt>
                <c:pt idx="13092">
                  <c:v>43.709000000000003</c:v>
                </c:pt>
                <c:pt idx="13093">
                  <c:v>43.703000000000003</c:v>
                </c:pt>
                <c:pt idx="13094">
                  <c:v>43.701000000000001</c:v>
                </c:pt>
                <c:pt idx="13095">
                  <c:v>43.694000000000003</c:v>
                </c:pt>
                <c:pt idx="13096">
                  <c:v>43.694000000000003</c:v>
                </c:pt>
                <c:pt idx="13097">
                  <c:v>43.685000000000002</c:v>
                </c:pt>
                <c:pt idx="13098">
                  <c:v>43.686999999999998</c:v>
                </c:pt>
                <c:pt idx="13099">
                  <c:v>43.679000000000002</c:v>
                </c:pt>
                <c:pt idx="13100">
                  <c:v>43.679000000000002</c:v>
                </c:pt>
                <c:pt idx="13101">
                  <c:v>43.679000000000002</c:v>
                </c:pt>
                <c:pt idx="13102">
                  <c:v>43.665999999999997</c:v>
                </c:pt>
                <c:pt idx="13103">
                  <c:v>43.665999999999997</c:v>
                </c:pt>
                <c:pt idx="13104">
                  <c:v>43.664000000000001</c:v>
                </c:pt>
                <c:pt idx="13105">
                  <c:v>43.665999999999997</c:v>
                </c:pt>
                <c:pt idx="13106">
                  <c:v>43.655000000000001</c:v>
                </c:pt>
                <c:pt idx="13107">
                  <c:v>43.646000000000001</c:v>
                </c:pt>
                <c:pt idx="13108">
                  <c:v>43.643999999999998</c:v>
                </c:pt>
                <c:pt idx="13109">
                  <c:v>43.633000000000003</c:v>
                </c:pt>
                <c:pt idx="13110">
                  <c:v>43.631</c:v>
                </c:pt>
                <c:pt idx="13111">
                  <c:v>43.631</c:v>
                </c:pt>
                <c:pt idx="13112">
                  <c:v>43.625999999999998</c:v>
                </c:pt>
                <c:pt idx="13113">
                  <c:v>43.616999999999997</c:v>
                </c:pt>
                <c:pt idx="13114">
                  <c:v>43.606999999999999</c:v>
                </c:pt>
                <c:pt idx="13115">
                  <c:v>43.597999999999999</c:v>
                </c:pt>
                <c:pt idx="13116">
                  <c:v>43.604999999999997</c:v>
                </c:pt>
                <c:pt idx="13117">
                  <c:v>43.604999999999997</c:v>
                </c:pt>
                <c:pt idx="13118">
                  <c:v>43.603999999999999</c:v>
                </c:pt>
                <c:pt idx="13119">
                  <c:v>43.601999999999997</c:v>
                </c:pt>
                <c:pt idx="13120">
                  <c:v>43.595999999999997</c:v>
                </c:pt>
                <c:pt idx="13121">
                  <c:v>43.591000000000001</c:v>
                </c:pt>
                <c:pt idx="13122">
                  <c:v>43.582999999999998</c:v>
                </c:pt>
                <c:pt idx="13123">
                  <c:v>43.587000000000003</c:v>
                </c:pt>
                <c:pt idx="13124">
                  <c:v>43.579000000000001</c:v>
                </c:pt>
                <c:pt idx="13125">
                  <c:v>43.579000000000001</c:v>
                </c:pt>
                <c:pt idx="13126">
                  <c:v>43.572000000000003</c:v>
                </c:pt>
                <c:pt idx="13127">
                  <c:v>43.57</c:v>
                </c:pt>
                <c:pt idx="13128">
                  <c:v>43.564999999999998</c:v>
                </c:pt>
                <c:pt idx="13129">
                  <c:v>43.558999999999997</c:v>
                </c:pt>
                <c:pt idx="13130">
                  <c:v>43.561</c:v>
                </c:pt>
                <c:pt idx="13131">
                  <c:v>43.554000000000002</c:v>
                </c:pt>
                <c:pt idx="13132">
                  <c:v>43.548000000000002</c:v>
                </c:pt>
                <c:pt idx="13133">
                  <c:v>43.540999999999997</c:v>
                </c:pt>
                <c:pt idx="13134">
                  <c:v>43.534999999999997</c:v>
                </c:pt>
                <c:pt idx="13135">
                  <c:v>43.53</c:v>
                </c:pt>
                <c:pt idx="13136">
                  <c:v>43.526000000000003</c:v>
                </c:pt>
                <c:pt idx="13137">
                  <c:v>43.524000000000001</c:v>
                </c:pt>
                <c:pt idx="13138">
                  <c:v>43.515000000000001</c:v>
                </c:pt>
                <c:pt idx="13139">
                  <c:v>43.518999999999998</c:v>
                </c:pt>
                <c:pt idx="13140">
                  <c:v>43.512999999999998</c:v>
                </c:pt>
                <c:pt idx="13141">
                  <c:v>43.506</c:v>
                </c:pt>
                <c:pt idx="13142">
                  <c:v>43.502000000000002</c:v>
                </c:pt>
                <c:pt idx="13143">
                  <c:v>43.491</c:v>
                </c:pt>
                <c:pt idx="13144">
                  <c:v>43.491</c:v>
                </c:pt>
                <c:pt idx="13145">
                  <c:v>43.484000000000002</c:v>
                </c:pt>
                <c:pt idx="13146">
                  <c:v>43.491</c:v>
                </c:pt>
                <c:pt idx="13147">
                  <c:v>43.487000000000002</c:v>
                </c:pt>
                <c:pt idx="13148">
                  <c:v>43.481999999999999</c:v>
                </c:pt>
                <c:pt idx="13149">
                  <c:v>43.48</c:v>
                </c:pt>
                <c:pt idx="13150">
                  <c:v>43.48</c:v>
                </c:pt>
                <c:pt idx="13151">
                  <c:v>43.472000000000001</c:v>
                </c:pt>
                <c:pt idx="13152">
                  <c:v>43.472000000000001</c:v>
                </c:pt>
                <c:pt idx="13153">
                  <c:v>43.469000000000001</c:v>
                </c:pt>
                <c:pt idx="13154">
                  <c:v>43.460999999999999</c:v>
                </c:pt>
                <c:pt idx="13155">
                  <c:v>43.457999999999998</c:v>
                </c:pt>
                <c:pt idx="13156">
                  <c:v>43.451999999999998</c:v>
                </c:pt>
                <c:pt idx="13157">
                  <c:v>43.447000000000003</c:v>
                </c:pt>
                <c:pt idx="13158">
                  <c:v>43.442999999999998</c:v>
                </c:pt>
                <c:pt idx="13159">
                  <c:v>43.442999999999998</c:v>
                </c:pt>
                <c:pt idx="13160">
                  <c:v>43.436</c:v>
                </c:pt>
                <c:pt idx="13161">
                  <c:v>43.439</c:v>
                </c:pt>
                <c:pt idx="13162">
                  <c:v>43.439</c:v>
                </c:pt>
                <c:pt idx="13163">
                  <c:v>43.436999999999998</c:v>
                </c:pt>
                <c:pt idx="13164">
                  <c:v>43.432000000000002</c:v>
                </c:pt>
                <c:pt idx="13165">
                  <c:v>43.423999999999999</c:v>
                </c:pt>
                <c:pt idx="13166">
                  <c:v>43.418999999999997</c:v>
                </c:pt>
                <c:pt idx="13167">
                  <c:v>43.420999999999999</c:v>
                </c:pt>
                <c:pt idx="13168">
                  <c:v>43.412999999999997</c:v>
                </c:pt>
                <c:pt idx="13169">
                  <c:v>43.404000000000003</c:v>
                </c:pt>
                <c:pt idx="13170">
                  <c:v>43.399000000000001</c:v>
                </c:pt>
                <c:pt idx="13171">
                  <c:v>43.402000000000001</c:v>
                </c:pt>
                <c:pt idx="13172">
                  <c:v>43.393000000000001</c:v>
                </c:pt>
                <c:pt idx="13173">
                  <c:v>43.390999999999998</c:v>
                </c:pt>
                <c:pt idx="13174">
                  <c:v>43.386000000000003</c:v>
                </c:pt>
                <c:pt idx="13175">
                  <c:v>43.381999999999998</c:v>
                </c:pt>
                <c:pt idx="13176">
                  <c:v>43.384</c:v>
                </c:pt>
                <c:pt idx="13177">
                  <c:v>43.378</c:v>
                </c:pt>
                <c:pt idx="13178">
                  <c:v>43.371000000000002</c:v>
                </c:pt>
                <c:pt idx="13179">
                  <c:v>43.362000000000002</c:v>
                </c:pt>
                <c:pt idx="13180">
                  <c:v>43.366999999999997</c:v>
                </c:pt>
                <c:pt idx="13181">
                  <c:v>43.357999999999997</c:v>
                </c:pt>
                <c:pt idx="13182">
                  <c:v>43.350999999999999</c:v>
                </c:pt>
                <c:pt idx="13183">
                  <c:v>43.350999999999999</c:v>
                </c:pt>
                <c:pt idx="13184">
                  <c:v>43.344999999999999</c:v>
                </c:pt>
                <c:pt idx="13185">
                  <c:v>43.335999999999999</c:v>
                </c:pt>
                <c:pt idx="13186">
                  <c:v>43.34</c:v>
                </c:pt>
                <c:pt idx="13187">
                  <c:v>43.344999999999999</c:v>
                </c:pt>
                <c:pt idx="13188">
                  <c:v>43.338999999999999</c:v>
                </c:pt>
                <c:pt idx="13189">
                  <c:v>43.332000000000001</c:v>
                </c:pt>
                <c:pt idx="13190">
                  <c:v>43.334000000000003</c:v>
                </c:pt>
                <c:pt idx="13191">
                  <c:v>43.332000000000001</c:v>
                </c:pt>
                <c:pt idx="13192">
                  <c:v>43.328000000000003</c:v>
                </c:pt>
                <c:pt idx="13193">
                  <c:v>43.317</c:v>
                </c:pt>
                <c:pt idx="13194">
                  <c:v>43.31</c:v>
                </c:pt>
                <c:pt idx="13195">
                  <c:v>43.311999999999998</c:v>
                </c:pt>
                <c:pt idx="13196">
                  <c:v>43.302999999999997</c:v>
                </c:pt>
                <c:pt idx="13197">
                  <c:v>43.298999999999999</c:v>
                </c:pt>
                <c:pt idx="13198">
                  <c:v>43.295000000000002</c:v>
                </c:pt>
                <c:pt idx="13199">
                  <c:v>43.295000000000002</c:v>
                </c:pt>
                <c:pt idx="13200">
                  <c:v>43.295000000000002</c:v>
                </c:pt>
                <c:pt idx="13201">
                  <c:v>43.286000000000001</c:v>
                </c:pt>
                <c:pt idx="13202">
                  <c:v>43.279000000000003</c:v>
                </c:pt>
                <c:pt idx="13203">
                  <c:v>43.277000000000001</c:v>
                </c:pt>
                <c:pt idx="13204">
                  <c:v>43.279000000000003</c:v>
                </c:pt>
                <c:pt idx="13205">
                  <c:v>43.273000000000003</c:v>
                </c:pt>
                <c:pt idx="13206">
                  <c:v>43.273000000000003</c:v>
                </c:pt>
                <c:pt idx="13207">
                  <c:v>43.259</c:v>
                </c:pt>
                <c:pt idx="13208">
                  <c:v>43.26</c:v>
                </c:pt>
                <c:pt idx="13209">
                  <c:v>43.258000000000003</c:v>
                </c:pt>
                <c:pt idx="13210">
                  <c:v>43.256</c:v>
                </c:pt>
                <c:pt idx="13211">
                  <c:v>43.238</c:v>
                </c:pt>
                <c:pt idx="13212">
                  <c:v>43.24</c:v>
                </c:pt>
                <c:pt idx="13213">
                  <c:v>43.241999999999997</c:v>
                </c:pt>
                <c:pt idx="13214">
                  <c:v>43.238</c:v>
                </c:pt>
                <c:pt idx="13215">
                  <c:v>43.232999999999997</c:v>
                </c:pt>
                <c:pt idx="13216">
                  <c:v>43.226999999999997</c:v>
                </c:pt>
                <c:pt idx="13217">
                  <c:v>43.226999999999997</c:v>
                </c:pt>
                <c:pt idx="13218">
                  <c:v>43.218000000000004</c:v>
                </c:pt>
                <c:pt idx="13219">
                  <c:v>43.22</c:v>
                </c:pt>
                <c:pt idx="13220">
                  <c:v>43.209000000000003</c:v>
                </c:pt>
                <c:pt idx="13221">
                  <c:v>43.203000000000003</c:v>
                </c:pt>
                <c:pt idx="13222">
                  <c:v>43.204999999999998</c:v>
                </c:pt>
                <c:pt idx="13223">
                  <c:v>43.204999999999998</c:v>
                </c:pt>
                <c:pt idx="13224">
                  <c:v>43.207000000000001</c:v>
                </c:pt>
                <c:pt idx="13225">
                  <c:v>43.194000000000003</c:v>
                </c:pt>
                <c:pt idx="13226">
                  <c:v>43.194000000000003</c:v>
                </c:pt>
                <c:pt idx="13227">
                  <c:v>43.192</c:v>
                </c:pt>
                <c:pt idx="13228">
                  <c:v>43.183</c:v>
                </c:pt>
                <c:pt idx="13229">
                  <c:v>43.180999999999997</c:v>
                </c:pt>
                <c:pt idx="13230">
                  <c:v>43.177</c:v>
                </c:pt>
                <c:pt idx="13231">
                  <c:v>43.179000000000002</c:v>
                </c:pt>
                <c:pt idx="13232">
                  <c:v>43.174999999999997</c:v>
                </c:pt>
                <c:pt idx="13233">
                  <c:v>43.165999999999997</c:v>
                </c:pt>
                <c:pt idx="13234">
                  <c:v>43.164000000000001</c:v>
                </c:pt>
                <c:pt idx="13235">
                  <c:v>43.161000000000001</c:v>
                </c:pt>
                <c:pt idx="13236">
                  <c:v>43.152000000000001</c:v>
                </c:pt>
                <c:pt idx="13237">
                  <c:v>43.15</c:v>
                </c:pt>
                <c:pt idx="13238">
                  <c:v>43.143999999999998</c:v>
                </c:pt>
                <c:pt idx="13239">
                  <c:v>43.137</c:v>
                </c:pt>
                <c:pt idx="13240">
                  <c:v>43.134999999999998</c:v>
                </c:pt>
                <c:pt idx="13241">
                  <c:v>43.128</c:v>
                </c:pt>
                <c:pt idx="13242">
                  <c:v>43.125999999999998</c:v>
                </c:pt>
                <c:pt idx="13243">
                  <c:v>43.122</c:v>
                </c:pt>
                <c:pt idx="13244">
                  <c:v>43.119</c:v>
                </c:pt>
                <c:pt idx="13245">
                  <c:v>43.125999999999998</c:v>
                </c:pt>
                <c:pt idx="13246">
                  <c:v>43.115000000000002</c:v>
                </c:pt>
                <c:pt idx="13247">
                  <c:v>43.106000000000002</c:v>
                </c:pt>
                <c:pt idx="13248">
                  <c:v>43.1</c:v>
                </c:pt>
                <c:pt idx="13249">
                  <c:v>43.1</c:v>
                </c:pt>
                <c:pt idx="13250">
                  <c:v>43.1</c:v>
                </c:pt>
                <c:pt idx="13251">
                  <c:v>43.088999999999999</c:v>
                </c:pt>
                <c:pt idx="13252">
                  <c:v>43.087000000000003</c:v>
                </c:pt>
                <c:pt idx="13253">
                  <c:v>43.091000000000001</c:v>
                </c:pt>
                <c:pt idx="13254">
                  <c:v>43.078000000000003</c:v>
                </c:pt>
                <c:pt idx="13255">
                  <c:v>43.08</c:v>
                </c:pt>
                <c:pt idx="13256">
                  <c:v>43.078000000000003</c:v>
                </c:pt>
                <c:pt idx="13257">
                  <c:v>43.078000000000003</c:v>
                </c:pt>
                <c:pt idx="13258">
                  <c:v>43.073999999999998</c:v>
                </c:pt>
                <c:pt idx="13259">
                  <c:v>43.069000000000003</c:v>
                </c:pt>
                <c:pt idx="13260">
                  <c:v>43.067</c:v>
                </c:pt>
                <c:pt idx="13261">
                  <c:v>43.063000000000002</c:v>
                </c:pt>
                <c:pt idx="13262">
                  <c:v>43.06</c:v>
                </c:pt>
                <c:pt idx="13263">
                  <c:v>43.048999999999999</c:v>
                </c:pt>
                <c:pt idx="13264">
                  <c:v>43.042999999999999</c:v>
                </c:pt>
                <c:pt idx="13265">
                  <c:v>43.039000000000001</c:v>
                </c:pt>
                <c:pt idx="13266">
                  <c:v>43.037999999999997</c:v>
                </c:pt>
                <c:pt idx="13267">
                  <c:v>43.040999999999997</c:v>
                </c:pt>
                <c:pt idx="13268">
                  <c:v>43.033999999999999</c:v>
                </c:pt>
                <c:pt idx="13269">
                  <c:v>43.027000000000001</c:v>
                </c:pt>
                <c:pt idx="13270">
                  <c:v>43.023000000000003</c:v>
                </c:pt>
                <c:pt idx="13271">
                  <c:v>43.015999999999998</c:v>
                </c:pt>
                <c:pt idx="13272">
                  <c:v>43.005000000000003</c:v>
                </c:pt>
                <c:pt idx="13273">
                  <c:v>43.006</c:v>
                </c:pt>
                <c:pt idx="13274">
                  <c:v>43.000999999999998</c:v>
                </c:pt>
                <c:pt idx="13275">
                  <c:v>43.000999999999998</c:v>
                </c:pt>
                <c:pt idx="13276">
                  <c:v>42.999000000000002</c:v>
                </c:pt>
                <c:pt idx="13277">
                  <c:v>42.994</c:v>
                </c:pt>
                <c:pt idx="13278">
                  <c:v>42.985999999999997</c:v>
                </c:pt>
                <c:pt idx="13279">
                  <c:v>42.982999999999997</c:v>
                </c:pt>
                <c:pt idx="13280">
                  <c:v>42.976999999999997</c:v>
                </c:pt>
                <c:pt idx="13281">
                  <c:v>42.972000000000001</c:v>
                </c:pt>
                <c:pt idx="13282">
                  <c:v>42.975000000000001</c:v>
                </c:pt>
                <c:pt idx="13283">
                  <c:v>42.963999999999999</c:v>
                </c:pt>
                <c:pt idx="13284">
                  <c:v>42.963999999999999</c:v>
                </c:pt>
                <c:pt idx="13285">
                  <c:v>42.966000000000001</c:v>
                </c:pt>
                <c:pt idx="13286">
                  <c:v>42.954999999999998</c:v>
                </c:pt>
                <c:pt idx="13287">
                  <c:v>42.945999999999998</c:v>
                </c:pt>
                <c:pt idx="13288">
                  <c:v>42.951000000000001</c:v>
                </c:pt>
                <c:pt idx="13289">
                  <c:v>42.951000000000001</c:v>
                </c:pt>
                <c:pt idx="13290">
                  <c:v>42.942</c:v>
                </c:pt>
                <c:pt idx="13291">
                  <c:v>42.942</c:v>
                </c:pt>
                <c:pt idx="13292">
                  <c:v>42.939</c:v>
                </c:pt>
                <c:pt idx="13293">
                  <c:v>42.938000000000002</c:v>
                </c:pt>
                <c:pt idx="13294">
                  <c:v>42.927999999999997</c:v>
                </c:pt>
                <c:pt idx="13295">
                  <c:v>42.92</c:v>
                </c:pt>
                <c:pt idx="13296">
                  <c:v>42.908999999999999</c:v>
                </c:pt>
                <c:pt idx="13297">
                  <c:v>42.917000000000002</c:v>
                </c:pt>
                <c:pt idx="13298">
                  <c:v>42.911000000000001</c:v>
                </c:pt>
                <c:pt idx="13299">
                  <c:v>42.912999999999997</c:v>
                </c:pt>
                <c:pt idx="13300">
                  <c:v>42.906999999999996</c:v>
                </c:pt>
                <c:pt idx="13301">
                  <c:v>42.908999999999999</c:v>
                </c:pt>
                <c:pt idx="13302">
                  <c:v>42.902000000000001</c:v>
                </c:pt>
                <c:pt idx="13303">
                  <c:v>42.893000000000001</c:v>
                </c:pt>
                <c:pt idx="13304">
                  <c:v>42.889000000000003</c:v>
                </c:pt>
                <c:pt idx="13305">
                  <c:v>42.893999999999998</c:v>
                </c:pt>
                <c:pt idx="13306">
                  <c:v>42.883000000000003</c:v>
                </c:pt>
                <c:pt idx="13307">
                  <c:v>42.88</c:v>
                </c:pt>
                <c:pt idx="13308">
                  <c:v>42.872999999999998</c:v>
                </c:pt>
                <c:pt idx="13309">
                  <c:v>42.872</c:v>
                </c:pt>
                <c:pt idx="13310">
                  <c:v>42.869</c:v>
                </c:pt>
                <c:pt idx="13311">
                  <c:v>42.875999999999998</c:v>
                </c:pt>
                <c:pt idx="13312">
                  <c:v>42.871000000000002</c:v>
                </c:pt>
                <c:pt idx="13313">
                  <c:v>42.866999999999997</c:v>
                </c:pt>
                <c:pt idx="13314">
                  <c:v>42.869</c:v>
                </c:pt>
                <c:pt idx="13315">
                  <c:v>42.860999999999997</c:v>
                </c:pt>
                <c:pt idx="13316">
                  <c:v>42.856000000000002</c:v>
                </c:pt>
                <c:pt idx="13317">
                  <c:v>42.860999999999997</c:v>
                </c:pt>
                <c:pt idx="13318">
                  <c:v>42.85</c:v>
                </c:pt>
                <c:pt idx="13319">
                  <c:v>42.835999999999999</c:v>
                </c:pt>
                <c:pt idx="13320">
                  <c:v>42.832000000000001</c:v>
                </c:pt>
                <c:pt idx="13321">
                  <c:v>42.829000000000001</c:v>
                </c:pt>
                <c:pt idx="13322">
                  <c:v>42.829000000000001</c:v>
                </c:pt>
                <c:pt idx="13323">
                  <c:v>42.817999999999998</c:v>
                </c:pt>
                <c:pt idx="13324">
                  <c:v>42.816000000000003</c:v>
                </c:pt>
                <c:pt idx="13325">
                  <c:v>42.808</c:v>
                </c:pt>
                <c:pt idx="13326">
                  <c:v>42.802999999999997</c:v>
                </c:pt>
                <c:pt idx="13327">
                  <c:v>42.811999999999998</c:v>
                </c:pt>
                <c:pt idx="13328">
                  <c:v>42.802999999999997</c:v>
                </c:pt>
                <c:pt idx="13329">
                  <c:v>42.792000000000002</c:v>
                </c:pt>
                <c:pt idx="13330">
                  <c:v>42.786000000000001</c:v>
                </c:pt>
                <c:pt idx="13331">
                  <c:v>42.784999999999997</c:v>
                </c:pt>
                <c:pt idx="13332">
                  <c:v>42.780999999999999</c:v>
                </c:pt>
                <c:pt idx="13333">
                  <c:v>42.776000000000003</c:v>
                </c:pt>
                <c:pt idx="13334">
                  <c:v>42.768000000000001</c:v>
                </c:pt>
                <c:pt idx="13335">
                  <c:v>42.765999999999998</c:v>
                </c:pt>
                <c:pt idx="13336">
                  <c:v>42.756999999999998</c:v>
                </c:pt>
                <c:pt idx="13337">
                  <c:v>42.75</c:v>
                </c:pt>
                <c:pt idx="13338">
                  <c:v>42.755000000000003</c:v>
                </c:pt>
                <c:pt idx="13339">
                  <c:v>42.756999999999998</c:v>
                </c:pt>
                <c:pt idx="13340">
                  <c:v>42.75</c:v>
                </c:pt>
                <c:pt idx="13341">
                  <c:v>42.747999999999998</c:v>
                </c:pt>
                <c:pt idx="13342">
                  <c:v>42.75</c:v>
                </c:pt>
                <c:pt idx="13343">
                  <c:v>42.747999999999998</c:v>
                </c:pt>
                <c:pt idx="13344">
                  <c:v>42.744</c:v>
                </c:pt>
                <c:pt idx="13345">
                  <c:v>42.731999999999999</c:v>
                </c:pt>
                <c:pt idx="13346">
                  <c:v>42.732999999999997</c:v>
                </c:pt>
                <c:pt idx="13347">
                  <c:v>42.719000000000001</c:v>
                </c:pt>
                <c:pt idx="13348">
                  <c:v>42.715000000000003</c:v>
                </c:pt>
                <c:pt idx="13349">
                  <c:v>42.712000000000003</c:v>
                </c:pt>
                <c:pt idx="13350">
                  <c:v>42.715000000000003</c:v>
                </c:pt>
                <c:pt idx="13351">
                  <c:v>42.706000000000003</c:v>
                </c:pt>
                <c:pt idx="13352">
                  <c:v>42.704000000000001</c:v>
                </c:pt>
                <c:pt idx="13353">
                  <c:v>42.697000000000003</c:v>
                </c:pt>
                <c:pt idx="13354">
                  <c:v>42.701999999999998</c:v>
                </c:pt>
                <c:pt idx="13355">
                  <c:v>42.691000000000003</c:v>
                </c:pt>
                <c:pt idx="13356">
                  <c:v>42.689</c:v>
                </c:pt>
                <c:pt idx="13357">
                  <c:v>42.683999999999997</c:v>
                </c:pt>
                <c:pt idx="13358">
                  <c:v>42.68</c:v>
                </c:pt>
                <c:pt idx="13359">
                  <c:v>42.674999999999997</c:v>
                </c:pt>
                <c:pt idx="13360">
                  <c:v>42.674999999999997</c:v>
                </c:pt>
                <c:pt idx="13361">
                  <c:v>42.668999999999997</c:v>
                </c:pt>
                <c:pt idx="13362">
                  <c:v>42.664000000000001</c:v>
                </c:pt>
                <c:pt idx="13363">
                  <c:v>42.664000000000001</c:v>
                </c:pt>
                <c:pt idx="13364">
                  <c:v>42.648000000000003</c:v>
                </c:pt>
                <c:pt idx="13365">
                  <c:v>42.649000000000001</c:v>
                </c:pt>
                <c:pt idx="13366">
                  <c:v>42.642000000000003</c:v>
                </c:pt>
                <c:pt idx="13367">
                  <c:v>42.642000000000003</c:v>
                </c:pt>
                <c:pt idx="13368">
                  <c:v>42.642000000000003</c:v>
                </c:pt>
                <c:pt idx="13369">
                  <c:v>42.643999999999998</c:v>
                </c:pt>
                <c:pt idx="13370">
                  <c:v>42.637</c:v>
                </c:pt>
                <c:pt idx="13371">
                  <c:v>42.631</c:v>
                </c:pt>
                <c:pt idx="13372">
                  <c:v>42.631</c:v>
                </c:pt>
                <c:pt idx="13373">
                  <c:v>42.618000000000002</c:v>
                </c:pt>
                <c:pt idx="13374">
                  <c:v>42.616</c:v>
                </c:pt>
                <c:pt idx="13375">
                  <c:v>42.615000000000002</c:v>
                </c:pt>
                <c:pt idx="13376">
                  <c:v>42.609000000000002</c:v>
                </c:pt>
                <c:pt idx="13377">
                  <c:v>42.601999999999997</c:v>
                </c:pt>
                <c:pt idx="13378">
                  <c:v>42.601999999999997</c:v>
                </c:pt>
                <c:pt idx="13379">
                  <c:v>42.593000000000004</c:v>
                </c:pt>
                <c:pt idx="13380">
                  <c:v>42.591000000000001</c:v>
                </c:pt>
                <c:pt idx="13381">
                  <c:v>42.595999999999997</c:v>
                </c:pt>
                <c:pt idx="13382">
                  <c:v>42.587000000000003</c:v>
                </c:pt>
                <c:pt idx="13383">
                  <c:v>42.58</c:v>
                </c:pt>
                <c:pt idx="13384">
                  <c:v>42.584000000000003</c:v>
                </c:pt>
                <c:pt idx="13385">
                  <c:v>42.569000000000003</c:v>
                </c:pt>
                <c:pt idx="13386">
                  <c:v>42.573</c:v>
                </c:pt>
                <c:pt idx="13387">
                  <c:v>42.573999999999998</c:v>
                </c:pt>
                <c:pt idx="13388">
                  <c:v>42.564</c:v>
                </c:pt>
                <c:pt idx="13389">
                  <c:v>42.555</c:v>
                </c:pt>
                <c:pt idx="13390">
                  <c:v>42.558</c:v>
                </c:pt>
                <c:pt idx="13391">
                  <c:v>42.552999999999997</c:v>
                </c:pt>
                <c:pt idx="13392">
                  <c:v>42.554000000000002</c:v>
                </c:pt>
                <c:pt idx="13393">
                  <c:v>42.542999999999999</c:v>
                </c:pt>
                <c:pt idx="13394">
                  <c:v>42.54</c:v>
                </c:pt>
                <c:pt idx="13395">
                  <c:v>42.529000000000003</c:v>
                </c:pt>
                <c:pt idx="13396">
                  <c:v>42.530999999999999</c:v>
                </c:pt>
                <c:pt idx="13397">
                  <c:v>42.524999999999999</c:v>
                </c:pt>
                <c:pt idx="13398">
                  <c:v>42.529000000000003</c:v>
                </c:pt>
                <c:pt idx="13399">
                  <c:v>42.527000000000001</c:v>
                </c:pt>
                <c:pt idx="13400">
                  <c:v>42.523000000000003</c:v>
                </c:pt>
                <c:pt idx="13401">
                  <c:v>42.521000000000001</c:v>
                </c:pt>
                <c:pt idx="13402">
                  <c:v>42.515999999999998</c:v>
                </c:pt>
                <c:pt idx="13403">
                  <c:v>42.512</c:v>
                </c:pt>
                <c:pt idx="13404">
                  <c:v>42.506999999999998</c:v>
                </c:pt>
                <c:pt idx="13405">
                  <c:v>42.509</c:v>
                </c:pt>
                <c:pt idx="13406">
                  <c:v>42.505000000000003</c:v>
                </c:pt>
                <c:pt idx="13407">
                  <c:v>42.503</c:v>
                </c:pt>
                <c:pt idx="13408">
                  <c:v>42.494</c:v>
                </c:pt>
                <c:pt idx="13409">
                  <c:v>42.488999999999997</c:v>
                </c:pt>
                <c:pt idx="13410">
                  <c:v>42.484999999999999</c:v>
                </c:pt>
                <c:pt idx="13411">
                  <c:v>42.481000000000002</c:v>
                </c:pt>
                <c:pt idx="13412">
                  <c:v>42.475999999999999</c:v>
                </c:pt>
                <c:pt idx="13413">
                  <c:v>42.473999999999997</c:v>
                </c:pt>
                <c:pt idx="13414">
                  <c:v>42.475999999999999</c:v>
                </c:pt>
                <c:pt idx="13415">
                  <c:v>42.478999999999999</c:v>
                </c:pt>
                <c:pt idx="13416">
                  <c:v>42.473999999999997</c:v>
                </c:pt>
                <c:pt idx="13417">
                  <c:v>42.465000000000003</c:v>
                </c:pt>
                <c:pt idx="13418">
                  <c:v>42.465000000000003</c:v>
                </c:pt>
                <c:pt idx="13419">
                  <c:v>42.456000000000003</c:v>
                </c:pt>
                <c:pt idx="13420">
                  <c:v>42.45</c:v>
                </c:pt>
                <c:pt idx="13421">
                  <c:v>42.451999999999998</c:v>
                </c:pt>
                <c:pt idx="13422">
                  <c:v>42.448999999999998</c:v>
                </c:pt>
                <c:pt idx="13423">
                  <c:v>42.439</c:v>
                </c:pt>
                <c:pt idx="13424">
                  <c:v>42.436</c:v>
                </c:pt>
                <c:pt idx="13425">
                  <c:v>42.438000000000002</c:v>
                </c:pt>
                <c:pt idx="13426">
                  <c:v>42.429000000000002</c:v>
                </c:pt>
                <c:pt idx="13427">
                  <c:v>42.432000000000002</c:v>
                </c:pt>
                <c:pt idx="13428">
                  <c:v>42.433999999999997</c:v>
                </c:pt>
                <c:pt idx="13429">
                  <c:v>42.423000000000002</c:v>
                </c:pt>
                <c:pt idx="13430">
                  <c:v>42.427</c:v>
                </c:pt>
                <c:pt idx="13431">
                  <c:v>42.408999999999999</c:v>
                </c:pt>
                <c:pt idx="13432">
                  <c:v>42.399000000000001</c:v>
                </c:pt>
                <c:pt idx="13433">
                  <c:v>42.389000000000003</c:v>
                </c:pt>
                <c:pt idx="13434">
                  <c:v>42.383000000000003</c:v>
                </c:pt>
                <c:pt idx="13435">
                  <c:v>42.383000000000003</c:v>
                </c:pt>
                <c:pt idx="13436">
                  <c:v>42.387</c:v>
                </c:pt>
                <c:pt idx="13437">
                  <c:v>42.378999999999998</c:v>
                </c:pt>
                <c:pt idx="13438">
                  <c:v>42.39</c:v>
                </c:pt>
                <c:pt idx="13439">
                  <c:v>42.383000000000003</c:v>
                </c:pt>
                <c:pt idx="13440">
                  <c:v>42.372</c:v>
                </c:pt>
                <c:pt idx="13441">
                  <c:v>42.372</c:v>
                </c:pt>
                <c:pt idx="13442">
                  <c:v>42.368000000000002</c:v>
                </c:pt>
                <c:pt idx="13443">
                  <c:v>42.372</c:v>
                </c:pt>
                <c:pt idx="13444">
                  <c:v>42.365000000000002</c:v>
                </c:pt>
                <c:pt idx="13445">
                  <c:v>42.359000000000002</c:v>
                </c:pt>
                <c:pt idx="13446">
                  <c:v>42.353999999999999</c:v>
                </c:pt>
                <c:pt idx="13447">
                  <c:v>42.351999999999997</c:v>
                </c:pt>
                <c:pt idx="13448">
                  <c:v>42.348999999999997</c:v>
                </c:pt>
                <c:pt idx="13449">
                  <c:v>42.35</c:v>
                </c:pt>
                <c:pt idx="13450">
                  <c:v>42.347999999999999</c:v>
                </c:pt>
                <c:pt idx="13451">
                  <c:v>42.338000000000001</c:v>
                </c:pt>
                <c:pt idx="13452">
                  <c:v>42.332000000000001</c:v>
                </c:pt>
                <c:pt idx="13453">
                  <c:v>42.326999999999998</c:v>
                </c:pt>
                <c:pt idx="13454">
                  <c:v>42.323</c:v>
                </c:pt>
                <c:pt idx="13455">
                  <c:v>42.325000000000003</c:v>
                </c:pt>
                <c:pt idx="13456">
                  <c:v>42.320999999999998</c:v>
                </c:pt>
                <c:pt idx="13457">
                  <c:v>42.31</c:v>
                </c:pt>
                <c:pt idx="13458">
                  <c:v>42.314</c:v>
                </c:pt>
                <c:pt idx="13459">
                  <c:v>42.308999999999997</c:v>
                </c:pt>
                <c:pt idx="13460">
                  <c:v>42.292000000000002</c:v>
                </c:pt>
                <c:pt idx="13461">
                  <c:v>42.292000000000002</c:v>
                </c:pt>
                <c:pt idx="13462">
                  <c:v>42.295999999999999</c:v>
                </c:pt>
                <c:pt idx="13463">
                  <c:v>42.293999999999997</c:v>
                </c:pt>
                <c:pt idx="13464">
                  <c:v>42.287999999999997</c:v>
                </c:pt>
                <c:pt idx="13465">
                  <c:v>42.287999999999997</c:v>
                </c:pt>
                <c:pt idx="13466">
                  <c:v>42.283000000000001</c:v>
                </c:pt>
                <c:pt idx="13467">
                  <c:v>42.27</c:v>
                </c:pt>
                <c:pt idx="13468">
                  <c:v>42.27</c:v>
                </c:pt>
                <c:pt idx="13469">
                  <c:v>42.27</c:v>
                </c:pt>
                <c:pt idx="13470">
                  <c:v>42.27</c:v>
                </c:pt>
                <c:pt idx="13471">
                  <c:v>42.27</c:v>
                </c:pt>
                <c:pt idx="13472">
                  <c:v>42.27</c:v>
                </c:pt>
                <c:pt idx="13473">
                  <c:v>42.267000000000003</c:v>
                </c:pt>
                <c:pt idx="13474">
                  <c:v>42.253999999999998</c:v>
                </c:pt>
                <c:pt idx="13475">
                  <c:v>42.249000000000002</c:v>
                </c:pt>
                <c:pt idx="13476">
                  <c:v>42.249000000000002</c:v>
                </c:pt>
                <c:pt idx="13477">
                  <c:v>42.238999999999997</c:v>
                </c:pt>
                <c:pt idx="13478">
                  <c:v>42.23</c:v>
                </c:pt>
                <c:pt idx="13479">
                  <c:v>42.226999999999997</c:v>
                </c:pt>
                <c:pt idx="13480">
                  <c:v>42.228000000000002</c:v>
                </c:pt>
                <c:pt idx="13481">
                  <c:v>42.220999999999997</c:v>
                </c:pt>
                <c:pt idx="13482">
                  <c:v>42.212000000000003</c:v>
                </c:pt>
                <c:pt idx="13483">
                  <c:v>42.212000000000003</c:v>
                </c:pt>
                <c:pt idx="13484">
                  <c:v>42.203000000000003</c:v>
                </c:pt>
                <c:pt idx="13485">
                  <c:v>42.201000000000001</c:v>
                </c:pt>
                <c:pt idx="13486">
                  <c:v>42.198</c:v>
                </c:pt>
                <c:pt idx="13487">
                  <c:v>42.19</c:v>
                </c:pt>
                <c:pt idx="13488">
                  <c:v>42.19</c:v>
                </c:pt>
                <c:pt idx="13489">
                  <c:v>42.192</c:v>
                </c:pt>
                <c:pt idx="13490">
                  <c:v>42.186999999999998</c:v>
                </c:pt>
                <c:pt idx="13491">
                  <c:v>42.183</c:v>
                </c:pt>
                <c:pt idx="13492">
                  <c:v>42.180999999999997</c:v>
                </c:pt>
                <c:pt idx="13493">
                  <c:v>42.171999999999997</c:v>
                </c:pt>
                <c:pt idx="13494">
                  <c:v>42.168999999999997</c:v>
                </c:pt>
                <c:pt idx="13495">
                  <c:v>42.162999999999997</c:v>
                </c:pt>
                <c:pt idx="13496">
                  <c:v>42.158999999999999</c:v>
                </c:pt>
                <c:pt idx="13497">
                  <c:v>42.15</c:v>
                </c:pt>
                <c:pt idx="13498">
                  <c:v>42.162999999999997</c:v>
                </c:pt>
                <c:pt idx="13499">
                  <c:v>42.15</c:v>
                </c:pt>
                <c:pt idx="13500">
                  <c:v>42.143000000000001</c:v>
                </c:pt>
                <c:pt idx="13501">
                  <c:v>42.149000000000001</c:v>
                </c:pt>
                <c:pt idx="13502">
                  <c:v>42.14</c:v>
                </c:pt>
                <c:pt idx="13503">
                  <c:v>42.128999999999998</c:v>
                </c:pt>
                <c:pt idx="13504">
                  <c:v>42.134</c:v>
                </c:pt>
                <c:pt idx="13505">
                  <c:v>42.127000000000002</c:v>
                </c:pt>
                <c:pt idx="13506">
                  <c:v>42.125</c:v>
                </c:pt>
                <c:pt idx="13507">
                  <c:v>42.125</c:v>
                </c:pt>
                <c:pt idx="13508">
                  <c:v>42.122999999999998</c:v>
                </c:pt>
                <c:pt idx="13509">
                  <c:v>42.118000000000002</c:v>
                </c:pt>
                <c:pt idx="13510">
                  <c:v>42.12</c:v>
                </c:pt>
                <c:pt idx="13511">
                  <c:v>42.12</c:v>
                </c:pt>
                <c:pt idx="13512">
                  <c:v>42.118000000000002</c:v>
                </c:pt>
                <c:pt idx="13513">
                  <c:v>42.112000000000002</c:v>
                </c:pt>
                <c:pt idx="13514">
                  <c:v>42.100999999999999</c:v>
                </c:pt>
                <c:pt idx="13515">
                  <c:v>42.103000000000002</c:v>
                </c:pt>
                <c:pt idx="13516">
                  <c:v>42.1</c:v>
                </c:pt>
                <c:pt idx="13517">
                  <c:v>42.095999999999997</c:v>
                </c:pt>
                <c:pt idx="13518">
                  <c:v>42.091999999999999</c:v>
                </c:pt>
                <c:pt idx="13519">
                  <c:v>42.087000000000003</c:v>
                </c:pt>
                <c:pt idx="13520">
                  <c:v>42.082999999999998</c:v>
                </c:pt>
                <c:pt idx="13521">
                  <c:v>42.070999999999998</c:v>
                </c:pt>
                <c:pt idx="13522">
                  <c:v>42.072000000000003</c:v>
                </c:pt>
                <c:pt idx="13523">
                  <c:v>42.063000000000002</c:v>
                </c:pt>
                <c:pt idx="13524">
                  <c:v>42.070999999999998</c:v>
                </c:pt>
                <c:pt idx="13525">
                  <c:v>42.052</c:v>
                </c:pt>
                <c:pt idx="13526">
                  <c:v>42.055999999999997</c:v>
                </c:pt>
                <c:pt idx="13527">
                  <c:v>42.042000000000002</c:v>
                </c:pt>
                <c:pt idx="13528">
                  <c:v>42.04</c:v>
                </c:pt>
                <c:pt idx="13529">
                  <c:v>42.037999999999997</c:v>
                </c:pt>
                <c:pt idx="13530">
                  <c:v>42.042000000000002</c:v>
                </c:pt>
                <c:pt idx="13531">
                  <c:v>42.045000000000002</c:v>
                </c:pt>
                <c:pt idx="13532">
                  <c:v>42.033999999999999</c:v>
                </c:pt>
                <c:pt idx="13533">
                  <c:v>42.042000000000002</c:v>
                </c:pt>
                <c:pt idx="13534">
                  <c:v>42.024999999999999</c:v>
                </c:pt>
                <c:pt idx="13535">
                  <c:v>42.018000000000001</c:v>
                </c:pt>
                <c:pt idx="13536">
                  <c:v>42.015999999999998</c:v>
                </c:pt>
                <c:pt idx="13537">
                  <c:v>42.009</c:v>
                </c:pt>
                <c:pt idx="13538">
                  <c:v>42.005000000000003</c:v>
                </c:pt>
                <c:pt idx="13539">
                  <c:v>41.994</c:v>
                </c:pt>
                <c:pt idx="13540">
                  <c:v>41.996000000000002</c:v>
                </c:pt>
                <c:pt idx="13541">
                  <c:v>41.996000000000002</c:v>
                </c:pt>
                <c:pt idx="13542">
                  <c:v>41.994</c:v>
                </c:pt>
                <c:pt idx="13543">
                  <c:v>41.996000000000002</c:v>
                </c:pt>
                <c:pt idx="13544">
                  <c:v>41.994</c:v>
                </c:pt>
                <c:pt idx="13545">
                  <c:v>41.98</c:v>
                </c:pt>
                <c:pt idx="13546">
                  <c:v>41.987000000000002</c:v>
                </c:pt>
                <c:pt idx="13547">
                  <c:v>41.98</c:v>
                </c:pt>
                <c:pt idx="13548">
                  <c:v>41.972999999999999</c:v>
                </c:pt>
                <c:pt idx="13549">
                  <c:v>41.970999999999997</c:v>
                </c:pt>
                <c:pt idx="13550">
                  <c:v>41.972999999999999</c:v>
                </c:pt>
                <c:pt idx="13551">
                  <c:v>41.969000000000001</c:v>
                </c:pt>
                <c:pt idx="13552">
                  <c:v>41.963999999999999</c:v>
                </c:pt>
                <c:pt idx="13553">
                  <c:v>41.956000000000003</c:v>
                </c:pt>
                <c:pt idx="13554">
                  <c:v>41.951000000000001</c:v>
                </c:pt>
                <c:pt idx="13555">
                  <c:v>41.948999999999998</c:v>
                </c:pt>
                <c:pt idx="13556">
                  <c:v>41.936999999999998</c:v>
                </c:pt>
                <c:pt idx="13557">
                  <c:v>41.936</c:v>
                </c:pt>
                <c:pt idx="13558">
                  <c:v>41.929000000000002</c:v>
                </c:pt>
                <c:pt idx="13559">
                  <c:v>41.938000000000002</c:v>
                </c:pt>
                <c:pt idx="13560">
                  <c:v>41.933</c:v>
                </c:pt>
                <c:pt idx="13561">
                  <c:v>41.938000000000002</c:v>
                </c:pt>
                <c:pt idx="13562">
                  <c:v>41.926000000000002</c:v>
                </c:pt>
                <c:pt idx="13563">
                  <c:v>41.929000000000002</c:v>
                </c:pt>
                <c:pt idx="13564">
                  <c:v>41.921999999999997</c:v>
                </c:pt>
                <c:pt idx="13565">
                  <c:v>41.917000000000002</c:v>
                </c:pt>
                <c:pt idx="13566">
                  <c:v>41.914999999999999</c:v>
                </c:pt>
                <c:pt idx="13567">
                  <c:v>41.908999999999999</c:v>
                </c:pt>
                <c:pt idx="13568">
                  <c:v>41.9</c:v>
                </c:pt>
                <c:pt idx="13569">
                  <c:v>41.896999999999998</c:v>
                </c:pt>
                <c:pt idx="13570">
                  <c:v>41.895000000000003</c:v>
                </c:pt>
                <c:pt idx="13571">
                  <c:v>41.899000000000001</c:v>
                </c:pt>
                <c:pt idx="13572">
                  <c:v>41.893000000000001</c:v>
                </c:pt>
                <c:pt idx="13573">
                  <c:v>41.893000000000001</c:v>
                </c:pt>
                <c:pt idx="13574">
                  <c:v>41.886000000000003</c:v>
                </c:pt>
                <c:pt idx="13575">
                  <c:v>41.871000000000002</c:v>
                </c:pt>
                <c:pt idx="13576">
                  <c:v>41.881</c:v>
                </c:pt>
                <c:pt idx="13577">
                  <c:v>41.881</c:v>
                </c:pt>
                <c:pt idx="13578">
                  <c:v>41.871000000000002</c:v>
                </c:pt>
                <c:pt idx="13579">
                  <c:v>41.872999999999998</c:v>
                </c:pt>
                <c:pt idx="13580">
                  <c:v>41.87</c:v>
                </c:pt>
                <c:pt idx="13581">
                  <c:v>41.860999999999997</c:v>
                </c:pt>
                <c:pt idx="13582">
                  <c:v>41.863999999999997</c:v>
                </c:pt>
                <c:pt idx="13583">
                  <c:v>41.854999999999997</c:v>
                </c:pt>
                <c:pt idx="13584">
                  <c:v>41.85</c:v>
                </c:pt>
                <c:pt idx="13585">
                  <c:v>41.851999999999997</c:v>
                </c:pt>
                <c:pt idx="13586">
                  <c:v>41.843000000000004</c:v>
                </c:pt>
                <c:pt idx="13587">
                  <c:v>41.843000000000004</c:v>
                </c:pt>
                <c:pt idx="13588">
                  <c:v>41.838999999999999</c:v>
                </c:pt>
                <c:pt idx="13589">
                  <c:v>41.838999999999999</c:v>
                </c:pt>
                <c:pt idx="13590">
                  <c:v>41.835000000000001</c:v>
                </c:pt>
                <c:pt idx="13591">
                  <c:v>41.825000000000003</c:v>
                </c:pt>
                <c:pt idx="13592">
                  <c:v>41.819000000000003</c:v>
                </c:pt>
                <c:pt idx="13593">
                  <c:v>41.820999999999998</c:v>
                </c:pt>
                <c:pt idx="13594">
                  <c:v>41.826000000000001</c:v>
                </c:pt>
                <c:pt idx="13595">
                  <c:v>41.820999999999998</c:v>
                </c:pt>
                <c:pt idx="13596">
                  <c:v>41.814</c:v>
                </c:pt>
                <c:pt idx="13597">
                  <c:v>41.814</c:v>
                </c:pt>
                <c:pt idx="13598">
                  <c:v>41.81</c:v>
                </c:pt>
                <c:pt idx="13599">
                  <c:v>41.792000000000002</c:v>
                </c:pt>
                <c:pt idx="13600">
                  <c:v>41.796999999999997</c:v>
                </c:pt>
                <c:pt idx="13601">
                  <c:v>41.792000000000002</c:v>
                </c:pt>
                <c:pt idx="13602">
                  <c:v>41.792000000000002</c:v>
                </c:pt>
                <c:pt idx="13603">
                  <c:v>41.789000000000001</c:v>
                </c:pt>
                <c:pt idx="13604">
                  <c:v>41.784999999999997</c:v>
                </c:pt>
                <c:pt idx="13605">
                  <c:v>41.777999999999999</c:v>
                </c:pt>
                <c:pt idx="13606">
                  <c:v>41.776000000000003</c:v>
                </c:pt>
                <c:pt idx="13607">
                  <c:v>41.768999999999998</c:v>
                </c:pt>
                <c:pt idx="13608">
                  <c:v>41.77</c:v>
                </c:pt>
                <c:pt idx="13609">
                  <c:v>41.762999999999998</c:v>
                </c:pt>
                <c:pt idx="13610">
                  <c:v>41.753999999999998</c:v>
                </c:pt>
                <c:pt idx="13611">
                  <c:v>41.749000000000002</c:v>
                </c:pt>
                <c:pt idx="13612">
                  <c:v>41.750999999999998</c:v>
                </c:pt>
                <c:pt idx="13613">
                  <c:v>41.750999999999998</c:v>
                </c:pt>
                <c:pt idx="13614">
                  <c:v>41.741999999999997</c:v>
                </c:pt>
                <c:pt idx="13615">
                  <c:v>41.743000000000002</c:v>
                </c:pt>
                <c:pt idx="13616">
                  <c:v>41.738</c:v>
                </c:pt>
                <c:pt idx="13617">
                  <c:v>41.744999999999997</c:v>
                </c:pt>
                <c:pt idx="13618">
                  <c:v>41.731000000000002</c:v>
                </c:pt>
                <c:pt idx="13619">
                  <c:v>41.732999999999997</c:v>
                </c:pt>
                <c:pt idx="13620">
                  <c:v>41.723999999999997</c:v>
                </c:pt>
                <c:pt idx="13621">
                  <c:v>41.718000000000004</c:v>
                </c:pt>
                <c:pt idx="13622">
                  <c:v>41.718000000000004</c:v>
                </c:pt>
                <c:pt idx="13623">
                  <c:v>41.72</c:v>
                </c:pt>
                <c:pt idx="13624">
                  <c:v>41.716000000000001</c:v>
                </c:pt>
                <c:pt idx="13625">
                  <c:v>41.713000000000001</c:v>
                </c:pt>
                <c:pt idx="13626">
                  <c:v>41.706000000000003</c:v>
                </c:pt>
                <c:pt idx="13627">
                  <c:v>41.710999999999999</c:v>
                </c:pt>
                <c:pt idx="13628">
                  <c:v>41.704000000000001</c:v>
                </c:pt>
                <c:pt idx="13629">
                  <c:v>41.698</c:v>
                </c:pt>
                <c:pt idx="13630">
                  <c:v>41.701999999999998</c:v>
                </c:pt>
                <c:pt idx="13631">
                  <c:v>41.695</c:v>
                </c:pt>
                <c:pt idx="13632">
                  <c:v>41.691000000000003</c:v>
                </c:pt>
                <c:pt idx="13633">
                  <c:v>41.686</c:v>
                </c:pt>
                <c:pt idx="13634">
                  <c:v>41.682000000000002</c:v>
                </c:pt>
                <c:pt idx="13635">
                  <c:v>41.68</c:v>
                </c:pt>
                <c:pt idx="13636">
                  <c:v>41.682000000000002</c:v>
                </c:pt>
                <c:pt idx="13637">
                  <c:v>41.682000000000002</c:v>
                </c:pt>
                <c:pt idx="13638">
                  <c:v>41.668999999999997</c:v>
                </c:pt>
                <c:pt idx="13639">
                  <c:v>41.668999999999997</c:v>
                </c:pt>
                <c:pt idx="13640">
                  <c:v>41.655000000000001</c:v>
                </c:pt>
                <c:pt idx="13641">
                  <c:v>41.658999999999999</c:v>
                </c:pt>
                <c:pt idx="13642">
                  <c:v>41.65</c:v>
                </c:pt>
                <c:pt idx="13643">
                  <c:v>41.646000000000001</c:v>
                </c:pt>
                <c:pt idx="13644">
                  <c:v>41.643999999999998</c:v>
                </c:pt>
                <c:pt idx="13645">
                  <c:v>41.639000000000003</c:v>
                </c:pt>
                <c:pt idx="13646">
                  <c:v>41.639000000000003</c:v>
                </c:pt>
                <c:pt idx="13647">
                  <c:v>41.63</c:v>
                </c:pt>
                <c:pt idx="13648">
                  <c:v>41.628</c:v>
                </c:pt>
                <c:pt idx="13649">
                  <c:v>41.622999999999998</c:v>
                </c:pt>
                <c:pt idx="13650">
                  <c:v>41.63</c:v>
                </c:pt>
                <c:pt idx="13651">
                  <c:v>41.616999999999997</c:v>
                </c:pt>
                <c:pt idx="13652">
                  <c:v>41.615000000000002</c:v>
                </c:pt>
                <c:pt idx="13653">
                  <c:v>41.615000000000002</c:v>
                </c:pt>
                <c:pt idx="13654">
                  <c:v>41.604999999999997</c:v>
                </c:pt>
                <c:pt idx="13655">
                  <c:v>41.600999999999999</c:v>
                </c:pt>
                <c:pt idx="13656">
                  <c:v>41.594000000000001</c:v>
                </c:pt>
                <c:pt idx="13657">
                  <c:v>41.594000000000001</c:v>
                </c:pt>
                <c:pt idx="13658">
                  <c:v>41.594000000000001</c:v>
                </c:pt>
                <c:pt idx="13659">
                  <c:v>41.59</c:v>
                </c:pt>
                <c:pt idx="13660">
                  <c:v>41.585000000000001</c:v>
                </c:pt>
                <c:pt idx="13661">
                  <c:v>41.582999999999998</c:v>
                </c:pt>
                <c:pt idx="13662">
                  <c:v>41.582999999999998</c:v>
                </c:pt>
                <c:pt idx="13663">
                  <c:v>41.572000000000003</c:v>
                </c:pt>
                <c:pt idx="13664">
                  <c:v>41.567</c:v>
                </c:pt>
                <c:pt idx="13665">
                  <c:v>41.564999999999998</c:v>
                </c:pt>
                <c:pt idx="13666">
                  <c:v>41.561</c:v>
                </c:pt>
                <c:pt idx="13667">
                  <c:v>41.56</c:v>
                </c:pt>
                <c:pt idx="13668">
                  <c:v>41.561</c:v>
                </c:pt>
                <c:pt idx="13669">
                  <c:v>41.56</c:v>
                </c:pt>
                <c:pt idx="13670">
                  <c:v>41.552</c:v>
                </c:pt>
                <c:pt idx="13671">
                  <c:v>41.551000000000002</c:v>
                </c:pt>
                <c:pt idx="13672">
                  <c:v>41.54</c:v>
                </c:pt>
                <c:pt idx="13673">
                  <c:v>41.533000000000001</c:v>
                </c:pt>
                <c:pt idx="13674">
                  <c:v>41.524999999999999</c:v>
                </c:pt>
                <c:pt idx="13675">
                  <c:v>41.527000000000001</c:v>
                </c:pt>
                <c:pt idx="13676">
                  <c:v>41.521999999999998</c:v>
                </c:pt>
                <c:pt idx="13677">
                  <c:v>41.521999999999998</c:v>
                </c:pt>
                <c:pt idx="13678">
                  <c:v>41.515999999999998</c:v>
                </c:pt>
                <c:pt idx="13679">
                  <c:v>41.515000000000001</c:v>
                </c:pt>
                <c:pt idx="13680">
                  <c:v>41.515000000000001</c:v>
                </c:pt>
                <c:pt idx="13681">
                  <c:v>41.515999999999998</c:v>
                </c:pt>
                <c:pt idx="13682">
                  <c:v>41.506999999999998</c:v>
                </c:pt>
                <c:pt idx="13683">
                  <c:v>41.515000000000001</c:v>
                </c:pt>
                <c:pt idx="13684">
                  <c:v>41.503999999999998</c:v>
                </c:pt>
                <c:pt idx="13685">
                  <c:v>41.497999999999998</c:v>
                </c:pt>
                <c:pt idx="13686">
                  <c:v>41.497</c:v>
                </c:pt>
                <c:pt idx="13687">
                  <c:v>41.488999999999997</c:v>
                </c:pt>
                <c:pt idx="13688">
                  <c:v>41.481999999999999</c:v>
                </c:pt>
                <c:pt idx="13689">
                  <c:v>41.481999999999999</c:v>
                </c:pt>
                <c:pt idx="13690">
                  <c:v>41.485999999999997</c:v>
                </c:pt>
                <c:pt idx="13691">
                  <c:v>41.48</c:v>
                </c:pt>
                <c:pt idx="13692">
                  <c:v>41.475000000000001</c:v>
                </c:pt>
                <c:pt idx="13693">
                  <c:v>41.472999999999999</c:v>
                </c:pt>
                <c:pt idx="13694">
                  <c:v>41.476999999999997</c:v>
                </c:pt>
                <c:pt idx="13695">
                  <c:v>41.470999999999997</c:v>
                </c:pt>
                <c:pt idx="13696">
                  <c:v>41.476999999999997</c:v>
                </c:pt>
                <c:pt idx="13697">
                  <c:v>41.47</c:v>
                </c:pt>
                <c:pt idx="13698">
                  <c:v>41.472000000000001</c:v>
                </c:pt>
                <c:pt idx="13699">
                  <c:v>41.459000000000003</c:v>
                </c:pt>
                <c:pt idx="13700">
                  <c:v>41.448</c:v>
                </c:pt>
                <c:pt idx="13701">
                  <c:v>41.442999999999998</c:v>
                </c:pt>
                <c:pt idx="13702">
                  <c:v>41.442999999999998</c:v>
                </c:pt>
                <c:pt idx="13703">
                  <c:v>41.433999999999997</c:v>
                </c:pt>
                <c:pt idx="13704">
                  <c:v>41.427999999999997</c:v>
                </c:pt>
                <c:pt idx="13705">
                  <c:v>41.420999999999999</c:v>
                </c:pt>
                <c:pt idx="13706">
                  <c:v>41.427999999999997</c:v>
                </c:pt>
                <c:pt idx="13707">
                  <c:v>41.432000000000002</c:v>
                </c:pt>
                <c:pt idx="13708">
                  <c:v>41.427999999999997</c:v>
                </c:pt>
                <c:pt idx="13709">
                  <c:v>41.423000000000002</c:v>
                </c:pt>
                <c:pt idx="13710">
                  <c:v>41.41</c:v>
                </c:pt>
                <c:pt idx="13711">
                  <c:v>41.415999999999997</c:v>
                </c:pt>
                <c:pt idx="13712">
                  <c:v>41.414000000000001</c:v>
                </c:pt>
                <c:pt idx="13713">
                  <c:v>41.414000000000001</c:v>
                </c:pt>
                <c:pt idx="13714">
                  <c:v>41.414000000000001</c:v>
                </c:pt>
                <c:pt idx="13715">
                  <c:v>41.408999999999999</c:v>
                </c:pt>
                <c:pt idx="13716">
                  <c:v>41.4</c:v>
                </c:pt>
                <c:pt idx="13717">
                  <c:v>41.396000000000001</c:v>
                </c:pt>
                <c:pt idx="13718">
                  <c:v>41.389000000000003</c:v>
                </c:pt>
                <c:pt idx="13719">
                  <c:v>41.396000000000001</c:v>
                </c:pt>
                <c:pt idx="13720">
                  <c:v>41.38</c:v>
                </c:pt>
                <c:pt idx="13721">
                  <c:v>41.390999999999998</c:v>
                </c:pt>
                <c:pt idx="13722">
                  <c:v>41.381999999999998</c:v>
                </c:pt>
                <c:pt idx="13723">
                  <c:v>41.375</c:v>
                </c:pt>
                <c:pt idx="13724">
                  <c:v>41.372999999999998</c:v>
                </c:pt>
                <c:pt idx="13725">
                  <c:v>41.371000000000002</c:v>
                </c:pt>
                <c:pt idx="13726">
                  <c:v>41.366</c:v>
                </c:pt>
                <c:pt idx="13727">
                  <c:v>41.354999999999997</c:v>
                </c:pt>
                <c:pt idx="13728">
                  <c:v>41.356999999999999</c:v>
                </c:pt>
                <c:pt idx="13729">
                  <c:v>41.347999999999999</c:v>
                </c:pt>
                <c:pt idx="13730">
                  <c:v>41.347999999999999</c:v>
                </c:pt>
                <c:pt idx="13731">
                  <c:v>41.345999999999997</c:v>
                </c:pt>
                <c:pt idx="13732">
                  <c:v>41.341999999999999</c:v>
                </c:pt>
                <c:pt idx="13733">
                  <c:v>41.331000000000003</c:v>
                </c:pt>
                <c:pt idx="13734">
                  <c:v>41.323999999999998</c:v>
                </c:pt>
                <c:pt idx="13735">
                  <c:v>41.323999999999998</c:v>
                </c:pt>
                <c:pt idx="13736">
                  <c:v>41.323999999999998</c:v>
                </c:pt>
                <c:pt idx="13737">
                  <c:v>41.328000000000003</c:v>
                </c:pt>
                <c:pt idx="13738">
                  <c:v>41.33</c:v>
                </c:pt>
                <c:pt idx="13739">
                  <c:v>41.320999999999998</c:v>
                </c:pt>
                <c:pt idx="13740">
                  <c:v>41.314</c:v>
                </c:pt>
                <c:pt idx="13741">
                  <c:v>41.31</c:v>
                </c:pt>
                <c:pt idx="13742">
                  <c:v>41.301000000000002</c:v>
                </c:pt>
                <c:pt idx="13743">
                  <c:v>41.302999999999997</c:v>
                </c:pt>
                <c:pt idx="13744">
                  <c:v>41.296999999999997</c:v>
                </c:pt>
                <c:pt idx="13745">
                  <c:v>41.295999999999999</c:v>
                </c:pt>
                <c:pt idx="13746">
                  <c:v>41.295999999999999</c:v>
                </c:pt>
                <c:pt idx="13747">
                  <c:v>41.283000000000001</c:v>
                </c:pt>
                <c:pt idx="13748">
                  <c:v>41.292000000000002</c:v>
                </c:pt>
                <c:pt idx="13749">
                  <c:v>41.280999999999999</c:v>
                </c:pt>
                <c:pt idx="13750">
                  <c:v>41.28</c:v>
                </c:pt>
                <c:pt idx="13751">
                  <c:v>41.274000000000001</c:v>
                </c:pt>
                <c:pt idx="13752">
                  <c:v>41.274000000000001</c:v>
                </c:pt>
                <c:pt idx="13753">
                  <c:v>41.271999999999998</c:v>
                </c:pt>
                <c:pt idx="13754">
                  <c:v>41.262999999999998</c:v>
                </c:pt>
                <c:pt idx="13755">
                  <c:v>41.262999999999998</c:v>
                </c:pt>
                <c:pt idx="13756">
                  <c:v>41.258000000000003</c:v>
                </c:pt>
                <c:pt idx="13757">
                  <c:v>41.249000000000002</c:v>
                </c:pt>
                <c:pt idx="13758">
                  <c:v>41.246000000000002</c:v>
                </c:pt>
                <c:pt idx="13759">
                  <c:v>41.241999999999997</c:v>
                </c:pt>
                <c:pt idx="13760">
                  <c:v>41.246000000000002</c:v>
                </c:pt>
                <c:pt idx="13761">
                  <c:v>41.246000000000002</c:v>
                </c:pt>
                <c:pt idx="13762">
                  <c:v>41.237000000000002</c:v>
                </c:pt>
                <c:pt idx="13763">
                  <c:v>41.234999999999999</c:v>
                </c:pt>
                <c:pt idx="13764">
                  <c:v>41.234999999999999</c:v>
                </c:pt>
                <c:pt idx="13765">
                  <c:v>41.225999999999999</c:v>
                </c:pt>
                <c:pt idx="13766">
                  <c:v>41.23</c:v>
                </c:pt>
                <c:pt idx="13767">
                  <c:v>41.213000000000001</c:v>
                </c:pt>
                <c:pt idx="13768">
                  <c:v>41.213000000000001</c:v>
                </c:pt>
                <c:pt idx="13769">
                  <c:v>41.207999999999998</c:v>
                </c:pt>
                <c:pt idx="13770">
                  <c:v>41.206000000000003</c:v>
                </c:pt>
                <c:pt idx="13771">
                  <c:v>41.207999999999998</c:v>
                </c:pt>
                <c:pt idx="13772">
                  <c:v>41.21</c:v>
                </c:pt>
                <c:pt idx="13773">
                  <c:v>41.206000000000003</c:v>
                </c:pt>
                <c:pt idx="13774">
                  <c:v>41.197000000000003</c:v>
                </c:pt>
                <c:pt idx="13775">
                  <c:v>41.19</c:v>
                </c:pt>
                <c:pt idx="13776">
                  <c:v>41.180999999999997</c:v>
                </c:pt>
                <c:pt idx="13777">
                  <c:v>41.185000000000002</c:v>
                </c:pt>
                <c:pt idx="13778">
                  <c:v>41.180999999999997</c:v>
                </c:pt>
                <c:pt idx="13779">
                  <c:v>41.177999999999997</c:v>
                </c:pt>
                <c:pt idx="13780">
                  <c:v>41.176000000000002</c:v>
                </c:pt>
                <c:pt idx="13781">
                  <c:v>41.173999999999999</c:v>
                </c:pt>
                <c:pt idx="13782">
                  <c:v>41.16</c:v>
                </c:pt>
                <c:pt idx="13783">
                  <c:v>41.167000000000002</c:v>
                </c:pt>
                <c:pt idx="13784">
                  <c:v>41.171999999999997</c:v>
                </c:pt>
                <c:pt idx="13785">
                  <c:v>41.170999999999999</c:v>
                </c:pt>
                <c:pt idx="13786">
                  <c:v>41.155999999999999</c:v>
                </c:pt>
                <c:pt idx="13787">
                  <c:v>41.149000000000001</c:v>
                </c:pt>
                <c:pt idx="13788">
                  <c:v>41.134999999999998</c:v>
                </c:pt>
                <c:pt idx="13789">
                  <c:v>41.152999999999999</c:v>
                </c:pt>
                <c:pt idx="13790">
                  <c:v>41.149000000000001</c:v>
                </c:pt>
                <c:pt idx="13791">
                  <c:v>41.149000000000001</c:v>
                </c:pt>
                <c:pt idx="13792">
                  <c:v>41.143999999999998</c:v>
                </c:pt>
                <c:pt idx="13793">
                  <c:v>41.14</c:v>
                </c:pt>
                <c:pt idx="13794">
                  <c:v>41.131</c:v>
                </c:pt>
                <c:pt idx="13795">
                  <c:v>41.13</c:v>
                </c:pt>
                <c:pt idx="13796">
                  <c:v>41.124000000000002</c:v>
                </c:pt>
                <c:pt idx="13797">
                  <c:v>41.128</c:v>
                </c:pt>
                <c:pt idx="13798">
                  <c:v>41.124000000000002</c:v>
                </c:pt>
                <c:pt idx="13799">
                  <c:v>41.107999999999997</c:v>
                </c:pt>
                <c:pt idx="13800">
                  <c:v>41.106000000000002</c:v>
                </c:pt>
                <c:pt idx="13801">
                  <c:v>41.106000000000002</c:v>
                </c:pt>
                <c:pt idx="13802">
                  <c:v>41.106000000000002</c:v>
                </c:pt>
                <c:pt idx="13803">
                  <c:v>41.098999999999997</c:v>
                </c:pt>
                <c:pt idx="13804">
                  <c:v>41.104999999999997</c:v>
                </c:pt>
                <c:pt idx="13805">
                  <c:v>41.100999999999999</c:v>
                </c:pt>
                <c:pt idx="13806">
                  <c:v>41.091999999999999</c:v>
                </c:pt>
                <c:pt idx="13807">
                  <c:v>41.087000000000003</c:v>
                </c:pt>
                <c:pt idx="13808">
                  <c:v>41.081000000000003</c:v>
                </c:pt>
                <c:pt idx="13809">
                  <c:v>41.078000000000003</c:v>
                </c:pt>
                <c:pt idx="13810">
                  <c:v>41.069000000000003</c:v>
                </c:pt>
                <c:pt idx="13811">
                  <c:v>41.055999999999997</c:v>
                </c:pt>
                <c:pt idx="13812">
                  <c:v>41.06</c:v>
                </c:pt>
                <c:pt idx="13813">
                  <c:v>41.054000000000002</c:v>
                </c:pt>
                <c:pt idx="13814">
                  <c:v>41.054000000000002</c:v>
                </c:pt>
                <c:pt idx="13815">
                  <c:v>41.052999999999997</c:v>
                </c:pt>
                <c:pt idx="13816">
                  <c:v>41.051000000000002</c:v>
                </c:pt>
                <c:pt idx="13817">
                  <c:v>41.046999999999997</c:v>
                </c:pt>
                <c:pt idx="13818">
                  <c:v>41.048999999999999</c:v>
                </c:pt>
                <c:pt idx="13819">
                  <c:v>41.045999999999999</c:v>
                </c:pt>
                <c:pt idx="13820">
                  <c:v>41.04</c:v>
                </c:pt>
                <c:pt idx="13821">
                  <c:v>41.030999999999999</c:v>
                </c:pt>
                <c:pt idx="13822">
                  <c:v>41.03</c:v>
                </c:pt>
                <c:pt idx="13823">
                  <c:v>41.030999999999999</c:v>
                </c:pt>
                <c:pt idx="13824">
                  <c:v>41.034999999999997</c:v>
                </c:pt>
                <c:pt idx="13825">
                  <c:v>41.027999999999999</c:v>
                </c:pt>
                <c:pt idx="13826">
                  <c:v>41.018999999999998</c:v>
                </c:pt>
                <c:pt idx="13827">
                  <c:v>41.021000000000001</c:v>
                </c:pt>
                <c:pt idx="13828">
                  <c:v>41.012</c:v>
                </c:pt>
                <c:pt idx="13829">
                  <c:v>41.008000000000003</c:v>
                </c:pt>
                <c:pt idx="13830">
                  <c:v>41.01</c:v>
                </c:pt>
                <c:pt idx="13831">
                  <c:v>40.999000000000002</c:v>
                </c:pt>
                <c:pt idx="13832">
                  <c:v>40.996000000000002</c:v>
                </c:pt>
                <c:pt idx="13833">
                  <c:v>40.996000000000002</c:v>
                </c:pt>
                <c:pt idx="13834">
                  <c:v>40.99</c:v>
                </c:pt>
                <c:pt idx="13835">
                  <c:v>40.981000000000002</c:v>
                </c:pt>
                <c:pt idx="13836">
                  <c:v>40.984999999999999</c:v>
                </c:pt>
                <c:pt idx="13837">
                  <c:v>40.988999999999997</c:v>
                </c:pt>
                <c:pt idx="13838">
                  <c:v>40.982999999999997</c:v>
                </c:pt>
                <c:pt idx="13839">
                  <c:v>40.981999999999999</c:v>
                </c:pt>
                <c:pt idx="13840">
                  <c:v>40.98</c:v>
                </c:pt>
                <c:pt idx="13841">
                  <c:v>40.972999999999999</c:v>
                </c:pt>
                <c:pt idx="13842">
                  <c:v>40.973999999999997</c:v>
                </c:pt>
                <c:pt idx="13843">
                  <c:v>40.975999999999999</c:v>
                </c:pt>
                <c:pt idx="13844">
                  <c:v>40.969000000000001</c:v>
                </c:pt>
                <c:pt idx="13845">
                  <c:v>40.96</c:v>
                </c:pt>
                <c:pt idx="13846">
                  <c:v>40.951000000000001</c:v>
                </c:pt>
                <c:pt idx="13847">
                  <c:v>40.951000000000001</c:v>
                </c:pt>
                <c:pt idx="13848">
                  <c:v>40.950000000000003</c:v>
                </c:pt>
                <c:pt idx="13849">
                  <c:v>40.945999999999998</c:v>
                </c:pt>
                <c:pt idx="13850">
                  <c:v>40.935000000000002</c:v>
                </c:pt>
                <c:pt idx="13851">
                  <c:v>40.932000000000002</c:v>
                </c:pt>
                <c:pt idx="13852">
                  <c:v>40.933</c:v>
                </c:pt>
                <c:pt idx="13853">
                  <c:v>40.933999999999997</c:v>
                </c:pt>
                <c:pt idx="13854">
                  <c:v>40.932000000000002</c:v>
                </c:pt>
                <c:pt idx="13855">
                  <c:v>40.920999999999999</c:v>
                </c:pt>
                <c:pt idx="13856">
                  <c:v>40.924999999999997</c:v>
                </c:pt>
                <c:pt idx="13857">
                  <c:v>40.924999999999997</c:v>
                </c:pt>
                <c:pt idx="13858">
                  <c:v>40.915999999999997</c:v>
                </c:pt>
                <c:pt idx="13859">
                  <c:v>40.911999999999999</c:v>
                </c:pt>
                <c:pt idx="13860">
                  <c:v>40.909999999999997</c:v>
                </c:pt>
                <c:pt idx="13861">
                  <c:v>40.911999999999999</c:v>
                </c:pt>
                <c:pt idx="13862">
                  <c:v>40.906999999999996</c:v>
                </c:pt>
                <c:pt idx="13863">
                  <c:v>40.911000000000001</c:v>
                </c:pt>
                <c:pt idx="13864">
                  <c:v>40.906999999999996</c:v>
                </c:pt>
                <c:pt idx="13865">
                  <c:v>40.902000000000001</c:v>
                </c:pt>
                <c:pt idx="13866">
                  <c:v>40.896000000000001</c:v>
                </c:pt>
                <c:pt idx="13867">
                  <c:v>40.896000000000001</c:v>
                </c:pt>
                <c:pt idx="13868">
                  <c:v>40.886000000000003</c:v>
                </c:pt>
                <c:pt idx="13869">
                  <c:v>40.878</c:v>
                </c:pt>
                <c:pt idx="13870">
                  <c:v>40.871000000000002</c:v>
                </c:pt>
                <c:pt idx="13871">
                  <c:v>40.871000000000002</c:v>
                </c:pt>
                <c:pt idx="13872">
                  <c:v>40.871000000000002</c:v>
                </c:pt>
                <c:pt idx="13873">
                  <c:v>40.871000000000002</c:v>
                </c:pt>
                <c:pt idx="13874">
                  <c:v>40.866</c:v>
                </c:pt>
                <c:pt idx="13875">
                  <c:v>40.863999999999997</c:v>
                </c:pt>
                <c:pt idx="13876">
                  <c:v>40.863</c:v>
                </c:pt>
                <c:pt idx="13877">
                  <c:v>40.859000000000002</c:v>
                </c:pt>
                <c:pt idx="13878">
                  <c:v>40.865000000000002</c:v>
                </c:pt>
                <c:pt idx="13879">
                  <c:v>40.856999999999999</c:v>
                </c:pt>
                <c:pt idx="13880">
                  <c:v>40.851999999999997</c:v>
                </c:pt>
                <c:pt idx="13881">
                  <c:v>40.843000000000004</c:v>
                </c:pt>
                <c:pt idx="13882">
                  <c:v>40.838999999999999</c:v>
                </c:pt>
                <c:pt idx="13883">
                  <c:v>40.848999999999997</c:v>
                </c:pt>
                <c:pt idx="13884">
                  <c:v>40.843000000000004</c:v>
                </c:pt>
                <c:pt idx="13885">
                  <c:v>40.834000000000003</c:v>
                </c:pt>
                <c:pt idx="13886">
                  <c:v>40.826999999999998</c:v>
                </c:pt>
                <c:pt idx="13887">
                  <c:v>40.829000000000001</c:v>
                </c:pt>
                <c:pt idx="13888">
                  <c:v>40.829000000000001</c:v>
                </c:pt>
                <c:pt idx="13889">
                  <c:v>40.829000000000001</c:v>
                </c:pt>
                <c:pt idx="13890">
                  <c:v>40.829000000000001</c:v>
                </c:pt>
                <c:pt idx="13891">
                  <c:v>40.826000000000001</c:v>
                </c:pt>
                <c:pt idx="13892">
                  <c:v>40.814999999999998</c:v>
                </c:pt>
                <c:pt idx="13893">
                  <c:v>40.808</c:v>
                </c:pt>
                <c:pt idx="13894">
                  <c:v>40.801000000000002</c:v>
                </c:pt>
                <c:pt idx="13895">
                  <c:v>40.808</c:v>
                </c:pt>
                <c:pt idx="13896">
                  <c:v>40.808</c:v>
                </c:pt>
                <c:pt idx="13897">
                  <c:v>40.798999999999999</c:v>
                </c:pt>
                <c:pt idx="13898">
                  <c:v>40.801000000000002</c:v>
                </c:pt>
                <c:pt idx="13899">
                  <c:v>40.801000000000002</c:v>
                </c:pt>
                <c:pt idx="13900">
                  <c:v>40.795999999999999</c:v>
                </c:pt>
                <c:pt idx="13901">
                  <c:v>40.79</c:v>
                </c:pt>
                <c:pt idx="13902">
                  <c:v>40.783000000000001</c:v>
                </c:pt>
                <c:pt idx="13903">
                  <c:v>40.779000000000003</c:v>
                </c:pt>
                <c:pt idx="13904">
                  <c:v>40.770000000000003</c:v>
                </c:pt>
                <c:pt idx="13905">
                  <c:v>40.771999999999998</c:v>
                </c:pt>
                <c:pt idx="13906">
                  <c:v>40.767000000000003</c:v>
                </c:pt>
                <c:pt idx="13907">
                  <c:v>40.76</c:v>
                </c:pt>
                <c:pt idx="13908">
                  <c:v>40.753999999999998</c:v>
                </c:pt>
                <c:pt idx="13909">
                  <c:v>40.756</c:v>
                </c:pt>
                <c:pt idx="13910">
                  <c:v>40.750999999999998</c:v>
                </c:pt>
                <c:pt idx="13911">
                  <c:v>40.750999999999998</c:v>
                </c:pt>
                <c:pt idx="13912">
                  <c:v>40.744</c:v>
                </c:pt>
                <c:pt idx="13913">
                  <c:v>40.732999999999997</c:v>
                </c:pt>
                <c:pt idx="13914">
                  <c:v>40.737000000000002</c:v>
                </c:pt>
                <c:pt idx="13915">
                  <c:v>40.728000000000002</c:v>
                </c:pt>
                <c:pt idx="13916">
                  <c:v>40.723999999999997</c:v>
                </c:pt>
                <c:pt idx="13917">
                  <c:v>40.722000000000001</c:v>
                </c:pt>
                <c:pt idx="13918">
                  <c:v>40.723999999999997</c:v>
                </c:pt>
                <c:pt idx="13919">
                  <c:v>40.725000000000001</c:v>
                </c:pt>
                <c:pt idx="13920">
                  <c:v>40.722999999999999</c:v>
                </c:pt>
                <c:pt idx="13921">
                  <c:v>40.716999999999999</c:v>
                </c:pt>
                <c:pt idx="13922">
                  <c:v>40.71</c:v>
                </c:pt>
                <c:pt idx="13923">
                  <c:v>40.709000000000003</c:v>
                </c:pt>
                <c:pt idx="13924">
                  <c:v>40.707000000000001</c:v>
                </c:pt>
                <c:pt idx="13925">
                  <c:v>40.694000000000003</c:v>
                </c:pt>
                <c:pt idx="13926">
                  <c:v>40.691000000000003</c:v>
                </c:pt>
                <c:pt idx="13927">
                  <c:v>40.689</c:v>
                </c:pt>
                <c:pt idx="13928">
                  <c:v>40.686999999999998</c:v>
                </c:pt>
                <c:pt idx="13929">
                  <c:v>40.683999999999997</c:v>
                </c:pt>
                <c:pt idx="13930">
                  <c:v>40.677999999999997</c:v>
                </c:pt>
                <c:pt idx="13931">
                  <c:v>40.674999999999997</c:v>
                </c:pt>
                <c:pt idx="13932">
                  <c:v>40.677</c:v>
                </c:pt>
                <c:pt idx="13933">
                  <c:v>40.677</c:v>
                </c:pt>
                <c:pt idx="13934">
                  <c:v>40.667999999999999</c:v>
                </c:pt>
                <c:pt idx="13935">
                  <c:v>40.67</c:v>
                </c:pt>
                <c:pt idx="13936">
                  <c:v>40.67</c:v>
                </c:pt>
                <c:pt idx="13937">
                  <c:v>40.664000000000001</c:v>
                </c:pt>
                <c:pt idx="13938">
                  <c:v>40.655000000000001</c:v>
                </c:pt>
                <c:pt idx="13939">
                  <c:v>40.658999999999999</c:v>
                </c:pt>
                <c:pt idx="13940">
                  <c:v>40.655999999999999</c:v>
                </c:pt>
                <c:pt idx="13941">
                  <c:v>40.652000000000001</c:v>
                </c:pt>
                <c:pt idx="13942">
                  <c:v>40.65</c:v>
                </c:pt>
                <c:pt idx="13943">
                  <c:v>40.64</c:v>
                </c:pt>
                <c:pt idx="13944">
                  <c:v>40.649000000000001</c:v>
                </c:pt>
                <c:pt idx="13945">
                  <c:v>40.634</c:v>
                </c:pt>
                <c:pt idx="13946">
                  <c:v>40.628999999999998</c:v>
                </c:pt>
                <c:pt idx="13947">
                  <c:v>40.627000000000002</c:v>
                </c:pt>
                <c:pt idx="13948">
                  <c:v>40.627000000000002</c:v>
                </c:pt>
                <c:pt idx="13949">
                  <c:v>40.613</c:v>
                </c:pt>
                <c:pt idx="13950">
                  <c:v>40.613</c:v>
                </c:pt>
                <c:pt idx="13951">
                  <c:v>40.616999999999997</c:v>
                </c:pt>
                <c:pt idx="13952">
                  <c:v>40.610999999999997</c:v>
                </c:pt>
                <c:pt idx="13953">
                  <c:v>40.616999999999997</c:v>
                </c:pt>
                <c:pt idx="13954">
                  <c:v>40.601999999999997</c:v>
                </c:pt>
                <c:pt idx="13955">
                  <c:v>40.601999999999997</c:v>
                </c:pt>
                <c:pt idx="13956">
                  <c:v>40.603000000000002</c:v>
                </c:pt>
                <c:pt idx="13957">
                  <c:v>40.585999999999999</c:v>
                </c:pt>
                <c:pt idx="13958">
                  <c:v>40.582999999999998</c:v>
                </c:pt>
                <c:pt idx="13959">
                  <c:v>40.585000000000001</c:v>
                </c:pt>
                <c:pt idx="13960">
                  <c:v>40.576999999999998</c:v>
                </c:pt>
                <c:pt idx="13961">
                  <c:v>40.579000000000001</c:v>
                </c:pt>
                <c:pt idx="13962">
                  <c:v>40.57</c:v>
                </c:pt>
                <c:pt idx="13963">
                  <c:v>40.572000000000003</c:v>
                </c:pt>
                <c:pt idx="13964">
                  <c:v>40.564999999999998</c:v>
                </c:pt>
              </c:numCache>
            </c:numRef>
          </c:yVal>
          <c:smooth val="0"/>
          <c:extLst>
            <c:ext xmlns:c16="http://schemas.microsoft.com/office/drawing/2014/chart" uri="{C3380CC4-5D6E-409C-BE32-E72D297353CC}">
              <c16:uniqueId val="{00000002-9EB3-4104-90D4-607834FFAA04}"/>
            </c:ext>
          </c:extLst>
        </c:ser>
        <c:ser>
          <c:idx val="3"/>
          <c:order val="3"/>
          <c:tx>
            <c:strRef>
              <c:f>'Versuch 1 Rohr 160x2_formatiert'!$E$1</c:f>
              <c:strCache>
                <c:ptCount val="1"/>
                <c:pt idx="0">
                  <c:v>K4 Dämmung Temp Mitte [°C]</c:v>
                </c:pt>
              </c:strCache>
            </c:strRef>
          </c:tx>
          <c:spPr>
            <a:ln w="19050" cap="rnd">
              <a:solidFill>
                <a:schemeClr val="accent4"/>
              </a:solidFill>
              <a:round/>
            </a:ln>
            <a:effectLst/>
          </c:spPr>
          <c:marker>
            <c:symbol val="none"/>
          </c:marker>
          <c:xVal>
            <c:numRef>
              <c:f>'Versuch 1 Rohr 160x2_formatiert'!$A$2:$A$13966</c:f>
              <c:numCache>
                <c:formatCode>[$-F400]h:mm:ss\ AM/PM</c:formatCode>
                <c:ptCount val="13965"/>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pt idx="4801">
                  <c:v>5.5567129629629633E-2</c:v>
                </c:pt>
                <c:pt idx="4802">
                  <c:v>5.5578703703703707E-2</c:v>
                </c:pt>
                <c:pt idx="4803">
                  <c:v>5.559027777777778E-2</c:v>
                </c:pt>
                <c:pt idx="4804">
                  <c:v>5.5601851851851854E-2</c:v>
                </c:pt>
                <c:pt idx="4805">
                  <c:v>5.5613425925925927E-2</c:v>
                </c:pt>
                <c:pt idx="4806">
                  <c:v>5.5625000000000001E-2</c:v>
                </c:pt>
                <c:pt idx="4807">
                  <c:v>5.5636574074074074E-2</c:v>
                </c:pt>
                <c:pt idx="4808">
                  <c:v>5.5648148148148148E-2</c:v>
                </c:pt>
                <c:pt idx="4809">
                  <c:v>5.5659722222222222E-2</c:v>
                </c:pt>
                <c:pt idx="4810">
                  <c:v>5.5671296296296295E-2</c:v>
                </c:pt>
                <c:pt idx="4811">
                  <c:v>5.5682870370370369E-2</c:v>
                </c:pt>
                <c:pt idx="4812">
                  <c:v>5.5694444444444442E-2</c:v>
                </c:pt>
                <c:pt idx="4813">
                  <c:v>5.5706018518518516E-2</c:v>
                </c:pt>
                <c:pt idx="4814">
                  <c:v>5.5717592592592589E-2</c:v>
                </c:pt>
                <c:pt idx="4815">
                  <c:v>5.572916666666667E-2</c:v>
                </c:pt>
                <c:pt idx="4816">
                  <c:v>5.5740740740740743E-2</c:v>
                </c:pt>
                <c:pt idx="4817">
                  <c:v>5.5752314814814817E-2</c:v>
                </c:pt>
                <c:pt idx="4818">
                  <c:v>5.5763888888888891E-2</c:v>
                </c:pt>
                <c:pt idx="4819">
                  <c:v>5.5775462962962964E-2</c:v>
                </c:pt>
                <c:pt idx="4820">
                  <c:v>5.5787037037037038E-2</c:v>
                </c:pt>
                <c:pt idx="4821">
                  <c:v>5.5798611111111111E-2</c:v>
                </c:pt>
                <c:pt idx="4822">
                  <c:v>5.5810185185185185E-2</c:v>
                </c:pt>
                <c:pt idx="4823">
                  <c:v>5.5821759259259258E-2</c:v>
                </c:pt>
                <c:pt idx="4824">
                  <c:v>5.5833333333333332E-2</c:v>
                </c:pt>
                <c:pt idx="4825">
                  <c:v>5.5844907407407406E-2</c:v>
                </c:pt>
                <c:pt idx="4826">
                  <c:v>5.5856481481481479E-2</c:v>
                </c:pt>
                <c:pt idx="4827">
                  <c:v>5.5868055555555553E-2</c:v>
                </c:pt>
                <c:pt idx="4828">
                  <c:v>5.5879629629629626E-2</c:v>
                </c:pt>
                <c:pt idx="4829">
                  <c:v>5.5891203703703707E-2</c:v>
                </c:pt>
                <c:pt idx="4830">
                  <c:v>5.590277777777778E-2</c:v>
                </c:pt>
                <c:pt idx="4831">
                  <c:v>5.5914351851851854E-2</c:v>
                </c:pt>
                <c:pt idx="4832">
                  <c:v>5.5925925925925928E-2</c:v>
                </c:pt>
                <c:pt idx="4833">
                  <c:v>5.5937500000000001E-2</c:v>
                </c:pt>
                <c:pt idx="4834">
                  <c:v>5.5949074074074075E-2</c:v>
                </c:pt>
                <c:pt idx="4835">
                  <c:v>5.5960648148148148E-2</c:v>
                </c:pt>
                <c:pt idx="4836">
                  <c:v>5.5972222222222222E-2</c:v>
                </c:pt>
                <c:pt idx="4837">
                  <c:v>5.5983796296296295E-2</c:v>
                </c:pt>
                <c:pt idx="4838">
                  <c:v>5.5995370370370369E-2</c:v>
                </c:pt>
                <c:pt idx="4839">
                  <c:v>5.6006944444444443E-2</c:v>
                </c:pt>
                <c:pt idx="4840">
                  <c:v>5.6018518518518516E-2</c:v>
                </c:pt>
                <c:pt idx="4841">
                  <c:v>5.603009259259259E-2</c:v>
                </c:pt>
                <c:pt idx="4842">
                  <c:v>5.6041666666666663E-2</c:v>
                </c:pt>
                <c:pt idx="4843">
                  <c:v>5.6053240740740744E-2</c:v>
                </c:pt>
                <c:pt idx="4844">
                  <c:v>5.6064814814814817E-2</c:v>
                </c:pt>
                <c:pt idx="4845">
                  <c:v>5.6076388888888891E-2</c:v>
                </c:pt>
                <c:pt idx="4846">
                  <c:v>5.6087962962962964E-2</c:v>
                </c:pt>
                <c:pt idx="4847">
                  <c:v>5.6099537037037038E-2</c:v>
                </c:pt>
                <c:pt idx="4848">
                  <c:v>5.6111111111111112E-2</c:v>
                </c:pt>
                <c:pt idx="4849">
                  <c:v>5.6122685185185185E-2</c:v>
                </c:pt>
                <c:pt idx="4850">
                  <c:v>5.6134259259259259E-2</c:v>
                </c:pt>
                <c:pt idx="4851">
                  <c:v>5.6145833333333332E-2</c:v>
                </c:pt>
                <c:pt idx="4852">
                  <c:v>5.6157407407407406E-2</c:v>
                </c:pt>
                <c:pt idx="4853">
                  <c:v>5.6168981481481479E-2</c:v>
                </c:pt>
                <c:pt idx="4854">
                  <c:v>5.6180555555555553E-2</c:v>
                </c:pt>
                <c:pt idx="4855">
                  <c:v>5.6192129629629627E-2</c:v>
                </c:pt>
                <c:pt idx="4856">
                  <c:v>5.6203703703703707E-2</c:v>
                </c:pt>
                <c:pt idx="4857">
                  <c:v>5.6215277777777781E-2</c:v>
                </c:pt>
                <c:pt idx="4858">
                  <c:v>5.6226851851851854E-2</c:v>
                </c:pt>
                <c:pt idx="4859">
                  <c:v>5.6238425925925928E-2</c:v>
                </c:pt>
                <c:pt idx="4860">
                  <c:v>5.6250000000000001E-2</c:v>
                </c:pt>
                <c:pt idx="4861">
                  <c:v>5.6261574074074075E-2</c:v>
                </c:pt>
                <c:pt idx="4862">
                  <c:v>5.6273148148148149E-2</c:v>
                </c:pt>
                <c:pt idx="4863">
                  <c:v>5.6284722222222222E-2</c:v>
                </c:pt>
                <c:pt idx="4864">
                  <c:v>5.6296296296296296E-2</c:v>
                </c:pt>
                <c:pt idx="4865">
                  <c:v>5.6307870370370369E-2</c:v>
                </c:pt>
                <c:pt idx="4866">
                  <c:v>5.6319444444444443E-2</c:v>
                </c:pt>
                <c:pt idx="4867">
                  <c:v>5.6331018518518516E-2</c:v>
                </c:pt>
                <c:pt idx="4868">
                  <c:v>5.634259259259259E-2</c:v>
                </c:pt>
                <c:pt idx="4869">
                  <c:v>5.6354166666666664E-2</c:v>
                </c:pt>
                <c:pt idx="4870">
                  <c:v>5.6365740740740744E-2</c:v>
                </c:pt>
                <c:pt idx="4871">
                  <c:v>5.6377314814814818E-2</c:v>
                </c:pt>
                <c:pt idx="4872">
                  <c:v>5.6388888888888891E-2</c:v>
                </c:pt>
                <c:pt idx="4873">
                  <c:v>5.6400462962962965E-2</c:v>
                </c:pt>
                <c:pt idx="4874">
                  <c:v>5.6412037037037038E-2</c:v>
                </c:pt>
                <c:pt idx="4875">
                  <c:v>5.6423611111111112E-2</c:v>
                </c:pt>
                <c:pt idx="4876">
                  <c:v>5.6435185185185185E-2</c:v>
                </c:pt>
                <c:pt idx="4877">
                  <c:v>5.6446759259259259E-2</c:v>
                </c:pt>
                <c:pt idx="4878">
                  <c:v>5.6458333333333333E-2</c:v>
                </c:pt>
                <c:pt idx="4879">
                  <c:v>5.6469907407407406E-2</c:v>
                </c:pt>
                <c:pt idx="4880">
                  <c:v>5.648148148148148E-2</c:v>
                </c:pt>
                <c:pt idx="4881">
                  <c:v>5.6493055555555553E-2</c:v>
                </c:pt>
                <c:pt idx="4882">
                  <c:v>5.6504629629629627E-2</c:v>
                </c:pt>
                <c:pt idx="4883">
                  <c:v>5.65162037037037E-2</c:v>
                </c:pt>
                <c:pt idx="4884">
                  <c:v>5.6527777777777781E-2</c:v>
                </c:pt>
                <c:pt idx="4885">
                  <c:v>5.6539351851851855E-2</c:v>
                </c:pt>
                <c:pt idx="4886">
                  <c:v>5.6550925925925928E-2</c:v>
                </c:pt>
                <c:pt idx="4887">
                  <c:v>5.6562500000000002E-2</c:v>
                </c:pt>
                <c:pt idx="4888">
                  <c:v>5.6574074074074075E-2</c:v>
                </c:pt>
                <c:pt idx="4889">
                  <c:v>5.6585648148148149E-2</c:v>
                </c:pt>
                <c:pt idx="4890">
                  <c:v>5.6597222222222222E-2</c:v>
                </c:pt>
                <c:pt idx="4891">
                  <c:v>5.6608796296296296E-2</c:v>
                </c:pt>
                <c:pt idx="4892">
                  <c:v>5.662037037037037E-2</c:v>
                </c:pt>
                <c:pt idx="4893">
                  <c:v>5.6631944444444443E-2</c:v>
                </c:pt>
                <c:pt idx="4894">
                  <c:v>5.6643518518518517E-2</c:v>
                </c:pt>
                <c:pt idx="4895">
                  <c:v>5.665509259259259E-2</c:v>
                </c:pt>
                <c:pt idx="4896">
                  <c:v>5.6666666666666664E-2</c:v>
                </c:pt>
                <c:pt idx="4897">
                  <c:v>5.6678240740740737E-2</c:v>
                </c:pt>
                <c:pt idx="4898">
                  <c:v>5.6689814814814818E-2</c:v>
                </c:pt>
                <c:pt idx="4899">
                  <c:v>5.6701388888888891E-2</c:v>
                </c:pt>
                <c:pt idx="4900">
                  <c:v>5.6712962962962965E-2</c:v>
                </c:pt>
                <c:pt idx="4901">
                  <c:v>5.6724537037037039E-2</c:v>
                </c:pt>
                <c:pt idx="4902">
                  <c:v>5.6736111111111112E-2</c:v>
                </c:pt>
                <c:pt idx="4903">
                  <c:v>5.6747685185185186E-2</c:v>
                </c:pt>
                <c:pt idx="4904">
                  <c:v>5.6759259259259259E-2</c:v>
                </c:pt>
                <c:pt idx="4905">
                  <c:v>5.6770833333333333E-2</c:v>
                </c:pt>
                <c:pt idx="4906">
                  <c:v>5.6782407407407406E-2</c:v>
                </c:pt>
                <c:pt idx="4907">
                  <c:v>5.679398148148148E-2</c:v>
                </c:pt>
                <c:pt idx="4908">
                  <c:v>5.6805555555555554E-2</c:v>
                </c:pt>
                <c:pt idx="4909">
                  <c:v>5.6817129629629627E-2</c:v>
                </c:pt>
                <c:pt idx="4910">
                  <c:v>5.6828703703703701E-2</c:v>
                </c:pt>
                <c:pt idx="4911">
                  <c:v>5.6840277777777781E-2</c:v>
                </c:pt>
                <c:pt idx="4912">
                  <c:v>5.6851851851851855E-2</c:v>
                </c:pt>
                <c:pt idx="4913">
                  <c:v>5.6863425925925928E-2</c:v>
                </c:pt>
                <c:pt idx="4914">
                  <c:v>5.6875000000000002E-2</c:v>
                </c:pt>
                <c:pt idx="4915">
                  <c:v>5.6886574074074076E-2</c:v>
                </c:pt>
                <c:pt idx="4916">
                  <c:v>5.6898148148148149E-2</c:v>
                </c:pt>
                <c:pt idx="4917">
                  <c:v>5.6909722222222223E-2</c:v>
                </c:pt>
                <c:pt idx="4918">
                  <c:v>5.6921296296296296E-2</c:v>
                </c:pt>
                <c:pt idx="4919">
                  <c:v>5.693287037037037E-2</c:v>
                </c:pt>
                <c:pt idx="4920">
                  <c:v>5.6944444444444443E-2</c:v>
                </c:pt>
                <c:pt idx="4921">
                  <c:v>5.6956018518518517E-2</c:v>
                </c:pt>
                <c:pt idx="4922">
                  <c:v>5.6967592592592591E-2</c:v>
                </c:pt>
                <c:pt idx="4923">
                  <c:v>5.6979166666666664E-2</c:v>
                </c:pt>
                <c:pt idx="4924">
                  <c:v>5.6990740740740738E-2</c:v>
                </c:pt>
                <c:pt idx="4925">
                  <c:v>5.7002314814814818E-2</c:v>
                </c:pt>
                <c:pt idx="4926">
                  <c:v>5.7013888888888892E-2</c:v>
                </c:pt>
                <c:pt idx="4927">
                  <c:v>5.7025462962962965E-2</c:v>
                </c:pt>
                <c:pt idx="4928">
                  <c:v>5.7037037037037039E-2</c:v>
                </c:pt>
                <c:pt idx="4929">
                  <c:v>5.7048611111111112E-2</c:v>
                </c:pt>
                <c:pt idx="4930">
                  <c:v>5.7060185185185186E-2</c:v>
                </c:pt>
                <c:pt idx="4931">
                  <c:v>5.707175925925926E-2</c:v>
                </c:pt>
                <c:pt idx="4932">
                  <c:v>5.7083333333333333E-2</c:v>
                </c:pt>
                <c:pt idx="4933">
                  <c:v>5.7094907407407407E-2</c:v>
                </c:pt>
                <c:pt idx="4934">
                  <c:v>5.710648148148148E-2</c:v>
                </c:pt>
                <c:pt idx="4935">
                  <c:v>5.7118055555555554E-2</c:v>
                </c:pt>
                <c:pt idx="4936">
                  <c:v>5.7129629629629627E-2</c:v>
                </c:pt>
                <c:pt idx="4937">
                  <c:v>5.7141203703703701E-2</c:v>
                </c:pt>
                <c:pt idx="4938">
                  <c:v>5.7152777777777775E-2</c:v>
                </c:pt>
                <c:pt idx="4939">
                  <c:v>5.7164351851851855E-2</c:v>
                </c:pt>
                <c:pt idx="4940">
                  <c:v>5.7175925925925929E-2</c:v>
                </c:pt>
                <c:pt idx="4941">
                  <c:v>5.7187500000000002E-2</c:v>
                </c:pt>
                <c:pt idx="4942">
                  <c:v>5.7199074074074076E-2</c:v>
                </c:pt>
                <c:pt idx="4943">
                  <c:v>5.7210648148148149E-2</c:v>
                </c:pt>
                <c:pt idx="4944">
                  <c:v>5.7222222222222223E-2</c:v>
                </c:pt>
                <c:pt idx="4945">
                  <c:v>5.7233796296296297E-2</c:v>
                </c:pt>
                <c:pt idx="4946">
                  <c:v>5.724537037037037E-2</c:v>
                </c:pt>
                <c:pt idx="4947">
                  <c:v>5.7256944444444444E-2</c:v>
                </c:pt>
                <c:pt idx="4948">
                  <c:v>5.7268518518518517E-2</c:v>
                </c:pt>
                <c:pt idx="4949">
                  <c:v>5.7280092592592591E-2</c:v>
                </c:pt>
                <c:pt idx="4950">
                  <c:v>5.7291666666666664E-2</c:v>
                </c:pt>
                <c:pt idx="4951">
                  <c:v>5.7303240740740738E-2</c:v>
                </c:pt>
                <c:pt idx="4952">
                  <c:v>5.7314814814814811E-2</c:v>
                </c:pt>
                <c:pt idx="4953">
                  <c:v>5.7326388888888892E-2</c:v>
                </c:pt>
                <c:pt idx="4954">
                  <c:v>5.7337962962962966E-2</c:v>
                </c:pt>
                <c:pt idx="4955">
                  <c:v>5.7349537037037039E-2</c:v>
                </c:pt>
                <c:pt idx="4956">
                  <c:v>5.7361111111111113E-2</c:v>
                </c:pt>
                <c:pt idx="4957">
                  <c:v>5.7372685185185186E-2</c:v>
                </c:pt>
                <c:pt idx="4958">
                  <c:v>5.738425925925926E-2</c:v>
                </c:pt>
                <c:pt idx="4959">
                  <c:v>5.7395833333333333E-2</c:v>
                </c:pt>
                <c:pt idx="4960">
                  <c:v>5.7407407407407407E-2</c:v>
                </c:pt>
                <c:pt idx="4961">
                  <c:v>5.7418981481481481E-2</c:v>
                </c:pt>
                <c:pt idx="4962">
                  <c:v>5.7430555555555554E-2</c:v>
                </c:pt>
                <c:pt idx="4963">
                  <c:v>5.7442129629629628E-2</c:v>
                </c:pt>
                <c:pt idx="4964">
                  <c:v>5.7453703703703701E-2</c:v>
                </c:pt>
                <c:pt idx="4965">
                  <c:v>5.7465277777777775E-2</c:v>
                </c:pt>
                <c:pt idx="4966">
                  <c:v>5.7476851851851848E-2</c:v>
                </c:pt>
                <c:pt idx="4967">
                  <c:v>5.7488425925925929E-2</c:v>
                </c:pt>
                <c:pt idx="4968">
                  <c:v>5.7500000000000002E-2</c:v>
                </c:pt>
                <c:pt idx="4969">
                  <c:v>5.7511574074074076E-2</c:v>
                </c:pt>
                <c:pt idx="4970">
                  <c:v>5.752314814814815E-2</c:v>
                </c:pt>
                <c:pt idx="4971">
                  <c:v>5.7534722222222223E-2</c:v>
                </c:pt>
                <c:pt idx="4972">
                  <c:v>5.7546296296296297E-2</c:v>
                </c:pt>
                <c:pt idx="4973">
                  <c:v>5.755787037037037E-2</c:v>
                </c:pt>
                <c:pt idx="4974">
                  <c:v>5.7569444444444444E-2</c:v>
                </c:pt>
                <c:pt idx="4975">
                  <c:v>5.7581018518518517E-2</c:v>
                </c:pt>
                <c:pt idx="4976">
                  <c:v>5.7592592592592591E-2</c:v>
                </c:pt>
                <c:pt idx="4977">
                  <c:v>5.7604166666666665E-2</c:v>
                </c:pt>
                <c:pt idx="4978">
                  <c:v>5.7615740740740738E-2</c:v>
                </c:pt>
                <c:pt idx="4979">
                  <c:v>5.7627314814814812E-2</c:v>
                </c:pt>
                <c:pt idx="4980">
                  <c:v>5.7638888888888892E-2</c:v>
                </c:pt>
                <c:pt idx="4981">
                  <c:v>5.7650462962962966E-2</c:v>
                </c:pt>
                <c:pt idx="4982">
                  <c:v>5.7662037037037039E-2</c:v>
                </c:pt>
                <c:pt idx="4983">
                  <c:v>5.7673611111111113E-2</c:v>
                </c:pt>
                <c:pt idx="4984">
                  <c:v>5.7685185185185187E-2</c:v>
                </c:pt>
                <c:pt idx="4985">
                  <c:v>5.769675925925926E-2</c:v>
                </c:pt>
                <c:pt idx="4986">
                  <c:v>5.7708333333333334E-2</c:v>
                </c:pt>
                <c:pt idx="4987">
                  <c:v>5.7719907407407407E-2</c:v>
                </c:pt>
                <c:pt idx="4988">
                  <c:v>5.7731481481481481E-2</c:v>
                </c:pt>
                <c:pt idx="4989">
                  <c:v>5.7743055555555554E-2</c:v>
                </c:pt>
                <c:pt idx="4990">
                  <c:v>5.7754629629629628E-2</c:v>
                </c:pt>
                <c:pt idx="4991">
                  <c:v>5.7766203703703702E-2</c:v>
                </c:pt>
                <c:pt idx="4992">
                  <c:v>5.7777777777777775E-2</c:v>
                </c:pt>
                <c:pt idx="4993">
                  <c:v>5.7789351851851849E-2</c:v>
                </c:pt>
                <c:pt idx="4994">
                  <c:v>5.7800925925925929E-2</c:v>
                </c:pt>
                <c:pt idx="4995">
                  <c:v>5.7812500000000003E-2</c:v>
                </c:pt>
                <c:pt idx="4996">
                  <c:v>5.7824074074074076E-2</c:v>
                </c:pt>
                <c:pt idx="4997">
                  <c:v>5.783564814814815E-2</c:v>
                </c:pt>
                <c:pt idx="4998">
                  <c:v>5.7847222222222223E-2</c:v>
                </c:pt>
                <c:pt idx="4999">
                  <c:v>5.7858796296296297E-2</c:v>
                </c:pt>
                <c:pt idx="5000">
                  <c:v>5.7870370370370371E-2</c:v>
                </c:pt>
                <c:pt idx="5001">
                  <c:v>5.7881944444444444E-2</c:v>
                </c:pt>
                <c:pt idx="5002">
                  <c:v>5.7893518518518518E-2</c:v>
                </c:pt>
                <c:pt idx="5003">
                  <c:v>5.7905092592592591E-2</c:v>
                </c:pt>
                <c:pt idx="5004">
                  <c:v>5.7916666666666665E-2</c:v>
                </c:pt>
                <c:pt idx="5005">
                  <c:v>5.7928240740740738E-2</c:v>
                </c:pt>
                <c:pt idx="5006">
                  <c:v>5.7939814814814812E-2</c:v>
                </c:pt>
                <c:pt idx="5007">
                  <c:v>5.7951388888888886E-2</c:v>
                </c:pt>
                <c:pt idx="5008">
                  <c:v>5.7962962962962966E-2</c:v>
                </c:pt>
                <c:pt idx="5009">
                  <c:v>5.797453703703704E-2</c:v>
                </c:pt>
                <c:pt idx="5010">
                  <c:v>5.7986111111111113E-2</c:v>
                </c:pt>
                <c:pt idx="5011">
                  <c:v>5.7997685185185187E-2</c:v>
                </c:pt>
                <c:pt idx="5012">
                  <c:v>5.800925925925926E-2</c:v>
                </c:pt>
                <c:pt idx="5013">
                  <c:v>5.8020833333333334E-2</c:v>
                </c:pt>
                <c:pt idx="5014">
                  <c:v>5.8032407407407408E-2</c:v>
                </c:pt>
                <c:pt idx="5015">
                  <c:v>5.8043981481481481E-2</c:v>
                </c:pt>
                <c:pt idx="5016">
                  <c:v>5.8055555555555555E-2</c:v>
                </c:pt>
                <c:pt idx="5017">
                  <c:v>5.8067129629629628E-2</c:v>
                </c:pt>
                <c:pt idx="5018">
                  <c:v>5.8078703703703702E-2</c:v>
                </c:pt>
                <c:pt idx="5019">
                  <c:v>5.8090277777777775E-2</c:v>
                </c:pt>
                <c:pt idx="5020">
                  <c:v>5.8101851851851849E-2</c:v>
                </c:pt>
                <c:pt idx="5021">
                  <c:v>5.8113425925925923E-2</c:v>
                </c:pt>
                <c:pt idx="5022">
                  <c:v>5.8125000000000003E-2</c:v>
                </c:pt>
                <c:pt idx="5023">
                  <c:v>5.8136574074074077E-2</c:v>
                </c:pt>
                <c:pt idx="5024">
                  <c:v>5.814814814814815E-2</c:v>
                </c:pt>
                <c:pt idx="5025">
                  <c:v>5.8159722222222224E-2</c:v>
                </c:pt>
                <c:pt idx="5026">
                  <c:v>5.8171296296296297E-2</c:v>
                </c:pt>
                <c:pt idx="5027">
                  <c:v>5.8182870370370371E-2</c:v>
                </c:pt>
                <c:pt idx="5028">
                  <c:v>5.8194444444444444E-2</c:v>
                </c:pt>
                <c:pt idx="5029">
                  <c:v>5.8206018518518518E-2</c:v>
                </c:pt>
                <c:pt idx="5030">
                  <c:v>5.8217592592592592E-2</c:v>
                </c:pt>
                <c:pt idx="5031">
                  <c:v>5.8229166666666665E-2</c:v>
                </c:pt>
                <c:pt idx="5032">
                  <c:v>5.8240740740740739E-2</c:v>
                </c:pt>
                <c:pt idx="5033">
                  <c:v>5.8252314814814812E-2</c:v>
                </c:pt>
                <c:pt idx="5034">
                  <c:v>5.8263888888888886E-2</c:v>
                </c:pt>
                <c:pt idx="5035">
                  <c:v>5.8275462962962966E-2</c:v>
                </c:pt>
                <c:pt idx="5036">
                  <c:v>5.828703703703704E-2</c:v>
                </c:pt>
                <c:pt idx="5037">
                  <c:v>5.8298611111111114E-2</c:v>
                </c:pt>
                <c:pt idx="5038">
                  <c:v>5.8310185185185187E-2</c:v>
                </c:pt>
                <c:pt idx="5039">
                  <c:v>5.8321759259259261E-2</c:v>
                </c:pt>
                <c:pt idx="5040">
                  <c:v>5.8333333333333334E-2</c:v>
                </c:pt>
                <c:pt idx="5041">
                  <c:v>5.8344907407407408E-2</c:v>
                </c:pt>
                <c:pt idx="5042">
                  <c:v>5.8356481481481481E-2</c:v>
                </c:pt>
                <c:pt idx="5043">
                  <c:v>5.8368055555555555E-2</c:v>
                </c:pt>
                <c:pt idx="5044">
                  <c:v>5.8379629629629629E-2</c:v>
                </c:pt>
                <c:pt idx="5045">
                  <c:v>5.8391203703703702E-2</c:v>
                </c:pt>
                <c:pt idx="5046">
                  <c:v>5.8402777777777776E-2</c:v>
                </c:pt>
                <c:pt idx="5047">
                  <c:v>5.8414351851851849E-2</c:v>
                </c:pt>
                <c:pt idx="5048">
                  <c:v>5.8425925925925923E-2</c:v>
                </c:pt>
                <c:pt idx="5049">
                  <c:v>5.8437500000000003E-2</c:v>
                </c:pt>
                <c:pt idx="5050">
                  <c:v>5.8449074074074077E-2</c:v>
                </c:pt>
                <c:pt idx="5051">
                  <c:v>5.846064814814815E-2</c:v>
                </c:pt>
                <c:pt idx="5052">
                  <c:v>5.8472222222222224E-2</c:v>
                </c:pt>
                <c:pt idx="5053">
                  <c:v>5.8483796296296298E-2</c:v>
                </c:pt>
                <c:pt idx="5054">
                  <c:v>5.8495370370370371E-2</c:v>
                </c:pt>
                <c:pt idx="5055">
                  <c:v>5.8506944444444445E-2</c:v>
                </c:pt>
                <c:pt idx="5056">
                  <c:v>5.8518518518518518E-2</c:v>
                </c:pt>
                <c:pt idx="5057">
                  <c:v>5.8530092592592592E-2</c:v>
                </c:pt>
                <c:pt idx="5058">
                  <c:v>5.8541666666666665E-2</c:v>
                </c:pt>
                <c:pt idx="5059">
                  <c:v>5.8553240740740739E-2</c:v>
                </c:pt>
                <c:pt idx="5060">
                  <c:v>5.8564814814814813E-2</c:v>
                </c:pt>
                <c:pt idx="5061">
                  <c:v>5.8576388888888886E-2</c:v>
                </c:pt>
                <c:pt idx="5062">
                  <c:v>5.858796296296296E-2</c:v>
                </c:pt>
                <c:pt idx="5063">
                  <c:v>5.859953703703704E-2</c:v>
                </c:pt>
                <c:pt idx="5064">
                  <c:v>5.8611111111111114E-2</c:v>
                </c:pt>
                <c:pt idx="5065">
                  <c:v>5.8622685185185187E-2</c:v>
                </c:pt>
                <c:pt idx="5066">
                  <c:v>5.8634259259259261E-2</c:v>
                </c:pt>
                <c:pt idx="5067">
                  <c:v>5.8645833333333335E-2</c:v>
                </c:pt>
                <c:pt idx="5068">
                  <c:v>5.8657407407407408E-2</c:v>
                </c:pt>
                <c:pt idx="5069">
                  <c:v>5.8668981481481482E-2</c:v>
                </c:pt>
                <c:pt idx="5070">
                  <c:v>5.8680555555555555E-2</c:v>
                </c:pt>
                <c:pt idx="5071">
                  <c:v>5.8692129629629629E-2</c:v>
                </c:pt>
                <c:pt idx="5072">
                  <c:v>5.8703703703703702E-2</c:v>
                </c:pt>
                <c:pt idx="5073">
                  <c:v>5.8715277777777776E-2</c:v>
                </c:pt>
                <c:pt idx="5074">
                  <c:v>5.872685185185185E-2</c:v>
                </c:pt>
                <c:pt idx="5075">
                  <c:v>5.8738425925925923E-2</c:v>
                </c:pt>
                <c:pt idx="5076">
                  <c:v>5.8749999999999997E-2</c:v>
                </c:pt>
                <c:pt idx="5077">
                  <c:v>5.8761574074074077E-2</c:v>
                </c:pt>
                <c:pt idx="5078">
                  <c:v>5.8773148148148151E-2</c:v>
                </c:pt>
                <c:pt idx="5079">
                  <c:v>5.8784722222222224E-2</c:v>
                </c:pt>
                <c:pt idx="5080">
                  <c:v>5.8796296296296298E-2</c:v>
                </c:pt>
                <c:pt idx="5081">
                  <c:v>5.8807870370370371E-2</c:v>
                </c:pt>
                <c:pt idx="5082">
                  <c:v>5.8819444444444445E-2</c:v>
                </c:pt>
                <c:pt idx="5083">
                  <c:v>5.8831018518518519E-2</c:v>
                </c:pt>
                <c:pt idx="5084">
                  <c:v>5.8842592592592592E-2</c:v>
                </c:pt>
                <c:pt idx="5085">
                  <c:v>5.8854166666666666E-2</c:v>
                </c:pt>
                <c:pt idx="5086">
                  <c:v>5.8865740740740739E-2</c:v>
                </c:pt>
                <c:pt idx="5087">
                  <c:v>5.8877314814814813E-2</c:v>
                </c:pt>
                <c:pt idx="5088">
                  <c:v>5.8888888888888886E-2</c:v>
                </c:pt>
                <c:pt idx="5089">
                  <c:v>5.890046296296296E-2</c:v>
                </c:pt>
                <c:pt idx="5090">
                  <c:v>5.8912037037037034E-2</c:v>
                </c:pt>
                <c:pt idx="5091">
                  <c:v>5.8923611111111114E-2</c:v>
                </c:pt>
                <c:pt idx="5092">
                  <c:v>5.8935185185185188E-2</c:v>
                </c:pt>
                <c:pt idx="5093">
                  <c:v>5.8946759259259261E-2</c:v>
                </c:pt>
                <c:pt idx="5094">
                  <c:v>5.8958333333333335E-2</c:v>
                </c:pt>
                <c:pt idx="5095">
                  <c:v>5.8969907407407408E-2</c:v>
                </c:pt>
                <c:pt idx="5096">
                  <c:v>5.8981481481481482E-2</c:v>
                </c:pt>
                <c:pt idx="5097">
                  <c:v>5.8993055555555556E-2</c:v>
                </c:pt>
                <c:pt idx="5098">
                  <c:v>5.9004629629629629E-2</c:v>
                </c:pt>
                <c:pt idx="5099">
                  <c:v>5.9016203703703703E-2</c:v>
                </c:pt>
                <c:pt idx="5100">
                  <c:v>5.9027777777777776E-2</c:v>
                </c:pt>
                <c:pt idx="5101">
                  <c:v>5.903935185185185E-2</c:v>
                </c:pt>
                <c:pt idx="5102">
                  <c:v>5.9050925925925923E-2</c:v>
                </c:pt>
                <c:pt idx="5103">
                  <c:v>5.9062499999999997E-2</c:v>
                </c:pt>
                <c:pt idx="5104">
                  <c:v>5.9074074074074077E-2</c:v>
                </c:pt>
                <c:pt idx="5105">
                  <c:v>5.9085648148148151E-2</c:v>
                </c:pt>
                <c:pt idx="5106">
                  <c:v>5.9097222222222225E-2</c:v>
                </c:pt>
                <c:pt idx="5107">
                  <c:v>5.9108796296296298E-2</c:v>
                </c:pt>
                <c:pt idx="5108">
                  <c:v>5.9120370370370372E-2</c:v>
                </c:pt>
                <c:pt idx="5109">
                  <c:v>5.9131944444444445E-2</c:v>
                </c:pt>
                <c:pt idx="5110">
                  <c:v>5.9143518518518519E-2</c:v>
                </c:pt>
                <c:pt idx="5111">
                  <c:v>5.9155092592592592E-2</c:v>
                </c:pt>
                <c:pt idx="5112">
                  <c:v>5.9166666666666666E-2</c:v>
                </c:pt>
                <c:pt idx="5113">
                  <c:v>5.917824074074074E-2</c:v>
                </c:pt>
                <c:pt idx="5114">
                  <c:v>5.9189814814814813E-2</c:v>
                </c:pt>
                <c:pt idx="5115">
                  <c:v>5.9201388888888887E-2</c:v>
                </c:pt>
                <c:pt idx="5116">
                  <c:v>5.921296296296296E-2</c:v>
                </c:pt>
                <c:pt idx="5117">
                  <c:v>5.9224537037037034E-2</c:v>
                </c:pt>
                <c:pt idx="5118">
                  <c:v>5.9236111111111114E-2</c:v>
                </c:pt>
                <c:pt idx="5119">
                  <c:v>5.9247685185185188E-2</c:v>
                </c:pt>
                <c:pt idx="5120">
                  <c:v>5.9259259259259262E-2</c:v>
                </c:pt>
                <c:pt idx="5121">
                  <c:v>5.9270833333333335E-2</c:v>
                </c:pt>
                <c:pt idx="5122">
                  <c:v>5.9282407407407409E-2</c:v>
                </c:pt>
                <c:pt idx="5123">
                  <c:v>5.9293981481481482E-2</c:v>
                </c:pt>
                <c:pt idx="5124">
                  <c:v>5.9305555555555556E-2</c:v>
                </c:pt>
                <c:pt idx="5125">
                  <c:v>5.9317129629629629E-2</c:v>
                </c:pt>
                <c:pt idx="5126">
                  <c:v>5.9328703703703703E-2</c:v>
                </c:pt>
                <c:pt idx="5127">
                  <c:v>5.9340277777777777E-2</c:v>
                </c:pt>
                <c:pt idx="5128">
                  <c:v>5.935185185185185E-2</c:v>
                </c:pt>
                <c:pt idx="5129">
                  <c:v>5.9363425925925924E-2</c:v>
                </c:pt>
                <c:pt idx="5130">
                  <c:v>5.9374999999999997E-2</c:v>
                </c:pt>
                <c:pt idx="5131">
                  <c:v>5.9386574074074071E-2</c:v>
                </c:pt>
                <c:pt idx="5132">
                  <c:v>5.9398148148148151E-2</c:v>
                </c:pt>
                <c:pt idx="5133">
                  <c:v>5.9409722222222225E-2</c:v>
                </c:pt>
                <c:pt idx="5134">
                  <c:v>5.9421296296296298E-2</c:v>
                </c:pt>
                <c:pt idx="5135">
                  <c:v>5.9432870370370372E-2</c:v>
                </c:pt>
                <c:pt idx="5136">
                  <c:v>5.9444444444444446E-2</c:v>
                </c:pt>
                <c:pt idx="5137">
                  <c:v>5.9456018518518519E-2</c:v>
                </c:pt>
                <c:pt idx="5138">
                  <c:v>5.9467592592592593E-2</c:v>
                </c:pt>
                <c:pt idx="5139">
                  <c:v>5.9479166666666666E-2</c:v>
                </c:pt>
                <c:pt idx="5140">
                  <c:v>5.949074074074074E-2</c:v>
                </c:pt>
                <c:pt idx="5141">
                  <c:v>5.9502314814814813E-2</c:v>
                </c:pt>
                <c:pt idx="5142">
                  <c:v>5.9513888888888887E-2</c:v>
                </c:pt>
                <c:pt idx="5143">
                  <c:v>5.9525462962962961E-2</c:v>
                </c:pt>
                <c:pt idx="5144">
                  <c:v>5.9537037037037034E-2</c:v>
                </c:pt>
                <c:pt idx="5145">
                  <c:v>5.9548611111111108E-2</c:v>
                </c:pt>
                <c:pt idx="5146">
                  <c:v>5.9560185185185188E-2</c:v>
                </c:pt>
                <c:pt idx="5147">
                  <c:v>5.9571759259259262E-2</c:v>
                </c:pt>
                <c:pt idx="5148">
                  <c:v>5.9583333333333335E-2</c:v>
                </c:pt>
                <c:pt idx="5149">
                  <c:v>5.9594907407407409E-2</c:v>
                </c:pt>
                <c:pt idx="5150">
                  <c:v>5.9606481481481483E-2</c:v>
                </c:pt>
                <c:pt idx="5151">
                  <c:v>5.9618055555555556E-2</c:v>
                </c:pt>
                <c:pt idx="5152">
                  <c:v>5.962962962962963E-2</c:v>
                </c:pt>
                <c:pt idx="5153">
                  <c:v>5.9641203703703703E-2</c:v>
                </c:pt>
                <c:pt idx="5154">
                  <c:v>5.9652777777777777E-2</c:v>
                </c:pt>
                <c:pt idx="5155">
                  <c:v>5.966435185185185E-2</c:v>
                </c:pt>
                <c:pt idx="5156">
                  <c:v>5.9675925925925924E-2</c:v>
                </c:pt>
                <c:pt idx="5157">
                  <c:v>5.9687499999999998E-2</c:v>
                </c:pt>
                <c:pt idx="5158">
                  <c:v>5.9699074074074071E-2</c:v>
                </c:pt>
                <c:pt idx="5159">
                  <c:v>5.9710648148148152E-2</c:v>
                </c:pt>
                <c:pt idx="5160">
                  <c:v>5.9722222222222225E-2</c:v>
                </c:pt>
                <c:pt idx="5161">
                  <c:v>5.9733796296296299E-2</c:v>
                </c:pt>
                <c:pt idx="5162">
                  <c:v>5.9745370370370372E-2</c:v>
                </c:pt>
                <c:pt idx="5163">
                  <c:v>5.9756944444444446E-2</c:v>
                </c:pt>
                <c:pt idx="5164">
                  <c:v>5.9768518518518519E-2</c:v>
                </c:pt>
                <c:pt idx="5165">
                  <c:v>5.9780092592592593E-2</c:v>
                </c:pt>
                <c:pt idx="5166">
                  <c:v>5.9791666666666667E-2</c:v>
                </c:pt>
                <c:pt idx="5167">
                  <c:v>5.980324074074074E-2</c:v>
                </c:pt>
                <c:pt idx="5168">
                  <c:v>5.9814814814814814E-2</c:v>
                </c:pt>
                <c:pt idx="5169">
                  <c:v>5.9826388888888887E-2</c:v>
                </c:pt>
                <c:pt idx="5170">
                  <c:v>5.9837962962962961E-2</c:v>
                </c:pt>
                <c:pt idx="5171">
                  <c:v>5.9849537037037034E-2</c:v>
                </c:pt>
                <c:pt idx="5172">
                  <c:v>5.9861111111111108E-2</c:v>
                </c:pt>
                <c:pt idx="5173">
                  <c:v>5.9872685185185189E-2</c:v>
                </c:pt>
                <c:pt idx="5174">
                  <c:v>5.9884259259259262E-2</c:v>
                </c:pt>
                <c:pt idx="5175">
                  <c:v>5.9895833333333336E-2</c:v>
                </c:pt>
                <c:pt idx="5176">
                  <c:v>5.9907407407407409E-2</c:v>
                </c:pt>
                <c:pt idx="5177">
                  <c:v>5.9918981481481483E-2</c:v>
                </c:pt>
                <c:pt idx="5178">
                  <c:v>5.9930555555555556E-2</c:v>
                </c:pt>
                <c:pt idx="5179">
                  <c:v>5.994212962962963E-2</c:v>
                </c:pt>
                <c:pt idx="5180">
                  <c:v>5.9953703703703703E-2</c:v>
                </c:pt>
                <c:pt idx="5181">
                  <c:v>5.9965277777777777E-2</c:v>
                </c:pt>
                <c:pt idx="5182">
                  <c:v>5.9976851851851851E-2</c:v>
                </c:pt>
                <c:pt idx="5183">
                  <c:v>5.9988425925925924E-2</c:v>
                </c:pt>
                <c:pt idx="5184">
                  <c:v>0.06</c:v>
                </c:pt>
                <c:pt idx="5185">
                  <c:v>6.0011574074074071E-2</c:v>
                </c:pt>
                <c:pt idx="5186">
                  <c:v>6.0023148148148145E-2</c:v>
                </c:pt>
                <c:pt idx="5187">
                  <c:v>6.0034722222222225E-2</c:v>
                </c:pt>
                <c:pt idx="5188">
                  <c:v>6.0046296296296299E-2</c:v>
                </c:pt>
                <c:pt idx="5189">
                  <c:v>6.0057870370370373E-2</c:v>
                </c:pt>
                <c:pt idx="5190">
                  <c:v>6.0069444444444446E-2</c:v>
                </c:pt>
                <c:pt idx="5191">
                  <c:v>6.008101851851852E-2</c:v>
                </c:pt>
                <c:pt idx="5192">
                  <c:v>6.0092592592592593E-2</c:v>
                </c:pt>
                <c:pt idx="5193">
                  <c:v>6.0104166666666667E-2</c:v>
                </c:pt>
                <c:pt idx="5194">
                  <c:v>6.011574074074074E-2</c:v>
                </c:pt>
                <c:pt idx="5195">
                  <c:v>6.0127314814814814E-2</c:v>
                </c:pt>
                <c:pt idx="5196">
                  <c:v>6.0138888888888888E-2</c:v>
                </c:pt>
                <c:pt idx="5197">
                  <c:v>6.0150462962962961E-2</c:v>
                </c:pt>
                <c:pt idx="5198">
                  <c:v>6.0162037037037035E-2</c:v>
                </c:pt>
                <c:pt idx="5199">
                  <c:v>6.0173611111111108E-2</c:v>
                </c:pt>
                <c:pt idx="5200">
                  <c:v>6.0185185185185182E-2</c:v>
                </c:pt>
                <c:pt idx="5201">
                  <c:v>6.0196759259259262E-2</c:v>
                </c:pt>
                <c:pt idx="5202">
                  <c:v>6.0208333333333336E-2</c:v>
                </c:pt>
                <c:pt idx="5203">
                  <c:v>6.0219907407407409E-2</c:v>
                </c:pt>
                <c:pt idx="5204">
                  <c:v>6.0231481481481483E-2</c:v>
                </c:pt>
                <c:pt idx="5205">
                  <c:v>6.0243055555555557E-2</c:v>
                </c:pt>
                <c:pt idx="5206">
                  <c:v>6.025462962962963E-2</c:v>
                </c:pt>
                <c:pt idx="5207">
                  <c:v>6.0266203703703704E-2</c:v>
                </c:pt>
                <c:pt idx="5208">
                  <c:v>6.0277777777777777E-2</c:v>
                </c:pt>
                <c:pt idx="5209">
                  <c:v>6.0289351851851851E-2</c:v>
                </c:pt>
                <c:pt idx="5210">
                  <c:v>6.0300925925925924E-2</c:v>
                </c:pt>
                <c:pt idx="5211">
                  <c:v>6.0312499999999998E-2</c:v>
                </c:pt>
                <c:pt idx="5212">
                  <c:v>6.0324074074074072E-2</c:v>
                </c:pt>
                <c:pt idx="5213">
                  <c:v>6.0335648148148145E-2</c:v>
                </c:pt>
                <c:pt idx="5214">
                  <c:v>6.0347222222222219E-2</c:v>
                </c:pt>
                <c:pt idx="5215">
                  <c:v>6.0358796296296299E-2</c:v>
                </c:pt>
                <c:pt idx="5216">
                  <c:v>6.0370370370370373E-2</c:v>
                </c:pt>
                <c:pt idx="5217">
                  <c:v>6.0381944444444446E-2</c:v>
                </c:pt>
                <c:pt idx="5218">
                  <c:v>6.039351851851852E-2</c:v>
                </c:pt>
                <c:pt idx="5219">
                  <c:v>6.0405092592592594E-2</c:v>
                </c:pt>
                <c:pt idx="5220">
                  <c:v>6.0416666666666667E-2</c:v>
                </c:pt>
                <c:pt idx="5221">
                  <c:v>6.0428240740740741E-2</c:v>
                </c:pt>
                <c:pt idx="5222">
                  <c:v>6.0439814814814814E-2</c:v>
                </c:pt>
                <c:pt idx="5223">
                  <c:v>6.0451388888888888E-2</c:v>
                </c:pt>
                <c:pt idx="5224">
                  <c:v>6.0462962962962961E-2</c:v>
                </c:pt>
                <c:pt idx="5225">
                  <c:v>6.0474537037037035E-2</c:v>
                </c:pt>
                <c:pt idx="5226">
                  <c:v>6.0486111111111109E-2</c:v>
                </c:pt>
                <c:pt idx="5227">
                  <c:v>6.0497685185185182E-2</c:v>
                </c:pt>
                <c:pt idx="5228">
                  <c:v>6.0509259259259263E-2</c:v>
                </c:pt>
                <c:pt idx="5229">
                  <c:v>6.0520833333333336E-2</c:v>
                </c:pt>
                <c:pt idx="5230">
                  <c:v>6.053240740740741E-2</c:v>
                </c:pt>
                <c:pt idx="5231">
                  <c:v>6.0543981481481483E-2</c:v>
                </c:pt>
                <c:pt idx="5232">
                  <c:v>6.0555555555555557E-2</c:v>
                </c:pt>
                <c:pt idx="5233">
                  <c:v>6.056712962962963E-2</c:v>
                </c:pt>
                <c:pt idx="5234">
                  <c:v>6.0578703703703704E-2</c:v>
                </c:pt>
                <c:pt idx="5235">
                  <c:v>6.0590277777777778E-2</c:v>
                </c:pt>
                <c:pt idx="5236">
                  <c:v>6.0601851851851851E-2</c:v>
                </c:pt>
                <c:pt idx="5237">
                  <c:v>6.0613425925925925E-2</c:v>
                </c:pt>
                <c:pt idx="5238">
                  <c:v>6.0624999999999998E-2</c:v>
                </c:pt>
                <c:pt idx="5239">
                  <c:v>6.0636574074074072E-2</c:v>
                </c:pt>
                <c:pt idx="5240">
                  <c:v>6.0648148148148145E-2</c:v>
                </c:pt>
                <c:pt idx="5241">
                  <c:v>6.0659722222222219E-2</c:v>
                </c:pt>
                <c:pt idx="5242">
                  <c:v>6.06712962962963E-2</c:v>
                </c:pt>
                <c:pt idx="5243">
                  <c:v>6.0682870370370373E-2</c:v>
                </c:pt>
                <c:pt idx="5244">
                  <c:v>6.0694444444444447E-2</c:v>
                </c:pt>
                <c:pt idx="5245">
                  <c:v>6.070601851851852E-2</c:v>
                </c:pt>
                <c:pt idx="5246">
                  <c:v>6.0717592592592594E-2</c:v>
                </c:pt>
                <c:pt idx="5247">
                  <c:v>6.0729166666666667E-2</c:v>
                </c:pt>
                <c:pt idx="5248">
                  <c:v>6.0740740740740741E-2</c:v>
                </c:pt>
                <c:pt idx="5249">
                  <c:v>6.0752314814814815E-2</c:v>
                </c:pt>
                <c:pt idx="5250">
                  <c:v>6.0763888888888888E-2</c:v>
                </c:pt>
                <c:pt idx="5251">
                  <c:v>6.0775462962962962E-2</c:v>
                </c:pt>
                <c:pt idx="5252">
                  <c:v>6.0787037037037035E-2</c:v>
                </c:pt>
                <c:pt idx="5253">
                  <c:v>6.0798611111111109E-2</c:v>
                </c:pt>
                <c:pt idx="5254">
                  <c:v>6.0810185185185182E-2</c:v>
                </c:pt>
                <c:pt idx="5255">
                  <c:v>6.0821759259259256E-2</c:v>
                </c:pt>
                <c:pt idx="5256">
                  <c:v>6.0833333333333336E-2</c:v>
                </c:pt>
                <c:pt idx="5257">
                  <c:v>6.084490740740741E-2</c:v>
                </c:pt>
                <c:pt idx="5258">
                  <c:v>6.0856481481481484E-2</c:v>
                </c:pt>
                <c:pt idx="5259">
                  <c:v>6.0868055555555557E-2</c:v>
                </c:pt>
                <c:pt idx="5260">
                  <c:v>6.0879629629629631E-2</c:v>
                </c:pt>
                <c:pt idx="5261">
                  <c:v>6.0891203703703704E-2</c:v>
                </c:pt>
                <c:pt idx="5262">
                  <c:v>6.0902777777777778E-2</c:v>
                </c:pt>
                <c:pt idx="5263">
                  <c:v>6.0914351851851851E-2</c:v>
                </c:pt>
                <c:pt idx="5264">
                  <c:v>6.0925925925925925E-2</c:v>
                </c:pt>
                <c:pt idx="5265">
                  <c:v>6.0937499999999999E-2</c:v>
                </c:pt>
                <c:pt idx="5266">
                  <c:v>6.0949074074074072E-2</c:v>
                </c:pt>
                <c:pt idx="5267">
                  <c:v>6.0960648148148146E-2</c:v>
                </c:pt>
                <c:pt idx="5268">
                  <c:v>6.0972222222222219E-2</c:v>
                </c:pt>
                <c:pt idx="5269">
                  <c:v>6.0983796296296293E-2</c:v>
                </c:pt>
                <c:pt idx="5270">
                  <c:v>6.0995370370370373E-2</c:v>
                </c:pt>
                <c:pt idx="5271">
                  <c:v>6.1006944444444447E-2</c:v>
                </c:pt>
                <c:pt idx="5272">
                  <c:v>6.1018518518518521E-2</c:v>
                </c:pt>
                <c:pt idx="5273">
                  <c:v>6.1030092592592594E-2</c:v>
                </c:pt>
                <c:pt idx="5274">
                  <c:v>6.1041666666666668E-2</c:v>
                </c:pt>
                <c:pt idx="5275">
                  <c:v>6.1053240740740741E-2</c:v>
                </c:pt>
                <c:pt idx="5276">
                  <c:v>6.1064814814814815E-2</c:v>
                </c:pt>
                <c:pt idx="5277">
                  <c:v>6.1076388888888888E-2</c:v>
                </c:pt>
                <c:pt idx="5278">
                  <c:v>6.1087962962962962E-2</c:v>
                </c:pt>
                <c:pt idx="5279">
                  <c:v>6.1099537037037036E-2</c:v>
                </c:pt>
                <c:pt idx="5280">
                  <c:v>6.1111111111111109E-2</c:v>
                </c:pt>
                <c:pt idx="5281">
                  <c:v>6.1122685185185183E-2</c:v>
                </c:pt>
                <c:pt idx="5282">
                  <c:v>6.1134259259259256E-2</c:v>
                </c:pt>
                <c:pt idx="5283">
                  <c:v>6.1145833333333337E-2</c:v>
                </c:pt>
                <c:pt idx="5284">
                  <c:v>6.115740740740741E-2</c:v>
                </c:pt>
                <c:pt idx="5285">
                  <c:v>6.1168981481481484E-2</c:v>
                </c:pt>
                <c:pt idx="5286">
                  <c:v>6.1180555555555557E-2</c:v>
                </c:pt>
                <c:pt idx="5287">
                  <c:v>6.1192129629629631E-2</c:v>
                </c:pt>
                <c:pt idx="5288">
                  <c:v>6.1203703703703705E-2</c:v>
                </c:pt>
                <c:pt idx="5289">
                  <c:v>6.1215277777777778E-2</c:v>
                </c:pt>
                <c:pt idx="5290">
                  <c:v>6.1226851851851852E-2</c:v>
                </c:pt>
                <c:pt idx="5291">
                  <c:v>6.1238425925925925E-2</c:v>
                </c:pt>
                <c:pt idx="5292">
                  <c:v>6.1249999999999999E-2</c:v>
                </c:pt>
                <c:pt idx="5293">
                  <c:v>6.1261574074074072E-2</c:v>
                </c:pt>
                <c:pt idx="5294">
                  <c:v>6.1273148148148146E-2</c:v>
                </c:pt>
                <c:pt idx="5295">
                  <c:v>6.128472222222222E-2</c:v>
                </c:pt>
                <c:pt idx="5296">
                  <c:v>6.1296296296296293E-2</c:v>
                </c:pt>
                <c:pt idx="5297">
                  <c:v>6.1307870370370374E-2</c:v>
                </c:pt>
                <c:pt idx="5298">
                  <c:v>6.1319444444444447E-2</c:v>
                </c:pt>
                <c:pt idx="5299">
                  <c:v>6.1331018518518521E-2</c:v>
                </c:pt>
                <c:pt idx="5300">
                  <c:v>6.1342592592592594E-2</c:v>
                </c:pt>
                <c:pt idx="5301">
                  <c:v>6.1354166666666668E-2</c:v>
                </c:pt>
                <c:pt idx="5302">
                  <c:v>6.1365740740740742E-2</c:v>
                </c:pt>
                <c:pt idx="5303">
                  <c:v>6.1377314814814815E-2</c:v>
                </c:pt>
                <c:pt idx="5304">
                  <c:v>6.1388888888888889E-2</c:v>
                </c:pt>
                <c:pt idx="5305">
                  <c:v>6.1400462962962962E-2</c:v>
                </c:pt>
                <c:pt idx="5306">
                  <c:v>6.1412037037037036E-2</c:v>
                </c:pt>
                <c:pt idx="5307">
                  <c:v>6.1423611111111109E-2</c:v>
                </c:pt>
                <c:pt idx="5308">
                  <c:v>6.1435185185185183E-2</c:v>
                </c:pt>
                <c:pt idx="5309">
                  <c:v>6.1446759259259257E-2</c:v>
                </c:pt>
                <c:pt idx="5310">
                  <c:v>6.145833333333333E-2</c:v>
                </c:pt>
                <c:pt idx="5311">
                  <c:v>6.1469907407407411E-2</c:v>
                </c:pt>
                <c:pt idx="5312">
                  <c:v>6.1481481481481484E-2</c:v>
                </c:pt>
                <c:pt idx="5313">
                  <c:v>6.1493055555555558E-2</c:v>
                </c:pt>
                <c:pt idx="5314">
                  <c:v>6.1504629629629631E-2</c:v>
                </c:pt>
                <c:pt idx="5315">
                  <c:v>6.1516203703703705E-2</c:v>
                </c:pt>
                <c:pt idx="5316">
                  <c:v>6.1527777777777778E-2</c:v>
                </c:pt>
                <c:pt idx="5317">
                  <c:v>6.1539351851851852E-2</c:v>
                </c:pt>
                <c:pt idx="5318">
                  <c:v>6.1550925925925926E-2</c:v>
                </c:pt>
                <c:pt idx="5319">
                  <c:v>6.1562499999999999E-2</c:v>
                </c:pt>
                <c:pt idx="5320">
                  <c:v>6.1574074074074073E-2</c:v>
                </c:pt>
                <c:pt idx="5321">
                  <c:v>6.1585648148148146E-2</c:v>
                </c:pt>
                <c:pt idx="5322">
                  <c:v>6.159722222222222E-2</c:v>
                </c:pt>
                <c:pt idx="5323">
                  <c:v>6.1608796296296293E-2</c:v>
                </c:pt>
                <c:pt idx="5324">
                  <c:v>6.1620370370370367E-2</c:v>
                </c:pt>
                <c:pt idx="5325">
                  <c:v>6.1631944444444448E-2</c:v>
                </c:pt>
                <c:pt idx="5326">
                  <c:v>6.1643518518518521E-2</c:v>
                </c:pt>
                <c:pt idx="5327">
                  <c:v>6.1655092592592595E-2</c:v>
                </c:pt>
                <c:pt idx="5328">
                  <c:v>6.1666666666666668E-2</c:v>
                </c:pt>
                <c:pt idx="5329">
                  <c:v>6.1678240740740742E-2</c:v>
                </c:pt>
                <c:pt idx="5330">
                  <c:v>6.1689814814814815E-2</c:v>
                </c:pt>
                <c:pt idx="5331">
                  <c:v>6.1701388888888889E-2</c:v>
                </c:pt>
                <c:pt idx="5332">
                  <c:v>6.1712962962962963E-2</c:v>
                </c:pt>
                <c:pt idx="5333">
                  <c:v>6.1724537037037036E-2</c:v>
                </c:pt>
                <c:pt idx="5334">
                  <c:v>6.173611111111111E-2</c:v>
                </c:pt>
                <c:pt idx="5335">
                  <c:v>6.1747685185185183E-2</c:v>
                </c:pt>
                <c:pt idx="5336">
                  <c:v>6.1759259259259257E-2</c:v>
                </c:pt>
                <c:pt idx="5337">
                  <c:v>6.177083333333333E-2</c:v>
                </c:pt>
                <c:pt idx="5338">
                  <c:v>6.1782407407407404E-2</c:v>
                </c:pt>
                <c:pt idx="5339">
                  <c:v>6.1793981481481484E-2</c:v>
                </c:pt>
                <c:pt idx="5340">
                  <c:v>6.1805555555555558E-2</c:v>
                </c:pt>
                <c:pt idx="5341">
                  <c:v>6.1817129629629632E-2</c:v>
                </c:pt>
                <c:pt idx="5342">
                  <c:v>6.1828703703703705E-2</c:v>
                </c:pt>
                <c:pt idx="5343">
                  <c:v>6.1840277777777779E-2</c:v>
                </c:pt>
                <c:pt idx="5344">
                  <c:v>6.1851851851851852E-2</c:v>
                </c:pt>
                <c:pt idx="5345">
                  <c:v>6.1863425925925926E-2</c:v>
                </c:pt>
                <c:pt idx="5346">
                  <c:v>6.1874999999999999E-2</c:v>
                </c:pt>
                <c:pt idx="5347">
                  <c:v>6.1886574074074073E-2</c:v>
                </c:pt>
                <c:pt idx="5348">
                  <c:v>6.1898148148148147E-2</c:v>
                </c:pt>
                <c:pt idx="5349">
                  <c:v>6.190972222222222E-2</c:v>
                </c:pt>
                <c:pt idx="5350">
                  <c:v>6.1921296296296294E-2</c:v>
                </c:pt>
                <c:pt idx="5351">
                  <c:v>6.1932870370370367E-2</c:v>
                </c:pt>
                <c:pt idx="5352">
                  <c:v>6.1944444444444448E-2</c:v>
                </c:pt>
                <c:pt idx="5353">
                  <c:v>6.1956018518518521E-2</c:v>
                </c:pt>
                <c:pt idx="5354">
                  <c:v>6.1967592592592595E-2</c:v>
                </c:pt>
                <c:pt idx="5355">
                  <c:v>6.1979166666666669E-2</c:v>
                </c:pt>
                <c:pt idx="5356">
                  <c:v>6.1990740740740742E-2</c:v>
                </c:pt>
                <c:pt idx="5357">
                  <c:v>6.2002314814814816E-2</c:v>
                </c:pt>
                <c:pt idx="5358">
                  <c:v>6.2013888888888889E-2</c:v>
                </c:pt>
                <c:pt idx="5359">
                  <c:v>6.2025462962962963E-2</c:v>
                </c:pt>
                <c:pt idx="5360">
                  <c:v>6.2037037037037036E-2</c:v>
                </c:pt>
                <c:pt idx="5361">
                  <c:v>6.204861111111111E-2</c:v>
                </c:pt>
                <c:pt idx="5362">
                  <c:v>6.2060185185185184E-2</c:v>
                </c:pt>
                <c:pt idx="5363">
                  <c:v>6.2071759259259257E-2</c:v>
                </c:pt>
                <c:pt idx="5364">
                  <c:v>6.2083333333333331E-2</c:v>
                </c:pt>
                <c:pt idx="5365">
                  <c:v>6.2094907407407404E-2</c:v>
                </c:pt>
                <c:pt idx="5366">
                  <c:v>6.2106481481481485E-2</c:v>
                </c:pt>
                <c:pt idx="5367">
                  <c:v>6.2118055555555558E-2</c:v>
                </c:pt>
                <c:pt idx="5368">
                  <c:v>6.2129629629629632E-2</c:v>
                </c:pt>
                <c:pt idx="5369">
                  <c:v>6.2141203703703705E-2</c:v>
                </c:pt>
                <c:pt idx="5370">
                  <c:v>6.2152777777777779E-2</c:v>
                </c:pt>
                <c:pt idx="5371">
                  <c:v>6.2164351851851853E-2</c:v>
                </c:pt>
                <c:pt idx="5372">
                  <c:v>6.2175925925925926E-2</c:v>
                </c:pt>
                <c:pt idx="5373">
                  <c:v>6.21875E-2</c:v>
                </c:pt>
                <c:pt idx="5374">
                  <c:v>6.2199074074074073E-2</c:v>
                </c:pt>
                <c:pt idx="5375">
                  <c:v>6.2210648148148147E-2</c:v>
                </c:pt>
                <c:pt idx="5376">
                  <c:v>6.222222222222222E-2</c:v>
                </c:pt>
                <c:pt idx="5377">
                  <c:v>6.2233796296296294E-2</c:v>
                </c:pt>
                <c:pt idx="5378">
                  <c:v>6.2245370370370368E-2</c:v>
                </c:pt>
                <c:pt idx="5379">
                  <c:v>6.2256944444444441E-2</c:v>
                </c:pt>
                <c:pt idx="5380">
                  <c:v>6.2268518518518522E-2</c:v>
                </c:pt>
                <c:pt idx="5381">
                  <c:v>6.2280092592592595E-2</c:v>
                </c:pt>
                <c:pt idx="5382">
                  <c:v>6.2291666666666669E-2</c:v>
                </c:pt>
                <c:pt idx="5383">
                  <c:v>6.2303240740740742E-2</c:v>
                </c:pt>
                <c:pt idx="5384">
                  <c:v>6.2314814814814816E-2</c:v>
                </c:pt>
                <c:pt idx="5385">
                  <c:v>6.232638888888889E-2</c:v>
                </c:pt>
                <c:pt idx="5386">
                  <c:v>6.2337962962962963E-2</c:v>
                </c:pt>
                <c:pt idx="5387">
                  <c:v>6.2349537037037037E-2</c:v>
                </c:pt>
                <c:pt idx="5388">
                  <c:v>6.236111111111111E-2</c:v>
                </c:pt>
                <c:pt idx="5389">
                  <c:v>6.2372685185185184E-2</c:v>
                </c:pt>
                <c:pt idx="5390">
                  <c:v>6.2384259259259257E-2</c:v>
                </c:pt>
                <c:pt idx="5391">
                  <c:v>6.2395833333333331E-2</c:v>
                </c:pt>
                <c:pt idx="5392">
                  <c:v>6.2407407407407404E-2</c:v>
                </c:pt>
                <c:pt idx="5393">
                  <c:v>6.2418981481481478E-2</c:v>
                </c:pt>
                <c:pt idx="5394">
                  <c:v>6.2430555555555559E-2</c:v>
                </c:pt>
                <c:pt idx="5395">
                  <c:v>6.2442129629629632E-2</c:v>
                </c:pt>
                <c:pt idx="5396">
                  <c:v>6.2453703703703706E-2</c:v>
                </c:pt>
                <c:pt idx="5397">
                  <c:v>6.2465277777777779E-2</c:v>
                </c:pt>
                <c:pt idx="5398">
                  <c:v>6.2476851851851853E-2</c:v>
                </c:pt>
                <c:pt idx="5399">
                  <c:v>6.2488425925925926E-2</c:v>
                </c:pt>
                <c:pt idx="5400">
                  <c:v>6.25E-2</c:v>
                </c:pt>
                <c:pt idx="5401">
                  <c:v>6.2511574074074081E-2</c:v>
                </c:pt>
                <c:pt idx="5402">
                  <c:v>6.2523148148148147E-2</c:v>
                </c:pt>
                <c:pt idx="5403">
                  <c:v>6.2534722222222228E-2</c:v>
                </c:pt>
                <c:pt idx="5404">
                  <c:v>6.2546296296296294E-2</c:v>
                </c:pt>
                <c:pt idx="5405">
                  <c:v>6.2557870370370375E-2</c:v>
                </c:pt>
                <c:pt idx="5406">
                  <c:v>6.2569444444444441E-2</c:v>
                </c:pt>
                <c:pt idx="5407">
                  <c:v>6.2581018518518522E-2</c:v>
                </c:pt>
                <c:pt idx="5408">
                  <c:v>6.2592592592592589E-2</c:v>
                </c:pt>
                <c:pt idx="5409">
                  <c:v>6.2604166666666669E-2</c:v>
                </c:pt>
                <c:pt idx="5410">
                  <c:v>6.2615740740740736E-2</c:v>
                </c:pt>
                <c:pt idx="5411">
                  <c:v>6.2627314814814816E-2</c:v>
                </c:pt>
                <c:pt idx="5412">
                  <c:v>6.2638888888888883E-2</c:v>
                </c:pt>
                <c:pt idx="5413">
                  <c:v>6.2650462962962963E-2</c:v>
                </c:pt>
                <c:pt idx="5414">
                  <c:v>6.2662037037037044E-2</c:v>
                </c:pt>
                <c:pt idx="5415">
                  <c:v>6.267361111111111E-2</c:v>
                </c:pt>
                <c:pt idx="5416">
                  <c:v>6.2685185185185191E-2</c:v>
                </c:pt>
                <c:pt idx="5417">
                  <c:v>6.2696759259259258E-2</c:v>
                </c:pt>
                <c:pt idx="5418">
                  <c:v>6.2708333333333338E-2</c:v>
                </c:pt>
                <c:pt idx="5419">
                  <c:v>6.2719907407407405E-2</c:v>
                </c:pt>
                <c:pt idx="5420">
                  <c:v>6.2731481481481485E-2</c:v>
                </c:pt>
                <c:pt idx="5421">
                  <c:v>6.2743055555555552E-2</c:v>
                </c:pt>
                <c:pt idx="5422">
                  <c:v>6.2754629629629632E-2</c:v>
                </c:pt>
                <c:pt idx="5423">
                  <c:v>6.2766203703703699E-2</c:v>
                </c:pt>
                <c:pt idx="5424">
                  <c:v>6.277777777777778E-2</c:v>
                </c:pt>
                <c:pt idx="5425">
                  <c:v>6.2789351851851846E-2</c:v>
                </c:pt>
                <c:pt idx="5426">
                  <c:v>6.2800925925925927E-2</c:v>
                </c:pt>
                <c:pt idx="5427">
                  <c:v>6.2812499999999993E-2</c:v>
                </c:pt>
                <c:pt idx="5428">
                  <c:v>6.2824074074074074E-2</c:v>
                </c:pt>
                <c:pt idx="5429">
                  <c:v>6.2835648148148154E-2</c:v>
                </c:pt>
                <c:pt idx="5430">
                  <c:v>6.2847222222222221E-2</c:v>
                </c:pt>
                <c:pt idx="5431">
                  <c:v>6.2858796296296301E-2</c:v>
                </c:pt>
                <c:pt idx="5432">
                  <c:v>6.2870370370370368E-2</c:v>
                </c:pt>
                <c:pt idx="5433">
                  <c:v>6.2881944444444449E-2</c:v>
                </c:pt>
                <c:pt idx="5434">
                  <c:v>6.2893518518518515E-2</c:v>
                </c:pt>
                <c:pt idx="5435">
                  <c:v>6.2905092592592596E-2</c:v>
                </c:pt>
                <c:pt idx="5436">
                  <c:v>6.2916666666666662E-2</c:v>
                </c:pt>
                <c:pt idx="5437">
                  <c:v>6.2928240740740743E-2</c:v>
                </c:pt>
                <c:pt idx="5438">
                  <c:v>6.293981481481481E-2</c:v>
                </c:pt>
                <c:pt idx="5439">
                  <c:v>6.295138888888889E-2</c:v>
                </c:pt>
                <c:pt idx="5440">
                  <c:v>6.2962962962962957E-2</c:v>
                </c:pt>
                <c:pt idx="5441">
                  <c:v>6.2974537037037037E-2</c:v>
                </c:pt>
                <c:pt idx="5442">
                  <c:v>6.2986111111111118E-2</c:v>
                </c:pt>
                <c:pt idx="5443">
                  <c:v>6.2997685185185184E-2</c:v>
                </c:pt>
                <c:pt idx="5444">
                  <c:v>6.3009259259259265E-2</c:v>
                </c:pt>
                <c:pt idx="5445">
                  <c:v>6.3020833333333331E-2</c:v>
                </c:pt>
                <c:pt idx="5446">
                  <c:v>6.3032407407407412E-2</c:v>
                </c:pt>
                <c:pt idx="5447">
                  <c:v>6.3043981481481479E-2</c:v>
                </c:pt>
                <c:pt idx="5448">
                  <c:v>6.3055555555555559E-2</c:v>
                </c:pt>
                <c:pt idx="5449">
                  <c:v>6.3067129629629626E-2</c:v>
                </c:pt>
                <c:pt idx="5450">
                  <c:v>6.3078703703703706E-2</c:v>
                </c:pt>
                <c:pt idx="5451">
                  <c:v>6.3090277777777773E-2</c:v>
                </c:pt>
                <c:pt idx="5452">
                  <c:v>6.3101851851851853E-2</c:v>
                </c:pt>
                <c:pt idx="5453">
                  <c:v>6.311342592592592E-2</c:v>
                </c:pt>
                <c:pt idx="5454">
                  <c:v>6.3125000000000001E-2</c:v>
                </c:pt>
                <c:pt idx="5455">
                  <c:v>6.3136574074074067E-2</c:v>
                </c:pt>
                <c:pt idx="5456">
                  <c:v>6.3148148148148148E-2</c:v>
                </c:pt>
                <c:pt idx="5457">
                  <c:v>6.3159722222222228E-2</c:v>
                </c:pt>
                <c:pt idx="5458">
                  <c:v>6.3171296296296295E-2</c:v>
                </c:pt>
                <c:pt idx="5459">
                  <c:v>6.3182870370370375E-2</c:v>
                </c:pt>
                <c:pt idx="5460">
                  <c:v>6.3194444444444442E-2</c:v>
                </c:pt>
                <c:pt idx="5461">
                  <c:v>6.3206018518518522E-2</c:v>
                </c:pt>
                <c:pt idx="5462">
                  <c:v>6.3217592592592589E-2</c:v>
                </c:pt>
                <c:pt idx="5463">
                  <c:v>6.322916666666667E-2</c:v>
                </c:pt>
                <c:pt idx="5464">
                  <c:v>6.3240740740740736E-2</c:v>
                </c:pt>
                <c:pt idx="5465">
                  <c:v>6.3252314814814817E-2</c:v>
                </c:pt>
                <c:pt idx="5466">
                  <c:v>6.3263888888888883E-2</c:v>
                </c:pt>
                <c:pt idx="5467">
                  <c:v>6.3275462962962964E-2</c:v>
                </c:pt>
                <c:pt idx="5468">
                  <c:v>6.3287037037037031E-2</c:v>
                </c:pt>
                <c:pt idx="5469">
                  <c:v>6.3298611111111111E-2</c:v>
                </c:pt>
                <c:pt idx="5470">
                  <c:v>6.3310185185185192E-2</c:v>
                </c:pt>
                <c:pt idx="5471">
                  <c:v>6.3321759259259258E-2</c:v>
                </c:pt>
                <c:pt idx="5472">
                  <c:v>6.3333333333333339E-2</c:v>
                </c:pt>
                <c:pt idx="5473">
                  <c:v>6.3344907407407405E-2</c:v>
                </c:pt>
                <c:pt idx="5474">
                  <c:v>6.3356481481481486E-2</c:v>
                </c:pt>
                <c:pt idx="5475">
                  <c:v>6.3368055555555552E-2</c:v>
                </c:pt>
                <c:pt idx="5476">
                  <c:v>6.3379629629629633E-2</c:v>
                </c:pt>
                <c:pt idx="5477">
                  <c:v>6.33912037037037E-2</c:v>
                </c:pt>
                <c:pt idx="5478">
                  <c:v>6.340277777777778E-2</c:v>
                </c:pt>
                <c:pt idx="5479">
                  <c:v>6.3414351851851847E-2</c:v>
                </c:pt>
                <c:pt idx="5480">
                  <c:v>6.3425925925925927E-2</c:v>
                </c:pt>
                <c:pt idx="5481">
                  <c:v>6.3437499999999994E-2</c:v>
                </c:pt>
                <c:pt idx="5482">
                  <c:v>6.3449074074074074E-2</c:v>
                </c:pt>
                <c:pt idx="5483">
                  <c:v>6.3460648148148155E-2</c:v>
                </c:pt>
                <c:pt idx="5484">
                  <c:v>6.3472222222222222E-2</c:v>
                </c:pt>
                <c:pt idx="5485">
                  <c:v>6.3483796296296302E-2</c:v>
                </c:pt>
                <c:pt idx="5486">
                  <c:v>6.3495370370370369E-2</c:v>
                </c:pt>
                <c:pt idx="5487">
                  <c:v>6.3506944444444449E-2</c:v>
                </c:pt>
                <c:pt idx="5488">
                  <c:v>6.3518518518518516E-2</c:v>
                </c:pt>
                <c:pt idx="5489">
                  <c:v>6.3530092592592596E-2</c:v>
                </c:pt>
                <c:pt idx="5490">
                  <c:v>6.3541666666666663E-2</c:v>
                </c:pt>
                <c:pt idx="5491">
                  <c:v>6.3553240740740743E-2</c:v>
                </c:pt>
                <c:pt idx="5492">
                  <c:v>6.356481481481481E-2</c:v>
                </c:pt>
                <c:pt idx="5493">
                  <c:v>6.3576388888888891E-2</c:v>
                </c:pt>
                <c:pt idx="5494">
                  <c:v>6.3587962962962957E-2</c:v>
                </c:pt>
                <c:pt idx="5495">
                  <c:v>6.3599537037037038E-2</c:v>
                </c:pt>
                <c:pt idx="5496">
                  <c:v>6.3611111111111104E-2</c:v>
                </c:pt>
                <c:pt idx="5497">
                  <c:v>6.3622685185185185E-2</c:v>
                </c:pt>
                <c:pt idx="5498">
                  <c:v>6.3634259259259265E-2</c:v>
                </c:pt>
                <c:pt idx="5499">
                  <c:v>6.3645833333333332E-2</c:v>
                </c:pt>
                <c:pt idx="5500">
                  <c:v>6.3657407407407413E-2</c:v>
                </c:pt>
                <c:pt idx="5501">
                  <c:v>6.3668981481481479E-2</c:v>
                </c:pt>
                <c:pt idx="5502">
                  <c:v>6.368055555555556E-2</c:v>
                </c:pt>
                <c:pt idx="5503">
                  <c:v>6.3692129629629626E-2</c:v>
                </c:pt>
                <c:pt idx="5504">
                  <c:v>6.3703703703703707E-2</c:v>
                </c:pt>
                <c:pt idx="5505">
                  <c:v>6.3715277777777773E-2</c:v>
                </c:pt>
                <c:pt idx="5506">
                  <c:v>6.3726851851851854E-2</c:v>
                </c:pt>
                <c:pt idx="5507">
                  <c:v>6.3738425925925921E-2</c:v>
                </c:pt>
                <c:pt idx="5508">
                  <c:v>6.3750000000000001E-2</c:v>
                </c:pt>
                <c:pt idx="5509">
                  <c:v>6.3761574074074068E-2</c:v>
                </c:pt>
                <c:pt idx="5510">
                  <c:v>6.3773148148148148E-2</c:v>
                </c:pt>
                <c:pt idx="5511">
                  <c:v>6.3784722222222229E-2</c:v>
                </c:pt>
                <c:pt idx="5512">
                  <c:v>6.3796296296296295E-2</c:v>
                </c:pt>
                <c:pt idx="5513">
                  <c:v>6.3807870370370376E-2</c:v>
                </c:pt>
                <c:pt idx="5514">
                  <c:v>6.3819444444444443E-2</c:v>
                </c:pt>
                <c:pt idx="5515">
                  <c:v>6.3831018518518523E-2</c:v>
                </c:pt>
                <c:pt idx="5516">
                  <c:v>6.384259259259259E-2</c:v>
                </c:pt>
                <c:pt idx="5517">
                  <c:v>6.385416666666667E-2</c:v>
                </c:pt>
                <c:pt idx="5518">
                  <c:v>6.3865740740740737E-2</c:v>
                </c:pt>
                <c:pt idx="5519">
                  <c:v>6.3877314814814817E-2</c:v>
                </c:pt>
                <c:pt idx="5520">
                  <c:v>6.3888888888888884E-2</c:v>
                </c:pt>
                <c:pt idx="5521">
                  <c:v>6.3900462962962964E-2</c:v>
                </c:pt>
                <c:pt idx="5522">
                  <c:v>6.3912037037037031E-2</c:v>
                </c:pt>
                <c:pt idx="5523">
                  <c:v>6.3923611111111112E-2</c:v>
                </c:pt>
                <c:pt idx="5524">
                  <c:v>6.3935185185185192E-2</c:v>
                </c:pt>
                <c:pt idx="5525">
                  <c:v>6.3946759259259259E-2</c:v>
                </c:pt>
                <c:pt idx="5526">
                  <c:v>6.3958333333333339E-2</c:v>
                </c:pt>
                <c:pt idx="5527">
                  <c:v>6.3969907407407406E-2</c:v>
                </c:pt>
                <c:pt idx="5528">
                  <c:v>6.3981481481481486E-2</c:v>
                </c:pt>
                <c:pt idx="5529">
                  <c:v>6.3993055555555553E-2</c:v>
                </c:pt>
                <c:pt idx="5530">
                  <c:v>6.4004629629629634E-2</c:v>
                </c:pt>
                <c:pt idx="5531">
                  <c:v>6.40162037037037E-2</c:v>
                </c:pt>
                <c:pt idx="5532">
                  <c:v>6.4027777777777781E-2</c:v>
                </c:pt>
                <c:pt idx="5533">
                  <c:v>6.4039351851851847E-2</c:v>
                </c:pt>
                <c:pt idx="5534">
                  <c:v>6.4050925925925928E-2</c:v>
                </c:pt>
                <c:pt idx="5535">
                  <c:v>6.4062499999999994E-2</c:v>
                </c:pt>
                <c:pt idx="5536">
                  <c:v>6.4074074074074075E-2</c:v>
                </c:pt>
                <c:pt idx="5537">
                  <c:v>6.4085648148148142E-2</c:v>
                </c:pt>
                <c:pt idx="5538">
                  <c:v>6.4097222222222222E-2</c:v>
                </c:pt>
                <c:pt idx="5539">
                  <c:v>6.4108796296296303E-2</c:v>
                </c:pt>
                <c:pt idx="5540">
                  <c:v>6.4120370370370369E-2</c:v>
                </c:pt>
                <c:pt idx="5541">
                  <c:v>6.413194444444445E-2</c:v>
                </c:pt>
                <c:pt idx="5542">
                  <c:v>6.4143518518518516E-2</c:v>
                </c:pt>
                <c:pt idx="5543">
                  <c:v>6.4155092592592597E-2</c:v>
                </c:pt>
                <c:pt idx="5544">
                  <c:v>6.4166666666666664E-2</c:v>
                </c:pt>
                <c:pt idx="5545">
                  <c:v>6.4178240740740744E-2</c:v>
                </c:pt>
                <c:pt idx="5546">
                  <c:v>6.4189814814814811E-2</c:v>
                </c:pt>
                <c:pt idx="5547">
                  <c:v>6.4201388888888891E-2</c:v>
                </c:pt>
                <c:pt idx="5548">
                  <c:v>6.4212962962962958E-2</c:v>
                </c:pt>
                <c:pt idx="5549">
                  <c:v>6.4224537037037038E-2</c:v>
                </c:pt>
                <c:pt idx="5550">
                  <c:v>6.4236111111111105E-2</c:v>
                </c:pt>
                <c:pt idx="5551">
                  <c:v>6.4247685185185185E-2</c:v>
                </c:pt>
                <c:pt idx="5552">
                  <c:v>6.4259259259259266E-2</c:v>
                </c:pt>
                <c:pt idx="5553">
                  <c:v>6.4270833333333333E-2</c:v>
                </c:pt>
                <c:pt idx="5554">
                  <c:v>6.4282407407407413E-2</c:v>
                </c:pt>
                <c:pt idx="5555">
                  <c:v>6.429398148148148E-2</c:v>
                </c:pt>
                <c:pt idx="5556">
                  <c:v>6.430555555555556E-2</c:v>
                </c:pt>
                <c:pt idx="5557">
                  <c:v>6.4317129629629627E-2</c:v>
                </c:pt>
                <c:pt idx="5558">
                  <c:v>6.4328703703703707E-2</c:v>
                </c:pt>
                <c:pt idx="5559">
                  <c:v>6.4340277777777774E-2</c:v>
                </c:pt>
                <c:pt idx="5560">
                  <c:v>6.4351851851851855E-2</c:v>
                </c:pt>
                <c:pt idx="5561">
                  <c:v>6.4363425925925921E-2</c:v>
                </c:pt>
                <c:pt idx="5562">
                  <c:v>6.4375000000000002E-2</c:v>
                </c:pt>
                <c:pt idx="5563">
                  <c:v>6.4386574074074068E-2</c:v>
                </c:pt>
                <c:pt idx="5564">
                  <c:v>6.4398148148148149E-2</c:v>
                </c:pt>
                <c:pt idx="5565">
                  <c:v>6.4409722222222215E-2</c:v>
                </c:pt>
                <c:pt idx="5566">
                  <c:v>6.4421296296296296E-2</c:v>
                </c:pt>
                <c:pt idx="5567">
                  <c:v>6.4432870370370376E-2</c:v>
                </c:pt>
                <c:pt idx="5568">
                  <c:v>6.4444444444444443E-2</c:v>
                </c:pt>
                <c:pt idx="5569">
                  <c:v>6.4456018518518524E-2</c:v>
                </c:pt>
                <c:pt idx="5570">
                  <c:v>6.446759259259259E-2</c:v>
                </c:pt>
                <c:pt idx="5571">
                  <c:v>6.4479166666666671E-2</c:v>
                </c:pt>
                <c:pt idx="5572">
                  <c:v>6.4490740740740737E-2</c:v>
                </c:pt>
                <c:pt idx="5573">
                  <c:v>6.4502314814814818E-2</c:v>
                </c:pt>
                <c:pt idx="5574">
                  <c:v>6.4513888888888885E-2</c:v>
                </c:pt>
                <c:pt idx="5575">
                  <c:v>6.4525462962962965E-2</c:v>
                </c:pt>
                <c:pt idx="5576">
                  <c:v>6.4537037037037032E-2</c:v>
                </c:pt>
                <c:pt idx="5577">
                  <c:v>6.4548611111111112E-2</c:v>
                </c:pt>
                <c:pt idx="5578">
                  <c:v>6.4560185185185179E-2</c:v>
                </c:pt>
                <c:pt idx="5579">
                  <c:v>6.4571759259259259E-2</c:v>
                </c:pt>
                <c:pt idx="5580">
                  <c:v>6.458333333333334E-2</c:v>
                </c:pt>
                <c:pt idx="5581">
                  <c:v>6.4594907407407406E-2</c:v>
                </c:pt>
                <c:pt idx="5582">
                  <c:v>6.4606481481481487E-2</c:v>
                </c:pt>
                <c:pt idx="5583">
                  <c:v>6.4618055555555554E-2</c:v>
                </c:pt>
                <c:pt idx="5584">
                  <c:v>6.4629629629629634E-2</c:v>
                </c:pt>
                <c:pt idx="5585">
                  <c:v>6.4641203703703701E-2</c:v>
                </c:pt>
                <c:pt idx="5586">
                  <c:v>6.4652777777777781E-2</c:v>
                </c:pt>
                <c:pt idx="5587">
                  <c:v>6.4664351851851848E-2</c:v>
                </c:pt>
                <c:pt idx="5588">
                  <c:v>6.4675925925925928E-2</c:v>
                </c:pt>
                <c:pt idx="5589">
                  <c:v>6.4687499999999995E-2</c:v>
                </c:pt>
                <c:pt idx="5590">
                  <c:v>6.4699074074074076E-2</c:v>
                </c:pt>
                <c:pt idx="5591">
                  <c:v>6.4710648148148142E-2</c:v>
                </c:pt>
                <c:pt idx="5592">
                  <c:v>6.4722222222222223E-2</c:v>
                </c:pt>
                <c:pt idx="5593">
                  <c:v>6.4733796296296303E-2</c:v>
                </c:pt>
                <c:pt idx="5594">
                  <c:v>6.474537037037037E-2</c:v>
                </c:pt>
                <c:pt idx="5595">
                  <c:v>6.475694444444445E-2</c:v>
                </c:pt>
                <c:pt idx="5596">
                  <c:v>6.4768518518518517E-2</c:v>
                </c:pt>
                <c:pt idx="5597">
                  <c:v>6.4780092592592597E-2</c:v>
                </c:pt>
                <c:pt idx="5598">
                  <c:v>6.4791666666666664E-2</c:v>
                </c:pt>
                <c:pt idx="5599">
                  <c:v>6.4803240740740745E-2</c:v>
                </c:pt>
                <c:pt idx="5600">
                  <c:v>6.4814814814814811E-2</c:v>
                </c:pt>
                <c:pt idx="5601">
                  <c:v>6.4826388888888892E-2</c:v>
                </c:pt>
                <c:pt idx="5602">
                  <c:v>6.4837962962962958E-2</c:v>
                </c:pt>
                <c:pt idx="5603">
                  <c:v>6.4849537037037039E-2</c:v>
                </c:pt>
                <c:pt idx="5604">
                  <c:v>6.4861111111111105E-2</c:v>
                </c:pt>
                <c:pt idx="5605">
                  <c:v>6.4872685185185186E-2</c:v>
                </c:pt>
                <c:pt idx="5606">
                  <c:v>6.4884259259259253E-2</c:v>
                </c:pt>
                <c:pt idx="5607">
                  <c:v>6.4895833333333333E-2</c:v>
                </c:pt>
                <c:pt idx="5608">
                  <c:v>6.4907407407407414E-2</c:v>
                </c:pt>
                <c:pt idx="5609">
                  <c:v>6.491898148148148E-2</c:v>
                </c:pt>
                <c:pt idx="5610">
                  <c:v>6.4930555555555561E-2</c:v>
                </c:pt>
                <c:pt idx="5611">
                  <c:v>6.4942129629629627E-2</c:v>
                </c:pt>
                <c:pt idx="5612">
                  <c:v>6.4953703703703708E-2</c:v>
                </c:pt>
                <c:pt idx="5613">
                  <c:v>6.4965277777777775E-2</c:v>
                </c:pt>
                <c:pt idx="5614">
                  <c:v>6.4976851851851855E-2</c:v>
                </c:pt>
                <c:pt idx="5615">
                  <c:v>6.4988425925925922E-2</c:v>
                </c:pt>
                <c:pt idx="5616">
                  <c:v>6.5000000000000002E-2</c:v>
                </c:pt>
                <c:pt idx="5617">
                  <c:v>6.5011574074074069E-2</c:v>
                </c:pt>
                <c:pt idx="5618">
                  <c:v>6.5023148148148149E-2</c:v>
                </c:pt>
                <c:pt idx="5619">
                  <c:v>6.5034722222222216E-2</c:v>
                </c:pt>
                <c:pt idx="5620">
                  <c:v>6.5046296296296297E-2</c:v>
                </c:pt>
                <c:pt idx="5621">
                  <c:v>6.5057870370370377E-2</c:v>
                </c:pt>
                <c:pt idx="5622">
                  <c:v>6.5069444444444444E-2</c:v>
                </c:pt>
                <c:pt idx="5623">
                  <c:v>6.5081018518518524E-2</c:v>
                </c:pt>
                <c:pt idx="5624">
                  <c:v>6.5092592592592591E-2</c:v>
                </c:pt>
                <c:pt idx="5625">
                  <c:v>6.5104166666666671E-2</c:v>
                </c:pt>
                <c:pt idx="5626">
                  <c:v>6.5115740740740738E-2</c:v>
                </c:pt>
                <c:pt idx="5627">
                  <c:v>6.5127314814814818E-2</c:v>
                </c:pt>
                <c:pt idx="5628">
                  <c:v>6.5138888888888885E-2</c:v>
                </c:pt>
                <c:pt idx="5629">
                  <c:v>6.5150462962962966E-2</c:v>
                </c:pt>
                <c:pt idx="5630">
                  <c:v>6.5162037037037032E-2</c:v>
                </c:pt>
                <c:pt idx="5631">
                  <c:v>6.5173611111111113E-2</c:v>
                </c:pt>
                <c:pt idx="5632">
                  <c:v>6.5185185185185179E-2</c:v>
                </c:pt>
                <c:pt idx="5633">
                  <c:v>6.519675925925926E-2</c:v>
                </c:pt>
                <c:pt idx="5634">
                  <c:v>6.5208333333333326E-2</c:v>
                </c:pt>
                <c:pt idx="5635">
                  <c:v>6.5219907407407407E-2</c:v>
                </c:pt>
                <c:pt idx="5636">
                  <c:v>6.5231481481481488E-2</c:v>
                </c:pt>
                <c:pt idx="5637">
                  <c:v>6.5243055555555554E-2</c:v>
                </c:pt>
                <c:pt idx="5638">
                  <c:v>6.5254629629629635E-2</c:v>
                </c:pt>
                <c:pt idx="5639">
                  <c:v>6.5266203703703701E-2</c:v>
                </c:pt>
                <c:pt idx="5640">
                  <c:v>6.5277777777777782E-2</c:v>
                </c:pt>
                <c:pt idx="5641">
                  <c:v>6.5289351851851848E-2</c:v>
                </c:pt>
                <c:pt idx="5642">
                  <c:v>6.5300925925925929E-2</c:v>
                </c:pt>
                <c:pt idx="5643">
                  <c:v>6.5312499999999996E-2</c:v>
                </c:pt>
                <c:pt idx="5644">
                  <c:v>6.5324074074074076E-2</c:v>
                </c:pt>
                <c:pt idx="5645">
                  <c:v>6.5335648148148143E-2</c:v>
                </c:pt>
                <c:pt idx="5646">
                  <c:v>6.5347222222222223E-2</c:v>
                </c:pt>
                <c:pt idx="5647">
                  <c:v>6.535879629629629E-2</c:v>
                </c:pt>
                <c:pt idx="5648">
                  <c:v>6.537037037037037E-2</c:v>
                </c:pt>
                <c:pt idx="5649">
                  <c:v>6.5381944444444451E-2</c:v>
                </c:pt>
                <c:pt idx="5650">
                  <c:v>6.5393518518518517E-2</c:v>
                </c:pt>
                <c:pt idx="5651">
                  <c:v>6.5405092592592598E-2</c:v>
                </c:pt>
                <c:pt idx="5652">
                  <c:v>6.5416666666666665E-2</c:v>
                </c:pt>
                <c:pt idx="5653">
                  <c:v>6.5428240740740745E-2</c:v>
                </c:pt>
                <c:pt idx="5654">
                  <c:v>6.5439814814814812E-2</c:v>
                </c:pt>
                <c:pt idx="5655">
                  <c:v>6.5451388888888892E-2</c:v>
                </c:pt>
                <c:pt idx="5656">
                  <c:v>6.5462962962962959E-2</c:v>
                </c:pt>
                <c:pt idx="5657">
                  <c:v>6.5474537037037039E-2</c:v>
                </c:pt>
                <c:pt idx="5658">
                  <c:v>6.5486111111111106E-2</c:v>
                </c:pt>
                <c:pt idx="5659">
                  <c:v>6.5497685185185187E-2</c:v>
                </c:pt>
                <c:pt idx="5660">
                  <c:v>6.5509259259259253E-2</c:v>
                </c:pt>
                <c:pt idx="5661">
                  <c:v>6.5520833333333334E-2</c:v>
                </c:pt>
                <c:pt idx="5662">
                  <c:v>6.5532407407407414E-2</c:v>
                </c:pt>
                <c:pt idx="5663">
                  <c:v>6.5543981481481481E-2</c:v>
                </c:pt>
                <c:pt idx="5664">
                  <c:v>6.5555555555555561E-2</c:v>
                </c:pt>
                <c:pt idx="5665">
                  <c:v>6.5567129629629628E-2</c:v>
                </c:pt>
                <c:pt idx="5666">
                  <c:v>6.5578703703703708E-2</c:v>
                </c:pt>
                <c:pt idx="5667">
                  <c:v>6.5590277777777775E-2</c:v>
                </c:pt>
                <c:pt idx="5668">
                  <c:v>6.5601851851851856E-2</c:v>
                </c:pt>
                <c:pt idx="5669">
                  <c:v>6.5613425925925922E-2</c:v>
                </c:pt>
                <c:pt idx="5670">
                  <c:v>6.5625000000000003E-2</c:v>
                </c:pt>
                <c:pt idx="5671">
                  <c:v>6.5636574074074069E-2</c:v>
                </c:pt>
                <c:pt idx="5672">
                  <c:v>6.564814814814815E-2</c:v>
                </c:pt>
                <c:pt idx="5673">
                  <c:v>6.5659722222222217E-2</c:v>
                </c:pt>
                <c:pt idx="5674">
                  <c:v>6.5671296296296297E-2</c:v>
                </c:pt>
                <c:pt idx="5675">
                  <c:v>6.5682870370370364E-2</c:v>
                </c:pt>
                <c:pt idx="5676">
                  <c:v>6.5694444444444444E-2</c:v>
                </c:pt>
                <c:pt idx="5677">
                  <c:v>6.5706018518518525E-2</c:v>
                </c:pt>
                <c:pt idx="5678">
                  <c:v>6.5717592592592591E-2</c:v>
                </c:pt>
                <c:pt idx="5679">
                  <c:v>6.5729166666666672E-2</c:v>
                </c:pt>
                <c:pt idx="5680">
                  <c:v>6.5740740740740738E-2</c:v>
                </c:pt>
                <c:pt idx="5681">
                  <c:v>6.5752314814814819E-2</c:v>
                </c:pt>
                <c:pt idx="5682">
                  <c:v>6.5763888888888886E-2</c:v>
                </c:pt>
                <c:pt idx="5683">
                  <c:v>6.5775462962962966E-2</c:v>
                </c:pt>
                <c:pt idx="5684">
                  <c:v>6.5787037037037033E-2</c:v>
                </c:pt>
                <c:pt idx="5685">
                  <c:v>6.5798611111111113E-2</c:v>
                </c:pt>
                <c:pt idx="5686">
                  <c:v>6.581018518518518E-2</c:v>
                </c:pt>
                <c:pt idx="5687">
                  <c:v>6.582175925925926E-2</c:v>
                </c:pt>
                <c:pt idx="5688">
                  <c:v>6.5833333333333327E-2</c:v>
                </c:pt>
                <c:pt idx="5689">
                  <c:v>6.5844907407407408E-2</c:v>
                </c:pt>
                <c:pt idx="5690">
                  <c:v>6.5856481481481488E-2</c:v>
                </c:pt>
                <c:pt idx="5691">
                  <c:v>6.5868055555555555E-2</c:v>
                </c:pt>
                <c:pt idx="5692">
                  <c:v>6.5879629629629635E-2</c:v>
                </c:pt>
                <c:pt idx="5693">
                  <c:v>6.5891203703703702E-2</c:v>
                </c:pt>
                <c:pt idx="5694">
                  <c:v>6.5902777777777782E-2</c:v>
                </c:pt>
                <c:pt idx="5695">
                  <c:v>6.5914351851851849E-2</c:v>
                </c:pt>
                <c:pt idx="5696">
                  <c:v>6.5925925925925929E-2</c:v>
                </c:pt>
                <c:pt idx="5697">
                  <c:v>6.5937499999999996E-2</c:v>
                </c:pt>
                <c:pt idx="5698">
                  <c:v>6.5949074074074077E-2</c:v>
                </c:pt>
                <c:pt idx="5699">
                  <c:v>6.5960648148148143E-2</c:v>
                </c:pt>
                <c:pt idx="5700">
                  <c:v>6.5972222222222224E-2</c:v>
                </c:pt>
                <c:pt idx="5701">
                  <c:v>6.598379629629629E-2</c:v>
                </c:pt>
                <c:pt idx="5702">
                  <c:v>6.5995370370370371E-2</c:v>
                </c:pt>
                <c:pt idx="5703">
                  <c:v>6.6006944444444438E-2</c:v>
                </c:pt>
                <c:pt idx="5704">
                  <c:v>6.6018518518518518E-2</c:v>
                </c:pt>
                <c:pt idx="5705">
                  <c:v>6.6030092592592599E-2</c:v>
                </c:pt>
                <c:pt idx="5706">
                  <c:v>6.6041666666666665E-2</c:v>
                </c:pt>
                <c:pt idx="5707">
                  <c:v>6.6053240740740746E-2</c:v>
                </c:pt>
                <c:pt idx="5708">
                  <c:v>6.6064814814814812E-2</c:v>
                </c:pt>
                <c:pt idx="5709">
                  <c:v>6.6076388888888893E-2</c:v>
                </c:pt>
                <c:pt idx="5710">
                  <c:v>6.6087962962962959E-2</c:v>
                </c:pt>
                <c:pt idx="5711">
                  <c:v>6.609953703703704E-2</c:v>
                </c:pt>
                <c:pt idx="5712">
                  <c:v>6.6111111111111107E-2</c:v>
                </c:pt>
                <c:pt idx="5713">
                  <c:v>6.6122685185185187E-2</c:v>
                </c:pt>
                <c:pt idx="5714">
                  <c:v>6.6134259259259254E-2</c:v>
                </c:pt>
                <c:pt idx="5715">
                  <c:v>6.6145833333333334E-2</c:v>
                </c:pt>
                <c:pt idx="5716">
                  <c:v>6.6157407407407401E-2</c:v>
                </c:pt>
                <c:pt idx="5717">
                  <c:v>6.6168981481481481E-2</c:v>
                </c:pt>
                <c:pt idx="5718">
                  <c:v>6.6180555555555562E-2</c:v>
                </c:pt>
                <c:pt idx="5719">
                  <c:v>6.6192129629629629E-2</c:v>
                </c:pt>
                <c:pt idx="5720">
                  <c:v>6.6203703703703709E-2</c:v>
                </c:pt>
                <c:pt idx="5721">
                  <c:v>6.6215277777777776E-2</c:v>
                </c:pt>
                <c:pt idx="5722">
                  <c:v>6.6226851851851856E-2</c:v>
                </c:pt>
                <c:pt idx="5723">
                  <c:v>6.6238425925925923E-2</c:v>
                </c:pt>
                <c:pt idx="5724">
                  <c:v>6.6250000000000003E-2</c:v>
                </c:pt>
                <c:pt idx="5725">
                  <c:v>6.626157407407407E-2</c:v>
                </c:pt>
                <c:pt idx="5726">
                  <c:v>6.627314814814815E-2</c:v>
                </c:pt>
                <c:pt idx="5727">
                  <c:v>6.6284722222222217E-2</c:v>
                </c:pt>
                <c:pt idx="5728">
                  <c:v>6.6296296296296298E-2</c:v>
                </c:pt>
                <c:pt idx="5729">
                  <c:v>6.6307870370370364E-2</c:v>
                </c:pt>
                <c:pt idx="5730">
                  <c:v>6.6319444444444445E-2</c:v>
                </c:pt>
                <c:pt idx="5731">
                  <c:v>6.6331018518518525E-2</c:v>
                </c:pt>
                <c:pt idx="5732">
                  <c:v>6.6342592592592592E-2</c:v>
                </c:pt>
                <c:pt idx="5733">
                  <c:v>6.6354166666666672E-2</c:v>
                </c:pt>
                <c:pt idx="5734">
                  <c:v>6.6365740740740739E-2</c:v>
                </c:pt>
                <c:pt idx="5735">
                  <c:v>6.637731481481482E-2</c:v>
                </c:pt>
                <c:pt idx="5736">
                  <c:v>6.6388888888888886E-2</c:v>
                </c:pt>
                <c:pt idx="5737">
                  <c:v>6.6400462962962967E-2</c:v>
                </c:pt>
                <c:pt idx="5738">
                  <c:v>6.6412037037037033E-2</c:v>
                </c:pt>
                <c:pt idx="5739">
                  <c:v>6.6423611111111114E-2</c:v>
                </c:pt>
                <c:pt idx="5740">
                  <c:v>6.643518518518518E-2</c:v>
                </c:pt>
                <c:pt idx="5741">
                  <c:v>6.6446759259259261E-2</c:v>
                </c:pt>
                <c:pt idx="5742">
                  <c:v>6.6458333333333328E-2</c:v>
                </c:pt>
                <c:pt idx="5743">
                  <c:v>6.6469907407407408E-2</c:v>
                </c:pt>
                <c:pt idx="5744">
                  <c:v>6.6481481481481475E-2</c:v>
                </c:pt>
                <c:pt idx="5745">
                  <c:v>6.6493055555555555E-2</c:v>
                </c:pt>
                <c:pt idx="5746">
                  <c:v>6.6504629629629636E-2</c:v>
                </c:pt>
                <c:pt idx="5747">
                  <c:v>6.6516203703703702E-2</c:v>
                </c:pt>
                <c:pt idx="5748">
                  <c:v>6.6527777777777783E-2</c:v>
                </c:pt>
                <c:pt idx="5749">
                  <c:v>6.653935185185185E-2</c:v>
                </c:pt>
                <c:pt idx="5750">
                  <c:v>6.655092592592593E-2</c:v>
                </c:pt>
                <c:pt idx="5751">
                  <c:v>6.6562499999999997E-2</c:v>
                </c:pt>
                <c:pt idx="5752">
                  <c:v>6.6574074074074077E-2</c:v>
                </c:pt>
                <c:pt idx="5753">
                  <c:v>6.6585648148148144E-2</c:v>
                </c:pt>
                <c:pt idx="5754">
                  <c:v>6.6597222222222224E-2</c:v>
                </c:pt>
                <c:pt idx="5755">
                  <c:v>6.6608796296296291E-2</c:v>
                </c:pt>
                <c:pt idx="5756">
                  <c:v>6.6620370370370371E-2</c:v>
                </c:pt>
                <c:pt idx="5757">
                  <c:v>6.6631944444444438E-2</c:v>
                </c:pt>
                <c:pt idx="5758">
                  <c:v>6.6643518518518519E-2</c:v>
                </c:pt>
                <c:pt idx="5759">
                  <c:v>6.6655092592592599E-2</c:v>
                </c:pt>
                <c:pt idx="5760">
                  <c:v>6.6666666666666666E-2</c:v>
                </c:pt>
                <c:pt idx="5761">
                  <c:v>6.6678240740740746E-2</c:v>
                </c:pt>
                <c:pt idx="5762">
                  <c:v>6.6689814814814813E-2</c:v>
                </c:pt>
                <c:pt idx="5763">
                  <c:v>6.6701388888888893E-2</c:v>
                </c:pt>
                <c:pt idx="5764">
                  <c:v>6.671296296296296E-2</c:v>
                </c:pt>
                <c:pt idx="5765">
                  <c:v>6.6724537037037041E-2</c:v>
                </c:pt>
                <c:pt idx="5766">
                  <c:v>6.6736111111111107E-2</c:v>
                </c:pt>
                <c:pt idx="5767">
                  <c:v>6.6747685185185188E-2</c:v>
                </c:pt>
                <c:pt idx="5768">
                  <c:v>6.6759259259259254E-2</c:v>
                </c:pt>
                <c:pt idx="5769">
                  <c:v>6.6770833333333335E-2</c:v>
                </c:pt>
                <c:pt idx="5770">
                  <c:v>6.6782407407407401E-2</c:v>
                </c:pt>
                <c:pt idx="5771">
                  <c:v>6.6793981481481482E-2</c:v>
                </c:pt>
                <c:pt idx="5772">
                  <c:v>6.6805555555555562E-2</c:v>
                </c:pt>
                <c:pt idx="5773">
                  <c:v>6.6817129629629629E-2</c:v>
                </c:pt>
                <c:pt idx="5774">
                  <c:v>6.682870370370371E-2</c:v>
                </c:pt>
                <c:pt idx="5775">
                  <c:v>6.6840277777777776E-2</c:v>
                </c:pt>
                <c:pt idx="5776">
                  <c:v>6.6851851851851857E-2</c:v>
                </c:pt>
                <c:pt idx="5777">
                  <c:v>6.6863425925925923E-2</c:v>
                </c:pt>
                <c:pt idx="5778">
                  <c:v>6.6875000000000004E-2</c:v>
                </c:pt>
                <c:pt idx="5779">
                  <c:v>6.6886574074074071E-2</c:v>
                </c:pt>
                <c:pt idx="5780">
                  <c:v>6.6898148148148151E-2</c:v>
                </c:pt>
                <c:pt idx="5781">
                  <c:v>6.6909722222222218E-2</c:v>
                </c:pt>
                <c:pt idx="5782">
                  <c:v>6.6921296296296298E-2</c:v>
                </c:pt>
                <c:pt idx="5783">
                  <c:v>6.6932870370370365E-2</c:v>
                </c:pt>
                <c:pt idx="5784">
                  <c:v>6.6944444444444445E-2</c:v>
                </c:pt>
                <c:pt idx="5785">
                  <c:v>6.6956018518518512E-2</c:v>
                </c:pt>
                <c:pt idx="5786">
                  <c:v>6.6967592592592592E-2</c:v>
                </c:pt>
                <c:pt idx="5787">
                  <c:v>6.6979166666666673E-2</c:v>
                </c:pt>
                <c:pt idx="5788">
                  <c:v>6.699074074074074E-2</c:v>
                </c:pt>
                <c:pt idx="5789">
                  <c:v>6.700231481481482E-2</c:v>
                </c:pt>
                <c:pt idx="5790">
                  <c:v>6.7013888888888887E-2</c:v>
                </c:pt>
                <c:pt idx="5791">
                  <c:v>6.7025462962962967E-2</c:v>
                </c:pt>
                <c:pt idx="5792">
                  <c:v>6.7037037037037034E-2</c:v>
                </c:pt>
                <c:pt idx="5793">
                  <c:v>6.7048611111111114E-2</c:v>
                </c:pt>
                <c:pt idx="5794">
                  <c:v>6.7060185185185181E-2</c:v>
                </c:pt>
                <c:pt idx="5795">
                  <c:v>6.7071759259259262E-2</c:v>
                </c:pt>
                <c:pt idx="5796">
                  <c:v>6.7083333333333328E-2</c:v>
                </c:pt>
                <c:pt idx="5797">
                  <c:v>6.7094907407407409E-2</c:v>
                </c:pt>
                <c:pt idx="5798">
                  <c:v>6.7106481481481475E-2</c:v>
                </c:pt>
                <c:pt idx="5799">
                  <c:v>6.7118055555555556E-2</c:v>
                </c:pt>
                <c:pt idx="5800">
                  <c:v>6.7129629629629636E-2</c:v>
                </c:pt>
                <c:pt idx="5801">
                  <c:v>6.7141203703703703E-2</c:v>
                </c:pt>
                <c:pt idx="5802">
                  <c:v>6.7152777777777783E-2</c:v>
                </c:pt>
                <c:pt idx="5803">
                  <c:v>6.716435185185185E-2</c:v>
                </c:pt>
                <c:pt idx="5804">
                  <c:v>6.7175925925925931E-2</c:v>
                </c:pt>
                <c:pt idx="5805">
                  <c:v>6.7187499999999997E-2</c:v>
                </c:pt>
                <c:pt idx="5806">
                  <c:v>6.7199074074074078E-2</c:v>
                </c:pt>
                <c:pt idx="5807">
                  <c:v>6.7210648148148144E-2</c:v>
                </c:pt>
                <c:pt idx="5808">
                  <c:v>6.7222222222222225E-2</c:v>
                </c:pt>
                <c:pt idx="5809">
                  <c:v>6.7233796296296292E-2</c:v>
                </c:pt>
                <c:pt idx="5810">
                  <c:v>6.7245370370370372E-2</c:v>
                </c:pt>
                <c:pt idx="5811">
                  <c:v>6.7256944444444439E-2</c:v>
                </c:pt>
                <c:pt idx="5812">
                  <c:v>6.7268518518518519E-2</c:v>
                </c:pt>
                <c:pt idx="5813">
                  <c:v>6.7280092592592586E-2</c:v>
                </c:pt>
                <c:pt idx="5814">
                  <c:v>6.7291666666666666E-2</c:v>
                </c:pt>
                <c:pt idx="5815">
                  <c:v>6.7303240740740747E-2</c:v>
                </c:pt>
                <c:pt idx="5816">
                  <c:v>6.7314814814814813E-2</c:v>
                </c:pt>
                <c:pt idx="5817">
                  <c:v>6.7326388888888894E-2</c:v>
                </c:pt>
                <c:pt idx="5818">
                  <c:v>6.7337962962962961E-2</c:v>
                </c:pt>
                <c:pt idx="5819">
                  <c:v>6.7349537037037041E-2</c:v>
                </c:pt>
                <c:pt idx="5820">
                  <c:v>6.7361111111111108E-2</c:v>
                </c:pt>
                <c:pt idx="5821">
                  <c:v>6.7372685185185188E-2</c:v>
                </c:pt>
                <c:pt idx="5822">
                  <c:v>6.7384259259259255E-2</c:v>
                </c:pt>
                <c:pt idx="5823">
                  <c:v>6.7395833333333335E-2</c:v>
                </c:pt>
                <c:pt idx="5824">
                  <c:v>6.7407407407407402E-2</c:v>
                </c:pt>
                <c:pt idx="5825">
                  <c:v>6.7418981481481483E-2</c:v>
                </c:pt>
                <c:pt idx="5826">
                  <c:v>6.7430555555555549E-2</c:v>
                </c:pt>
                <c:pt idx="5827">
                  <c:v>6.744212962962963E-2</c:v>
                </c:pt>
                <c:pt idx="5828">
                  <c:v>6.745370370370371E-2</c:v>
                </c:pt>
                <c:pt idx="5829">
                  <c:v>6.7465277777777777E-2</c:v>
                </c:pt>
                <c:pt idx="5830">
                  <c:v>6.7476851851851857E-2</c:v>
                </c:pt>
                <c:pt idx="5831">
                  <c:v>6.7488425925925924E-2</c:v>
                </c:pt>
                <c:pt idx="5832">
                  <c:v>6.7500000000000004E-2</c:v>
                </c:pt>
                <c:pt idx="5833">
                  <c:v>6.7511574074074071E-2</c:v>
                </c:pt>
                <c:pt idx="5834">
                  <c:v>6.7523148148148152E-2</c:v>
                </c:pt>
                <c:pt idx="5835">
                  <c:v>6.7534722222222218E-2</c:v>
                </c:pt>
                <c:pt idx="5836">
                  <c:v>6.7546296296296299E-2</c:v>
                </c:pt>
                <c:pt idx="5837">
                  <c:v>6.7557870370370365E-2</c:v>
                </c:pt>
                <c:pt idx="5838">
                  <c:v>6.7569444444444446E-2</c:v>
                </c:pt>
                <c:pt idx="5839">
                  <c:v>6.7581018518518512E-2</c:v>
                </c:pt>
                <c:pt idx="5840">
                  <c:v>6.7592592592592593E-2</c:v>
                </c:pt>
                <c:pt idx="5841">
                  <c:v>6.7604166666666674E-2</c:v>
                </c:pt>
                <c:pt idx="5842">
                  <c:v>6.761574074074074E-2</c:v>
                </c:pt>
                <c:pt idx="5843">
                  <c:v>6.7627314814814821E-2</c:v>
                </c:pt>
                <c:pt idx="5844">
                  <c:v>6.7638888888888887E-2</c:v>
                </c:pt>
                <c:pt idx="5845">
                  <c:v>6.7650462962962968E-2</c:v>
                </c:pt>
                <c:pt idx="5846">
                  <c:v>6.7662037037037034E-2</c:v>
                </c:pt>
                <c:pt idx="5847">
                  <c:v>6.7673611111111115E-2</c:v>
                </c:pt>
                <c:pt idx="5848">
                  <c:v>6.7685185185185182E-2</c:v>
                </c:pt>
                <c:pt idx="5849">
                  <c:v>6.7696759259259262E-2</c:v>
                </c:pt>
                <c:pt idx="5850">
                  <c:v>6.7708333333333329E-2</c:v>
                </c:pt>
                <c:pt idx="5851">
                  <c:v>6.7719907407407409E-2</c:v>
                </c:pt>
                <c:pt idx="5852">
                  <c:v>6.7731481481481476E-2</c:v>
                </c:pt>
                <c:pt idx="5853">
                  <c:v>6.7743055555555556E-2</c:v>
                </c:pt>
                <c:pt idx="5854">
                  <c:v>6.7754629629629623E-2</c:v>
                </c:pt>
                <c:pt idx="5855">
                  <c:v>6.7766203703703703E-2</c:v>
                </c:pt>
                <c:pt idx="5856">
                  <c:v>6.7777777777777784E-2</c:v>
                </c:pt>
                <c:pt idx="5857">
                  <c:v>6.7789351851851851E-2</c:v>
                </c:pt>
                <c:pt idx="5858">
                  <c:v>6.7800925925925931E-2</c:v>
                </c:pt>
                <c:pt idx="5859">
                  <c:v>6.7812499999999998E-2</c:v>
                </c:pt>
                <c:pt idx="5860">
                  <c:v>6.7824074074074078E-2</c:v>
                </c:pt>
                <c:pt idx="5861">
                  <c:v>6.7835648148148145E-2</c:v>
                </c:pt>
                <c:pt idx="5862">
                  <c:v>6.7847222222222225E-2</c:v>
                </c:pt>
                <c:pt idx="5863">
                  <c:v>6.7858796296296292E-2</c:v>
                </c:pt>
                <c:pt idx="5864">
                  <c:v>6.7870370370370373E-2</c:v>
                </c:pt>
                <c:pt idx="5865">
                  <c:v>6.7881944444444439E-2</c:v>
                </c:pt>
                <c:pt idx="5866">
                  <c:v>6.789351851851852E-2</c:v>
                </c:pt>
                <c:pt idx="5867">
                  <c:v>6.7905092592592586E-2</c:v>
                </c:pt>
                <c:pt idx="5868">
                  <c:v>6.7916666666666667E-2</c:v>
                </c:pt>
                <c:pt idx="5869">
                  <c:v>6.7928240740740747E-2</c:v>
                </c:pt>
                <c:pt idx="5870">
                  <c:v>6.7939814814814814E-2</c:v>
                </c:pt>
                <c:pt idx="5871">
                  <c:v>6.7951388888888895E-2</c:v>
                </c:pt>
                <c:pt idx="5872">
                  <c:v>6.7962962962962961E-2</c:v>
                </c:pt>
                <c:pt idx="5873">
                  <c:v>6.7974537037037042E-2</c:v>
                </c:pt>
                <c:pt idx="5874">
                  <c:v>6.7986111111111108E-2</c:v>
                </c:pt>
                <c:pt idx="5875">
                  <c:v>6.7997685185185189E-2</c:v>
                </c:pt>
                <c:pt idx="5876">
                  <c:v>6.8009259259259255E-2</c:v>
                </c:pt>
                <c:pt idx="5877">
                  <c:v>6.8020833333333336E-2</c:v>
                </c:pt>
                <c:pt idx="5878">
                  <c:v>6.8032407407407403E-2</c:v>
                </c:pt>
                <c:pt idx="5879">
                  <c:v>6.8043981481481483E-2</c:v>
                </c:pt>
                <c:pt idx="5880">
                  <c:v>6.805555555555555E-2</c:v>
                </c:pt>
                <c:pt idx="5881">
                  <c:v>6.806712962962963E-2</c:v>
                </c:pt>
                <c:pt idx="5882">
                  <c:v>6.8078703703703697E-2</c:v>
                </c:pt>
                <c:pt idx="5883">
                  <c:v>6.8090277777777777E-2</c:v>
                </c:pt>
                <c:pt idx="5884">
                  <c:v>6.8101851851851858E-2</c:v>
                </c:pt>
                <c:pt idx="5885">
                  <c:v>6.8113425925925924E-2</c:v>
                </c:pt>
                <c:pt idx="5886">
                  <c:v>6.8125000000000005E-2</c:v>
                </c:pt>
                <c:pt idx="5887">
                  <c:v>6.8136574074074072E-2</c:v>
                </c:pt>
                <c:pt idx="5888">
                  <c:v>6.8148148148148152E-2</c:v>
                </c:pt>
                <c:pt idx="5889">
                  <c:v>6.8159722222222219E-2</c:v>
                </c:pt>
                <c:pt idx="5890">
                  <c:v>6.8171296296296299E-2</c:v>
                </c:pt>
                <c:pt idx="5891">
                  <c:v>6.8182870370370366E-2</c:v>
                </c:pt>
                <c:pt idx="5892">
                  <c:v>6.8194444444444446E-2</c:v>
                </c:pt>
                <c:pt idx="5893">
                  <c:v>6.8206018518518513E-2</c:v>
                </c:pt>
                <c:pt idx="5894">
                  <c:v>6.8217592592592594E-2</c:v>
                </c:pt>
                <c:pt idx="5895">
                  <c:v>6.822916666666666E-2</c:v>
                </c:pt>
                <c:pt idx="5896">
                  <c:v>6.8240740740740741E-2</c:v>
                </c:pt>
                <c:pt idx="5897">
                  <c:v>6.8252314814814821E-2</c:v>
                </c:pt>
                <c:pt idx="5898">
                  <c:v>6.8263888888888888E-2</c:v>
                </c:pt>
                <c:pt idx="5899">
                  <c:v>6.8275462962962968E-2</c:v>
                </c:pt>
                <c:pt idx="5900">
                  <c:v>6.8287037037037035E-2</c:v>
                </c:pt>
                <c:pt idx="5901">
                  <c:v>6.8298611111111115E-2</c:v>
                </c:pt>
                <c:pt idx="5902">
                  <c:v>6.8310185185185182E-2</c:v>
                </c:pt>
                <c:pt idx="5903">
                  <c:v>6.8321759259259263E-2</c:v>
                </c:pt>
                <c:pt idx="5904">
                  <c:v>6.8333333333333329E-2</c:v>
                </c:pt>
                <c:pt idx="5905">
                  <c:v>6.834490740740741E-2</c:v>
                </c:pt>
                <c:pt idx="5906">
                  <c:v>6.8356481481481476E-2</c:v>
                </c:pt>
                <c:pt idx="5907">
                  <c:v>6.8368055555555557E-2</c:v>
                </c:pt>
                <c:pt idx="5908">
                  <c:v>6.8379629629629624E-2</c:v>
                </c:pt>
                <c:pt idx="5909">
                  <c:v>6.8391203703703704E-2</c:v>
                </c:pt>
                <c:pt idx="5910">
                  <c:v>6.8402777777777785E-2</c:v>
                </c:pt>
                <c:pt idx="5911">
                  <c:v>6.8414351851851851E-2</c:v>
                </c:pt>
                <c:pt idx="5912">
                  <c:v>6.8425925925925932E-2</c:v>
                </c:pt>
                <c:pt idx="5913">
                  <c:v>6.8437499999999998E-2</c:v>
                </c:pt>
                <c:pt idx="5914">
                  <c:v>6.8449074074074079E-2</c:v>
                </c:pt>
                <c:pt idx="5915">
                  <c:v>6.8460648148148145E-2</c:v>
                </c:pt>
                <c:pt idx="5916">
                  <c:v>6.8472222222222226E-2</c:v>
                </c:pt>
                <c:pt idx="5917">
                  <c:v>6.8483796296296293E-2</c:v>
                </c:pt>
                <c:pt idx="5918">
                  <c:v>6.8495370370370373E-2</c:v>
                </c:pt>
                <c:pt idx="5919">
                  <c:v>6.850694444444444E-2</c:v>
                </c:pt>
                <c:pt idx="5920">
                  <c:v>6.851851851851852E-2</c:v>
                </c:pt>
                <c:pt idx="5921">
                  <c:v>6.8530092592592587E-2</c:v>
                </c:pt>
                <c:pt idx="5922">
                  <c:v>6.8541666666666667E-2</c:v>
                </c:pt>
                <c:pt idx="5923">
                  <c:v>6.8553240740740734E-2</c:v>
                </c:pt>
                <c:pt idx="5924">
                  <c:v>6.8564814814814815E-2</c:v>
                </c:pt>
                <c:pt idx="5925">
                  <c:v>6.8576388888888895E-2</c:v>
                </c:pt>
                <c:pt idx="5926">
                  <c:v>6.8587962962962962E-2</c:v>
                </c:pt>
                <c:pt idx="5927">
                  <c:v>6.8599537037037042E-2</c:v>
                </c:pt>
                <c:pt idx="5928">
                  <c:v>6.8611111111111109E-2</c:v>
                </c:pt>
                <c:pt idx="5929">
                  <c:v>6.8622685185185189E-2</c:v>
                </c:pt>
                <c:pt idx="5930">
                  <c:v>6.8634259259259256E-2</c:v>
                </c:pt>
                <c:pt idx="5931">
                  <c:v>6.8645833333333336E-2</c:v>
                </c:pt>
                <c:pt idx="5932">
                  <c:v>6.8657407407407403E-2</c:v>
                </c:pt>
                <c:pt idx="5933">
                  <c:v>6.8668981481481484E-2</c:v>
                </c:pt>
                <c:pt idx="5934">
                  <c:v>6.868055555555555E-2</c:v>
                </c:pt>
                <c:pt idx="5935">
                  <c:v>6.8692129629629631E-2</c:v>
                </c:pt>
                <c:pt idx="5936">
                  <c:v>6.8703703703703697E-2</c:v>
                </c:pt>
                <c:pt idx="5937">
                  <c:v>6.8715277777777778E-2</c:v>
                </c:pt>
                <c:pt idx="5938">
                  <c:v>6.8726851851851858E-2</c:v>
                </c:pt>
                <c:pt idx="5939">
                  <c:v>6.8738425925925925E-2</c:v>
                </c:pt>
                <c:pt idx="5940">
                  <c:v>6.8750000000000006E-2</c:v>
                </c:pt>
                <c:pt idx="5941">
                  <c:v>6.8761574074074072E-2</c:v>
                </c:pt>
                <c:pt idx="5942">
                  <c:v>6.8773148148148153E-2</c:v>
                </c:pt>
                <c:pt idx="5943">
                  <c:v>6.8784722222222219E-2</c:v>
                </c:pt>
                <c:pt idx="5944">
                  <c:v>6.87962962962963E-2</c:v>
                </c:pt>
                <c:pt idx="5945">
                  <c:v>6.8807870370370366E-2</c:v>
                </c:pt>
                <c:pt idx="5946">
                  <c:v>6.8819444444444447E-2</c:v>
                </c:pt>
                <c:pt idx="5947">
                  <c:v>6.8831018518518514E-2</c:v>
                </c:pt>
                <c:pt idx="5948">
                  <c:v>6.8842592592592594E-2</c:v>
                </c:pt>
                <c:pt idx="5949">
                  <c:v>6.8854166666666661E-2</c:v>
                </c:pt>
                <c:pt idx="5950">
                  <c:v>6.8865740740740741E-2</c:v>
                </c:pt>
                <c:pt idx="5951">
                  <c:v>6.8877314814814808E-2</c:v>
                </c:pt>
                <c:pt idx="5952">
                  <c:v>6.8888888888888888E-2</c:v>
                </c:pt>
                <c:pt idx="5953">
                  <c:v>6.8900462962962969E-2</c:v>
                </c:pt>
                <c:pt idx="5954">
                  <c:v>6.8912037037037036E-2</c:v>
                </c:pt>
                <c:pt idx="5955">
                  <c:v>6.8923611111111116E-2</c:v>
                </c:pt>
                <c:pt idx="5956">
                  <c:v>6.8935185185185183E-2</c:v>
                </c:pt>
                <c:pt idx="5957">
                  <c:v>6.8946759259259263E-2</c:v>
                </c:pt>
                <c:pt idx="5958">
                  <c:v>6.895833333333333E-2</c:v>
                </c:pt>
                <c:pt idx="5959">
                  <c:v>6.896990740740741E-2</c:v>
                </c:pt>
                <c:pt idx="5960">
                  <c:v>6.8981481481481477E-2</c:v>
                </c:pt>
                <c:pt idx="5961">
                  <c:v>6.8993055555555557E-2</c:v>
                </c:pt>
                <c:pt idx="5962">
                  <c:v>6.9004629629629624E-2</c:v>
                </c:pt>
                <c:pt idx="5963">
                  <c:v>6.9016203703703705E-2</c:v>
                </c:pt>
                <c:pt idx="5964">
                  <c:v>6.9027777777777771E-2</c:v>
                </c:pt>
                <c:pt idx="5965">
                  <c:v>6.9039351851851852E-2</c:v>
                </c:pt>
                <c:pt idx="5966">
                  <c:v>6.9050925925925932E-2</c:v>
                </c:pt>
                <c:pt idx="5967">
                  <c:v>6.9062499999999999E-2</c:v>
                </c:pt>
                <c:pt idx="5968">
                  <c:v>6.9074074074074079E-2</c:v>
                </c:pt>
                <c:pt idx="5969">
                  <c:v>6.9085648148148146E-2</c:v>
                </c:pt>
                <c:pt idx="5970">
                  <c:v>6.9097222222222227E-2</c:v>
                </c:pt>
                <c:pt idx="5971">
                  <c:v>6.9108796296296293E-2</c:v>
                </c:pt>
                <c:pt idx="5972">
                  <c:v>6.9120370370370374E-2</c:v>
                </c:pt>
                <c:pt idx="5973">
                  <c:v>6.913194444444444E-2</c:v>
                </c:pt>
                <c:pt idx="5974">
                  <c:v>6.9143518518518521E-2</c:v>
                </c:pt>
                <c:pt idx="5975">
                  <c:v>6.9155092592592587E-2</c:v>
                </c:pt>
                <c:pt idx="5976">
                  <c:v>6.9166666666666668E-2</c:v>
                </c:pt>
                <c:pt idx="5977">
                  <c:v>6.9178240740740735E-2</c:v>
                </c:pt>
                <c:pt idx="5978">
                  <c:v>6.9189814814814815E-2</c:v>
                </c:pt>
                <c:pt idx="5979">
                  <c:v>6.9201388888888896E-2</c:v>
                </c:pt>
                <c:pt idx="5980">
                  <c:v>6.9212962962962962E-2</c:v>
                </c:pt>
                <c:pt idx="5981">
                  <c:v>6.9224537037037043E-2</c:v>
                </c:pt>
                <c:pt idx="5982">
                  <c:v>6.9236111111111109E-2</c:v>
                </c:pt>
                <c:pt idx="5983">
                  <c:v>6.924768518518519E-2</c:v>
                </c:pt>
                <c:pt idx="5984">
                  <c:v>6.9259259259259257E-2</c:v>
                </c:pt>
                <c:pt idx="5985">
                  <c:v>6.9270833333333337E-2</c:v>
                </c:pt>
                <c:pt idx="5986">
                  <c:v>6.9282407407407404E-2</c:v>
                </c:pt>
                <c:pt idx="5987">
                  <c:v>6.9293981481481484E-2</c:v>
                </c:pt>
                <c:pt idx="5988">
                  <c:v>6.9305555555555551E-2</c:v>
                </c:pt>
                <c:pt idx="5989">
                  <c:v>6.9317129629629631E-2</c:v>
                </c:pt>
                <c:pt idx="5990">
                  <c:v>6.9328703703703698E-2</c:v>
                </c:pt>
                <c:pt idx="5991">
                  <c:v>6.9340277777777778E-2</c:v>
                </c:pt>
                <c:pt idx="5992">
                  <c:v>6.9351851851851845E-2</c:v>
                </c:pt>
                <c:pt idx="5993">
                  <c:v>6.9363425925925926E-2</c:v>
                </c:pt>
                <c:pt idx="5994">
                  <c:v>6.9375000000000006E-2</c:v>
                </c:pt>
                <c:pt idx="5995">
                  <c:v>6.9386574074074073E-2</c:v>
                </c:pt>
                <c:pt idx="5996">
                  <c:v>6.9398148148148153E-2</c:v>
                </c:pt>
                <c:pt idx="5997">
                  <c:v>6.940972222222222E-2</c:v>
                </c:pt>
                <c:pt idx="5998">
                  <c:v>6.94212962962963E-2</c:v>
                </c:pt>
                <c:pt idx="5999">
                  <c:v>6.9432870370370367E-2</c:v>
                </c:pt>
                <c:pt idx="6000">
                  <c:v>6.9444444444444448E-2</c:v>
                </c:pt>
                <c:pt idx="6001">
                  <c:v>6.9456018518518514E-2</c:v>
                </c:pt>
                <c:pt idx="6002">
                  <c:v>6.9467592592592595E-2</c:v>
                </c:pt>
                <c:pt idx="6003">
                  <c:v>6.9479166666666661E-2</c:v>
                </c:pt>
                <c:pt idx="6004">
                  <c:v>6.9490740740740742E-2</c:v>
                </c:pt>
                <c:pt idx="6005">
                  <c:v>6.9502314814814808E-2</c:v>
                </c:pt>
                <c:pt idx="6006">
                  <c:v>6.9513888888888889E-2</c:v>
                </c:pt>
                <c:pt idx="6007">
                  <c:v>6.9525462962962969E-2</c:v>
                </c:pt>
                <c:pt idx="6008">
                  <c:v>6.9537037037037036E-2</c:v>
                </c:pt>
                <c:pt idx="6009">
                  <c:v>6.9548611111111117E-2</c:v>
                </c:pt>
                <c:pt idx="6010">
                  <c:v>6.9560185185185183E-2</c:v>
                </c:pt>
                <c:pt idx="6011">
                  <c:v>6.9571759259259264E-2</c:v>
                </c:pt>
                <c:pt idx="6012">
                  <c:v>6.958333333333333E-2</c:v>
                </c:pt>
                <c:pt idx="6013">
                  <c:v>6.9594907407407411E-2</c:v>
                </c:pt>
                <c:pt idx="6014">
                  <c:v>6.9606481481481478E-2</c:v>
                </c:pt>
                <c:pt idx="6015">
                  <c:v>6.9618055555555558E-2</c:v>
                </c:pt>
                <c:pt idx="6016">
                  <c:v>6.9629629629629625E-2</c:v>
                </c:pt>
                <c:pt idx="6017">
                  <c:v>6.9641203703703705E-2</c:v>
                </c:pt>
                <c:pt idx="6018">
                  <c:v>6.9652777777777772E-2</c:v>
                </c:pt>
                <c:pt idx="6019">
                  <c:v>6.9664351851851852E-2</c:v>
                </c:pt>
                <c:pt idx="6020">
                  <c:v>6.9675925925925933E-2</c:v>
                </c:pt>
                <c:pt idx="6021">
                  <c:v>6.9687499999999999E-2</c:v>
                </c:pt>
                <c:pt idx="6022">
                  <c:v>6.969907407407408E-2</c:v>
                </c:pt>
                <c:pt idx="6023">
                  <c:v>6.9710648148148147E-2</c:v>
                </c:pt>
                <c:pt idx="6024">
                  <c:v>6.9722222222222227E-2</c:v>
                </c:pt>
                <c:pt idx="6025">
                  <c:v>6.9733796296296294E-2</c:v>
                </c:pt>
                <c:pt idx="6026">
                  <c:v>6.9745370370370374E-2</c:v>
                </c:pt>
                <c:pt idx="6027">
                  <c:v>6.9756944444444441E-2</c:v>
                </c:pt>
                <c:pt idx="6028">
                  <c:v>6.9768518518518521E-2</c:v>
                </c:pt>
                <c:pt idx="6029">
                  <c:v>6.9780092592592588E-2</c:v>
                </c:pt>
                <c:pt idx="6030">
                  <c:v>6.9791666666666669E-2</c:v>
                </c:pt>
                <c:pt idx="6031">
                  <c:v>6.9803240740740735E-2</c:v>
                </c:pt>
                <c:pt idx="6032">
                  <c:v>6.9814814814814816E-2</c:v>
                </c:pt>
                <c:pt idx="6033">
                  <c:v>6.9826388888888882E-2</c:v>
                </c:pt>
                <c:pt idx="6034">
                  <c:v>6.9837962962962963E-2</c:v>
                </c:pt>
                <c:pt idx="6035">
                  <c:v>6.9849537037037043E-2</c:v>
                </c:pt>
                <c:pt idx="6036">
                  <c:v>6.986111111111111E-2</c:v>
                </c:pt>
                <c:pt idx="6037">
                  <c:v>6.987268518518519E-2</c:v>
                </c:pt>
                <c:pt idx="6038">
                  <c:v>6.9884259259259257E-2</c:v>
                </c:pt>
                <c:pt idx="6039">
                  <c:v>6.9895833333333338E-2</c:v>
                </c:pt>
                <c:pt idx="6040">
                  <c:v>6.9907407407407404E-2</c:v>
                </c:pt>
                <c:pt idx="6041">
                  <c:v>6.9918981481481485E-2</c:v>
                </c:pt>
                <c:pt idx="6042">
                  <c:v>6.9930555555555551E-2</c:v>
                </c:pt>
                <c:pt idx="6043">
                  <c:v>6.9942129629629632E-2</c:v>
                </c:pt>
                <c:pt idx="6044">
                  <c:v>6.9953703703703699E-2</c:v>
                </c:pt>
                <c:pt idx="6045">
                  <c:v>6.9965277777777779E-2</c:v>
                </c:pt>
                <c:pt idx="6046">
                  <c:v>6.9976851851851846E-2</c:v>
                </c:pt>
                <c:pt idx="6047">
                  <c:v>6.9988425925925926E-2</c:v>
                </c:pt>
                <c:pt idx="6048">
                  <c:v>7.0000000000000007E-2</c:v>
                </c:pt>
                <c:pt idx="6049">
                  <c:v>7.0011574074074073E-2</c:v>
                </c:pt>
                <c:pt idx="6050">
                  <c:v>7.0023148148148154E-2</c:v>
                </c:pt>
                <c:pt idx="6051">
                  <c:v>7.003472222222222E-2</c:v>
                </c:pt>
                <c:pt idx="6052">
                  <c:v>7.0046296296296301E-2</c:v>
                </c:pt>
                <c:pt idx="6053">
                  <c:v>7.0057870370370368E-2</c:v>
                </c:pt>
                <c:pt idx="6054">
                  <c:v>7.0069444444444448E-2</c:v>
                </c:pt>
                <c:pt idx="6055">
                  <c:v>7.0081018518518515E-2</c:v>
                </c:pt>
                <c:pt idx="6056">
                  <c:v>7.0092592592592595E-2</c:v>
                </c:pt>
                <c:pt idx="6057">
                  <c:v>7.0104166666666662E-2</c:v>
                </c:pt>
                <c:pt idx="6058">
                  <c:v>7.0115740740740742E-2</c:v>
                </c:pt>
                <c:pt idx="6059">
                  <c:v>7.0127314814814809E-2</c:v>
                </c:pt>
                <c:pt idx="6060">
                  <c:v>7.013888888888889E-2</c:v>
                </c:pt>
                <c:pt idx="6061">
                  <c:v>7.0150462962962956E-2</c:v>
                </c:pt>
                <c:pt idx="6062">
                  <c:v>7.0162037037037037E-2</c:v>
                </c:pt>
                <c:pt idx="6063">
                  <c:v>7.0173611111111117E-2</c:v>
                </c:pt>
                <c:pt idx="6064">
                  <c:v>7.0185185185185184E-2</c:v>
                </c:pt>
                <c:pt idx="6065">
                  <c:v>7.0196759259259264E-2</c:v>
                </c:pt>
                <c:pt idx="6066">
                  <c:v>7.0208333333333331E-2</c:v>
                </c:pt>
                <c:pt idx="6067">
                  <c:v>7.0219907407407411E-2</c:v>
                </c:pt>
                <c:pt idx="6068">
                  <c:v>7.0231481481481478E-2</c:v>
                </c:pt>
                <c:pt idx="6069">
                  <c:v>7.0243055555555559E-2</c:v>
                </c:pt>
                <c:pt idx="6070">
                  <c:v>7.0254629629629625E-2</c:v>
                </c:pt>
                <c:pt idx="6071">
                  <c:v>7.0266203703703706E-2</c:v>
                </c:pt>
                <c:pt idx="6072">
                  <c:v>7.0277777777777772E-2</c:v>
                </c:pt>
                <c:pt idx="6073">
                  <c:v>7.0289351851851853E-2</c:v>
                </c:pt>
                <c:pt idx="6074">
                  <c:v>7.0300925925925919E-2</c:v>
                </c:pt>
                <c:pt idx="6075">
                  <c:v>7.03125E-2</c:v>
                </c:pt>
                <c:pt idx="6076">
                  <c:v>7.0324074074074081E-2</c:v>
                </c:pt>
                <c:pt idx="6077">
                  <c:v>7.0335648148148147E-2</c:v>
                </c:pt>
                <c:pt idx="6078">
                  <c:v>7.0347222222222228E-2</c:v>
                </c:pt>
                <c:pt idx="6079">
                  <c:v>7.0358796296296294E-2</c:v>
                </c:pt>
                <c:pt idx="6080">
                  <c:v>7.0370370370370375E-2</c:v>
                </c:pt>
                <c:pt idx="6081">
                  <c:v>7.0381944444444441E-2</c:v>
                </c:pt>
                <c:pt idx="6082">
                  <c:v>7.0393518518518522E-2</c:v>
                </c:pt>
                <c:pt idx="6083">
                  <c:v>7.0405092592592589E-2</c:v>
                </c:pt>
                <c:pt idx="6084">
                  <c:v>7.0416666666666669E-2</c:v>
                </c:pt>
                <c:pt idx="6085">
                  <c:v>7.0428240740740736E-2</c:v>
                </c:pt>
                <c:pt idx="6086">
                  <c:v>7.0439814814814816E-2</c:v>
                </c:pt>
                <c:pt idx="6087">
                  <c:v>7.0451388888888883E-2</c:v>
                </c:pt>
                <c:pt idx="6088">
                  <c:v>7.0462962962962963E-2</c:v>
                </c:pt>
                <c:pt idx="6089">
                  <c:v>7.0474537037037044E-2</c:v>
                </c:pt>
                <c:pt idx="6090">
                  <c:v>7.048611111111111E-2</c:v>
                </c:pt>
                <c:pt idx="6091">
                  <c:v>7.0497685185185191E-2</c:v>
                </c:pt>
                <c:pt idx="6092">
                  <c:v>7.0509259259259258E-2</c:v>
                </c:pt>
                <c:pt idx="6093">
                  <c:v>7.0520833333333338E-2</c:v>
                </c:pt>
                <c:pt idx="6094">
                  <c:v>7.0532407407407405E-2</c:v>
                </c:pt>
                <c:pt idx="6095">
                  <c:v>7.0543981481481485E-2</c:v>
                </c:pt>
                <c:pt idx="6096">
                  <c:v>7.0555555555555552E-2</c:v>
                </c:pt>
                <c:pt idx="6097">
                  <c:v>7.0567129629629632E-2</c:v>
                </c:pt>
                <c:pt idx="6098">
                  <c:v>7.0578703703703699E-2</c:v>
                </c:pt>
                <c:pt idx="6099">
                  <c:v>7.059027777777778E-2</c:v>
                </c:pt>
                <c:pt idx="6100">
                  <c:v>7.0601851851851846E-2</c:v>
                </c:pt>
                <c:pt idx="6101">
                  <c:v>7.0613425925925927E-2</c:v>
                </c:pt>
                <c:pt idx="6102">
                  <c:v>7.0624999999999993E-2</c:v>
                </c:pt>
                <c:pt idx="6103">
                  <c:v>7.0636574074074074E-2</c:v>
                </c:pt>
                <c:pt idx="6104">
                  <c:v>7.0648148148148154E-2</c:v>
                </c:pt>
                <c:pt idx="6105">
                  <c:v>7.0659722222222221E-2</c:v>
                </c:pt>
                <c:pt idx="6106">
                  <c:v>7.0671296296296301E-2</c:v>
                </c:pt>
                <c:pt idx="6107">
                  <c:v>7.0682870370370368E-2</c:v>
                </c:pt>
                <c:pt idx="6108">
                  <c:v>7.0694444444444449E-2</c:v>
                </c:pt>
                <c:pt idx="6109">
                  <c:v>7.0706018518518515E-2</c:v>
                </c:pt>
                <c:pt idx="6110">
                  <c:v>7.0717592592592596E-2</c:v>
                </c:pt>
                <c:pt idx="6111">
                  <c:v>7.0729166666666662E-2</c:v>
                </c:pt>
                <c:pt idx="6112">
                  <c:v>7.0740740740740743E-2</c:v>
                </c:pt>
                <c:pt idx="6113">
                  <c:v>7.075231481481481E-2</c:v>
                </c:pt>
                <c:pt idx="6114">
                  <c:v>7.076388888888889E-2</c:v>
                </c:pt>
                <c:pt idx="6115">
                  <c:v>7.0775462962962957E-2</c:v>
                </c:pt>
                <c:pt idx="6116">
                  <c:v>7.0787037037037037E-2</c:v>
                </c:pt>
                <c:pt idx="6117">
                  <c:v>7.0798611111111118E-2</c:v>
                </c:pt>
                <c:pt idx="6118">
                  <c:v>7.0810185185185184E-2</c:v>
                </c:pt>
                <c:pt idx="6119">
                  <c:v>7.0821759259259265E-2</c:v>
                </c:pt>
                <c:pt idx="6120">
                  <c:v>7.0833333333333331E-2</c:v>
                </c:pt>
                <c:pt idx="6121">
                  <c:v>7.0844907407407412E-2</c:v>
                </c:pt>
                <c:pt idx="6122">
                  <c:v>7.0856481481481479E-2</c:v>
                </c:pt>
                <c:pt idx="6123">
                  <c:v>7.0868055555555559E-2</c:v>
                </c:pt>
                <c:pt idx="6124">
                  <c:v>7.0879629629629626E-2</c:v>
                </c:pt>
                <c:pt idx="6125">
                  <c:v>7.0891203703703706E-2</c:v>
                </c:pt>
                <c:pt idx="6126">
                  <c:v>7.0902777777777773E-2</c:v>
                </c:pt>
                <c:pt idx="6127">
                  <c:v>7.0914351851851853E-2</c:v>
                </c:pt>
                <c:pt idx="6128">
                  <c:v>7.092592592592592E-2</c:v>
                </c:pt>
                <c:pt idx="6129">
                  <c:v>7.0937500000000001E-2</c:v>
                </c:pt>
                <c:pt idx="6130">
                  <c:v>7.0949074074074067E-2</c:v>
                </c:pt>
                <c:pt idx="6131">
                  <c:v>7.0960648148148148E-2</c:v>
                </c:pt>
                <c:pt idx="6132">
                  <c:v>7.0972222222222228E-2</c:v>
                </c:pt>
                <c:pt idx="6133">
                  <c:v>7.0983796296296295E-2</c:v>
                </c:pt>
                <c:pt idx="6134">
                  <c:v>7.0995370370370375E-2</c:v>
                </c:pt>
                <c:pt idx="6135">
                  <c:v>7.1006944444444442E-2</c:v>
                </c:pt>
                <c:pt idx="6136">
                  <c:v>7.1018518518518522E-2</c:v>
                </c:pt>
                <c:pt idx="6137">
                  <c:v>7.1030092592592589E-2</c:v>
                </c:pt>
                <c:pt idx="6138">
                  <c:v>7.104166666666667E-2</c:v>
                </c:pt>
                <c:pt idx="6139">
                  <c:v>7.1053240740740736E-2</c:v>
                </c:pt>
                <c:pt idx="6140">
                  <c:v>7.1064814814814817E-2</c:v>
                </c:pt>
                <c:pt idx="6141">
                  <c:v>7.1076388888888883E-2</c:v>
                </c:pt>
                <c:pt idx="6142">
                  <c:v>7.1087962962962964E-2</c:v>
                </c:pt>
                <c:pt idx="6143">
                  <c:v>7.1099537037037031E-2</c:v>
                </c:pt>
                <c:pt idx="6144">
                  <c:v>7.1111111111111111E-2</c:v>
                </c:pt>
                <c:pt idx="6145">
                  <c:v>7.1122685185185192E-2</c:v>
                </c:pt>
                <c:pt idx="6146">
                  <c:v>7.1134259259259258E-2</c:v>
                </c:pt>
                <c:pt idx="6147">
                  <c:v>7.1145833333333339E-2</c:v>
                </c:pt>
                <c:pt idx="6148">
                  <c:v>7.1157407407407405E-2</c:v>
                </c:pt>
                <c:pt idx="6149">
                  <c:v>7.1168981481481486E-2</c:v>
                </c:pt>
                <c:pt idx="6150">
                  <c:v>7.1180555555555552E-2</c:v>
                </c:pt>
                <c:pt idx="6151">
                  <c:v>7.1192129629629633E-2</c:v>
                </c:pt>
                <c:pt idx="6152">
                  <c:v>7.12037037037037E-2</c:v>
                </c:pt>
                <c:pt idx="6153">
                  <c:v>7.121527777777778E-2</c:v>
                </c:pt>
                <c:pt idx="6154">
                  <c:v>7.1226851851851847E-2</c:v>
                </c:pt>
                <c:pt idx="6155">
                  <c:v>7.1238425925925927E-2</c:v>
                </c:pt>
                <c:pt idx="6156">
                  <c:v>7.1249999999999994E-2</c:v>
                </c:pt>
                <c:pt idx="6157">
                  <c:v>7.1261574074074074E-2</c:v>
                </c:pt>
                <c:pt idx="6158">
                  <c:v>7.1273148148148155E-2</c:v>
                </c:pt>
                <c:pt idx="6159">
                  <c:v>7.1284722222222222E-2</c:v>
                </c:pt>
                <c:pt idx="6160">
                  <c:v>7.1296296296296302E-2</c:v>
                </c:pt>
                <c:pt idx="6161">
                  <c:v>7.1307870370370369E-2</c:v>
                </c:pt>
                <c:pt idx="6162">
                  <c:v>7.1319444444444449E-2</c:v>
                </c:pt>
                <c:pt idx="6163">
                  <c:v>7.1331018518518516E-2</c:v>
                </c:pt>
                <c:pt idx="6164">
                  <c:v>7.1342592592592596E-2</c:v>
                </c:pt>
                <c:pt idx="6165">
                  <c:v>7.1354166666666663E-2</c:v>
                </c:pt>
                <c:pt idx="6166">
                  <c:v>7.1365740740740743E-2</c:v>
                </c:pt>
                <c:pt idx="6167">
                  <c:v>7.137731481481481E-2</c:v>
                </c:pt>
                <c:pt idx="6168">
                  <c:v>7.1388888888888891E-2</c:v>
                </c:pt>
                <c:pt idx="6169">
                  <c:v>7.1400462962962957E-2</c:v>
                </c:pt>
                <c:pt idx="6170">
                  <c:v>7.1412037037037038E-2</c:v>
                </c:pt>
                <c:pt idx="6171">
                  <c:v>7.1423611111111104E-2</c:v>
                </c:pt>
                <c:pt idx="6172">
                  <c:v>7.1435185185185185E-2</c:v>
                </c:pt>
                <c:pt idx="6173">
                  <c:v>7.1446759259259265E-2</c:v>
                </c:pt>
                <c:pt idx="6174">
                  <c:v>7.1458333333333332E-2</c:v>
                </c:pt>
                <c:pt idx="6175">
                  <c:v>7.1469907407407413E-2</c:v>
                </c:pt>
                <c:pt idx="6176">
                  <c:v>7.1481481481481479E-2</c:v>
                </c:pt>
                <c:pt idx="6177">
                  <c:v>7.149305555555556E-2</c:v>
                </c:pt>
                <c:pt idx="6178">
                  <c:v>7.1504629629629626E-2</c:v>
                </c:pt>
                <c:pt idx="6179">
                  <c:v>7.1516203703703707E-2</c:v>
                </c:pt>
                <c:pt idx="6180">
                  <c:v>7.1527777777777773E-2</c:v>
                </c:pt>
                <c:pt idx="6181">
                  <c:v>7.1539351851851854E-2</c:v>
                </c:pt>
                <c:pt idx="6182">
                  <c:v>7.1550925925925921E-2</c:v>
                </c:pt>
                <c:pt idx="6183">
                  <c:v>7.1562500000000001E-2</c:v>
                </c:pt>
                <c:pt idx="6184">
                  <c:v>7.1574074074074068E-2</c:v>
                </c:pt>
                <c:pt idx="6185">
                  <c:v>7.1585648148148148E-2</c:v>
                </c:pt>
                <c:pt idx="6186">
                  <c:v>7.1597222222222229E-2</c:v>
                </c:pt>
                <c:pt idx="6187">
                  <c:v>7.1608796296296295E-2</c:v>
                </c:pt>
                <c:pt idx="6188">
                  <c:v>7.1620370370370376E-2</c:v>
                </c:pt>
                <c:pt idx="6189">
                  <c:v>7.1631944444444443E-2</c:v>
                </c:pt>
                <c:pt idx="6190">
                  <c:v>7.1643518518518523E-2</c:v>
                </c:pt>
                <c:pt idx="6191">
                  <c:v>7.165509259259259E-2</c:v>
                </c:pt>
                <c:pt idx="6192">
                  <c:v>7.166666666666667E-2</c:v>
                </c:pt>
                <c:pt idx="6193">
                  <c:v>7.1678240740740737E-2</c:v>
                </c:pt>
                <c:pt idx="6194">
                  <c:v>7.1689814814814817E-2</c:v>
                </c:pt>
                <c:pt idx="6195">
                  <c:v>7.1701388888888884E-2</c:v>
                </c:pt>
                <c:pt idx="6196">
                  <c:v>7.1712962962962964E-2</c:v>
                </c:pt>
                <c:pt idx="6197">
                  <c:v>7.1724537037037031E-2</c:v>
                </c:pt>
                <c:pt idx="6198">
                  <c:v>7.1736111111111112E-2</c:v>
                </c:pt>
                <c:pt idx="6199">
                  <c:v>7.1747685185185192E-2</c:v>
                </c:pt>
                <c:pt idx="6200">
                  <c:v>7.1759259259259259E-2</c:v>
                </c:pt>
                <c:pt idx="6201">
                  <c:v>7.1770833333333339E-2</c:v>
                </c:pt>
                <c:pt idx="6202">
                  <c:v>7.1782407407407406E-2</c:v>
                </c:pt>
                <c:pt idx="6203">
                  <c:v>7.1793981481481486E-2</c:v>
                </c:pt>
                <c:pt idx="6204">
                  <c:v>7.1805555555555553E-2</c:v>
                </c:pt>
                <c:pt idx="6205">
                  <c:v>7.1817129629629634E-2</c:v>
                </c:pt>
                <c:pt idx="6206">
                  <c:v>7.18287037037037E-2</c:v>
                </c:pt>
                <c:pt idx="6207">
                  <c:v>7.1840277777777781E-2</c:v>
                </c:pt>
                <c:pt idx="6208">
                  <c:v>7.1851851851851847E-2</c:v>
                </c:pt>
                <c:pt idx="6209">
                  <c:v>7.1863425925925928E-2</c:v>
                </c:pt>
                <c:pt idx="6210">
                  <c:v>7.1874999999999994E-2</c:v>
                </c:pt>
                <c:pt idx="6211">
                  <c:v>7.1886574074074075E-2</c:v>
                </c:pt>
                <c:pt idx="6212">
                  <c:v>7.1898148148148142E-2</c:v>
                </c:pt>
                <c:pt idx="6213">
                  <c:v>7.1909722222222222E-2</c:v>
                </c:pt>
                <c:pt idx="6214">
                  <c:v>7.1921296296296303E-2</c:v>
                </c:pt>
                <c:pt idx="6215">
                  <c:v>7.1932870370370369E-2</c:v>
                </c:pt>
                <c:pt idx="6216">
                  <c:v>7.194444444444445E-2</c:v>
                </c:pt>
                <c:pt idx="6217">
                  <c:v>7.1956018518518516E-2</c:v>
                </c:pt>
                <c:pt idx="6218">
                  <c:v>7.1967592592592597E-2</c:v>
                </c:pt>
                <c:pt idx="6219">
                  <c:v>7.1979166666666664E-2</c:v>
                </c:pt>
                <c:pt idx="6220">
                  <c:v>7.1990740740740744E-2</c:v>
                </c:pt>
                <c:pt idx="6221">
                  <c:v>7.2002314814814811E-2</c:v>
                </c:pt>
                <c:pt idx="6222">
                  <c:v>7.2013888888888891E-2</c:v>
                </c:pt>
                <c:pt idx="6223">
                  <c:v>7.2025462962962958E-2</c:v>
                </c:pt>
                <c:pt idx="6224">
                  <c:v>7.2037037037037038E-2</c:v>
                </c:pt>
                <c:pt idx="6225">
                  <c:v>7.2048611111111105E-2</c:v>
                </c:pt>
                <c:pt idx="6226">
                  <c:v>7.2060185185185185E-2</c:v>
                </c:pt>
                <c:pt idx="6227">
                  <c:v>7.2071759259259266E-2</c:v>
                </c:pt>
                <c:pt idx="6228">
                  <c:v>7.2083333333333333E-2</c:v>
                </c:pt>
                <c:pt idx="6229">
                  <c:v>7.2094907407407413E-2</c:v>
                </c:pt>
                <c:pt idx="6230">
                  <c:v>7.210648148148148E-2</c:v>
                </c:pt>
                <c:pt idx="6231">
                  <c:v>7.211805555555556E-2</c:v>
                </c:pt>
                <c:pt idx="6232">
                  <c:v>7.2129629629629627E-2</c:v>
                </c:pt>
                <c:pt idx="6233">
                  <c:v>7.2141203703703707E-2</c:v>
                </c:pt>
                <c:pt idx="6234">
                  <c:v>7.2152777777777774E-2</c:v>
                </c:pt>
                <c:pt idx="6235">
                  <c:v>7.2164351851851855E-2</c:v>
                </c:pt>
                <c:pt idx="6236">
                  <c:v>7.2175925925925921E-2</c:v>
                </c:pt>
                <c:pt idx="6237">
                  <c:v>7.2187500000000002E-2</c:v>
                </c:pt>
                <c:pt idx="6238">
                  <c:v>7.2199074074074068E-2</c:v>
                </c:pt>
                <c:pt idx="6239">
                  <c:v>7.2210648148148149E-2</c:v>
                </c:pt>
                <c:pt idx="6240">
                  <c:v>7.2222222222222215E-2</c:v>
                </c:pt>
                <c:pt idx="6241">
                  <c:v>7.2233796296296296E-2</c:v>
                </c:pt>
                <c:pt idx="6242">
                  <c:v>7.2245370370370376E-2</c:v>
                </c:pt>
                <c:pt idx="6243">
                  <c:v>7.2256944444444443E-2</c:v>
                </c:pt>
                <c:pt idx="6244">
                  <c:v>7.2268518518518524E-2</c:v>
                </c:pt>
                <c:pt idx="6245">
                  <c:v>7.228009259259259E-2</c:v>
                </c:pt>
                <c:pt idx="6246">
                  <c:v>7.2291666666666671E-2</c:v>
                </c:pt>
                <c:pt idx="6247">
                  <c:v>7.2303240740740737E-2</c:v>
                </c:pt>
                <c:pt idx="6248">
                  <c:v>7.2314814814814818E-2</c:v>
                </c:pt>
                <c:pt idx="6249">
                  <c:v>7.2326388888888885E-2</c:v>
                </c:pt>
                <c:pt idx="6250">
                  <c:v>7.2337962962962965E-2</c:v>
                </c:pt>
                <c:pt idx="6251">
                  <c:v>7.2349537037037032E-2</c:v>
                </c:pt>
                <c:pt idx="6252">
                  <c:v>7.2361111111111112E-2</c:v>
                </c:pt>
                <c:pt idx="6253">
                  <c:v>7.2372685185185179E-2</c:v>
                </c:pt>
                <c:pt idx="6254">
                  <c:v>7.2384259259259259E-2</c:v>
                </c:pt>
                <c:pt idx="6255">
                  <c:v>7.239583333333334E-2</c:v>
                </c:pt>
                <c:pt idx="6256">
                  <c:v>7.2407407407407406E-2</c:v>
                </c:pt>
                <c:pt idx="6257">
                  <c:v>7.2418981481481487E-2</c:v>
                </c:pt>
                <c:pt idx="6258">
                  <c:v>7.2430555555555554E-2</c:v>
                </c:pt>
                <c:pt idx="6259">
                  <c:v>7.2442129629629634E-2</c:v>
                </c:pt>
                <c:pt idx="6260">
                  <c:v>7.2453703703703701E-2</c:v>
                </c:pt>
                <c:pt idx="6261">
                  <c:v>7.2465277777777781E-2</c:v>
                </c:pt>
                <c:pt idx="6262">
                  <c:v>7.2476851851851848E-2</c:v>
                </c:pt>
                <c:pt idx="6263">
                  <c:v>7.2488425925925928E-2</c:v>
                </c:pt>
                <c:pt idx="6264">
                  <c:v>7.2499999999999995E-2</c:v>
                </c:pt>
                <c:pt idx="6265">
                  <c:v>7.2511574074074076E-2</c:v>
                </c:pt>
                <c:pt idx="6266">
                  <c:v>7.2523148148148142E-2</c:v>
                </c:pt>
                <c:pt idx="6267">
                  <c:v>7.2534722222222223E-2</c:v>
                </c:pt>
                <c:pt idx="6268">
                  <c:v>7.2546296296296303E-2</c:v>
                </c:pt>
                <c:pt idx="6269">
                  <c:v>7.255787037037037E-2</c:v>
                </c:pt>
                <c:pt idx="6270">
                  <c:v>7.256944444444445E-2</c:v>
                </c:pt>
                <c:pt idx="6271">
                  <c:v>7.2581018518518517E-2</c:v>
                </c:pt>
                <c:pt idx="6272">
                  <c:v>7.2592592592592597E-2</c:v>
                </c:pt>
                <c:pt idx="6273">
                  <c:v>7.2604166666666664E-2</c:v>
                </c:pt>
                <c:pt idx="6274">
                  <c:v>7.2615740740740745E-2</c:v>
                </c:pt>
                <c:pt idx="6275">
                  <c:v>7.2627314814814811E-2</c:v>
                </c:pt>
                <c:pt idx="6276">
                  <c:v>7.2638888888888892E-2</c:v>
                </c:pt>
                <c:pt idx="6277">
                  <c:v>7.2650462962962958E-2</c:v>
                </c:pt>
                <c:pt idx="6278">
                  <c:v>7.2662037037037039E-2</c:v>
                </c:pt>
                <c:pt idx="6279">
                  <c:v>7.2673611111111105E-2</c:v>
                </c:pt>
                <c:pt idx="6280">
                  <c:v>7.2685185185185186E-2</c:v>
                </c:pt>
                <c:pt idx="6281">
                  <c:v>7.2696759259259253E-2</c:v>
                </c:pt>
                <c:pt idx="6282">
                  <c:v>7.2708333333333333E-2</c:v>
                </c:pt>
                <c:pt idx="6283">
                  <c:v>7.2719907407407414E-2</c:v>
                </c:pt>
                <c:pt idx="6284">
                  <c:v>7.273148148148148E-2</c:v>
                </c:pt>
                <c:pt idx="6285">
                  <c:v>7.2743055555555561E-2</c:v>
                </c:pt>
                <c:pt idx="6286">
                  <c:v>7.2754629629629627E-2</c:v>
                </c:pt>
                <c:pt idx="6287">
                  <c:v>7.2766203703703708E-2</c:v>
                </c:pt>
                <c:pt idx="6288">
                  <c:v>7.2777777777777775E-2</c:v>
                </c:pt>
                <c:pt idx="6289">
                  <c:v>7.2789351851851855E-2</c:v>
                </c:pt>
                <c:pt idx="6290">
                  <c:v>7.2800925925925922E-2</c:v>
                </c:pt>
                <c:pt idx="6291">
                  <c:v>7.2812500000000002E-2</c:v>
                </c:pt>
                <c:pt idx="6292">
                  <c:v>7.2824074074074069E-2</c:v>
                </c:pt>
                <c:pt idx="6293">
                  <c:v>7.2835648148148149E-2</c:v>
                </c:pt>
                <c:pt idx="6294">
                  <c:v>7.2847222222222216E-2</c:v>
                </c:pt>
                <c:pt idx="6295">
                  <c:v>7.2858796296296297E-2</c:v>
                </c:pt>
                <c:pt idx="6296">
                  <c:v>7.2870370370370377E-2</c:v>
                </c:pt>
                <c:pt idx="6297">
                  <c:v>7.2881944444444444E-2</c:v>
                </c:pt>
                <c:pt idx="6298">
                  <c:v>7.2893518518518524E-2</c:v>
                </c:pt>
                <c:pt idx="6299">
                  <c:v>7.2905092592592591E-2</c:v>
                </c:pt>
                <c:pt idx="6300">
                  <c:v>7.2916666666666671E-2</c:v>
                </c:pt>
                <c:pt idx="6301">
                  <c:v>7.2928240740740738E-2</c:v>
                </c:pt>
                <c:pt idx="6302">
                  <c:v>7.2939814814814818E-2</c:v>
                </c:pt>
                <c:pt idx="6303">
                  <c:v>7.2951388888888885E-2</c:v>
                </c:pt>
                <c:pt idx="6304">
                  <c:v>7.2962962962962966E-2</c:v>
                </c:pt>
                <c:pt idx="6305">
                  <c:v>7.2974537037037032E-2</c:v>
                </c:pt>
                <c:pt idx="6306">
                  <c:v>7.2986111111111113E-2</c:v>
                </c:pt>
                <c:pt idx="6307">
                  <c:v>7.2997685185185179E-2</c:v>
                </c:pt>
                <c:pt idx="6308">
                  <c:v>7.300925925925926E-2</c:v>
                </c:pt>
                <c:pt idx="6309">
                  <c:v>7.3020833333333326E-2</c:v>
                </c:pt>
                <c:pt idx="6310">
                  <c:v>7.3032407407407407E-2</c:v>
                </c:pt>
                <c:pt idx="6311">
                  <c:v>7.3043981481481488E-2</c:v>
                </c:pt>
                <c:pt idx="6312">
                  <c:v>7.3055555555555554E-2</c:v>
                </c:pt>
                <c:pt idx="6313">
                  <c:v>7.3067129629629635E-2</c:v>
                </c:pt>
                <c:pt idx="6314">
                  <c:v>7.3078703703703701E-2</c:v>
                </c:pt>
                <c:pt idx="6315">
                  <c:v>7.3090277777777782E-2</c:v>
                </c:pt>
                <c:pt idx="6316">
                  <c:v>7.3101851851851848E-2</c:v>
                </c:pt>
                <c:pt idx="6317">
                  <c:v>7.3113425925925929E-2</c:v>
                </c:pt>
                <c:pt idx="6318">
                  <c:v>7.3124999999999996E-2</c:v>
                </c:pt>
                <c:pt idx="6319">
                  <c:v>7.3136574074074076E-2</c:v>
                </c:pt>
                <c:pt idx="6320">
                  <c:v>7.3148148148148143E-2</c:v>
                </c:pt>
                <c:pt idx="6321">
                  <c:v>7.3159722222222223E-2</c:v>
                </c:pt>
                <c:pt idx="6322">
                  <c:v>7.317129629629629E-2</c:v>
                </c:pt>
                <c:pt idx="6323">
                  <c:v>7.318287037037037E-2</c:v>
                </c:pt>
                <c:pt idx="6324">
                  <c:v>7.3194444444444451E-2</c:v>
                </c:pt>
                <c:pt idx="6325">
                  <c:v>7.3206018518518517E-2</c:v>
                </c:pt>
                <c:pt idx="6326">
                  <c:v>7.3217592592592598E-2</c:v>
                </c:pt>
                <c:pt idx="6327">
                  <c:v>7.3229166666666665E-2</c:v>
                </c:pt>
                <c:pt idx="6328">
                  <c:v>7.3240740740740745E-2</c:v>
                </c:pt>
                <c:pt idx="6329">
                  <c:v>7.3252314814814812E-2</c:v>
                </c:pt>
                <c:pt idx="6330">
                  <c:v>7.3263888888888892E-2</c:v>
                </c:pt>
                <c:pt idx="6331">
                  <c:v>7.3275462962962959E-2</c:v>
                </c:pt>
                <c:pt idx="6332">
                  <c:v>7.3287037037037039E-2</c:v>
                </c:pt>
                <c:pt idx="6333">
                  <c:v>7.3298611111111106E-2</c:v>
                </c:pt>
                <c:pt idx="6334">
                  <c:v>7.3310185185185187E-2</c:v>
                </c:pt>
                <c:pt idx="6335">
                  <c:v>7.3321759259259253E-2</c:v>
                </c:pt>
                <c:pt idx="6336">
                  <c:v>7.3333333333333334E-2</c:v>
                </c:pt>
                <c:pt idx="6337">
                  <c:v>7.3344907407407414E-2</c:v>
                </c:pt>
                <c:pt idx="6338">
                  <c:v>7.3356481481481481E-2</c:v>
                </c:pt>
                <c:pt idx="6339">
                  <c:v>7.3368055555555561E-2</c:v>
                </c:pt>
                <c:pt idx="6340">
                  <c:v>7.3379629629629628E-2</c:v>
                </c:pt>
                <c:pt idx="6341">
                  <c:v>7.3391203703703708E-2</c:v>
                </c:pt>
                <c:pt idx="6342">
                  <c:v>7.3402777777777775E-2</c:v>
                </c:pt>
                <c:pt idx="6343">
                  <c:v>7.3414351851851856E-2</c:v>
                </c:pt>
                <c:pt idx="6344">
                  <c:v>7.3425925925925922E-2</c:v>
                </c:pt>
                <c:pt idx="6345">
                  <c:v>7.3437500000000003E-2</c:v>
                </c:pt>
                <c:pt idx="6346">
                  <c:v>7.3449074074074069E-2</c:v>
                </c:pt>
                <c:pt idx="6347">
                  <c:v>7.346064814814815E-2</c:v>
                </c:pt>
                <c:pt idx="6348">
                  <c:v>7.3472222222222217E-2</c:v>
                </c:pt>
                <c:pt idx="6349">
                  <c:v>7.3483796296296297E-2</c:v>
                </c:pt>
                <c:pt idx="6350">
                  <c:v>7.3495370370370364E-2</c:v>
                </c:pt>
                <c:pt idx="6351">
                  <c:v>7.3506944444444444E-2</c:v>
                </c:pt>
                <c:pt idx="6352">
                  <c:v>7.3518518518518525E-2</c:v>
                </c:pt>
                <c:pt idx="6353">
                  <c:v>7.3530092592592591E-2</c:v>
                </c:pt>
                <c:pt idx="6354">
                  <c:v>7.3541666666666672E-2</c:v>
                </c:pt>
                <c:pt idx="6355">
                  <c:v>7.3553240740740738E-2</c:v>
                </c:pt>
                <c:pt idx="6356">
                  <c:v>7.3564814814814819E-2</c:v>
                </c:pt>
                <c:pt idx="6357">
                  <c:v>7.3576388888888886E-2</c:v>
                </c:pt>
                <c:pt idx="6358">
                  <c:v>7.3587962962962966E-2</c:v>
                </c:pt>
                <c:pt idx="6359">
                  <c:v>7.3599537037037033E-2</c:v>
                </c:pt>
                <c:pt idx="6360">
                  <c:v>7.3611111111111113E-2</c:v>
                </c:pt>
                <c:pt idx="6361">
                  <c:v>7.362268518518518E-2</c:v>
                </c:pt>
                <c:pt idx="6362">
                  <c:v>7.363425925925926E-2</c:v>
                </c:pt>
                <c:pt idx="6363">
                  <c:v>7.3645833333333327E-2</c:v>
                </c:pt>
                <c:pt idx="6364">
                  <c:v>7.3657407407407408E-2</c:v>
                </c:pt>
                <c:pt idx="6365">
                  <c:v>7.3668981481481488E-2</c:v>
                </c:pt>
                <c:pt idx="6366">
                  <c:v>7.3680555555555555E-2</c:v>
                </c:pt>
                <c:pt idx="6367">
                  <c:v>7.3692129629629635E-2</c:v>
                </c:pt>
                <c:pt idx="6368">
                  <c:v>7.3703703703703702E-2</c:v>
                </c:pt>
                <c:pt idx="6369">
                  <c:v>7.3715277777777782E-2</c:v>
                </c:pt>
                <c:pt idx="6370">
                  <c:v>7.3726851851851849E-2</c:v>
                </c:pt>
                <c:pt idx="6371">
                  <c:v>7.3738425925925929E-2</c:v>
                </c:pt>
                <c:pt idx="6372">
                  <c:v>7.3749999999999996E-2</c:v>
                </c:pt>
                <c:pt idx="6373">
                  <c:v>7.3761574074074077E-2</c:v>
                </c:pt>
                <c:pt idx="6374">
                  <c:v>7.3773148148148143E-2</c:v>
                </c:pt>
                <c:pt idx="6375">
                  <c:v>7.3784722222222224E-2</c:v>
                </c:pt>
                <c:pt idx="6376">
                  <c:v>7.379629629629629E-2</c:v>
                </c:pt>
                <c:pt idx="6377">
                  <c:v>7.3807870370370371E-2</c:v>
                </c:pt>
                <c:pt idx="6378">
                  <c:v>7.3819444444444438E-2</c:v>
                </c:pt>
                <c:pt idx="6379">
                  <c:v>7.3831018518518518E-2</c:v>
                </c:pt>
                <c:pt idx="6380">
                  <c:v>7.3842592592592599E-2</c:v>
                </c:pt>
                <c:pt idx="6381">
                  <c:v>7.3854166666666665E-2</c:v>
                </c:pt>
                <c:pt idx="6382">
                  <c:v>7.3865740740740746E-2</c:v>
                </c:pt>
                <c:pt idx="6383">
                  <c:v>7.3877314814814812E-2</c:v>
                </c:pt>
                <c:pt idx="6384">
                  <c:v>7.3888888888888893E-2</c:v>
                </c:pt>
                <c:pt idx="6385">
                  <c:v>7.3900462962962959E-2</c:v>
                </c:pt>
                <c:pt idx="6386">
                  <c:v>7.391203703703704E-2</c:v>
                </c:pt>
                <c:pt idx="6387">
                  <c:v>7.3923611111111107E-2</c:v>
                </c:pt>
                <c:pt idx="6388">
                  <c:v>7.3935185185185187E-2</c:v>
                </c:pt>
                <c:pt idx="6389">
                  <c:v>7.3946759259259254E-2</c:v>
                </c:pt>
                <c:pt idx="6390">
                  <c:v>7.3958333333333334E-2</c:v>
                </c:pt>
                <c:pt idx="6391">
                  <c:v>7.3969907407407401E-2</c:v>
                </c:pt>
                <c:pt idx="6392">
                  <c:v>7.3981481481481481E-2</c:v>
                </c:pt>
                <c:pt idx="6393">
                  <c:v>7.3993055555555562E-2</c:v>
                </c:pt>
                <c:pt idx="6394">
                  <c:v>7.4004629629629629E-2</c:v>
                </c:pt>
                <c:pt idx="6395">
                  <c:v>7.4016203703703709E-2</c:v>
                </c:pt>
                <c:pt idx="6396">
                  <c:v>7.4027777777777776E-2</c:v>
                </c:pt>
                <c:pt idx="6397">
                  <c:v>7.4039351851851856E-2</c:v>
                </c:pt>
                <c:pt idx="6398">
                  <c:v>7.4050925925925923E-2</c:v>
                </c:pt>
                <c:pt idx="6399">
                  <c:v>7.4062500000000003E-2</c:v>
                </c:pt>
                <c:pt idx="6400">
                  <c:v>7.407407407407407E-2</c:v>
                </c:pt>
                <c:pt idx="6401">
                  <c:v>7.408564814814815E-2</c:v>
                </c:pt>
                <c:pt idx="6402">
                  <c:v>7.4097222222222217E-2</c:v>
                </c:pt>
                <c:pt idx="6403">
                  <c:v>7.4108796296296298E-2</c:v>
                </c:pt>
                <c:pt idx="6404">
                  <c:v>7.4120370370370364E-2</c:v>
                </c:pt>
                <c:pt idx="6405">
                  <c:v>7.4131944444444445E-2</c:v>
                </c:pt>
                <c:pt idx="6406">
                  <c:v>7.4143518518518525E-2</c:v>
                </c:pt>
                <c:pt idx="6407">
                  <c:v>7.4155092592592592E-2</c:v>
                </c:pt>
                <c:pt idx="6408">
                  <c:v>7.4166666666666672E-2</c:v>
                </c:pt>
                <c:pt idx="6409">
                  <c:v>7.4178240740740739E-2</c:v>
                </c:pt>
                <c:pt idx="6410">
                  <c:v>7.418981481481482E-2</c:v>
                </c:pt>
                <c:pt idx="6411">
                  <c:v>7.4201388888888886E-2</c:v>
                </c:pt>
                <c:pt idx="6412">
                  <c:v>7.4212962962962967E-2</c:v>
                </c:pt>
                <c:pt idx="6413">
                  <c:v>7.4224537037037033E-2</c:v>
                </c:pt>
                <c:pt idx="6414">
                  <c:v>7.4236111111111114E-2</c:v>
                </c:pt>
                <c:pt idx="6415">
                  <c:v>7.424768518518518E-2</c:v>
                </c:pt>
                <c:pt idx="6416">
                  <c:v>7.4259259259259261E-2</c:v>
                </c:pt>
                <c:pt idx="6417">
                  <c:v>7.4270833333333328E-2</c:v>
                </c:pt>
                <c:pt idx="6418">
                  <c:v>7.4282407407407408E-2</c:v>
                </c:pt>
                <c:pt idx="6419">
                  <c:v>7.4293981481481475E-2</c:v>
                </c:pt>
                <c:pt idx="6420">
                  <c:v>7.4305555555555555E-2</c:v>
                </c:pt>
                <c:pt idx="6421">
                  <c:v>7.4317129629629636E-2</c:v>
                </c:pt>
                <c:pt idx="6422">
                  <c:v>7.4328703703703702E-2</c:v>
                </c:pt>
                <c:pt idx="6423">
                  <c:v>7.4340277777777783E-2</c:v>
                </c:pt>
                <c:pt idx="6424">
                  <c:v>7.435185185185185E-2</c:v>
                </c:pt>
                <c:pt idx="6425">
                  <c:v>7.436342592592593E-2</c:v>
                </c:pt>
                <c:pt idx="6426">
                  <c:v>7.4374999999999997E-2</c:v>
                </c:pt>
                <c:pt idx="6427">
                  <c:v>7.4386574074074077E-2</c:v>
                </c:pt>
                <c:pt idx="6428">
                  <c:v>7.4398148148148144E-2</c:v>
                </c:pt>
                <c:pt idx="6429">
                  <c:v>7.4409722222222224E-2</c:v>
                </c:pt>
                <c:pt idx="6430">
                  <c:v>7.4421296296296291E-2</c:v>
                </c:pt>
                <c:pt idx="6431">
                  <c:v>7.4432870370370371E-2</c:v>
                </c:pt>
                <c:pt idx="6432">
                  <c:v>7.4444444444444438E-2</c:v>
                </c:pt>
                <c:pt idx="6433">
                  <c:v>7.4456018518518519E-2</c:v>
                </c:pt>
                <c:pt idx="6434">
                  <c:v>7.4467592592592599E-2</c:v>
                </c:pt>
                <c:pt idx="6435">
                  <c:v>7.4479166666666666E-2</c:v>
                </c:pt>
                <c:pt idx="6436">
                  <c:v>7.4490740740740746E-2</c:v>
                </c:pt>
                <c:pt idx="6437">
                  <c:v>7.4502314814814813E-2</c:v>
                </c:pt>
                <c:pt idx="6438">
                  <c:v>7.4513888888888893E-2</c:v>
                </c:pt>
                <c:pt idx="6439">
                  <c:v>7.452546296296296E-2</c:v>
                </c:pt>
                <c:pt idx="6440">
                  <c:v>7.4537037037037041E-2</c:v>
                </c:pt>
                <c:pt idx="6441">
                  <c:v>7.4548611111111107E-2</c:v>
                </c:pt>
                <c:pt idx="6442">
                  <c:v>7.4560185185185188E-2</c:v>
                </c:pt>
                <c:pt idx="6443">
                  <c:v>7.4571759259259254E-2</c:v>
                </c:pt>
                <c:pt idx="6444">
                  <c:v>7.4583333333333335E-2</c:v>
                </c:pt>
                <c:pt idx="6445">
                  <c:v>7.4594907407407401E-2</c:v>
                </c:pt>
                <c:pt idx="6446">
                  <c:v>7.4606481481481482E-2</c:v>
                </c:pt>
                <c:pt idx="6447">
                  <c:v>7.4618055555555562E-2</c:v>
                </c:pt>
                <c:pt idx="6448">
                  <c:v>7.4629629629629629E-2</c:v>
                </c:pt>
                <c:pt idx="6449">
                  <c:v>7.464120370370371E-2</c:v>
                </c:pt>
                <c:pt idx="6450">
                  <c:v>7.4652777777777776E-2</c:v>
                </c:pt>
                <c:pt idx="6451">
                  <c:v>7.4664351851851857E-2</c:v>
                </c:pt>
                <c:pt idx="6452">
                  <c:v>7.4675925925925923E-2</c:v>
                </c:pt>
                <c:pt idx="6453">
                  <c:v>7.4687500000000004E-2</c:v>
                </c:pt>
                <c:pt idx="6454">
                  <c:v>7.4699074074074071E-2</c:v>
                </c:pt>
                <c:pt idx="6455">
                  <c:v>7.4710648148148151E-2</c:v>
                </c:pt>
                <c:pt idx="6456">
                  <c:v>7.4722222222222218E-2</c:v>
                </c:pt>
                <c:pt idx="6457">
                  <c:v>7.4733796296296298E-2</c:v>
                </c:pt>
                <c:pt idx="6458">
                  <c:v>7.4745370370370365E-2</c:v>
                </c:pt>
                <c:pt idx="6459">
                  <c:v>7.4756944444444445E-2</c:v>
                </c:pt>
                <c:pt idx="6460">
                  <c:v>7.4768518518518512E-2</c:v>
                </c:pt>
                <c:pt idx="6461">
                  <c:v>7.4780092592592592E-2</c:v>
                </c:pt>
                <c:pt idx="6462">
                  <c:v>7.4791666666666673E-2</c:v>
                </c:pt>
                <c:pt idx="6463">
                  <c:v>7.480324074074074E-2</c:v>
                </c:pt>
                <c:pt idx="6464">
                  <c:v>7.481481481481482E-2</c:v>
                </c:pt>
                <c:pt idx="6465">
                  <c:v>7.4826388888888887E-2</c:v>
                </c:pt>
                <c:pt idx="6466">
                  <c:v>7.4837962962962967E-2</c:v>
                </c:pt>
                <c:pt idx="6467">
                  <c:v>7.4849537037037034E-2</c:v>
                </c:pt>
                <c:pt idx="6468">
                  <c:v>7.4861111111111114E-2</c:v>
                </c:pt>
                <c:pt idx="6469">
                  <c:v>7.4872685185185181E-2</c:v>
                </c:pt>
                <c:pt idx="6470">
                  <c:v>7.4884259259259262E-2</c:v>
                </c:pt>
                <c:pt idx="6471">
                  <c:v>7.4895833333333328E-2</c:v>
                </c:pt>
                <c:pt idx="6472">
                  <c:v>7.4907407407407409E-2</c:v>
                </c:pt>
                <c:pt idx="6473">
                  <c:v>7.4918981481481475E-2</c:v>
                </c:pt>
                <c:pt idx="6474">
                  <c:v>7.4930555555555556E-2</c:v>
                </c:pt>
                <c:pt idx="6475">
                  <c:v>7.4942129629629636E-2</c:v>
                </c:pt>
                <c:pt idx="6476">
                  <c:v>7.4953703703703703E-2</c:v>
                </c:pt>
                <c:pt idx="6477">
                  <c:v>7.4965277777777783E-2</c:v>
                </c:pt>
                <c:pt idx="6478">
                  <c:v>7.497685185185185E-2</c:v>
                </c:pt>
                <c:pt idx="6479">
                  <c:v>7.4988425925925931E-2</c:v>
                </c:pt>
                <c:pt idx="6480">
                  <c:v>7.4999999999999997E-2</c:v>
                </c:pt>
                <c:pt idx="6481">
                  <c:v>7.5011574074074078E-2</c:v>
                </c:pt>
                <c:pt idx="6482">
                  <c:v>7.5023148148148144E-2</c:v>
                </c:pt>
                <c:pt idx="6483">
                  <c:v>7.5034722222222225E-2</c:v>
                </c:pt>
                <c:pt idx="6484">
                  <c:v>7.5046296296296292E-2</c:v>
                </c:pt>
                <c:pt idx="6485">
                  <c:v>7.5057870370370372E-2</c:v>
                </c:pt>
                <c:pt idx="6486">
                  <c:v>7.5069444444444439E-2</c:v>
                </c:pt>
                <c:pt idx="6487">
                  <c:v>7.5081018518518519E-2</c:v>
                </c:pt>
                <c:pt idx="6488">
                  <c:v>7.5092592592592586E-2</c:v>
                </c:pt>
                <c:pt idx="6489">
                  <c:v>7.5104166666666666E-2</c:v>
                </c:pt>
                <c:pt idx="6490">
                  <c:v>7.5115740740740747E-2</c:v>
                </c:pt>
                <c:pt idx="6491">
                  <c:v>7.5127314814814813E-2</c:v>
                </c:pt>
                <c:pt idx="6492">
                  <c:v>7.5138888888888894E-2</c:v>
                </c:pt>
                <c:pt idx="6493">
                  <c:v>7.5150462962962961E-2</c:v>
                </c:pt>
                <c:pt idx="6494">
                  <c:v>7.5162037037037041E-2</c:v>
                </c:pt>
                <c:pt idx="6495">
                  <c:v>7.5173611111111108E-2</c:v>
                </c:pt>
                <c:pt idx="6496">
                  <c:v>7.5185185185185188E-2</c:v>
                </c:pt>
                <c:pt idx="6497">
                  <c:v>7.5196759259259255E-2</c:v>
                </c:pt>
                <c:pt idx="6498">
                  <c:v>7.5208333333333335E-2</c:v>
                </c:pt>
                <c:pt idx="6499">
                  <c:v>7.5219907407407402E-2</c:v>
                </c:pt>
                <c:pt idx="6500">
                  <c:v>7.5231481481481483E-2</c:v>
                </c:pt>
                <c:pt idx="6501">
                  <c:v>7.5243055555555549E-2</c:v>
                </c:pt>
                <c:pt idx="6502">
                  <c:v>7.525462962962963E-2</c:v>
                </c:pt>
                <c:pt idx="6503">
                  <c:v>7.526620370370371E-2</c:v>
                </c:pt>
                <c:pt idx="6504">
                  <c:v>7.5277777777777777E-2</c:v>
                </c:pt>
                <c:pt idx="6505">
                  <c:v>7.5289351851851857E-2</c:v>
                </c:pt>
                <c:pt idx="6506">
                  <c:v>7.5300925925925924E-2</c:v>
                </c:pt>
                <c:pt idx="6507">
                  <c:v>7.5312500000000004E-2</c:v>
                </c:pt>
                <c:pt idx="6508">
                  <c:v>7.5324074074074071E-2</c:v>
                </c:pt>
                <c:pt idx="6509">
                  <c:v>7.5335648148148152E-2</c:v>
                </c:pt>
                <c:pt idx="6510">
                  <c:v>7.5347222222222218E-2</c:v>
                </c:pt>
                <c:pt idx="6511">
                  <c:v>7.5358796296296299E-2</c:v>
                </c:pt>
                <c:pt idx="6512">
                  <c:v>7.5370370370370365E-2</c:v>
                </c:pt>
                <c:pt idx="6513">
                  <c:v>7.5381944444444446E-2</c:v>
                </c:pt>
                <c:pt idx="6514">
                  <c:v>7.5393518518518512E-2</c:v>
                </c:pt>
                <c:pt idx="6515">
                  <c:v>7.5405092592592593E-2</c:v>
                </c:pt>
                <c:pt idx="6516">
                  <c:v>7.5416666666666674E-2</c:v>
                </c:pt>
                <c:pt idx="6517">
                  <c:v>7.542824074074074E-2</c:v>
                </c:pt>
                <c:pt idx="6518">
                  <c:v>7.5439814814814821E-2</c:v>
                </c:pt>
                <c:pt idx="6519">
                  <c:v>7.5451388888888887E-2</c:v>
                </c:pt>
                <c:pt idx="6520">
                  <c:v>7.5462962962962968E-2</c:v>
                </c:pt>
                <c:pt idx="6521">
                  <c:v>7.5474537037037034E-2</c:v>
                </c:pt>
                <c:pt idx="6522">
                  <c:v>7.5486111111111115E-2</c:v>
                </c:pt>
                <c:pt idx="6523">
                  <c:v>7.5497685185185182E-2</c:v>
                </c:pt>
                <c:pt idx="6524">
                  <c:v>7.5509259259259262E-2</c:v>
                </c:pt>
                <c:pt idx="6525">
                  <c:v>7.5520833333333329E-2</c:v>
                </c:pt>
                <c:pt idx="6526">
                  <c:v>7.5532407407407409E-2</c:v>
                </c:pt>
                <c:pt idx="6527">
                  <c:v>7.5543981481481476E-2</c:v>
                </c:pt>
                <c:pt idx="6528">
                  <c:v>7.5555555555555556E-2</c:v>
                </c:pt>
                <c:pt idx="6529">
                  <c:v>7.5567129629629623E-2</c:v>
                </c:pt>
                <c:pt idx="6530">
                  <c:v>7.5578703703703703E-2</c:v>
                </c:pt>
                <c:pt idx="6531">
                  <c:v>7.5590277777777784E-2</c:v>
                </c:pt>
                <c:pt idx="6532">
                  <c:v>7.5601851851851851E-2</c:v>
                </c:pt>
                <c:pt idx="6533">
                  <c:v>7.5613425925925931E-2</c:v>
                </c:pt>
                <c:pt idx="6534">
                  <c:v>7.5624999999999998E-2</c:v>
                </c:pt>
                <c:pt idx="6535">
                  <c:v>7.5636574074074078E-2</c:v>
                </c:pt>
                <c:pt idx="6536">
                  <c:v>7.5648148148148145E-2</c:v>
                </c:pt>
                <c:pt idx="6537">
                  <c:v>7.5659722222222225E-2</c:v>
                </c:pt>
                <c:pt idx="6538">
                  <c:v>7.5671296296296292E-2</c:v>
                </c:pt>
                <c:pt idx="6539">
                  <c:v>7.5682870370370373E-2</c:v>
                </c:pt>
                <c:pt idx="6540">
                  <c:v>7.5694444444444439E-2</c:v>
                </c:pt>
                <c:pt idx="6541">
                  <c:v>7.570601851851852E-2</c:v>
                </c:pt>
                <c:pt idx="6542">
                  <c:v>7.5717592592592586E-2</c:v>
                </c:pt>
                <c:pt idx="6543">
                  <c:v>7.5729166666666667E-2</c:v>
                </c:pt>
                <c:pt idx="6544">
                  <c:v>7.5740740740740747E-2</c:v>
                </c:pt>
                <c:pt idx="6545">
                  <c:v>7.5752314814814814E-2</c:v>
                </c:pt>
                <c:pt idx="6546">
                  <c:v>7.5763888888888895E-2</c:v>
                </c:pt>
                <c:pt idx="6547">
                  <c:v>7.5775462962962961E-2</c:v>
                </c:pt>
                <c:pt idx="6548">
                  <c:v>7.5787037037037042E-2</c:v>
                </c:pt>
                <c:pt idx="6549">
                  <c:v>7.5798611111111108E-2</c:v>
                </c:pt>
                <c:pt idx="6550">
                  <c:v>7.5810185185185189E-2</c:v>
                </c:pt>
                <c:pt idx="6551">
                  <c:v>7.5821759259259255E-2</c:v>
                </c:pt>
                <c:pt idx="6552">
                  <c:v>7.5833333333333336E-2</c:v>
                </c:pt>
                <c:pt idx="6553">
                  <c:v>7.5844907407407403E-2</c:v>
                </c:pt>
                <c:pt idx="6554">
                  <c:v>7.5856481481481483E-2</c:v>
                </c:pt>
                <c:pt idx="6555">
                  <c:v>7.586805555555555E-2</c:v>
                </c:pt>
                <c:pt idx="6556">
                  <c:v>7.587962962962963E-2</c:v>
                </c:pt>
                <c:pt idx="6557">
                  <c:v>7.5891203703703697E-2</c:v>
                </c:pt>
                <c:pt idx="6558">
                  <c:v>7.5902777777777777E-2</c:v>
                </c:pt>
                <c:pt idx="6559">
                  <c:v>7.5914351851851858E-2</c:v>
                </c:pt>
                <c:pt idx="6560">
                  <c:v>7.5925925925925924E-2</c:v>
                </c:pt>
                <c:pt idx="6561">
                  <c:v>7.5937500000000005E-2</c:v>
                </c:pt>
                <c:pt idx="6562">
                  <c:v>7.5949074074074072E-2</c:v>
                </c:pt>
                <c:pt idx="6563">
                  <c:v>7.5960648148148152E-2</c:v>
                </c:pt>
                <c:pt idx="6564">
                  <c:v>7.5972222222222219E-2</c:v>
                </c:pt>
                <c:pt idx="6565">
                  <c:v>7.5983796296296299E-2</c:v>
                </c:pt>
                <c:pt idx="6566">
                  <c:v>7.5995370370370366E-2</c:v>
                </c:pt>
                <c:pt idx="6567">
                  <c:v>7.6006944444444446E-2</c:v>
                </c:pt>
                <c:pt idx="6568">
                  <c:v>7.6018518518518513E-2</c:v>
                </c:pt>
                <c:pt idx="6569">
                  <c:v>7.6030092592592594E-2</c:v>
                </c:pt>
                <c:pt idx="6570">
                  <c:v>7.604166666666666E-2</c:v>
                </c:pt>
                <c:pt idx="6571">
                  <c:v>7.6053240740740741E-2</c:v>
                </c:pt>
                <c:pt idx="6572">
                  <c:v>7.6064814814814821E-2</c:v>
                </c:pt>
                <c:pt idx="6573">
                  <c:v>7.6076388888888888E-2</c:v>
                </c:pt>
                <c:pt idx="6574">
                  <c:v>7.6087962962962968E-2</c:v>
                </c:pt>
                <c:pt idx="6575">
                  <c:v>7.6099537037037035E-2</c:v>
                </c:pt>
                <c:pt idx="6576">
                  <c:v>7.6111111111111115E-2</c:v>
                </c:pt>
                <c:pt idx="6577">
                  <c:v>7.6122685185185182E-2</c:v>
                </c:pt>
                <c:pt idx="6578">
                  <c:v>7.6134259259259263E-2</c:v>
                </c:pt>
                <c:pt idx="6579">
                  <c:v>7.6145833333333329E-2</c:v>
                </c:pt>
                <c:pt idx="6580">
                  <c:v>7.615740740740741E-2</c:v>
                </c:pt>
                <c:pt idx="6581">
                  <c:v>7.6168981481481476E-2</c:v>
                </c:pt>
                <c:pt idx="6582">
                  <c:v>7.6180555555555557E-2</c:v>
                </c:pt>
                <c:pt idx="6583">
                  <c:v>7.6192129629629624E-2</c:v>
                </c:pt>
                <c:pt idx="6584">
                  <c:v>7.6203703703703704E-2</c:v>
                </c:pt>
                <c:pt idx="6585">
                  <c:v>7.6215277777777785E-2</c:v>
                </c:pt>
                <c:pt idx="6586">
                  <c:v>7.6226851851851851E-2</c:v>
                </c:pt>
                <c:pt idx="6587">
                  <c:v>7.6238425925925932E-2</c:v>
                </c:pt>
                <c:pt idx="6588">
                  <c:v>7.6249999999999998E-2</c:v>
                </c:pt>
                <c:pt idx="6589">
                  <c:v>7.6261574074074079E-2</c:v>
                </c:pt>
                <c:pt idx="6590">
                  <c:v>7.6273148148148145E-2</c:v>
                </c:pt>
                <c:pt idx="6591">
                  <c:v>7.6284722222222226E-2</c:v>
                </c:pt>
                <c:pt idx="6592">
                  <c:v>7.6296296296296293E-2</c:v>
                </c:pt>
                <c:pt idx="6593">
                  <c:v>7.6307870370370373E-2</c:v>
                </c:pt>
                <c:pt idx="6594">
                  <c:v>7.631944444444444E-2</c:v>
                </c:pt>
                <c:pt idx="6595">
                  <c:v>7.633101851851852E-2</c:v>
                </c:pt>
                <c:pt idx="6596">
                  <c:v>7.6342592592592587E-2</c:v>
                </c:pt>
                <c:pt idx="6597">
                  <c:v>7.6354166666666667E-2</c:v>
                </c:pt>
                <c:pt idx="6598">
                  <c:v>7.6365740740740734E-2</c:v>
                </c:pt>
                <c:pt idx="6599">
                  <c:v>7.6377314814814815E-2</c:v>
                </c:pt>
                <c:pt idx="6600">
                  <c:v>7.6388888888888895E-2</c:v>
                </c:pt>
                <c:pt idx="6601">
                  <c:v>7.6400462962962962E-2</c:v>
                </c:pt>
                <c:pt idx="6602">
                  <c:v>7.6412037037037042E-2</c:v>
                </c:pt>
                <c:pt idx="6603">
                  <c:v>7.6423611111111109E-2</c:v>
                </c:pt>
                <c:pt idx="6604">
                  <c:v>7.6435185185185189E-2</c:v>
                </c:pt>
                <c:pt idx="6605">
                  <c:v>7.6446759259259256E-2</c:v>
                </c:pt>
                <c:pt idx="6606">
                  <c:v>7.6458333333333336E-2</c:v>
                </c:pt>
                <c:pt idx="6607">
                  <c:v>7.6469907407407403E-2</c:v>
                </c:pt>
                <c:pt idx="6608">
                  <c:v>7.6481481481481484E-2</c:v>
                </c:pt>
                <c:pt idx="6609">
                  <c:v>7.649305555555555E-2</c:v>
                </c:pt>
                <c:pt idx="6610">
                  <c:v>7.6504629629629631E-2</c:v>
                </c:pt>
                <c:pt idx="6611">
                  <c:v>7.6516203703703697E-2</c:v>
                </c:pt>
                <c:pt idx="6612">
                  <c:v>7.6527777777777778E-2</c:v>
                </c:pt>
                <c:pt idx="6613">
                  <c:v>7.6539351851851858E-2</c:v>
                </c:pt>
                <c:pt idx="6614">
                  <c:v>7.6550925925925925E-2</c:v>
                </c:pt>
                <c:pt idx="6615">
                  <c:v>7.6562500000000006E-2</c:v>
                </c:pt>
                <c:pt idx="6616">
                  <c:v>7.6574074074074072E-2</c:v>
                </c:pt>
                <c:pt idx="6617">
                  <c:v>7.6585648148148153E-2</c:v>
                </c:pt>
                <c:pt idx="6618">
                  <c:v>7.6597222222222219E-2</c:v>
                </c:pt>
                <c:pt idx="6619">
                  <c:v>7.66087962962963E-2</c:v>
                </c:pt>
                <c:pt idx="6620">
                  <c:v>7.6620370370370366E-2</c:v>
                </c:pt>
                <c:pt idx="6621">
                  <c:v>7.6631944444444447E-2</c:v>
                </c:pt>
                <c:pt idx="6622">
                  <c:v>7.6643518518518514E-2</c:v>
                </c:pt>
                <c:pt idx="6623">
                  <c:v>7.6655092592592594E-2</c:v>
                </c:pt>
                <c:pt idx="6624">
                  <c:v>7.6666666666666661E-2</c:v>
                </c:pt>
                <c:pt idx="6625">
                  <c:v>7.6678240740740741E-2</c:v>
                </c:pt>
                <c:pt idx="6626">
                  <c:v>7.6689814814814808E-2</c:v>
                </c:pt>
                <c:pt idx="6627">
                  <c:v>7.6701388888888888E-2</c:v>
                </c:pt>
                <c:pt idx="6628">
                  <c:v>7.6712962962962969E-2</c:v>
                </c:pt>
                <c:pt idx="6629">
                  <c:v>7.6724537037037036E-2</c:v>
                </c:pt>
                <c:pt idx="6630">
                  <c:v>7.6736111111111116E-2</c:v>
                </c:pt>
                <c:pt idx="6631">
                  <c:v>7.6747685185185183E-2</c:v>
                </c:pt>
                <c:pt idx="6632">
                  <c:v>7.6759259259259263E-2</c:v>
                </c:pt>
                <c:pt idx="6633">
                  <c:v>7.677083333333333E-2</c:v>
                </c:pt>
                <c:pt idx="6634">
                  <c:v>7.678240740740741E-2</c:v>
                </c:pt>
                <c:pt idx="6635">
                  <c:v>7.6793981481481477E-2</c:v>
                </c:pt>
                <c:pt idx="6636">
                  <c:v>7.6805555555555557E-2</c:v>
                </c:pt>
                <c:pt idx="6637">
                  <c:v>7.6817129629629624E-2</c:v>
                </c:pt>
                <c:pt idx="6638">
                  <c:v>7.6828703703703705E-2</c:v>
                </c:pt>
                <c:pt idx="6639">
                  <c:v>7.6840277777777771E-2</c:v>
                </c:pt>
                <c:pt idx="6640">
                  <c:v>7.6851851851851852E-2</c:v>
                </c:pt>
                <c:pt idx="6641">
                  <c:v>7.6863425925925932E-2</c:v>
                </c:pt>
                <c:pt idx="6642">
                  <c:v>7.6874999999999999E-2</c:v>
                </c:pt>
                <c:pt idx="6643">
                  <c:v>7.6886574074074079E-2</c:v>
                </c:pt>
                <c:pt idx="6644">
                  <c:v>7.6898148148148146E-2</c:v>
                </c:pt>
                <c:pt idx="6645">
                  <c:v>7.6909722222222227E-2</c:v>
                </c:pt>
                <c:pt idx="6646">
                  <c:v>7.6921296296296293E-2</c:v>
                </c:pt>
                <c:pt idx="6647">
                  <c:v>7.6932870370370374E-2</c:v>
                </c:pt>
                <c:pt idx="6648">
                  <c:v>7.694444444444444E-2</c:v>
                </c:pt>
                <c:pt idx="6649">
                  <c:v>7.6956018518518521E-2</c:v>
                </c:pt>
                <c:pt idx="6650">
                  <c:v>7.6967592592592587E-2</c:v>
                </c:pt>
                <c:pt idx="6651">
                  <c:v>7.6979166666666668E-2</c:v>
                </c:pt>
                <c:pt idx="6652">
                  <c:v>7.6990740740740735E-2</c:v>
                </c:pt>
                <c:pt idx="6653">
                  <c:v>7.7002314814814815E-2</c:v>
                </c:pt>
                <c:pt idx="6654">
                  <c:v>7.7013888888888896E-2</c:v>
                </c:pt>
                <c:pt idx="6655">
                  <c:v>7.7025462962962962E-2</c:v>
                </c:pt>
                <c:pt idx="6656">
                  <c:v>7.7037037037037043E-2</c:v>
                </c:pt>
                <c:pt idx="6657">
                  <c:v>7.7048611111111109E-2</c:v>
                </c:pt>
                <c:pt idx="6658">
                  <c:v>7.706018518518519E-2</c:v>
                </c:pt>
                <c:pt idx="6659">
                  <c:v>7.7071759259259257E-2</c:v>
                </c:pt>
                <c:pt idx="6660">
                  <c:v>7.7083333333333337E-2</c:v>
                </c:pt>
                <c:pt idx="6661">
                  <c:v>7.7094907407407404E-2</c:v>
                </c:pt>
                <c:pt idx="6662">
                  <c:v>7.7106481481481484E-2</c:v>
                </c:pt>
                <c:pt idx="6663">
                  <c:v>7.7118055555555551E-2</c:v>
                </c:pt>
                <c:pt idx="6664">
                  <c:v>7.7129629629629631E-2</c:v>
                </c:pt>
                <c:pt idx="6665">
                  <c:v>7.7141203703703698E-2</c:v>
                </c:pt>
                <c:pt idx="6666">
                  <c:v>7.7152777777777778E-2</c:v>
                </c:pt>
                <c:pt idx="6667">
                  <c:v>7.7164351851851845E-2</c:v>
                </c:pt>
                <c:pt idx="6668">
                  <c:v>7.7175925925925926E-2</c:v>
                </c:pt>
                <c:pt idx="6669">
                  <c:v>7.7187500000000006E-2</c:v>
                </c:pt>
                <c:pt idx="6670">
                  <c:v>7.7199074074074073E-2</c:v>
                </c:pt>
                <c:pt idx="6671">
                  <c:v>7.7210648148148153E-2</c:v>
                </c:pt>
                <c:pt idx="6672">
                  <c:v>7.722222222222222E-2</c:v>
                </c:pt>
                <c:pt idx="6673">
                  <c:v>7.72337962962963E-2</c:v>
                </c:pt>
                <c:pt idx="6674">
                  <c:v>7.7245370370370367E-2</c:v>
                </c:pt>
                <c:pt idx="6675">
                  <c:v>7.7256944444444448E-2</c:v>
                </c:pt>
                <c:pt idx="6676">
                  <c:v>7.7268518518518514E-2</c:v>
                </c:pt>
                <c:pt idx="6677">
                  <c:v>7.7280092592592595E-2</c:v>
                </c:pt>
                <c:pt idx="6678">
                  <c:v>7.7291666666666661E-2</c:v>
                </c:pt>
                <c:pt idx="6679">
                  <c:v>7.7303240740740742E-2</c:v>
                </c:pt>
                <c:pt idx="6680">
                  <c:v>7.7314814814814808E-2</c:v>
                </c:pt>
                <c:pt idx="6681">
                  <c:v>7.7326388888888889E-2</c:v>
                </c:pt>
                <c:pt idx="6682">
                  <c:v>7.7337962962962969E-2</c:v>
                </c:pt>
                <c:pt idx="6683">
                  <c:v>7.7349537037037036E-2</c:v>
                </c:pt>
                <c:pt idx="6684">
                  <c:v>7.7361111111111117E-2</c:v>
                </c:pt>
                <c:pt idx="6685">
                  <c:v>7.7372685185185183E-2</c:v>
                </c:pt>
                <c:pt idx="6686">
                  <c:v>7.7384259259259264E-2</c:v>
                </c:pt>
                <c:pt idx="6687">
                  <c:v>7.739583333333333E-2</c:v>
                </c:pt>
                <c:pt idx="6688">
                  <c:v>7.7407407407407411E-2</c:v>
                </c:pt>
                <c:pt idx="6689">
                  <c:v>7.7418981481481478E-2</c:v>
                </c:pt>
                <c:pt idx="6690">
                  <c:v>7.7430555555555558E-2</c:v>
                </c:pt>
                <c:pt idx="6691">
                  <c:v>7.7442129629629625E-2</c:v>
                </c:pt>
                <c:pt idx="6692">
                  <c:v>7.7453703703703705E-2</c:v>
                </c:pt>
                <c:pt idx="6693">
                  <c:v>7.7465277777777772E-2</c:v>
                </c:pt>
                <c:pt idx="6694">
                  <c:v>7.7476851851851852E-2</c:v>
                </c:pt>
                <c:pt idx="6695">
                  <c:v>7.7488425925925933E-2</c:v>
                </c:pt>
                <c:pt idx="6696">
                  <c:v>7.7499999999999999E-2</c:v>
                </c:pt>
                <c:pt idx="6697">
                  <c:v>7.751157407407408E-2</c:v>
                </c:pt>
                <c:pt idx="6698">
                  <c:v>7.7523148148148147E-2</c:v>
                </c:pt>
                <c:pt idx="6699">
                  <c:v>7.7534722222222227E-2</c:v>
                </c:pt>
                <c:pt idx="6700">
                  <c:v>7.7546296296296294E-2</c:v>
                </c:pt>
                <c:pt idx="6701">
                  <c:v>7.7557870370370374E-2</c:v>
                </c:pt>
                <c:pt idx="6702">
                  <c:v>7.7569444444444441E-2</c:v>
                </c:pt>
                <c:pt idx="6703">
                  <c:v>7.7581018518518521E-2</c:v>
                </c:pt>
                <c:pt idx="6704">
                  <c:v>7.7592592592592588E-2</c:v>
                </c:pt>
                <c:pt idx="6705">
                  <c:v>7.7604166666666669E-2</c:v>
                </c:pt>
                <c:pt idx="6706">
                  <c:v>7.7615740740740735E-2</c:v>
                </c:pt>
                <c:pt idx="6707">
                  <c:v>7.7627314814814816E-2</c:v>
                </c:pt>
                <c:pt idx="6708">
                  <c:v>7.7638888888888882E-2</c:v>
                </c:pt>
                <c:pt idx="6709">
                  <c:v>7.7650462962962963E-2</c:v>
                </c:pt>
                <c:pt idx="6710">
                  <c:v>7.7662037037037043E-2</c:v>
                </c:pt>
                <c:pt idx="6711">
                  <c:v>7.767361111111111E-2</c:v>
                </c:pt>
                <c:pt idx="6712">
                  <c:v>7.768518518518519E-2</c:v>
                </c:pt>
                <c:pt idx="6713">
                  <c:v>7.7696759259259257E-2</c:v>
                </c:pt>
                <c:pt idx="6714">
                  <c:v>7.7708333333333338E-2</c:v>
                </c:pt>
                <c:pt idx="6715">
                  <c:v>7.7719907407407404E-2</c:v>
                </c:pt>
                <c:pt idx="6716">
                  <c:v>7.7731481481481485E-2</c:v>
                </c:pt>
                <c:pt idx="6717">
                  <c:v>7.7743055555555551E-2</c:v>
                </c:pt>
                <c:pt idx="6718">
                  <c:v>7.7754629629629632E-2</c:v>
                </c:pt>
                <c:pt idx="6719">
                  <c:v>7.7766203703703699E-2</c:v>
                </c:pt>
                <c:pt idx="6720">
                  <c:v>7.7777777777777779E-2</c:v>
                </c:pt>
                <c:pt idx="6721">
                  <c:v>7.7789351851851846E-2</c:v>
                </c:pt>
                <c:pt idx="6722">
                  <c:v>7.7800925925925926E-2</c:v>
                </c:pt>
                <c:pt idx="6723">
                  <c:v>7.7812500000000007E-2</c:v>
                </c:pt>
                <c:pt idx="6724">
                  <c:v>7.7824074074074073E-2</c:v>
                </c:pt>
                <c:pt idx="6725">
                  <c:v>7.7835648148148154E-2</c:v>
                </c:pt>
                <c:pt idx="6726">
                  <c:v>7.784722222222222E-2</c:v>
                </c:pt>
                <c:pt idx="6727">
                  <c:v>7.7858796296296301E-2</c:v>
                </c:pt>
                <c:pt idx="6728">
                  <c:v>7.7870370370370368E-2</c:v>
                </c:pt>
                <c:pt idx="6729">
                  <c:v>7.7881944444444448E-2</c:v>
                </c:pt>
                <c:pt idx="6730">
                  <c:v>7.7893518518518515E-2</c:v>
                </c:pt>
                <c:pt idx="6731">
                  <c:v>7.7905092592592595E-2</c:v>
                </c:pt>
                <c:pt idx="6732">
                  <c:v>7.7916666666666662E-2</c:v>
                </c:pt>
                <c:pt idx="6733">
                  <c:v>7.7928240740740742E-2</c:v>
                </c:pt>
                <c:pt idx="6734">
                  <c:v>7.7939814814814809E-2</c:v>
                </c:pt>
                <c:pt idx="6735">
                  <c:v>7.795138888888889E-2</c:v>
                </c:pt>
                <c:pt idx="6736">
                  <c:v>7.7962962962962956E-2</c:v>
                </c:pt>
                <c:pt idx="6737">
                  <c:v>7.7974537037037037E-2</c:v>
                </c:pt>
                <c:pt idx="6738">
                  <c:v>7.7986111111111117E-2</c:v>
                </c:pt>
                <c:pt idx="6739">
                  <c:v>7.7997685185185184E-2</c:v>
                </c:pt>
                <c:pt idx="6740">
                  <c:v>7.8009259259259264E-2</c:v>
                </c:pt>
                <c:pt idx="6741">
                  <c:v>7.8020833333333331E-2</c:v>
                </c:pt>
                <c:pt idx="6742">
                  <c:v>7.8032407407407411E-2</c:v>
                </c:pt>
                <c:pt idx="6743">
                  <c:v>7.8043981481481478E-2</c:v>
                </c:pt>
                <c:pt idx="6744">
                  <c:v>7.8055555555555559E-2</c:v>
                </c:pt>
                <c:pt idx="6745">
                  <c:v>7.8067129629629625E-2</c:v>
                </c:pt>
                <c:pt idx="6746">
                  <c:v>7.8078703703703706E-2</c:v>
                </c:pt>
                <c:pt idx="6747">
                  <c:v>7.8090277777777772E-2</c:v>
                </c:pt>
                <c:pt idx="6748">
                  <c:v>7.8101851851851853E-2</c:v>
                </c:pt>
                <c:pt idx="6749">
                  <c:v>7.8113425925925919E-2</c:v>
                </c:pt>
                <c:pt idx="6750">
                  <c:v>7.8125E-2</c:v>
                </c:pt>
                <c:pt idx="6751">
                  <c:v>7.8136574074074081E-2</c:v>
                </c:pt>
                <c:pt idx="6752">
                  <c:v>7.8148148148148147E-2</c:v>
                </c:pt>
                <c:pt idx="6753">
                  <c:v>7.8159722222222228E-2</c:v>
                </c:pt>
                <c:pt idx="6754">
                  <c:v>7.8171296296296294E-2</c:v>
                </c:pt>
                <c:pt idx="6755">
                  <c:v>7.8182870370370375E-2</c:v>
                </c:pt>
                <c:pt idx="6756">
                  <c:v>7.8194444444444441E-2</c:v>
                </c:pt>
                <c:pt idx="6757">
                  <c:v>7.8206018518518522E-2</c:v>
                </c:pt>
                <c:pt idx="6758">
                  <c:v>7.8217592592592589E-2</c:v>
                </c:pt>
                <c:pt idx="6759">
                  <c:v>7.8229166666666669E-2</c:v>
                </c:pt>
                <c:pt idx="6760">
                  <c:v>7.8240740740740736E-2</c:v>
                </c:pt>
                <c:pt idx="6761">
                  <c:v>7.8252314814814816E-2</c:v>
                </c:pt>
                <c:pt idx="6762">
                  <c:v>7.8263888888888883E-2</c:v>
                </c:pt>
                <c:pt idx="6763">
                  <c:v>7.8275462962962963E-2</c:v>
                </c:pt>
                <c:pt idx="6764">
                  <c:v>7.8287037037037044E-2</c:v>
                </c:pt>
                <c:pt idx="6765">
                  <c:v>7.829861111111111E-2</c:v>
                </c:pt>
                <c:pt idx="6766">
                  <c:v>7.8310185185185191E-2</c:v>
                </c:pt>
                <c:pt idx="6767">
                  <c:v>7.8321759259259258E-2</c:v>
                </c:pt>
                <c:pt idx="6768">
                  <c:v>7.8333333333333338E-2</c:v>
                </c:pt>
                <c:pt idx="6769">
                  <c:v>7.8344907407407405E-2</c:v>
                </c:pt>
                <c:pt idx="6770">
                  <c:v>7.8356481481481485E-2</c:v>
                </c:pt>
                <c:pt idx="6771">
                  <c:v>7.8368055555555552E-2</c:v>
                </c:pt>
                <c:pt idx="6772">
                  <c:v>7.8379629629629632E-2</c:v>
                </c:pt>
                <c:pt idx="6773">
                  <c:v>7.8391203703703699E-2</c:v>
                </c:pt>
                <c:pt idx="6774">
                  <c:v>7.840277777777778E-2</c:v>
                </c:pt>
                <c:pt idx="6775">
                  <c:v>7.8414351851851846E-2</c:v>
                </c:pt>
                <c:pt idx="6776">
                  <c:v>7.8425925925925927E-2</c:v>
                </c:pt>
                <c:pt idx="6777">
                  <c:v>7.8437499999999993E-2</c:v>
                </c:pt>
                <c:pt idx="6778">
                  <c:v>7.8449074074074074E-2</c:v>
                </c:pt>
                <c:pt idx="6779">
                  <c:v>7.8460648148148154E-2</c:v>
                </c:pt>
                <c:pt idx="6780">
                  <c:v>7.8472222222222221E-2</c:v>
                </c:pt>
                <c:pt idx="6781">
                  <c:v>7.8483796296296301E-2</c:v>
                </c:pt>
                <c:pt idx="6782">
                  <c:v>7.8495370370370368E-2</c:v>
                </c:pt>
                <c:pt idx="6783">
                  <c:v>7.8506944444444449E-2</c:v>
                </c:pt>
                <c:pt idx="6784">
                  <c:v>7.8518518518518515E-2</c:v>
                </c:pt>
                <c:pt idx="6785">
                  <c:v>7.8530092592592596E-2</c:v>
                </c:pt>
                <c:pt idx="6786">
                  <c:v>7.8541666666666662E-2</c:v>
                </c:pt>
                <c:pt idx="6787">
                  <c:v>7.8553240740740743E-2</c:v>
                </c:pt>
                <c:pt idx="6788">
                  <c:v>7.856481481481481E-2</c:v>
                </c:pt>
                <c:pt idx="6789">
                  <c:v>7.857638888888889E-2</c:v>
                </c:pt>
                <c:pt idx="6790">
                  <c:v>7.8587962962962957E-2</c:v>
                </c:pt>
                <c:pt idx="6791">
                  <c:v>7.8599537037037037E-2</c:v>
                </c:pt>
                <c:pt idx="6792">
                  <c:v>7.8611111111111118E-2</c:v>
                </c:pt>
                <c:pt idx="6793">
                  <c:v>7.8622685185185184E-2</c:v>
                </c:pt>
                <c:pt idx="6794">
                  <c:v>7.8634259259259265E-2</c:v>
                </c:pt>
                <c:pt idx="6795">
                  <c:v>7.8645833333333331E-2</c:v>
                </c:pt>
                <c:pt idx="6796">
                  <c:v>7.8657407407407412E-2</c:v>
                </c:pt>
                <c:pt idx="6797">
                  <c:v>7.8668981481481479E-2</c:v>
                </c:pt>
                <c:pt idx="6798">
                  <c:v>7.8680555555555559E-2</c:v>
                </c:pt>
                <c:pt idx="6799">
                  <c:v>7.8692129629629626E-2</c:v>
                </c:pt>
                <c:pt idx="6800">
                  <c:v>7.8703703703703706E-2</c:v>
                </c:pt>
                <c:pt idx="6801">
                  <c:v>7.8715277777777773E-2</c:v>
                </c:pt>
                <c:pt idx="6802">
                  <c:v>7.8726851851851853E-2</c:v>
                </c:pt>
                <c:pt idx="6803">
                  <c:v>7.873842592592592E-2</c:v>
                </c:pt>
                <c:pt idx="6804">
                  <c:v>7.8750000000000001E-2</c:v>
                </c:pt>
                <c:pt idx="6805">
                  <c:v>7.8761574074074067E-2</c:v>
                </c:pt>
                <c:pt idx="6806">
                  <c:v>7.8773148148148148E-2</c:v>
                </c:pt>
                <c:pt idx="6807">
                  <c:v>7.8784722222222228E-2</c:v>
                </c:pt>
                <c:pt idx="6808">
                  <c:v>7.8796296296296295E-2</c:v>
                </c:pt>
                <c:pt idx="6809">
                  <c:v>7.8807870370370375E-2</c:v>
                </c:pt>
                <c:pt idx="6810">
                  <c:v>7.8819444444444442E-2</c:v>
                </c:pt>
                <c:pt idx="6811">
                  <c:v>7.8831018518518522E-2</c:v>
                </c:pt>
                <c:pt idx="6812">
                  <c:v>7.8842592592592589E-2</c:v>
                </c:pt>
                <c:pt idx="6813">
                  <c:v>7.885416666666667E-2</c:v>
                </c:pt>
                <c:pt idx="6814">
                  <c:v>7.8865740740740736E-2</c:v>
                </c:pt>
                <c:pt idx="6815">
                  <c:v>7.8877314814814817E-2</c:v>
                </c:pt>
                <c:pt idx="6816">
                  <c:v>7.8888888888888883E-2</c:v>
                </c:pt>
                <c:pt idx="6817">
                  <c:v>7.8900462962962964E-2</c:v>
                </c:pt>
                <c:pt idx="6818">
                  <c:v>7.8912037037037031E-2</c:v>
                </c:pt>
                <c:pt idx="6819">
                  <c:v>7.8923611111111111E-2</c:v>
                </c:pt>
                <c:pt idx="6820">
                  <c:v>7.8935185185185192E-2</c:v>
                </c:pt>
                <c:pt idx="6821">
                  <c:v>7.8946759259259258E-2</c:v>
                </c:pt>
                <c:pt idx="6822">
                  <c:v>7.8958333333333339E-2</c:v>
                </c:pt>
                <c:pt idx="6823">
                  <c:v>7.8969907407407405E-2</c:v>
                </c:pt>
                <c:pt idx="6824">
                  <c:v>7.8981481481481486E-2</c:v>
                </c:pt>
                <c:pt idx="6825">
                  <c:v>7.8993055555555552E-2</c:v>
                </c:pt>
                <c:pt idx="6826">
                  <c:v>7.9004629629629633E-2</c:v>
                </c:pt>
                <c:pt idx="6827">
                  <c:v>7.90162037037037E-2</c:v>
                </c:pt>
                <c:pt idx="6828">
                  <c:v>7.902777777777778E-2</c:v>
                </c:pt>
                <c:pt idx="6829">
                  <c:v>7.9039351851851847E-2</c:v>
                </c:pt>
                <c:pt idx="6830">
                  <c:v>7.9050925925925927E-2</c:v>
                </c:pt>
                <c:pt idx="6831">
                  <c:v>7.9062499999999994E-2</c:v>
                </c:pt>
                <c:pt idx="6832">
                  <c:v>7.9074074074074074E-2</c:v>
                </c:pt>
                <c:pt idx="6833">
                  <c:v>7.9085648148148155E-2</c:v>
                </c:pt>
                <c:pt idx="6834">
                  <c:v>7.9097222222222222E-2</c:v>
                </c:pt>
                <c:pt idx="6835">
                  <c:v>7.9108796296296302E-2</c:v>
                </c:pt>
                <c:pt idx="6836">
                  <c:v>7.9120370370370369E-2</c:v>
                </c:pt>
                <c:pt idx="6837">
                  <c:v>7.9131944444444449E-2</c:v>
                </c:pt>
                <c:pt idx="6838">
                  <c:v>7.9143518518518516E-2</c:v>
                </c:pt>
                <c:pt idx="6839">
                  <c:v>7.9155092592592596E-2</c:v>
                </c:pt>
                <c:pt idx="6840">
                  <c:v>7.9166666666666663E-2</c:v>
                </c:pt>
                <c:pt idx="6841">
                  <c:v>7.9178240740740743E-2</c:v>
                </c:pt>
                <c:pt idx="6842">
                  <c:v>7.918981481481481E-2</c:v>
                </c:pt>
                <c:pt idx="6843">
                  <c:v>7.9201388888888891E-2</c:v>
                </c:pt>
                <c:pt idx="6844">
                  <c:v>7.9212962962962957E-2</c:v>
                </c:pt>
                <c:pt idx="6845">
                  <c:v>7.9224537037037038E-2</c:v>
                </c:pt>
                <c:pt idx="6846">
                  <c:v>7.9236111111111104E-2</c:v>
                </c:pt>
                <c:pt idx="6847">
                  <c:v>7.9247685185185185E-2</c:v>
                </c:pt>
                <c:pt idx="6848">
                  <c:v>7.9259259259259265E-2</c:v>
                </c:pt>
                <c:pt idx="6849">
                  <c:v>7.9270833333333332E-2</c:v>
                </c:pt>
                <c:pt idx="6850">
                  <c:v>7.9282407407407413E-2</c:v>
                </c:pt>
                <c:pt idx="6851">
                  <c:v>7.9293981481481479E-2</c:v>
                </c:pt>
                <c:pt idx="6852">
                  <c:v>7.930555555555556E-2</c:v>
                </c:pt>
                <c:pt idx="6853">
                  <c:v>7.9317129629629626E-2</c:v>
                </c:pt>
                <c:pt idx="6854">
                  <c:v>7.9328703703703707E-2</c:v>
                </c:pt>
                <c:pt idx="6855">
                  <c:v>7.9340277777777773E-2</c:v>
                </c:pt>
                <c:pt idx="6856">
                  <c:v>7.9351851851851854E-2</c:v>
                </c:pt>
                <c:pt idx="6857">
                  <c:v>7.9363425925925921E-2</c:v>
                </c:pt>
                <c:pt idx="6858">
                  <c:v>7.9375000000000001E-2</c:v>
                </c:pt>
                <c:pt idx="6859">
                  <c:v>7.9386574074074068E-2</c:v>
                </c:pt>
                <c:pt idx="6860">
                  <c:v>7.9398148148148148E-2</c:v>
                </c:pt>
                <c:pt idx="6861">
                  <c:v>7.9409722222222229E-2</c:v>
                </c:pt>
                <c:pt idx="6862">
                  <c:v>7.9421296296296295E-2</c:v>
                </c:pt>
                <c:pt idx="6863">
                  <c:v>7.9432870370370376E-2</c:v>
                </c:pt>
                <c:pt idx="6864">
                  <c:v>7.9444444444444443E-2</c:v>
                </c:pt>
                <c:pt idx="6865">
                  <c:v>7.9456018518518523E-2</c:v>
                </c:pt>
                <c:pt idx="6866">
                  <c:v>7.946759259259259E-2</c:v>
                </c:pt>
                <c:pt idx="6867">
                  <c:v>7.947916666666667E-2</c:v>
                </c:pt>
                <c:pt idx="6868">
                  <c:v>7.9490740740740737E-2</c:v>
                </c:pt>
                <c:pt idx="6869">
                  <c:v>7.9502314814814817E-2</c:v>
                </c:pt>
                <c:pt idx="6870">
                  <c:v>7.9513888888888884E-2</c:v>
                </c:pt>
                <c:pt idx="6871">
                  <c:v>7.9525462962962964E-2</c:v>
                </c:pt>
                <c:pt idx="6872">
                  <c:v>7.9537037037037031E-2</c:v>
                </c:pt>
                <c:pt idx="6873">
                  <c:v>7.9548611111111112E-2</c:v>
                </c:pt>
                <c:pt idx="6874">
                  <c:v>7.9560185185185192E-2</c:v>
                </c:pt>
                <c:pt idx="6875">
                  <c:v>7.9571759259259259E-2</c:v>
                </c:pt>
                <c:pt idx="6876">
                  <c:v>7.9583333333333339E-2</c:v>
                </c:pt>
                <c:pt idx="6877">
                  <c:v>7.9594907407407406E-2</c:v>
                </c:pt>
                <c:pt idx="6878">
                  <c:v>7.9606481481481486E-2</c:v>
                </c:pt>
                <c:pt idx="6879">
                  <c:v>7.9618055555555553E-2</c:v>
                </c:pt>
                <c:pt idx="6880">
                  <c:v>7.9629629629629634E-2</c:v>
                </c:pt>
                <c:pt idx="6881">
                  <c:v>7.96412037037037E-2</c:v>
                </c:pt>
                <c:pt idx="6882">
                  <c:v>7.9652777777777781E-2</c:v>
                </c:pt>
                <c:pt idx="6883">
                  <c:v>7.9664351851851847E-2</c:v>
                </c:pt>
                <c:pt idx="6884">
                  <c:v>7.9675925925925928E-2</c:v>
                </c:pt>
                <c:pt idx="6885">
                  <c:v>7.9687499999999994E-2</c:v>
                </c:pt>
                <c:pt idx="6886">
                  <c:v>7.9699074074074075E-2</c:v>
                </c:pt>
                <c:pt idx="6887">
                  <c:v>7.9710648148148142E-2</c:v>
                </c:pt>
                <c:pt idx="6888">
                  <c:v>7.9722222222222222E-2</c:v>
                </c:pt>
                <c:pt idx="6889">
                  <c:v>7.9733796296296303E-2</c:v>
                </c:pt>
                <c:pt idx="6890">
                  <c:v>7.9745370370370369E-2</c:v>
                </c:pt>
                <c:pt idx="6891">
                  <c:v>7.975694444444445E-2</c:v>
                </c:pt>
                <c:pt idx="6892">
                  <c:v>7.9768518518518516E-2</c:v>
                </c:pt>
                <c:pt idx="6893">
                  <c:v>7.9780092592592597E-2</c:v>
                </c:pt>
                <c:pt idx="6894">
                  <c:v>7.9791666666666664E-2</c:v>
                </c:pt>
                <c:pt idx="6895">
                  <c:v>7.9803240740740744E-2</c:v>
                </c:pt>
                <c:pt idx="6896">
                  <c:v>7.9814814814814811E-2</c:v>
                </c:pt>
                <c:pt idx="6897">
                  <c:v>7.9826388888888891E-2</c:v>
                </c:pt>
                <c:pt idx="6898">
                  <c:v>7.9837962962962958E-2</c:v>
                </c:pt>
                <c:pt idx="6899">
                  <c:v>7.9849537037037038E-2</c:v>
                </c:pt>
                <c:pt idx="6900">
                  <c:v>7.9861111111111105E-2</c:v>
                </c:pt>
                <c:pt idx="6901">
                  <c:v>7.9872685185185185E-2</c:v>
                </c:pt>
                <c:pt idx="6902">
                  <c:v>7.9884259259259266E-2</c:v>
                </c:pt>
                <c:pt idx="6903">
                  <c:v>7.9895833333333333E-2</c:v>
                </c:pt>
                <c:pt idx="6904">
                  <c:v>7.9907407407407413E-2</c:v>
                </c:pt>
                <c:pt idx="6905">
                  <c:v>7.991898148148148E-2</c:v>
                </c:pt>
                <c:pt idx="6906">
                  <c:v>7.993055555555556E-2</c:v>
                </c:pt>
                <c:pt idx="6907">
                  <c:v>7.9942129629629627E-2</c:v>
                </c:pt>
                <c:pt idx="6908">
                  <c:v>7.9953703703703707E-2</c:v>
                </c:pt>
                <c:pt idx="6909">
                  <c:v>7.9965277777777774E-2</c:v>
                </c:pt>
                <c:pt idx="6910">
                  <c:v>7.9976851851851855E-2</c:v>
                </c:pt>
                <c:pt idx="6911">
                  <c:v>7.9988425925925921E-2</c:v>
                </c:pt>
                <c:pt idx="6912">
                  <c:v>0.08</c:v>
                </c:pt>
                <c:pt idx="6913">
                  <c:v>8.0011574074074068E-2</c:v>
                </c:pt>
                <c:pt idx="6914">
                  <c:v>8.0023148148148149E-2</c:v>
                </c:pt>
                <c:pt idx="6915">
                  <c:v>8.0034722222222215E-2</c:v>
                </c:pt>
                <c:pt idx="6916">
                  <c:v>8.0046296296296296E-2</c:v>
                </c:pt>
                <c:pt idx="6917">
                  <c:v>8.0057870370370376E-2</c:v>
                </c:pt>
                <c:pt idx="6918">
                  <c:v>8.0069444444444443E-2</c:v>
                </c:pt>
                <c:pt idx="6919">
                  <c:v>8.0081018518518524E-2</c:v>
                </c:pt>
                <c:pt idx="6920">
                  <c:v>8.009259259259259E-2</c:v>
                </c:pt>
                <c:pt idx="6921">
                  <c:v>8.0104166666666671E-2</c:v>
                </c:pt>
                <c:pt idx="6922">
                  <c:v>8.0115740740740737E-2</c:v>
                </c:pt>
                <c:pt idx="6923">
                  <c:v>8.0127314814814818E-2</c:v>
                </c:pt>
                <c:pt idx="6924">
                  <c:v>8.0138888888888885E-2</c:v>
                </c:pt>
                <c:pt idx="6925">
                  <c:v>8.0150462962962965E-2</c:v>
                </c:pt>
                <c:pt idx="6926">
                  <c:v>8.0162037037037032E-2</c:v>
                </c:pt>
                <c:pt idx="6927">
                  <c:v>8.0173611111111112E-2</c:v>
                </c:pt>
                <c:pt idx="6928">
                  <c:v>8.0185185185185179E-2</c:v>
                </c:pt>
                <c:pt idx="6929">
                  <c:v>8.0196759259259259E-2</c:v>
                </c:pt>
                <c:pt idx="6930">
                  <c:v>8.020833333333334E-2</c:v>
                </c:pt>
                <c:pt idx="6931">
                  <c:v>8.0219907407407406E-2</c:v>
                </c:pt>
                <c:pt idx="6932">
                  <c:v>8.0231481481481487E-2</c:v>
                </c:pt>
                <c:pt idx="6933">
                  <c:v>8.0243055555555554E-2</c:v>
                </c:pt>
                <c:pt idx="6934">
                  <c:v>8.0254629629629634E-2</c:v>
                </c:pt>
                <c:pt idx="6935">
                  <c:v>8.0266203703703701E-2</c:v>
                </c:pt>
                <c:pt idx="6936">
                  <c:v>8.0277777777777781E-2</c:v>
                </c:pt>
                <c:pt idx="6937">
                  <c:v>8.0289351851851848E-2</c:v>
                </c:pt>
                <c:pt idx="6938">
                  <c:v>8.0300925925925928E-2</c:v>
                </c:pt>
                <c:pt idx="6939">
                  <c:v>8.0312499999999995E-2</c:v>
                </c:pt>
                <c:pt idx="6940">
                  <c:v>8.0324074074074076E-2</c:v>
                </c:pt>
                <c:pt idx="6941">
                  <c:v>8.0335648148148142E-2</c:v>
                </c:pt>
                <c:pt idx="6942">
                  <c:v>8.0347222222222223E-2</c:v>
                </c:pt>
                <c:pt idx="6943">
                  <c:v>8.0358796296296303E-2</c:v>
                </c:pt>
                <c:pt idx="6944">
                  <c:v>8.037037037037037E-2</c:v>
                </c:pt>
                <c:pt idx="6945">
                  <c:v>8.038194444444445E-2</c:v>
                </c:pt>
                <c:pt idx="6946">
                  <c:v>8.0393518518518517E-2</c:v>
                </c:pt>
                <c:pt idx="6947">
                  <c:v>8.0405092592592597E-2</c:v>
                </c:pt>
                <c:pt idx="6948">
                  <c:v>8.0416666666666664E-2</c:v>
                </c:pt>
                <c:pt idx="6949">
                  <c:v>8.0428240740740745E-2</c:v>
                </c:pt>
                <c:pt idx="6950">
                  <c:v>8.0439814814814811E-2</c:v>
                </c:pt>
                <c:pt idx="6951">
                  <c:v>8.0451388888888892E-2</c:v>
                </c:pt>
                <c:pt idx="6952">
                  <c:v>8.0462962962962958E-2</c:v>
                </c:pt>
                <c:pt idx="6953">
                  <c:v>8.0474537037037039E-2</c:v>
                </c:pt>
                <c:pt idx="6954">
                  <c:v>8.0486111111111105E-2</c:v>
                </c:pt>
                <c:pt idx="6955">
                  <c:v>8.0497685185185186E-2</c:v>
                </c:pt>
                <c:pt idx="6956">
                  <c:v>8.0509259259259253E-2</c:v>
                </c:pt>
                <c:pt idx="6957">
                  <c:v>8.0520833333333333E-2</c:v>
                </c:pt>
                <c:pt idx="6958">
                  <c:v>8.0532407407407414E-2</c:v>
                </c:pt>
                <c:pt idx="6959">
                  <c:v>8.054398148148148E-2</c:v>
                </c:pt>
                <c:pt idx="6960">
                  <c:v>8.0555555555555561E-2</c:v>
                </c:pt>
                <c:pt idx="6961">
                  <c:v>8.0567129629629627E-2</c:v>
                </c:pt>
                <c:pt idx="6962">
                  <c:v>8.0578703703703708E-2</c:v>
                </c:pt>
                <c:pt idx="6963">
                  <c:v>8.0590277777777775E-2</c:v>
                </c:pt>
                <c:pt idx="6964">
                  <c:v>8.0601851851851855E-2</c:v>
                </c:pt>
                <c:pt idx="6965">
                  <c:v>8.0613425925925922E-2</c:v>
                </c:pt>
                <c:pt idx="6966">
                  <c:v>8.0625000000000002E-2</c:v>
                </c:pt>
                <c:pt idx="6967">
                  <c:v>8.0636574074074069E-2</c:v>
                </c:pt>
                <c:pt idx="6968">
                  <c:v>8.0648148148148149E-2</c:v>
                </c:pt>
                <c:pt idx="6969">
                  <c:v>8.0659722222222216E-2</c:v>
                </c:pt>
                <c:pt idx="6970">
                  <c:v>8.0671296296296297E-2</c:v>
                </c:pt>
                <c:pt idx="6971">
                  <c:v>8.0682870370370377E-2</c:v>
                </c:pt>
                <c:pt idx="6972">
                  <c:v>8.0694444444444444E-2</c:v>
                </c:pt>
                <c:pt idx="6973">
                  <c:v>8.0706018518518524E-2</c:v>
                </c:pt>
                <c:pt idx="6974">
                  <c:v>8.0717592592592591E-2</c:v>
                </c:pt>
                <c:pt idx="6975">
                  <c:v>8.0729166666666671E-2</c:v>
                </c:pt>
                <c:pt idx="6976">
                  <c:v>8.0740740740740738E-2</c:v>
                </c:pt>
                <c:pt idx="6977">
                  <c:v>8.0752314814814818E-2</c:v>
                </c:pt>
                <c:pt idx="6978">
                  <c:v>8.0763888888888885E-2</c:v>
                </c:pt>
                <c:pt idx="6979">
                  <c:v>8.0775462962962966E-2</c:v>
                </c:pt>
                <c:pt idx="6980">
                  <c:v>8.0787037037037032E-2</c:v>
                </c:pt>
                <c:pt idx="6981">
                  <c:v>8.0798611111111113E-2</c:v>
                </c:pt>
                <c:pt idx="6982">
                  <c:v>8.0810185185185179E-2</c:v>
                </c:pt>
                <c:pt idx="6983">
                  <c:v>8.082175925925926E-2</c:v>
                </c:pt>
                <c:pt idx="6984">
                  <c:v>8.0833333333333326E-2</c:v>
                </c:pt>
                <c:pt idx="6985">
                  <c:v>8.0844907407407407E-2</c:v>
                </c:pt>
                <c:pt idx="6986">
                  <c:v>8.0856481481481488E-2</c:v>
                </c:pt>
                <c:pt idx="6987">
                  <c:v>8.0868055555555554E-2</c:v>
                </c:pt>
                <c:pt idx="6988">
                  <c:v>8.0879629629629635E-2</c:v>
                </c:pt>
                <c:pt idx="6989">
                  <c:v>8.0891203703703701E-2</c:v>
                </c:pt>
                <c:pt idx="6990">
                  <c:v>8.0902777777777782E-2</c:v>
                </c:pt>
                <c:pt idx="6991">
                  <c:v>8.0914351851851848E-2</c:v>
                </c:pt>
                <c:pt idx="6992">
                  <c:v>8.0925925925925929E-2</c:v>
                </c:pt>
                <c:pt idx="6993">
                  <c:v>8.0937499999999996E-2</c:v>
                </c:pt>
                <c:pt idx="6994">
                  <c:v>8.0949074074074076E-2</c:v>
                </c:pt>
                <c:pt idx="6995">
                  <c:v>8.0960648148148143E-2</c:v>
                </c:pt>
                <c:pt idx="6996">
                  <c:v>8.0972222222222223E-2</c:v>
                </c:pt>
                <c:pt idx="6997">
                  <c:v>8.098379629629629E-2</c:v>
                </c:pt>
                <c:pt idx="6998">
                  <c:v>8.099537037037037E-2</c:v>
                </c:pt>
                <c:pt idx="6999">
                  <c:v>8.1006944444444451E-2</c:v>
                </c:pt>
                <c:pt idx="7000">
                  <c:v>8.1018518518518517E-2</c:v>
                </c:pt>
                <c:pt idx="7001">
                  <c:v>8.1030092592592598E-2</c:v>
                </c:pt>
                <c:pt idx="7002">
                  <c:v>8.1041666666666665E-2</c:v>
                </c:pt>
                <c:pt idx="7003">
                  <c:v>8.1053240740740745E-2</c:v>
                </c:pt>
                <c:pt idx="7004">
                  <c:v>8.1064814814814812E-2</c:v>
                </c:pt>
                <c:pt idx="7005">
                  <c:v>8.1076388888888892E-2</c:v>
                </c:pt>
                <c:pt idx="7006">
                  <c:v>8.1087962962962959E-2</c:v>
                </c:pt>
                <c:pt idx="7007">
                  <c:v>8.1099537037037039E-2</c:v>
                </c:pt>
                <c:pt idx="7008">
                  <c:v>8.1111111111111106E-2</c:v>
                </c:pt>
                <c:pt idx="7009">
                  <c:v>8.1122685185185187E-2</c:v>
                </c:pt>
                <c:pt idx="7010">
                  <c:v>8.1134259259259253E-2</c:v>
                </c:pt>
                <c:pt idx="7011">
                  <c:v>8.1145833333333334E-2</c:v>
                </c:pt>
                <c:pt idx="7012">
                  <c:v>8.1157407407407414E-2</c:v>
                </c:pt>
                <c:pt idx="7013">
                  <c:v>8.1168981481481481E-2</c:v>
                </c:pt>
                <c:pt idx="7014">
                  <c:v>8.1180555555555561E-2</c:v>
                </c:pt>
                <c:pt idx="7015">
                  <c:v>8.1192129629629628E-2</c:v>
                </c:pt>
                <c:pt idx="7016">
                  <c:v>8.1203703703703708E-2</c:v>
                </c:pt>
                <c:pt idx="7017">
                  <c:v>8.1215277777777775E-2</c:v>
                </c:pt>
                <c:pt idx="7018">
                  <c:v>8.1226851851851856E-2</c:v>
                </c:pt>
                <c:pt idx="7019">
                  <c:v>8.1238425925925922E-2</c:v>
                </c:pt>
                <c:pt idx="7020">
                  <c:v>8.1250000000000003E-2</c:v>
                </c:pt>
                <c:pt idx="7021">
                  <c:v>8.1261574074074069E-2</c:v>
                </c:pt>
                <c:pt idx="7022">
                  <c:v>8.127314814814815E-2</c:v>
                </c:pt>
                <c:pt idx="7023">
                  <c:v>8.1284722222222217E-2</c:v>
                </c:pt>
                <c:pt idx="7024">
                  <c:v>8.1296296296296297E-2</c:v>
                </c:pt>
                <c:pt idx="7025">
                  <c:v>8.1307870370370364E-2</c:v>
                </c:pt>
                <c:pt idx="7026">
                  <c:v>8.1319444444444444E-2</c:v>
                </c:pt>
                <c:pt idx="7027">
                  <c:v>8.1331018518518525E-2</c:v>
                </c:pt>
                <c:pt idx="7028">
                  <c:v>8.1342592592592591E-2</c:v>
                </c:pt>
                <c:pt idx="7029">
                  <c:v>8.1354166666666672E-2</c:v>
                </c:pt>
                <c:pt idx="7030">
                  <c:v>8.1365740740740738E-2</c:v>
                </c:pt>
                <c:pt idx="7031">
                  <c:v>8.1377314814814819E-2</c:v>
                </c:pt>
                <c:pt idx="7032">
                  <c:v>8.1388888888888886E-2</c:v>
                </c:pt>
                <c:pt idx="7033">
                  <c:v>8.1400462962962966E-2</c:v>
                </c:pt>
                <c:pt idx="7034">
                  <c:v>8.1412037037037033E-2</c:v>
                </c:pt>
                <c:pt idx="7035">
                  <c:v>8.1423611111111113E-2</c:v>
                </c:pt>
                <c:pt idx="7036">
                  <c:v>8.143518518518518E-2</c:v>
                </c:pt>
                <c:pt idx="7037">
                  <c:v>8.144675925925926E-2</c:v>
                </c:pt>
                <c:pt idx="7038">
                  <c:v>8.1458333333333327E-2</c:v>
                </c:pt>
                <c:pt idx="7039">
                  <c:v>8.1469907407407408E-2</c:v>
                </c:pt>
                <c:pt idx="7040">
                  <c:v>8.1481481481481488E-2</c:v>
                </c:pt>
                <c:pt idx="7041">
                  <c:v>8.1493055555555555E-2</c:v>
                </c:pt>
                <c:pt idx="7042">
                  <c:v>8.1504629629629635E-2</c:v>
                </c:pt>
                <c:pt idx="7043">
                  <c:v>8.1516203703703702E-2</c:v>
                </c:pt>
                <c:pt idx="7044">
                  <c:v>8.1527777777777782E-2</c:v>
                </c:pt>
                <c:pt idx="7045">
                  <c:v>8.1539351851851849E-2</c:v>
                </c:pt>
                <c:pt idx="7046">
                  <c:v>8.1550925925925929E-2</c:v>
                </c:pt>
                <c:pt idx="7047">
                  <c:v>8.1562499999999996E-2</c:v>
                </c:pt>
                <c:pt idx="7048">
                  <c:v>8.1574074074074077E-2</c:v>
                </c:pt>
                <c:pt idx="7049">
                  <c:v>8.1585648148148143E-2</c:v>
                </c:pt>
                <c:pt idx="7050">
                  <c:v>8.1597222222222224E-2</c:v>
                </c:pt>
                <c:pt idx="7051">
                  <c:v>8.160879629629629E-2</c:v>
                </c:pt>
                <c:pt idx="7052">
                  <c:v>8.1620370370370371E-2</c:v>
                </c:pt>
                <c:pt idx="7053">
                  <c:v>8.1631944444444438E-2</c:v>
                </c:pt>
                <c:pt idx="7054">
                  <c:v>8.1643518518518518E-2</c:v>
                </c:pt>
                <c:pt idx="7055">
                  <c:v>8.1655092592592599E-2</c:v>
                </c:pt>
                <c:pt idx="7056">
                  <c:v>8.1666666666666665E-2</c:v>
                </c:pt>
                <c:pt idx="7057">
                  <c:v>8.1678240740740746E-2</c:v>
                </c:pt>
                <c:pt idx="7058">
                  <c:v>8.1689814814814812E-2</c:v>
                </c:pt>
                <c:pt idx="7059">
                  <c:v>8.1701388888888893E-2</c:v>
                </c:pt>
                <c:pt idx="7060">
                  <c:v>8.1712962962962959E-2</c:v>
                </c:pt>
                <c:pt idx="7061">
                  <c:v>8.172453703703704E-2</c:v>
                </c:pt>
                <c:pt idx="7062">
                  <c:v>8.1736111111111107E-2</c:v>
                </c:pt>
                <c:pt idx="7063">
                  <c:v>8.1747685185185187E-2</c:v>
                </c:pt>
                <c:pt idx="7064">
                  <c:v>8.1759259259259254E-2</c:v>
                </c:pt>
                <c:pt idx="7065">
                  <c:v>8.1770833333333334E-2</c:v>
                </c:pt>
                <c:pt idx="7066">
                  <c:v>8.1782407407407401E-2</c:v>
                </c:pt>
                <c:pt idx="7067">
                  <c:v>8.1793981481481481E-2</c:v>
                </c:pt>
                <c:pt idx="7068">
                  <c:v>8.1805555555555562E-2</c:v>
                </c:pt>
                <c:pt idx="7069">
                  <c:v>8.1817129629629629E-2</c:v>
                </c:pt>
                <c:pt idx="7070">
                  <c:v>8.1828703703703709E-2</c:v>
                </c:pt>
                <c:pt idx="7071">
                  <c:v>8.1840277777777776E-2</c:v>
                </c:pt>
                <c:pt idx="7072">
                  <c:v>8.1851851851851856E-2</c:v>
                </c:pt>
                <c:pt idx="7073">
                  <c:v>8.1863425925925923E-2</c:v>
                </c:pt>
                <c:pt idx="7074">
                  <c:v>8.1875000000000003E-2</c:v>
                </c:pt>
                <c:pt idx="7075">
                  <c:v>8.188657407407407E-2</c:v>
                </c:pt>
                <c:pt idx="7076">
                  <c:v>8.189814814814815E-2</c:v>
                </c:pt>
                <c:pt idx="7077">
                  <c:v>8.1909722222222217E-2</c:v>
                </c:pt>
                <c:pt idx="7078">
                  <c:v>8.1921296296296298E-2</c:v>
                </c:pt>
                <c:pt idx="7079">
                  <c:v>8.1932870370370364E-2</c:v>
                </c:pt>
                <c:pt idx="7080">
                  <c:v>8.1944444444444445E-2</c:v>
                </c:pt>
                <c:pt idx="7081">
                  <c:v>8.1956018518518525E-2</c:v>
                </c:pt>
                <c:pt idx="7082">
                  <c:v>8.1967592592592592E-2</c:v>
                </c:pt>
                <c:pt idx="7083">
                  <c:v>8.1979166666666672E-2</c:v>
                </c:pt>
                <c:pt idx="7084">
                  <c:v>8.1990740740740739E-2</c:v>
                </c:pt>
                <c:pt idx="7085">
                  <c:v>8.200231481481482E-2</c:v>
                </c:pt>
                <c:pt idx="7086">
                  <c:v>8.2013888888888886E-2</c:v>
                </c:pt>
                <c:pt idx="7087">
                  <c:v>8.2025462962962967E-2</c:v>
                </c:pt>
                <c:pt idx="7088">
                  <c:v>8.2037037037037033E-2</c:v>
                </c:pt>
                <c:pt idx="7089">
                  <c:v>8.2048611111111114E-2</c:v>
                </c:pt>
                <c:pt idx="7090">
                  <c:v>8.206018518518518E-2</c:v>
                </c:pt>
                <c:pt idx="7091">
                  <c:v>8.2071759259259261E-2</c:v>
                </c:pt>
                <c:pt idx="7092">
                  <c:v>8.2083333333333328E-2</c:v>
                </c:pt>
                <c:pt idx="7093">
                  <c:v>8.2094907407407408E-2</c:v>
                </c:pt>
                <c:pt idx="7094">
                  <c:v>8.2106481481481475E-2</c:v>
                </c:pt>
                <c:pt idx="7095">
                  <c:v>8.2118055555555555E-2</c:v>
                </c:pt>
                <c:pt idx="7096">
                  <c:v>8.2129629629629636E-2</c:v>
                </c:pt>
                <c:pt idx="7097">
                  <c:v>8.2141203703703702E-2</c:v>
                </c:pt>
                <c:pt idx="7098">
                  <c:v>8.2152777777777783E-2</c:v>
                </c:pt>
                <c:pt idx="7099">
                  <c:v>8.216435185185185E-2</c:v>
                </c:pt>
                <c:pt idx="7100">
                  <c:v>8.217592592592593E-2</c:v>
                </c:pt>
                <c:pt idx="7101">
                  <c:v>8.2187499999999997E-2</c:v>
                </c:pt>
                <c:pt idx="7102">
                  <c:v>8.2199074074074077E-2</c:v>
                </c:pt>
                <c:pt idx="7103">
                  <c:v>8.2210648148148144E-2</c:v>
                </c:pt>
                <c:pt idx="7104">
                  <c:v>8.2222222222222224E-2</c:v>
                </c:pt>
                <c:pt idx="7105">
                  <c:v>8.2233796296296291E-2</c:v>
                </c:pt>
                <c:pt idx="7106">
                  <c:v>8.2245370370370371E-2</c:v>
                </c:pt>
                <c:pt idx="7107">
                  <c:v>8.2256944444444438E-2</c:v>
                </c:pt>
                <c:pt idx="7108">
                  <c:v>8.2268518518518519E-2</c:v>
                </c:pt>
                <c:pt idx="7109">
                  <c:v>8.2280092592592599E-2</c:v>
                </c:pt>
                <c:pt idx="7110">
                  <c:v>8.2291666666666666E-2</c:v>
                </c:pt>
                <c:pt idx="7111">
                  <c:v>8.2303240740740746E-2</c:v>
                </c:pt>
                <c:pt idx="7112">
                  <c:v>8.2314814814814813E-2</c:v>
                </c:pt>
                <c:pt idx="7113">
                  <c:v>8.2326388888888893E-2</c:v>
                </c:pt>
                <c:pt idx="7114">
                  <c:v>8.233796296296296E-2</c:v>
                </c:pt>
                <c:pt idx="7115">
                  <c:v>8.2349537037037041E-2</c:v>
                </c:pt>
                <c:pt idx="7116">
                  <c:v>8.2361111111111107E-2</c:v>
                </c:pt>
                <c:pt idx="7117">
                  <c:v>8.2372685185185188E-2</c:v>
                </c:pt>
                <c:pt idx="7118">
                  <c:v>8.2384259259259254E-2</c:v>
                </c:pt>
                <c:pt idx="7119">
                  <c:v>8.2395833333333335E-2</c:v>
                </c:pt>
                <c:pt idx="7120">
                  <c:v>8.2407407407407401E-2</c:v>
                </c:pt>
                <c:pt idx="7121">
                  <c:v>8.2418981481481482E-2</c:v>
                </c:pt>
                <c:pt idx="7122">
                  <c:v>8.2430555555555562E-2</c:v>
                </c:pt>
                <c:pt idx="7123">
                  <c:v>8.2442129629629629E-2</c:v>
                </c:pt>
                <c:pt idx="7124">
                  <c:v>8.245370370370371E-2</c:v>
                </c:pt>
                <c:pt idx="7125">
                  <c:v>8.2465277777777776E-2</c:v>
                </c:pt>
                <c:pt idx="7126">
                  <c:v>8.2476851851851857E-2</c:v>
                </c:pt>
                <c:pt idx="7127">
                  <c:v>8.2488425925925923E-2</c:v>
                </c:pt>
                <c:pt idx="7128">
                  <c:v>8.2500000000000004E-2</c:v>
                </c:pt>
                <c:pt idx="7129">
                  <c:v>8.2511574074074071E-2</c:v>
                </c:pt>
                <c:pt idx="7130">
                  <c:v>8.2523148148148151E-2</c:v>
                </c:pt>
                <c:pt idx="7131">
                  <c:v>8.2534722222222218E-2</c:v>
                </c:pt>
                <c:pt idx="7132">
                  <c:v>8.2546296296296298E-2</c:v>
                </c:pt>
                <c:pt idx="7133">
                  <c:v>8.2557870370370365E-2</c:v>
                </c:pt>
                <c:pt idx="7134">
                  <c:v>8.2569444444444445E-2</c:v>
                </c:pt>
                <c:pt idx="7135">
                  <c:v>8.2581018518518512E-2</c:v>
                </c:pt>
                <c:pt idx="7136">
                  <c:v>8.2592592592592592E-2</c:v>
                </c:pt>
                <c:pt idx="7137">
                  <c:v>8.2604166666666673E-2</c:v>
                </c:pt>
                <c:pt idx="7138">
                  <c:v>8.261574074074074E-2</c:v>
                </c:pt>
                <c:pt idx="7139">
                  <c:v>8.262731481481482E-2</c:v>
                </c:pt>
                <c:pt idx="7140">
                  <c:v>8.2638888888888887E-2</c:v>
                </c:pt>
                <c:pt idx="7141">
                  <c:v>8.2650462962962967E-2</c:v>
                </c:pt>
                <c:pt idx="7142">
                  <c:v>8.2662037037037034E-2</c:v>
                </c:pt>
                <c:pt idx="7143">
                  <c:v>8.2673611111111114E-2</c:v>
                </c:pt>
                <c:pt idx="7144">
                  <c:v>8.2685185185185181E-2</c:v>
                </c:pt>
                <c:pt idx="7145">
                  <c:v>8.2696759259259262E-2</c:v>
                </c:pt>
                <c:pt idx="7146">
                  <c:v>8.2708333333333328E-2</c:v>
                </c:pt>
                <c:pt idx="7147">
                  <c:v>8.2719907407407409E-2</c:v>
                </c:pt>
                <c:pt idx="7148">
                  <c:v>8.2731481481481475E-2</c:v>
                </c:pt>
                <c:pt idx="7149">
                  <c:v>8.2743055555555556E-2</c:v>
                </c:pt>
                <c:pt idx="7150">
                  <c:v>8.2754629629629636E-2</c:v>
                </c:pt>
                <c:pt idx="7151">
                  <c:v>8.2766203703703703E-2</c:v>
                </c:pt>
                <c:pt idx="7152">
                  <c:v>8.2777777777777783E-2</c:v>
                </c:pt>
                <c:pt idx="7153">
                  <c:v>8.278935185185185E-2</c:v>
                </c:pt>
                <c:pt idx="7154">
                  <c:v>8.2800925925925931E-2</c:v>
                </c:pt>
                <c:pt idx="7155">
                  <c:v>8.2812499999999997E-2</c:v>
                </c:pt>
                <c:pt idx="7156">
                  <c:v>8.2824074074074078E-2</c:v>
                </c:pt>
                <c:pt idx="7157">
                  <c:v>8.2835648148148144E-2</c:v>
                </c:pt>
                <c:pt idx="7158">
                  <c:v>8.2847222222222225E-2</c:v>
                </c:pt>
                <c:pt idx="7159">
                  <c:v>8.2858796296296292E-2</c:v>
                </c:pt>
                <c:pt idx="7160">
                  <c:v>8.2870370370370372E-2</c:v>
                </c:pt>
                <c:pt idx="7161">
                  <c:v>8.2881944444444439E-2</c:v>
                </c:pt>
                <c:pt idx="7162">
                  <c:v>8.2893518518518519E-2</c:v>
                </c:pt>
                <c:pt idx="7163">
                  <c:v>8.2905092592592586E-2</c:v>
                </c:pt>
                <c:pt idx="7164">
                  <c:v>8.2916666666666666E-2</c:v>
                </c:pt>
                <c:pt idx="7165">
                  <c:v>8.2928240740740747E-2</c:v>
                </c:pt>
                <c:pt idx="7166">
                  <c:v>8.2939814814814813E-2</c:v>
                </c:pt>
                <c:pt idx="7167">
                  <c:v>8.2951388888888894E-2</c:v>
                </c:pt>
                <c:pt idx="7168">
                  <c:v>8.2962962962962961E-2</c:v>
                </c:pt>
                <c:pt idx="7169">
                  <c:v>8.2974537037037041E-2</c:v>
                </c:pt>
                <c:pt idx="7170">
                  <c:v>8.2986111111111108E-2</c:v>
                </c:pt>
                <c:pt idx="7171">
                  <c:v>8.2997685185185188E-2</c:v>
                </c:pt>
                <c:pt idx="7172">
                  <c:v>8.3009259259259255E-2</c:v>
                </c:pt>
                <c:pt idx="7173">
                  <c:v>8.3020833333333335E-2</c:v>
                </c:pt>
                <c:pt idx="7174">
                  <c:v>8.3032407407407402E-2</c:v>
                </c:pt>
                <c:pt idx="7175">
                  <c:v>8.3043981481481483E-2</c:v>
                </c:pt>
                <c:pt idx="7176">
                  <c:v>8.3055555555555549E-2</c:v>
                </c:pt>
                <c:pt idx="7177">
                  <c:v>8.306712962962963E-2</c:v>
                </c:pt>
                <c:pt idx="7178">
                  <c:v>8.307870370370371E-2</c:v>
                </c:pt>
                <c:pt idx="7179">
                  <c:v>8.3090277777777777E-2</c:v>
                </c:pt>
                <c:pt idx="7180">
                  <c:v>8.3101851851851857E-2</c:v>
                </c:pt>
                <c:pt idx="7181">
                  <c:v>8.3113425925925924E-2</c:v>
                </c:pt>
                <c:pt idx="7182">
                  <c:v>8.3125000000000004E-2</c:v>
                </c:pt>
                <c:pt idx="7183">
                  <c:v>8.3136574074074071E-2</c:v>
                </c:pt>
                <c:pt idx="7184">
                  <c:v>8.3148148148148152E-2</c:v>
                </c:pt>
                <c:pt idx="7185">
                  <c:v>8.3159722222222218E-2</c:v>
                </c:pt>
                <c:pt idx="7186">
                  <c:v>8.3171296296296299E-2</c:v>
                </c:pt>
                <c:pt idx="7187">
                  <c:v>8.3182870370370365E-2</c:v>
                </c:pt>
                <c:pt idx="7188">
                  <c:v>8.3194444444444446E-2</c:v>
                </c:pt>
                <c:pt idx="7189">
                  <c:v>8.3206018518518512E-2</c:v>
                </c:pt>
                <c:pt idx="7190">
                  <c:v>8.3217592592592593E-2</c:v>
                </c:pt>
                <c:pt idx="7191">
                  <c:v>8.3229166666666674E-2</c:v>
                </c:pt>
                <c:pt idx="7192">
                  <c:v>8.324074074074074E-2</c:v>
                </c:pt>
                <c:pt idx="7193">
                  <c:v>8.3252314814814821E-2</c:v>
                </c:pt>
                <c:pt idx="7194">
                  <c:v>8.3263888888888887E-2</c:v>
                </c:pt>
                <c:pt idx="7195">
                  <c:v>8.3275462962962968E-2</c:v>
                </c:pt>
                <c:pt idx="7196">
                  <c:v>8.3287037037037034E-2</c:v>
                </c:pt>
                <c:pt idx="7197">
                  <c:v>8.3298611111111115E-2</c:v>
                </c:pt>
                <c:pt idx="7198">
                  <c:v>8.3310185185185182E-2</c:v>
                </c:pt>
                <c:pt idx="7199">
                  <c:v>8.3321759259259262E-2</c:v>
                </c:pt>
                <c:pt idx="7200">
                  <c:v>8.3333333333333329E-2</c:v>
                </c:pt>
                <c:pt idx="7201">
                  <c:v>8.3344907407407409E-2</c:v>
                </c:pt>
                <c:pt idx="7202">
                  <c:v>8.3356481481481476E-2</c:v>
                </c:pt>
                <c:pt idx="7203">
                  <c:v>8.3368055555555556E-2</c:v>
                </c:pt>
                <c:pt idx="7204">
                  <c:v>8.3379629629629623E-2</c:v>
                </c:pt>
                <c:pt idx="7205">
                  <c:v>8.3391203703703703E-2</c:v>
                </c:pt>
                <c:pt idx="7206">
                  <c:v>8.3402777777777784E-2</c:v>
                </c:pt>
                <c:pt idx="7207">
                  <c:v>8.3414351851851851E-2</c:v>
                </c:pt>
                <c:pt idx="7208">
                  <c:v>8.3425925925925931E-2</c:v>
                </c:pt>
                <c:pt idx="7209">
                  <c:v>8.3437499999999998E-2</c:v>
                </c:pt>
                <c:pt idx="7210">
                  <c:v>8.3449074074074078E-2</c:v>
                </c:pt>
                <c:pt idx="7211">
                  <c:v>8.3460648148148145E-2</c:v>
                </c:pt>
                <c:pt idx="7212">
                  <c:v>8.3472222222222225E-2</c:v>
                </c:pt>
                <c:pt idx="7213">
                  <c:v>8.3483796296296292E-2</c:v>
                </c:pt>
                <c:pt idx="7214">
                  <c:v>8.3495370370370373E-2</c:v>
                </c:pt>
                <c:pt idx="7215">
                  <c:v>8.3506944444444439E-2</c:v>
                </c:pt>
                <c:pt idx="7216">
                  <c:v>8.351851851851852E-2</c:v>
                </c:pt>
                <c:pt idx="7217">
                  <c:v>8.3530092592592586E-2</c:v>
                </c:pt>
                <c:pt idx="7218">
                  <c:v>8.3541666666666667E-2</c:v>
                </c:pt>
                <c:pt idx="7219">
                  <c:v>8.3553240740740747E-2</c:v>
                </c:pt>
                <c:pt idx="7220">
                  <c:v>8.3564814814814814E-2</c:v>
                </c:pt>
                <c:pt idx="7221">
                  <c:v>8.3576388888888895E-2</c:v>
                </c:pt>
                <c:pt idx="7222">
                  <c:v>8.3587962962962961E-2</c:v>
                </c:pt>
                <c:pt idx="7223">
                  <c:v>8.3599537037037042E-2</c:v>
                </c:pt>
                <c:pt idx="7224">
                  <c:v>8.3611111111111108E-2</c:v>
                </c:pt>
                <c:pt idx="7225">
                  <c:v>8.3622685185185189E-2</c:v>
                </c:pt>
                <c:pt idx="7226">
                  <c:v>8.3634259259259255E-2</c:v>
                </c:pt>
                <c:pt idx="7227">
                  <c:v>8.3645833333333336E-2</c:v>
                </c:pt>
                <c:pt idx="7228">
                  <c:v>8.3657407407407403E-2</c:v>
                </c:pt>
                <c:pt idx="7229">
                  <c:v>8.3668981481481483E-2</c:v>
                </c:pt>
                <c:pt idx="7230">
                  <c:v>8.368055555555555E-2</c:v>
                </c:pt>
                <c:pt idx="7231">
                  <c:v>8.369212962962963E-2</c:v>
                </c:pt>
                <c:pt idx="7232">
                  <c:v>8.3703703703703697E-2</c:v>
                </c:pt>
                <c:pt idx="7233">
                  <c:v>8.3715277777777777E-2</c:v>
                </c:pt>
                <c:pt idx="7234">
                  <c:v>8.3726851851851858E-2</c:v>
                </c:pt>
                <c:pt idx="7235">
                  <c:v>8.3738425925925924E-2</c:v>
                </c:pt>
                <c:pt idx="7236">
                  <c:v>8.3750000000000005E-2</c:v>
                </c:pt>
                <c:pt idx="7237">
                  <c:v>8.3761574074074072E-2</c:v>
                </c:pt>
                <c:pt idx="7238">
                  <c:v>8.3773148148148152E-2</c:v>
                </c:pt>
                <c:pt idx="7239">
                  <c:v>8.3784722222222219E-2</c:v>
                </c:pt>
                <c:pt idx="7240">
                  <c:v>8.3796296296296299E-2</c:v>
                </c:pt>
                <c:pt idx="7241">
                  <c:v>8.3807870370370366E-2</c:v>
                </c:pt>
                <c:pt idx="7242">
                  <c:v>8.3819444444444446E-2</c:v>
                </c:pt>
                <c:pt idx="7243">
                  <c:v>8.3831018518518513E-2</c:v>
                </c:pt>
                <c:pt idx="7244">
                  <c:v>8.3842592592592594E-2</c:v>
                </c:pt>
                <c:pt idx="7245">
                  <c:v>8.385416666666666E-2</c:v>
                </c:pt>
                <c:pt idx="7246">
                  <c:v>8.3865740740740741E-2</c:v>
                </c:pt>
                <c:pt idx="7247">
                  <c:v>8.3877314814814821E-2</c:v>
                </c:pt>
                <c:pt idx="7248">
                  <c:v>8.3888888888888888E-2</c:v>
                </c:pt>
                <c:pt idx="7249">
                  <c:v>8.3900462962962968E-2</c:v>
                </c:pt>
                <c:pt idx="7250">
                  <c:v>8.3912037037037035E-2</c:v>
                </c:pt>
                <c:pt idx="7251">
                  <c:v>8.3923611111111115E-2</c:v>
                </c:pt>
                <c:pt idx="7252">
                  <c:v>8.3935185185185182E-2</c:v>
                </c:pt>
                <c:pt idx="7253">
                  <c:v>8.3946759259259263E-2</c:v>
                </c:pt>
                <c:pt idx="7254">
                  <c:v>8.3958333333333329E-2</c:v>
                </c:pt>
                <c:pt idx="7255">
                  <c:v>8.396990740740741E-2</c:v>
                </c:pt>
                <c:pt idx="7256">
                  <c:v>8.3981481481481476E-2</c:v>
                </c:pt>
                <c:pt idx="7257">
                  <c:v>8.3993055555555557E-2</c:v>
                </c:pt>
                <c:pt idx="7258">
                  <c:v>8.4004629629629624E-2</c:v>
                </c:pt>
                <c:pt idx="7259">
                  <c:v>8.4016203703703704E-2</c:v>
                </c:pt>
                <c:pt idx="7260">
                  <c:v>8.4027777777777785E-2</c:v>
                </c:pt>
                <c:pt idx="7261">
                  <c:v>8.4039351851851851E-2</c:v>
                </c:pt>
                <c:pt idx="7262">
                  <c:v>8.4050925925925932E-2</c:v>
                </c:pt>
                <c:pt idx="7263">
                  <c:v>8.4062499999999998E-2</c:v>
                </c:pt>
                <c:pt idx="7264">
                  <c:v>8.4074074074074079E-2</c:v>
                </c:pt>
                <c:pt idx="7265">
                  <c:v>8.4085648148148145E-2</c:v>
                </c:pt>
                <c:pt idx="7266">
                  <c:v>8.4097222222222226E-2</c:v>
                </c:pt>
                <c:pt idx="7267">
                  <c:v>8.4108796296296293E-2</c:v>
                </c:pt>
                <c:pt idx="7268">
                  <c:v>8.4120370370370373E-2</c:v>
                </c:pt>
                <c:pt idx="7269">
                  <c:v>8.413194444444444E-2</c:v>
                </c:pt>
                <c:pt idx="7270">
                  <c:v>8.414351851851852E-2</c:v>
                </c:pt>
                <c:pt idx="7271">
                  <c:v>8.4155092592592587E-2</c:v>
                </c:pt>
                <c:pt idx="7272">
                  <c:v>8.4166666666666667E-2</c:v>
                </c:pt>
                <c:pt idx="7273">
                  <c:v>8.4178240740740734E-2</c:v>
                </c:pt>
                <c:pt idx="7274">
                  <c:v>8.4189814814814815E-2</c:v>
                </c:pt>
                <c:pt idx="7275">
                  <c:v>8.4201388888888895E-2</c:v>
                </c:pt>
                <c:pt idx="7276">
                  <c:v>8.4212962962962962E-2</c:v>
                </c:pt>
                <c:pt idx="7277">
                  <c:v>8.4224537037037042E-2</c:v>
                </c:pt>
                <c:pt idx="7278">
                  <c:v>8.4236111111111109E-2</c:v>
                </c:pt>
                <c:pt idx="7279">
                  <c:v>8.4247685185185189E-2</c:v>
                </c:pt>
                <c:pt idx="7280">
                  <c:v>8.4259259259259256E-2</c:v>
                </c:pt>
                <c:pt idx="7281">
                  <c:v>8.4270833333333336E-2</c:v>
                </c:pt>
                <c:pt idx="7282">
                  <c:v>8.4282407407407403E-2</c:v>
                </c:pt>
                <c:pt idx="7283">
                  <c:v>8.4293981481481484E-2</c:v>
                </c:pt>
                <c:pt idx="7284">
                  <c:v>8.430555555555555E-2</c:v>
                </c:pt>
                <c:pt idx="7285">
                  <c:v>8.4317129629629631E-2</c:v>
                </c:pt>
                <c:pt idx="7286">
                  <c:v>8.4328703703703697E-2</c:v>
                </c:pt>
                <c:pt idx="7287">
                  <c:v>8.4340277777777778E-2</c:v>
                </c:pt>
                <c:pt idx="7288">
                  <c:v>8.4351851851851858E-2</c:v>
                </c:pt>
                <c:pt idx="7289">
                  <c:v>8.4363425925925925E-2</c:v>
                </c:pt>
                <c:pt idx="7290">
                  <c:v>8.4375000000000006E-2</c:v>
                </c:pt>
                <c:pt idx="7291">
                  <c:v>8.4386574074074072E-2</c:v>
                </c:pt>
                <c:pt idx="7292">
                  <c:v>8.4398148148148153E-2</c:v>
                </c:pt>
                <c:pt idx="7293">
                  <c:v>8.4409722222222219E-2</c:v>
                </c:pt>
                <c:pt idx="7294">
                  <c:v>8.44212962962963E-2</c:v>
                </c:pt>
                <c:pt idx="7295">
                  <c:v>8.4432870370370366E-2</c:v>
                </c:pt>
                <c:pt idx="7296">
                  <c:v>8.4444444444444447E-2</c:v>
                </c:pt>
                <c:pt idx="7297">
                  <c:v>8.4456018518518514E-2</c:v>
                </c:pt>
                <c:pt idx="7298">
                  <c:v>8.4467592592592594E-2</c:v>
                </c:pt>
                <c:pt idx="7299">
                  <c:v>8.4479166666666661E-2</c:v>
                </c:pt>
                <c:pt idx="7300">
                  <c:v>8.4490740740740741E-2</c:v>
                </c:pt>
                <c:pt idx="7301">
                  <c:v>8.4502314814814808E-2</c:v>
                </c:pt>
                <c:pt idx="7302">
                  <c:v>8.4513888888888888E-2</c:v>
                </c:pt>
                <c:pt idx="7303">
                  <c:v>8.4525462962962969E-2</c:v>
                </c:pt>
                <c:pt idx="7304">
                  <c:v>8.4537037037037036E-2</c:v>
                </c:pt>
                <c:pt idx="7305">
                  <c:v>8.4548611111111116E-2</c:v>
                </c:pt>
                <c:pt idx="7306">
                  <c:v>8.4560185185185183E-2</c:v>
                </c:pt>
                <c:pt idx="7307">
                  <c:v>8.4571759259259263E-2</c:v>
                </c:pt>
                <c:pt idx="7308">
                  <c:v>8.458333333333333E-2</c:v>
                </c:pt>
                <c:pt idx="7309">
                  <c:v>8.459490740740741E-2</c:v>
                </c:pt>
                <c:pt idx="7310">
                  <c:v>8.4606481481481477E-2</c:v>
                </c:pt>
                <c:pt idx="7311">
                  <c:v>8.4618055555555557E-2</c:v>
                </c:pt>
                <c:pt idx="7312">
                  <c:v>8.4629629629629624E-2</c:v>
                </c:pt>
                <c:pt idx="7313">
                  <c:v>8.4641203703703705E-2</c:v>
                </c:pt>
                <c:pt idx="7314">
                  <c:v>8.4652777777777771E-2</c:v>
                </c:pt>
                <c:pt idx="7315">
                  <c:v>8.4664351851851852E-2</c:v>
                </c:pt>
                <c:pt idx="7316">
                  <c:v>8.4675925925925932E-2</c:v>
                </c:pt>
                <c:pt idx="7317">
                  <c:v>8.4687499999999999E-2</c:v>
                </c:pt>
                <c:pt idx="7318">
                  <c:v>8.4699074074074079E-2</c:v>
                </c:pt>
                <c:pt idx="7319">
                  <c:v>8.4710648148148146E-2</c:v>
                </c:pt>
                <c:pt idx="7320">
                  <c:v>8.4722222222222227E-2</c:v>
                </c:pt>
                <c:pt idx="7321">
                  <c:v>8.4733796296296293E-2</c:v>
                </c:pt>
                <c:pt idx="7322">
                  <c:v>8.4745370370370374E-2</c:v>
                </c:pt>
                <c:pt idx="7323">
                  <c:v>8.475694444444444E-2</c:v>
                </c:pt>
                <c:pt idx="7324">
                  <c:v>8.4768518518518521E-2</c:v>
                </c:pt>
                <c:pt idx="7325">
                  <c:v>8.4780092592592587E-2</c:v>
                </c:pt>
                <c:pt idx="7326">
                  <c:v>8.4791666666666668E-2</c:v>
                </c:pt>
                <c:pt idx="7327">
                  <c:v>8.4803240740740735E-2</c:v>
                </c:pt>
                <c:pt idx="7328">
                  <c:v>8.4814814814814815E-2</c:v>
                </c:pt>
                <c:pt idx="7329">
                  <c:v>8.4826388888888896E-2</c:v>
                </c:pt>
                <c:pt idx="7330">
                  <c:v>8.4837962962962962E-2</c:v>
                </c:pt>
                <c:pt idx="7331">
                  <c:v>8.4849537037037043E-2</c:v>
                </c:pt>
                <c:pt idx="7332">
                  <c:v>8.4861111111111109E-2</c:v>
                </c:pt>
                <c:pt idx="7333">
                  <c:v>8.487268518518519E-2</c:v>
                </c:pt>
                <c:pt idx="7334">
                  <c:v>8.4884259259259257E-2</c:v>
                </c:pt>
                <c:pt idx="7335">
                  <c:v>8.4895833333333337E-2</c:v>
                </c:pt>
                <c:pt idx="7336">
                  <c:v>8.4907407407407404E-2</c:v>
                </c:pt>
                <c:pt idx="7337">
                  <c:v>8.4918981481481484E-2</c:v>
                </c:pt>
                <c:pt idx="7338">
                  <c:v>8.4930555555555551E-2</c:v>
                </c:pt>
                <c:pt idx="7339">
                  <c:v>8.4942129629629631E-2</c:v>
                </c:pt>
                <c:pt idx="7340">
                  <c:v>8.4953703703703698E-2</c:v>
                </c:pt>
                <c:pt idx="7341">
                  <c:v>8.4965277777777778E-2</c:v>
                </c:pt>
                <c:pt idx="7342">
                  <c:v>8.4976851851851845E-2</c:v>
                </c:pt>
                <c:pt idx="7343">
                  <c:v>8.4988425925925926E-2</c:v>
                </c:pt>
                <c:pt idx="7344">
                  <c:v>8.5000000000000006E-2</c:v>
                </c:pt>
                <c:pt idx="7345">
                  <c:v>8.5011574074074073E-2</c:v>
                </c:pt>
                <c:pt idx="7346">
                  <c:v>8.5023148148148153E-2</c:v>
                </c:pt>
                <c:pt idx="7347">
                  <c:v>8.503472222222222E-2</c:v>
                </c:pt>
                <c:pt idx="7348">
                  <c:v>8.50462962962963E-2</c:v>
                </c:pt>
                <c:pt idx="7349">
                  <c:v>8.5057870370370367E-2</c:v>
                </c:pt>
                <c:pt idx="7350">
                  <c:v>8.5069444444444448E-2</c:v>
                </c:pt>
                <c:pt idx="7351">
                  <c:v>8.5081018518518514E-2</c:v>
                </c:pt>
                <c:pt idx="7352">
                  <c:v>8.5092592592592595E-2</c:v>
                </c:pt>
                <c:pt idx="7353">
                  <c:v>8.5104166666666661E-2</c:v>
                </c:pt>
                <c:pt idx="7354">
                  <c:v>8.5115740740740742E-2</c:v>
                </c:pt>
                <c:pt idx="7355">
                  <c:v>8.5127314814814808E-2</c:v>
                </c:pt>
                <c:pt idx="7356">
                  <c:v>8.5138888888888889E-2</c:v>
                </c:pt>
                <c:pt idx="7357">
                  <c:v>8.5150462962962969E-2</c:v>
                </c:pt>
                <c:pt idx="7358">
                  <c:v>8.5162037037037036E-2</c:v>
                </c:pt>
                <c:pt idx="7359">
                  <c:v>8.5173611111111117E-2</c:v>
                </c:pt>
                <c:pt idx="7360">
                  <c:v>8.5185185185185183E-2</c:v>
                </c:pt>
                <c:pt idx="7361">
                  <c:v>8.5196759259259264E-2</c:v>
                </c:pt>
                <c:pt idx="7362">
                  <c:v>8.520833333333333E-2</c:v>
                </c:pt>
                <c:pt idx="7363">
                  <c:v>8.5219907407407411E-2</c:v>
                </c:pt>
                <c:pt idx="7364">
                  <c:v>8.5231481481481478E-2</c:v>
                </c:pt>
                <c:pt idx="7365">
                  <c:v>8.5243055555555558E-2</c:v>
                </c:pt>
                <c:pt idx="7366">
                  <c:v>8.5254629629629625E-2</c:v>
                </c:pt>
                <c:pt idx="7367">
                  <c:v>8.5266203703703705E-2</c:v>
                </c:pt>
                <c:pt idx="7368">
                  <c:v>8.5277777777777772E-2</c:v>
                </c:pt>
                <c:pt idx="7369">
                  <c:v>8.5289351851851852E-2</c:v>
                </c:pt>
                <c:pt idx="7370">
                  <c:v>8.5300925925925933E-2</c:v>
                </c:pt>
                <c:pt idx="7371">
                  <c:v>8.5312499999999999E-2</c:v>
                </c:pt>
                <c:pt idx="7372">
                  <c:v>8.532407407407408E-2</c:v>
                </c:pt>
                <c:pt idx="7373">
                  <c:v>8.5335648148148147E-2</c:v>
                </c:pt>
                <c:pt idx="7374">
                  <c:v>8.5347222222222227E-2</c:v>
                </c:pt>
                <c:pt idx="7375">
                  <c:v>8.5358796296296294E-2</c:v>
                </c:pt>
                <c:pt idx="7376">
                  <c:v>8.5370370370370374E-2</c:v>
                </c:pt>
                <c:pt idx="7377">
                  <c:v>8.5381944444444441E-2</c:v>
                </c:pt>
                <c:pt idx="7378">
                  <c:v>8.5393518518518521E-2</c:v>
                </c:pt>
                <c:pt idx="7379">
                  <c:v>8.5405092592592588E-2</c:v>
                </c:pt>
                <c:pt idx="7380">
                  <c:v>8.5416666666666669E-2</c:v>
                </c:pt>
                <c:pt idx="7381">
                  <c:v>8.5428240740740735E-2</c:v>
                </c:pt>
                <c:pt idx="7382">
                  <c:v>8.5439814814814816E-2</c:v>
                </c:pt>
                <c:pt idx="7383">
                  <c:v>8.5451388888888882E-2</c:v>
                </c:pt>
                <c:pt idx="7384">
                  <c:v>8.5462962962962963E-2</c:v>
                </c:pt>
                <c:pt idx="7385">
                  <c:v>8.5474537037037043E-2</c:v>
                </c:pt>
                <c:pt idx="7386">
                  <c:v>8.548611111111111E-2</c:v>
                </c:pt>
                <c:pt idx="7387">
                  <c:v>8.549768518518519E-2</c:v>
                </c:pt>
                <c:pt idx="7388">
                  <c:v>8.5509259259259257E-2</c:v>
                </c:pt>
                <c:pt idx="7389">
                  <c:v>8.5520833333333338E-2</c:v>
                </c:pt>
                <c:pt idx="7390">
                  <c:v>8.5532407407407404E-2</c:v>
                </c:pt>
                <c:pt idx="7391">
                  <c:v>8.5543981481481485E-2</c:v>
                </c:pt>
                <c:pt idx="7392">
                  <c:v>8.5555555555555551E-2</c:v>
                </c:pt>
                <c:pt idx="7393">
                  <c:v>8.5567129629629632E-2</c:v>
                </c:pt>
                <c:pt idx="7394">
                  <c:v>8.5578703703703699E-2</c:v>
                </c:pt>
                <c:pt idx="7395">
                  <c:v>8.5590277777777779E-2</c:v>
                </c:pt>
                <c:pt idx="7396">
                  <c:v>8.5601851851851846E-2</c:v>
                </c:pt>
                <c:pt idx="7397">
                  <c:v>8.5613425925925926E-2</c:v>
                </c:pt>
                <c:pt idx="7398">
                  <c:v>8.5625000000000007E-2</c:v>
                </c:pt>
                <c:pt idx="7399">
                  <c:v>8.5636574074074073E-2</c:v>
                </c:pt>
                <c:pt idx="7400">
                  <c:v>8.5648148148148154E-2</c:v>
                </c:pt>
                <c:pt idx="7401">
                  <c:v>8.565972222222222E-2</c:v>
                </c:pt>
                <c:pt idx="7402">
                  <c:v>8.5671296296296301E-2</c:v>
                </c:pt>
                <c:pt idx="7403">
                  <c:v>8.5682870370370368E-2</c:v>
                </c:pt>
                <c:pt idx="7404">
                  <c:v>8.5694444444444448E-2</c:v>
                </c:pt>
                <c:pt idx="7405">
                  <c:v>8.5706018518518515E-2</c:v>
                </c:pt>
                <c:pt idx="7406">
                  <c:v>8.5717592592592595E-2</c:v>
                </c:pt>
                <c:pt idx="7407">
                  <c:v>8.5729166666666662E-2</c:v>
                </c:pt>
                <c:pt idx="7408">
                  <c:v>8.5740740740740742E-2</c:v>
                </c:pt>
                <c:pt idx="7409">
                  <c:v>8.5752314814814809E-2</c:v>
                </c:pt>
                <c:pt idx="7410">
                  <c:v>8.576388888888889E-2</c:v>
                </c:pt>
                <c:pt idx="7411">
                  <c:v>8.5775462962962956E-2</c:v>
                </c:pt>
                <c:pt idx="7412">
                  <c:v>8.5787037037037037E-2</c:v>
                </c:pt>
                <c:pt idx="7413">
                  <c:v>8.5798611111111117E-2</c:v>
                </c:pt>
                <c:pt idx="7414">
                  <c:v>8.5810185185185184E-2</c:v>
                </c:pt>
                <c:pt idx="7415">
                  <c:v>8.5821759259259264E-2</c:v>
                </c:pt>
                <c:pt idx="7416">
                  <c:v>8.5833333333333331E-2</c:v>
                </c:pt>
                <c:pt idx="7417">
                  <c:v>8.5844907407407411E-2</c:v>
                </c:pt>
                <c:pt idx="7418">
                  <c:v>8.5856481481481478E-2</c:v>
                </c:pt>
                <c:pt idx="7419">
                  <c:v>8.5868055555555559E-2</c:v>
                </c:pt>
                <c:pt idx="7420">
                  <c:v>8.5879629629629625E-2</c:v>
                </c:pt>
                <c:pt idx="7421">
                  <c:v>8.5891203703703706E-2</c:v>
                </c:pt>
                <c:pt idx="7422">
                  <c:v>8.5902777777777772E-2</c:v>
                </c:pt>
                <c:pt idx="7423">
                  <c:v>8.5914351851851853E-2</c:v>
                </c:pt>
                <c:pt idx="7424">
                  <c:v>8.5925925925925919E-2</c:v>
                </c:pt>
                <c:pt idx="7425">
                  <c:v>8.59375E-2</c:v>
                </c:pt>
                <c:pt idx="7426">
                  <c:v>8.5949074074074081E-2</c:v>
                </c:pt>
                <c:pt idx="7427">
                  <c:v>8.5960648148148147E-2</c:v>
                </c:pt>
                <c:pt idx="7428">
                  <c:v>8.5972222222222228E-2</c:v>
                </c:pt>
                <c:pt idx="7429">
                  <c:v>8.5983796296296294E-2</c:v>
                </c:pt>
                <c:pt idx="7430">
                  <c:v>8.5995370370370375E-2</c:v>
                </c:pt>
                <c:pt idx="7431">
                  <c:v>8.6006944444444441E-2</c:v>
                </c:pt>
                <c:pt idx="7432">
                  <c:v>8.6018518518518522E-2</c:v>
                </c:pt>
                <c:pt idx="7433">
                  <c:v>8.6030092592592589E-2</c:v>
                </c:pt>
                <c:pt idx="7434">
                  <c:v>8.6041666666666669E-2</c:v>
                </c:pt>
                <c:pt idx="7435">
                  <c:v>8.6053240740740736E-2</c:v>
                </c:pt>
                <c:pt idx="7436">
                  <c:v>8.6064814814814816E-2</c:v>
                </c:pt>
                <c:pt idx="7437">
                  <c:v>8.6076388888888883E-2</c:v>
                </c:pt>
                <c:pt idx="7438">
                  <c:v>8.6087962962962963E-2</c:v>
                </c:pt>
                <c:pt idx="7439">
                  <c:v>8.6099537037037044E-2</c:v>
                </c:pt>
                <c:pt idx="7440">
                  <c:v>8.611111111111111E-2</c:v>
                </c:pt>
                <c:pt idx="7441">
                  <c:v>8.6122685185185191E-2</c:v>
                </c:pt>
                <c:pt idx="7442">
                  <c:v>8.6134259259259258E-2</c:v>
                </c:pt>
                <c:pt idx="7443">
                  <c:v>8.6145833333333338E-2</c:v>
                </c:pt>
                <c:pt idx="7444">
                  <c:v>8.6157407407407405E-2</c:v>
                </c:pt>
                <c:pt idx="7445">
                  <c:v>8.6168981481481485E-2</c:v>
                </c:pt>
                <c:pt idx="7446">
                  <c:v>8.6180555555555552E-2</c:v>
                </c:pt>
                <c:pt idx="7447">
                  <c:v>8.6192129629629632E-2</c:v>
                </c:pt>
                <c:pt idx="7448">
                  <c:v>8.6203703703703699E-2</c:v>
                </c:pt>
                <c:pt idx="7449">
                  <c:v>8.621527777777778E-2</c:v>
                </c:pt>
                <c:pt idx="7450">
                  <c:v>8.6226851851851846E-2</c:v>
                </c:pt>
                <c:pt idx="7451">
                  <c:v>8.6238425925925927E-2</c:v>
                </c:pt>
                <c:pt idx="7452">
                  <c:v>8.6249999999999993E-2</c:v>
                </c:pt>
                <c:pt idx="7453">
                  <c:v>8.6261574074074074E-2</c:v>
                </c:pt>
                <c:pt idx="7454">
                  <c:v>8.6273148148148154E-2</c:v>
                </c:pt>
                <c:pt idx="7455">
                  <c:v>8.6284722222222221E-2</c:v>
                </c:pt>
                <c:pt idx="7456">
                  <c:v>8.6296296296296301E-2</c:v>
                </c:pt>
                <c:pt idx="7457">
                  <c:v>8.6307870370370368E-2</c:v>
                </c:pt>
                <c:pt idx="7458">
                  <c:v>8.6319444444444449E-2</c:v>
                </c:pt>
                <c:pt idx="7459">
                  <c:v>8.6331018518518515E-2</c:v>
                </c:pt>
                <c:pt idx="7460">
                  <c:v>8.6342592592592596E-2</c:v>
                </c:pt>
                <c:pt idx="7461">
                  <c:v>8.6354166666666662E-2</c:v>
                </c:pt>
                <c:pt idx="7462">
                  <c:v>8.6365740740740743E-2</c:v>
                </c:pt>
                <c:pt idx="7463">
                  <c:v>8.637731481481481E-2</c:v>
                </c:pt>
                <c:pt idx="7464">
                  <c:v>8.638888888888889E-2</c:v>
                </c:pt>
                <c:pt idx="7465">
                  <c:v>8.6400462962962957E-2</c:v>
                </c:pt>
                <c:pt idx="7466">
                  <c:v>8.6412037037037037E-2</c:v>
                </c:pt>
                <c:pt idx="7467">
                  <c:v>8.6423611111111118E-2</c:v>
                </c:pt>
                <c:pt idx="7468">
                  <c:v>8.6435185185185184E-2</c:v>
                </c:pt>
                <c:pt idx="7469">
                  <c:v>8.6446759259259265E-2</c:v>
                </c:pt>
                <c:pt idx="7470">
                  <c:v>8.6458333333333331E-2</c:v>
                </c:pt>
                <c:pt idx="7471">
                  <c:v>8.6469907407407412E-2</c:v>
                </c:pt>
                <c:pt idx="7472">
                  <c:v>8.6481481481481479E-2</c:v>
                </c:pt>
                <c:pt idx="7473">
                  <c:v>8.6493055555555559E-2</c:v>
                </c:pt>
                <c:pt idx="7474">
                  <c:v>8.6504629629629626E-2</c:v>
                </c:pt>
                <c:pt idx="7475">
                  <c:v>8.6516203703703706E-2</c:v>
                </c:pt>
                <c:pt idx="7476">
                  <c:v>8.6527777777777773E-2</c:v>
                </c:pt>
                <c:pt idx="7477">
                  <c:v>8.6539351851851853E-2</c:v>
                </c:pt>
                <c:pt idx="7478">
                  <c:v>8.655092592592592E-2</c:v>
                </c:pt>
                <c:pt idx="7479">
                  <c:v>8.6562500000000001E-2</c:v>
                </c:pt>
                <c:pt idx="7480">
                  <c:v>8.6574074074074067E-2</c:v>
                </c:pt>
                <c:pt idx="7481">
                  <c:v>8.6585648148148148E-2</c:v>
                </c:pt>
                <c:pt idx="7482">
                  <c:v>8.6597222222222228E-2</c:v>
                </c:pt>
                <c:pt idx="7483">
                  <c:v>8.6608796296296295E-2</c:v>
                </c:pt>
                <c:pt idx="7484">
                  <c:v>8.6620370370370375E-2</c:v>
                </c:pt>
                <c:pt idx="7485">
                  <c:v>8.6631944444444442E-2</c:v>
                </c:pt>
                <c:pt idx="7486">
                  <c:v>8.6643518518518522E-2</c:v>
                </c:pt>
                <c:pt idx="7487">
                  <c:v>8.6655092592592589E-2</c:v>
                </c:pt>
                <c:pt idx="7488">
                  <c:v>8.666666666666667E-2</c:v>
                </c:pt>
                <c:pt idx="7489">
                  <c:v>8.6678240740740736E-2</c:v>
                </c:pt>
                <c:pt idx="7490">
                  <c:v>8.6689814814814817E-2</c:v>
                </c:pt>
                <c:pt idx="7491">
                  <c:v>8.6701388888888883E-2</c:v>
                </c:pt>
                <c:pt idx="7492">
                  <c:v>8.6712962962962964E-2</c:v>
                </c:pt>
                <c:pt idx="7493">
                  <c:v>8.6724537037037031E-2</c:v>
                </c:pt>
                <c:pt idx="7494">
                  <c:v>8.6736111111111111E-2</c:v>
                </c:pt>
                <c:pt idx="7495">
                  <c:v>8.6747685185185192E-2</c:v>
                </c:pt>
                <c:pt idx="7496">
                  <c:v>8.6759259259259258E-2</c:v>
                </c:pt>
                <c:pt idx="7497">
                  <c:v>8.6770833333333339E-2</c:v>
                </c:pt>
                <c:pt idx="7498">
                  <c:v>8.6782407407407405E-2</c:v>
                </c:pt>
                <c:pt idx="7499">
                  <c:v>8.6793981481481486E-2</c:v>
                </c:pt>
                <c:pt idx="7500">
                  <c:v>8.6805555555555552E-2</c:v>
                </c:pt>
                <c:pt idx="7501">
                  <c:v>8.6817129629629633E-2</c:v>
                </c:pt>
                <c:pt idx="7502">
                  <c:v>8.68287037037037E-2</c:v>
                </c:pt>
                <c:pt idx="7503">
                  <c:v>8.684027777777778E-2</c:v>
                </c:pt>
                <c:pt idx="7504">
                  <c:v>8.6851851851851847E-2</c:v>
                </c:pt>
                <c:pt idx="7505">
                  <c:v>8.6863425925925927E-2</c:v>
                </c:pt>
                <c:pt idx="7506">
                  <c:v>8.6874999999999994E-2</c:v>
                </c:pt>
                <c:pt idx="7507">
                  <c:v>8.6886574074074074E-2</c:v>
                </c:pt>
                <c:pt idx="7508">
                  <c:v>8.6898148148148155E-2</c:v>
                </c:pt>
                <c:pt idx="7509">
                  <c:v>8.6909722222222222E-2</c:v>
                </c:pt>
                <c:pt idx="7510">
                  <c:v>8.6921296296296302E-2</c:v>
                </c:pt>
                <c:pt idx="7511">
                  <c:v>8.6932870370370369E-2</c:v>
                </c:pt>
                <c:pt idx="7512">
                  <c:v>8.6944444444444449E-2</c:v>
                </c:pt>
                <c:pt idx="7513">
                  <c:v>8.6956018518518516E-2</c:v>
                </c:pt>
                <c:pt idx="7514">
                  <c:v>8.6967592592592596E-2</c:v>
                </c:pt>
                <c:pt idx="7515">
                  <c:v>8.6979166666666663E-2</c:v>
                </c:pt>
                <c:pt idx="7516">
                  <c:v>8.6990740740740743E-2</c:v>
                </c:pt>
                <c:pt idx="7517">
                  <c:v>8.700231481481481E-2</c:v>
                </c:pt>
                <c:pt idx="7518">
                  <c:v>8.7013888888888891E-2</c:v>
                </c:pt>
                <c:pt idx="7519">
                  <c:v>8.7025462962962957E-2</c:v>
                </c:pt>
                <c:pt idx="7520">
                  <c:v>8.7037037037037038E-2</c:v>
                </c:pt>
                <c:pt idx="7521">
                  <c:v>8.7048611111111104E-2</c:v>
                </c:pt>
                <c:pt idx="7522">
                  <c:v>8.7060185185185185E-2</c:v>
                </c:pt>
                <c:pt idx="7523">
                  <c:v>8.7071759259259265E-2</c:v>
                </c:pt>
                <c:pt idx="7524">
                  <c:v>8.7083333333333332E-2</c:v>
                </c:pt>
                <c:pt idx="7525">
                  <c:v>8.7094907407407413E-2</c:v>
                </c:pt>
                <c:pt idx="7526">
                  <c:v>8.7106481481481479E-2</c:v>
                </c:pt>
                <c:pt idx="7527">
                  <c:v>8.711805555555556E-2</c:v>
                </c:pt>
                <c:pt idx="7528">
                  <c:v>8.7129629629629626E-2</c:v>
                </c:pt>
                <c:pt idx="7529">
                  <c:v>8.7141203703703707E-2</c:v>
                </c:pt>
                <c:pt idx="7530">
                  <c:v>8.7152777777777773E-2</c:v>
                </c:pt>
                <c:pt idx="7531">
                  <c:v>8.7164351851851854E-2</c:v>
                </c:pt>
                <c:pt idx="7532">
                  <c:v>8.7175925925925921E-2</c:v>
                </c:pt>
                <c:pt idx="7533">
                  <c:v>8.7187500000000001E-2</c:v>
                </c:pt>
                <c:pt idx="7534">
                  <c:v>8.7199074074074068E-2</c:v>
                </c:pt>
                <c:pt idx="7535">
                  <c:v>8.7210648148148148E-2</c:v>
                </c:pt>
                <c:pt idx="7536">
                  <c:v>8.7222222222222229E-2</c:v>
                </c:pt>
                <c:pt idx="7537">
                  <c:v>8.7233796296296295E-2</c:v>
                </c:pt>
                <c:pt idx="7538">
                  <c:v>8.7245370370370376E-2</c:v>
                </c:pt>
                <c:pt idx="7539">
                  <c:v>8.7256944444444443E-2</c:v>
                </c:pt>
                <c:pt idx="7540">
                  <c:v>8.7268518518518523E-2</c:v>
                </c:pt>
                <c:pt idx="7541">
                  <c:v>8.728009259259259E-2</c:v>
                </c:pt>
                <c:pt idx="7542">
                  <c:v>8.729166666666667E-2</c:v>
                </c:pt>
                <c:pt idx="7543">
                  <c:v>8.7303240740740737E-2</c:v>
                </c:pt>
                <c:pt idx="7544">
                  <c:v>8.7314814814814817E-2</c:v>
                </c:pt>
                <c:pt idx="7545">
                  <c:v>8.7326388888888884E-2</c:v>
                </c:pt>
                <c:pt idx="7546">
                  <c:v>8.7337962962962964E-2</c:v>
                </c:pt>
                <c:pt idx="7547">
                  <c:v>8.7349537037037031E-2</c:v>
                </c:pt>
                <c:pt idx="7548">
                  <c:v>8.7361111111111112E-2</c:v>
                </c:pt>
                <c:pt idx="7549">
                  <c:v>8.7372685185185192E-2</c:v>
                </c:pt>
                <c:pt idx="7550">
                  <c:v>8.7384259259259259E-2</c:v>
                </c:pt>
                <c:pt idx="7551">
                  <c:v>8.7395833333333339E-2</c:v>
                </c:pt>
                <c:pt idx="7552">
                  <c:v>8.7407407407407406E-2</c:v>
                </c:pt>
                <c:pt idx="7553">
                  <c:v>8.7418981481481486E-2</c:v>
                </c:pt>
                <c:pt idx="7554">
                  <c:v>8.7430555555555553E-2</c:v>
                </c:pt>
                <c:pt idx="7555">
                  <c:v>8.7442129629629634E-2</c:v>
                </c:pt>
                <c:pt idx="7556">
                  <c:v>8.74537037037037E-2</c:v>
                </c:pt>
                <c:pt idx="7557">
                  <c:v>8.7465277777777781E-2</c:v>
                </c:pt>
                <c:pt idx="7558">
                  <c:v>8.7476851851851847E-2</c:v>
                </c:pt>
                <c:pt idx="7559">
                  <c:v>8.7488425925925928E-2</c:v>
                </c:pt>
                <c:pt idx="7560">
                  <c:v>8.7499999999999994E-2</c:v>
                </c:pt>
                <c:pt idx="7561">
                  <c:v>8.7511574074074075E-2</c:v>
                </c:pt>
                <c:pt idx="7562">
                  <c:v>8.7523148148148142E-2</c:v>
                </c:pt>
                <c:pt idx="7563">
                  <c:v>8.7534722222222222E-2</c:v>
                </c:pt>
                <c:pt idx="7564">
                  <c:v>8.7546296296296303E-2</c:v>
                </c:pt>
                <c:pt idx="7565">
                  <c:v>8.7557870370370369E-2</c:v>
                </c:pt>
                <c:pt idx="7566">
                  <c:v>8.756944444444445E-2</c:v>
                </c:pt>
                <c:pt idx="7567">
                  <c:v>8.7581018518518516E-2</c:v>
                </c:pt>
                <c:pt idx="7568">
                  <c:v>8.7592592592592597E-2</c:v>
                </c:pt>
                <c:pt idx="7569">
                  <c:v>8.7604166666666664E-2</c:v>
                </c:pt>
                <c:pt idx="7570">
                  <c:v>8.7615740740740744E-2</c:v>
                </c:pt>
                <c:pt idx="7571">
                  <c:v>8.7627314814814811E-2</c:v>
                </c:pt>
                <c:pt idx="7572">
                  <c:v>8.7638888888888891E-2</c:v>
                </c:pt>
                <c:pt idx="7573">
                  <c:v>8.7650462962962958E-2</c:v>
                </c:pt>
                <c:pt idx="7574">
                  <c:v>8.7662037037037038E-2</c:v>
                </c:pt>
                <c:pt idx="7575">
                  <c:v>8.7673611111111105E-2</c:v>
                </c:pt>
                <c:pt idx="7576">
                  <c:v>8.7685185185185185E-2</c:v>
                </c:pt>
                <c:pt idx="7577">
                  <c:v>8.7696759259259266E-2</c:v>
                </c:pt>
                <c:pt idx="7578">
                  <c:v>8.7708333333333333E-2</c:v>
                </c:pt>
                <c:pt idx="7579">
                  <c:v>8.7719907407407413E-2</c:v>
                </c:pt>
                <c:pt idx="7580">
                  <c:v>8.773148148148148E-2</c:v>
                </c:pt>
                <c:pt idx="7581">
                  <c:v>8.774305555555556E-2</c:v>
                </c:pt>
                <c:pt idx="7582">
                  <c:v>8.7754629629629627E-2</c:v>
                </c:pt>
                <c:pt idx="7583">
                  <c:v>8.7766203703703707E-2</c:v>
                </c:pt>
                <c:pt idx="7584">
                  <c:v>8.7777777777777774E-2</c:v>
                </c:pt>
                <c:pt idx="7585">
                  <c:v>8.7789351851851855E-2</c:v>
                </c:pt>
                <c:pt idx="7586">
                  <c:v>8.7800925925925921E-2</c:v>
                </c:pt>
                <c:pt idx="7587">
                  <c:v>8.7812500000000002E-2</c:v>
                </c:pt>
                <c:pt idx="7588">
                  <c:v>8.7824074074074068E-2</c:v>
                </c:pt>
                <c:pt idx="7589">
                  <c:v>8.7835648148148149E-2</c:v>
                </c:pt>
                <c:pt idx="7590">
                  <c:v>8.7847222222222215E-2</c:v>
                </c:pt>
                <c:pt idx="7591">
                  <c:v>8.7858796296296296E-2</c:v>
                </c:pt>
                <c:pt idx="7592">
                  <c:v>8.7870370370370376E-2</c:v>
                </c:pt>
                <c:pt idx="7593">
                  <c:v>8.7881944444444443E-2</c:v>
                </c:pt>
                <c:pt idx="7594">
                  <c:v>8.7893518518518524E-2</c:v>
                </c:pt>
                <c:pt idx="7595">
                  <c:v>8.790509259259259E-2</c:v>
                </c:pt>
                <c:pt idx="7596">
                  <c:v>8.7916666666666671E-2</c:v>
                </c:pt>
                <c:pt idx="7597">
                  <c:v>8.7928240740740737E-2</c:v>
                </c:pt>
                <c:pt idx="7598">
                  <c:v>8.7939814814814818E-2</c:v>
                </c:pt>
                <c:pt idx="7599">
                  <c:v>8.7951388888888885E-2</c:v>
                </c:pt>
                <c:pt idx="7600">
                  <c:v>8.7962962962962965E-2</c:v>
                </c:pt>
                <c:pt idx="7601">
                  <c:v>8.7974537037037032E-2</c:v>
                </c:pt>
                <c:pt idx="7602">
                  <c:v>8.7986111111111112E-2</c:v>
                </c:pt>
                <c:pt idx="7603">
                  <c:v>8.7997685185185179E-2</c:v>
                </c:pt>
                <c:pt idx="7604">
                  <c:v>8.8009259259259259E-2</c:v>
                </c:pt>
                <c:pt idx="7605">
                  <c:v>8.802083333333334E-2</c:v>
                </c:pt>
                <c:pt idx="7606">
                  <c:v>8.8032407407407406E-2</c:v>
                </c:pt>
                <c:pt idx="7607">
                  <c:v>8.8043981481481487E-2</c:v>
                </c:pt>
                <c:pt idx="7608">
                  <c:v>8.8055555555555554E-2</c:v>
                </c:pt>
                <c:pt idx="7609">
                  <c:v>8.8067129629629634E-2</c:v>
                </c:pt>
                <c:pt idx="7610">
                  <c:v>8.8078703703703701E-2</c:v>
                </c:pt>
                <c:pt idx="7611">
                  <c:v>8.8090277777777781E-2</c:v>
                </c:pt>
                <c:pt idx="7612">
                  <c:v>8.8101851851851848E-2</c:v>
                </c:pt>
                <c:pt idx="7613">
                  <c:v>8.8113425925925928E-2</c:v>
                </c:pt>
                <c:pt idx="7614">
                  <c:v>8.8124999999999995E-2</c:v>
                </c:pt>
                <c:pt idx="7615">
                  <c:v>8.8136574074074076E-2</c:v>
                </c:pt>
                <c:pt idx="7616">
                  <c:v>8.8148148148148142E-2</c:v>
                </c:pt>
                <c:pt idx="7617">
                  <c:v>8.8159722222222223E-2</c:v>
                </c:pt>
                <c:pt idx="7618">
                  <c:v>8.8171296296296303E-2</c:v>
                </c:pt>
                <c:pt idx="7619">
                  <c:v>8.818287037037037E-2</c:v>
                </c:pt>
                <c:pt idx="7620">
                  <c:v>8.819444444444445E-2</c:v>
                </c:pt>
                <c:pt idx="7621">
                  <c:v>8.8206018518518517E-2</c:v>
                </c:pt>
                <c:pt idx="7622">
                  <c:v>8.8217592592592597E-2</c:v>
                </c:pt>
                <c:pt idx="7623">
                  <c:v>8.8229166666666664E-2</c:v>
                </c:pt>
                <c:pt idx="7624">
                  <c:v>8.8240740740740745E-2</c:v>
                </c:pt>
                <c:pt idx="7625">
                  <c:v>8.8252314814814811E-2</c:v>
                </c:pt>
                <c:pt idx="7626">
                  <c:v>8.8263888888888892E-2</c:v>
                </c:pt>
                <c:pt idx="7627">
                  <c:v>8.8275462962962958E-2</c:v>
                </c:pt>
                <c:pt idx="7628">
                  <c:v>8.8287037037037039E-2</c:v>
                </c:pt>
                <c:pt idx="7629">
                  <c:v>8.8298611111111105E-2</c:v>
                </c:pt>
                <c:pt idx="7630">
                  <c:v>8.8310185185185186E-2</c:v>
                </c:pt>
                <c:pt idx="7631">
                  <c:v>8.8321759259259253E-2</c:v>
                </c:pt>
                <c:pt idx="7632">
                  <c:v>8.8333333333333333E-2</c:v>
                </c:pt>
                <c:pt idx="7633">
                  <c:v>8.8344907407407414E-2</c:v>
                </c:pt>
                <c:pt idx="7634">
                  <c:v>8.835648148148148E-2</c:v>
                </c:pt>
                <c:pt idx="7635">
                  <c:v>8.8368055555555561E-2</c:v>
                </c:pt>
                <c:pt idx="7636">
                  <c:v>8.8379629629629627E-2</c:v>
                </c:pt>
                <c:pt idx="7637">
                  <c:v>8.8391203703703708E-2</c:v>
                </c:pt>
                <c:pt idx="7638">
                  <c:v>8.8402777777777775E-2</c:v>
                </c:pt>
                <c:pt idx="7639">
                  <c:v>8.8414351851851855E-2</c:v>
                </c:pt>
                <c:pt idx="7640">
                  <c:v>8.8425925925925922E-2</c:v>
                </c:pt>
                <c:pt idx="7641">
                  <c:v>8.8437500000000002E-2</c:v>
                </c:pt>
                <c:pt idx="7642">
                  <c:v>8.8449074074074069E-2</c:v>
                </c:pt>
                <c:pt idx="7643">
                  <c:v>8.8460648148148149E-2</c:v>
                </c:pt>
                <c:pt idx="7644">
                  <c:v>8.8472222222222216E-2</c:v>
                </c:pt>
                <c:pt idx="7645">
                  <c:v>8.8483796296296297E-2</c:v>
                </c:pt>
                <c:pt idx="7646">
                  <c:v>8.8495370370370377E-2</c:v>
                </c:pt>
                <c:pt idx="7647">
                  <c:v>8.8506944444444444E-2</c:v>
                </c:pt>
                <c:pt idx="7648">
                  <c:v>8.8518518518518524E-2</c:v>
                </c:pt>
                <c:pt idx="7649">
                  <c:v>8.8530092592592591E-2</c:v>
                </c:pt>
                <c:pt idx="7650">
                  <c:v>8.8541666666666671E-2</c:v>
                </c:pt>
                <c:pt idx="7651">
                  <c:v>8.8553240740740738E-2</c:v>
                </c:pt>
                <c:pt idx="7652">
                  <c:v>8.8564814814814818E-2</c:v>
                </c:pt>
                <c:pt idx="7653">
                  <c:v>8.8576388888888885E-2</c:v>
                </c:pt>
                <c:pt idx="7654">
                  <c:v>8.8587962962962966E-2</c:v>
                </c:pt>
                <c:pt idx="7655">
                  <c:v>8.8599537037037032E-2</c:v>
                </c:pt>
                <c:pt idx="7656">
                  <c:v>8.8611111111111113E-2</c:v>
                </c:pt>
                <c:pt idx="7657">
                  <c:v>8.8622685185185179E-2</c:v>
                </c:pt>
                <c:pt idx="7658">
                  <c:v>8.863425925925926E-2</c:v>
                </c:pt>
                <c:pt idx="7659">
                  <c:v>8.8645833333333326E-2</c:v>
                </c:pt>
                <c:pt idx="7660">
                  <c:v>8.8657407407407407E-2</c:v>
                </c:pt>
                <c:pt idx="7661">
                  <c:v>8.8668981481481488E-2</c:v>
                </c:pt>
                <c:pt idx="7662">
                  <c:v>8.8680555555555554E-2</c:v>
                </c:pt>
                <c:pt idx="7663">
                  <c:v>8.8692129629629635E-2</c:v>
                </c:pt>
                <c:pt idx="7664">
                  <c:v>8.8703703703703701E-2</c:v>
                </c:pt>
                <c:pt idx="7665">
                  <c:v>8.8715277777777782E-2</c:v>
                </c:pt>
                <c:pt idx="7666">
                  <c:v>8.8726851851851848E-2</c:v>
                </c:pt>
                <c:pt idx="7667">
                  <c:v>8.8738425925925929E-2</c:v>
                </c:pt>
                <c:pt idx="7668">
                  <c:v>8.8749999999999996E-2</c:v>
                </c:pt>
                <c:pt idx="7669">
                  <c:v>8.8761574074074076E-2</c:v>
                </c:pt>
                <c:pt idx="7670">
                  <c:v>8.8773148148148143E-2</c:v>
                </c:pt>
                <c:pt idx="7671">
                  <c:v>8.8784722222222223E-2</c:v>
                </c:pt>
                <c:pt idx="7672">
                  <c:v>8.879629629629629E-2</c:v>
                </c:pt>
                <c:pt idx="7673">
                  <c:v>8.880787037037037E-2</c:v>
                </c:pt>
                <c:pt idx="7674">
                  <c:v>8.8819444444444451E-2</c:v>
                </c:pt>
                <c:pt idx="7675">
                  <c:v>8.8831018518518517E-2</c:v>
                </c:pt>
                <c:pt idx="7676">
                  <c:v>8.8842592592592598E-2</c:v>
                </c:pt>
                <c:pt idx="7677">
                  <c:v>8.8854166666666665E-2</c:v>
                </c:pt>
                <c:pt idx="7678">
                  <c:v>8.8865740740740745E-2</c:v>
                </c:pt>
                <c:pt idx="7679">
                  <c:v>8.8877314814814812E-2</c:v>
                </c:pt>
                <c:pt idx="7680">
                  <c:v>8.8888888888888892E-2</c:v>
                </c:pt>
                <c:pt idx="7681">
                  <c:v>8.8900462962962959E-2</c:v>
                </c:pt>
                <c:pt idx="7682">
                  <c:v>8.8912037037037039E-2</c:v>
                </c:pt>
                <c:pt idx="7683">
                  <c:v>8.8923611111111106E-2</c:v>
                </c:pt>
                <c:pt idx="7684">
                  <c:v>8.8935185185185187E-2</c:v>
                </c:pt>
                <c:pt idx="7685">
                  <c:v>8.8946759259259253E-2</c:v>
                </c:pt>
                <c:pt idx="7686">
                  <c:v>8.8958333333333334E-2</c:v>
                </c:pt>
                <c:pt idx="7687">
                  <c:v>8.8969907407407414E-2</c:v>
                </c:pt>
                <c:pt idx="7688">
                  <c:v>8.8981481481481481E-2</c:v>
                </c:pt>
                <c:pt idx="7689">
                  <c:v>8.8993055555555561E-2</c:v>
                </c:pt>
                <c:pt idx="7690">
                  <c:v>8.9004629629629628E-2</c:v>
                </c:pt>
                <c:pt idx="7691">
                  <c:v>8.9016203703703708E-2</c:v>
                </c:pt>
                <c:pt idx="7692">
                  <c:v>8.9027777777777775E-2</c:v>
                </c:pt>
                <c:pt idx="7693">
                  <c:v>8.9039351851851856E-2</c:v>
                </c:pt>
                <c:pt idx="7694">
                  <c:v>8.9050925925925922E-2</c:v>
                </c:pt>
                <c:pt idx="7695">
                  <c:v>8.9062500000000003E-2</c:v>
                </c:pt>
                <c:pt idx="7696">
                  <c:v>8.9074074074074069E-2</c:v>
                </c:pt>
                <c:pt idx="7697">
                  <c:v>8.908564814814815E-2</c:v>
                </c:pt>
                <c:pt idx="7698">
                  <c:v>8.9097222222222217E-2</c:v>
                </c:pt>
                <c:pt idx="7699">
                  <c:v>8.9108796296296297E-2</c:v>
                </c:pt>
                <c:pt idx="7700">
                  <c:v>8.9120370370370364E-2</c:v>
                </c:pt>
                <c:pt idx="7701">
                  <c:v>8.9131944444444444E-2</c:v>
                </c:pt>
                <c:pt idx="7702">
                  <c:v>8.9143518518518525E-2</c:v>
                </c:pt>
                <c:pt idx="7703">
                  <c:v>8.9155092592592591E-2</c:v>
                </c:pt>
                <c:pt idx="7704">
                  <c:v>8.9166666666666672E-2</c:v>
                </c:pt>
                <c:pt idx="7705">
                  <c:v>8.9178240740740738E-2</c:v>
                </c:pt>
                <c:pt idx="7706">
                  <c:v>8.9189814814814819E-2</c:v>
                </c:pt>
                <c:pt idx="7707">
                  <c:v>8.9201388888888886E-2</c:v>
                </c:pt>
                <c:pt idx="7708">
                  <c:v>8.9212962962962966E-2</c:v>
                </c:pt>
                <c:pt idx="7709">
                  <c:v>8.9224537037037033E-2</c:v>
                </c:pt>
                <c:pt idx="7710">
                  <c:v>8.9236111111111113E-2</c:v>
                </c:pt>
                <c:pt idx="7711">
                  <c:v>8.924768518518518E-2</c:v>
                </c:pt>
                <c:pt idx="7712">
                  <c:v>8.925925925925926E-2</c:v>
                </c:pt>
                <c:pt idx="7713">
                  <c:v>8.9270833333333327E-2</c:v>
                </c:pt>
                <c:pt idx="7714">
                  <c:v>8.9282407407407408E-2</c:v>
                </c:pt>
                <c:pt idx="7715">
                  <c:v>8.9293981481481488E-2</c:v>
                </c:pt>
                <c:pt idx="7716">
                  <c:v>8.9305555555555555E-2</c:v>
                </c:pt>
                <c:pt idx="7717">
                  <c:v>8.9317129629629635E-2</c:v>
                </c:pt>
                <c:pt idx="7718">
                  <c:v>8.9328703703703702E-2</c:v>
                </c:pt>
                <c:pt idx="7719">
                  <c:v>8.9340277777777782E-2</c:v>
                </c:pt>
                <c:pt idx="7720">
                  <c:v>8.9351851851851849E-2</c:v>
                </c:pt>
                <c:pt idx="7721">
                  <c:v>8.9363425925925929E-2</c:v>
                </c:pt>
                <c:pt idx="7722">
                  <c:v>8.9374999999999996E-2</c:v>
                </c:pt>
                <c:pt idx="7723">
                  <c:v>8.9386574074074077E-2</c:v>
                </c:pt>
                <c:pt idx="7724">
                  <c:v>8.9398148148148143E-2</c:v>
                </c:pt>
                <c:pt idx="7725">
                  <c:v>8.9409722222222224E-2</c:v>
                </c:pt>
                <c:pt idx="7726">
                  <c:v>8.942129629629629E-2</c:v>
                </c:pt>
                <c:pt idx="7727">
                  <c:v>8.9432870370370371E-2</c:v>
                </c:pt>
                <c:pt idx="7728">
                  <c:v>8.9444444444444438E-2</c:v>
                </c:pt>
                <c:pt idx="7729">
                  <c:v>8.9456018518518518E-2</c:v>
                </c:pt>
                <c:pt idx="7730">
                  <c:v>8.9467592592592599E-2</c:v>
                </c:pt>
                <c:pt idx="7731">
                  <c:v>8.9479166666666665E-2</c:v>
                </c:pt>
                <c:pt idx="7732">
                  <c:v>8.9490740740740746E-2</c:v>
                </c:pt>
                <c:pt idx="7733">
                  <c:v>8.9502314814814812E-2</c:v>
                </c:pt>
                <c:pt idx="7734">
                  <c:v>8.9513888888888893E-2</c:v>
                </c:pt>
                <c:pt idx="7735">
                  <c:v>8.9525462962962959E-2</c:v>
                </c:pt>
                <c:pt idx="7736">
                  <c:v>8.953703703703704E-2</c:v>
                </c:pt>
                <c:pt idx="7737">
                  <c:v>8.9548611111111107E-2</c:v>
                </c:pt>
                <c:pt idx="7738">
                  <c:v>8.9560185185185187E-2</c:v>
                </c:pt>
                <c:pt idx="7739">
                  <c:v>8.9571759259259254E-2</c:v>
                </c:pt>
                <c:pt idx="7740">
                  <c:v>8.9583333333333334E-2</c:v>
                </c:pt>
                <c:pt idx="7741">
                  <c:v>8.9594907407407401E-2</c:v>
                </c:pt>
                <c:pt idx="7742">
                  <c:v>8.9606481481481481E-2</c:v>
                </c:pt>
                <c:pt idx="7743">
                  <c:v>8.9618055555555562E-2</c:v>
                </c:pt>
                <c:pt idx="7744">
                  <c:v>8.9629629629629629E-2</c:v>
                </c:pt>
                <c:pt idx="7745">
                  <c:v>8.9641203703703709E-2</c:v>
                </c:pt>
                <c:pt idx="7746">
                  <c:v>8.9652777777777776E-2</c:v>
                </c:pt>
                <c:pt idx="7747">
                  <c:v>8.9664351851851856E-2</c:v>
                </c:pt>
                <c:pt idx="7748">
                  <c:v>8.9675925925925923E-2</c:v>
                </c:pt>
                <c:pt idx="7749">
                  <c:v>8.9687500000000003E-2</c:v>
                </c:pt>
                <c:pt idx="7750">
                  <c:v>8.969907407407407E-2</c:v>
                </c:pt>
                <c:pt idx="7751">
                  <c:v>8.971064814814815E-2</c:v>
                </c:pt>
                <c:pt idx="7752">
                  <c:v>8.9722222222222217E-2</c:v>
                </c:pt>
                <c:pt idx="7753">
                  <c:v>8.9733796296296298E-2</c:v>
                </c:pt>
                <c:pt idx="7754">
                  <c:v>8.9745370370370364E-2</c:v>
                </c:pt>
                <c:pt idx="7755">
                  <c:v>8.9756944444444445E-2</c:v>
                </c:pt>
                <c:pt idx="7756">
                  <c:v>8.9768518518518525E-2</c:v>
                </c:pt>
                <c:pt idx="7757">
                  <c:v>8.9780092592592592E-2</c:v>
                </c:pt>
                <c:pt idx="7758">
                  <c:v>8.9791666666666672E-2</c:v>
                </c:pt>
                <c:pt idx="7759">
                  <c:v>8.9803240740740739E-2</c:v>
                </c:pt>
                <c:pt idx="7760">
                  <c:v>8.981481481481482E-2</c:v>
                </c:pt>
                <c:pt idx="7761">
                  <c:v>8.9826388888888886E-2</c:v>
                </c:pt>
                <c:pt idx="7762">
                  <c:v>8.9837962962962967E-2</c:v>
                </c:pt>
                <c:pt idx="7763">
                  <c:v>8.9849537037037033E-2</c:v>
                </c:pt>
                <c:pt idx="7764">
                  <c:v>8.9861111111111114E-2</c:v>
                </c:pt>
                <c:pt idx="7765">
                  <c:v>8.987268518518518E-2</c:v>
                </c:pt>
                <c:pt idx="7766">
                  <c:v>8.9884259259259261E-2</c:v>
                </c:pt>
                <c:pt idx="7767">
                  <c:v>8.9895833333333328E-2</c:v>
                </c:pt>
                <c:pt idx="7768">
                  <c:v>8.9907407407407408E-2</c:v>
                </c:pt>
                <c:pt idx="7769">
                  <c:v>8.9918981481481475E-2</c:v>
                </c:pt>
                <c:pt idx="7770">
                  <c:v>8.9930555555555555E-2</c:v>
                </c:pt>
                <c:pt idx="7771">
                  <c:v>8.9942129629629636E-2</c:v>
                </c:pt>
                <c:pt idx="7772">
                  <c:v>8.9953703703703702E-2</c:v>
                </c:pt>
                <c:pt idx="7773">
                  <c:v>8.9965277777777783E-2</c:v>
                </c:pt>
                <c:pt idx="7774">
                  <c:v>8.997685185185185E-2</c:v>
                </c:pt>
                <c:pt idx="7775">
                  <c:v>8.998842592592593E-2</c:v>
                </c:pt>
                <c:pt idx="7776">
                  <c:v>0.09</c:v>
                </c:pt>
                <c:pt idx="7777">
                  <c:v>9.0011574074074077E-2</c:v>
                </c:pt>
                <c:pt idx="7778">
                  <c:v>9.0023148148148144E-2</c:v>
                </c:pt>
                <c:pt idx="7779">
                  <c:v>9.0034722222222224E-2</c:v>
                </c:pt>
                <c:pt idx="7780">
                  <c:v>9.0046296296296291E-2</c:v>
                </c:pt>
                <c:pt idx="7781">
                  <c:v>9.0057870370370371E-2</c:v>
                </c:pt>
                <c:pt idx="7782">
                  <c:v>9.0069444444444438E-2</c:v>
                </c:pt>
                <c:pt idx="7783">
                  <c:v>9.0081018518518519E-2</c:v>
                </c:pt>
                <c:pt idx="7784">
                  <c:v>9.0092592592592599E-2</c:v>
                </c:pt>
                <c:pt idx="7785">
                  <c:v>9.0104166666666666E-2</c:v>
                </c:pt>
                <c:pt idx="7786">
                  <c:v>9.0115740740740746E-2</c:v>
                </c:pt>
                <c:pt idx="7787">
                  <c:v>9.0127314814814813E-2</c:v>
                </c:pt>
                <c:pt idx="7788">
                  <c:v>9.0138888888888893E-2</c:v>
                </c:pt>
                <c:pt idx="7789">
                  <c:v>9.015046296296296E-2</c:v>
                </c:pt>
                <c:pt idx="7790">
                  <c:v>9.0162037037037041E-2</c:v>
                </c:pt>
                <c:pt idx="7791">
                  <c:v>9.0173611111111107E-2</c:v>
                </c:pt>
                <c:pt idx="7792">
                  <c:v>9.0185185185185188E-2</c:v>
                </c:pt>
                <c:pt idx="7793">
                  <c:v>9.0196759259259254E-2</c:v>
                </c:pt>
                <c:pt idx="7794">
                  <c:v>9.0208333333333335E-2</c:v>
                </c:pt>
                <c:pt idx="7795">
                  <c:v>9.0219907407407401E-2</c:v>
                </c:pt>
                <c:pt idx="7796">
                  <c:v>9.0231481481481482E-2</c:v>
                </c:pt>
                <c:pt idx="7797">
                  <c:v>9.0243055555555562E-2</c:v>
                </c:pt>
                <c:pt idx="7798">
                  <c:v>9.0254629629629629E-2</c:v>
                </c:pt>
                <c:pt idx="7799">
                  <c:v>9.026620370370371E-2</c:v>
                </c:pt>
                <c:pt idx="7800">
                  <c:v>9.0277777777777776E-2</c:v>
                </c:pt>
                <c:pt idx="7801">
                  <c:v>9.0289351851851857E-2</c:v>
                </c:pt>
                <c:pt idx="7802">
                  <c:v>9.0300925925925923E-2</c:v>
                </c:pt>
                <c:pt idx="7803">
                  <c:v>9.0312500000000004E-2</c:v>
                </c:pt>
                <c:pt idx="7804">
                  <c:v>9.0324074074074071E-2</c:v>
                </c:pt>
                <c:pt idx="7805">
                  <c:v>9.0335648148148151E-2</c:v>
                </c:pt>
                <c:pt idx="7806">
                  <c:v>9.0347222222222218E-2</c:v>
                </c:pt>
                <c:pt idx="7807">
                  <c:v>9.0358796296296298E-2</c:v>
                </c:pt>
                <c:pt idx="7808">
                  <c:v>9.0370370370370365E-2</c:v>
                </c:pt>
                <c:pt idx="7809">
                  <c:v>9.0381944444444445E-2</c:v>
                </c:pt>
                <c:pt idx="7810">
                  <c:v>9.0393518518518512E-2</c:v>
                </c:pt>
                <c:pt idx="7811">
                  <c:v>9.0405092592592592E-2</c:v>
                </c:pt>
                <c:pt idx="7812">
                  <c:v>9.0416666666666673E-2</c:v>
                </c:pt>
                <c:pt idx="7813">
                  <c:v>9.042824074074074E-2</c:v>
                </c:pt>
                <c:pt idx="7814">
                  <c:v>9.043981481481482E-2</c:v>
                </c:pt>
                <c:pt idx="7815">
                  <c:v>9.0451388888888887E-2</c:v>
                </c:pt>
                <c:pt idx="7816">
                  <c:v>9.0462962962962967E-2</c:v>
                </c:pt>
                <c:pt idx="7817">
                  <c:v>9.0474537037037034E-2</c:v>
                </c:pt>
                <c:pt idx="7818">
                  <c:v>9.0486111111111114E-2</c:v>
                </c:pt>
                <c:pt idx="7819">
                  <c:v>9.0497685185185181E-2</c:v>
                </c:pt>
                <c:pt idx="7820">
                  <c:v>9.0509259259259262E-2</c:v>
                </c:pt>
                <c:pt idx="7821">
                  <c:v>9.0520833333333328E-2</c:v>
                </c:pt>
                <c:pt idx="7822">
                  <c:v>9.0532407407407409E-2</c:v>
                </c:pt>
                <c:pt idx="7823">
                  <c:v>9.0543981481481475E-2</c:v>
                </c:pt>
                <c:pt idx="7824">
                  <c:v>9.0555555555555556E-2</c:v>
                </c:pt>
                <c:pt idx="7825">
                  <c:v>9.0567129629629636E-2</c:v>
                </c:pt>
                <c:pt idx="7826">
                  <c:v>9.0578703703703703E-2</c:v>
                </c:pt>
                <c:pt idx="7827">
                  <c:v>9.0590277777777783E-2</c:v>
                </c:pt>
                <c:pt idx="7828">
                  <c:v>9.060185185185185E-2</c:v>
                </c:pt>
                <c:pt idx="7829">
                  <c:v>9.0613425925925931E-2</c:v>
                </c:pt>
                <c:pt idx="7830">
                  <c:v>9.0624999999999997E-2</c:v>
                </c:pt>
                <c:pt idx="7831">
                  <c:v>9.0636574074074078E-2</c:v>
                </c:pt>
                <c:pt idx="7832">
                  <c:v>9.0648148148148144E-2</c:v>
                </c:pt>
                <c:pt idx="7833">
                  <c:v>9.0659722222222225E-2</c:v>
                </c:pt>
                <c:pt idx="7834">
                  <c:v>9.0671296296296292E-2</c:v>
                </c:pt>
                <c:pt idx="7835">
                  <c:v>9.0682870370370372E-2</c:v>
                </c:pt>
                <c:pt idx="7836">
                  <c:v>9.0694444444444439E-2</c:v>
                </c:pt>
                <c:pt idx="7837">
                  <c:v>9.0706018518518519E-2</c:v>
                </c:pt>
                <c:pt idx="7838">
                  <c:v>9.0717592592592586E-2</c:v>
                </c:pt>
                <c:pt idx="7839">
                  <c:v>9.0729166666666666E-2</c:v>
                </c:pt>
                <c:pt idx="7840">
                  <c:v>9.0740740740740747E-2</c:v>
                </c:pt>
                <c:pt idx="7841">
                  <c:v>9.0752314814814813E-2</c:v>
                </c:pt>
                <c:pt idx="7842">
                  <c:v>9.0763888888888894E-2</c:v>
                </c:pt>
                <c:pt idx="7843">
                  <c:v>9.0775462962962961E-2</c:v>
                </c:pt>
                <c:pt idx="7844">
                  <c:v>9.0787037037037041E-2</c:v>
                </c:pt>
                <c:pt idx="7845">
                  <c:v>9.0798611111111108E-2</c:v>
                </c:pt>
                <c:pt idx="7846">
                  <c:v>9.0810185185185188E-2</c:v>
                </c:pt>
                <c:pt idx="7847">
                  <c:v>9.0821759259259255E-2</c:v>
                </c:pt>
                <c:pt idx="7848">
                  <c:v>9.0833333333333335E-2</c:v>
                </c:pt>
                <c:pt idx="7849">
                  <c:v>9.0844907407407402E-2</c:v>
                </c:pt>
                <c:pt idx="7850">
                  <c:v>9.0856481481481483E-2</c:v>
                </c:pt>
                <c:pt idx="7851">
                  <c:v>9.0868055555555549E-2</c:v>
                </c:pt>
                <c:pt idx="7852">
                  <c:v>9.087962962962963E-2</c:v>
                </c:pt>
                <c:pt idx="7853">
                  <c:v>9.089120370370371E-2</c:v>
                </c:pt>
                <c:pt idx="7854">
                  <c:v>9.0902777777777777E-2</c:v>
                </c:pt>
                <c:pt idx="7855">
                  <c:v>9.0914351851851857E-2</c:v>
                </c:pt>
                <c:pt idx="7856">
                  <c:v>9.0925925925925924E-2</c:v>
                </c:pt>
                <c:pt idx="7857">
                  <c:v>9.0937500000000004E-2</c:v>
                </c:pt>
                <c:pt idx="7858">
                  <c:v>9.0949074074074071E-2</c:v>
                </c:pt>
                <c:pt idx="7859">
                  <c:v>9.0960648148148152E-2</c:v>
                </c:pt>
                <c:pt idx="7860">
                  <c:v>9.0972222222222218E-2</c:v>
                </c:pt>
                <c:pt idx="7861">
                  <c:v>9.0983796296296299E-2</c:v>
                </c:pt>
                <c:pt idx="7862">
                  <c:v>9.0995370370370365E-2</c:v>
                </c:pt>
                <c:pt idx="7863">
                  <c:v>9.1006944444444446E-2</c:v>
                </c:pt>
                <c:pt idx="7864">
                  <c:v>9.1018518518518512E-2</c:v>
                </c:pt>
                <c:pt idx="7865">
                  <c:v>9.1030092592592593E-2</c:v>
                </c:pt>
                <c:pt idx="7866">
                  <c:v>9.1041666666666674E-2</c:v>
                </c:pt>
                <c:pt idx="7867">
                  <c:v>9.105324074074074E-2</c:v>
                </c:pt>
                <c:pt idx="7868">
                  <c:v>9.1064814814814821E-2</c:v>
                </c:pt>
                <c:pt idx="7869">
                  <c:v>9.1076388888888887E-2</c:v>
                </c:pt>
                <c:pt idx="7870">
                  <c:v>9.1087962962962968E-2</c:v>
                </c:pt>
                <c:pt idx="7871">
                  <c:v>9.1099537037037034E-2</c:v>
                </c:pt>
                <c:pt idx="7872">
                  <c:v>9.1111111111111115E-2</c:v>
                </c:pt>
                <c:pt idx="7873">
                  <c:v>9.1122685185185182E-2</c:v>
                </c:pt>
                <c:pt idx="7874">
                  <c:v>9.1134259259259262E-2</c:v>
                </c:pt>
                <c:pt idx="7875">
                  <c:v>9.1145833333333329E-2</c:v>
                </c:pt>
                <c:pt idx="7876">
                  <c:v>9.1157407407407409E-2</c:v>
                </c:pt>
                <c:pt idx="7877">
                  <c:v>9.1168981481481476E-2</c:v>
                </c:pt>
                <c:pt idx="7878">
                  <c:v>9.1180555555555556E-2</c:v>
                </c:pt>
                <c:pt idx="7879">
                  <c:v>9.1192129629629623E-2</c:v>
                </c:pt>
                <c:pt idx="7880">
                  <c:v>9.1203703703703703E-2</c:v>
                </c:pt>
                <c:pt idx="7881">
                  <c:v>9.1215277777777784E-2</c:v>
                </c:pt>
                <c:pt idx="7882">
                  <c:v>9.1226851851851851E-2</c:v>
                </c:pt>
                <c:pt idx="7883">
                  <c:v>9.1238425925925931E-2</c:v>
                </c:pt>
                <c:pt idx="7884">
                  <c:v>9.1249999999999998E-2</c:v>
                </c:pt>
                <c:pt idx="7885">
                  <c:v>9.1261574074074078E-2</c:v>
                </c:pt>
                <c:pt idx="7886">
                  <c:v>9.1273148148148145E-2</c:v>
                </c:pt>
                <c:pt idx="7887">
                  <c:v>9.1284722222222225E-2</c:v>
                </c:pt>
                <c:pt idx="7888">
                  <c:v>9.1296296296296292E-2</c:v>
                </c:pt>
                <c:pt idx="7889">
                  <c:v>9.1307870370370373E-2</c:v>
                </c:pt>
                <c:pt idx="7890">
                  <c:v>9.1319444444444439E-2</c:v>
                </c:pt>
                <c:pt idx="7891">
                  <c:v>9.133101851851852E-2</c:v>
                </c:pt>
                <c:pt idx="7892">
                  <c:v>9.1342592592592586E-2</c:v>
                </c:pt>
                <c:pt idx="7893">
                  <c:v>9.1354166666666667E-2</c:v>
                </c:pt>
                <c:pt idx="7894">
                  <c:v>9.1365740740740747E-2</c:v>
                </c:pt>
                <c:pt idx="7895">
                  <c:v>9.1377314814814814E-2</c:v>
                </c:pt>
                <c:pt idx="7896">
                  <c:v>9.1388888888888895E-2</c:v>
                </c:pt>
                <c:pt idx="7897">
                  <c:v>9.1400462962962961E-2</c:v>
                </c:pt>
                <c:pt idx="7898">
                  <c:v>9.1412037037037042E-2</c:v>
                </c:pt>
                <c:pt idx="7899">
                  <c:v>9.1423611111111108E-2</c:v>
                </c:pt>
                <c:pt idx="7900">
                  <c:v>9.1435185185185189E-2</c:v>
                </c:pt>
                <c:pt idx="7901">
                  <c:v>9.1446759259259255E-2</c:v>
                </c:pt>
                <c:pt idx="7902">
                  <c:v>9.1458333333333336E-2</c:v>
                </c:pt>
                <c:pt idx="7903">
                  <c:v>9.1469907407407403E-2</c:v>
                </c:pt>
                <c:pt idx="7904">
                  <c:v>9.1481481481481483E-2</c:v>
                </c:pt>
                <c:pt idx="7905">
                  <c:v>9.149305555555555E-2</c:v>
                </c:pt>
                <c:pt idx="7906">
                  <c:v>9.150462962962963E-2</c:v>
                </c:pt>
                <c:pt idx="7907">
                  <c:v>9.1516203703703697E-2</c:v>
                </c:pt>
                <c:pt idx="7908">
                  <c:v>9.1527777777777777E-2</c:v>
                </c:pt>
                <c:pt idx="7909">
                  <c:v>9.1539351851851858E-2</c:v>
                </c:pt>
                <c:pt idx="7910">
                  <c:v>9.1550925925925924E-2</c:v>
                </c:pt>
                <c:pt idx="7911">
                  <c:v>9.1562500000000005E-2</c:v>
                </c:pt>
                <c:pt idx="7912">
                  <c:v>9.1574074074074072E-2</c:v>
                </c:pt>
                <c:pt idx="7913">
                  <c:v>9.1585648148148152E-2</c:v>
                </c:pt>
                <c:pt idx="7914">
                  <c:v>9.1597222222222219E-2</c:v>
                </c:pt>
                <c:pt idx="7915">
                  <c:v>9.1608796296296299E-2</c:v>
                </c:pt>
                <c:pt idx="7916">
                  <c:v>9.1620370370370366E-2</c:v>
                </c:pt>
                <c:pt idx="7917">
                  <c:v>9.1631944444444446E-2</c:v>
                </c:pt>
                <c:pt idx="7918">
                  <c:v>9.1643518518518513E-2</c:v>
                </c:pt>
                <c:pt idx="7919">
                  <c:v>9.1655092592592594E-2</c:v>
                </c:pt>
                <c:pt idx="7920">
                  <c:v>9.166666666666666E-2</c:v>
                </c:pt>
                <c:pt idx="7921">
                  <c:v>9.1678240740740741E-2</c:v>
                </c:pt>
                <c:pt idx="7922">
                  <c:v>9.1689814814814821E-2</c:v>
                </c:pt>
                <c:pt idx="7923">
                  <c:v>9.1701388888888888E-2</c:v>
                </c:pt>
                <c:pt idx="7924">
                  <c:v>9.1712962962962968E-2</c:v>
                </c:pt>
                <c:pt idx="7925">
                  <c:v>9.1724537037037035E-2</c:v>
                </c:pt>
                <c:pt idx="7926">
                  <c:v>9.1736111111111115E-2</c:v>
                </c:pt>
                <c:pt idx="7927">
                  <c:v>9.1747685185185182E-2</c:v>
                </c:pt>
                <c:pt idx="7928">
                  <c:v>9.1759259259259263E-2</c:v>
                </c:pt>
                <c:pt idx="7929">
                  <c:v>9.1770833333333329E-2</c:v>
                </c:pt>
                <c:pt idx="7930">
                  <c:v>9.178240740740741E-2</c:v>
                </c:pt>
                <c:pt idx="7931">
                  <c:v>9.1793981481481476E-2</c:v>
                </c:pt>
                <c:pt idx="7932">
                  <c:v>9.1805555555555557E-2</c:v>
                </c:pt>
                <c:pt idx="7933">
                  <c:v>9.1817129629629624E-2</c:v>
                </c:pt>
                <c:pt idx="7934">
                  <c:v>9.1828703703703704E-2</c:v>
                </c:pt>
                <c:pt idx="7935">
                  <c:v>9.1840277777777785E-2</c:v>
                </c:pt>
                <c:pt idx="7936">
                  <c:v>9.1851851851851851E-2</c:v>
                </c:pt>
                <c:pt idx="7937">
                  <c:v>9.1863425925925932E-2</c:v>
                </c:pt>
                <c:pt idx="7938">
                  <c:v>9.1874999999999998E-2</c:v>
                </c:pt>
                <c:pt idx="7939">
                  <c:v>9.1886574074074079E-2</c:v>
                </c:pt>
                <c:pt idx="7940">
                  <c:v>9.1898148148148145E-2</c:v>
                </c:pt>
                <c:pt idx="7941">
                  <c:v>9.1909722222222226E-2</c:v>
                </c:pt>
                <c:pt idx="7942">
                  <c:v>9.1921296296296293E-2</c:v>
                </c:pt>
                <c:pt idx="7943">
                  <c:v>9.1932870370370373E-2</c:v>
                </c:pt>
                <c:pt idx="7944">
                  <c:v>9.194444444444444E-2</c:v>
                </c:pt>
                <c:pt idx="7945">
                  <c:v>9.195601851851852E-2</c:v>
                </c:pt>
                <c:pt idx="7946">
                  <c:v>9.1967592592592587E-2</c:v>
                </c:pt>
                <c:pt idx="7947">
                  <c:v>9.1979166666666667E-2</c:v>
                </c:pt>
                <c:pt idx="7948">
                  <c:v>9.1990740740740734E-2</c:v>
                </c:pt>
                <c:pt idx="7949">
                  <c:v>9.2002314814814815E-2</c:v>
                </c:pt>
                <c:pt idx="7950">
                  <c:v>9.2013888888888895E-2</c:v>
                </c:pt>
                <c:pt idx="7951">
                  <c:v>9.2025462962962962E-2</c:v>
                </c:pt>
                <c:pt idx="7952">
                  <c:v>9.2037037037037042E-2</c:v>
                </c:pt>
                <c:pt idx="7953">
                  <c:v>9.2048611111111109E-2</c:v>
                </c:pt>
                <c:pt idx="7954">
                  <c:v>9.2060185185185189E-2</c:v>
                </c:pt>
                <c:pt idx="7955">
                  <c:v>9.2071759259259256E-2</c:v>
                </c:pt>
                <c:pt idx="7956">
                  <c:v>9.2083333333333336E-2</c:v>
                </c:pt>
                <c:pt idx="7957">
                  <c:v>9.2094907407407403E-2</c:v>
                </c:pt>
                <c:pt idx="7958">
                  <c:v>9.2106481481481484E-2</c:v>
                </c:pt>
                <c:pt idx="7959">
                  <c:v>9.211805555555555E-2</c:v>
                </c:pt>
                <c:pt idx="7960">
                  <c:v>9.2129629629629631E-2</c:v>
                </c:pt>
                <c:pt idx="7961">
                  <c:v>9.2141203703703697E-2</c:v>
                </c:pt>
                <c:pt idx="7962">
                  <c:v>9.2152777777777778E-2</c:v>
                </c:pt>
                <c:pt idx="7963">
                  <c:v>9.2164351851851858E-2</c:v>
                </c:pt>
                <c:pt idx="7964">
                  <c:v>9.2175925925925925E-2</c:v>
                </c:pt>
                <c:pt idx="7965">
                  <c:v>9.2187500000000006E-2</c:v>
                </c:pt>
                <c:pt idx="7966">
                  <c:v>9.2199074074074072E-2</c:v>
                </c:pt>
                <c:pt idx="7967">
                  <c:v>9.2210648148148153E-2</c:v>
                </c:pt>
                <c:pt idx="7968">
                  <c:v>9.2222222222222219E-2</c:v>
                </c:pt>
                <c:pt idx="7969">
                  <c:v>9.22337962962963E-2</c:v>
                </c:pt>
                <c:pt idx="7970">
                  <c:v>9.2245370370370366E-2</c:v>
                </c:pt>
                <c:pt idx="7971">
                  <c:v>9.2256944444444447E-2</c:v>
                </c:pt>
                <c:pt idx="7972">
                  <c:v>9.2268518518518514E-2</c:v>
                </c:pt>
                <c:pt idx="7973">
                  <c:v>9.2280092592592594E-2</c:v>
                </c:pt>
                <c:pt idx="7974">
                  <c:v>9.2291666666666661E-2</c:v>
                </c:pt>
                <c:pt idx="7975">
                  <c:v>9.2303240740740741E-2</c:v>
                </c:pt>
                <c:pt idx="7976">
                  <c:v>9.2314814814814808E-2</c:v>
                </c:pt>
                <c:pt idx="7977">
                  <c:v>9.2326388888888888E-2</c:v>
                </c:pt>
                <c:pt idx="7978">
                  <c:v>9.2337962962962969E-2</c:v>
                </c:pt>
                <c:pt idx="7979">
                  <c:v>9.2349537037037036E-2</c:v>
                </c:pt>
                <c:pt idx="7980">
                  <c:v>9.2361111111111116E-2</c:v>
                </c:pt>
                <c:pt idx="7981">
                  <c:v>9.2372685185185183E-2</c:v>
                </c:pt>
                <c:pt idx="7982">
                  <c:v>9.2384259259259263E-2</c:v>
                </c:pt>
                <c:pt idx="7983">
                  <c:v>9.239583333333333E-2</c:v>
                </c:pt>
                <c:pt idx="7984">
                  <c:v>9.240740740740741E-2</c:v>
                </c:pt>
                <c:pt idx="7985">
                  <c:v>9.2418981481481477E-2</c:v>
                </c:pt>
                <c:pt idx="7986">
                  <c:v>9.2430555555555557E-2</c:v>
                </c:pt>
                <c:pt idx="7987">
                  <c:v>9.2442129629629624E-2</c:v>
                </c:pt>
                <c:pt idx="7988">
                  <c:v>9.2453703703703705E-2</c:v>
                </c:pt>
                <c:pt idx="7989">
                  <c:v>9.2465277777777771E-2</c:v>
                </c:pt>
                <c:pt idx="7990">
                  <c:v>9.2476851851851852E-2</c:v>
                </c:pt>
                <c:pt idx="7991">
                  <c:v>9.2488425925925932E-2</c:v>
                </c:pt>
                <c:pt idx="7992">
                  <c:v>9.2499999999999999E-2</c:v>
                </c:pt>
                <c:pt idx="7993">
                  <c:v>9.2511574074074079E-2</c:v>
                </c:pt>
                <c:pt idx="7994">
                  <c:v>9.2523148148148146E-2</c:v>
                </c:pt>
                <c:pt idx="7995">
                  <c:v>9.2534722222222227E-2</c:v>
                </c:pt>
                <c:pt idx="7996">
                  <c:v>9.2546296296296293E-2</c:v>
                </c:pt>
                <c:pt idx="7997">
                  <c:v>9.2557870370370374E-2</c:v>
                </c:pt>
                <c:pt idx="7998">
                  <c:v>9.256944444444444E-2</c:v>
                </c:pt>
                <c:pt idx="7999">
                  <c:v>9.2581018518518521E-2</c:v>
                </c:pt>
                <c:pt idx="8000">
                  <c:v>9.2592592592592587E-2</c:v>
                </c:pt>
                <c:pt idx="8001">
                  <c:v>9.2604166666666668E-2</c:v>
                </c:pt>
                <c:pt idx="8002">
                  <c:v>9.2615740740740735E-2</c:v>
                </c:pt>
                <c:pt idx="8003">
                  <c:v>9.2627314814814815E-2</c:v>
                </c:pt>
                <c:pt idx="8004">
                  <c:v>9.2638888888888896E-2</c:v>
                </c:pt>
                <c:pt idx="8005">
                  <c:v>9.2650462962962962E-2</c:v>
                </c:pt>
                <c:pt idx="8006">
                  <c:v>9.2662037037037043E-2</c:v>
                </c:pt>
                <c:pt idx="8007">
                  <c:v>9.2673611111111109E-2</c:v>
                </c:pt>
                <c:pt idx="8008">
                  <c:v>9.268518518518519E-2</c:v>
                </c:pt>
                <c:pt idx="8009">
                  <c:v>9.2696759259259257E-2</c:v>
                </c:pt>
                <c:pt idx="8010">
                  <c:v>9.2708333333333337E-2</c:v>
                </c:pt>
                <c:pt idx="8011">
                  <c:v>9.2719907407407404E-2</c:v>
                </c:pt>
                <c:pt idx="8012">
                  <c:v>9.2731481481481484E-2</c:v>
                </c:pt>
                <c:pt idx="8013">
                  <c:v>9.2743055555555551E-2</c:v>
                </c:pt>
                <c:pt idx="8014">
                  <c:v>9.2754629629629631E-2</c:v>
                </c:pt>
                <c:pt idx="8015">
                  <c:v>9.2766203703703698E-2</c:v>
                </c:pt>
                <c:pt idx="8016">
                  <c:v>9.2777777777777778E-2</c:v>
                </c:pt>
                <c:pt idx="8017">
                  <c:v>9.2789351851851845E-2</c:v>
                </c:pt>
                <c:pt idx="8018">
                  <c:v>9.2800925925925926E-2</c:v>
                </c:pt>
                <c:pt idx="8019">
                  <c:v>9.2812500000000006E-2</c:v>
                </c:pt>
                <c:pt idx="8020">
                  <c:v>9.2824074074074073E-2</c:v>
                </c:pt>
                <c:pt idx="8021">
                  <c:v>9.2835648148148153E-2</c:v>
                </c:pt>
                <c:pt idx="8022">
                  <c:v>9.284722222222222E-2</c:v>
                </c:pt>
                <c:pt idx="8023">
                  <c:v>9.28587962962963E-2</c:v>
                </c:pt>
                <c:pt idx="8024">
                  <c:v>9.2870370370370367E-2</c:v>
                </c:pt>
                <c:pt idx="8025">
                  <c:v>9.2881944444444448E-2</c:v>
                </c:pt>
                <c:pt idx="8026">
                  <c:v>9.2893518518518514E-2</c:v>
                </c:pt>
                <c:pt idx="8027">
                  <c:v>9.2905092592592595E-2</c:v>
                </c:pt>
                <c:pt idx="8028">
                  <c:v>9.2916666666666661E-2</c:v>
                </c:pt>
                <c:pt idx="8029">
                  <c:v>9.2928240740740742E-2</c:v>
                </c:pt>
                <c:pt idx="8030">
                  <c:v>9.2939814814814808E-2</c:v>
                </c:pt>
                <c:pt idx="8031">
                  <c:v>9.2951388888888889E-2</c:v>
                </c:pt>
                <c:pt idx="8032">
                  <c:v>9.2962962962962969E-2</c:v>
                </c:pt>
                <c:pt idx="8033">
                  <c:v>9.2974537037037036E-2</c:v>
                </c:pt>
                <c:pt idx="8034">
                  <c:v>9.2986111111111117E-2</c:v>
                </c:pt>
                <c:pt idx="8035">
                  <c:v>9.2997685185185183E-2</c:v>
                </c:pt>
                <c:pt idx="8036">
                  <c:v>9.3009259259259264E-2</c:v>
                </c:pt>
                <c:pt idx="8037">
                  <c:v>9.302083333333333E-2</c:v>
                </c:pt>
                <c:pt idx="8038">
                  <c:v>9.3032407407407411E-2</c:v>
                </c:pt>
                <c:pt idx="8039">
                  <c:v>9.3043981481481478E-2</c:v>
                </c:pt>
                <c:pt idx="8040">
                  <c:v>9.3055555555555558E-2</c:v>
                </c:pt>
                <c:pt idx="8041">
                  <c:v>9.3067129629629625E-2</c:v>
                </c:pt>
                <c:pt idx="8042">
                  <c:v>9.3078703703703705E-2</c:v>
                </c:pt>
                <c:pt idx="8043">
                  <c:v>9.3090277777777772E-2</c:v>
                </c:pt>
                <c:pt idx="8044">
                  <c:v>9.3101851851851852E-2</c:v>
                </c:pt>
                <c:pt idx="8045">
                  <c:v>9.3113425925925933E-2</c:v>
                </c:pt>
                <c:pt idx="8046">
                  <c:v>9.3124999999999999E-2</c:v>
                </c:pt>
                <c:pt idx="8047">
                  <c:v>9.313657407407408E-2</c:v>
                </c:pt>
                <c:pt idx="8048">
                  <c:v>9.3148148148148147E-2</c:v>
                </c:pt>
                <c:pt idx="8049">
                  <c:v>9.3159722222222227E-2</c:v>
                </c:pt>
                <c:pt idx="8050">
                  <c:v>9.3171296296296294E-2</c:v>
                </c:pt>
                <c:pt idx="8051">
                  <c:v>9.3182870370370374E-2</c:v>
                </c:pt>
                <c:pt idx="8052">
                  <c:v>9.3194444444444441E-2</c:v>
                </c:pt>
                <c:pt idx="8053">
                  <c:v>9.3206018518518521E-2</c:v>
                </c:pt>
                <c:pt idx="8054">
                  <c:v>9.3217592592592588E-2</c:v>
                </c:pt>
                <c:pt idx="8055">
                  <c:v>9.3229166666666669E-2</c:v>
                </c:pt>
                <c:pt idx="8056">
                  <c:v>9.3240740740740735E-2</c:v>
                </c:pt>
                <c:pt idx="8057">
                  <c:v>9.3252314814814816E-2</c:v>
                </c:pt>
                <c:pt idx="8058">
                  <c:v>9.3263888888888882E-2</c:v>
                </c:pt>
                <c:pt idx="8059">
                  <c:v>9.3275462962962963E-2</c:v>
                </c:pt>
                <c:pt idx="8060">
                  <c:v>9.3287037037037043E-2</c:v>
                </c:pt>
                <c:pt idx="8061">
                  <c:v>9.329861111111111E-2</c:v>
                </c:pt>
                <c:pt idx="8062">
                  <c:v>9.331018518518519E-2</c:v>
                </c:pt>
                <c:pt idx="8063">
                  <c:v>9.3321759259259257E-2</c:v>
                </c:pt>
                <c:pt idx="8064">
                  <c:v>9.3333333333333338E-2</c:v>
                </c:pt>
                <c:pt idx="8065">
                  <c:v>9.3344907407407404E-2</c:v>
                </c:pt>
                <c:pt idx="8066">
                  <c:v>9.3356481481481485E-2</c:v>
                </c:pt>
                <c:pt idx="8067">
                  <c:v>9.3368055555555551E-2</c:v>
                </c:pt>
                <c:pt idx="8068">
                  <c:v>9.3379629629629632E-2</c:v>
                </c:pt>
                <c:pt idx="8069">
                  <c:v>9.3391203703703699E-2</c:v>
                </c:pt>
                <c:pt idx="8070">
                  <c:v>9.3402777777777779E-2</c:v>
                </c:pt>
                <c:pt idx="8071">
                  <c:v>9.3414351851851846E-2</c:v>
                </c:pt>
                <c:pt idx="8072">
                  <c:v>9.3425925925925926E-2</c:v>
                </c:pt>
                <c:pt idx="8073">
                  <c:v>9.3437500000000007E-2</c:v>
                </c:pt>
                <c:pt idx="8074">
                  <c:v>9.3449074074074073E-2</c:v>
                </c:pt>
                <c:pt idx="8075">
                  <c:v>9.3460648148148154E-2</c:v>
                </c:pt>
                <c:pt idx="8076">
                  <c:v>9.347222222222222E-2</c:v>
                </c:pt>
                <c:pt idx="8077">
                  <c:v>9.3483796296296301E-2</c:v>
                </c:pt>
                <c:pt idx="8078">
                  <c:v>9.3495370370370368E-2</c:v>
                </c:pt>
                <c:pt idx="8079">
                  <c:v>9.3506944444444448E-2</c:v>
                </c:pt>
                <c:pt idx="8080">
                  <c:v>9.3518518518518515E-2</c:v>
                </c:pt>
                <c:pt idx="8081">
                  <c:v>9.3530092592592595E-2</c:v>
                </c:pt>
                <c:pt idx="8082">
                  <c:v>9.3541666666666662E-2</c:v>
                </c:pt>
                <c:pt idx="8083">
                  <c:v>9.3553240740740742E-2</c:v>
                </c:pt>
                <c:pt idx="8084">
                  <c:v>9.3564814814814809E-2</c:v>
                </c:pt>
                <c:pt idx="8085">
                  <c:v>9.357638888888889E-2</c:v>
                </c:pt>
                <c:pt idx="8086">
                  <c:v>9.3587962962962956E-2</c:v>
                </c:pt>
                <c:pt idx="8087">
                  <c:v>9.3599537037037037E-2</c:v>
                </c:pt>
                <c:pt idx="8088">
                  <c:v>9.3611111111111117E-2</c:v>
                </c:pt>
                <c:pt idx="8089">
                  <c:v>9.3622685185185184E-2</c:v>
                </c:pt>
                <c:pt idx="8090">
                  <c:v>9.3634259259259264E-2</c:v>
                </c:pt>
                <c:pt idx="8091">
                  <c:v>9.3645833333333331E-2</c:v>
                </c:pt>
                <c:pt idx="8092">
                  <c:v>9.3657407407407411E-2</c:v>
                </c:pt>
                <c:pt idx="8093">
                  <c:v>9.3668981481481478E-2</c:v>
                </c:pt>
                <c:pt idx="8094">
                  <c:v>9.3680555555555559E-2</c:v>
                </c:pt>
                <c:pt idx="8095">
                  <c:v>9.3692129629629625E-2</c:v>
                </c:pt>
                <c:pt idx="8096">
                  <c:v>9.3703703703703706E-2</c:v>
                </c:pt>
                <c:pt idx="8097">
                  <c:v>9.3715277777777772E-2</c:v>
                </c:pt>
                <c:pt idx="8098">
                  <c:v>9.3726851851851853E-2</c:v>
                </c:pt>
                <c:pt idx="8099">
                  <c:v>9.3738425925925919E-2</c:v>
                </c:pt>
                <c:pt idx="8100">
                  <c:v>9.375E-2</c:v>
                </c:pt>
                <c:pt idx="8101">
                  <c:v>9.3761574074074081E-2</c:v>
                </c:pt>
                <c:pt idx="8102">
                  <c:v>9.3773148148148147E-2</c:v>
                </c:pt>
                <c:pt idx="8103">
                  <c:v>9.3784722222222228E-2</c:v>
                </c:pt>
                <c:pt idx="8104">
                  <c:v>9.3796296296296294E-2</c:v>
                </c:pt>
                <c:pt idx="8105">
                  <c:v>9.3807870370370375E-2</c:v>
                </c:pt>
                <c:pt idx="8106">
                  <c:v>9.3819444444444441E-2</c:v>
                </c:pt>
                <c:pt idx="8107">
                  <c:v>9.3831018518518522E-2</c:v>
                </c:pt>
                <c:pt idx="8108">
                  <c:v>9.3842592592592589E-2</c:v>
                </c:pt>
                <c:pt idx="8109">
                  <c:v>9.3854166666666669E-2</c:v>
                </c:pt>
                <c:pt idx="8110">
                  <c:v>9.3865740740740736E-2</c:v>
                </c:pt>
                <c:pt idx="8111">
                  <c:v>9.3877314814814816E-2</c:v>
                </c:pt>
                <c:pt idx="8112">
                  <c:v>9.3888888888888883E-2</c:v>
                </c:pt>
                <c:pt idx="8113">
                  <c:v>9.3900462962962963E-2</c:v>
                </c:pt>
                <c:pt idx="8114">
                  <c:v>9.3912037037037044E-2</c:v>
                </c:pt>
                <c:pt idx="8115">
                  <c:v>9.392361111111111E-2</c:v>
                </c:pt>
                <c:pt idx="8116">
                  <c:v>9.3935185185185191E-2</c:v>
                </c:pt>
                <c:pt idx="8117">
                  <c:v>9.3946759259259258E-2</c:v>
                </c:pt>
                <c:pt idx="8118">
                  <c:v>9.3958333333333338E-2</c:v>
                </c:pt>
                <c:pt idx="8119">
                  <c:v>9.3969907407407405E-2</c:v>
                </c:pt>
                <c:pt idx="8120">
                  <c:v>9.3981481481481485E-2</c:v>
                </c:pt>
                <c:pt idx="8121">
                  <c:v>9.3993055555555552E-2</c:v>
                </c:pt>
                <c:pt idx="8122">
                  <c:v>9.4004629629629632E-2</c:v>
                </c:pt>
                <c:pt idx="8123">
                  <c:v>9.4016203703703699E-2</c:v>
                </c:pt>
                <c:pt idx="8124">
                  <c:v>9.402777777777778E-2</c:v>
                </c:pt>
                <c:pt idx="8125">
                  <c:v>9.4039351851851846E-2</c:v>
                </c:pt>
                <c:pt idx="8126">
                  <c:v>9.4050925925925927E-2</c:v>
                </c:pt>
                <c:pt idx="8127">
                  <c:v>9.4062499999999993E-2</c:v>
                </c:pt>
                <c:pt idx="8128">
                  <c:v>9.4074074074074074E-2</c:v>
                </c:pt>
                <c:pt idx="8129">
                  <c:v>9.4085648148148154E-2</c:v>
                </c:pt>
                <c:pt idx="8130">
                  <c:v>9.4097222222222221E-2</c:v>
                </c:pt>
                <c:pt idx="8131">
                  <c:v>9.4108796296296301E-2</c:v>
                </c:pt>
                <c:pt idx="8132">
                  <c:v>9.4120370370370368E-2</c:v>
                </c:pt>
                <c:pt idx="8133">
                  <c:v>9.4131944444444449E-2</c:v>
                </c:pt>
                <c:pt idx="8134">
                  <c:v>9.4143518518518515E-2</c:v>
                </c:pt>
                <c:pt idx="8135">
                  <c:v>9.4155092592592596E-2</c:v>
                </c:pt>
                <c:pt idx="8136">
                  <c:v>9.4166666666666662E-2</c:v>
                </c:pt>
                <c:pt idx="8137">
                  <c:v>9.4178240740740743E-2</c:v>
                </c:pt>
                <c:pt idx="8138">
                  <c:v>9.418981481481481E-2</c:v>
                </c:pt>
                <c:pt idx="8139">
                  <c:v>9.420138888888889E-2</c:v>
                </c:pt>
                <c:pt idx="8140">
                  <c:v>9.4212962962962957E-2</c:v>
                </c:pt>
                <c:pt idx="8141">
                  <c:v>9.4224537037037037E-2</c:v>
                </c:pt>
                <c:pt idx="8142">
                  <c:v>9.4236111111111118E-2</c:v>
                </c:pt>
                <c:pt idx="8143">
                  <c:v>9.4247685185185184E-2</c:v>
                </c:pt>
                <c:pt idx="8144">
                  <c:v>9.4259259259259265E-2</c:v>
                </c:pt>
                <c:pt idx="8145">
                  <c:v>9.4270833333333331E-2</c:v>
                </c:pt>
                <c:pt idx="8146">
                  <c:v>9.4282407407407412E-2</c:v>
                </c:pt>
                <c:pt idx="8147">
                  <c:v>9.4293981481481479E-2</c:v>
                </c:pt>
                <c:pt idx="8148">
                  <c:v>9.4305555555555559E-2</c:v>
                </c:pt>
                <c:pt idx="8149">
                  <c:v>9.4317129629629626E-2</c:v>
                </c:pt>
                <c:pt idx="8150">
                  <c:v>9.4328703703703706E-2</c:v>
                </c:pt>
                <c:pt idx="8151">
                  <c:v>9.4340277777777773E-2</c:v>
                </c:pt>
                <c:pt idx="8152">
                  <c:v>9.4351851851851853E-2</c:v>
                </c:pt>
                <c:pt idx="8153">
                  <c:v>9.436342592592592E-2</c:v>
                </c:pt>
                <c:pt idx="8154">
                  <c:v>9.4375000000000001E-2</c:v>
                </c:pt>
                <c:pt idx="8155">
                  <c:v>9.4386574074074067E-2</c:v>
                </c:pt>
                <c:pt idx="8156">
                  <c:v>9.4398148148148148E-2</c:v>
                </c:pt>
                <c:pt idx="8157">
                  <c:v>9.4409722222222228E-2</c:v>
                </c:pt>
                <c:pt idx="8158">
                  <c:v>9.4421296296296295E-2</c:v>
                </c:pt>
                <c:pt idx="8159">
                  <c:v>9.4432870370370375E-2</c:v>
                </c:pt>
                <c:pt idx="8160">
                  <c:v>9.4444444444444442E-2</c:v>
                </c:pt>
                <c:pt idx="8161">
                  <c:v>9.4456018518518522E-2</c:v>
                </c:pt>
                <c:pt idx="8162">
                  <c:v>9.4467592592592589E-2</c:v>
                </c:pt>
                <c:pt idx="8163">
                  <c:v>9.447916666666667E-2</c:v>
                </c:pt>
                <c:pt idx="8164">
                  <c:v>9.4490740740740736E-2</c:v>
                </c:pt>
                <c:pt idx="8165">
                  <c:v>9.4502314814814817E-2</c:v>
                </c:pt>
                <c:pt idx="8166">
                  <c:v>9.4513888888888883E-2</c:v>
                </c:pt>
                <c:pt idx="8167">
                  <c:v>9.4525462962962964E-2</c:v>
                </c:pt>
                <c:pt idx="8168">
                  <c:v>9.4537037037037031E-2</c:v>
                </c:pt>
                <c:pt idx="8169">
                  <c:v>9.4548611111111111E-2</c:v>
                </c:pt>
                <c:pt idx="8170">
                  <c:v>9.4560185185185192E-2</c:v>
                </c:pt>
                <c:pt idx="8171">
                  <c:v>9.4571759259259258E-2</c:v>
                </c:pt>
                <c:pt idx="8172">
                  <c:v>9.4583333333333339E-2</c:v>
                </c:pt>
                <c:pt idx="8173">
                  <c:v>9.4594907407407405E-2</c:v>
                </c:pt>
                <c:pt idx="8174">
                  <c:v>9.4606481481481486E-2</c:v>
                </c:pt>
                <c:pt idx="8175">
                  <c:v>9.4618055555555552E-2</c:v>
                </c:pt>
                <c:pt idx="8176">
                  <c:v>9.4629629629629633E-2</c:v>
                </c:pt>
                <c:pt idx="8177">
                  <c:v>9.46412037037037E-2</c:v>
                </c:pt>
                <c:pt idx="8178">
                  <c:v>9.465277777777778E-2</c:v>
                </c:pt>
                <c:pt idx="8179">
                  <c:v>9.4664351851851847E-2</c:v>
                </c:pt>
                <c:pt idx="8180">
                  <c:v>9.4675925925925927E-2</c:v>
                </c:pt>
                <c:pt idx="8181">
                  <c:v>9.4687499999999994E-2</c:v>
                </c:pt>
                <c:pt idx="8182">
                  <c:v>9.4699074074074074E-2</c:v>
                </c:pt>
                <c:pt idx="8183">
                  <c:v>9.4710648148148155E-2</c:v>
                </c:pt>
                <c:pt idx="8184">
                  <c:v>9.4722222222222222E-2</c:v>
                </c:pt>
                <c:pt idx="8185">
                  <c:v>9.4733796296296302E-2</c:v>
                </c:pt>
                <c:pt idx="8186">
                  <c:v>9.4745370370370369E-2</c:v>
                </c:pt>
                <c:pt idx="8187">
                  <c:v>9.4756944444444449E-2</c:v>
                </c:pt>
                <c:pt idx="8188">
                  <c:v>9.4768518518518516E-2</c:v>
                </c:pt>
                <c:pt idx="8189">
                  <c:v>9.4780092592592596E-2</c:v>
                </c:pt>
                <c:pt idx="8190">
                  <c:v>9.4791666666666663E-2</c:v>
                </c:pt>
                <c:pt idx="8191">
                  <c:v>9.4803240740740743E-2</c:v>
                </c:pt>
                <c:pt idx="8192">
                  <c:v>9.481481481481481E-2</c:v>
                </c:pt>
                <c:pt idx="8193">
                  <c:v>9.4826388888888891E-2</c:v>
                </c:pt>
                <c:pt idx="8194">
                  <c:v>9.4837962962962957E-2</c:v>
                </c:pt>
                <c:pt idx="8195">
                  <c:v>9.4849537037037038E-2</c:v>
                </c:pt>
                <c:pt idx="8196">
                  <c:v>9.4861111111111104E-2</c:v>
                </c:pt>
                <c:pt idx="8197">
                  <c:v>9.4872685185185185E-2</c:v>
                </c:pt>
                <c:pt idx="8198">
                  <c:v>9.4884259259259265E-2</c:v>
                </c:pt>
                <c:pt idx="8199">
                  <c:v>9.4895833333333332E-2</c:v>
                </c:pt>
                <c:pt idx="8200">
                  <c:v>9.4907407407407413E-2</c:v>
                </c:pt>
                <c:pt idx="8201">
                  <c:v>9.4918981481481479E-2</c:v>
                </c:pt>
                <c:pt idx="8202">
                  <c:v>9.493055555555556E-2</c:v>
                </c:pt>
                <c:pt idx="8203">
                  <c:v>9.4942129629629626E-2</c:v>
                </c:pt>
                <c:pt idx="8204">
                  <c:v>9.4953703703703707E-2</c:v>
                </c:pt>
                <c:pt idx="8205">
                  <c:v>9.4965277777777773E-2</c:v>
                </c:pt>
                <c:pt idx="8206">
                  <c:v>9.4976851851851854E-2</c:v>
                </c:pt>
                <c:pt idx="8207">
                  <c:v>9.4988425925925921E-2</c:v>
                </c:pt>
                <c:pt idx="8208">
                  <c:v>9.5000000000000001E-2</c:v>
                </c:pt>
                <c:pt idx="8209">
                  <c:v>9.5011574074074068E-2</c:v>
                </c:pt>
                <c:pt idx="8210">
                  <c:v>9.5023148148148148E-2</c:v>
                </c:pt>
                <c:pt idx="8211">
                  <c:v>9.5034722222222229E-2</c:v>
                </c:pt>
                <c:pt idx="8212">
                  <c:v>9.5046296296296295E-2</c:v>
                </c:pt>
                <c:pt idx="8213">
                  <c:v>9.5057870370370376E-2</c:v>
                </c:pt>
                <c:pt idx="8214">
                  <c:v>9.5069444444444443E-2</c:v>
                </c:pt>
                <c:pt idx="8215">
                  <c:v>9.5081018518518523E-2</c:v>
                </c:pt>
                <c:pt idx="8216">
                  <c:v>9.509259259259259E-2</c:v>
                </c:pt>
                <c:pt idx="8217">
                  <c:v>9.510416666666667E-2</c:v>
                </c:pt>
                <c:pt idx="8218">
                  <c:v>9.5115740740740737E-2</c:v>
                </c:pt>
                <c:pt idx="8219">
                  <c:v>9.5127314814814817E-2</c:v>
                </c:pt>
                <c:pt idx="8220">
                  <c:v>9.5138888888888884E-2</c:v>
                </c:pt>
                <c:pt idx="8221">
                  <c:v>9.5150462962962964E-2</c:v>
                </c:pt>
                <c:pt idx="8222">
                  <c:v>9.5162037037037031E-2</c:v>
                </c:pt>
                <c:pt idx="8223">
                  <c:v>9.5173611111111112E-2</c:v>
                </c:pt>
                <c:pt idx="8224">
                  <c:v>9.5185185185185192E-2</c:v>
                </c:pt>
                <c:pt idx="8225">
                  <c:v>9.5196759259259259E-2</c:v>
                </c:pt>
                <c:pt idx="8226">
                  <c:v>9.5208333333333339E-2</c:v>
                </c:pt>
                <c:pt idx="8227">
                  <c:v>9.5219907407407406E-2</c:v>
                </c:pt>
                <c:pt idx="8228">
                  <c:v>9.5231481481481486E-2</c:v>
                </c:pt>
                <c:pt idx="8229">
                  <c:v>9.5243055555555553E-2</c:v>
                </c:pt>
                <c:pt idx="8230">
                  <c:v>9.5254629629629634E-2</c:v>
                </c:pt>
                <c:pt idx="8231">
                  <c:v>9.52662037037037E-2</c:v>
                </c:pt>
                <c:pt idx="8232">
                  <c:v>9.5277777777777781E-2</c:v>
                </c:pt>
                <c:pt idx="8233">
                  <c:v>9.5289351851851847E-2</c:v>
                </c:pt>
                <c:pt idx="8234">
                  <c:v>9.5300925925925928E-2</c:v>
                </c:pt>
                <c:pt idx="8235">
                  <c:v>9.5312499999999994E-2</c:v>
                </c:pt>
                <c:pt idx="8236">
                  <c:v>9.5324074074074075E-2</c:v>
                </c:pt>
                <c:pt idx="8237">
                  <c:v>9.5335648148148142E-2</c:v>
                </c:pt>
                <c:pt idx="8238">
                  <c:v>9.5347222222222222E-2</c:v>
                </c:pt>
                <c:pt idx="8239">
                  <c:v>9.5358796296296303E-2</c:v>
                </c:pt>
                <c:pt idx="8240">
                  <c:v>9.5370370370370369E-2</c:v>
                </c:pt>
                <c:pt idx="8241">
                  <c:v>9.538194444444445E-2</c:v>
                </c:pt>
                <c:pt idx="8242">
                  <c:v>9.5393518518518516E-2</c:v>
                </c:pt>
                <c:pt idx="8243">
                  <c:v>9.5405092592592597E-2</c:v>
                </c:pt>
                <c:pt idx="8244">
                  <c:v>9.5416666666666664E-2</c:v>
                </c:pt>
                <c:pt idx="8245">
                  <c:v>9.5428240740740744E-2</c:v>
                </c:pt>
                <c:pt idx="8246">
                  <c:v>9.5439814814814811E-2</c:v>
                </c:pt>
                <c:pt idx="8247">
                  <c:v>9.5451388888888891E-2</c:v>
                </c:pt>
                <c:pt idx="8248">
                  <c:v>9.5462962962962958E-2</c:v>
                </c:pt>
                <c:pt idx="8249">
                  <c:v>9.5474537037037038E-2</c:v>
                </c:pt>
                <c:pt idx="8250">
                  <c:v>9.5486111111111105E-2</c:v>
                </c:pt>
                <c:pt idx="8251">
                  <c:v>9.5497685185185185E-2</c:v>
                </c:pt>
                <c:pt idx="8252">
                  <c:v>9.5509259259259266E-2</c:v>
                </c:pt>
                <c:pt idx="8253">
                  <c:v>9.5520833333333333E-2</c:v>
                </c:pt>
                <c:pt idx="8254">
                  <c:v>9.5532407407407413E-2</c:v>
                </c:pt>
                <c:pt idx="8255">
                  <c:v>9.554398148148148E-2</c:v>
                </c:pt>
                <c:pt idx="8256">
                  <c:v>9.555555555555556E-2</c:v>
                </c:pt>
                <c:pt idx="8257">
                  <c:v>9.5567129629629627E-2</c:v>
                </c:pt>
                <c:pt idx="8258">
                  <c:v>9.5578703703703707E-2</c:v>
                </c:pt>
                <c:pt idx="8259">
                  <c:v>9.5590277777777774E-2</c:v>
                </c:pt>
                <c:pt idx="8260">
                  <c:v>9.5601851851851855E-2</c:v>
                </c:pt>
                <c:pt idx="8261">
                  <c:v>9.5613425925925921E-2</c:v>
                </c:pt>
                <c:pt idx="8262">
                  <c:v>9.5625000000000002E-2</c:v>
                </c:pt>
                <c:pt idx="8263">
                  <c:v>9.5636574074074068E-2</c:v>
                </c:pt>
                <c:pt idx="8264">
                  <c:v>9.5648148148148149E-2</c:v>
                </c:pt>
                <c:pt idx="8265">
                  <c:v>9.5659722222222215E-2</c:v>
                </c:pt>
                <c:pt idx="8266">
                  <c:v>9.5671296296296296E-2</c:v>
                </c:pt>
                <c:pt idx="8267">
                  <c:v>9.5682870370370376E-2</c:v>
                </c:pt>
                <c:pt idx="8268">
                  <c:v>9.5694444444444443E-2</c:v>
                </c:pt>
                <c:pt idx="8269">
                  <c:v>9.5706018518518524E-2</c:v>
                </c:pt>
                <c:pt idx="8270">
                  <c:v>9.571759259259259E-2</c:v>
                </c:pt>
                <c:pt idx="8271">
                  <c:v>9.5729166666666671E-2</c:v>
                </c:pt>
                <c:pt idx="8272">
                  <c:v>9.5740740740740737E-2</c:v>
                </c:pt>
                <c:pt idx="8273">
                  <c:v>9.5752314814814818E-2</c:v>
                </c:pt>
                <c:pt idx="8274">
                  <c:v>9.5763888888888885E-2</c:v>
                </c:pt>
                <c:pt idx="8275">
                  <c:v>9.5775462962962965E-2</c:v>
                </c:pt>
                <c:pt idx="8276">
                  <c:v>9.5787037037037032E-2</c:v>
                </c:pt>
                <c:pt idx="8277">
                  <c:v>9.5798611111111112E-2</c:v>
                </c:pt>
                <c:pt idx="8278">
                  <c:v>9.5810185185185179E-2</c:v>
                </c:pt>
                <c:pt idx="8279">
                  <c:v>9.5821759259259259E-2</c:v>
                </c:pt>
                <c:pt idx="8280">
                  <c:v>9.583333333333334E-2</c:v>
                </c:pt>
                <c:pt idx="8281">
                  <c:v>9.5844907407407406E-2</c:v>
                </c:pt>
                <c:pt idx="8282">
                  <c:v>9.5856481481481487E-2</c:v>
                </c:pt>
                <c:pt idx="8283">
                  <c:v>9.5868055555555554E-2</c:v>
                </c:pt>
                <c:pt idx="8284">
                  <c:v>9.5879629629629634E-2</c:v>
                </c:pt>
                <c:pt idx="8285">
                  <c:v>9.5891203703703701E-2</c:v>
                </c:pt>
                <c:pt idx="8286">
                  <c:v>9.5902777777777781E-2</c:v>
                </c:pt>
                <c:pt idx="8287">
                  <c:v>9.5914351851851848E-2</c:v>
                </c:pt>
                <c:pt idx="8288">
                  <c:v>9.5925925925925928E-2</c:v>
                </c:pt>
                <c:pt idx="8289">
                  <c:v>9.5937499999999995E-2</c:v>
                </c:pt>
                <c:pt idx="8290">
                  <c:v>9.5949074074074076E-2</c:v>
                </c:pt>
                <c:pt idx="8291">
                  <c:v>9.5960648148148142E-2</c:v>
                </c:pt>
                <c:pt idx="8292">
                  <c:v>9.5972222222222223E-2</c:v>
                </c:pt>
                <c:pt idx="8293">
                  <c:v>9.5983796296296303E-2</c:v>
                </c:pt>
                <c:pt idx="8294">
                  <c:v>9.599537037037037E-2</c:v>
                </c:pt>
                <c:pt idx="8295">
                  <c:v>9.600694444444445E-2</c:v>
                </c:pt>
                <c:pt idx="8296">
                  <c:v>9.6018518518518517E-2</c:v>
                </c:pt>
                <c:pt idx="8297">
                  <c:v>9.6030092592592597E-2</c:v>
                </c:pt>
                <c:pt idx="8298">
                  <c:v>9.6041666666666664E-2</c:v>
                </c:pt>
                <c:pt idx="8299">
                  <c:v>9.6053240740740745E-2</c:v>
                </c:pt>
                <c:pt idx="8300">
                  <c:v>9.6064814814814811E-2</c:v>
                </c:pt>
                <c:pt idx="8301">
                  <c:v>9.6076388888888892E-2</c:v>
                </c:pt>
                <c:pt idx="8302">
                  <c:v>9.6087962962962958E-2</c:v>
                </c:pt>
                <c:pt idx="8303">
                  <c:v>9.6099537037037039E-2</c:v>
                </c:pt>
                <c:pt idx="8304">
                  <c:v>9.6111111111111105E-2</c:v>
                </c:pt>
                <c:pt idx="8305">
                  <c:v>9.6122685185185186E-2</c:v>
                </c:pt>
                <c:pt idx="8306">
                  <c:v>9.6134259259259253E-2</c:v>
                </c:pt>
                <c:pt idx="8307">
                  <c:v>9.6145833333333333E-2</c:v>
                </c:pt>
                <c:pt idx="8308">
                  <c:v>9.6157407407407414E-2</c:v>
                </c:pt>
                <c:pt idx="8309">
                  <c:v>9.616898148148148E-2</c:v>
                </c:pt>
                <c:pt idx="8310">
                  <c:v>9.6180555555555561E-2</c:v>
                </c:pt>
                <c:pt idx="8311">
                  <c:v>9.6192129629629627E-2</c:v>
                </c:pt>
                <c:pt idx="8312">
                  <c:v>9.6203703703703708E-2</c:v>
                </c:pt>
                <c:pt idx="8313">
                  <c:v>9.6215277777777775E-2</c:v>
                </c:pt>
                <c:pt idx="8314">
                  <c:v>9.6226851851851855E-2</c:v>
                </c:pt>
                <c:pt idx="8315">
                  <c:v>9.6238425925925922E-2</c:v>
                </c:pt>
                <c:pt idx="8316">
                  <c:v>9.6250000000000002E-2</c:v>
                </c:pt>
                <c:pt idx="8317">
                  <c:v>9.6261574074074069E-2</c:v>
                </c:pt>
                <c:pt idx="8318">
                  <c:v>9.6273148148148149E-2</c:v>
                </c:pt>
                <c:pt idx="8319">
                  <c:v>9.6284722222222216E-2</c:v>
                </c:pt>
                <c:pt idx="8320">
                  <c:v>9.6296296296296297E-2</c:v>
                </c:pt>
                <c:pt idx="8321">
                  <c:v>9.6307870370370377E-2</c:v>
                </c:pt>
                <c:pt idx="8322">
                  <c:v>9.6319444444444444E-2</c:v>
                </c:pt>
                <c:pt idx="8323">
                  <c:v>9.6331018518518524E-2</c:v>
                </c:pt>
                <c:pt idx="8324">
                  <c:v>9.6342592592592591E-2</c:v>
                </c:pt>
                <c:pt idx="8325">
                  <c:v>9.6354166666666671E-2</c:v>
                </c:pt>
                <c:pt idx="8326">
                  <c:v>9.6365740740740738E-2</c:v>
                </c:pt>
                <c:pt idx="8327">
                  <c:v>9.6377314814814818E-2</c:v>
                </c:pt>
                <c:pt idx="8328">
                  <c:v>9.6388888888888885E-2</c:v>
                </c:pt>
                <c:pt idx="8329">
                  <c:v>9.6400462962962966E-2</c:v>
                </c:pt>
                <c:pt idx="8330">
                  <c:v>9.6412037037037032E-2</c:v>
                </c:pt>
                <c:pt idx="8331">
                  <c:v>9.6423611111111113E-2</c:v>
                </c:pt>
                <c:pt idx="8332">
                  <c:v>9.6435185185185179E-2</c:v>
                </c:pt>
                <c:pt idx="8333">
                  <c:v>9.644675925925926E-2</c:v>
                </c:pt>
                <c:pt idx="8334">
                  <c:v>9.6458333333333326E-2</c:v>
                </c:pt>
                <c:pt idx="8335">
                  <c:v>9.6469907407407407E-2</c:v>
                </c:pt>
                <c:pt idx="8336">
                  <c:v>9.6481481481481488E-2</c:v>
                </c:pt>
                <c:pt idx="8337">
                  <c:v>9.6493055555555554E-2</c:v>
                </c:pt>
                <c:pt idx="8338">
                  <c:v>9.6504629629629635E-2</c:v>
                </c:pt>
                <c:pt idx="8339">
                  <c:v>9.6516203703703701E-2</c:v>
                </c:pt>
                <c:pt idx="8340">
                  <c:v>9.6527777777777782E-2</c:v>
                </c:pt>
                <c:pt idx="8341">
                  <c:v>9.6539351851851848E-2</c:v>
                </c:pt>
                <c:pt idx="8342">
                  <c:v>9.6550925925925929E-2</c:v>
                </c:pt>
                <c:pt idx="8343">
                  <c:v>9.6562499999999996E-2</c:v>
                </c:pt>
                <c:pt idx="8344">
                  <c:v>9.6574074074074076E-2</c:v>
                </c:pt>
                <c:pt idx="8345">
                  <c:v>9.6585648148148143E-2</c:v>
                </c:pt>
                <c:pt idx="8346">
                  <c:v>9.6597222222222223E-2</c:v>
                </c:pt>
                <c:pt idx="8347">
                  <c:v>9.660879629629629E-2</c:v>
                </c:pt>
                <c:pt idx="8348">
                  <c:v>9.662037037037037E-2</c:v>
                </c:pt>
                <c:pt idx="8349">
                  <c:v>9.6631944444444451E-2</c:v>
                </c:pt>
                <c:pt idx="8350">
                  <c:v>9.6643518518518517E-2</c:v>
                </c:pt>
                <c:pt idx="8351">
                  <c:v>9.6655092592592598E-2</c:v>
                </c:pt>
                <c:pt idx="8352">
                  <c:v>9.6666666666666665E-2</c:v>
                </c:pt>
                <c:pt idx="8353">
                  <c:v>9.6678240740740745E-2</c:v>
                </c:pt>
                <c:pt idx="8354">
                  <c:v>9.6689814814814812E-2</c:v>
                </c:pt>
                <c:pt idx="8355">
                  <c:v>9.6701388888888892E-2</c:v>
                </c:pt>
                <c:pt idx="8356">
                  <c:v>9.6712962962962959E-2</c:v>
                </c:pt>
                <c:pt idx="8357">
                  <c:v>9.6724537037037039E-2</c:v>
                </c:pt>
                <c:pt idx="8358">
                  <c:v>9.6736111111111106E-2</c:v>
                </c:pt>
                <c:pt idx="8359">
                  <c:v>9.6747685185185187E-2</c:v>
                </c:pt>
                <c:pt idx="8360">
                  <c:v>9.6759259259259253E-2</c:v>
                </c:pt>
                <c:pt idx="8361">
                  <c:v>9.6770833333333334E-2</c:v>
                </c:pt>
                <c:pt idx="8362">
                  <c:v>9.6782407407407414E-2</c:v>
                </c:pt>
                <c:pt idx="8363">
                  <c:v>9.6793981481481481E-2</c:v>
                </c:pt>
                <c:pt idx="8364">
                  <c:v>9.6805555555555561E-2</c:v>
                </c:pt>
                <c:pt idx="8365">
                  <c:v>9.6817129629629628E-2</c:v>
                </c:pt>
                <c:pt idx="8366">
                  <c:v>9.6828703703703708E-2</c:v>
                </c:pt>
                <c:pt idx="8367">
                  <c:v>9.6840277777777775E-2</c:v>
                </c:pt>
                <c:pt idx="8368">
                  <c:v>9.6851851851851856E-2</c:v>
                </c:pt>
                <c:pt idx="8369">
                  <c:v>9.6863425925925922E-2</c:v>
                </c:pt>
                <c:pt idx="8370">
                  <c:v>9.6875000000000003E-2</c:v>
                </c:pt>
                <c:pt idx="8371">
                  <c:v>9.6886574074074069E-2</c:v>
                </c:pt>
                <c:pt idx="8372">
                  <c:v>9.689814814814815E-2</c:v>
                </c:pt>
                <c:pt idx="8373">
                  <c:v>9.6909722222222217E-2</c:v>
                </c:pt>
                <c:pt idx="8374">
                  <c:v>9.6921296296296297E-2</c:v>
                </c:pt>
                <c:pt idx="8375">
                  <c:v>9.6932870370370364E-2</c:v>
                </c:pt>
                <c:pt idx="8376">
                  <c:v>9.6944444444444444E-2</c:v>
                </c:pt>
                <c:pt idx="8377">
                  <c:v>9.6956018518518525E-2</c:v>
                </c:pt>
                <c:pt idx="8378">
                  <c:v>9.6967592592592591E-2</c:v>
                </c:pt>
                <c:pt idx="8379">
                  <c:v>9.6979166666666672E-2</c:v>
                </c:pt>
                <c:pt idx="8380">
                  <c:v>9.6990740740740738E-2</c:v>
                </c:pt>
                <c:pt idx="8381">
                  <c:v>9.7002314814814819E-2</c:v>
                </c:pt>
                <c:pt idx="8382">
                  <c:v>9.7013888888888886E-2</c:v>
                </c:pt>
                <c:pt idx="8383">
                  <c:v>9.7025462962962966E-2</c:v>
                </c:pt>
                <c:pt idx="8384">
                  <c:v>9.7037037037037033E-2</c:v>
                </c:pt>
                <c:pt idx="8385">
                  <c:v>9.7048611111111113E-2</c:v>
                </c:pt>
                <c:pt idx="8386">
                  <c:v>9.706018518518518E-2</c:v>
                </c:pt>
                <c:pt idx="8387">
                  <c:v>9.707175925925926E-2</c:v>
                </c:pt>
                <c:pt idx="8388">
                  <c:v>9.7083333333333327E-2</c:v>
                </c:pt>
                <c:pt idx="8389">
                  <c:v>9.7094907407407408E-2</c:v>
                </c:pt>
                <c:pt idx="8390">
                  <c:v>9.7106481481481488E-2</c:v>
                </c:pt>
                <c:pt idx="8391">
                  <c:v>9.7118055555555555E-2</c:v>
                </c:pt>
                <c:pt idx="8392">
                  <c:v>9.7129629629629635E-2</c:v>
                </c:pt>
                <c:pt idx="8393">
                  <c:v>9.7141203703703702E-2</c:v>
                </c:pt>
                <c:pt idx="8394">
                  <c:v>9.7152777777777782E-2</c:v>
                </c:pt>
                <c:pt idx="8395">
                  <c:v>9.7164351851851849E-2</c:v>
                </c:pt>
                <c:pt idx="8396">
                  <c:v>9.7175925925925929E-2</c:v>
                </c:pt>
                <c:pt idx="8397">
                  <c:v>9.7187499999999996E-2</c:v>
                </c:pt>
                <c:pt idx="8398">
                  <c:v>9.7199074074074077E-2</c:v>
                </c:pt>
                <c:pt idx="8399">
                  <c:v>9.7210648148148143E-2</c:v>
                </c:pt>
                <c:pt idx="8400">
                  <c:v>9.7222222222222224E-2</c:v>
                </c:pt>
                <c:pt idx="8401">
                  <c:v>9.723379629629629E-2</c:v>
                </c:pt>
                <c:pt idx="8402">
                  <c:v>9.7245370370370371E-2</c:v>
                </c:pt>
                <c:pt idx="8403">
                  <c:v>9.7256944444444438E-2</c:v>
                </c:pt>
                <c:pt idx="8404">
                  <c:v>9.7268518518518518E-2</c:v>
                </c:pt>
                <c:pt idx="8405">
                  <c:v>9.7280092592592599E-2</c:v>
                </c:pt>
                <c:pt idx="8406">
                  <c:v>9.7291666666666665E-2</c:v>
                </c:pt>
                <c:pt idx="8407">
                  <c:v>9.7303240740740746E-2</c:v>
                </c:pt>
                <c:pt idx="8408">
                  <c:v>9.7314814814814812E-2</c:v>
                </c:pt>
                <c:pt idx="8409">
                  <c:v>9.7326388888888893E-2</c:v>
                </c:pt>
                <c:pt idx="8410">
                  <c:v>9.7337962962962959E-2</c:v>
                </c:pt>
                <c:pt idx="8411">
                  <c:v>9.734953703703704E-2</c:v>
                </c:pt>
                <c:pt idx="8412">
                  <c:v>9.7361111111111107E-2</c:v>
                </c:pt>
                <c:pt idx="8413">
                  <c:v>9.7372685185185187E-2</c:v>
                </c:pt>
                <c:pt idx="8414">
                  <c:v>9.7384259259259254E-2</c:v>
                </c:pt>
                <c:pt idx="8415">
                  <c:v>9.7395833333333334E-2</c:v>
                </c:pt>
                <c:pt idx="8416">
                  <c:v>9.7407407407407401E-2</c:v>
                </c:pt>
                <c:pt idx="8417">
                  <c:v>9.7418981481481481E-2</c:v>
                </c:pt>
                <c:pt idx="8418">
                  <c:v>9.7430555555555562E-2</c:v>
                </c:pt>
                <c:pt idx="8419">
                  <c:v>9.7442129629629629E-2</c:v>
                </c:pt>
                <c:pt idx="8420">
                  <c:v>9.7453703703703709E-2</c:v>
                </c:pt>
                <c:pt idx="8421">
                  <c:v>9.7465277777777776E-2</c:v>
                </c:pt>
                <c:pt idx="8422">
                  <c:v>9.7476851851851856E-2</c:v>
                </c:pt>
                <c:pt idx="8423">
                  <c:v>9.7488425925925923E-2</c:v>
                </c:pt>
                <c:pt idx="8424">
                  <c:v>9.7500000000000003E-2</c:v>
                </c:pt>
                <c:pt idx="8425">
                  <c:v>9.751157407407407E-2</c:v>
                </c:pt>
                <c:pt idx="8426">
                  <c:v>9.752314814814815E-2</c:v>
                </c:pt>
                <c:pt idx="8427">
                  <c:v>9.7534722222222217E-2</c:v>
                </c:pt>
                <c:pt idx="8428">
                  <c:v>9.7546296296296298E-2</c:v>
                </c:pt>
                <c:pt idx="8429">
                  <c:v>9.7557870370370364E-2</c:v>
                </c:pt>
                <c:pt idx="8430">
                  <c:v>9.7569444444444445E-2</c:v>
                </c:pt>
                <c:pt idx="8431">
                  <c:v>9.7581018518518525E-2</c:v>
                </c:pt>
                <c:pt idx="8432">
                  <c:v>9.7592592592592592E-2</c:v>
                </c:pt>
                <c:pt idx="8433">
                  <c:v>9.7604166666666672E-2</c:v>
                </c:pt>
                <c:pt idx="8434">
                  <c:v>9.7615740740740739E-2</c:v>
                </c:pt>
                <c:pt idx="8435">
                  <c:v>9.762731481481482E-2</c:v>
                </c:pt>
                <c:pt idx="8436">
                  <c:v>9.7638888888888886E-2</c:v>
                </c:pt>
                <c:pt idx="8437">
                  <c:v>9.7650462962962967E-2</c:v>
                </c:pt>
                <c:pt idx="8438">
                  <c:v>9.7662037037037033E-2</c:v>
                </c:pt>
                <c:pt idx="8439">
                  <c:v>9.7673611111111114E-2</c:v>
                </c:pt>
                <c:pt idx="8440">
                  <c:v>9.768518518518518E-2</c:v>
                </c:pt>
                <c:pt idx="8441">
                  <c:v>9.7696759259259261E-2</c:v>
                </c:pt>
                <c:pt idx="8442">
                  <c:v>9.7708333333333328E-2</c:v>
                </c:pt>
                <c:pt idx="8443">
                  <c:v>9.7719907407407408E-2</c:v>
                </c:pt>
                <c:pt idx="8444">
                  <c:v>9.7731481481481475E-2</c:v>
                </c:pt>
                <c:pt idx="8445">
                  <c:v>9.7743055555555555E-2</c:v>
                </c:pt>
                <c:pt idx="8446">
                  <c:v>9.7754629629629636E-2</c:v>
                </c:pt>
                <c:pt idx="8447">
                  <c:v>9.7766203703703702E-2</c:v>
                </c:pt>
                <c:pt idx="8448">
                  <c:v>9.7777777777777783E-2</c:v>
                </c:pt>
                <c:pt idx="8449">
                  <c:v>9.778935185185185E-2</c:v>
                </c:pt>
                <c:pt idx="8450">
                  <c:v>9.780092592592593E-2</c:v>
                </c:pt>
                <c:pt idx="8451">
                  <c:v>9.7812499999999997E-2</c:v>
                </c:pt>
                <c:pt idx="8452">
                  <c:v>9.7824074074074077E-2</c:v>
                </c:pt>
                <c:pt idx="8453">
                  <c:v>9.7835648148148144E-2</c:v>
                </c:pt>
                <c:pt idx="8454">
                  <c:v>9.7847222222222224E-2</c:v>
                </c:pt>
                <c:pt idx="8455">
                  <c:v>9.7858796296296291E-2</c:v>
                </c:pt>
                <c:pt idx="8456">
                  <c:v>9.7870370370370371E-2</c:v>
                </c:pt>
                <c:pt idx="8457">
                  <c:v>9.7881944444444438E-2</c:v>
                </c:pt>
                <c:pt idx="8458">
                  <c:v>9.7893518518518519E-2</c:v>
                </c:pt>
                <c:pt idx="8459">
                  <c:v>9.7905092592592599E-2</c:v>
                </c:pt>
                <c:pt idx="8460">
                  <c:v>9.7916666666666666E-2</c:v>
                </c:pt>
                <c:pt idx="8461">
                  <c:v>9.7928240740740746E-2</c:v>
                </c:pt>
                <c:pt idx="8462">
                  <c:v>9.7939814814814813E-2</c:v>
                </c:pt>
                <c:pt idx="8463">
                  <c:v>9.7951388888888893E-2</c:v>
                </c:pt>
                <c:pt idx="8464">
                  <c:v>9.796296296296296E-2</c:v>
                </c:pt>
                <c:pt idx="8465">
                  <c:v>9.7974537037037041E-2</c:v>
                </c:pt>
                <c:pt idx="8466">
                  <c:v>9.7986111111111107E-2</c:v>
                </c:pt>
                <c:pt idx="8467">
                  <c:v>9.7997685185185188E-2</c:v>
                </c:pt>
                <c:pt idx="8468">
                  <c:v>9.8009259259259254E-2</c:v>
                </c:pt>
                <c:pt idx="8469">
                  <c:v>9.8020833333333335E-2</c:v>
                </c:pt>
                <c:pt idx="8470">
                  <c:v>9.8032407407407401E-2</c:v>
                </c:pt>
                <c:pt idx="8471">
                  <c:v>9.8043981481481482E-2</c:v>
                </c:pt>
                <c:pt idx="8472">
                  <c:v>9.8055555555555562E-2</c:v>
                </c:pt>
                <c:pt idx="8473">
                  <c:v>9.8067129629629629E-2</c:v>
                </c:pt>
                <c:pt idx="8474">
                  <c:v>9.807870370370371E-2</c:v>
                </c:pt>
                <c:pt idx="8475">
                  <c:v>9.8090277777777776E-2</c:v>
                </c:pt>
                <c:pt idx="8476">
                  <c:v>9.8101851851851857E-2</c:v>
                </c:pt>
                <c:pt idx="8477">
                  <c:v>9.8113425925925923E-2</c:v>
                </c:pt>
                <c:pt idx="8478">
                  <c:v>9.8125000000000004E-2</c:v>
                </c:pt>
                <c:pt idx="8479">
                  <c:v>9.8136574074074071E-2</c:v>
                </c:pt>
                <c:pt idx="8480">
                  <c:v>9.8148148148148151E-2</c:v>
                </c:pt>
                <c:pt idx="8481">
                  <c:v>9.8159722222222218E-2</c:v>
                </c:pt>
                <c:pt idx="8482">
                  <c:v>9.8171296296296298E-2</c:v>
                </c:pt>
                <c:pt idx="8483">
                  <c:v>9.8182870370370365E-2</c:v>
                </c:pt>
                <c:pt idx="8484">
                  <c:v>9.8194444444444445E-2</c:v>
                </c:pt>
                <c:pt idx="8485">
                  <c:v>9.8206018518518512E-2</c:v>
                </c:pt>
                <c:pt idx="8486">
                  <c:v>9.8217592592592592E-2</c:v>
                </c:pt>
                <c:pt idx="8487">
                  <c:v>9.8229166666666673E-2</c:v>
                </c:pt>
                <c:pt idx="8488">
                  <c:v>9.824074074074074E-2</c:v>
                </c:pt>
                <c:pt idx="8489">
                  <c:v>9.825231481481482E-2</c:v>
                </c:pt>
                <c:pt idx="8490">
                  <c:v>9.8263888888888887E-2</c:v>
                </c:pt>
                <c:pt idx="8491">
                  <c:v>9.8275462962962967E-2</c:v>
                </c:pt>
                <c:pt idx="8492">
                  <c:v>9.8287037037037034E-2</c:v>
                </c:pt>
                <c:pt idx="8493">
                  <c:v>9.8298611111111114E-2</c:v>
                </c:pt>
                <c:pt idx="8494">
                  <c:v>9.8310185185185181E-2</c:v>
                </c:pt>
                <c:pt idx="8495">
                  <c:v>9.8321759259259262E-2</c:v>
                </c:pt>
                <c:pt idx="8496">
                  <c:v>9.8333333333333328E-2</c:v>
                </c:pt>
                <c:pt idx="8497">
                  <c:v>9.8344907407407409E-2</c:v>
                </c:pt>
                <c:pt idx="8498">
                  <c:v>9.8356481481481475E-2</c:v>
                </c:pt>
                <c:pt idx="8499">
                  <c:v>9.8368055555555556E-2</c:v>
                </c:pt>
                <c:pt idx="8500">
                  <c:v>9.8379629629629636E-2</c:v>
                </c:pt>
                <c:pt idx="8501">
                  <c:v>9.8391203703703703E-2</c:v>
                </c:pt>
                <c:pt idx="8502">
                  <c:v>9.8402777777777783E-2</c:v>
                </c:pt>
                <c:pt idx="8503">
                  <c:v>9.841435185185185E-2</c:v>
                </c:pt>
                <c:pt idx="8504">
                  <c:v>9.8425925925925931E-2</c:v>
                </c:pt>
                <c:pt idx="8505">
                  <c:v>9.8437499999999997E-2</c:v>
                </c:pt>
                <c:pt idx="8506">
                  <c:v>9.8449074074074078E-2</c:v>
                </c:pt>
                <c:pt idx="8507">
                  <c:v>9.8460648148148144E-2</c:v>
                </c:pt>
                <c:pt idx="8508">
                  <c:v>9.8472222222222225E-2</c:v>
                </c:pt>
                <c:pt idx="8509">
                  <c:v>9.8483796296296292E-2</c:v>
                </c:pt>
                <c:pt idx="8510">
                  <c:v>9.8495370370370372E-2</c:v>
                </c:pt>
                <c:pt idx="8511">
                  <c:v>9.8506944444444439E-2</c:v>
                </c:pt>
                <c:pt idx="8512">
                  <c:v>9.8518518518518519E-2</c:v>
                </c:pt>
                <c:pt idx="8513">
                  <c:v>9.8530092592592586E-2</c:v>
                </c:pt>
                <c:pt idx="8514">
                  <c:v>9.8541666666666666E-2</c:v>
                </c:pt>
                <c:pt idx="8515">
                  <c:v>9.8553240740740747E-2</c:v>
                </c:pt>
                <c:pt idx="8516">
                  <c:v>9.8564814814814813E-2</c:v>
                </c:pt>
                <c:pt idx="8517">
                  <c:v>9.8576388888888894E-2</c:v>
                </c:pt>
                <c:pt idx="8518">
                  <c:v>9.8587962962962961E-2</c:v>
                </c:pt>
                <c:pt idx="8519">
                  <c:v>9.8599537037037041E-2</c:v>
                </c:pt>
                <c:pt idx="8520">
                  <c:v>9.8611111111111108E-2</c:v>
                </c:pt>
                <c:pt idx="8521">
                  <c:v>9.8622685185185188E-2</c:v>
                </c:pt>
                <c:pt idx="8522">
                  <c:v>9.8634259259259255E-2</c:v>
                </c:pt>
                <c:pt idx="8523">
                  <c:v>9.8645833333333335E-2</c:v>
                </c:pt>
                <c:pt idx="8524">
                  <c:v>9.8657407407407402E-2</c:v>
                </c:pt>
                <c:pt idx="8525">
                  <c:v>9.8668981481481483E-2</c:v>
                </c:pt>
                <c:pt idx="8526">
                  <c:v>9.8680555555555549E-2</c:v>
                </c:pt>
                <c:pt idx="8527">
                  <c:v>9.869212962962963E-2</c:v>
                </c:pt>
                <c:pt idx="8528">
                  <c:v>9.870370370370371E-2</c:v>
                </c:pt>
                <c:pt idx="8529">
                  <c:v>9.8715277777777777E-2</c:v>
                </c:pt>
                <c:pt idx="8530">
                  <c:v>9.8726851851851857E-2</c:v>
                </c:pt>
                <c:pt idx="8531">
                  <c:v>9.8738425925925924E-2</c:v>
                </c:pt>
                <c:pt idx="8532">
                  <c:v>9.8750000000000004E-2</c:v>
                </c:pt>
                <c:pt idx="8533">
                  <c:v>9.8761574074074071E-2</c:v>
                </c:pt>
                <c:pt idx="8534">
                  <c:v>9.8773148148148152E-2</c:v>
                </c:pt>
                <c:pt idx="8535">
                  <c:v>9.8784722222222218E-2</c:v>
                </c:pt>
                <c:pt idx="8536">
                  <c:v>9.8796296296296299E-2</c:v>
                </c:pt>
                <c:pt idx="8537">
                  <c:v>9.8807870370370365E-2</c:v>
                </c:pt>
                <c:pt idx="8538">
                  <c:v>9.8819444444444446E-2</c:v>
                </c:pt>
                <c:pt idx="8539">
                  <c:v>9.8831018518518512E-2</c:v>
                </c:pt>
                <c:pt idx="8540">
                  <c:v>9.8842592592592593E-2</c:v>
                </c:pt>
                <c:pt idx="8541">
                  <c:v>9.8854166666666674E-2</c:v>
                </c:pt>
                <c:pt idx="8542">
                  <c:v>9.886574074074074E-2</c:v>
                </c:pt>
                <c:pt idx="8543">
                  <c:v>9.8877314814814821E-2</c:v>
                </c:pt>
                <c:pt idx="8544">
                  <c:v>9.8888888888888887E-2</c:v>
                </c:pt>
                <c:pt idx="8545">
                  <c:v>9.8900462962962968E-2</c:v>
                </c:pt>
                <c:pt idx="8546">
                  <c:v>9.8912037037037034E-2</c:v>
                </c:pt>
                <c:pt idx="8547">
                  <c:v>9.8923611111111115E-2</c:v>
                </c:pt>
                <c:pt idx="8548">
                  <c:v>9.8935185185185182E-2</c:v>
                </c:pt>
                <c:pt idx="8549">
                  <c:v>9.8946759259259262E-2</c:v>
                </c:pt>
                <c:pt idx="8550">
                  <c:v>9.8958333333333329E-2</c:v>
                </c:pt>
                <c:pt idx="8551">
                  <c:v>9.8969907407407409E-2</c:v>
                </c:pt>
                <c:pt idx="8552">
                  <c:v>9.8981481481481476E-2</c:v>
                </c:pt>
                <c:pt idx="8553">
                  <c:v>9.8993055555555556E-2</c:v>
                </c:pt>
                <c:pt idx="8554">
                  <c:v>9.9004629629629623E-2</c:v>
                </c:pt>
                <c:pt idx="8555">
                  <c:v>9.9016203703703703E-2</c:v>
                </c:pt>
                <c:pt idx="8556">
                  <c:v>9.9027777777777784E-2</c:v>
                </c:pt>
                <c:pt idx="8557">
                  <c:v>9.9039351851851851E-2</c:v>
                </c:pt>
                <c:pt idx="8558">
                  <c:v>9.9050925925925931E-2</c:v>
                </c:pt>
                <c:pt idx="8559">
                  <c:v>9.9062499999999998E-2</c:v>
                </c:pt>
                <c:pt idx="8560">
                  <c:v>9.9074074074074078E-2</c:v>
                </c:pt>
                <c:pt idx="8561">
                  <c:v>9.9085648148148145E-2</c:v>
                </c:pt>
                <c:pt idx="8562">
                  <c:v>9.9097222222222225E-2</c:v>
                </c:pt>
                <c:pt idx="8563">
                  <c:v>9.9108796296296292E-2</c:v>
                </c:pt>
                <c:pt idx="8564">
                  <c:v>9.9120370370370373E-2</c:v>
                </c:pt>
                <c:pt idx="8565">
                  <c:v>9.9131944444444439E-2</c:v>
                </c:pt>
                <c:pt idx="8566">
                  <c:v>9.914351851851852E-2</c:v>
                </c:pt>
                <c:pt idx="8567">
                  <c:v>9.9155092592592586E-2</c:v>
                </c:pt>
                <c:pt idx="8568">
                  <c:v>9.9166666666666667E-2</c:v>
                </c:pt>
                <c:pt idx="8569">
                  <c:v>9.9178240740740747E-2</c:v>
                </c:pt>
                <c:pt idx="8570">
                  <c:v>9.9189814814814814E-2</c:v>
                </c:pt>
                <c:pt idx="8571">
                  <c:v>9.9201388888888895E-2</c:v>
                </c:pt>
                <c:pt idx="8572">
                  <c:v>9.9212962962962961E-2</c:v>
                </c:pt>
                <c:pt idx="8573">
                  <c:v>9.9224537037037042E-2</c:v>
                </c:pt>
                <c:pt idx="8574">
                  <c:v>9.9236111111111108E-2</c:v>
                </c:pt>
                <c:pt idx="8575">
                  <c:v>9.9247685185185189E-2</c:v>
                </c:pt>
                <c:pt idx="8576">
                  <c:v>9.9259259259259255E-2</c:v>
                </c:pt>
                <c:pt idx="8577">
                  <c:v>9.9270833333333336E-2</c:v>
                </c:pt>
                <c:pt idx="8578">
                  <c:v>9.9282407407407403E-2</c:v>
                </c:pt>
                <c:pt idx="8579">
                  <c:v>9.9293981481481483E-2</c:v>
                </c:pt>
                <c:pt idx="8580">
                  <c:v>9.930555555555555E-2</c:v>
                </c:pt>
                <c:pt idx="8581">
                  <c:v>9.931712962962963E-2</c:v>
                </c:pt>
                <c:pt idx="8582">
                  <c:v>9.9328703703703697E-2</c:v>
                </c:pt>
                <c:pt idx="8583">
                  <c:v>9.9340277777777777E-2</c:v>
                </c:pt>
                <c:pt idx="8584">
                  <c:v>9.9351851851851858E-2</c:v>
                </c:pt>
                <c:pt idx="8585">
                  <c:v>9.9363425925925924E-2</c:v>
                </c:pt>
                <c:pt idx="8586">
                  <c:v>9.9375000000000005E-2</c:v>
                </c:pt>
                <c:pt idx="8587">
                  <c:v>9.9386574074074072E-2</c:v>
                </c:pt>
                <c:pt idx="8588">
                  <c:v>9.9398148148148152E-2</c:v>
                </c:pt>
                <c:pt idx="8589">
                  <c:v>9.9409722222222219E-2</c:v>
                </c:pt>
                <c:pt idx="8590">
                  <c:v>9.9421296296296299E-2</c:v>
                </c:pt>
                <c:pt idx="8591">
                  <c:v>9.9432870370370366E-2</c:v>
                </c:pt>
                <c:pt idx="8592">
                  <c:v>9.9444444444444446E-2</c:v>
                </c:pt>
                <c:pt idx="8593">
                  <c:v>9.9456018518518513E-2</c:v>
                </c:pt>
                <c:pt idx="8594">
                  <c:v>9.9467592592592594E-2</c:v>
                </c:pt>
                <c:pt idx="8595">
                  <c:v>9.947916666666666E-2</c:v>
                </c:pt>
                <c:pt idx="8596">
                  <c:v>9.9490740740740741E-2</c:v>
                </c:pt>
                <c:pt idx="8597">
                  <c:v>9.9502314814814821E-2</c:v>
                </c:pt>
                <c:pt idx="8598">
                  <c:v>9.9513888888888888E-2</c:v>
                </c:pt>
                <c:pt idx="8599">
                  <c:v>9.9525462962962968E-2</c:v>
                </c:pt>
                <c:pt idx="8600">
                  <c:v>9.9537037037037035E-2</c:v>
                </c:pt>
                <c:pt idx="8601">
                  <c:v>9.9548611111111115E-2</c:v>
                </c:pt>
                <c:pt idx="8602">
                  <c:v>9.9560185185185182E-2</c:v>
                </c:pt>
                <c:pt idx="8603">
                  <c:v>9.9571759259259263E-2</c:v>
                </c:pt>
                <c:pt idx="8604">
                  <c:v>9.9583333333333329E-2</c:v>
                </c:pt>
                <c:pt idx="8605">
                  <c:v>9.959490740740741E-2</c:v>
                </c:pt>
                <c:pt idx="8606">
                  <c:v>9.9606481481481476E-2</c:v>
                </c:pt>
                <c:pt idx="8607">
                  <c:v>9.9618055555555557E-2</c:v>
                </c:pt>
                <c:pt idx="8608">
                  <c:v>9.9629629629629624E-2</c:v>
                </c:pt>
                <c:pt idx="8609">
                  <c:v>9.9641203703703704E-2</c:v>
                </c:pt>
                <c:pt idx="8610">
                  <c:v>9.9652777777777785E-2</c:v>
                </c:pt>
                <c:pt idx="8611">
                  <c:v>9.9664351851851851E-2</c:v>
                </c:pt>
                <c:pt idx="8612">
                  <c:v>9.9675925925925932E-2</c:v>
                </c:pt>
                <c:pt idx="8613">
                  <c:v>9.9687499999999998E-2</c:v>
                </c:pt>
                <c:pt idx="8614">
                  <c:v>9.9699074074074079E-2</c:v>
                </c:pt>
                <c:pt idx="8615">
                  <c:v>9.9710648148148145E-2</c:v>
                </c:pt>
                <c:pt idx="8616">
                  <c:v>9.9722222222222226E-2</c:v>
                </c:pt>
                <c:pt idx="8617">
                  <c:v>9.9733796296296293E-2</c:v>
                </c:pt>
                <c:pt idx="8618">
                  <c:v>9.9745370370370373E-2</c:v>
                </c:pt>
                <c:pt idx="8619">
                  <c:v>9.975694444444444E-2</c:v>
                </c:pt>
                <c:pt idx="8620">
                  <c:v>9.976851851851852E-2</c:v>
                </c:pt>
                <c:pt idx="8621">
                  <c:v>9.9780092592592587E-2</c:v>
                </c:pt>
                <c:pt idx="8622">
                  <c:v>9.9791666666666667E-2</c:v>
                </c:pt>
                <c:pt idx="8623">
                  <c:v>9.9803240740740734E-2</c:v>
                </c:pt>
                <c:pt idx="8624">
                  <c:v>9.9814814814814815E-2</c:v>
                </c:pt>
                <c:pt idx="8625">
                  <c:v>9.9826388888888895E-2</c:v>
                </c:pt>
                <c:pt idx="8626">
                  <c:v>9.9837962962962962E-2</c:v>
                </c:pt>
                <c:pt idx="8627">
                  <c:v>9.9849537037037042E-2</c:v>
                </c:pt>
                <c:pt idx="8628">
                  <c:v>9.9861111111111109E-2</c:v>
                </c:pt>
                <c:pt idx="8629">
                  <c:v>9.9872685185185189E-2</c:v>
                </c:pt>
                <c:pt idx="8630">
                  <c:v>9.9884259259259256E-2</c:v>
                </c:pt>
                <c:pt idx="8631">
                  <c:v>9.9895833333333336E-2</c:v>
                </c:pt>
                <c:pt idx="8632">
                  <c:v>9.9907407407407403E-2</c:v>
                </c:pt>
                <c:pt idx="8633">
                  <c:v>9.9918981481481484E-2</c:v>
                </c:pt>
                <c:pt idx="8634">
                  <c:v>9.993055555555555E-2</c:v>
                </c:pt>
                <c:pt idx="8635">
                  <c:v>9.9942129629629631E-2</c:v>
                </c:pt>
                <c:pt idx="8636">
                  <c:v>9.9953703703703697E-2</c:v>
                </c:pt>
                <c:pt idx="8637">
                  <c:v>9.9965277777777778E-2</c:v>
                </c:pt>
                <c:pt idx="8638">
                  <c:v>9.9976851851851858E-2</c:v>
                </c:pt>
                <c:pt idx="8639">
                  <c:v>9.9988425925925925E-2</c:v>
                </c:pt>
                <c:pt idx="8640">
                  <c:v>0.1</c:v>
                </c:pt>
                <c:pt idx="8641">
                  <c:v>0.10001157407407407</c:v>
                </c:pt>
                <c:pt idx="8642">
                  <c:v>0.10002314814814815</c:v>
                </c:pt>
                <c:pt idx="8643">
                  <c:v>0.10003472222222222</c:v>
                </c:pt>
                <c:pt idx="8644">
                  <c:v>0.1000462962962963</c:v>
                </c:pt>
                <c:pt idx="8645">
                  <c:v>0.10005787037037037</c:v>
                </c:pt>
                <c:pt idx="8646">
                  <c:v>0.10006944444444445</c:v>
                </c:pt>
                <c:pt idx="8647">
                  <c:v>0.10008101851851851</c:v>
                </c:pt>
                <c:pt idx="8648">
                  <c:v>0.10009259259259259</c:v>
                </c:pt>
                <c:pt idx="8649">
                  <c:v>0.10010416666666666</c:v>
                </c:pt>
                <c:pt idx="8650">
                  <c:v>0.10011574074074074</c:v>
                </c:pt>
                <c:pt idx="8651">
                  <c:v>0.10012731481481481</c:v>
                </c:pt>
                <c:pt idx="8652">
                  <c:v>0.10013888888888889</c:v>
                </c:pt>
                <c:pt idx="8653">
                  <c:v>0.10015046296296297</c:v>
                </c:pt>
                <c:pt idx="8654">
                  <c:v>0.10016203703703704</c:v>
                </c:pt>
                <c:pt idx="8655">
                  <c:v>0.10017361111111112</c:v>
                </c:pt>
                <c:pt idx="8656">
                  <c:v>0.10018518518518518</c:v>
                </c:pt>
                <c:pt idx="8657">
                  <c:v>0.10019675925925926</c:v>
                </c:pt>
                <c:pt idx="8658">
                  <c:v>0.10020833333333333</c:v>
                </c:pt>
                <c:pt idx="8659">
                  <c:v>0.10021990740740741</c:v>
                </c:pt>
                <c:pt idx="8660">
                  <c:v>0.10023148148148148</c:v>
                </c:pt>
                <c:pt idx="8661">
                  <c:v>0.10024305555555556</c:v>
                </c:pt>
                <c:pt idx="8662">
                  <c:v>0.10025462962962962</c:v>
                </c:pt>
                <c:pt idx="8663">
                  <c:v>0.1002662037037037</c:v>
                </c:pt>
                <c:pt idx="8664">
                  <c:v>0.10027777777777777</c:v>
                </c:pt>
                <c:pt idx="8665">
                  <c:v>0.10028935185185185</c:v>
                </c:pt>
                <c:pt idx="8666">
                  <c:v>0.10030092592592593</c:v>
                </c:pt>
                <c:pt idx="8667">
                  <c:v>0.1003125</c:v>
                </c:pt>
                <c:pt idx="8668">
                  <c:v>0.10032407407407408</c:v>
                </c:pt>
                <c:pt idx="8669">
                  <c:v>0.10033564814814815</c:v>
                </c:pt>
                <c:pt idx="8670">
                  <c:v>0.10034722222222223</c:v>
                </c:pt>
                <c:pt idx="8671">
                  <c:v>0.10035879629629629</c:v>
                </c:pt>
                <c:pt idx="8672">
                  <c:v>0.10037037037037037</c:v>
                </c:pt>
                <c:pt idx="8673">
                  <c:v>0.10038194444444444</c:v>
                </c:pt>
                <c:pt idx="8674">
                  <c:v>0.10039351851851852</c:v>
                </c:pt>
                <c:pt idx="8675">
                  <c:v>0.10040509259259259</c:v>
                </c:pt>
                <c:pt idx="8676">
                  <c:v>0.10041666666666667</c:v>
                </c:pt>
                <c:pt idx="8677">
                  <c:v>0.10042824074074073</c:v>
                </c:pt>
                <c:pt idx="8678">
                  <c:v>0.10043981481481482</c:v>
                </c:pt>
                <c:pt idx="8679">
                  <c:v>0.1004513888888889</c:v>
                </c:pt>
                <c:pt idx="8680">
                  <c:v>0.10046296296296296</c:v>
                </c:pt>
                <c:pt idx="8681">
                  <c:v>0.10047453703703704</c:v>
                </c:pt>
                <c:pt idx="8682">
                  <c:v>0.10048611111111111</c:v>
                </c:pt>
                <c:pt idx="8683">
                  <c:v>0.10049768518518519</c:v>
                </c:pt>
                <c:pt idx="8684">
                  <c:v>0.10050925925925926</c:v>
                </c:pt>
                <c:pt idx="8685">
                  <c:v>0.10052083333333334</c:v>
                </c:pt>
                <c:pt idx="8686">
                  <c:v>0.1005324074074074</c:v>
                </c:pt>
                <c:pt idx="8687">
                  <c:v>0.10054398148148148</c:v>
                </c:pt>
                <c:pt idx="8688">
                  <c:v>0.10055555555555555</c:v>
                </c:pt>
                <c:pt idx="8689">
                  <c:v>0.10056712962962963</c:v>
                </c:pt>
                <c:pt idx="8690">
                  <c:v>0.1005787037037037</c:v>
                </c:pt>
                <c:pt idx="8691">
                  <c:v>0.10059027777777778</c:v>
                </c:pt>
                <c:pt idx="8692">
                  <c:v>0.10060185185185185</c:v>
                </c:pt>
                <c:pt idx="8693">
                  <c:v>0.10061342592592593</c:v>
                </c:pt>
                <c:pt idx="8694">
                  <c:v>0.10062500000000001</c:v>
                </c:pt>
                <c:pt idx="8695">
                  <c:v>0.10063657407407407</c:v>
                </c:pt>
                <c:pt idx="8696">
                  <c:v>0.10064814814814815</c:v>
                </c:pt>
                <c:pt idx="8697">
                  <c:v>0.10065972222222222</c:v>
                </c:pt>
                <c:pt idx="8698">
                  <c:v>0.1006712962962963</c:v>
                </c:pt>
                <c:pt idx="8699">
                  <c:v>0.10068287037037037</c:v>
                </c:pt>
                <c:pt idx="8700">
                  <c:v>0.10069444444444445</c:v>
                </c:pt>
                <c:pt idx="8701">
                  <c:v>0.10070601851851851</c:v>
                </c:pt>
                <c:pt idx="8702">
                  <c:v>0.10071759259259259</c:v>
                </c:pt>
                <c:pt idx="8703">
                  <c:v>0.10072916666666666</c:v>
                </c:pt>
                <c:pt idx="8704">
                  <c:v>0.10074074074074074</c:v>
                </c:pt>
                <c:pt idx="8705">
                  <c:v>0.10075231481481481</c:v>
                </c:pt>
                <c:pt idx="8706">
                  <c:v>0.10076388888888889</c:v>
                </c:pt>
                <c:pt idx="8707">
                  <c:v>0.10077546296296297</c:v>
                </c:pt>
                <c:pt idx="8708">
                  <c:v>0.10078703703703704</c:v>
                </c:pt>
                <c:pt idx="8709">
                  <c:v>0.10079861111111112</c:v>
                </c:pt>
                <c:pt idx="8710">
                  <c:v>0.10081018518518518</c:v>
                </c:pt>
                <c:pt idx="8711">
                  <c:v>0.10082175925925926</c:v>
                </c:pt>
                <c:pt idx="8712">
                  <c:v>0.10083333333333333</c:v>
                </c:pt>
                <c:pt idx="8713">
                  <c:v>0.10084490740740741</c:v>
                </c:pt>
                <c:pt idx="8714">
                  <c:v>0.10085648148148148</c:v>
                </c:pt>
                <c:pt idx="8715">
                  <c:v>0.10086805555555556</c:v>
                </c:pt>
                <c:pt idx="8716">
                  <c:v>0.10087962962962962</c:v>
                </c:pt>
                <c:pt idx="8717">
                  <c:v>0.10089120370370371</c:v>
                </c:pt>
                <c:pt idx="8718">
                  <c:v>0.10090277777777777</c:v>
                </c:pt>
                <c:pt idx="8719">
                  <c:v>0.10091435185185185</c:v>
                </c:pt>
                <c:pt idx="8720">
                  <c:v>0.10092592592592593</c:v>
                </c:pt>
                <c:pt idx="8721">
                  <c:v>0.1009375</c:v>
                </c:pt>
                <c:pt idx="8722">
                  <c:v>0.10094907407407408</c:v>
                </c:pt>
                <c:pt idx="8723">
                  <c:v>0.10096064814814815</c:v>
                </c:pt>
                <c:pt idx="8724">
                  <c:v>0.10097222222222223</c:v>
                </c:pt>
                <c:pt idx="8725">
                  <c:v>0.10098379629629629</c:v>
                </c:pt>
                <c:pt idx="8726">
                  <c:v>0.10099537037037037</c:v>
                </c:pt>
                <c:pt idx="8727">
                  <c:v>0.10100694444444444</c:v>
                </c:pt>
                <c:pt idx="8728">
                  <c:v>0.10101851851851852</c:v>
                </c:pt>
                <c:pt idx="8729">
                  <c:v>0.10103009259259259</c:v>
                </c:pt>
                <c:pt idx="8730">
                  <c:v>0.10104166666666667</c:v>
                </c:pt>
                <c:pt idx="8731">
                  <c:v>0.10105324074074074</c:v>
                </c:pt>
                <c:pt idx="8732">
                  <c:v>0.10106481481481482</c:v>
                </c:pt>
                <c:pt idx="8733">
                  <c:v>0.10107638888888888</c:v>
                </c:pt>
                <c:pt idx="8734">
                  <c:v>0.10108796296296296</c:v>
                </c:pt>
                <c:pt idx="8735">
                  <c:v>0.10109953703703704</c:v>
                </c:pt>
                <c:pt idx="8736">
                  <c:v>0.10111111111111111</c:v>
                </c:pt>
                <c:pt idx="8737">
                  <c:v>0.10112268518518519</c:v>
                </c:pt>
                <c:pt idx="8738">
                  <c:v>0.10113425925925926</c:v>
                </c:pt>
                <c:pt idx="8739">
                  <c:v>0.10114583333333334</c:v>
                </c:pt>
                <c:pt idx="8740">
                  <c:v>0.1011574074074074</c:v>
                </c:pt>
                <c:pt idx="8741">
                  <c:v>0.10116898148148148</c:v>
                </c:pt>
                <c:pt idx="8742">
                  <c:v>0.10118055555555555</c:v>
                </c:pt>
                <c:pt idx="8743">
                  <c:v>0.10119212962962963</c:v>
                </c:pt>
                <c:pt idx="8744">
                  <c:v>0.1012037037037037</c:v>
                </c:pt>
                <c:pt idx="8745">
                  <c:v>0.10121527777777778</c:v>
                </c:pt>
                <c:pt idx="8746">
                  <c:v>0.10122685185185185</c:v>
                </c:pt>
                <c:pt idx="8747">
                  <c:v>0.10123842592592593</c:v>
                </c:pt>
                <c:pt idx="8748">
                  <c:v>0.10125000000000001</c:v>
                </c:pt>
                <c:pt idx="8749">
                  <c:v>0.10126157407407407</c:v>
                </c:pt>
                <c:pt idx="8750">
                  <c:v>0.10127314814814815</c:v>
                </c:pt>
                <c:pt idx="8751">
                  <c:v>0.10128472222222222</c:v>
                </c:pt>
                <c:pt idx="8752">
                  <c:v>0.1012962962962963</c:v>
                </c:pt>
                <c:pt idx="8753">
                  <c:v>0.10130787037037037</c:v>
                </c:pt>
                <c:pt idx="8754">
                  <c:v>0.10131944444444445</c:v>
                </c:pt>
                <c:pt idx="8755">
                  <c:v>0.10133101851851851</c:v>
                </c:pt>
                <c:pt idx="8756">
                  <c:v>0.1013425925925926</c:v>
                </c:pt>
                <c:pt idx="8757">
                  <c:v>0.10135416666666666</c:v>
                </c:pt>
                <c:pt idx="8758">
                  <c:v>0.10136574074074074</c:v>
                </c:pt>
                <c:pt idx="8759">
                  <c:v>0.10137731481481481</c:v>
                </c:pt>
                <c:pt idx="8760">
                  <c:v>0.10138888888888889</c:v>
                </c:pt>
                <c:pt idx="8761">
                  <c:v>0.10140046296296296</c:v>
                </c:pt>
                <c:pt idx="8762">
                  <c:v>0.10141203703703704</c:v>
                </c:pt>
                <c:pt idx="8763">
                  <c:v>0.10142361111111112</c:v>
                </c:pt>
                <c:pt idx="8764">
                  <c:v>0.10143518518518518</c:v>
                </c:pt>
                <c:pt idx="8765">
                  <c:v>0.10144675925925926</c:v>
                </c:pt>
                <c:pt idx="8766">
                  <c:v>0.10145833333333333</c:v>
                </c:pt>
                <c:pt idx="8767">
                  <c:v>0.10146990740740741</c:v>
                </c:pt>
                <c:pt idx="8768">
                  <c:v>0.10148148148148148</c:v>
                </c:pt>
                <c:pt idx="8769">
                  <c:v>0.10149305555555556</c:v>
                </c:pt>
                <c:pt idx="8770">
                  <c:v>0.10150462962962963</c:v>
                </c:pt>
                <c:pt idx="8771">
                  <c:v>0.10151620370370371</c:v>
                </c:pt>
                <c:pt idx="8772">
                  <c:v>0.10152777777777777</c:v>
                </c:pt>
                <c:pt idx="8773">
                  <c:v>0.10153935185185185</c:v>
                </c:pt>
                <c:pt idx="8774">
                  <c:v>0.10155092592592592</c:v>
                </c:pt>
                <c:pt idx="8775">
                  <c:v>0.1015625</c:v>
                </c:pt>
                <c:pt idx="8776">
                  <c:v>0.10157407407407408</c:v>
                </c:pt>
                <c:pt idx="8777">
                  <c:v>0.10158564814814815</c:v>
                </c:pt>
                <c:pt idx="8778">
                  <c:v>0.10159722222222223</c:v>
                </c:pt>
                <c:pt idx="8779">
                  <c:v>0.10160879629629629</c:v>
                </c:pt>
                <c:pt idx="8780">
                  <c:v>0.10162037037037037</c:v>
                </c:pt>
                <c:pt idx="8781">
                  <c:v>0.10163194444444444</c:v>
                </c:pt>
                <c:pt idx="8782">
                  <c:v>0.10164351851851852</c:v>
                </c:pt>
                <c:pt idx="8783">
                  <c:v>0.10165509259259259</c:v>
                </c:pt>
                <c:pt idx="8784">
                  <c:v>0.10166666666666667</c:v>
                </c:pt>
                <c:pt idx="8785">
                  <c:v>0.10167824074074074</c:v>
                </c:pt>
                <c:pt idx="8786">
                  <c:v>0.10168981481481482</c:v>
                </c:pt>
                <c:pt idx="8787">
                  <c:v>0.10170138888888888</c:v>
                </c:pt>
                <c:pt idx="8788">
                  <c:v>0.10171296296296296</c:v>
                </c:pt>
                <c:pt idx="8789">
                  <c:v>0.10172453703703704</c:v>
                </c:pt>
                <c:pt idx="8790">
                  <c:v>0.10173611111111111</c:v>
                </c:pt>
                <c:pt idx="8791">
                  <c:v>0.10174768518518519</c:v>
                </c:pt>
                <c:pt idx="8792">
                  <c:v>0.10175925925925926</c:v>
                </c:pt>
                <c:pt idx="8793">
                  <c:v>0.10177083333333334</c:v>
                </c:pt>
                <c:pt idx="8794">
                  <c:v>0.1017824074074074</c:v>
                </c:pt>
                <c:pt idx="8795">
                  <c:v>0.10179398148148149</c:v>
                </c:pt>
                <c:pt idx="8796">
                  <c:v>0.10180555555555555</c:v>
                </c:pt>
                <c:pt idx="8797">
                  <c:v>0.10181712962962963</c:v>
                </c:pt>
                <c:pt idx="8798">
                  <c:v>0.1018287037037037</c:v>
                </c:pt>
                <c:pt idx="8799">
                  <c:v>0.10184027777777778</c:v>
                </c:pt>
                <c:pt idx="8800">
                  <c:v>0.10185185185185185</c:v>
                </c:pt>
                <c:pt idx="8801">
                  <c:v>0.10186342592592593</c:v>
                </c:pt>
                <c:pt idx="8802">
                  <c:v>0.10187499999999999</c:v>
                </c:pt>
                <c:pt idx="8803">
                  <c:v>0.10188657407407407</c:v>
                </c:pt>
                <c:pt idx="8804">
                  <c:v>0.10189814814814815</c:v>
                </c:pt>
                <c:pt idx="8805">
                  <c:v>0.10190972222222222</c:v>
                </c:pt>
                <c:pt idx="8806">
                  <c:v>0.1019212962962963</c:v>
                </c:pt>
                <c:pt idx="8807">
                  <c:v>0.10193287037037037</c:v>
                </c:pt>
                <c:pt idx="8808">
                  <c:v>0.10194444444444445</c:v>
                </c:pt>
                <c:pt idx="8809">
                  <c:v>0.10195601851851852</c:v>
                </c:pt>
                <c:pt idx="8810">
                  <c:v>0.1019675925925926</c:v>
                </c:pt>
                <c:pt idx="8811">
                  <c:v>0.10197916666666666</c:v>
                </c:pt>
                <c:pt idx="8812">
                  <c:v>0.10199074074074074</c:v>
                </c:pt>
                <c:pt idx="8813">
                  <c:v>0.10200231481481481</c:v>
                </c:pt>
                <c:pt idx="8814">
                  <c:v>0.10201388888888889</c:v>
                </c:pt>
                <c:pt idx="8815">
                  <c:v>0.10202546296296296</c:v>
                </c:pt>
                <c:pt idx="8816">
                  <c:v>0.10203703703703704</c:v>
                </c:pt>
                <c:pt idx="8817">
                  <c:v>0.10204861111111112</c:v>
                </c:pt>
                <c:pt idx="8818">
                  <c:v>0.10206018518518518</c:v>
                </c:pt>
                <c:pt idx="8819">
                  <c:v>0.10207175925925926</c:v>
                </c:pt>
                <c:pt idx="8820">
                  <c:v>0.10208333333333333</c:v>
                </c:pt>
                <c:pt idx="8821">
                  <c:v>0.10209490740740741</c:v>
                </c:pt>
                <c:pt idx="8822">
                  <c:v>0.10210648148148148</c:v>
                </c:pt>
                <c:pt idx="8823">
                  <c:v>0.10211805555555556</c:v>
                </c:pt>
                <c:pt idx="8824">
                  <c:v>0.10212962962962963</c:v>
                </c:pt>
                <c:pt idx="8825">
                  <c:v>0.10214120370370371</c:v>
                </c:pt>
                <c:pt idx="8826">
                  <c:v>0.10215277777777777</c:v>
                </c:pt>
                <c:pt idx="8827">
                  <c:v>0.10216435185185185</c:v>
                </c:pt>
                <c:pt idx="8828">
                  <c:v>0.10217592592592592</c:v>
                </c:pt>
                <c:pt idx="8829">
                  <c:v>0.1021875</c:v>
                </c:pt>
                <c:pt idx="8830">
                  <c:v>0.10219907407407407</c:v>
                </c:pt>
                <c:pt idx="8831">
                  <c:v>0.10221064814814815</c:v>
                </c:pt>
                <c:pt idx="8832">
                  <c:v>0.10222222222222223</c:v>
                </c:pt>
                <c:pt idx="8833">
                  <c:v>0.10223379629629629</c:v>
                </c:pt>
                <c:pt idx="8834">
                  <c:v>0.10224537037037038</c:v>
                </c:pt>
                <c:pt idx="8835">
                  <c:v>0.10225694444444444</c:v>
                </c:pt>
                <c:pt idx="8836">
                  <c:v>0.10226851851851852</c:v>
                </c:pt>
                <c:pt idx="8837">
                  <c:v>0.10228009259259259</c:v>
                </c:pt>
                <c:pt idx="8838">
                  <c:v>0.10229166666666667</c:v>
                </c:pt>
                <c:pt idx="8839">
                  <c:v>0.10230324074074074</c:v>
                </c:pt>
                <c:pt idx="8840">
                  <c:v>0.10231481481481482</c:v>
                </c:pt>
                <c:pt idx="8841">
                  <c:v>0.10232638888888888</c:v>
                </c:pt>
                <c:pt idx="8842">
                  <c:v>0.10233796296296296</c:v>
                </c:pt>
                <c:pt idx="8843">
                  <c:v>0.10234953703703703</c:v>
                </c:pt>
                <c:pt idx="8844">
                  <c:v>0.10236111111111111</c:v>
                </c:pt>
                <c:pt idx="8845">
                  <c:v>0.10237268518518519</c:v>
                </c:pt>
                <c:pt idx="8846">
                  <c:v>0.10238425925925926</c:v>
                </c:pt>
                <c:pt idx="8847">
                  <c:v>0.10239583333333334</c:v>
                </c:pt>
                <c:pt idx="8848">
                  <c:v>0.10240740740740741</c:v>
                </c:pt>
                <c:pt idx="8849">
                  <c:v>0.10241898148148149</c:v>
                </c:pt>
                <c:pt idx="8850">
                  <c:v>0.10243055555555555</c:v>
                </c:pt>
                <c:pt idx="8851">
                  <c:v>0.10244212962962963</c:v>
                </c:pt>
                <c:pt idx="8852">
                  <c:v>0.1024537037037037</c:v>
                </c:pt>
                <c:pt idx="8853">
                  <c:v>0.10246527777777778</c:v>
                </c:pt>
                <c:pt idx="8854">
                  <c:v>0.10247685185185185</c:v>
                </c:pt>
                <c:pt idx="8855">
                  <c:v>0.10248842592592593</c:v>
                </c:pt>
                <c:pt idx="8856">
                  <c:v>0.10249999999999999</c:v>
                </c:pt>
                <c:pt idx="8857">
                  <c:v>0.10251157407407407</c:v>
                </c:pt>
                <c:pt idx="8858">
                  <c:v>0.10252314814814815</c:v>
                </c:pt>
                <c:pt idx="8859">
                  <c:v>0.10253472222222222</c:v>
                </c:pt>
                <c:pt idx="8860">
                  <c:v>0.1025462962962963</c:v>
                </c:pt>
                <c:pt idx="8861">
                  <c:v>0.10255787037037037</c:v>
                </c:pt>
                <c:pt idx="8862">
                  <c:v>0.10256944444444445</c:v>
                </c:pt>
                <c:pt idx="8863">
                  <c:v>0.10258101851851852</c:v>
                </c:pt>
                <c:pt idx="8864">
                  <c:v>0.1025925925925926</c:v>
                </c:pt>
                <c:pt idx="8865">
                  <c:v>0.10260416666666666</c:v>
                </c:pt>
                <c:pt idx="8866">
                  <c:v>0.10261574074074074</c:v>
                </c:pt>
                <c:pt idx="8867">
                  <c:v>0.10262731481481481</c:v>
                </c:pt>
                <c:pt idx="8868">
                  <c:v>0.10263888888888889</c:v>
                </c:pt>
                <c:pt idx="8869">
                  <c:v>0.10265046296296296</c:v>
                </c:pt>
                <c:pt idx="8870">
                  <c:v>0.10266203703703704</c:v>
                </c:pt>
                <c:pt idx="8871">
                  <c:v>0.1026736111111111</c:v>
                </c:pt>
                <c:pt idx="8872">
                  <c:v>0.10268518518518518</c:v>
                </c:pt>
                <c:pt idx="8873">
                  <c:v>0.10269675925925927</c:v>
                </c:pt>
                <c:pt idx="8874">
                  <c:v>0.10270833333333333</c:v>
                </c:pt>
                <c:pt idx="8875">
                  <c:v>0.10271990740740741</c:v>
                </c:pt>
                <c:pt idx="8876">
                  <c:v>0.10273148148148148</c:v>
                </c:pt>
                <c:pt idx="8877">
                  <c:v>0.10274305555555556</c:v>
                </c:pt>
                <c:pt idx="8878">
                  <c:v>0.10275462962962963</c:v>
                </c:pt>
                <c:pt idx="8879">
                  <c:v>0.10276620370370371</c:v>
                </c:pt>
                <c:pt idx="8880">
                  <c:v>0.10277777777777777</c:v>
                </c:pt>
                <c:pt idx="8881">
                  <c:v>0.10278935185185185</c:v>
                </c:pt>
                <c:pt idx="8882">
                  <c:v>0.10280092592592592</c:v>
                </c:pt>
                <c:pt idx="8883">
                  <c:v>0.1028125</c:v>
                </c:pt>
                <c:pt idx="8884">
                  <c:v>0.10282407407407407</c:v>
                </c:pt>
                <c:pt idx="8885">
                  <c:v>0.10283564814814815</c:v>
                </c:pt>
                <c:pt idx="8886">
                  <c:v>0.10284722222222223</c:v>
                </c:pt>
                <c:pt idx="8887">
                  <c:v>0.1028587962962963</c:v>
                </c:pt>
                <c:pt idx="8888">
                  <c:v>0.10287037037037038</c:v>
                </c:pt>
                <c:pt idx="8889">
                  <c:v>0.10288194444444444</c:v>
                </c:pt>
                <c:pt idx="8890">
                  <c:v>0.10289351851851852</c:v>
                </c:pt>
                <c:pt idx="8891">
                  <c:v>0.10290509259259259</c:v>
                </c:pt>
                <c:pt idx="8892">
                  <c:v>0.10291666666666667</c:v>
                </c:pt>
                <c:pt idx="8893">
                  <c:v>0.10292824074074074</c:v>
                </c:pt>
                <c:pt idx="8894">
                  <c:v>0.10293981481481482</c:v>
                </c:pt>
                <c:pt idx="8895">
                  <c:v>0.10295138888888888</c:v>
                </c:pt>
                <c:pt idx="8896">
                  <c:v>0.10296296296296296</c:v>
                </c:pt>
                <c:pt idx="8897">
                  <c:v>0.10297453703703703</c:v>
                </c:pt>
                <c:pt idx="8898">
                  <c:v>0.10298611111111111</c:v>
                </c:pt>
                <c:pt idx="8899">
                  <c:v>0.10299768518518519</c:v>
                </c:pt>
                <c:pt idx="8900">
                  <c:v>0.10300925925925926</c:v>
                </c:pt>
                <c:pt idx="8901">
                  <c:v>0.10302083333333334</c:v>
                </c:pt>
                <c:pt idx="8902">
                  <c:v>0.10303240740740741</c:v>
                </c:pt>
                <c:pt idx="8903">
                  <c:v>0.10304398148148149</c:v>
                </c:pt>
                <c:pt idx="8904">
                  <c:v>0.10305555555555555</c:v>
                </c:pt>
                <c:pt idx="8905">
                  <c:v>0.10306712962962963</c:v>
                </c:pt>
                <c:pt idx="8906">
                  <c:v>0.1030787037037037</c:v>
                </c:pt>
                <c:pt idx="8907">
                  <c:v>0.10309027777777778</c:v>
                </c:pt>
                <c:pt idx="8908">
                  <c:v>0.10310185185185185</c:v>
                </c:pt>
                <c:pt idx="8909">
                  <c:v>0.10311342592592593</c:v>
                </c:pt>
                <c:pt idx="8910">
                  <c:v>0.10312499999999999</c:v>
                </c:pt>
                <c:pt idx="8911">
                  <c:v>0.10313657407407407</c:v>
                </c:pt>
                <c:pt idx="8912">
                  <c:v>0.10314814814814814</c:v>
                </c:pt>
                <c:pt idx="8913">
                  <c:v>0.10315972222222222</c:v>
                </c:pt>
                <c:pt idx="8914">
                  <c:v>0.1031712962962963</c:v>
                </c:pt>
                <c:pt idx="8915">
                  <c:v>0.10318287037037037</c:v>
                </c:pt>
                <c:pt idx="8916">
                  <c:v>0.10319444444444445</c:v>
                </c:pt>
                <c:pt idx="8917">
                  <c:v>0.10320601851851852</c:v>
                </c:pt>
                <c:pt idx="8918">
                  <c:v>0.1032175925925926</c:v>
                </c:pt>
                <c:pt idx="8919">
                  <c:v>0.10322916666666666</c:v>
                </c:pt>
                <c:pt idx="8920">
                  <c:v>0.10324074074074074</c:v>
                </c:pt>
                <c:pt idx="8921">
                  <c:v>0.10325231481481481</c:v>
                </c:pt>
                <c:pt idx="8922">
                  <c:v>0.10326388888888889</c:v>
                </c:pt>
                <c:pt idx="8923">
                  <c:v>0.10327546296296296</c:v>
                </c:pt>
                <c:pt idx="8924">
                  <c:v>0.10328703703703704</c:v>
                </c:pt>
                <c:pt idx="8925">
                  <c:v>0.1032986111111111</c:v>
                </c:pt>
                <c:pt idx="8926">
                  <c:v>0.10331018518518519</c:v>
                </c:pt>
                <c:pt idx="8927">
                  <c:v>0.10332175925925927</c:v>
                </c:pt>
                <c:pt idx="8928">
                  <c:v>0.10333333333333333</c:v>
                </c:pt>
                <c:pt idx="8929">
                  <c:v>0.10334490740740741</c:v>
                </c:pt>
                <c:pt idx="8930">
                  <c:v>0.10335648148148148</c:v>
                </c:pt>
                <c:pt idx="8931">
                  <c:v>0.10336805555555556</c:v>
                </c:pt>
                <c:pt idx="8932">
                  <c:v>0.10337962962962963</c:v>
                </c:pt>
                <c:pt idx="8933">
                  <c:v>0.10339120370370371</c:v>
                </c:pt>
                <c:pt idx="8934">
                  <c:v>0.10340277777777777</c:v>
                </c:pt>
                <c:pt idx="8935">
                  <c:v>0.10341435185185185</c:v>
                </c:pt>
                <c:pt idx="8936">
                  <c:v>0.10342592592592592</c:v>
                </c:pt>
                <c:pt idx="8937">
                  <c:v>0.1034375</c:v>
                </c:pt>
                <c:pt idx="8938">
                  <c:v>0.10344907407407407</c:v>
                </c:pt>
                <c:pt idx="8939">
                  <c:v>0.10346064814814815</c:v>
                </c:pt>
                <c:pt idx="8940">
                  <c:v>0.10347222222222222</c:v>
                </c:pt>
                <c:pt idx="8941">
                  <c:v>0.1034837962962963</c:v>
                </c:pt>
                <c:pt idx="8942">
                  <c:v>0.10349537037037038</c:v>
                </c:pt>
                <c:pt idx="8943">
                  <c:v>0.10350694444444444</c:v>
                </c:pt>
                <c:pt idx="8944">
                  <c:v>0.10351851851851852</c:v>
                </c:pt>
                <c:pt idx="8945">
                  <c:v>0.10353009259259259</c:v>
                </c:pt>
                <c:pt idx="8946">
                  <c:v>0.10354166666666667</c:v>
                </c:pt>
                <c:pt idx="8947">
                  <c:v>0.10355324074074074</c:v>
                </c:pt>
                <c:pt idx="8948">
                  <c:v>0.10356481481481482</c:v>
                </c:pt>
                <c:pt idx="8949">
                  <c:v>0.10357638888888888</c:v>
                </c:pt>
                <c:pt idx="8950">
                  <c:v>0.10358796296296297</c:v>
                </c:pt>
                <c:pt idx="8951">
                  <c:v>0.10359953703703703</c:v>
                </c:pt>
                <c:pt idx="8952">
                  <c:v>0.10361111111111111</c:v>
                </c:pt>
                <c:pt idx="8953">
                  <c:v>0.10362268518518518</c:v>
                </c:pt>
                <c:pt idx="8954">
                  <c:v>0.10363425925925926</c:v>
                </c:pt>
                <c:pt idx="8955">
                  <c:v>0.10364583333333334</c:v>
                </c:pt>
                <c:pt idx="8956">
                  <c:v>0.10365740740740741</c:v>
                </c:pt>
                <c:pt idx="8957">
                  <c:v>0.10366898148148149</c:v>
                </c:pt>
                <c:pt idx="8958">
                  <c:v>0.10368055555555555</c:v>
                </c:pt>
                <c:pt idx="8959">
                  <c:v>0.10369212962962963</c:v>
                </c:pt>
                <c:pt idx="8960">
                  <c:v>0.1037037037037037</c:v>
                </c:pt>
                <c:pt idx="8961">
                  <c:v>0.10371527777777778</c:v>
                </c:pt>
                <c:pt idx="8962">
                  <c:v>0.10372685185185185</c:v>
                </c:pt>
                <c:pt idx="8963">
                  <c:v>0.10373842592592593</c:v>
                </c:pt>
                <c:pt idx="8964">
                  <c:v>0.10375</c:v>
                </c:pt>
                <c:pt idx="8965">
                  <c:v>0.10376157407407408</c:v>
                </c:pt>
                <c:pt idx="8966">
                  <c:v>0.10377314814814814</c:v>
                </c:pt>
                <c:pt idx="8967">
                  <c:v>0.10378472222222222</c:v>
                </c:pt>
                <c:pt idx="8968">
                  <c:v>0.1037962962962963</c:v>
                </c:pt>
                <c:pt idx="8969">
                  <c:v>0.10380787037037037</c:v>
                </c:pt>
                <c:pt idx="8970">
                  <c:v>0.10381944444444445</c:v>
                </c:pt>
                <c:pt idx="8971">
                  <c:v>0.10383101851851852</c:v>
                </c:pt>
                <c:pt idx="8972">
                  <c:v>0.1038425925925926</c:v>
                </c:pt>
                <c:pt idx="8973">
                  <c:v>0.10385416666666666</c:v>
                </c:pt>
                <c:pt idx="8974">
                  <c:v>0.10386574074074074</c:v>
                </c:pt>
                <c:pt idx="8975">
                  <c:v>0.10387731481481481</c:v>
                </c:pt>
                <c:pt idx="8976">
                  <c:v>0.10388888888888889</c:v>
                </c:pt>
                <c:pt idx="8977">
                  <c:v>0.10390046296296296</c:v>
                </c:pt>
                <c:pt idx="8978">
                  <c:v>0.10391203703703704</c:v>
                </c:pt>
                <c:pt idx="8979">
                  <c:v>0.10392361111111111</c:v>
                </c:pt>
                <c:pt idx="8980">
                  <c:v>0.10393518518518519</c:v>
                </c:pt>
                <c:pt idx="8981">
                  <c:v>0.10394675925925925</c:v>
                </c:pt>
                <c:pt idx="8982">
                  <c:v>0.10395833333333333</c:v>
                </c:pt>
                <c:pt idx="8983">
                  <c:v>0.10396990740740741</c:v>
                </c:pt>
                <c:pt idx="8984">
                  <c:v>0.10398148148148148</c:v>
                </c:pt>
                <c:pt idx="8985">
                  <c:v>0.10399305555555556</c:v>
                </c:pt>
                <c:pt idx="8986">
                  <c:v>0.10400462962962963</c:v>
                </c:pt>
                <c:pt idx="8987">
                  <c:v>0.10401620370370371</c:v>
                </c:pt>
                <c:pt idx="8988">
                  <c:v>0.10402777777777777</c:v>
                </c:pt>
                <c:pt idx="8989">
                  <c:v>0.10403935185185186</c:v>
                </c:pt>
                <c:pt idx="8990">
                  <c:v>0.10405092592592592</c:v>
                </c:pt>
                <c:pt idx="8991">
                  <c:v>0.1040625</c:v>
                </c:pt>
                <c:pt idx="8992">
                  <c:v>0.10407407407407407</c:v>
                </c:pt>
                <c:pt idx="8993">
                  <c:v>0.10408564814814815</c:v>
                </c:pt>
                <c:pt idx="8994">
                  <c:v>0.10409722222222222</c:v>
                </c:pt>
                <c:pt idx="8995">
                  <c:v>0.1041087962962963</c:v>
                </c:pt>
                <c:pt idx="8996">
                  <c:v>0.10412037037037038</c:v>
                </c:pt>
                <c:pt idx="8997">
                  <c:v>0.10413194444444444</c:v>
                </c:pt>
                <c:pt idx="8998">
                  <c:v>0.10414351851851852</c:v>
                </c:pt>
                <c:pt idx="8999">
                  <c:v>0.10415509259259259</c:v>
                </c:pt>
                <c:pt idx="9000">
                  <c:v>0.10416666666666667</c:v>
                </c:pt>
                <c:pt idx="9001">
                  <c:v>0.10417824074074074</c:v>
                </c:pt>
                <c:pt idx="9002">
                  <c:v>0.10418981481481482</c:v>
                </c:pt>
                <c:pt idx="9003">
                  <c:v>0.10420138888888889</c:v>
                </c:pt>
                <c:pt idx="9004">
                  <c:v>0.10421296296296297</c:v>
                </c:pt>
                <c:pt idx="9005">
                  <c:v>0.10422453703703703</c:v>
                </c:pt>
                <c:pt idx="9006">
                  <c:v>0.10423611111111111</c:v>
                </c:pt>
                <c:pt idx="9007">
                  <c:v>0.10424768518518518</c:v>
                </c:pt>
                <c:pt idx="9008">
                  <c:v>0.10425925925925926</c:v>
                </c:pt>
                <c:pt idx="9009">
                  <c:v>0.10427083333333333</c:v>
                </c:pt>
                <c:pt idx="9010">
                  <c:v>0.10428240740740741</c:v>
                </c:pt>
                <c:pt idx="9011">
                  <c:v>0.10429398148148149</c:v>
                </c:pt>
                <c:pt idx="9012">
                  <c:v>0.10430555555555555</c:v>
                </c:pt>
                <c:pt idx="9013">
                  <c:v>0.10431712962962963</c:v>
                </c:pt>
                <c:pt idx="9014">
                  <c:v>0.1043287037037037</c:v>
                </c:pt>
                <c:pt idx="9015">
                  <c:v>0.10434027777777778</c:v>
                </c:pt>
                <c:pt idx="9016">
                  <c:v>0.10435185185185185</c:v>
                </c:pt>
                <c:pt idx="9017">
                  <c:v>0.10436342592592593</c:v>
                </c:pt>
                <c:pt idx="9018">
                  <c:v>0.104375</c:v>
                </c:pt>
                <c:pt idx="9019">
                  <c:v>0.10438657407407408</c:v>
                </c:pt>
                <c:pt idx="9020">
                  <c:v>0.10439814814814814</c:v>
                </c:pt>
                <c:pt idx="9021">
                  <c:v>0.10440972222222222</c:v>
                </c:pt>
                <c:pt idx="9022">
                  <c:v>0.10442129629629629</c:v>
                </c:pt>
                <c:pt idx="9023">
                  <c:v>0.10443287037037037</c:v>
                </c:pt>
                <c:pt idx="9024">
                  <c:v>0.10444444444444445</c:v>
                </c:pt>
                <c:pt idx="9025">
                  <c:v>0.10445601851851852</c:v>
                </c:pt>
                <c:pt idx="9026">
                  <c:v>0.1044675925925926</c:v>
                </c:pt>
                <c:pt idx="9027">
                  <c:v>0.10447916666666666</c:v>
                </c:pt>
                <c:pt idx="9028">
                  <c:v>0.10449074074074075</c:v>
                </c:pt>
                <c:pt idx="9029">
                  <c:v>0.10450231481481481</c:v>
                </c:pt>
                <c:pt idx="9030">
                  <c:v>0.10451388888888889</c:v>
                </c:pt>
                <c:pt idx="9031">
                  <c:v>0.10452546296296296</c:v>
                </c:pt>
                <c:pt idx="9032">
                  <c:v>0.10453703703703704</c:v>
                </c:pt>
                <c:pt idx="9033">
                  <c:v>0.10454861111111111</c:v>
                </c:pt>
                <c:pt idx="9034">
                  <c:v>0.10456018518518519</c:v>
                </c:pt>
                <c:pt idx="9035">
                  <c:v>0.10457175925925925</c:v>
                </c:pt>
                <c:pt idx="9036">
                  <c:v>0.10458333333333333</c:v>
                </c:pt>
                <c:pt idx="9037">
                  <c:v>0.10459490740740741</c:v>
                </c:pt>
                <c:pt idx="9038">
                  <c:v>0.10460648148148148</c:v>
                </c:pt>
                <c:pt idx="9039">
                  <c:v>0.10461805555555556</c:v>
                </c:pt>
                <c:pt idx="9040">
                  <c:v>0.10462962962962963</c:v>
                </c:pt>
                <c:pt idx="9041">
                  <c:v>0.10464120370370371</c:v>
                </c:pt>
                <c:pt idx="9042">
                  <c:v>0.10465277777777778</c:v>
                </c:pt>
                <c:pt idx="9043">
                  <c:v>0.10466435185185186</c:v>
                </c:pt>
                <c:pt idx="9044">
                  <c:v>0.10467592592592592</c:v>
                </c:pt>
                <c:pt idx="9045">
                  <c:v>0.1046875</c:v>
                </c:pt>
                <c:pt idx="9046">
                  <c:v>0.10469907407407407</c:v>
                </c:pt>
                <c:pt idx="9047">
                  <c:v>0.10471064814814815</c:v>
                </c:pt>
                <c:pt idx="9048">
                  <c:v>0.10472222222222222</c:v>
                </c:pt>
                <c:pt idx="9049">
                  <c:v>0.1047337962962963</c:v>
                </c:pt>
                <c:pt idx="9050">
                  <c:v>0.10474537037037036</c:v>
                </c:pt>
                <c:pt idx="9051">
                  <c:v>0.10475694444444444</c:v>
                </c:pt>
                <c:pt idx="9052">
                  <c:v>0.10476851851851852</c:v>
                </c:pt>
                <c:pt idx="9053">
                  <c:v>0.10478009259259259</c:v>
                </c:pt>
                <c:pt idx="9054">
                  <c:v>0.10479166666666667</c:v>
                </c:pt>
                <c:pt idx="9055">
                  <c:v>0.10480324074074074</c:v>
                </c:pt>
                <c:pt idx="9056">
                  <c:v>0.10481481481481482</c:v>
                </c:pt>
                <c:pt idx="9057">
                  <c:v>0.10482638888888889</c:v>
                </c:pt>
                <c:pt idx="9058">
                  <c:v>0.10483796296296297</c:v>
                </c:pt>
                <c:pt idx="9059">
                  <c:v>0.10484953703703703</c:v>
                </c:pt>
                <c:pt idx="9060">
                  <c:v>0.10486111111111111</c:v>
                </c:pt>
                <c:pt idx="9061">
                  <c:v>0.10487268518518518</c:v>
                </c:pt>
                <c:pt idx="9062">
                  <c:v>0.10488425925925926</c:v>
                </c:pt>
                <c:pt idx="9063">
                  <c:v>0.10489583333333333</c:v>
                </c:pt>
                <c:pt idx="9064">
                  <c:v>0.10490740740740741</c:v>
                </c:pt>
                <c:pt idx="9065">
                  <c:v>0.10491898148148149</c:v>
                </c:pt>
                <c:pt idx="9066">
                  <c:v>0.10493055555555555</c:v>
                </c:pt>
                <c:pt idx="9067">
                  <c:v>0.10494212962962964</c:v>
                </c:pt>
                <c:pt idx="9068">
                  <c:v>0.1049537037037037</c:v>
                </c:pt>
                <c:pt idx="9069">
                  <c:v>0.10496527777777778</c:v>
                </c:pt>
                <c:pt idx="9070">
                  <c:v>0.10497685185185185</c:v>
                </c:pt>
                <c:pt idx="9071">
                  <c:v>0.10498842592592593</c:v>
                </c:pt>
                <c:pt idx="9072">
                  <c:v>0.105</c:v>
                </c:pt>
                <c:pt idx="9073">
                  <c:v>0.10501157407407408</c:v>
                </c:pt>
                <c:pt idx="9074">
                  <c:v>0.10502314814814814</c:v>
                </c:pt>
                <c:pt idx="9075">
                  <c:v>0.10503472222222222</c:v>
                </c:pt>
                <c:pt idx="9076">
                  <c:v>0.10504629629629629</c:v>
                </c:pt>
                <c:pt idx="9077">
                  <c:v>0.10505787037037037</c:v>
                </c:pt>
                <c:pt idx="9078">
                  <c:v>0.10506944444444444</c:v>
                </c:pt>
                <c:pt idx="9079">
                  <c:v>0.10508101851851852</c:v>
                </c:pt>
                <c:pt idx="9080">
                  <c:v>0.1050925925925926</c:v>
                </c:pt>
                <c:pt idx="9081">
                  <c:v>0.10510416666666667</c:v>
                </c:pt>
                <c:pt idx="9082">
                  <c:v>0.10511574074074075</c:v>
                </c:pt>
                <c:pt idx="9083">
                  <c:v>0.10512731481481481</c:v>
                </c:pt>
                <c:pt idx="9084">
                  <c:v>0.10513888888888889</c:v>
                </c:pt>
                <c:pt idx="9085">
                  <c:v>0.10515046296296296</c:v>
                </c:pt>
                <c:pt idx="9086">
                  <c:v>0.10516203703703704</c:v>
                </c:pt>
                <c:pt idx="9087">
                  <c:v>0.10517361111111111</c:v>
                </c:pt>
                <c:pt idx="9088">
                  <c:v>0.10518518518518519</c:v>
                </c:pt>
                <c:pt idx="9089">
                  <c:v>0.10519675925925925</c:v>
                </c:pt>
                <c:pt idx="9090">
                  <c:v>0.10520833333333333</c:v>
                </c:pt>
                <c:pt idx="9091">
                  <c:v>0.1052199074074074</c:v>
                </c:pt>
                <c:pt idx="9092">
                  <c:v>0.10523148148148148</c:v>
                </c:pt>
                <c:pt idx="9093">
                  <c:v>0.10524305555555556</c:v>
                </c:pt>
                <c:pt idx="9094">
                  <c:v>0.10525462962962963</c:v>
                </c:pt>
                <c:pt idx="9095">
                  <c:v>0.10526620370370371</c:v>
                </c:pt>
                <c:pt idx="9096">
                  <c:v>0.10527777777777778</c:v>
                </c:pt>
                <c:pt idx="9097">
                  <c:v>0.10528935185185186</c:v>
                </c:pt>
                <c:pt idx="9098">
                  <c:v>0.10530092592592592</c:v>
                </c:pt>
                <c:pt idx="9099">
                  <c:v>0.1053125</c:v>
                </c:pt>
                <c:pt idx="9100">
                  <c:v>0.10532407407407407</c:v>
                </c:pt>
                <c:pt idx="9101">
                  <c:v>0.10533564814814815</c:v>
                </c:pt>
                <c:pt idx="9102">
                  <c:v>0.10534722222222222</c:v>
                </c:pt>
                <c:pt idx="9103">
                  <c:v>0.1053587962962963</c:v>
                </c:pt>
                <c:pt idx="9104">
                  <c:v>0.10537037037037036</c:v>
                </c:pt>
                <c:pt idx="9105">
                  <c:v>0.10538194444444444</c:v>
                </c:pt>
                <c:pt idx="9106">
                  <c:v>0.10539351851851853</c:v>
                </c:pt>
                <c:pt idx="9107">
                  <c:v>0.10540509259259259</c:v>
                </c:pt>
                <c:pt idx="9108">
                  <c:v>0.10541666666666667</c:v>
                </c:pt>
                <c:pt idx="9109">
                  <c:v>0.10542824074074074</c:v>
                </c:pt>
                <c:pt idx="9110">
                  <c:v>0.10543981481481482</c:v>
                </c:pt>
                <c:pt idx="9111">
                  <c:v>0.10545138888888889</c:v>
                </c:pt>
                <c:pt idx="9112">
                  <c:v>0.10546296296296297</c:v>
                </c:pt>
                <c:pt idx="9113">
                  <c:v>0.10547453703703703</c:v>
                </c:pt>
                <c:pt idx="9114">
                  <c:v>0.10548611111111111</c:v>
                </c:pt>
                <c:pt idx="9115">
                  <c:v>0.10549768518518518</c:v>
                </c:pt>
                <c:pt idx="9116">
                  <c:v>0.10550925925925926</c:v>
                </c:pt>
                <c:pt idx="9117">
                  <c:v>0.10552083333333333</c:v>
                </c:pt>
                <c:pt idx="9118">
                  <c:v>0.10553240740740741</c:v>
                </c:pt>
                <c:pt idx="9119">
                  <c:v>0.10554398148148147</c:v>
                </c:pt>
                <c:pt idx="9120">
                  <c:v>0.10555555555555556</c:v>
                </c:pt>
                <c:pt idx="9121">
                  <c:v>0.10556712962962964</c:v>
                </c:pt>
                <c:pt idx="9122">
                  <c:v>0.1055787037037037</c:v>
                </c:pt>
                <c:pt idx="9123">
                  <c:v>0.10559027777777778</c:v>
                </c:pt>
                <c:pt idx="9124">
                  <c:v>0.10560185185185185</c:v>
                </c:pt>
                <c:pt idx="9125">
                  <c:v>0.10561342592592593</c:v>
                </c:pt>
                <c:pt idx="9126">
                  <c:v>0.105625</c:v>
                </c:pt>
                <c:pt idx="9127">
                  <c:v>0.10563657407407408</c:v>
                </c:pt>
                <c:pt idx="9128">
                  <c:v>0.10564814814814814</c:v>
                </c:pt>
                <c:pt idx="9129">
                  <c:v>0.10565972222222222</c:v>
                </c:pt>
                <c:pt idx="9130">
                  <c:v>0.10567129629629629</c:v>
                </c:pt>
                <c:pt idx="9131">
                  <c:v>0.10568287037037037</c:v>
                </c:pt>
                <c:pt idx="9132">
                  <c:v>0.10569444444444444</c:v>
                </c:pt>
                <c:pt idx="9133">
                  <c:v>0.10570601851851852</c:v>
                </c:pt>
                <c:pt idx="9134">
                  <c:v>0.1057175925925926</c:v>
                </c:pt>
                <c:pt idx="9135">
                  <c:v>0.10572916666666667</c:v>
                </c:pt>
                <c:pt idx="9136">
                  <c:v>0.10574074074074075</c:v>
                </c:pt>
                <c:pt idx="9137">
                  <c:v>0.10575231481481481</c:v>
                </c:pt>
                <c:pt idx="9138">
                  <c:v>0.10576388888888889</c:v>
                </c:pt>
                <c:pt idx="9139">
                  <c:v>0.10577546296296296</c:v>
                </c:pt>
                <c:pt idx="9140">
                  <c:v>0.10578703703703704</c:v>
                </c:pt>
                <c:pt idx="9141">
                  <c:v>0.10579861111111111</c:v>
                </c:pt>
                <c:pt idx="9142">
                  <c:v>0.10581018518518519</c:v>
                </c:pt>
                <c:pt idx="9143">
                  <c:v>0.10582175925925925</c:v>
                </c:pt>
                <c:pt idx="9144">
                  <c:v>0.10583333333333333</c:v>
                </c:pt>
                <c:pt idx="9145">
                  <c:v>0.1058449074074074</c:v>
                </c:pt>
                <c:pt idx="9146">
                  <c:v>0.10585648148148148</c:v>
                </c:pt>
                <c:pt idx="9147">
                  <c:v>0.10586805555555556</c:v>
                </c:pt>
                <c:pt idx="9148">
                  <c:v>0.10587962962962963</c:v>
                </c:pt>
                <c:pt idx="9149">
                  <c:v>0.10589120370370371</c:v>
                </c:pt>
                <c:pt idx="9150">
                  <c:v>0.10590277777777778</c:v>
                </c:pt>
                <c:pt idx="9151">
                  <c:v>0.10591435185185186</c:v>
                </c:pt>
                <c:pt idx="9152">
                  <c:v>0.10592592592592592</c:v>
                </c:pt>
                <c:pt idx="9153">
                  <c:v>0.1059375</c:v>
                </c:pt>
                <c:pt idx="9154">
                  <c:v>0.10594907407407407</c:v>
                </c:pt>
                <c:pt idx="9155">
                  <c:v>0.10596064814814815</c:v>
                </c:pt>
                <c:pt idx="9156">
                  <c:v>0.10597222222222222</c:v>
                </c:pt>
                <c:pt idx="9157">
                  <c:v>0.1059837962962963</c:v>
                </c:pt>
                <c:pt idx="9158">
                  <c:v>0.10599537037037036</c:v>
                </c:pt>
                <c:pt idx="9159">
                  <c:v>0.10600694444444445</c:v>
                </c:pt>
                <c:pt idx="9160">
                  <c:v>0.10601851851851851</c:v>
                </c:pt>
                <c:pt idx="9161">
                  <c:v>0.10603009259259259</c:v>
                </c:pt>
                <c:pt idx="9162">
                  <c:v>0.10604166666666667</c:v>
                </c:pt>
                <c:pt idx="9163">
                  <c:v>0.10605324074074074</c:v>
                </c:pt>
                <c:pt idx="9164">
                  <c:v>0.10606481481481482</c:v>
                </c:pt>
                <c:pt idx="9165">
                  <c:v>0.10607638888888889</c:v>
                </c:pt>
                <c:pt idx="9166">
                  <c:v>0.10608796296296297</c:v>
                </c:pt>
                <c:pt idx="9167">
                  <c:v>0.10609953703703703</c:v>
                </c:pt>
                <c:pt idx="9168">
                  <c:v>0.10611111111111111</c:v>
                </c:pt>
                <c:pt idx="9169">
                  <c:v>0.10612268518518518</c:v>
                </c:pt>
                <c:pt idx="9170">
                  <c:v>0.10613425925925926</c:v>
                </c:pt>
                <c:pt idx="9171">
                  <c:v>0.10614583333333333</c:v>
                </c:pt>
                <c:pt idx="9172">
                  <c:v>0.10615740740740741</c:v>
                </c:pt>
                <c:pt idx="9173">
                  <c:v>0.10616898148148148</c:v>
                </c:pt>
                <c:pt idx="9174">
                  <c:v>0.10618055555555556</c:v>
                </c:pt>
                <c:pt idx="9175">
                  <c:v>0.10619212962962964</c:v>
                </c:pt>
                <c:pt idx="9176">
                  <c:v>0.1062037037037037</c:v>
                </c:pt>
                <c:pt idx="9177">
                  <c:v>0.10621527777777778</c:v>
                </c:pt>
                <c:pt idx="9178">
                  <c:v>0.10622685185185185</c:v>
                </c:pt>
                <c:pt idx="9179">
                  <c:v>0.10623842592592593</c:v>
                </c:pt>
                <c:pt idx="9180">
                  <c:v>0.10625</c:v>
                </c:pt>
                <c:pt idx="9181">
                  <c:v>0.10626157407407408</c:v>
                </c:pt>
                <c:pt idx="9182">
                  <c:v>0.10627314814814814</c:v>
                </c:pt>
                <c:pt idx="9183">
                  <c:v>0.10628472222222222</c:v>
                </c:pt>
                <c:pt idx="9184">
                  <c:v>0.10629629629629629</c:v>
                </c:pt>
                <c:pt idx="9185">
                  <c:v>0.10630787037037037</c:v>
                </c:pt>
                <c:pt idx="9186">
                  <c:v>0.10631944444444444</c:v>
                </c:pt>
                <c:pt idx="9187">
                  <c:v>0.10633101851851852</c:v>
                </c:pt>
                <c:pt idx="9188">
                  <c:v>0.10634259259259259</c:v>
                </c:pt>
                <c:pt idx="9189">
                  <c:v>0.10635416666666667</c:v>
                </c:pt>
                <c:pt idx="9190">
                  <c:v>0.10636574074074075</c:v>
                </c:pt>
                <c:pt idx="9191">
                  <c:v>0.10637731481481481</c:v>
                </c:pt>
                <c:pt idx="9192">
                  <c:v>0.10638888888888889</c:v>
                </c:pt>
                <c:pt idx="9193">
                  <c:v>0.10640046296296296</c:v>
                </c:pt>
                <c:pt idx="9194">
                  <c:v>0.10641203703703704</c:v>
                </c:pt>
                <c:pt idx="9195">
                  <c:v>0.10642361111111111</c:v>
                </c:pt>
                <c:pt idx="9196">
                  <c:v>0.10643518518518519</c:v>
                </c:pt>
                <c:pt idx="9197">
                  <c:v>0.10644675925925925</c:v>
                </c:pt>
                <c:pt idx="9198">
                  <c:v>0.10645833333333334</c:v>
                </c:pt>
                <c:pt idx="9199">
                  <c:v>0.1064699074074074</c:v>
                </c:pt>
                <c:pt idx="9200">
                  <c:v>0.10648148148148148</c:v>
                </c:pt>
                <c:pt idx="9201">
                  <c:v>0.10649305555555555</c:v>
                </c:pt>
                <c:pt idx="9202">
                  <c:v>0.10650462962962963</c:v>
                </c:pt>
                <c:pt idx="9203">
                  <c:v>0.10651620370370371</c:v>
                </c:pt>
                <c:pt idx="9204">
                  <c:v>0.10652777777777778</c:v>
                </c:pt>
                <c:pt idx="9205">
                  <c:v>0.10653935185185186</c:v>
                </c:pt>
                <c:pt idx="9206">
                  <c:v>0.10655092592592592</c:v>
                </c:pt>
                <c:pt idx="9207">
                  <c:v>0.1065625</c:v>
                </c:pt>
                <c:pt idx="9208">
                  <c:v>0.10657407407407407</c:v>
                </c:pt>
                <c:pt idx="9209">
                  <c:v>0.10658564814814815</c:v>
                </c:pt>
                <c:pt idx="9210">
                  <c:v>0.10659722222222222</c:v>
                </c:pt>
                <c:pt idx="9211">
                  <c:v>0.1066087962962963</c:v>
                </c:pt>
                <c:pt idx="9212">
                  <c:v>0.10662037037037037</c:v>
                </c:pt>
                <c:pt idx="9213">
                  <c:v>0.10663194444444445</c:v>
                </c:pt>
                <c:pt idx="9214">
                  <c:v>0.10664351851851851</c:v>
                </c:pt>
                <c:pt idx="9215">
                  <c:v>0.10665509259259259</c:v>
                </c:pt>
                <c:pt idx="9216">
                  <c:v>0.10666666666666667</c:v>
                </c:pt>
                <c:pt idx="9217">
                  <c:v>0.10667824074074074</c:v>
                </c:pt>
                <c:pt idx="9218">
                  <c:v>0.10668981481481482</c:v>
                </c:pt>
                <c:pt idx="9219">
                  <c:v>0.10670138888888889</c:v>
                </c:pt>
                <c:pt idx="9220">
                  <c:v>0.10671296296296297</c:v>
                </c:pt>
                <c:pt idx="9221">
                  <c:v>0.10672453703703703</c:v>
                </c:pt>
                <c:pt idx="9222">
                  <c:v>0.10673611111111111</c:v>
                </c:pt>
                <c:pt idx="9223">
                  <c:v>0.10674768518518518</c:v>
                </c:pt>
                <c:pt idx="9224">
                  <c:v>0.10675925925925926</c:v>
                </c:pt>
                <c:pt idx="9225">
                  <c:v>0.10677083333333333</c:v>
                </c:pt>
                <c:pt idx="9226">
                  <c:v>0.10678240740740741</c:v>
                </c:pt>
                <c:pt idx="9227">
                  <c:v>0.10679398148148148</c:v>
                </c:pt>
                <c:pt idx="9228">
                  <c:v>0.10680555555555556</c:v>
                </c:pt>
                <c:pt idx="9229">
                  <c:v>0.10681712962962962</c:v>
                </c:pt>
                <c:pt idx="9230">
                  <c:v>0.1068287037037037</c:v>
                </c:pt>
                <c:pt idx="9231">
                  <c:v>0.10684027777777778</c:v>
                </c:pt>
                <c:pt idx="9232">
                  <c:v>0.10685185185185185</c:v>
                </c:pt>
                <c:pt idx="9233">
                  <c:v>0.10686342592592593</c:v>
                </c:pt>
                <c:pt idx="9234">
                  <c:v>0.106875</c:v>
                </c:pt>
                <c:pt idx="9235">
                  <c:v>0.10688657407407408</c:v>
                </c:pt>
                <c:pt idx="9236">
                  <c:v>0.10689814814814814</c:v>
                </c:pt>
                <c:pt idx="9237">
                  <c:v>0.10690972222222223</c:v>
                </c:pt>
                <c:pt idx="9238">
                  <c:v>0.10692129629629629</c:v>
                </c:pt>
                <c:pt idx="9239">
                  <c:v>0.10693287037037037</c:v>
                </c:pt>
                <c:pt idx="9240">
                  <c:v>0.10694444444444444</c:v>
                </c:pt>
                <c:pt idx="9241">
                  <c:v>0.10695601851851852</c:v>
                </c:pt>
                <c:pt idx="9242">
                  <c:v>0.10696759259259259</c:v>
                </c:pt>
                <c:pt idx="9243">
                  <c:v>0.10697916666666667</c:v>
                </c:pt>
                <c:pt idx="9244">
                  <c:v>0.10699074074074075</c:v>
                </c:pt>
                <c:pt idx="9245">
                  <c:v>0.10700231481481481</c:v>
                </c:pt>
                <c:pt idx="9246">
                  <c:v>0.10701388888888889</c:v>
                </c:pt>
                <c:pt idx="9247">
                  <c:v>0.10702546296296296</c:v>
                </c:pt>
                <c:pt idx="9248">
                  <c:v>0.10703703703703704</c:v>
                </c:pt>
                <c:pt idx="9249">
                  <c:v>0.10704861111111111</c:v>
                </c:pt>
                <c:pt idx="9250">
                  <c:v>0.10706018518518519</c:v>
                </c:pt>
                <c:pt idx="9251">
                  <c:v>0.10707175925925926</c:v>
                </c:pt>
                <c:pt idx="9252">
                  <c:v>0.10708333333333334</c:v>
                </c:pt>
                <c:pt idx="9253">
                  <c:v>0.1070949074074074</c:v>
                </c:pt>
                <c:pt idx="9254">
                  <c:v>0.10710648148148148</c:v>
                </c:pt>
                <c:pt idx="9255">
                  <c:v>0.10711805555555555</c:v>
                </c:pt>
                <c:pt idx="9256">
                  <c:v>0.10712962962962963</c:v>
                </c:pt>
                <c:pt idx="9257">
                  <c:v>0.1071412037037037</c:v>
                </c:pt>
                <c:pt idx="9258">
                  <c:v>0.10715277777777778</c:v>
                </c:pt>
                <c:pt idx="9259">
                  <c:v>0.10716435185185186</c:v>
                </c:pt>
                <c:pt idx="9260">
                  <c:v>0.10717592592592592</c:v>
                </c:pt>
                <c:pt idx="9261">
                  <c:v>0.1071875</c:v>
                </c:pt>
                <c:pt idx="9262">
                  <c:v>0.10719907407407407</c:v>
                </c:pt>
                <c:pt idx="9263">
                  <c:v>0.10721064814814815</c:v>
                </c:pt>
                <c:pt idx="9264">
                  <c:v>0.10722222222222222</c:v>
                </c:pt>
                <c:pt idx="9265">
                  <c:v>0.1072337962962963</c:v>
                </c:pt>
                <c:pt idx="9266">
                  <c:v>0.10724537037037037</c:v>
                </c:pt>
                <c:pt idx="9267">
                  <c:v>0.10725694444444445</c:v>
                </c:pt>
                <c:pt idx="9268">
                  <c:v>0.10726851851851851</c:v>
                </c:pt>
                <c:pt idx="9269">
                  <c:v>0.10728009259259259</c:v>
                </c:pt>
                <c:pt idx="9270">
                  <c:v>0.10729166666666666</c:v>
                </c:pt>
                <c:pt idx="9271">
                  <c:v>0.10730324074074074</c:v>
                </c:pt>
                <c:pt idx="9272">
                  <c:v>0.10731481481481482</c:v>
                </c:pt>
                <c:pt idx="9273">
                  <c:v>0.10732638888888889</c:v>
                </c:pt>
                <c:pt idx="9274">
                  <c:v>0.10733796296296297</c:v>
                </c:pt>
                <c:pt idx="9275">
                  <c:v>0.10734953703703703</c:v>
                </c:pt>
                <c:pt idx="9276">
                  <c:v>0.10736111111111112</c:v>
                </c:pt>
                <c:pt idx="9277">
                  <c:v>0.10737268518518518</c:v>
                </c:pt>
                <c:pt idx="9278">
                  <c:v>0.10738425925925926</c:v>
                </c:pt>
                <c:pt idx="9279">
                  <c:v>0.10739583333333333</c:v>
                </c:pt>
                <c:pt idx="9280">
                  <c:v>0.10740740740740741</c:v>
                </c:pt>
                <c:pt idx="9281">
                  <c:v>0.10741898148148148</c:v>
                </c:pt>
                <c:pt idx="9282">
                  <c:v>0.10743055555555556</c:v>
                </c:pt>
                <c:pt idx="9283">
                  <c:v>0.10744212962962962</c:v>
                </c:pt>
                <c:pt idx="9284">
                  <c:v>0.1074537037037037</c:v>
                </c:pt>
                <c:pt idx="9285">
                  <c:v>0.10746527777777778</c:v>
                </c:pt>
                <c:pt idx="9286">
                  <c:v>0.10747685185185185</c:v>
                </c:pt>
                <c:pt idx="9287">
                  <c:v>0.10748842592592593</c:v>
                </c:pt>
                <c:pt idx="9288">
                  <c:v>0.1075</c:v>
                </c:pt>
                <c:pt idx="9289">
                  <c:v>0.10751157407407408</c:v>
                </c:pt>
                <c:pt idx="9290">
                  <c:v>0.10752314814814815</c:v>
                </c:pt>
                <c:pt idx="9291">
                  <c:v>0.10753472222222223</c:v>
                </c:pt>
                <c:pt idx="9292">
                  <c:v>0.10754629629629629</c:v>
                </c:pt>
                <c:pt idx="9293">
                  <c:v>0.10755787037037037</c:v>
                </c:pt>
                <c:pt idx="9294">
                  <c:v>0.10756944444444444</c:v>
                </c:pt>
                <c:pt idx="9295">
                  <c:v>0.10758101851851852</c:v>
                </c:pt>
                <c:pt idx="9296">
                  <c:v>0.10759259259259259</c:v>
                </c:pt>
                <c:pt idx="9297">
                  <c:v>0.10760416666666667</c:v>
                </c:pt>
                <c:pt idx="9298">
                  <c:v>0.10761574074074073</c:v>
                </c:pt>
                <c:pt idx="9299">
                  <c:v>0.10762731481481481</c:v>
                </c:pt>
                <c:pt idx="9300">
                  <c:v>0.1076388888888889</c:v>
                </c:pt>
                <c:pt idx="9301">
                  <c:v>0.10765046296296296</c:v>
                </c:pt>
                <c:pt idx="9302">
                  <c:v>0.10766203703703704</c:v>
                </c:pt>
                <c:pt idx="9303">
                  <c:v>0.10767361111111111</c:v>
                </c:pt>
                <c:pt idx="9304">
                  <c:v>0.10768518518518519</c:v>
                </c:pt>
                <c:pt idx="9305">
                  <c:v>0.10769675925925926</c:v>
                </c:pt>
                <c:pt idx="9306">
                  <c:v>0.10770833333333334</c:v>
                </c:pt>
                <c:pt idx="9307">
                  <c:v>0.1077199074074074</c:v>
                </c:pt>
                <c:pt idx="9308">
                  <c:v>0.10773148148148148</c:v>
                </c:pt>
                <c:pt idx="9309">
                  <c:v>0.10774305555555555</c:v>
                </c:pt>
                <c:pt idx="9310">
                  <c:v>0.10775462962962963</c:v>
                </c:pt>
                <c:pt idx="9311">
                  <c:v>0.1077662037037037</c:v>
                </c:pt>
                <c:pt idx="9312">
                  <c:v>0.10777777777777778</c:v>
                </c:pt>
                <c:pt idx="9313">
                  <c:v>0.10778935185185186</c:v>
                </c:pt>
                <c:pt idx="9314">
                  <c:v>0.10780092592592593</c:v>
                </c:pt>
                <c:pt idx="9315">
                  <c:v>0.10781250000000001</c:v>
                </c:pt>
                <c:pt idx="9316">
                  <c:v>0.10782407407407407</c:v>
                </c:pt>
                <c:pt idx="9317">
                  <c:v>0.10783564814814815</c:v>
                </c:pt>
                <c:pt idx="9318">
                  <c:v>0.10784722222222222</c:v>
                </c:pt>
                <c:pt idx="9319">
                  <c:v>0.1078587962962963</c:v>
                </c:pt>
                <c:pt idx="9320">
                  <c:v>0.10787037037037037</c:v>
                </c:pt>
                <c:pt idx="9321">
                  <c:v>0.10788194444444445</c:v>
                </c:pt>
                <c:pt idx="9322">
                  <c:v>0.10789351851851851</c:v>
                </c:pt>
                <c:pt idx="9323">
                  <c:v>0.10790509259259259</c:v>
                </c:pt>
                <c:pt idx="9324">
                  <c:v>0.10791666666666666</c:v>
                </c:pt>
                <c:pt idx="9325">
                  <c:v>0.10792824074074074</c:v>
                </c:pt>
                <c:pt idx="9326">
                  <c:v>0.10793981481481481</c:v>
                </c:pt>
                <c:pt idx="9327">
                  <c:v>0.10795138888888889</c:v>
                </c:pt>
                <c:pt idx="9328">
                  <c:v>0.10796296296296297</c:v>
                </c:pt>
                <c:pt idx="9329">
                  <c:v>0.10797453703703704</c:v>
                </c:pt>
                <c:pt idx="9330">
                  <c:v>0.10798611111111112</c:v>
                </c:pt>
                <c:pt idx="9331">
                  <c:v>0.10799768518518518</c:v>
                </c:pt>
                <c:pt idx="9332">
                  <c:v>0.10800925925925926</c:v>
                </c:pt>
                <c:pt idx="9333">
                  <c:v>0.10802083333333333</c:v>
                </c:pt>
                <c:pt idx="9334">
                  <c:v>0.10803240740740741</c:v>
                </c:pt>
                <c:pt idx="9335">
                  <c:v>0.10804398148148148</c:v>
                </c:pt>
                <c:pt idx="9336">
                  <c:v>0.10805555555555556</c:v>
                </c:pt>
                <c:pt idx="9337">
                  <c:v>0.10806712962962962</c:v>
                </c:pt>
                <c:pt idx="9338">
                  <c:v>0.1080787037037037</c:v>
                </c:pt>
                <c:pt idx="9339">
                  <c:v>0.10809027777777777</c:v>
                </c:pt>
                <c:pt idx="9340">
                  <c:v>0.10810185185185185</c:v>
                </c:pt>
                <c:pt idx="9341">
                  <c:v>0.10811342592592593</c:v>
                </c:pt>
                <c:pt idx="9342">
                  <c:v>0.108125</c:v>
                </c:pt>
                <c:pt idx="9343">
                  <c:v>0.10813657407407408</c:v>
                </c:pt>
                <c:pt idx="9344">
                  <c:v>0.10814814814814815</c:v>
                </c:pt>
                <c:pt idx="9345">
                  <c:v>0.10815972222222223</c:v>
                </c:pt>
                <c:pt idx="9346">
                  <c:v>0.10817129629629629</c:v>
                </c:pt>
                <c:pt idx="9347">
                  <c:v>0.10818287037037037</c:v>
                </c:pt>
                <c:pt idx="9348">
                  <c:v>0.10819444444444444</c:v>
                </c:pt>
                <c:pt idx="9349">
                  <c:v>0.10820601851851852</c:v>
                </c:pt>
                <c:pt idx="9350">
                  <c:v>0.10821759259259259</c:v>
                </c:pt>
                <c:pt idx="9351">
                  <c:v>0.10822916666666667</c:v>
                </c:pt>
                <c:pt idx="9352">
                  <c:v>0.10824074074074073</c:v>
                </c:pt>
                <c:pt idx="9353">
                  <c:v>0.10825231481481482</c:v>
                </c:pt>
                <c:pt idx="9354">
                  <c:v>0.1082638888888889</c:v>
                </c:pt>
                <c:pt idx="9355">
                  <c:v>0.10827546296296296</c:v>
                </c:pt>
                <c:pt idx="9356">
                  <c:v>0.10828703703703704</c:v>
                </c:pt>
                <c:pt idx="9357">
                  <c:v>0.10829861111111111</c:v>
                </c:pt>
                <c:pt idx="9358">
                  <c:v>0.10831018518518519</c:v>
                </c:pt>
                <c:pt idx="9359">
                  <c:v>0.10832175925925926</c:v>
                </c:pt>
                <c:pt idx="9360">
                  <c:v>0.10833333333333334</c:v>
                </c:pt>
                <c:pt idx="9361">
                  <c:v>0.1083449074074074</c:v>
                </c:pt>
                <c:pt idx="9362">
                  <c:v>0.10835648148148148</c:v>
                </c:pt>
                <c:pt idx="9363">
                  <c:v>0.10836805555555555</c:v>
                </c:pt>
                <c:pt idx="9364">
                  <c:v>0.10837962962962963</c:v>
                </c:pt>
                <c:pt idx="9365">
                  <c:v>0.1083912037037037</c:v>
                </c:pt>
                <c:pt idx="9366">
                  <c:v>0.10840277777777778</c:v>
                </c:pt>
                <c:pt idx="9367">
                  <c:v>0.10841435185185185</c:v>
                </c:pt>
                <c:pt idx="9368">
                  <c:v>0.10842592592592593</c:v>
                </c:pt>
                <c:pt idx="9369">
                  <c:v>0.10843750000000001</c:v>
                </c:pt>
                <c:pt idx="9370">
                  <c:v>0.10844907407407407</c:v>
                </c:pt>
                <c:pt idx="9371">
                  <c:v>0.10846064814814815</c:v>
                </c:pt>
                <c:pt idx="9372">
                  <c:v>0.10847222222222222</c:v>
                </c:pt>
                <c:pt idx="9373">
                  <c:v>0.1084837962962963</c:v>
                </c:pt>
                <c:pt idx="9374">
                  <c:v>0.10849537037037037</c:v>
                </c:pt>
                <c:pt idx="9375">
                  <c:v>0.10850694444444445</c:v>
                </c:pt>
                <c:pt idx="9376">
                  <c:v>0.10851851851851851</c:v>
                </c:pt>
                <c:pt idx="9377">
                  <c:v>0.10853009259259259</c:v>
                </c:pt>
                <c:pt idx="9378">
                  <c:v>0.10854166666666666</c:v>
                </c:pt>
                <c:pt idx="9379">
                  <c:v>0.10855324074074074</c:v>
                </c:pt>
                <c:pt idx="9380">
                  <c:v>0.10856481481481481</c:v>
                </c:pt>
                <c:pt idx="9381">
                  <c:v>0.10857638888888889</c:v>
                </c:pt>
                <c:pt idx="9382">
                  <c:v>0.10858796296296297</c:v>
                </c:pt>
                <c:pt idx="9383">
                  <c:v>0.10859953703703704</c:v>
                </c:pt>
                <c:pt idx="9384">
                  <c:v>0.10861111111111112</c:v>
                </c:pt>
                <c:pt idx="9385">
                  <c:v>0.10862268518518518</c:v>
                </c:pt>
                <c:pt idx="9386">
                  <c:v>0.10863425925925926</c:v>
                </c:pt>
                <c:pt idx="9387">
                  <c:v>0.10864583333333333</c:v>
                </c:pt>
                <c:pt idx="9388">
                  <c:v>0.10865740740740741</c:v>
                </c:pt>
                <c:pt idx="9389">
                  <c:v>0.10866898148148148</c:v>
                </c:pt>
                <c:pt idx="9390">
                  <c:v>0.10868055555555556</c:v>
                </c:pt>
                <c:pt idx="9391">
                  <c:v>0.10869212962962962</c:v>
                </c:pt>
                <c:pt idx="9392">
                  <c:v>0.10870370370370371</c:v>
                </c:pt>
                <c:pt idx="9393">
                  <c:v>0.10871527777777777</c:v>
                </c:pt>
                <c:pt idx="9394">
                  <c:v>0.10872685185185185</c:v>
                </c:pt>
                <c:pt idx="9395">
                  <c:v>0.10873842592592593</c:v>
                </c:pt>
                <c:pt idx="9396">
                  <c:v>0.10875</c:v>
                </c:pt>
                <c:pt idx="9397">
                  <c:v>0.10876157407407408</c:v>
                </c:pt>
                <c:pt idx="9398">
                  <c:v>0.10877314814814815</c:v>
                </c:pt>
                <c:pt idx="9399">
                  <c:v>0.10878472222222223</c:v>
                </c:pt>
                <c:pt idx="9400">
                  <c:v>0.10879629629629629</c:v>
                </c:pt>
                <c:pt idx="9401">
                  <c:v>0.10880787037037037</c:v>
                </c:pt>
                <c:pt idx="9402">
                  <c:v>0.10881944444444444</c:v>
                </c:pt>
                <c:pt idx="9403">
                  <c:v>0.10883101851851852</c:v>
                </c:pt>
                <c:pt idx="9404">
                  <c:v>0.10884259259259259</c:v>
                </c:pt>
                <c:pt idx="9405">
                  <c:v>0.10885416666666667</c:v>
                </c:pt>
                <c:pt idx="9406">
                  <c:v>0.10886574074074074</c:v>
                </c:pt>
                <c:pt idx="9407">
                  <c:v>0.10887731481481482</c:v>
                </c:pt>
                <c:pt idx="9408">
                  <c:v>0.10888888888888888</c:v>
                </c:pt>
                <c:pt idx="9409">
                  <c:v>0.10890046296296296</c:v>
                </c:pt>
                <c:pt idx="9410">
                  <c:v>0.10891203703703704</c:v>
                </c:pt>
                <c:pt idx="9411">
                  <c:v>0.10892361111111111</c:v>
                </c:pt>
                <c:pt idx="9412">
                  <c:v>0.10893518518518519</c:v>
                </c:pt>
                <c:pt idx="9413">
                  <c:v>0.10894675925925926</c:v>
                </c:pt>
                <c:pt idx="9414">
                  <c:v>0.10895833333333334</c:v>
                </c:pt>
                <c:pt idx="9415">
                  <c:v>0.1089699074074074</c:v>
                </c:pt>
                <c:pt idx="9416">
                  <c:v>0.10898148148148148</c:v>
                </c:pt>
                <c:pt idx="9417">
                  <c:v>0.10899305555555555</c:v>
                </c:pt>
                <c:pt idx="9418">
                  <c:v>0.10900462962962963</c:v>
                </c:pt>
                <c:pt idx="9419">
                  <c:v>0.1090162037037037</c:v>
                </c:pt>
                <c:pt idx="9420">
                  <c:v>0.10902777777777778</c:v>
                </c:pt>
                <c:pt idx="9421">
                  <c:v>0.10903935185185185</c:v>
                </c:pt>
                <c:pt idx="9422">
                  <c:v>0.10905092592592593</c:v>
                </c:pt>
                <c:pt idx="9423">
                  <c:v>0.10906250000000001</c:v>
                </c:pt>
                <c:pt idx="9424">
                  <c:v>0.10907407407407407</c:v>
                </c:pt>
                <c:pt idx="9425">
                  <c:v>0.10908564814814815</c:v>
                </c:pt>
                <c:pt idx="9426">
                  <c:v>0.10909722222222222</c:v>
                </c:pt>
                <c:pt idx="9427">
                  <c:v>0.1091087962962963</c:v>
                </c:pt>
                <c:pt idx="9428">
                  <c:v>0.10912037037037037</c:v>
                </c:pt>
                <c:pt idx="9429">
                  <c:v>0.10913194444444445</c:v>
                </c:pt>
                <c:pt idx="9430">
                  <c:v>0.10914351851851851</c:v>
                </c:pt>
                <c:pt idx="9431">
                  <c:v>0.1091550925925926</c:v>
                </c:pt>
                <c:pt idx="9432">
                  <c:v>0.10916666666666666</c:v>
                </c:pt>
                <c:pt idx="9433">
                  <c:v>0.10917824074074074</c:v>
                </c:pt>
                <c:pt idx="9434">
                  <c:v>0.10918981481481481</c:v>
                </c:pt>
                <c:pt idx="9435">
                  <c:v>0.10920138888888889</c:v>
                </c:pt>
                <c:pt idx="9436">
                  <c:v>0.10921296296296296</c:v>
                </c:pt>
                <c:pt idx="9437">
                  <c:v>0.10922453703703704</c:v>
                </c:pt>
                <c:pt idx="9438">
                  <c:v>0.10923611111111112</c:v>
                </c:pt>
                <c:pt idx="9439">
                  <c:v>0.10924768518518518</c:v>
                </c:pt>
                <c:pt idx="9440">
                  <c:v>0.10925925925925926</c:v>
                </c:pt>
                <c:pt idx="9441">
                  <c:v>0.10927083333333333</c:v>
                </c:pt>
                <c:pt idx="9442">
                  <c:v>0.10928240740740741</c:v>
                </c:pt>
                <c:pt idx="9443">
                  <c:v>0.10929398148148148</c:v>
                </c:pt>
                <c:pt idx="9444">
                  <c:v>0.10930555555555556</c:v>
                </c:pt>
                <c:pt idx="9445">
                  <c:v>0.10931712962962963</c:v>
                </c:pt>
                <c:pt idx="9446">
                  <c:v>0.10932870370370371</c:v>
                </c:pt>
                <c:pt idx="9447">
                  <c:v>0.10934027777777777</c:v>
                </c:pt>
                <c:pt idx="9448">
                  <c:v>0.10935185185185185</c:v>
                </c:pt>
                <c:pt idx="9449">
                  <c:v>0.10936342592592592</c:v>
                </c:pt>
                <c:pt idx="9450">
                  <c:v>0.109375</c:v>
                </c:pt>
                <c:pt idx="9451">
                  <c:v>0.10938657407407408</c:v>
                </c:pt>
                <c:pt idx="9452">
                  <c:v>0.10939814814814815</c:v>
                </c:pt>
                <c:pt idx="9453">
                  <c:v>0.10940972222222223</c:v>
                </c:pt>
                <c:pt idx="9454">
                  <c:v>0.10942129629629629</c:v>
                </c:pt>
                <c:pt idx="9455">
                  <c:v>0.10943287037037037</c:v>
                </c:pt>
                <c:pt idx="9456">
                  <c:v>0.10944444444444444</c:v>
                </c:pt>
                <c:pt idx="9457">
                  <c:v>0.10945601851851852</c:v>
                </c:pt>
                <c:pt idx="9458">
                  <c:v>0.10946759259259259</c:v>
                </c:pt>
                <c:pt idx="9459">
                  <c:v>0.10947916666666667</c:v>
                </c:pt>
                <c:pt idx="9460">
                  <c:v>0.10949074074074074</c:v>
                </c:pt>
                <c:pt idx="9461">
                  <c:v>0.10950231481481482</c:v>
                </c:pt>
                <c:pt idx="9462">
                  <c:v>0.10951388888888888</c:v>
                </c:pt>
                <c:pt idx="9463">
                  <c:v>0.10952546296296296</c:v>
                </c:pt>
                <c:pt idx="9464">
                  <c:v>0.10953703703703704</c:v>
                </c:pt>
                <c:pt idx="9465">
                  <c:v>0.10954861111111111</c:v>
                </c:pt>
                <c:pt idx="9466">
                  <c:v>0.10956018518518519</c:v>
                </c:pt>
                <c:pt idx="9467">
                  <c:v>0.10957175925925926</c:v>
                </c:pt>
                <c:pt idx="9468">
                  <c:v>0.10958333333333334</c:v>
                </c:pt>
                <c:pt idx="9469">
                  <c:v>0.1095949074074074</c:v>
                </c:pt>
                <c:pt idx="9470">
                  <c:v>0.10960648148148149</c:v>
                </c:pt>
                <c:pt idx="9471">
                  <c:v>0.10961805555555555</c:v>
                </c:pt>
                <c:pt idx="9472">
                  <c:v>0.10962962962962963</c:v>
                </c:pt>
                <c:pt idx="9473">
                  <c:v>0.1096412037037037</c:v>
                </c:pt>
                <c:pt idx="9474">
                  <c:v>0.10965277777777778</c:v>
                </c:pt>
                <c:pt idx="9475">
                  <c:v>0.10966435185185185</c:v>
                </c:pt>
                <c:pt idx="9476">
                  <c:v>0.10967592592592593</c:v>
                </c:pt>
                <c:pt idx="9477">
                  <c:v>0.10968749999999999</c:v>
                </c:pt>
                <c:pt idx="9478">
                  <c:v>0.10969907407407407</c:v>
                </c:pt>
                <c:pt idx="9479">
                  <c:v>0.10971064814814815</c:v>
                </c:pt>
                <c:pt idx="9480">
                  <c:v>0.10972222222222222</c:v>
                </c:pt>
                <c:pt idx="9481">
                  <c:v>0.1097337962962963</c:v>
                </c:pt>
                <c:pt idx="9482">
                  <c:v>0.10974537037037037</c:v>
                </c:pt>
                <c:pt idx="9483">
                  <c:v>0.10975694444444445</c:v>
                </c:pt>
                <c:pt idx="9484">
                  <c:v>0.10976851851851852</c:v>
                </c:pt>
                <c:pt idx="9485">
                  <c:v>0.1097800925925926</c:v>
                </c:pt>
                <c:pt idx="9486">
                  <c:v>0.10979166666666666</c:v>
                </c:pt>
                <c:pt idx="9487">
                  <c:v>0.10980324074074074</c:v>
                </c:pt>
                <c:pt idx="9488">
                  <c:v>0.10981481481481481</c:v>
                </c:pt>
                <c:pt idx="9489">
                  <c:v>0.10982638888888889</c:v>
                </c:pt>
                <c:pt idx="9490">
                  <c:v>0.10983796296296296</c:v>
                </c:pt>
                <c:pt idx="9491">
                  <c:v>0.10984953703703704</c:v>
                </c:pt>
                <c:pt idx="9492">
                  <c:v>0.10986111111111112</c:v>
                </c:pt>
                <c:pt idx="9493">
                  <c:v>0.10987268518518518</c:v>
                </c:pt>
                <c:pt idx="9494">
                  <c:v>0.10988425925925926</c:v>
                </c:pt>
                <c:pt idx="9495">
                  <c:v>0.10989583333333333</c:v>
                </c:pt>
                <c:pt idx="9496">
                  <c:v>0.10990740740740741</c:v>
                </c:pt>
                <c:pt idx="9497">
                  <c:v>0.10991898148148148</c:v>
                </c:pt>
                <c:pt idx="9498">
                  <c:v>0.10993055555555556</c:v>
                </c:pt>
                <c:pt idx="9499">
                  <c:v>0.10994212962962963</c:v>
                </c:pt>
                <c:pt idx="9500">
                  <c:v>0.10995370370370371</c:v>
                </c:pt>
                <c:pt idx="9501">
                  <c:v>0.10996527777777777</c:v>
                </c:pt>
                <c:pt idx="9502">
                  <c:v>0.10997685185185185</c:v>
                </c:pt>
                <c:pt idx="9503">
                  <c:v>0.10998842592592592</c:v>
                </c:pt>
                <c:pt idx="9504">
                  <c:v>0.11</c:v>
                </c:pt>
                <c:pt idx="9505">
                  <c:v>0.11001157407407407</c:v>
                </c:pt>
                <c:pt idx="9506">
                  <c:v>0.11002314814814815</c:v>
                </c:pt>
                <c:pt idx="9507">
                  <c:v>0.11003472222222223</c:v>
                </c:pt>
                <c:pt idx="9508">
                  <c:v>0.11004629629629629</c:v>
                </c:pt>
                <c:pt idx="9509">
                  <c:v>0.11005787037037038</c:v>
                </c:pt>
                <c:pt idx="9510">
                  <c:v>0.11006944444444444</c:v>
                </c:pt>
                <c:pt idx="9511">
                  <c:v>0.11008101851851852</c:v>
                </c:pt>
                <c:pt idx="9512">
                  <c:v>0.11009259259259259</c:v>
                </c:pt>
                <c:pt idx="9513">
                  <c:v>0.11010416666666667</c:v>
                </c:pt>
                <c:pt idx="9514">
                  <c:v>0.11011574074074074</c:v>
                </c:pt>
                <c:pt idx="9515">
                  <c:v>0.11012731481481482</c:v>
                </c:pt>
                <c:pt idx="9516">
                  <c:v>0.11013888888888888</c:v>
                </c:pt>
                <c:pt idx="9517">
                  <c:v>0.11015046296296296</c:v>
                </c:pt>
                <c:pt idx="9518">
                  <c:v>0.11016203703703703</c:v>
                </c:pt>
                <c:pt idx="9519">
                  <c:v>0.11017361111111111</c:v>
                </c:pt>
                <c:pt idx="9520">
                  <c:v>0.11018518518518519</c:v>
                </c:pt>
                <c:pt idx="9521">
                  <c:v>0.11019675925925926</c:v>
                </c:pt>
                <c:pt idx="9522">
                  <c:v>0.11020833333333334</c:v>
                </c:pt>
                <c:pt idx="9523">
                  <c:v>0.11021990740740741</c:v>
                </c:pt>
                <c:pt idx="9524">
                  <c:v>0.11023148148148149</c:v>
                </c:pt>
                <c:pt idx="9525">
                  <c:v>0.11024305555555555</c:v>
                </c:pt>
                <c:pt idx="9526">
                  <c:v>0.11025462962962963</c:v>
                </c:pt>
                <c:pt idx="9527">
                  <c:v>0.1102662037037037</c:v>
                </c:pt>
                <c:pt idx="9528">
                  <c:v>0.11027777777777778</c:v>
                </c:pt>
                <c:pt idx="9529">
                  <c:v>0.11028935185185185</c:v>
                </c:pt>
                <c:pt idx="9530">
                  <c:v>0.11030092592592593</c:v>
                </c:pt>
                <c:pt idx="9531">
                  <c:v>0.11031249999999999</c:v>
                </c:pt>
                <c:pt idx="9532">
                  <c:v>0.11032407407407407</c:v>
                </c:pt>
                <c:pt idx="9533">
                  <c:v>0.11033564814814815</c:v>
                </c:pt>
                <c:pt idx="9534">
                  <c:v>0.11034722222222222</c:v>
                </c:pt>
                <c:pt idx="9535">
                  <c:v>0.1103587962962963</c:v>
                </c:pt>
                <c:pt idx="9536">
                  <c:v>0.11037037037037037</c:v>
                </c:pt>
                <c:pt idx="9537">
                  <c:v>0.11038194444444445</c:v>
                </c:pt>
                <c:pt idx="9538">
                  <c:v>0.11039351851851852</c:v>
                </c:pt>
                <c:pt idx="9539">
                  <c:v>0.1104050925925926</c:v>
                </c:pt>
                <c:pt idx="9540">
                  <c:v>0.11041666666666666</c:v>
                </c:pt>
                <c:pt idx="9541">
                  <c:v>0.11042824074074074</c:v>
                </c:pt>
                <c:pt idx="9542">
                  <c:v>0.11043981481481481</c:v>
                </c:pt>
                <c:pt idx="9543">
                  <c:v>0.11045138888888889</c:v>
                </c:pt>
                <c:pt idx="9544">
                  <c:v>0.11046296296296296</c:v>
                </c:pt>
                <c:pt idx="9545">
                  <c:v>0.11047453703703704</c:v>
                </c:pt>
                <c:pt idx="9546">
                  <c:v>0.1104861111111111</c:v>
                </c:pt>
                <c:pt idx="9547">
                  <c:v>0.11049768518518518</c:v>
                </c:pt>
                <c:pt idx="9548">
                  <c:v>0.11050925925925927</c:v>
                </c:pt>
                <c:pt idx="9549">
                  <c:v>0.11052083333333333</c:v>
                </c:pt>
                <c:pt idx="9550">
                  <c:v>0.11053240740740741</c:v>
                </c:pt>
                <c:pt idx="9551">
                  <c:v>0.11054398148148148</c:v>
                </c:pt>
                <c:pt idx="9552">
                  <c:v>0.11055555555555556</c:v>
                </c:pt>
                <c:pt idx="9553">
                  <c:v>0.11056712962962963</c:v>
                </c:pt>
                <c:pt idx="9554">
                  <c:v>0.11057870370370371</c:v>
                </c:pt>
                <c:pt idx="9555">
                  <c:v>0.11059027777777777</c:v>
                </c:pt>
                <c:pt idx="9556">
                  <c:v>0.11060185185185185</c:v>
                </c:pt>
                <c:pt idx="9557">
                  <c:v>0.11061342592592592</c:v>
                </c:pt>
                <c:pt idx="9558">
                  <c:v>0.110625</c:v>
                </c:pt>
                <c:pt idx="9559">
                  <c:v>0.11063657407407407</c:v>
                </c:pt>
                <c:pt idx="9560">
                  <c:v>0.11064814814814815</c:v>
                </c:pt>
                <c:pt idx="9561">
                  <c:v>0.11065972222222223</c:v>
                </c:pt>
                <c:pt idx="9562">
                  <c:v>0.1106712962962963</c:v>
                </c:pt>
                <c:pt idx="9563">
                  <c:v>0.11068287037037038</c:v>
                </c:pt>
                <c:pt idx="9564">
                  <c:v>0.11069444444444444</c:v>
                </c:pt>
                <c:pt idx="9565">
                  <c:v>0.11070601851851852</c:v>
                </c:pt>
                <c:pt idx="9566">
                  <c:v>0.11071759259259259</c:v>
                </c:pt>
                <c:pt idx="9567">
                  <c:v>0.11072916666666667</c:v>
                </c:pt>
                <c:pt idx="9568">
                  <c:v>0.11074074074074074</c:v>
                </c:pt>
                <c:pt idx="9569">
                  <c:v>0.11075231481481482</c:v>
                </c:pt>
                <c:pt idx="9570">
                  <c:v>0.11076388888888888</c:v>
                </c:pt>
                <c:pt idx="9571">
                  <c:v>0.11077546296296296</c:v>
                </c:pt>
                <c:pt idx="9572">
                  <c:v>0.11078703703703703</c:v>
                </c:pt>
                <c:pt idx="9573">
                  <c:v>0.11079861111111111</c:v>
                </c:pt>
                <c:pt idx="9574">
                  <c:v>0.11081018518518519</c:v>
                </c:pt>
                <c:pt idx="9575">
                  <c:v>0.11082175925925926</c:v>
                </c:pt>
                <c:pt idx="9576">
                  <c:v>0.11083333333333334</c:v>
                </c:pt>
                <c:pt idx="9577">
                  <c:v>0.11084490740740741</c:v>
                </c:pt>
                <c:pt idx="9578">
                  <c:v>0.11085648148148149</c:v>
                </c:pt>
                <c:pt idx="9579">
                  <c:v>0.11086805555555555</c:v>
                </c:pt>
                <c:pt idx="9580">
                  <c:v>0.11087962962962963</c:v>
                </c:pt>
                <c:pt idx="9581">
                  <c:v>0.1108912037037037</c:v>
                </c:pt>
                <c:pt idx="9582">
                  <c:v>0.11090277777777778</c:v>
                </c:pt>
                <c:pt idx="9583">
                  <c:v>0.11091435185185185</c:v>
                </c:pt>
                <c:pt idx="9584">
                  <c:v>0.11092592592592593</c:v>
                </c:pt>
                <c:pt idx="9585">
                  <c:v>0.11093749999999999</c:v>
                </c:pt>
                <c:pt idx="9586">
                  <c:v>0.11094907407407407</c:v>
                </c:pt>
                <c:pt idx="9587">
                  <c:v>0.11096064814814814</c:v>
                </c:pt>
                <c:pt idx="9588">
                  <c:v>0.11097222222222222</c:v>
                </c:pt>
                <c:pt idx="9589">
                  <c:v>0.1109837962962963</c:v>
                </c:pt>
                <c:pt idx="9590">
                  <c:v>0.11099537037037037</c:v>
                </c:pt>
                <c:pt idx="9591">
                  <c:v>0.11100694444444445</c:v>
                </c:pt>
                <c:pt idx="9592">
                  <c:v>0.11101851851851852</c:v>
                </c:pt>
                <c:pt idx="9593">
                  <c:v>0.1110300925925926</c:v>
                </c:pt>
                <c:pt idx="9594">
                  <c:v>0.11104166666666666</c:v>
                </c:pt>
                <c:pt idx="9595">
                  <c:v>0.11105324074074074</c:v>
                </c:pt>
                <c:pt idx="9596">
                  <c:v>0.11106481481481481</c:v>
                </c:pt>
                <c:pt idx="9597">
                  <c:v>0.11107638888888889</c:v>
                </c:pt>
                <c:pt idx="9598">
                  <c:v>0.11108796296296296</c:v>
                </c:pt>
                <c:pt idx="9599">
                  <c:v>0.11109953703703704</c:v>
                </c:pt>
                <c:pt idx="9600">
                  <c:v>0.1111111111111111</c:v>
                </c:pt>
                <c:pt idx="9601">
                  <c:v>0.11112268518518519</c:v>
                </c:pt>
                <c:pt idx="9602">
                  <c:v>0.11113425925925927</c:v>
                </c:pt>
                <c:pt idx="9603">
                  <c:v>0.11114583333333333</c:v>
                </c:pt>
                <c:pt idx="9604">
                  <c:v>0.11115740740740741</c:v>
                </c:pt>
                <c:pt idx="9605">
                  <c:v>0.11116898148148148</c:v>
                </c:pt>
                <c:pt idx="9606">
                  <c:v>0.11118055555555556</c:v>
                </c:pt>
                <c:pt idx="9607">
                  <c:v>0.11119212962962963</c:v>
                </c:pt>
                <c:pt idx="9608">
                  <c:v>0.11120370370370371</c:v>
                </c:pt>
                <c:pt idx="9609">
                  <c:v>0.11121527777777777</c:v>
                </c:pt>
                <c:pt idx="9610">
                  <c:v>0.11122685185185185</c:v>
                </c:pt>
                <c:pt idx="9611">
                  <c:v>0.11123842592592592</c:v>
                </c:pt>
                <c:pt idx="9612">
                  <c:v>0.11125</c:v>
                </c:pt>
                <c:pt idx="9613">
                  <c:v>0.11126157407407407</c:v>
                </c:pt>
                <c:pt idx="9614">
                  <c:v>0.11127314814814815</c:v>
                </c:pt>
                <c:pt idx="9615">
                  <c:v>0.11128472222222222</c:v>
                </c:pt>
                <c:pt idx="9616">
                  <c:v>0.1112962962962963</c:v>
                </c:pt>
                <c:pt idx="9617">
                  <c:v>0.11130787037037038</c:v>
                </c:pt>
                <c:pt idx="9618">
                  <c:v>0.11131944444444444</c:v>
                </c:pt>
                <c:pt idx="9619">
                  <c:v>0.11133101851851852</c:v>
                </c:pt>
                <c:pt idx="9620">
                  <c:v>0.11134259259259259</c:v>
                </c:pt>
                <c:pt idx="9621">
                  <c:v>0.11135416666666667</c:v>
                </c:pt>
                <c:pt idx="9622">
                  <c:v>0.11136574074074074</c:v>
                </c:pt>
                <c:pt idx="9623">
                  <c:v>0.11137731481481482</c:v>
                </c:pt>
                <c:pt idx="9624">
                  <c:v>0.11138888888888888</c:v>
                </c:pt>
                <c:pt idx="9625">
                  <c:v>0.11140046296296297</c:v>
                </c:pt>
                <c:pt idx="9626">
                  <c:v>0.11141203703703703</c:v>
                </c:pt>
                <c:pt idx="9627">
                  <c:v>0.11142361111111111</c:v>
                </c:pt>
                <c:pt idx="9628">
                  <c:v>0.11143518518518518</c:v>
                </c:pt>
                <c:pt idx="9629">
                  <c:v>0.11144675925925926</c:v>
                </c:pt>
                <c:pt idx="9630">
                  <c:v>0.11145833333333334</c:v>
                </c:pt>
                <c:pt idx="9631">
                  <c:v>0.11146990740740741</c:v>
                </c:pt>
                <c:pt idx="9632">
                  <c:v>0.11148148148148149</c:v>
                </c:pt>
                <c:pt idx="9633">
                  <c:v>0.11149305555555555</c:v>
                </c:pt>
                <c:pt idx="9634">
                  <c:v>0.11150462962962963</c:v>
                </c:pt>
                <c:pt idx="9635">
                  <c:v>0.1115162037037037</c:v>
                </c:pt>
                <c:pt idx="9636">
                  <c:v>0.11152777777777778</c:v>
                </c:pt>
                <c:pt idx="9637">
                  <c:v>0.11153935185185185</c:v>
                </c:pt>
                <c:pt idx="9638">
                  <c:v>0.11155092592592593</c:v>
                </c:pt>
                <c:pt idx="9639">
                  <c:v>0.1115625</c:v>
                </c:pt>
                <c:pt idx="9640">
                  <c:v>0.11157407407407408</c:v>
                </c:pt>
                <c:pt idx="9641">
                  <c:v>0.11158564814814814</c:v>
                </c:pt>
                <c:pt idx="9642">
                  <c:v>0.11159722222222222</c:v>
                </c:pt>
                <c:pt idx="9643">
                  <c:v>0.1116087962962963</c:v>
                </c:pt>
                <c:pt idx="9644">
                  <c:v>0.11162037037037037</c:v>
                </c:pt>
                <c:pt idx="9645">
                  <c:v>0.11163194444444445</c:v>
                </c:pt>
                <c:pt idx="9646">
                  <c:v>0.11164351851851852</c:v>
                </c:pt>
                <c:pt idx="9647">
                  <c:v>0.1116550925925926</c:v>
                </c:pt>
                <c:pt idx="9648">
                  <c:v>0.11166666666666666</c:v>
                </c:pt>
                <c:pt idx="9649">
                  <c:v>0.11167824074074074</c:v>
                </c:pt>
                <c:pt idx="9650">
                  <c:v>0.11168981481481481</c:v>
                </c:pt>
                <c:pt idx="9651">
                  <c:v>0.11170138888888889</c:v>
                </c:pt>
                <c:pt idx="9652">
                  <c:v>0.11171296296296296</c:v>
                </c:pt>
                <c:pt idx="9653">
                  <c:v>0.11172453703703704</c:v>
                </c:pt>
                <c:pt idx="9654">
                  <c:v>0.11173611111111111</c:v>
                </c:pt>
                <c:pt idx="9655">
                  <c:v>0.11174768518518519</c:v>
                </c:pt>
                <c:pt idx="9656">
                  <c:v>0.11175925925925925</c:v>
                </c:pt>
                <c:pt idx="9657">
                  <c:v>0.11177083333333333</c:v>
                </c:pt>
                <c:pt idx="9658">
                  <c:v>0.11178240740740741</c:v>
                </c:pt>
                <c:pt idx="9659">
                  <c:v>0.11179398148148148</c:v>
                </c:pt>
                <c:pt idx="9660">
                  <c:v>0.11180555555555556</c:v>
                </c:pt>
                <c:pt idx="9661">
                  <c:v>0.11181712962962963</c:v>
                </c:pt>
                <c:pt idx="9662">
                  <c:v>0.11182870370370371</c:v>
                </c:pt>
                <c:pt idx="9663">
                  <c:v>0.11184027777777777</c:v>
                </c:pt>
                <c:pt idx="9664">
                  <c:v>0.11185185185185186</c:v>
                </c:pt>
                <c:pt idx="9665">
                  <c:v>0.11186342592592592</c:v>
                </c:pt>
                <c:pt idx="9666">
                  <c:v>0.111875</c:v>
                </c:pt>
                <c:pt idx="9667">
                  <c:v>0.11188657407407407</c:v>
                </c:pt>
                <c:pt idx="9668">
                  <c:v>0.11189814814814815</c:v>
                </c:pt>
                <c:pt idx="9669">
                  <c:v>0.11190972222222222</c:v>
                </c:pt>
                <c:pt idx="9670">
                  <c:v>0.1119212962962963</c:v>
                </c:pt>
                <c:pt idx="9671">
                  <c:v>0.11193287037037038</c:v>
                </c:pt>
                <c:pt idx="9672">
                  <c:v>0.11194444444444444</c:v>
                </c:pt>
                <c:pt idx="9673">
                  <c:v>0.11195601851851852</c:v>
                </c:pt>
                <c:pt idx="9674">
                  <c:v>0.11196759259259259</c:v>
                </c:pt>
                <c:pt idx="9675">
                  <c:v>0.11197916666666667</c:v>
                </c:pt>
                <c:pt idx="9676">
                  <c:v>0.11199074074074074</c:v>
                </c:pt>
                <c:pt idx="9677">
                  <c:v>0.11200231481481482</c:v>
                </c:pt>
                <c:pt idx="9678">
                  <c:v>0.11201388888888889</c:v>
                </c:pt>
                <c:pt idx="9679">
                  <c:v>0.11202546296296297</c:v>
                </c:pt>
                <c:pt idx="9680">
                  <c:v>0.11203703703703703</c:v>
                </c:pt>
                <c:pt idx="9681">
                  <c:v>0.11204861111111111</c:v>
                </c:pt>
                <c:pt idx="9682">
                  <c:v>0.11206018518518518</c:v>
                </c:pt>
                <c:pt idx="9683">
                  <c:v>0.11207175925925926</c:v>
                </c:pt>
                <c:pt idx="9684">
                  <c:v>0.11208333333333333</c:v>
                </c:pt>
                <c:pt idx="9685">
                  <c:v>0.11209490740740741</c:v>
                </c:pt>
                <c:pt idx="9686">
                  <c:v>0.11210648148148149</c:v>
                </c:pt>
                <c:pt idx="9687">
                  <c:v>0.11211805555555555</c:v>
                </c:pt>
                <c:pt idx="9688">
                  <c:v>0.11212962962962963</c:v>
                </c:pt>
                <c:pt idx="9689">
                  <c:v>0.1121412037037037</c:v>
                </c:pt>
                <c:pt idx="9690">
                  <c:v>0.11215277777777778</c:v>
                </c:pt>
                <c:pt idx="9691">
                  <c:v>0.11216435185185185</c:v>
                </c:pt>
                <c:pt idx="9692">
                  <c:v>0.11217592592592593</c:v>
                </c:pt>
                <c:pt idx="9693">
                  <c:v>0.1121875</c:v>
                </c:pt>
                <c:pt idx="9694">
                  <c:v>0.11219907407407408</c:v>
                </c:pt>
                <c:pt idx="9695">
                  <c:v>0.11221064814814814</c:v>
                </c:pt>
                <c:pt idx="9696">
                  <c:v>0.11222222222222222</c:v>
                </c:pt>
                <c:pt idx="9697">
                  <c:v>0.11223379629629629</c:v>
                </c:pt>
                <c:pt idx="9698">
                  <c:v>0.11224537037037037</c:v>
                </c:pt>
                <c:pt idx="9699">
                  <c:v>0.11225694444444445</c:v>
                </c:pt>
                <c:pt idx="9700">
                  <c:v>0.11226851851851852</c:v>
                </c:pt>
                <c:pt idx="9701">
                  <c:v>0.1122800925925926</c:v>
                </c:pt>
                <c:pt idx="9702">
                  <c:v>0.11229166666666666</c:v>
                </c:pt>
                <c:pt idx="9703">
                  <c:v>0.11230324074074075</c:v>
                </c:pt>
                <c:pt idx="9704">
                  <c:v>0.11231481481481481</c:v>
                </c:pt>
                <c:pt idx="9705">
                  <c:v>0.11232638888888889</c:v>
                </c:pt>
                <c:pt idx="9706">
                  <c:v>0.11233796296296296</c:v>
                </c:pt>
                <c:pt idx="9707">
                  <c:v>0.11234953703703704</c:v>
                </c:pt>
                <c:pt idx="9708">
                  <c:v>0.11236111111111111</c:v>
                </c:pt>
                <c:pt idx="9709">
                  <c:v>0.11237268518518519</c:v>
                </c:pt>
                <c:pt idx="9710">
                  <c:v>0.11238425925925925</c:v>
                </c:pt>
                <c:pt idx="9711">
                  <c:v>0.11239583333333333</c:v>
                </c:pt>
                <c:pt idx="9712">
                  <c:v>0.11240740740740741</c:v>
                </c:pt>
                <c:pt idx="9713">
                  <c:v>0.11241898148148148</c:v>
                </c:pt>
                <c:pt idx="9714">
                  <c:v>0.11243055555555556</c:v>
                </c:pt>
                <c:pt idx="9715">
                  <c:v>0.11244212962962963</c:v>
                </c:pt>
                <c:pt idx="9716">
                  <c:v>0.11245370370370371</c:v>
                </c:pt>
                <c:pt idx="9717">
                  <c:v>0.11246527777777778</c:v>
                </c:pt>
                <c:pt idx="9718">
                  <c:v>0.11247685185185186</c:v>
                </c:pt>
                <c:pt idx="9719">
                  <c:v>0.11248842592592592</c:v>
                </c:pt>
                <c:pt idx="9720">
                  <c:v>0.1125</c:v>
                </c:pt>
                <c:pt idx="9721">
                  <c:v>0.11251157407407407</c:v>
                </c:pt>
                <c:pt idx="9722">
                  <c:v>0.11252314814814815</c:v>
                </c:pt>
                <c:pt idx="9723">
                  <c:v>0.11253472222222222</c:v>
                </c:pt>
                <c:pt idx="9724">
                  <c:v>0.1125462962962963</c:v>
                </c:pt>
                <c:pt idx="9725">
                  <c:v>0.11255787037037036</c:v>
                </c:pt>
                <c:pt idx="9726">
                  <c:v>0.11256944444444444</c:v>
                </c:pt>
                <c:pt idx="9727">
                  <c:v>0.11258101851851852</c:v>
                </c:pt>
                <c:pt idx="9728">
                  <c:v>0.11259259259259259</c:v>
                </c:pt>
                <c:pt idx="9729">
                  <c:v>0.11260416666666667</c:v>
                </c:pt>
                <c:pt idx="9730">
                  <c:v>0.11261574074074074</c:v>
                </c:pt>
                <c:pt idx="9731">
                  <c:v>0.11262731481481482</c:v>
                </c:pt>
                <c:pt idx="9732">
                  <c:v>0.11263888888888889</c:v>
                </c:pt>
                <c:pt idx="9733">
                  <c:v>0.11265046296296297</c:v>
                </c:pt>
                <c:pt idx="9734">
                  <c:v>0.11266203703703703</c:v>
                </c:pt>
                <c:pt idx="9735">
                  <c:v>0.11267361111111111</c:v>
                </c:pt>
                <c:pt idx="9736">
                  <c:v>0.11268518518518518</c:v>
                </c:pt>
                <c:pt idx="9737">
                  <c:v>0.11269675925925926</c:v>
                </c:pt>
                <c:pt idx="9738">
                  <c:v>0.11270833333333333</c:v>
                </c:pt>
                <c:pt idx="9739">
                  <c:v>0.11271990740740741</c:v>
                </c:pt>
                <c:pt idx="9740">
                  <c:v>0.11273148148148149</c:v>
                </c:pt>
                <c:pt idx="9741">
                  <c:v>0.11274305555555555</c:v>
                </c:pt>
                <c:pt idx="9742">
                  <c:v>0.11275462962962964</c:v>
                </c:pt>
                <c:pt idx="9743">
                  <c:v>0.1127662037037037</c:v>
                </c:pt>
                <c:pt idx="9744">
                  <c:v>0.11277777777777778</c:v>
                </c:pt>
                <c:pt idx="9745">
                  <c:v>0.11278935185185185</c:v>
                </c:pt>
                <c:pt idx="9746">
                  <c:v>0.11280092592592593</c:v>
                </c:pt>
                <c:pt idx="9747">
                  <c:v>0.1128125</c:v>
                </c:pt>
                <c:pt idx="9748">
                  <c:v>0.11282407407407408</c:v>
                </c:pt>
                <c:pt idx="9749">
                  <c:v>0.11283564814814814</c:v>
                </c:pt>
                <c:pt idx="9750">
                  <c:v>0.11284722222222222</c:v>
                </c:pt>
                <c:pt idx="9751">
                  <c:v>0.11285879629629629</c:v>
                </c:pt>
                <c:pt idx="9752">
                  <c:v>0.11287037037037037</c:v>
                </c:pt>
                <c:pt idx="9753">
                  <c:v>0.11288194444444444</c:v>
                </c:pt>
                <c:pt idx="9754">
                  <c:v>0.11289351851851852</c:v>
                </c:pt>
                <c:pt idx="9755">
                  <c:v>0.1129050925925926</c:v>
                </c:pt>
                <c:pt idx="9756">
                  <c:v>0.11291666666666667</c:v>
                </c:pt>
                <c:pt idx="9757">
                  <c:v>0.11292824074074075</c:v>
                </c:pt>
                <c:pt idx="9758">
                  <c:v>0.11293981481481481</c:v>
                </c:pt>
                <c:pt idx="9759">
                  <c:v>0.11295138888888889</c:v>
                </c:pt>
                <c:pt idx="9760">
                  <c:v>0.11296296296296296</c:v>
                </c:pt>
                <c:pt idx="9761">
                  <c:v>0.11297453703703704</c:v>
                </c:pt>
                <c:pt idx="9762">
                  <c:v>0.11298611111111111</c:v>
                </c:pt>
                <c:pt idx="9763">
                  <c:v>0.11299768518518519</c:v>
                </c:pt>
                <c:pt idx="9764">
                  <c:v>0.11300925925925925</c:v>
                </c:pt>
                <c:pt idx="9765">
                  <c:v>0.11302083333333333</c:v>
                </c:pt>
                <c:pt idx="9766">
                  <c:v>0.1130324074074074</c:v>
                </c:pt>
                <c:pt idx="9767">
                  <c:v>0.11304398148148148</c:v>
                </c:pt>
                <c:pt idx="9768">
                  <c:v>0.11305555555555556</c:v>
                </c:pt>
                <c:pt idx="9769">
                  <c:v>0.11306712962962963</c:v>
                </c:pt>
                <c:pt idx="9770">
                  <c:v>0.11307870370370371</c:v>
                </c:pt>
                <c:pt idx="9771">
                  <c:v>0.11309027777777778</c:v>
                </c:pt>
                <c:pt idx="9772">
                  <c:v>0.11310185185185186</c:v>
                </c:pt>
                <c:pt idx="9773">
                  <c:v>0.11311342592592592</c:v>
                </c:pt>
                <c:pt idx="9774">
                  <c:v>0.113125</c:v>
                </c:pt>
                <c:pt idx="9775">
                  <c:v>0.11313657407407407</c:v>
                </c:pt>
                <c:pt idx="9776">
                  <c:v>0.11314814814814815</c:v>
                </c:pt>
                <c:pt idx="9777">
                  <c:v>0.11315972222222222</c:v>
                </c:pt>
                <c:pt idx="9778">
                  <c:v>0.1131712962962963</c:v>
                </c:pt>
                <c:pt idx="9779">
                  <c:v>0.11318287037037036</c:v>
                </c:pt>
                <c:pt idx="9780">
                  <c:v>0.11319444444444444</c:v>
                </c:pt>
                <c:pt idx="9781">
                  <c:v>0.11320601851851853</c:v>
                </c:pt>
                <c:pt idx="9782">
                  <c:v>0.11321759259259259</c:v>
                </c:pt>
                <c:pt idx="9783">
                  <c:v>0.11322916666666667</c:v>
                </c:pt>
                <c:pt idx="9784">
                  <c:v>0.11324074074074074</c:v>
                </c:pt>
                <c:pt idx="9785">
                  <c:v>0.11325231481481482</c:v>
                </c:pt>
                <c:pt idx="9786">
                  <c:v>0.11326388888888889</c:v>
                </c:pt>
                <c:pt idx="9787">
                  <c:v>0.11327546296296297</c:v>
                </c:pt>
                <c:pt idx="9788">
                  <c:v>0.11328703703703703</c:v>
                </c:pt>
                <c:pt idx="9789">
                  <c:v>0.11329861111111111</c:v>
                </c:pt>
                <c:pt idx="9790">
                  <c:v>0.11331018518518518</c:v>
                </c:pt>
                <c:pt idx="9791">
                  <c:v>0.11332175925925926</c:v>
                </c:pt>
                <c:pt idx="9792">
                  <c:v>0.11333333333333333</c:v>
                </c:pt>
                <c:pt idx="9793">
                  <c:v>0.11334490740740741</c:v>
                </c:pt>
                <c:pt idx="9794">
                  <c:v>0.11335648148148147</c:v>
                </c:pt>
                <c:pt idx="9795">
                  <c:v>0.11336805555555556</c:v>
                </c:pt>
                <c:pt idx="9796">
                  <c:v>0.11337962962962964</c:v>
                </c:pt>
                <c:pt idx="9797">
                  <c:v>0.1133912037037037</c:v>
                </c:pt>
                <c:pt idx="9798">
                  <c:v>0.11340277777777778</c:v>
                </c:pt>
                <c:pt idx="9799">
                  <c:v>0.11341435185185185</c:v>
                </c:pt>
                <c:pt idx="9800">
                  <c:v>0.11342592592592593</c:v>
                </c:pt>
                <c:pt idx="9801">
                  <c:v>0.1134375</c:v>
                </c:pt>
                <c:pt idx="9802">
                  <c:v>0.11344907407407408</c:v>
                </c:pt>
                <c:pt idx="9803">
                  <c:v>0.11346064814814814</c:v>
                </c:pt>
                <c:pt idx="9804">
                  <c:v>0.11347222222222222</c:v>
                </c:pt>
                <c:pt idx="9805">
                  <c:v>0.11348379629629629</c:v>
                </c:pt>
                <c:pt idx="9806">
                  <c:v>0.11349537037037037</c:v>
                </c:pt>
                <c:pt idx="9807">
                  <c:v>0.11350694444444444</c:v>
                </c:pt>
                <c:pt idx="9808">
                  <c:v>0.11351851851851852</c:v>
                </c:pt>
                <c:pt idx="9809">
                  <c:v>0.1135300925925926</c:v>
                </c:pt>
                <c:pt idx="9810">
                  <c:v>0.11354166666666667</c:v>
                </c:pt>
                <c:pt idx="9811">
                  <c:v>0.11355324074074075</c:v>
                </c:pt>
                <c:pt idx="9812">
                  <c:v>0.11356481481481481</c:v>
                </c:pt>
                <c:pt idx="9813">
                  <c:v>0.11357638888888889</c:v>
                </c:pt>
                <c:pt idx="9814">
                  <c:v>0.11358796296296296</c:v>
                </c:pt>
                <c:pt idx="9815">
                  <c:v>0.11359953703703704</c:v>
                </c:pt>
                <c:pt idx="9816">
                  <c:v>0.11361111111111111</c:v>
                </c:pt>
                <c:pt idx="9817">
                  <c:v>0.11362268518518519</c:v>
                </c:pt>
                <c:pt idx="9818">
                  <c:v>0.11363425925925925</c:v>
                </c:pt>
                <c:pt idx="9819">
                  <c:v>0.11364583333333333</c:v>
                </c:pt>
                <c:pt idx="9820">
                  <c:v>0.1136574074074074</c:v>
                </c:pt>
                <c:pt idx="9821">
                  <c:v>0.11366898148148148</c:v>
                </c:pt>
                <c:pt idx="9822">
                  <c:v>0.11368055555555556</c:v>
                </c:pt>
                <c:pt idx="9823">
                  <c:v>0.11369212962962963</c:v>
                </c:pt>
                <c:pt idx="9824">
                  <c:v>0.11370370370370371</c:v>
                </c:pt>
                <c:pt idx="9825">
                  <c:v>0.11371527777777778</c:v>
                </c:pt>
                <c:pt idx="9826">
                  <c:v>0.11372685185185186</c:v>
                </c:pt>
                <c:pt idx="9827">
                  <c:v>0.11373842592592592</c:v>
                </c:pt>
                <c:pt idx="9828">
                  <c:v>0.11375</c:v>
                </c:pt>
                <c:pt idx="9829">
                  <c:v>0.11376157407407407</c:v>
                </c:pt>
                <c:pt idx="9830">
                  <c:v>0.11377314814814815</c:v>
                </c:pt>
                <c:pt idx="9831">
                  <c:v>0.11378472222222222</c:v>
                </c:pt>
                <c:pt idx="9832">
                  <c:v>0.1137962962962963</c:v>
                </c:pt>
                <c:pt idx="9833">
                  <c:v>0.11380787037037036</c:v>
                </c:pt>
                <c:pt idx="9834">
                  <c:v>0.11381944444444445</c:v>
                </c:pt>
                <c:pt idx="9835">
                  <c:v>0.11383101851851851</c:v>
                </c:pt>
                <c:pt idx="9836">
                  <c:v>0.11384259259259259</c:v>
                </c:pt>
                <c:pt idx="9837">
                  <c:v>0.11385416666666667</c:v>
                </c:pt>
                <c:pt idx="9838">
                  <c:v>0.11386574074074074</c:v>
                </c:pt>
                <c:pt idx="9839">
                  <c:v>0.11387731481481482</c:v>
                </c:pt>
                <c:pt idx="9840">
                  <c:v>0.11388888888888889</c:v>
                </c:pt>
                <c:pt idx="9841">
                  <c:v>0.11390046296296297</c:v>
                </c:pt>
                <c:pt idx="9842">
                  <c:v>0.11391203703703703</c:v>
                </c:pt>
                <c:pt idx="9843">
                  <c:v>0.11392361111111111</c:v>
                </c:pt>
                <c:pt idx="9844">
                  <c:v>0.11393518518518518</c:v>
                </c:pt>
                <c:pt idx="9845">
                  <c:v>0.11394675925925926</c:v>
                </c:pt>
                <c:pt idx="9846">
                  <c:v>0.11395833333333333</c:v>
                </c:pt>
                <c:pt idx="9847">
                  <c:v>0.11396990740740741</c:v>
                </c:pt>
                <c:pt idx="9848">
                  <c:v>0.11398148148148148</c:v>
                </c:pt>
                <c:pt idx="9849">
                  <c:v>0.11399305555555556</c:v>
                </c:pt>
                <c:pt idx="9850">
                  <c:v>0.11400462962962964</c:v>
                </c:pt>
                <c:pt idx="9851">
                  <c:v>0.1140162037037037</c:v>
                </c:pt>
                <c:pt idx="9852">
                  <c:v>0.11402777777777778</c:v>
                </c:pt>
                <c:pt idx="9853">
                  <c:v>0.11403935185185185</c:v>
                </c:pt>
                <c:pt idx="9854">
                  <c:v>0.11405092592592593</c:v>
                </c:pt>
                <c:pt idx="9855">
                  <c:v>0.1140625</c:v>
                </c:pt>
                <c:pt idx="9856">
                  <c:v>0.11407407407407408</c:v>
                </c:pt>
                <c:pt idx="9857">
                  <c:v>0.11408564814814814</c:v>
                </c:pt>
                <c:pt idx="9858">
                  <c:v>0.11409722222222222</c:v>
                </c:pt>
                <c:pt idx="9859">
                  <c:v>0.11410879629629629</c:v>
                </c:pt>
                <c:pt idx="9860">
                  <c:v>0.11412037037037037</c:v>
                </c:pt>
                <c:pt idx="9861">
                  <c:v>0.11413194444444444</c:v>
                </c:pt>
                <c:pt idx="9862">
                  <c:v>0.11414351851851852</c:v>
                </c:pt>
                <c:pt idx="9863">
                  <c:v>0.11415509259259259</c:v>
                </c:pt>
                <c:pt idx="9864">
                  <c:v>0.11416666666666667</c:v>
                </c:pt>
                <c:pt idx="9865">
                  <c:v>0.11417824074074075</c:v>
                </c:pt>
                <c:pt idx="9866">
                  <c:v>0.11418981481481481</c:v>
                </c:pt>
                <c:pt idx="9867">
                  <c:v>0.11420138888888889</c:v>
                </c:pt>
                <c:pt idx="9868">
                  <c:v>0.11421296296296296</c:v>
                </c:pt>
                <c:pt idx="9869">
                  <c:v>0.11422453703703704</c:v>
                </c:pt>
                <c:pt idx="9870">
                  <c:v>0.11423611111111111</c:v>
                </c:pt>
                <c:pt idx="9871">
                  <c:v>0.11424768518518519</c:v>
                </c:pt>
                <c:pt idx="9872">
                  <c:v>0.11425925925925925</c:v>
                </c:pt>
                <c:pt idx="9873">
                  <c:v>0.11427083333333334</c:v>
                </c:pt>
                <c:pt idx="9874">
                  <c:v>0.1142824074074074</c:v>
                </c:pt>
                <c:pt idx="9875">
                  <c:v>0.11429398148148148</c:v>
                </c:pt>
                <c:pt idx="9876">
                  <c:v>0.11430555555555555</c:v>
                </c:pt>
                <c:pt idx="9877">
                  <c:v>0.11431712962962963</c:v>
                </c:pt>
                <c:pt idx="9878">
                  <c:v>0.11432870370370371</c:v>
                </c:pt>
                <c:pt idx="9879">
                  <c:v>0.11434027777777778</c:v>
                </c:pt>
                <c:pt idx="9880">
                  <c:v>0.11435185185185186</c:v>
                </c:pt>
                <c:pt idx="9881">
                  <c:v>0.11436342592592592</c:v>
                </c:pt>
                <c:pt idx="9882">
                  <c:v>0.114375</c:v>
                </c:pt>
                <c:pt idx="9883">
                  <c:v>0.11438657407407407</c:v>
                </c:pt>
                <c:pt idx="9884">
                  <c:v>0.11439814814814815</c:v>
                </c:pt>
                <c:pt idx="9885">
                  <c:v>0.11440972222222222</c:v>
                </c:pt>
                <c:pt idx="9886">
                  <c:v>0.1144212962962963</c:v>
                </c:pt>
                <c:pt idx="9887">
                  <c:v>0.11443287037037037</c:v>
                </c:pt>
                <c:pt idx="9888">
                  <c:v>0.11444444444444445</c:v>
                </c:pt>
                <c:pt idx="9889">
                  <c:v>0.11445601851851851</c:v>
                </c:pt>
                <c:pt idx="9890">
                  <c:v>0.11446759259259259</c:v>
                </c:pt>
                <c:pt idx="9891">
                  <c:v>0.11447916666666667</c:v>
                </c:pt>
                <c:pt idx="9892">
                  <c:v>0.11449074074074074</c:v>
                </c:pt>
                <c:pt idx="9893">
                  <c:v>0.11450231481481482</c:v>
                </c:pt>
                <c:pt idx="9894">
                  <c:v>0.11451388888888889</c:v>
                </c:pt>
                <c:pt idx="9895">
                  <c:v>0.11452546296296297</c:v>
                </c:pt>
                <c:pt idx="9896">
                  <c:v>0.11453703703703703</c:v>
                </c:pt>
                <c:pt idx="9897">
                  <c:v>0.11454861111111111</c:v>
                </c:pt>
                <c:pt idx="9898">
                  <c:v>0.11456018518518518</c:v>
                </c:pt>
                <c:pt idx="9899">
                  <c:v>0.11457175925925926</c:v>
                </c:pt>
                <c:pt idx="9900">
                  <c:v>0.11458333333333333</c:v>
                </c:pt>
                <c:pt idx="9901">
                  <c:v>0.11459490740740741</c:v>
                </c:pt>
                <c:pt idx="9902">
                  <c:v>0.11460648148148148</c:v>
                </c:pt>
                <c:pt idx="9903">
                  <c:v>0.11461805555555556</c:v>
                </c:pt>
                <c:pt idx="9904">
                  <c:v>0.11462962962962962</c:v>
                </c:pt>
                <c:pt idx="9905">
                  <c:v>0.1146412037037037</c:v>
                </c:pt>
                <c:pt idx="9906">
                  <c:v>0.11465277777777778</c:v>
                </c:pt>
                <c:pt idx="9907">
                  <c:v>0.11466435185185185</c:v>
                </c:pt>
                <c:pt idx="9908">
                  <c:v>0.11467592592592593</c:v>
                </c:pt>
                <c:pt idx="9909">
                  <c:v>0.1146875</c:v>
                </c:pt>
                <c:pt idx="9910">
                  <c:v>0.11469907407407408</c:v>
                </c:pt>
                <c:pt idx="9911">
                  <c:v>0.11471064814814814</c:v>
                </c:pt>
                <c:pt idx="9912">
                  <c:v>0.11472222222222223</c:v>
                </c:pt>
                <c:pt idx="9913">
                  <c:v>0.11473379629629629</c:v>
                </c:pt>
                <c:pt idx="9914">
                  <c:v>0.11474537037037037</c:v>
                </c:pt>
                <c:pt idx="9915">
                  <c:v>0.11475694444444444</c:v>
                </c:pt>
                <c:pt idx="9916">
                  <c:v>0.11476851851851852</c:v>
                </c:pt>
                <c:pt idx="9917">
                  <c:v>0.11478009259259259</c:v>
                </c:pt>
                <c:pt idx="9918">
                  <c:v>0.11479166666666667</c:v>
                </c:pt>
                <c:pt idx="9919">
                  <c:v>0.11480324074074075</c:v>
                </c:pt>
                <c:pt idx="9920">
                  <c:v>0.11481481481481481</c:v>
                </c:pt>
                <c:pt idx="9921">
                  <c:v>0.11482638888888889</c:v>
                </c:pt>
                <c:pt idx="9922">
                  <c:v>0.11483796296296296</c:v>
                </c:pt>
                <c:pt idx="9923">
                  <c:v>0.11484953703703704</c:v>
                </c:pt>
                <c:pt idx="9924">
                  <c:v>0.11486111111111111</c:v>
                </c:pt>
                <c:pt idx="9925">
                  <c:v>0.11487268518518519</c:v>
                </c:pt>
                <c:pt idx="9926">
                  <c:v>0.11488425925925926</c:v>
                </c:pt>
                <c:pt idx="9927">
                  <c:v>0.11489583333333334</c:v>
                </c:pt>
                <c:pt idx="9928">
                  <c:v>0.1149074074074074</c:v>
                </c:pt>
                <c:pt idx="9929">
                  <c:v>0.11491898148148148</c:v>
                </c:pt>
                <c:pt idx="9930">
                  <c:v>0.11493055555555555</c:v>
                </c:pt>
                <c:pt idx="9931">
                  <c:v>0.11494212962962963</c:v>
                </c:pt>
                <c:pt idx="9932">
                  <c:v>0.1149537037037037</c:v>
                </c:pt>
                <c:pt idx="9933">
                  <c:v>0.11496527777777778</c:v>
                </c:pt>
                <c:pt idx="9934">
                  <c:v>0.11497685185185186</c:v>
                </c:pt>
                <c:pt idx="9935">
                  <c:v>0.11498842592592592</c:v>
                </c:pt>
                <c:pt idx="9936">
                  <c:v>0.115</c:v>
                </c:pt>
                <c:pt idx="9937">
                  <c:v>0.11501157407407407</c:v>
                </c:pt>
                <c:pt idx="9938">
                  <c:v>0.11502314814814815</c:v>
                </c:pt>
                <c:pt idx="9939">
                  <c:v>0.11503472222222222</c:v>
                </c:pt>
                <c:pt idx="9940">
                  <c:v>0.1150462962962963</c:v>
                </c:pt>
                <c:pt idx="9941">
                  <c:v>0.11505787037037037</c:v>
                </c:pt>
                <c:pt idx="9942">
                  <c:v>0.11506944444444445</c:v>
                </c:pt>
                <c:pt idx="9943">
                  <c:v>0.11508101851851851</c:v>
                </c:pt>
                <c:pt idx="9944">
                  <c:v>0.11509259259259259</c:v>
                </c:pt>
                <c:pt idx="9945">
                  <c:v>0.11510416666666666</c:v>
                </c:pt>
                <c:pt idx="9946">
                  <c:v>0.11511574074074074</c:v>
                </c:pt>
                <c:pt idx="9947">
                  <c:v>0.11512731481481482</c:v>
                </c:pt>
                <c:pt idx="9948">
                  <c:v>0.11513888888888889</c:v>
                </c:pt>
                <c:pt idx="9949">
                  <c:v>0.11515046296296297</c:v>
                </c:pt>
                <c:pt idx="9950">
                  <c:v>0.11516203703703703</c:v>
                </c:pt>
                <c:pt idx="9951">
                  <c:v>0.11517361111111112</c:v>
                </c:pt>
                <c:pt idx="9952">
                  <c:v>0.11518518518518518</c:v>
                </c:pt>
                <c:pt idx="9953">
                  <c:v>0.11519675925925926</c:v>
                </c:pt>
                <c:pt idx="9954">
                  <c:v>0.11520833333333333</c:v>
                </c:pt>
                <c:pt idx="9955">
                  <c:v>0.11521990740740741</c:v>
                </c:pt>
                <c:pt idx="9956">
                  <c:v>0.11523148148148148</c:v>
                </c:pt>
                <c:pt idx="9957">
                  <c:v>0.11524305555555556</c:v>
                </c:pt>
                <c:pt idx="9958">
                  <c:v>0.11525462962962962</c:v>
                </c:pt>
                <c:pt idx="9959">
                  <c:v>0.1152662037037037</c:v>
                </c:pt>
                <c:pt idx="9960">
                  <c:v>0.11527777777777778</c:v>
                </c:pt>
                <c:pt idx="9961">
                  <c:v>0.11528935185185185</c:v>
                </c:pt>
                <c:pt idx="9962">
                  <c:v>0.11530092592592593</c:v>
                </c:pt>
                <c:pt idx="9963">
                  <c:v>0.1153125</c:v>
                </c:pt>
                <c:pt idx="9964">
                  <c:v>0.11532407407407408</c:v>
                </c:pt>
                <c:pt idx="9965">
                  <c:v>0.11533564814814815</c:v>
                </c:pt>
                <c:pt idx="9966">
                  <c:v>0.11534722222222223</c:v>
                </c:pt>
                <c:pt idx="9967">
                  <c:v>0.11535879629629629</c:v>
                </c:pt>
                <c:pt idx="9968">
                  <c:v>0.11537037037037037</c:v>
                </c:pt>
                <c:pt idx="9969">
                  <c:v>0.11538194444444444</c:v>
                </c:pt>
                <c:pt idx="9970">
                  <c:v>0.11539351851851852</c:v>
                </c:pt>
                <c:pt idx="9971">
                  <c:v>0.11540509259259259</c:v>
                </c:pt>
                <c:pt idx="9972">
                  <c:v>0.11541666666666667</c:v>
                </c:pt>
                <c:pt idx="9973">
                  <c:v>0.11542824074074073</c:v>
                </c:pt>
                <c:pt idx="9974">
                  <c:v>0.11543981481481481</c:v>
                </c:pt>
                <c:pt idx="9975">
                  <c:v>0.1154513888888889</c:v>
                </c:pt>
                <c:pt idx="9976">
                  <c:v>0.11546296296296296</c:v>
                </c:pt>
                <c:pt idx="9977">
                  <c:v>0.11547453703703704</c:v>
                </c:pt>
                <c:pt idx="9978">
                  <c:v>0.11548611111111111</c:v>
                </c:pt>
                <c:pt idx="9979">
                  <c:v>0.11549768518518519</c:v>
                </c:pt>
                <c:pt idx="9980">
                  <c:v>0.11550925925925926</c:v>
                </c:pt>
                <c:pt idx="9981">
                  <c:v>0.11552083333333334</c:v>
                </c:pt>
                <c:pt idx="9982">
                  <c:v>0.1155324074074074</c:v>
                </c:pt>
                <c:pt idx="9983">
                  <c:v>0.11554398148148148</c:v>
                </c:pt>
                <c:pt idx="9984">
                  <c:v>0.11555555555555555</c:v>
                </c:pt>
                <c:pt idx="9985">
                  <c:v>0.11556712962962963</c:v>
                </c:pt>
                <c:pt idx="9986">
                  <c:v>0.1155787037037037</c:v>
                </c:pt>
                <c:pt idx="9987">
                  <c:v>0.11559027777777778</c:v>
                </c:pt>
                <c:pt idx="9988">
                  <c:v>0.11560185185185186</c:v>
                </c:pt>
                <c:pt idx="9989">
                  <c:v>0.11561342592592593</c:v>
                </c:pt>
                <c:pt idx="9990">
                  <c:v>0.11562500000000001</c:v>
                </c:pt>
                <c:pt idx="9991">
                  <c:v>0.11563657407407407</c:v>
                </c:pt>
                <c:pt idx="9992">
                  <c:v>0.11564814814814815</c:v>
                </c:pt>
                <c:pt idx="9993">
                  <c:v>0.11565972222222222</c:v>
                </c:pt>
                <c:pt idx="9994">
                  <c:v>0.1156712962962963</c:v>
                </c:pt>
                <c:pt idx="9995">
                  <c:v>0.11568287037037037</c:v>
                </c:pt>
                <c:pt idx="9996">
                  <c:v>0.11569444444444445</c:v>
                </c:pt>
                <c:pt idx="9997">
                  <c:v>0.11570601851851851</c:v>
                </c:pt>
                <c:pt idx="9998">
                  <c:v>0.11571759259259259</c:v>
                </c:pt>
                <c:pt idx="9999">
                  <c:v>0.11572916666666666</c:v>
                </c:pt>
                <c:pt idx="10000">
                  <c:v>0.11574074074074074</c:v>
                </c:pt>
                <c:pt idx="10001">
                  <c:v>0.11575231481481481</c:v>
                </c:pt>
                <c:pt idx="10002">
                  <c:v>0.11576388888888889</c:v>
                </c:pt>
                <c:pt idx="10003">
                  <c:v>0.11577546296296297</c:v>
                </c:pt>
                <c:pt idx="10004">
                  <c:v>0.11578703703703704</c:v>
                </c:pt>
                <c:pt idx="10005">
                  <c:v>0.11579861111111112</c:v>
                </c:pt>
                <c:pt idx="10006">
                  <c:v>0.11581018518518518</c:v>
                </c:pt>
                <c:pt idx="10007">
                  <c:v>0.11582175925925926</c:v>
                </c:pt>
                <c:pt idx="10008">
                  <c:v>0.11583333333333333</c:v>
                </c:pt>
                <c:pt idx="10009">
                  <c:v>0.11584490740740741</c:v>
                </c:pt>
                <c:pt idx="10010">
                  <c:v>0.11585648148148148</c:v>
                </c:pt>
                <c:pt idx="10011">
                  <c:v>0.11586805555555556</c:v>
                </c:pt>
                <c:pt idx="10012">
                  <c:v>0.11587962962962962</c:v>
                </c:pt>
                <c:pt idx="10013">
                  <c:v>0.1158912037037037</c:v>
                </c:pt>
                <c:pt idx="10014">
                  <c:v>0.11590277777777777</c:v>
                </c:pt>
                <c:pt idx="10015">
                  <c:v>0.11591435185185185</c:v>
                </c:pt>
                <c:pt idx="10016">
                  <c:v>0.11592592592592593</c:v>
                </c:pt>
                <c:pt idx="10017">
                  <c:v>0.1159375</c:v>
                </c:pt>
                <c:pt idx="10018">
                  <c:v>0.11594907407407408</c:v>
                </c:pt>
                <c:pt idx="10019">
                  <c:v>0.11596064814814815</c:v>
                </c:pt>
                <c:pt idx="10020">
                  <c:v>0.11597222222222223</c:v>
                </c:pt>
                <c:pt idx="10021">
                  <c:v>0.11598379629629629</c:v>
                </c:pt>
                <c:pt idx="10022">
                  <c:v>0.11599537037037037</c:v>
                </c:pt>
                <c:pt idx="10023">
                  <c:v>0.11600694444444444</c:v>
                </c:pt>
                <c:pt idx="10024">
                  <c:v>0.11601851851851852</c:v>
                </c:pt>
                <c:pt idx="10025">
                  <c:v>0.11603009259259259</c:v>
                </c:pt>
                <c:pt idx="10026">
                  <c:v>0.11604166666666667</c:v>
                </c:pt>
                <c:pt idx="10027">
                  <c:v>0.11605324074074073</c:v>
                </c:pt>
                <c:pt idx="10028">
                  <c:v>0.11606481481481482</c:v>
                </c:pt>
                <c:pt idx="10029">
                  <c:v>0.1160763888888889</c:v>
                </c:pt>
                <c:pt idx="10030">
                  <c:v>0.11608796296296296</c:v>
                </c:pt>
                <c:pt idx="10031">
                  <c:v>0.11609953703703704</c:v>
                </c:pt>
                <c:pt idx="10032">
                  <c:v>0.11611111111111111</c:v>
                </c:pt>
                <c:pt idx="10033">
                  <c:v>0.11612268518518519</c:v>
                </c:pt>
                <c:pt idx="10034">
                  <c:v>0.11613425925925926</c:v>
                </c:pt>
                <c:pt idx="10035">
                  <c:v>0.11614583333333334</c:v>
                </c:pt>
                <c:pt idx="10036">
                  <c:v>0.1161574074074074</c:v>
                </c:pt>
                <c:pt idx="10037">
                  <c:v>0.11616898148148148</c:v>
                </c:pt>
                <c:pt idx="10038">
                  <c:v>0.11618055555555555</c:v>
                </c:pt>
                <c:pt idx="10039">
                  <c:v>0.11619212962962963</c:v>
                </c:pt>
                <c:pt idx="10040">
                  <c:v>0.1162037037037037</c:v>
                </c:pt>
                <c:pt idx="10041">
                  <c:v>0.11621527777777778</c:v>
                </c:pt>
                <c:pt idx="10042">
                  <c:v>0.11622685185185185</c:v>
                </c:pt>
                <c:pt idx="10043">
                  <c:v>0.11623842592592593</c:v>
                </c:pt>
                <c:pt idx="10044">
                  <c:v>0.11625000000000001</c:v>
                </c:pt>
                <c:pt idx="10045">
                  <c:v>0.11626157407407407</c:v>
                </c:pt>
                <c:pt idx="10046">
                  <c:v>0.11627314814814815</c:v>
                </c:pt>
                <c:pt idx="10047">
                  <c:v>0.11628472222222222</c:v>
                </c:pt>
                <c:pt idx="10048">
                  <c:v>0.1162962962962963</c:v>
                </c:pt>
                <c:pt idx="10049">
                  <c:v>0.11630787037037037</c:v>
                </c:pt>
                <c:pt idx="10050">
                  <c:v>0.11631944444444445</c:v>
                </c:pt>
                <c:pt idx="10051">
                  <c:v>0.11633101851851851</c:v>
                </c:pt>
                <c:pt idx="10052">
                  <c:v>0.11634259259259259</c:v>
                </c:pt>
                <c:pt idx="10053">
                  <c:v>0.11635416666666666</c:v>
                </c:pt>
                <c:pt idx="10054">
                  <c:v>0.11636574074074074</c:v>
                </c:pt>
                <c:pt idx="10055">
                  <c:v>0.11637731481481481</c:v>
                </c:pt>
                <c:pt idx="10056">
                  <c:v>0.11638888888888889</c:v>
                </c:pt>
                <c:pt idx="10057">
                  <c:v>0.11640046296296297</c:v>
                </c:pt>
                <c:pt idx="10058">
                  <c:v>0.11641203703703704</c:v>
                </c:pt>
                <c:pt idx="10059">
                  <c:v>0.11642361111111112</c:v>
                </c:pt>
                <c:pt idx="10060">
                  <c:v>0.11643518518518518</c:v>
                </c:pt>
                <c:pt idx="10061">
                  <c:v>0.11644675925925926</c:v>
                </c:pt>
                <c:pt idx="10062">
                  <c:v>0.11645833333333333</c:v>
                </c:pt>
                <c:pt idx="10063">
                  <c:v>0.11646990740740741</c:v>
                </c:pt>
                <c:pt idx="10064">
                  <c:v>0.11648148148148148</c:v>
                </c:pt>
                <c:pt idx="10065">
                  <c:v>0.11649305555555556</c:v>
                </c:pt>
                <c:pt idx="10066">
                  <c:v>0.11650462962962962</c:v>
                </c:pt>
                <c:pt idx="10067">
                  <c:v>0.11651620370370371</c:v>
                </c:pt>
                <c:pt idx="10068">
                  <c:v>0.11652777777777777</c:v>
                </c:pt>
                <c:pt idx="10069">
                  <c:v>0.11653935185185185</c:v>
                </c:pt>
                <c:pt idx="10070">
                  <c:v>0.11655092592592593</c:v>
                </c:pt>
                <c:pt idx="10071">
                  <c:v>0.1165625</c:v>
                </c:pt>
                <c:pt idx="10072">
                  <c:v>0.11657407407407408</c:v>
                </c:pt>
                <c:pt idx="10073">
                  <c:v>0.11658564814814815</c:v>
                </c:pt>
                <c:pt idx="10074">
                  <c:v>0.11659722222222223</c:v>
                </c:pt>
                <c:pt idx="10075">
                  <c:v>0.11660879629629629</c:v>
                </c:pt>
                <c:pt idx="10076">
                  <c:v>0.11662037037037037</c:v>
                </c:pt>
                <c:pt idx="10077">
                  <c:v>0.11663194444444444</c:v>
                </c:pt>
                <c:pt idx="10078">
                  <c:v>0.11664351851851852</c:v>
                </c:pt>
                <c:pt idx="10079">
                  <c:v>0.11665509259259259</c:v>
                </c:pt>
                <c:pt idx="10080">
                  <c:v>0.11666666666666667</c:v>
                </c:pt>
                <c:pt idx="10081">
                  <c:v>0.11667824074074074</c:v>
                </c:pt>
                <c:pt idx="10082">
                  <c:v>0.11668981481481482</c:v>
                </c:pt>
                <c:pt idx="10083">
                  <c:v>0.11670138888888888</c:v>
                </c:pt>
                <c:pt idx="10084">
                  <c:v>0.11671296296296296</c:v>
                </c:pt>
                <c:pt idx="10085">
                  <c:v>0.11672453703703704</c:v>
                </c:pt>
                <c:pt idx="10086">
                  <c:v>0.11673611111111111</c:v>
                </c:pt>
                <c:pt idx="10087">
                  <c:v>0.11674768518518519</c:v>
                </c:pt>
                <c:pt idx="10088">
                  <c:v>0.11675925925925926</c:v>
                </c:pt>
                <c:pt idx="10089">
                  <c:v>0.11677083333333334</c:v>
                </c:pt>
                <c:pt idx="10090">
                  <c:v>0.1167824074074074</c:v>
                </c:pt>
                <c:pt idx="10091">
                  <c:v>0.11679398148148148</c:v>
                </c:pt>
                <c:pt idx="10092">
                  <c:v>0.11680555555555555</c:v>
                </c:pt>
                <c:pt idx="10093">
                  <c:v>0.11681712962962963</c:v>
                </c:pt>
                <c:pt idx="10094">
                  <c:v>0.1168287037037037</c:v>
                </c:pt>
                <c:pt idx="10095">
                  <c:v>0.11684027777777778</c:v>
                </c:pt>
                <c:pt idx="10096">
                  <c:v>0.11685185185185185</c:v>
                </c:pt>
                <c:pt idx="10097">
                  <c:v>0.11686342592592593</c:v>
                </c:pt>
                <c:pt idx="10098">
                  <c:v>0.11687500000000001</c:v>
                </c:pt>
                <c:pt idx="10099">
                  <c:v>0.11688657407407407</c:v>
                </c:pt>
                <c:pt idx="10100">
                  <c:v>0.11689814814814815</c:v>
                </c:pt>
                <c:pt idx="10101">
                  <c:v>0.11690972222222222</c:v>
                </c:pt>
                <c:pt idx="10102">
                  <c:v>0.1169212962962963</c:v>
                </c:pt>
                <c:pt idx="10103">
                  <c:v>0.11693287037037037</c:v>
                </c:pt>
                <c:pt idx="10104">
                  <c:v>0.11694444444444445</c:v>
                </c:pt>
                <c:pt idx="10105">
                  <c:v>0.11695601851851851</c:v>
                </c:pt>
                <c:pt idx="10106">
                  <c:v>0.1169675925925926</c:v>
                </c:pt>
                <c:pt idx="10107">
                  <c:v>0.11697916666666666</c:v>
                </c:pt>
                <c:pt idx="10108">
                  <c:v>0.11699074074074074</c:v>
                </c:pt>
                <c:pt idx="10109">
                  <c:v>0.11700231481481481</c:v>
                </c:pt>
                <c:pt idx="10110">
                  <c:v>0.11701388888888889</c:v>
                </c:pt>
                <c:pt idx="10111">
                  <c:v>0.11702546296296296</c:v>
                </c:pt>
                <c:pt idx="10112">
                  <c:v>0.11703703703703704</c:v>
                </c:pt>
                <c:pt idx="10113">
                  <c:v>0.11704861111111112</c:v>
                </c:pt>
                <c:pt idx="10114">
                  <c:v>0.11706018518518518</c:v>
                </c:pt>
                <c:pt idx="10115">
                  <c:v>0.11707175925925926</c:v>
                </c:pt>
                <c:pt idx="10116">
                  <c:v>0.11708333333333333</c:v>
                </c:pt>
                <c:pt idx="10117">
                  <c:v>0.11709490740740741</c:v>
                </c:pt>
                <c:pt idx="10118">
                  <c:v>0.11710648148148148</c:v>
                </c:pt>
                <c:pt idx="10119">
                  <c:v>0.11711805555555556</c:v>
                </c:pt>
                <c:pt idx="10120">
                  <c:v>0.11712962962962963</c:v>
                </c:pt>
                <c:pt idx="10121">
                  <c:v>0.11714120370370371</c:v>
                </c:pt>
                <c:pt idx="10122">
                  <c:v>0.11715277777777777</c:v>
                </c:pt>
                <c:pt idx="10123">
                  <c:v>0.11716435185185185</c:v>
                </c:pt>
                <c:pt idx="10124">
                  <c:v>0.11717592592592592</c:v>
                </c:pt>
                <c:pt idx="10125">
                  <c:v>0.1171875</c:v>
                </c:pt>
                <c:pt idx="10126">
                  <c:v>0.11719907407407408</c:v>
                </c:pt>
                <c:pt idx="10127">
                  <c:v>0.11721064814814815</c:v>
                </c:pt>
                <c:pt idx="10128">
                  <c:v>0.11722222222222223</c:v>
                </c:pt>
                <c:pt idx="10129">
                  <c:v>0.11723379629629629</c:v>
                </c:pt>
                <c:pt idx="10130">
                  <c:v>0.11724537037037037</c:v>
                </c:pt>
                <c:pt idx="10131">
                  <c:v>0.11725694444444444</c:v>
                </c:pt>
                <c:pt idx="10132">
                  <c:v>0.11726851851851852</c:v>
                </c:pt>
                <c:pt idx="10133">
                  <c:v>0.11728009259259259</c:v>
                </c:pt>
                <c:pt idx="10134">
                  <c:v>0.11729166666666667</c:v>
                </c:pt>
                <c:pt idx="10135">
                  <c:v>0.11730324074074074</c:v>
                </c:pt>
                <c:pt idx="10136">
                  <c:v>0.11731481481481482</c:v>
                </c:pt>
                <c:pt idx="10137">
                  <c:v>0.11732638888888888</c:v>
                </c:pt>
                <c:pt idx="10138">
                  <c:v>0.11733796296296296</c:v>
                </c:pt>
                <c:pt idx="10139">
                  <c:v>0.11734953703703704</c:v>
                </c:pt>
                <c:pt idx="10140">
                  <c:v>0.11736111111111111</c:v>
                </c:pt>
                <c:pt idx="10141">
                  <c:v>0.11737268518518519</c:v>
                </c:pt>
                <c:pt idx="10142">
                  <c:v>0.11738425925925926</c:v>
                </c:pt>
                <c:pt idx="10143">
                  <c:v>0.11739583333333334</c:v>
                </c:pt>
                <c:pt idx="10144">
                  <c:v>0.1174074074074074</c:v>
                </c:pt>
                <c:pt idx="10145">
                  <c:v>0.11741898148148149</c:v>
                </c:pt>
                <c:pt idx="10146">
                  <c:v>0.11743055555555555</c:v>
                </c:pt>
                <c:pt idx="10147">
                  <c:v>0.11744212962962963</c:v>
                </c:pt>
                <c:pt idx="10148">
                  <c:v>0.1174537037037037</c:v>
                </c:pt>
                <c:pt idx="10149">
                  <c:v>0.11746527777777778</c:v>
                </c:pt>
                <c:pt idx="10150">
                  <c:v>0.11747685185185185</c:v>
                </c:pt>
                <c:pt idx="10151">
                  <c:v>0.11748842592592593</c:v>
                </c:pt>
                <c:pt idx="10152">
                  <c:v>0.11749999999999999</c:v>
                </c:pt>
                <c:pt idx="10153">
                  <c:v>0.11751157407407407</c:v>
                </c:pt>
                <c:pt idx="10154">
                  <c:v>0.11752314814814815</c:v>
                </c:pt>
                <c:pt idx="10155">
                  <c:v>0.11753472222222222</c:v>
                </c:pt>
                <c:pt idx="10156">
                  <c:v>0.1175462962962963</c:v>
                </c:pt>
                <c:pt idx="10157">
                  <c:v>0.11755787037037037</c:v>
                </c:pt>
                <c:pt idx="10158">
                  <c:v>0.11756944444444445</c:v>
                </c:pt>
                <c:pt idx="10159">
                  <c:v>0.11758101851851852</c:v>
                </c:pt>
                <c:pt idx="10160">
                  <c:v>0.1175925925925926</c:v>
                </c:pt>
                <c:pt idx="10161">
                  <c:v>0.11760416666666666</c:v>
                </c:pt>
                <c:pt idx="10162">
                  <c:v>0.11761574074074074</c:v>
                </c:pt>
                <c:pt idx="10163">
                  <c:v>0.11762731481481481</c:v>
                </c:pt>
                <c:pt idx="10164">
                  <c:v>0.11763888888888889</c:v>
                </c:pt>
                <c:pt idx="10165">
                  <c:v>0.11765046296296296</c:v>
                </c:pt>
                <c:pt idx="10166">
                  <c:v>0.11766203703703704</c:v>
                </c:pt>
                <c:pt idx="10167">
                  <c:v>0.11767361111111112</c:v>
                </c:pt>
                <c:pt idx="10168">
                  <c:v>0.11768518518518518</c:v>
                </c:pt>
                <c:pt idx="10169">
                  <c:v>0.11769675925925926</c:v>
                </c:pt>
                <c:pt idx="10170">
                  <c:v>0.11770833333333333</c:v>
                </c:pt>
                <c:pt idx="10171">
                  <c:v>0.11771990740740741</c:v>
                </c:pt>
                <c:pt idx="10172">
                  <c:v>0.11773148148148148</c:v>
                </c:pt>
                <c:pt idx="10173">
                  <c:v>0.11774305555555556</c:v>
                </c:pt>
                <c:pt idx="10174">
                  <c:v>0.11775462962962963</c:v>
                </c:pt>
                <c:pt idx="10175">
                  <c:v>0.11776620370370371</c:v>
                </c:pt>
                <c:pt idx="10176">
                  <c:v>0.11777777777777777</c:v>
                </c:pt>
                <c:pt idx="10177">
                  <c:v>0.11778935185185185</c:v>
                </c:pt>
                <c:pt idx="10178">
                  <c:v>0.11780092592592592</c:v>
                </c:pt>
                <c:pt idx="10179">
                  <c:v>0.1178125</c:v>
                </c:pt>
                <c:pt idx="10180">
                  <c:v>0.11782407407407407</c:v>
                </c:pt>
                <c:pt idx="10181">
                  <c:v>0.11783564814814815</c:v>
                </c:pt>
                <c:pt idx="10182">
                  <c:v>0.11784722222222223</c:v>
                </c:pt>
                <c:pt idx="10183">
                  <c:v>0.11785879629629629</c:v>
                </c:pt>
                <c:pt idx="10184">
                  <c:v>0.11787037037037038</c:v>
                </c:pt>
                <c:pt idx="10185">
                  <c:v>0.11788194444444444</c:v>
                </c:pt>
                <c:pt idx="10186">
                  <c:v>0.11789351851851852</c:v>
                </c:pt>
                <c:pt idx="10187">
                  <c:v>0.11790509259259259</c:v>
                </c:pt>
                <c:pt idx="10188">
                  <c:v>0.11791666666666667</c:v>
                </c:pt>
                <c:pt idx="10189">
                  <c:v>0.11792824074074074</c:v>
                </c:pt>
                <c:pt idx="10190">
                  <c:v>0.11793981481481482</c:v>
                </c:pt>
                <c:pt idx="10191">
                  <c:v>0.11795138888888888</c:v>
                </c:pt>
                <c:pt idx="10192">
                  <c:v>0.11796296296296296</c:v>
                </c:pt>
                <c:pt idx="10193">
                  <c:v>0.11797453703703703</c:v>
                </c:pt>
                <c:pt idx="10194">
                  <c:v>0.11798611111111111</c:v>
                </c:pt>
                <c:pt idx="10195">
                  <c:v>0.11799768518518519</c:v>
                </c:pt>
                <c:pt idx="10196">
                  <c:v>0.11800925925925926</c:v>
                </c:pt>
                <c:pt idx="10197">
                  <c:v>0.11802083333333334</c:v>
                </c:pt>
                <c:pt idx="10198">
                  <c:v>0.11803240740740741</c:v>
                </c:pt>
                <c:pt idx="10199">
                  <c:v>0.11804398148148149</c:v>
                </c:pt>
                <c:pt idx="10200">
                  <c:v>0.11805555555555555</c:v>
                </c:pt>
                <c:pt idx="10201">
                  <c:v>0.11806712962962963</c:v>
                </c:pt>
                <c:pt idx="10202">
                  <c:v>0.1180787037037037</c:v>
                </c:pt>
                <c:pt idx="10203">
                  <c:v>0.11809027777777778</c:v>
                </c:pt>
                <c:pt idx="10204">
                  <c:v>0.11810185185185185</c:v>
                </c:pt>
                <c:pt idx="10205">
                  <c:v>0.11811342592592593</c:v>
                </c:pt>
                <c:pt idx="10206">
                  <c:v>0.11812499999999999</c:v>
                </c:pt>
                <c:pt idx="10207">
                  <c:v>0.11813657407407407</c:v>
                </c:pt>
                <c:pt idx="10208">
                  <c:v>0.11814814814814815</c:v>
                </c:pt>
                <c:pt idx="10209">
                  <c:v>0.11815972222222222</c:v>
                </c:pt>
                <c:pt idx="10210">
                  <c:v>0.1181712962962963</c:v>
                </c:pt>
                <c:pt idx="10211">
                  <c:v>0.11818287037037037</c:v>
                </c:pt>
                <c:pt idx="10212">
                  <c:v>0.11819444444444445</c:v>
                </c:pt>
                <c:pt idx="10213">
                  <c:v>0.11820601851851852</c:v>
                </c:pt>
                <c:pt idx="10214">
                  <c:v>0.1182175925925926</c:v>
                </c:pt>
                <c:pt idx="10215">
                  <c:v>0.11822916666666666</c:v>
                </c:pt>
                <c:pt idx="10216">
                  <c:v>0.11824074074074074</c:v>
                </c:pt>
                <c:pt idx="10217">
                  <c:v>0.11825231481481481</c:v>
                </c:pt>
                <c:pt idx="10218">
                  <c:v>0.11826388888888889</c:v>
                </c:pt>
                <c:pt idx="10219">
                  <c:v>0.11827546296296296</c:v>
                </c:pt>
                <c:pt idx="10220">
                  <c:v>0.11828703703703704</c:v>
                </c:pt>
                <c:pt idx="10221">
                  <c:v>0.1182986111111111</c:v>
                </c:pt>
                <c:pt idx="10222">
                  <c:v>0.11831018518518518</c:v>
                </c:pt>
                <c:pt idx="10223">
                  <c:v>0.11832175925925927</c:v>
                </c:pt>
                <c:pt idx="10224">
                  <c:v>0.11833333333333333</c:v>
                </c:pt>
                <c:pt idx="10225">
                  <c:v>0.11834490740740741</c:v>
                </c:pt>
                <c:pt idx="10226">
                  <c:v>0.11835648148148148</c:v>
                </c:pt>
                <c:pt idx="10227">
                  <c:v>0.11836805555555556</c:v>
                </c:pt>
                <c:pt idx="10228">
                  <c:v>0.11837962962962963</c:v>
                </c:pt>
                <c:pt idx="10229">
                  <c:v>0.11839120370370371</c:v>
                </c:pt>
                <c:pt idx="10230">
                  <c:v>0.11840277777777777</c:v>
                </c:pt>
                <c:pt idx="10231">
                  <c:v>0.11841435185185185</c:v>
                </c:pt>
                <c:pt idx="10232">
                  <c:v>0.11842592592592592</c:v>
                </c:pt>
                <c:pt idx="10233">
                  <c:v>0.1184375</c:v>
                </c:pt>
                <c:pt idx="10234">
                  <c:v>0.11844907407407407</c:v>
                </c:pt>
                <c:pt idx="10235">
                  <c:v>0.11846064814814815</c:v>
                </c:pt>
                <c:pt idx="10236">
                  <c:v>0.11847222222222223</c:v>
                </c:pt>
                <c:pt idx="10237">
                  <c:v>0.1184837962962963</c:v>
                </c:pt>
                <c:pt idx="10238">
                  <c:v>0.11849537037037038</c:v>
                </c:pt>
                <c:pt idx="10239">
                  <c:v>0.11850694444444444</c:v>
                </c:pt>
                <c:pt idx="10240">
                  <c:v>0.11851851851851852</c:v>
                </c:pt>
                <c:pt idx="10241">
                  <c:v>0.11853009259259259</c:v>
                </c:pt>
                <c:pt idx="10242">
                  <c:v>0.11854166666666667</c:v>
                </c:pt>
                <c:pt idx="10243">
                  <c:v>0.11855324074074074</c:v>
                </c:pt>
                <c:pt idx="10244">
                  <c:v>0.11856481481481482</c:v>
                </c:pt>
                <c:pt idx="10245">
                  <c:v>0.11857638888888888</c:v>
                </c:pt>
                <c:pt idx="10246">
                  <c:v>0.11858796296296296</c:v>
                </c:pt>
                <c:pt idx="10247">
                  <c:v>0.11859953703703703</c:v>
                </c:pt>
                <c:pt idx="10248">
                  <c:v>0.11861111111111111</c:v>
                </c:pt>
                <c:pt idx="10249">
                  <c:v>0.11862268518518519</c:v>
                </c:pt>
                <c:pt idx="10250">
                  <c:v>0.11863425925925926</c:v>
                </c:pt>
                <c:pt idx="10251">
                  <c:v>0.11864583333333334</c:v>
                </c:pt>
                <c:pt idx="10252">
                  <c:v>0.11865740740740741</c:v>
                </c:pt>
                <c:pt idx="10253">
                  <c:v>0.11866898148148149</c:v>
                </c:pt>
                <c:pt idx="10254">
                  <c:v>0.11868055555555555</c:v>
                </c:pt>
                <c:pt idx="10255">
                  <c:v>0.11869212962962963</c:v>
                </c:pt>
                <c:pt idx="10256">
                  <c:v>0.1187037037037037</c:v>
                </c:pt>
                <c:pt idx="10257">
                  <c:v>0.11871527777777778</c:v>
                </c:pt>
                <c:pt idx="10258">
                  <c:v>0.11872685185185185</c:v>
                </c:pt>
                <c:pt idx="10259">
                  <c:v>0.11873842592592593</c:v>
                </c:pt>
                <c:pt idx="10260">
                  <c:v>0.11874999999999999</c:v>
                </c:pt>
                <c:pt idx="10261">
                  <c:v>0.11876157407407407</c:v>
                </c:pt>
                <c:pt idx="10262">
                  <c:v>0.11877314814814814</c:v>
                </c:pt>
                <c:pt idx="10263">
                  <c:v>0.11878472222222222</c:v>
                </c:pt>
                <c:pt idx="10264">
                  <c:v>0.1187962962962963</c:v>
                </c:pt>
                <c:pt idx="10265">
                  <c:v>0.11880787037037037</c:v>
                </c:pt>
                <c:pt idx="10266">
                  <c:v>0.11881944444444445</c:v>
                </c:pt>
                <c:pt idx="10267">
                  <c:v>0.11883101851851852</c:v>
                </c:pt>
                <c:pt idx="10268">
                  <c:v>0.1188425925925926</c:v>
                </c:pt>
                <c:pt idx="10269">
                  <c:v>0.11885416666666666</c:v>
                </c:pt>
                <c:pt idx="10270">
                  <c:v>0.11886574074074074</c:v>
                </c:pt>
                <c:pt idx="10271">
                  <c:v>0.11887731481481481</c:v>
                </c:pt>
                <c:pt idx="10272">
                  <c:v>0.11888888888888889</c:v>
                </c:pt>
                <c:pt idx="10273">
                  <c:v>0.11890046296296296</c:v>
                </c:pt>
                <c:pt idx="10274">
                  <c:v>0.11891203703703704</c:v>
                </c:pt>
                <c:pt idx="10275">
                  <c:v>0.1189236111111111</c:v>
                </c:pt>
                <c:pt idx="10276">
                  <c:v>0.11893518518518519</c:v>
                </c:pt>
                <c:pt idx="10277">
                  <c:v>0.11894675925925927</c:v>
                </c:pt>
                <c:pt idx="10278">
                  <c:v>0.11895833333333333</c:v>
                </c:pt>
                <c:pt idx="10279">
                  <c:v>0.11896990740740741</c:v>
                </c:pt>
                <c:pt idx="10280">
                  <c:v>0.11898148148148148</c:v>
                </c:pt>
                <c:pt idx="10281">
                  <c:v>0.11899305555555556</c:v>
                </c:pt>
                <c:pt idx="10282">
                  <c:v>0.11900462962962963</c:v>
                </c:pt>
                <c:pt idx="10283">
                  <c:v>0.11901620370370371</c:v>
                </c:pt>
                <c:pt idx="10284">
                  <c:v>0.11902777777777777</c:v>
                </c:pt>
                <c:pt idx="10285">
                  <c:v>0.11903935185185185</c:v>
                </c:pt>
                <c:pt idx="10286">
                  <c:v>0.11905092592592592</c:v>
                </c:pt>
                <c:pt idx="10287">
                  <c:v>0.1190625</c:v>
                </c:pt>
                <c:pt idx="10288">
                  <c:v>0.11907407407407407</c:v>
                </c:pt>
                <c:pt idx="10289">
                  <c:v>0.11908564814814815</c:v>
                </c:pt>
                <c:pt idx="10290">
                  <c:v>0.11909722222222222</c:v>
                </c:pt>
                <c:pt idx="10291">
                  <c:v>0.1191087962962963</c:v>
                </c:pt>
                <c:pt idx="10292">
                  <c:v>0.11912037037037038</c:v>
                </c:pt>
                <c:pt idx="10293">
                  <c:v>0.11913194444444444</c:v>
                </c:pt>
                <c:pt idx="10294">
                  <c:v>0.11914351851851852</c:v>
                </c:pt>
                <c:pt idx="10295">
                  <c:v>0.11915509259259259</c:v>
                </c:pt>
                <c:pt idx="10296">
                  <c:v>0.11916666666666667</c:v>
                </c:pt>
                <c:pt idx="10297">
                  <c:v>0.11917824074074074</c:v>
                </c:pt>
                <c:pt idx="10298">
                  <c:v>0.11918981481481482</c:v>
                </c:pt>
                <c:pt idx="10299">
                  <c:v>0.11920138888888888</c:v>
                </c:pt>
                <c:pt idx="10300">
                  <c:v>0.11921296296296297</c:v>
                </c:pt>
                <c:pt idx="10301">
                  <c:v>0.11922453703703703</c:v>
                </c:pt>
                <c:pt idx="10302">
                  <c:v>0.11923611111111111</c:v>
                </c:pt>
                <c:pt idx="10303">
                  <c:v>0.11924768518518518</c:v>
                </c:pt>
                <c:pt idx="10304">
                  <c:v>0.11925925925925926</c:v>
                </c:pt>
                <c:pt idx="10305">
                  <c:v>0.11927083333333334</c:v>
                </c:pt>
                <c:pt idx="10306">
                  <c:v>0.11928240740740741</c:v>
                </c:pt>
                <c:pt idx="10307">
                  <c:v>0.11929398148148149</c:v>
                </c:pt>
                <c:pt idx="10308">
                  <c:v>0.11930555555555555</c:v>
                </c:pt>
                <c:pt idx="10309">
                  <c:v>0.11931712962962963</c:v>
                </c:pt>
                <c:pt idx="10310">
                  <c:v>0.1193287037037037</c:v>
                </c:pt>
                <c:pt idx="10311">
                  <c:v>0.11934027777777778</c:v>
                </c:pt>
                <c:pt idx="10312">
                  <c:v>0.11935185185185185</c:v>
                </c:pt>
                <c:pt idx="10313">
                  <c:v>0.11936342592592593</c:v>
                </c:pt>
                <c:pt idx="10314">
                  <c:v>0.119375</c:v>
                </c:pt>
                <c:pt idx="10315">
                  <c:v>0.11938657407407408</c:v>
                </c:pt>
                <c:pt idx="10316">
                  <c:v>0.11939814814814814</c:v>
                </c:pt>
                <c:pt idx="10317">
                  <c:v>0.11940972222222222</c:v>
                </c:pt>
                <c:pt idx="10318">
                  <c:v>0.1194212962962963</c:v>
                </c:pt>
                <c:pt idx="10319">
                  <c:v>0.11943287037037037</c:v>
                </c:pt>
                <c:pt idx="10320">
                  <c:v>0.11944444444444445</c:v>
                </c:pt>
                <c:pt idx="10321">
                  <c:v>0.11945601851851852</c:v>
                </c:pt>
                <c:pt idx="10322">
                  <c:v>0.1194675925925926</c:v>
                </c:pt>
                <c:pt idx="10323">
                  <c:v>0.11947916666666666</c:v>
                </c:pt>
                <c:pt idx="10324">
                  <c:v>0.11949074074074074</c:v>
                </c:pt>
                <c:pt idx="10325">
                  <c:v>0.11950231481481481</c:v>
                </c:pt>
                <c:pt idx="10326">
                  <c:v>0.11951388888888889</c:v>
                </c:pt>
                <c:pt idx="10327">
                  <c:v>0.11952546296296296</c:v>
                </c:pt>
                <c:pt idx="10328">
                  <c:v>0.11953703703703704</c:v>
                </c:pt>
                <c:pt idx="10329">
                  <c:v>0.11954861111111111</c:v>
                </c:pt>
                <c:pt idx="10330">
                  <c:v>0.11956018518518519</c:v>
                </c:pt>
                <c:pt idx="10331">
                  <c:v>0.11957175925925925</c:v>
                </c:pt>
                <c:pt idx="10332">
                  <c:v>0.11958333333333333</c:v>
                </c:pt>
                <c:pt idx="10333">
                  <c:v>0.11959490740740741</c:v>
                </c:pt>
                <c:pt idx="10334">
                  <c:v>0.11960648148148148</c:v>
                </c:pt>
                <c:pt idx="10335">
                  <c:v>0.11961805555555556</c:v>
                </c:pt>
                <c:pt idx="10336">
                  <c:v>0.11962962962962963</c:v>
                </c:pt>
                <c:pt idx="10337">
                  <c:v>0.11964120370370371</c:v>
                </c:pt>
                <c:pt idx="10338">
                  <c:v>0.11965277777777777</c:v>
                </c:pt>
                <c:pt idx="10339">
                  <c:v>0.11966435185185186</c:v>
                </c:pt>
                <c:pt idx="10340">
                  <c:v>0.11967592592592592</c:v>
                </c:pt>
                <c:pt idx="10341">
                  <c:v>0.1196875</c:v>
                </c:pt>
                <c:pt idx="10342">
                  <c:v>0.11969907407407407</c:v>
                </c:pt>
                <c:pt idx="10343">
                  <c:v>0.11971064814814815</c:v>
                </c:pt>
                <c:pt idx="10344">
                  <c:v>0.11972222222222222</c:v>
                </c:pt>
                <c:pt idx="10345">
                  <c:v>0.1197337962962963</c:v>
                </c:pt>
                <c:pt idx="10346">
                  <c:v>0.11974537037037038</c:v>
                </c:pt>
                <c:pt idx="10347">
                  <c:v>0.11975694444444444</c:v>
                </c:pt>
                <c:pt idx="10348">
                  <c:v>0.11976851851851852</c:v>
                </c:pt>
                <c:pt idx="10349">
                  <c:v>0.11978009259259259</c:v>
                </c:pt>
                <c:pt idx="10350">
                  <c:v>0.11979166666666667</c:v>
                </c:pt>
                <c:pt idx="10351">
                  <c:v>0.11980324074074074</c:v>
                </c:pt>
                <c:pt idx="10352">
                  <c:v>0.11981481481481482</c:v>
                </c:pt>
                <c:pt idx="10353">
                  <c:v>0.11982638888888889</c:v>
                </c:pt>
                <c:pt idx="10354">
                  <c:v>0.11983796296296297</c:v>
                </c:pt>
                <c:pt idx="10355">
                  <c:v>0.11984953703703703</c:v>
                </c:pt>
                <c:pt idx="10356">
                  <c:v>0.11986111111111111</c:v>
                </c:pt>
                <c:pt idx="10357">
                  <c:v>0.11987268518518518</c:v>
                </c:pt>
                <c:pt idx="10358">
                  <c:v>0.11988425925925926</c:v>
                </c:pt>
                <c:pt idx="10359">
                  <c:v>0.11989583333333333</c:v>
                </c:pt>
                <c:pt idx="10360">
                  <c:v>0.11990740740740741</c:v>
                </c:pt>
                <c:pt idx="10361">
                  <c:v>0.11991898148148149</c:v>
                </c:pt>
                <c:pt idx="10362">
                  <c:v>0.11993055555555555</c:v>
                </c:pt>
                <c:pt idx="10363">
                  <c:v>0.11994212962962963</c:v>
                </c:pt>
                <c:pt idx="10364">
                  <c:v>0.1199537037037037</c:v>
                </c:pt>
                <c:pt idx="10365">
                  <c:v>0.11996527777777778</c:v>
                </c:pt>
                <c:pt idx="10366">
                  <c:v>0.11997685185185185</c:v>
                </c:pt>
                <c:pt idx="10367">
                  <c:v>0.11998842592592593</c:v>
                </c:pt>
                <c:pt idx="10368">
                  <c:v>0.12</c:v>
                </c:pt>
                <c:pt idx="10369">
                  <c:v>0.12001157407407408</c:v>
                </c:pt>
                <c:pt idx="10370">
                  <c:v>0.12002314814814814</c:v>
                </c:pt>
                <c:pt idx="10371">
                  <c:v>0.12003472222222222</c:v>
                </c:pt>
                <c:pt idx="10372">
                  <c:v>0.12004629629629629</c:v>
                </c:pt>
                <c:pt idx="10373">
                  <c:v>0.12005787037037037</c:v>
                </c:pt>
                <c:pt idx="10374">
                  <c:v>0.12006944444444445</c:v>
                </c:pt>
                <c:pt idx="10375">
                  <c:v>0.12008101851851852</c:v>
                </c:pt>
                <c:pt idx="10376">
                  <c:v>0.1200925925925926</c:v>
                </c:pt>
                <c:pt idx="10377">
                  <c:v>0.12010416666666666</c:v>
                </c:pt>
                <c:pt idx="10378">
                  <c:v>0.12011574074074075</c:v>
                </c:pt>
                <c:pt idx="10379">
                  <c:v>0.12012731481481481</c:v>
                </c:pt>
                <c:pt idx="10380">
                  <c:v>0.12013888888888889</c:v>
                </c:pt>
                <c:pt idx="10381">
                  <c:v>0.12015046296296296</c:v>
                </c:pt>
                <c:pt idx="10382">
                  <c:v>0.12016203703703704</c:v>
                </c:pt>
                <c:pt idx="10383">
                  <c:v>0.12017361111111111</c:v>
                </c:pt>
                <c:pt idx="10384">
                  <c:v>0.12018518518518519</c:v>
                </c:pt>
                <c:pt idx="10385">
                  <c:v>0.12019675925925925</c:v>
                </c:pt>
                <c:pt idx="10386">
                  <c:v>0.12020833333333333</c:v>
                </c:pt>
                <c:pt idx="10387">
                  <c:v>0.12021990740740741</c:v>
                </c:pt>
                <c:pt idx="10388">
                  <c:v>0.12023148148148148</c:v>
                </c:pt>
                <c:pt idx="10389">
                  <c:v>0.12024305555555556</c:v>
                </c:pt>
                <c:pt idx="10390">
                  <c:v>0.12025462962962963</c:v>
                </c:pt>
                <c:pt idx="10391">
                  <c:v>0.12026620370370371</c:v>
                </c:pt>
                <c:pt idx="10392">
                  <c:v>0.12027777777777778</c:v>
                </c:pt>
                <c:pt idx="10393">
                  <c:v>0.12028935185185186</c:v>
                </c:pt>
                <c:pt idx="10394">
                  <c:v>0.12030092592592592</c:v>
                </c:pt>
                <c:pt idx="10395">
                  <c:v>0.1203125</c:v>
                </c:pt>
                <c:pt idx="10396">
                  <c:v>0.12032407407407407</c:v>
                </c:pt>
                <c:pt idx="10397">
                  <c:v>0.12033564814814815</c:v>
                </c:pt>
                <c:pt idx="10398">
                  <c:v>0.12034722222222222</c:v>
                </c:pt>
                <c:pt idx="10399">
                  <c:v>0.1203587962962963</c:v>
                </c:pt>
                <c:pt idx="10400">
                  <c:v>0.12037037037037036</c:v>
                </c:pt>
                <c:pt idx="10401">
                  <c:v>0.12038194444444444</c:v>
                </c:pt>
                <c:pt idx="10402">
                  <c:v>0.12039351851851852</c:v>
                </c:pt>
                <c:pt idx="10403">
                  <c:v>0.12040509259259259</c:v>
                </c:pt>
                <c:pt idx="10404">
                  <c:v>0.12041666666666667</c:v>
                </c:pt>
                <c:pt idx="10405">
                  <c:v>0.12042824074074074</c:v>
                </c:pt>
                <c:pt idx="10406">
                  <c:v>0.12043981481481482</c:v>
                </c:pt>
                <c:pt idx="10407">
                  <c:v>0.12045138888888889</c:v>
                </c:pt>
                <c:pt idx="10408">
                  <c:v>0.12046296296296297</c:v>
                </c:pt>
                <c:pt idx="10409">
                  <c:v>0.12047453703703703</c:v>
                </c:pt>
                <c:pt idx="10410">
                  <c:v>0.12048611111111111</c:v>
                </c:pt>
                <c:pt idx="10411">
                  <c:v>0.12049768518518518</c:v>
                </c:pt>
                <c:pt idx="10412">
                  <c:v>0.12050925925925926</c:v>
                </c:pt>
                <c:pt idx="10413">
                  <c:v>0.12052083333333333</c:v>
                </c:pt>
                <c:pt idx="10414">
                  <c:v>0.12053240740740741</c:v>
                </c:pt>
                <c:pt idx="10415">
                  <c:v>0.12054398148148149</c:v>
                </c:pt>
                <c:pt idx="10416">
                  <c:v>0.12055555555555555</c:v>
                </c:pt>
                <c:pt idx="10417">
                  <c:v>0.12056712962962964</c:v>
                </c:pt>
                <c:pt idx="10418">
                  <c:v>0.1205787037037037</c:v>
                </c:pt>
                <c:pt idx="10419">
                  <c:v>0.12059027777777778</c:v>
                </c:pt>
                <c:pt idx="10420">
                  <c:v>0.12060185185185185</c:v>
                </c:pt>
                <c:pt idx="10421">
                  <c:v>0.12061342592592593</c:v>
                </c:pt>
                <c:pt idx="10422">
                  <c:v>0.120625</c:v>
                </c:pt>
                <c:pt idx="10423">
                  <c:v>0.12063657407407408</c:v>
                </c:pt>
                <c:pt idx="10424">
                  <c:v>0.12064814814814814</c:v>
                </c:pt>
                <c:pt idx="10425">
                  <c:v>0.12065972222222222</c:v>
                </c:pt>
                <c:pt idx="10426">
                  <c:v>0.12067129629629629</c:v>
                </c:pt>
                <c:pt idx="10427">
                  <c:v>0.12068287037037037</c:v>
                </c:pt>
                <c:pt idx="10428">
                  <c:v>0.12069444444444444</c:v>
                </c:pt>
                <c:pt idx="10429">
                  <c:v>0.12070601851851852</c:v>
                </c:pt>
                <c:pt idx="10430">
                  <c:v>0.1207175925925926</c:v>
                </c:pt>
                <c:pt idx="10431">
                  <c:v>0.12072916666666667</c:v>
                </c:pt>
                <c:pt idx="10432">
                  <c:v>0.12074074074074075</c:v>
                </c:pt>
                <c:pt idx="10433">
                  <c:v>0.12075231481481481</c:v>
                </c:pt>
                <c:pt idx="10434">
                  <c:v>0.12076388888888889</c:v>
                </c:pt>
                <c:pt idx="10435">
                  <c:v>0.12077546296296296</c:v>
                </c:pt>
                <c:pt idx="10436">
                  <c:v>0.12078703703703704</c:v>
                </c:pt>
                <c:pt idx="10437">
                  <c:v>0.12079861111111111</c:v>
                </c:pt>
                <c:pt idx="10438">
                  <c:v>0.12081018518518519</c:v>
                </c:pt>
                <c:pt idx="10439">
                  <c:v>0.12082175925925925</c:v>
                </c:pt>
                <c:pt idx="10440">
                  <c:v>0.12083333333333333</c:v>
                </c:pt>
                <c:pt idx="10441">
                  <c:v>0.1208449074074074</c:v>
                </c:pt>
                <c:pt idx="10442">
                  <c:v>0.12085648148148148</c:v>
                </c:pt>
                <c:pt idx="10443">
                  <c:v>0.12086805555555556</c:v>
                </c:pt>
                <c:pt idx="10444">
                  <c:v>0.12087962962962963</c:v>
                </c:pt>
                <c:pt idx="10445">
                  <c:v>0.12089120370370371</c:v>
                </c:pt>
                <c:pt idx="10446">
                  <c:v>0.12090277777777778</c:v>
                </c:pt>
                <c:pt idx="10447">
                  <c:v>0.12091435185185186</c:v>
                </c:pt>
                <c:pt idx="10448">
                  <c:v>0.12092592592592592</c:v>
                </c:pt>
                <c:pt idx="10449">
                  <c:v>0.1209375</c:v>
                </c:pt>
                <c:pt idx="10450">
                  <c:v>0.12094907407407407</c:v>
                </c:pt>
                <c:pt idx="10451">
                  <c:v>0.12096064814814815</c:v>
                </c:pt>
                <c:pt idx="10452">
                  <c:v>0.12097222222222222</c:v>
                </c:pt>
                <c:pt idx="10453">
                  <c:v>0.1209837962962963</c:v>
                </c:pt>
                <c:pt idx="10454">
                  <c:v>0.12099537037037036</c:v>
                </c:pt>
                <c:pt idx="10455">
                  <c:v>0.12100694444444444</c:v>
                </c:pt>
                <c:pt idx="10456">
                  <c:v>0.12101851851851853</c:v>
                </c:pt>
                <c:pt idx="10457">
                  <c:v>0.12103009259259259</c:v>
                </c:pt>
                <c:pt idx="10458">
                  <c:v>0.12104166666666667</c:v>
                </c:pt>
                <c:pt idx="10459">
                  <c:v>0.12105324074074074</c:v>
                </c:pt>
                <c:pt idx="10460">
                  <c:v>0.12106481481481482</c:v>
                </c:pt>
                <c:pt idx="10461">
                  <c:v>0.12107638888888889</c:v>
                </c:pt>
                <c:pt idx="10462">
                  <c:v>0.12108796296296297</c:v>
                </c:pt>
                <c:pt idx="10463">
                  <c:v>0.12109953703703703</c:v>
                </c:pt>
                <c:pt idx="10464">
                  <c:v>0.12111111111111111</c:v>
                </c:pt>
                <c:pt idx="10465">
                  <c:v>0.12112268518518518</c:v>
                </c:pt>
                <c:pt idx="10466">
                  <c:v>0.12113425925925926</c:v>
                </c:pt>
                <c:pt idx="10467">
                  <c:v>0.12114583333333333</c:v>
                </c:pt>
                <c:pt idx="10468">
                  <c:v>0.12115740740740741</c:v>
                </c:pt>
                <c:pt idx="10469">
                  <c:v>0.12116898148148147</c:v>
                </c:pt>
                <c:pt idx="10470">
                  <c:v>0.12118055555555556</c:v>
                </c:pt>
                <c:pt idx="10471">
                  <c:v>0.12119212962962964</c:v>
                </c:pt>
                <c:pt idx="10472">
                  <c:v>0.1212037037037037</c:v>
                </c:pt>
                <c:pt idx="10473">
                  <c:v>0.12121527777777778</c:v>
                </c:pt>
                <c:pt idx="10474">
                  <c:v>0.12122685185185185</c:v>
                </c:pt>
                <c:pt idx="10475">
                  <c:v>0.12123842592592593</c:v>
                </c:pt>
                <c:pt idx="10476">
                  <c:v>0.12125</c:v>
                </c:pt>
                <c:pt idx="10477">
                  <c:v>0.12126157407407408</c:v>
                </c:pt>
                <c:pt idx="10478">
                  <c:v>0.12127314814814814</c:v>
                </c:pt>
                <c:pt idx="10479">
                  <c:v>0.12128472222222222</c:v>
                </c:pt>
                <c:pt idx="10480">
                  <c:v>0.12129629629629629</c:v>
                </c:pt>
                <c:pt idx="10481">
                  <c:v>0.12130787037037037</c:v>
                </c:pt>
                <c:pt idx="10482">
                  <c:v>0.12131944444444444</c:v>
                </c:pt>
                <c:pt idx="10483">
                  <c:v>0.12133101851851852</c:v>
                </c:pt>
                <c:pt idx="10484">
                  <c:v>0.1213425925925926</c:v>
                </c:pt>
                <c:pt idx="10485">
                  <c:v>0.12135416666666667</c:v>
                </c:pt>
                <c:pt idx="10486">
                  <c:v>0.12136574074074075</c:v>
                </c:pt>
                <c:pt idx="10487">
                  <c:v>0.12137731481481481</c:v>
                </c:pt>
                <c:pt idx="10488">
                  <c:v>0.12138888888888889</c:v>
                </c:pt>
                <c:pt idx="10489">
                  <c:v>0.12140046296296296</c:v>
                </c:pt>
                <c:pt idx="10490">
                  <c:v>0.12141203703703704</c:v>
                </c:pt>
                <c:pt idx="10491">
                  <c:v>0.12142361111111111</c:v>
                </c:pt>
                <c:pt idx="10492">
                  <c:v>0.12143518518518519</c:v>
                </c:pt>
                <c:pt idx="10493">
                  <c:v>0.12144675925925925</c:v>
                </c:pt>
                <c:pt idx="10494">
                  <c:v>0.12145833333333333</c:v>
                </c:pt>
                <c:pt idx="10495">
                  <c:v>0.1214699074074074</c:v>
                </c:pt>
                <c:pt idx="10496">
                  <c:v>0.12148148148148148</c:v>
                </c:pt>
                <c:pt idx="10497">
                  <c:v>0.12149305555555556</c:v>
                </c:pt>
                <c:pt idx="10498">
                  <c:v>0.12150462962962963</c:v>
                </c:pt>
                <c:pt idx="10499">
                  <c:v>0.12151620370370371</c:v>
                </c:pt>
                <c:pt idx="10500">
                  <c:v>0.12152777777777778</c:v>
                </c:pt>
                <c:pt idx="10501">
                  <c:v>0.12153935185185186</c:v>
                </c:pt>
                <c:pt idx="10502">
                  <c:v>0.12155092592592592</c:v>
                </c:pt>
                <c:pt idx="10503">
                  <c:v>0.1215625</c:v>
                </c:pt>
                <c:pt idx="10504">
                  <c:v>0.12157407407407407</c:v>
                </c:pt>
                <c:pt idx="10505">
                  <c:v>0.12158564814814815</c:v>
                </c:pt>
                <c:pt idx="10506">
                  <c:v>0.12159722222222222</c:v>
                </c:pt>
                <c:pt idx="10507">
                  <c:v>0.1216087962962963</c:v>
                </c:pt>
                <c:pt idx="10508">
                  <c:v>0.12162037037037036</c:v>
                </c:pt>
                <c:pt idx="10509">
                  <c:v>0.12163194444444445</c:v>
                </c:pt>
                <c:pt idx="10510">
                  <c:v>0.12164351851851851</c:v>
                </c:pt>
                <c:pt idx="10511">
                  <c:v>0.12165509259259259</c:v>
                </c:pt>
                <c:pt idx="10512">
                  <c:v>0.12166666666666667</c:v>
                </c:pt>
                <c:pt idx="10513">
                  <c:v>0.12167824074074074</c:v>
                </c:pt>
                <c:pt idx="10514">
                  <c:v>0.12168981481481482</c:v>
                </c:pt>
                <c:pt idx="10515">
                  <c:v>0.12170138888888889</c:v>
                </c:pt>
                <c:pt idx="10516">
                  <c:v>0.12171296296296297</c:v>
                </c:pt>
                <c:pt idx="10517">
                  <c:v>0.12172453703703703</c:v>
                </c:pt>
                <c:pt idx="10518">
                  <c:v>0.12173611111111111</c:v>
                </c:pt>
                <c:pt idx="10519">
                  <c:v>0.12174768518518518</c:v>
                </c:pt>
                <c:pt idx="10520">
                  <c:v>0.12175925925925926</c:v>
                </c:pt>
                <c:pt idx="10521">
                  <c:v>0.12177083333333333</c:v>
                </c:pt>
                <c:pt idx="10522">
                  <c:v>0.12178240740740741</c:v>
                </c:pt>
                <c:pt idx="10523">
                  <c:v>0.12179398148148148</c:v>
                </c:pt>
                <c:pt idx="10524">
                  <c:v>0.12180555555555556</c:v>
                </c:pt>
                <c:pt idx="10525">
                  <c:v>0.12181712962962964</c:v>
                </c:pt>
                <c:pt idx="10526">
                  <c:v>0.1218287037037037</c:v>
                </c:pt>
                <c:pt idx="10527">
                  <c:v>0.12184027777777778</c:v>
                </c:pt>
                <c:pt idx="10528">
                  <c:v>0.12185185185185185</c:v>
                </c:pt>
                <c:pt idx="10529">
                  <c:v>0.12186342592592593</c:v>
                </c:pt>
                <c:pt idx="10530">
                  <c:v>0.121875</c:v>
                </c:pt>
                <c:pt idx="10531">
                  <c:v>0.12188657407407408</c:v>
                </c:pt>
                <c:pt idx="10532">
                  <c:v>0.12189814814814814</c:v>
                </c:pt>
                <c:pt idx="10533">
                  <c:v>0.12190972222222222</c:v>
                </c:pt>
                <c:pt idx="10534">
                  <c:v>0.12192129629629629</c:v>
                </c:pt>
                <c:pt idx="10535">
                  <c:v>0.12193287037037037</c:v>
                </c:pt>
                <c:pt idx="10536">
                  <c:v>0.12194444444444444</c:v>
                </c:pt>
                <c:pt idx="10537">
                  <c:v>0.12195601851851852</c:v>
                </c:pt>
                <c:pt idx="10538">
                  <c:v>0.12196759259259259</c:v>
                </c:pt>
                <c:pt idx="10539">
                  <c:v>0.12197916666666667</c:v>
                </c:pt>
                <c:pt idx="10540">
                  <c:v>0.12199074074074075</c:v>
                </c:pt>
                <c:pt idx="10541">
                  <c:v>0.12200231481481481</c:v>
                </c:pt>
                <c:pt idx="10542">
                  <c:v>0.12201388888888889</c:v>
                </c:pt>
                <c:pt idx="10543">
                  <c:v>0.12202546296296296</c:v>
                </c:pt>
                <c:pt idx="10544">
                  <c:v>0.12203703703703704</c:v>
                </c:pt>
                <c:pt idx="10545">
                  <c:v>0.12204861111111111</c:v>
                </c:pt>
                <c:pt idx="10546">
                  <c:v>0.12206018518518519</c:v>
                </c:pt>
                <c:pt idx="10547">
                  <c:v>0.12207175925925925</c:v>
                </c:pt>
                <c:pt idx="10548">
                  <c:v>0.12208333333333334</c:v>
                </c:pt>
                <c:pt idx="10549">
                  <c:v>0.1220949074074074</c:v>
                </c:pt>
                <c:pt idx="10550">
                  <c:v>0.12210648148148148</c:v>
                </c:pt>
                <c:pt idx="10551">
                  <c:v>0.12211805555555555</c:v>
                </c:pt>
                <c:pt idx="10552">
                  <c:v>0.12212962962962963</c:v>
                </c:pt>
                <c:pt idx="10553">
                  <c:v>0.12214120370370371</c:v>
                </c:pt>
                <c:pt idx="10554">
                  <c:v>0.12215277777777778</c:v>
                </c:pt>
                <c:pt idx="10555">
                  <c:v>0.12216435185185186</c:v>
                </c:pt>
                <c:pt idx="10556">
                  <c:v>0.12217592592592592</c:v>
                </c:pt>
                <c:pt idx="10557">
                  <c:v>0.1221875</c:v>
                </c:pt>
                <c:pt idx="10558">
                  <c:v>0.12219907407407407</c:v>
                </c:pt>
                <c:pt idx="10559">
                  <c:v>0.12221064814814815</c:v>
                </c:pt>
                <c:pt idx="10560">
                  <c:v>0.12222222222222222</c:v>
                </c:pt>
                <c:pt idx="10561">
                  <c:v>0.1222337962962963</c:v>
                </c:pt>
                <c:pt idx="10562">
                  <c:v>0.12224537037037037</c:v>
                </c:pt>
                <c:pt idx="10563">
                  <c:v>0.12225694444444445</c:v>
                </c:pt>
                <c:pt idx="10564">
                  <c:v>0.12226851851851851</c:v>
                </c:pt>
                <c:pt idx="10565">
                  <c:v>0.12228009259259259</c:v>
                </c:pt>
                <c:pt idx="10566">
                  <c:v>0.12229166666666667</c:v>
                </c:pt>
                <c:pt idx="10567">
                  <c:v>0.12230324074074074</c:v>
                </c:pt>
                <c:pt idx="10568">
                  <c:v>0.12231481481481482</c:v>
                </c:pt>
                <c:pt idx="10569">
                  <c:v>0.12232638888888889</c:v>
                </c:pt>
                <c:pt idx="10570">
                  <c:v>0.12233796296296297</c:v>
                </c:pt>
                <c:pt idx="10571">
                  <c:v>0.12234953703703703</c:v>
                </c:pt>
                <c:pt idx="10572">
                  <c:v>0.12236111111111111</c:v>
                </c:pt>
                <c:pt idx="10573">
                  <c:v>0.12237268518518518</c:v>
                </c:pt>
                <c:pt idx="10574">
                  <c:v>0.12238425925925926</c:v>
                </c:pt>
                <c:pt idx="10575">
                  <c:v>0.12239583333333333</c:v>
                </c:pt>
                <c:pt idx="10576">
                  <c:v>0.12240740740740741</c:v>
                </c:pt>
                <c:pt idx="10577">
                  <c:v>0.12241898148148148</c:v>
                </c:pt>
                <c:pt idx="10578">
                  <c:v>0.12243055555555556</c:v>
                </c:pt>
                <c:pt idx="10579">
                  <c:v>0.12244212962962962</c:v>
                </c:pt>
                <c:pt idx="10580">
                  <c:v>0.1224537037037037</c:v>
                </c:pt>
                <c:pt idx="10581">
                  <c:v>0.12246527777777778</c:v>
                </c:pt>
                <c:pt idx="10582">
                  <c:v>0.12247685185185185</c:v>
                </c:pt>
                <c:pt idx="10583">
                  <c:v>0.12248842592592593</c:v>
                </c:pt>
                <c:pt idx="10584">
                  <c:v>0.1225</c:v>
                </c:pt>
                <c:pt idx="10585">
                  <c:v>0.12251157407407408</c:v>
                </c:pt>
                <c:pt idx="10586">
                  <c:v>0.12252314814814814</c:v>
                </c:pt>
                <c:pt idx="10587">
                  <c:v>0.12253472222222223</c:v>
                </c:pt>
                <c:pt idx="10588">
                  <c:v>0.12254629629629629</c:v>
                </c:pt>
                <c:pt idx="10589">
                  <c:v>0.12255787037037037</c:v>
                </c:pt>
                <c:pt idx="10590">
                  <c:v>0.12256944444444444</c:v>
                </c:pt>
                <c:pt idx="10591">
                  <c:v>0.12258101851851852</c:v>
                </c:pt>
                <c:pt idx="10592">
                  <c:v>0.12259259259259259</c:v>
                </c:pt>
                <c:pt idx="10593">
                  <c:v>0.12260416666666667</c:v>
                </c:pt>
                <c:pt idx="10594">
                  <c:v>0.12261574074074075</c:v>
                </c:pt>
                <c:pt idx="10595">
                  <c:v>0.12262731481481481</c:v>
                </c:pt>
                <c:pt idx="10596">
                  <c:v>0.12263888888888889</c:v>
                </c:pt>
                <c:pt idx="10597">
                  <c:v>0.12265046296296296</c:v>
                </c:pt>
                <c:pt idx="10598">
                  <c:v>0.12266203703703704</c:v>
                </c:pt>
                <c:pt idx="10599">
                  <c:v>0.12267361111111111</c:v>
                </c:pt>
                <c:pt idx="10600">
                  <c:v>0.12268518518518519</c:v>
                </c:pt>
                <c:pt idx="10601">
                  <c:v>0.12269675925925926</c:v>
                </c:pt>
                <c:pt idx="10602">
                  <c:v>0.12270833333333334</c:v>
                </c:pt>
                <c:pt idx="10603">
                  <c:v>0.1227199074074074</c:v>
                </c:pt>
                <c:pt idx="10604">
                  <c:v>0.12273148148148148</c:v>
                </c:pt>
                <c:pt idx="10605">
                  <c:v>0.12274305555555555</c:v>
                </c:pt>
                <c:pt idx="10606">
                  <c:v>0.12275462962962963</c:v>
                </c:pt>
                <c:pt idx="10607">
                  <c:v>0.1227662037037037</c:v>
                </c:pt>
                <c:pt idx="10608">
                  <c:v>0.12277777777777778</c:v>
                </c:pt>
                <c:pt idx="10609">
                  <c:v>0.12278935185185186</c:v>
                </c:pt>
                <c:pt idx="10610">
                  <c:v>0.12280092592592592</c:v>
                </c:pt>
                <c:pt idx="10611">
                  <c:v>0.1228125</c:v>
                </c:pt>
                <c:pt idx="10612">
                  <c:v>0.12282407407407407</c:v>
                </c:pt>
                <c:pt idx="10613">
                  <c:v>0.12283564814814815</c:v>
                </c:pt>
                <c:pt idx="10614">
                  <c:v>0.12284722222222222</c:v>
                </c:pt>
                <c:pt idx="10615">
                  <c:v>0.1228587962962963</c:v>
                </c:pt>
                <c:pt idx="10616">
                  <c:v>0.12287037037037037</c:v>
                </c:pt>
                <c:pt idx="10617">
                  <c:v>0.12288194444444445</c:v>
                </c:pt>
                <c:pt idx="10618">
                  <c:v>0.12289351851851851</c:v>
                </c:pt>
                <c:pt idx="10619">
                  <c:v>0.12290509259259259</c:v>
                </c:pt>
                <c:pt idx="10620">
                  <c:v>0.12291666666666666</c:v>
                </c:pt>
                <c:pt idx="10621">
                  <c:v>0.12292824074074074</c:v>
                </c:pt>
                <c:pt idx="10622">
                  <c:v>0.12293981481481482</c:v>
                </c:pt>
                <c:pt idx="10623">
                  <c:v>0.12295138888888889</c:v>
                </c:pt>
                <c:pt idx="10624">
                  <c:v>0.12296296296296297</c:v>
                </c:pt>
                <c:pt idx="10625">
                  <c:v>0.12297453703703703</c:v>
                </c:pt>
                <c:pt idx="10626">
                  <c:v>0.12298611111111112</c:v>
                </c:pt>
                <c:pt idx="10627">
                  <c:v>0.12299768518518518</c:v>
                </c:pt>
                <c:pt idx="10628">
                  <c:v>0.12300925925925926</c:v>
                </c:pt>
                <c:pt idx="10629">
                  <c:v>0.12302083333333333</c:v>
                </c:pt>
                <c:pt idx="10630">
                  <c:v>0.12303240740740741</c:v>
                </c:pt>
                <c:pt idx="10631">
                  <c:v>0.12304398148148148</c:v>
                </c:pt>
                <c:pt idx="10632">
                  <c:v>0.12305555555555556</c:v>
                </c:pt>
                <c:pt idx="10633">
                  <c:v>0.12306712962962962</c:v>
                </c:pt>
                <c:pt idx="10634">
                  <c:v>0.1230787037037037</c:v>
                </c:pt>
                <c:pt idx="10635">
                  <c:v>0.12309027777777778</c:v>
                </c:pt>
                <c:pt idx="10636">
                  <c:v>0.12310185185185185</c:v>
                </c:pt>
                <c:pt idx="10637">
                  <c:v>0.12311342592592593</c:v>
                </c:pt>
                <c:pt idx="10638">
                  <c:v>0.123125</c:v>
                </c:pt>
                <c:pt idx="10639">
                  <c:v>0.12313657407407408</c:v>
                </c:pt>
                <c:pt idx="10640">
                  <c:v>0.12314814814814815</c:v>
                </c:pt>
                <c:pt idx="10641">
                  <c:v>0.12315972222222223</c:v>
                </c:pt>
                <c:pt idx="10642">
                  <c:v>0.12317129629629629</c:v>
                </c:pt>
                <c:pt idx="10643">
                  <c:v>0.12318287037037037</c:v>
                </c:pt>
                <c:pt idx="10644">
                  <c:v>0.12319444444444444</c:v>
                </c:pt>
                <c:pt idx="10645">
                  <c:v>0.12320601851851852</c:v>
                </c:pt>
                <c:pt idx="10646">
                  <c:v>0.12321759259259259</c:v>
                </c:pt>
                <c:pt idx="10647">
                  <c:v>0.12322916666666667</c:v>
                </c:pt>
                <c:pt idx="10648">
                  <c:v>0.12324074074074073</c:v>
                </c:pt>
                <c:pt idx="10649">
                  <c:v>0.12325231481481481</c:v>
                </c:pt>
                <c:pt idx="10650">
                  <c:v>0.1232638888888889</c:v>
                </c:pt>
                <c:pt idx="10651">
                  <c:v>0.12327546296296296</c:v>
                </c:pt>
                <c:pt idx="10652">
                  <c:v>0.12328703703703704</c:v>
                </c:pt>
                <c:pt idx="10653">
                  <c:v>0.12329861111111111</c:v>
                </c:pt>
                <c:pt idx="10654">
                  <c:v>0.12331018518518519</c:v>
                </c:pt>
                <c:pt idx="10655">
                  <c:v>0.12332175925925926</c:v>
                </c:pt>
                <c:pt idx="10656">
                  <c:v>0.12333333333333334</c:v>
                </c:pt>
                <c:pt idx="10657">
                  <c:v>0.1233449074074074</c:v>
                </c:pt>
                <c:pt idx="10658">
                  <c:v>0.12335648148148148</c:v>
                </c:pt>
                <c:pt idx="10659">
                  <c:v>0.12336805555555555</c:v>
                </c:pt>
                <c:pt idx="10660">
                  <c:v>0.12337962962962963</c:v>
                </c:pt>
                <c:pt idx="10661">
                  <c:v>0.1233912037037037</c:v>
                </c:pt>
                <c:pt idx="10662">
                  <c:v>0.12340277777777778</c:v>
                </c:pt>
                <c:pt idx="10663">
                  <c:v>0.12341435185185186</c:v>
                </c:pt>
                <c:pt idx="10664">
                  <c:v>0.12342592592592593</c:v>
                </c:pt>
                <c:pt idx="10665">
                  <c:v>0.12343750000000001</c:v>
                </c:pt>
                <c:pt idx="10666">
                  <c:v>0.12344907407407407</c:v>
                </c:pt>
                <c:pt idx="10667">
                  <c:v>0.12346064814814815</c:v>
                </c:pt>
                <c:pt idx="10668">
                  <c:v>0.12347222222222222</c:v>
                </c:pt>
                <c:pt idx="10669">
                  <c:v>0.1234837962962963</c:v>
                </c:pt>
                <c:pt idx="10670">
                  <c:v>0.12349537037037037</c:v>
                </c:pt>
                <c:pt idx="10671">
                  <c:v>0.12350694444444445</c:v>
                </c:pt>
                <c:pt idx="10672">
                  <c:v>0.12351851851851851</c:v>
                </c:pt>
                <c:pt idx="10673">
                  <c:v>0.12353009259259259</c:v>
                </c:pt>
                <c:pt idx="10674">
                  <c:v>0.12354166666666666</c:v>
                </c:pt>
                <c:pt idx="10675">
                  <c:v>0.12355324074074074</c:v>
                </c:pt>
                <c:pt idx="10676">
                  <c:v>0.12356481481481481</c:v>
                </c:pt>
                <c:pt idx="10677">
                  <c:v>0.12357638888888889</c:v>
                </c:pt>
                <c:pt idx="10678">
                  <c:v>0.12358796296296297</c:v>
                </c:pt>
                <c:pt idx="10679">
                  <c:v>0.12359953703703704</c:v>
                </c:pt>
                <c:pt idx="10680">
                  <c:v>0.12361111111111112</c:v>
                </c:pt>
                <c:pt idx="10681">
                  <c:v>0.12362268518518518</c:v>
                </c:pt>
                <c:pt idx="10682">
                  <c:v>0.12363425925925926</c:v>
                </c:pt>
                <c:pt idx="10683">
                  <c:v>0.12364583333333333</c:v>
                </c:pt>
                <c:pt idx="10684">
                  <c:v>0.12365740740740741</c:v>
                </c:pt>
                <c:pt idx="10685">
                  <c:v>0.12366898148148148</c:v>
                </c:pt>
                <c:pt idx="10686">
                  <c:v>0.12368055555555556</c:v>
                </c:pt>
                <c:pt idx="10687">
                  <c:v>0.12369212962962962</c:v>
                </c:pt>
                <c:pt idx="10688">
                  <c:v>0.1237037037037037</c:v>
                </c:pt>
                <c:pt idx="10689">
                  <c:v>0.12371527777777777</c:v>
                </c:pt>
                <c:pt idx="10690">
                  <c:v>0.12372685185185185</c:v>
                </c:pt>
                <c:pt idx="10691">
                  <c:v>0.12373842592592593</c:v>
                </c:pt>
                <c:pt idx="10692">
                  <c:v>0.12375</c:v>
                </c:pt>
                <c:pt idx="10693">
                  <c:v>0.12376157407407408</c:v>
                </c:pt>
                <c:pt idx="10694">
                  <c:v>0.12377314814814815</c:v>
                </c:pt>
                <c:pt idx="10695">
                  <c:v>0.12378472222222223</c:v>
                </c:pt>
                <c:pt idx="10696">
                  <c:v>0.12379629629629629</c:v>
                </c:pt>
                <c:pt idx="10697">
                  <c:v>0.12380787037037037</c:v>
                </c:pt>
                <c:pt idx="10698">
                  <c:v>0.12381944444444444</c:v>
                </c:pt>
                <c:pt idx="10699">
                  <c:v>0.12383101851851852</c:v>
                </c:pt>
                <c:pt idx="10700">
                  <c:v>0.12384259259259259</c:v>
                </c:pt>
                <c:pt idx="10701">
                  <c:v>0.12385416666666667</c:v>
                </c:pt>
                <c:pt idx="10702">
                  <c:v>0.12386574074074073</c:v>
                </c:pt>
                <c:pt idx="10703">
                  <c:v>0.12387731481481482</c:v>
                </c:pt>
                <c:pt idx="10704">
                  <c:v>0.1238888888888889</c:v>
                </c:pt>
                <c:pt idx="10705">
                  <c:v>0.12390046296296296</c:v>
                </c:pt>
                <c:pt idx="10706">
                  <c:v>0.12391203703703704</c:v>
                </c:pt>
                <c:pt idx="10707">
                  <c:v>0.12392361111111111</c:v>
                </c:pt>
                <c:pt idx="10708">
                  <c:v>0.12393518518518519</c:v>
                </c:pt>
                <c:pt idx="10709">
                  <c:v>0.12394675925925926</c:v>
                </c:pt>
                <c:pt idx="10710">
                  <c:v>0.12395833333333334</c:v>
                </c:pt>
                <c:pt idx="10711">
                  <c:v>0.1239699074074074</c:v>
                </c:pt>
                <c:pt idx="10712">
                  <c:v>0.12398148148148148</c:v>
                </c:pt>
                <c:pt idx="10713">
                  <c:v>0.12399305555555555</c:v>
                </c:pt>
                <c:pt idx="10714">
                  <c:v>0.12400462962962963</c:v>
                </c:pt>
                <c:pt idx="10715">
                  <c:v>0.1240162037037037</c:v>
                </c:pt>
                <c:pt idx="10716">
                  <c:v>0.12402777777777778</c:v>
                </c:pt>
                <c:pt idx="10717">
                  <c:v>0.12403935185185185</c:v>
                </c:pt>
                <c:pt idx="10718">
                  <c:v>0.12405092592592593</c:v>
                </c:pt>
                <c:pt idx="10719">
                  <c:v>0.12406250000000001</c:v>
                </c:pt>
                <c:pt idx="10720">
                  <c:v>0.12407407407407407</c:v>
                </c:pt>
                <c:pt idx="10721">
                  <c:v>0.12408564814814815</c:v>
                </c:pt>
                <c:pt idx="10722">
                  <c:v>0.12409722222222222</c:v>
                </c:pt>
                <c:pt idx="10723">
                  <c:v>0.1241087962962963</c:v>
                </c:pt>
                <c:pt idx="10724">
                  <c:v>0.12412037037037037</c:v>
                </c:pt>
                <c:pt idx="10725">
                  <c:v>0.12413194444444445</c:v>
                </c:pt>
                <c:pt idx="10726">
                  <c:v>0.12414351851851851</c:v>
                </c:pt>
                <c:pt idx="10727">
                  <c:v>0.12415509259259259</c:v>
                </c:pt>
                <c:pt idx="10728">
                  <c:v>0.12416666666666666</c:v>
                </c:pt>
                <c:pt idx="10729">
                  <c:v>0.12417824074074074</c:v>
                </c:pt>
                <c:pt idx="10730">
                  <c:v>0.12418981481481481</c:v>
                </c:pt>
                <c:pt idx="10731">
                  <c:v>0.12420138888888889</c:v>
                </c:pt>
                <c:pt idx="10732">
                  <c:v>0.12421296296296297</c:v>
                </c:pt>
                <c:pt idx="10733">
                  <c:v>0.12422453703703704</c:v>
                </c:pt>
                <c:pt idx="10734">
                  <c:v>0.12423611111111112</c:v>
                </c:pt>
                <c:pt idx="10735">
                  <c:v>0.12424768518518518</c:v>
                </c:pt>
                <c:pt idx="10736">
                  <c:v>0.12425925925925926</c:v>
                </c:pt>
                <c:pt idx="10737">
                  <c:v>0.12427083333333333</c:v>
                </c:pt>
                <c:pt idx="10738">
                  <c:v>0.12428240740740741</c:v>
                </c:pt>
                <c:pt idx="10739">
                  <c:v>0.12429398148148148</c:v>
                </c:pt>
                <c:pt idx="10740">
                  <c:v>0.12430555555555556</c:v>
                </c:pt>
                <c:pt idx="10741">
                  <c:v>0.12431712962962962</c:v>
                </c:pt>
                <c:pt idx="10742">
                  <c:v>0.12432870370370371</c:v>
                </c:pt>
                <c:pt idx="10743">
                  <c:v>0.12434027777777777</c:v>
                </c:pt>
                <c:pt idx="10744">
                  <c:v>0.12435185185185185</c:v>
                </c:pt>
                <c:pt idx="10745">
                  <c:v>0.12436342592592593</c:v>
                </c:pt>
                <c:pt idx="10746">
                  <c:v>0.124375</c:v>
                </c:pt>
                <c:pt idx="10747">
                  <c:v>0.12438657407407408</c:v>
                </c:pt>
                <c:pt idx="10748">
                  <c:v>0.12439814814814815</c:v>
                </c:pt>
                <c:pt idx="10749">
                  <c:v>0.12440972222222223</c:v>
                </c:pt>
                <c:pt idx="10750">
                  <c:v>0.12442129629629629</c:v>
                </c:pt>
                <c:pt idx="10751">
                  <c:v>0.12443287037037037</c:v>
                </c:pt>
                <c:pt idx="10752">
                  <c:v>0.12444444444444444</c:v>
                </c:pt>
                <c:pt idx="10753">
                  <c:v>0.12445601851851852</c:v>
                </c:pt>
                <c:pt idx="10754">
                  <c:v>0.12446759259259259</c:v>
                </c:pt>
                <c:pt idx="10755">
                  <c:v>0.12447916666666667</c:v>
                </c:pt>
                <c:pt idx="10756">
                  <c:v>0.12449074074074074</c:v>
                </c:pt>
                <c:pt idx="10757">
                  <c:v>0.12450231481481482</c:v>
                </c:pt>
                <c:pt idx="10758">
                  <c:v>0.12451388888888888</c:v>
                </c:pt>
                <c:pt idx="10759">
                  <c:v>0.12452546296296296</c:v>
                </c:pt>
                <c:pt idx="10760">
                  <c:v>0.12453703703703704</c:v>
                </c:pt>
                <c:pt idx="10761">
                  <c:v>0.12454861111111111</c:v>
                </c:pt>
                <c:pt idx="10762">
                  <c:v>0.12456018518518519</c:v>
                </c:pt>
                <c:pt idx="10763">
                  <c:v>0.12457175925925926</c:v>
                </c:pt>
                <c:pt idx="10764">
                  <c:v>0.12458333333333334</c:v>
                </c:pt>
                <c:pt idx="10765">
                  <c:v>0.1245949074074074</c:v>
                </c:pt>
                <c:pt idx="10766">
                  <c:v>0.12460648148148148</c:v>
                </c:pt>
                <c:pt idx="10767">
                  <c:v>0.12461805555555555</c:v>
                </c:pt>
                <c:pt idx="10768">
                  <c:v>0.12462962962962963</c:v>
                </c:pt>
                <c:pt idx="10769">
                  <c:v>0.1246412037037037</c:v>
                </c:pt>
                <c:pt idx="10770">
                  <c:v>0.12465277777777778</c:v>
                </c:pt>
                <c:pt idx="10771">
                  <c:v>0.12466435185185185</c:v>
                </c:pt>
                <c:pt idx="10772">
                  <c:v>0.12467592592592593</c:v>
                </c:pt>
                <c:pt idx="10773">
                  <c:v>0.12468750000000001</c:v>
                </c:pt>
                <c:pt idx="10774">
                  <c:v>0.12469907407407407</c:v>
                </c:pt>
                <c:pt idx="10775">
                  <c:v>0.12471064814814815</c:v>
                </c:pt>
                <c:pt idx="10776">
                  <c:v>0.12472222222222222</c:v>
                </c:pt>
                <c:pt idx="10777">
                  <c:v>0.1247337962962963</c:v>
                </c:pt>
                <c:pt idx="10778">
                  <c:v>0.12474537037037037</c:v>
                </c:pt>
                <c:pt idx="10779">
                  <c:v>0.12475694444444445</c:v>
                </c:pt>
                <c:pt idx="10780">
                  <c:v>0.12476851851851851</c:v>
                </c:pt>
                <c:pt idx="10781">
                  <c:v>0.1247800925925926</c:v>
                </c:pt>
                <c:pt idx="10782">
                  <c:v>0.12479166666666666</c:v>
                </c:pt>
                <c:pt idx="10783">
                  <c:v>0.12480324074074074</c:v>
                </c:pt>
                <c:pt idx="10784">
                  <c:v>0.12481481481481481</c:v>
                </c:pt>
                <c:pt idx="10785">
                  <c:v>0.12482638888888889</c:v>
                </c:pt>
                <c:pt idx="10786">
                  <c:v>0.12483796296296296</c:v>
                </c:pt>
                <c:pt idx="10787">
                  <c:v>0.12484953703703704</c:v>
                </c:pt>
                <c:pt idx="10788">
                  <c:v>0.12486111111111112</c:v>
                </c:pt>
                <c:pt idx="10789">
                  <c:v>0.12487268518518518</c:v>
                </c:pt>
                <c:pt idx="10790">
                  <c:v>0.12488425925925926</c:v>
                </c:pt>
                <c:pt idx="10791">
                  <c:v>0.12489583333333333</c:v>
                </c:pt>
                <c:pt idx="10792">
                  <c:v>0.12490740740740741</c:v>
                </c:pt>
                <c:pt idx="10793">
                  <c:v>0.12491898148148148</c:v>
                </c:pt>
                <c:pt idx="10794">
                  <c:v>0.12493055555555556</c:v>
                </c:pt>
                <c:pt idx="10795">
                  <c:v>0.12494212962962963</c:v>
                </c:pt>
                <c:pt idx="10796">
                  <c:v>0.12495370370370371</c:v>
                </c:pt>
                <c:pt idx="10797">
                  <c:v>0.12496527777777777</c:v>
                </c:pt>
                <c:pt idx="10798">
                  <c:v>0.12497685185185185</c:v>
                </c:pt>
                <c:pt idx="10799">
                  <c:v>0.12498842592592592</c:v>
                </c:pt>
                <c:pt idx="10800">
                  <c:v>0.125</c:v>
                </c:pt>
                <c:pt idx="10801">
                  <c:v>0.12501157407407407</c:v>
                </c:pt>
                <c:pt idx="10802">
                  <c:v>0.12502314814814816</c:v>
                </c:pt>
                <c:pt idx="10803">
                  <c:v>0.12503472222222223</c:v>
                </c:pt>
                <c:pt idx="10804">
                  <c:v>0.12504629629629629</c:v>
                </c:pt>
                <c:pt idx="10805">
                  <c:v>0.12505787037037036</c:v>
                </c:pt>
                <c:pt idx="10806">
                  <c:v>0.12506944444444446</c:v>
                </c:pt>
                <c:pt idx="10807">
                  <c:v>0.12508101851851852</c:v>
                </c:pt>
                <c:pt idx="10808">
                  <c:v>0.12509259259259259</c:v>
                </c:pt>
                <c:pt idx="10809">
                  <c:v>0.12510416666666666</c:v>
                </c:pt>
                <c:pt idx="10810">
                  <c:v>0.12511574074074075</c:v>
                </c:pt>
                <c:pt idx="10811">
                  <c:v>0.12512731481481482</c:v>
                </c:pt>
                <c:pt idx="10812">
                  <c:v>0.12513888888888888</c:v>
                </c:pt>
                <c:pt idx="10813">
                  <c:v>0.12515046296296295</c:v>
                </c:pt>
                <c:pt idx="10814">
                  <c:v>0.12516203703703704</c:v>
                </c:pt>
                <c:pt idx="10815">
                  <c:v>0.12517361111111111</c:v>
                </c:pt>
                <c:pt idx="10816">
                  <c:v>0.12518518518518518</c:v>
                </c:pt>
                <c:pt idx="10817">
                  <c:v>0.12519675925925927</c:v>
                </c:pt>
                <c:pt idx="10818">
                  <c:v>0.12520833333333334</c:v>
                </c:pt>
                <c:pt idx="10819">
                  <c:v>0.1252199074074074</c:v>
                </c:pt>
                <c:pt idx="10820">
                  <c:v>0.12523148148148147</c:v>
                </c:pt>
                <c:pt idx="10821">
                  <c:v>0.12524305555555557</c:v>
                </c:pt>
                <c:pt idx="10822">
                  <c:v>0.12525462962962963</c:v>
                </c:pt>
                <c:pt idx="10823">
                  <c:v>0.1252662037037037</c:v>
                </c:pt>
                <c:pt idx="10824">
                  <c:v>0.12527777777777777</c:v>
                </c:pt>
                <c:pt idx="10825">
                  <c:v>0.12528935185185186</c:v>
                </c:pt>
                <c:pt idx="10826">
                  <c:v>0.12530092592592593</c:v>
                </c:pt>
                <c:pt idx="10827">
                  <c:v>0.12531249999999999</c:v>
                </c:pt>
                <c:pt idx="10828">
                  <c:v>0.12532407407407409</c:v>
                </c:pt>
                <c:pt idx="10829">
                  <c:v>0.12533564814814815</c:v>
                </c:pt>
                <c:pt idx="10830">
                  <c:v>0.12534722222222222</c:v>
                </c:pt>
                <c:pt idx="10831">
                  <c:v>0.12535879629629629</c:v>
                </c:pt>
                <c:pt idx="10832">
                  <c:v>0.12537037037037038</c:v>
                </c:pt>
                <c:pt idx="10833">
                  <c:v>0.12538194444444445</c:v>
                </c:pt>
                <c:pt idx="10834">
                  <c:v>0.12539351851851852</c:v>
                </c:pt>
                <c:pt idx="10835">
                  <c:v>0.12540509259259258</c:v>
                </c:pt>
                <c:pt idx="10836">
                  <c:v>0.12541666666666668</c:v>
                </c:pt>
                <c:pt idx="10837">
                  <c:v>0.12542824074074074</c:v>
                </c:pt>
                <c:pt idx="10838">
                  <c:v>0.12543981481481481</c:v>
                </c:pt>
                <c:pt idx="10839">
                  <c:v>0.12545138888888888</c:v>
                </c:pt>
                <c:pt idx="10840">
                  <c:v>0.12546296296296297</c:v>
                </c:pt>
                <c:pt idx="10841">
                  <c:v>0.12547453703703704</c:v>
                </c:pt>
                <c:pt idx="10842">
                  <c:v>0.1254861111111111</c:v>
                </c:pt>
                <c:pt idx="10843">
                  <c:v>0.1254976851851852</c:v>
                </c:pt>
                <c:pt idx="10844">
                  <c:v>0.12550925925925926</c:v>
                </c:pt>
                <c:pt idx="10845">
                  <c:v>0.12552083333333333</c:v>
                </c:pt>
                <c:pt idx="10846">
                  <c:v>0.1255324074074074</c:v>
                </c:pt>
                <c:pt idx="10847">
                  <c:v>0.12554398148148149</c:v>
                </c:pt>
                <c:pt idx="10848">
                  <c:v>0.12555555555555556</c:v>
                </c:pt>
                <c:pt idx="10849">
                  <c:v>0.12556712962962963</c:v>
                </c:pt>
                <c:pt idx="10850">
                  <c:v>0.12557870370370369</c:v>
                </c:pt>
                <c:pt idx="10851">
                  <c:v>0.12559027777777779</c:v>
                </c:pt>
                <c:pt idx="10852">
                  <c:v>0.12560185185185185</c:v>
                </c:pt>
                <c:pt idx="10853">
                  <c:v>0.12561342592592592</c:v>
                </c:pt>
                <c:pt idx="10854">
                  <c:v>0.12562499999999999</c:v>
                </c:pt>
                <c:pt idx="10855">
                  <c:v>0.12563657407407408</c:v>
                </c:pt>
                <c:pt idx="10856">
                  <c:v>0.12564814814814815</c:v>
                </c:pt>
                <c:pt idx="10857">
                  <c:v>0.12565972222222221</c:v>
                </c:pt>
                <c:pt idx="10858">
                  <c:v>0.12567129629629631</c:v>
                </c:pt>
                <c:pt idx="10859">
                  <c:v>0.12568287037037038</c:v>
                </c:pt>
                <c:pt idx="10860">
                  <c:v>0.12569444444444444</c:v>
                </c:pt>
                <c:pt idx="10861">
                  <c:v>0.12570601851851851</c:v>
                </c:pt>
                <c:pt idx="10862">
                  <c:v>0.1257175925925926</c:v>
                </c:pt>
                <c:pt idx="10863">
                  <c:v>0.12572916666666667</c:v>
                </c:pt>
                <c:pt idx="10864">
                  <c:v>0.12574074074074074</c:v>
                </c:pt>
                <c:pt idx="10865">
                  <c:v>0.1257523148148148</c:v>
                </c:pt>
                <c:pt idx="10866">
                  <c:v>0.1257638888888889</c:v>
                </c:pt>
                <c:pt idx="10867">
                  <c:v>0.12577546296296296</c:v>
                </c:pt>
                <c:pt idx="10868">
                  <c:v>0.12578703703703703</c:v>
                </c:pt>
                <c:pt idx="10869">
                  <c:v>0.12579861111111112</c:v>
                </c:pt>
                <c:pt idx="10870">
                  <c:v>0.12581018518518519</c:v>
                </c:pt>
                <c:pt idx="10871">
                  <c:v>0.12582175925925926</c:v>
                </c:pt>
                <c:pt idx="10872">
                  <c:v>0.12583333333333332</c:v>
                </c:pt>
                <c:pt idx="10873">
                  <c:v>0.12584490740740742</c:v>
                </c:pt>
                <c:pt idx="10874">
                  <c:v>0.12585648148148149</c:v>
                </c:pt>
                <c:pt idx="10875">
                  <c:v>0.12586805555555555</c:v>
                </c:pt>
                <c:pt idx="10876">
                  <c:v>0.12587962962962962</c:v>
                </c:pt>
                <c:pt idx="10877">
                  <c:v>0.12589120370370371</c:v>
                </c:pt>
                <c:pt idx="10878">
                  <c:v>0.12590277777777778</c:v>
                </c:pt>
                <c:pt idx="10879">
                  <c:v>0.12591435185185185</c:v>
                </c:pt>
                <c:pt idx="10880">
                  <c:v>0.12592592592592591</c:v>
                </c:pt>
                <c:pt idx="10881">
                  <c:v>0.12593750000000001</c:v>
                </c:pt>
                <c:pt idx="10882">
                  <c:v>0.12594907407407407</c:v>
                </c:pt>
                <c:pt idx="10883">
                  <c:v>0.12596064814814814</c:v>
                </c:pt>
                <c:pt idx="10884">
                  <c:v>0.12597222222222224</c:v>
                </c:pt>
                <c:pt idx="10885">
                  <c:v>0.1259837962962963</c:v>
                </c:pt>
                <c:pt idx="10886">
                  <c:v>0.12599537037037037</c:v>
                </c:pt>
                <c:pt idx="10887">
                  <c:v>0.12600694444444444</c:v>
                </c:pt>
                <c:pt idx="10888">
                  <c:v>0.12601851851851853</c:v>
                </c:pt>
                <c:pt idx="10889">
                  <c:v>0.1260300925925926</c:v>
                </c:pt>
                <c:pt idx="10890">
                  <c:v>0.12604166666666666</c:v>
                </c:pt>
                <c:pt idx="10891">
                  <c:v>0.12605324074074073</c:v>
                </c:pt>
                <c:pt idx="10892">
                  <c:v>0.12606481481481482</c:v>
                </c:pt>
                <c:pt idx="10893">
                  <c:v>0.12607638888888889</c:v>
                </c:pt>
                <c:pt idx="10894">
                  <c:v>0.12608796296296296</c:v>
                </c:pt>
                <c:pt idx="10895">
                  <c:v>0.12609953703703702</c:v>
                </c:pt>
                <c:pt idx="10896">
                  <c:v>0.12611111111111112</c:v>
                </c:pt>
                <c:pt idx="10897">
                  <c:v>0.12612268518518518</c:v>
                </c:pt>
                <c:pt idx="10898">
                  <c:v>0.12613425925925925</c:v>
                </c:pt>
                <c:pt idx="10899">
                  <c:v>0.12614583333333335</c:v>
                </c:pt>
                <c:pt idx="10900">
                  <c:v>0.12615740740740741</c:v>
                </c:pt>
                <c:pt idx="10901">
                  <c:v>0.12616898148148148</c:v>
                </c:pt>
                <c:pt idx="10902">
                  <c:v>0.12618055555555555</c:v>
                </c:pt>
                <c:pt idx="10903">
                  <c:v>0.12619212962962964</c:v>
                </c:pt>
                <c:pt idx="10904">
                  <c:v>0.12620370370370371</c:v>
                </c:pt>
                <c:pt idx="10905">
                  <c:v>0.12621527777777777</c:v>
                </c:pt>
                <c:pt idx="10906">
                  <c:v>0.12622685185185184</c:v>
                </c:pt>
                <c:pt idx="10907">
                  <c:v>0.12623842592592593</c:v>
                </c:pt>
                <c:pt idx="10908">
                  <c:v>0.12625</c:v>
                </c:pt>
                <c:pt idx="10909">
                  <c:v>0.12626157407407407</c:v>
                </c:pt>
                <c:pt idx="10910">
                  <c:v>0.12627314814814813</c:v>
                </c:pt>
                <c:pt idx="10911">
                  <c:v>0.12628472222222223</c:v>
                </c:pt>
                <c:pt idx="10912">
                  <c:v>0.1262962962962963</c:v>
                </c:pt>
                <c:pt idx="10913">
                  <c:v>0.12630787037037036</c:v>
                </c:pt>
                <c:pt idx="10914">
                  <c:v>0.12631944444444446</c:v>
                </c:pt>
                <c:pt idx="10915">
                  <c:v>0.12633101851851852</c:v>
                </c:pt>
                <c:pt idx="10916">
                  <c:v>0.12634259259259259</c:v>
                </c:pt>
                <c:pt idx="10917">
                  <c:v>0.12635416666666666</c:v>
                </c:pt>
                <c:pt idx="10918">
                  <c:v>0.12636574074074075</c:v>
                </c:pt>
                <c:pt idx="10919">
                  <c:v>0.12637731481481482</c:v>
                </c:pt>
                <c:pt idx="10920">
                  <c:v>0.12638888888888888</c:v>
                </c:pt>
                <c:pt idx="10921">
                  <c:v>0.12640046296296295</c:v>
                </c:pt>
                <c:pt idx="10922">
                  <c:v>0.12641203703703704</c:v>
                </c:pt>
                <c:pt idx="10923">
                  <c:v>0.12642361111111111</c:v>
                </c:pt>
                <c:pt idx="10924">
                  <c:v>0.12643518518518518</c:v>
                </c:pt>
                <c:pt idx="10925">
                  <c:v>0.12644675925925927</c:v>
                </c:pt>
                <c:pt idx="10926">
                  <c:v>0.12645833333333334</c:v>
                </c:pt>
                <c:pt idx="10927">
                  <c:v>0.12646990740740741</c:v>
                </c:pt>
                <c:pt idx="10928">
                  <c:v>0.12648148148148147</c:v>
                </c:pt>
                <c:pt idx="10929">
                  <c:v>0.12649305555555557</c:v>
                </c:pt>
                <c:pt idx="10930">
                  <c:v>0.12650462962962963</c:v>
                </c:pt>
                <c:pt idx="10931">
                  <c:v>0.1265162037037037</c:v>
                </c:pt>
                <c:pt idx="10932">
                  <c:v>0.12652777777777777</c:v>
                </c:pt>
                <c:pt idx="10933">
                  <c:v>0.12653935185185186</c:v>
                </c:pt>
                <c:pt idx="10934">
                  <c:v>0.12655092592592593</c:v>
                </c:pt>
                <c:pt idx="10935">
                  <c:v>0.12656249999999999</c:v>
                </c:pt>
                <c:pt idx="10936">
                  <c:v>0.12657407407407406</c:v>
                </c:pt>
                <c:pt idx="10937">
                  <c:v>0.12658564814814816</c:v>
                </c:pt>
                <c:pt idx="10938">
                  <c:v>0.12659722222222222</c:v>
                </c:pt>
                <c:pt idx="10939">
                  <c:v>0.12660879629629629</c:v>
                </c:pt>
                <c:pt idx="10940">
                  <c:v>0.12662037037037038</c:v>
                </c:pt>
                <c:pt idx="10941">
                  <c:v>0.12663194444444445</c:v>
                </c:pt>
                <c:pt idx="10942">
                  <c:v>0.12664351851851852</c:v>
                </c:pt>
                <c:pt idx="10943">
                  <c:v>0.12665509259259258</c:v>
                </c:pt>
                <c:pt idx="10944">
                  <c:v>0.12666666666666668</c:v>
                </c:pt>
                <c:pt idx="10945">
                  <c:v>0.12667824074074074</c:v>
                </c:pt>
                <c:pt idx="10946">
                  <c:v>0.12668981481481481</c:v>
                </c:pt>
                <c:pt idx="10947">
                  <c:v>0.12670138888888888</c:v>
                </c:pt>
                <c:pt idx="10948">
                  <c:v>0.12671296296296297</c:v>
                </c:pt>
                <c:pt idx="10949">
                  <c:v>0.12672453703703704</c:v>
                </c:pt>
                <c:pt idx="10950">
                  <c:v>0.1267361111111111</c:v>
                </c:pt>
                <c:pt idx="10951">
                  <c:v>0.12674768518518517</c:v>
                </c:pt>
                <c:pt idx="10952">
                  <c:v>0.12675925925925927</c:v>
                </c:pt>
                <c:pt idx="10953">
                  <c:v>0.12677083333333333</c:v>
                </c:pt>
                <c:pt idx="10954">
                  <c:v>0.1267824074074074</c:v>
                </c:pt>
                <c:pt idx="10955">
                  <c:v>0.12679398148148149</c:v>
                </c:pt>
                <c:pt idx="10956">
                  <c:v>0.12680555555555556</c:v>
                </c:pt>
                <c:pt idx="10957">
                  <c:v>0.12681712962962963</c:v>
                </c:pt>
                <c:pt idx="10958">
                  <c:v>0.12682870370370369</c:v>
                </c:pt>
                <c:pt idx="10959">
                  <c:v>0.12684027777777779</c:v>
                </c:pt>
                <c:pt idx="10960">
                  <c:v>0.12685185185185185</c:v>
                </c:pt>
                <c:pt idx="10961">
                  <c:v>0.12686342592592592</c:v>
                </c:pt>
                <c:pt idx="10962">
                  <c:v>0.12687499999999999</c:v>
                </c:pt>
                <c:pt idx="10963">
                  <c:v>0.12688657407407408</c:v>
                </c:pt>
                <c:pt idx="10964">
                  <c:v>0.12689814814814815</c:v>
                </c:pt>
                <c:pt idx="10965">
                  <c:v>0.12690972222222222</c:v>
                </c:pt>
                <c:pt idx="10966">
                  <c:v>0.12692129629629631</c:v>
                </c:pt>
                <c:pt idx="10967">
                  <c:v>0.12693287037037038</c:v>
                </c:pt>
                <c:pt idx="10968">
                  <c:v>0.12694444444444444</c:v>
                </c:pt>
                <c:pt idx="10969">
                  <c:v>0.12695601851851851</c:v>
                </c:pt>
                <c:pt idx="10970">
                  <c:v>0.1269675925925926</c:v>
                </c:pt>
                <c:pt idx="10971">
                  <c:v>0.12697916666666667</c:v>
                </c:pt>
                <c:pt idx="10972">
                  <c:v>0.12699074074074074</c:v>
                </c:pt>
                <c:pt idx="10973">
                  <c:v>0.1270023148148148</c:v>
                </c:pt>
                <c:pt idx="10974">
                  <c:v>0.1270138888888889</c:v>
                </c:pt>
                <c:pt idx="10975">
                  <c:v>0.12702546296296297</c:v>
                </c:pt>
                <c:pt idx="10976">
                  <c:v>0.12703703703703703</c:v>
                </c:pt>
                <c:pt idx="10977">
                  <c:v>0.1270486111111111</c:v>
                </c:pt>
                <c:pt idx="10978">
                  <c:v>0.12706018518518519</c:v>
                </c:pt>
                <c:pt idx="10979">
                  <c:v>0.12707175925925926</c:v>
                </c:pt>
                <c:pt idx="10980">
                  <c:v>0.12708333333333333</c:v>
                </c:pt>
                <c:pt idx="10981">
                  <c:v>0.12709490740740742</c:v>
                </c:pt>
                <c:pt idx="10982">
                  <c:v>0.12710648148148149</c:v>
                </c:pt>
                <c:pt idx="10983">
                  <c:v>0.12711805555555555</c:v>
                </c:pt>
                <c:pt idx="10984">
                  <c:v>0.12712962962962962</c:v>
                </c:pt>
                <c:pt idx="10985">
                  <c:v>0.12714120370370371</c:v>
                </c:pt>
                <c:pt idx="10986">
                  <c:v>0.12715277777777778</c:v>
                </c:pt>
                <c:pt idx="10987">
                  <c:v>0.12716435185185185</c:v>
                </c:pt>
                <c:pt idx="10988">
                  <c:v>0.12717592592592591</c:v>
                </c:pt>
                <c:pt idx="10989">
                  <c:v>0.12718750000000001</c:v>
                </c:pt>
                <c:pt idx="10990">
                  <c:v>0.12719907407407408</c:v>
                </c:pt>
                <c:pt idx="10991">
                  <c:v>0.12721064814814814</c:v>
                </c:pt>
                <c:pt idx="10992">
                  <c:v>0.12722222222222221</c:v>
                </c:pt>
                <c:pt idx="10993">
                  <c:v>0.1272337962962963</c:v>
                </c:pt>
                <c:pt idx="10994">
                  <c:v>0.12724537037037037</c:v>
                </c:pt>
                <c:pt idx="10995">
                  <c:v>0.12725694444444444</c:v>
                </c:pt>
                <c:pt idx="10996">
                  <c:v>0.12726851851851853</c:v>
                </c:pt>
                <c:pt idx="10997">
                  <c:v>0.1272800925925926</c:v>
                </c:pt>
                <c:pt idx="10998">
                  <c:v>0.12729166666666666</c:v>
                </c:pt>
                <c:pt idx="10999">
                  <c:v>0.12730324074074073</c:v>
                </c:pt>
                <c:pt idx="11000">
                  <c:v>0.12731481481481483</c:v>
                </c:pt>
                <c:pt idx="11001">
                  <c:v>0.12732638888888889</c:v>
                </c:pt>
                <c:pt idx="11002">
                  <c:v>0.12733796296296296</c:v>
                </c:pt>
                <c:pt idx="11003">
                  <c:v>0.12734953703703702</c:v>
                </c:pt>
                <c:pt idx="11004">
                  <c:v>0.12736111111111112</c:v>
                </c:pt>
                <c:pt idx="11005">
                  <c:v>0.12737268518518519</c:v>
                </c:pt>
                <c:pt idx="11006">
                  <c:v>0.12738425925925925</c:v>
                </c:pt>
                <c:pt idx="11007">
                  <c:v>0.12739583333333335</c:v>
                </c:pt>
                <c:pt idx="11008">
                  <c:v>0.12740740740740741</c:v>
                </c:pt>
                <c:pt idx="11009">
                  <c:v>0.12741898148148148</c:v>
                </c:pt>
                <c:pt idx="11010">
                  <c:v>0.12743055555555555</c:v>
                </c:pt>
                <c:pt idx="11011">
                  <c:v>0.12744212962962964</c:v>
                </c:pt>
                <c:pt idx="11012">
                  <c:v>0.12745370370370371</c:v>
                </c:pt>
                <c:pt idx="11013">
                  <c:v>0.12746527777777777</c:v>
                </c:pt>
                <c:pt idx="11014">
                  <c:v>0.12747685185185184</c:v>
                </c:pt>
                <c:pt idx="11015">
                  <c:v>0.12748842592592594</c:v>
                </c:pt>
                <c:pt idx="11016">
                  <c:v>0.1275</c:v>
                </c:pt>
                <c:pt idx="11017">
                  <c:v>0.12751157407407407</c:v>
                </c:pt>
                <c:pt idx="11018">
                  <c:v>0.12752314814814814</c:v>
                </c:pt>
                <c:pt idx="11019">
                  <c:v>0.12753472222222223</c:v>
                </c:pt>
                <c:pt idx="11020">
                  <c:v>0.1275462962962963</c:v>
                </c:pt>
                <c:pt idx="11021">
                  <c:v>0.12755787037037036</c:v>
                </c:pt>
                <c:pt idx="11022">
                  <c:v>0.12756944444444446</c:v>
                </c:pt>
                <c:pt idx="11023">
                  <c:v>0.12758101851851852</c:v>
                </c:pt>
                <c:pt idx="11024">
                  <c:v>0.12759259259259259</c:v>
                </c:pt>
                <c:pt idx="11025">
                  <c:v>0.12760416666666666</c:v>
                </c:pt>
                <c:pt idx="11026">
                  <c:v>0.12761574074074075</c:v>
                </c:pt>
                <c:pt idx="11027">
                  <c:v>0.12762731481481482</c:v>
                </c:pt>
                <c:pt idx="11028">
                  <c:v>0.12763888888888889</c:v>
                </c:pt>
                <c:pt idx="11029">
                  <c:v>0.12765046296296295</c:v>
                </c:pt>
                <c:pt idx="11030">
                  <c:v>0.12766203703703705</c:v>
                </c:pt>
                <c:pt idx="11031">
                  <c:v>0.12767361111111111</c:v>
                </c:pt>
                <c:pt idx="11032">
                  <c:v>0.12768518518518518</c:v>
                </c:pt>
                <c:pt idx="11033">
                  <c:v>0.12769675925925925</c:v>
                </c:pt>
                <c:pt idx="11034">
                  <c:v>0.12770833333333334</c:v>
                </c:pt>
                <c:pt idx="11035">
                  <c:v>0.12771990740740741</c:v>
                </c:pt>
                <c:pt idx="11036">
                  <c:v>0.12773148148148147</c:v>
                </c:pt>
                <c:pt idx="11037">
                  <c:v>0.12774305555555557</c:v>
                </c:pt>
                <c:pt idx="11038">
                  <c:v>0.12775462962962963</c:v>
                </c:pt>
                <c:pt idx="11039">
                  <c:v>0.1277662037037037</c:v>
                </c:pt>
                <c:pt idx="11040">
                  <c:v>0.12777777777777777</c:v>
                </c:pt>
                <c:pt idx="11041">
                  <c:v>0.12778935185185186</c:v>
                </c:pt>
                <c:pt idx="11042">
                  <c:v>0.12780092592592593</c:v>
                </c:pt>
                <c:pt idx="11043">
                  <c:v>0.1278125</c:v>
                </c:pt>
                <c:pt idx="11044">
                  <c:v>0.12782407407407406</c:v>
                </c:pt>
                <c:pt idx="11045">
                  <c:v>0.12783564814814816</c:v>
                </c:pt>
                <c:pt idx="11046">
                  <c:v>0.12784722222222222</c:v>
                </c:pt>
                <c:pt idx="11047">
                  <c:v>0.12785879629629629</c:v>
                </c:pt>
                <c:pt idx="11048">
                  <c:v>0.12787037037037038</c:v>
                </c:pt>
                <c:pt idx="11049">
                  <c:v>0.12788194444444445</c:v>
                </c:pt>
                <c:pt idx="11050">
                  <c:v>0.12789351851851852</c:v>
                </c:pt>
                <c:pt idx="11051">
                  <c:v>0.12790509259259258</c:v>
                </c:pt>
                <c:pt idx="11052">
                  <c:v>0.12791666666666668</c:v>
                </c:pt>
                <c:pt idx="11053">
                  <c:v>0.12792824074074075</c:v>
                </c:pt>
                <c:pt idx="11054">
                  <c:v>0.12793981481481481</c:v>
                </c:pt>
                <c:pt idx="11055">
                  <c:v>0.12795138888888888</c:v>
                </c:pt>
                <c:pt idx="11056">
                  <c:v>0.12796296296296297</c:v>
                </c:pt>
                <c:pt idx="11057">
                  <c:v>0.12797453703703704</c:v>
                </c:pt>
                <c:pt idx="11058">
                  <c:v>0.12798611111111111</c:v>
                </c:pt>
                <c:pt idx="11059">
                  <c:v>0.12799768518518517</c:v>
                </c:pt>
                <c:pt idx="11060">
                  <c:v>0.12800925925925927</c:v>
                </c:pt>
                <c:pt idx="11061">
                  <c:v>0.12802083333333333</c:v>
                </c:pt>
                <c:pt idx="11062">
                  <c:v>0.1280324074074074</c:v>
                </c:pt>
                <c:pt idx="11063">
                  <c:v>0.12804398148148149</c:v>
                </c:pt>
                <c:pt idx="11064">
                  <c:v>0.12805555555555556</c:v>
                </c:pt>
                <c:pt idx="11065">
                  <c:v>0.12806712962962963</c:v>
                </c:pt>
                <c:pt idx="11066">
                  <c:v>0.12807870370370369</c:v>
                </c:pt>
                <c:pt idx="11067">
                  <c:v>0.12809027777777779</c:v>
                </c:pt>
                <c:pt idx="11068">
                  <c:v>0.12810185185185186</c:v>
                </c:pt>
                <c:pt idx="11069">
                  <c:v>0.12811342592592592</c:v>
                </c:pt>
                <c:pt idx="11070">
                  <c:v>0.12812499999999999</c:v>
                </c:pt>
                <c:pt idx="11071">
                  <c:v>0.12813657407407408</c:v>
                </c:pt>
                <c:pt idx="11072">
                  <c:v>0.12814814814814815</c:v>
                </c:pt>
                <c:pt idx="11073">
                  <c:v>0.12815972222222222</c:v>
                </c:pt>
                <c:pt idx="11074">
                  <c:v>0.12817129629629628</c:v>
                </c:pt>
                <c:pt idx="11075">
                  <c:v>0.12818287037037038</c:v>
                </c:pt>
                <c:pt idx="11076">
                  <c:v>0.12819444444444444</c:v>
                </c:pt>
                <c:pt idx="11077">
                  <c:v>0.12820601851851851</c:v>
                </c:pt>
                <c:pt idx="11078">
                  <c:v>0.12821759259259261</c:v>
                </c:pt>
                <c:pt idx="11079">
                  <c:v>0.12822916666666667</c:v>
                </c:pt>
                <c:pt idx="11080">
                  <c:v>0.12824074074074074</c:v>
                </c:pt>
                <c:pt idx="11081">
                  <c:v>0.12825231481481481</c:v>
                </c:pt>
                <c:pt idx="11082">
                  <c:v>0.1282638888888889</c:v>
                </c:pt>
                <c:pt idx="11083">
                  <c:v>0.12827546296296297</c:v>
                </c:pt>
                <c:pt idx="11084">
                  <c:v>0.12828703703703703</c:v>
                </c:pt>
                <c:pt idx="11085">
                  <c:v>0.1282986111111111</c:v>
                </c:pt>
                <c:pt idx="11086">
                  <c:v>0.12831018518518519</c:v>
                </c:pt>
                <c:pt idx="11087">
                  <c:v>0.12832175925925926</c:v>
                </c:pt>
                <c:pt idx="11088">
                  <c:v>0.12833333333333333</c:v>
                </c:pt>
                <c:pt idx="11089">
                  <c:v>0.12834490740740739</c:v>
                </c:pt>
                <c:pt idx="11090">
                  <c:v>0.12835648148148149</c:v>
                </c:pt>
                <c:pt idx="11091">
                  <c:v>0.12836805555555555</c:v>
                </c:pt>
                <c:pt idx="11092">
                  <c:v>0.12837962962962962</c:v>
                </c:pt>
                <c:pt idx="11093">
                  <c:v>0.12839120370370372</c:v>
                </c:pt>
                <c:pt idx="11094">
                  <c:v>0.12840277777777778</c:v>
                </c:pt>
                <c:pt idx="11095">
                  <c:v>0.12841435185185185</c:v>
                </c:pt>
                <c:pt idx="11096">
                  <c:v>0.12842592592592592</c:v>
                </c:pt>
                <c:pt idx="11097">
                  <c:v>0.12843750000000001</c:v>
                </c:pt>
                <c:pt idx="11098">
                  <c:v>0.12844907407407408</c:v>
                </c:pt>
                <c:pt idx="11099">
                  <c:v>0.12846064814814814</c:v>
                </c:pt>
                <c:pt idx="11100">
                  <c:v>0.12847222222222221</c:v>
                </c:pt>
                <c:pt idx="11101">
                  <c:v>0.1284837962962963</c:v>
                </c:pt>
                <c:pt idx="11102">
                  <c:v>0.12849537037037037</c:v>
                </c:pt>
                <c:pt idx="11103">
                  <c:v>0.12850694444444444</c:v>
                </c:pt>
                <c:pt idx="11104">
                  <c:v>0.12851851851851853</c:v>
                </c:pt>
                <c:pt idx="11105">
                  <c:v>0.1285300925925926</c:v>
                </c:pt>
                <c:pt idx="11106">
                  <c:v>0.12854166666666667</c:v>
                </c:pt>
                <c:pt idx="11107">
                  <c:v>0.12855324074074073</c:v>
                </c:pt>
                <c:pt idx="11108">
                  <c:v>0.12856481481481483</c:v>
                </c:pt>
                <c:pt idx="11109">
                  <c:v>0.12857638888888889</c:v>
                </c:pt>
                <c:pt idx="11110">
                  <c:v>0.12858796296296296</c:v>
                </c:pt>
                <c:pt idx="11111">
                  <c:v>0.12859953703703703</c:v>
                </c:pt>
                <c:pt idx="11112">
                  <c:v>0.12861111111111112</c:v>
                </c:pt>
                <c:pt idx="11113">
                  <c:v>0.12862268518518519</c:v>
                </c:pt>
                <c:pt idx="11114">
                  <c:v>0.12863425925925925</c:v>
                </c:pt>
                <c:pt idx="11115">
                  <c:v>0.12864583333333332</c:v>
                </c:pt>
                <c:pt idx="11116">
                  <c:v>0.12865740740740741</c:v>
                </c:pt>
                <c:pt idx="11117">
                  <c:v>0.12866898148148148</c:v>
                </c:pt>
                <c:pt idx="11118">
                  <c:v>0.12868055555555555</c:v>
                </c:pt>
                <c:pt idx="11119">
                  <c:v>0.12869212962962964</c:v>
                </c:pt>
                <c:pt idx="11120">
                  <c:v>0.12870370370370371</c:v>
                </c:pt>
                <c:pt idx="11121">
                  <c:v>0.12871527777777778</c:v>
                </c:pt>
                <c:pt idx="11122">
                  <c:v>0.12872685185185184</c:v>
                </c:pt>
                <c:pt idx="11123">
                  <c:v>0.12873842592592594</c:v>
                </c:pt>
                <c:pt idx="11124">
                  <c:v>0.12875</c:v>
                </c:pt>
                <c:pt idx="11125">
                  <c:v>0.12876157407407407</c:v>
                </c:pt>
                <c:pt idx="11126">
                  <c:v>0.12877314814814814</c:v>
                </c:pt>
                <c:pt idx="11127">
                  <c:v>0.12878472222222223</c:v>
                </c:pt>
                <c:pt idx="11128">
                  <c:v>0.1287962962962963</c:v>
                </c:pt>
                <c:pt idx="11129">
                  <c:v>0.12880787037037036</c:v>
                </c:pt>
                <c:pt idx="11130">
                  <c:v>0.12881944444444443</c:v>
                </c:pt>
                <c:pt idx="11131">
                  <c:v>0.12883101851851853</c:v>
                </c:pt>
                <c:pt idx="11132">
                  <c:v>0.12884259259259259</c:v>
                </c:pt>
                <c:pt idx="11133">
                  <c:v>0.12885416666666666</c:v>
                </c:pt>
                <c:pt idx="11134">
                  <c:v>0.12886574074074075</c:v>
                </c:pt>
                <c:pt idx="11135">
                  <c:v>0.12887731481481482</c:v>
                </c:pt>
                <c:pt idx="11136">
                  <c:v>0.12888888888888889</c:v>
                </c:pt>
                <c:pt idx="11137">
                  <c:v>0.12890046296296295</c:v>
                </c:pt>
                <c:pt idx="11138">
                  <c:v>0.12891203703703705</c:v>
                </c:pt>
                <c:pt idx="11139">
                  <c:v>0.12892361111111111</c:v>
                </c:pt>
                <c:pt idx="11140">
                  <c:v>0.12893518518518518</c:v>
                </c:pt>
                <c:pt idx="11141">
                  <c:v>0.12894675925925925</c:v>
                </c:pt>
                <c:pt idx="11142">
                  <c:v>0.12895833333333334</c:v>
                </c:pt>
                <c:pt idx="11143">
                  <c:v>0.12896990740740741</c:v>
                </c:pt>
                <c:pt idx="11144">
                  <c:v>0.12898148148148147</c:v>
                </c:pt>
                <c:pt idx="11145">
                  <c:v>0.12899305555555557</c:v>
                </c:pt>
                <c:pt idx="11146">
                  <c:v>0.12900462962962964</c:v>
                </c:pt>
                <c:pt idx="11147">
                  <c:v>0.1290162037037037</c:v>
                </c:pt>
                <c:pt idx="11148">
                  <c:v>0.12902777777777777</c:v>
                </c:pt>
                <c:pt idx="11149">
                  <c:v>0.12903935185185186</c:v>
                </c:pt>
                <c:pt idx="11150">
                  <c:v>0.12905092592592593</c:v>
                </c:pt>
                <c:pt idx="11151">
                  <c:v>0.1290625</c:v>
                </c:pt>
                <c:pt idx="11152">
                  <c:v>0.12907407407407406</c:v>
                </c:pt>
                <c:pt idx="11153">
                  <c:v>0.12908564814814816</c:v>
                </c:pt>
                <c:pt idx="11154">
                  <c:v>0.12909722222222222</c:v>
                </c:pt>
                <c:pt idx="11155">
                  <c:v>0.12910879629629629</c:v>
                </c:pt>
                <c:pt idx="11156">
                  <c:v>0.12912037037037036</c:v>
                </c:pt>
                <c:pt idx="11157">
                  <c:v>0.12913194444444445</c:v>
                </c:pt>
                <c:pt idx="11158">
                  <c:v>0.12914351851851852</c:v>
                </c:pt>
                <c:pt idx="11159">
                  <c:v>0.12915509259259259</c:v>
                </c:pt>
                <c:pt idx="11160">
                  <c:v>0.12916666666666668</c:v>
                </c:pt>
                <c:pt idx="11161">
                  <c:v>0.12917824074074075</c:v>
                </c:pt>
                <c:pt idx="11162">
                  <c:v>0.12918981481481481</c:v>
                </c:pt>
                <c:pt idx="11163">
                  <c:v>0.12920138888888888</c:v>
                </c:pt>
                <c:pt idx="11164">
                  <c:v>0.12921296296296297</c:v>
                </c:pt>
                <c:pt idx="11165">
                  <c:v>0.12922453703703704</c:v>
                </c:pt>
                <c:pt idx="11166">
                  <c:v>0.12923611111111111</c:v>
                </c:pt>
                <c:pt idx="11167">
                  <c:v>0.12924768518518517</c:v>
                </c:pt>
                <c:pt idx="11168">
                  <c:v>0.12925925925925927</c:v>
                </c:pt>
                <c:pt idx="11169">
                  <c:v>0.12927083333333333</c:v>
                </c:pt>
                <c:pt idx="11170">
                  <c:v>0.1292824074074074</c:v>
                </c:pt>
                <c:pt idx="11171">
                  <c:v>0.12929398148148147</c:v>
                </c:pt>
                <c:pt idx="11172">
                  <c:v>0.12930555555555556</c:v>
                </c:pt>
                <c:pt idx="11173">
                  <c:v>0.12931712962962963</c:v>
                </c:pt>
                <c:pt idx="11174">
                  <c:v>0.1293287037037037</c:v>
                </c:pt>
                <c:pt idx="11175">
                  <c:v>0.12934027777777779</c:v>
                </c:pt>
                <c:pt idx="11176">
                  <c:v>0.12935185185185186</c:v>
                </c:pt>
                <c:pt idx="11177">
                  <c:v>0.12936342592592592</c:v>
                </c:pt>
                <c:pt idx="11178">
                  <c:v>0.12937499999999999</c:v>
                </c:pt>
                <c:pt idx="11179">
                  <c:v>0.12938657407407408</c:v>
                </c:pt>
                <c:pt idx="11180">
                  <c:v>0.12939814814814815</c:v>
                </c:pt>
                <c:pt idx="11181">
                  <c:v>0.12940972222222222</c:v>
                </c:pt>
                <c:pt idx="11182">
                  <c:v>0.12942129629629628</c:v>
                </c:pt>
                <c:pt idx="11183">
                  <c:v>0.12943287037037038</c:v>
                </c:pt>
                <c:pt idx="11184">
                  <c:v>0.12944444444444445</c:v>
                </c:pt>
                <c:pt idx="11185">
                  <c:v>0.12945601851851851</c:v>
                </c:pt>
                <c:pt idx="11186">
                  <c:v>0.12946759259259261</c:v>
                </c:pt>
                <c:pt idx="11187">
                  <c:v>0.12947916666666667</c:v>
                </c:pt>
                <c:pt idx="11188">
                  <c:v>0.12949074074074074</c:v>
                </c:pt>
                <c:pt idx="11189">
                  <c:v>0.12950231481481481</c:v>
                </c:pt>
                <c:pt idx="11190">
                  <c:v>0.1295138888888889</c:v>
                </c:pt>
                <c:pt idx="11191">
                  <c:v>0.12952546296296297</c:v>
                </c:pt>
                <c:pt idx="11192">
                  <c:v>0.12953703703703703</c:v>
                </c:pt>
                <c:pt idx="11193">
                  <c:v>0.1295486111111111</c:v>
                </c:pt>
                <c:pt idx="11194">
                  <c:v>0.12956018518518519</c:v>
                </c:pt>
                <c:pt idx="11195">
                  <c:v>0.12957175925925926</c:v>
                </c:pt>
                <c:pt idx="11196">
                  <c:v>0.12958333333333333</c:v>
                </c:pt>
                <c:pt idx="11197">
                  <c:v>0.12959490740740739</c:v>
                </c:pt>
                <c:pt idx="11198">
                  <c:v>0.12960648148148149</c:v>
                </c:pt>
                <c:pt idx="11199">
                  <c:v>0.12961805555555556</c:v>
                </c:pt>
                <c:pt idx="11200">
                  <c:v>0.12962962962962962</c:v>
                </c:pt>
                <c:pt idx="11201">
                  <c:v>0.12964120370370372</c:v>
                </c:pt>
                <c:pt idx="11202">
                  <c:v>0.12965277777777778</c:v>
                </c:pt>
                <c:pt idx="11203">
                  <c:v>0.12966435185185185</c:v>
                </c:pt>
                <c:pt idx="11204">
                  <c:v>0.12967592592592592</c:v>
                </c:pt>
                <c:pt idx="11205">
                  <c:v>0.12968750000000001</c:v>
                </c:pt>
                <c:pt idx="11206">
                  <c:v>0.12969907407407408</c:v>
                </c:pt>
                <c:pt idx="11207">
                  <c:v>0.12971064814814814</c:v>
                </c:pt>
                <c:pt idx="11208">
                  <c:v>0.12972222222222221</c:v>
                </c:pt>
                <c:pt idx="11209">
                  <c:v>0.12973379629629631</c:v>
                </c:pt>
                <c:pt idx="11210">
                  <c:v>0.12974537037037037</c:v>
                </c:pt>
                <c:pt idx="11211">
                  <c:v>0.12975694444444444</c:v>
                </c:pt>
                <c:pt idx="11212">
                  <c:v>0.12976851851851851</c:v>
                </c:pt>
                <c:pt idx="11213">
                  <c:v>0.1297800925925926</c:v>
                </c:pt>
                <c:pt idx="11214">
                  <c:v>0.12979166666666667</c:v>
                </c:pt>
                <c:pt idx="11215">
                  <c:v>0.12980324074074073</c:v>
                </c:pt>
                <c:pt idx="11216">
                  <c:v>0.12981481481481483</c:v>
                </c:pt>
                <c:pt idx="11217">
                  <c:v>0.12982638888888889</c:v>
                </c:pt>
                <c:pt idx="11218">
                  <c:v>0.12983796296296296</c:v>
                </c:pt>
                <c:pt idx="11219">
                  <c:v>0.12984953703703703</c:v>
                </c:pt>
                <c:pt idx="11220">
                  <c:v>0.12986111111111112</c:v>
                </c:pt>
                <c:pt idx="11221">
                  <c:v>0.12987268518518519</c:v>
                </c:pt>
                <c:pt idx="11222">
                  <c:v>0.12988425925925925</c:v>
                </c:pt>
                <c:pt idx="11223">
                  <c:v>0.12989583333333332</c:v>
                </c:pt>
                <c:pt idx="11224">
                  <c:v>0.12990740740740742</c:v>
                </c:pt>
                <c:pt idx="11225">
                  <c:v>0.12991898148148148</c:v>
                </c:pt>
                <c:pt idx="11226">
                  <c:v>0.12993055555555555</c:v>
                </c:pt>
                <c:pt idx="11227">
                  <c:v>0.12994212962962962</c:v>
                </c:pt>
                <c:pt idx="11228">
                  <c:v>0.12995370370370371</c:v>
                </c:pt>
                <c:pt idx="11229">
                  <c:v>0.12996527777777778</c:v>
                </c:pt>
                <c:pt idx="11230">
                  <c:v>0.12997685185185184</c:v>
                </c:pt>
                <c:pt idx="11231">
                  <c:v>0.12998842592592594</c:v>
                </c:pt>
                <c:pt idx="11232">
                  <c:v>0.13</c:v>
                </c:pt>
                <c:pt idx="11233">
                  <c:v>0.13001157407407407</c:v>
                </c:pt>
                <c:pt idx="11234">
                  <c:v>0.13002314814814814</c:v>
                </c:pt>
                <c:pt idx="11235">
                  <c:v>0.13003472222222223</c:v>
                </c:pt>
                <c:pt idx="11236">
                  <c:v>0.1300462962962963</c:v>
                </c:pt>
                <c:pt idx="11237">
                  <c:v>0.13005787037037037</c:v>
                </c:pt>
                <c:pt idx="11238">
                  <c:v>0.13006944444444443</c:v>
                </c:pt>
                <c:pt idx="11239">
                  <c:v>0.13008101851851853</c:v>
                </c:pt>
                <c:pt idx="11240">
                  <c:v>0.13009259259259259</c:v>
                </c:pt>
                <c:pt idx="11241">
                  <c:v>0.13010416666666666</c:v>
                </c:pt>
                <c:pt idx="11242">
                  <c:v>0.13011574074074075</c:v>
                </c:pt>
                <c:pt idx="11243">
                  <c:v>0.13012731481481482</c:v>
                </c:pt>
                <c:pt idx="11244">
                  <c:v>0.13013888888888889</c:v>
                </c:pt>
                <c:pt idx="11245">
                  <c:v>0.13015046296296295</c:v>
                </c:pt>
                <c:pt idx="11246">
                  <c:v>0.13016203703703705</c:v>
                </c:pt>
                <c:pt idx="11247">
                  <c:v>0.13017361111111111</c:v>
                </c:pt>
                <c:pt idx="11248">
                  <c:v>0.13018518518518518</c:v>
                </c:pt>
                <c:pt idx="11249">
                  <c:v>0.13019675925925925</c:v>
                </c:pt>
                <c:pt idx="11250">
                  <c:v>0.13020833333333334</c:v>
                </c:pt>
                <c:pt idx="11251">
                  <c:v>0.13021990740740741</c:v>
                </c:pt>
                <c:pt idx="11252">
                  <c:v>0.13023148148148148</c:v>
                </c:pt>
                <c:pt idx="11253">
                  <c:v>0.13024305555555554</c:v>
                </c:pt>
                <c:pt idx="11254">
                  <c:v>0.13025462962962964</c:v>
                </c:pt>
                <c:pt idx="11255">
                  <c:v>0.1302662037037037</c:v>
                </c:pt>
                <c:pt idx="11256">
                  <c:v>0.13027777777777777</c:v>
                </c:pt>
                <c:pt idx="11257">
                  <c:v>0.13028935185185186</c:v>
                </c:pt>
                <c:pt idx="11258">
                  <c:v>0.13030092592592593</c:v>
                </c:pt>
                <c:pt idx="11259">
                  <c:v>0.1303125</c:v>
                </c:pt>
                <c:pt idx="11260">
                  <c:v>0.13032407407407406</c:v>
                </c:pt>
                <c:pt idx="11261">
                  <c:v>0.13033564814814816</c:v>
                </c:pt>
                <c:pt idx="11262">
                  <c:v>0.13034722222222223</c:v>
                </c:pt>
                <c:pt idx="11263">
                  <c:v>0.13035879629629629</c:v>
                </c:pt>
                <c:pt idx="11264">
                  <c:v>0.13037037037037036</c:v>
                </c:pt>
                <c:pt idx="11265">
                  <c:v>0.13038194444444445</c:v>
                </c:pt>
                <c:pt idx="11266">
                  <c:v>0.13039351851851852</c:v>
                </c:pt>
                <c:pt idx="11267">
                  <c:v>0.13040509259259259</c:v>
                </c:pt>
                <c:pt idx="11268">
                  <c:v>0.13041666666666665</c:v>
                </c:pt>
                <c:pt idx="11269">
                  <c:v>0.13042824074074075</c:v>
                </c:pt>
                <c:pt idx="11270">
                  <c:v>0.13043981481481481</c:v>
                </c:pt>
                <c:pt idx="11271">
                  <c:v>0.13045138888888888</c:v>
                </c:pt>
                <c:pt idx="11272">
                  <c:v>0.13046296296296298</c:v>
                </c:pt>
                <c:pt idx="11273">
                  <c:v>0.13047453703703704</c:v>
                </c:pt>
                <c:pt idx="11274">
                  <c:v>0.13048611111111111</c:v>
                </c:pt>
                <c:pt idx="11275">
                  <c:v>0.13049768518518517</c:v>
                </c:pt>
                <c:pt idx="11276">
                  <c:v>0.13050925925925927</c:v>
                </c:pt>
                <c:pt idx="11277">
                  <c:v>0.13052083333333334</c:v>
                </c:pt>
                <c:pt idx="11278">
                  <c:v>0.1305324074074074</c:v>
                </c:pt>
                <c:pt idx="11279">
                  <c:v>0.13054398148148147</c:v>
                </c:pt>
                <c:pt idx="11280">
                  <c:v>0.13055555555555556</c:v>
                </c:pt>
                <c:pt idx="11281">
                  <c:v>0.13056712962962963</c:v>
                </c:pt>
                <c:pt idx="11282">
                  <c:v>0.1305787037037037</c:v>
                </c:pt>
                <c:pt idx="11283">
                  <c:v>0.13059027777777779</c:v>
                </c:pt>
                <c:pt idx="11284">
                  <c:v>0.13060185185185186</c:v>
                </c:pt>
                <c:pt idx="11285">
                  <c:v>0.13061342592592592</c:v>
                </c:pt>
                <c:pt idx="11286">
                  <c:v>0.13062499999999999</c:v>
                </c:pt>
                <c:pt idx="11287">
                  <c:v>0.13063657407407409</c:v>
                </c:pt>
                <c:pt idx="11288">
                  <c:v>0.13064814814814815</c:v>
                </c:pt>
                <c:pt idx="11289">
                  <c:v>0.13065972222222222</c:v>
                </c:pt>
                <c:pt idx="11290">
                  <c:v>0.13067129629629629</c:v>
                </c:pt>
                <c:pt idx="11291">
                  <c:v>0.13068287037037038</c:v>
                </c:pt>
                <c:pt idx="11292">
                  <c:v>0.13069444444444445</c:v>
                </c:pt>
                <c:pt idx="11293">
                  <c:v>0.13070601851851851</c:v>
                </c:pt>
                <c:pt idx="11294">
                  <c:v>0.13071759259259258</c:v>
                </c:pt>
                <c:pt idx="11295">
                  <c:v>0.13072916666666667</c:v>
                </c:pt>
                <c:pt idx="11296">
                  <c:v>0.13074074074074074</c:v>
                </c:pt>
                <c:pt idx="11297">
                  <c:v>0.13075231481481481</c:v>
                </c:pt>
                <c:pt idx="11298">
                  <c:v>0.1307638888888889</c:v>
                </c:pt>
                <c:pt idx="11299">
                  <c:v>0.13077546296296297</c:v>
                </c:pt>
                <c:pt idx="11300">
                  <c:v>0.13078703703703703</c:v>
                </c:pt>
                <c:pt idx="11301">
                  <c:v>0.1307986111111111</c:v>
                </c:pt>
                <c:pt idx="11302">
                  <c:v>0.1308101851851852</c:v>
                </c:pt>
                <c:pt idx="11303">
                  <c:v>0.13082175925925926</c:v>
                </c:pt>
                <c:pt idx="11304">
                  <c:v>0.13083333333333333</c:v>
                </c:pt>
                <c:pt idx="11305">
                  <c:v>0.1308449074074074</c:v>
                </c:pt>
                <c:pt idx="11306">
                  <c:v>0.13085648148148149</c:v>
                </c:pt>
                <c:pt idx="11307">
                  <c:v>0.13086805555555556</c:v>
                </c:pt>
                <c:pt idx="11308">
                  <c:v>0.13087962962962962</c:v>
                </c:pt>
                <c:pt idx="11309">
                  <c:v>0.13089120370370369</c:v>
                </c:pt>
                <c:pt idx="11310">
                  <c:v>0.13090277777777778</c:v>
                </c:pt>
                <c:pt idx="11311">
                  <c:v>0.13091435185185185</c:v>
                </c:pt>
                <c:pt idx="11312">
                  <c:v>0.13092592592592592</c:v>
                </c:pt>
                <c:pt idx="11313">
                  <c:v>0.13093750000000001</c:v>
                </c:pt>
                <c:pt idx="11314">
                  <c:v>0.13094907407407408</c:v>
                </c:pt>
                <c:pt idx="11315">
                  <c:v>0.13096064814814815</c:v>
                </c:pt>
                <c:pt idx="11316">
                  <c:v>0.13097222222222221</c:v>
                </c:pt>
                <c:pt idx="11317">
                  <c:v>0.13098379629629631</c:v>
                </c:pt>
                <c:pt idx="11318">
                  <c:v>0.13099537037037037</c:v>
                </c:pt>
                <c:pt idx="11319">
                  <c:v>0.13100694444444444</c:v>
                </c:pt>
                <c:pt idx="11320">
                  <c:v>0.13101851851851851</c:v>
                </c:pt>
                <c:pt idx="11321">
                  <c:v>0.1310300925925926</c:v>
                </c:pt>
                <c:pt idx="11322">
                  <c:v>0.13104166666666667</c:v>
                </c:pt>
                <c:pt idx="11323">
                  <c:v>0.13105324074074073</c:v>
                </c:pt>
                <c:pt idx="11324">
                  <c:v>0.13106481481481483</c:v>
                </c:pt>
                <c:pt idx="11325">
                  <c:v>0.1310763888888889</c:v>
                </c:pt>
                <c:pt idx="11326">
                  <c:v>0.13108796296296296</c:v>
                </c:pt>
                <c:pt idx="11327">
                  <c:v>0.13109953703703703</c:v>
                </c:pt>
                <c:pt idx="11328">
                  <c:v>0.13111111111111112</c:v>
                </c:pt>
                <c:pt idx="11329">
                  <c:v>0.13112268518518519</c:v>
                </c:pt>
                <c:pt idx="11330">
                  <c:v>0.13113425925925926</c:v>
                </c:pt>
                <c:pt idx="11331">
                  <c:v>0.13114583333333332</c:v>
                </c:pt>
                <c:pt idx="11332">
                  <c:v>0.13115740740740742</c:v>
                </c:pt>
                <c:pt idx="11333">
                  <c:v>0.13116898148148148</c:v>
                </c:pt>
                <c:pt idx="11334">
                  <c:v>0.13118055555555555</c:v>
                </c:pt>
                <c:pt idx="11335">
                  <c:v>0.13119212962962962</c:v>
                </c:pt>
                <c:pt idx="11336">
                  <c:v>0.13120370370370371</c:v>
                </c:pt>
                <c:pt idx="11337">
                  <c:v>0.13121527777777778</c:v>
                </c:pt>
                <c:pt idx="11338">
                  <c:v>0.13122685185185184</c:v>
                </c:pt>
                <c:pt idx="11339">
                  <c:v>0.13123842592592594</c:v>
                </c:pt>
                <c:pt idx="11340">
                  <c:v>0.13125000000000001</c:v>
                </c:pt>
                <c:pt idx="11341">
                  <c:v>0.13126157407407407</c:v>
                </c:pt>
                <c:pt idx="11342">
                  <c:v>0.13127314814814814</c:v>
                </c:pt>
                <c:pt idx="11343">
                  <c:v>0.13128472222222223</c:v>
                </c:pt>
                <c:pt idx="11344">
                  <c:v>0.1312962962962963</c:v>
                </c:pt>
                <c:pt idx="11345">
                  <c:v>0.13130787037037037</c:v>
                </c:pt>
                <c:pt idx="11346">
                  <c:v>0.13131944444444443</c:v>
                </c:pt>
                <c:pt idx="11347">
                  <c:v>0.13133101851851853</c:v>
                </c:pt>
                <c:pt idx="11348">
                  <c:v>0.13134259259259259</c:v>
                </c:pt>
                <c:pt idx="11349">
                  <c:v>0.13135416666666666</c:v>
                </c:pt>
                <c:pt idx="11350">
                  <c:v>0.13136574074074073</c:v>
                </c:pt>
                <c:pt idx="11351">
                  <c:v>0.13137731481481482</c:v>
                </c:pt>
                <c:pt idx="11352">
                  <c:v>0.13138888888888889</c:v>
                </c:pt>
                <c:pt idx="11353">
                  <c:v>0.13140046296296296</c:v>
                </c:pt>
                <c:pt idx="11354">
                  <c:v>0.13141203703703705</c:v>
                </c:pt>
                <c:pt idx="11355">
                  <c:v>0.13142361111111112</c:v>
                </c:pt>
                <c:pt idx="11356">
                  <c:v>0.13143518518518518</c:v>
                </c:pt>
                <c:pt idx="11357">
                  <c:v>0.13144675925925925</c:v>
                </c:pt>
                <c:pt idx="11358">
                  <c:v>0.13145833333333334</c:v>
                </c:pt>
                <c:pt idx="11359">
                  <c:v>0.13146990740740741</c:v>
                </c:pt>
                <c:pt idx="11360">
                  <c:v>0.13148148148148148</c:v>
                </c:pt>
                <c:pt idx="11361">
                  <c:v>0.13149305555555554</c:v>
                </c:pt>
                <c:pt idx="11362">
                  <c:v>0.13150462962962964</c:v>
                </c:pt>
                <c:pt idx="11363">
                  <c:v>0.1315162037037037</c:v>
                </c:pt>
                <c:pt idx="11364">
                  <c:v>0.13152777777777777</c:v>
                </c:pt>
                <c:pt idx="11365">
                  <c:v>0.13153935185185187</c:v>
                </c:pt>
                <c:pt idx="11366">
                  <c:v>0.13155092592592593</c:v>
                </c:pt>
                <c:pt idx="11367">
                  <c:v>0.1315625</c:v>
                </c:pt>
                <c:pt idx="11368">
                  <c:v>0.13157407407407407</c:v>
                </c:pt>
                <c:pt idx="11369">
                  <c:v>0.13158564814814816</c:v>
                </c:pt>
                <c:pt idx="11370">
                  <c:v>0.13159722222222223</c:v>
                </c:pt>
                <c:pt idx="11371">
                  <c:v>0.13160879629629629</c:v>
                </c:pt>
                <c:pt idx="11372">
                  <c:v>0.13162037037037036</c:v>
                </c:pt>
                <c:pt idx="11373">
                  <c:v>0.13163194444444445</c:v>
                </c:pt>
                <c:pt idx="11374">
                  <c:v>0.13164351851851852</c:v>
                </c:pt>
                <c:pt idx="11375">
                  <c:v>0.13165509259259259</c:v>
                </c:pt>
                <c:pt idx="11376">
                  <c:v>0.13166666666666665</c:v>
                </c:pt>
                <c:pt idx="11377">
                  <c:v>0.13167824074074075</c:v>
                </c:pt>
                <c:pt idx="11378">
                  <c:v>0.13168981481481482</c:v>
                </c:pt>
                <c:pt idx="11379">
                  <c:v>0.13170138888888888</c:v>
                </c:pt>
                <c:pt idx="11380">
                  <c:v>0.13171296296296298</c:v>
                </c:pt>
                <c:pt idx="11381">
                  <c:v>0.13172453703703704</c:v>
                </c:pt>
                <c:pt idx="11382">
                  <c:v>0.13173611111111111</c:v>
                </c:pt>
                <c:pt idx="11383">
                  <c:v>0.13174768518518518</c:v>
                </c:pt>
                <c:pt idx="11384">
                  <c:v>0.13175925925925927</c:v>
                </c:pt>
                <c:pt idx="11385">
                  <c:v>0.13177083333333334</c:v>
                </c:pt>
                <c:pt idx="11386">
                  <c:v>0.1317824074074074</c:v>
                </c:pt>
                <c:pt idx="11387">
                  <c:v>0.13179398148148147</c:v>
                </c:pt>
                <c:pt idx="11388">
                  <c:v>0.13180555555555556</c:v>
                </c:pt>
                <c:pt idx="11389">
                  <c:v>0.13181712962962963</c:v>
                </c:pt>
                <c:pt idx="11390">
                  <c:v>0.1318287037037037</c:v>
                </c:pt>
                <c:pt idx="11391">
                  <c:v>0.13184027777777776</c:v>
                </c:pt>
                <c:pt idx="11392">
                  <c:v>0.13185185185185186</c:v>
                </c:pt>
                <c:pt idx="11393">
                  <c:v>0.13186342592592593</c:v>
                </c:pt>
                <c:pt idx="11394">
                  <c:v>0.13187499999999999</c:v>
                </c:pt>
                <c:pt idx="11395">
                  <c:v>0.13188657407407409</c:v>
                </c:pt>
                <c:pt idx="11396">
                  <c:v>0.13189814814814815</c:v>
                </c:pt>
                <c:pt idx="11397">
                  <c:v>0.13190972222222222</c:v>
                </c:pt>
                <c:pt idx="11398">
                  <c:v>0.13192129629629629</c:v>
                </c:pt>
                <c:pt idx="11399">
                  <c:v>0.13193287037037038</c:v>
                </c:pt>
                <c:pt idx="11400">
                  <c:v>0.13194444444444445</c:v>
                </c:pt>
                <c:pt idx="11401">
                  <c:v>0.13195601851851851</c:v>
                </c:pt>
                <c:pt idx="11402">
                  <c:v>0.13196759259259258</c:v>
                </c:pt>
                <c:pt idx="11403">
                  <c:v>0.13197916666666668</c:v>
                </c:pt>
                <c:pt idx="11404">
                  <c:v>0.13199074074074074</c:v>
                </c:pt>
                <c:pt idx="11405">
                  <c:v>0.13200231481481481</c:v>
                </c:pt>
                <c:pt idx="11406">
                  <c:v>0.13201388888888888</c:v>
                </c:pt>
                <c:pt idx="11407">
                  <c:v>0.13202546296296297</c:v>
                </c:pt>
                <c:pt idx="11408">
                  <c:v>0.13203703703703704</c:v>
                </c:pt>
                <c:pt idx="11409">
                  <c:v>0.1320486111111111</c:v>
                </c:pt>
                <c:pt idx="11410">
                  <c:v>0.1320601851851852</c:v>
                </c:pt>
                <c:pt idx="11411">
                  <c:v>0.13207175925925926</c:v>
                </c:pt>
                <c:pt idx="11412">
                  <c:v>0.13208333333333333</c:v>
                </c:pt>
                <c:pt idx="11413">
                  <c:v>0.1320949074074074</c:v>
                </c:pt>
                <c:pt idx="11414">
                  <c:v>0.13210648148148149</c:v>
                </c:pt>
                <c:pt idx="11415">
                  <c:v>0.13211805555555556</c:v>
                </c:pt>
                <c:pt idx="11416">
                  <c:v>0.13212962962962962</c:v>
                </c:pt>
                <c:pt idx="11417">
                  <c:v>0.13214120370370369</c:v>
                </c:pt>
                <c:pt idx="11418">
                  <c:v>0.13215277777777779</c:v>
                </c:pt>
                <c:pt idx="11419">
                  <c:v>0.13216435185185185</c:v>
                </c:pt>
                <c:pt idx="11420">
                  <c:v>0.13217592592592592</c:v>
                </c:pt>
                <c:pt idx="11421">
                  <c:v>0.13218750000000001</c:v>
                </c:pt>
                <c:pt idx="11422">
                  <c:v>0.13219907407407408</c:v>
                </c:pt>
                <c:pt idx="11423">
                  <c:v>0.13221064814814815</c:v>
                </c:pt>
                <c:pt idx="11424">
                  <c:v>0.13222222222222221</c:v>
                </c:pt>
                <c:pt idx="11425">
                  <c:v>0.13223379629629631</c:v>
                </c:pt>
                <c:pt idx="11426">
                  <c:v>0.13224537037037037</c:v>
                </c:pt>
                <c:pt idx="11427">
                  <c:v>0.13225694444444444</c:v>
                </c:pt>
                <c:pt idx="11428">
                  <c:v>0.13226851851851851</c:v>
                </c:pt>
                <c:pt idx="11429">
                  <c:v>0.1322800925925926</c:v>
                </c:pt>
                <c:pt idx="11430">
                  <c:v>0.13229166666666667</c:v>
                </c:pt>
                <c:pt idx="11431">
                  <c:v>0.13230324074074074</c:v>
                </c:pt>
                <c:pt idx="11432">
                  <c:v>0.1323148148148148</c:v>
                </c:pt>
                <c:pt idx="11433">
                  <c:v>0.1323263888888889</c:v>
                </c:pt>
                <c:pt idx="11434">
                  <c:v>0.13233796296296296</c:v>
                </c:pt>
                <c:pt idx="11435">
                  <c:v>0.13234953703703703</c:v>
                </c:pt>
                <c:pt idx="11436">
                  <c:v>0.13236111111111112</c:v>
                </c:pt>
                <c:pt idx="11437">
                  <c:v>0.13237268518518519</c:v>
                </c:pt>
                <c:pt idx="11438">
                  <c:v>0.13238425925925926</c:v>
                </c:pt>
                <c:pt idx="11439">
                  <c:v>0.13239583333333332</c:v>
                </c:pt>
                <c:pt idx="11440">
                  <c:v>0.13240740740740742</c:v>
                </c:pt>
                <c:pt idx="11441">
                  <c:v>0.13241898148148148</c:v>
                </c:pt>
                <c:pt idx="11442">
                  <c:v>0.13243055555555555</c:v>
                </c:pt>
                <c:pt idx="11443">
                  <c:v>0.13244212962962962</c:v>
                </c:pt>
                <c:pt idx="11444">
                  <c:v>0.13245370370370371</c:v>
                </c:pt>
                <c:pt idx="11445">
                  <c:v>0.13246527777777778</c:v>
                </c:pt>
                <c:pt idx="11446">
                  <c:v>0.13247685185185185</c:v>
                </c:pt>
                <c:pt idx="11447">
                  <c:v>0.13248842592592591</c:v>
                </c:pt>
                <c:pt idx="11448">
                  <c:v>0.13250000000000001</c:v>
                </c:pt>
                <c:pt idx="11449">
                  <c:v>0.13251157407407407</c:v>
                </c:pt>
                <c:pt idx="11450">
                  <c:v>0.13252314814814814</c:v>
                </c:pt>
                <c:pt idx="11451">
                  <c:v>0.13253472222222223</c:v>
                </c:pt>
                <c:pt idx="11452">
                  <c:v>0.1325462962962963</c:v>
                </c:pt>
                <c:pt idx="11453">
                  <c:v>0.13255787037037037</c:v>
                </c:pt>
                <c:pt idx="11454">
                  <c:v>0.13256944444444443</c:v>
                </c:pt>
                <c:pt idx="11455">
                  <c:v>0.13258101851851853</c:v>
                </c:pt>
                <c:pt idx="11456">
                  <c:v>0.1325925925925926</c:v>
                </c:pt>
                <c:pt idx="11457">
                  <c:v>0.13260416666666666</c:v>
                </c:pt>
                <c:pt idx="11458">
                  <c:v>0.13261574074074073</c:v>
                </c:pt>
                <c:pt idx="11459">
                  <c:v>0.13262731481481482</c:v>
                </c:pt>
                <c:pt idx="11460">
                  <c:v>0.13263888888888889</c:v>
                </c:pt>
                <c:pt idx="11461">
                  <c:v>0.13265046296296296</c:v>
                </c:pt>
                <c:pt idx="11462">
                  <c:v>0.13266203703703705</c:v>
                </c:pt>
                <c:pt idx="11463">
                  <c:v>0.13267361111111112</c:v>
                </c:pt>
                <c:pt idx="11464">
                  <c:v>0.13268518518518518</c:v>
                </c:pt>
                <c:pt idx="11465">
                  <c:v>0.13269675925925925</c:v>
                </c:pt>
                <c:pt idx="11466">
                  <c:v>0.13270833333333334</c:v>
                </c:pt>
                <c:pt idx="11467">
                  <c:v>0.13271990740740741</c:v>
                </c:pt>
                <c:pt idx="11468">
                  <c:v>0.13273148148148148</c:v>
                </c:pt>
                <c:pt idx="11469">
                  <c:v>0.13274305555555554</c:v>
                </c:pt>
                <c:pt idx="11470">
                  <c:v>0.13275462962962964</c:v>
                </c:pt>
                <c:pt idx="11471">
                  <c:v>0.13276620370370371</c:v>
                </c:pt>
                <c:pt idx="11472">
                  <c:v>0.13277777777777777</c:v>
                </c:pt>
                <c:pt idx="11473">
                  <c:v>0.13278935185185184</c:v>
                </c:pt>
                <c:pt idx="11474">
                  <c:v>0.13280092592592593</c:v>
                </c:pt>
                <c:pt idx="11475">
                  <c:v>0.1328125</c:v>
                </c:pt>
                <c:pt idx="11476">
                  <c:v>0.13282407407407407</c:v>
                </c:pt>
                <c:pt idx="11477">
                  <c:v>0.13283564814814816</c:v>
                </c:pt>
                <c:pt idx="11478">
                  <c:v>0.13284722222222223</c:v>
                </c:pt>
                <c:pt idx="11479">
                  <c:v>0.13285879629629629</c:v>
                </c:pt>
                <c:pt idx="11480">
                  <c:v>0.13287037037037036</c:v>
                </c:pt>
                <c:pt idx="11481">
                  <c:v>0.13288194444444446</c:v>
                </c:pt>
                <c:pt idx="11482">
                  <c:v>0.13289351851851852</c:v>
                </c:pt>
                <c:pt idx="11483">
                  <c:v>0.13290509259259259</c:v>
                </c:pt>
                <c:pt idx="11484">
                  <c:v>0.13291666666666666</c:v>
                </c:pt>
                <c:pt idx="11485">
                  <c:v>0.13292824074074075</c:v>
                </c:pt>
                <c:pt idx="11486">
                  <c:v>0.13293981481481482</c:v>
                </c:pt>
                <c:pt idx="11487">
                  <c:v>0.13295138888888888</c:v>
                </c:pt>
                <c:pt idx="11488">
                  <c:v>0.13296296296296295</c:v>
                </c:pt>
                <c:pt idx="11489">
                  <c:v>0.13297453703703704</c:v>
                </c:pt>
                <c:pt idx="11490">
                  <c:v>0.13298611111111111</c:v>
                </c:pt>
                <c:pt idx="11491">
                  <c:v>0.13299768518518518</c:v>
                </c:pt>
                <c:pt idx="11492">
                  <c:v>0.13300925925925927</c:v>
                </c:pt>
                <c:pt idx="11493">
                  <c:v>0.13302083333333334</c:v>
                </c:pt>
                <c:pt idx="11494">
                  <c:v>0.1330324074074074</c:v>
                </c:pt>
                <c:pt idx="11495">
                  <c:v>0.13304398148148147</c:v>
                </c:pt>
                <c:pt idx="11496">
                  <c:v>0.13305555555555557</c:v>
                </c:pt>
                <c:pt idx="11497">
                  <c:v>0.13306712962962963</c:v>
                </c:pt>
                <c:pt idx="11498">
                  <c:v>0.1330787037037037</c:v>
                </c:pt>
                <c:pt idx="11499">
                  <c:v>0.13309027777777777</c:v>
                </c:pt>
                <c:pt idx="11500">
                  <c:v>0.13310185185185186</c:v>
                </c:pt>
                <c:pt idx="11501">
                  <c:v>0.13311342592592593</c:v>
                </c:pt>
                <c:pt idx="11502">
                  <c:v>0.13312499999999999</c:v>
                </c:pt>
                <c:pt idx="11503">
                  <c:v>0.13313657407407409</c:v>
                </c:pt>
                <c:pt idx="11504">
                  <c:v>0.13314814814814815</c:v>
                </c:pt>
                <c:pt idx="11505">
                  <c:v>0.13315972222222222</c:v>
                </c:pt>
                <c:pt idx="11506">
                  <c:v>0.13317129629629629</c:v>
                </c:pt>
                <c:pt idx="11507">
                  <c:v>0.13318287037037038</c:v>
                </c:pt>
                <c:pt idx="11508">
                  <c:v>0.13319444444444445</c:v>
                </c:pt>
                <c:pt idx="11509">
                  <c:v>0.13320601851851852</c:v>
                </c:pt>
                <c:pt idx="11510">
                  <c:v>0.13321759259259258</c:v>
                </c:pt>
                <c:pt idx="11511">
                  <c:v>0.13322916666666668</c:v>
                </c:pt>
                <c:pt idx="11512">
                  <c:v>0.13324074074074074</c:v>
                </c:pt>
                <c:pt idx="11513">
                  <c:v>0.13325231481481481</c:v>
                </c:pt>
                <c:pt idx="11514">
                  <c:v>0.13326388888888888</c:v>
                </c:pt>
                <c:pt idx="11515">
                  <c:v>0.13327546296296297</c:v>
                </c:pt>
                <c:pt idx="11516">
                  <c:v>0.13328703703703704</c:v>
                </c:pt>
                <c:pt idx="11517">
                  <c:v>0.1332986111111111</c:v>
                </c:pt>
                <c:pt idx="11518">
                  <c:v>0.1333101851851852</c:v>
                </c:pt>
                <c:pt idx="11519">
                  <c:v>0.13332175925925926</c:v>
                </c:pt>
                <c:pt idx="11520">
                  <c:v>0.13333333333333333</c:v>
                </c:pt>
                <c:pt idx="11521">
                  <c:v>0.1333449074074074</c:v>
                </c:pt>
                <c:pt idx="11522">
                  <c:v>0.13335648148148149</c:v>
                </c:pt>
                <c:pt idx="11523">
                  <c:v>0.13336805555555556</c:v>
                </c:pt>
                <c:pt idx="11524">
                  <c:v>0.13337962962962963</c:v>
                </c:pt>
                <c:pt idx="11525">
                  <c:v>0.13339120370370369</c:v>
                </c:pt>
                <c:pt idx="11526">
                  <c:v>0.13340277777777779</c:v>
                </c:pt>
                <c:pt idx="11527">
                  <c:v>0.13341435185185185</c:v>
                </c:pt>
                <c:pt idx="11528">
                  <c:v>0.13342592592592592</c:v>
                </c:pt>
                <c:pt idx="11529">
                  <c:v>0.13343749999999999</c:v>
                </c:pt>
                <c:pt idx="11530">
                  <c:v>0.13344907407407408</c:v>
                </c:pt>
                <c:pt idx="11531">
                  <c:v>0.13346064814814815</c:v>
                </c:pt>
                <c:pt idx="11532">
                  <c:v>0.13347222222222221</c:v>
                </c:pt>
                <c:pt idx="11533">
                  <c:v>0.13348379629629631</c:v>
                </c:pt>
                <c:pt idx="11534">
                  <c:v>0.13349537037037038</c:v>
                </c:pt>
                <c:pt idx="11535">
                  <c:v>0.13350694444444444</c:v>
                </c:pt>
                <c:pt idx="11536">
                  <c:v>0.13351851851851851</c:v>
                </c:pt>
                <c:pt idx="11537">
                  <c:v>0.1335300925925926</c:v>
                </c:pt>
                <c:pt idx="11538">
                  <c:v>0.13354166666666667</c:v>
                </c:pt>
                <c:pt idx="11539">
                  <c:v>0.13355324074074074</c:v>
                </c:pt>
                <c:pt idx="11540">
                  <c:v>0.1335648148148148</c:v>
                </c:pt>
                <c:pt idx="11541">
                  <c:v>0.1335763888888889</c:v>
                </c:pt>
                <c:pt idx="11542">
                  <c:v>0.13358796296296296</c:v>
                </c:pt>
                <c:pt idx="11543">
                  <c:v>0.13359953703703703</c:v>
                </c:pt>
                <c:pt idx="11544">
                  <c:v>0.13361111111111112</c:v>
                </c:pt>
                <c:pt idx="11545">
                  <c:v>0.13362268518518519</c:v>
                </c:pt>
                <c:pt idx="11546">
                  <c:v>0.13363425925925926</c:v>
                </c:pt>
                <c:pt idx="11547">
                  <c:v>0.13364583333333332</c:v>
                </c:pt>
                <c:pt idx="11548">
                  <c:v>0.13365740740740742</c:v>
                </c:pt>
                <c:pt idx="11549">
                  <c:v>0.13366898148148149</c:v>
                </c:pt>
                <c:pt idx="11550">
                  <c:v>0.13368055555555555</c:v>
                </c:pt>
                <c:pt idx="11551">
                  <c:v>0.13369212962962962</c:v>
                </c:pt>
                <c:pt idx="11552">
                  <c:v>0.13370370370370371</c:v>
                </c:pt>
                <c:pt idx="11553">
                  <c:v>0.13371527777777778</c:v>
                </c:pt>
                <c:pt idx="11554">
                  <c:v>0.13372685185185185</c:v>
                </c:pt>
                <c:pt idx="11555">
                  <c:v>0.13373842592592591</c:v>
                </c:pt>
                <c:pt idx="11556">
                  <c:v>0.13375000000000001</c:v>
                </c:pt>
                <c:pt idx="11557">
                  <c:v>0.13376157407407407</c:v>
                </c:pt>
                <c:pt idx="11558">
                  <c:v>0.13377314814814814</c:v>
                </c:pt>
                <c:pt idx="11559">
                  <c:v>0.13378472222222224</c:v>
                </c:pt>
                <c:pt idx="11560">
                  <c:v>0.1337962962962963</c:v>
                </c:pt>
                <c:pt idx="11561">
                  <c:v>0.13380787037037037</c:v>
                </c:pt>
                <c:pt idx="11562">
                  <c:v>0.13381944444444444</c:v>
                </c:pt>
                <c:pt idx="11563">
                  <c:v>0.13383101851851853</c:v>
                </c:pt>
                <c:pt idx="11564">
                  <c:v>0.1338425925925926</c:v>
                </c:pt>
                <c:pt idx="11565">
                  <c:v>0.13385416666666666</c:v>
                </c:pt>
                <c:pt idx="11566">
                  <c:v>0.13386574074074073</c:v>
                </c:pt>
                <c:pt idx="11567">
                  <c:v>0.13387731481481482</c:v>
                </c:pt>
                <c:pt idx="11568">
                  <c:v>0.13388888888888889</c:v>
                </c:pt>
                <c:pt idx="11569">
                  <c:v>0.13390046296296296</c:v>
                </c:pt>
                <c:pt idx="11570">
                  <c:v>0.13391203703703702</c:v>
                </c:pt>
                <c:pt idx="11571">
                  <c:v>0.13392361111111112</c:v>
                </c:pt>
                <c:pt idx="11572">
                  <c:v>0.13393518518518518</c:v>
                </c:pt>
                <c:pt idx="11573">
                  <c:v>0.13394675925925925</c:v>
                </c:pt>
                <c:pt idx="11574">
                  <c:v>0.13395833333333335</c:v>
                </c:pt>
                <c:pt idx="11575">
                  <c:v>0.13396990740740741</c:v>
                </c:pt>
                <c:pt idx="11576">
                  <c:v>0.13398148148148148</c:v>
                </c:pt>
                <c:pt idx="11577">
                  <c:v>0.13399305555555555</c:v>
                </c:pt>
                <c:pt idx="11578">
                  <c:v>0.13400462962962964</c:v>
                </c:pt>
                <c:pt idx="11579">
                  <c:v>0.13401620370370371</c:v>
                </c:pt>
                <c:pt idx="11580">
                  <c:v>0.13402777777777777</c:v>
                </c:pt>
                <c:pt idx="11581">
                  <c:v>0.13403935185185184</c:v>
                </c:pt>
                <c:pt idx="11582">
                  <c:v>0.13405092592592593</c:v>
                </c:pt>
                <c:pt idx="11583">
                  <c:v>0.1340625</c:v>
                </c:pt>
                <c:pt idx="11584">
                  <c:v>0.13407407407407407</c:v>
                </c:pt>
                <c:pt idx="11585">
                  <c:v>0.13408564814814813</c:v>
                </c:pt>
                <c:pt idx="11586">
                  <c:v>0.13409722222222223</c:v>
                </c:pt>
                <c:pt idx="11587">
                  <c:v>0.1341087962962963</c:v>
                </c:pt>
                <c:pt idx="11588">
                  <c:v>0.13412037037037036</c:v>
                </c:pt>
                <c:pt idx="11589">
                  <c:v>0.13413194444444446</c:v>
                </c:pt>
                <c:pt idx="11590">
                  <c:v>0.13414351851851852</c:v>
                </c:pt>
                <c:pt idx="11591">
                  <c:v>0.13415509259259259</c:v>
                </c:pt>
                <c:pt idx="11592">
                  <c:v>0.13416666666666666</c:v>
                </c:pt>
                <c:pt idx="11593">
                  <c:v>0.13417824074074075</c:v>
                </c:pt>
                <c:pt idx="11594">
                  <c:v>0.13418981481481482</c:v>
                </c:pt>
                <c:pt idx="11595">
                  <c:v>0.13420138888888888</c:v>
                </c:pt>
                <c:pt idx="11596">
                  <c:v>0.13421296296296295</c:v>
                </c:pt>
                <c:pt idx="11597">
                  <c:v>0.13422453703703704</c:v>
                </c:pt>
                <c:pt idx="11598">
                  <c:v>0.13423611111111111</c:v>
                </c:pt>
                <c:pt idx="11599">
                  <c:v>0.13424768518518518</c:v>
                </c:pt>
                <c:pt idx="11600">
                  <c:v>0.13425925925925927</c:v>
                </c:pt>
                <c:pt idx="11601">
                  <c:v>0.13427083333333334</c:v>
                </c:pt>
                <c:pt idx="11602">
                  <c:v>0.13428240740740741</c:v>
                </c:pt>
                <c:pt idx="11603">
                  <c:v>0.13429398148148147</c:v>
                </c:pt>
                <c:pt idx="11604">
                  <c:v>0.13430555555555557</c:v>
                </c:pt>
                <c:pt idx="11605">
                  <c:v>0.13431712962962963</c:v>
                </c:pt>
                <c:pt idx="11606">
                  <c:v>0.1343287037037037</c:v>
                </c:pt>
                <c:pt idx="11607">
                  <c:v>0.13434027777777777</c:v>
                </c:pt>
                <c:pt idx="11608">
                  <c:v>0.13435185185185186</c:v>
                </c:pt>
                <c:pt idx="11609">
                  <c:v>0.13436342592592593</c:v>
                </c:pt>
                <c:pt idx="11610">
                  <c:v>0.13437499999999999</c:v>
                </c:pt>
                <c:pt idx="11611">
                  <c:v>0.13438657407407406</c:v>
                </c:pt>
                <c:pt idx="11612">
                  <c:v>0.13439814814814816</c:v>
                </c:pt>
                <c:pt idx="11613">
                  <c:v>0.13440972222222222</c:v>
                </c:pt>
                <c:pt idx="11614">
                  <c:v>0.13442129629629629</c:v>
                </c:pt>
                <c:pt idx="11615">
                  <c:v>0.13443287037037038</c:v>
                </c:pt>
                <c:pt idx="11616">
                  <c:v>0.13444444444444445</c:v>
                </c:pt>
                <c:pt idx="11617">
                  <c:v>0.13445601851851852</c:v>
                </c:pt>
                <c:pt idx="11618">
                  <c:v>0.13446759259259258</c:v>
                </c:pt>
                <c:pt idx="11619">
                  <c:v>0.13447916666666668</c:v>
                </c:pt>
                <c:pt idx="11620">
                  <c:v>0.13449074074074074</c:v>
                </c:pt>
                <c:pt idx="11621">
                  <c:v>0.13450231481481481</c:v>
                </c:pt>
                <c:pt idx="11622">
                  <c:v>0.13451388888888888</c:v>
                </c:pt>
                <c:pt idx="11623">
                  <c:v>0.13452546296296297</c:v>
                </c:pt>
                <c:pt idx="11624">
                  <c:v>0.13453703703703704</c:v>
                </c:pt>
                <c:pt idx="11625">
                  <c:v>0.1345486111111111</c:v>
                </c:pt>
                <c:pt idx="11626">
                  <c:v>0.13456018518518517</c:v>
                </c:pt>
                <c:pt idx="11627">
                  <c:v>0.13457175925925927</c:v>
                </c:pt>
                <c:pt idx="11628">
                  <c:v>0.13458333333333333</c:v>
                </c:pt>
                <c:pt idx="11629">
                  <c:v>0.1345949074074074</c:v>
                </c:pt>
                <c:pt idx="11630">
                  <c:v>0.13460648148148149</c:v>
                </c:pt>
                <c:pt idx="11631">
                  <c:v>0.13461805555555556</c:v>
                </c:pt>
                <c:pt idx="11632">
                  <c:v>0.13462962962962963</c:v>
                </c:pt>
                <c:pt idx="11633">
                  <c:v>0.13464120370370369</c:v>
                </c:pt>
                <c:pt idx="11634">
                  <c:v>0.13465277777777779</c:v>
                </c:pt>
                <c:pt idx="11635">
                  <c:v>0.13466435185185185</c:v>
                </c:pt>
                <c:pt idx="11636">
                  <c:v>0.13467592592592592</c:v>
                </c:pt>
                <c:pt idx="11637">
                  <c:v>0.13468749999999999</c:v>
                </c:pt>
                <c:pt idx="11638">
                  <c:v>0.13469907407407408</c:v>
                </c:pt>
                <c:pt idx="11639">
                  <c:v>0.13471064814814815</c:v>
                </c:pt>
                <c:pt idx="11640">
                  <c:v>0.13472222222222222</c:v>
                </c:pt>
                <c:pt idx="11641">
                  <c:v>0.13473379629629631</c:v>
                </c:pt>
                <c:pt idx="11642">
                  <c:v>0.13474537037037038</c:v>
                </c:pt>
                <c:pt idx="11643">
                  <c:v>0.13475694444444444</c:v>
                </c:pt>
                <c:pt idx="11644">
                  <c:v>0.13476851851851851</c:v>
                </c:pt>
                <c:pt idx="11645">
                  <c:v>0.1347800925925926</c:v>
                </c:pt>
                <c:pt idx="11646">
                  <c:v>0.13479166666666667</c:v>
                </c:pt>
                <c:pt idx="11647">
                  <c:v>0.13480324074074074</c:v>
                </c:pt>
                <c:pt idx="11648">
                  <c:v>0.1348148148148148</c:v>
                </c:pt>
                <c:pt idx="11649">
                  <c:v>0.1348263888888889</c:v>
                </c:pt>
                <c:pt idx="11650">
                  <c:v>0.13483796296296297</c:v>
                </c:pt>
                <c:pt idx="11651">
                  <c:v>0.13484953703703703</c:v>
                </c:pt>
                <c:pt idx="11652">
                  <c:v>0.1348611111111111</c:v>
                </c:pt>
                <c:pt idx="11653">
                  <c:v>0.13487268518518519</c:v>
                </c:pt>
                <c:pt idx="11654">
                  <c:v>0.13488425925925926</c:v>
                </c:pt>
                <c:pt idx="11655">
                  <c:v>0.13489583333333333</c:v>
                </c:pt>
                <c:pt idx="11656">
                  <c:v>0.13490740740740742</c:v>
                </c:pt>
                <c:pt idx="11657">
                  <c:v>0.13491898148148149</c:v>
                </c:pt>
                <c:pt idx="11658">
                  <c:v>0.13493055555555555</c:v>
                </c:pt>
                <c:pt idx="11659">
                  <c:v>0.13494212962962962</c:v>
                </c:pt>
                <c:pt idx="11660">
                  <c:v>0.13495370370370371</c:v>
                </c:pt>
                <c:pt idx="11661">
                  <c:v>0.13496527777777778</c:v>
                </c:pt>
                <c:pt idx="11662">
                  <c:v>0.13497685185185185</c:v>
                </c:pt>
                <c:pt idx="11663">
                  <c:v>0.13498842592592591</c:v>
                </c:pt>
                <c:pt idx="11664">
                  <c:v>0.13500000000000001</c:v>
                </c:pt>
                <c:pt idx="11665">
                  <c:v>0.13501157407407408</c:v>
                </c:pt>
                <c:pt idx="11666">
                  <c:v>0.13502314814814814</c:v>
                </c:pt>
                <c:pt idx="11667">
                  <c:v>0.13503472222222221</c:v>
                </c:pt>
                <c:pt idx="11668">
                  <c:v>0.1350462962962963</c:v>
                </c:pt>
                <c:pt idx="11669">
                  <c:v>0.13505787037037037</c:v>
                </c:pt>
                <c:pt idx="11670">
                  <c:v>0.13506944444444444</c:v>
                </c:pt>
                <c:pt idx="11671">
                  <c:v>0.13508101851851853</c:v>
                </c:pt>
                <c:pt idx="11672">
                  <c:v>0.1350925925925926</c:v>
                </c:pt>
                <c:pt idx="11673">
                  <c:v>0.13510416666666666</c:v>
                </c:pt>
                <c:pt idx="11674">
                  <c:v>0.13511574074074073</c:v>
                </c:pt>
                <c:pt idx="11675">
                  <c:v>0.13512731481481483</c:v>
                </c:pt>
                <c:pt idx="11676">
                  <c:v>0.13513888888888889</c:v>
                </c:pt>
                <c:pt idx="11677">
                  <c:v>0.13515046296296296</c:v>
                </c:pt>
                <c:pt idx="11678">
                  <c:v>0.13516203703703702</c:v>
                </c:pt>
                <c:pt idx="11679">
                  <c:v>0.13517361111111112</c:v>
                </c:pt>
                <c:pt idx="11680">
                  <c:v>0.13518518518518519</c:v>
                </c:pt>
                <c:pt idx="11681">
                  <c:v>0.13519675925925925</c:v>
                </c:pt>
                <c:pt idx="11682">
                  <c:v>0.13520833333333335</c:v>
                </c:pt>
                <c:pt idx="11683">
                  <c:v>0.13521990740740741</c:v>
                </c:pt>
                <c:pt idx="11684">
                  <c:v>0.13523148148148148</c:v>
                </c:pt>
                <c:pt idx="11685">
                  <c:v>0.13524305555555555</c:v>
                </c:pt>
                <c:pt idx="11686">
                  <c:v>0.13525462962962964</c:v>
                </c:pt>
                <c:pt idx="11687">
                  <c:v>0.13526620370370371</c:v>
                </c:pt>
                <c:pt idx="11688">
                  <c:v>0.13527777777777777</c:v>
                </c:pt>
                <c:pt idx="11689">
                  <c:v>0.13528935185185184</c:v>
                </c:pt>
                <c:pt idx="11690">
                  <c:v>0.13530092592592594</c:v>
                </c:pt>
                <c:pt idx="11691">
                  <c:v>0.1353125</c:v>
                </c:pt>
                <c:pt idx="11692">
                  <c:v>0.13532407407407407</c:v>
                </c:pt>
                <c:pt idx="11693">
                  <c:v>0.13533564814814814</c:v>
                </c:pt>
                <c:pt idx="11694">
                  <c:v>0.13534722222222223</c:v>
                </c:pt>
                <c:pt idx="11695">
                  <c:v>0.1353587962962963</c:v>
                </c:pt>
                <c:pt idx="11696">
                  <c:v>0.13537037037037036</c:v>
                </c:pt>
                <c:pt idx="11697">
                  <c:v>0.13538194444444446</c:v>
                </c:pt>
                <c:pt idx="11698">
                  <c:v>0.13539351851851852</c:v>
                </c:pt>
                <c:pt idx="11699">
                  <c:v>0.13540509259259259</c:v>
                </c:pt>
                <c:pt idx="11700">
                  <c:v>0.13541666666666666</c:v>
                </c:pt>
                <c:pt idx="11701">
                  <c:v>0.13542824074074075</c:v>
                </c:pt>
                <c:pt idx="11702">
                  <c:v>0.13543981481481482</c:v>
                </c:pt>
                <c:pt idx="11703">
                  <c:v>0.13545138888888889</c:v>
                </c:pt>
                <c:pt idx="11704">
                  <c:v>0.13546296296296295</c:v>
                </c:pt>
                <c:pt idx="11705">
                  <c:v>0.13547453703703705</c:v>
                </c:pt>
                <c:pt idx="11706">
                  <c:v>0.13548611111111111</c:v>
                </c:pt>
                <c:pt idx="11707">
                  <c:v>0.13549768518518518</c:v>
                </c:pt>
                <c:pt idx="11708">
                  <c:v>0.13550925925925925</c:v>
                </c:pt>
                <c:pt idx="11709">
                  <c:v>0.13552083333333334</c:v>
                </c:pt>
                <c:pt idx="11710">
                  <c:v>0.13553240740740741</c:v>
                </c:pt>
                <c:pt idx="11711">
                  <c:v>0.13554398148148147</c:v>
                </c:pt>
                <c:pt idx="11712">
                  <c:v>0.13555555555555557</c:v>
                </c:pt>
                <c:pt idx="11713">
                  <c:v>0.13556712962962963</c:v>
                </c:pt>
                <c:pt idx="11714">
                  <c:v>0.1355787037037037</c:v>
                </c:pt>
                <c:pt idx="11715">
                  <c:v>0.13559027777777777</c:v>
                </c:pt>
                <c:pt idx="11716">
                  <c:v>0.13560185185185186</c:v>
                </c:pt>
                <c:pt idx="11717">
                  <c:v>0.13561342592592593</c:v>
                </c:pt>
                <c:pt idx="11718">
                  <c:v>0.135625</c:v>
                </c:pt>
                <c:pt idx="11719">
                  <c:v>0.13563657407407406</c:v>
                </c:pt>
                <c:pt idx="11720">
                  <c:v>0.13564814814814816</c:v>
                </c:pt>
                <c:pt idx="11721">
                  <c:v>0.13565972222222222</c:v>
                </c:pt>
                <c:pt idx="11722">
                  <c:v>0.13567129629629629</c:v>
                </c:pt>
                <c:pt idx="11723">
                  <c:v>0.13568287037037038</c:v>
                </c:pt>
                <c:pt idx="11724">
                  <c:v>0.13569444444444445</c:v>
                </c:pt>
                <c:pt idx="11725">
                  <c:v>0.13570601851851852</c:v>
                </c:pt>
                <c:pt idx="11726">
                  <c:v>0.13571759259259258</c:v>
                </c:pt>
                <c:pt idx="11727">
                  <c:v>0.13572916666666668</c:v>
                </c:pt>
                <c:pt idx="11728">
                  <c:v>0.13574074074074075</c:v>
                </c:pt>
                <c:pt idx="11729">
                  <c:v>0.13575231481481481</c:v>
                </c:pt>
                <c:pt idx="11730">
                  <c:v>0.13576388888888888</c:v>
                </c:pt>
                <c:pt idx="11731">
                  <c:v>0.13577546296296297</c:v>
                </c:pt>
                <c:pt idx="11732">
                  <c:v>0.13578703703703704</c:v>
                </c:pt>
                <c:pt idx="11733">
                  <c:v>0.13579861111111111</c:v>
                </c:pt>
                <c:pt idx="11734">
                  <c:v>0.13581018518518517</c:v>
                </c:pt>
                <c:pt idx="11735">
                  <c:v>0.13582175925925927</c:v>
                </c:pt>
                <c:pt idx="11736">
                  <c:v>0.13583333333333333</c:v>
                </c:pt>
                <c:pt idx="11737">
                  <c:v>0.1358449074074074</c:v>
                </c:pt>
                <c:pt idx="11738">
                  <c:v>0.13585648148148149</c:v>
                </c:pt>
                <c:pt idx="11739">
                  <c:v>0.13586805555555556</c:v>
                </c:pt>
                <c:pt idx="11740">
                  <c:v>0.13587962962962963</c:v>
                </c:pt>
                <c:pt idx="11741">
                  <c:v>0.13589120370370369</c:v>
                </c:pt>
                <c:pt idx="11742">
                  <c:v>0.13590277777777779</c:v>
                </c:pt>
                <c:pt idx="11743">
                  <c:v>0.13591435185185186</c:v>
                </c:pt>
                <c:pt idx="11744">
                  <c:v>0.13592592592592592</c:v>
                </c:pt>
                <c:pt idx="11745">
                  <c:v>0.13593749999999999</c:v>
                </c:pt>
                <c:pt idx="11746">
                  <c:v>0.13594907407407408</c:v>
                </c:pt>
                <c:pt idx="11747">
                  <c:v>0.13596064814814815</c:v>
                </c:pt>
                <c:pt idx="11748">
                  <c:v>0.13597222222222222</c:v>
                </c:pt>
                <c:pt idx="11749">
                  <c:v>0.13598379629629628</c:v>
                </c:pt>
                <c:pt idx="11750">
                  <c:v>0.13599537037037038</c:v>
                </c:pt>
                <c:pt idx="11751">
                  <c:v>0.13600694444444444</c:v>
                </c:pt>
                <c:pt idx="11752">
                  <c:v>0.13601851851851851</c:v>
                </c:pt>
                <c:pt idx="11753">
                  <c:v>0.13603009259259261</c:v>
                </c:pt>
                <c:pt idx="11754">
                  <c:v>0.13604166666666667</c:v>
                </c:pt>
                <c:pt idx="11755">
                  <c:v>0.13605324074074074</c:v>
                </c:pt>
                <c:pt idx="11756">
                  <c:v>0.13606481481481481</c:v>
                </c:pt>
                <c:pt idx="11757">
                  <c:v>0.1360763888888889</c:v>
                </c:pt>
                <c:pt idx="11758">
                  <c:v>0.13608796296296297</c:v>
                </c:pt>
                <c:pt idx="11759">
                  <c:v>0.13609953703703703</c:v>
                </c:pt>
                <c:pt idx="11760">
                  <c:v>0.1361111111111111</c:v>
                </c:pt>
                <c:pt idx="11761">
                  <c:v>0.13612268518518519</c:v>
                </c:pt>
                <c:pt idx="11762">
                  <c:v>0.13613425925925926</c:v>
                </c:pt>
                <c:pt idx="11763">
                  <c:v>0.13614583333333333</c:v>
                </c:pt>
                <c:pt idx="11764">
                  <c:v>0.13615740740740739</c:v>
                </c:pt>
                <c:pt idx="11765">
                  <c:v>0.13616898148148149</c:v>
                </c:pt>
                <c:pt idx="11766">
                  <c:v>0.13618055555555555</c:v>
                </c:pt>
                <c:pt idx="11767">
                  <c:v>0.13619212962962962</c:v>
                </c:pt>
                <c:pt idx="11768">
                  <c:v>0.13620370370370372</c:v>
                </c:pt>
                <c:pt idx="11769">
                  <c:v>0.13621527777777778</c:v>
                </c:pt>
                <c:pt idx="11770">
                  <c:v>0.13622685185185185</c:v>
                </c:pt>
                <c:pt idx="11771">
                  <c:v>0.13623842592592592</c:v>
                </c:pt>
                <c:pt idx="11772">
                  <c:v>0.13625000000000001</c:v>
                </c:pt>
                <c:pt idx="11773">
                  <c:v>0.13626157407407408</c:v>
                </c:pt>
                <c:pt idx="11774">
                  <c:v>0.13627314814814814</c:v>
                </c:pt>
                <c:pt idx="11775">
                  <c:v>0.13628472222222221</c:v>
                </c:pt>
                <c:pt idx="11776">
                  <c:v>0.1362962962962963</c:v>
                </c:pt>
                <c:pt idx="11777">
                  <c:v>0.13630787037037037</c:v>
                </c:pt>
                <c:pt idx="11778">
                  <c:v>0.13631944444444444</c:v>
                </c:pt>
                <c:pt idx="11779">
                  <c:v>0.13633101851851853</c:v>
                </c:pt>
                <c:pt idx="11780">
                  <c:v>0.1363425925925926</c:v>
                </c:pt>
                <c:pt idx="11781">
                  <c:v>0.13635416666666667</c:v>
                </c:pt>
                <c:pt idx="11782">
                  <c:v>0.13636574074074073</c:v>
                </c:pt>
                <c:pt idx="11783">
                  <c:v>0.13637731481481483</c:v>
                </c:pt>
                <c:pt idx="11784">
                  <c:v>0.13638888888888889</c:v>
                </c:pt>
                <c:pt idx="11785">
                  <c:v>0.13640046296296296</c:v>
                </c:pt>
                <c:pt idx="11786">
                  <c:v>0.13641203703703703</c:v>
                </c:pt>
                <c:pt idx="11787">
                  <c:v>0.13642361111111112</c:v>
                </c:pt>
                <c:pt idx="11788">
                  <c:v>0.13643518518518519</c:v>
                </c:pt>
                <c:pt idx="11789">
                  <c:v>0.13644675925925925</c:v>
                </c:pt>
                <c:pt idx="11790">
                  <c:v>0.13645833333333332</c:v>
                </c:pt>
                <c:pt idx="11791">
                  <c:v>0.13646990740740741</c:v>
                </c:pt>
                <c:pt idx="11792">
                  <c:v>0.13648148148148148</c:v>
                </c:pt>
                <c:pt idx="11793">
                  <c:v>0.13649305555555555</c:v>
                </c:pt>
                <c:pt idx="11794">
                  <c:v>0.13650462962962964</c:v>
                </c:pt>
                <c:pt idx="11795">
                  <c:v>0.13651620370370371</c:v>
                </c:pt>
                <c:pt idx="11796">
                  <c:v>0.13652777777777778</c:v>
                </c:pt>
                <c:pt idx="11797">
                  <c:v>0.13653935185185184</c:v>
                </c:pt>
                <c:pt idx="11798">
                  <c:v>0.13655092592592594</c:v>
                </c:pt>
                <c:pt idx="11799">
                  <c:v>0.1365625</c:v>
                </c:pt>
                <c:pt idx="11800">
                  <c:v>0.13657407407407407</c:v>
                </c:pt>
                <c:pt idx="11801">
                  <c:v>0.13658564814814814</c:v>
                </c:pt>
                <c:pt idx="11802">
                  <c:v>0.13659722222222223</c:v>
                </c:pt>
                <c:pt idx="11803">
                  <c:v>0.1366087962962963</c:v>
                </c:pt>
                <c:pt idx="11804">
                  <c:v>0.13662037037037036</c:v>
                </c:pt>
                <c:pt idx="11805">
                  <c:v>0.13663194444444443</c:v>
                </c:pt>
                <c:pt idx="11806">
                  <c:v>0.13664351851851853</c:v>
                </c:pt>
                <c:pt idx="11807">
                  <c:v>0.13665509259259259</c:v>
                </c:pt>
                <c:pt idx="11808">
                  <c:v>0.13666666666666666</c:v>
                </c:pt>
                <c:pt idx="11809">
                  <c:v>0.13667824074074075</c:v>
                </c:pt>
                <c:pt idx="11810">
                  <c:v>0.13668981481481482</c:v>
                </c:pt>
                <c:pt idx="11811">
                  <c:v>0.13670138888888889</c:v>
                </c:pt>
                <c:pt idx="11812">
                  <c:v>0.13671296296296295</c:v>
                </c:pt>
                <c:pt idx="11813">
                  <c:v>0.13672453703703705</c:v>
                </c:pt>
                <c:pt idx="11814">
                  <c:v>0.13673611111111111</c:v>
                </c:pt>
                <c:pt idx="11815">
                  <c:v>0.13674768518518518</c:v>
                </c:pt>
                <c:pt idx="11816">
                  <c:v>0.13675925925925925</c:v>
                </c:pt>
                <c:pt idx="11817">
                  <c:v>0.13677083333333334</c:v>
                </c:pt>
                <c:pt idx="11818">
                  <c:v>0.13678240740740741</c:v>
                </c:pt>
                <c:pt idx="11819">
                  <c:v>0.13679398148148147</c:v>
                </c:pt>
                <c:pt idx="11820">
                  <c:v>0.13680555555555557</c:v>
                </c:pt>
                <c:pt idx="11821">
                  <c:v>0.13681712962962964</c:v>
                </c:pt>
                <c:pt idx="11822">
                  <c:v>0.1368287037037037</c:v>
                </c:pt>
                <c:pt idx="11823">
                  <c:v>0.13684027777777777</c:v>
                </c:pt>
                <c:pt idx="11824">
                  <c:v>0.13685185185185186</c:v>
                </c:pt>
                <c:pt idx="11825">
                  <c:v>0.13686342592592593</c:v>
                </c:pt>
                <c:pt idx="11826">
                  <c:v>0.136875</c:v>
                </c:pt>
                <c:pt idx="11827">
                  <c:v>0.13688657407407406</c:v>
                </c:pt>
                <c:pt idx="11828">
                  <c:v>0.13689814814814816</c:v>
                </c:pt>
                <c:pt idx="11829">
                  <c:v>0.13690972222222222</c:v>
                </c:pt>
                <c:pt idx="11830">
                  <c:v>0.13692129629629629</c:v>
                </c:pt>
                <c:pt idx="11831">
                  <c:v>0.13693287037037036</c:v>
                </c:pt>
                <c:pt idx="11832">
                  <c:v>0.13694444444444445</c:v>
                </c:pt>
                <c:pt idx="11833">
                  <c:v>0.13695601851851852</c:v>
                </c:pt>
                <c:pt idx="11834">
                  <c:v>0.13696759259259259</c:v>
                </c:pt>
                <c:pt idx="11835">
                  <c:v>0.13697916666666668</c:v>
                </c:pt>
                <c:pt idx="11836">
                  <c:v>0.13699074074074075</c:v>
                </c:pt>
                <c:pt idx="11837">
                  <c:v>0.13700231481481481</c:v>
                </c:pt>
                <c:pt idx="11838">
                  <c:v>0.13701388888888888</c:v>
                </c:pt>
                <c:pt idx="11839">
                  <c:v>0.13702546296296297</c:v>
                </c:pt>
                <c:pt idx="11840">
                  <c:v>0.13703703703703704</c:v>
                </c:pt>
                <c:pt idx="11841">
                  <c:v>0.13704861111111111</c:v>
                </c:pt>
                <c:pt idx="11842">
                  <c:v>0.13706018518518517</c:v>
                </c:pt>
                <c:pt idx="11843">
                  <c:v>0.13707175925925927</c:v>
                </c:pt>
                <c:pt idx="11844">
                  <c:v>0.13708333333333333</c:v>
                </c:pt>
                <c:pt idx="11845">
                  <c:v>0.1370949074074074</c:v>
                </c:pt>
                <c:pt idx="11846">
                  <c:v>0.13710648148148147</c:v>
                </c:pt>
                <c:pt idx="11847">
                  <c:v>0.13711805555555556</c:v>
                </c:pt>
                <c:pt idx="11848">
                  <c:v>0.13712962962962963</c:v>
                </c:pt>
                <c:pt idx="11849">
                  <c:v>0.1371412037037037</c:v>
                </c:pt>
                <c:pt idx="11850">
                  <c:v>0.13715277777777779</c:v>
                </c:pt>
                <c:pt idx="11851">
                  <c:v>0.13716435185185186</c:v>
                </c:pt>
                <c:pt idx="11852">
                  <c:v>0.13717592592592592</c:v>
                </c:pt>
                <c:pt idx="11853">
                  <c:v>0.13718749999999999</c:v>
                </c:pt>
                <c:pt idx="11854">
                  <c:v>0.13719907407407408</c:v>
                </c:pt>
                <c:pt idx="11855">
                  <c:v>0.13721064814814815</c:v>
                </c:pt>
                <c:pt idx="11856">
                  <c:v>0.13722222222222222</c:v>
                </c:pt>
                <c:pt idx="11857">
                  <c:v>0.13723379629629628</c:v>
                </c:pt>
                <c:pt idx="11858">
                  <c:v>0.13724537037037038</c:v>
                </c:pt>
                <c:pt idx="11859">
                  <c:v>0.13725694444444445</c:v>
                </c:pt>
                <c:pt idx="11860">
                  <c:v>0.13726851851851851</c:v>
                </c:pt>
                <c:pt idx="11861">
                  <c:v>0.13728009259259261</c:v>
                </c:pt>
                <c:pt idx="11862">
                  <c:v>0.13729166666666667</c:v>
                </c:pt>
                <c:pt idx="11863">
                  <c:v>0.13730324074074074</c:v>
                </c:pt>
                <c:pt idx="11864">
                  <c:v>0.13731481481481481</c:v>
                </c:pt>
                <c:pt idx="11865">
                  <c:v>0.1373263888888889</c:v>
                </c:pt>
                <c:pt idx="11866">
                  <c:v>0.13733796296296297</c:v>
                </c:pt>
                <c:pt idx="11867">
                  <c:v>0.13734953703703703</c:v>
                </c:pt>
                <c:pt idx="11868">
                  <c:v>0.1373611111111111</c:v>
                </c:pt>
                <c:pt idx="11869">
                  <c:v>0.13737268518518519</c:v>
                </c:pt>
                <c:pt idx="11870">
                  <c:v>0.13738425925925926</c:v>
                </c:pt>
                <c:pt idx="11871">
                  <c:v>0.13739583333333333</c:v>
                </c:pt>
                <c:pt idx="11872">
                  <c:v>0.13740740740740739</c:v>
                </c:pt>
                <c:pt idx="11873">
                  <c:v>0.13741898148148149</c:v>
                </c:pt>
                <c:pt idx="11874">
                  <c:v>0.13743055555555556</c:v>
                </c:pt>
                <c:pt idx="11875">
                  <c:v>0.13744212962962962</c:v>
                </c:pt>
                <c:pt idx="11876">
                  <c:v>0.13745370370370372</c:v>
                </c:pt>
                <c:pt idx="11877">
                  <c:v>0.13746527777777778</c:v>
                </c:pt>
                <c:pt idx="11878">
                  <c:v>0.13747685185185185</c:v>
                </c:pt>
                <c:pt idx="11879">
                  <c:v>0.13748842592592592</c:v>
                </c:pt>
                <c:pt idx="11880">
                  <c:v>0.13750000000000001</c:v>
                </c:pt>
                <c:pt idx="11881">
                  <c:v>0.13751157407407408</c:v>
                </c:pt>
                <c:pt idx="11882">
                  <c:v>0.13752314814814814</c:v>
                </c:pt>
                <c:pt idx="11883">
                  <c:v>0.13753472222222221</c:v>
                </c:pt>
                <c:pt idx="11884">
                  <c:v>0.13754629629629631</c:v>
                </c:pt>
                <c:pt idx="11885">
                  <c:v>0.13755787037037037</c:v>
                </c:pt>
                <c:pt idx="11886">
                  <c:v>0.13756944444444444</c:v>
                </c:pt>
                <c:pt idx="11887">
                  <c:v>0.13758101851851851</c:v>
                </c:pt>
                <c:pt idx="11888">
                  <c:v>0.1375925925925926</c:v>
                </c:pt>
                <c:pt idx="11889">
                  <c:v>0.13760416666666667</c:v>
                </c:pt>
                <c:pt idx="11890">
                  <c:v>0.13761574074074073</c:v>
                </c:pt>
                <c:pt idx="11891">
                  <c:v>0.13762731481481483</c:v>
                </c:pt>
                <c:pt idx="11892">
                  <c:v>0.13763888888888889</c:v>
                </c:pt>
                <c:pt idx="11893">
                  <c:v>0.13765046296296296</c:v>
                </c:pt>
                <c:pt idx="11894">
                  <c:v>0.13766203703703703</c:v>
                </c:pt>
                <c:pt idx="11895">
                  <c:v>0.13767361111111112</c:v>
                </c:pt>
                <c:pt idx="11896">
                  <c:v>0.13768518518518519</c:v>
                </c:pt>
                <c:pt idx="11897">
                  <c:v>0.13769675925925925</c:v>
                </c:pt>
                <c:pt idx="11898">
                  <c:v>0.13770833333333332</c:v>
                </c:pt>
                <c:pt idx="11899">
                  <c:v>0.13771990740740742</c:v>
                </c:pt>
                <c:pt idx="11900">
                  <c:v>0.13773148148148148</c:v>
                </c:pt>
                <c:pt idx="11901">
                  <c:v>0.13774305555555555</c:v>
                </c:pt>
                <c:pt idx="11902">
                  <c:v>0.13775462962962962</c:v>
                </c:pt>
                <c:pt idx="11903">
                  <c:v>0.13776620370370371</c:v>
                </c:pt>
                <c:pt idx="11904">
                  <c:v>0.13777777777777778</c:v>
                </c:pt>
                <c:pt idx="11905">
                  <c:v>0.13778935185185184</c:v>
                </c:pt>
                <c:pt idx="11906">
                  <c:v>0.13780092592592594</c:v>
                </c:pt>
                <c:pt idx="11907">
                  <c:v>0.1378125</c:v>
                </c:pt>
                <c:pt idx="11908">
                  <c:v>0.13782407407407407</c:v>
                </c:pt>
                <c:pt idx="11909">
                  <c:v>0.13783564814814814</c:v>
                </c:pt>
                <c:pt idx="11910">
                  <c:v>0.13784722222222223</c:v>
                </c:pt>
                <c:pt idx="11911">
                  <c:v>0.1378587962962963</c:v>
                </c:pt>
                <c:pt idx="11912">
                  <c:v>0.13787037037037037</c:v>
                </c:pt>
                <c:pt idx="11913">
                  <c:v>0.13788194444444443</c:v>
                </c:pt>
                <c:pt idx="11914">
                  <c:v>0.13789351851851853</c:v>
                </c:pt>
                <c:pt idx="11915">
                  <c:v>0.13790509259259259</c:v>
                </c:pt>
                <c:pt idx="11916">
                  <c:v>0.13791666666666666</c:v>
                </c:pt>
                <c:pt idx="11917">
                  <c:v>0.13792824074074075</c:v>
                </c:pt>
                <c:pt idx="11918">
                  <c:v>0.13793981481481482</c:v>
                </c:pt>
                <c:pt idx="11919">
                  <c:v>0.13795138888888889</c:v>
                </c:pt>
                <c:pt idx="11920">
                  <c:v>0.13796296296296295</c:v>
                </c:pt>
                <c:pt idx="11921">
                  <c:v>0.13797453703703705</c:v>
                </c:pt>
                <c:pt idx="11922">
                  <c:v>0.13798611111111111</c:v>
                </c:pt>
                <c:pt idx="11923">
                  <c:v>0.13799768518518518</c:v>
                </c:pt>
                <c:pt idx="11924">
                  <c:v>0.13800925925925925</c:v>
                </c:pt>
                <c:pt idx="11925">
                  <c:v>0.13802083333333334</c:v>
                </c:pt>
                <c:pt idx="11926">
                  <c:v>0.13803240740740741</c:v>
                </c:pt>
                <c:pt idx="11927">
                  <c:v>0.13804398148148148</c:v>
                </c:pt>
                <c:pt idx="11928">
                  <c:v>0.13805555555555554</c:v>
                </c:pt>
                <c:pt idx="11929">
                  <c:v>0.13806712962962964</c:v>
                </c:pt>
                <c:pt idx="11930">
                  <c:v>0.1380787037037037</c:v>
                </c:pt>
                <c:pt idx="11931">
                  <c:v>0.13809027777777777</c:v>
                </c:pt>
                <c:pt idx="11932">
                  <c:v>0.13810185185185186</c:v>
                </c:pt>
                <c:pt idx="11933">
                  <c:v>0.13811342592592593</c:v>
                </c:pt>
                <c:pt idx="11934">
                  <c:v>0.138125</c:v>
                </c:pt>
                <c:pt idx="11935">
                  <c:v>0.13813657407407406</c:v>
                </c:pt>
                <c:pt idx="11936">
                  <c:v>0.13814814814814816</c:v>
                </c:pt>
                <c:pt idx="11937">
                  <c:v>0.13815972222222223</c:v>
                </c:pt>
                <c:pt idx="11938">
                  <c:v>0.13817129629629629</c:v>
                </c:pt>
                <c:pt idx="11939">
                  <c:v>0.13818287037037036</c:v>
                </c:pt>
                <c:pt idx="11940">
                  <c:v>0.13819444444444445</c:v>
                </c:pt>
                <c:pt idx="11941">
                  <c:v>0.13820601851851852</c:v>
                </c:pt>
                <c:pt idx="11942">
                  <c:v>0.13821759259259259</c:v>
                </c:pt>
                <c:pt idx="11943">
                  <c:v>0.13822916666666665</c:v>
                </c:pt>
                <c:pt idx="11944">
                  <c:v>0.13824074074074075</c:v>
                </c:pt>
                <c:pt idx="11945">
                  <c:v>0.13825231481481481</c:v>
                </c:pt>
                <c:pt idx="11946">
                  <c:v>0.13826388888888888</c:v>
                </c:pt>
                <c:pt idx="11947">
                  <c:v>0.13827546296296298</c:v>
                </c:pt>
                <c:pt idx="11948">
                  <c:v>0.13828703703703704</c:v>
                </c:pt>
                <c:pt idx="11949">
                  <c:v>0.13829861111111111</c:v>
                </c:pt>
                <c:pt idx="11950">
                  <c:v>0.13831018518518517</c:v>
                </c:pt>
                <c:pt idx="11951">
                  <c:v>0.13832175925925927</c:v>
                </c:pt>
                <c:pt idx="11952">
                  <c:v>0.13833333333333334</c:v>
                </c:pt>
                <c:pt idx="11953">
                  <c:v>0.1383449074074074</c:v>
                </c:pt>
                <c:pt idx="11954">
                  <c:v>0.13835648148148147</c:v>
                </c:pt>
                <c:pt idx="11955">
                  <c:v>0.13836805555555556</c:v>
                </c:pt>
                <c:pt idx="11956">
                  <c:v>0.13837962962962963</c:v>
                </c:pt>
                <c:pt idx="11957">
                  <c:v>0.1383912037037037</c:v>
                </c:pt>
                <c:pt idx="11958">
                  <c:v>0.13840277777777779</c:v>
                </c:pt>
                <c:pt idx="11959">
                  <c:v>0.13841435185185186</c:v>
                </c:pt>
                <c:pt idx="11960">
                  <c:v>0.13842592592592592</c:v>
                </c:pt>
                <c:pt idx="11961">
                  <c:v>0.13843749999999999</c:v>
                </c:pt>
                <c:pt idx="11962">
                  <c:v>0.13844907407407409</c:v>
                </c:pt>
                <c:pt idx="11963">
                  <c:v>0.13846064814814815</c:v>
                </c:pt>
                <c:pt idx="11964">
                  <c:v>0.13847222222222222</c:v>
                </c:pt>
                <c:pt idx="11965">
                  <c:v>0.13848379629629629</c:v>
                </c:pt>
                <c:pt idx="11966">
                  <c:v>0.13849537037037038</c:v>
                </c:pt>
                <c:pt idx="11967">
                  <c:v>0.13850694444444445</c:v>
                </c:pt>
                <c:pt idx="11968">
                  <c:v>0.13851851851851851</c:v>
                </c:pt>
                <c:pt idx="11969">
                  <c:v>0.13853009259259258</c:v>
                </c:pt>
                <c:pt idx="11970">
                  <c:v>0.13854166666666667</c:v>
                </c:pt>
                <c:pt idx="11971">
                  <c:v>0.13855324074074074</c:v>
                </c:pt>
                <c:pt idx="11972">
                  <c:v>0.13856481481481481</c:v>
                </c:pt>
                <c:pt idx="11973">
                  <c:v>0.1385763888888889</c:v>
                </c:pt>
                <c:pt idx="11974">
                  <c:v>0.13858796296296297</c:v>
                </c:pt>
                <c:pt idx="11975">
                  <c:v>0.13859953703703703</c:v>
                </c:pt>
                <c:pt idx="11976">
                  <c:v>0.1386111111111111</c:v>
                </c:pt>
                <c:pt idx="11977">
                  <c:v>0.1386226851851852</c:v>
                </c:pt>
                <c:pt idx="11978">
                  <c:v>0.13863425925925926</c:v>
                </c:pt>
                <c:pt idx="11979">
                  <c:v>0.13864583333333333</c:v>
                </c:pt>
                <c:pt idx="11980">
                  <c:v>0.1386574074074074</c:v>
                </c:pt>
                <c:pt idx="11981">
                  <c:v>0.13866898148148149</c:v>
                </c:pt>
                <c:pt idx="11982">
                  <c:v>0.13868055555555556</c:v>
                </c:pt>
                <c:pt idx="11983">
                  <c:v>0.13869212962962962</c:v>
                </c:pt>
                <c:pt idx="11984">
                  <c:v>0.13870370370370369</c:v>
                </c:pt>
                <c:pt idx="11985">
                  <c:v>0.13871527777777778</c:v>
                </c:pt>
                <c:pt idx="11986">
                  <c:v>0.13872685185185185</c:v>
                </c:pt>
                <c:pt idx="11987">
                  <c:v>0.13873842592592592</c:v>
                </c:pt>
                <c:pt idx="11988">
                  <c:v>0.13875000000000001</c:v>
                </c:pt>
                <c:pt idx="11989">
                  <c:v>0.13876157407407408</c:v>
                </c:pt>
                <c:pt idx="11990">
                  <c:v>0.13877314814814815</c:v>
                </c:pt>
                <c:pt idx="11991">
                  <c:v>0.13878472222222221</c:v>
                </c:pt>
                <c:pt idx="11992">
                  <c:v>0.13879629629629631</c:v>
                </c:pt>
                <c:pt idx="11993">
                  <c:v>0.13880787037037037</c:v>
                </c:pt>
                <c:pt idx="11994">
                  <c:v>0.13881944444444444</c:v>
                </c:pt>
                <c:pt idx="11995">
                  <c:v>0.13883101851851851</c:v>
                </c:pt>
                <c:pt idx="11996">
                  <c:v>0.1388425925925926</c:v>
                </c:pt>
                <c:pt idx="11997">
                  <c:v>0.13885416666666667</c:v>
                </c:pt>
                <c:pt idx="11998">
                  <c:v>0.13886574074074073</c:v>
                </c:pt>
                <c:pt idx="11999">
                  <c:v>0.13887731481481483</c:v>
                </c:pt>
                <c:pt idx="12000">
                  <c:v>0.1388888888888889</c:v>
                </c:pt>
                <c:pt idx="12001">
                  <c:v>0.13890046296296296</c:v>
                </c:pt>
                <c:pt idx="12002">
                  <c:v>0.13891203703703703</c:v>
                </c:pt>
                <c:pt idx="12003">
                  <c:v>0.13892361111111112</c:v>
                </c:pt>
                <c:pt idx="12004">
                  <c:v>0.13893518518518519</c:v>
                </c:pt>
                <c:pt idx="12005">
                  <c:v>0.13894675925925926</c:v>
                </c:pt>
                <c:pt idx="12006">
                  <c:v>0.13895833333333332</c:v>
                </c:pt>
                <c:pt idx="12007">
                  <c:v>0.13896990740740742</c:v>
                </c:pt>
                <c:pt idx="12008">
                  <c:v>0.13898148148148148</c:v>
                </c:pt>
                <c:pt idx="12009">
                  <c:v>0.13899305555555555</c:v>
                </c:pt>
                <c:pt idx="12010">
                  <c:v>0.13900462962962962</c:v>
                </c:pt>
                <c:pt idx="12011">
                  <c:v>0.13901620370370371</c:v>
                </c:pt>
                <c:pt idx="12012">
                  <c:v>0.13902777777777778</c:v>
                </c:pt>
                <c:pt idx="12013">
                  <c:v>0.13903935185185184</c:v>
                </c:pt>
                <c:pt idx="12014">
                  <c:v>0.13905092592592594</c:v>
                </c:pt>
                <c:pt idx="12015">
                  <c:v>0.13906250000000001</c:v>
                </c:pt>
                <c:pt idx="12016">
                  <c:v>0.13907407407407407</c:v>
                </c:pt>
                <c:pt idx="12017">
                  <c:v>0.13908564814814814</c:v>
                </c:pt>
                <c:pt idx="12018">
                  <c:v>0.13909722222222223</c:v>
                </c:pt>
                <c:pt idx="12019">
                  <c:v>0.1391087962962963</c:v>
                </c:pt>
                <c:pt idx="12020">
                  <c:v>0.13912037037037037</c:v>
                </c:pt>
                <c:pt idx="12021">
                  <c:v>0.13913194444444443</c:v>
                </c:pt>
                <c:pt idx="12022">
                  <c:v>0.13914351851851853</c:v>
                </c:pt>
                <c:pt idx="12023">
                  <c:v>0.13915509259259259</c:v>
                </c:pt>
                <c:pt idx="12024">
                  <c:v>0.13916666666666666</c:v>
                </c:pt>
                <c:pt idx="12025">
                  <c:v>0.13917824074074073</c:v>
                </c:pt>
                <c:pt idx="12026">
                  <c:v>0.13918981481481482</c:v>
                </c:pt>
                <c:pt idx="12027">
                  <c:v>0.13920138888888889</c:v>
                </c:pt>
                <c:pt idx="12028">
                  <c:v>0.13921296296296296</c:v>
                </c:pt>
                <c:pt idx="12029">
                  <c:v>0.13922453703703705</c:v>
                </c:pt>
                <c:pt idx="12030">
                  <c:v>0.13923611111111112</c:v>
                </c:pt>
                <c:pt idx="12031">
                  <c:v>0.13924768518518518</c:v>
                </c:pt>
                <c:pt idx="12032">
                  <c:v>0.13925925925925925</c:v>
                </c:pt>
                <c:pt idx="12033">
                  <c:v>0.13927083333333334</c:v>
                </c:pt>
                <c:pt idx="12034">
                  <c:v>0.13928240740740741</c:v>
                </c:pt>
                <c:pt idx="12035">
                  <c:v>0.13929398148148148</c:v>
                </c:pt>
                <c:pt idx="12036">
                  <c:v>0.13930555555555554</c:v>
                </c:pt>
                <c:pt idx="12037">
                  <c:v>0.13931712962962964</c:v>
                </c:pt>
                <c:pt idx="12038">
                  <c:v>0.1393287037037037</c:v>
                </c:pt>
                <c:pt idx="12039">
                  <c:v>0.13934027777777777</c:v>
                </c:pt>
                <c:pt idx="12040">
                  <c:v>0.13935185185185187</c:v>
                </c:pt>
                <c:pt idx="12041">
                  <c:v>0.13936342592592593</c:v>
                </c:pt>
                <c:pt idx="12042">
                  <c:v>0.139375</c:v>
                </c:pt>
                <c:pt idx="12043">
                  <c:v>0.13938657407407407</c:v>
                </c:pt>
                <c:pt idx="12044">
                  <c:v>0.13939814814814816</c:v>
                </c:pt>
                <c:pt idx="12045">
                  <c:v>0.13940972222222223</c:v>
                </c:pt>
                <c:pt idx="12046">
                  <c:v>0.13942129629629629</c:v>
                </c:pt>
                <c:pt idx="12047">
                  <c:v>0.13943287037037036</c:v>
                </c:pt>
                <c:pt idx="12048">
                  <c:v>0.13944444444444445</c:v>
                </c:pt>
                <c:pt idx="12049">
                  <c:v>0.13945601851851852</c:v>
                </c:pt>
                <c:pt idx="12050">
                  <c:v>0.13946759259259259</c:v>
                </c:pt>
                <c:pt idx="12051">
                  <c:v>0.13947916666666665</c:v>
                </c:pt>
                <c:pt idx="12052">
                  <c:v>0.13949074074074075</c:v>
                </c:pt>
                <c:pt idx="12053">
                  <c:v>0.13950231481481482</c:v>
                </c:pt>
                <c:pt idx="12054">
                  <c:v>0.13951388888888888</c:v>
                </c:pt>
                <c:pt idx="12055">
                  <c:v>0.13952546296296298</c:v>
                </c:pt>
                <c:pt idx="12056">
                  <c:v>0.13953703703703704</c:v>
                </c:pt>
                <c:pt idx="12057">
                  <c:v>0.13954861111111111</c:v>
                </c:pt>
                <c:pt idx="12058">
                  <c:v>0.13956018518518518</c:v>
                </c:pt>
                <c:pt idx="12059">
                  <c:v>0.13957175925925927</c:v>
                </c:pt>
                <c:pt idx="12060">
                  <c:v>0.13958333333333334</c:v>
                </c:pt>
                <c:pt idx="12061">
                  <c:v>0.1395949074074074</c:v>
                </c:pt>
                <c:pt idx="12062">
                  <c:v>0.13960648148148147</c:v>
                </c:pt>
                <c:pt idx="12063">
                  <c:v>0.13961805555555556</c:v>
                </c:pt>
                <c:pt idx="12064">
                  <c:v>0.13962962962962963</c:v>
                </c:pt>
                <c:pt idx="12065">
                  <c:v>0.1396412037037037</c:v>
                </c:pt>
                <c:pt idx="12066">
                  <c:v>0.13965277777777776</c:v>
                </c:pt>
                <c:pt idx="12067">
                  <c:v>0.13966435185185186</c:v>
                </c:pt>
                <c:pt idx="12068">
                  <c:v>0.13967592592592593</c:v>
                </c:pt>
                <c:pt idx="12069">
                  <c:v>0.13968749999999999</c:v>
                </c:pt>
                <c:pt idx="12070">
                  <c:v>0.13969907407407409</c:v>
                </c:pt>
                <c:pt idx="12071">
                  <c:v>0.13971064814814815</c:v>
                </c:pt>
                <c:pt idx="12072">
                  <c:v>0.13972222222222222</c:v>
                </c:pt>
                <c:pt idx="12073">
                  <c:v>0.13973379629629629</c:v>
                </c:pt>
                <c:pt idx="12074">
                  <c:v>0.13974537037037038</c:v>
                </c:pt>
                <c:pt idx="12075">
                  <c:v>0.13975694444444445</c:v>
                </c:pt>
                <c:pt idx="12076">
                  <c:v>0.13976851851851851</c:v>
                </c:pt>
                <c:pt idx="12077">
                  <c:v>0.13978009259259258</c:v>
                </c:pt>
                <c:pt idx="12078">
                  <c:v>0.13979166666666668</c:v>
                </c:pt>
                <c:pt idx="12079">
                  <c:v>0.13980324074074074</c:v>
                </c:pt>
                <c:pt idx="12080">
                  <c:v>0.13981481481481481</c:v>
                </c:pt>
                <c:pt idx="12081">
                  <c:v>0.13982638888888888</c:v>
                </c:pt>
                <c:pt idx="12082">
                  <c:v>0.13983796296296297</c:v>
                </c:pt>
                <c:pt idx="12083">
                  <c:v>0.13984953703703704</c:v>
                </c:pt>
                <c:pt idx="12084">
                  <c:v>0.1398611111111111</c:v>
                </c:pt>
                <c:pt idx="12085">
                  <c:v>0.1398726851851852</c:v>
                </c:pt>
                <c:pt idx="12086">
                  <c:v>0.13988425925925926</c:v>
                </c:pt>
                <c:pt idx="12087">
                  <c:v>0.13989583333333333</c:v>
                </c:pt>
                <c:pt idx="12088">
                  <c:v>0.1399074074074074</c:v>
                </c:pt>
                <c:pt idx="12089">
                  <c:v>0.13991898148148149</c:v>
                </c:pt>
                <c:pt idx="12090">
                  <c:v>0.13993055555555556</c:v>
                </c:pt>
                <c:pt idx="12091">
                  <c:v>0.13994212962962962</c:v>
                </c:pt>
                <c:pt idx="12092">
                  <c:v>0.13995370370370369</c:v>
                </c:pt>
                <c:pt idx="12093">
                  <c:v>0.13996527777777779</c:v>
                </c:pt>
                <c:pt idx="12094">
                  <c:v>0.13997685185185185</c:v>
                </c:pt>
                <c:pt idx="12095">
                  <c:v>0.13998842592592592</c:v>
                </c:pt>
                <c:pt idx="12096">
                  <c:v>0.14000000000000001</c:v>
                </c:pt>
                <c:pt idx="12097">
                  <c:v>0.14001157407407408</c:v>
                </c:pt>
                <c:pt idx="12098">
                  <c:v>0.14002314814814815</c:v>
                </c:pt>
                <c:pt idx="12099">
                  <c:v>0.14003472222222221</c:v>
                </c:pt>
                <c:pt idx="12100">
                  <c:v>0.14004629629629631</c:v>
                </c:pt>
                <c:pt idx="12101">
                  <c:v>0.14005787037037037</c:v>
                </c:pt>
                <c:pt idx="12102">
                  <c:v>0.14006944444444444</c:v>
                </c:pt>
                <c:pt idx="12103">
                  <c:v>0.14008101851851851</c:v>
                </c:pt>
                <c:pt idx="12104">
                  <c:v>0.1400925925925926</c:v>
                </c:pt>
                <c:pt idx="12105">
                  <c:v>0.14010416666666667</c:v>
                </c:pt>
                <c:pt idx="12106">
                  <c:v>0.14011574074074074</c:v>
                </c:pt>
                <c:pt idx="12107">
                  <c:v>0.1401273148148148</c:v>
                </c:pt>
                <c:pt idx="12108">
                  <c:v>0.1401388888888889</c:v>
                </c:pt>
                <c:pt idx="12109">
                  <c:v>0.14015046296296296</c:v>
                </c:pt>
                <c:pt idx="12110">
                  <c:v>0.14016203703703703</c:v>
                </c:pt>
                <c:pt idx="12111">
                  <c:v>0.14017361111111112</c:v>
                </c:pt>
                <c:pt idx="12112">
                  <c:v>0.14018518518518519</c:v>
                </c:pt>
                <c:pt idx="12113">
                  <c:v>0.14019675925925926</c:v>
                </c:pt>
                <c:pt idx="12114">
                  <c:v>0.14020833333333332</c:v>
                </c:pt>
                <c:pt idx="12115">
                  <c:v>0.14021990740740742</c:v>
                </c:pt>
                <c:pt idx="12116">
                  <c:v>0.14023148148148148</c:v>
                </c:pt>
                <c:pt idx="12117">
                  <c:v>0.14024305555555555</c:v>
                </c:pt>
                <c:pt idx="12118">
                  <c:v>0.14025462962962962</c:v>
                </c:pt>
                <c:pt idx="12119">
                  <c:v>0.14026620370370371</c:v>
                </c:pt>
                <c:pt idx="12120">
                  <c:v>0.14027777777777778</c:v>
                </c:pt>
                <c:pt idx="12121">
                  <c:v>0.14028935185185185</c:v>
                </c:pt>
                <c:pt idx="12122">
                  <c:v>0.14030092592592591</c:v>
                </c:pt>
                <c:pt idx="12123">
                  <c:v>0.14031250000000001</c:v>
                </c:pt>
                <c:pt idx="12124">
                  <c:v>0.14032407407407407</c:v>
                </c:pt>
                <c:pt idx="12125">
                  <c:v>0.14033564814814814</c:v>
                </c:pt>
                <c:pt idx="12126">
                  <c:v>0.14034722222222223</c:v>
                </c:pt>
                <c:pt idx="12127">
                  <c:v>0.1403587962962963</c:v>
                </c:pt>
                <c:pt idx="12128">
                  <c:v>0.14037037037037037</c:v>
                </c:pt>
                <c:pt idx="12129">
                  <c:v>0.14038194444444443</c:v>
                </c:pt>
                <c:pt idx="12130">
                  <c:v>0.14039351851851853</c:v>
                </c:pt>
                <c:pt idx="12131">
                  <c:v>0.1404050925925926</c:v>
                </c:pt>
                <c:pt idx="12132">
                  <c:v>0.14041666666666666</c:v>
                </c:pt>
                <c:pt idx="12133">
                  <c:v>0.14042824074074073</c:v>
                </c:pt>
                <c:pt idx="12134">
                  <c:v>0.14043981481481482</c:v>
                </c:pt>
                <c:pt idx="12135">
                  <c:v>0.14045138888888889</c:v>
                </c:pt>
                <c:pt idx="12136">
                  <c:v>0.14046296296296296</c:v>
                </c:pt>
                <c:pt idx="12137">
                  <c:v>0.14047453703703705</c:v>
                </c:pt>
                <c:pt idx="12138">
                  <c:v>0.14048611111111112</c:v>
                </c:pt>
                <c:pt idx="12139">
                  <c:v>0.14049768518518518</c:v>
                </c:pt>
                <c:pt idx="12140">
                  <c:v>0.14050925925925925</c:v>
                </c:pt>
                <c:pt idx="12141">
                  <c:v>0.14052083333333334</c:v>
                </c:pt>
                <c:pt idx="12142">
                  <c:v>0.14053240740740741</c:v>
                </c:pt>
                <c:pt idx="12143">
                  <c:v>0.14054398148148148</c:v>
                </c:pt>
                <c:pt idx="12144">
                  <c:v>0.14055555555555554</c:v>
                </c:pt>
                <c:pt idx="12145">
                  <c:v>0.14056712962962964</c:v>
                </c:pt>
                <c:pt idx="12146">
                  <c:v>0.14057870370370371</c:v>
                </c:pt>
                <c:pt idx="12147">
                  <c:v>0.14059027777777777</c:v>
                </c:pt>
                <c:pt idx="12148">
                  <c:v>0.14060185185185184</c:v>
                </c:pt>
                <c:pt idx="12149">
                  <c:v>0.14061342592592593</c:v>
                </c:pt>
                <c:pt idx="12150">
                  <c:v>0.140625</c:v>
                </c:pt>
                <c:pt idx="12151">
                  <c:v>0.14063657407407407</c:v>
                </c:pt>
                <c:pt idx="12152">
                  <c:v>0.14064814814814816</c:v>
                </c:pt>
                <c:pt idx="12153">
                  <c:v>0.14065972222222223</c:v>
                </c:pt>
                <c:pt idx="12154">
                  <c:v>0.14067129629629629</c:v>
                </c:pt>
                <c:pt idx="12155">
                  <c:v>0.14068287037037036</c:v>
                </c:pt>
                <c:pt idx="12156">
                  <c:v>0.14069444444444446</c:v>
                </c:pt>
                <c:pt idx="12157">
                  <c:v>0.14070601851851852</c:v>
                </c:pt>
                <c:pt idx="12158">
                  <c:v>0.14071759259259259</c:v>
                </c:pt>
                <c:pt idx="12159">
                  <c:v>0.14072916666666666</c:v>
                </c:pt>
                <c:pt idx="12160">
                  <c:v>0.14074074074074075</c:v>
                </c:pt>
                <c:pt idx="12161">
                  <c:v>0.14075231481481482</c:v>
                </c:pt>
                <c:pt idx="12162">
                  <c:v>0.14076388888888888</c:v>
                </c:pt>
                <c:pt idx="12163">
                  <c:v>0.14077546296296295</c:v>
                </c:pt>
                <c:pt idx="12164">
                  <c:v>0.14078703703703704</c:v>
                </c:pt>
                <c:pt idx="12165">
                  <c:v>0.14079861111111111</c:v>
                </c:pt>
                <c:pt idx="12166">
                  <c:v>0.14081018518518518</c:v>
                </c:pt>
                <c:pt idx="12167">
                  <c:v>0.14082175925925927</c:v>
                </c:pt>
                <c:pt idx="12168">
                  <c:v>0.14083333333333334</c:v>
                </c:pt>
                <c:pt idx="12169">
                  <c:v>0.1408449074074074</c:v>
                </c:pt>
                <c:pt idx="12170">
                  <c:v>0.14085648148148147</c:v>
                </c:pt>
                <c:pt idx="12171">
                  <c:v>0.14086805555555557</c:v>
                </c:pt>
                <c:pt idx="12172">
                  <c:v>0.14087962962962963</c:v>
                </c:pt>
                <c:pt idx="12173">
                  <c:v>0.1408912037037037</c:v>
                </c:pt>
                <c:pt idx="12174">
                  <c:v>0.14090277777777777</c:v>
                </c:pt>
                <c:pt idx="12175">
                  <c:v>0.14091435185185186</c:v>
                </c:pt>
                <c:pt idx="12176">
                  <c:v>0.14092592592592593</c:v>
                </c:pt>
                <c:pt idx="12177">
                  <c:v>0.14093749999999999</c:v>
                </c:pt>
                <c:pt idx="12178">
                  <c:v>0.14094907407407409</c:v>
                </c:pt>
                <c:pt idx="12179">
                  <c:v>0.14096064814814815</c:v>
                </c:pt>
                <c:pt idx="12180">
                  <c:v>0.14097222222222222</c:v>
                </c:pt>
                <c:pt idx="12181">
                  <c:v>0.14098379629629629</c:v>
                </c:pt>
                <c:pt idx="12182">
                  <c:v>0.14099537037037038</c:v>
                </c:pt>
                <c:pt idx="12183">
                  <c:v>0.14100694444444445</c:v>
                </c:pt>
                <c:pt idx="12184">
                  <c:v>0.14101851851851852</c:v>
                </c:pt>
                <c:pt idx="12185">
                  <c:v>0.14103009259259258</c:v>
                </c:pt>
                <c:pt idx="12186">
                  <c:v>0.14104166666666668</c:v>
                </c:pt>
                <c:pt idx="12187">
                  <c:v>0.14105324074074074</c:v>
                </c:pt>
                <c:pt idx="12188">
                  <c:v>0.14106481481481481</c:v>
                </c:pt>
                <c:pt idx="12189">
                  <c:v>0.14107638888888888</c:v>
                </c:pt>
                <c:pt idx="12190">
                  <c:v>0.14108796296296297</c:v>
                </c:pt>
                <c:pt idx="12191">
                  <c:v>0.14109953703703704</c:v>
                </c:pt>
                <c:pt idx="12192">
                  <c:v>0.1411111111111111</c:v>
                </c:pt>
                <c:pt idx="12193">
                  <c:v>0.1411226851851852</c:v>
                </c:pt>
                <c:pt idx="12194">
                  <c:v>0.14113425925925926</c:v>
                </c:pt>
                <c:pt idx="12195">
                  <c:v>0.14114583333333333</c:v>
                </c:pt>
                <c:pt idx="12196">
                  <c:v>0.1411574074074074</c:v>
                </c:pt>
                <c:pt idx="12197">
                  <c:v>0.14116898148148149</c:v>
                </c:pt>
                <c:pt idx="12198">
                  <c:v>0.14118055555555556</c:v>
                </c:pt>
                <c:pt idx="12199">
                  <c:v>0.14119212962962963</c:v>
                </c:pt>
                <c:pt idx="12200">
                  <c:v>0.14120370370370369</c:v>
                </c:pt>
                <c:pt idx="12201">
                  <c:v>0.14121527777777779</c:v>
                </c:pt>
                <c:pt idx="12202">
                  <c:v>0.14122685185185185</c:v>
                </c:pt>
                <c:pt idx="12203">
                  <c:v>0.14123842592592592</c:v>
                </c:pt>
                <c:pt idx="12204">
                  <c:v>0.14124999999999999</c:v>
                </c:pt>
                <c:pt idx="12205">
                  <c:v>0.14126157407407408</c:v>
                </c:pt>
                <c:pt idx="12206">
                  <c:v>0.14127314814814815</c:v>
                </c:pt>
                <c:pt idx="12207">
                  <c:v>0.14128472222222221</c:v>
                </c:pt>
                <c:pt idx="12208">
                  <c:v>0.14129629629629631</c:v>
                </c:pt>
                <c:pt idx="12209">
                  <c:v>0.14130787037037038</c:v>
                </c:pt>
                <c:pt idx="12210">
                  <c:v>0.14131944444444444</c:v>
                </c:pt>
                <c:pt idx="12211">
                  <c:v>0.14133101851851851</c:v>
                </c:pt>
                <c:pt idx="12212">
                  <c:v>0.1413425925925926</c:v>
                </c:pt>
                <c:pt idx="12213">
                  <c:v>0.14135416666666667</c:v>
                </c:pt>
                <c:pt idx="12214">
                  <c:v>0.14136574074074074</c:v>
                </c:pt>
                <c:pt idx="12215">
                  <c:v>0.1413773148148148</c:v>
                </c:pt>
                <c:pt idx="12216">
                  <c:v>0.1413888888888889</c:v>
                </c:pt>
                <c:pt idx="12217">
                  <c:v>0.14140046296296296</c:v>
                </c:pt>
                <c:pt idx="12218">
                  <c:v>0.14141203703703703</c:v>
                </c:pt>
                <c:pt idx="12219">
                  <c:v>0.14142361111111112</c:v>
                </c:pt>
                <c:pt idx="12220">
                  <c:v>0.14143518518518519</c:v>
                </c:pt>
                <c:pt idx="12221">
                  <c:v>0.14144675925925926</c:v>
                </c:pt>
                <c:pt idx="12222">
                  <c:v>0.14145833333333332</c:v>
                </c:pt>
                <c:pt idx="12223">
                  <c:v>0.14146990740740742</c:v>
                </c:pt>
                <c:pt idx="12224">
                  <c:v>0.14148148148148149</c:v>
                </c:pt>
                <c:pt idx="12225">
                  <c:v>0.14149305555555555</c:v>
                </c:pt>
                <c:pt idx="12226">
                  <c:v>0.14150462962962962</c:v>
                </c:pt>
                <c:pt idx="12227">
                  <c:v>0.14151620370370371</c:v>
                </c:pt>
                <c:pt idx="12228">
                  <c:v>0.14152777777777778</c:v>
                </c:pt>
                <c:pt idx="12229">
                  <c:v>0.14153935185185185</c:v>
                </c:pt>
                <c:pt idx="12230">
                  <c:v>0.14155092592592591</c:v>
                </c:pt>
                <c:pt idx="12231">
                  <c:v>0.14156250000000001</c:v>
                </c:pt>
                <c:pt idx="12232">
                  <c:v>0.14157407407407407</c:v>
                </c:pt>
                <c:pt idx="12233">
                  <c:v>0.14158564814814814</c:v>
                </c:pt>
                <c:pt idx="12234">
                  <c:v>0.14159722222222224</c:v>
                </c:pt>
                <c:pt idx="12235">
                  <c:v>0.1416087962962963</c:v>
                </c:pt>
                <c:pt idx="12236">
                  <c:v>0.14162037037037037</c:v>
                </c:pt>
                <c:pt idx="12237">
                  <c:v>0.14163194444444444</c:v>
                </c:pt>
                <c:pt idx="12238">
                  <c:v>0.14164351851851853</c:v>
                </c:pt>
                <c:pt idx="12239">
                  <c:v>0.1416550925925926</c:v>
                </c:pt>
                <c:pt idx="12240">
                  <c:v>0.14166666666666666</c:v>
                </c:pt>
                <c:pt idx="12241">
                  <c:v>0.14167824074074073</c:v>
                </c:pt>
                <c:pt idx="12242">
                  <c:v>0.14168981481481482</c:v>
                </c:pt>
                <c:pt idx="12243">
                  <c:v>0.14170138888888889</c:v>
                </c:pt>
                <c:pt idx="12244">
                  <c:v>0.14171296296296296</c:v>
                </c:pt>
                <c:pt idx="12245">
                  <c:v>0.14172453703703702</c:v>
                </c:pt>
                <c:pt idx="12246">
                  <c:v>0.14173611111111112</c:v>
                </c:pt>
                <c:pt idx="12247">
                  <c:v>0.14174768518518518</c:v>
                </c:pt>
                <c:pt idx="12248">
                  <c:v>0.14175925925925925</c:v>
                </c:pt>
                <c:pt idx="12249">
                  <c:v>0.14177083333333335</c:v>
                </c:pt>
                <c:pt idx="12250">
                  <c:v>0.14178240740740741</c:v>
                </c:pt>
                <c:pt idx="12251">
                  <c:v>0.14179398148148148</c:v>
                </c:pt>
                <c:pt idx="12252">
                  <c:v>0.14180555555555555</c:v>
                </c:pt>
                <c:pt idx="12253">
                  <c:v>0.14181712962962964</c:v>
                </c:pt>
                <c:pt idx="12254">
                  <c:v>0.14182870370370371</c:v>
                </c:pt>
                <c:pt idx="12255">
                  <c:v>0.14184027777777777</c:v>
                </c:pt>
                <c:pt idx="12256">
                  <c:v>0.14185185185185184</c:v>
                </c:pt>
                <c:pt idx="12257">
                  <c:v>0.14186342592592593</c:v>
                </c:pt>
                <c:pt idx="12258">
                  <c:v>0.141875</c:v>
                </c:pt>
                <c:pt idx="12259">
                  <c:v>0.14188657407407407</c:v>
                </c:pt>
                <c:pt idx="12260">
                  <c:v>0.14189814814814813</c:v>
                </c:pt>
                <c:pt idx="12261">
                  <c:v>0.14190972222222223</c:v>
                </c:pt>
                <c:pt idx="12262">
                  <c:v>0.1419212962962963</c:v>
                </c:pt>
                <c:pt idx="12263">
                  <c:v>0.14193287037037036</c:v>
                </c:pt>
                <c:pt idx="12264">
                  <c:v>0.14194444444444446</c:v>
                </c:pt>
                <c:pt idx="12265">
                  <c:v>0.14195601851851852</c:v>
                </c:pt>
                <c:pt idx="12266">
                  <c:v>0.14196759259259259</c:v>
                </c:pt>
                <c:pt idx="12267">
                  <c:v>0.14197916666666666</c:v>
                </c:pt>
                <c:pt idx="12268">
                  <c:v>0.14199074074074075</c:v>
                </c:pt>
                <c:pt idx="12269">
                  <c:v>0.14200231481481482</c:v>
                </c:pt>
                <c:pt idx="12270">
                  <c:v>0.14201388888888888</c:v>
                </c:pt>
                <c:pt idx="12271">
                  <c:v>0.14202546296296295</c:v>
                </c:pt>
                <c:pt idx="12272">
                  <c:v>0.14203703703703704</c:v>
                </c:pt>
                <c:pt idx="12273">
                  <c:v>0.14204861111111111</c:v>
                </c:pt>
                <c:pt idx="12274">
                  <c:v>0.14206018518518518</c:v>
                </c:pt>
                <c:pt idx="12275">
                  <c:v>0.14207175925925927</c:v>
                </c:pt>
                <c:pt idx="12276">
                  <c:v>0.14208333333333334</c:v>
                </c:pt>
                <c:pt idx="12277">
                  <c:v>0.14209490740740741</c:v>
                </c:pt>
                <c:pt idx="12278">
                  <c:v>0.14210648148148147</c:v>
                </c:pt>
                <c:pt idx="12279">
                  <c:v>0.14211805555555557</c:v>
                </c:pt>
                <c:pt idx="12280">
                  <c:v>0.14212962962962963</c:v>
                </c:pt>
                <c:pt idx="12281">
                  <c:v>0.1421412037037037</c:v>
                </c:pt>
                <c:pt idx="12282">
                  <c:v>0.14215277777777777</c:v>
                </c:pt>
                <c:pt idx="12283">
                  <c:v>0.14216435185185186</c:v>
                </c:pt>
                <c:pt idx="12284">
                  <c:v>0.14217592592592593</c:v>
                </c:pt>
                <c:pt idx="12285">
                  <c:v>0.14218749999999999</c:v>
                </c:pt>
                <c:pt idx="12286">
                  <c:v>0.14219907407407406</c:v>
                </c:pt>
                <c:pt idx="12287">
                  <c:v>0.14221064814814816</c:v>
                </c:pt>
                <c:pt idx="12288">
                  <c:v>0.14222222222222222</c:v>
                </c:pt>
                <c:pt idx="12289">
                  <c:v>0.14223379629629629</c:v>
                </c:pt>
                <c:pt idx="12290">
                  <c:v>0.14224537037037038</c:v>
                </c:pt>
                <c:pt idx="12291">
                  <c:v>0.14225694444444445</c:v>
                </c:pt>
                <c:pt idx="12292">
                  <c:v>0.14226851851851852</c:v>
                </c:pt>
                <c:pt idx="12293">
                  <c:v>0.14228009259259258</c:v>
                </c:pt>
                <c:pt idx="12294">
                  <c:v>0.14229166666666668</c:v>
                </c:pt>
                <c:pt idx="12295">
                  <c:v>0.14230324074074074</c:v>
                </c:pt>
                <c:pt idx="12296">
                  <c:v>0.14231481481481481</c:v>
                </c:pt>
                <c:pt idx="12297">
                  <c:v>0.14232638888888888</c:v>
                </c:pt>
                <c:pt idx="12298">
                  <c:v>0.14233796296296297</c:v>
                </c:pt>
                <c:pt idx="12299">
                  <c:v>0.14234953703703704</c:v>
                </c:pt>
                <c:pt idx="12300">
                  <c:v>0.1423611111111111</c:v>
                </c:pt>
                <c:pt idx="12301">
                  <c:v>0.14237268518518517</c:v>
                </c:pt>
                <c:pt idx="12302">
                  <c:v>0.14238425925925927</c:v>
                </c:pt>
                <c:pt idx="12303">
                  <c:v>0.14239583333333333</c:v>
                </c:pt>
                <c:pt idx="12304">
                  <c:v>0.1424074074074074</c:v>
                </c:pt>
                <c:pt idx="12305">
                  <c:v>0.14241898148148149</c:v>
                </c:pt>
                <c:pt idx="12306">
                  <c:v>0.14243055555555556</c:v>
                </c:pt>
                <c:pt idx="12307">
                  <c:v>0.14244212962962963</c:v>
                </c:pt>
                <c:pt idx="12308">
                  <c:v>0.14245370370370369</c:v>
                </c:pt>
                <c:pt idx="12309">
                  <c:v>0.14246527777777779</c:v>
                </c:pt>
                <c:pt idx="12310">
                  <c:v>0.14247685185185185</c:v>
                </c:pt>
                <c:pt idx="12311">
                  <c:v>0.14248842592592592</c:v>
                </c:pt>
                <c:pt idx="12312">
                  <c:v>0.14249999999999999</c:v>
                </c:pt>
                <c:pt idx="12313">
                  <c:v>0.14251157407407408</c:v>
                </c:pt>
                <c:pt idx="12314">
                  <c:v>0.14252314814814815</c:v>
                </c:pt>
                <c:pt idx="12315">
                  <c:v>0.14253472222222222</c:v>
                </c:pt>
                <c:pt idx="12316">
                  <c:v>0.14254629629629631</c:v>
                </c:pt>
                <c:pt idx="12317">
                  <c:v>0.14255787037037038</c:v>
                </c:pt>
                <c:pt idx="12318">
                  <c:v>0.14256944444444444</c:v>
                </c:pt>
                <c:pt idx="12319">
                  <c:v>0.14258101851851851</c:v>
                </c:pt>
                <c:pt idx="12320">
                  <c:v>0.1425925925925926</c:v>
                </c:pt>
                <c:pt idx="12321">
                  <c:v>0.14260416666666667</c:v>
                </c:pt>
                <c:pt idx="12322">
                  <c:v>0.14261574074074074</c:v>
                </c:pt>
                <c:pt idx="12323">
                  <c:v>0.1426273148148148</c:v>
                </c:pt>
                <c:pt idx="12324">
                  <c:v>0.1426388888888889</c:v>
                </c:pt>
                <c:pt idx="12325">
                  <c:v>0.14265046296296297</c:v>
                </c:pt>
                <c:pt idx="12326">
                  <c:v>0.14266203703703703</c:v>
                </c:pt>
                <c:pt idx="12327">
                  <c:v>0.1426736111111111</c:v>
                </c:pt>
                <c:pt idx="12328">
                  <c:v>0.14268518518518519</c:v>
                </c:pt>
                <c:pt idx="12329">
                  <c:v>0.14269675925925926</c:v>
                </c:pt>
                <c:pt idx="12330">
                  <c:v>0.14270833333333333</c:v>
                </c:pt>
                <c:pt idx="12331">
                  <c:v>0.14271990740740742</c:v>
                </c:pt>
                <c:pt idx="12332">
                  <c:v>0.14273148148148149</c:v>
                </c:pt>
                <c:pt idx="12333">
                  <c:v>0.14274305555555555</c:v>
                </c:pt>
                <c:pt idx="12334">
                  <c:v>0.14275462962962962</c:v>
                </c:pt>
                <c:pt idx="12335">
                  <c:v>0.14276620370370371</c:v>
                </c:pt>
                <c:pt idx="12336">
                  <c:v>0.14277777777777778</c:v>
                </c:pt>
                <c:pt idx="12337">
                  <c:v>0.14278935185185185</c:v>
                </c:pt>
                <c:pt idx="12338">
                  <c:v>0.14280092592592591</c:v>
                </c:pt>
                <c:pt idx="12339">
                  <c:v>0.14281250000000001</c:v>
                </c:pt>
                <c:pt idx="12340">
                  <c:v>0.14282407407407408</c:v>
                </c:pt>
                <c:pt idx="12341">
                  <c:v>0.14283564814814814</c:v>
                </c:pt>
                <c:pt idx="12342">
                  <c:v>0.14284722222222221</c:v>
                </c:pt>
                <c:pt idx="12343">
                  <c:v>0.1428587962962963</c:v>
                </c:pt>
                <c:pt idx="12344">
                  <c:v>0.14287037037037037</c:v>
                </c:pt>
                <c:pt idx="12345">
                  <c:v>0.14288194444444444</c:v>
                </c:pt>
                <c:pt idx="12346">
                  <c:v>0.14289351851851853</c:v>
                </c:pt>
                <c:pt idx="12347">
                  <c:v>0.1429050925925926</c:v>
                </c:pt>
                <c:pt idx="12348">
                  <c:v>0.14291666666666666</c:v>
                </c:pt>
                <c:pt idx="12349">
                  <c:v>0.14292824074074073</c:v>
                </c:pt>
                <c:pt idx="12350">
                  <c:v>0.14293981481481483</c:v>
                </c:pt>
                <c:pt idx="12351">
                  <c:v>0.14295138888888889</c:v>
                </c:pt>
                <c:pt idx="12352">
                  <c:v>0.14296296296296296</c:v>
                </c:pt>
                <c:pt idx="12353">
                  <c:v>0.14297453703703702</c:v>
                </c:pt>
                <c:pt idx="12354">
                  <c:v>0.14298611111111112</c:v>
                </c:pt>
                <c:pt idx="12355">
                  <c:v>0.14299768518518519</c:v>
                </c:pt>
                <c:pt idx="12356">
                  <c:v>0.14300925925925925</c:v>
                </c:pt>
                <c:pt idx="12357">
                  <c:v>0.14302083333333335</c:v>
                </c:pt>
                <c:pt idx="12358">
                  <c:v>0.14303240740740741</c:v>
                </c:pt>
                <c:pt idx="12359">
                  <c:v>0.14304398148148148</c:v>
                </c:pt>
                <c:pt idx="12360">
                  <c:v>0.14305555555555555</c:v>
                </c:pt>
                <c:pt idx="12361">
                  <c:v>0.14306712962962964</c:v>
                </c:pt>
                <c:pt idx="12362">
                  <c:v>0.14307870370370371</c:v>
                </c:pt>
                <c:pt idx="12363">
                  <c:v>0.14309027777777777</c:v>
                </c:pt>
                <c:pt idx="12364">
                  <c:v>0.14310185185185184</c:v>
                </c:pt>
                <c:pt idx="12365">
                  <c:v>0.14311342592592594</c:v>
                </c:pt>
                <c:pt idx="12366">
                  <c:v>0.143125</c:v>
                </c:pt>
                <c:pt idx="12367">
                  <c:v>0.14313657407407407</c:v>
                </c:pt>
                <c:pt idx="12368">
                  <c:v>0.14314814814814814</c:v>
                </c:pt>
                <c:pt idx="12369">
                  <c:v>0.14315972222222223</c:v>
                </c:pt>
                <c:pt idx="12370">
                  <c:v>0.1431712962962963</c:v>
                </c:pt>
                <c:pt idx="12371">
                  <c:v>0.14318287037037036</c:v>
                </c:pt>
                <c:pt idx="12372">
                  <c:v>0.14319444444444446</c:v>
                </c:pt>
                <c:pt idx="12373">
                  <c:v>0.14320601851851852</c:v>
                </c:pt>
                <c:pt idx="12374">
                  <c:v>0.14321759259259259</c:v>
                </c:pt>
                <c:pt idx="12375">
                  <c:v>0.14322916666666666</c:v>
                </c:pt>
                <c:pt idx="12376">
                  <c:v>0.14324074074074075</c:v>
                </c:pt>
                <c:pt idx="12377">
                  <c:v>0.14325231481481482</c:v>
                </c:pt>
                <c:pt idx="12378">
                  <c:v>0.14326388888888889</c:v>
                </c:pt>
                <c:pt idx="12379">
                  <c:v>0.14327546296296295</c:v>
                </c:pt>
                <c:pt idx="12380">
                  <c:v>0.14328703703703705</c:v>
                </c:pt>
                <c:pt idx="12381">
                  <c:v>0.14329861111111111</c:v>
                </c:pt>
                <c:pt idx="12382">
                  <c:v>0.14331018518518518</c:v>
                </c:pt>
                <c:pt idx="12383">
                  <c:v>0.14332175925925925</c:v>
                </c:pt>
                <c:pt idx="12384">
                  <c:v>0.14333333333333334</c:v>
                </c:pt>
                <c:pt idx="12385">
                  <c:v>0.14334490740740741</c:v>
                </c:pt>
                <c:pt idx="12386">
                  <c:v>0.14335648148148147</c:v>
                </c:pt>
                <c:pt idx="12387">
                  <c:v>0.14336805555555557</c:v>
                </c:pt>
                <c:pt idx="12388">
                  <c:v>0.14337962962962963</c:v>
                </c:pt>
                <c:pt idx="12389">
                  <c:v>0.1433912037037037</c:v>
                </c:pt>
                <c:pt idx="12390">
                  <c:v>0.14340277777777777</c:v>
                </c:pt>
                <c:pt idx="12391">
                  <c:v>0.14341435185185186</c:v>
                </c:pt>
                <c:pt idx="12392">
                  <c:v>0.14342592592592593</c:v>
                </c:pt>
                <c:pt idx="12393">
                  <c:v>0.1434375</c:v>
                </c:pt>
                <c:pt idx="12394">
                  <c:v>0.14344907407407406</c:v>
                </c:pt>
                <c:pt idx="12395">
                  <c:v>0.14346064814814816</c:v>
                </c:pt>
                <c:pt idx="12396">
                  <c:v>0.14347222222222222</c:v>
                </c:pt>
                <c:pt idx="12397">
                  <c:v>0.14348379629629629</c:v>
                </c:pt>
                <c:pt idx="12398">
                  <c:v>0.14349537037037038</c:v>
                </c:pt>
                <c:pt idx="12399">
                  <c:v>0.14350694444444445</c:v>
                </c:pt>
                <c:pt idx="12400">
                  <c:v>0.14351851851851852</c:v>
                </c:pt>
                <c:pt idx="12401">
                  <c:v>0.14353009259259258</c:v>
                </c:pt>
                <c:pt idx="12402">
                  <c:v>0.14354166666666668</c:v>
                </c:pt>
                <c:pt idx="12403">
                  <c:v>0.14355324074074075</c:v>
                </c:pt>
                <c:pt idx="12404">
                  <c:v>0.14356481481481481</c:v>
                </c:pt>
                <c:pt idx="12405">
                  <c:v>0.14357638888888888</c:v>
                </c:pt>
                <c:pt idx="12406">
                  <c:v>0.14358796296296297</c:v>
                </c:pt>
                <c:pt idx="12407">
                  <c:v>0.14359953703703704</c:v>
                </c:pt>
                <c:pt idx="12408">
                  <c:v>0.14361111111111111</c:v>
                </c:pt>
                <c:pt idx="12409">
                  <c:v>0.14362268518518517</c:v>
                </c:pt>
                <c:pt idx="12410">
                  <c:v>0.14363425925925927</c:v>
                </c:pt>
                <c:pt idx="12411">
                  <c:v>0.14364583333333333</c:v>
                </c:pt>
                <c:pt idx="12412">
                  <c:v>0.1436574074074074</c:v>
                </c:pt>
                <c:pt idx="12413">
                  <c:v>0.14366898148148149</c:v>
                </c:pt>
                <c:pt idx="12414">
                  <c:v>0.14368055555555556</c:v>
                </c:pt>
                <c:pt idx="12415">
                  <c:v>0.14369212962962963</c:v>
                </c:pt>
                <c:pt idx="12416">
                  <c:v>0.14370370370370369</c:v>
                </c:pt>
                <c:pt idx="12417">
                  <c:v>0.14371527777777779</c:v>
                </c:pt>
                <c:pt idx="12418">
                  <c:v>0.14372685185185186</c:v>
                </c:pt>
                <c:pt idx="12419">
                  <c:v>0.14373842592592592</c:v>
                </c:pt>
                <c:pt idx="12420">
                  <c:v>0.14374999999999999</c:v>
                </c:pt>
                <c:pt idx="12421">
                  <c:v>0.14376157407407408</c:v>
                </c:pt>
                <c:pt idx="12422">
                  <c:v>0.14377314814814815</c:v>
                </c:pt>
                <c:pt idx="12423">
                  <c:v>0.14378472222222222</c:v>
                </c:pt>
                <c:pt idx="12424">
                  <c:v>0.14379629629629628</c:v>
                </c:pt>
                <c:pt idx="12425">
                  <c:v>0.14380787037037038</c:v>
                </c:pt>
                <c:pt idx="12426">
                  <c:v>0.14381944444444444</c:v>
                </c:pt>
                <c:pt idx="12427">
                  <c:v>0.14383101851851851</c:v>
                </c:pt>
                <c:pt idx="12428">
                  <c:v>0.14384259259259261</c:v>
                </c:pt>
                <c:pt idx="12429">
                  <c:v>0.14385416666666667</c:v>
                </c:pt>
                <c:pt idx="12430">
                  <c:v>0.14386574074074074</c:v>
                </c:pt>
                <c:pt idx="12431">
                  <c:v>0.14387731481481481</c:v>
                </c:pt>
                <c:pt idx="12432">
                  <c:v>0.1438888888888889</c:v>
                </c:pt>
                <c:pt idx="12433">
                  <c:v>0.14390046296296297</c:v>
                </c:pt>
                <c:pt idx="12434">
                  <c:v>0.14391203703703703</c:v>
                </c:pt>
                <c:pt idx="12435">
                  <c:v>0.1439236111111111</c:v>
                </c:pt>
                <c:pt idx="12436">
                  <c:v>0.14393518518518519</c:v>
                </c:pt>
                <c:pt idx="12437">
                  <c:v>0.14394675925925926</c:v>
                </c:pt>
                <c:pt idx="12438">
                  <c:v>0.14395833333333333</c:v>
                </c:pt>
                <c:pt idx="12439">
                  <c:v>0.14396990740740739</c:v>
                </c:pt>
                <c:pt idx="12440">
                  <c:v>0.14398148148148149</c:v>
                </c:pt>
                <c:pt idx="12441">
                  <c:v>0.14399305555555555</c:v>
                </c:pt>
                <c:pt idx="12442">
                  <c:v>0.14400462962962962</c:v>
                </c:pt>
                <c:pt idx="12443">
                  <c:v>0.14401620370370372</c:v>
                </c:pt>
                <c:pt idx="12444">
                  <c:v>0.14402777777777778</c:v>
                </c:pt>
                <c:pt idx="12445">
                  <c:v>0.14403935185185185</c:v>
                </c:pt>
                <c:pt idx="12446">
                  <c:v>0.14405092592592592</c:v>
                </c:pt>
                <c:pt idx="12447">
                  <c:v>0.14406250000000001</c:v>
                </c:pt>
                <c:pt idx="12448">
                  <c:v>0.14407407407407408</c:v>
                </c:pt>
                <c:pt idx="12449">
                  <c:v>0.14408564814814814</c:v>
                </c:pt>
                <c:pt idx="12450">
                  <c:v>0.14409722222222221</c:v>
                </c:pt>
                <c:pt idx="12451">
                  <c:v>0.1441087962962963</c:v>
                </c:pt>
                <c:pt idx="12452">
                  <c:v>0.14412037037037037</c:v>
                </c:pt>
                <c:pt idx="12453">
                  <c:v>0.14413194444444444</c:v>
                </c:pt>
                <c:pt idx="12454">
                  <c:v>0.14414351851851853</c:v>
                </c:pt>
                <c:pt idx="12455">
                  <c:v>0.1441550925925926</c:v>
                </c:pt>
                <c:pt idx="12456">
                  <c:v>0.14416666666666667</c:v>
                </c:pt>
                <c:pt idx="12457">
                  <c:v>0.14417824074074073</c:v>
                </c:pt>
                <c:pt idx="12458">
                  <c:v>0.14418981481481483</c:v>
                </c:pt>
                <c:pt idx="12459">
                  <c:v>0.14420138888888889</c:v>
                </c:pt>
                <c:pt idx="12460">
                  <c:v>0.14421296296296296</c:v>
                </c:pt>
                <c:pt idx="12461">
                  <c:v>0.14422453703703703</c:v>
                </c:pt>
                <c:pt idx="12462">
                  <c:v>0.14423611111111112</c:v>
                </c:pt>
                <c:pt idx="12463">
                  <c:v>0.14424768518518519</c:v>
                </c:pt>
                <c:pt idx="12464">
                  <c:v>0.14425925925925925</c:v>
                </c:pt>
                <c:pt idx="12465">
                  <c:v>0.14427083333333332</c:v>
                </c:pt>
                <c:pt idx="12466">
                  <c:v>0.14428240740740741</c:v>
                </c:pt>
                <c:pt idx="12467">
                  <c:v>0.14429398148148148</c:v>
                </c:pt>
                <c:pt idx="12468">
                  <c:v>0.14430555555555555</c:v>
                </c:pt>
                <c:pt idx="12469">
                  <c:v>0.14431712962962964</c:v>
                </c:pt>
                <c:pt idx="12470">
                  <c:v>0.14432870370370371</c:v>
                </c:pt>
                <c:pt idx="12471">
                  <c:v>0.14434027777777778</c:v>
                </c:pt>
                <c:pt idx="12472">
                  <c:v>0.14435185185185184</c:v>
                </c:pt>
                <c:pt idx="12473">
                  <c:v>0.14436342592592594</c:v>
                </c:pt>
                <c:pt idx="12474">
                  <c:v>0.144375</c:v>
                </c:pt>
                <c:pt idx="12475">
                  <c:v>0.14438657407407407</c:v>
                </c:pt>
                <c:pt idx="12476">
                  <c:v>0.14439814814814814</c:v>
                </c:pt>
                <c:pt idx="12477">
                  <c:v>0.14440972222222223</c:v>
                </c:pt>
                <c:pt idx="12478">
                  <c:v>0.1444212962962963</c:v>
                </c:pt>
                <c:pt idx="12479">
                  <c:v>0.14443287037037036</c:v>
                </c:pt>
                <c:pt idx="12480">
                  <c:v>0.14444444444444443</c:v>
                </c:pt>
                <c:pt idx="12481">
                  <c:v>0.14445601851851853</c:v>
                </c:pt>
                <c:pt idx="12482">
                  <c:v>0.14446759259259259</c:v>
                </c:pt>
                <c:pt idx="12483">
                  <c:v>0.14447916666666666</c:v>
                </c:pt>
                <c:pt idx="12484">
                  <c:v>0.14449074074074075</c:v>
                </c:pt>
                <c:pt idx="12485">
                  <c:v>0.14450231481481482</c:v>
                </c:pt>
                <c:pt idx="12486">
                  <c:v>0.14451388888888889</c:v>
                </c:pt>
                <c:pt idx="12487">
                  <c:v>0.14452546296296295</c:v>
                </c:pt>
                <c:pt idx="12488">
                  <c:v>0.14453703703703705</c:v>
                </c:pt>
                <c:pt idx="12489">
                  <c:v>0.14454861111111111</c:v>
                </c:pt>
                <c:pt idx="12490">
                  <c:v>0.14456018518518518</c:v>
                </c:pt>
                <c:pt idx="12491">
                  <c:v>0.14457175925925925</c:v>
                </c:pt>
                <c:pt idx="12492">
                  <c:v>0.14458333333333334</c:v>
                </c:pt>
                <c:pt idx="12493">
                  <c:v>0.14459490740740741</c:v>
                </c:pt>
                <c:pt idx="12494">
                  <c:v>0.14460648148148147</c:v>
                </c:pt>
                <c:pt idx="12495">
                  <c:v>0.14461805555555557</c:v>
                </c:pt>
                <c:pt idx="12496">
                  <c:v>0.14462962962962964</c:v>
                </c:pt>
                <c:pt idx="12497">
                  <c:v>0.1446412037037037</c:v>
                </c:pt>
                <c:pt idx="12498">
                  <c:v>0.14465277777777777</c:v>
                </c:pt>
                <c:pt idx="12499">
                  <c:v>0.14466435185185186</c:v>
                </c:pt>
                <c:pt idx="12500">
                  <c:v>0.14467592592592593</c:v>
                </c:pt>
                <c:pt idx="12501">
                  <c:v>0.1446875</c:v>
                </c:pt>
                <c:pt idx="12502">
                  <c:v>0.14469907407407406</c:v>
                </c:pt>
                <c:pt idx="12503">
                  <c:v>0.14471064814814816</c:v>
                </c:pt>
                <c:pt idx="12504">
                  <c:v>0.14472222222222222</c:v>
                </c:pt>
                <c:pt idx="12505">
                  <c:v>0.14473379629629629</c:v>
                </c:pt>
                <c:pt idx="12506">
                  <c:v>0.14474537037037036</c:v>
                </c:pt>
                <c:pt idx="12507">
                  <c:v>0.14475694444444445</c:v>
                </c:pt>
                <c:pt idx="12508">
                  <c:v>0.14476851851851852</c:v>
                </c:pt>
                <c:pt idx="12509">
                  <c:v>0.14478009259259259</c:v>
                </c:pt>
                <c:pt idx="12510">
                  <c:v>0.14479166666666668</c:v>
                </c:pt>
                <c:pt idx="12511">
                  <c:v>0.14480324074074075</c:v>
                </c:pt>
                <c:pt idx="12512">
                  <c:v>0.14481481481481481</c:v>
                </c:pt>
                <c:pt idx="12513">
                  <c:v>0.14482638888888888</c:v>
                </c:pt>
                <c:pt idx="12514">
                  <c:v>0.14483796296296297</c:v>
                </c:pt>
                <c:pt idx="12515">
                  <c:v>0.14484953703703704</c:v>
                </c:pt>
                <c:pt idx="12516">
                  <c:v>0.14486111111111111</c:v>
                </c:pt>
                <c:pt idx="12517">
                  <c:v>0.14487268518518517</c:v>
                </c:pt>
                <c:pt idx="12518">
                  <c:v>0.14488425925925927</c:v>
                </c:pt>
                <c:pt idx="12519">
                  <c:v>0.14489583333333333</c:v>
                </c:pt>
                <c:pt idx="12520">
                  <c:v>0.1449074074074074</c:v>
                </c:pt>
                <c:pt idx="12521">
                  <c:v>0.14491898148148147</c:v>
                </c:pt>
                <c:pt idx="12522">
                  <c:v>0.14493055555555556</c:v>
                </c:pt>
                <c:pt idx="12523">
                  <c:v>0.14494212962962963</c:v>
                </c:pt>
                <c:pt idx="12524">
                  <c:v>0.1449537037037037</c:v>
                </c:pt>
                <c:pt idx="12525">
                  <c:v>0.14496527777777779</c:v>
                </c:pt>
                <c:pt idx="12526">
                  <c:v>0.14497685185185186</c:v>
                </c:pt>
                <c:pt idx="12527">
                  <c:v>0.14498842592592592</c:v>
                </c:pt>
                <c:pt idx="12528">
                  <c:v>0.14499999999999999</c:v>
                </c:pt>
                <c:pt idx="12529">
                  <c:v>0.14501157407407408</c:v>
                </c:pt>
                <c:pt idx="12530">
                  <c:v>0.14502314814814815</c:v>
                </c:pt>
                <c:pt idx="12531">
                  <c:v>0.14503472222222222</c:v>
                </c:pt>
                <c:pt idx="12532">
                  <c:v>0.14504629629629628</c:v>
                </c:pt>
                <c:pt idx="12533">
                  <c:v>0.14505787037037038</c:v>
                </c:pt>
                <c:pt idx="12534">
                  <c:v>0.14506944444444445</c:v>
                </c:pt>
                <c:pt idx="12535">
                  <c:v>0.14508101851851851</c:v>
                </c:pt>
                <c:pt idx="12536">
                  <c:v>0.14509259259259261</c:v>
                </c:pt>
                <c:pt idx="12537">
                  <c:v>0.14510416666666667</c:v>
                </c:pt>
                <c:pt idx="12538">
                  <c:v>0.14511574074074074</c:v>
                </c:pt>
                <c:pt idx="12539">
                  <c:v>0.14512731481481481</c:v>
                </c:pt>
                <c:pt idx="12540">
                  <c:v>0.1451388888888889</c:v>
                </c:pt>
                <c:pt idx="12541">
                  <c:v>0.14515046296296297</c:v>
                </c:pt>
                <c:pt idx="12542">
                  <c:v>0.14516203703703703</c:v>
                </c:pt>
                <c:pt idx="12543">
                  <c:v>0.1451736111111111</c:v>
                </c:pt>
                <c:pt idx="12544">
                  <c:v>0.14518518518518519</c:v>
                </c:pt>
                <c:pt idx="12545">
                  <c:v>0.14519675925925926</c:v>
                </c:pt>
                <c:pt idx="12546">
                  <c:v>0.14520833333333333</c:v>
                </c:pt>
                <c:pt idx="12547">
                  <c:v>0.14521990740740739</c:v>
                </c:pt>
                <c:pt idx="12548">
                  <c:v>0.14523148148148149</c:v>
                </c:pt>
                <c:pt idx="12549">
                  <c:v>0.14524305555555556</c:v>
                </c:pt>
                <c:pt idx="12550">
                  <c:v>0.14525462962962962</c:v>
                </c:pt>
                <c:pt idx="12551">
                  <c:v>0.14526620370370372</c:v>
                </c:pt>
                <c:pt idx="12552">
                  <c:v>0.14527777777777778</c:v>
                </c:pt>
                <c:pt idx="12553">
                  <c:v>0.14528935185185185</c:v>
                </c:pt>
                <c:pt idx="12554">
                  <c:v>0.14530092592592592</c:v>
                </c:pt>
                <c:pt idx="12555">
                  <c:v>0.14531250000000001</c:v>
                </c:pt>
                <c:pt idx="12556">
                  <c:v>0.14532407407407408</c:v>
                </c:pt>
                <c:pt idx="12557">
                  <c:v>0.14533564814814814</c:v>
                </c:pt>
                <c:pt idx="12558">
                  <c:v>0.14534722222222221</c:v>
                </c:pt>
                <c:pt idx="12559">
                  <c:v>0.14535879629629631</c:v>
                </c:pt>
                <c:pt idx="12560">
                  <c:v>0.14537037037037037</c:v>
                </c:pt>
                <c:pt idx="12561">
                  <c:v>0.14538194444444444</c:v>
                </c:pt>
                <c:pt idx="12562">
                  <c:v>0.14539351851851851</c:v>
                </c:pt>
                <c:pt idx="12563">
                  <c:v>0.1454050925925926</c:v>
                </c:pt>
                <c:pt idx="12564">
                  <c:v>0.14541666666666667</c:v>
                </c:pt>
                <c:pt idx="12565">
                  <c:v>0.14542824074074073</c:v>
                </c:pt>
                <c:pt idx="12566">
                  <c:v>0.14543981481481483</c:v>
                </c:pt>
                <c:pt idx="12567">
                  <c:v>0.14545138888888889</c:v>
                </c:pt>
                <c:pt idx="12568">
                  <c:v>0.14546296296296296</c:v>
                </c:pt>
                <c:pt idx="12569">
                  <c:v>0.14547453703703703</c:v>
                </c:pt>
                <c:pt idx="12570">
                  <c:v>0.14548611111111112</c:v>
                </c:pt>
                <c:pt idx="12571">
                  <c:v>0.14549768518518519</c:v>
                </c:pt>
                <c:pt idx="12572">
                  <c:v>0.14550925925925925</c:v>
                </c:pt>
                <c:pt idx="12573">
                  <c:v>0.14552083333333332</c:v>
                </c:pt>
                <c:pt idx="12574">
                  <c:v>0.14553240740740742</c:v>
                </c:pt>
                <c:pt idx="12575">
                  <c:v>0.14554398148148148</c:v>
                </c:pt>
                <c:pt idx="12576">
                  <c:v>0.14555555555555555</c:v>
                </c:pt>
                <c:pt idx="12577">
                  <c:v>0.14556712962962962</c:v>
                </c:pt>
                <c:pt idx="12578">
                  <c:v>0.14557870370370371</c:v>
                </c:pt>
                <c:pt idx="12579">
                  <c:v>0.14559027777777778</c:v>
                </c:pt>
                <c:pt idx="12580">
                  <c:v>0.14560185185185184</c:v>
                </c:pt>
                <c:pt idx="12581">
                  <c:v>0.14561342592592594</c:v>
                </c:pt>
                <c:pt idx="12582">
                  <c:v>0.145625</c:v>
                </c:pt>
                <c:pt idx="12583">
                  <c:v>0.14563657407407407</c:v>
                </c:pt>
                <c:pt idx="12584">
                  <c:v>0.14564814814814814</c:v>
                </c:pt>
                <c:pt idx="12585">
                  <c:v>0.14565972222222223</c:v>
                </c:pt>
                <c:pt idx="12586">
                  <c:v>0.1456712962962963</c:v>
                </c:pt>
                <c:pt idx="12587">
                  <c:v>0.14568287037037037</c:v>
                </c:pt>
                <c:pt idx="12588">
                  <c:v>0.14569444444444443</c:v>
                </c:pt>
                <c:pt idx="12589">
                  <c:v>0.14570601851851853</c:v>
                </c:pt>
                <c:pt idx="12590">
                  <c:v>0.14571759259259259</c:v>
                </c:pt>
                <c:pt idx="12591">
                  <c:v>0.14572916666666666</c:v>
                </c:pt>
                <c:pt idx="12592">
                  <c:v>0.14574074074074075</c:v>
                </c:pt>
                <c:pt idx="12593">
                  <c:v>0.14575231481481482</c:v>
                </c:pt>
                <c:pt idx="12594">
                  <c:v>0.14576388888888889</c:v>
                </c:pt>
                <c:pt idx="12595">
                  <c:v>0.14577546296296295</c:v>
                </c:pt>
                <c:pt idx="12596">
                  <c:v>0.14578703703703705</c:v>
                </c:pt>
                <c:pt idx="12597">
                  <c:v>0.14579861111111111</c:v>
                </c:pt>
                <c:pt idx="12598">
                  <c:v>0.14581018518518518</c:v>
                </c:pt>
                <c:pt idx="12599">
                  <c:v>0.14582175925925925</c:v>
                </c:pt>
                <c:pt idx="12600">
                  <c:v>0.14583333333333334</c:v>
                </c:pt>
                <c:pt idx="12601">
                  <c:v>0.14584490740740741</c:v>
                </c:pt>
                <c:pt idx="12602">
                  <c:v>0.14585648148148148</c:v>
                </c:pt>
                <c:pt idx="12603">
                  <c:v>0.14586805555555554</c:v>
                </c:pt>
                <c:pt idx="12604">
                  <c:v>0.14587962962962964</c:v>
                </c:pt>
                <c:pt idx="12605">
                  <c:v>0.1458912037037037</c:v>
                </c:pt>
                <c:pt idx="12606">
                  <c:v>0.14590277777777777</c:v>
                </c:pt>
                <c:pt idx="12607">
                  <c:v>0.14591435185185186</c:v>
                </c:pt>
                <c:pt idx="12608">
                  <c:v>0.14592592592592593</c:v>
                </c:pt>
                <c:pt idx="12609">
                  <c:v>0.1459375</c:v>
                </c:pt>
                <c:pt idx="12610">
                  <c:v>0.14594907407407406</c:v>
                </c:pt>
                <c:pt idx="12611">
                  <c:v>0.14596064814814816</c:v>
                </c:pt>
                <c:pt idx="12612">
                  <c:v>0.14597222222222223</c:v>
                </c:pt>
                <c:pt idx="12613">
                  <c:v>0.14598379629629629</c:v>
                </c:pt>
                <c:pt idx="12614">
                  <c:v>0.14599537037037036</c:v>
                </c:pt>
                <c:pt idx="12615">
                  <c:v>0.14600694444444445</c:v>
                </c:pt>
                <c:pt idx="12616">
                  <c:v>0.14601851851851852</c:v>
                </c:pt>
                <c:pt idx="12617">
                  <c:v>0.14603009259259259</c:v>
                </c:pt>
                <c:pt idx="12618">
                  <c:v>0.14604166666666665</c:v>
                </c:pt>
                <c:pt idx="12619">
                  <c:v>0.14605324074074075</c:v>
                </c:pt>
                <c:pt idx="12620">
                  <c:v>0.14606481481481481</c:v>
                </c:pt>
                <c:pt idx="12621">
                  <c:v>0.14607638888888888</c:v>
                </c:pt>
                <c:pt idx="12622">
                  <c:v>0.14608796296296298</c:v>
                </c:pt>
                <c:pt idx="12623">
                  <c:v>0.14609953703703704</c:v>
                </c:pt>
                <c:pt idx="12624">
                  <c:v>0.14611111111111111</c:v>
                </c:pt>
                <c:pt idx="12625">
                  <c:v>0.14612268518518517</c:v>
                </c:pt>
                <c:pt idx="12626">
                  <c:v>0.14613425925925927</c:v>
                </c:pt>
                <c:pt idx="12627">
                  <c:v>0.14614583333333334</c:v>
                </c:pt>
                <c:pt idx="12628">
                  <c:v>0.1461574074074074</c:v>
                </c:pt>
                <c:pt idx="12629">
                  <c:v>0.14616898148148147</c:v>
                </c:pt>
                <c:pt idx="12630">
                  <c:v>0.14618055555555556</c:v>
                </c:pt>
                <c:pt idx="12631">
                  <c:v>0.14619212962962963</c:v>
                </c:pt>
                <c:pt idx="12632">
                  <c:v>0.1462037037037037</c:v>
                </c:pt>
                <c:pt idx="12633">
                  <c:v>0.14621527777777779</c:v>
                </c:pt>
                <c:pt idx="12634">
                  <c:v>0.14622685185185186</c:v>
                </c:pt>
                <c:pt idx="12635">
                  <c:v>0.14623842592592592</c:v>
                </c:pt>
                <c:pt idx="12636">
                  <c:v>0.14624999999999999</c:v>
                </c:pt>
                <c:pt idx="12637">
                  <c:v>0.14626157407407409</c:v>
                </c:pt>
                <c:pt idx="12638">
                  <c:v>0.14627314814814815</c:v>
                </c:pt>
                <c:pt idx="12639">
                  <c:v>0.14628472222222222</c:v>
                </c:pt>
                <c:pt idx="12640">
                  <c:v>0.14629629629629629</c:v>
                </c:pt>
                <c:pt idx="12641">
                  <c:v>0.14630787037037038</c:v>
                </c:pt>
                <c:pt idx="12642">
                  <c:v>0.14631944444444445</c:v>
                </c:pt>
                <c:pt idx="12643">
                  <c:v>0.14633101851851851</c:v>
                </c:pt>
                <c:pt idx="12644">
                  <c:v>0.14634259259259258</c:v>
                </c:pt>
                <c:pt idx="12645">
                  <c:v>0.14635416666666667</c:v>
                </c:pt>
                <c:pt idx="12646">
                  <c:v>0.14636574074074074</c:v>
                </c:pt>
                <c:pt idx="12647">
                  <c:v>0.14637731481481481</c:v>
                </c:pt>
                <c:pt idx="12648">
                  <c:v>0.1463888888888889</c:v>
                </c:pt>
                <c:pt idx="12649">
                  <c:v>0.14640046296296297</c:v>
                </c:pt>
                <c:pt idx="12650">
                  <c:v>0.14641203703703703</c:v>
                </c:pt>
                <c:pt idx="12651">
                  <c:v>0.1464236111111111</c:v>
                </c:pt>
                <c:pt idx="12652">
                  <c:v>0.1464351851851852</c:v>
                </c:pt>
                <c:pt idx="12653">
                  <c:v>0.14644675925925926</c:v>
                </c:pt>
                <c:pt idx="12654">
                  <c:v>0.14645833333333333</c:v>
                </c:pt>
                <c:pt idx="12655">
                  <c:v>0.1464699074074074</c:v>
                </c:pt>
                <c:pt idx="12656">
                  <c:v>0.14648148148148149</c:v>
                </c:pt>
                <c:pt idx="12657">
                  <c:v>0.14649305555555556</c:v>
                </c:pt>
                <c:pt idx="12658">
                  <c:v>0.14650462962962962</c:v>
                </c:pt>
                <c:pt idx="12659">
                  <c:v>0.14651620370370369</c:v>
                </c:pt>
                <c:pt idx="12660">
                  <c:v>0.14652777777777778</c:v>
                </c:pt>
                <c:pt idx="12661">
                  <c:v>0.14653935185185185</c:v>
                </c:pt>
                <c:pt idx="12662">
                  <c:v>0.14655092592592592</c:v>
                </c:pt>
                <c:pt idx="12663">
                  <c:v>0.14656250000000001</c:v>
                </c:pt>
                <c:pt idx="12664">
                  <c:v>0.14657407407407408</c:v>
                </c:pt>
                <c:pt idx="12665">
                  <c:v>0.14658564814814815</c:v>
                </c:pt>
                <c:pt idx="12666">
                  <c:v>0.14659722222222221</c:v>
                </c:pt>
                <c:pt idx="12667">
                  <c:v>0.14660879629629631</c:v>
                </c:pt>
                <c:pt idx="12668">
                  <c:v>0.14662037037037037</c:v>
                </c:pt>
                <c:pt idx="12669">
                  <c:v>0.14663194444444444</c:v>
                </c:pt>
                <c:pt idx="12670">
                  <c:v>0.14664351851851851</c:v>
                </c:pt>
                <c:pt idx="12671">
                  <c:v>0.1466550925925926</c:v>
                </c:pt>
                <c:pt idx="12672">
                  <c:v>0.14666666666666667</c:v>
                </c:pt>
                <c:pt idx="12673">
                  <c:v>0.14667824074074073</c:v>
                </c:pt>
                <c:pt idx="12674">
                  <c:v>0.14668981481481483</c:v>
                </c:pt>
                <c:pt idx="12675">
                  <c:v>0.1467013888888889</c:v>
                </c:pt>
                <c:pt idx="12676">
                  <c:v>0.14671296296296296</c:v>
                </c:pt>
                <c:pt idx="12677">
                  <c:v>0.14672453703703703</c:v>
                </c:pt>
                <c:pt idx="12678">
                  <c:v>0.14673611111111112</c:v>
                </c:pt>
                <c:pt idx="12679">
                  <c:v>0.14674768518518519</c:v>
                </c:pt>
                <c:pt idx="12680">
                  <c:v>0.14675925925925926</c:v>
                </c:pt>
                <c:pt idx="12681">
                  <c:v>0.14677083333333332</c:v>
                </c:pt>
                <c:pt idx="12682">
                  <c:v>0.14678240740740742</c:v>
                </c:pt>
                <c:pt idx="12683">
                  <c:v>0.14679398148148148</c:v>
                </c:pt>
                <c:pt idx="12684">
                  <c:v>0.14680555555555555</c:v>
                </c:pt>
                <c:pt idx="12685">
                  <c:v>0.14681712962962962</c:v>
                </c:pt>
                <c:pt idx="12686">
                  <c:v>0.14682870370370371</c:v>
                </c:pt>
                <c:pt idx="12687">
                  <c:v>0.14684027777777778</c:v>
                </c:pt>
                <c:pt idx="12688">
                  <c:v>0.14685185185185184</c:v>
                </c:pt>
                <c:pt idx="12689">
                  <c:v>0.14686342592592594</c:v>
                </c:pt>
                <c:pt idx="12690">
                  <c:v>0.14687500000000001</c:v>
                </c:pt>
                <c:pt idx="12691">
                  <c:v>0.14688657407407407</c:v>
                </c:pt>
                <c:pt idx="12692">
                  <c:v>0.14689814814814814</c:v>
                </c:pt>
                <c:pt idx="12693">
                  <c:v>0.14690972222222223</c:v>
                </c:pt>
                <c:pt idx="12694">
                  <c:v>0.1469212962962963</c:v>
                </c:pt>
                <c:pt idx="12695">
                  <c:v>0.14693287037037037</c:v>
                </c:pt>
                <c:pt idx="12696">
                  <c:v>0.14694444444444443</c:v>
                </c:pt>
                <c:pt idx="12697">
                  <c:v>0.14695601851851853</c:v>
                </c:pt>
                <c:pt idx="12698">
                  <c:v>0.14696759259259259</c:v>
                </c:pt>
                <c:pt idx="12699">
                  <c:v>0.14697916666666666</c:v>
                </c:pt>
                <c:pt idx="12700">
                  <c:v>0.14699074074074073</c:v>
                </c:pt>
                <c:pt idx="12701">
                  <c:v>0.14700231481481482</c:v>
                </c:pt>
                <c:pt idx="12702">
                  <c:v>0.14701388888888889</c:v>
                </c:pt>
                <c:pt idx="12703">
                  <c:v>0.14702546296296296</c:v>
                </c:pt>
                <c:pt idx="12704">
                  <c:v>0.14703703703703705</c:v>
                </c:pt>
                <c:pt idx="12705">
                  <c:v>0.14704861111111112</c:v>
                </c:pt>
                <c:pt idx="12706">
                  <c:v>0.14706018518518518</c:v>
                </c:pt>
                <c:pt idx="12707">
                  <c:v>0.14707175925925925</c:v>
                </c:pt>
                <c:pt idx="12708">
                  <c:v>0.14708333333333334</c:v>
                </c:pt>
                <c:pt idx="12709">
                  <c:v>0.14709490740740741</c:v>
                </c:pt>
                <c:pt idx="12710">
                  <c:v>0.14710648148148148</c:v>
                </c:pt>
                <c:pt idx="12711">
                  <c:v>0.14711805555555554</c:v>
                </c:pt>
                <c:pt idx="12712">
                  <c:v>0.14712962962962964</c:v>
                </c:pt>
                <c:pt idx="12713">
                  <c:v>0.1471412037037037</c:v>
                </c:pt>
                <c:pt idx="12714">
                  <c:v>0.14715277777777777</c:v>
                </c:pt>
                <c:pt idx="12715">
                  <c:v>0.14716435185185187</c:v>
                </c:pt>
                <c:pt idx="12716">
                  <c:v>0.14717592592592593</c:v>
                </c:pt>
                <c:pt idx="12717">
                  <c:v>0.1471875</c:v>
                </c:pt>
                <c:pt idx="12718">
                  <c:v>0.14719907407407407</c:v>
                </c:pt>
                <c:pt idx="12719">
                  <c:v>0.14721064814814816</c:v>
                </c:pt>
                <c:pt idx="12720">
                  <c:v>0.14722222222222223</c:v>
                </c:pt>
                <c:pt idx="12721">
                  <c:v>0.14723379629629629</c:v>
                </c:pt>
                <c:pt idx="12722">
                  <c:v>0.14724537037037036</c:v>
                </c:pt>
                <c:pt idx="12723">
                  <c:v>0.14725694444444445</c:v>
                </c:pt>
                <c:pt idx="12724">
                  <c:v>0.14726851851851852</c:v>
                </c:pt>
                <c:pt idx="12725">
                  <c:v>0.14728009259259259</c:v>
                </c:pt>
                <c:pt idx="12726">
                  <c:v>0.14729166666666665</c:v>
                </c:pt>
                <c:pt idx="12727">
                  <c:v>0.14730324074074075</c:v>
                </c:pt>
                <c:pt idx="12728">
                  <c:v>0.14731481481481482</c:v>
                </c:pt>
                <c:pt idx="12729">
                  <c:v>0.14732638888888888</c:v>
                </c:pt>
                <c:pt idx="12730">
                  <c:v>0.14733796296296298</c:v>
                </c:pt>
                <c:pt idx="12731">
                  <c:v>0.14734953703703704</c:v>
                </c:pt>
                <c:pt idx="12732">
                  <c:v>0.14736111111111111</c:v>
                </c:pt>
                <c:pt idx="12733">
                  <c:v>0.14737268518518518</c:v>
                </c:pt>
                <c:pt idx="12734">
                  <c:v>0.14738425925925927</c:v>
                </c:pt>
                <c:pt idx="12735">
                  <c:v>0.14739583333333334</c:v>
                </c:pt>
                <c:pt idx="12736">
                  <c:v>0.1474074074074074</c:v>
                </c:pt>
                <c:pt idx="12737">
                  <c:v>0.14741898148148147</c:v>
                </c:pt>
                <c:pt idx="12738">
                  <c:v>0.14743055555555556</c:v>
                </c:pt>
                <c:pt idx="12739">
                  <c:v>0.14744212962962963</c:v>
                </c:pt>
                <c:pt idx="12740">
                  <c:v>0.1474537037037037</c:v>
                </c:pt>
                <c:pt idx="12741">
                  <c:v>0.14746527777777776</c:v>
                </c:pt>
                <c:pt idx="12742">
                  <c:v>0.14747685185185186</c:v>
                </c:pt>
                <c:pt idx="12743">
                  <c:v>0.14748842592592593</c:v>
                </c:pt>
                <c:pt idx="12744">
                  <c:v>0.14749999999999999</c:v>
                </c:pt>
                <c:pt idx="12745">
                  <c:v>0.14751157407407409</c:v>
                </c:pt>
                <c:pt idx="12746">
                  <c:v>0.14752314814814815</c:v>
                </c:pt>
                <c:pt idx="12747">
                  <c:v>0.14753472222222222</c:v>
                </c:pt>
                <c:pt idx="12748">
                  <c:v>0.14754629629629629</c:v>
                </c:pt>
                <c:pt idx="12749">
                  <c:v>0.14755787037037038</c:v>
                </c:pt>
                <c:pt idx="12750">
                  <c:v>0.14756944444444445</c:v>
                </c:pt>
                <c:pt idx="12751">
                  <c:v>0.14758101851851851</c:v>
                </c:pt>
                <c:pt idx="12752">
                  <c:v>0.14759259259259258</c:v>
                </c:pt>
                <c:pt idx="12753">
                  <c:v>0.14760416666666668</c:v>
                </c:pt>
                <c:pt idx="12754">
                  <c:v>0.14761574074074074</c:v>
                </c:pt>
                <c:pt idx="12755">
                  <c:v>0.14762731481481481</c:v>
                </c:pt>
                <c:pt idx="12756">
                  <c:v>0.14763888888888888</c:v>
                </c:pt>
                <c:pt idx="12757">
                  <c:v>0.14765046296296297</c:v>
                </c:pt>
                <c:pt idx="12758">
                  <c:v>0.14766203703703704</c:v>
                </c:pt>
                <c:pt idx="12759">
                  <c:v>0.1476736111111111</c:v>
                </c:pt>
                <c:pt idx="12760">
                  <c:v>0.1476851851851852</c:v>
                </c:pt>
                <c:pt idx="12761">
                  <c:v>0.14769675925925926</c:v>
                </c:pt>
                <c:pt idx="12762">
                  <c:v>0.14770833333333333</c:v>
                </c:pt>
                <c:pt idx="12763">
                  <c:v>0.1477199074074074</c:v>
                </c:pt>
                <c:pt idx="12764">
                  <c:v>0.14773148148148149</c:v>
                </c:pt>
                <c:pt idx="12765">
                  <c:v>0.14774305555555556</c:v>
                </c:pt>
                <c:pt idx="12766">
                  <c:v>0.14775462962962962</c:v>
                </c:pt>
                <c:pt idx="12767">
                  <c:v>0.14776620370370369</c:v>
                </c:pt>
                <c:pt idx="12768">
                  <c:v>0.14777777777777779</c:v>
                </c:pt>
                <c:pt idx="12769">
                  <c:v>0.14778935185185185</c:v>
                </c:pt>
                <c:pt idx="12770">
                  <c:v>0.14780092592592592</c:v>
                </c:pt>
                <c:pt idx="12771">
                  <c:v>0.14781250000000001</c:v>
                </c:pt>
                <c:pt idx="12772">
                  <c:v>0.14782407407407408</c:v>
                </c:pt>
                <c:pt idx="12773">
                  <c:v>0.14783564814814815</c:v>
                </c:pt>
                <c:pt idx="12774">
                  <c:v>0.14784722222222221</c:v>
                </c:pt>
                <c:pt idx="12775">
                  <c:v>0.14785879629629631</c:v>
                </c:pt>
                <c:pt idx="12776">
                  <c:v>0.14787037037037037</c:v>
                </c:pt>
                <c:pt idx="12777">
                  <c:v>0.14788194444444444</c:v>
                </c:pt>
                <c:pt idx="12778">
                  <c:v>0.14789351851851851</c:v>
                </c:pt>
                <c:pt idx="12779">
                  <c:v>0.1479050925925926</c:v>
                </c:pt>
                <c:pt idx="12780">
                  <c:v>0.14791666666666667</c:v>
                </c:pt>
                <c:pt idx="12781">
                  <c:v>0.14792824074074074</c:v>
                </c:pt>
                <c:pt idx="12782">
                  <c:v>0.1479398148148148</c:v>
                </c:pt>
                <c:pt idx="12783">
                  <c:v>0.1479513888888889</c:v>
                </c:pt>
                <c:pt idx="12784">
                  <c:v>0.14796296296296296</c:v>
                </c:pt>
                <c:pt idx="12785">
                  <c:v>0.14797453703703703</c:v>
                </c:pt>
                <c:pt idx="12786">
                  <c:v>0.14798611111111112</c:v>
                </c:pt>
                <c:pt idx="12787">
                  <c:v>0.14799768518518519</c:v>
                </c:pt>
                <c:pt idx="12788">
                  <c:v>0.14800925925925926</c:v>
                </c:pt>
                <c:pt idx="12789">
                  <c:v>0.14802083333333332</c:v>
                </c:pt>
                <c:pt idx="12790">
                  <c:v>0.14803240740740742</c:v>
                </c:pt>
                <c:pt idx="12791">
                  <c:v>0.14804398148148148</c:v>
                </c:pt>
                <c:pt idx="12792">
                  <c:v>0.14805555555555555</c:v>
                </c:pt>
                <c:pt idx="12793">
                  <c:v>0.14806712962962962</c:v>
                </c:pt>
                <c:pt idx="12794">
                  <c:v>0.14807870370370371</c:v>
                </c:pt>
                <c:pt idx="12795">
                  <c:v>0.14809027777777778</c:v>
                </c:pt>
                <c:pt idx="12796">
                  <c:v>0.14810185185185185</c:v>
                </c:pt>
                <c:pt idx="12797">
                  <c:v>0.14811342592592591</c:v>
                </c:pt>
                <c:pt idx="12798">
                  <c:v>0.14812500000000001</c:v>
                </c:pt>
                <c:pt idx="12799">
                  <c:v>0.14813657407407407</c:v>
                </c:pt>
                <c:pt idx="12800">
                  <c:v>0.14814814814814814</c:v>
                </c:pt>
                <c:pt idx="12801">
                  <c:v>0.14815972222222223</c:v>
                </c:pt>
                <c:pt idx="12802">
                  <c:v>0.1481712962962963</c:v>
                </c:pt>
                <c:pt idx="12803">
                  <c:v>0.14818287037037037</c:v>
                </c:pt>
                <c:pt idx="12804">
                  <c:v>0.14819444444444443</c:v>
                </c:pt>
                <c:pt idx="12805">
                  <c:v>0.14820601851851853</c:v>
                </c:pt>
                <c:pt idx="12806">
                  <c:v>0.1482175925925926</c:v>
                </c:pt>
                <c:pt idx="12807">
                  <c:v>0.14822916666666666</c:v>
                </c:pt>
                <c:pt idx="12808">
                  <c:v>0.14824074074074073</c:v>
                </c:pt>
                <c:pt idx="12809">
                  <c:v>0.14825231481481482</c:v>
                </c:pt>
                <c:pt idx="12810">
                  <c:v>0.14826388888888889</c:v>
                </c:pt>
                <c:pt idx="12811">
                  <c:v>0.14827546296296296</c:v>
                </c:pt>
                <c:pt idx="12812">
                  <c:v>0.14828703703703705</c:v>
                </c:pt>
                <c:pt idx="12813">
                  <c:v>0.14829861111111112</c:v>
                </c:pt>
                <c:pt idx="12814">
                  <c:v>0.14831018518518518</c:v>
                </c:pt>
                <c:pt idx="12815">
                  <c:v>0.14832175925925925</c:v>
                </c:pt>
                <c:pt idx="12816">
                  <c:v>0.14833333333333334</c:v>
                </c:pt>
                <c:pt idx="12817">
                  <c:v>0.14834490740740741</c:v>
                </c:pt>
                <c:pt idx="12818">
                  <c:v>0.14835648148148148</c:v>
                </c:pt>
                <c:pt idx="12819">
                  <c:v>0.14836805555555554</c:v>
                </c:pt>
                <c:pt idx="12820">
                  <c:v>0.14837962962962964</c:v>
                </c:pt>
                <c:pt idx="12821">
                  <c:v>0.14839120370370371</c:v>
                </c:pt>
                <c:pt idx="12822">
                  <c:v>0.14840277777777777</c:v>
                </c:pt>
                <c:pt idx="12823">
                  <c:v>0.14841435185185184</c:v>
                </c:pt>
                <c:pt idx="12824">
                  <c:v>0.14842592592592593</c:v>
                </c:pt>
                <c:pt idx="12825">
                  <c:v>0.1484375</c:v>
                </c:pt>
                <c:pt idx="12826">
                  <c:v>0.14844907407407407</c:v>
                </c:pt>
                <c:pt idx="12827">
                  <c:v>0.14846064814814816</c:v>
                </c:pt>
                <c:pt idx="12828">
                  <c:v>0.14847222222222223</c:v>
                </c:pt>
                <c:pt idx="12829">
                  <c:v>0.14848379629629629</c:v>
                </c:pt>
                <c:pt idx="12830">
                  <c:v>0.14849537037037036</c:v>
                </c:pt>
                <c:pt idx="12831">
                  <c:v>0.14850694444444446</c:v>
                </c:pt>
                <c:pt idx="12832">
                  <c:v>0.14851851851851852</c:v>
                </c:pt>
                <c:pt idx="12833">
                  <c:v>0.14853009259259259</c:v>
                </c:pt>
                <c:pt idx="12834">
                  <c:v>0.14854166666666666</c:v>
                </c:pt>
                <c:pt idx="12835">
                  <c:v>0.14855324074074075</c:v>
                </c:pt>
                <c:pt idx="12836">
                  <c:v>0.14856481481481482</c:v>
                </c:pt>
                <c:pt idx="12837">
                  <c:v>0.14857638888888888</c:v>
                </c:pt>
                <c:pt idx="12838">
                  <c:v>0.14858796296296295</c:v>
                </c:pt>
                <c:pt idx="12839">
                  <c:v>0.14859953703703704</c:v>
                </c:pt>
                <c:pt idx="12840">
                  <c:v>0.14861111111111111</c:v>
                </c:pt>
                <c:pt idx="12841">
                  <c:v>0.14862268518518518</c:v>
                </c:pt>
                <c:pt idx="12842">
                  <c:v>0.14863425925925927</c:v>
                </c:pt>
                <c:pt idx="12843">
                  <c:v>0.14864583333333334</c:v>
                </c:pt>
                <c:pt idx="12844">
                  <c:v>0.1486574074074074</c:v>
                </c:pt>
                <c:pt idx="12845">
                  <c:v>0.14866898148148147</c:v>
                </c:pt>
                <c:pt idx="12846">
                  <c:v>0.14868055555555557</c:v>
                </c:pt>
                <c:pt idx="12847">
                  <c:v>0.14869212962962963</c:v>
                </c:pt>
                <c:pt idx="12848">
                  <c:v>0.1487037037037037</c:v>
                </c:pt>
                <c:pt idx="12849">
                  <c:v>0.14871527777777777</c:v>
                </c:pt>
                <c:pt idx="12850">
                  <c:v>0.14872685185185186</c:v>
                </c:pt>
                <c:pt idx="12851">
                  <c:v>0.14873842592592593</c:v>
                </c:pt>
                <c:pt idx="12852">
                  <c:v>0.14874999999999999</c:v>
                </c:pt>
                <c:pt idx="12853">
                  <c:v>0.14876157407407409</c:v>
                </c:pt>
                <c:pt idx="12854">
                  <c:v>0.14877314814814815</c:v>
                </c:pt>
                <c:pt idx="12855">
                  <c:v>0.14878472222222222</c:v>
                </c:pt>
                <c:pt idx="12856">
                  <c:v>0.14879629629629629</c:v>
                </c:pt>
                <c:pt idx="12857">
                  <c:v>0.14880787037037038</c:v>
                </c:pt>
                <c:pt idx="12858">
                  <c:v>0.14881944444444445</c:v>
                </c:pt>
                <c:pt idx="12859">
                  <c:v>0.14883101851851852</c:v>
                </c:pt>
                <c:pt idx="12860">
                  <c:v>0.14884259259259258</c:v>
                </c:pt>
                <c:pt idx="12861">
                  <c:v>0.14885416666666668</c:v>
                </c:pt>
                <c:pt idx="12862">
                  <c:v>0.14886574074074074</c:v>
                </c:pt>
                <c:pt idx="12863">
                  <c:v>0.14887731481481481</c:v>
                </c:pt>
                <c:pt idx="12864">
                  <c:v>0.14888888888888888</c:v>
                </c:pt>
                <c:pt idx="12865">
                  <c:v>0.14890046296296297</c:v>
                </c:pt>
                <c:pt idx="12866">
                  <c:v>0.14891203703703704</c:v>
                </c:pt>
                <c:pt idx="12867">
                  <c:v>0.1489236111111111</c:v>
                </c:pt>
                <c:pt idx="12868">
                  <c:v>0.1489351851851852</c:v>
                </c:pt>
                <c:pt idx="12869">
                  <c:v>0.14894675925925926</c:v>
                </c:pt>
                <c:pt idx="12870">
                  <c:v>0.14895833333333333</c:v>
                </c:pt>
                <c:pt idx="12871">
                  <c:v>0.1489699074074074</c:v>
                </c:pt>
                <c:pt idx="12872">
                  <c:v>0.14898148148148149</c:v>
                </c:pt>
                <c:pt idx="12873">
                  <c:v>0.14899305555555556</c:v>
                </c:pt>
                <c:pt idx="12874">
                  <c:v>0.14900462962962963</c:v>
                </c:pt>
                <c:pt idx="12875">
                  <c:v>0.14901620370370369</c:v>
                </c:pt>
                <c:pt idx="12876">
                  <c:v>0.14902777777777779</c:v>
                </c:pt>
                <c:pt idx="12877">
                  <c:v>0.14903935185185185</c:v>
                </c:pt>
                <c:pt idx="12878">
                  <c:v>0.14905092592592592</c:v>
                </c:pt>
                <c:pt idx="12879">
                  <c:v>0.14906249999999999</c:v>
                </c:pt>
                <c:pt idx="12880">
                  <c:v>0.14907407407407408</c:v>
                </c:pt>
                <c:pt idx="12881">
                  <c:v>0.14908564814814815</c:v>
                </c:pt>
                <c:pt idx="12882">
                  <c:v>0.14909722222222221</c:v>
                </c:pt>
                <c:pt idx="12883">
                  <c:v>0.14910879629629631</c:v>
                </c:pt>
                <c:pt idx="12884">
                  <c:v>0.14912037037037038</c:v>
                </c:pt>
                <c:pt idx="12885">
                  <c:v>0.14913194444444444</c:v>
                </c:pt>
                <c:pt idx="12886">
                  <c:v>0.14914351851851851</c:v>
                </c:pt>
                <c:pt idx="12887">
                  <c:v>0.1491550925925926</c:v>
                </c:pt>
                <c:pt idx="12888">
                  <c:v>0.14916666666666667</c:v>
                </c:pt>
                <c:pt idx="12889">
                  <c:v>0.14917824074074074</c:v>
                </c:pt>
                <c:pt idx="12890">
                  <c:v>0.1491898148148148</c:v>
                </c:pt>
                <c:pt idx="12891">
                  <c:v>0.1492013888888889</c:v>
                </c:pt>
                <c:pt idx="12892">
                  <c:v>0.14921296296296296</c:v>
                </c:pt>
                <c:pt idx="12893">
                  <c:v>0.14922453703703703</c:v>
                </c:pt>
                <c:pt idx="12894">
                  <c:v>0.14923611111111112</c:v>
                </c:pt>
                <c:pt idx="12895">
                  <c:v>0.14924768518518519</c:v>
                </c:pt>
                <c:pt idx="12896">
                  <c:v>0.14925925925925926</c:v>
                </c:pt>
                <c:pt idx="12897">
                  <c:v>0.14927083333333332</c:v>
                </c:pt>
                <c:pt idx="12898">
                  <c:v>0.14928240740740742</c:v>
                </c:pt>
                <c:pt idx="12899">
                  <c:v>0.14929398148148149</c:v>
                </c:pt>
                <c:pt idx="12900">
                  <c:v>0.14930555555555555</c:v>
                </c:pt>
                <c:pt idx="12901">
                  <c:v>0.14931712962962962</c:v>
                </c:pt>
                <c:pt idx="12902">
                  <c:v>0.14932870370370371</c:v>
                </c:pt>
                <c:pt idx="12903">
                  <c:v>0.14934027777777778</c:v>
                </c:pt>
                <c:pt idx="12904">
                  <c:v>0.14935185185185185</c:v>
                </c:pt>
                <c:pt idx="12905">
                  <c:v>0.14936342592592591</c:v>
                </c:pt>
                <c:pt idx="12906">
                  <c:v>0.14937500000000001</c:v>
                </c:pt>
                <c:pt idx="12907">
                  <c:v>0.14938657407407407</c:v>
                </c:pt>
                <c:pt idx="12908">
                  <c:v>0.14939814814814814</c:v>
                </c:pt>
                <c:pt idx="12909">
                  <c:v>0.14940972222222224</c:v>
                </c:pt>
                <c:pt idx="12910">
                  <c:v>0.1494212962962963</c:v>
                </c:pt>
                <c:pt idx="12911">
                  <c:v>0.14943287037037037</c:v>
                </c:pt>
                <c:pt idx="12912">
                  <c:v>0.14944444444444444</c:v>
                </c:pt>
                <c:pt idx="12913">
                  <c:v>0.14945601851851853</c:v>
                </c:pt>
                <c:pt idx="12914">
                  <c:v>0.1494675925925926</c:v>
                </c:pt>
                <c:pt idx="12915">
                  <c:v>0.14947916666666666</c:v>
                </c:pt>
                <c:pt idx="12916">
                  <c:v>0.14949074074074073</c:v>
                </c:pt>
                <c:pt idx="12917">
                  <c:v>0.14950231481481482</c:v>
                </c:pt>
                <c:pt idx="12918">
                  <c:v>0.14951388888888889</c:v>
                </c:pt>
                <c:pt idx="12919">
                  <c:v>0.14952546296296296</c:v>
                </c:pt>
                <c:pt idx="12920">
                  <c:v>0.14953703703703702</c:v>
                </c:pt>
                <c:pt idx="12921">
                  <c:v>0.14954861111111112</c:v>
                </c:pt>
                <c:pt idx="12922">
                  <c:v>0.14956018518518518</c:v>
                </c:pt>
                <c:pt idx="12923">
                  <c:v>0.14957175925925925</c:v>
                </c:pt>
                <c:pt idx="12924">
                  <c:v>0.14958333333333335</c:v>
                </c:pt>
                <c:pt idx="12925">
                  <c:v>0.14959490740740741</c:v>
                </c:pt>
                <c:pt idx="12926">
                  <c:v>0.14960648148148148</c:v>
                </c:pt>
                <c:pt idx="12927">
                  <c:v>0.14961805555555555</c:v>
                </c:pt>
                <c:pt idx="12928">
                  <c:v>0.14962962962962964</c:v>
                </c:pt>
                <c:pt idx="12929">
                  <c:v>0.14964120370370371</c:v>
                </c:pt>
                <c:pt idx="12930">
                  <c:v>0.14965277777777777</c:v>
                </c:pt>
                <c:pt idx="12931">
                  <c:v>0.14966435185185184</c:v>
                </c:pt>
                <c:pt idx="12932">
                  <c:v>0.14967592592592593</c:v>
                </c:pt>
                <c:pt idx="12933">
                  <c:v>0.1496875</c:v>
                </c:pt>
                <c:pt idx="12934">
                  <c:v>0.14969907407407407</c:v>
                </c:pt>
                <c:pt idx="12935">
                  <c:v>0.14971064814814813</c:v>
                </c:pt>
                <c:pt idx="12936">
                  <c:v>0.14972222222222223</c:v>
                </c:pt>
                <c:pt idx="12937">
                  <c:v>0.1497337962962963</c:v>
                </c:pt>
                <c:pt idx="12938">
                  <c:v>0.14974537037037036</c:v>
                </c:pt>
                <c:pt idx="12939">
                  <c:v>0.14975694444444446</c:v>
                </c:pt>
                <c:pt idx="12940">
                  <c:v>0.14976851851851852</c:v>
                </c:pt>
                <c:pt idx="12941">
                  <c:v>0.14978009259259259</c:v>
                </c:pt>
                <c:pt idx="12942">
                  <c:v>0.14979166666666666</c:v>
                </c:pt>
                <c:pt idx="12943">
                  <c:v>0.14980324074074075</c:v>
                </c:pt>
                <c:pt idx="12944">
                  <c:v>0.14981481481481482</c:v>
                </c:pt>
                <c:pt idx="12945">
                  <c:v>0.14982638888888888</c:v>
                </c:pt>
                <c:pt idx="12946">
                  <c:v>0.14983796296296295</c:v>
                </c:pt>
                <c:pt idx="12947">
                  <c:v>0.14984953703703704</c:v>
                </c:pt>
                <c:pt idx="12948">
                  <c:v>0.14986111111111111</c:v>
                </c:pt>
                <c:pt idx="12949">
                  <c:v>0.14987268518518518</c:v>
                </c:pt>
                <c:pt idx="12950">
                  <c:v>0.14988425925925927</c:v>
                </c:pt>
                <c:pt idx="12951">
                  <c:v>0.14989583333333334</c:v>
                </c:pt>
                <c:pt idx="12952">
                  <c:v>0.14990740740740741</c:v>
                </c:pt>
                <c:pt idx="12953">
                  <c:v>0.14991898148148147</c:v>
                </c:pt>
                <c:pt idx="12954">
                  <c:v>0.14993055555555557</c:v>
                </c:pt>
                <c:pt idx="12955">
                  <c:v>0.14994212962962963</c:v>
                </c:pt>
                <c:pt idx="12956">
                  <c:v>0.1499537037037037</c:v>
                </c:pt>
                <c:pt idx="12957">
                  <c:v>0.14996527777777777</c:v>
                </c:pt>
                <c:pt idx="12958">
                  <c:v>0.14997685185185186</c:v>
                </c:pt>
                <c:pt idx="12959">
                  <c:v>0.14998842592592593</c:v>
                </c:pt>
                <c:pt idx="12960">
                  <c:v>0.15</c:v>
                </c:pt>
                <c:pt idx="12961">
                  <c:v>0.15001157407407406</c:v>
                </c:pt>
                <c:pt idx="12962">
                  <c:v>0.15002314814814816</c:v>
                </c:pt>
                <c:pt idx="12963">
                  <c:v>0.15003472222222222</c:v>
                </c:pt>
                <c:pt idx="12964">
                  <c:v>0.15004629629629629</c:v>
                </c:pt>
                <c:pt idx="12965">
                  <c:v>0.15005787037037038</c:v>
                </c:pt>
                <c:pt idx="12966">
                  <c:v>0.15006944444444445</c:v>
                </c:pt>
                <c:pt idx="12967">
                  <c:v>0.15008101851851852</c:v>
                </c:pt>
                <c:pt idx="12968">
                  <c:v>0.15009259259259258</c:v>
                </c:pt>
                <c:pt idx="12969">
                  <c:v>0.15010416666666668</c:v>
                </c:pt>
                <c:pt idx="12970">
                  <c:v>0.15011574074074074</c:v>
                </c:pt>
                <c:pt idx="12971">
                  <c:v>0.15012731481481481</c:v>
                </c:pt>
                <c:pt idx="12972">
                  <c:v>0.15013888888888888</c:v>
                </c:pt>
                <c:pt idx="12973">
                  <c:v>0.15015046296296297</c:v>
                </c:pt>
                <c:pt idx="12974">
                  <c:v>0.15016203703703704</c:v>
                </c:pt>
                <c:pt idx="12975">
                  <c:v>0.1501736111111111</c:v>
                </c:pt>
                <c:pt idx="12976">
                  <c:v>0.15018518518518517</c:v>
                </c:pt>
                <c:pt idx="12977">
                  <c:v>0.15019675925925927</c:v>
                </c:pt>
                <c:pt idx="12978">
                  <c:v>0.15020833333333333</c:v>
                </c:pt>
                <c:pt idx="12979">
                  <c:v>0.1502199074074074</c:v>
                </c:pt>
                <c:pt idx="12980">
                  <c:v>0.15023148148148149</c:v>
                </c:pt>
                <c:pt idx="12981">
                  <c:v>0.15024305555555556</c:v>
                </c:pt>
                <c:pt idx="12982">
                  <c:v>0.15025462962962963</c:v>
                </c:pt>
                <c:pt idx="12983">
                  <c:v>0.15026620370370369</c:v>
                </c:pt>
                <c:pt idx="12984">
                  <c:v>0.15027777777777779</c:v>
                </c:pt>
                <c:pt idx="12985">
                  <c:v>0.15028935185185185</c:v>
                </c:pt>
                <c:pt idx="12986">
                  <c:v>0.15030092592592592</c:v>
                </c:pt>
                <c:pt idx="12987">
                  <c:v>0.15031249999999999</c:v>
                </c:pt>
                <c:pt idx="12988">
                  <c:v>0.15032407407407408</c:v>
                </c:pt>
                <c:pt idx="12989">
                  <c:v>0.15033564814814815</c:v>
                </c:pt>
                <c:pt idx="12990">
                  <c:v>0.15034722222222222</c:v>
                </c:pt>
                <c:pt idx="12991">
                  <c:v>0.15035879629629631</c:v>
                </c:pt>
                <c:pt idx="12992">
                  <c:v>0.15037037037037038</c:v>
                </c:pt>
                <c:pt idx="12993">
                  <c:v>0.15038194444444444</c:v>
                </c:pt>
                <c:pt idx="12994">
                  <c:v>0.15039351851851851</c:v>
                </c:pt>
                <c:pt idx="12995">
                  <c:v>0.1504050925925926</c:v>
                </c:pt>
                <c:pt idx="12996">
                  <c:v>0.15041666666666667</c:v>
                </c:pt>
                <c:pt idx="12997">
                  <c:v>0.15042824074074074</c:v>
                </c:pt>
                <c:pt idx="12998">
                  <c:v>0.1504398148148148</c:v>
                </c:pt>
                <c:pt idx="12999">
                  <c:v>0.1504513888888889</c:v>
                </c:pt>
                <c:pt idx="13000">
                  <c:v>0.15046296296296297</c:v>
                </c:pt>
                <c:pt idx="13001">
                  <c:v>0.15047453703703703</c:v>
                </c:pt>
                <c:pt idx="13002">
                  <c:v>0.1504861111111111</c:v>
                </c:pt>
                <c:pt idx="13003">
                  <c:v>0.15049768518518519</c:v>
                </c:pt>
                <c:pt idx="13004">
                  <c:v>0.15050925925925926</c:v>
                </c:pt>
                <c:pt idx="13005">
                  <c:v>0.15052083333333333</c:v>
                </c:pt>
                <c:pt idx="13006">
                  <c:v>0.15053240740740742</c:v>
                </c:pt>
                <c:pt idx="13007">
                  <c:v>0.15054398148148149</c:v>
                </c:pt>
                <c:pt idx="13008">
                  <c:v>0.15055555555555555</c:v>
                </c:pt>
                <c:pt idx="13009">
                  <c:v>0.15056712962962962</c:v>
                </c:pt>
                <c:pt idx="13010">
                  <c:v>0.15057870370370371</c:v>
                </c:pt>
                <c:pt idx="13011">
                  <c:v>0.15059027777777778</c:v>
                </c:pt>
                <c:pt idx="13012">
                  <c:v>0.15060185185185185</c:v>
                </c:pt>
                <c:pt idx="13013">
                  <c:v>0.15061342592592591</c:v>
                </c:pt>
                <c:pt idx="13014">
                  <c:v>0.15062500000000001</c:v>
                </c:pt>
                <c:pt idx="13015">
                  <c:v>0.15063657407407408</c:v>
                </c:pt>
                <c:pt idx="13016">
                  <c:v>0.15064814814814814</c:v>
                </c:pt>
                <c:pt idx="13017">
                  <c:v>0.15065972222222221</c:v>
                </c:pt>
                <c:pt idx="13018">
                  <c:v>0.1506712962962963</c:v>
                </c:pt>
                <c:pt idx="13019">
                  <c:v>0.15068287037037037</c:v>
                </c:pt>
                <c:pt idx="13020">
                  <c:v>0.15069444444444444</c:v>
                </c:pt>
                <c:pt idx="13021">
                  <c:v>0.15070601851851853</c:v>
                </c:pt>
                <c:pt idx="13022">
                  <c:v>0.1507175925925926</c:v>
                </c:pt>
                <c:pt idx="13023">
                  <c:v>0.15072916666666666</c:v>
                </c:pt>
                <c:pt idx="13024">
                  <c:v>0.15074074074074073</c:v>
                </c:pt>
                <c:pt idx="13025">
                  <c:v>0.15075231481481483</c:v>
                </c:pt>
                <c:pt idx="13026">
                  <c:v>0.15076388888888889</c:v>
                </c:pt>
                <c:pt idx="13027">
                  <c:v>0.15077546296296296</c:v>
                </c:pt>
                <c:pt idx="13028">
                  <c:v>0.15078703703703702</c:v>
                </c:pt>
                <c:pt idx="13029">
                  <c:v>0.15079861111111112</c:v>
                </c:pt>
                <c:pt idx="13030">
                  <c:v>0.15081018518518519</c:v>
                </c:pt>
                <c:pt idx="13031">
                  <c:v>0.15082175925925925</c:v>
                </c:pt>
                <c:pt idx="13032">
                  <c:v>0.15083333333333335</c:v>
                </c:pt>
                <c:pt idx="13033">
                  <c:v>0.15084490740740741</c:v>
                </c:pt>
                <c:pt idx="13034">
                  <c:v>0.15085648148148148</c:v>
                </c:pt>
                <c:pt idx="13035">
                  <c:v>0.15086805555555555</c:v>
                </c:pt>
                <c:pt idx="13036">
                  <c:v>0.15087962962962964</c:v>
                </c:pt>
                <c:pt idx="13037">
                  <c:v>0.15089120370370371</c:v>
                </c:pt>
                <c:pt idx="13038">
                  <c:v>0.15090277777777777</c:v>
                </c:pt>
                <c:pt idx="13039">
                  <c:v>0.15091435185185184</c:v>
                </c:pt>
                <c:pt idx="13040">
                  <c:v>0.15092592592592594</c:v>
                </c:pt>
                <c:pt idx="13041">
                  <c:v>0.1509375</c:v>
                </c:pt>
                <c:pt idx="13042">
                  <c:v>0.15094907407407407</c:v>
                </c:pt>
                <c:pt idx="13043">
                  <c:v>0.15096064814814814</c:v>
                </c:pt>
                <c:pt idx="13044">
                  <c:v>0.15097222222222223</c:v>
                </c:pt>
                <c:pt idx="13045">
                  <c:v>0.1509837962962963</c:v>
                </c:pt>
                <c:pt idx="13046">
                  <c:v>0.15099537037037036</c:v>
                </c:pt>
                <c:pt idx="13047">
                  <c:v>0.15100694444444446</c:v>
                </c:pt>
                <c:pt idx="13048">
                  <c:v>0.15101851851851852</c:v>
                </c:pt>
                <c:pt idx="13049">
                  <c:v>0.15103009259259259</c:v>
                </c:pt>
                <c:pt idx="13050">
                  <c:v>0.15104166666666666</c:v>
                </c:pt>
                <c:pt idx="13051">
                  <c:v>0.15105324074074075</c:v>
                </c:pt>
                <c:pt idx="13052">
                  <c:v>0.15106481481481482</c:v>
                </c:pt>
                <c:pt idx="13053">
                  <c:v>0.15107638888888889</c:v>
                </c:pt>
                <c:pt idx="13054">
                  <c:v>0.15108796296296295</c:v>
                </c:pt>
                <c:pt idx="13055">
                  <c:v>0.15109953703703705</c:v>
                </c:pt>
                <c:pt idx="13056">
                  <c:v>0.15111111111111111</c:v>
                </c:pt>
                <c:pt idx="13057">
                  <c:v>0.15112268518518518</c:v>
                </c:pt>
                <c:pt idx="13058">
                  <c:v>0.15113425925925925</c:v>
                </c:pt>
                <c:pt idx="13059">
                  <c:v>0.15114583333333334</c:v>
                </c:pt>
                <c:pt idx="13060">
                  <c:v>0.15115740740740741</c:v>
                </c:pt>
                <c:pt idx="13061">
                  <c:v>0.15116898148148147</c:v>
                </c:pt>
                <c:pt idx="13062">
                  <c:v>0.15118055555555557</c:v>
                </c:pt>
                <c:pt idx="13063">
                  <c:v>0.15119212962962963</c:v>
                </c:pt>
                <c:pt idx="13064">
                  <c:v>0.1512037037037037</c:v>
                </c:pt>
                <c:pt idx="13065">
                  <c:v>0.15121527777777777</c:v>
                </c:pt>
                <c:pt idx="13066">
                  <c:v>0.15122685185185186</c:v>
                </c:pt>
                <c:pt idx="13067">
                  <c:v>0.15123842592592593</c:v>
                </c:pt>
                <c:pt idx="13068">
                  <c:v>0.15125</c:v>
                </c:pt>
                <c:pt idx="13069">
                  <c:v>0.15126157407407406</c:v>
                </c:pt>
                <c:pt idx="13070">
                  <c:v>0.15127314814814816</c:v>
                </c:pt>
                <c:pt idx="13071">
                  <c:v>0.15128472222222222</c:v>
                </c:pt>
                <c:pt idx="13072">
                  <c:v>0.15129629629629629</c:v>
                </c:pt>
                <c:pt idx="13073">
                  <c:v>0.15130787037037038</c:v>
                </c:pt>
                <c:pt idx="13074">
                  <c:v>0.15131944444444445</c:v>
                </c:pt>
                <c:pt idx="13075">
                  <c:v>0.15133101851851852</c:v>
                </c:pt>
                <c:pt idx="13076">
                  <c:v>0.15134259259259258</c:v>
                </c:pt>
                <c:pt idx="13077">
                  <c:v>0.15135416666666668</c:v>
                </c:pt>
                <c:pt idx="13078">
                  <c:v>0.15136574074074075</c:v>
                </c:pt>
                <c:pt idx="13079">
                  <c:v>0.15137731481481481</c:v>
                </c:pt>
                <c:pt idx="13080">
                  <c:v>0.15138888888888888</c:v>
                </c:pt>
                <c:pt idx="13081">
                  <c:v>0.15140046296296297</c:v>
                </c:pt>
                <c:pt idx="13082">
                  <c:v>0.15141203703703704</c:v>
                </c:pt>
                <c:pt idx="13083">
                  <c:v>0.15142361111111111</c:v>
                </c:pt>
                <c:pt idx="13084">
                  <c:v>0.15143518518518517</c:v>
                </c:pt>
                <c:pt idx="13085">
                  <c:v>0.15144675925925927</c:v>
                </c:pt>
                <c:pt idx="13086">
                  <c:v>0.15145833333333333</c:v>
                </c:pt>
                <c:pt idx="13087">
                  <c:v>0.1514699074074074</c:v>
                </c:pt>
                <c:pt idx="13088">
                  <c:v>0.15148148148148149</c:v>
                </c:pt>
                <c:pt idx="13089">
                  <c:v>0.15149305555555556</c:v>
                </c:pt>
                <c:pt idx="13090">
                  <c:v>0.15150462962962963</c:v>
                </c:pt>
                <c:pt idx="13091">
                  <c:v>0.15151620370370369</c:v>
                </c:pt>
                <c:pt idx="13092">
                  <c:v>0.15152777777777779</c:v>
                </c:pt>
                <c:pt idx="13093">
                  <c:v>0.15153935185185186</c:v>
                </c:pt>
                <c:pt idx="13094">
                  <c:v>0.15155092592592592</c:v>
                </c:pt>
                <c:pt idx="13095">
                  <c:v>0.15156249999999999</c:v>
                </c:pt>
                <c:pt idx="13096">
                  <c:v>0.15157407407407408</c:v>
                </c:pt>
                <c:pt idx="13097">
                  <c:v>0.15158564814814815</c:v>
                </c:pt>
                <c:pt idx="13098">
                  <c:v>0.15159722222222222</c:v>
                </c:pt>
                <c:pt idx="13099">
                  <c:v>0.15160879629629628</c:v>
                </c:pt>
                <c:pt idx="13100">
                  <c:v>0.15162037037037038</c:v>
                </c:pt>
                <c:pt idx="13101">
                  <c:v>0.15163194444444444</c:v>
                </c:pt>
                <c:pt idx="13102">
                  <c:v>0.15164351851851851</c:v>
                </c:pt>
                <c:pt idx="13103">
                  <c:v>0.15165509259259261</c:v>
                </c:pt>
                <c:pt idx="13104">
                  <c:v>0.15166666666666667</c:v>
                </c:pt>
                <c:pt idx="13105">
                  <c:v>0.15167824074074074</c:v>
                </c:pt>
                <c:pt idx="13106">
                  <c:v>0.15168981481481481</c:v>
                </c:pt>
                <c:pt idx="13107">
                  <c:v>0.1517013888888889</c:v>
                </c:pt>
                <c:pt idx="13108">
                  <c:v>0.15171296296296297</c:v>
                </c:pt>
                <c:pt idx="13109">
                  <c:v>0.15172453703703703</c:v>
                </c:pt>
                <c:pt idx="13110">
                  <c:v>0.1517361111111111</c:v>
                </c:pt>
                <c:pt idx="13111">
                  <c:v>0.15174768518518519</c:v>
                </c:pt>
                <c:pt idx="13112">
                  <c:v>0.15175925925925926</c:v>
                </c:pt>
                <c:pt idx="13113">
                  <c:v>0.15177083333333333</c:v>
                </c:pt>
                <c:pt idx="13114">
                  <c:v>0.15178240740740739</c:v>
                </c:pt>
                <c:pt idx="13115">
                  <c:v>0.15179398148148149</c:v>
                </c:pt>
                <c:pt idx="13116">
                  <c:v>0.15180555555555555</c:v>
                </c:pt>
                <c:pt idx="13117">
                  <c:v>0.15181712962962962</c:v>
                </c:pt>
                <c:pt idx="13118">
                  <c:v>0.15182870370370372</c:v>
                </c:pt>
                <c:pt idx="13119">
                  <c:v>0.15184027777777778</c:v>
                </c:pt>
                <c:pt idx="13120">
                  <c:v>0.15185185185185185</c:v>
                </c:pt>
                <c:pt idx="13121">
                  <c:v>0.15186342592592592</c:v>
                </c:pt>
                <c:pt idx="13122">
                  <c:v>0.15187500000000001</c:v>
                </c:pt>
                <c:pt idx="13123">
                  <c:v>0.15188657407407408</c:v>
                </c:pt>
                <c:pt idx="13124">
                  <c:v>0.15189814814814814</c:v>
                </c:pt>
                <c:pt idx="13125">
                  <c:v>0.15190972222222221</c:v>
                </c:pt>
                <c:pt idx="13126">
                  <c:v>0.1519212962962963</c:v>
                </c:pt>
                <c:pt idx="13127">
                  <c:v>0.15193287037037037</c:v>
                </c:pt>
                <c:pt idx="13128">
                  <c:v>0.15194444444444444</c:v>
                </c:pt>
                <c:pt idx="13129">
                  <c:v>0.15195601851851853</c:v>
                </c:pt>
                <c:pt idx="13130">
                  <c:v>0.1519675925925926</c:v>
                </c:pt>
                <c:pt idx="13131">
                  <c:v>0.15197916666666667</c:v>
                </c:pt>
                <c:pt idx="13132">
                  <c:v>0.15199074074074073</c:v>
                </c:pt>
                <c:pt idx="13133">
                  <c:v>0.15200231481481483</c:v>
                </c:pt>
                <c:pt idx="13134">
                  <c:v>0.15201388888888889</c:v>
                </c:pt>
                <c:pt idx="13135">
                  <c:v>0.15202546296296296</c:v>
                </c:pt>
                <c:pt idx="13136">
                  <c:v>0.15203703703703703</c:v>
                </c:pt>
                <c:pt idx="13137">
                  <c:v>0.15204861111111112</c:v>
                </c:pt>
                <c:pt idx="13138">
                  <c:v>0.15206018518518519</c:v>
                </c:pt>
                <c:pt idx="13139">
                  <c:v>0.15207175925925925</c:v>
                </c:pt>
                <c:pt idx="13140">
                  <c:v>0.15208333333333332</c:v>
                </c:pt>
                <c:pt idx="13141">
                  <c:v>0.15209490740740741</c:v>
                </c:pt>
                <c:pt idx="13142">
                  <c:v>0.15210648148148148</c:v>
                </c:pt>
                <c:pt idx="13143">
                  <c:v>0.15211805555555555</c:v>
                </c:pt>
                <c:pt idx="13144">
                  <c:v>0.15212962962962964</c:v>
                </c:pt>
                <c:pt idx="13145">
                  <c:v>0.15214120370370371</c:v>
                </c:pt>
                <c:pt idx="13146">
                  <c:v>0.15215277777777778</c:v>
                </c:pt>
                <c:pt idx="13147">
                  <c:v>0.15216435185185184</c:v>
                </c:pt>
                <c:pt idx="13148">
                  <c:v>0.15217592592592594</c:v>
                </c:pt>
                <c:pt idx="13149">
                  <c:v>0.1521875</c:v>
                </c:pt>
                <c:pt idx="13150">
                  <c:v>0.15219907407407407</c:v>
                </c:pt>
                <c:pt idx="13151">
                  <c:v>0.15221064814814814</c:v>
                </c:pt>
                <c:pt idx="13152">
                  <c:v>0.15222222222222223</c:v>
                </c:pt>
                <c:pt idx="13153">
                  <c:v>0.1522337962962963</c:v>
                </c:pt>
                <c:pt idx="13154">
                  <c:v>0.15224537037037036</c:v>
                </c:pt>
                <c:pt idx="13155">
                  <c:v>0.15225694444444443</c:v>
                </c:pt>
                <c:pt idx="13156">
                  <c:v>0.15226851851851853</c:v>
                </c:pt>
                <c:pt idx="13157">
                  <c:v>0.15228009259259259</c:v>
                </c:pt>
                <c:pt idx="13158">
                  <c:v>0.15229166666666666</c:v>
                </c:pt>
                <c:pt idx="13159">
                  <c:v>0.15230324074074075</c:v>
                </c:pt>
                <c:pt idx="13160">
                  <c:v>0.15231481481481482</c:v>
                </c:pt>
                <c:pt idx="13161">
                  <c:v>0.15232638888888889</c:v>
                </c:pt>
                <c:pt idx="13162">
                  <c:v>0.15233796296296295</c:v>
                </c:pt>
                <c:pt idx="13163">
                  <c:v>0.15234953703703705</c:v>
                </c:pt>
                <c:pt idx="13164">
                  <c:v>0.15236111111111111</c:v>
                </c:pt>
                <c:pt idx="13165">
                  <c:v>0.15237268518518518</c:v>
                </c:pt>
                <c:pt idx="13166">
                  <c:v>0.15238425925925925</c:v>
                </c:pt>
                <c:pt idx="13167">
                  <c:v>0.15239583333333334</c:v>
                </c:pt>
                <c:pt idx="13168">
                  <c:v>0.15240740740740741</c:v>
                </c:pt>
                <c:pt idx="13169">
                  <c:v>0.15241898148148147</c:v>
                </c:pt>
                <c:pt idx="13170">
                  <c:v>0.15243055555555557</c:v>
                </c:pt>
                <c:pt idx="13171">
                  <c:v>0.15244212962962964</c:v>
                </c:pt>
                <c:pt idx="13172">
                  <c:v>0.1524537037037037</c:v>
                </c:pt>
                <c:pt idx="13173">
                  <c:v>0.15246527777777777</c:v>
                </c:pt>
                <c:pt idx="13174">
                  <c:v>0.15247685185185186</c:v>
                </c:pt>
                <c:pt idx="13175">
                  <c:v>0.15248842592592593</c:v>
                </c:pt>
                <c:pt idx="13176">
                  <c:v>0.1525</c:v>
                </c:pt>
                <c:pt idx="13177">
                  <c:v>0.15251157407407406</c:v>
                </c:pt>
                <c:pt idx="13178">
                  <c:v>0.15252314814814816</c:v>
                </c:pt>
                <c:pt idx="13179">
                  <c:v>0.15253472222222222</c:v>
                </c:pt>
                <c:pt idx="13180">
                  <c:v>0.15254629629629629</c:v>
                </c:pt>
                <c:pt idx="13181">
                  <c:v>0.15255787037037036</c:v>
                </c:pt>
                <c:pt idx="13182">
                  <c:v>0.15256944444444445</c:v>
                </c:pt>
                <c:pt idx="13183">
                  <c:v>0.15258101851851852</c:v>
                </c:pt>
                <c:pt idx="13184">
                  <c:v>0.15259259259259259</c:v>
                </c:pt>
                <c:pt idx="13185">
                  <c:v>0.15260416666666668</c:v>
                </c:pt>
                <c:pt idx="13186">
                  <c:v>0.15261574074074075</c:v>
                </c:pt>
                <c:pt idx="13187">
                  <c:v>0.15262731481481481</c:v>
                </c:pt>
                <c:pt idx="13188">
                  <c:v>0.15263888888888888</c:v>
                </c:pt>
                <c:pt idx="13189">
                  <c:v>0.15265046296296297</c:v>
                </c:pt>
                <c:pt idx="13190">
                  <c:v>0.15266203703703704</c:v>
                </c:pt>
                <c:pt idx="13191">
                  <c:v>0.15267361111111111</c:v>
                </c:pt>
                <c:pt idx="13192">
                  <c:v>0.15268518518518517</c:v>
                </c:pt>
                <c:pt idx="13193">
                  <c:v>0.15269675925925927</c:v>
                </c:pt>
                <c:pt idx="13194">
                  <c:v>0.15270833333333333</c:v>
                </c:pt>
                <c:pt idx="13195">
                  <c:v>0.1527199074074074</c:v>
                </c:pt>
                <c:pt idx="13196">
                  <c:v>0.15273148148148147</c:v>
                </c:pt>
                <c:pt idx="13197">
                  <c:v>0.15274305555555556</c:v>
                </c:pt>
                <c:pt idx="13198">
                  <c:v>0.15275462962962963</c:v>
                </c:pt>
                <c:pt idx="13199">
                  <c:v>0.1527662037037037</c:v>
                </c:pt>
                <c:pt idx="13200">
                  <c:v>0.15277777777777779</c:v>
                </c:pt>
                <c:pt idx="13201">
                  <c:v>0.15278935185185186</c:v>
                </c:pt>
                <c:pt idx="13202">
                  <c:v>0.15280092592592592</c:v>
                </c:pt>
                <c:pt idx="13203">
                  <c:v>0.15281249999999999</c:v>
                </c:pt>
                <c:pt idx="13204">
                  <c:v>0.15282407407407408</c:v>
                </c:pt>
                <c:pt idx="13205">
                  <c:v>0.15283564814814815</c:v>
                </c:pt>
                <c:pt idx="13206">
                  <c:v>0.15284722222222222</c:v>
                </c:pt>
                <c:pt idx="13207">
                  <c:v>0.15285879629629628</c:v>
                </c:pt>
                <c:pt idx="13208">
                  <c:v>0.15287037037037038</c:v>
                </c:pt>
                <c:pt idx="13209">
                  <c:v>0.15288194444444445</c:v>
                </c:pt>
                <c:pt idx="13210">
                  <c:v>0.15289351851851851</c:v>
                </c:pt>
                <c:pt idx="13211">
                  <c:v>0.15290509259259261</c:v>
                </c:pt>
                <c:pt idx="13212">
                  <c:v>0.15291666666666667</c:v>
                </c:pt>
                <c:pt idx="13213">
                  <c:v>0.15292824074074074</c:v>
                </c:pt>
                <c:pt idx="13214">
                  <c:v>0.15293981481481481</c:v>
                </c:pt>
                <c:pt idx="13215">
                  <c:v>0.1529513888888889</c:v>
                </c:pt>
                <c:pt idx="13216">
                  <c:v>0.15296296296296297</c:v>
                </c:pt>
                <c:pt idx="13217">
                  <c:v>0.15297453703703703</c:v>
                </c:pt>
                <c:pt idx="13218">
                  <c:v>0.1529861111111111</c:v>
                </c:pt>
                <c:pt idx="13219">
                  <c:v>0.15299768518518519</c:v>
                </c:pt>
                <c:pt idx="13220">
                  <c:v>0.15300925925925926</c:v>
                </c:pt>
                <c:pt idx="13221">
                  <c:v>0.15302083333333333</c:v>
                </c:pt>
                <c:pt idx="13222">
                  <c:v>0.15303240740740739</c:v>
                </c:pt>
                <c:pt idx="13223">
                  <c:v>0.15304398148148149</c:v>
                </c:pt>
                <c:pt idx="13224">
                  <c:v>0.15305555555555556</c:v>
                </c:pt>
                <c:pt idx="13225">
                  <c:v>0.15306712962962962</c:v>
                </c:pt>
                <c:pt idx="13226">
                  <c:v>0.15307870370370372</c:v>
                </c:pt>
                <c:pt idx="13227">
                  <c:v>0.15309027777777778</c:v>
                </c:pt>
                <c:pt idx="13228">
                  <c:v>0.15310185185185185</c:v>
                </c:pt>
                <c:pt idx="13229">
                  <c:v>0.15311342592592592</c:v>
                </c:pt>
                <c:pt idx="13230">
                  <c:v>0.15312500000000001</c:v>
                </c:pt>
                <c:pt idx="13231">
                  <c:v>0.15313657407407408</c:v>
                </c:pt>
                <c:pt idx="13232">
                  <c:v>0.15314814814814814</c:v>
                </c:pt>
                <c:pt idx="13233">
                  <c:v>0.15315972222222221</c:v>
                </c:pt>
                <c:pt idx="13234">
                  <c:v>0.15317129629629631</c:v>
                </c:pt>
                <c:pt idx="13235">
                  <c:v>0.15318287037037037</c:v>
                </c:pt>
                <c:pt idx="13236">
                  <c:v>0.15319444444444444</c:v>
                </c:pt>
                <c:pt idx="13237">
                  <c:v>0.15320601851851851</c:v>
                </c:pt>
                <c:pt idx="13238">
                  <c:v>0.1532175925925926</c:v>
                </c:pt>
                <c:pt idx="13239">
                  <c:v>0.15322916666666667</c:v>
                </c:pt>
                <c:pt idx="13240">
                  <c:v>0.15324074074074073</c:v>
                </c:pt>
                <c:pt idx="13241">
                  <c:v>0.15325231481481483</c:v>
                </c:pt>
                <c:pt idx="13242">
                  <c:v>0.15326388888888889</c:v>
                </c:pt>
                <c:pt idx="13243">
                  <c:v>0.15327546296296296</c:v>
                </c:pt>
                <c:pt idx="13244">
                  <c:v>0.15328703703703703</c:v>
                </c:pt>
                <c:pt idx="13245">
                  <c:v>0.15329861111111112</c:v>
                </c:pt>
                <c:pt idx="13246">
                  <c:v>0.15331018518518519</c:v>
                </c:pt>
                <c:pt idx="13247">
                  <c:v>0.15332175925925925</c:v>
                </c:pt>
                <c:pt idx="13248">
                  <c:v>0.15333333333333332</c:v>
                </c:pt>
                <c:pt idx="13249">
                  <c:v>0.15334490740740742</c:v>
                </c:pt>
                <c:pt idx="13250">
                  <c:v>0.15335648148148148</c:v>
                </c:pt>
                <c:pt idx="13251">
                  <c:v>0.15336805555555555</c:v>
                </c:pt>
                <c:pt idx="13252">
                  <c:v>0.15337962962962962</c:v>
                </c:pt>
                <c:pt idx="13253">
                  <c:v>0.15339120370370371</c:v>
                </c:pt>
                <c:pt idx="13254">
                  <c:v>0.15340277777777778</c:v>
                </c:pt>
                <c:pt idx="13255">
                  <c:v>0.15341435185185184</c:v>
                </c:pt>
                <c:pt idx="13256">
                  <c:v>0.15342592592592594</c:v>
                </c:pt>
                <c:pt idx="13257">
                  <c:v>0.1534375</c:v>
                </c:pt>
                <c:pt idx="13258">
                  <c:v>0.15344907407407407</c:v>
                </c:pt>
                <c:pt idx="13259">
                  <c:v>0.15346064814814814</c:v>
                </c:pt>
                <c:pt idx="13260">
                  <c:v>0.15347222222222223</c:v>
                </c:pt>
                <c:pt idx="13261">
                  <c:v>0.1534837962962963</c:v>
                </c:pt>
                <c:pt idx="13262">
                  <c:v>0.15349537037037037</c:v>
                </c:pt>
                <c:pt idx="13263">
                  <c:v>0.15350694444444443</c:v>
                </c:pt>
                <c:pt idx="13264">
                  <c:v>0.15351851851851853</c:v>
                </c:pt>
                <c:pt idx="13265">
                  <c:v>0.15353009259259259</c:v>
                </c:pt>
                <c:pt idx="13266">
                  <c:v>0.15354166666666666</c:v>
                </c:pt>
                <c:pt idx="13267">
                  <c:v>0.15355324074074075</c:v>
                </c:pt>
                <c:pt idx="13268">
                  <c:v>0.15356481481481482</c:v>
                </c:pt>
                <c:pt idx="13269">
                  <c:v>0.15357638888888889</c:v>
                </c:pt>
                <c:pt idx="13270">
                  <c:v>0.15358796296296295</c:v>
                </c:pt>
                <c:pt idx="13271">
                  <c:v>0.15359953703703705</c:v>
                </c:pt>
                <c:pt idx="13272">
                  <c:v>0.15361111111111111</c:v>
                </c:pt>
                <c:pt idx="13273">
                  <c:v>0.15362268518518518</c:v>
                </c:pt>
                <c:pt idx="13274">
                  <c:v>0.15363425925925925</c:v>
                </c:pt>
                <c:pt idx="13275">
                  <c:v>0.15364583333333334</c:v>
                </c:pt>
                <c:pt idx="13276">
                  <c:v>0.15365740740740741</c:v>
                </c:pt>
                <c:pt idx="13277">
                  <c:v>0.15366898148148148</c:v>
                </c:pt>
                <c:pt idx="13278">
                  <c:v>0.15368055555555554</c:v>
                </c:pt>
                <c:pt idx="13279">
                  <c:v>0.15369212962962964</c:v>
                </c:pt>
                <c:pt idx="13280">
                  <c:v>0.1537037037037037</c:v>
                </c:pt>
                <c:pt idx="13281">
                  <c:v>0.15371527777777777</c:v>
                </c:pt>
                <c:pt idx="13282">
                  <c:v>0.15372685185185186</c:v>
                </c:pt>
                <c:pt idx="13283">
                  <c:v>0.15373842592592593</c:v>
                </c:pt>
                <c:pt idx="13284">
                  <c:v>0.15375</c:v>
                </c:pt>
                <c:pt idx="13285">
                  <c:v>0.15376157407407406</c:v>
                </c:pt>
                <c:pt idx="13286">
                  <c:v>0.15377314814814816</c:v>
                </c:pt>
                <c:pt idx="13287">
                  <c:v>0.15378472222222223</c:v>
                </c:pt>
                <c:pt idx="13288">
                  <c:v>0.15379629629629629</c:v>
                </c:pt>
                <c:pt idx="13289">
                  <c:v>0.15380787037037036</c:v>
                </c:pt>
                <c:pt idx="13290">
                  <c:v>0.15381944444444445</c:v>
                </c:pt>
                <c:pt idx="13291">
                  <c:v>0.15383101851851852</c:v>
                </c:pt>
                <c:pt idx="13292">
                  <c:v>0.15384259259259259</c:v>
                </c:pt>
                <c:pt idx="13293">
                  <c:v>0.15385416666666665</c:v>
                </c:pt>
                <c:pt idx="13294">
                  <c:v>0.15386574074074075</c:v>
                </c:pt>
                <c:pt idx="13295">
                  <c:v>0.15387731481481481</c:v>
                </c:pt>
                <c:pt idx="13296">
                  <c:v>0.15388888888888888</c:v>
                </c:pt>
                <c:pt idx="13297">
                  <c:v>0.15390046296296298</c:v>
                </c:pt>
                <c:pt idx="13298">
                  <c:v>0.15391203703703704</c:v>
                </c:pt>
                <c:pt idx="13299">
                  <c:v>0.15392361111111111</c:v>
                </c:pt>
                <c:pt idx="13300">
                  <c:v>0.15393518518518517</c:v>
                </c:pt>
                <c:pt idx="13301">
                  <c:v>0.15394675925925927</c:v>
                </c:pt>
                <c:pt idx="13302">
                  <c:v>0.15395833333333334</c:v>
                </c:pt>
                <c:pt idx="13303">
                  <c:v>0.1539699074074074</c:v>
                </c:pt>
                <c:pt idx="13304">
                  <c:v>0.15398148148148147</c:v>
                </c:pt>
                <c:pt idx="13305">
                  <c:v>0.15399305555555556</c:v>
                </c:pt>
                <c:pt idx="13306">
                  <c:v>0.15400462962962963</c:v>
                </c:pt>
                <c:pt idx="13307">
                  <c:v>0.1540162037037037</c:v>
                </c:pt>
                <c:pt idx="13308">
                  <c:v>0.15402777777777779</c:v>
                </c:pt>
                <c:pt idx="13309">
                  <c:v>0.15403935185185186</c:v>
                </c:pt>
                <c:pt idx="13310">
                  <c:v>0.15405092592592592</c:v>
                </c:pt>
                <c:pt idx="13311">
                  <c:v>0.15406249999999999</c:v>
                </c:pt>
                <c:pt idx="13312">
                  <c:v>0.15407407407407409</c:v>
                </c:pt>
                <c:pt idx="13313">
                  <c:v>0.15408564814814815</c:v>
                </c:pt>
                <c:pt idx="13314">
                  <c:v>0.15409722222222222</c:v>
                </c:pt>
                <c:pt idx="13315">
                  <c:v>0.15410879629629629</c:v>
                </c:pt>
                <c:pt idx="13316">
                  <c:v>0.15412037037037038</c:v>
                </c:pt>
                <c:pt idx="13317">
                  <c:v>0.15413194444444445</c:v>
                </c:pt>
                <c:pt idx="13318">
                  <c:v>0.15414351851851851</c:v>
                </c:pt>
                <c:pt idx="13319">
                  <c:v>0.15415509259259258</c:v>
                </c:pt>
                <c:pt idx="13320">
                  <c:v>0.15416666666666667</c:v>
                </c:pt>
                <c:pt idx="13321">
                  <c:v>0.15417824074074074</c:v>
                </c:pt>
                <c:pt idx="13322">
                  <c:v>0.15418981481481481</c:v>
                </c:pt>
                <c:pt idx="13323">
                  <c:v>0.1542013888888889</c:v>
                </c:pt>
                <c:pt idx="13324">
                  <c:v>0.15421296296296297</c:v>
                </c:pt>
                <c:pt idx="13325">
                  <c:v>0.15422453703703703</c:v>
                </c:pt>
                <c:pt idx="13326">
                  <c:v>0.1542361111111111</c:v>
                </c:pt>
                <c:pt idx="13327">
                  <c:v>0.1542476851851852</c:v>
                </c:pt>
                <c:pt idx="13328">
                  <c:v>0.15425925925925926</c:v>
                </c:pt>
                <c:pt idx="13329">
                  <c:v>0.15427083333333333</c:v>
                </c:pt>
                <c:pt idx="13330">
                  <c:v>0.1542824074074074</c:v>
                </c:pt>
                <c:pt idx="13331">
                  <c:v>0.15429398148148149</c:v>
                </c:pt>
                <c:pt idx="13332">
                  <c:v>0.15430555555555556</c:v>
                </c:pt>
                <c:pt idx="13333">
                  <c:v>0.15431712962962962</c:v>
                </c:pt>
                <c:pt idx="13334">
                  <c:v>0.15432870370370369</c:v>
                </c:pt>
                <c:pt idx="13335">
                  <c:v>0.15434027777777778</c:v>
                </c:pt>
                <c:pt idx="13336">
                  <c:v>0.15435185185185185</c:v>
                </c:pt>
                <c:pt idx="13337">
                  <c:v>0.15436342592592592</c:v>
                </c:pt>
                <c:pt idx="13338">
                  <c:v>0.15437500000000001</c:v>
                </c:pt>
                <c:pt idx="13339">
                  <c:v>0.15438657407407408</c:v>
                </c:pt>
                <c:pt idx="13340">
                  <c:v>0.15439814814814815</c:v>
                </c:pt>
                <c:pt idx="13341">
                  <c:v>0.15440972222222221</c:v>
                </c:pt>
                <c:pt idx="13342">
                  <c:v>0.15442129629629631</c:v>
                </c:pt>
                <c:pt idx="13343">
                  <c:v>0.15443287037037037</c:v>
                </c:pt>
                <c:pt idx="13344">
                  <c:v>0.15444444444444444</c:v>
                </c:pt>
                <c:pt idx="13345">
                  <c:v>0.15445601851851851</c:v>
                </c:pt>
                <c:pt idx="13346">
                  <c:v>0.1544675925925926</c:v>
                </c:pt>
                <c:pt idx="13347">
                  <c:v>0.15447916666666667</c:v>
                </c:pt>
                <c:pt idx="13348">
                  <c:v>0.15449074074074073</c:v>
                </c:pt>
                <c:pt idx="13349">
                  <c:v>0.15450231481481483</c:v>
                </c:pt>
                <c:pt idx="13350">
                  <c:v>0.1545138888888889</c:v>
                </c:pt>
                <c:pt idx="13351">
                  <c:v>0.15452546296296296</c:v>
                </c:pt>
                <c:pt idx="13352">
                  <c:v>0.15453703703703703</c:v>
                </c:pt>
                <c:pt idx="13353">
                  <c:v>0.15454861111111112</c:v>
                </c:pt>
                <c:pt idx="13354">
                  <c:v>0.15456018518518519</c:v>
                </c:pt>
                <c:pt idx="13355">
                  <c:v>0.15457175925925926</c:v>
                </c:pt>
                <c:pt idx="13356">
                  <c:v>0.15458333333333332</c:v>
                </c:pt>
                <c:pt idx="13357">
                  <c:v>0.15459490740740742</c:v>
                </c:pt>
                <c:pt idx="13358">
                  <c:v>0.15460648148148148</c:v>
                </c:pt>
                <c:pt idx="13359">
                  <c:v>0.15461805555555555</c:v>
                </c:pt>
                <c:pt idx="13360">
                  <c:v>0.15462962962962962</c:v>
                </c:pt>
                <c:pt idx="13361">
                  <c:v>0.15464120370370371</c:v>
                </c:pt>
                <c:pt idx="13362">
                  <c:v>0.15465277777777778</c:v>
                </c:pt>
                <c:pt idx="13363">
                  <c:v>0.15466435185185184</c:v>
                </c:pt>
                <c:pt idx="13364">
                  <c:v>0.15467592592592594</c:v>
                </c:pt>
                <c:pt idx="13365">
                  <c:v>0.15468750000000001</c:v>
                </c:pt>
                <c:pt idx="13366">
                  <c:v>0.15469907407407407</c:v>
                </c:pt>
                <c:pt idx="13367">
                  <c:v>0.15471064814814814</c:v>
                </c:pt>
                <c:pt idx="13368">
                  <c:v>0.15472222222222223</c:v>
                </c:pt>
                <c:pt idx="13369">
                  <c:v>0.1547337962962963</c:v>
                </c:pt>
                <c:pt idx="13370">
                  <c:v>0.15474537037037037</c:v>
                </c:pt>
                <c:pt idx="13371">
                  <c:v>0.15475694444444443</c:v>
                </c:pt>
                <c:pt idx="13372">
                  <c:v>0.15476851851851853</c:v>
                </c:pt>
                <c:pt idx="13373">
                  <c:v>0.15478009259259259</c:v>
                </c:pt>
                <c:pt idx="13374">
                  <c:v>0.15479166666666666</c:v>
                </c:pt>
                <c:pt idx="13375">
                  <c:v>0.15480324074074073</c:v>
                </c:pt>
                <c:pt idx="13376">
                  <c:v>0.15481481481481482</c:v>
                </c:pt>
                <c:pt idx="13377">
                  <c:v>0.15482638888888889</c:v>
                </c:pt>
                <c:pt idx="13378">
                  <c:v>0.15483796296296296</c:v>
                </c:pt>
                <c:pt idx="13379">
                  <c:v>0.15484953703703705</c:v>
                </c:pt>
                <c:pt idx="13380">
                  <c:v>0.15486111111111112</c:v>
                </c:pt>
                <c:pt idx="13381">
                  <c:v>0.15487268518518518</c:v>
                </c:pt>
                <c:pt idx="13382">
                  <c:v>0.15488425925925925</c:v>
                </c:pt>
                <c:pt idx="13383">
                  <c:v>0.15489583333333334</c:v>
                </c:pt>
                <c:pt idx="13384">
                  <c:v>0.15490740740740741</c:v>
                </c:pt>
                <c:pt idx="13385">
                  <c:v>0.15491898148148148</c:v>
                </c:pt>
                <c:pt idx="13386">
                  <c:v>0.15493055555555554</c:v>
                </c:pt>
                <c:pt idx="13387">
                  <c:v>0.15494212962962964</c:v>
                </c:pt>
                <c:pt idx="13388">
                  <c:v>0.1549537037037037</c:v>
                </c:pt>
                <c:pt idx="13389">
                  <c:v>0.15496527777777777</c:v>
                </c:pt>
                <c:pt idx="13390">
                  <c:v>0.15497685185185187</c:v>
                </c:pt>
                <c:pt idx="13391">
                  <c:v>0.15498842592592593</c:v>
                </c:pt>
                <c:pt idx="13392">
                  <c:v>0.155</c:v>
                </c:pt>
                <c:pt idx="13393">
                  <c:v>0.15501157407407407</c:v>
                </c:pt>
                <c:pt idx="13394">
                  <c:v>0.15502314814814816</c:v>
                </c:pt>
                <c:pt idx="13395">
                  <c:v>0.15503472222222223</c:v>
                </c:pt>
                <c:pt idx="13396">
                  <c:v>0.15504629629629629</c:v>
                </c:pt>
                <c:pt idx="13397">
                  <c:v>0.15505787037037036</c:v>
                </c:pt>
                <c:pt idx="13398">
                  <c:v>0.15506944444444445</c:v>
                </c:pt>
                <c:pt idx="13399">
                  <c:v>0.15508101851851852</c:v>
                </c:pt>
                <c:pt idx="13400">
                  <c:v>0.15509259259259259</c:v>
                </c:pt>
                <c:pt idx="13401">
                  <c:v>0.15510416666666665</c:v>
                </c:pt>
                <c:pt idx="13402">
                  <c:v>0.15511574074074075</c:v>
                </c:pt>
                <c:pt idx="13403">
                  <c:v>0.15512731481481482</c:v>
                </c:pt>
                <c:pt idx="13404">
                  <c:v>0.15513888888888888</c:v>
                </c:pt>
                <c:pt idx="13405">
                  <c:v>0.15515046296296298</c:v>
                </c:pt>
                <c:pt idx="13406">
                  <c:v>0.15516203703703704</c:v>
                </c:pt>
                <c:pt idx="13407">
                  <c:v>0.15517361111111111</c:v>
                </c:pt>
                <c:pt idx="13408">
                  <c:v>0.15518518518518518</c:v>
                </c:pt>
                <c:pt idx="13409">
                  <c:v>0.15519675925925927</c:v>
                </c:pt>
                <c:pt idx="13410">
                  <c:v>0.15520833333333334</c:v>
                </c:pt>
                <c:pt idx="13411">
                  <c:v>0.1552199074074074</c:v>
                </c:pt>
                <c:pt idx="13412">
                  <c:v>0.15523148148148147</c:v>
                </c:pt>
                <c:pt idx="13413">
                  <c:v>0.15524305555555556</c:v>
                </c:pt>
                <c:pt idx="13414">
                  <c:v>0.15525462962962963</c:v>
                </c:pt>
                <c:pt idx="13415">
                  <c:v>0.1552662037037037</c:v>
                </c:pt>
                <c:pt idx="13416">
                  <c:v>0.15527777777777776</c:v>
                </c:pt>
                <c:pt idx="13417">
                  <c:v>0.15528935185185186</c:v>
                </c:pt>
                <c:pt idx="13418">
                  <c:v>0.15530092592592593</c:v>
                </c:pt>
                <c:pt idx="13419">
                  <c:v>0.15531249999999999</c:v>
                </c:pt>
                <c:pt idx="13420">
                  <c:v>0.15532407407407409</c:v>
                </c:pt>
                <c:pt idx="13421">
                  <c:v>0.15533564814814815</c:v>
                </c:pt>
                <c:pt idx="13422">
                  <c:v>0.15534722222222222</c:v>
                </c:pt>
                <c:pt idx="13423">
                  <c:v>0.15535879629629629</c:v>
                </c:pt>
                <c:pt idx="13424">
                  <c:v>0.15537037037037038</c:v>
                </c:pt>
                <c:pt idx="13425">
                  <c:v>0.15538194444444445</c:v>
                </c:pt>
                <c:pt idx="13426">
                  <c:v>0.15539351851851851</c:v>
                </c:pt>
                <c:pt idx="13427">
                  <c:v>0.15540509259259258</c:v>
                </c:pt>
                <c:pt idx="13428">
                  <c:v>0.15541666666666668</c:v>
                </c:pt>
                <c:pt idx="13429">
                  <c:v>0.15542824074074074</c:v>
                </c:pt>
                <c:pt idx="13430">
                  <c:v>0.15543981481481481</c:v>
                </c:pt>
                <c:pt idx="13431">
                  <c:v>0.15545138888888888</c:v>
                </c:pt>
                <c:pt idx="13432">
                  <c:v>0.15546296296296297</c:v>
                </c:pt>
                <c:pt idx="13433">
                  <c:v>0.15547453703703704</c:v>
                </c:pt>
                <c:pt idx="13434">
                  <c:v>0.1554861111111111</c:v>
                </c:pt>
                <c:pt idx="13435">
                  <c:v>0.1554976851851852</c:v>
                </c:pt>
                <c:pt idx="13436">
                  <c:v>0.15550925925925926</c:v>
                </c:pt>
                <c:pt idx="13437">
                  <c:v>0.15552083333333333</c:v>
                </c:pt>
                <c:pt idx="13438">
                  <c:v>0.1555324074074074</c:v>
                </c:pt>
                <c:pt idx="13439">
                  <c:v>0.15554398148148149</c:v>
                </c:pt>
                <c:pt idx="13440">
                  <c:v>0.15555555555555556</c:v>
                </c:pt>
                <c:pt idx="13441">
                  <c:v>0.15556712962962962</c:v>
                </c:pt>
                <c:pt idx="13442">
                  <c:v>0.15557870370370369</c:v>
                </c:pt>
                <c:pt idx="13443">
                  <c:v>0.15559027777777779</c:v>
                </c:pt>
                <c:pt idx="13444">
                  <c:v>0.15560185185185185</c:v>
                </c:pt>
                <c:pt idx="13445">
                  <c:v>0.15561342592592592</c:v>
                </c:pt>
                <c:pt idx="13446">
                  <c:v>0.15562500000000001</c:v>
                </c:pt>
                <c:pt idx="13447">
                  <c:v>0.15563657407407408</c:v>
                </c:pt>
                <c:pt idx="13448">
                  <c:v>0.15564814814814815</c:v>
                </c:pt>
                <c:pt idx="13449">
                  <c:v>0.15565972222222221</c:v>
                </c:pt>
                <c:pt idx="13450">
                  <c:v>0.15567129629629631</c:v>
                </c:pt>
                <c:pt idx="13451">
                  <c:v>0.15568287037037037</c:v>
                </c:pt>
                <c:pt idx="13452">
                  <c:v>0.15569444444444444</c:v>
                </c:pt>
                <c:pt idx="13453">
                  <c:v>0.15570601851851851</c:v>
                </c:pt>
                <c:pt idx="13454">
                  <c:v>0.1557175925925926</c:v>
                </c:pt>
                <c:pt idx="13455">
                  <c:v>0.15572916666666667</c:v>
                </c:pt>
                <c:pt idx="13456">
                  <c:v>0.15574074074074074</c:v>
                </c:pt>
                <c:pt idx="13457">
                  <c:v>0.1557523148148148</c:v>
                </c:pt>
                <c:pt idx="13458">
                  <c:v>0.1557638888888889</c:v>
                </c:pt>
                <c:pt idx="13459">
                  <c:v>0.15577546296296296</c:v>
                </c:pt>
                <c:pt idx="13460">
                  <c:v>0.15578703703703703</c:v>
                </c:pt>
                <c:pt idx="13461">
                  <c:v>0.15579861111111112</c:v>
                </c:pt>
                <c:pt idx="13462">
                  <c:v>0.15581018518518519</c:v>
                </c:pt>
                <c:pt idx="13463">
                  <c:v>0.15582175925925926</c:v>
                </c:pt>
                <c:pt idx="13464">
                  <c:v>0.15583333333333332</c:v>
                </c:pt>
                <c:pt idx="13465">
                  <c:v>0.15584490740740742</c:v>
                </c:pt>
                <c:pt idx="13466">
                  <c:v>0.15585648148148148</c:v>
                </c:pt>
                <c:pt idx="13467">
                  <c:v>0.15586805555555555</c:v>
                </c:pt>
                <c:pt idx="13468">
                  <c:v>0.15587962962962962</c:v>
                </c:pt>
                <c:pt idx="13469">
                  <c:v>0.15589120370370371</c:v>
                </c:pt>
                <c:pt idx="13470">
                  <c:v>0.15590277777777778</c:v>
                </c:pt>
                <c:pt idx="13471">
                  <c:v>0.15591435185185185</c:v>
                </c:pt>
                <c:pt idx="13472">
                  <c:v>0.15592592592592591</c:v>
                </c:pt>
                <c:pt idx="13473">
                  <c:v>0.15593750000000001</c:v>
                </c:pt>
                <c:pt idx="13474">
                  <c:v>0.15594907407407407</c:v>
                </c:pt>
                <c:pt idx="13475">
                  <c:v>0.15596064814814814</c:v>
                </c:pt>
                <c:pt idx="13476">
                  <c:v>0.15597222222222223</c:v>
                </c:pt>
                <c:pt idx="13477">
                  <c:v>0.1559837962962963</c:v>
                </c:pt>
                <c:pt idx="13478">
                  <c:v>0.15599537037037037</c:v>
                </c:pt>
                <c:pt idx="13479">
                  <c:v>0.15600694444444443</c:v>
                </c:pt>
                <c:pt idx="13480">
                  <c:v>0.15601851851851853</c:v>
                </c:pt>
                <c:pt idx="13481">
                  <c:v>0.1560300925925926</c:v>
                </c:pt>
                <c:pt idx="13482">
                  <c:v>0.15604166666666666</c:v>
                </c:pt>
                <c:pt idx="13483">
                  <c:v>0.15605324074074073</c:v>
                </c:pt>
                <c:pt idx="13484">
                  <c:v>0.15606481481481482</c:v>
                </c:pt>
                <c:pt idx="13485">
                  <c:v>0.15607638888888889</c:v>
                </c:pt>
                <c:pt idx="13486">
                  <c:v>0.15608796296296296</c:v>
                </c:pt>
                <c:pt idx="13487">
                  <c:v>0.15609953703703705</c:v>
                </c:pt>
                <c:pt idx="13488">
                  <c:v>0.15611111111111112</c:v>
                </c:pt>
                <c:pt idx="13489">
                  <c:v>0.15612268518518518</c:v>
                </c:pt>
                <c:pt idx="13490">
                  <c:v>0.15613425925925925</c:v>
                </c:pt>
                <c:pt idx="13491">
                  <c:v>0.15614583333333334</c:v>
                </c:pt>
                <c:pt idx="13492">
                  <c:v>0.15615740740740741</c:v>
                </c:pt>
                <c:pt idx="13493">
                  <c:v>0.15616898148148148</c:v>
                </c:pt>
                <c:pt idx="13494">
                  <c:v>0.15618055555555554</c:v>
                </c:pt>
                <c:pt idx="13495">
                  <c:v>0.15619212962962964</c:v>
                </c:pt>
                <c:pt idx="13496">
                  <c:v>0.15620370370370371</c:v>
                </c:pt>
                <c:pt idx="13497">
                  <c:v>0.15621527777777777</c:v>
                </c:pt>
                <c:pt idx="13498">
                  <c:v>0.15622685185185184</c:v>
                </c:pt>
                <c:pt idx="13499">
                  <c:v>0.15623842592592593</c:v>
                </c:pt>
                <c:pt idx="13500">
                  <c:v>0.15625</c:v>
                </c:pt>
                <c:pt idx="13501">
                  <c:v>0.15626157407407407</c:v>
                </c:pt>
                <c:pt idx="13502">
                  <c:v>0.15627314814814816</c:v>
                </c:pt>
                <c:pt idx="13503">
                  <c:v>0.15628472222222223</c:v>
                </c:pt>
                <c:pt idx="13504">
                  <c:v>0.15629629629629629</c:v>
                </c:pt>
                <c:pt idx="13505">
                  <c:v>0.15630787037037036</c:v>
                </c:pt>
                <c:pt idx="13506">
                  <c:v>0.15631944444444446</c:v>
                </c:pt>
                <c:pt idx="13507">
                  <c:v>0.15633101851851852</c:v>
                </c:pt>
                <c:pt idx="13508">
                  <c:v>0.15634259259259259</c:v>
                </c:pt>
                <c:pt idx="13509">
                  <c:v>0.15635416666666666</c:v>
                </c:pt>
                <c:pt idx="13510">
                  <c:v>0.15636574074074075</c:v>
                </c:pt>
                <c:pt idx="13511">
                  <c:v>0.15637731481481482</c:v>
                </c:pt>
                <c:pt idx="13512">
                  <c:v>0.15638888888888888</c:v>
                </c:pt>
                <c:pt idx="13513">
                  <c:v>0.15640046296296295</c:v>
                </c:pt>
                <c:pt idx="13514">
                  <c:v>0.15641203703703704</c:v>
                </c:pt>
                <c:pt idx="13515">
                  <c:v>0.15642361111111111</c:v>
                </c:pt>
                <c:pt idx="13516">
                  <c:v>0.15643518518518518</c:v>
                </c:pt>
                <c:pt idx="13517">
                  <c:v>0.15644675925925927</c:v>
                </c:pt>
                <c:pt idx="13518">
                  <c:v>0.15645833333333334</c:v>
                </c:pt>
                <c:pt idx="13519">
                  <c:v>0.1564699074074074</c:v>
                </c:pt>
                <c:pt idx="13520">
                  <c:v>0.15648148148148147</c:v>
                </c:pt>
                <c:pt idx="13521">
                  <c:v>0.15649305555555557</c:v>
                </c:pt>
                <c:pt idx="13522">
                  <c:v>0.15650462962962963</c:v>
                </c:pt>
                <c:pt idx="13523">
                  <c:v>0.1565162037037037</c:v>
                </c:pt>
                <c:pt idx="13524">
                  <c:v>0.15652777777777777</c:v>
                </c:pt>
                <c:pt idx="13525">
                  <c:v>0.15653935185185186</c:v>
                </c:pt>
                <c:pt idx="13526">
                  <c:v>0.15655092592592593</c:v>
                </c:pt>
                <c:pt idx="13527">
                  <c:v>0.15656249999999999</c:v>
                </c:pt>
                <c:pt idx="13528">
                  <c:v>0.15657407407407409</c:v>
                </c:pt>
                <c:pt idx="13529">
                  <c:v>0.15658564814814815</c:v>
                </c:pt>
                <c:pt idx="13530">
                  <c:v>0.15659722222222222</c:v>
                </c:pt>
                <c:pt idx="13531">
                  <c:v>0.15660879629629629</c:v>
                </c:pt>
                <c:pt idx="13532">
                  <c:v>0.15662037037037038</c:v>
                </c:pt>
                <c:pt idx="13533">
                  <c:v>0.15663194444444445</c:v>
                </c:pt>
                <c:pt idx="13534">
                  <c:v>0.15664351851851852</c:v>
                </c:pt>
                <c:pt idx="13535">
                  <c:v>0.15665509259259258</c:v>
                </c:pt>
                <c:pt idx="13536">
                  <c:v>0.15666666666666668</c:v>
                </c:pt>
                <c:pt idx="13537">
                  <c:v>0.15667824074074074</c:v>
                </c:pt>
                <c:pt idx="13538">
                  <c:v>0.15668981481481481</c:v>
                </c:pt>
                <c:pt idx="13539">
                  <c:v>0.15670138888888888</c:v>
                </c:pt>
                <c:pt idx="13540">
                  <c:v>0.15671296296296297</c:v>
                </c:pt>
                <c:pt idx="13541">
                  <c:v>0.15672453703703704</c:v>
                </c:pt>
                <c:pt idx="13542">
                  <c:v>0.1567361111111111</c:v>
                </c:pt>
                <c:pt idx="13543">
                  <c:v>0.1567476851851852</c:v>
                </c:pt>
                <c:pt idx="13544">
                  <c:v>0.15675925925925926</c:v>
                </c:pt>
                <c:pt idx="13545">
                  <c:v>0.15677083333333333</c:v>
                </c:pt>
                <c:pt idx="13546">
                  <c:v>0.1567824074074074</c:v>
                </c:pt>
                <c:pt idx="13547">
                  <c:v>0.15679398148148149</c:v>
                </c:pt>
                <c:pt idx="13548">
                  <c:v>0.15680555555555556</c:v>
                </c:pt>
                <c:pt idx="13549">
                  <c:v>0.15681712962962963</c:v>
                </c:pt>
                <c:pt idx="13550">
                  <c:v>0.15682870370370369</c:v>
                </c:pt>
                <c:pt idx="13551">
                  <c:v>0.15684027777777779</c:v>
                </c:pt>
                <c:pt idx="13552">
                  <c:v>0.15685185185185185</c:v>
                </c:pt>
                <c:pt idx="13553">
                  <c:v>0.15686342592592592</c:v>
                </c:pt>
                <c:pt idx="13554">
                  <c:v>0.15687499999999999</c:v>
                </c:pt>
                <c:pt idx="13555">
                  <c:v>0.15688657407407408</c:v>
                </c:pt>
                <c:pt idx="13556">
                  <c:v>0.15689814814814815</c:v>
                </c:pt>
                <c:pt idx="13557">
                  <c:v>0.15690972222222221</c:v>
                </c:pt>
                <c:pt idx="13558">
                  <c:v>0.15692129629629631</c:v>
                </c:pt>
                <c:pt idx="13559">
                  <c:v>0.15693287037037038</c:v>
                </c:pt>
                <c:pt idx="13560">
                  <c:v>0.15694444444444444</c:v>
                </c:pt>
                <c:pt idx="13561">
                  <c:v>0.15695601851851851</c:v>
                </c:pt>
                <c:pt idx="13562">
                  <c:v>0.1569675925925926</c:v>
                </c:pt>
                <c:pt idx="13563">
                  <c:v>0.15697916666666667</c:v>
                </c:pt>
                <c:pt idx="13564">
                  <c:v>0.15699074074074074</c:v>
                </c:pt>
                <c:pt idx="13565">
                  <c:v>0.1570023148148148</c:v>
                </c:pt>
                <c:pt idx="13566">
                  <c:v>0.1570138888888889</c:v>
                </c:pt>
                <c:pt idx="13567">
                  <c:v>0.15702546296296296</c:v>
                </c:pt>
                <c:pt idx="13568">
                  <c:v>0.15703703703703703</c:v>
                </c:pt>
                <c:pt idx="13569">
                  <c:v>0.15704861111111112</c:v>
                </c:pt>
                <c:pt idx="13570">
                  <c:v>0.15706018518518519</c:v>
                </c:pt>
                <c:pt idx="13571">
                  <c:v>0.15707175925925926</c:v>
                </c:pt>
                <c:pt idx="13572">
                  <c:v>0.15708333333333332</c:v>
                </c:pt>
                <c:pt idx="13573">
                  <c:v>0.15709490740740742</c:v>
                </c:pt>
                <c:pt idx="13574">
                  <c:v>0.15710648148148149</c:v>
                </c:pt>
                <c:pt idx="13575">
                  <c:v>0.15711805555555555</c:v>
                </c:pt>
                <c:pt idx="13576">
                  <c:v>0.15712962962962962</c:v>
                </c:pt>
                <c:pt idx="13577">
                  <c:v>0.15714120370370371</c:v>
                </c:pt>
                <c:pt idx="13578">
                  <c:v>0.15715277777777778</c:v>
                </c:pt>
                <c:pt idx="13579">
                  <c:v>0.15716435185185185</c:v>
                </c:pt>
                <c:pt idx="13580">
                  <c:v>0.15717592592592591</c:v>
                </c:pt>
                <c:pt idx="13581">
                  <c:v>0.15718750000000001</c:v>
                </c:pt>
                <c:pt idx="13582">
                  <c:v>0.15719907407407407</c:v>
                </c:pt>
                <c:pt idx="13583">
                  <c:v>0.15721064814814814</c:v>
                </c:pt>
                <c:pt idx="13584">
                  <c:v>0.15722222222222224</c:v>
                </c:pt>
                <c:pt idx="13585">
                  <c:v>0.1572337962962963</c:v>
                </c:pt>
                <c:pt idx="13586">
                  <c:v>0.15724537037037037</c:v>
                </c:pt>
                <c:pt idx="13587">
                  <c:v>0.15725694444444444</c:v>
                </c:pt>
                <c:pt idx="13588">
                  <c:v>0.15726851851851853</c:v>
                </c:pt>
                <c:pt idx="13589">
                  <c:v>0.1572800925925926</c:v>
                </c:pt>
                <c:pt idx="13590">
                  <c:v>0.15729166666666666</c:v>
                </c:pt>
                <c:pt idx="13591">
                  <c:v>0.15730324074074073</c:v>
                </c:pt>
                <c:pt idx="13592">
                  <c:v>0.15731481481481482</c:v>
                </c:pt>
                <c:pt idx="13593">
                  <c:v>0.15732638888888889</c:v>
                </c:pt>
                <c:pt idx="13594">
                  <c:v>0.15733796296296296</c:v>
                </c:pt>
                <c:pt idx="13595">
                  <c:v>0.15734953703703702</c:v>
                </c:pt>
                <c:pt idx="13596">
                  <c:v>0.15736111111111112</c:v>
                </c:pt>
                <c:pt idx="13597">
                  <c:v>0.15737268518518518</c:v>
                </c:pt>
                <c:pt idx="13598">
                  <c:v>0.15738425925925925</c:v>
                </c:pt>
                <c:pt idx="13599">
                  <c:v>0.15739583333333335</c:v>
                </c:pt>
                <c:pt idx="13600">
                  <c:v>0.15740740740740741</c:v>
                </c:pt>
                <c:pt idx="13601">
                  <c:v>0.15741898148148148</c:v>
                </c:pt>
                <c:pt idx="13602">
                  <c:v>0.15743055555555555</c:v>
                </c:pt>
                <c:pt idx="13603">
                  <c:v>0.15744212962962964</c:v>
                </c:pt>
                <c:pt idx="13604">
                  <c:v>0.15745370370370371</c:v>
                </c:pt>
                <c:pt idx="13605">
                  <c:v>0.15746527777777777</c:v>
                </c:pt>
                <c:pt idx="13606">
                  <c:v>0.15747685185185184</c:v>
                </c:pt>
                <c:pt idx="13607">
                  <c:v>0.15748842592592593</c:v>
                </c:pt>
                <c:pt idx="13608">
                  <c:v>0.1575</c:v>
                </c:pt>
                <c:pt idx="13609">
                  <c:v>0.15751157407407407</c:v>
                </c:pt>
                <c:pt idx="13610">
                  <c:v>0.15752314814814813</c:v>
                </c:pt>
                <c:pt idx="13611">
                  <c:v>0.15753472222222223</c:v>
                </c:pt>
                <c:pt idx="13612">
                  <c:v>0.1575462962962963</c:v>
                </c:pt>
                <c:pt idx="13613">
                  <c:v>0.15755787037037036</c:v>
                </c:pt>
                <c:pt idx="13614">
                  <c:v>0.15756944444444446</c:v>
                </c:pt>
                <c:pt idx="13615">
                  <c:v>0.15758101851851852</c:v>
                </c:pt>
                <c:pt idx="13616">
                  <c:v>0.15759259259259259</c:v>
                </c:pt>
                <c:pt idx="13617">
                  <c:v>0.15760416666666666</c:v>
                </c:pt>
                <c:pt idx="13618">
                  <c:v>0.15761574074074075</c:v>
                </c:pt>
                <c:pt idx="13619">
                  <c:v>0.15762731481481482</c:v>
                </c:pt>
                <c:pt idx="13620">
                  <c:v>0.15763888888888888</c:v>
                </c:pt>
                <c:pt idx="13621">
                  <c:v>0.15765046296296295</c:v>
                </c:pt>
                <c:pt idx="13622">
                  <c:v>0.15766203703703704</c:v>
                </c:pt>
                <c:pt idx="13623">
                  <c:v>0.15767361111111111</c:v>
                </c:pt>
                <c:pt idx="13624">
                  <c:v>0.15768518518518518</c:v>
                </c:pt>
                <c:pt idx="13625">
                  <c:v>0.15769675925925927</c:v>
                </c:pt>
                <c:pt idx="13626">
                  <c:v>0.15770833333333334</c:v>
                </c:pt>
                <c:pt idx="13627">
                  <c:v>0.15771990740740741</c:v>
                </c:pt>
                <c:pt idx="13628">
                  <c:v>0.15773148148148147</c:v>
                </c:pt>
                <c:pt idx="13629">
                  <c:v>0.15774305555555557</c:v>
                </c:pt>
                <c:pt idx="13630">
                  <c:v>0.15775462962962963</c:v>
                </c:pt>
                <c:pt idx="13631">
                  <c:v>0.1577662037037037</c:v>
                </c:pt>
                <c:pt idx="13632">
                  <c:v>0.15777777777777777</c:v>
                </c:pt>
                <c:pt idx="13633">
                  <c:v>0.15778935185185186</c:v>
                </c:pt>
                <c:pt idx="13634">
                  <c:v>0.15780092592592593</c:v>
                </c:pt>
                <c:pt idx="13635">
                  <c:v>0.15781249999999999</c:v>
                </c:pt>
                <c:pt idx="13636">
                  <c:v>0.15782407407407406</c:v>
                </c:pt>
                <c:pt idx="13637">
                  <c:v>0.15783564814814816</c:v>
                </c:pt>
                <c:pt idx="13638">
                  <c:v>0.15784722222222222</c:v>
                </c:pt>
                <c:pt idx="13639">
                  <c:v>0.15785879629629629</c:v>
                </c:pt>
                <c:pt idx="13640">
                  <c:v>0.15787037037037038</c:v>
                </c:pt>
                <c:pt idx="13641">
                  <c:v>0.15788194444444445</c:v>
                </c:pt>
                <c:pt idx="13642">
                  <c:v>0.15789351851851852</c:v>
                </c:pt>
                <c:pt idx="13643">
                  <c:v>0.15790509259259258</c:v>
                </c:pt>
                <c:pt idx="13644">
                  <c:v>0.15791666666666668</c:v>
                </c:pt>
                <c:pt idx="13645">
                  <c:v>0.15792824074074074</c:v>
                </c:pt>
                <c:pt idx="13646">
                  <c:v>0.15793981481481481</c:v>
                </c:pt>
                <c:pt idx="13647">
                  <c:v>0.15795138888888888</c:v>
                </c:pt>
                <c:pt idx="13648">
                  <c:v>0.15796296296296297</c:v>
                </c:pt>
                <c:pt idx="13649">
                  <c:v>0.15797453703703704</c:v>
                </c:pt>
                <c:pt idx="13650">
                  <c:v>0.1579861111111111</c:v>
                </c:pt>
                <c:pt idx="13651">
                  <c:v>0.15799768518518517</c:v>
                </c:pt>
                <c:pt idx="13652">
                  <c:v>0.15800925925925927</c:v>
                </c:pt>
                <c:pt idx="13653">
                  <c:v>0.15802083333333333</c:v>
                </c:pt>
                <c:pt idx="13654">
                  <c:v>0.1580324074074074</c:v>
                </c:pt>
                <c:pt idx="13655">
                  <c:v>0.15804398148148149</c:v>
                </c:pt>
                <c:pt idx="13656">
                  <c:v>0.15805555555555556</c:v>
                </c:pt>
                <c:pt idx="13657">
                  <c:v>0.15806712962962963</c:v>
                </c:pt>
                <c:pt idx="13658">
                  <c:v>0.15807870370370369</c:v>
                </c:pt>
                <c:pt idx="13659">
                  <c:v>0.15809027777777779</c:v>
                </c:pt>
                <c:pt idx="13660">
                  <c:v>0.15810185185185185</c:v>
                </c:pt>
                <c:pt idx="13661">
                  <c:v>0.15811342592592592</c:v>
                </c:pt>
                <c:pt idx="13662">
                  <c:v>0.15812499999999999</c:v>
                </c:pt>
                <c:pt idx="13663">
                  <c:v>0.15813657407407408</c:v>
                </c:pt>
                <c:pt idx="13664">
                  <c:v>0.15814814814814815</c:v>
                </c:pt>
                <c:pt idx="13665">
                  <c:v>0.15815972222222222</c:v>
                </c:pt>
                <c:pt idx="13666">
                  <c:v>0.15817129629629631</c:v>
                </c:pt>
                <c:pt idx="13667">
                  <c:v>0.15818287037037038</c:v>
                </c:pt>
                <c:pt idx="13668">
                  <c:v>0.15819444444444444</c:v>
                </c:pt>
                <c:pt idx="13669">
                  <c:v>0.15820601851851851</c:v>
                </c:pt>
                <c:pt idx="13670">
                  <c:v>0.1582175925925926</c:v>
                </c:pt>
                <c:pt idx="13671">
                  <c:v>0.15822916666666667</c:v>
                </c:pt>
                <c:pt idx="13672">
                  <c:v>0.15824074074074074</c:v>
                </c:pt>
                <c:pt idx="13673">
                  <c:v>0.1582523148148148</c:v>
                </c:pt>
                <c:pt idx="13674">
                  <c:v>0.1582638888888889</c:v>
                </c:pt>
                <c:pt idx="13675">
                  <c:v>0.15827546296296297</c:v>
                </c:pt>
                <c:pt idx="13676">
                  <c:v>0.15828703703703703</c:v>
                </c:pt>
                <c:pt idx="13677">
                  <c:v>0.1582986111111111</c:v>
                </c:pt>
                <c:pt idx="13678">
                  <c:v>0.15831018518518519</c:v>
                </c:pt>
                <c:pt idx="13679">
                  <c:v>0.15832175925925926</c:v>
                </c:pt>
                <c:pt idx="13680">
                  <c:v>0.15833333333333333</c:v>
                </c:pt>
                <c:pt idx="13681">
                  <c:v>0.15834490740740742</c:v>
                </c:pt>
                <c:pt idx="13682">
                  <c:v>0.15835648148148149</c:v>
                </c:pt>
                <c:pt idx="13683">
                  <c:v>0.15836805555555555</c:v>
                </c:pt>
                <c:pt idx="13684">
                  <c:v>0.15837962962962962</c:v>
                </c:pt>
                <c:pt idx="13685">
                  <c:v>0.15839120370370371</c:v>
                </c:pt>
                <c:pt idx="13686">
                  <c:v>0.15840277777777778</c:v>
                </c:pt>
                <c:pt idx="13687">
                  <c:v>0.15841435185185185</c:v>
                </c:pt>
                <c:pt idx="13688">
                  <c:v>0.15842592592592591</c:v>
                </c:pt>
                <c:pt idx="13689">
                  <c:v>0.15843750000000001</c:v>
                </c:pt>
                <c:pt idx="13690">
                  <c:v>0.15844907407407408</c:v>
                </c:pt>
                <c:pt idx="13691">
                  <c:v>0.15846064814814814</c:v>
                </c:pt>
                <c:pt idx="13692">
                  <c:v>0.15847222222222221</c:v>
                </c:pt>
                <c:pt idx="13693">
                  <c:v>0.1584837962962963</c:v>
                </c:pt>
                <c:pt idx="13694">
                  <c:v>0.15849537037037037</c:v>
                </c:pt>
                <c:pt idx="13695">
                  <c:v>0.15850694444444444</c:v>
                </c:pt>
                <c:pt idx="13696">
                  <c:v>0.15851851851851853</c:v>
                </c:pt>
                <c:pt idx="13697">
                  <c:v>0.1585300925925926</c:v>
                </c:pt>
                <c:pt idx="13698">
                  <c:v>0.15854166666666666</c:v>
                </c:pt>
                <c:pt idx="13699">
                  <c:v>0.15855324074074073</c:v>
                </c:pt>
                <c:pt idx="13700">
                  <c:v>0.15856481481481483</c:v>
                </c:pt>
                <c:pt idx="13701">
                  <c:v>0.15857638888888889</c:v>
                </c:pt>
                <c:pt idx="13702">
                  <c:v>0.15858796296296296</c:v>
                </c:pt>
                <c:pt idx="13703">
                  <c:v>0.15859953703703702</c:v>
                </c:pt>
                <c:pt idx="13704">
                  <c:v>0.15861111111111112</c:v>
                </c:pt>
                <c:pt idx="13705">
                  <c:v>0.15862268518518519</c:v>
                </c:pt>
                <c:pt idx="13706">
                  <c:v>0.15863425925925925</c:v>
                </c:pt>
                <c:pt idx="13707">
                  <c:v>0.15864583333333335</c:v>
                </c:pt>
                <c:pt idx="13708">
                  <c:v>0.15865740740740741</c:v>
                </c:pt>
                <c:pt idx="13709">
                  <c:v>0.15866898148148148</c:v>
                </c:pt>
                <c:pt idx="13710">
                  <c:v>0.15868055555555555</c:v>
                </c:pt>
                <c:pt idx="13711">
                  <c:v>0.15869212962962964</c:v>
                </c:pt>
                <c:pt idx="13712">
                  <c:v>0.15870370370370371</c:v>
                </c:pt>
                <c:pt idx="13713">
                  <c:v>0.15871527777777777</c:v>
                </c:pt>
                <c:pt idx="13714">
                  <c:v>0.15872685185185184</c:v>
                </c:pt>
                <c:pt idx="13715">
                  <c:v>0.15873842592592594</c:v>
                </c:pt>
                <c:pt idx="13716">
                  <c:v>0.15875</c:v>
                </c:pt>
                <c:pt idx="13717">
                  <c:v>0.15876157407407407</c:v>
                </c:pt>
                <c:pt idx="13718">
                  <c:v>0.15877314814814814</c:v>
                </c:pt>
                <c:pt idx="13719">
                  <c:v>0.15878472222222223</c:v>
                </c:pt>
                <c:pt idx="13720">
                  <c:v>0.1587962962962963</c:v>
                </c:pt>
                <c:pt idx="13721">
                  <c:v>0.15880787037037036</c:v>
                </c:pt>
                <c:pt idx="13722">
                  <c:v>0.15881944444444446</c:v>
                </c:pt>
                <c:pt idx="13723">
                  <c:v>0.15883101851851852</c:v>
                </c:pt>
                <c:pt idx="13724">
                  <c:v>0.15884259259259259</c:v>
                </c:pt>
                <c:pt idx="13725">
                  <c:v>0.15885416666666666</c:v>
                </c:pt>
                <c:pt idx="13726">
                  <c:v>0.15886574074074075</c:v>
                </c:pt>
                <c:pt idx="13727">
                  <c:v>0.15887731481481482</c:v>
                </c:pt>
                <c:pt idx="13728">
                  <c:v>0.15888888888888889</c:v>
                </c:pt>
                <c:pt idx="13729">
                  <c:v>0.15890046296296295</c:v>
                </c:pt>
                <c:pt idx="13730">
                  <c:v>0.15891203703703705</c:v>
                </c:pt>
                <c:pt idx="13731">
                  <c:v>0.15892361111111111</c:v>
                </c:pt>
                <c:pt idx="13732">
                  <c:v>0.15893518518518518</c:v>
                </c:pt>
                <c:pt idx="13733">
                  <c:v>0.15894675925925925</c:v>
                </c:pt>
                <c:pt idx="13734">
                  <c:v>0.15895833333333334</c:v>
                </c:pt>
                <c:pt idx="13735">
                  <c:v>0.15896990740740741</c:v>
                </c:pt>
                <c:pt idx="13736">
                  <c:v>0.15898148148148147</c:v>
                </c:pt>
                <c:pt idx="13737">
                  <c:v>0.15899305555555557</c:v>
                </c:pt>
                <c:pt idx="13738">
                  <c:v>0.15900462962962963</c:v>
                </c:pt>
                <c:pt idx="13739">
                  <c:v>0.1590162037037037</c:v>
                </c:pt>
                <c:pt idx="13740">
                  <c:v>0.15902777777777777</c:v>
                </c:pt>
                <c:pt idx="13741">
                  <c:v>0.15903935185185186</c:v>
                </c:pt>
                <c:pt idx="13742">
                  <c:v>0.15905092592592593</c:v>
                </c:pt>
                <c:pt idx="13743">
                  <c:v>0.1590625</c:v>
                </c:pt>
                <c:pt idx="13744">
                  <c:v>0.15907407407407406</c:v>
                </c:pt>
                <c:pt idx="13745">
                  <c:v>0.15908564814814816</c:v>
                </c:pt>
                <c:pt idx="13746">
                  <c:v>0.15909722222222222</c:v>
                </c:pt>
                <c:pt idx="13747">
                  <c:v>0.15910879629629629</c:v>
                </c:pt>
                <c:pt idx="13748">
                  <c:v>0.15912037037037038</c:v>
                </c:pt>
                <c:pt idx="13749">
                  <c:v>0.15913194444444445</c:v>
                </c:pt>
                <c:pt idx="13750">
                  <c:v>0.15914351851851852</c:v>
                </c:pt>
                <c:pt idx="13751">
                  <c:v>0.15915509259259258</c:v>
                </c:pt>
                <c:pt idx="13752">
                  <c:v>0.15916666666666668</c:v>
                </c:pt>
                <c:pt idx="13753">
                  <c:v>0.15917824074074075</c:v>
                </c:pt>
                <c:pt idx="13754">
                  <c:v>0.15918981481481481</c:v>
                </c:pt>
                <c:pt idx="13755">
                  <c:v>0.15920138888888888</c:v>
                </c:pt>
                <c:pt idx="13756">
                  <c:v>0.15921296296296297</c:v>
                </c:pt>
                <c:pt idx="13757">
                  <c:v>0.15922453703703704</c:v>
                </c:pt>
                <c:pt idx="13758">
                  <c:v>0.15923611111111111</c:v>
                </c:pt>
                <c:pt idx="13759">
                  <c:v>0.15924768518518517</c:v>
                </c:pt>
                <c:pt idx="13760">
                  <c:v>0.15925925925925927</c:v>
                </c:pt>
                <c:pt idx="13761">
                  <c:v>0.15927083333333333</c:v>
                </c:pt>
                <c:pt idx="13762">
                  <c:v>0.1592824074074074</c:v>
                </c:pt>
                <c:pt idx="13763">
                  <c:v>0.15929398148148149</c:v>
                </c:pt>
                <c:pt idx="13764">
                  <c:v>0.15930555555555556</c:v>
                </c:pt>
                <c:pt idx="13765">
                  <c:v>0.15931712962962963</c:v>
                </c:pt>
                <c:pt idx="13766">
                  <c:v>0.15932870370370369</c:v>
                </c:pt>
                <c:pt idx="13767">
                  <c:v>0.15934027777777779</c:v>
                </c:pt>
                <c:pt idx="13768">
                  <c:v>0.15935185185185186</c:v>
                </c:pt>
                <c:pt idx="13769">
                  <c:v>0.15936342592592592</c:v>
                </c:pt>
                <c:pt idx="13770">
                  <c:v>0.15937499999999999</c:v>
                </c:pt>
                <c:pt idx="13771">
                  <c:v>0.15938657407407408</c:v>
                </c:pt>
                <c:pt idx="13772">
                  <c:v>0.15939814814814815</c:v>
                </c:pt>
                <c:pt idx="13773">
                  <c:v>0.15940972222222222</c:v>
                </c:pt>
                <c:pt idx="13774">
                  <c:v>0.15942129629629628</c:v>
                </c:pt>
                <c:pt idx="13775">
                  <c:v>0.15943287037037038</c:v>
                </c:pt>
                <c:pt idx="13776">
                  <c:v>0.15944444444444444</c:v>
                </c:pt>
                <c:pt idx="13777">
                  <c:v>0.15945601851851851</c:v>
                </c:pt>
                <c:pt idx="13778">
                  <c:v>0.15946759259259261</c:v>
                </c:pt>
                <c:pt idx="13779">
                  <c:v>0.15947916666666667</c:v>
                </c:pt>
                <c:pt idx="13780">
                  <c:v>0.15949074074074074</c:v>
                </c:pt>
                <c:pt idx="13781">
                  <c:v>0.15950231481481481</c:v>
                </c:pt>
                <c:pt idx="13782">
                  <c:v>0.1595138888888889</c:v>
                </c:pt>
                <c:pt idx="13783">
                  <c:v>0.15952546296296297</c:v>
                </c:pt>
                <c:pt idx="13784">
                  <c:v>0.15953703703703703</c:v>
                </c:pt>
                <c:pt idx="13785">
                  <c:v>0.1595486111111111</c:v>
                </c:pt>
                <c:pt idx="13786">
                  <c:v>0.15956018518518519</c:v>
                </c:pt>
                <c:pt idx="13787">
                  <c:v>0.15957175925925926</c:v>
                </c:pt>
                <c:pt idx="13788">
                  <c:v>0.15958333333333333</c:v>
                </c:pt>
                <c:pt idx="13789">
                  <c:v>0.15959490740740739</c:v>
                </c:pt>
                <c:pt idx="13790">
                  <c:v>0.15960648148148149</c:v>
                </c:pt>
                <c:pt idx="13791">
                  <c:v>0.15961805555555555</c:v>
                </c:pt>
                <c:pt idx="13792">
                  <c:v>0.15962962962962962</c:v>
                </c:pt>
                <c:pt idx="13793">
                  <c:v>0.15964120370370372</c:v>
                </c:pt>
                <c:pt idx="13794">
                  <c:v>0.15965277777777778</c:v>
                </c:pt>
                <c:pt idx="13795">
                  <c:v>0.15966435185185185</c:v>
                </c:pt>
                <c:pt idx="13796">
                  <c:v>0.15967592592592592</c:v>
                </c:pt>
                <c:pt idx="13797">
                  <c:v>0.15968750000000001</c:v>
                </c:pt>
                <c:pt idx="13798">
                  <c:v>0.15969907407407408</c:v>
                </c:pt>
                <c:pt idx="13799">
                  <c:v>0.15971064814814814</c:v>
                </c:pt>
                <c:pt idx="13800">
                  <c:v>0.15972222222222221</c:v>
                </c:pt>
                <c:pt idx="13801">
                  <c:v>0.1597337962962963</c:v>
                </c:pt>
                <c:pt idx="13802">
                  <c:v>0.15974537037037037</c:v>
                </c:pt>
                <c:pt idx="13803">
                  <c:v>0.15975694444444444</c:v>
                </c:pt>
                <c:pt idx="13804">
                  <c:v>0.15976851851851853</c:v>
                </c:pt>
                <c:pt idx="13805">
                  <c:v>0.1597800925925926</c:v>
                </c:pt>
                <c:pt idx="13806">
                  <c:v>0.15979166666666667</c:v>
                </c:pt>
                <c:pt idx="13807">
                  <c:v>0.15980324074074073</c:v>
                </c:pt>
                <c:pt idx="13808">
                  <c:v>0.15981481481481483</c:v>
                </c:pt>
                <c:pt idx="13809">
                  <c:v>0.15982638888888889</c:v>
                </c:pt>
                <c:pt idx="13810">
                  <c:v>0.15983796296296296</c:v>
                </c:pt>
                <c:pt idx="13811">
                  <c:v>0.15984953703703703</c:v>
                </c:pt>
                <c:pt idx="13812">
                  <c:v>0.15986111111111112</c:v>
                </c:pt>
                <c:pt idx="13813">
                  <c:v>0.15987268518518519</c:v>
                </c:pt>
                <c:pt idx="13814">
                  <c:v>0.15988425925925925</c:v>
                </c:pt>
                <c:pt idx="13815">
                  <c:v>0.15989583333333332</c:v>
                </c:pt>
                <c:pt idx="13816">
                  <c:v>0.15990740740740741</c:v>
                </c:pt>
                <c:pt idx="13817">
                  <c:v>0.15991898148148148</c:v>
                </c:pt>
                <c:pt idx="13818">
                  <c:v>0.15993055555555555</c:v>
                </c:pt>
                <c:pt idx="13819">
                  <c:v>0.15994212962962964</c:v>
                </c:pt>
                <c:pt idx="13820">
                  <c:v>0.15995370370370371</c:v>
                </c:pt>
                <c:pt idx="13821">
                  <c:v>0.15996527777777778</c:v>
                </c:pt>
                <c:pt idx="13822">
                  <c:v>0.15997685185185184</c:v>
                </c:pt>
                <c:pt idx="13823">
                  <c:v>0.15998842592592594</c:v>
                </c:pt>
                <c:pt idx="13824">
                  <c:v>0.16</c:v>
                </c:pt>
                <c:pt idx="13825">
                  <c:v>0.16001157407407407</c:v>
                </c:pt>
                <c:pt idx="13826">
                  <c:v>0.16002314814814814</c:v>
                </c:pt>
                <c:pt idx="13827">
                  <c:v>0.16003472222222223</c:v>
                </c:pt>
                <c:pt idx="13828">
                  <c:v>0.1600462962962963</c:v>
                </c:pt>
                <c:pt idx="13829">
                  <c:v>0.16005787037037036</c:v>
                </c:pt>
                <c:pt idx="13830">
                  <c:v>0.16006944444444443</c:v>
                </c:pt>
                <c:pt idx="13831">
                  <c:v>0.16008101851851853</c:v>
                </c:pt>
                <c:pt idx="13832">
                  <c:v>0.16009259259259259</c:v>
                </c:pt>
                <c:pt idx="13833">
                  <c:v>0.16010416666666666</c:v>
                </c:pt>
                <c:pt idx="13834">
                  <c:v>0.16011574074074075</c:v>
                </c:pt>
                <c:pt idx="13835">
                  <c:v>0.16012731481481482</c:v>
                </c:pt>
                <c:pt idx="13836">
                  <c:v>0.16013888888888889</c:v>
                </c:pt>
                <c:pt idx="13837">
                  <c:v>0.16015046296296295</c:v>
                </c:pt>
                <c:pt idx="13838">
                  <c:v>0.16016203703703705</c:v>
                </c:pt>
                <c:pt idx="13839">
                  <c:v>0.16017361111111111</c:v>
                </c:pt>
                <c:pt idx="13840">
                  <c:v>0.16018518518518518</c:v>
                </c:pt>
                <c:pt idx="13841">
                  <c:v>0.16019675925925925</c:v>
                </c:pt>
                <c:pt idx="13842">
                  <c:v>0.16020833333333334</c:v>
                </c:pt>
                <c:pt idx="13843">
                  <c:v>0.16021990740740741</c:v>
                </c:pt>
                <c:pt idx="13844">
                  <c:v>0.16023148148148147</c:v>
                </c:pt>
                <c:pt idx="13845">
                  <c:v>0.16024305555555557</c:v>
                </c:pt>
                <c:pt idx="13846">
                  <c:v>0.16025462962962964</c:v>
                </c:pt>
                <c:pt idx="13847">
                  <c:v>0.1602662037037037</c:v>
                </c:pt>
                <c:pt idx="13848">
                  <c:v>0.16027777777777777</c:v>
                </c:pt>
                <c:pt idx="13849">
                  <c:v>0.16028935185185186</c:v>
                </c:pt>
                <c:pt idx="13850">
                  <c:v>0.16030092592592593</c:v>
                </c:pt>
                <c:pt idx="13851">
                  <c:v>0.1603125</c:v>
                </c:pt>
                <c:pt idx="13852">
                  <c:v>0.16032407407407406</c:v>
                </c:pt>
                <c:pt idx="13853">
                  <c:v>0.16033564814814816</c:v>
                </c:pt>
                <c:pt idx="13854">
                  <c:v>0.16034722222222222</c:v>
                </c:pt>
                <c:pt idx="13855">
                  <c:v>0.16035879629629629</c:v>
                </c:pt>
                <c:pt idx="13856">
                  <c:v>0.16037037037037036</c:v>
                </c:pt>
                <c:pt idx="13857">
                  <c:v>0.16038194444444445</c:v>
                </c:pt>
                <c:pt idx="13858">
                  <c:v>0.16039351851851852</c:v>
                </c:pt>
                <c:pt idx="13859">
                  <c:v>0.16040509259259259</c:v>
                </c:pt>
                <c:pt idx="13860">
                  <c:v>0.16041666666666668</c:v>
                </c:pt>
                <c:pt idx="13861">
                  <c:v>0.16042824074074075</c:v>
                </c:pt>
                <c:pt idx="13862">
                  <c:v>0.16043981481481481</c:v>
                </c:pt>
                <c:pt idx="13863">
                  <c:v>0.16045138888888888</c:v>
                </c:pt>
                <c:pt idx="13864">
                  <c:v>0.16046296296296297</c:v>
                </c:pt>
                <c:pt idx="13865">
                  <c:v>0.16047453703703704</c:v>
                </c:pt>
                <c:pt idx="13866">
                  <c:v>0.16048611111111111</c:v>
                </c:pt>
                <c:pt idx="13867">
                  <c:v>0.16049768518518517</c:v>
                </c:pt>
                <c:pt idx="13868">
                  <c:v>0.16050925925925927</c:v>
                </c:pt>
                <c:pt idx="13869">
                  <c:v>0.16052083333333333</c:v>
                </c:pt>
                <c:pt idx="13870">
                  <c:v>0.1605324074074074</c:v>
                </c:pt>
                <c:pt idx="13871">
                  <c:v>0.16054398148148147</c:v>
                </c:pt>
                <c:pt idx="13872">
                  <c:v>0.16055555555555556</c:v>
                </c:pt>
                <c:pt idx="13873">
                  <c:v>0.16056712962962963</c:v>
                </c:pt>
                <c:pt idx="13874">
                  <c:v>0.1605787037037037</c:v>
                </c:pt>
                <c:pt idx="13875">
                  <c:v>0.16059027777777779</c:v>
                </c:pt>
                <c:pt idx="13876">
                  <c:v>0.16060185185185186</c:v>
                </c:pt>
                <c:pt idx="13877">
                  <c:v>0.16061342592592592</c:v>
                </c:pt>
                <c:pt idx="13878">
                  <c:v>0.16062499999999999</c:v>
                </c:pt>
                <c:pt idx="13879">
                  <c:v>0.16063657407407408</c:v>
                </c:pt>
                <c:pt idx="13880">
                  <c:v>0.16064814814814815</c:v>
                </c:pt>
                <c:pt idx="13881">
                  <c:v>0.16065972222222222</c:v>
                </c:pt>
                <c:pt idx="13882">
                  <c:v>0.16067129629629628</c:v>
                </c:pt>
                <c:pt idx="13883">
                  <c:v>0.16068287037037038</c:v>
                </c:pt>
                <c:pt idx="13884">
                  <c:v>0.16069444444444445</c:v>
                </c:pt>
                <c:pt idx="13885">
                  <c:v>0.16070601851851851</c:v>
                </c:pt>
                <c:pt idx="13886">
                  <c:v>0.16071759259259261</c:v>
                </c:pt>
                <c:pt idx="13887">
                  <c:v>0.16072916666666667</c:v>
                </c:pt>
                <c:pt idx="13888">
                  <c:v>0.16074074074074074</c:v>
                </c:pt>
                <c:pt idx="13889">
                  <c:v>0.16075231481481481</c:v>
                </c:pt>
                <c:pt idx="13890">
                  <c:v>0.1607638888888889</c:v>
                </c:pt>
                <c:pt idx="13891">
                  <c:v>0.16077546296296297</c:v>
                </c:pt>
                <c:pt idx="13892">
                  <c:v>0.16078703703703703</c:v>
                </c:pt>
                <c:pt idx="13893">
                  <c:v>0.1607986111111111</c:v>
                </c:pt>
                <c:pt idx="13894">
                  <c:v>0.16081018518518519</c:v>
                </c:pt>
                <c:pt idx="13895">
                  <c:v>0.16082175925925926</c:v>
                </c:pt>
                <c:pt idx="13896">
                  <c:v>0.16083333333333333</c:v>
                </c:pt>
                <c:pt idx="13897">
                  <c:v>0.16084490740740739</c:v>
                </c:pt>
                <c:pt idx="13898">
                  <c:v>0.16085648148148149</c:v>
                </c:pt>
                <c:pt idx="13899">
                  <c:v>0.16086805555555556</c:v>
                </c:pt>
                <c:pt idx="13900">
                  <c:v>0.16087962962962962</c:v>
                </c:pt>
                <c:pt idx="13901">
                  <c:v>0.16089120370370372</c:v>
                </c:pt>
                <c:pt idx="13902">
                  <c:v>0.16090277777777778</c:v>
                </c:pt>
                <c:pt idx="13903">
                  <c:v>0.16091435185185185</c:v>
                </c:pt>
                <c:pt idx="13904">
                  <c:v>0.16092592592592592</c:v>
                </c:pt>
                <c:pt idx="13905">
                  <c:v>0.16093750000000001</c:v>
                </c:pt>
                <c:pt idx="13906">
                  <c:v>0.16094907407407408</c:v>
                </c:pt>
                <c:pt idx="13907">
                  <c:v>0.16096064814814814</c:v>
                </c:pt>
                <c:pt idx="13908">
                  <c:v>0.16097222222222221</c:v>
                </c:pt>
                <c:pt idx="13909">
                  <c:v>0.16098379629629631</c:v>
                </c:pt>
                <c:pt idx="13910">
                  <c:v>0.16099537037037037</c:v>
                </c:pt>
                <c:pt idx="13911">
                  <c:v>0.16100694444444444</c:v>
                </c:pt>
                <c:pt idx="13912">
                  <c:v>0.16101851851851851</c:v>
                </c:pt>
                <c:pt idx="13913">
                  <c:v>0.1610300925925926</c:v>
                </c:pt>
                <c:pt idx="13914">
                  <c:v>0.16104166666666667</c:v>
                </c:pt>
                <c:pt idx="13915">
                  <c:v>0.16105324074074073</c:v>
                </c:pt>
                <c:pt idx="13916">
                  <c:v>0.16106481481481483</c:v>
                </c:pt>
                <c:pt idx="13917">
                  <c:v>0.16107638888888889</c:v>
                </c:pt>
                <c:pt idx="13918">
                  <c:v>0.16108796296296296</c:v>
                </c:pt>
                <c:pt idx="13919">
                  <c:v>0.16109953703703703</c:v>
                </c:pt>
                <c:pt idx="13920">
                  <c:v>0.16111111111111112</c:v>
                </c:pt>
                <c:pt idx="13921">
                  <c:v>0.16112268518518519</c:v>
                </c:pt>
                <c:pt idx="13922">
                  <c:v>0.16113425925925925</c:v>
                </c:pt>
                <c:pt idx="13923">
                  <c:v>0.16114583333333332</c:v>
                </c:pt>
                <c:pt idx="13924">
                  <c:v>0.16115740740740742</c:v>
                </c:pt>
                <c:pt idx="13925">
                  <c:v>0.16116898148148148</c:v>
                </c:pt>
                <c:pt idx="13926">
                  <c:v>0.16118055555555555</c:v>
                </c:pt>
                <c:pt idx="13927">
                  <c:v>0.16119212962962962</c:v>
                </c:pt>
                <c:pt idx="13928">
                  <c:v>0.16120370370370371</c:v>
                </c:pt>
                <c:pt idx="13929">
                  <c:v>0.16121527777777778</c:v>
                </c:pt>
                <c:pt idx="13930">
                  <c:v>0.16122685185185184</c:v>
                </c:pt>
                <c:pt idx="13931">
                  <c:v>0.16123842592592594</c:v>
                </c:pt>
                <c:pt idx="13932">
                  <c:v>0.16125</c:v>
                </c:pt>
                <c:pt idx="13933">
                  <c:v>0.16126157407407407</c:v>
                </c:pt>
                <c:pt idx="13934">
                  <c:v>0.16127314814814814</c:v>
                </c:pt>
                <c:pt idx="13935">
                  <c:v>0.16128472222222223</c:v>
                </c:pt>
                <c:pt idx="13936">
                  <c:v>0.1612962962962963</c:v>
                </c:pt>
                <c:pt idx="13937">
                  <c:v>0.16130787037037037</c:v>
                </c:pt>
                <c:pt idx="13938">
                  <c:v>0.16131944444444443</c:v>
                </c:pt>
                <c:pt idx="13939">
                  <c:v>0.16133101851851853</c:v>
                </c:pt>
                <c:pt idx="13940">
                  <c:v>0.16134259259259259</c:v>
                </c:pt>
                <c:pt idx="13941">
                  <c:v>0.16135416666666666</c:v>
                </c:pt>
                <c:pt idx="13942">
                  <c:v>0.16136574074074075</c:v>
                </c:pt>
                <c:pt idx="13943">
                  <c:v>0.16137731481481482</c:v>
                </c:pt>
                <c:pt idx="13944">
                  <c:v>0.16138888888888889</c:v>
                </c:pt>
                <c:pt idx="13945">
                  <c:v>0.16140046296296295</c:v>
                </c:pt>
                <c:pt idx="13946">
                  <c:v>0.16141203703703705</c:v>
                </c:pt>
                <c:pt idx="13947">
                  <c:v>0.16142361111111111</c:v>
                </c:pt>
                <c:pt idx="13948">
                  <c:v>0.16143518518518518</c:v>
                </c:pt>
                <c:pt idx="13949">
                  <c:v>0.16144675925925925</c:v>
                </c:pt>
                <c:pt idx="13950">
                  <c:v>0.16145833333333334</c:v>
                </c:pt>
                <c:pt idx="13951">
                  <c:v>0.16146990740740741</c:v>
                </c:pt>
                <c:pt idx="13952">
                  <c:v>0.16148148148148148</c:v>
                </c:pt>
                <c:pt idx="13953">
                  <c:v>0.16149305555555554</c:v>
                </c:pt>
                <c:pt idx="13954">
                  <c:v>0.16150462962962964</c:v>
                </c:pt>
                <c:pt idx="13955">
                  <c:v>0.1615162037037037</c:v>
                </c:pt>
                <c:pt idx="13956">
                  <c:v>0.16152777777777777</c:v>
                </c:pt>
                <c:pt idx="13957">
                  <c:v>0.16153935185185186</c:v>
                </c:pt>
                <c:pt idx="13958">
                  <c:v>0.16155092592592593</c:v>
                </c:pt>
                <c:pt idx="13959">
                  <c:v>0.1615625</c:v>
                </c:pt>
                <c:pt idx="13960">
                  <c:v>0.16157407407407406</c:v>
                </c:pt>
                <c:pt idx="13961">
                  <c:v>0.16158564814814816</c:v>
                </c:pt>
                <c:pt idx="13962">
                  <c:v>0.16159722222222223</c:v>
                </c:pt>
                <c:pt idx="13963">
                  <c:v>0.16160879629629629</c:v>
                </c:pt>
                <c:pt idx="13964">
                  <c:v>0.16162037037037036</c:v>
                </c:pt>
              </c:numCache>
            </c:numRef>
          </c:xVal>
          <c:yVal>
            <c:numRef>
              <c:f>'Versuch 1 Rohr 160x2_formatiert'!$E$2:$E$13966</c:f>
              <c:numCache>
                <c:formatCode>General</c:formatCode>
                <c:ptCount val="13965"/>
                <c:pt idx="0">
                  <c:v>19.829000000000001</c:v>
                </c:pt>
                <c:pt idx="1">
                  <c:v>19.829999999999998</c:v>
                </c:pt>
                <c:pt idx="2">
                  <c:v>19.834</c:v>
                </c:pt>
                <c:pt idx="3">
                  <c:v>19.831</c:v>
                </c:pt>
                <c:pt idx="4">
                  <c:v>19.831</c:v>
                </c:pt>
                <c:pt idx="5">
                  <c:v>19.843</c:v>
                </c:pt>
                <c:pt idx="6">
                  <c:v>19.84</c:v>
                </c:pt>
                <c:pt idx="7">
                  <c:v>19.84</c:v>
                </c:pt>
                <c:pt idx="8">
                  <c:v>19.829999999999998</c:v>
                </c:pt>
                <c:pt idx="9">
                  <c:v>19.818999999999999</c:v>
                </c:pt>
                <c:pt idx="10">
                  <c:v>19.834</c:v>
                </c:pt>
                <c:pt idx="11">
                  <c:v>19.827000000000002</c:v>
                </c:pt>
                <c:pt idx="12">
                  <c:v>19.832000000000001</c:v>
                </c:pt>
                <c:pt idx="13">
                  <c:v>19.832000000000001</c:v>
                </c:pt>
                <c:pt idx="14">
                  <c:v>19.855</c:v>
                </c:pt>
                <c:pt idx="15">
                  <c:v>19.852</c:v>
                </c:pt>
                <c:pt idx="16">
                  <c:v>19.859000000000002</c:v>
                </c:pt>
                <c:pt idx="17">
                  <c:v>19.856000000000002</c:v>
                </c:pt>
                <c:pt idx="18">
                  <c:v>19.856999999999999</c:v>
                </c:pt>
                <c:pt idx="19">
                  <c:v>19.861000000000001</c:v>
                </c:pt>
                <c:pt idx="20">
                  <c:v>19.869</c:v>
                </c:pt>
                <c:pt idx="21">
                  <c:v>19.861999999999998</c:v>
                </c:pt>
                <c:pt idx="22">
                  <c:v>19.87</c:v>
                </c:pt>
                <c:pt idx="23">
                  <c:v>19.87</c:v>
                </c:pt>
                <c:pt idx="24">
                  <c:v>19.863</c:v>
                </c:pt>
                <c:pt idx="25">
                  <c:v>19.879000000000001</c:v>
                </c:pt>
                <c:pt idx="26">
                  <c:v>19.856999999999999</c:v>
                </c:pt>
                <c:pt idx="27">
                  <c:v>19.864999999999998</c:v>
                </c:pt>
                <c:pt idx="28">
                  <c:v>19.853999999999999</c:v>
                </c:pt>
                <c:pt idx="29">
                  <c:v>19.866</c:v>
                </c:pt>
                <c:pt idx="30">
                  <c:v>19.855</c:v>
                </c:pt>
                <c:pt idx="31">
                  <c:v>19.863</c:v>
                </c:pt>
                <c:pt idx="32">
                  <c:v>19.86</c:v>
                </c:pt>
                <c:pt idx="33">
                  <c:v>19.86</c:v>
                </c:pt>
                <c:pt idx="34">
                  <c:v>19.856999999999999</c:v>
                </c:pt>
                <c:pt idx="35">
                  <c:v>19.856999999999999</c:v>
                </c:pt>
                <c:pt idx="36">
                  <c:v>19.861999999999998</c:v>
                </c:pt>
                <c:pt idx="37">
                  <c:v>19.861999999999998</c:v>
                </c:pt>
                <c:pt idx="38">
                  <c:v>19.861999999999998</c:v>
                </c:pt>
                <c:pt idx="39">
                  <c:v>19.847999999999999</c:v>
                </c:pt>
                <c:pt idx="40">
                  <c:v>19.86</c:v>
                </c:pt>
                <c:pt idx="41">
                  <c:v>19.870999999999999</c:v>
                </c:pt>
                <c:pt idx="42">
                  <c:v>19.856999999999999</c:v>
                </c:pt>
                <c:pt idx="43">
                  <c:v>19.872</c:v>
                </c:pt>
                <c:pt idx="44">
                  <c:v>19.869</c:v>
                </c:pt>
                <c:pt idx="45">
                  <c:v>19.87</c:v>
                </c:pt>
                <c:pt idx="46">
                  <c:v>19.87</c:v>
                </c:pt>
                <c:pt idx="47">
                  <c:v>19.885000000000002</c:v>
                </c:pt>
                <c:pt idx="48">
                  <c:v>19.882000000000001</c:v>
                </c:pt>
                <c:pt idx="49">
                  <c:v>19.882000000000001</c:v>
                </c:pt>
                <c:pt idx="50">
                  <c:v>19.882999999999999</c:v>
                </c:pt>
                <c:pt idx="51">
                  <c:v>19.88</c:v>
                </c:pt>
                <c:pt idx="52">
                  <c:v>19.888000000000002</c:v>
                </c:pt>
                <c:pt idx="53">
                  <c:v>19.881</c:v>
                </c:pt>
                <c:pt idx="54">
                  <c:v>19.881</c:v>
                </c:pt>
                <c:pt idx="55">
                  <c:v>19.885000000000002</c:v>
                </c:pt>
                <c:pt idx="56">
                  <c:v>19.896999999999998</c:v>
                </c:pt>
                <c:pt idx="57">
                  <c:v>19.908999999999999</c:v>
                </c:pt>
                <c:pt idx="58">
                  <c:v>19.901</c:v>
                </c:pt>
                <c:pt idx="59">
                  <c:v>19.902000000000001</c:v>
                </c:pt>
                <c:pt idx="60">
                  <c:v>19.899000000000001</c:v>
                </c:pt>
                <c:pt idx="61">
                  <c:v>19.907</c:v>
                </c:pt>
                <c:pt idx="62">
                  <c:v>19.902999999999999</c:v>
                </c:pt>
                <c:pt idx="63">
                  <c:v>19.911999999999999</c:v>
                </c:pt>
                <c:pt idx="64">
                  <c:v>19.911999999999999</c:v>
                </c:pt>
                <c:pt idx="65">
                  <c:v>19.916</c:v>
                </c:pt>
                <c:pt idx="66">
                  <c:v>19.908999999999999</c:v>
                </c:pt>
                <c:pt idx="67">
                  <c:v>19.905999999999999</c:v>
                </c:pt>
                <c:pt idx="68">
                  <c:v>19.914000000000001</c:v>
                </c:pt>
                <c:pt idx="69">
                  <c:v>19.899000000000001</c:v>
                </c:pt>
                <c:pt idx="70">
                  <c:v>19.911000000000001</c:v>
                </c:pt>
                <c:pt idx="71">
                  <c:v>19.914999999999999</c:v>
                </c:pt>
                <c:pt idx="72">
                  <c:v>19.911999999999999</c:v>
                </c:pt>
                <c:pt idx="73">
                  <c:v>19.911999999999999</c:v>
                </c:pt>
                <c:pt idx="74">
                  <c:v>19.923999999999999</c:v>
                </c:pt>
                <c:pt idx="75">
                  <c:v>19.917000000000002</c:v>
                </c:pt>
                <c:pt idx="76">
                  <c:v>19.925000000000001</c:v>
                </c:pt>
                <c:pt idx="77">
                  <c:v>19.925000000000001</c:v>
                </c:pt>
                <c:pt idx="78">
                  <c:v>19.93</c:v>
                </c:pt>
                <c:pt idx="79">
                  <c:v>19.93</c:v>
                </c:pt>
                <c:pt idx="80">
                  <c:v>19.927</c:v>
                </c:pt>
                <c:pt idx="81">
                  <c:v>19.927</c:v>
                </c:pt>
                <c:pt idx="82">
                  <c:v>19.931000000000001</c:v>
                </c:pt>
                <c:pt idx="83">
                  <c:v>19.943000000000001</c:v>
                </c:pt>
                <c:pt idx="84">
                  <c:v>19.943000000000001</c:v>
                </c:pt>
                <c:pt idx="85">
                  <c:v>19.951000000000001</c:v>
                </c:pt>
                <c:pt idx="86">
                  <c:v>19.948</c:v>
                </c:pt>
                <c:pt idx="87">
                  <c:v>19.948</c:v>
                </c:pt>
                <c:pt idx="88">
                  <c:v>19.952000000000002</c:v>
                </c:pt>
                <c:pt idx="89">
                  <c:v>19.957000000000001</c:v>
                </c:pt>
                <c:pt idx="90">
                  <c:v>19.952999999999999</c:v>
                </c:pt>
                <c:pt idx="91">
                  <c:v>19.954000000000001</c:v>
                </c:pt>
                <c:pt idx="92">
                  <c:v>19.951000000000001</c:v>
                </c:pt>
                <c:pt idx="93">
                  <c:v>19.966000000000001</c:v>
                </c:pt>
                <c:pt idx="94">
                  <c:v>19.966000000000001</c:v>
                </c:pt>
                <c:pt idx="95">
                  <c:v>19.978000000000002</c:v>
                </c:pt>
                <c:pt idx="96">
                  <c:v>19.966999999999999</c:v>
                </c:pt>
                <c:pt idx="97">
                  <c:v>19.978999999999999</c:v>
                </c:pt>
                <c:pt idx="98">
                  <c:v>19.986999999999998</c:v>
                </c:pt>
                <c:pt idx="99">
                  <c:v>19.975999999999999</c:v>
                </c:pt>
                <c:pt idx="100">
                  <c:v>19.984000000000002</c:v>
                </c:pt>
                <c:pt idx="101">
                  <c:v>19.984000000000002</c:v>
                </c:pt>
                <c:pt idx="102">
                  <c:v>19.989000000000001</c:v>
                </c:pt>
                <c:pt idx="103">
                  <c:v>19.992000000000001</c:v>
                </c:pt>
                <c:pt idx="104">
                  <c:v>19.992999999999999</c:v>
                </c:pt>
                <c:pt idx="105">
                  <c:v>20.001000000000001</c:v>
                </c:pt>
                <c:pt idx="106">
                  <c:v>20.001000000000001</c:v>
                </c:pt>
                <c:pt idx="107">
                  <c:v>20.001999999999999</c:v>
                </c:pt>
                <c:pt idx="108">
                  <c:v>20.010000000000002</c:v>
                </c:pt>
                <c:pt idx="109">
                  <c:v>20.010000000000002</c:v>
                </c:pt>
                <c:pt idx="110">
                  <c:v>20.018000000000001</c:v>
                </c:pt>
                <c:pt idx="111">
                  <c:v>20.015000000000001</c:v>
                </c:pt>
                <c:pt idx="112">
                  <c:v>20.015000000000001</c:v>
                </c:pt>
                <c:pt idx="113">
                  <c:v>20.023</c:v>
                </c:pt>
                <c:pt idx="114">
                  <c:v>20.012</c:v>
                </c:pt>
                <c:pt idx="115">
                  <c:v>20.027000000000001</c:v>
                </c:pt>
                <c:pt idx="116">
                  <c:v>20.024000000000001</c:v>
                </c:pt>
                <c:pt idx="117">
                  <c:v>20.024000000000001</c:v>
                </c:pt>
                <c:pt idx="118">
                  <c:v>20.024999999999999</c:v>
                </c:pt>
                <c:pt idx="119">
                  <c:v>20.036000000000001</c:v>
                </c:pt>
                <c:pt idx="120">
                  <c:v>20.036999999999999</c:v>
                </c:pt>
                <c:pt idx="121">
                  <c:v>20.044</c:v>
                </c:pt>
                <c:pt idx="122">
                  <c:v>20.045000000000002</c:v>
                </c:pt>
                <c:pt idx="123">
                  <c:v>20.053000000000001</c:v>
                </c:pt>
                <c:pt idx="124">
                  <c:v>20.045999999999999</c:v>
                </c:pt>
                <c:pt idx="125">
                  <c:v>20.053999999999998</c:v>
                </c:pt>
                <c:pt idx="126">
                  <c:v>20.053999999999998</c:v>
                </c:pt>
                <c:pt idx="127">
                  <c:v>20.058</c:v>
                </c:pt>
                <c:pt idx="128">
                  <c:v>20.065999999999999</c:v>
                </c:pt>
                <c:pt idx="129">
                  <c:v>20.065999999999999</c:v>
                </c:pt>
                <c:pt idx="130">
                  <c:v>20.088999999999999</c:v>
                </c:pt>
                <c:pt idx="131">
                  <c:v>20.088999999999999</c:v>
                </c:pt>
                <c:pt idx="132">
                  <c:v>20.082000000000001</c:v>
                </c:pt>
                <c:pt idx="133">
                  <c:v>20.09</c:v>
                </c:pt>
                <c:pt idx="134">
                  <c:v>20.097999999999999</c:v>
                </c:pt>
                <c:pt idx="135">
                  <c:v>20.097999999999999</c:v>
                </c:pt>
                <c:pt idx="136">
                  <c:v>20.106000000000002</c:v>
                </c:pt>
                <c:pt idx="137">
                  <c:v>20.096</c:v>
                </c:pt>
                <c:pt idx="138">
                  <c:v>20.103000000000002</c:v>
                </c:pt>
                <c:pt idx="139">
                  <c:v>20.114999999999998</c:v>
                </c:pt>
                <c:pt idx="140">
                  <c:v>20.119</c:v>
                </c:pt>
                <c:pt idx="141">
                  <c:v>20.116</c:v>
                </c:pt>
                <c:pt idx="142">
                  <c:v>20.116</c:v>
                </c:pt>
                <c:pt idx="143">
                  <c:v>20.123999999999999</c:v>
                </c:pt>
                <c:pt idx="144">
                  <c:v>20.123999999999999</c:v>
                </c:pt>
                <c:pt idx="145">
                  <c:v>20.128</c:v>
                </c:pt>
                <c:pt idx="146">
                  <c:v>20.143000000000001</c:v>
                </c:pt>
                <c:pt idx="147">
                  <c:v>20.143999999999998</c:v>
                </c:pt>
                <c:pt idx="148">
                  <c:v>20.148</c:v>
                </c:pt>
                <c:pt idx="149">
                  <c:v>20.148</c:v>
                </c:pt>
                <c:pt idx="150">
                  <c:v>20.140999999999998</c:v>
                </c:pt>
                <c:pt idx="151">
                  <c:v>20.145</c:v>
                </c:pt>
                <c:pt idx="152">
                  <c:v>20.152999999999999</c:v>
                </c:pt>
                <c:pt idx="153">
                  <c:v>20.161000000000001</c:v>
                </c:pt>
                <c:pt idx="154">
                  <c:v>20.169</c:v>
                </c:pt>
                <c:pt idx="155">
                  <c:v>20.177</c:v>
                </c:pt>
                <c:pt idx="156">
                  <c:v>20.170000000000002</c:v>
                </c:pt>
                <c:pt idx="157">
                  <c:v>20.181000000000001</c:v>
                </c:pt>
                <c:pt idx="158">
                  <c:v>20.189</c:v>
                </c:pt>
                <c:pt idx="159">
                  <c:v>20.2</c:v>
                </c:pt>
                <c:pt idx="160">
                  <c:v>20.201000000000001</c:v>
                </c:pt>
                <c:pt idx="161">
                  <c:v>20.204999999999998</c:v>
                </c:pt>
                <c:pt idx="162">
                  <c:v>20.209</c:v>
                </c:pt>
                <c:pt idx="163">
                  <c:v>20.202000000000002</c:v>
                </c:pt>
                <c:pt idx="164">
                  <c:v>20.206</c:v>
                </c:pt>
                <c:pt idx="165">
                  <c:v>20.213999999999999</c:v>
                </c:pt>
                <c:pt idx="166">
                  <c:v>20.228999999999999</c:v>
                </c:pt>
                <c:pt idx="167">
                  <c:v>20.236999999999998</c:v>
                </c:pt>
                <c:pt idx="168">
                  <c:v>20.215</c:v>
                </c:pt>
                <c:pt idx="169">
                  <c:v>20.222999999999999</c:v>
                </c:pt>
                <c:pt idx="170">
                  <c:v>20.245000000000001</c:v>
                </c:pt>
                <c:pt idx="171">
                  <c:v>20.245999999999999</c:v>
                </c:pt>
                <c:pt idx="172">
                  <c:v>20.257000000000001</c:v>
                </c:pt>
                <c:pt idx="173">
                  <c:v>20.257000000000001</c:v>
                </c:pt>
                <c:pt idx="174">
                  <c:v>20.291</c:v>
                </c:pt>
                <c:pt idx="175">
                  <c:v>20.265999999999998</c:v>
                </c:pt>
                <c:pt idx="176">
                  <c:v>20.265999999999998</c:v>
                </c:pt>
                <c:pt idx="177">
                  <c:v>20.280999999999999</c:v>
                </c:pt>
                <c:pt idx="178">
                  <c:v>20.274000000000001</c:v>
                </c:pt>
                <c:pt idx="179">
                  <c:v>20.286000000000001</c:v>
                </c:pt>
                <c:pt idx="180">
                  <c:v>20.292999999999999</c:v>
                </c:pt>
                <c:pt idx="181">
                  <c:v>20.300999999999998</c:v>
                </c:pt>
                <c:pt idx="182">
                  <c:v>20.300999999999998</c:v>
                </c:pt>
                <c:pt idx="183">
                  <c:v>20.302</c:v>
                </c:pt>
                <c:pt idx="184">
                  <c:v>20.317</c:v>
                </c:pt>
                <c:pt idx="185">
                  <c:v>20.309999999999999</c:v>
                </c:pt>
                <c:pt idx="186">
                  <c:v>20.318000000000001</c:v>
                </c:pt>
                <c:pt idx="187">
                  <c:v>20.332999999999998</c:v>
                </c:pt>
                <c:pt idx="188">
                  <c:v>20.329999999999998</c:v>
                </c:pt>
                <c:pt idx="189">
                  <c:v>20.315000000000001</c:v>
                </c:pt>
                <c:pt idx="190">
                  <c:v>20.338000000000001</c:v>
                </c:pt>
                <c:pt idx="191">
                  <c:v>20.349</c:v>
                </c:pt>
                <c:pt idx="192">
                  <c:v>20.361000000000001</c:v>
                </c:pt>
                <c:pt idx="193">
                  <c:v>20.353999999999999</c:v>
                </c:pt>
                <c:pt idx="194">
                  <c:v>20.373000000000001</c:v>
                </c:pt>
                <c:pt idx="195">
                  <c:v>20.361999999999998</c:v>
                </c:pt>
                <c:pt idx="196">
                  <c:v>20.373000000000001</c:v>
                </c:pt>
                <c:pt idx="197">
                  <c:v>20.381</c:v>
                </c:pt>
                <c:pt idx="198">
                  <c:v>20.382000000000001</c:v>
                </c:pt>
                <c:pt idx="199">
                  <c:v>20.388999999999999</c:v>
                </c:pt>
                <c:pt idx="200">
                  <c:v>20.396999999999998</c:v>
                </c:pt>
                <c:pt idx="201">
                  <c:v>20.385999999999999</c:v>
                </c:pt>
                <c:pt idx="202">
                  <c:v>20.393999999999998</c:v>
                </c:pt>
                <c:pt idx="203">
                  <c:v>20.408999999999999</c:v>
                </c:pt>
                <c:pt idx="204">
                  <c:v>20.417000000000002</c:v>
                </c:pt>
                <c:pt idx="205">
                  <c:v>20.417000000000002</c:v>
                </c:pt>
                <c:pt idx="206">
                  <c:v>20.425000000000001</c:v>
                </c:pt>
                <c:pt idx="207">
                  <c:v>20.425000000000001</c:v>
                </c:pt>
                <c:pt idx="208">
                  <c:v>20.428999999999998</c:v>
                </c:pt>
                <c:pt idx="209">
                  <c:v>20.440999999999999</c:v>
                </c:pt>
                <c:pt idx="210">
                  <c:v>20.434000000000001</c:v>
                </c:pt>
                <c:pt idx="211">
                  <c:v>20.449000000000002</c:v>
                </c:pt>
                <c:pt idx="212">
                  <c:v>20.446000000000002</c:v>
                </c:pt>
                <c:pt idx="213">
                  <c:v>20.45</c:v>
                </c:pt>
                <c:pt idx="214">
                  <c:v>20.460999999999999</c:v>
                </c:pt>
                <c:pt idx="215">
                  <c:v>20.465</c:v>
                </c:pt>
                <c:pt idx="216">
                  <c:v>20.469000000000001</c:v>
                </c:pt>
                <c:pt idx="217">
                  <c:v>20.477</c:v>
                </c:pt>
                <c:pt idx="218">
                  <c:v>20.481000000000002</c:v>
                </c:pt>
                <c:pt idx="219">
                  <c:v>20.489000000000001</c:v>
                </c:pt>
                <c:pt idx="220">
                  <c:v>20.481999999999999</c:v>
                </c:pt>
                <c:pt idx="221">
                  <c:v>20.478999999999999</c:v>
                </c:pt>
                <c:pt idx="222">
                  <c:v>20.49</c:v>
                </c:pt>
                <c:pt idx="223">
                  <c:v>20.486999999999998</c:v>
                </c:pt>
                <c:pt idx="224">
                  <c:v>20.501999999999999</c:v>
                </c:pt>
                <c:pt idx="225">
                  <c:v>20.498999999999999</c:v>
                </c:pt>
                <c:pt idx="226">
                  <c:v>20.513999999999999</c:v>
                </c:pt>
                <c:pt idx="227">
                  <c:v>20.51</c:v>
                </c:pt>
                <c:pt idx="228">
                  <c:v>20.507000000000001</c:v>
                </c:pt>
                <c:pt idx="229">
                  <c:v>20.518000000000001</c:v>
                </c:pt>
                <c:pt idx="230">
                  <c:v>20.526</c:v>
                </c:pt>
                <c:pt idx="231">
                  <c:v>20.523</c:v>
                </c:pt>
                <c:pt idx="232">
                  <c:v>20.527000000000001</c:v>
                </c:pt>
                <c:pt idx="233">
                  <c:v>20.535</c:v>
                </c:pt>
                <c:pt idx="234">
                  <c:v>20.545999999999999</c:v>
                </c:pt>
                <c:pt idx="235">
                  <c:v>20.542999999999999</c:v>
                </c:pt>
                <c:pt idx="236">
                  <c:v>20.54</c:v>
                </c:pt>
                <c:pt idx="237">
                  <c:v>20.555</c:v>
                </c:pt>
                <c:pt idx="238">
                  <c:v>20.555</c:v>
                </c:pt>
                <c:pt idx="239">
                  <c:v>20.559000000000001</c:v>
                </c:pt>
                <c:pt idx="240">
                  <c:v>20.556000000000001</c:v>
                </c:pt>
                <c:pt idx="241">
                  <c:v>20.571000000000002</c:v>
                </c:pt>
                <c:pt idx="242">
                  <c:v>20.568000000000001</c:v>
                </c:pt>
                <c:pt idx="243">
                  <c:v>20.565000000000001</c:v>
                </c:pt>
                <c:pt idx="244">
                  <c:v>20.576000000000001</c:v>
                </c:pt>
                <c:pt idx="245">
                  <c:v>20.606000000000002</c:v>
                </c:pt>
                <c:pt idx="246">
                  <c:v>20.591000000000001</c:v>
                </c:pt>
                <c:pt idx="247">
                  <c:v>20.599</c:v>
                </c:pt>
                <c:pt idx="248">
                  <c:v>20.596</c:v>
                </c:pt>
                <c:pt idx="249">
                  <c:v>20.603000000000002</c:v>
                </c:pt>
                <c:pt idx="250">
                  <c:v>20.606999999999999</c:v>
                </c:pt>
                <c:pt idx="251">
                  <c:v>20.611000000000001</c:v>
                </c:pt>
                <c:pt idx="252">
                  <c:v>20.611999999999998</c:v>
                </c:pt>
                <c:pt idx="253">
                  <c:v>20.62</c:v>
                </c:pt>
                <c:pt idx="254">
                  <c:v>20.623999999999999</c:v>
                </c:pt>
                <c:pt idx="255">
                  <c:v>20.623999999999999</c:v>
                </c:pt>
                <c:pt idx="256">
                  <c:v>20.628</c:v>
                </c:pt>
                <c:pt idx="257">
                  <c:v>20.632000000000001</c:v>
                </c:pt>
                <c:pt idx="258">
                  <c:v>20.635999999999999</c:v>
                </c:pt>
                <c:pt idx="259">
                  <c:v>20.651</c:v>
                </c:pt>
                <c:pt idx="260">
                  <c:v>20.655000000000001</c:v>
                </c:pt>
                <c:pt idx="261">
                  <c:v>20.658999999999999</c:v>
                </c:pt>
                <c:pt idx="262">
                  <c:v>20.663</c:v>
                </c:pt>
                <c:pt idx="263">
                  <c:v>20.655999999999999</c:v>
                </c:pt>
                <c:pt idx="264">
                  <c:v>20.675000000000001</c:v>
                </c:pt>
                <c:pt idx="265">
                  <c:v>20.667999999999999</c:v>
                </c:pt>
                <c:pt idx="266">
                  <c:v>20.669</c:v>
                </c:pt>
                <c:pt idx="267">
                  <c:v>20.687000000000001</c:v>
                </c:pt>
                <c:pt idx="268">
                  <c:v>20.684000000000001</c:v>
                </c:pt>
                <c:pt idx="269">
                  <c:v>20.687999999999999</c:v>
                </c:pt>
                <c:pt idx="270">
                  <c:v>20.692</c:v>
                </c:pt>
                <c:pt idx="271">
                  <c:v>20.7</c:v>
                </c:pt>
                <c:pt idx="272">
                  <c:v>20.707999999999998</c:v>
                </c:pt>
                <c:pt idx="273">
                  <c:v>20.715</c:v>
                </c:pt>
                <c:pt idx="274">
                  <c:v>20.719000000000001</c:v>
                </c:pt>
                <c:pt idx="275">
                  <c:v>20.716000000000001</c:v>
                </c:pt>
                <c:pt idx="276">
                  <c:v>20.72</c:v>
                </c:pt>
                <c:pt idx="277">
                  <c:v>20.724</c:v>
                </c:pt>
                <c:pt idx="278">
                  <c:v>20.728000000000002</c:v>
                </c:pt>
                <c:pt idx="279">
                  <c:v>20.736000000000001</c:v>
                </c:pt>
                <c:pt idx="280">
                  <c:v>20.744</c:v>
                </c:pt>
                <c:pt idx="281">
                  <c:v>20.744</c:v>
                </c:pt>
                <c:pt idx="282">
                  <c:v>20.748000000000001</c:v>
                </c:pt>
                <c:pt idx="283">
                  <c:v>20.756</c:v>
                </c:pt>
                <c:pt idx="284">
                  <c:v>20.751999999999999</c:v>
                </c:pt>
                <c:pt idx="285">
                  <c:v>20.748999999999999</c:v>
                </c:pt>
                <c:pt idx="286">
                  <c:v>20.768000000000001</c:v>
                </c:pt>
                <c:pt idx="287">
                  <c:v>20.768000000000001</c:v>
                </c:pt>
                <c:pt idx="288">
                  <c:v>20.771999999999998</c:v>
                </c:pt>
                <c:pt idx="289">
                  <c:v>20.783999999999999</c:v>
                </c:pt>
                <c:pt idx="290">
                  <c:v>20.788</c:v>
                </c:pt>
                <c:pt idx="291">
                  <c:v>20.792000000000002</c:v>
                </c:pt>
                <c:pt idx="292">
                  <c:v>20.795999999999999</c:v>
                </c:pt>
                <c:pt idx="293">
                  <c:v>20.780999999999999</c:v>
                </c:pt>
                <c:pt idx="294">
                  <c:v>20.808</c:v>
                </c:pt>
                <c:pt idx="295">
                  <c:v>20.811</c:v>
                </c:pt>
                <c:pt idx="296">
                  <c:v>20.812000000000001</c:v>
                </c:pt>
                <c:pt idx="297">
                  <c:v>20.812000000000001</c:v>
                </c:pt>
                <c:pt idx="298">
                  <c:v>20.827000000000002</c:v>
                </c:pt>
                <c:pt idx="299">
                  <c:v>20.831</c:v>
                </c:pt>
                <c:pt idx="300">
                  <c:v>20.843</c:v>
                </c:pt>
                <c:pt idx="301">
                  <c:v>20.85</c:v>
                </c:pt>
                <c:pt idx="302">
                  <c:v>20.858000000000001</c:v>
                </c:pt>
                <c:pt idx="303">
                  <c:v>20.859000000000002</c:v>
                </c:pt>
                <c:pt idx="304">
                  <c:v>20.863</c:v>
                </c:pt>
                <c:pt idx="305">
                  <c:v>20.878</c:v>
                </c:pt>
                <c:pt idx="306">
                  <c:v>20.882000000000001</c:v>
                </c:pt>
                <c:pt idx="307">
                  <c:v>20.893000000000001</c:v>
                </c:pt>
                <c:pt idx="308">
                  <c:v>20.905000000000001</c:v>
                </c:pt>
                <c:pt idx="309">
                  <c:v>20.916</c:v>
                </c:pt>
                <c:pt idx="310">
                  <c:v>20.927</c:v>
                </c:pt>
                <c:pt idx="311">
                  <c:v>20.931000000000001</c:v>
                </c:pt>
                <c:pt idx="312">
                  <c:v>20.931999999999999</c:v>
                </c:pt>
                <c:pt idx="313">
                  <c:v>20.943000000000001</c:v>
                </c:pt>
                <c:pt idx="314">
                  <c:v>20.951000000000001</c:v>
                </c:pt>
                <c:pt idx="315">
                  <c:v>20.954999999999998</c:v>
                </c:pt>
                <c:pt idx="316">
                  <c:v>20.962</c:v>
                </c:pt>
                <c:pt idx="317">
                  <c:v>20.981000000000002</c:v>
                </c:pt>
                <c:pt idx="318">
                  <c:v>21</c:v>
                </c:pt>
                <c:pt idx="319">
                  <c:v>21.007999999999999</c:v>
                </c:pt>
                <c:pt idx="320">
                  <c:v>21.023</c:v>
                </c:pt>
                <c:pt idx="321">
                  <c:v>21.038</c:v>
                </c:pt>
                <c:pt idx="322">
                  <c:v>21.038</c:v>
                </c:pt>
                <c:pt idx="323">
                  <c:v>21.053000000000001</c:v>
                </c:pt>
                <c:pt idx="324">
                  <c:v>21.082999999999998</c:v>
                </c:pt>
                <c:pt idx="325">
                  <c:v>21.094999999999999</c:v>
                </c:pt>
                <c:pt idx="326">
                  <c:v>21.11</c:v>
                </c:pt>
                <c:pt idx="327">
                  <c:v>21.132000000000001</c:v>
                </c:pt>
                <c:pt idx="328">
                  <c:v>21.129000000000001</c:v>
                </c:pt>
                <c:pt idx="329">
                  <c:v>21.155000000000001</c:v>
                </c:pt>
                <c:pt idx="330">
                  <c:v>21.177</c:v>
                </c:pt>
                <c:pt idx="331">
                  <c:v>21.173999999999999</c:v>
                </c:pt>
                <c:pt idx="332">
                  <c:v>21.196000000000002</c:v>
                </c:pt>
                <c:pt idx="333">
                  <c:v>21.222999999999999</c:v>
                </c:pt>
                <c:pt idx="334">
                  <c:v>21.234000000000002</c:v>
                </c:pt>
                <c:pt idx="335">
                  <c:v>21.26</c:v>
                </c:pt>
                <c:pt idx="336">
                  <c:v>21.286000000000001</c:v>
                </c:pt>
                <c:pt idx="337">
                  <c:v>21.283000000000001</c:v>
                </c:pt>
                <c:pt idx="338">
                  <c:v>21.309000000000001</c:v>
                </c:pt>
                <c:pt idx="339">
                  <c:v>21.338999999999999</c:v>
                </c:pt>
                <c:pt idx="340">
                  <c:v>21.35</c:v>
                </c:pt>
                <c:pt idx="341">
                  <c:v>21.390999999999998</c:v>
                </c:pt>
                <c:pt idx="342">
                  <c:v>21.420999999999999</c:v>
                </c:pt>
                <c:pt idx="343">
                  <c:v>21.434999999999999</c:v>
                </c:pt>
                <c:pt idx="344">
                  <c:v>21.465</c:v>
                </c:pt>
                <c:pt idx="345">
                  <c:v>21.51</c:v>
                </c:pt>
                <c:pt idx="346">
                  <c:v>21.532</c:v>
                </c:pt>
                <c:pt idx="347">
                  <c:v>21.558</c:v>
                </c:pt>
                <c:pt idx="348">
                  <c:v>21.599</c:v>
                </c:pt>
                <c:pt idx="349">
                  <c:v>21.617999999999999</c:v>
                </c:pt>
                <c:pt idx="350">
                  <c:v>21.658000000000001</c:v>
                </c:pt>
                <c:pt idx="351">
                  <c:v>21.696000000000002</c:v>
                </c:pt>
                <c:pt idx="352">
                  <c:v>21.718</c:v>
                </c:pt>
                <c:pt idx="353">
                  <c:v>21.754999999999999</c:v>
                </c:pt>
                <c:pt idx="354">
                  <c:v>21.803000000000001</c:v>
                </c:pt>
                <c:pt idx="355">
                  <c:v>21.811</c:v>
                </c:pt>
                <c:pt idx="356">
                  <c:v>21.847999999999999</c:v>
                </c:pt>
                <c:pt idx="357">
                  <c:v>21.907</c:v>
                </c:pt>
                <c:pt idx="358">
                  <c:v>21.925999999999998</c:v>
                </c:pt>
                <c:pt idx="359">
                  <c:v>21.981999999999999</c:v>
                </c:pt>
                <c:pt idx="360">
                  <c:v>22.033000000000001</c:v>
                </c:pt>
                <c:pt idx="361">
                  <c:v>22.045000000000002</c:v>
                </c:pt>
                <c:pt idx="362">
                  <c:v>22.093</c:v>
                </c:pt>
                <c:pt idx="363">
                  <c:v>22.148</c:v>
                </c:pt>
                <c:pt idx="364">
                  <c:v>22.173999999999999</c:v>
                </c:pt>
                <c:pt idx="365">
                  <c:v>22.225999999999999</c:v>
                </c:pt>
                <c:pt idx="366">
                  <c:v>22.277999999999999</c:v>
                </c:pt>
                <c:pt idx="367">
                  <c:v>22.297000000000001</c:v>
                </c:pt>
                <c:pt idx="368">
                  <c:v>22.352</c:v>
                </c:pt>
                <c:pt idx="369">
                  <c:v>22.408000000000001</c:v>
                </c:pt>
                <c:pt idx="370">
                  <c:v>22.43</c:v>
                </c:pt>
                <c:pt idx="371">
                  <c:v>22.492999999999999</c:v>
                </c:pt>
                <c:pt idx="372">
                  <c:v>22.556000000000001</c:v>
                </c:pt>
                <c:pt idx="373">
                  <c:v>22.585999999999999</c:v>
                </c:pt>
                <c:pt idx="374">
                  <c:v>22.638000000000002</c:v>
                </c:pt>
                <c:pt idx="375">
                  <c:v>22.701000000000001</c:v>
                </c:pt>
                <c:pt idx="376">
                  <c:v>22.73</c:v>
                </c:pt>
                <c:pt idx="377">
                  <c:v>22.782</c:v>
                </c:pt>
                <c:pt idx="378">
                  <c:v>22.852</c:v>
                </c:pt>
                <c:pt idx="379">
                  <c:v>22.870999999999999</c:v>
                </c:pt>
                <c:pt idx="380">
                  <c:v>22.934000000000001</c:v>
                </c:pt>
                <c:pt idx="381">
                  <c:v>23.015000000000001</c:v>
                </c:pt>
                <c:pt idx="382">
                  <c:v>23.048999999999999</c:v>
                </c:pt>
                <c:pt idx="383">
                  <c:v>23.114999999999998</c:v>
                </c:pt>
                <c:pt idx="384">
                  <c:v>23.181999999999999</c:v>
                </c:pt>
                <c:pt idx="385">
                  <c:v>23.196999999999999</c:v>
                </c:pt>
                <c:pt idx="386">
                  <c:v>23.274000000000001</c:v>
                </c:pt>
                <c:pt idx="387">
                  <c:v>23.352</c:v>
                </c:pt>
                <c:pt idx="388">
                  <c:v>23.4</c:v>
                </c:pt>
                <c:pt idx="389">
                  <c:v>23.445</c:v>
                </c:pt>
                <c:pt idx="390">
                  <c:v>23.507000000000001</c:v>
                </c:pt>
                <c:pt idx="391">
                  <c:v>23.562999999999999</c:v>
                </c:pt>
                <c:pt idx="392">
                  <c:v>23.614999999999998</c:v>
                </c:pt>
                <c:pt idx="393">
                  <c:v>23.684999999999999</c:v>
                </c:pt>
                <c:pt idx="394">
                  <c:v>23.722000000000001</c:v>
                </c:pt>
                <c:pt idx="395">
                  <c:v>23.789000000000001</c:v>
                </c:pt>
                <c:pt idx="396">
                  <c:v>23.866</c:v>
                </c:pt>
                <c:pt idx="397">
                  <c:v>23.899000000000001</c:v>
                </c:pt>
                <c:pt idx="398">
                  <c:v>23.977</c:v>
                </c:pt>
                <c:pt idx="399">
                  <c:v>24.055</c:v>
                </c:pt>
                <c:pt idx="400">
                  <c:v>24.094999999999999</c:v>
                </c:pt>
                <c:pt idx="401">
                  <c:v>24.161999999999999</c:v>
                </c:pt>
                <c:pt idx="402">
                  <c:v>24.228999999999999</c:v>
                </c:pt>
                <c:pt idx="403">
                  <c:v>24.277000000000001</c:v>
                </c:pt>
                <c:pt idx="404">
                  <c:v>24.353999999999999</c:v>
                </c:pt>
                <c:pt idx="405">
                  <c:v>24.443000000000001</c:v>
                </c:pt>
                <c:pt idx="406">
                  <c:v>24.491</c:v>
                </c:pt>
                <c:pt idx="407">
                  <c:v>24.558</c:v>
                </c:pt>
                <c:pt idx="408">
                  <c:v>24.641999999999999</c:v>
                </c:pt>
                <c:pt idx="409">
                  <c:v>24.69</c:v>
                </c:pt>
                <c:pt idx="410">
                  <c:v>24.768000000000001</c:v>
                </c:pt>
                <c:pt idx="411">
                  <c:v>24.846</c:v>
                </c:pt>
                <c:pt idx="412">
                  <c:v>24.89</c:v>
                </c:pt>
                <c:pt idx="413">
                  <c:v>24.957000000000001</c:v>
                </c:pt>
                <c:pt idx="414">
                  <c:v>25.045000000000002</c:v>
                </c:pt>
                <c:pt idx="415">
                  <c:v>25.093</c:v>
                </c:pt>
                <c:pt idx="416">
                  <c:v>25.164000000000001</c:v>
                </c:pt>
                <c:pt idx="417">
                  <c:v>25.248999999999999</c:v>
                </c:pt>
                <c:pt idx="418">
                  <c:v>25.289000000000001</c:v>
                </c:pt>
                <c:pt idx="419">
                  <c:v>25.367000000000001</c:v>
                </c:pt>
                <c:pt idx="420">
                  <c:v>25.463000000000001</c:v>
                </c:pt>
                <c:pt idx="421">
                  <c:v>25.492000000000001</c:v>
                </c:pt>
                <c:pt idx="422">
                  <c:v>25.585000000000001</c:v>
                </c:pt>
                <c:pt idx="423">
                  <c:v>25.67</c:v>
                </c:pt>
                <c:pt idx="424">
                  <c:v>25.718</c:v>
                </c:pt>
                <c:pt idx="425">
                  <c:v>25.806000000000001</c:v>
                </c:pt>
                <c:pt idx="426">
                  <c:v>25.873000000000001</c:v>
                </c:pt>
                <c:pt idx="427">
                  <c:v>25.917000000000002</c:v>
                </c:pt>
                <c:pt idx="428">
                  <c:v>26.006</c:v>
                </c:pt>
                <c:pt idx="429">
                  <c:v>26.094999999999999</c:v>
                </c:pt>
                <c:pt idx="430">
                  <c:v>26.132000000000001</c:v>
                </c:pt>
                <c:pt idx="431">
                  <c:v>26.22</c:v>
                </c:pt>
                <c:pt idx="432">
                  <c:v>26.312999999999999</c:v>
                </c:pt>
                <c:pt idx="433">
                  <c:v>26.356999999999999</c:v>
                </c:pt>
                <c:pt idx="434">
                  <c:v>26.449000000000002</c:v>
                </c:pt>
                <c:pt idx="435">
                  <c:v>26.538</c:v>
                </c:pt>
                <c:pt idx="436">
                  <c:v>26.574999999999999</c:v>
                </c:pt>
                <c:pt idx="437">
                  <c:v>26.655999999999999</c:v>
                </c:pt>
                <c:pt idx="438">
                  <c:v>26.751999999999999</c:v>
                </c:pt>
                <c:pt idx="439">
                  <c:v>26.792999999999999</c:v>
                </c:pt>
                <c:pt idx="440">
                  <c:v>26.885000000000002</c:v>
                </c:pt>
                <c:pt idx="441">
                  <c:v>26.984999999999999</c:v>
                </c:pt>
                <c:pt idx="442">
                  <c:v>27.029</c:v>
                </c:pt>
                <c:pt idx="443">
                  <c:v>27.114999999999998</c:v>
                </c:pt>
                <c:pt idx="444">
                  <c:v>27.228999999999999</c:v>
                </c:pt>
                <c:pt idx="445">
                  <c:v>27.262</c:v>
                </c:pt>
                <c:pt idx="446">
                  <c:v>27.355</c:v>
                </c:pt>
                <c:pt idx="447">
                  <c:v>27.454000000000001</c:v>
                </c:pt>
                <c:pt idx="448">
                  <c:v>27.488</c:v>
                </c:pt>
                <c:pt idx="449">
                  <c:v>27.587</c:v>
                </c:pt>
                <c:pt idx="450">
                  <c:v>27.687000000000001</c:v>
                </c:pt>
                <c:pt idx="451">
                  <c:v>27.728000000000002</c:v>
                </c:pt>
                <c:pt idx="452">
                  <c:v>27.824000000000002</c:v>
                </c:pt>
                <c:pt idx="453">
                  <c:v>27.92</c:v>
                </c:pt>
                <c:pt idx="454">
                  <c:v>27.971</c:v>
                </c:pt>
                <c:pt idx="455">
                  <c:v>28.064</c:v>
                </c:pt>
                <c:pt idx="456">
                  <c:v>28.163</c:v>
                </c:pt>
                <c:pt idx="457">
                  <c:v>28.215</c:v>
                </c:pt>
                <c:pt idx="458">
                  <c:v>28.306999999999999</c:v>
                </c:pt>
                <c:pt idx="459">
                  <c:v>28.402999999999999</c:v>
                </c:pt>
                <c:pt idx="460">
                  <c:v>28.454999999999998</c:v>
                </c:pt>
                <c:pt idx="461">
                  <c:v>28.558</c:v>
                </c:pt>
                <c:pt idx="462">
                  <c:v>28.651</c:v>
                </c:pt>
                <c:pt idx="463">
                  <c:v>28.695</c:v>
                </c:pt>
                <c:pt idx="464">
                  <c:v>28.786999999999999</c:v>
                </c:pt>
                <c:pt idx="465">
                  <c:v>28.893999999999998</c:v>
                </c:pt>
                <c:pt idx="466">
                  <c:v>28.931000000000001</c:v>
                </c:pt>
                <c:pt idx="467">
                  <c:v>29.035</c:v>
                </c:pt>
                <c:pt idx="468">
                  <c:v>29.138000000000002</c:v>
                </c:pt>
                <c:pt idx="469">
                  <c:v>29.181999999999999</c:v>
                </c:pt>
                <c:pt idx="470">
                  <c:v>29.286000000000001</c:v>
                </c:pt>
                <c:pt idx="471">
                  <c:v>29.385000000000002</c:v>
                </c:pt>
                <c:pt idx="472">
                  <c:v>29.433</c:v>
                </c:pt>
                <c:pt idx="473">
                  <c:v>29.518000000000001</c:v>
                </c:pt>
                <c:pt idx="474">
                  <c:v>29.622</c:v>
                </c:pt>
                <c:pt idx="475">
                  <c:v>29.677</c:v>
                </c:pt>
                <c:pt idx="476">
                  <c:v>29.762</c:v>
                </c:pt>
                <c:pt idx="477">
                  <c:v>29.869</c:v>
                </c:pt>
                <c:pt idx="478">
                  <c:v>29.91</c:v>
                </c:pt>
                <c:pt idx="479">
                  <c:v>30.006</c:v>
                </c:pt>
                <c:pt idx="480">
                  <c:v>30.108000000000001</c:v>
                </c:pt>
                <c:pt idx="481">
                  <c:v>30.152000000000001</c:v>
                </c:pt>
                <c:pt idx="482">
                  <c:v>30.24</c:v>
                </c:pt>
                <c:pt idx="483">
                  <c:v>30.349</c:v>
                </c:pt>
                <c:pt idx="484">
                  <c:v>30.388999999999999</c:v>
                </c:pt>
                <c:pt idx="485">
                  <c:v>30.484999999999999</c:v>
                </c:pt>
                <c:pt idx="486">
                  <c:v>30.587</c:v>
                </c:pt>
                <c:pt idx="487">
                  <c:v>30.638000000000002</c:v>
                </c:pt>
                <c:pt idx="488">
                  <c:v>30.718</c:v>
                </c:pt>
                <c:pt idx="489">
                  <c:v>30.821000000000002</c:v>
                </c:pt>
                <c:pt idx="490">
                  <c:v>30.876000000000001</c:v>
                </c:pt>
                <c:pt idx="491">
                  <c:v>30.96</c:v>
                </c:pt>
                <c:pt idx="492">
                  <c:v>31.065999999999999</c:v>
                </c:pt>
                <c:pt idx="493">
                  <c:v>31.113</c:v>
                </c:pt>
                <c:pt idx="494">
                  <c:v>31.219000000000001</c:v>
                </c:pt>
                <c:pt idx="495">
                  <c:v>31.311</c:v>
                </c:pt>
                <c:pt idx="496">
                  <c:v>31.369</c:v>
                </c:pt>
                <c:pt idx="497">
                  <c:v>31.468</c:v>
                </c:pt>
                <c:pt idx="498">
                  <c:v>31.581</c:v>
                </c:pt>
                <c:pt idx="499">
                  <c:v>31.617999999999999</c:v>
                </c:pt>
                <c:pt idx="500">
                  <c:v>31.72</c:v>
                </c:pt>
                <c:pt idx="501">
                  <c:v>31.826000000000001</c:v>
                </c:pt>
                <c:pt idx="502">
                  <c:v>31.87</c:v>
                </c:pt>
                <c:pt idx="503">
                  <c:v>31.968</c:v>
                </c:pt>
                <c:pt idx="504">
                  <c:v>32.067</c:v>
                </c:pt>
                <c:pt idx="505">
                  <c:v>32.122</c:v>
                </c:pt>
                <c:pt idx="506">
                  <c:v>32.231999999999999</c:v>
                </c:pt>
                <c:pt idx="507">
                  <c:v>32.351999999999997</c:v>
                </c:pt>
                <c:pt idx="508">
                  <c:v>32.402999999999999</c:v>
                </c:pt>
                <c:pt idx="509">
                  <c:v>32.506</c:v>
                </c:pt>
                <c:pt idx="510">
                  <c:v>32.625999999999998</c:v>
                </c:pt>
                <c:pt idx="511">
                  <c:v>32.677</c:v>
                </c:pt>
                <c:pt idx="512">
                  <c:v>32.793999999999997</c:v>
                </c:pt>
                <c:pt idx="513">
                  <c:v>32.918999999999997</c:v>
                </c:pt>
                <c:pt idx="514">
                  <c:v>32.966000000000001</c:v>
                </c:pt>
                <c:pt idx="515">
                  <c:v>33.090000000000003</c:v>
                </c:pt>
                <c:pt idx="516">
                  <c:v>33.213999999999999</c:v>
                </c:pt>
                <c:pt idx="517">
                  <c:v>33.268999999999998</c:v>
                </c:pt>
                <c:pt idx="518">
                  <c:v>33.393000000000001</c:v>
                </c:pt>
                <c:pt idx="519">
                  <c:v>33.524999999999999</c:v>
                </c:pt>
                <c:pt idx="520">
                  <c:v>33.591000000000001</c:v>
                </c:pt>
                <c:pt idx="521">
                  <c:v>33.715000000000003</c:v>
                </c:pt>
                <c:pt idx="522">
                  <c:v>33.856999999999999</c:v>
                </c:pt>
                <c:pt idx="523">
                  <c:v>33.927</c:v>
                </c:pt>
                <c:pt idx="524">
                  <c:v>34.061999999999998</c:v>
                </c:pt>
                <c:pt idx="525">
                  <c:v>34.215000000000003</c:v>
                </c:pt>
                <c:pt idx="526">
                  <c:v>34.287999999999997</c:v>
                </c:pt>
                <c:pt idx="527">
                  <c:v>34.433999999999997</c:v>
                </c:pt>
                <c:pt idx="528">
                  <c:v>34.584000000000003</c:v>
                </c:pt>
                <c:pt idx="529">
                  <c:v>34.664000000000001</c:v>
                </c:pt>
                <c:pt idx="530">
                  <c:v>34.807000000000002</c:v>
                </c:pt>
                <c:pt idx="531">
                  <c:v>34.96</c:v>
                </c:pt>
                <c:pt idx="532">
                  <c:v>35.036999999999999</c:v>
                </c:pt>
                <c:pt idx="533">
                  <c:v>35.19</c:v>
                </c:pt>
                <c:pt idx="534">
                  <c:v>35.353999999999999</c:v>
                </c:pt>
                <c:pt idx="535">
                  <c:v>35.438000000000002</c:v>
                </c:pt>
                <c:pt idx="536">
                  <c:v>35.591000000000001</c:v>
                </c:pt>
                <c:pt idx="537">
                  <c:v>35.774000000000001</c:v>
                </c:pt>
                <c:pt idx="538">
                  <c:v>35.857999999999997</c:v>
                </c:pt>
                <c:pt idx="539">
                  <c:v>36.018999999999998</c:v>
                </c:pt>
                <c:pt idx="540">
                  <c:v>36.207999999999998</c:v>
                </c:pt>
                <c:pt idx="541">
                  <c:v>36.302999999999997</c:v>
                </c:pt>
                <c:pt idx="542">
                  <c:v>36.468000000000004</c:v>
                </c:pt>
                <c:pt idx="543">
                  <c:v>36.671999999999997</c:v>
                </c:pt>
                <c:pt idx="544">
                  <c:v>36.756</c:v>
                </c:pt>
                <c:pt idx="545">
                  <c:v>36.945999999999998</c:v>
                </c:pt>
                <c:pt idx="546">
                  <c:v>37.131999999999998</c:v>
                </c:pt>
                <c:pt idx="547">
                  <c:v>37.226999999999997</c:v>
                </c:pt>
                <c:pt idx="548">
                  <c:v>37.415999999999997</c:v>
                </c:pt>
                <c:pt idx="549">
                  <c:v>37.616999999999997</c:v>
                </c:pt>
                <c:pt idx="550">
                  <c:v>37.716000000000001</c:v>
                </c:pt>
                <c:pt idx="551">
                  <c:v>37.908999999999999</c:v>
                </c:pt>
                <c:pt idx="552">
                  <c:v>38.113</c:v>
                </c:pt>
                <c:pt idx="553">
                  <c:v>38.216000000000001</c:v>
                </c:pt>
                <c:pt idx="554">
                  <c:v>38.415999999999997</c:v>
                </c:pt>
                <c:pt idx="555">
                  <c:v>38.621000000000002</c:v>
                </c:pt>
                <c:pt idx="556">
                  <c:v>38.722999999999999</c:v>
                </c:pt>
                <c:pt idx="557">
                  <c:v>38.92</c:v>
                </c:pt>
                <c:pt idx="558">
                  <c:v>39.146000000000001</c:v>
                </c:pt>
                <c:pt idx="559">
                  <c:v>39.252000000000002</c:v>
                </c:pt>
                <c:pt idx="560">
                  <c:v>39.456000000000003</c:v>
                </c:pt>
                <c:pt idx="561">
                  <c:v>39.686</c:v>
                </c:pt>
                <c:pt idx="562">
                  <c:v>39.787999999999997</c:v>
                </c:pt>
                <c:pt idx="563">
                  <c:v>39.988999999999997</c:v>
                </c:pt>
                <c:pt idx="564">
                  <c:v>40.225000000000001</c:v>
                </c:pt>
                <c:pt idx="565">
                  <c:v>40.326999999999998</c:v>
                </c:pt>
                <c:pt idx="566">
                  <c:v>40.555</c:v>
                </c:pt>
                <c:pt idx="567">
                  <c:v>40.780999999999999</c:v>
                </c:pt>
                <c:pt idx="568">
                  <c:v>40.889000000000003</c:v>
                </c:pt>
                <c:pt idx="569">
                  <c:v>41.110999999999997</c:v>
                </c:pt>
                <c:pt idx="570">
                  <c:v>41.347000000000001</c:v>
                </c:pt>
                <c:pt idx="571">
                  <c:v>41.463000000000001</c:v>
                </c:pt>
                <c:pt idx="572">
                  <c:v>41.680999999999997</c:v>
                </c:pt>
                <c:pt idx="573">
                  <c:v>41.923999999999999</c:v>
                </c:pt>
                <c:pt idx="574">
                  <c:v>42.033000000000001</c:v>
                </c:pt>
                <c:pt idx="575">
                  <c:v>42.268999999999998</c:v>
                </c:pt>
                <c:pt idx="576">
                  <c:v>42.509</c:v>
                </c:pt>
                <c:pt idx="577">
                  <c:v>42.613999999999997</c:v>
                </c:pt>
                <c:pt idx="578">
                  <c:v>42.845999999999997</c:v>
                </c:pt>
                <c:pt idx="579">
                  <c:v>43.082000000000001</c:v>
                </c:pt>
                <c:pt idx="580">
                  <c:v>43.191000000000003</c:v>
                </c:pt>
                <c:pt idx="581">
                  <c:v>43.438000000000002</c:v>
                </c:pt>
                <c:pt idx="582">
                  <c:v>43.688000000000002</c:v>
                </c:pt>
                <c:pt idx="583">
                  <c:v>43.796999999999997</c:v>
                </c:pt>
                <c:pt idx="584">
                  <c:v>44.04</c:v>
                </c:pt>
                <c:pt idx="585">
                  <c:v>44.290999999999997</c:v>
                </c:pt>
                <c:pt idx="586">
                  <c:v>44.411000000000001</c:v>
                </c:pt>
                <c:pt idx="587">
                  <c:v>44.636000000000003</c:v>
                </c:pt>
                <c:pt idx="588">
                  <c:v>44.872</c:v>
                </c:pt>
                <c:pt idx="589">
                  <c:v>45.003</c:v>
                </c:pt>
                <c:pt idx="590">
                  <c:v>45.246000000000002</c:v>
                </c:pt>
                <c:pt idx="591">
                  <c:v>45.488999999999997</c:v>
                </c:pt>
                <c:pt idx="592">
                  <c:v>45.609000000000002</c:v>
                </c:pt>
                <c:pt idx="593">
                  <c:v>45.851999999999997</c:v>
                </c:pt>
                <c:pt idx="594">
                  <c:v>46.101999999999997</c:v>
                </c:pt>
                <c:pt idx="595">
                  <c:v>46.232999999999997</c:v>
                </c:pt>
                <c:pt idx="596">
                  <c:v>46.472999999999999</c:v>
                </c:pt>
                <c:pt idx="597">
                  <c:v>46.722999999999999</c:v>
                </c:pt>
                <c:pt idx="598">
                  <c:v>46.856999999999999</c:v>
                </c:pt>
                <c:pt idx="599">
                  <c:v>47.115000000000002</c:v>
                </c:pt>
                <c:pt idx="600">
                  <c:v>47.347000000000001</c:v>
                </c:pt>
                <c:pt idx="601">
                  <c:v>47.470999999999997</c:v>
                </c:pt>
                <c:pt idx="602">
                  <c:v>47.720999999999997</c:v>
                </c:pt>
                <c:pt idx="603">
                  <c:v>47.972000000000001</c:v>
                </c:pt>
                <c:pt idx="604">
                  <c:v>48.098999999999997</c:v>
                </c:pt>
                <c:pt idx="605">
                  <c:v>48.345999999999997</c:v>
                </c:pt>
                <c:pt idx="606">
                  <c:v>48.603000000000002</c:v>
                </c:pt>
                <c:pt idx="607">
                  <c:v>48.726999999999997</c:v>
                </c:pt>
                <c:pt idx="608">
                  <c:v>48.981000000000002</c:v>
                </c:pt>
                <c:pt idx="609">
                  <c:v>49.238999999999997</c:v>
                </c:pt>
                <c:pt idx="610">
                  <c:v>49.347999999999999</c:v>
                </c:pt>
                <c:pt idx="611">
                  <c:v>49.604999999999997</c:v>
                </c:pt>
                <c:pt idx="612">
                  <c:v>49.856000000000002</c:v>
                </c:pt>
                <c:pt idx="613">
                  <c:v>49.982999999999997</c:v>
                </c:pt>
                <c:pt idx="614">
                  <c:v>50.235999999999997</c:v>
                </c:pt>
                <c:pt idx="615">
                  <c:v>50.478000000000002</c:v>
                </c:pt>
                <c:pt idx="616">
                  <c:v>50.6</c:v>
                </c:pt>
                <c:pt idx="617">
                  <c:v>50.841999999999999</c:v>
                </c:pt>
                <c:pt idx="618">
                  <c:v>51.084000000000003</c:v>
                </c:pt>
                <c:pt idx="619">
                  <c:v>51.225000000000001</c:v>
                </c:pt>
                <c:pt idx="620">
                  <c:v>51.466999999999999</c:v>
                </c:pt>
                <c:pt idx="621">
                  <c:v>51.72</c:v>
                </c:pt>
                <c:pt idx="622">
                  <c:v>51.838999999999999</c:v>
                </c:pt>
                <c:pt idx="623">
                  <c:v>52.085000000000001</c:v>
                </c:pt>
                <c:pt idx="624">
                  <c:v>52.334000000000003</c:v>
                </c:pt>
                <c:pt idx="625">
                  <c:v>52.453000000000003</c:v>
                </c:pt>
                <c:pt idx="626">
                  <c:v>52.706000000000003</c:v>
                </c:pt>
                <c:pt idx="627">
                  <c:v>52.945</c:v>
                </c:pt>
                <c:pt idx="628">
                  <c:v>53.070999999999998</c:v>
                </c:pt>
                <c:pt idx="629">
                  <c:v>53.313000000000002</c:v>
                </c:pt>
                <c:pt idx="630">
                  <c:v>53.552</c:v>
                </c:pt>
                <c:pt idx="631">
                  <c:v>53.670999999999999</c:v>
                </c:pt>
                <c:pt idx="632">
                  <c:v>53.912999999999997</c:v>
                </c:pt>
                <c:pt idx="633">
                  <c:v>54.158999999999999</c:v>
                </c:pt>
                <c:pt idx="634">
                  <c:v>54.280999999999999</c:v>
                </c:pt>
                <c:pt idx="635">
                  <c:v>54.523000000000003</c:v>
                </c:pt>
                <c:pt idx="636">
                  <c:v>54.765000000000001</c:v>
                </c:pt>
                <c:pt idx="637">
                  <c:v>54.877000000000002</c:v>
                </c:pt>
                <c:pt idx="638">
                  <c:v>55.116</c:v>
                </c:pt>
                <c:pt idx="639">
                  <c:v>55.357999999999997</c:v>
                </c:pt>
                <c:pt idx="640">
                  <c:v>55.47</c:v>
                </c:pt>
                <c:pt idx="641">
                  <c:v>55.707999999999998</c:v>
                </c:pt>
                <c:pt idx="642">
                  <c:v>55.965000000000003</c:v>
                </c:pt>
                <c:pt idx="643">
                  <c:v>56.069000000000003</c:v>
                </c:pt>
                <c:pt idx="644">
                  <c:v>56.308</c:v>
                </c:pt>
                <c:pt idx="645">
                  <c:v>56.545999999999999</c:v>
                </c:pt>
                <c:pt idx="646">
                  <c:v>56.658000000000001</c:v>
                </c:pt>
                <c:pt idx="647">
                  <c:v>56.9</c:v>
                </c:pt>
                <c:pt idx="648">
                  <c:v>57.142000000000003</c:v>
                </c:pt>
                <c:pt idx="649">
                  <c:v>57.247</c:v>
                </c:pt>
                <c:pt idx="650">
                  <c:v>57.473999999999997</c:v>
                </c:pt>
                <c:pt idx="651">
                  <c:v>57.716000000000001</c:v>
                </c:pt>
                <c:pt idx="652">
                  <c:v>57.832000000000001</c:v>
                </c:pt>
                <c:pt idx="653">
                  <c:v>58.055999999999997</c:v>
                </c:pt>
                <c:pt idx="654">
                  <c:v>58.290999999999997</c:v>
                </c:pt>
                <c:pt idx="655">
                  <c:v>58.405999999999999</c:v>
                </c:pt>
                <c:pt idx="656">
                  <c:v>58.622999999999998</c:v>
                </c:pt>
                <c:pt idx="657">
                  <c:v>58.853999999999999</c:v>
                </c:pt>
                <c:pt idx="658">
                  <c:v>58.97</c:v>
                </c:pt>
                <c:pt idx="659">
                  <c:v>59.194000000000003</c:v>
                </c:pt>
                <c:pt idx="660">
                  <c:v>59.421999999999997</c:v>
                </c:pt>
                <c:pt idx="661">
                  <c:v>59.53</c:v>
                </c:pt>
                <c:pt idx="662">
                  <c:v>59.75</c:v>
                </c:pt>
                <c:pt idx="663">
                  <c:v>59.978000000000002</c:v>
                </c:pt>
                <c:pt idx="664">
                  <c:v>60.097000000000001</c:v>
                </c:pt>
                <c:pt idx="665">
                  <c:v>60.311999999999998</c:v>
                </c:pt>
                <c:pt idx="666">
                  <c:v>60.539000000000001</c:v>
                </c:pt>
                <c:pt idx="667">
                  <c:v>60.656999999999996</c:v>
                </c:pt>
                <c:pt idx="668">
                  <c:v>60.88</c:v>
                </c:pt>
                <c:pt idx="669">
                  <c:v>61.103000000000002</c:v>
                </c:pt>
                <c:pt idx="670">
                  <c:v>61.204000000000001</c:v>
                </c:pt>
                <c:pt idx="671">
                  <c:v>61.423000000000002</c:v>
                </c:pt>
                <c:pt idx="672">
                  <c:v>61.642000000000003</c:v>
                </c:pt>
                <c:pt idx="673">
                  <c:v>61.758000000000003</c:v>
                </c:pt>
                <c:pt idx="674">
                  <c:v>61.966000000000001</c:v>
                </c:pt>
                <c:pt idx="675">
                  <c:v>62.185000000000002</c:v>
                </c:pt>
                <c:pt idx="676">
                  <c:v>62.286000000000001</c:v>
                </c:pt>
                <c:pt idx="677">
                  <c:v>62.512999999999998</c:v>
                </c:pt>
                <c:pt idx="678">
                  <c:v>62.7</c:v>
                </c:pt>
                <c:pt idx="679">
                  <c:v>62.804000000000002</c:v>
                </c:pt>
                <c:pt idx="680">
                  <c:v>63.012</c:v>
                </c:pt>
                <c:pt idx="681">
                  <c:v>63.228000000000002</c:v>
                </c:pt>
                <c:pt idx="682">
                  <c:v>63.332000000000001</c:v>
                </c:pt>
                <c:pt idx="683">
                  <c:v>63.540999999999997</c:v>
                </c:pt>
                <c:pt idx="684">
                  <c:v>63.741999999999997</c:v>
                </c:pt>
                <c:pt idx="685">
                  <c:v>63.847000000000001</c:v>
                </c:pt>
                <c:pt idx="686">
                  <c:v>64.040999999999997</c:v>
                </c:pt>
                <c:pt idx="687">
                  <c:v>64.245999999999995</c:v>
                </c:pt>
                <c:pt idx="688">
                  <c:v>64.343000000000004</c:v>
                </c:pt>
                <c:pt idx="689">
                  <c:v>64.537000000000006</c:v>
                </c:pt>
                <c:pt idx="690">
                  <c:v>64.730999999999995</c:v>
                </c:pt>
                <c:pt idx="691">
                  <c:v>64.820999999999998</c:v>
                </c:pt>
                <c:pt idx="692">
                  <c:v>65.015000000000001</c:v>
                </c:pt>
                <c:pt idx="693">
                  <c:v>65.194999999999993</c:v>
                </c:pt>
                <c:pt idx="694">
                  <c:v>65.289000000000001</c:v>
                </c:pt>
                <c:pt idx="695">
                  <c:v>65.474999999999994</c:v>
                </c:pt>
                <c:pt idx="696">
                  <c:v>65.655000000000001</c:v>
                </c:pt>
                <c:pt idx="697">
                  <c:v>65.741</c:v>
                </c:pt>
                <c:pt idx="698">
                  <c:v>65.921000000000006</c:v>
                </c:pt>
                <c:pt idx="699">
                  <c:v>66.097999999999999</c:v>
                </c:pt>
                <c:pt idx="700">
                  <c:v>66.191000000000003</c:v>
                </c:pt>
                <c:pt idx="701">
                  <c:v>66.36</c:v>
                </c:pt>
                <c:pt idx="702">
                  <c:v>66.525999999999996</c:v>
                </c:pt>
                <c:pt idx="703">
                  <c:v>66.614999999999995</c:v>
                </c:pt>
                <c:pt idx="704">
                  <c:v>66.777000000000001</c:v>
                </c:pt>
                <c:pt idx="705">
                  <c:v>66.945999999999998</c:v>
                </c:pt>
                <c:pt idx="706">
                  <c:v>67.022000000000006</c:v>
                </c:pt>
                <c:pt idx="707">
                  <c:v>67.176000000000002</c:v>
                </c:pt>
                <c:pt idx="708">
                  <c:v>67.349000000000004</c:v>
                </c:pt>
                <c:pt idx="709">
                  <c:v>67.432000000000002</c:v>
                </c:pt>
                <c:pt idx="710">
                  <c:v>67.578999999999994</c:v>
                </c:pt>
                <c:pt idx="711">
                  <c:v>67.738</c:v>
                </c:pt>
                <c:pt idx="712">
                  <c:v>67.805999999999997</c:v>
                </c:pt>
                <c:pt idx="713">
                  <c:v>67.953000000000003</c:v>
                </c:pt>
                <c:pt idx="714">
                  <c:v>68.100999999999999</c:v>
                </c:pt>
                <c:pt idx="715">
                  <c:v>68.173000000000002</c:v>
                </c:pt>
                <c:pt idx="716">
                  <c:v>68.326999999999998</c:v>
                </c:pt>
                <c:pt idx="717">
                  <c:v>68.468000000000004</c:v>
                </c:pt>
                <c:pt idx="718">
                  <c:v>68.543000000000006</c:v>
                </c:pt>
                <c:pt idx="719">
                  <c:v>68.676000000000002</c:v>
                </c:pt>
                <c:pt idx="720">
                  <c:v>68.816999999999993</c:v>
                </c:pt>
                <c:pt idx="721">
                  <c:v>68.896000000000001</c:v>
                </c:pt>
                <c:pt idx="722">
                  <c:v>69.033000000000001</c:v>
                </c:pt>
                <c:pt idx="723">
                  <c:v>69.165999999999997</c:v>
                </c:pt>
                <c:pt idx="724">
                  <c:v>69.23</c:v>
                </c:pt>
                <c:pt idx="725">
                  <c:v>69.367000000000004</c:v>
                </c:pt>
                <c:pt idx="726">
                  <c:v>69.492999999999995</c:v>
                </c:pt>
                <c:pt idx="727">
                  <c:v>69.569000000000003</c:v>
                </c:pt>
                <c:pt idx="728">
                  <c:v>69.686999999999998</c:v>
                </c:pt>
                <c:pt idx="729">
                  <c:v>69.819999999999993</c:v>
                </c:pt>
                <c:pt idx="730">
                  <c:v>69.888999999999996</c:v>
                </c:pt>
                <c:pt idx="731">
                  <c:v>70.015000000000001</c:v>
                </c:pt>
                <c:pt idx="732">
                  <c:v>70.129000000000005</c:v>
                </c:pt>
                <c:pt idx="733">
                  <c:v>70.200999999999993</c:v>
                </c:pt>
                <c:pt idx="734">
                  <c:v>70.319999999999993</c:v>
                </c:pt>
                <c:pt idx="735">
                  <c:v>70.430999999999997</c:v>
                </c:pt>
                <c:pt idx="736">
                  <c:v>70.495999999999995</c:v>
                </c:pt>
                <c:pt idx="737">
                  <c:v>70.617999999999995</c:v>
                </c:pt>
                <c:pt idx="738">
                  <c:v>70.728999999999999</c:v>
                </c:pt>
                <c:pt idx="739">
                  <c:v>70.793999999999997</c:v>
                </c:pt>
                <c:pt idx="740">
                  <c:v>70.900999999999996</c:v>
                </c:pt>
                <c:pt idx="741">
                  <c:v>71.016000000000005</c:v>
                </c:pt>
                <c:pt idx="742">
                  <c:v>71.073999999999998</c:v>
                </c:pt>
                <c:pt idx="743">
                  <c:v>71.180999999999997</c:v>
                </c:pt>
                <c:pt idx="744">
                  <c:v>71.3</c:v>
                </c:pt>
                <c:pt idx="745">
                  <c:v>71.335999999999999</c:v>
                </c:pt>
                <c:pt idx="746">
                  <c:v>71.44</c:v>
                </c:pt>
                <c:pt idx="747">
                  <c:v>71.540000000000006</c:v>
                </c:pt>
                <c:pt idx="748">
                  <c:v>71.597999999999999</c:v>
                </c:pt>
                <c:pt idx="749">
                  <c:v>71.698999999999998</c:v>
                </c:pt>
                <c:pt idx="750">
                  <c:v>71.81</c:v>
                </c:pt>
                <c:pt idx="751">
                  <c:v>71.849000000000004</c:v>
                </c:pt>
                <c:pt idx="752">
                  <c:v>71.945999999999998</c:v>
                </c:pt>
                <c:pt idx="753">
                  <c:v>72.054000000000002</c:v>
                </c:pt>
                <c:pt idx="754">
                  <c:v>72.111000000000004</c:v>
                </c:pt>
                <c:pt idx="755">
                  <c:v>72.197999999999993</c:v>
                </c:pt>
                <c:pt idx="756">
                  <c:v>72.298000000000002</c:v>
                </c:pt>
                <c:pt idx="757">
                  <c:v>72.337999999999994</c:v>
                </c:pt>
                <c:pt idx="758">
                  <c:v>72.427999999999997</c:v>
                </c:pt>
                <c:pt idx="759">
                  <c:v>72.516999999999996</c:v>
                </c:pt>
                <c:pt idx="760">
                  <c:v>72.567999999999998</c:v>
                </c:pt>
                <c:pt idx="761">
                  <c:v>72.650000000000006</c:v>
                </c:pt>
                <c:pt idx="762">
                  <c:v>72.754999999999995</c:v>
                </c:pt>
                <c:pt idx="763">
                  <c:v>72.787000000000006</c:v>
                </c:pt>
                <c:pt idx="764">
                  <c:v>72.88</c:v>
                </c:pt>
                <c:pt idx="765">
                  <c:v>72.959000000000003</c:v>
                </c:pt>
                <c:pt idx="766">
                  <c:v>72.998999999999995</c:v>
                </c:pt>
                <c:pt idx="767">
                  <c:v>73.087999999999994</c:v>
                </c:pt>
                <c:pt idx="768">
                  <c:v>73.192999999999998</c:v>
                </c:pt>
                <c:pt idx="769">
                  <c:v>73.213999999999999</c:v>
                </c:pt>
                <c:pt idx="770">
                  <c:v>73.293000000000006</c:v>
                </c:pt>
                <c:pt idx="771">
                  <c:v>73.376000000000005</c:v>
                </c:pt>
                <c:pt idx="772">
                  <c:v>73.405000000000001</c:v>
                </c:pt>
                <c:pt idx="773">
                  <c:v>73.486999999999995</c:v>
                </c:pt>
                <c:pt idx="774">
                  <c:v>73.558999999999997</c:v>
                </c:pt>
                <c:pt idx="775">
                  <c:v>73.599000000000004</c:v>
                </c:pt>
                <c:pt idx="776">
                  <c:v>73.674000000000007</c:v>
                </c:pt>
                <c:pt idx="777">
                  <c:v>73.75</c:v>
                </c:pt>
                <c:pt idx="778">
                  <c:v>73.771000000000001</c:v>
                </c:pt>
                <c:pt idx="779">
                  <c:v>73.858000000000004</c:v>
                </c:pt>
                <c:pt idx="780">
                  <c:v>73.911000000000001</c:v>
                </c:pt>
                <c:pt idx="781">
                  <c:v>73.947000000000003</c:v>
                </c:pt>
                <c:pt idx="782">
                  <c:v>74.03</c:v>
                </c:pt>
                <c:pt idx="783">
                  <c:v>74.105000000000004</c:v>
                </c:pt>
                <c:pt idx="784">
                  <c:v>74.116</c:v>
                </c:pt>
                <c:pt idx="785">
                  <c:v>74.177999999999997</c:v>
                </c:pt>
                <c:pt idx="786">
                  <c:v>74.231999999999999</c:v>
                </c:pt>
                <c:pt idx="787">
                  <c:v>74.257000000000005</c:v>
                </c:pt>
                <c:pt idx="788">
                  <c:v>74.317999999999998</c:v>
                </c:pt>
                <c:pt idx="789">
                  <c:v>74.382000000000005</c:v>
                </c:pt>
                <c:pt idx="790">
                  <c:v>74.403999999999996</c:v>
                </c:pt>
                <c:pt idx="791">
                  <c:v>74.462000000000003</c:v>
                </c:pt>
                <c:pt idx="792">
                  <c:v>74.501000000000005</c:v>
                </c:pt>
                <c:pt idx="793">
                  <c:v>74.537000000000006</c:v>
                </c:pt>
                <c:pt idx="794">
                  <c:v>74.594999999999999</c:v>
                </c:pt>
                <c:pt idx="795">
                  <c:v>74.631</c:v>
                </c:pt>
                <c:pt idx="796">
                  <c:v>74.656000000000006</c:v>
                </c:pt>
                <c:pt idx="797">
                  <c:v>74.691999999999993</c:v>
                </c:pt>
                <c:pt idx="798">
                  <c:v>74.742999999999995</c:v>
                </c:pt>
                <c:pt idx="799">
                  <c:v>74.760000000000005</c:v>
                </c:pt>
                <c:pt idx="800">
                  <c:v>74.811000000000007</c:v>
                </c:pt>
                <c:pt idx="801">
                  <c:v>74.858000000000004</c:v>
                </c:pt>
                <c:pt idx="802">
                  <c:v>74.876000000000005</c:v>
                </c:pt>
                <c:pt idx="803">
                  <c:v>74.912000000000006</c:v>
                </c:pt>
                <c:pt idx="804">
                  <c:v>74.947999999999993</c:v>
                </c:pt>
                <c:pt idx="805">
                  <c:v>74.989000000000004</c:v>
                </c:pt>
                <c:pt idx="806">
                  <c:v>75.027000000000001</c:v>
                </c:pt>
                <c:pt idx="807">
                  <c:v>75.073999999999998</c:v>
                </c:pt>
                <c:pt idx="808">
                  <c:v>75.091999999999999</c:v>
                </c:pt>
                <c:pt idx="809">
                  <c:v>75.135000000000005</c:v>
                </c:pt>
                <c:pt idx="810">
                  <c:v>75.174999999999997</c:v>
                </c:pt>
                <c:pt idx="811">
                  <c:v>75.192999999999998</c:v>
                </c:pt>
                <c:pt idx="812">
                  <c:v>75.239000000000004</c:v>
                </c:pt>
                <c:pt idx="813">
                  <c:v>75.278999999999996</c:v>
                </c:pt>
                <c:pt idx="814">
                  <c:v>75.304000000000002</c:v>
                </c:pt>
                <c:pt idx="815">
                  <c:v>75.346999999999994</c:v>
                </c:pt>
                <c:pt idx="816">
                  <c:v>75.387</c:v>
                </c:pt>
                <c:pt idx="817">
                  <c:v>75.42</c:v>
                </c:pt>
                <c:pt idx="818">
                  <c:v>75.456000000000003</c:v>
                </c:pt>
                <c:pt idx="819">
                  <c:v>75.509</c:v>
                </c:pt>
                <c:pt idx="820">
                  <c:v>75.528000000000006</c:v>
                </c:pt>
                <c:pt idx="821">
                  <c:v>75.584999999999994</c:v>
                </c:pt>
                <c:pt idx="822">
                  <c:v>75.646000000000001</c:v>
                </c:pt>
                <c:pt idx="823">
                  <c:v>75.664000000000001</c:v>
                </c:pt>
                <c:pt idx="824">
                  <c:v>75.7</c:v>
                </c:pt>
                <c:pt idx="825">
                  <c:v>75.760999999999996</c:v>
                </c:pt>
                <c:pt idx="826">
                  <c:v>75.793999999999997</c:v>
                </c:pt>
                <c:pt idx="827">
                  <c:v>75.843999999999994</c:v>
                </c:pt>
                <c:pt idx="828">
                  <c:v>75.897999999999996</c:v>
                </c:pt>
                <c:pt idx="829">
                  <c:v>75.933999999999997</c:v>
                </c:pt>
                <c:pt idx="830">
                  <c:v>75.980999999999995</c:v>
                </c:pt>
                <c:pt idx="831">
                  <c:v>76.045000000000002</c:v>
                </c:pt>
                <c:pt idx="832">
                  <c:v>76.084999999999994</c:v>
                </c:pt>
                <c:pt idx="833">
                  <c:v>76.153000000000006</c:v>
                </c:pt>
                <c:pt idx="834">
                  <c:v>76.231999999999999</c:v>
                </c:pt>
                <c:pt idx="835">
                  <c:v>76.257999999999996</c:v>
                </c:pt>
                <c:pt idx="836">
                  <c:v>76.328999999999994</c:v>
                </c:pt>
                <c:pt idx="837">
                  <c:v>76.400999999999996</c:v>
                </c:pt>
                <c:pt idx="838">
                  <c:v>76.441000000000003</c:v>
                </c:pt>
                <c:pt idx="839">
                  <c:v>76.52</c:v>
                </c:pt>
                <c:pt idx="840">
                  <c:v>76.599000000000004</c:v>
                </c:pt>
                <c:pt idx="841">
                  <c:v>76.638000000000005</c:v>
                </c:pt>
                <c:pt idx="842">
                  <c:v>76.721000000000004</c:v>
                </c:pt>
                <c:pt idx="843">
                  <c:v>76.817999999999998</c:v>
                </c:pt>
                <c:pt idx="844">
                  <c:v>76.853999999999999</c:v>
                </c:pt>
                <c:pt idx="845">
                  <c:v>76.950999999999993</c:v>
                </c:pt>
                <c:pt idx="846">
                  <c:v>77.037000000000006</c:v>
                </c:pt>
                <c:pt idx="847">
                  <c:v>77.087000000000003</c:v>
                </c:pt>
                <c:pt idx="848">
                  <c:v>77.180000000000007</c:v>
                </c:pt>
                <c:pt idx="849">
                  <c:v>77.277000000000001</c:v>
                </c:pt>
                <c:pt idx="850">
                  <c:v>77.323999999999998</c:v>
                </c:pt>
                <c:pt idx="851">
                  <c:v>77.435000000000002</c:v>
                </c:pt>
                <c:pt idx="852">
                  <c:v>77.543000000000006</c:v>
                </c:pt>
                <c:pt idx="853">
                  <c:v>77.581999999999994</c:v>
                </c:pt>
                <c:pt idx="854">
                  <c:v>77.694000000000003</c:v>
                </c:pt>
                <c:pt idx="855">
                  <c:v>77.816000000000003</c:v>
                </c:pt>
                <c:pt idx="856">
                  <c:v>77.876999999999995</c:v>
                </c:pt>
                <c:pt idx="857">
                  <c:v>78.001999999999995</c:v>
                </c:pt>
                <c:pt idx="858">
                  <c:v>78.114000000000004</c:v>
                </c:pt>
                <c:pt idx="859">
                  <c:v>78.174999999999997</c:v>
                </c:pt>
                <c:pt idx="860">
                  <c:v>78.304000000000002</c:v>
                </c:pt>
                <c:pt idx="861">
                  <c:v>78.44</c:v>
                </c:pt>
                <c:pt idx="862">
                  <c:v>78.504999999999995</c:v>
                </c:pt>
                <c:pt idx="863">
                  <c:v>78.644999999999996</c:v>
                </c:pt>
                <c:pt idx="864">
                  <c:v>78.784999999999997</c:v>
                </c:pt>
                <c:pt idx="865">
                  <c:v>78.852999999999994</c:v>
                </c:pt>
                <c:pt idx="866">
                  <c:v>79.013999999999996</c:v>
                </c:pt>
                <c:pt idx="867">
                  <c:v>79.165000000000006</c:v>
                </c:pt>
                <c:pt idx="868">
                  <c:v>79.244</c:v>
                </c:pt>
                <c:pt idx="869">
                  <c:v>79.397999999999996</c:v>
                </c:pt>
                <c:pt idx="870">
                  <c:v>79.569999999999993</c:v>
                </c:pt>
                <c:pt idx="871">
                  <c:v>79.641999999999996</c:v>
                </c:pt>
                <c:pt idx="872">
                  <c:v>79.807000000000002</c:v>
                </c:pt>
                <c:pt idx="873">
                  <c:v>79.974999999999994</c:v>
                </c:pt>
                <c:pt idx="874">
                  <c:v>80.064999999999998</c:v>
                </c:pt>
                <c:pt idx="875">
                  <c:v>80.230999999999995</c:v>
                </c:pt>
                <c:pt idx="876">
                  <c:v>80.385000000000005</c:v>
                </c:pt>
                <c:pt idx="877">
                  <c:v>80.471999999999994</c:v>
                </c:pt>
                <c:pt idx="878">
                  <c:v>80.647999999999996</c:v>
                </c:pt>
                <c:pt idx="879">
                  <c:v>80.816999999999993</c:v>
                </c:pt>
                <c:pt idx="880">
                  <c:v>80.888999999999996</c:v>
                </c:pt>
                <c:pt idx="881">
                  <c:v>81.072000000000003</c:v>
                </c:pt>
                <c:pt idx="882">
                  <c:v>81.236999999999995</c:v>
                </c:pt>
                <c:pt idx="883">
                  <c:v>81.331000000000003</c:v>
                </c:pt>
                <c:pt idx="884">
                  <c:v>81.489000000000004</c:v>
                </c:pt>
                <c:pt idx="885">
                  <c:v>81.653999999999996</c:v>
                </c:pt>
                <c:pt idx="886">
                  <c:v>81.733000000000004</c:v>
                </c:pt>
                <c:pt idx="887">
                  <c:v>81.899000000000001</c:v>
                </c:pt>
                <c:pt idx="888">
                  <c:v>82.057000000000002</c:v>
                </c:pt>
                <c:pt idx="889">
                  <c:v>82.14</c:v>
                </c:pt>
                <c:pt idx="890">
                  <c:v>82.302000000000007</c:v>
                </c:pt>
                <c:pt idx="891">
                  <c:v>82.448999999999998</c:v>
                </c:pt>
                <c:pt idx="892">
                  <c:v>82.521000000000001</c:v>
                </c:pt>
                <c:pt idx="893">
                  <c:v>82.69</c:v>
                </c:pt>
                <c:pt idx="894">
                  <c:v>82.837000000000003</c:v>
                </c:pt>
                <c:pt idx="895">
                  <c:v>82.912999999999997</c:v>
                </c:pt>
                <c:pt idx="896">
                  <c:v>83.063999999999993</c:v>
                </c:pt>
                <c:pt idx="897">
                  <c:v>83.215000000000003</c:v>
                </c:pt>
                <c:pt idx="898">
                  <c:v>83.275999999999996</c:v>
                </c:pt>
                <c:pt idx="899">
                  <c:v>83.409000000000006</c:v>
                </c:pt>
                <c:pt idx="900">
                  <c:v>83.566999999999993</c:v>
                </c:pt>
                <c:pt idx="901">
                  <c:v>83.635999999999996</c:v>
                </c:pt>
                <c:pt idx="902">
                  <c:v>83.765000000000001</c:v>
                </c:pt>
                <c:pt idx="903">
                  <c:v>83.902000000000001</c:v>
                </c:pt>
                <c:pt idx="904">
                  <c:v>83.965999999999994</c:v>
                </c:pt>
                <c:pt idx="905">
                  <c:v>84.091999999999999</c:v>
                </c:pt>
                <c:pt idx="906">
                  <c:v>84.228999999999999</c:v>
                </c:pt>
                <c:pt idx="907">
                  <c:v>84.286000000000001</c:v>
                </c:pt>
                <c:pt idx="908">
                  <c:v>84.412000000000006</c:v>
                </c:pt>
                <c:pt idx="909">
                  <c:v>84.542000000000002</c:v>
                </c:pt>
                <c:pt idx="910">
                  <c:v>84.591999999999999</c:v>
                </c:pt>
                <c:pt idx="911">
                  <c:v>84.724999999999994</c:v>
                </c:pt>
                <c:pt idx="912">
                  <c:v>84.832999999999998</c:v>
                </c:pt>
                <c:pt idx="913">
                  <c:v>84.891000000000005</c:v>
                </c:pt>
                <c:pt idx="914">
                  <c:v>85.001999999999995</c:v>
                </c:pt>
                <c:pt idx="915">
                  <c:v>85.11</c:v>
                </c:pt>
                <c:pt idx="916">
                  <c:v>85.168000000000006</c:v>
                </c:pt>
                <c:pt idx="917">
                  <c:v>85.275999999999996</c:v>
                </c:pt>
                <c:pt idx="918">
                  <c:v>85.369</c:v>
                </c:pt>
                <c:pt idx="919">
                  <c:v>85.423000000000002</c:v>
                </c:pt>
                <c:pt idx="920">
                  <c:v>85.534999999999997</c:v>
                </c:pt>
                <c:pt idx="921">
                  <c:v>85.638999999999996</c:v>
                </c:pt>
                <c:pt idx="922">
                  <c:v>85.686000000000007</c:v>
                </c:pt>
                <c:pt idx="923">
                  <c:v>85.783000000000001</c:v>
                </c:pt>
                <c:pt idx="924">
                  <c:v>85.873000000000005</c:v>
                </c:pt>
                <c:pt idx="925">
                  <c:v>85.92</c:v>
                </c:pt>
                <c:pt idx="926">
                  <c:v>86.013000000000005</c:v>
                </c:pt>
                <c:pt idx="927">
                  <c:v>86.106999999999999</c:v>
                </c:pt>
                <c:pt idx="928">
                  <c:v>86.146000000000001</c:v>
                </c:pt>
                <c:pt idx="929">
                  <c:v>86.224999999999994</c:v>
                </c:pt>
                <c:pt idx="930">
                  <c:v>86.308000000000007</c:v>
                </c:pt>
                <c:pt idx="931">
                  <c:v>86.343999999999994</c:v>
                </c:pt>
                <c:pt idx="932">
                  <c:v>86.430999999999997</c:v>
                </c:pt>
                <c:pt idx="933">
                  <c:v>86.492000000000004</c:v>
                </c:pt>
                <c:pt idx="934">
                  <c:v>86.531000000000006</c:v>
                </c:pt>
                <c:pt idx="935">
                  <c:v>86.596000000000004</c:v>
                </c:pt>
                <c:pt idx="936">
                  <c:v>86.665000000000006</c:v>
                </c:pt>
                <c:pt idx="937">
                  <c:v>86.69</c:v>
                </c:pt>
                <c:pt idx="938">
                  <c:v>86.744</c:v>
                </c:pt>
                <c:pt idx="939">
                  <c:v>86.808999999999997</c:v>
                </c:pt>
                <c:pt idx="940">
                  <c:v>86.837999999999994</c:v>
                </c:pt>
                <c:pt idx="941">
                  <c:v>86.894999999999996</c:v>
                </c:pt>
                <c:pt idx="942">
                  <c:v>86.963999999999999</c:v>
                </c:pt>
                <c:pt idx="943">
                  <c:v>86.989000000000004</c:v>
                </c:pt>
                <c:pt idx="944">
                  <c:v>87.039000000000001</c:v>
                </c:pt>
                <c:pt idx="945">
                  <c:v>87.085999999999999</c:v>
                </c:pt>
                <c:pt idx="946">
                  <c:v>87.111999999999995</c:v>
                </c:pt>
                <c:pt idx="947">
                  <c:v>87.150999999999996</c:v>
                </c:pt>
                <c:pt idx="948">
                  <c:v>87.194999999999993</c:v>
                </c:pt>
                <c:pt idx="949">
                  <c:v>87.227000000000004</c:v>
                </c:pt>
                <c:pt idx="950">
                  <c:v>87.266999999999996</c:v>
                </c:pt>
                <c:pt idx="951">
                  <c:v>87.302999999999997</c:v>
                </c:pt>
                <c:pt idx="952">
                  <c:v>87.328000000000003</c:v>
                </c:pt>
                <c:pt idx="953">
                  <c:v>87.356999999999999</c:v>
                </c:pt>
                <c:pt idx="954">
                  <c:v>87.396000000000001</c:v>
                </c:pt>
                <c:pt idx="955">
                  <c:v>87.411000000000001</c:v>
                </c:pt>
                <c:pt idx="956">
                  <c:v>87.460999999999999</c:v>
                </c:pt>
                <c:pt idx="957">
                  <c:v>87.486999999999995</c:v>
                </c:pt>
                <c:pt idx="958">
                  <c:v>87.509</c:v>
                </c:pt>
                <c:pt idx="959">
                  <c:v>87.537000000000006</c:v>
                </c:pt>
                <c:pt idx="960">
                  <c:v>87.57</c:v>
                </c:pt>
                <c:pt idx="961">
                  <c:v>87.587999999999994</c:v>
                </c:pt>
                <c:pt idx="962">
                  <c:v>87.628</c:v>
                </c:pt>
                <c:pt idx="963">
                  <c:v>87.664000000000001</c:v>
                </c:pt>
                <c:pt idx="964">
                  <c:v>87.671000000000006</c:v>
                </c:pt>
                <c:pt idx="965">
                  <c:v>87.7</c:v>
                </c:pt>
                <c:pt idx="966">
                  <c:v>87.728999999999999</c:v>
                </c:pt>
                <c:pt idx="967">
                  <c:v>87.733000000000004</c:v>
                </c:pt>
                <c:pt idx="968">
                  <c:v>87.772000000000006</c:v>
                </c:pt>
                <c:pt idx="969">
                  <c:v>87.798000000000002</c:v>
                </c:pt>
                <c:pt idx="970">
                  <c:v>87.816000000000003</c:v>
                </c:pt>
                <c:pt idx="971">
                  <c:v>87.844999999999999</c:v>
                </c:pt>
                <c:pt idx="972">
                  <c:v>87.87</c:v>
                </c:pt>
                <c:pt idx="973">
                  <c:v>87.881</c:v>
                </c:pt>
                <c:pt idx="974">
                  <c:v>87.899000000000001</c:v>
                </c:pt>
                <c:pt idx="975">
                  <c:v>87.924000000000007</c:v>
                </c:pt>
                <c:pt idx="976">
                  <c:v>87.945999999999998</c:v>
                </c:pt>
                <c:pt idx="977">
                  <c:v>87.968000000000004</c:v>
                </c:pt>
                <c:pt idx="978">
                  <c:v>88</c:v>
                </c:pt>
                <c:pt idx="979">
                  <c:v>88.007000000000005</c:v>
                </c:pt>
                <c:pt idx="980">
                  <c:v>88.018000000000001</c:v>
                </c:pt>
                <c:pt idx="981">
                  <c:v>88.046999999999997</c:v>
                </c:pt>
                <c:pt idx="982">
                  <c:v>88.051000000000002</c:v>
                </c:pt>
                <c:pt idx="983">
                  <c:v>88.075999999999993</c:v>
                </c:pt>
                <c:pt idx="984">
                  <c:v>88.097999999999999</c:v>
                </c:pt>
                <c:pt idx="985">
                  <c:v>88.111999999999995</c:v>
                </c:pt>
                <c:pt idx="986">
                  <c:v>88.134</c:v>
                </c:pt>
                <c:pt idx="987">
                  <c:v>88.162999999999997</c:v>
                </c:pt>
                <c:pt idx="988">
                  <c:v>88.162999999999997</c:v>
                </c:pt>
                <c:pt idx="989">
                  <c:v>88.191999999999993</c:v>
                </c:pt>
                <c:pt idx="990">
                  <c:v>88.221000000000004</c:v>
                </c:pt>
                <c:pt idx="991">
                  <c:v>88.224999999999994</c:v>
                </c:pt>
                <c:pt idx="992">
                  <c:v>88.247</c:v>
                </c:pt>
                <c:pt idx="993">
                  <c:v>88.265000000000001</c:v>
                </c:pt>
                <c:pt idx="994">
                  <c:v>88.275999999999996</c:v>
                </c:pt>
                <c:pt idx="995">
                  <c:v>88.301000000000002</c:v>
                </c:pt>
                <c:pt idx="996">
                  <c:v>88.325999999999993</c:v>
                </c:pt>
                <c:pt idx="997">
                  <c:v>88.337000000000003</c:v>
                </c:pt>
                <c:pt idx="998">
                  <c:v>88.37</c:v>
                </c:pt>
                <c:pt idx="999">
                  <c:v>88.394999999999996</c:v>
                </c:pt>
                <c:pt idx="1000">
                  <c:v>88.391000000000005</c:v>
                </c:pt>
                <c:pt idx="1001">
                  <c:v>88.424000000000007</c:v>
                </c:pt>
                <c:pt idx="1002">
                  <c:v>88.438999999999993</c:v>
                </c:pt>
                <c:pt idx="1003">
                  <c:v>88.456999999999994</c:v>
                </c:pt>
                <c:pt idx="1004">
                  <c:v>88.474999999999994</c:v>
                </c:pt>
                <c:pt idx="1005">
                  <c:v>88.5</c:v>
                </c:pt>
                <c:pt idx="1006">
                  <c:v>88.510999999999996</c:v>
                </c:pt>
                <c:pt idx="1007">
                  <c:v>88.536000000000001</c:v>
                </c:pt>
                <c:pt idx="1008">
                  <c:v>88.564999999999998</c:v>
                </c:pt>
                <c:pt idx="1009">
                  <c:v>88.569000000000003</c:v>
                </c:pt>
                <c:pt idx="1010">
                  <c:v>88.593999999999994</c:v>
                </c:pt>
                <c:pt idx="1011">
                  <c:v>88.62</c:v>
                </c:pt>
                <c:pt idx="1012">
                  <c:v>88.634</c:v>
                </c:pt>
                <c:pt idx="1013">
                  <c:v>88.667000000000002</c:v>
                </c:pt>
                <c:pt idx="1014">
                  <c:v>88.706000000000003</c:v>
                </c:pt>
                <c:pt idx="1015">
                  <c:v>88.721000000000004</c:v>
                </c:pt>
                <c:pt idx="1016">
                  <c:v>88.75</c:v>
                </c:pt>
                <c:pt idx="1017">
                  <c:v>88.789000000000001</c:v>
                </c:pt>
                <c:pt idx="1018">
                  <c:v>88.814999999999998</c:v>
                </c:pt>
                <c:pt idx="1019">
                  <c:v>88.850999999999999</c:v>
                </c:pt>
                <c:pt idx="1020">
                  <c:v>88.882999999999996</c:v>
                </c:pt>
                <c:pt idx="1021">
                  <c:v>88.905000000000001</c:v>
                </c:pt>
                <c:pt idx="1022">
                  <c:v>88.944999999999993</c:v>
                </c:pt>
                <c:pt idx="1023">
                  <c:v>88.992000000000004</c:v>
                </c:pt>
                <c:pt idx="1024">
                  <c:v>89.006</c:v>
                </c:pt>
                <c:pt idx="1025">
                  <c:v>89.06</c:v>
                </c:pt>
                <c:pt idx="1026">
                  <c:v>89.106999999999999</c:v>
                </c:pt>
                <c:pt idx="1027">
                  <c:v>89.117999999999995</c:v>
                </c:pt>
                <c:pt idx="1028">
                  <c:v>89.165000000000006</c:v>
                </c:pt>
                <c:pt idx="1029">
                  <c:v>89.207999999999998</c:v>
                </c:pt>
                <c:pt idx="1030">
                  <c:v>89.236999999999995</c:v>
                </c:pt>
                <c:pt idx="1031">
                  <c:v>89.28</c:v>
                </c:pt>
                <c:pt idx="1032">
                  <c:v>89.331000000000003</c:v>
                </c:pt>
                <c:pt idx="1033">
                  <c:v>89.366</c:v>
                </c:pt>
                <c:pt idx="1034">
                  <c:v>89.427999999999997</c:v>
                </c:pt>
                <c:pt idx="1035">
                  <c:v>89.492999999999995</c:v>
                </c:pt>
                <c:pt idx="1036">
                  <c:v>89.521000000000001</c:v>
                </c:pt>
                <c:pt idx="1037">
                  <c:v>89.582999999999998</c:v>
                </c:pt>
                <c:pt idx="1038">
                  <c:v>89.650999999999996</c:v>
                </c:pt>
                <c:pt idx="1039">
                  <c:v>89.683000000000007</c:v>
                </c:pt>
                <c:pt idx="1040">
                  <c:v>89.745000000000005</c:v>
                </c:pt>
                <c:pt idx="1041">
                  <c:v>89.82</c:v>
                </c:pt>
                <c:pt idx="1042">
                  <c:v>89.855999999999995</c:v>
                </c:pt>
                <c:pt idx="1043">
                  <c:v>89.968000000000004</c:v>
                </c:pt>
                <c:pt idx="1044">
                  <c:v>90.04</c:v>
                </c:pt>
                <c:pt idx="1045">
                  <c:v>90.087000000000003</c:v>
                </c:pt>
                <c:pt idx="1046">
                  <c:v>90.144000000000005</c:v>
                </c:pt>
                <c:pt idx="1047">
                  <c:v>90.234999999999999</c:v>
                </c:pt>
                <c:pt idx="1048">
                  <c:v>90.266999999999996</c:v>
                </c:pt>
                <c:pt idx="1049">
                  <c:v>90.367999999999995</c:v>
                </c:pt>
                <c:pt idx="1050">
                  <c:v>90.457999999999998</c:v>
                </c:pt>
                <c:pt idx="1051">
                  <c:v>90.512</c:v>
                </c:pt>
                <c:pt idx="1052">
                  <c:v>90.61</c:v>
                </c:pt>
                <c:pt idx="1053">
                  <c:v>90.718000000000004</c:v>
                </c:pt>
                <c:pt idx="1054">
                  <c:v>90.765000000000001</c:v>
                </c:pt>
                <c:pt idx="1055">
                  <c:v>90.873000000000005</c:v>
                </c:pt>
                <c:pt idx="1056">
                  <c:v>90.974000000000004</c:v>
                </c:pt>
                <c:pt idx="1057">
                  <c:v>91.016999999999996</c:v>
                </c:pt>
                <c:pt idx="1058">
                  <c:v>91.122</c:v>
                </c:pt>
                <c:pt idx="1059">
                  <c:v>91.225999999999999</c:v>
                </c:pt>
                <c:pt idx="1060">
                  <c:v>91.290999999999997</c:v>
                </c:pt>
                <c:pt idx="1061">
                  <c:v>91.396000000000001</c:v>
                </c:pt>
                <c:pt idx="1062">
                  <c:v>91.504000000000005</c:v>
                </c:pt>
                <c:pt idx="1063">
                  <c:v>91.564999999999998</c:v>
                </c:pt>
                <c:pt idx="1064">
                  <c:v>91.709000000000003</c:v>
                </c:pt>
                <c:pt idx="1065">
                  <c:v>91.882000000000005</c:v>
                </c:pt>
                <c:pt idx="1066">
                  <c:v>91.944000000000003</c:v>
                </c:pt>
                <c:pt idx="1067">
                  <c:v>92.055000000000007</c:v>
                </c:pt>
                <c:pt idx="1068">
                  <c:v>92.167000000000002</c:v>
                </c:pt>
                <c:pt idx="1069">
                  <c:v>92.213999999999999</c:v>
                </c:pt>
                <c:pt idx="1070">
                  <c:v>92.328999999999994</c:v>
                </c:pt>
                <c:pt idx="1071">
                  <c:v>92.444999999999993</c:v>
                </c:pt>
                <c:pt idx="1072">
                  <c:v>92.51</c:v>
                </c:pt>
                <c:pt idx="1073">
                  <c:v>92.643000000000001</c:v>
                </c:pt>
                <c:pt idx="1074">
                  <c:v>92.855000000000004</c:v>
                </c:pt>
                <c:pt idx="1075">
                  <c:v>92.974000000000004</c:v>
                </c:pt>
                <c:pt idx="1076">
                  <c:v>93.222999999999999</c:v>
                </c:pt>
                <c:pt idx="1077">
                  <c:v>93.435000000000002</c:v>
                </c:pt>
                <c:pt idx="1078">
                  <c:v>93.515000000000001</c:v>
                </c:pt>
                <c:pt idx="1079">
                  <c:v>93.662000000000006</c:v>
                </c:pt>
                <c:pt idx="1080">
                  <c:v>93.778000000000006</c:v>
                </c:pt>
                <c:pt idx="1081">
                  <c:v>93.834999999999994</c:v>
                </c:pt>
                <c:pt idx="1082">
                  <c:v>93.915000000000006</c:v>
                </c:pt>
                <c:pt idx="1083">
                  <c:v>93.983000000000004</c:v>
                </c:pt>
                <c:pt idx="1084">
                  <c:v>94.009</c:v>
                </c:pt>
                <c:pt idx="1085">
                  <c:v>94.063000000000002</c:v>
                </c:pt>
                <c:pt idx="1086">
                  <c:v>94.084999999999994</c:v>
                </c:pt>
                <c:pt idx="1087">
                  <c:v>94.11</c:v>
                </c:pt>
                <c:pt idx="1088">
                  <c:v>94.11</c:v>
                </c:pt>
                <c:pt idx="1089">
                  <c:v>94.132000000000005</c:v>
                </c:pt>
                <c:pt idx="1090">
                  <c:v>94.125</c:v>
                </c:pt>
                <c:pt idx="1091">
                  <c:v>94.143000000000001</c:v>
                </c:pt>
                <c:pt idx="1092">
                  <c:v>94.161000000000001</c:v>
                </c:pt>
                <c:pt idx="1093">
                  <c:v>94.158000000000001</c:v>
                </c:pt>
                <c:pt idx="1094">
                  <c:v>94.158000000000001</c:v>
                </c:pt>
                <c:pt idx="1095">
                  <c:v>94.111000000000004</c:v>
                </c:pt>
                <c:pt idx="1096">
                  <c:v>94.119</c:v>
                </c:pt>
                <c:pt idx="1097">
                  <c:v>94.114999999999995</c:v>
                </c:pt>
                <c:pt idx="1098">
                  <c:v>94.114999999999995</c:v>
                </c:pt>
                <c:pt idx="1099">
                  <c:v>94.114999999999995</c:v>
                </c:pt>
                <c:pt idx="1100">
                  <c:v>94.064999999999998</c:v>
                </c:pt>
                <c:pt idx="1101">
                  <c:v>94.054000000000002</c:v>
                </c:pt>
                <c:pt idx="1102">
                  <c:v>94.055000000000007</c:v>
                </c:pt>
                <c:pt idx="1103">
                  <c:v>94.043999999999997</c:v>
                </c:pt>
                <c:pt idx="1104">
                  <c:v>94.022999999999996</c:v>
                </c:pt>
                <c:pt idx="1105">
                  <c:v>94.001000000000005</c:v>
                </c:pt>
                <c:pt idx="1106">
                  <c:v>93.975999999999999</c:v>
                </c:pt>
                <c:pt idx="1107">
                  <c:v>93.94</c:v>
                </c:pt>
                <c:pt idx="1108">
                  <c:v>93.900999999999996</c:v>
                </c:pt>
                <c:pt idx="1109">
                  <c:v>93.846999999999994</c:v>
                </c:pt>
                <c:pt idx="1110">
                  <c:v>93.793000000000006</c:v>
                </c:pt>
                <c:pt idx="1111">
                  <c:v>93.757000000000005</c:v>
                </c:pt>
                <c:pt idx="1112">
                  <c:v>93.71</c:v>
                </c:pt>
                <c:pt idx="1113">
                  <c:v>93.656999999999996</c:v>
                </c:pt>
                <c:pt idx="1114">
                  <c:v>93.620999999999995</c:v>
                </c:pt>
                <c:pt idx="1115">
                  <c:v>93.584999999999994</c:v>
                </c:pt>
                <c:pt idx="1116">
                  <c:v>93.542000000000002</c:v>
                </c:pt>
                <c:pt idx="1117">
                  <c:v>93.513000000000005</c:v>
                </c:pt>
                <c:pt idx="1118">
                  <c:v>93.477000000000004</c:v>
                </c:pt>
                <c:pt idx="1119">
                  <c:v>93.417000000000002</c:v>
                </c:pt>
                <c:pt idx="1120">
                  <c:v>93.399000000000001</c:v>
                </c:pt>
                <c:pt idx="1121">
                  <c:v>93.373999999999995</c:v>
                </c:pt>
                <c:pt idx="1122">
                  <c:v>93.326999999999998</c:v>
                </c:pt>
                <c:pt idx="1123">
                  <c:v>93.305999999999997</c:v>
                </c:pt>
                <c:pt idx="1124">
                  <c:v>93.277000000000001</c:v>
                </c:pt>
                <c:pt idx="1125">
                  <c:v>93.23</c:v>
                </c:pt>
                <c:pt idx="1126">
                  <c:v>93.22</c:v>
                </c:pt>
                <c:pt idx="1127">
                  <c:v>93.201999999999998</c:v>
                </c:pt>
                <c:pt idx="1128">
                  <c:v>93.191000000000003</c:v>
                </c:pt>
                <c:pt idx="1129">
                  <c:v>93.188000000000002</c:v>
                </c:pt>
                <c:pt idx="1130">
                  <c:v>93.180999999999997</c:v>
                </c:pt>
                <c:pt idx="1131">
                  <c:v>93.173000000000002</c:v>
                </c:pt>
                <c:pt idx="1132">
                  <c:v>93.165999999999997</c:v>
                </c:pt>
                <c:pt idx="1133">
                  <c:v>93.174000000000007</c:v>
                </c:pt>
                <c:pt idx="1134">
                  <c:v>93.177999999999997</c:v>
                </c:pt>
                <c:pt idx="1135">
                  <c:v>93.185000000000002</c:v>
                </c:pt>
                <c:pt idx="1136">
                  <c:v>93.191999999999993</c:v>
                </c:pt>
                <c:pt idx="1137">
                  <c:v>93.195999999999998</c:v>
                </c:pt>
                <c:pt idx="1138">
                  <c:v>93.2</c:v>
                </c:pt>
                <c:pt idx="1139">
                  <c:v>93.218000000000004</c:v>
                </c:pt>
                <c:pt idx="1140">
                  <c:v>93.224999999999994</c:v>
                </c:pt>
                <c:pt idx="1141">
                  <c:v>93.233000000000004</c:v>
                </c:pt>
                <c:pt idx="1142">
                  <c:v>93.251000000000005</c:v>
                </c:pt>
                <c:pt idx="1143">
                  <c:v>93.272000000000006</c:v>
                </c:pt>
                <c:pt idx="1144">
                  <c:v>93.28</c:v>
                </c:pt>
                <c:pt idx="1145">
                  <c:v>93.301000000000002</c:v>
                </c:pt>
                <c:pt idx="1146">
                  <c:v>93.311999999999998</c:v>
                </c:pt>
                <c:pt idx="1147">
                  <c:v>93.326999999999998</c:v>
                </c:pt>
                <c:pt idx="1148">
                  <c:v>93.334000000000003</c:v>
                </c:pt>
                <c:pt idx="1149">
                  <c:v>93.352000000000004</c:v>
                </c:pt>
                <c:pt idx="1150">
                  <c:v>93.349000000000004</c:v>
                </c:pt>
                <c:pt idx="1151">
                  <c:v>93.378</c:v>
                </c:pt>
                <c:pt idx="1152">
                  <c:v>93.391999999999996</c:v>
                </c:pt>
                <c:pt idx="1153">
                  <c:v>93.396000000000001</c:v>
                </c:pt>
                <c:pt idx="1154">
                  <c:v>93.414000000000001</c:v>
                </c:pt>
                <c:pt idx="1155">
                  <c:v>93.44</c:v>
                </c:pt>
                <c:pt idx="1156">
                  <c:v>93.453999999999994</c:v>
                </c:pt>
                <c:pt idx="1157">
                  <c:v>93.486999999999995</c:v>
                </c:pt>
                <c:pt idx="1158">
                  <c:v>93.507999999999996</c:v>
                </c:pt>
                <c:pt idx="1159">
                  <c:v>93.522999999999996</c:v>
                </c:pt>
                <c:pt idx="1160">
                  <c:v>93.552000000000007</c:v>
                </c:pt>
                <c:pt idx="1161">
                  <c:v>93.57</c:v>
                </c:pt>
                <c:pt idx="1162">
                  <c:v>93.584999999999994</c:v>
                </c:pt>
                <c:pt idx="1163">
                  <c:v>93.61</c:v>
                </c:pt>
                <c:pt idx="1164">
                  <c:v>93.638999999999996</c:v>
                </c:pt>
                <c:pt idx="1165">
                  <c:v>93.656999999999996</c:v>
                </c:pt>
                <c:pt idx="1166">
                  <c:v>93.686000000000007</c:v>
                </c:pt>
                <c:pt idx="1167">
                  <c:v>93.715000000000003</c:v>
                </c:pt>
                <c:pt idx="1168">
                  <c:v>93.733000000000004</c:v>
                </c:pt>
                <c:pt idx="1169">
                  <c:v>93.757999999999996</c:v>
                </c:pt>
                <c:pt idx="1170">
                  <c:v>93.790999999999997</c:v>
                </c:pt>
                <c:pt idx="1171">
                  <c:v>93.813000000000002</c:v>
                </c:pt>
                <c:pt idx="1172">
                  <c:v>93.834000000000003</c:v>
                </c:pt>
                <c:pt idx="1173">
                  <c:v>93.873999999999995</c:v>
                </c:pt>
                <c:pt idx="1174">
                  <c:v>93.885000000000005</c:v>
                </c:pt>
                <c:pt idx="1175">
                  <c:v>93.918000000000006</c:v>
                </c:pt>
                <c:pt idx="1176">
                  <c:v>93.947000000000003</c:v>
                </c:pt>
                <c:pt idx="1177">
                  <c:v>93.960999999999999</c:v>
                </c:pt>
                <c:pt idx="1178">
                  <c:v>94.001000000000005</c:v>
                </c:pt>
                <c:pt idx="1179">
                  <c:v>94.025999999999996</c:v>
                </c:pt>
                <c:pt idx="1180">
                  <c:v>94.03</c:v>
                </c:pt>
                <c:pt idx="1181">
                  <c:v>94.076999999999998</c:v>
                </c:pt>
                <c:pt idx="1182">
                  <c:v>94.11</c:v>
                </c:pt>
                <c:pt idx="1183">
                  <c:v>94.12</c:v>
                </c:pt>
                <c:pt idx="1184">
                  <c:v>94.156999999999996</c:v>
                </c:pt>
                <c:pt idx="1185">
                  <c:v>94.182000000000002</c:v>
                </c:pt>
                <c:pt idx="1186">
                  <c:v>94.203999999999994</c:v>
                </c:pt>
                <c:pt idx="1187">
                  <c:v>94.228999999999999</c:v>
                </c:pt>
                <c:pt idx="1188">
                  <c:v>94.265000000000001</c:v>
                </c:pt>
                <c:pt idx="1189">
                  <c:v>94.275999999999996</c:v>
                </c:pt>
                <c:pt idx="1190">
                  <c:v>94.308999999999997</c:v>
                </c:pt>
                <c:pt idx="1191">
                  <c:v>94.340999999999994</c:v>
                </c:pt>
                <c:pt idx="1192">
                  <c:v>94.352000000000004</c:v>
                </c:pt>
                <c:pt idx="1193">
                  <c:v>94.391999999999996</c:v>
                </c:pt>
                <c:pt idx="1194">
                  <c:v>94.417000000000002</c:v>
                </c:pt>
                <c:pt idx="1195">
                  <c:v>94.435000000000002</c:v>
                </c:pt>
                <c:pt idx="1196">
                  <c:v>94.456999999999994</c:v>
                </c:pt>
                <c:pt idx="1197">
                  <c:v>94.486000000000004</c:v>
                </c:pt>
                <c:pt idx="1198">
                  <c:v>94.504000000000005</c:v>
                </c:pt>
                <c:pt idx="1199">
                  <c:v>94.519000000000005</c:v>
                </c:pt>
                <c:pt idx="1200">
                  <c:v>94.543999999999997</c:v>
                </c:pt>
                <c:pt idx="1201">
                  <c:v>94.558000000000007</c:v>
                </c:pt>
                <c:pt idx="1202">
                  <c:v>94.576999999999998</c:v>
                </c:pt>
                <c:pt idx="1203">
                  <c:v>94.613</c:v>
                </c:pt>
                <c:pt idx="1204">
                  <c:v>94.626999999999995</c:v>
                </c:pt>
                <c:pt idx="1205">
                  <c:v>94.644999999999996</c:v>
                </c:pt>
                <c:pt idx="1206">
                  <c:v>94.677999999999997</c:v>
                </c:pt>
                <c:pt idx="1207">
                  <c:v>94.691999999999993</c:v>
                </c:pt>
                <c:pt idx="1208">
                  <c:v>94.706999999999994</c:v>
                </c:pt>
                <c:pt idx="1209">
                  <c:v>94.718000000000004</c:v>
                </c:pt>
                <c:pt idx="1210">
                  <c:v>94.736000000000004</c:v>
                </c:pt>
                <c:pt idx="1211">
                  <c:v>94.760999999999996</c:v>
                </c:pt>
                <c:pt idx="1212">
                  <c:v>94.775999999999996</c:v>
                </c:pt>
                <c:pt idx="1213">
                  <c:v>94.775999999999996</c:v>
                </c:pt>
                <c:pt idx="1214">
                  <c:v>94.790999999999997</c:v>
                </c:pt>
                <c:pt idx="1215">
                  <c:v>94.811999999999998</c:v>
                </c:pt>
                <c:pt idx="1216">
                  <c:v>94.822999999999993</c:v>
                </c:pt>
                <c:pt idx="1217">
                  <c:v>94.834000000000003</c:v>
                </c:pt>
                <c:pt idx="1218">
                  <c:v>94.855999999999995</c:v>
                </c:pt>
                <c:pt idx="1219">
                  <c:v>94.867000000000004</c:v>
                </c:pt>
                <c:pt idx="1220">
                  <c:v>94.888999999999996</c:v>
                </c:pt>
                <c:pt idx="1221">
                  <c:v>94.91</c:v>
                </c:pt>
                <c:pt idx="1222">
                  <c:v>94.918000000000006</c:v>
                </c:pt>
                <c:pt idx="1223">
                  <c:v>94.921000000000006</c:v>
                </c:pt>
                <c:pt idx="1224">
                  <c:v>94.936000000000007</c:v>
                </c:pt>
                <c:pt idx="1225">
                  <c:v>94.947000000000003</c:v>
                </c:pt>
                <c:pt idx="1226">
                  <c:v>94.960999999999999</c:v>
                </c:pt>
                <c:pt idx="1227">
                  <c:v>94.98</c:v>
                </c:pt>
                <c:pt idx="1228">
                  <c:v>94.975999999999999</c:v>
                </c:pt>
                <c:pt idx="1229">
                  <c:v>94.986999999999995</c:v>
                </c:pt>
                <c:pt idx="1230">
                  <c:v>95.001999999999995</c:v>
                </c:pt>
                <c:pt idx="1231">
                  <c:v>94.998000000000005</c:v>
                </c:pt>
                <c:pt idx="1232">
                  <c:v>95.009</c:v>
                </c:pt>
                <c:pt idx="1233">
                  <c:v>95.024000000000001</c:v>
                </c:pt>
                <c:pt idx="1234">
                  <c:v>95.037999999999997</c:v>
                </c:pt>
                <c:pt idx="1235">
                  <c:v>95.034999999999997</c:v>
                </c:pt>
                <c:pt idx="1236">
                  <c:v>95.046000000000006</c:v>
                </c:pt>
                <c:pt idx="1237">
                  <c:v>95.042000000000002</c:v>
                </c:pt>
                <c:pt idx="1238">
                  <c:v>95.046000000000006</c:v>
                </c:pt>
                <c:pt idx="1239">
                  <c:v>95.042000000000002</c:v>
                </c:pt>
                <c:pt idx="1240">
                  <c:v>95.052999999999997</c:v>
                </c:pt>
                <c:pt idx="1241">
                  <c:v>95.052999999999997</c:v>
                </c:pt>
                <c:pt idx="1242">
                  <c:v>95.046000000000006</c:v>
                </c:pt>
                <c:pt idx="1243">
                  <c:v>95.046999999999997</c:v>
                </c:pt>
                <c:pt idx="1244">
                  <c:v>95.05</c:v>
                </c:pt>
                <c:pt idx="1245">
                  <c:v>95.043000000000006</c:v>
                </c:pt>
                <c:pt idx="1246">
                  <c:v>95.025000000000006</c:v>
                </c:pt>
                <c:pt idx="1247">
                  <c:v>95.033000000000001</c:v>
                </c:pt>
                <c:pt idx="1248">
                  <c:v>95.022000000000006</c:v>
                </c:pt>
                <c:pt idx="1249">
                  <c:v>95.015000000000001</c:v>
                </c:pt>
                <c:pt idx="1250">
                  <c:v>95.004000000000005</c:v>
                </c:pt>
                <c:pt idx="1251">
                  <c:v>95.010999999999996</c:v>
                </c:pt>
                <c:pt idx="1252">
                  <c:v>94.997</c:v>
                </c:pt>
                <c:pt idx="1253">
                  <c:v>94.997</c:v>
                </c:pt>
                <c:pt idx="1254">
                  <c:v>94.971999999999994</c:v>
                </c:pt>
                <c:pt idx="1255">
                  <c:v>94.965000000000003</c:v>
                </c:pt>
                <c:pt idx="1256">
                  <c:v>94.936999999999998</c:v>
                </c:pt>
                <c:pt idx="1257">
                  <c:v>94.929000000000002</c:v>
                </c:pt>
                <c:pt idx="1258">
                  <c:v>94.918999999999997</c:v>
                </c:pt>
                <c:pt idx="1259">
                  <c:v>94.887</c:v>
                </c:pt>
                <c:pt idx="1260">
                  <c:v>94.869</c:v>
                </c:pt>
                <c:pt idx="1261">
                  <c:v>94.869</c:v>
                </c:pt>
                <c:pt idx="1262">
                  <c:v>94.84</c:v>
                </c:pt>
                <c:pt idx="1263">
                  <c:v>94.814999999999998</c:v>
                </c:pt>
                <c:pt idx="1264">
                  <c:v>94.801000000000002</c:v>
                </c:pt>
                <c:pt idx="1265">
                  <c:v>94.778999999999996</c:v>
                </c:pt>
                <c:pt idx="1266">
                  <c:v>94.74</c:v>
                </c:pt>
                <c:pt idx="1267">
                  <c:v>94.725999999999999</c:v>
                </c:pt>
                <c:pt idx="1268">
                  <c:v>94.710999999999999</c:v>
                </c:pt>
                <c:pt idx="1269">
                  <c:v>94.668000000000006</c:v>
                </c:pt>
                <c:pt idx="1270">
                  <c:v>94.653999999999996</c:v>
                </c:pt>
                <c:pt idx="1271">
                  <c:v>94.611000000000004</c:v>
                </c:pt>
                <c:pt idx="1272">
                  <c:v>94.563999999999993</c:v>
                </c:pt>
                <c:pt idx="1273">
                  <c:v>94.539000000000001</c:v>
                </c:pt>
                <c:pt idx="1274">
                  <c:v>94.51</c:v>
                </c:pt>
                <c:pt idx="1275">
                  <c:v>94.456999999999994</c:v>
                </c:pt>
                <c:pt idx="1276">
                  <c:v>94.435000000000002</c:v>
                </c:pt>
                <c:pt idx="1277">
                  <c:v>94.391999999999996</c:v>
                </c:pt>
                <c:pt idx="1278">
                  <c:v>94.334999999999994</c:v>
                </c:pt>
                <c:pt idx="1279">
                  <c:v>94.305999999999997</c:v>
                </c:pt>
                <c:pt idx="1280">
                  <c:v>94.256</c:v>
                </c:pt>
                <c:pt idx="1281">
                  <c:v>94.212999999999994</c:v>
                </c:pt>
                <c:pt idx="1282">
                  <c:v>94.191000000000003</c:v>
                </c:pt>
                <c:pt idx="1283">
                  <c:v>94.123000000000005</c:v>
                </c:pt>
                <c:pt idx="1284">
                  <c:v>94.064999999999998</c:v>
                </c:pt>
                <c:pt idx="1285">
                  <c:v>94.043999999999997</c:v>
                </c:pt>
                <c:pt idx="1286">
                  <c:v>93.957999999999998</c:v>
                </c:pt>
                <c:pt idx="1287">
                  <c:v>93.903999999999996</c:v>
                </c:pt>
                <c:pt idx="1288">
                  <c:v>93.879000000000005</c:v>
                </c:pt>
                <c:pt idx="1289">
                  <c:v>93.81</c:v>
                </c:pt>
                <c:pt idx="1290">
                  <c:v>93.745999999999995</c:v>
                </c:pt>
                <c:pt idx="1291">
                  <c:v>93.698999999999998</c:v>
                </c:pt>
                <c:pt idx="1292">
                  <c:v>93.626999999999995</c:v>
                </c:pt>
                <c:pt idx="1293">
                  <c:v>93.563000000000002</c:v>
                </c:pt>
                <c:pt idx="1294">
                  <c:v>93.53</c:v>
                </c:pt>
                <c:pt idx="1295">
                  <c:v>93.444000000000003</c:v>
                </c:pt>
                <c:pt idx="1296">
                  <c:v>93.372</c:v>
                </c:pt>
                <c:pt idx="1297">
                  <c:v>93.34</c:v>
                </c:pt>
                <c:pt idx="1298">
                  <c:v>93.239000000000004</c:v>
                </c:pt>
                <c:pt idx="1299">
                  <c:v>93.153000000000006</c:v>
                </c:pt>
                <c:pt idx="1300">
                  <c:v>93.099000000000004</c:v>
                </c:pt>
                <c:pt idx="1301">
                  <c:v>93.009</c:v>
                </c:pt>
                <c:pt idx="1302">
                  <c:v>92.933999999999997</c:v>
                </c:pt>
                <c:pt idx="1303">
                  <c:v>92.891000000000005</c:v>
                </c:pt>
                <c:pt idx="1304">
                  <c:v>92.793999999999997</c:v>
                </c:pt>
                <c:pt idx="1305">
                  <c:v>92.706999999999994</c:v>
                </c:pt>
                <c:pt idx="1306">
                  <c:v>92.664000000000001</c:v>
                </c:pt>
                <c:pt idx="1307">
                  <c:v>92.555999999999997</c:v>
                </c:pt>
                <c:pt idx="1308">
                  <c:v>92.459000000000003</c:v>
                </c:pt>
                <c:pt idx="1309">
                  <c:v>92.415999999999997</c:v>
                </c:pt>
                <c:pt idx="1310">
                  <c:v>92.316000000000003</c:v>
                </c:pt>
                <c:pt idx="1311">
                  <c:v>92.215000000000003</c:v>
                </c:pt>
                <c:pt idx="1312">
                  <c:v>92.168000000000006</c:v>
                </c:pt>
                <c:pt idx="1313">
                  <c:v>92.06</c:v>
                </c:pt>
                <c:pt idx="1314">
                  <c:v>91.948999999999998</c:v>
                </c:pt>
                <c:pt idx="1315">
                  <c:v>91.906000000000006</c:v>
                </c:pt>
                <c:pt idx="1316">
                  <c:v>91.787000000000006</c:v>
                </c:pt>
                <c:pt idx="1317">
                  <c:v>91.679000000000002</c:v>
                </c:pt>
                <c:pt idx="1318">
                  <c:v>91.632999999999996</c:v>
                </c:pt>
                <c:pt idx="1319">
                  <c:v>91.525000000000006</c:v>
                </c:pt>
                <c:pt idx="1320">
                  <c:v>91.406000000000006</c:v>
                </c:pt>
                <c:pt idx="1321">
                  <c:v>91.358999999999995</c:v>
                </c:pt>
                <c:pt idx="1322">
                  <c:v>91.241</c:v>
                </c:pt>
                <c:pt idx="1323">
                  <c:v>91.126000000000005</c:v>
                </c:pt>
                <c:pt idx="1324">
                  <c:v>91.064999999999998</c:v>
                </c:pt>
                <c:pt idx="1325">
                  <c:v>90.953000000000003</c:v>
                </c:pt>
                <c:pt idx="1326">
                  <c:v>90.823999999999998</c:v>
                </c:pt>
                <c:pt idx="1327">
                  <c:v>90.77</c:v>
                </c:pt>
                <c:pt idx="1328">
                  <c:v>90.644000000000005</c:v>
                </c:pt>
                <c:pt idx="1329">
                  <c:v>90.525000000000006</c:v>
                </c:pt>
                <c:pt idx="1330">
                  <c:v>90.456999999999994</c:v>
                </c:pt>
                <c:pt idx="1331">
                  <c:v>90.337999999999994</c:v>
                </c:pt>
                <c:pt idx="1332">
                  <c:v>90.215999999999994</c:v>
                </c:pt>
                <c:pt idx="1333">
                  <c:v>90.159000000000006</c:v>
                </c:pt>
                <c:pt idx="1334">
                  <c:v>90.033000000000001</c:v>
                </c:pt>
                <c:pt idx="1335">
                  <c:v>89.903999999999996</c:v>
                </c:pt>
                <c:pt idx="1336">
                  <c:v>89.846000000000004</c:v>
                </c:pt>
                <c:pt idx="1337">
                  <c:v>89.713999999999999</c:v>
                </c:pt>
                <c:pt idx="1338">
                  <c:v>89.587999999999994</c:v>
                </c:pt>
                <c:pt idx="1339">
                  <c:v>89.527000000000001</c:v>
                </c:pt>
                <c:pt idx="1340">
                  <c:v>89.394000000000005</c:v>
                </c:pt>
                <c:pt idx="1341">
                  <c:v>89.272000000000006</c:v>
                </c:pt>
                <c:pt idx="1342">
                  <c:v>89.207999999999998</c:v>
                </c:pt>
                <c:pt idx="1343">
                  <c:v>89.078999999999994</c:v>
                </c:pt>
                <c:pt idx="1344">
                  <c:v>88.932000000000002</c:v>
                </c:pt>
                <c:pt idx="1345">
                  <c:v>88.870999999999995</c:v>
                </c:pt>
                <c:pt idx="1346">
                  <c:v>88.741</c:v>
                </c:pt>
                <c:pt idx="1347">
                  <c:v>88.597999999999999</c:v>
                </c:pt>
                <c:pt idx="1348">
                  <c:v>88.522999999999996</c:v>
                </c:pt>
                <c:pt idx="1349">
                  <c:v>88.39</c:v>
                </c:pt>
                <c:pt idx="1350">
                  <c:v>88.25</c:v>
                </c:pt>
                <c:pt idx="1351">
                  <c:v>88.188999999999993</c:v>
                </c:pt>
                <c:pt idx="1352">
                  <c:v>88.046000000000006</c:v>
                </c:pt>
                <c:pt idx="1353">
                  <c:v>87.897999999999996</c:v>
                </c:pt>
                <c:pt idx="1354">
                  <c:v>87.844999999999999</c:v>
                </c:pt>
                <c:pt idx="1355">
                  <c:v>87.697999999999993</c:v>
                </c:pt>
                <c:pt idx="1356">
                  <c:v>87.558000000000007</c:v>
                </c:pt>
                <c:pt idx="1357">
                  <c:v>87.489000000000004</c:v>
                </c:pt>
                <c:pt idx="1358">
                  <c:v>87.352999999999994</c:v>
                </c:pt>
                <c:pt idx="1359">
                  <c:v>87.201999999999998</c:v>
                </c:pt>
                <c:pt idx="1360">
                  <c:v>87.138000000000005</c:v>
                </c:pt>
                <c:pt idx="1361">
                  <c:v>86.991</c:v>
                </c:pt>
                <c:pt idx="1362">
                  <c:v>86.850999999999999</c:v>
                </c:pt>
                <c:pt idx="1363">
                  <c:v>86.778999999999996</c:v>
                </c:pt>
                <c:pt idx="1364">
                  <c:v>86.632000000000005</c:v>
                </c:pt>
                <c:pt idx="1365">
                  <c:v>86.484999999999999</c:v>
                </c:pt>
                <c:pt idx="1366">
                  <c:v>86.412999999999997</c:v>
                </c:pt>
                <c:pt idx="1367">
                  <c:v>86.27</c:v>
                </c:pt>
                <c:pt idx="1368">
                  <c:v>86.122</c:v>
                </c:pt>
                <c:pt idx="1369">
                  <c:v>86.054000000000002</c:v>
                </c:pt>
                <c:pt idx="1370">
                  <c:v>85.906999999999996</c:v>
                </c:pt>
                <c:pt idx="1371">
                  <c:v>85.76</c:v>
                </c:pt>
                <c:pt idx="1372">
                  <c:v>85.691999999999993</c:v>
                </c:pt>
                <c:pt idx="1373">
                  <c:v>85.549000000000007</c:v>
                </c:pt>
                <c:pt idx="1374">
                  <c:v>85.400999999999996</c:v>
                </c:pt>
                <c:pt idx="1375">
                  <c:v>85.325999999999993</c:v>
                </c:pt>
                <c:pt idx="1376">
                  <c:v>85.186000000000007</c:v>
                </c:pt>
                <c:pt idx="1377">
                  <c:v>85.046000000000006</c:v>
                </c:pt>
                <c:pt idx="1378">
                  <c:v>84.96</c:v>
                </c:pt>
                <c:pt idx="1379">
                  <c:v>84.826999999999998</c:v>
                </c:pt>
                <c:pt idx="1380">
                  <c:v>84.665999999999997</c:v>
                </c:pt>
                <c:pt idx="1381">
                  <c:v>84.605000000000004</c:v>
                </c:pt>
                <c:pt idx="1382">
                  <c:v>84.447000000000003</c:v>
                </c:pt>
                <c:pt idx="1383">
                  <c:v>84.313999999999993</c:v>
                </c:pt>
                <c:pt idx="1384">
                  <c:v>84.245999999999995</c:v>
                </c:pt>
                <c:pt idx="1385">
                  <c:v>84.099000000000004</c:v>
                </c:pt>
                <c:pt idx="1386">
                  <c:v>83.947999999999993</c:v>
                </c:pt>
                <c:pt idx="1387">
                  <c:v>83.873000000000005</c:v>
                </c:pt>
                <c:pt idx="1388">
                  <c:v>83.736999999999995</c:v>
                </c:pt>
                <c:pt idx="1389">
                  <c:v>83.585999999999999</c:v>
                </c:pt>
                <c:pt idx="1390">
                  <c:v>83.518000000000001</c:v>
                </c:pt>
                <c:pt idx="1391">
                  <c:v>83.364000000000004</c:v>
                </c:pt>
                <c:pt idx="1392">
                  <c:v>83.212999999999994</c:v>
                </c:pt>
                <c:pt idx="1393">
                  <c:v>83.144999999999996</c:v>
                </c:pt>
                <c:pt idx="1394">
                  <c:v>83.001000000000005</c:v>
                </c:pt>
                <c:pt idx="1395">
                  <c:v>82.858000000000004</c:v>
                </c:pt>
                <c:pt idx="1396">
                  <c:v>82.786000000000001</c:v>
                </c:pt>
                <c:pt idx="1397">
                  <c:v>82.635000000000005</c:v>
                </c:pt>
                <c:pt idx="1398">
                  <c:v>82.492000000000004</c:v>
                </c:pt>
                <c:pt idx="1399">
                  <c:v>82.430999999999997</c:v>
                </c:pt>
                <c:pt idx="1400">
                  <c:v>82.287000000000006</c:v>
                </c:pt>
                <c:pt idx="1401">
                  <c:v>82.14</c:v>
                </c:pt>
                <c:pt idx="1402">
                  <c:v>82.067999999999998</c:v>
                </c:pt>
                <c:pt idx="1403">
                  <c:v>81.924999999999997</c:v>
                </c:pt>
                <c:pt idx="1404">
                  <c:v>81.766999999999996</c:v>
                </c:pt>
                <c:pt idx="1405">
                  <c:v>81.694999999999993</c:v>
                </c:pt>
                <c:pt idx="1406">
                  <c:v>81.548000000000002</c:v>
                </c:pt>
                <c:pt idx="1407">
                  <c:v>81.400999999999996</c:v>
                </c:pt>
                <c:pt idx="1408">
                  <c:v>81.332999999999998</c:v>
                </c:pt>
                <c:pt idx="1409">
                  <c:v>81.186000000000007</c:v>
                </c:pt>
                <c:pt idx="1410">
                  <c:v>81.034999999999997</c:v>
                </c:pt>
                <c:pt idx="1411">
                  <c:v>80.966999999999999</c:v>
                </c:pt>
                <c:pt idx="1412">
                  <c:v>80.837999999999994</c:v>
                </c:pt>
                <c:pt idx="1413">
                  <c:v>80.680000000000007</c:v>
                </c:pt>
                <c:pt idx="1414">
                  <c:v>80.611999999999995</c:v>
                </c:pt>
                <c:pt idx="1415">
                  <c:v>80.475999999999999</c:v>
                </c:pt>
                <c:pt idx="1416">
                  <c:v>80.325000000000003</c:v>
                </c:pt>
                <c:pt idx="1417">
                  <c:v>80.253</c:v>
                </c:pt>
                <c:pt idx="1418">
                  <c:v>80.113</c:v>
                </c:pt>
                <c:pt idx="1419">
                  <c:v>79.972999999999999</c:v>
                </c:pt>
                <c:pt idx="1420">
                  <c:v>79.902000000000001</c:v>
                </c:pt>
                <c:pt idx="1421">
                  <c:v>79.754999999999995</c:v>
                </c:pt>
                <c:pt idx="1422">
                  <c:v>79.605000000000004</c:v>
                </c:pt>
                <c:pt idx="1423">
                  <c:v>79.543999999999997</c:v>
                </c:pt>
                <c:pt idx="1424">
                  <c:v>79.400999999999996</c:v>
                </c:pt>
                <c:pt idx="1425">
                  <c:v>79.25</c:v>
                </c:pt>
                <c:pt idx="1426">
                  <c:v>79.174999999999997</c:v>
                </c:pt>
                <c:pt idx="1427">
                  <c:v>79.036000000000001</c:v>
                </c:pt>
                <c:pt idx="1428">
                  <c:v>78.891999999999996</c:v>
                </c:pt>
                <c:pt idx="1429">
                  <c:v>78.831999999999994</c:v>
                </c:pt>
                <c:pt idx="1430">
                  <c:v>78.685000000000002</c:v>
                </c:pt>
                <c:pt idx="1431">
                  <c:v>78.549000000000007</c:v>
                </c:pt>
                <c:pt idx="1432">
                  <c:v>78.480999999999995</c:v>
                </c:pt>
                <c:pt idx="1433">
                  <c:v>78.344999999999999</c:v>
                </c:pt>
                <c:pt idx="1434">
                  <c:v>78.209000000000003</c:v>
                </c:pt>
                <c:pt idx="1435">
                  <c:v>78.141000000000005</c:v>
                </c:pt>
                <c:pt idx="1436">
                  <c:v>78.001000000000005</c:v>
                </c:pt>
                <c:pt idx="1437">
                  <c:v>77.861000000000004</c:v>
                </c:pt>
                <c:pt idx="1438">
                  <c:v>77.801000000000002</c:v>
                </c:pt>
                <c:pt idx="1439">
                  <c:v>77.656999999999996</c:v>
                </c:pt>
                <c:pt idx="1440">
                  <c:v>77.513999999999996</c:v>
                </c:pt>
                <c:pt idx="1441">
                  <c:v>77.45</c:v>
                </c:pt>
                <c:pt idx="1442">
                  <c:v>77.316999999999993</c:v>
                </c:pt>
                <c:pt idx="1443">
                  <c:v>77.180999999999997</c:v>
                </c:pt>
                <c:pt idx="1444">
                  <c:v>77.113</c:v>
                </c:pt>
                <c:pt idx="1445">
                  <c:v>76.97</c:v>
                </c:pt>
                <c:pt idx="1446">
                  <c:v>76.837999999999994</c:v>
                </c:pt>
                <c:pt idx="1447">
                  <c:v>76.759</c:v>
                </c:pt>
                <c:pt idx="1448">
                  <c:v>76.63</c:v>
                </c:pt>
                <c:pt idx="1449">
                  <c:v>76.474000000000004</c:v>
                </c:pt>
                <c:pt idx="1450">
                  <c:v>76.423000000000002</c:v>
                </c:pt>
                <c:pt idx="1451">
                  <c:v>76.290000000000006</c:v>
                </c:pt>
                <c:pt idx="1452">
                  <c:v>76.158000000000001</c:v>
                </c:pt>
                <c:pt idx="1453">
                  <c:v>76.096999999999994</c:v>
                </c:pt>
                <c:pt idx="1454">
                  <c:v>75.932000000000002</c:v>
                </c:pt>
                <c:pt idx="1455">
                  <c:v>75.825000000000003</c:v>
                </c:pt>
                <c:pt idx="1456">
                  <c:v>75.760000000000005</c:v>
                </c:pt>
                <c:pt idx="1457">
                  <c:v>75.623999999999995</c:v>
                </c:pt>
                <c:pt idx="1458">
                  <c:v>75.488</c:v>
                </c:pt>
                <c:pt idx="1459">
                  <c:v>75.430999999999997</c:v>
                </c:pt>
                <c:pt idx="1460">
                  <c:v>75.284000000000006</c:v>
                </c:pt>
                <c:pt idx="1461">
                  <c:v>75.152000000000001</c:v>
                </c:pt>
                <c:pt idx="1462">
                  <c:v>75.087999999999994</c:v>
                </c:pt>
                <c:pt idx="1463">
                  <c:v>74.941000000000003</c:v>
                </c:pt>
                <c:pt idx="1464">
                  <c:v>74.825999999999993</c:v>
                </c:pt>
                <c:pt idx="1465">
                  <c:v>74.772999999999996</c:v>
                </c:pt>
                <c:pt idx="1466">
                  <c:v>74.637</c:v>
                </c:pt>
                <c:pt idx="1467">
                  <c:v>74.486000000000004</c:v>
                </c:pt>
                <c:pt idx="1468">
                  <c:v>74.442999999999998</c:v>
                </c:pt>
                <c:pt idx="1469">
                  <c:v>74.307000000000002</c:v>
                </c:pt>
                <c:pt idx="1470">
                  <c:v>74.174999999999997</c:v>
                </c:pt>
                <c:pt idx="1471">
                  <c:v>74.106999999999999</c:v>
                </c:pt>
                <c:pt idx="1472">
                  <c:v>73.980999999999995</c:v>
                </c:pt>
                <c:pt idx="1473">
                  <c:v>73.86</c:v>
                </c:pt>
                <c:pt idx="1474">
                  <c:v>73.787999999999997</c:v>
                </c:pt>
                <c:pt idx="1475">
                  <c:v>73.665999999999997</c:v>
                </c:pt>
                <c:pt idx="1476">
                  <c:v>73.534000000000006</c:v>
                </c:pt>
                <c:pt idx="1477">
                  <c:v>73.48</c:v>
                </c:pt>
                <c:pt idx="1478">
                  <c:v>73.33</c:v>
                </c:pt>
                <c:pt idx="1479">
                  <c:v>73.215000000000003</c:v>
                </c:pt>
                <c:pt idx="1480">
                  <c:v>73.168999999999997</c:v>
                </c:pt>
                <c:pt idx="1481">
                  <c:v>73.010999999999996</c:v>
                </c:pt>
                <c:pt idx="1482">
                  <c:v>72.897000000000006</c:v>
                </c:pt>
                <c:pt idx="1483">
                  <c:v>72.84</c:v>
                </c:pt>
                <c:pt idx="1484">
                  <c:v>72.724999999999994</c:v>
                </c:pt>
                <c:pt idx="1485">
                  <c:v>72.588999999999999</c:v>
                </c:pt>
                <c:pt idx="1486">
                  <c:v>72.531999999999996</c:v>
                </c:pt>
                <c:pt idx="1487">
                  <c:v>72.396000000000001</c:v>
                </c:pt>
                <c:pt idx="1488">
                  <c:v>72.284999999999997</c:v>
                </c:pt>
                <c:pt idx="1489">
                  <c:v>72.22</c:v>
                </c:pt>
                <c:pt idx="1490">
                  <c:v>72.105999999999995</c:v>
                </c:pt>
                <c:pt idx="1491">
                  <c:v>71.98</c:v>
                </c:pt>
                <c:pt idx="1492">
                  <c:v>71.915999999999997</c:v>
                </c:pt>
                <c:pt idx="1493">
                  <c:v>71.787000000000006</c:v>
                </c:pt>
                <c:pt idx="1494">
                  <c:v>71.668999999999997</c:v>
                </c:pt>
                <c:pt idx="1495">
                  <c:v>71.608000000000004</c:v>
                </c:pt>
                <c:pt idx="1496">
                  <c:v>71.501000000000005</c:v>
                </c:pt>
                <c:pt idx="1497">
                  <c:v>71.372</c:v>
                </c:pt>
                <c:pt idx="1498">
                  <c:v>71.314999999999998</c:v>
                </c:pt>
                <c:pt idx="1499">
                  <c:v>71.2</c:v>
                </c:pt>
                <c:pt idx="1500">
                  <c:v>71.075000000000003</c:v>
                </c:pt>
                <c:pt idx="1501">
                  <c:v>71.028000000000006</c:v>
                </c:pt>
                <c:pt idx="1502">
                  <c:v>70.91</c:v>
                </c:pt>
                <c:pt idx="1503">
                  <c:v>70.792000000000002</c:v>
                </c:pt>
                <c:pt idx="1504">
                  <c:v>70.742000000000004</c:v>
                </c:pt>
                <c:pt idx="1505">
                  <c:v>70.62</c:v>
                </c:pt>
                <c:pt idx="1506">
                  <c:v>70.498999999999995</c:v>
                </c:pt>
                <c:pt idx="1507">
                  <c:v>70.441000000000003</c:v>
                </c:pt>
                <c:pt idx="1508">
                  <c:v>70.33</c:v>
                </c:pt>
                <c:pt idx="1509">
                  <c:v>70.188000000000002</c:v>
                </c:pt>
                <c:pt idx="1510">
                  <c:v>70.141000000000005</c:v>
                </c:pt>
                <c:pt idx="1511">
                  <c:v>70.037000000000006</c:v>
                </c:pt>
                <c:pt idx="1512">
                  <c:v>69.911000000000001</c:v>
                </c:pt>
                <c:pt idx="1513">
                  <c:v>69.861000000000004</c:v>
                </c:pt>
                <c:pt idx="1514">
                  <c:v>69.739000000000004</c:v>
                </c:pt>
                <c:pt idx="1515">
                  <c:v>69.646000000000001</c:v>
                </c:pt>
                <c:pt idx="1516">
                  <c:v>69.573999999999998</c:v>
                </c:pt>
                <c:pt idx="1517">
                  <c:v>69.47</c:v>
                </c:pt>
                <c:pt idx="1518">
                  <c:v>69.355000000000004</c:v>
                </c:pt>
                <c:pt idx="1519">
                  <c:v>69.298000000000002</c:v>
                </c:pt>
                <c:pt idx="1520">
                  <c:v>69.194000000000003</c:v>
                </c:pt>
                <c:pt idx="1521">
                  <c:v>69.078999999999994</c:v>
                </c:pt>
                <c:pt idx="1522">
                  <c:v>69.018000000000001</c:v>
                </c:pt>
                <c:pt idx="1523">
                  <c:v>68.903000000000006</c:v>
                </c:pt>
                <c:pt idx="1524">
                  <c:v>68.796000000000006</c:v>
                </c:pt>
                <c:pt idx="1525">
                  <c:v>68.738</c:v>
                </c:pt>
                <c:pt idx="1526">
                  <c:v>68.623000000000005</c:v>
                </c:pt>
                <c:pt idx="1527">
                  <c:v>68.516000000000005</c:v>
                </c:pt>
                <c:pt idx="1528">
                  <c:v>68.462000000000003</c:v>
                </c:pt>
                <c:pt idx="1529">
                  <c:v>68.361000000000004</c:v>
                </c:pt>
                <c:pt idx="1530">
                  <c:v>68.239000000000004</c:v>
                </c:pt>
                <c:pt idx="1531">
                  <c:v>68.192999999999998</c:v>
                </c:pt>
                <c:pt idx="1532">
                  <c:v>68.084999999999994</c:v>
                </c:pt>
                <c:pt idx="1533">
                  <c:v>67.977999999999994</c:v>
                </c:pt>
                <c:pt idx="1534">
                  <c:v>67.92</c:v>
                </c:pt>
                <c:pt idx="1535">
                  <c:v>67.813000000000002</c:v>
                </c:pt>
                <c:pt idx="1536">
                  <c:v>67.700999999999993</c:v>
                </c:pt>
                <c:pt idx="1537">
                  <c:v>67.655000000000001</c:v>
                </c:pt>
                <c:pt idx="1538">
                  <c:v>67.536000000000001</c:v>
                </c:pt>
                <c:pt idx="1539">
                  <c:v>67.424000000000007</c:v>
                </c:pt>
                <c:pt idx="1540">
                  <c:v>67.385999999999996</c:v>
                </c:pt>
                <c:pt idx="1541">
                  <c:v>67.289000000000001</c:v>
                </c:pt>
                <c:pt idx="1542">
                  <c:v>67.177999999999997</c:v>
                </c:pt>
                <c:pt idx="1543">
                  <c:v>67.12</c:v>
                </c:pt>
                <c:pt idx="1544">
                  <c:v>67.004999999999995</c:v>
                </c:pt>
                <c:pt idx="1545">
                  <c:v>66.905000000000001</c:v>
                </c:pt>
                <c:pt idx="1546">
                  <c:v>66.843999999999994</c:v>
                </c:pt>
                <c:pt idx="1547">
                  <c:v>66.739999999999995</c:v>
                </c:pt>
                <c:pt idx="1548">
                  <c:v>66.643000000000001</c:v>
                </c:pt>
                <c:pt idx="1549">
                  <c:v>66.596000000000004</c:v>
                </c:pt>
                <c:pt idx="1550">
                  <c:v>66.492000000000004</c:v>
                </c:pt>
                <c:pt idx="1551">
                  <c:v>66.391999999999996</c:v>
                </c:pt>
                <c:pt idx="1552">
                  <c:v>66.344999999999999</c:v>
                </c:pt>
                <c:pt idx="1553">
                  <c:v>66.259</c:v>
                </c:pt>
                <c:pt idx="1554">
                  <c:v>66.155000000000001</c:v>
                </c:pt>
                <c:pt idx="1555">
                  <c:v>66.111999999999995</c:v>
                </c:pt>
                <c:pt idx="1556">
                  <c:v>66.010999999999996</c:v>
                </c:pt>
                <c:pt idx="1557">
                  <c:v>65.921999999999997</c:v>
                </c:pt>
                <c:pt idx="1558">
                  <c:v>65.882000000000005</c:v>
                </c:pt>
                <c:pt idx="1559">
                  <c:v>65.793000000000006</c:v>
                </c:pt>
                <c:pt idx="1560">
                  <c:v>65.706999999999994</c:v>
                </c:pt>
                <c:pt idx="1561">
                  <c:v>65.66</c:v>
                </c:pt>
                <c:pt idx="1562">
                  <c:v>65.569999999999993</c:v>
                </c:pt>
                <c:pt idx="1563">
                  <c:v>65.492000000000004</c:v>
                </c:pt>
                <c:pt idx="1564">
                  <c:v>65.444999999999993</c:v>
                </c:pt>
                <c:pt idx="1565">
                  <c:v>65.355000000000004</c:v>
                </c:pt>
                <c:pt idx="1566">
                  <c:v>65.275999999999996</c:v>
                </c:pt>
                <c:pt idx="1567">
                  <c:v>65.23</c:v>
                </c:pt>
                <c:pt idx="1568">
                  <c:v>65.153999999999996</c:v>
                </c:pt>
                <c:pt idx="1569">
                  <c:v>65.072000000000003</c:v>
                </c:pt>
                <c:pt idx="1570">
                  <c:v>65.036000000000001</c:v>
                </c:pt>
                <c:pt idx="1571">
                  <c:v>64.960999999999999</c:v>
                </c:pt>
                <c:pt idx="1572">
                  <c:v>64.885000000000005</c:v>
                </c:pt>
                <c:pt idx="1573">
                  <c:v>64.852999999999994</c:v>
                </c:pt>
                <c:pt idx="1574">
                  <c:v>64.784999999999997</c:v>
                </c:pt>
                <c:pt idx="1575">
                  <c:v>64.727000000000004</c:v>
                </c:pt>
                <c:pt idx="1576">
                  <c:v>64.694999999999993</c:v>
                </c:pt>
                <c:pt idx="1577">
                  <c:v>64.626999999999995</c:v>
                </c:pt>
                <c:pt idx="1578">
                  <c:v>64.558999999999997</c:v>
                </c:pt>
                <c:pt idx="1579">
                  <c:v>64.527000000000001</c:v>
                </c:pt>
                <c:pt idx="1580">
                  <c:v>64.48</c:v>
                </c:pt>
                <c:pt idx="1581">
                  <c:v>64.423000000000002</c:v>
                </c:pt>
                <c:pt idx="1582">
                  <c:v>64.394000000000005</c:v>
                </c:pt>
                <c:pt idx="1583">
                  <c:v>64.337000000000003</c:v>
                </c:pt>
                <c:pt idx="1584">
                  <c:v>64.275999999999996</c:v>
                </c:pt>
                <c:pt idx="1585">
                  <c:v>64.262</c:v>
                </c:pt>
                <c:pt idx="1586">
                  <c:v>64.210999999999999</c:v>
                </c:pt>
                <c:pt idx="1587">
                  <c:v>64.171999999999997</c:v>
                </c:pt>
                <c:pt idx="1588">
                  <c:v>64.158000000000001</c:v>
                </c:pt>
                <c:pt idx="1589">
                  <c:v>64.106999999999999</c:v>
                </c:pt>
                <c:pt idx="1590">
                  <c:v>64.067999999999998</c:v>
                </c:pt>
                <c:pt idx="1591">
                  <c:v>64.05</c:v>
                </c:pt>
                <c:pt idx="1592">
                  <c:v>64.025000000000006</c:v>
                </c:pt>
                <c:pt idx="1593">
                  <c:v>63.981999999999999</c:v>
                </c:pt>
                <c:pt idx="1594">
                  <c:v>63.978000000000002</c:v>
                </c:pt>
                <c:pt idx="1595">
                  <c:v>63.953000000000003</c:v>
                </c:pt>
                <c:pt idx="1596">
                  <c:v>63.932000000000002</c:v>
                </c:pt>
                <c:pt idx="1597">
                  <c:v>63.914000000000001</c:v>
                </c:pt>
                <c:pt idx="1598">
                  <c:v>63.896000000000001</c:v>
                </c:pt>
                <c:pt idx="1599">
                  <c:v>63.881</c:v>
                </c:pt>
                <c:pt idx="1600">
                  <c:v>63.875</c:v>
                </c:pt>
                <c:pt idx="1601">
                  <c:v>63.871000000000002</c:v>
                </c:pt>
                <c:pt idx="1602">
                  <c:v>63.856999999999999</c:v>
                </c:pt>
                <c:pt idx="1603">
                  <c:v>63.863999999999997</c:v>
                </c:pt>
                <c:pt idx="1604">
                  <c:v>63.860999999999997</c:v>
                </c:pt>
                <c:pt idx="1605">
                  <c:v>63.845999999999997</c:v>
                </c:pt>
                <c:pt idx="1606">
                  <c:v>63.85</c:v>
                </c:pt>
                <c:pt idx="1607">
                  <c:v>63.835999999999999</c:v>
                </c:pt>
                <c:pt idx="1608">
                  <c:v>63.85</c:v>
                </c:pt>
                <c:pt idx="1609">
                  <c:v>63.860999999999997</c:v>
                </c:pt>
                <c:pt idx="1610">
                  <c:v>63.865000000000002</c:v>
                </c:pt>
                <c:pt idx="1611">
                  <c:v>63.875</c:v>
                </c:pt>
                <c:pt idx="1612">
                  <c:v>63.872</c:v>
                </c:pt>
                <c:pt idx="1613">
                  <c:v>63.89</c:v>
                </c:pt>
                <c:pt idx="1614">
                  <c:v>63.896999999999998</c:v>
                </c:pt>
                <c:pt idx="1615">
                  <c:v>63.908000000000001</c:v>
                </c:pt>
                <c:pt idx="1616">
                  <c:v>63.923000000000002</c:v>
                </c:pt>
                <c:pt idx="1617">
                  <c:v>63.941000000000003</c:v>
                </c:pt>
                <c:pt idx="1618">
                  <c:v>63.948</c:v>
                </c:pt>
                <c:pt idx="1619">
                  <c:v>63.962000000000003</c:v>
                </c:pt>
                <c:pt idx="1620">
                  <c:v>63.984000000000002</c:v>
                </c:pt>
                <c:pt idx="1621">
                  <c:v>63.994999999999997</c:v>
                </c:pt>
                <c:pt idx="1622">
                  <c:v>64.013000000000005</c:v>
                </c:pt>
                <c:pt idx="1623">
                  <c:v>64.040999999999997</c:v>
                </c:pt>
                <c:pt idx="1624">
                  <c:v>64.052000000000007</c:v>
                </c:pt>
                <c:pt idx="1625">
                  <c:v>64.063000000000002</c:v>
                </c:pt>
                <c:pt idx="1626">
                  <c:v>64.096000000000004</c:v>
                </c:pt>
                <c:pt idx="1627">
                  <c:v>64.11</c:v>
                </c:pt>
                <c:pt idx="1628">
                  <c:v>64.128</c:v>
                </c:pt>
                <c:pt idx="1629">
                  <c:v>64.146000000000001</c:v>
                </c:pt>
                <c:pt idx="1630">
                  <c:v>64.16</c:v>
                </c:pt>
                <c:pt idx="1631">
                  <c:v>64.186000000000007</c:v>
                </c:pt>
                <c:pt idx="1632">
                  <c:v>64.203999999999994</c:v>
                </c:pt>
                <c:pt idx="1633">
                  <c:v>64.224999999999994</c:v>
                </c:pt>
                <c:pt idx="1634">
                  <c:v>64.25</c:v>
                </c:pt>
                <c:pt idx="1635">
                  <c:v>64.257999999999996</c:v>
                </c:pt>
                <c:pt idx="1636">
                  <c:v>64.268000000000001</c:v>
                </c:pt>
                <c:pt idx="1637">
                  <c:v>64.293999999999997</c:v>
                </c:pt>
                <c:pt idx="1638">
                  <c:v>64.322000000000003</c:v>
                </c:pt>
                <c:pt idx="1639">
                  <c:v>64.33</c:v>
                </c:pt>
                <c:pt idx="1640">
                  <c:v>64.34</c:v>
                </c:pt>
                <c:pt idx="1641">
                  <c:v>64.361000000000004</c:v>
                </c:pt>
                <c:pt idx="1642">
                  <c:v>64.364999999999995</c:v>
                </c:pt>
                <c:pt idx="1643">
                  <c:v>64.394000000000005</c:v>
                </c:pt>
                <c:pt idx="1644">
                  <c:v>64.412000000000006</c:v>
                </c:pt>
                <c:pt idx="1645">
                  <c:v>64.415999999999997</c:v>
                </c:pt>
                <c:pt idx="1646">
                  <c:v>64.433999999999997</c:v>
                </c:pt>
                <c:pt idx="1647">
                  <c:v>64.441000000000003</c:v>
                </c:pt>
                <c:pt idx="1648">
                  <c:v>64.451999999999998</c:v>
                </c:pt>
                <c:pt idx="1649">
                  <c:v>64.474000000000004</c:v>
                </c:pt>
                <c:pt idx="1650">
                  <c:v>64.497</c:v>
                </c:pt>
                <c:pt idx="1651">
                  <c:v>64.503</c:v>
                </c:pt>
                <c:pt idx="1652">
                  <c:v>64.506</c:v>
                </c:pt>
                <c:pt idx="1653">
                  <c:v>64.524000000000001</c:v>
                </c:pt>
                <c:pt idx="1654">
                  <c:v>64.534999999999997</c:v>
                </c:pt>
                <c:pt idx="1655">
                  <c:v>64.534999999999997</c:v>
                </c:pt>
                <c:pt idx="1656">
                  <c:v>64.552999999999997</c:v>
                </c:pt>
                <c:pt idx="1657">
                  <c:v>64.563999999999993</c:v>
                </c:pt>
                <c:pt idx="1658">
                  <c:v>64.56</c:v>
                </c:pt>
                <c:pt idx="1659">
                  <c:v>64.566999999999993</c:v>
                </c:pt>
                <c:pt idx="1660">
                  <c:v>64.578000000000003</c:v>
                </c:pt>
                <c:pt idx="1661">
                  <c:v>64.581999999999994</c:v>
                </c:pt>
                <c:pt idx="1662">
                  <c:v>64.570999999999998</c:v>
                </c:pt>
                <c:pt idx="1663">
                  <c:v>64.588999999999999</c:v>
                </c:pt>
                <c:pt idx="1664">
                  <c:v>64.588999999999999</c:v>
                </c:pt>
                <c:pt idx="1665">
                  <c:v>64.578000000000003</c:v>
                </c:pt>
                <c:pt idx="1666">
                  <c:v>64.596000000000004</c:v>
                </c:pt>
                <c:pt idx="1667">
                  <c:v>64.593000000000004</c:v>
                </c:pt>
                <c:pt idx="1668">
                  <c:v>64.596000000000004</c:v>
                </c:pt>
                <c:pt idx="1669">
                  <c:v>64.588999999999999</c:v>
                </c:pt>
                <c:pt idx="1670">
                  <c:v>64.596999999999994</c:v>
                </c:pt>
                <c:pt idx="1671">
                  <c:v>64.593000000000004</c:v>
                </c:pt>
                <c:pt idx="1672">
                  <c:v>64.588999999999999</c:v>
                </c:pt>
                <c:pt idx="1673">
                  <c:v>64.59</c:v>
                </c:pt>
                <c:pt idx="1674">
                  <c:v>64.593000000000004</c:v>
                </c:pt>
                <c:pt idx="1675">
                  <c:v>64.585999999999999</c:v>
                </c:pt>
                <c:pt idx="1676">
                  <c:v>64.582999999999998</c:v>
                </c:pt>
                <c:pt idx="1677">
                  <c:v>64.564999999999998</c:v>
                </c:pt>
                <c:pt idx="1678">
                  <c:v>64.575000000000003</c:v>
                </c:pt>
                <c:pt idx="1679">
                  <c:v>64.585999999999999</c:v>
                </c:pt>
                <c:pt idx="1680">
                  <c:v>64.593000000000004</c:v>
                </c:pt>
                <c:pt idx="1681">
                  <c:v>64.593000000000004</c:v>
                </c:pt>
                <c:pt idx="1682">
                  <c:v>64.596999999999994</c:v>
                </c:pt>
                <c:pt idx="1683">
                  <c:v>64.611000000000004</c:v>
                </c:pt>
                <c:pt idx="1684">
                  <c:v>64.600999999999999</c:v>
                </c:pt>
                <c:pt idx="1685">
                  <c:v>64.608000000000004</c:v>
                </c:pt>
                <c:pt idx="1686">
                  <c:v>64.626000000000005</c:v>
                </c:pt>
                <c:pt idx="1687">
                  <c:v>64.626000000000005</c:v>
                </c:pt>
                <c:pt idx="1688">
                  <c:v>64.63</c:v>
                </c:pt>
                <c:pt idx="1689">
                  <c:v>64.641000000000005</c:v>
                </c:pt>
                <c:pt idx="1690">
                  <c:v>64.641000000000005</c:v>
                </c:pt>
                <c:pt idx="1691">
                  <c:v>64.655000000000001</c:v>
                </c:pt>
                <c:pt idx="1692">
                  <c:v>64.677000000000007</c:v>
                </c:pt>
                <c:pt idx="1693">
                  <c:v>64.680000000000007</c:v>
                </c:pt>
                <c:pt idx="1694">
                  <c:v>64.704999999999998</c:v>
                </c:pt>
                <c:pt idx="1695">
                  <c:v>64.715999999999994</c:v>
                </c:pt>
                <c:pt idx="1696">
                  <c:v>64.733999999999995</c:v>
                </c:pt>
                <c:pt idx="1697">
                  <c:v>64.751999999999995</c:v>
                </c:pt>
                <c:pt idx="1698">
                  <c:v>64.795000000000002</c:v>
                </c:pt>
                <c:pt idx="1699">
                  <c:v>64.795000000000002</c:v>
                </c:pt>
                <c:pt idx="1700">
                  <c:v>64.819999999999993</c:v>
                </c:pt>
                <c:pt idx="1701">
                  <c:v>64.873999999999995</c:v>
                </c:pt>
                <c:pt idx="1702">
                  <c:v>64.885000000000005</c:v>
                </c:pt>
                <c:pt idx="1703">
                  <c:v>64.924999999999997</c:v>
                </c:pt>
                <c:pt idx="1704">
                  <c:v>64.963999999999999</c:v>
                </c:pt>
                <c:pt idx="1705">
                  <c:v>64.981999999999999</c:v>
                </c:pt>
                <c:pt idx="1706">
                  <c:v>65.028999999999996</c:v>
                </c:pt>
                <c:pt idx="1707">
                  <c:v>65.085999999999999</c:v>
                </c:pt>
                <c:pt idx="1708">
                  <c:v>65.103999999999999</c:v>
                </c:pt>
                <c:pt idx="1709">
                  <c:v>65.162000000000006</c:v>
                </c:pt>
                <c:pt idx="1710">
                  <c:v>65.218999999999994</c:v>
                </c:pt>
                <c:pt idx="1711">
                  <c:v>65.248000000000005</c:v>
                </c:pt>
                <c:pt idx="1712">
                  <c:v>65.313000000000002</c:v>
                </c:pt>
                <c:pt idx="1713">
                  <c:v>65.381</c:v>
                </c:pt>
                <c:pt idx="1714">
                  <c:v>65.417000000000002</c:v>
                </c:pt>
                <c:pt idx="1715">
                  <c:v>65.484999999999999</c:v>
                </c:pt>
                <c:pt idx="1716">
                  <c:v>65.581000000000003</c:v>
                </c:pt>
                <c:pt idx="1717">
                  <c:v>65.608000000000004</c:v>
                </c:pt>
                <c:pt idx="1718">
                  <c:v>65.69</c:v>
                </c:pt>
                <c:pt idx="1719">
                  <c:v>65.775999999999996</c:v>
                </c:pt>
                <c:pt idx="1720">
                  <c:v>65.805000000000007</c:v>
                </c:pt>
                <c:pt idx="1721">
                  <c:v>65.891000000000005</c:v>
                </c:pt>
                <c:pt idx="1722">
                  <c:v>65.980999999999995</c:v>
                </c:pt>
                <c:pt idx="1723">
                  <c:v>66.021000000000001</c:v>
                </c:pt>
                <c:pt idx="1724">
                  <c:v>66.125</c:v>
                </c:pt>
                <c:pt idx="1725">
                  <c:v>66.244</c:v>
                </c:pt>
                <c:pt idx="1726">
                  <c:v>66.28</c:v>
                </c:pt>
                <c:pt idx="1727">
                  <c:v>66.38</c:v>
                </c:pt>
                <c:pt idx="1728">
                  <c:v>66.495000000000005</c:v>
                </c:pt>
                <c:pt idx="1729">
                  <c:v>66.537999999999997</c:v>
                </c:pt>
                <c:pt idx="1730">
                  <c:v>66.653000000000006</c:v>
                </c:pt>
                <c:pt idx="1731">
                  <c:v>66.765000000000001</c:v>
                </c:pt>
                <c:pt idx="1732">
                  <c:v>66.822000000000003</c:v>
                </c:pt>
                <c:pt idx="1733">
                  <c:v>66.936999999999998</c:v>
                </c:pt>
                <c:pt idx="1734">
                  <c:v>67.057000000000002</c:v>
                </c:pt>
                <c:pt idx="1735">
                  <c:v>67.102000000000004</c:v>
                </c:pt>
                <c:pt idx="1736">
                  <c:v>67.227999999999994</c:v>
                </c:pt>
                <c:pt idx="1737">
                  <c:v>67.349999999999994</c:v>
                </c:pt>
                <c:pt idx="1738">
                  <c:v>67.418000000000006</c:v>
                </c:pt>
                <c:pt idx="1739">
                  <c:v>67.537000000000006</c:v>
                </c:pt>
                <c:pt idx="1740">
                  <c:v>67.67</c:v>
                </c:pt>
                <c:pt idx="1741">
                  <c:v>67.724000000000004</c:v>
                </c:pt>
                <c:pt idx="1742">
                  <c:v>67.841999999999999</c:v>
                </c:pt>
                <c:pt idx="1743">
                  <c:v>67.974999999999994</c:v>
                </c:pt>
                <c:pt idx="1744">
                  <c:v>68.033000000000001</c:v>
                </c:pt>
                <c:pt idx="1745">
                  <c:v>68.155000000000001</c:v>
                </c:pt>
                <c:pt idx="1746">
                  <c:v>68.287999999999997</c:v>
                </c:pt>
                <c:pt idx="1747">
                  <c:v>68.352999999999994</c:v>
                </c:pt>
                <c:pt idx="1748">
                  <c:v>68.489000000000004</c:v>
                </c:pt>
                <c:pt idx="1749">
                  <c:v>68.611000000000004</c:v>
                </c:pt>
                <c:pt idx="1750">
                  <c:v>68.676000000000002</c:v>
                </c:pt>
                <c:pt idx="1751">
                  <c:v>68.790999999999997</c:v>
                </c:pt>
                <c:pt idx="1752">
                  <c:v>68.912999999999997</c:v>
                </c:pt>
                <c:pt idx="1753">
                  <c:v>68.977999999999994</c:v>
                </c:pt>
                <c:pt idx="1754">
                  <c:v>69.114000000000004</c:v>
                </c:pt>
                <c:pt idx="1755">
                  <c:v>69.239999999999995</c:v>
                </c:pt>
                <c:pt idx="1756">
                  <c:v>69.305000000000007</c:v>
                </c:pt>
                <c:pt idx="1757">
                  <c:v>69.415999999999997</c:v>
                </c:pt>
                <c:pt idx="1758">
                  <c:v>69.552999999999997</c:v>
                </c:pt>
                <c:pt idx="1759">
                  <c:v>69.599000000000004</c:v>
                </c:pt>
                <c:pt idx="1760">
                  <c:v>69.721000000000004</c:v>
                </c:pt>
                <c:pt idx="1761">
                  <c:v>69.850999999999999</c:v>
                </c:pt>
                <c:pt idx="1762">
                  <c:v>69.908000000000001</c:v>
                </c:pt>
                <c:pt idx="1763">
                  <c:v>70.02</c:v>
                </c:pt>
                <c:pt idx="1764">
                  <c:v>70.141000000000005</c:v>
                </c:pt>
                <c:pt idx="1765">
                  <c:v>70.201999999999998</c:v>
                </c:pt>
                <c:pt idx="1766">
                  <c:v>70.305999999999997</c:v>
                </c:pt>
                <c:pt idx="1767">
                  <c:v>70.41</c:v>
                </c:pt>
                <c:pt idx="1768">
                  <c:v>70.468000000000004</c:v>
                </c:pt>
                <c:pt idx="1769">
                  <c:v>70.575000000000003</c:v>
                </c:pt>
                <c:pt idx="1770">
                  <c:v>70.679000000000002</c:v>
                </c:pt>
                <c:pt idx="1771">
                  <c:v>70.724999999999994</c:v>
                </c:pt>
                <c:pt idx="1772">
                  <c:v>70.832999999999998</c:v>
                </c:pt>
                <c:pt idx="1773">
                  <c:v>70.930000000000007</c:v>
                </c:pt>
                <c:pt idx="1774">
                  <c:v>70.98</c:v>
                </c:pt>
                <c:pt idx="1775">
                  <c:v>71.08</c:v>
                </c:pt>
                <c:pt idx="1776">
                  <c:v>71.180999999999997</c:v>
                </c:pt>
                <c:pt idx="1777">
                  <c:v>71.215999999999994</c:v>
                </c:pt>
                <c:pt idx="1778">
                  <c:v>71.299000000000007</c:v>
                </c:pt>
                <c:pt idx="1779">
                  <c:v>71.396000000000001</c:v>
                </c:pt>
                <c:pt idx="1780">
                  <c:v>71.424000000000007</c:v>
                </c:pt>
                <c:pt idx="1781">
                  <c:v>71.498999999999995</c:v>
                </c:pt>
                <c:pt idx="1782">
                  <c:v>71.578000000000003</c:v>
                </c:pt>
                <c:pt idx="1783">
                  <c:v>71.617999999999995</c:v>
                </c:pt>
                <c:pt idx="1784">
                  <c:v>71.692999999999998</c:v>
                </c:pt>
                <c:pt idx="1785">
                  <c:v>71.772000000000006</c:v>
                </c:pt>
                <c:pt idx="1786">
                  <c:v>71.796999999999997</c:v>
                </c:pt>
                <c:pt idx="1787">
                  <c:v>71.869</c:v>
                </c:pt>
                <c:pt idx="1788">
                  <c:v>71.944000000000003</c:v>
                </c:pt>
                <c:pt idx="1789">
                  <c:v>71.975999999999999</c:v>
                </c:pt>
                <c:pt idx="1790">
                  <c:v>72.048000000000002</c:v>
                </c:pt>
                <c:pt idx="1791">
                  <c:v>72.113</c:v>
                </c:pt>
                <c:pt idx="1792">
                  <c:v>72.147999999999996</c:v>
                </c:pt>
                <c:pt idx="1793">
                  <c:v>72.209000000000003</c:v>
                </c:pt>
                <c:pt idx="1794">
                  <c:v>72.274000000000001</c:v>
                </c:pt>
                <c:pt idx="1795">
                  <c:v>72.302999999999997</c:v>
                </c:pt>
                <c:pt idx="1796">
                  <c:v>72.352999999999994</c:v>
                </c:pt>
                <c:pt idx="1797">
                  <c:v>72.406999999999996</c:v>
                </c:pt>
                <c:pt idx="1798">
                  <c:v>72.424000000000007</c:v>
                </c:pt>
                <c:pt idx="1799">
                  <c:v>72.492999999999995</c:v>
                </c:pt>
                <c:pt idx="1800">
                  <c:v>72.554000000000002</c:v>
                </c:pt>
                <c:pt idx="1801">
                  <c:v>72.578999999999994</c:v>
                </c:pt>
                <c:pt idx="1802">
                  <c:v>72.632000000000005</c:v>
                </c:pt>
                <c:pt idx="1803">
                  <c:v>72.697000000000003</c:v>
                </c:pt>
                <c:pt idx="1804">
                  <c:v>72.725999999999999</c:v>
                </c:pt>
                <c:pt idx="1805">
                  <c:v>72.778999999999996</c:v>
                </c:pt>
                <c:pt idx="1806">
                  <c:v>72.832999999999998</c:v>
                </c:pt>
                <c:pt idx="1807">
                  <c:v>72.861999999999995</c:v>
                </c:pt>
                <c:pt idx="1808">
                  <c:v>72.908000000000001</c:v>
                </c:pt>
                <c:pt idx="1809">
                  <c:v>72.972999999999999</c:v>
                </c:pt>
                <c:pt idx="1810">
                  <c:v>72.998000000000005</c:v>
                </c:pt>
                <c:pt idx="1811">
                  <c:v>73.063000000000002</c:v>
                </c:pt>
                <c:pt idx="1812">
                  <c:v>73.138000000000005</c:v>
                </c:pt>
                <c:pt idx="1813">
                  <c:v>73.167000000000002</c:v>
                </c:pt>
                <c:pt idx="1814">
                  <c:v>73.238</c:v>
                </c:pt>
                <c:pt idx="1815">
                  <c:v>73.31</c:v>
                </c:pt>
                <c:pt idx="1816">
                  <c:v>73.334999999999994</c:v>
                </c:pt>
                <c:pt idx="1817">
                  <c:v>73.41</c:v>
                </c:pt>
                <c:pt idx="1818">
                  <c:v>73.463999999999999</c:v>
                </c:pt>
                <c:pt idx="1819">
                  <c:v>73.525000000000006</c:v>
                </c:pt>
                <c:pt idx="1820">
                  <c:v>73.599999999999994</c:v>
                </c:pt>
                <c:pt idx="1821">
                  <c:v>73.679000000000002</c:v>
                </c:pt>
                <c:pt idx="1822">
                  <c:v>73.718999999999994</c:v>
                </c:pt>
                <c:pt idx="1823">
                  <c:v>73.805000000000007</c:v>
                </c:pt>
                <c:pt idx="1824">
                  <c:v>73.882999999999996</c:v>
                </c:pt>
                <c:pt idx="1825">
                  <c:v>73.930000000000007</c:v>
                </c:pt>
                <c:pt idx="1826">
                  <c:v>74.027000000000001</c:v>
                </c:pt>
                <c:pt idx="1827">
                  <c:v>74.131</c:v>
                </c:pt>
                <c:pt idx="1828">
                  <c:v>74.17</c:v>
                </c:pt>
                <c:pt idx="1829">
                  <c:v>74.274000000000001</c:v>
                </c:pt>
                <c:pt idx="1830">
                  <c:v>74.378</c:v>
                </c:pt>
                <c:pt idx="1831">
                  <c:v>74.424999999999997</c:v>
                </c:pt>
                <c:pt idx="1832">
                  <c:v>74.525000000000006</c:v>
                </c:pt>
                <c:pt idx="1833">
                  <c:v>74.64</c:v>
                </c:pt>
                <c:pt idx="1834">
                  <c:v>74.700999999999993</c:v>
                </c:pt>
                <c:pt idx="1835">
                  <c:v>74.814999999999998</c:v>
                </c:pt>
                <c:pt idx="1836">
                  <c:v>74.930000000000007</c:v>
                </c:pt>
                <c:pt idx="1837">
                  <c:v>74.983999999999995</c:v>
                </c:pt>
                <c:pt idx="1838">
                  <c:v>75.116</c:v>
                </c:pt>
                <c:pt idx="1839">
                  <c:v>75.248999999999995</c:v>
                </c:pt>
                <c:pt idx="1840">
                  <c:v>75.31</c:v>
                </c:pt>
                <c:pt idx="1841">
                  <c:v>75.438999999999993</c:v>
                </c:pt>
                <c:pt idx="1842">
                  <c:v>75.570999999999998</c:v>
                </c:pt>
                <c:pt idx="1843">
                  <c:v>75.647000000000006</c:v>
                </c:pt>
                <c:pt idx="1844">
                  <c:v>75.783000000000001</c:v>
                </c:pt>
                <c:pt idx="1845">
                  <c:v>75.926000000000002</c:v>
                </c:pt>
                <c:pt idx="1846">
                  <c:v>76.001999999999995</c:v>
                </c:pt>
                <c:pt idx="1847">
                  <c:v>76.138000000000005</c:v>
                </c:pt>
                <c:pt idx="1848">
                  <c:v>76.292000000000002</c:v>
                </c:pt>
                <c:pt idx="1849">
                  <c:v>76.364000000000004</c:v>
                </c:pt>
                <c:pt idx="1850">
                  <c:v>76.507000000000005</c:v>
                </c:pt>
                <c:pt idx="1851">
                  <c:v>76.661000000000001</c:v>
                </c:pt>
                <c:pt idx="1852">
                  <c:v>76.736000000000004</c:v>
                </c:pt>
                <c:pt idx="1853">
                  <c:v>76.897000000000006</c:v>
                </c:pt>
                <c:pt idx="1854">
                  <c:v>77.066000000000003</c:v>
                </c:pt>
                <c:pt idx="1855">
                  <c:v>77.138000000000005</c:v>
                </c:pt>
                <c:pt idx="1856">
                  <c:v>77.295000000000002</c:v>
                </c:pt>
                <c:pt idx="1857">
                  <c:v>77.466999999999999</c:v>
                </c:pt>
                <c:pt idx="1858">
                  <c:v>77.56</c:v>
                </c:pt>
                <c:pt idx="1859">
                  <c:v>77.731999999999999</c:v>
                </c:pt>
                <c:pt idx="1860">
                  <c:v>77.908000000000001</c:v>
                </c:pt>
                <c:pt idx="1861">
                  <c:v>77.983000000000004</c:v>
                </c:pt>
                <c:pt idx="1862">
                  <c:v>78.162000000000006</c:v>
                </c:pt>
                <c:pt idx="1863">
                  <c:v>78.344999999999999</c:v>
                </c:pt>
                <c:pt idx="1864">
                  <c:v>78.430999999999997</c:v>
                </c:pt>
                <c:pt idx="1865">
                  <c:v>78.602999999999994</c:v>
                </c:pt>
                <c:pt idx="1866">
                  <c:v>78.796999999999997</c:v>
                </c:pt>
                <c:pt idx="1867">
                  <c:v>78.882999999999996</c:v>
                </c:pt>
                <c:pt idx="1868">
                  <c:v>79.064999999999998</c:v>
                </c:pt>
                <c:pt idx="1869">
                  <c:v>79.259</c:v>
                </c:pt>
                <c:pt idx="1870">
                  <c:v>79.340999999999994</c:v>
                </c:pt>
                <c:pt idx="1871">
                  <c:v>79.52</c:v>
                </c:pt>
                <c:pt idx="1872">
                  <c:v>79.706999999999994</c:v>
                </c:pt>
                <c:pt idx="1873">
                  <c:v>79.8</c:v>
                </c:pt>
                <c:pt idx="1874">
                  <c:v>79.989999999999995</c:v>
                </c:pt>
                <c:pt idx="1875">
                  <c:v>80.177000000000007</c:v>
                </c:pt>
                <c:pt idx="1876">
                  <c:v>80.277000000000001</c:v>
                </c:pt>
                <c:pt idx="1877">
                  <c:v>80.471000000000004</c:v>
                </c:pt>
                <c:pt idx="1878">
                  <c:v>80.665000000000006</c:v>
                </c:pt>
                <c:pt idx="1879">
                  <c:v>80.769000000000005</c:v>
                </c:pt>
                <c:pt idx="1880">
                  <c:v>80.966999999999999</c:v>
                </c:pt>
                <c:pt idx="1881">
                  <c:v>81.171000000000006</c:v>
                </c:pt>
                <c:pt idx="1882">
                  <c:v>81.268000000000001</c:v>
                </c:pt>
                <c:pt idx="1883">
                  <c:v>81.47</c:v>
                </c:pt>
                <c:pt idx="1884">
                  <c:v>81.667000000000002</c:v>
                </c:pt>
                <c:pt idx="1885">
                  <c:v>81.768000000000001</c:v>
                </c:pt>
                <c:pt idx="1886">
                  <c:v>81.971999999999994</c:v>
                </c:pt>
                <c:pt idx="1887">
                  <c:v>82.177000000000007</c:v>
                </c:pt>
                <c:pt idx="1888">
                  <c:v>82.281000000000006</c:v>
                </c:pt>
                <c:pt idx="1889">
                  <c:v>82.492999999999995</c:v>
                </c:pt>
                <c:pt idx="1890">
                  <c:v>82.715999999999994</c:v>
                </c:pt>
                <c:pt idx="1891">
                  <c:v>82.813000000000002</c:v>
                </c:pt>
                <c:pt idx="1892">
                  <c:v>83.021000000000001</c:v>
                </c:pt>
                <c:pt idx="1893">
                  <c:v>83.24</c:v>
                </c:pt>
                <c:pt idx="1894">
                  <c:v>83.340999999999994</c:v>
                </c:pt>
                <c:pt idx="1895">
                  <c:v>83.555999999999997</c:v>
                </c:pt>
                <c:pt idx="1896">
                  <c:v>83.765000000000001</c:v>
                </c:pt>
                <c:pt idx="1897">
                  <c:v>83.864999999999995</c:v>
                </c:pt>
                <c:pt idx="1898">
                  <c:v>84.063000000000002</c:v>
                </c:pt>
                <c:pt idx="1899">
                  <c:v>84.284999999999997</c:v>
                </c:pt>
                <c:pt idx="1900">
                  <c:v>84.385999999999996</c:v>
                </c:pt>
                <c:pt idx="1901">
                  <c:v>84.590999999999994</c:v>
                </c:pt>
                <c:pt idx="1902">
                  <c:v>84.802999999999997</c:v>
                </c:pt>
                <c:pt idx="1903">
                  <c:v>84.903000000000006</c:v>
                </c:pt>
                <c:pt idx="1904">
                  <c:v>85.096999999999994</c:v>
                </c:pt>
                <c:pt idx="1905">
                  <c:v>85.32</c:v>
                </c:pt>
                <c:pt idx="1906">
                  <c:v>85.412999999999997</c:v>
                </c:pt>
                <c:pt idx="1907">
                  <c:v>85.617999999999995</c:v>
                </c:pt>
                <c:pt idx="1908">
                  <c:v>85.819000000000003</c:v>
                </c:pt>
                <c:pt idx="1909">
                  <c:v>85.915999999999997</c:v>
                </c:pt>
                <c:pt idx="1910">
                  <c:v>86.123999999999995</c:v>
                </c:pt>
                <c:pt idx="1911">
                  <c:v>86.311000000000007</c:v>
                </c:pt>
                <c:pt idx="1912">
                  <c:v>86.415000000000006</c:v>
                </c:pt>
                <c:pt idx="1913">
                  <c:v>86.613</c:v>
                </c:pt>
                <c:pt idx="1914">
                  <c:v>86.799000000000007</c:v>
                </c:pt>
                <c:pt idx="1915">
                  <c:v>86.906999999999996</c:v>
                </c:pt>
                <c:pt idx="1916">
                  <c:v>87.097999999999999</c:v>
                </c:pt>
                <c:pt idx="1917">
                  <c:v>87.274000000000001</c:v>
                </c:pt>
                <c:pt idx="1918">
                  <c:v>87.378</c:v>
                </c:pt>
                <c:pt idx="1919">
                  <c:v>87.554000000000002</c:v>
                </c:pt>
                <c:pt idx="1920">
                  <c:v>87.736999999999995</c:v>
                </c:pt>
                <c:pt idx="1921">
                  <c:v>87.822999999999993</c:v>
                </c:pt>
                <c:pt idx="1922">
                  <c:v>88.003</c:v>
                </c:pt>
                <c:pt idx="1923">
                  <c:v>88.179000000000002</c:v>
                </c:pt>
                <c:pt idx="1924">
                  <c:v>88.257999999999996</c:v>
                </c:pt>
                <c:pt idx="1925">
                  <c:v>88.423000000000002</c:v>
                </c:pt>
                <c:pt idx="1926">
                  <c:v>88.599000000000004</c:v>
                </c:pt>
                <c:pt idx="1927">
                  <c:v>88.667000000000002</c:v>
                </c:pt>
                <c:pt idx="1928">
                  <c:v>88.831999999999994</c:v>
                </c:pt>
                <c:pt idx="1929">
                  <c:v>88.994</c:v>
                </c:pt>
                <c:pt idx="1930">
                  <c:v>89.061999999999998</c:v>
                </c:pt>
                <c:pt idx="1931">
                  <c:v>89.21</c:v>
                </c:pt>
                <c:pt idx="1932">
                  <c:v>89.352999999999994</c:v>
                </c:pt>
                <c:pt idx="1933">
                  <c:v>89.424999999999997</c:v>
                </c:pt>
                <c:pt idx="1934">
                  <c:v>89.555000000000007</c:v>
                </c:pt>
                <c:pt idx="1935">
                  <c:v>89.697999999999993</c:v>
                </c:pt>
                <c:pt idx="1936">
                  <c:v>89.763000000000005</c:v>
                </c:pt>
                <c:pt idx="1937">
                  <c:v>89.885000000000005</c:v>
                </c:pt>
                <c:pt idx="1938">
                  <c:v>90.004000000000005</c:v>
                </c:pt>
                <c:pt idx="1939">
                  <c:v>90.058000000000007</c:v>
                </c:pt>
                <c:pt idx="1940">
                  <c:v>90.183999999999997</c:v>
                </c:pt>
                <c:pt idx="1941">
                  <c:v>90.281000000000006</c:v>
                </c:pt>
                <c:pt idx="1942">
                  <c:v>90.328000000000003</c:v>
                </c:pt>
                <c:pt idx="1943">
                  <c:v>90.429000000000002</c:v>
                </c:pt>
                <c:pt idx="1944">
                  <c:v>90.528999999999996</c:v>
                </c:pt>
                <c:pt idx="1945">
                  <c:v>90.564999999999998</c:v>
                </c:pt>
                <c:pt idx="1946">
                  <c:v>90.665999999999997</c:v>
                </c:pt>
                <c:pt idx="1947">
                  <c:v>90.745999999999995</c:v>
                </c:pt>
                <c:pt idx="1948">
                  <c:v>90.781999999999996</c:v>
                </c:pt>
                <c:pt idx="1949">
                  <c:v>90.856999999999999</c:v>
                </c:pt>
                <c:pt idx="1950">
                  <c:v>90.933000000000007</c:v>
                </c:pt>
                <c:pt idx="1951">
                  <c:v>90.968999999999994</c:v>
                </c:pt>
                <c:pt idx="1952">
                  <c:v>91.034000000000006</c:v>
                </c:pt>
                <c:pt idx="1953">
                  <c:v>91.087999999999994</c:v>
                </c:pt>
                <c:pt idx="1954">
                  <c:v>91.117000000000004</c:v>
                </c:pt>
                <c:pt idx="1955">
                  <c:v>91.167000000000002</c:v>
                </c:pt>
                <c:pt idx="1956">
                  <c:v>91.224999999999994</c:v>
                </c:pt>
                <c:pt idx="1957">
                  <c:v>91.245999999999995</c:v>
                </c:pt>
                <c:pt idx="1958">
                  <c:v>91.296999999999997</c:v>
                </c:pt>
                <c:pt idx="1959">
                  <c:v>91.335999999999999</c:v>
                </c:pt>
                <c:pt idx="1960">
                  <c:v>91.353999999999999</c:v>
                </c:pt>
                <c:pt idx="1961">
                  <c:v>91.382999999999996</c:v>
                </c:pt>
                <c:pt idx="1962">
                  <c:v>91.418999999999997</c:v>
                </c:pt>
                <c:pt idx="1963">
                  <c:v>91.427000000000007</c:v>
                </c:pt>
                <c:pt idx="1964">
                  <c:v>91.441000000000003</c:v>
                </c:pt>
                <c:pt idx="1965">
                  <c:v>91.465999999999994</c:v>
                </c:pt>
                <c:pt idx="1966">
                  <c:v>91.472999999999999</c:v>
                </c:pt>
                <c:pt idx="1967">
                  <c:v>91.491</c:v>
                </c:pt>
                <c:pt idx="1968">
                  <c:v>91.501999999999995</c:v>
                </c:pt>
                <c:pt idx="1969">
                  <c:v>91.506</c:v>
                </c:pt>
                <c:pt idx="1970">
                  <c:v>91.506</c:v>
                </c:pt>
                <c:pt idx="1971">
                  <c:v>91.51</c:v>
                </c:pt>
                <c:pt idx="1972">
                  <c:v>91.51</c:v>
                </c:pt>
                <c:pt idx="1973">
                  <c:v>91.513000000000005</c:v>
                </c:pt>
                <c:pt idx="1974">
                  <c:v>91.503</c:v>
                </c:pt>
                <c:pt idx="1975">
                  <c:v>91.492000000000004</c:v>
                </c:pt>
                <c:pt idx="1976">
                  <c:v>91.477000000000004</c:v>
                </c:pt>
                <c:pt idx="1977">
                  <c:v>91.474000000000004</c:v>
                </c:pt>
                <c:pt idx="1978">
                  <c:v>91.466999999999999</c:v>
                </c:pt>
                <c:pt idx="1979">
                  <c:v>91.444999999999993</c:v>
                </c:pt>
                <c:pt idx="1980">
                  <c:v>91.424000000000007</c:v>
                </c:pt>
                <c:pt idx="1981">
                  <c:v>91.42</c:v>
                </c:pt>
                <c:pt idx="1982">
                  <c:v>91.388000000000005</c:v>
                </c:pt>
                <c:pt idx="1983">
                  <c:v>91.352000000000004</c:v>
                </c:pt>
                <c:pt idx="1984">
                  <c:v>91.340999999999994</c:v>
                </c:pt>
                <c:pt idx="1985">
                  <c:v>91.298000000000002</c:v>
                </c:pt>
                <c:pt idx="1986">
                  <c:v>91.277000000000001</c:v>
                </c:pt>
                <c:pt idx="1987">
                  <c:v>91.254999999999995</c:v>
                </c:pt>
                <c:pt idx="1988">
                  <c:v>91.225999999999999</c:v>
                </c:pt>
                <c:pt idx="1989">
                  <c:v>91.197000000000003</c:v>
                </c:pt>
                <c:pt idx="1990">
                  <c:v>91.176000000000002</c:v>
                </c:pt>
                <c:pt idx="1991">
                  <c:v>91.132999999999996</c:v>
                </c:pt>
                <c:pt idx="1992">
                  <c:v>91.085999999999999</c:v>
                </c:pt>
                <c:pt idx="1993">
                  <c:v>91.057000000000002</c:v>
                </c:pt>
                <c:pt idx="1994">
                  <c:v>91.013999999999996</c:v>
                </c:pt>
                <c:pt idx="1995">
                  <c:v>90.963999999999999</c:v>
                </c:pt>
                <c:pt idx="1996">
                  <c:v>90.938999999999993</c:v>
                </c:pt>
                <c:pt idx="1997">
                  <c:v>90.891999999999996</c:v>
                </c:pt>
                <c:pt idx="1998">
                  <c:v>90.834000000000003</c:v>
                </c:pt>
                <c:pt idx="1999">
                  <c:v>90.813000000000002</c:v>
                </c:pt>
                <c:pt idx="2000">
                  <c:v>90.759</c:v>
                </c:pt>
                <c:pt idx="2001">
                  <c:v>90.704999999999998</c:v>
                </c:pt>
                <c:pt idx="2002">
                  <c:v>90.68</c:v>
                </c:pt>
                <c:pt idx="2003">
                  <c:v>90.622</c:v>
                </c:pt>
                <c:pt idx="2004">
                  <c:v>90.561000000000007</c:v>
                </c:pt>
                <c:pt idx="2005">
                  <c:v>90.536000000000001</c:v>
                </c:pt>
                <c:pt idx="2006">
                  <c:v>90.471000000000004</c:v>
                </c:pt>
                <c:pt idx="2007">
                  <c:v>90.406999999999996</c:v>
                </c:pt>
                <c:pt idx="2008">
                  <c:v>90.370999999999995</c:v>
                </c:pt>
                <c:pt idx="2009">
                  <c:v>90.305999999999997</c:v>
                </c:pt>
                <c:pt idx="2010">
                  <c:v>90.241</c:v>
                </c:pt>
                <c:pt idx="2011">
                  <c:v>90.200999999999993</c:v>
                </c:pt>
                <c:pt idx="2012">
                  <c:v>90.150999999999996</c:v>
                </c:pt>
                <c:pt idx="2013">
                  <c:v>90.075999999999993</c:v>
                </c:pt>
                <c:pt idx="2014">
                  <c:v>90.046999999999997</c:v>
                </c:pt>
                <c:pt idx="2015">
                  <c:v>89.989000000000004</c:v>
                </c:pt>
                <c:pt idx="2016">
                  <c:v>89.921000000000006</c:v>
                </c:pt>
                <c:pt idx="2017">
                  <c:v>89.888999999999996</c:v>
                </c:pt>
                <c:pt idx="2018">
                  <c:v>89.820999999999998</c:v>
                </c:pt>
                <c:pt idx="2019">
                  <c:v>89.774000000000001</c:v>
                </c:pt>
                <c:pt idx="2020">
                  <c:v>89.730999999999995</c:v>
                </c:pt>
                <c:pt idx="2021">
                  <c:v>89.656000000000006</c:v>
                </c:pt>
                <c:pt idx="2022">
                  <c:v>89.594999999999999</c:v>
                </c:pt>
                <c:pt idx="2023">
                  <c:v>89.555000000000007</c:v>
                </c:pt>
                <c:pt idx="2024">
                  <c:v>89.498000000000005</c:v>
                </c:pt>
                <c:pt idx="2025">
                  <c:v>89.44</c:v>
                </c:pt>
                <c:pt idx="2026">
                  <c:v>89.397000000000006</c:v>
                </c:pt>
                <c:pt idx="2027">
                  <c:v>89.34</c:v>
                </c:pt>
                <c:pt idx="2028">
                  <c:v>89.286000000000001</c:v>
                </c:pt>
                <c:pt idx="2029">
                  <c:v>89.254000000000005</c:v>
                </c:pt>
                <c:pt idx="2030">
                  <c:v>89.206999999999994</c:v>
                </c:pt>
                <c:pt idx="2031">
                  <c:v>89.138999999999996</c:v>
                </c:pt>
                <c:pt idx="2032">
                  <c:v>89.125</c:v>
                </c:pt>
                <c:pt idx="2033">
                  <c:v>89.066999999999993</c:v>
                </c:pt>
                <c:pt idx="2034">
                  <c:v>89.01</c:v>
                </c:pt>
                <c:pt idx="2035">
                  <c:v>88.988</c:v>
                </c:pt>
                <c:pt idx="2036">
                  <c:v>88.933999999999997</c:v>
                </c:pt>
                <c:pt idx="2037">
                  <c:v>88.884</c:v>
                </c:pt>
                <c:pt idx="2038">
                  <c:v>88.866</c:v>
                </c:pt>
                <c:pt idx="2039">
                  <c:v>88.805000000000007</c:v>
                </c:pt>
                <c:pt idx="2040">
                  <c:v>88.754999999999995</c:v>
                </c:pt>
                <c:pt idx="2041">
                  <c:v>88.73</c:v>
                </c:pt>
                <c:pt idx="2042">
                  <c:v>88.683000000000007</c:v>
                </c:pt>
                <c:pt idx="2043">
                  <c:v>88.64</c:v>
                </c:pt>
                <c:pt idx="2044">
                  <c:v>88.626000000000005</c:v>
                </c:pt>
                <c:pt idx="2045">
                  <c:v>88.578999999999994</c:v>
                </c:pt>
                <c:pt idx="2046">
                  <c:v>88.536000000000001</c:v>
                </c:pt>
                <c:pt idx="2047">
                  <c:v>88.515000000000001</c:v>
                </c:pt>
                <c:pt idx="2048">
                  <c:v>88.483000000000004</c:v>
                </c:pt>
                <c:pt idx="2049">
                  <c:v>88.44</c:v>
                </c:pt>
                <c:pt idx="2050">
                  <c:v>88.429000000000002</c:v>
                </c:pt>
                <c:pt idx="2051">
                  <c:v>88.393000000000001</c:v>
                </c:pt>
                <c:pt idx="2052">
                  <c:v>88.367999999999995</c:v>
                </c:pt>
                <c:pt idx="2053">
                  <c:v>88.35</c:v>
                </c:pt>
                <c:pt idx="2054">
                  <c:v>88.325000000000003</c:v>
                </c:pt>
                <c:pt idx="2055">
                  <c:v>88.293000000000006</c:v>
                </c:pt>
                <c:pt idx="2056">
                  <c:v>88.281999999999996</c:v>
                </c:pt>
                <c:pt idx="2057">
                  <c:v>88.25</c:v>
                </c:pt>
                <c:pt idx="2058">
                  <c:v>88.239000000000004</c:v>
                </c:pt>
                <c:pt idx="2059">
                  <c:v>88.227999999999994</c:v>
                </c:pt>
                <c:pt idx="2060">
                  <c:v>88.216999999999999</c:v>
                </c:pt>
                <c:pt idx="2061">
                  <c:v>88.191999999999993</c:v>
                </c:pt>
                <c:pt idx="2062">
                  <c:v>88.188999999999993</c:v>
                </c:pt>
                <c:pt idx="2063">
                  <c:v>88.177999999999997</c:v>
                </c:pt>
                <c:pt idx="2064">
                  <c:v>88.156000000000006</c:v>
                </c:pt>
                <c:pt idx="2065">
                  <c:v>88.146000000000001</c:v>
                </c:pt>
                <c:pt idx="2066">
                  <c:v>88.128</c:v>
                </c:pt>
                <c:pt idx="2067">
                  <c:v>88.135000000000005</c:v>
                </c:pt>
                <c:pt idx="2068">
                  <c:v>88.123999999999995</c:v>
                </c:pt>
                <c:pt idx="2069">
                  <c:v>88.117000000000004</c:v>
                </c:pt>
                <c:pt idx="2070">
                  <c:v>88.105999999999995</c:v>
                </c:pt>
                <c:pt idx="2071">
                  <c:v>88.106999999999999</c:v>
                </c:pt>
                <c:pt idx="2072">
                  <c:v>88.091999999999999</c:v>
                </c:pt>
                <c:pt idx="2073">
                  <c:v>88.081000000000003</c:v>
                </c:pt>
                <c:pt idx="2074">
                  <c:v>88.091999999999999</c:v>
                </c:pt>
                <c:pt idx="2075">
                  <c:v>88.091999999999999</c:v>
                </c:pt>
                <c:pt idx="2076">
                  <c:v>88.091999999999999</c:v>
                </c:pt>
                <c:pt idx="2077">
                  <c:v>88.088999999999999</c:v>
                </c:pt>
                <c:pt idx="2078">
                  <c:v>88.084999999999994</c:v>
                </c:pt>
                <c:pt idx="2079">
                  <c:v>88.1</c:v>
                </c:pt>
                <c:pt idx="2080">
                  <c:v>88.096000000000004</c:v>
                </c:pt>
                <c:pt idx="2081">
                  <c:v>88.1</c:v>
                </c:pt>
                <c:pt idx="2082">
                  <c:v>88.106999999999999</c:v>
                </c:pt>
                <c:pt idx="2083">
                  <c:v>88.117999999999995</c:v>
                </c:pt>
                <c:pt idx="2084">
                  <c:v>88.125</c:v>
                </c:pt>
                <c:pt idx="2085">
                  <c:v>88.147000000000006</c:v>
                </c:pt>
                <c:pt idx="2086">
                  <c:v>88.153999999999996</c:v>
                </c:pt>
                <c:pt idx="2087">
                  <c:v>88.174999999999997</c:v>
                </c:pt>
                <c:pt idx="2088">
                  <c:v>88.207999999999998</c:v>
                </c:pt>
                <c:pt idx="2089">
                  <c:v>88.215000000000003</c:v>
                </c:pt>
                <c:pt idx="2090">
                  <c:v>88.251000000000005</c:v>
                </c:pt>
                <c:pt idx="2091">
                  <c:v>88.287000000000006</c:v>
                </c:pt>
                <c:pt idx="2092">
                  <c:v>88.301000000000002</c:v>
                </c:pt>
                <c:pt idx="2093">
                  <c:v>88.33</c:v>
                </c:pt>
                <c:pt idx="2094">
                  <c:v>88.358999999999995</c:v>
                </c:pt>
                <c:pt idx="2095">
                  <c:v>88.373000000000005</c:v>
                </c:pt>
                <c:pt idx="2096">
                  <c:v>88.415999999999997</c:v>
                </c:pt>
                <c:pt idx="2097">
                  <c:v>88.441000000000003</c:v>
                </c:pt>
                <c:pt idx="2098">
                  <c:v>88.462999999999994</c:v>
                </c:pt>
                <c:pt idx="2099">
                  <c:v>88.495000000000005</c:v>
                </c:pt>
                <c:pt idx="2100">
                  <c:v>88.534999999999997</c:v>
                </c:pt>
                <c:pt idx="2101">
                  <c:v>88.546000000000006</c:v>
                </c:pt>
                <c:pt idx="2102">
                  <c:v>88.578000000000003</c:v>
                </c:pt>
                <c:pt idx="2103">
                  <c:v>88.61</c:v>
                </c:pt>
                <c:pt idx="2104">
                  <c:v>88.628</c:v>
                </c:pt>
                <c:pt idx="2105">
                  <c:v>88.653000000000006</c:v>
                </c:pt>
                <c:pt idx="2106">
                  <c:v>88.688999999999993</c:v>
                </c:pt>
                <c:pt idx="2107">
                  <c:v>88.706999999999994</c:v>
                </c:pt>
                <c:pt idx="2108">
                  <c:v>88.747</c:v>
                </c:pt>
                <c:pt idx="2109">
                  <c:v>88.775999999999996</c:v>
                </c:pt>
                <c:pt idx="2110">
                  <c:v>88.801000000000002</c:v>
                </c:pt>
                <c:pt idx="2111">
                  <c:v>88.825999999999993</c:v>
                </c:pt>
                <c:pt idx="2112">
                  <c:v>88.858000000000004</c:v>
                </c:pt>
                <c:pt idx="2113">
                  <c:v>88.882999999999996</c:v>
                </c:pt>
                <c:pt idx="2114">
                  <c:v>88.915999999999997</c:v>
                </c:pt>
                <c:pt idx="2115">
                  <c:v>88.954999999999998</c:v>
                </c:pt>
                <c:pt idx="2116">
                  <c:v>88.97</c:v>
                </c:pt>
                <c:pt idx="2117">
                  <c:v>89.013000000000005</c:v>
                </c:pt>
                <c:pt idx="2118">
                  <c:v>89.06</c:v>
                </c:pt>
                <c:pt idx="2119">
                  <c:v>89.087999999999994</c:v>
                </c:pt>
                <c:pt idx="2120">
                  <c:v>89.120999999999995</c:v>
                </c:pt>
                <c:pt idx="2121">
                  <c:v>89.167000000000002</c:v>
                </c:pt>
                <c:pt idx="2122">
                  <c:v>89.182000000000002</c:v>
                </c:pt>
                <c:pt idx="2123">
                  <c:v>89.231999999999999</c:v>
                </c:pt>
                <c:pt idx="2124">
                  <c:v>89.281999999999996</c:v>
                </c:pt>
                <c:pt idx="2125">
                  <c:v>89.311000000000007</c:v>
                </c:pt>
                <c:pt idx="2126">
                  <c:v>89.350999999999999</c:v>
                </c:pt>
                <c:pt idx="2127">
                  <c:v>89.39</c:v>
                </c:pt>
                <c:pt idx="2128">
                  <c:v>89.418999999999997</c:v>
                </c:pt>
                <c:pt idx="2129">
                  <c:v>89.462000000000003</c:v>
                </c:pt>
                <c:pt idx="2130">
                  <c:v>89.494</c:v>
                </c:pt>
                <c:pt idx="2131">
                  <c:v>89.509</c:v>
                </c:pt>
                <c:pt idx="2132">
                  <c:v>89.555000000000007</c:v>
                </c:pt>
                <c:pt idx="2133">
                  <c:v>89.602000000000004</c:v>
                </c:pt>
                <c:pt idx="2134">
                  <c:v>89.613</c:v>
                </c:pt>
                <c:pt idx="2135">
                  <c:v>89.680999999999997</c:v>
                </c:pt>
                <c:pt idx="2136">
                  <c:v>89.730999999999995</c:v>
                </c:pt>
                <c:pt idx="2137">
                  <c:v>89.753</c:v>
                </c:pt>
                <c:pt idx="2138">
                  <c:v>89.807000000000002</c:v>
                </c:pt>
                <c:pt idx="2139">
                  <c:v>89.853999999999999</c:v>
                </c:pt>
                <c:pt idx="2140">
                  <c:v>89.882000000000005</c:v>
                </c:pt>
                <c:pt idx="2141">
                  <c:v>89.911000000000001</c:v>
                </c:pt>
                <c:pt idx="2142">
                  <c:v>89.953999999999994</c:v>
                </c:pt>
                <c:pt idx="2143">
                  <c:v>89.962000000000003</c:v>
                </c:pt>
                <c:pt idx="2144">
                  <c:v>90.004999999999995</c:v>
                </c:pt>
                <c:pt idx="2145">
                  <c:v>90.043999999999997</c:v>
                </c:pt>
                <c:pt idx="2146">
                  <c:v>90.069000000000003</c:v>
                </c:pt>
                <c:pt idx="2147">
                  <c:v>90.113</c:v>
                </c:pt>
                <c:pt idx="2148">
                  <c:v>90.17</c:v>
                </c:pt>
                <c:pt idx="2149">
                  <c:v>90.203000000000003</c:v>
                </c:pt>
                <c:pt idx="2150">
                  <c:v>90.242999999999995</c:v>
                </c:pt>
                <c:pt idx="2151">
                  <c:v>90.304000000000002</c:v>
                </c:pt>
                <c:pt idx="2152">
                  <c:v>90.328999999999994</c:v>
                </c:pt>
                <c:pt idx="2153">
                  <c:v>90.382999999999996</c:v>
                </c:pt>
                <c:pt idx="2154">
                  <c:v>90.433000000000007</c:v>
                </c:pt>
                <c:pt idx="2155">
                  <c:v>90.475999999999999</c:v>
                </c:pt>
                <c:pt idx="2156">
                  <c:v>90.52</c:v>
                </c:pt>
                <c:pt idx="2157">
                  <c:v>90.558999999999997</c:v>
                </c:pt>
                <c:pt idx="2158">
                  <c:v>90.581000000000003</c:v>
                </c:pt>
                <c:pt idx="2159">
                  <c:v>90.617000000000004</c:v>
                </c:pt>
                <c:pt idx="2160">
                  <c:v>90.667000000000002</c:v>
                </c:pt>
                <c:pt idx="2161">
                  <c:v>90.692999999999998</c:v>
                </c:pt>
                <c:pt idx="2162">
                  <c:v>90.754000000000005</c:v>
                </c:pt>
                <c:pt idx="2163">
                  <c:v>90.796999999999997</c:v>
                </c:pt>
                <c:pt idx="2164">
                  <c:v>90.814999999999998</c:v>
                </c:pt>
                <c:pt idx="2165">
                  <c:v>90.869</c:v>
                </c:pt>
                <c:pt idx="2166">
                  <c:v>90.905000000000001</c:v>
                </c:pt>
                <c:pt idx="2167">
                  <c:v>90.93</c:v>
                </c:pt>
                <c:pt idx="2168">
                  <c:v>90.97</c:v>
                </c:pt>
                <c:pt idx="2169">
                  <c:v>91.02</c:v>
                </c:pt>
                <c:pt idx="2170">
                  <c:v>91.042000000000002</c:v>
                </c:pt>
                <c:pt idx="2171">
                  <c:v>91.091999999999999</c:v>
                </c:pt>
                <c:pt idx="2172">
                  <c:v>91.135999999999996</c:v>
                </c:pt>
                <c:pt idx="2173">
                  <c:v>91.164000000000001</c:v>
                </c:pt>
                <c:pt idx="2174">
                  <c:v>91.207999999999998</c:v>
                </c:pt>
                <c:pt idx="2175">
                  <c:v>91.251000000000005</c:v>
                </c:pt>
                <c:pt idx="2176">
                  <c:v>91.269000000000005</c:v>
                </c:pt>
                <c:pt idx="2177">
                  <c:v>91.319000000000003</c:v>
                </c:pt>
                <c:pt idx="2178">
                  <c:v>91.373000000000005</c:v>
                </c:pt>
                <c:pt idx="2179">
                  <c:v>91.402000000000001</c:v>
                </c:pt>
                <c:pt idx="2180">
                  <c:v>91.462999999999994</c:v>
                </c:pt>
                <c:pt idx="2181">
                  <c:v>91.506</c:v>
                </c:pt>
                <c:pt idx="2182">
                  <c:v>91.521000000000001</c:v>
                </c:pt>
                <c:pt idx="2183">
                  <c:v>91.567999999999998</c:v>
                </c:pt>
                <c:pt idx="2184">
                  <c:v>91.611000000000004</c:v>
                </c:pt>
                <c:pt idx="2185">
                  <c:v>91.622</c:v>
                </c:pt>
                <c:pt idx="2186">
                  <c:v>91.679000000000002</c:v>
                </c:pt>
                <c:pt idx="2187">
                  <c:v>91.712000000000003</c:v>
                </c:pt>
                <c:pt idx="2188">
                  <c:v>91.721999999999994</c:v>
                </c:pt>
                <c:pt idx="2189">
                  <c:v>91.74</c:v>
                </c:pt>
                <c:pt idx="2190">
                  <c:v>91.751000000000005</c:v>
                </c:pt>
                <c:pt idx="2191">
                  <c:v>91.748000000000005</c:v>
                </c:pt>
                <c:pt idx="2192">
                  <c:v>91.766000000000005</c:v>
                </c:pt>
                <c:pt idx="2193">
                  <c:v>91.777000000000001</c:v>
                </c:pt>
                <c:pt idx="2194">
                  <c:v>91.78</c:v>
                </c:pt>
                <c:pt idx="2195">
                  <c:v>91.813000000000002</c:v>
                </c:pt>
                <c:pt idx="2196">
                  <c:v>91.852000000000004</c:v>
                </c:pt>
                <c:pt idx="2197">
                  <c:v>91.87</c:v>
                </c:pt>
                <c:pt idx="2198">
                  <c:v>91.930999999999997</c:v>
                </c:pt>
                <c:pt idx="2199">
                  <c:v>91.977999999999994</c:v>
                </c:pt>
                <c:pt idx="2200">
                  <c:v>92</c:v>
                </c:pt>
                <c:pt idx="2201">
                  <c:v>92.046999999999997</c:v>
                </c:pt>
                <c:pt idx="2202">
                  <c:v>92.078999999999994</c:v>
                </c:pt>
                <c:pt idx="2203">
                  <c:v>92.09</c:v>
                </c:pt>
                <c:pt idx="2204">
                  <c:v>92.111999999999995</c:v>
                </c:pt>
                <c:pt idx="2205">
                  <c:v>92.13</c:v>
                </c:pt>
                <c:pt idx="2206">
                  <c:v>92.137</c:v>
                </c:pt>
                <c:pt idx="2207">
                  <c:v>92.168999999999997</c:v>
                </c:pt>
                <c:pt idx="2208">
                  <c:v>92.197999999999993</c:v>
                </c:pt>
                <c:pt idx="2209">
                  <c:v>92.209000000000003</c:v>
                </c:pt>
                <c:pt idx="2210">
                  <c:v>92.215999999999994</c:v>
                </c:pt>
                <c:pt idx="2211">
                  <c:v>92.201999999999998</c:v>
                </c:pt>
                <c:pt idx="2212">
                  <c:v>92.197999999999993</c:v>
                </c:pt>
                <c:pt idx="2213">
                  <c:v>92.201999999999998</c:v>
                </c:pt>
                <c:pt idx="2214">
                  <c:v>92.209000000000003</c:v>
                </c:pt>
                <c:pt idx="2215">
                  <c:v>92.204999999999998</c:v>
                </c:pt>
                <c:pt idx="2216">
                  <c:v>92.209000000000003</c:v>
                </c:pt>
                <c:pt idx="2217">
                  <c:v>92.22</c:v>
                </c:pt>
                <c:pt idx="2218">
                  <c:v>92.222999999999999</c:v>
                </c:pt>
                <c:pt idx="2219">
                  <c:v>92.233999999999995</c:v>
                </c:pt>
                <c:pt idx="2220">
                  <c:v>92.241</c:v>
                </c:pt>
                <c:pt idx="2221">
                  <c:v>92.26</c:v>
                </c:pt>
                <c:pt idx="2222">
                  <c:v>92.256</c:v>
                </c:pt>
                <c:pt idx="2223">
                  <c:v>92.274000000000001</c:v>
                </c:pt>
                <c:pt idx="2224">
                  <c:v>92.284999999999997</c:v>
                </c:pt>
                <c:pt idx="2225">
                  <c:v>92.287999999999997</c:v>
                </c:pt>
                <c:pt idx="2226">
                  <c:v>92.302999999999997</c:v>
                </c:pt>
                <c:pt idx="2227">
                  <c:v>92.31</c:v>
                </c:pt>
                <c:pt idx="2228">
                  <c:v>92.316999999999993</c:v>
                </c:pt>
                <c:pt idx="2229">
                  <c:v>92.334999999999994</c:v>
                </c:pt>
                <c:pt idx="2230">
                  <c:v>92.328000000000003</c:v>
                </c:pt>
                <c:pt idx="2231">
                  <c:v>92.352999999999994</c:v>
                </c:pt>
                <c:pt idx="2232">
                  <c:v>92.367999999999995</c:v>
                </c:pt>
                <c:pt idx="2233">
                  <c:v>92.379000000000005</c:v>
                </c:pt>
                <c:pt idx="2234">
                  <c:v>92.397000000000006</c:v>
                </c:pt>
                <c:pt idx="2235">
                  <c:v>92.388999999999996</c:v>
                </c:pt>
                <c:pt idx="2236">
                  <c:v>92.4</c:v>
                </c:pt>
                <c:pt idx="2237">
                  <c:v>92.411000000000001</c:v>
                </c:pt>
                <c:pt idx="2238">
                  <c:v>92.426000000000002</c:v>
                </c:pt>
                <c:pt idx="2239">
                  <c:v>92.436000000000007</c:v>
                </c:pt>
                <c:pt idx="2240">
                  <c:v>92.457999999999998</c:v>
                </c:pt>
                <c:pt idx="2241">
                  <c:v>92.465000000000003</c:v>
                </c:pt>
                <c:pt idx="2242">
                  <c:v>92.465000000000003</c:v>
                </c:pt>
                <c:pt idx="2243">
                  <c:v>92.48</c:v>
                </c:pt>
                <c:pt idx="2244">
                  <c:v>92.486999999999995</c:v>
                </c:pt>
                <c:pt idx="2245">
                  <c:v>92.49</c:v>
                </c:pt>
                <c:pt idx="2246">
                  <c:v>92.501000000000005</c:v>
                </c:pt>
                <c:pt idx="2247">
                  <c:v>92.516000000000005</c:v>
                </c:pt>
                <c:pt idx="2248">
                  <c:v>92.543999999999997</c:v>
                </c:pt>
                <c:pt idx="2249">
                  <c:v>92.548000000000002</c:v>
                </c:pt>
                <c:pt idx="2250">
                  <c:v>92.57</c:v>
                </c:pt>
                <c:pt idx="2251">
                  <c:v>92.572999999999993</c:v>
                </c:pt>
                <c:pt idx="2252">
                  <c:v>92.602000000000004</c:v>
                </c:pt>
                <c:pt idx="2253">
                  <c:v>92.617000000000004</c:v>
                </c:pt>
                <c:pt idx="2254">
                  <c:v>92.638000000000005</c:v>
                </c:pt>
                <c:pt idx="2255">
                  <c:v>92.653000000000006</c:v>
                </c:pt>
                <c:pt idx="2256">
                  <c:v>92.671000000000006</c:v>
                </c:pt>
                <c:pt idx="2257">
                  <c:v>92.677999999999997</c:v>
                </c:pt>
                <c:pt idx="2258">
                  <c:v>92.674000000000007</c:v>
                </c:pt>
                <c:pt idx="2259">
                  <c:v>92.706999999999994</c:v>
                </c:pt>
                <c:pt idx="2260">
                  <c:v>92.718000000000004</c:v>
                </c:pt>
                <c:pt idx="2261">
                  <c:v>92.736000000000004</c:v>
                </c:pt>
                <c:pt idx="2262">
                  <c:v>92.768000000000001</c:v>
                </c:pt>
                <c:pt idx="2263">
                  <c:v>92.775000000000006</c:v>
                </c:pt>
                <c:pt idx="2264">
                  <c:v>92.8</c:v>
                </c:pt>
                <c:pt idx="2265">
                  <c:v>92.822000000000003</c:v>
                </c:pt>
                <c:pt idx="2266">
                  <c:v>92.819000000000003</c:v>
                </c:pt>
                <c:pt idx="2267">
                  <c:v>92.84</c:v>
                </c:pt>
                <c:pt idx="2268">
                  <c:v>92.864999999999995</c:v>
                </c:pt>
                <c:pt idx="2269">
                  <c:v>92.88</c:v>
                </c:pt>
                <c:pt idx="2270">
                  <c:v>92.897999999999996</c:v>
                </c:pt>
                <c:pt idx="2271">
                  <c:v>92.909000000000006</c:v>
                </c:pt>
                <c:pt idx="2272">
                  <c:v>92.927000000000007</c:v>
                </c:pt>
                <c:pt idx="2273">
                  <c:v>92.944999999999993</c:v>
                </c:pt>
                <c:pt idx="2274">
                  <c:v>92.977000000000004</c:v>
                </c:pt>
                <c:pt idx="2275">
                  <c:v>92.991</c:v>
                </c:pt>
                <c:pt idx="2276">
                  <c:v>93.013000000000005</c:v>
                </c:pt>
                <c:pt idx="2277">
                  <c:v>93.031000000000006</c:v>
                </c:pt>
                <c:pt idx="2278">
                  <c:v>93.042000000000002</c:v>
                </c:pt>
                <c:pt idx="2279">
                  <c:v>93.06</c:v>
                </c:pt>
                <c:pt idx="2280">
                  <c:v>93.084999999999994</c:v>
                </c:pt>
                <c:pt idx="2281">
                  <c:v>93.096000000000004</c:v>
                </c:pt>
                <c:pt idx="2282">
                  <c:v>93.081999999999994</c:v>
                </c:pt>
                <c:pt idx="2283">
                  <c:v>93.102999999999994</c:v>
                </c:pt>
                <c:pt idx="2284">
                  <c:v>93.111000000000004</c:v>
                </c:pt>
                <c:pt idx="2285">
                  <c:v>93.120999999999995</c:v>
                </c:pt>
                <c:pt idx="2286">
                  <c:v>93.138999999999996</c:v>
                </c:pt>
                <c:pt idx="2287">
                  <c:v>93.156999999999996</c:v>
                </c:pt>
                <c:pt idx="2288">
                  <c:v>93.179000000000002</c:v>
                </c:pt>
                <c:pt idx="2289">
                  <c:v>93.192999999999998</c:v>
                </c:pt>
                <c:pt idx="2290">
                  <c:v>93.210999999999999</c:v>
                </c:pt>
                <c:pt idx="2291">
                  <c:v>93.215000000000003</c:v>
                </c:pt>
                <c:pt idx="2292">
                  <c:v>93.233000000000004</c:v>
                </c:pt>
                <c:pt idx="2293">
                  <c:v>93.251000000000005</c:v>
                </c:pt>
                <c:pt idx="2294">
                  <c:v>93.269000000000005</c:v>
                </c:pt>
                <c:pt idx="2295">
                  <c:v>93.287000000000006</c:v>
                </c:pt>
                <c:pt idx="2296">
                  <c:v>93.305000000000007</c:v>
                </c:pt>
                <c:pt idx="2297">
                  <c:v>93.322999999999993</c:v>
                </c:pt>
                <c:pt idx="2298">
                  <c:v>93.337999999999994</c:v>
                </c:pt>
                <c:pt idx="2299">
                  <c:v>93.358999999999995</c:v>
                </c:pt>
                <c:pt idx="2300">
                  <c:v>93.37</c:v>
                </c:pt>
                <c:pt idx="2301">
                  <c:v>93.403000000000006</c:v>
                </c:pt>
                <c:pt idx="2302">
                  <c:v>93.412999999999997</c:v>
                </c:pt>
                <c:pt idx="2303">
                  <c:v>93.441999999999993</c:v>
                </c:pt>
                <c:pt idx="2304">
                  <c:v>93.456999999999994</c:v>
                </c:pt>
                <c:pt idx="2305">
                  <c:v>93.468000000000004</c:v>
                </c:pt>
                <c:pt idx="2306">
                  <c:v>93.495999999999995</c:v>
                </c:pt>
                <c:pt idx="2307">
                  <c:v>93.525000000000006</c:v>
                </c:pt>
                <c:pt idx="2308">
                  <c:v>93.536000000000001</c:v>
                </c:pt>
                <c:pt idx="2309">
                  <c:v>93.564999999999998</c:v>
                </c:pt>
                <c:pt idx="2310">
                  <c:v>93.578999999999994</c:v>
                </c:pt>
                <c:pt idx="2311">
                  <c:v>93.596999999999994</c:v>
                </c:pt>
                <c:pt idx="2312">
                  <c:v>93.611999999999995</c:v>
                </c:pt>
                <c:pt idx="2313">
                  <c:v>93.647999999999996</c:v>
                </c:pt>
                <c:pt idx="2314">
                  <c:v>93.662000000000006</c:v>
                </c:pt>
                <c:pt idx="2315">
                  <c:v>93.697999999999993</c:v>
                </c:pt>
                <c:pt idx="2316">
                  <c:v>93.727000000000004</c:v>
                </c:pt>
                <c:pt idx="2317">
                  <c:v>93.741</c:v>
                </c:pt>
                <c:pt idx="2318">
                  <c:v>93.77</c:v>
                </c:pt>
                <c:pt idx="2319">
                  <c:v>93.805999999999997</c:v>
                </c:pt>
                <c:pt idx="2320">
                  <c:v>93.823999999999998</c:v>
                </c:pt>
                <c:pt idx="2321">
                  <c:v>93.852999999999994</c:v>
                </c:pt>
                <c:pt idx="2322">
                  <c:v>93.885999999999996</c:v>
                </c:pt>
                <c:pt idx="2323">
                  <c:v>93.903999999999996</c:v>
                </c:pt>
                <c:pt idx="2324">
                  <c:v>93.947000000000003</c:v>
                </c:pt>
                <c:pt idx="2325">
                  <c:v>93.971999999999994</c:v>
                </c:pt>
                <c:pt idx="2326">
                  <c:v>93.986000000000004</c:v>
                </c:pt>
                <c:pt idx="2327">
                  <c:v>94.019000000000005</c:v>
                </c:pt>
                <c:pt idx="2328">
                  <c:v>94.043999999999997</c:v>
                </c:pt>
                <c:pt idx="2329">
                  <c:v>94.055000000000007</c:v>
                </c:pt>
                <c:pt idx="2330">
                  <c:v>94.097999999999999</c:v>
                </c:pt>
                <c:pt idx="2331">
                  <c:v>94.12</c:v>
                </c:pt>
                <c:pt idx="2332">
                  <c:v>94.138000000000005</c:v>
                </c:pt>
                <c:pt idx="2333">
                  <c:v>94.174000000000007</c:v>
                </c:pt>
                <c:pt idx="2334">
                  <c:v>94.206000000000003</c:v>
                </c:pt>
                <c:pt idx="2335">
                  <c:v>94.216999999999999</c:v>
                </c:pt>
                <c:pt idx="2336">
                  <c:v>94.263999999999996</c:v>
                </c:pt>
                <c:pt idx="2337">
                  <c:v>94.289000000000001</c:v>
                </c:pt>
                <c:pt idx="2338">
                  <c:v>94.311000000000007</c:v>
                </c:pt>
                <c:pt idx="2339">
                  <c:v>94.335999999999999</c:v>
                </c:pt>
                <c:pt idx="2340">
                  <c:v>94.372</c:v>
                </c:pt>
                <c:pt idx="2341">
                  <c:v>94.394000000000005</c:v>
                </c:pt>
                <c:pt idx="2342">
                  <c:v>94.426000000000002</c:v>
                </c:pt>
                <c:pt idx="2343">
                  <c:v>94.426000000000002</c:v>
                </c:pt>
                <c:pt idx="2344">
                  <c:v>94.441000000000003</c:v>
                </c:pt>
                <c:pt idx="2345">
                  <c:v>94.465999999999994</c:v>
                </c:pt>
                <c:pt idx="2346">
                  <c:v>94.459000000000003</c:v>
                </c:pt>
                <c:pt idx="2347">
                  <c:v>94.495000000000005</c:v>
                </c:pt>
                <c:pt idx="2348">
                  <c:v>94.501999999999995</c:v>
                </c:pt>
                <c:pt idx="2349">
                  <c:v>94.522999999999996</c:v>
                </c:pt>
                <c:pt idx="2350">
                  <c:v>94.531000000000006</c:v>
                </c:pt>
                <c:pt idx="2351">
                  <c:v>94.549000000000007</c:v>
                </c:pt>
                <c:pt idx="2352">
                  <c:v>94.578000000000003</c:v>
                </c:pt>
                <c:pt idx="2353">
                  <c:v>94.57</c:v>
                </c:pt>
                <c:pt idx="2354">
                  <c:v>94.584999999999994</c:v>
                </c:pt>
                <c:pt idx="2355">
                  <c:v>94.591999999999999</c:v>
                </c:pt>
                <c:pt idx="2356">
                  <c:v>94.614000000000004</c:v>
                </c:pt>
                <c:pt idx="2357">
                  <c:v>94.61</c:v>
                </c:pt>
                <c:pt idx="2358">
                  <c:v>94.635000000000005</c:v>
                </c:pt>
                <c:pt idx="2359">
                  <c:v>94.625</c:v>
                </c:pt>
                <c:pt idx="2360">
                  <c:v>94.65</c:v>
                </c:pt>
                <c:pt idx="2361">
                  <c:v>94.653000000000006</c:v>
                </c:pt>
                <c:pt idx="2362">
                  <c:v>94.661000000000001</c:v>
                </c:pt>
                <c:pt idx="2363">
                  <c:v>94.671000000000006</c:v>
                </c:pt>
                <c:pt idx="2364">
                  <c:v>94.674999999999997</c:v>
                </c:pt>
                <c:pt idx="2365">
                  <c:v>94.674999999999997</c:v>
                </c:pt>
                <c:pt idx="2366">
                  <c:v>94.686000000000007</c:v>
                </c:pt>
                <c:pt idx="2367">
                  <c:v>94.688999999999993</c:v>
                </c:pt>
                <c:pt idx="2368">
                  <c:v>94.697000000000003</c:v>
                </c:pt>
                <c:pt idx="2369">
                  <c:v>94.69</c:v>
                </c:pt>
                <c:pt idx="2370">
                  <c:v>94.69</c:v>
                </c:pt>
                <c:pt idx="2371">
                  <c:v>94.682000000000002</c:v>
                </c:pt>
                <c:pt idx="2372">
                  <c:v>94.668000000000006</c:v>
                </c:pt>
                <c:pt idx="2373">
                  <c:v>94.692999999999998</c:v>
                </c:pt>
                <c:pt idx="2374">
                  <c:v>94.703999999999994</c:v>
                </c:pt>
                <c:pt idx="2375">
                  <c:v>94.686000000000007</c:v>
                </c:pt>
                <c:pt idx="2376">
                  <c:v>94.686000000000007</c:v>
                </c:pt>
                <c:pt idx="2377">
                  <c:v>94.671999999999997</c:v>
                </c:pt>
                <c:pt idx="2378">
                  <c:v>94.665000000000006</c:v>
                </c:pt>
                <c:pt idx="2379">
                  <c:v>94.661000000000001</c:v>
                </c:pt>
                <c:pt idx="2380">
                  <c:v>94.656999999999996</c:v>
                </c:pt>
                <c:pt idx="2381">
                  <c:v>94.643000000000001</c:v>
                </c:pt>
                <c:pt idx="2382">
                  <c:v>94.643000000000001</c:v>
                </c:pt>
                <c:pt idx="2383">
                  <c:v>94.620999999999995</c:v>
                </c:pt>
                <c:pt idx="2384">
                  <c:v>94.614000000000004</c:v>
                </c:pt>
                <c:pt idx="2385">
                  <c:v>94.593000000000004</c:v>
                </c:pt>
                <c:pt idx="2386">
                  <c:v>94.585999999999999</c:v>
                </c:pt>
                <c:pt idx="2387">
                  <c:v>94.563999999999993</c:v>
                </c:pt>
                <c:pt idx="2388">
                  <c:v>94.546000000000006</c:v>
                </c:pt>
                <c:pt idx="2389">
                  <c:v>94.534999999999997</c:v>
                </c:pt>
                <c:pt idx="2390">
                  <c:v>94.503</c:v>
                </c:pt>
                <c:pt idx="2391">
                  <c:v>94.495999999999995</c:v>
                </c:pt>
                <c:pt idx="2392">
                  <c:v>94.477999999999994</c:v>
                </c:pt>
                <c:pt idx="2393">
                  <c:v>94.46</c:v>
                </c:pt>
                <c:pt idx="2394">
                  <c:v>94.427000000000007</c:v>
                </c:pt>
                <c:pt idx="2395">
                  <c:v>94.406000000000006</c:v>
                </c:pt>
                <c:pt idx="2396">
                  <c:v>94.38</c:v>
                </c:pt>
                <c:pt idx="2397">
                  <c:v>94.355000000000004</c:v>
                </c:pt>
                <c:pt idx="2398">
                  <c:v>94.337000000000003</c:v>
                </c:pt>
                <c:pt idx="2399">
                  <c:v>94.28</c:v>
                </c:pt>
                <c:pt idx="2400">
                  <c:v>94.257999999999996</c:v>
                </c:pt>
                <c:pt idx="2401">
                  <c:v>94.236999999999995</c:v>
                </c:pt>
                <c:pt idx="2402">
                  <c:v>94.192999999999998</c:v>
                </c:pt>
                <c:pt idx="2403">
                  <c:v>94.168000000000006</c:v>
                </c:pt>
                <c:pt idx="2404">
                  <c:v>94.147000000000006</c:v>
                </c:pt>
                <c:pt idx="2405">
                  <c:v>94.117999999999995</c:v>
                </c:pt>
                <c:pt idx="2406">
                  <c:v>94.078000000000003</c:v>
                </c:pt>
                <c:pt idx="2407">
                  <c:v>94.052999999999997</c:v>
                </c:pt>
                <c:pt idx="2408">
                  <c:v>94.016999999999996</c:v>
                </c:pt>
                <c:pt idx="2409">
                  <c:v>93.974000000000004</c:v>
                </c:pt>
                <c:pt idx="2410">
                  <c:v>93.956000000000003</c:v>
                </c:pt>
                <c:pt idx="2411">
                  <c:v>93.927000000000007</c:v>
                </c:pt>
                <c:pt idx="2412">
                  <c:v>93.873000000000005</c:v>
                </c:pt>
                <c:pt idx="2413">
                  <c:v>93.850999999999999</c:v>
                </c:pt>
                <c:pt idx="2414">
                  <c:v>93.83</c:v>
                </c:pt>
                <c:pt idx="2415">
                  <c:v>93.775999999999996</c:v>
                </c:pt>
                <c:pt idx="2416">
                  <c:v>93.769000000000005</c:v>
                </c:pt>
                <c:pt idx="2417">
                  <c:v>93.733000000000004</c:v>
                </c:pt>
                <c:pt idx="2418">
                  <c:v>93.686000000000007</c:v>
                </c:pt>
                <c:pt idx="2419">
                  <c:v>93.674999999999997</c:v>
                </c:pt>
                <c:pt idx="2420">
                  <c:v>93.65</c:v>
                </c:pt>
                <c:pt idx="2421">
                  <c:v>93.606999999999999</c:v>
                </c:pt>
                <c:pt idx="2422">
                  <c:v>93.584999999999994</c:v>
                </c:pt>
                <c:pt idx="2423">
                  <c:v>93.563000000000002</c:v>
                </c:pt>
                <c:pt idx="2424">
                  <c:v>93.537999999999997</c:v>
                </c:pt>
                <c:pt idx="2425">
                  <c:v>93.531000000000006</c:v>
                </c:pt>
                <c:pt idx="2426">
                  <c:v>93.509</c:v>
                </c:pt>
                <c:pt idx="2427">
                  <c:v>93.491</c:v>
                </c:pt>
                <c:pt idx="2428">
                  <c:v>93.477000000000004</c:v>
                </c:pt>
                <c:pt idx="2429">
                  <c:v>93.472999999999999</c:v>
                </c:pt>
                <c:pt idx="2430">
                  <c:v>93.451999999999998</c:v>
                </c:pt>
                <c:pt idx="2431">
                  <c:v>93.444999999999993</c:v>
                </c:pt>
                <c:pt idx="2432">
                  <c:v>93.444999999999993</c:v>
                </c:pt>
                <c:pt idx="2433">
                  <c:v>93.444999999999993</c:v>
                </c:pt>
                <c:pt idx="2434">
                  <c:v>93.436999999999998</c:v>
                </c:pt>
                <c:pt idx="2435">
                  <c:v>93.447999999999993</c:v>
                </c:pt>
                <c:pt idx="2436">
                  <c:v>93.462999999999994</c:v>
                </c:pt>
                <c:pt idx="2437">
                  <c:v>93.47</c:v>
                </c:pt>
                <c:pt idx="2438">
                  <c:v>93.472999999999999</c:v>
                </c:pt>
                <c:pt idx="2439">
                  <c:v>93.491</c:v>
                </c:pt>
                <c:pt idx="2440">
                  <c:v>93.498999999999995</c:v>
                </c:pt>
                <c:pt idx="2441">
                  <c:v>93.528000000000006</c:v>
                </c:pt>
                <c:pt idx="2442">
                  <c:v>93.546000000000006</c:v>
                </c:pt>
                <c:pt idx="2443">
                  <c:v>93.563999999999993</c:v>
                </c:pt>
                <c:pt idx="2444">
                  <c:v>93.6</c:v>
                </c:pt>
                <c:pt idx="2445">
                  <c:v>93.65</c:v>
                </c:pt>
                <c:pt idx="2446">
                  <c:v>93.671999999999997</c:v>
                </c:pt>
                <c:pt idx="2447">
                  <c:v>93.725999999999999</c:v>
                </c:pt>
                <c:pt idx="2448">
                  <c:v>93.769000000000005</c:v>
                </c:pt>
                <c:pt idx="2449">
                  <c:v>93.793999999999997</c:v>
                </c:pt>
                <c:pt idx="2450">
                  <c:v>93.858999999999995</c:v>
                </c:pt>
                <c:pt idx="2451">
                  <c:v>93.92</c:v>
                </c:pt>
                <c:pt idx="2452">
                  <c:v>93.948999999999998</c:v>
                </c:pt>
                <c:pt idx="2453">
                  <c:v>94.021000000000001</c:v>
                </c:pt>
                <c:pt idx="2454">
                  <c:v>94.081999999999994</c:v>
                </c:pt>
                <c:pt idx="2455">
                  <c:v>94.125</c:v>
                </c:pt>
                <c:pt idx="2456">
                  <c:v>94.192999999999998</c:v>
                </c:pt>
                <c:pt idx="2457">
                  <c:v>94.272999999999996</c:v>
                </c:pt>
                <c:pt idx="2458">
                  <c:v>94.316000000000003</c:v>
                </c:pt>
                <c:pt idx="2459">
                  <c:v>94.391000000000005</c:v>
                </c:pt>
                <c:pt idx="2460">
                  <c:v>94.46</c:v>
                </c:pt>
                <c:pt idx="2461">
                  <c:v>94.498999999999995</c:v>
                </c:pt>
                <c:pt idx="2462">
                  <c:v>94.578999999999994</c:v>
                </c:pt>
                <c:pt idx="2463">
                  <c:v>94.647000000000006</c:v>
                </c:pt>
                <c:pt idx="2464">
                  <c:v>94.686999999999998</c:v>
                </c:pt>
                <c:pt idx="2465">
                  <c:v>94.759</c:v>
                </c:pt>
                <c:pt idx="2466">
                  <c:v>94.837999999999994</c:v>
                </c:pt>
                <c:pt idx="2467">
                  <c:v>94.87</c:v>
                </c:pt>
                <c:pt idx="2468">
                  <c:v>94.963999999999999</c:v>
                </c:pt>
                <c:pt idx="2469">
                  <c:v>95.064999999999998</c:v>
                </c:pt>
                <c:pt idx="2470">
                  <c:v>95.114999999999995</c:v>
                </c:pt>
                <c:pt idx="2471">
                  <c:v>95.222999999999999</c:v>
                </c:pt>
                <c:pt idx="2472">
                  <c:v>95.316999999999993</c:v>
                </c:pt>
                <c:pt idx="2473">
                  <c:v>95.373999999999995</c:v>
                </c:pt>
                <c:pt idx="2474">
                  <c:v>95.478999999999999</c:v>
                </c:pt>
                <c:pt idx="2475">
                  <c:v>95.593999999999994</c:v>
                </c:pt>
                <c:pt idx="2476">
                  <c:v>95.644000000000005</c:v>
                </c:pt>
                <c:pt idx="2477">
                  <c:v>95.756</c:v>
                </c:pt>
                <c:pt idx="2478">
                  <c:v>95.864000000000004</c:v>
                </c:pt>
                <c:pt idx="2479">
                  <c:v>95.911000000000001</c:v>
                </c:pt>
                <c:pt idx="2480">
                  <c:v>96.025999999999996</c:v>
                </c:pt>
                <c:pt idx="2481">
                  <c:v>96.137</c:v>
                </c:pt>
                <c:pt idx="2482">
                  <c:v>96.201999999999998</c:v>
                </c:pt>
                <c:pt idx="2483">
                  <c:v>96.316999999999993</c:v>
                </c:pt>
                <c:pt idx="2484">
                  <c:v>96.421999999999997</c:v>
                </c:pt>
                <c:pt idx="2485">
                  <c:v>96.475999999999999</c:v>
                </c:pt>
                <c:pt idx="2486">
                  <c:v>96.593999999999994</c:v>
                </c:pt>
                <c:pt idx="2487">
                  <c:v>96.698999999999998</c:v>
                </c:pt>
                <c:pt idx="2488">
                  <c:v>96.753</c:v>
                </c:pt>
                <c:pt idx="2489">
                  <c:v>96.861000000000004</c:v>
                </c:pt>
                <c:pt idx="2490">
                  <c:v>96.957999999999998</c:v>
                </c:pt>
                <c:pt idx="2491">
                  <c:v>97.016000000000005</c:v>
                </c:pt>
                <c:pt idx="2492">
                  <c:v>97.113</c:v>
                </c:pt>
                <c:pt idx="2493">
                  <c:v>97.198999999999998</c:v>
                </c:pt>
                <c:pt idx="2494">
                  <c:v>97.234999999999999</c:v>
                </c:pt>
                <c:pt idx="2495">
                  <c:v>97.328999999999994</c:v>
                </c:pt>
                <c:pt idx="2496">
                  <c:v>97.418999999999997</c:v>
                </c:pt>
                <c:pt idx="2497">
                  <c:v>97.472999999999999</c:v>
                </c:pt>
                <c:pt idx="2498">
                  <c:v>97.558999999999997</c:v>
                </c:pt>
                <c:pt idx="2499">
                  <c:v>97.66</c:v>
                </c:pt>
                <c:pt idx="2500">
                  <c:v>97.698999999999998</c:v>
                </c:pt>
                <c:pt idx="2501">
                  <c:v>97.793000000000006</c:v>
                </c:pt>
                <c:pt idx="2502">
                  <c:v>97.89</c:v>
                </c:pt>
                <c:pt idx="2503">
                  <c:v>97.93</c:v>
                </c:pt>
                <c:pt idx="2504">
                  <c:v>98.009</c:v>
                </c:pt>
                <c:pt idx="2505">
                  <c:v>98.091999999999999</c:v>
                </c:pt>
                <c:pt idx="2506">
                  <c:v>98.128</c:v>
                </c:pt>
                <c:pt idx="2507">
                  <c:v>98.213999999999999</c:v>
                </c:pt>
                <c:pt idx="2508">
                  <c:v>98.296999999999997</c:v>
                </c:pt>
                <c:pt idx="2509">
                  <c:v>98.34</c:v>
                </c:pt>
                <c:pt idx="2510">
                  <c:v>98.415999999999997</c:v>
                </c:pt>
                <c:pt idx="2511">
                  <c:v>98.491</c:v>
                </c:pt>
                <c:pt idx="2512">
                  <c:v>98.513000000000005</c:v>
                </c:pt>
                <c:pt idx="2513">
                  <c:v>98.581000000000003</c:v>
                </c:pt>
                <c:pt idx="2514">
                  <c:v>98.646000000000001</c:v>
                </c:pt>
                <c:pt idx="2515">
                  <c:v>98.674999999999997</c:v>
                </c:pt>
                <c:pt idx="2516">
                  <c:v>98.747</c:v>
                </c:pt>
                <c:pt idx="2517">
                  <c:v>98.814999999999998</c:v>
                </c:pt>
                <c:pt idx="2518">
                  <c:v>98.84</c:v>
                </c:pt>
                <c:pt idx="2519">
                  <c:v>98.905000000000001</c:v>
                </c:pt>
                <c:pt idx="2520">
                  <c:v>98.951999999999998</c:v>
                </c:pt>
                <c:pt idx="2521">
                  <c:v>98.984999999999999</c:v>
                </c:pt>
                <c:pt idx="2522">
                  <c:v>99.039000000000001</c:v>
                </c:pt>
                <c:pt idx="2523">
                  <c:v>99.070999999999998</c:v>
                </c:pt>
                <c:pt idx="2524">
                  <c:v>99.111000000000004</c:v>
                </c:pt>
                <c:pt idx="2525">
                  <c:v>99.153999999999996</c:v>
                </c:pt>
                <c:pt idx="2526">
                  <c:v>99.194000000000003</c:v>
                </c:pt>
                <c:pt idx="2527">
                  <c:v>99.203999999999994</c:v>
                </c:pt>
                <c:pt idx="2528">
                  <c:v>99.257999999999996</c:v>
                </c:pt>
                <c:pt idx="2529">
                  <c:v>99.283000000000001</c:v>
                </c:pt>
                <c:pt idx="2530">
                  <c:v>99.293999999999997</c:v>
                </c:pt>
                <c:pt idx="2531">
                  <c:v>99.326999999999998</c:v>
                </c:pt>
                <c:pt idx="2532">
                  <c:v>99.352000000000004</c:v>
                </c:pt>
                <c:pt idx="2533">
                  <c:v>99.373000000000005</c:v>
                </c:pt>
                <c:pt idx="2534">
                  <c:v>99.402000000000001</c:v>
                </c:pt>
                <c:pt idx="2535">
                  <c:v>99.42</c:v>
                </c:pt>
                <c:pt idx="2536">
                  <c:v>99.430999999999997</c:v>
                </c:pt>
                <c:pt idx="2537">
                  <c:v>99.456000000000003</c:v>
                </c:pt>
                <c:pt idx="2538">
                  <c:v>99.463999999999999</c:v>
                </c:pt>
                <c:pt idx="2539">
                  <c:v>99.474000000000004</c:v>
                </c:pt>
                <c:pt idx="2540">
                  <c:v>99.481999999999999</c:v>
                </c:pt>
                <c:pt idx="2541">
                  <c:v>99.495999999999995</c:v>
                </c:pt>
                <c:pt idx="2542">
                  <c:v>99.495999999999995</c:v>
                </c:pt>
                <c:pt idx="2543">
                  <c:v>99.495999999999995</c:v>
                </c:pt>
                <c:pt idx="2544">
                  <c:v>99.495999999999995</c:v>
                </c:pt>
                <c:pt idx="2545">
                  <c:v>99.495999999999995</c:v>
                </c:pt>
                <c:pt idx="2546">
                  <c:v>99.495999999999995</c:v>
                </c:pt>
                <c:pt idx="2547">
                  <c:v>99.489000000000004</c:v>
                </c:pt>
                <c:pt idx="2548">
                  <c:v>99.492999999999995</c:v>
                </c:pt>
                <c:pt idx="2549">
                  <c:v>99.5</c:v>
                </c:pt>
                <c:pt idx="2550">
                  <c:v>99.492999999999995</c:v>
                </c:pt>
                <c:pt idx="2551">
                  <c:v>99.474999999999994</c:v>
                </c:pt>
                <c:pt idx="2552">
                  <c:v>99.474999999999994</c:v>
                </c:pt>
                <c:pt idx="2553">
                  <c:v>99.46</c:v>
                </c:pt>
                <c:pt idx="2554">
                  <c:v>99.448999999999998</c:v>
                </c:pt>
                <c:pt idx="2555">
                  <c:v>99.421000000000006</c:v>
                </c:pt>
                <c:pt idx="2556">
                  <c:v>99.417000000000002</c:v>
                </c:pt>
                <c:pt idx="2557">
                  <c:v>99.403000000000006</c:v>
                </c:pt>
                <c:pt idx="2558">
                  <c:v>99.385000000000005</c:v>
                </c:pt>
                <c:pt idx="2559">
                  <c:v>99.367000000000004</c:v>
                </c:pt>
                <c:pt idx="2560">
                  <c:v>99.363</c:v>
                </c:pt>
                <c:pt idx="2561">
                  <c:v>99.344999999999999</c:v>
                </c:pt>
                <c:pt idx="2562">
                  <c:v>99.302000000000007</c:v>
                </c:pt>
                <c:pt idx="2563">
                  <c:v>99.305000000000007</c:v>
                </c:pt>
                <c:pt idx="2564">
                  <c:v>99.275999999999996</c:v>
                </c:pt>
                <c:pt idx="2565">
                  <c:v>99.225999999999999</c:v>
                </c:pt>
                <c:pt idx="2566">
                  <c:v>99.23</c:v>
                </c:pt>
                <c:pt idx="2567">
                  <c:v>99.19</c:v>
                </c:pt>
                <c:pt idx="2568">
                  <c:v>99.165000000000006</c:v>
                </c:pt>
                <c:pt idx="2569">
                  <c:v>99.147000000000006</c:v>
                </c:pt>
                <c:pt idx="2570">
                  <c:v>99.114000000000004</c:v>
                </c:pt>
                <c:pt idx="2571">
                  <c:v>99.085999999999999</c:v>
                </c:pt>
                <c:pt idx="2572">
                  <c:v>99.063999999999993</c:v>
                </c:pt>
                <c:pt idx="2573">
                  <c:v>99.039000000000001</c:v>
                </c:pt>
                <c:pt idx="2574">
                  <c:v>98.988</c:v>
                </c:pt>
                <c:pt idx="2575">
                  <c:v>98.984999999999999</c:v>
                </c:pt>
                <c:pt idx="2576">
                  <c:v>98.956000000000003</c:v>
                </c:pt>
                <c:pt idx="2577">
                  <c:v>98.912999999999997</c:v>
                </c:pt>
                <c:pt idx="2578">
                  <c:v>98.888000000000005</c:v>
                </c:pt>
                <c:pt idx="2579">
                  <c:v>98.858999999999995</c:v>
                </c:pt>
                <c:pt idx="2580">
                  <c:v>98.801000000000002</c:v>
                </c:pt>
                <c:pt idx="2581">
                  <c:v>98.790999999999997</c:v>
                </c:pt>
                <c:pt idx="2582">
                  <c:v>98.754999999999995</c:v>
                </c:pt>
                <c:pt idx="2583">
                  <c:v>98.718999999999994</c:v>
                </c:pt>
                <c:pt idx="2584">
                  <c:v>98.697000000000003</c:v>
                </c:pt>
                <c:pt idx="2585">
                  <c:v>98.658000000000001</c:v>
                </c:pt>
                <c:pt idx="2586">
                  <c:v>98.620999999999995</c:v>
                </c:pt>
                <c:pt idx="2587">
                  <c:v>98.606999999999999</c:v>
                </c:pt>
                <c:pt idx="2588">
                  <c:v>98.567999999999998</c:v>
                </c:pt>
                <c:pt idx="2589">
                  <c:v>98.524000000000001</c:v>
                </c:pt>
                <c:pt idx="2590">
                  <c:v>98.503</c:v>
                </c:pt>
                <c:pt idx="2591">
                  <c:v>98.466999999999999</c:v>
                </c:pt>
                <c:pt idx="2592">
                  <c:v>98.433999999999997</c:v>
                </c:pt>
                <c:pt idx="2593">
                  <c:v>98.397999999999996</c:v>
                </c:pt>
                <c:pt idx="2594">
                  <c:v>98.376999999999995</c:v>
                </c:pt>
                <c:pt idx="2595">
                  <c:v>98.340999999999994</c:v>
                </c:pt>
                <c:pt idx="2596">
                  <c:v>98.322999999999993</c:v>
                </c:pt>
                <c:pt idx="2597">
                  <c:v>98.293999999999997</c:v>
                </c:pt>
                <c:pt idx="2598">
                  <c:v>98.262</c:v>
                </c:pt>
                <c:pt idx="2599">
                  <c:v>98.247</c:v>
                </c:pt>
                <c:pt idx="2600">
                  <c:v>98.215000000000003</c:v>
                </c:pt>
                <c:pt idx="2601">
                  <c:v>98.197000000000003</c:v>
                </c:pt>
                <c:pt idx="2602">
                  <c:v>98.174999999999997</c:v>
                </c:pt>
                <c:pt idx="2603">
                  <c:v>98.153999999999996</c:v>
                </c:pt>
                <c:pt idx="2604">
                  <c:v>98.135999999999996</c:v>
                </c:pt>
                <c:pt idx="2605">
                  <c:v>98.114000000000004</c:v>
                </c:pt>
                <c:pt idx="2606">
                  <c:v>98.088999999999999</c:v>
                </c:pt>
                <c:pt idx="2607">
                  <c:v>98.067999999999998</c:v>
                </c:pt>
                <c:pt idx="2608">
                  <c:v>98.057000000000002</c:v>
                </c:pt>
                <c:pt idx="2609">
                  <c:v>98.046000000000006</c:v>
                </c:pt>
                <c:pt idx="2610">
                  <c:v>98.028000000000006</c:v>
                </c:pt>
                <c:pt idx="2611">
                  <c:v>98.016999999999996</c:v>
                </c:pt>
                <c:pt idx="2612">
                  <c:v>98.003</c:v>
                </c:pt>
                <c:pt idx="2613">
                  <c:v>97.995999999999995</c:v>
                </c:pt>
                <c:pt idx="2614">
                  <c:v>97.980999999999995</c:v>
                </c:pt>
                <c:pt idx="2615">
                  <c:v>97.980999999999995</c:v>
                </c:pt>
                <c:pt idx="2616">
                  <c:v>97.977999999999994</c:v>
                </c:pt>
                <c:pt idx="2617">
                  <c:v>97.956000000000003</c:v>
                </c:pt>
                <c:pt idx="2618">
                  <c:v>97.96</c:v>
                </c:pt>
                <c:pt idx="2619">
                  <c:v>97.96</c:v>
                </c:pt>
                <c:pt idx="2620">
                  <c:v>97.96</c:v>
                </c:pt>
                <c:pt idx="2621">
                  <c:v>97.966999999999999</c:v>
                </c:pt>
                <c:pt idx="2622">
                  <c:v>97.974000000000004</c:v>
                </c:pt>
                <c:pt idx="2623">
                  <c:v>97.97</c:v>
                </c:pt>
                <c:pt idx="2624">
                  <c:v>97.974000000000004</c:v>
                </c:pt>
                <c:pt idx="2625">
                  <c:v>97.995999999999995</c:v>
                </c:pt>
                <c:pt idx="2626">
                  <c:v>98.003</c:v>
                </c:pt>
                <c:pt idx="2627">
                  <c:v>98.016999999999996</c:v>
                </c:pt>
                <c:pt idx="2628">
                  <c:v>98.031999999999996</c:v>
                </c:pt>
                <c:pt idx="2629">
                  <c:v>98.042000000000002</c:v>
                </c:pt>
                <c:pt idx="2630">
                  <c:v>98.063999999999993</c:v>
                </c:pt>
                <c:pt idx="2631">
                  <c:v>98.078000000000003</c:v>
                </c:pt>
                <c:pt idx="2632">
                  <c:v>98.096000000000004</c:v>
                </c:pt>
                <c:pt idx="2633">
                  <c:v>98.135999999999996</c:v>
                </c:pt>
                <c:pt idx="2634">
                  <c:v>98.176000000000002</c:v>
                </c:pt>
                <c:pt idx="2635">
                  <c:v>98.183000000000007</c:v>
                </c:pt>
                <c:pt idx="2636">
                  <c:v>98.225999999999999</c:v>
                </c:pt>
                <c:pt idx="2637">
                  <c:v>98.269000000000005</c:v>
                </c:pt>
                <c:pt idx="2638">
                  <c:v>98.272999999999996</c:v>
                </c:pt>
                <c:pt idx="2639">
                  <c:v>98.32</c:v>
                </c:pt>
                <c:pt idx="2640">
                  <c:v>98.363</c:v>
                </c:pt>
                <c:pt idx="2641">
                  <c:v>98.388000000000005</c:v>
                </c:pt>
                <c:pt idx="2642">
                  <c:v>98.427999999999997</c:v>
                </c:pt>
                <c:pt idx="2643">
                  <c:v>98.484999999999999</c:v>
                </c:pt>
                <c:pt idx="2644">
                  <c:v>98.507000000000005</c:v>
                </c:pt>
                <c:pt idx="2645">
                  <c:v>98.557000000000002</c:v>
                </c:pt>
                <c:pt idx="2646">
                  <c:v>98.611000000000004</c:v>
                </c:pt>
                <c:pt idx="2647">
                  <c:v>98.650999999999996</c:v>
                </c:pt>
                <c:pt idx="2648">
                  <c:v>98.704999999999998</c:v>
                </c:pt>
                <c:pt idx="2649">
                  <c:v>98.766000000000005</c:v>
                </c:pt>
                <c:pt idx="2650">
                  <c:v>98.798000000000002</c:v>
                </c:pt>
                <c:pt idx="2651">
                  <c:v>98.849000000000004</c:v>
                </c:pt>
                <c:pt idx="2652">
                  <c:v>98.927999999999997</c:v>
                </c:pt>
                <c:pt idx="2653">
                  <c:v>98.96</c:v>
                </c:pt>
                <c:pt idx="2654">
                  <c:v>99.028999999999996</c:v>
                </c:pt>
                <c:pt idx="2655">
                  <c:v>99.100999999999999</c:v>
                </c:pt>
                <c:pt idx="2656">
                  <c:v>99.147999999999996</c:v>
                </c:pt>
                <c:pt idx="2657">
                  <c:v>99.215999999999994</c:v>
                </c:pt>
                <c:pt idx="2658">
                  <c:v>99.299000000000007</c:v>
                </c:pt>
                <c:pt idx="2659">
                  <c:v>99.346000000000004</c:v>
                </c:pt>
                <c:pt idx="2660">
                  <c:v>99.436000000000007</c:v>
                </c:pt>
                <c:pt idx="2661">
                  <c:v>99.497</c:v>
                </c:pt>
                <c:pt idx="2662">
                  <c:v>99.536000000000001</c:v>
                </c:pt>
                <c:pt idx="2663">
                  <c:v>99.600999999999999</c:v>
                </c:pt>
                <c:pt idx="2664">
                  <c:v>99.68</c:v>
                </c:pt>
                <c:pt idx="2665">
                  <c:v>99.709000000000003</c:v>
                </c:pt>
                <c:pt idx="2666">
                  <c:v>99.778000000000006</c:v>
                </c:pt>
                <c:pt idx="2667">
                  <c:v>99.834999999999994</c:v>
                </c:pt>
                <c:pt idx="2668">
                  <c:v>99.864000000000004</c:v>
                </c:pt>
                <c:pt idx="2669">
                  <c:v>99.936000000000007</c:v>
                </c:pt>
                <c:pt idx="2670">
                  <c:v>100.008</c:v>
                </c:pt>
                <c:pt idx="2671">
                  <c:v>100.048</c:v>
                </c:pt>
                <c:pt idx="2672">
                  <c:v>100.13800000000001</c:v>
                </c:pt>
                <c:pt idx="2673">
                  <c:v>100.235</c:v>
                </c:pt>
                <c:pt idx="2674">
                  <c:v>100.289</c:v>
                </c:pt>
                <c:pt idx="2675">
                  <c:v>100.36499999999999</c:v>
                </c:pt>
                <c:pt idx="2676">
                  <c:v>100.455</c:v>
                </c:pt>
                <c:pt idx="2677">
                  <c:v>100.51</c:v>
                </c:pt>
                <c:pt idx="2678">
                  <c:v>100.611</c:v>
                </c:pt>
                <c:pt idx="2679">
                  <c:v>100.697</c:v>
                </c:pt>
                <c:pt idx="2680">
                  <c:v>100.71899999999999</c:v>
                </c:pt>
                <c:pt idx="2681">
                  <c:v>100.80200000000001</c:v>
                </c:pt>
                <c:pt idx="2682">
                  <c:v>100.907</c:v>
                </c:pt>
                <c:pt idx="2683">
                  <c:v>100.953</c:v>
                </c:pt>
                <c:pt idx="2684">
                  <c:v>101.069</c:v>
                </c:pt>
                <c:pt idx="2685">
                  <c:v>101.15900000000001</c:v>
                </c:pt>
                <c:pt idx="2686">
                  <c:v>101.19499999999999</c:v>
                </c:pt>
                <c:pt idx="2687">
                  <c:v>101.289</c:v>
                </c:pt>
                <c:pt idx="2688">
                  <c:v>101.383</c:v>
                </c:pt>
                <c:pt idx="2689">
                  <c:v>101.44799999999999</c:v>
                </c:pt>
                <c:pt idx="2690">
                  <c:v>101.56699999999999</c:v>
                </c:pt>
                <c:pt idx="2691">
                  <c:v>101.675</c:v>
                </c:pt>
                <c:pt idx="2692">
                  <c:v>101.72199999999999</c:v>
                </c:pt>
                <c:pt idx="2693">
                  <c:v>101.82299999999999</c:v>
                </c:pt>
                <c:pt idx="2694">
                  <c:v>101.877</c:v>
                </c:pt>
                <c:pt idx="2695">
                  <c:v>101.931</c:v>
                </c:pt>
                <c:pt idx="2696">
                  <c:v>102.02500000000001</c:v>
                </c:pt>
                <c:pt idx="2697">
                  <c:v>102.137</c:v>
                </c:pt>
                <c:pt idx="2698">
                  <c:v>102.191</c:v>
                </c:pt>
                <c:pt idx="2699">
                  <c:v>102.324</c:v>
                </c:pt>
                <c:pt idx="2700">
                  <c:v>102.43600000000001</c:v>
                </c:pt>
                <c:pt idx="2701">
                  <c:v>102.505</c:v>
                </c:pt>
                <c:pt idx="2702">
                  <c:v>102.65300000000001</c:v>
                </c:pt>
                <c:pt idx="2703">
                  <c:v>102.783</c:v>
                </c:pt>
                <c:pt idx="2704">
                  <c:v>102.82299999999999</c:v>
                </c:pt>
                <c:pt idx="2705">
                  <c:v>102.934</c:v>
                </c:pt>
                <c:pt idx="2706">
                  <c:v>103.086</c:v>
                </c:pt>
                <c:pt idx="2707">
                  <c:v>103.158</c:v>
                </c:pt>
                <c:pt idx="2708">
                  <c:v>103.292</c:v>
                </c:pt>
                <c:pt idx="2709">
                  <c:v>103.389</c:v>
                </c:pt>
                <c:pt idx="2710">
                  <c:v>103.461</c:v>
                </c:pt>
                <c:pt idx="2711">
                  <c:v>103.58</c:v>
                </c:pt>
                <c:pt idx="2712">
                  <c:v>103.717</c:v>
                </c:pt>
                <c:pt idx="2713">
                  <c:v>103.779</c:v>
                </c:pt>
                <c:pt idx="2714">
                  <c:v>103.88</c:v>
                </c:pt>
                <c:pt idx="2715">
                  <c:v>103.98099999999999</c:v>
                </c:pt>
                <c:pt idx="2716">
                  <c:v>104.035</c:v>
                </c:pt>
                <c:pt idx="2717">
                  <c:v>104.161</c:v>
                </c:pt>
                <c:pt idx="2718">
                  <c:v>104.28400000000001</c:v>
                </c:pt>
                <c:pt idx="2719">
                  <c:v>104.342</c:v>
                </c:pt>
                <c:pt idx="2720">
                  <c:v>104.464</c:v>
                </c:pt>
                <c:pt idx="2721">
                  <c:v>104.60899999999999</c:v>
                </c:pt>
                <c:pt idx="2722">
                  <c:v>104.67</c:v>
                </c:pt>
                <c:pt idx="2723">
                  <c:v>104.79300000000001</c:v>
                </c:pt>
                <c:pt idx="2724">
                  <c:v>104.919</c:v>
                </c:pt>
                <c:pt idx="2725">
                  <c:v>104.998</c:v>
                </c:pt>
                <c:pt idx="2726">
                  <c:v>105.128</c:v>
                </c:pt>
                <c:pt idx="2727">
                  <c:v>105.276</c:v>
                </c:pt>
                <c:pt idx="2728">
                  <c:v>105.334</c:v>
                </c:pt>
                <c:pt idx="2729">
                  <c:v>105.471</c:v>
                </c:pt>
                <c:pt idx="2730">
                  <c:v>105.601</c:v>
                </c:pt>
                <c:pt idx="2731">
                  <c:v>105.676</c:v>
                </c:pt>
                <c:pt idx="2732">
                  <c:v>105.83499999999999</c:v>
                </c:pt>
                <c:pt idx="2733">
                  <c:v>105.99</c:v>
                </c:pt>
                <c:pt idx="2734">
                  <c:v>106.07</c:v>
                </c:pt>
                <c:pt idx="2735">
                  <c:v>106.203</c:v>
                </c:pt>
                <c:pt idx="2736">
                  <c:v>106.351</c:v>
                </c:pt>
                <c:pt idx="2737">
                  <c:v>106.438</c:v>
                </c:pt>
                <c:pt idx="2738">
                  <c:v>106.58199999999999</c:v>
                </c:pt>
                <c:pt idx="2739">
                  <c:v>106.723</c:v>
                </c:pt>
                <c:pt idx="2740">
                  <c:v>106.80200000000001</c:v>
                </c:pt>
                <c:pt idx="2741">
                  <c:v>106.943</c:v>
                </c:pt>
                <c:pt idx="2742">
                  <c:v>107.102</c:v>
                </c:pt>
                <c:pt idx="2743">
                  <c:v>107.17400000000001</c:v>
                </c:pt>
                <c:pt idx="2744">
                  <c:v>107.34</c:v>
                </c:pt>
                <c:pt idx="2745">
                  <c:v>107.491</c:v>
                </c:pt>
                <c:pt idx="2746">
                  <c:v>107.56</c:v>
                </c:pt>
                <c:pt idx="2747">
                  <c:v>107.70099999999999</c:v>
                </c:pt>
                <c:pt idx="2748">
                  <c:v>107.84099999999999</c:v>
                </c:pt>
                <c:pt idx="2749">
                  <c:v>107.91</c:v>
                </c:pt>
                <c:pt idx="2750">
                  <c:v>108.065</c:v>
                </c:pt>
                <c:pt idx="2751">
                  <c:v>108.202</c:v>
                </c:pt>
                <c:pt idx="2752">
                  <c:v>108.27800000000001</c:v>
                </c:pt>
                <c:pt idx="2753">
                  <c:v>108.429</c:v>
                </c:pt>
                <c:pt idx="2754">
                  <c:v>108.60299999999999</c:v>
                </c:pt>
                <c:pt idx="2755">
                  <c:v>108.678</c:v>
                </c:pt>
                <c:pt idx="2756">
                  <c:v>108.84099999999999</c:v>
                </c:pt>
                <c:pt idx="2757">
                  <c:v>108.999</c:v>
                </c:pt>
                <c:pt idx="2758">
                  <c:v>109.07899999999999</c:v>
                </c:pt>
                <c:pt idx="2759">
                  <c:v>109.248</c:v>
                </c:pt>
                <c:pt idx="2760">
                  <c:v>109.41800000000001</c:v>
                </c:pt>
                <c:pt idx="2761">
                  <c:v>109.497</c:v>
                </c:pt>
                <c:pt idx="2762">
                  <c:v>109.649</c:v>
                </c:pt>
                <c:pt idx="2763">
                  <c:v>109.80800000000001</c:v>
                </c:pt>
                <c:pt idx="2764">
                  <c:v>109.887</c:v>
                </c:pt>
                <c:pt idx="2765">
                  <c:v>110.06100000000001</c:v>
                </c:pt>
                <c:pt idx="2766">
                  <c:v>110.235</c:v>
                </c:pt>
                <c:pt idx="2767">
                  <c:v>110.318</c:v>
                </c:pt>
                <c:pt idx="2768">
                  <c:v>110.499</c:v>
                </c:pt>
                <c:pt idx="2769">
                  <c:v>110.67</c:v>
                </c:pt>
                <c:pt idx="2770">
                  <c:v>110.749</c:v>
                </c:pt>
                <c:pt idx="2771">
                  <c:v>110.92700000000001</c:v>
                </c:pt>
                <c:pt idx="2772">
                  <c:v>111.101</c:v>
                </c:pt>
                <c:pt idx="2773">
                  <c:v>111.188</c:v>
                </c:pt>
                <c:pt idx="2774">
                  <c:v>111.34099999999999</c:v>
                </c:pt>
                <c:pt idx="2775">
                  <c:v>111.511</c:v>
                </c:pt>
                <c:pt idx="2776">
                  <c:v>111.59399999999999</c:v>
                </c:pt>
                <c:pt idx="2777">
                  <c:v>111.761</c:v>
                </c:pt>
                <c:pt idx="2778">
                  <c:v>111.92400000000001</c:v>
                </c:pt>
                <c:pt idx="2779">
                  <c:v>112.011</c:v>
                </c:pt>
                <c:pt idx="2780">
                  <c:v>112.167</c:v>
                </c:pt>
                <c:pt idx="2781">
                  <c:v>112.316</c:v>
                </c:pt>
                <c:pt idx="2782">
                  <c:v>112.40600000000001</c:v>
                </c:pt>
                <c:pt idx="2783">
                  <c:v>112.541</c:v>
                </c:pt>
                <c:pt idx="2784">
                  <c:v>112.682</c:v>
                </c:pt>
                <c:pt idx="2785">
                  <c:v>112.744</c:v>
                </c:pt>
                <c:pt idx="2786">
                  <c:v>112.874</c:v>
                </c:pt>
                <c:pt idx="2787">
                  <c:v>113.008</c:v>
                </c:pt>
                <c:pt idx="2788">
                  <c:v>113.084</c:v>
                </c:pt>
                <c:pt idx="2789">
                  <c:v>113.211</c:v>
                </c:pt>
                <c:pt idx="2790">
                  <c:v>113.342</c:v>
                </c:pt>
                <c:pt idx="2791">
                  <c:v>113.40300000000001</c:v>
                </c:pt>
                <c:pt idx="2792">
                  <c:v>113.523</c:v>
                </c:pt>
                <c:pt idx="2793">
                  <c:v>113.657</c:v>
                </c:pt>
                <c:pt idx="2794">
                  <c:v>113.723</c:v>
                </c:pt>
                <c:pt idx="2795">
                  <c:v>113.849</c:v>
                </c:pt>
                <c:pt idx="2796">
                  <c:v>113.98</c:v>
                </c:pt>
                <c:pt idx="2797">
                  <c:v>114.045</c:v>
                </c:pt>
                <c:pt idx="2798">
                  <c:v>114.158</c:v>
                </c:pt>
                <c:pt idx="2799">
                  <c:v>114.28400000000001</c:v>
                </c:pt>
                <c:pt idx="2800">
                  <c:v>114.33499999999999</c:v>
                </c:pt>
                <c:pt idx="2801">
                  <c:v>114.437</c:v>
                </c:pt>
                <c:pt idx="2802">
                  <c:v>114.54900000000001</c:v>
                </c:pt>
                <c:pt idx="2803">
                  <c:v>114.607</c:v>
                </c:pt>
                <c:pt idx="2804">
                  <c:v>114.69799999999999</c:v>
                </c:pt>
                <c:pt idx="2805">
                  <c:v>114.81399999999999</c:v>
                </c:pt>
                <c:pt idx="2806">
                  <c:v>114.86799999999999</c:v>
                </c:pt>
                <c:pt idx="2807">
                  <c:v>114.98099999999999</c:v>
                </c:pt>
                <c:pt idx="2808">
                  <c:v>115.053</c:v>
                </c:pt>
                <c:pt idx="2809">
                  <c:v>115.1</c:v>
                </c:pt>
                <c:pt idx="2810">
                  <c:v>115.184</c:v>
                </c:pt>
                <c:pt idx="2811">
                  <c:v>115.274</c:v>
                </c:pt>
                <c:pt idx="2812">
                  <c:v>115.32899999999999</c:v>
                </c:pt>
                <c:pt idx="2813">
                  <c:v>115.408</c:v>
                </c:pt>
                <c:pt idx="2814">
                  <c:v>115.488</c:v>
                </c:pt>
                <c:pt idx="2815">
                  <c:v>115.524</c:v>
                </c:pt>
                <c:pt idx="2816">
                  <c:v>115.601</c:v>
                </c:pt>
                <c:pt idx="2817">
                  <c:v>115.67700000000001</c:v>
                </c:pt>
                <c:pt idx="2818">
                  <c:v>115.709</c:v>
                </c:pt>
                <c:pt idx="2819">
                  <c:v>115.77500000000001</c:v>
                </c:pt>
                <c:pt idx="2820">
                  <c:v>115.83199999999999</c:v>
                </c:pt>
                <c:pt idx="2821">
                  <c:v>115.861</c:v>
                </c:pt>
                <c:pt idx="2822">
                  <c:v>115.919</c:v>
                </c:pt>
                <c:pt idx="2823">
                  <c:v>115.974</c:v>
                </c:pt>
                <c:pt idx="2824">
                  <c:v>116.01</c:v>
                </c:pt>
                <c:pt idx="2825">
                  <c:v>116.065</c:v>
                </c:pt>
                <c:pt idx="2826">
                  <c:v>116.119</c:v>
                </c:pt>
                <c:pt idx="2827">
                  <c:v>116.14400000000001</c:v>
                </c:pt>
                <c:pt idx="2828">
                  <c:v>116.199</c:v>
                </c:pt>
                <c:pt idx="2829">
                  <c:v>116.246</c:v>
                </c:pt>
                <c:pt idx="2830">
                  <c:v>116.27800000000001</c:v>
                </c:pt>
                <c:pt idx="2831">
                  <c:v>116.3</c:v>
                </c:pt>
                <c:pt idx="2832">
                  <c:v>116.351</c:v>
                </c:pt>
                <c:pt idx="2833">
                  <c:v>116.38</c:v>
                </c:pt>
                <c:pt idx="2834">
                  <c:v>116.40900000000001</c:v>
                </c:pt>
                <c:pt idx="2835">
                  <c:v>116.44499999999999</c:v>
                </c:pt>
                <c:pt idx="2836">
                  <c:v>116.46</c:v>
                </c:pt>
                <c:pt idx="2837">
                  <c:v>116.492</c:v>
                </c:pt>
                <c:pt idx="2838">
                  <c:v>116.51</c:v>
                </c:pt>
                <c:pt idx="2839">
                  <c:v>116.532</c:v>
                </c:pt>
                <c:pt idx="2840">
                  <c:v>116.554</c:v>
                </c:pt>
                <c:pt idx="2841">
                  <c:v>116.583</c:v>
                </c:pt>
                <c:pt idx="2842">
                  <c:v>116.59</c:v>
                </c:pt>
                <c:pt idx="2843">
                  <c:v>116.605</c:v>
                </c:pt>
                <c:pt idx="2844">
                  <c:v>116.623</c:v>
                </c:pt>
                <c:pt idx="2845">
                  <c:v>116.634</c:v>
                </c:pt>
                <c:pt idx="2846">
                  <c:v>116.637</c:v>
                </c:pt>
                <c:pt idx="2847">
                  <c:v>116.65900000000001</c:v>
                </c:pt>
                <c:pt idx="2848">
                  <c:v>116.663</c:v>
                </c:pt>
                <c:pt idx="2849">
                  <c:v>116.666</c:v>
                </c:pt>
                <c:pt idx="2850">
                  <c:v>116.67</c:v>
                </c:pt>
                <c:pt idx="2851">
                  <c:v>116.673</c:v>
                </c:pt>
                <c:pt idx="2852">
                  <c:v>116.673</c:v>
                </c:pt>
                <c:pt idx="2853">
                  <c:v>116.684</c:v>
                </c:pt>
                <c:pt idx="2854">
                  <c:v>116.684</c:v>
                </c:pt>
                <c:pt idx="2855">
                  <c:v>116.67</c:v>
                </c:pt>
                <c:pt idx="2856">
                  <c:v>116.666</c:v>
                </c:pt>
                <c:pt idx="2857">
                  <c:v>116.66200000000001</c:v>
                </c:pt>
                <c:pt idx="2858">
                  <c:v>116.648</c:v>
                </c:pt>
                <c:pt idx="2859">
                  <c:v>116.64100000000001</c:v>
                </c:pt>
                <c:pt idx="2860">
                  <c:v>116.64100000000001</c:v>
                </c:pt>
                <c:pt idx="2861">
                  <c:v>116.63</c:v>
                </c:pt>
                <c:pt idx="2862">
                  <c:v>116.61199999999999</c:v>
                </c:pt>
                <c:pt idx="2863">
                  <c:v>116.604</c:v>
                </c:pt>
                <c:pt idx="2864">
                  <c:v>116.575</c:v>
                </c:pt>
                <c:pt idx="2865">
                  <c:v>116.565</c:v>
                </c:pt>
                <c:pt idx="2866">
                  <c:v>116.56100000000001</c:v>
                </c:pt>
                <c:pt idx="2867">
                  <c:v>116.536</c:v>
                </c:pt>
                <c:pt idx="2868">
                  <c:v>116.521</c:v>
                </c:pt>
                <c:pt idx="2869">
                  <c:v>116.50700000000001</c:v>
                </c:pt>
                <c:pt idx="2870">
                  <c:v>116.492</c:v>
                </c:pt>
                <c:pt idx="2871">
                  <c:v>116.46299999999999</c:v>
                </c:pt>
                <c:pt idx="2872">
                  <c:v>116.456</c:v>
                </c:pt>
                <c:pt idx="2873">
                  <c:v>116.441</c:v>
                </c:pt>
                <c:pt idx="2874">
                  <c:v>116.40900000000001</c:v>
                </c:pt>
                <c:pt idx="2875">
                  <c:v>116.398</c:v>
                </c:pt>
                <c:pt idx="2876">
                  <c:v>116.383</c:v>
                </c:pt>
                <c:pt idx="2877">
                  <c:v>116.372</c:v>
                </c:pt>
                <c:pt idx="2878">
                  <c:v>116.372</c:v>
                </c:pt>
                <c:pt idx="2879">
                  <c:v>116.34699999999999</c:v>
                </c:pt>
                <c:pt idx="2880">
                  <c:v>116.336</c:v>
                </c:pt>
                <c:pt idx="2881">
                  <c:v>116.336</c:v>
                </c:pt>
                <c:pt idx="2882">
                  <c:v>116.322</c:v>
                </c:pt>
                <c:pt idx="2883">
                  <c:v>116.307</c:v>
                </c:pt>
                <c:pt idx="2884">
                  <c:v>116.304</c:v>
                </c:pt>
                <c:pt idx="2885">
                  <c:v>116.29600000000001</c:v>
                </c:pt>
                <c:pt idx="2886">
                  <c:v>116.285</c:v>
                </c:pt>
                <c:pt idx="2887">
                  <c:v>116.285</c:v>
                </c:pt>
                <c:pt idx="2888">
                  <c:v>116.285</c:v>
                </c:pt>
                <c:pt idx="2889">
                  <c:v>116.27800000000001</c:v>
                </c:pt>
                <c:pt idx="2890">
                  <c:v>116.27800000000001</c:v>
                </c:pt>
                <c:pt idx="2891">
                  <c:v>116.274</c:v>
                </c:pt>
                <c:pt idx="2892">
                  <c:v>116.282</c:v>
                </c:pt>
                <c:pt idx="2893">
                  <c:v>116.285</c:v>
                </c:pt>
                <c:pt idx="2894">
                  <c:v>116.285</c:v>
                </c:pt>
                <c:pt idx="2895">
                  <c:v>116.29300000000001</c:v>
                </c:pt>
                <c:pt idx="2896">
                  <c:v>116.285</c:v>
                </c:pt>
                <c:pt idx="2897">
                  <c:v>116.31100000000001</c:v>
                </c:pt>
                <c:pt idx="2898">
                  <c:v>116.325</c:v>
                </c:pt>
                <c:pt idx="2899">
                  <c:v>116.325</c:v>
                </c:pt>
                <c:pt idx="2900">
                  <c:v>116.34</c:v>
                </c:pt>
                <c:pt idx="2901">
                  <c:v>116.358</c:v>
                </c:pt>
                <c:pt idx="2902">
                  <c:v>116.36499999999999</c:v>
                </c:pt>
                <c:pt idx="2903">
                  <c:v>116.387</c:v>
                </c:pt>
                <c:pt idx="2904">
                  <c:v>116.39</c:v>
                </c:pt>
                <c:pt idx="2905">
                  <c:v>116.405</c:v>
                </c:pt>
                <c:pt idx="2906">
                  <c:v>116.419</c:v>
                </c:pt>
                <c:pt idx="2907">
                  <c:v>116.452</c:v>
                </c:pt>
                <c:pt idx="2908">
                  <c:v>116.46299999999999</c:v>
                </c:pt>
                <c:pt idx="2909">
                  <c:v>116.48099999999999</c:v>
                </c:pt>
                <c:pt idx="2910">
                  <c:v>116.521</c:v>
                </c:pt>
                <c:pt idx="2911">
                  <c:v>116.539</c:v>
                </c:pt>
                <c:pt idx="2912">
                  <c:v>116.568</c:v>
                </c:pt>
                <c:pt idx="2913">
                  <c:v>116.601</c:v>
                </c:pt>
                <c:pt idx="2914">
                  <c:v>116.619</c:v>
                </c:pt>
                <c:pt idx="2915">
                  <c:v>116.651</c:v>
                </c:pt>
                <c:pt idx="2916">
                  <c:v>116.691</c:v>
                </c:pt>
                <c:pt idx="2917">
                  <c:v>116.702</c:v>
                </c:pt>
                <c:pt idx="2918">
                  <c:v>116.742</c:v>
                </c:pt>
                <c:pt idx="2919">
                  <c:v>116.789</c:v>
                </c:pt>
                <c:pt idx="2920">
                  <c:v>116.81100000000001</c:v>
                </c:pt>
                <c:pt idx="2921">
                  <c:v>116.851</c:v>
                </c:pt>
                <c:pt idx="2922">
                  <c:v>116.89100000000001</c:v>
                </c:pt>
                <c:pt idx="2923">
                  <c:v>116.91200000000001</c:v>
                </c:pt>
                <c:pt idx="2924">
                  <c:v>116.956</c:v>
                </c:pt>
                <c:pt idx="2925">
                  <c:v>117.003</c:v>
                </c:pt>
                <c:pt idx="2926">
                  <c:v>117.039</c:v>
                </c:pt>
                <c:pt idx="2927">
                  <c:v>117.075</c:v>
                </c:pt>
                <c:pt idx="2928">
                  <c:v>117.133</c:v>
                </c:pt>
                <c:pt idx="2929">
                  <c:v>117.16200000000001</c:v>
                </c:pt>
                <c:pt idx="2930">
                  <c:v>117.202</c:v>
                </c:pt>
                <c:pt idx="2931">
                  <c:v>117.271</c:v>
                </c:pt>
                <c:pt idx="2932">
                  <c:v>117.289</c:v>
                </c:pt>
                <c:pt idx="2933">
                  <c:v>117.351</c:v>
                </c:pt>
                <c:pt idx="2934">
                  <c:v>117.402</c:v>
                </c:pt>
                <c:pt idx="2935">
                  <c:v>117.42400000000001</c:v>
                </c:pt>
                <c:pt idx="2936">
                  <c:v>117.48099999999999</c:v>
                </c:pt>
                <c:pt idx="2937">
                  <c:v>117.518</c:v>
                </c:pt>
                <c:pt idx="2938">
                  <c:v>117.55</c:v>
                </c:pt>
                <c:pt idx="2939">
                  <c:v>117.598</c:v>
                </c:pt>
                <c:pt idx="2940">
                  <c:v>117.648</c:v>
                </c:pt>
                <c:pt idx="2941">
                  <c:v>117.67</c:v>
                </c:pt>
                <c:pt idx="2942">
                  <c:v>117.721</c:v>
                </c:pt>
                <c:pt idx="2943">
                  <c:v>117.764</c:v>
                </c:pt>
                <c:pt idx="2944">
                  <c:v>117.786</c:v>
                </c:pt>
                <c:pt idx="2945">
                  <c:v>117.82899999999999</c:v>
                </c:pt>
                <c:pt idx="2946">
                  <c:v>117.877</c:v>
                </c:pt>
                <c:pt idx="2947">
                  <c:v>117.898</c:v>
                </c:pt>
                <c:pt idx="2948">
                  <c:v>117.938</c:v>
                </c:pt>
                <c:pt idx="2949">
                  <c:v>117.974</c:v>
                </c:pt>
                <c:pt idx="2950">
                  <c:v>117.99299999999999</c:v>
                </c:pt>
                <c:pt idx="2951">
                  <c:v>118.033</c:v>
                </c:pt>
                <c:pt idx="2952">
                  <c:v>118.062</c:v>
                </c:pt>
                <c:pt idx="2953">
                  <c:v>118.09399999999999</c:v>
                </c:pt>
                <c:pt idx="2954">
                  <c:v>118.134</c:v>
                </c:pt>
                <c:pt idx="2955">
                  <c:v>118.17400000000001</c:v>
                </c:pt>
                <c:pt idx="2956">
                  <c:v>118.188</c:v>
                </c:pt>
                <c:pt idx="2957">
                  <c:v>118.22799999999999</c:v>
                </c:pt>
                <c:pt idx="2958">
                  <c:v>118.261</c:v>
                </c:pt>
                <c:pt idx="2959">
                  <c:v>118.27200000000001</c:v>
                </c:pt>
                <c:pt idx="2960">
                  <c:v>118.297</c:v>
                </c:pt>
                <c:pt idx="2961">
                  <c:v>118.34099999999999</c:v>
                </c:pt>
                <c:pt idx="2962">
                  <c:v>118.355</c:v>
                </c:pt>
                <c:pt idx="2963">
                  <c:v>118.377</c:v>
                </c:pt>
                <c:pt idx="2964">
                  <c:v>118.402</c:v>
                </c:pt>
                <c:pt idx="2965">
                  <c:v>118.417</c:v>
                </c:pt>
                <c:pt idx="2966">
                  <c:v>118.449</c:v>
                </c:pt>
                <c:pt idx="2967">
                  <c:v>118.45699999999999</c:v>
                </c:pt>
                <c:pt idx="2968">
                  <c:v>118.47499999999999</c:v>
                </c:pt>
                <c:pt idx="2969">
                  <c:v>118.489</c:v>
                </c:pt>
                <c:pt idx="2970">
                  <c:v>118.511</c:v>
                </c:pt>
                <c:pt idx="2971">
                  <c:v>118.52200000000001</c:v>
                </c:pt>
                <c:pt idx="2972">
                  <c:v>118.544</c:v>
                </c:pt>
                <c:pt idx="2973">
                  <c:v>118.551</c:v>
                </c:pt>
                <c:pt idx="2974">
                  <c:v>118.55800000000001</c:v>
                </c:pt>
                <c:pt idx="2975">
                  <c:v>118.565</c:v>
                </c:pt>
                <c:pt idx="2976">
                  <c:v>118.58</c:v>
                </c:pt>
                <c:pt idx="2977">
                  <c:v>118.587</c:v>
                </c:pt>
                <c:pt idx="2978">
                  <c:v>118.602</c:v>
                </c:pt>
                <c:pt idx="2979">
                  <c:v>118.60899999999999</c:v>
                </c:pt>
                <c:pt idx="2980">
                  <c:v>118.602</c:v>
                </c:pt>
                <c:pt idx="2981">
                  <c:v>118.60899999999999</c:v>
                </c:pt>
                <c:pt idx="2982">
                  <c:v>118.602</c:v>
                </c:pt>
                <c:pt idx="2983">
                  <c:v>118.605</c:v>
                </c:pt>
                <c:pt idx="2984">
                  <c:v>118.59399999999999</c:v>
                </c:pt>
                <c:pt idx="2985">
                  <c:v>118.59399999999999</c:v>
                </c:pt>
                <c:pt idx="2986">
                  <c:v>118.59399999999999</c:v>
                </c:pt>
                <c:pt idx="2987">
                  <c:v>118.57599999999999</c:v>
                </c:pt>
                <c:pt idx="2988">
                  <c:v>118.565</c:v>
                </c:pt>
                <c:pt idx="2989">
                  <c:v>118.551</c:v>
                </c:pt>
                <c:pt idx="2990">
                  <c:v>118.54</c:v>
                </c:pt>
                <c:pt idx="2991">
                  <c:v>118.526</c:v>
                </c:pt>
                <c:pt idx="2992">
                  <c:v>118.526</c:v>
                </c:pt>
                <c:pt idx="2993">
                  <c:v>118.497</c:v>
                </c:pt>
                <c:pt idx="2994">
                  <c:v>118.489</c:v>
                </c:pt>
                <c:pt idx="2995">
                  <c:v>118.464</c:v>
                </c:pt>
                <c:pt idx="2996">
                  <c:v>118.431</c:v>
                </c:pt>
                <c:pt idx="2997">
                  <c:v>118.41</c:v>
                </c:pt>
                <c:pt idx="2998">
                  <c:v>118.39100000000001</c:v>
                </c:pt>
                <c:pt idx="2999">
                  <c:v>118.355</c:v>
                </c:pt>
                <c:pt idx="3000">
                  <c:v>118.32599999999999</c:v>
                </c:pt>
                <c:pt idx="3001">
                  <c:v>118.312</c:v>
                </c:pt>
                <c:pt idx="3002">
                  <c:v>118.27200000000001</c:v>
                </c:pt>
                <c:pt idx="3003">
                  <c:v>118.217</c:v>
                </c:pt>
                <c:pt idx="3004">
                  <c:v>118.203</c:v>
                </c:pt>
                <c:pt idx="3005">
                  <c:v>118.16</c:v>
                </c:pt>
                <c:pt idx="3006">
                  <c:v>118.116</c:v>
                </c:pt>
                <c:pt idx="3007">
                  <c:v>118.098</c:v>
                </c:pt>
                <c:pt idx="3008">
                  <c:v>118.033</c:v>
                </c:pt>
                <c:pt idx="3009">
                  <c:v>118</c:v>
                </c:pt>
                <c:pt idx="3010">
                  <c:v>117.967</c:v>
                </c:pt>
                <c:pt idx="3011">
                  <c:v>117.902</c:v>
                </c:pt>
                <c:pt idx="3012">
                  <c:v>117.851</c:v>
                </c:pt>
                <c:pt idx="3013">
                  <c:v>117.815</c:v>
                </c:pt>
                <c:pt idx="3014">
                  <c:v>117.75</c:v>
                </c:pt>
                <c:pt idx="3015">
                  <c:v>117.685</c:v>
                </c:pt>
                <c:pt idx="3016">
                  <c:v>117.648</c:v>
                </c:pt>
                <c:pt idx="3017">
                  <c:v>117.57899999999999</c:v>
                </c:pt>
                <c:pt idx="3018">
                  <c:v>117.514</c:v>
                </c:pt>
                <c:pt idx="3019">
                  <c:v>117.471</c:v>
                </c:pt>
                <c:pt idx="3020">
                  <c:v>117.402</c:v>
                </c:pt>
                <c:pt idx="3021">
                  <c:v>117.32599999999999</c:v>
                </c:pt>
                <c:pt idx="3022">
                  <c:v>117.297</c:v>
                </c:pt>
                <c:pt idx="3023">
                  <c:v>117.21</c:v>
                </c:pt>
                <c:pt idx="3024">
                  <c:v>117.126</c:v>
                </c:pt>
                <c:pt idx="3025">
                  <c:v>117.104</c:v>
                </c:pt>
                <c:pt idx="3026">
                  <c:v>117.017</c:v>
                </c:pt>
                <c:pt idx="3027">
                  <c:v>116.923</c:v>
                </c:pt>
                <c:pt idx="3028">
                  <c:v>116.88</c:v>
                </c:pt>
                <c:pt idx="3029">
                  <c:v>116.785</c:v>
                </c:pt>
                <c:pt idx="3030">
                  <c:v>116.69799999999999</c:v>
                </c:pt>
                <c:pt idx="3031">
                  <c:v>116.64400000000001</c:v>
                </c:pt>
                <c:pt idx="3032">
                  <c:v>116.553</c:v>
                </c:pt>
                <c:pt idx="3033">
                  <c:v>116.46299999999999</c:v>
                </c:pt>
                <c:pt idx="3034">
                  <c:v>116.41200000000001</c:v>
                </c:pt>
                <c:pt idx="3035">
                  <c:v>116.31399999999999</c:v>
                </c:pt>
                <c:pt idx="3036">
                  <c:v>116.21299999999999</c:v>
                </c:pt>
                <c:pt idx="3037">
                  <c:v>116.169</c:v>
                </c:pt>
                <c:pt idx="3038">
                  <c:v>116.06</c:v>
                </c:pt>
                <c:pt idx="3039">
                  <c:v>115.97</c:v>
                </c:pt>
                <c:pt idx="3040">
                  <c:v>115.91200000000001</c:v>
                </c:pt>
                <c:pt idx="3041">
                  <c:v>115.803</c:v>
                </c:pt>
                <c:pt idx="3042">
                  <c:v>115.694</c:v>
                </c:pt>
                <c:pt idx="3043">
                  <c:v>115.64</c:v>
                </c:pt>
                <c:pt idx="3044">
                  <c:v>115.535</c:v>
                </c:pt>
                <c:pt idx="3045">
                  <c:v>115.411</c:v>
                </c:pt>
                <c:pt idx="3046">
                  <c:v>115.364</c:v>
                </c:pt>
                <c:pt idx="3047">
                  <c:v>115.241</c:v>
                </c:pt>
                <c:pt idx="3048">
                  <c:v>115.114</c:v>
                </c:pt>
                <c:pt idx="3049">
                  <c:v>115.056</c:v>
                </c:pt>
                <c:pt idx="3050">
                  <c:v>114.943</c:v>
                </c:pt>
                <c:pt idx="3051">
                  <c:v>114.831</c:v>
                </c:pt>
                <c:pt idx="3052">
                  <c:v>114.777</c:v>
                </c:pt>
                <c:pt idx="3053">
                  <c:v>114.654</c:v>
                </c:pt>
                <c:pt idx="3054">
                  <c:v>114.53700000000001</c:v>
                </c:pt>
                <c:pt idx="3055">
                  <c:v>114.47199999999999</c:v>
                </c:pt>
                <c:pt idx="3056">
                  <c:v>114.349</c:v>
                </c:pt>
                <c:pt idx="3057">
                  <c:v>114.211</c:v>
                </c:pt>
                <c:pt idx="3058">
                  <c:v>114.157</c:v>
                </c:pt>
                <c:pt idx="3059">
                  <c:v>114.023</c:v>
                </c:pt>
                <c:pt idx="3060">
                  <c:v>113.88500000000001</c:v>
                </c:pt>
                <c:pt idx="3061">
                  <c:v>113.82299999999999</c:v>
                </c:pt>
                <c:pt idx="3062">
                  <c:v>113.68899999999999</c:v>
                </c:pt>
                <c:pt idx="3063">
                  <c:v>113.55500000000001</c:v>
                </c:pt>
                <c:pt idx="3064">
                  <c:v>113.497</c:v>
                </c:pt>
                <c:pt idx="3065">
                  <c:v>113.35899999999999</c:v>
                </c:pt>
                <c:pt idx="3066">
                  <c:v>113.218</c:v>
                </c:pt>
                <c:pt idx="3067">
                  <c:v>113.16</c:v>
                </c:pt>
                <c:pt idx="3068">
                  <c:v>113.018</c:v>
                </c:pt>
                <c:pt idx="3069">
                  <c:v>112.884</c:v>
                </c:pt>
                <c:pt idx="3070">
                  <c:v>112.812</c:v>
                </c:pt>
                <c:pt idx="3071">
                  <c:v>112.667</c:v>
                </c:pt>
                <c:pt idx="3072">
                  <c:v>112.54300000000001</c:v>
                </c:pt>
                <c:pt idx="3073">
                  <c:v>112.482</c:v>
                </c:pt>
                <c:pt idx="3074">
                  <c:v>112.337</c:v>
                </c:pt>
                <c:pt idx="3075">
                  <c:v>112.19499999999999</c:v>
                </c:pt>
                <c:pt idx="3076">
                  <c:v>112.123</c:v>
                </c:pt>
                <c:pt idx="3077">
                  <c:v>111.97799999999999</c:v>
                </c:pt>
                <c:pt idx="3078">
                  <c:v>111.84399999999999</c:v>
                </c:pt>
                <c:pt idx="3079">
                  <c:v>111.77500000000001</c:v>
                </c:pt>
                <c:pt idx="3080">
                  <c:v>111.63</c:v>
                </c:pt>
                <c:pt idx="3081">
                  <c:v>111.485</c:v>
                </c:pt>
                <c:pt idx="3082">
                  <c:v>111.383</c:v>
                </c:pt>
                <c:pt idx="3083">
                  <c:v>111.256</c:v>
                </c:pt>
                <c:pt idx="3084">
                  <c:v>111.11799999999999</c:v>
                </c:pt>
                <c:pt idx="3085">
                  <c:v>111.039</c:v>
                </c:pt>
                <c:pt idx="3086">
                  <c:v>110.904</c:v>
                </c:pt>
                <c:pt idx="3087">
                  <c:v>110.741</c:v>
                </c:pt>
                <c:pt idx="3088">
                  <c:v>110.672</c:v>
                </c:pt>
                <c:pt idx="3089">
                  <c:v>110.53100000000001</c:v>
                </c:pt>
                <c:pt idx="3090">
                  <c:v>110.371</c:v>
                </c:pt>
                <c:pt idx="3091">
                  <c:v>110.295</c:v>
                </c:pt>
                <c:pt idx="3092">
                  <c:v>110.16500000000001</c:v>
                </c:pt>
                <c:pt idx="3093">
                  <c:v>110.012</c:v>
                </c:pt>
                <c:pt idx="3094">
                  <c:v>109.926</c:v>
                </c:pt>
                <c:pt idx="3095">
                  <c:v>109.789</c:v>
                </c:pt>
                <c:pt idx="3096">
                  <c:v>109.637</c:v>
                </c:pt>
                <c:pt idx="3097">
                  <c:v>109.56100000000001</c:v>
                </c:pt>
                <c:pt idx="3098">
                  <c:v>109.40600000000001</c:v>
                </c:pt>
                <c:pt idx="3099">
                  <c:v>109.265</c:v>
                </c:pt>
                <c:pt idx="3100">
                  <c:v>109.19</c:v>
                </c:pt>
                <c:pt idx="3101">
                  <c:v>109.038</c:v>
                </c:pt>
                <c:pt idx="3102">
                  <c:v>108.879</c:v>
                </c:pt>
                <c:pt idx="3103">
                  <c:v>108.8</c:v>
                </c:pt>
                <c:pt idx="3104">
                  <c:v>108.663</c:v>
                </c:pt>
                <c:pt idx="3105">
                  <c:v>108.511</c:v>
                </c:pt>
                <c:pt idx="3106">
                  <c:v>108.425</c:v>
                </c:pt>
                <c:pt idx="3107">
                  <c:v>108.273</c:v>
                </c:pt>
                <c:pt idx="3108">
                  <c:v>108.129</c:v>
                </c:pt>
                <c:pt idx="3109">
                  <c:v>108.057</c:v>
                </c:pt>
                <c:pt idx="3110">
                  <c:v>107.898</c:v>
                </c:pt>
                <c:pt idx="3111">
                  <c:v>107.75700000000001</c:v>
                </c:pt>
                <c:pt idx="3112">
                  <c:v>107.678</c:v>
                </c:pt>
                <c:pt idx="3113">
                  <c:v>107.53700000000001</c:v>
                </c:pt>
                <c:pt idx="3114">
                  <c:v>107.38500000000001</c:v>
                </c:pt>
                <c:pt idx="3115">
                  <c:v>107.306</c:v>
                </c:pt>
                <c:pt idx="3116">
                  <c:v>107.16500000000001</c:v>
                </c:pt>
                <c:pt idx="3117">
                  <c:v>107.017</c:v>
                </c:pt>
                <c:pt idx="3118">
                  <c:v>106.953</c:v>
                </c:pt>
                <c:pt idx="3119">
                  <c:v>106.819</c:v>
                </c:pt>
                <c:pt idx="3120">
                  <c:v>106.685</c:v>
                </c:pt>
                <c:pt idx="3121">
                  <c:v>106.617</c:v>
                </c:pt>
                <c:pt idx="3122">
                  <c:v>106.483</c:v>
                </c:pt>
                <c:pt idx="3123">
                  <c:v>106.364</c:v>
                </c:pt>
                <c:pt idx="3124">
                  <c:v>106.292</c:v>
                </c:pt>
                <c:pt idx="3125">
                  <c:v>106.169</c:v>
                </c:pt>
                <c:pt idx="3126">
                  <c:v>106.06100000000001</c:v>
                </c:pt>
                <c:pt idx="3127">
                  <c:v>105.97799999999999</c:v>
                </c:pt>
                <c:pt idx="3128">
                  <c:v>105.87</c:v>
                </c:pt>
                <c:pt idx="3129">
                  <c:v>105.758</c:v>
                </c:pt>
                <c:pt idx="3130">
                  <c:v>105.715</c:v>
                </c:pt>
                <c:pt idx="3131">
                  <c:v>105.614</c:v>
                </c:pt>
                <c:pt idx="3132">
                  <c:v>105.51600000000001</c:v>
                </c:pt>
                <c:pt idx="3133">
                  <c:v>105.47</c:v>
                </c:pt>
                <c:pt idx="3134">
                  <c:v>105.376</c:v>
                </c:pt>
                <c:pt idx="3135">
                  <c:v>105.29600000000001</c:v>
                </c:pt>
                <c:pt idx="3136">
                  <c:v>105.25700000000001</c:v>
                </c:pt>
                <c:pt idx="3137">
                  <c:v>105.184</c:v>
                </c:pt>
                <c:pt idx="3138">
                  <c:v>105.119</c:v>
                </c:pt>
                <c:pt idx="3139">
                  <c:v>105.083</c:v>
                </c:pt>
                <c:pt idx="3140">
                  <c:v>105.018</c:v>
                </c:pt>
                <c:pt idx="3141">
                  <c:v>104.964</c:v>
                </c:pt>
                <c:pt idx="3142">
                  <c:v>104.946</c:v>
                </c:pt>
                <c:pt idx="3143">
                  <c:v>104.88500000000001</c:v>
                </c:pt>
                <c:pt idx="3144">
                  <c:v>104.845</c:v>
                </c:pt>
                <c:pt idx="3145">
                  <c:v>104.845</c:v>
                </c:pt>
                <c:pt idx="3146">
                  <c:v>104.795</c:v>
                </c:pt>
                <c:pt idx="3147">
                  <c:v>104.755</c:v>
                </c:pt>
                <c:pt idx="3148">
                  <c:v>104.751</c:v>
                </c:pt>
                <c:pt idx="3149">
                  <c:v>104.712</c:v>
                </c:pt>
                <c:pt idx="3150">
                  <c:v>104.69</c:v>
                </c:pt>
                <c:pt idx="3151">
                  <c:v>104.694</c:v>
                </c:pt>
                <c:pt idx="3152">
                  <c:v>104.672</c:v>
                </c:pt>
                <c:pt idx="3153">
                  <c:v>104.661</c:v>
                </c:pt>
                <c:pt idx="3154">
                  <c:v>104.68300000000001</c:v>
                </c:pt>
                <c:pt idx="3155">
                  <c:v>104.657</c:v>
                </c:pt>
                <c:pt idx="3156">
                  <c:v>104.657</c:v>
                </c:pt>
                <c:pt idx="3157">
                  <c:v>104.661</c:v>
                </c:pt>
                <c:pt idx="3158">
                  <c:v>104.657</c:v>
                </c:pt>
                <c:pt idx="3159">
                  <c:v>104.654</c:v>
                </c:pt>
                <c:pt idx="3160">
                  <c:v>104.672</c:v>
                </c:pt>
                <c:pt idx="3161">
                  <c:v>104.672</c:v>
                </c:pt>
                <c:pt idx="3162">
                  <c:v>104.68300000000001</c:v>
                </c:pt>
                <c:pt idx="3163">
                  <c:v>104.693</c:v>
                </c:pt>
                <c:pt idx="3164">
                  <c:v>104.70099999999999</c:v>
                </c:pt>
                <c:pt idx="3165">
                  <c:v>104.73699999999999</c:v>
                </c:pt>
                <c:pt idx="3166">
                  <c:v>104.751</c:v>
                </c:pt>
                <c:pt idx="3167">
                  <c:v>104.762</c:v>
                </c:pt>
                <c:pt idx="3168">
                  <c:v>104.798</c:v>
                </c:pt>
                <c:pt idx="3169">
                  <c:v>104.80500000000001</c:v>
                </c:pt>
                <c:pt idx="3170">
                  <c:v>104.83799999999999</c:v>
                </c:pt>
                <c:pt idx="3171">
                  <c:v>104.87</c:v>
                </c:pt>
                <c:pt idx="3172">
                  <c:v>104.895</c:v>
                </c:pt>
                <c:pt idx="3173">
                  <c:v>104.928</c:v>
                </c:pt>
                <c:pt idx="3174">
                  <c:v>104.967</c:v>
                </c:pt>
                <c:pt idx="3175">
                  <c:v>104.99299999999999</c:v>
                </c:pt>
                <c:pt idx="3176">
                  <c:v>105.021</c:v>
                </c:pt>
                <c:pt idx="3177">
                  <c:v>105.07599999999999</c:v>
                </c:pt>
                <c:pt idx="3178">
                  <c:v>105.104</c:v>
                </c:pt>
                <c:pt idx="3179">
                  <c:v>105.151</c:v>
                </c:pt>
                <c:pt idx="3180">
                  <c:v>105.19799999999999</c:v>
                </c:pt>
                <c:pt idx="3181">
                  <c:v>105.23399999999999</c:v>
                </c:pt>
                <c:pt idx="3182">
                  <c:v>105.28100000000001</c:v>
                </c:pt>
                <c:pt idx="3183">
                  <c:v>105.35</c:v>
                </c:pt>
                <c:pt idx="3184">
                  <c:v>105.38200000000001</c:v>
                </c:pt>
                <c:pt idx="3185">
                  <c:v>105.443</c:v>
                </c:pt>
                <c:pt idx="3186">
                  <c:v>105.53</c:v>
                </c:pt>
                <c:pt idx="3187">
                  <c:v>105.548</c:v>
                </c:pt>
                <c:pt idx="3188">
                  <c:v>105.62</c:v>
                </c:pt>
                <c:pt idx="3189">
                  <c:v>105.696</c:v>
                </c:pt>
                <c:pt idx="3190">
                  <c:v>105.732</c:v>
                </c:pt>
                <c:pt idx="3191">
                  <c:v>105.81100000000001</c:v>
                </c:pt>
                <c:pt idx="3192">
                  <c:v>105.898</c:v>
                </c:pt>
                <c:pt idx="3193">
                  <c:v>105.941</c:v>
                </c:pt>
                <c:pt idx="3194">
                  <c:v>106.035</c:v>
                </c:pt>
                <c:pt idx="3195">
                  <c:v>106.125</c:v>
                </c:pt>
                <c:pt idx="3196">
                  <c:v>106.16800000000001</c:v>
                </c:pt>
                <c:pt idx="3197">
                  <c:v>106.259</c:v>
                </c:pt>
                <c:pt idx="3198">
                  <c:v>106.367</c:v>
                </c:pt>
                <c:pt idx="3199">
                  <c:v>106.414</c:v>
                </c:pt>
                <c:pt idx="3200">
                  <c:v>106.52200000000001</c:v>
                </c:pt>
                <c:pt idx="3201">
                  <c:v>106.627</c:v>
                </c:pt>
                <c:pt idx="3202">
                  <c:v>106.684</c:v>
                </c:pt>
                <c:pt idx="3203">
                  <c:v>106.782</c:v>
                </c:pt>
                <c:pt idx="3204">
                  <c:v>106.901</c:v>
                </c:pt>
                <c:pt idx="3205">
                  <c:v>106.955</c:v>
                </c:pt>
                <c:pt idx="3206">
                  <c:v>107.092</c:v>
                </c:pt>
                <c:pt idx="3207">
                  <c:v>107.214</c:v>
                </c:pt>
                <c:pt idx="3208">
                  <c:v>107.27200000000001</c:v>
                </c:pt>
                <c:pt idx="3209">
                  <c:v>107.399</c:v>
                </c:pt>
                <c:pt idx="3210">
                  <c:v>107.532</c:v>
                </c:pt>
                <c:pt idx="3211">
                  <c:v>107.59</c:v>
                </c:pt>
                <c:pt idx="3212">
                  <c:v>107.723</c:v>
                </c:pt>
                <c:pt idx="3213">
                  <c:v>107.864</c:v>
                </c:pt>
                <c:pt idx="3214">
                  <c:v>107.93600000000001</c:v>
                </c:pt>
                <c:pt idx="3215">
                  <c:v>108.069</c:v>
                </c:pt>
                <c:pt idx="3216">
                  <c:v>108.206</c:v>
                </c:pt>
                <c:pt idx="3217">
                  <c:v>108.271</c:v>
                </c:pt>
                <c:pt idx="3218">
                  <c:v>108.416</c:v>
                </c:pt>
                <c:pt idx="3219">
                  <c:v>108.54900000000001</c:v>
                </c:pt>
                <c:pt idx="3220">
                  <c:v>108.61799999999999</c:v>
                </c:pt>
                <c:pt idx="3221">
                  <c:v>108.755</c:v>
                </c:pt>
                <c:pt idx="3222">
                  <c:v>108.899</c:v>
                </c:pt>
                <c:pt idx="3223">
                  <c:v>108.971</c:v>
                </c:pt>
                <c:pt idx="3224">
                  <c:v>109.105</c:v>
                </c:pt>
                <c:pt idx="3225">
                  <c:v>109.242</c:v>
                </c:pt>
                <c:pt idx="3226">
                  <c:v>109.31399999999999</c:v>
                </c:pt>
                <c:pt idx="3227">
                  <c:v>109.444</c:v>
                </c:pt>
                <c:pt idx="3228">
                  <c:v>109.584</c:v>
                </c:pt>
                <c:pt idx="3229">
                  <c:v>109.65600000000001</c:v>
                </c:pt>
                <c:pt idx="3230">
                  <c:v>109.77500000000001</c:v>
                </c:pt>
                <c:pt idx="3231">
                  <c:v>109.92</c:v>
                </c:pt>
                <c:pt idx="3232">
                  <c:v>109.985</c:v>
                </c:pt>
                <c:pt idx="3233">
                  <c:v>110.11499999999999</c:v>
                </c:pt>
                <c:pt idx="3234">
                  <c:v>110.23099999999999</c:v>
                </c:pt>
                <c:pt idx="3235">
                  <c:v>110.304</c:v>
                </c:pt>
                <c:pt idx="3236">
                  <c:v>110.419</c:v>
                </c:pt>
                <c:pt idx="3237">
                  <c:v>110.536</c:v>
                </c:pt>
                <c:pt idx="3238">
                  <c:v>110.586</c:v>
                </c:pt>
                <c:pt idx="3239">
                  <c:v>110.69499999999999</c:v>
                </c:pt>
                <c:pt idx="3240">
                  <c:v>110.818</c:v>
                </c:pt>
                <c:pt idx="3241">
                  <c:v>110.86499999999999</c:v>
                </c:pt>
                <c:pt idx="3242">
                  <c:v>110.97</c:v>
                </c:pt>
                <c:pt idx="3243">
                  <c:v>111.072</c:v>
                </c:pt>
                <c:pt idx="3244">
                  <c:v>111.119</c:v>
                </c:pt>
                <c:pt idx="3245">
                  <c:v>111.206</c:v>
                </c:pt>
                <c:pt idx="3246">
                  <c:v>111.3</c:v>
                </c:pt>
                <c:pt idx="3247">
                  <c:v>111.336</c:v>
                </c:pt>
                <c:pt idx="3248">
                  <c:v>111.423</c:v>
                </c:pt>
                <c:pt idx="3249">
                  <c:v>111.503</c:v>
                </c:pt>
                <c:pt idx="3250">
                  <c:v>111.536</c:v>
                </c:pt>
                <c:pt idx="3251">
                  <c:v>111.61499999999999</c:v>
                </c:pt>
                <c:pt idx="3252">
                  <c:v>111.688</c:v>
                </c:pt>
                <c:pt idx="3253">
                  <c:v>111.71299999999999</c:v>
                </c:pt>
                <c:pt idx="3254">
                  <c:v>111.786</c:v>
                </c:pt>
                <c:pt idx="3255">
                  <c:v>111.858</c:v>
                </c:pt>
                <c:pt idx="3256">
                  <c:v>111.884</c:v>
                </c:pt>
                <c:pt idx="3257">
                  <c:v>111.931</c:v>
                </c:pt>
                <c:pt idx="3258">
                  <c:v>111.996</c:v>
                </c:pt>
                <c:pt idx="3259">
                  <c:v>112.01</c:v>
                </c:pt>
                <c:pt idx="3260">
                  <c:v>112.054</c:v>
                </c:pt>
                <c:pt idx="3261">
                  <c:v>112.09</c:v>
                </c:pt>
                <c:pt idx="3262">
                  <c:v>112.104</c:v>
                </c:pt>
                <c:pt idx="3263">
                  <c:v>112.14100000000001</c:v>
                </c:pt>
                <c:pt idx="3264">
                  <c:v>112.16200000000001</c:v>
                </c:pt>
                <c:pt idx="3265">
                  <c:v>112.16200000000001</c:v>
                </c:pt>
                <c:pt idx="3266">
                  <c:v>112.188</c:v>
                </c:pt>
                <c:pt idx="3267">
                  <c:v>112.217</c:v>
                </c:pt>
                <c:pt idx="3268">
                  <c:v>112.227</c:v>
                </c:pt>
                <c:pt idx="3269">
                  <c:v>112.227</c:v>
                </c:pt>
                <c:pt idx="3270">
                  <c:v>112.256</c:v>
                </c:pt>
                <c:pt idx="3271">
                  <c:v>112.249</c:v>
                </c:pt>
                <c:pt idx="3272">
                  <c:v>112.253</c:v>
                </c:pt>
                <c:pt idx="3273">
                  <c:v>112.245</c:v>
                </c:pt>
                <c:pt idx="3274">
                  <c:v>112.245</c:v>
                </c:pt>
                <c:pt idx="3275">
                  <c:v>112.23399999999999</c:v>
                </c:pt>
                <c:pt idx="3276">
                  <c:v>112.223</c:v>
                </c:pt>
                <c:pt idx="3277">
                  <c:v>112.21299999999999</c:v>
                </c:pt>
                <c:pt idx="3278">
                  <c:v>112.19799999999999</c:v>
                </c:pt>
                <c:pt idx="3279">
                  <c:v>112.18300000000001</c:v>
                </c:pt>
                <c:pt idx="3280">
                  <c:v>112.176</c:v>
                </c:pt>
                <c:pt idx="3281">
                  <c:v>112.136</c:v>
                </c:pt>
                <c:pt idx="3282">
                  <c:v>112.122</c:v>
                </c:pt>
                <c:pt idx="3283">
                  <c:v>112.10299999999999</c:v>
                </c:pt>
                <c:pt idx="3284">
                  <c:v>112.074</c:v>
                </c:pt>
                <c:pt idx="3285">
                  <c:v>112.038</c:v>
                </c:pt>
                <c:pt idx="3286">
                  <c:v>112.02</c:v>
                </c:pt>
                <c:pt idx="3287">
                  <c:v>111.947</c:v>
                </c:pt>
                <c:pt idx="3288">
                  <c:v>111.93300000000001</c:v>
                </c:pt>
                <c:pt idx="3289">
                  <c:v>111.904</c:v>
                </c:pt>
                <c:pt idx="3290">
                  <c:v>111.86</c:v>
                </c:pt>
                <c:pt idx="3291">
                  <c:v>111.813</c:v>
                </c:pt>
                <c:pt idx="3292">
                  <c:v>111.78400000000001</c:v>
                </c:pt>
                <c:pt idx="3293">
                  <c:v>111.71899999999999</c:v>
                </c:pt>
                <c:pt idx="3294">
                  <c:v>111.657</c:v>
                </c:pt>
                <c:pt idx="3295">
                  <c:v>111.643</c:v>
                </c:pt>
                <c:pt idx="3296">
                  <c:v>111.574</c:v>
                </c:pt>
                <c:pt idx="3297">
                  <c:v>111.51600000000001</c:v>
                </c:pt>
                <c:pt idx="3298">
                  <c:v>111.48699999999999</c:v>
                </c:pt>
                <c:pt idx="3299">
                  <c:v>111.41800000000001</c:v>
                </c:pt>
                <c:pt idx="3300">
                  <c:v>111.36</c:v>
                </c:pt>
                <c:pt idx="3301">
                  <c:v>111.316</c:v>
                </c:pt>
                <c:pt idx="3302">
                  <c:v>111.251</c:v>
                </c:pt>
                <c:pt idx="3303">
                  <c:v>111.182</c:v>
                </c:pt>
                <c:pt idx="3304">
                  <c:v>111.13800000000001</c:v>
                </c:pt>
                <c:pt idx="3305">
                  <c:v>111.051</c:v>
                </c:pt>
                <c:pt idx="3306">
                  <c:v>110.99</c:v>
                </c:pt>
                <c:pt idx="3307">
                  <c:v>110.95699999999999</c:v>
                </c:pt>
                <c:pt idx="3308">
                  <c:v>110.87</c:v>
                </c:pt>
                <c:pt idx="3309">
                  <c:v>110.797</c:v>
                </c:pt>
                <c:pt idx="3310">
                  <c:v>110.754</c:v>
                </c:pt>
                <c:pt idx="3311">
                  <c:v>110.685</c:v>
                </c:pt>
                <c:pt idx="3312">
                  <c:v>110.598</c:v>
                </c:pt>
                <c:pt idx="3313">
                  <c:v>110.554</c:v>
                </c:pt>
                <c:pt idx="3314">
                  <c:v>110.482</c:v>
                </c:pt>
                <c:pt idx="3315">
                  <c:v>110.402</c:v>
                </c:pt>
                <c:pt idx="3316">
                  <c:v>110.369</c:v>
                </c:pt>
                <c:pt idx="3317">
                  <c:v>110.297</c:v>
                </c:pt>
                <c:pt idx="3318">
                  <c:v>110.235</c:v>
                </c:pt>
                <c:pt idx="3319">
                  <c:v>110.202</c:v>
                </c:pt>
                <c:pt idx="3320">
                  <c:v>110.11499999999999</c:v>
                </c:pt>
                <c:pt idx="3321">
                  <c:v>110.05</c:v>
                </c:pt>
                <c:pt idx="3322">
                  <c:v>110.01</c:v>
                </c:pt>
                <c:pt idx="3323">
                  <c:v>109.938</c:v>
                </c:pt>
                <c:pt idx="3324">
                  <c:v>109.858</c:v>
                </c:pt>
                <c:pt idx="3325">
                  <c:v>109.82899999999999</c:v>
                </c:pt>
                <c:pt idx="3326">
                  <c:v>109.764</c:v>
                </c:pt>
                <c:pt idx="3327">
                  <c:v>109.699</c:v>
                </c:pt>
                <c:pt idx="3328">
                  <c:v>109.667</c:v>
                </c:pt>
                <c:pt idx="3329">
                  <c:v>109.613</c:v>
                </c:pt>
                <c:pt idx="3330">
                  <c:v>109.559</c:v>
                </c:pt>
                <c:pt idx="3331">
                  <c:v>109.523</c:v>
                </c:pt>
                <c:pt idx="3332">
                  <c:v>109.476</c:v>
                </c:pt>
                <c:pt idx="3333">
                  <c:v>109.425</c:v>
                </c:pt>
                <c:pt idx="3334">
                  <c:v>109.392</c:v>
                </c:pt>
                <c:pt idx="3335">
                  <c:v>109.349</c:v>
                </c:pt>
                <c:pt idx="3336">
                  <c:v>109.288</c:v>
                </c:pt>
                <c:pt idx="3337">
                  <c:v>109.273</c:v>
                </c:pt>
                <c:pt idx="3338">
                  <c:v>109.21599999999999</c:v>
                </c:pt>
                <c:pt idx="3339">
                  <c:v>109.172</c:v>
                </c:pt>
                <c:pt idx="3340">
                  <c:v>109.154</c:v>
                </c:pt>
                <c:pt idx="3341">
                  <c:v>109.114</c:v>
                </c:pt>
                <c:pt idx="3342">
                  <c:v>109.06</c:v>
                </c:pt>
                <c:pt idx="3343">
                  <c:v>109.042</c:v>
                </c:pt>
                <c:pt idx="3344">
                  <c:v>109.01300000000001</c:v>
                </c:pt>
                <c:pt idx="3345">
                  <c:v>108.98399999999999</c:v>
                </c:pt>
                <c:pt idx="3346">
                  <c:v>108.974</c:v>
                </c:pt>
                <c:pt idx="3347">
                  <c:v>108.952</c:v>
                </c:pt>
                <c:pt idx="3348">
                  <c:v>108.916</c:v>
                </c:pt>
                <c:pt idx="3349">
                  <c:v>108.916</c:v>
                </c:pt>
                <c:pt idx="3350">
                  <c:v>108.89400000000001</c:v>
                </c:pt>
                <c:pt idx="3351">
                  <c:v>108.869</c:v>
                </c:pt>
                <c:pt idx="3352">
                  <c:v>108.854</c:v>
                </c:pt>
                <c:pt idx="3353">
                  <c:v>108.86499999999999</c:v>
                </c:pt>
                <c:pt idx="3354">
                  <c:v>108.84699999999999</c:v>
                </c:pt>
                <c:pt idx="3355">
                  <c:v>108.843</c:v>
                </c:pt>
                <c:pt idx="3356">
                  <c:v>108.836</c:v>
                </c:pt>
                <c:pt idx="3357">
                  <c:v>108.825</c:v>
                </c:pt>
                <c:pt idx="3358">
                  <c:v>108.818</c:v>
                </c:pt>
                <c:pt idx="3359">
                  <c:v>108.83199999999999</c:v>
                </c:pt>
                <c:pt idx="3360">
                  <c:v>108.825</c:v>
                </c:pt>
                <c:pt idx="3361">
                  <c:v>108.83199999999999</c:v>
                </c:pt>
                <c:pt idx="3362">
                  <c:v>108.846</c:v>
                </c:pt>
                <c:pt idx="3363">
                  <c:v>108.85299999999999</c:v>
                </c:pt>
                <c:pt idx="3364">
                  <c:v>108.857</c:v>
                </c:pt>
                <c:pt idx="3365">
                  <c:v>108.879</c:v>
                </c:pt>
                <c:pt idx="3366">
                  <c:v>108.88200000000001</c:v>
                </c:pt>
                <c:pt idx="3367">
                  <c:v>108.893</c:v>
                </c:pt>
                <c:pt idx="3368">
                  <c:v>108.922</c:v>
                </c:pt>
                <c:pt idx="3369">
                  <c:v>108.95099999999999</c:v>
                </c:pt>
                <c:pt idx="3370">
                  <c:v>108.961</c:v>
                </c:pt>
                <c:pt idx="3371">
                  <c:v>108.976</c:v>
                </c:pt>
                <c:pt idx="3372">
                  <c:v>109.01900000000001</c:v>
                </c:pt>
                <c:pt idx="3373">
                  <c:v>109.033</c:v>
                </c:pt>
                <c:pt idx="3374">
                  <c:v>109.077</c:v>
                </c:pt>
                <c:pt idx="3375">
                  <c:v>109.10899999999999</c:v>
                </c:pt>
                <c:pt idx="3376">
                  <c:v>109.142</c:v>
                </c:pt>
                <c:pt idx="3377">
                  <c:v>109.181</c:v>
                </c:pt>
                <c:pt idx="3378">
                  <c:v>109.221</c:v>
                </c:pt>
                <c:pt idx="3379">
                  <c:v>109.25</c:v>
                </c:pt>
                <c:pt idx="3380">
                  <c:v>109.297</c:v>
                </c:pt>
                <c:pt idx="3381">
                  <c:v>109.354</c:v>
                </c:pt>
                <c:pt idx="3382">
                  <c:v>109.379</c:v>
                </c:pt>
                <c:pt idx="3383">
                  <c:v>109.44799999999999</c:v>
                </c:pt>
                <c:pt idx="3384">
                  <c:v>109.498</c:v>
                </c:pt>
                <c:pt idx="3385">
                  <c:v>109.53400000000001</c:v>
                </c:pt>
                <c:pt idx="3386">
                  <c:v>109.599</c:v>
                </c:pt>
                <c:pt idx="3387">
                  <c:v>109.693</c:v>
                </c:pt>
                <c:pt idx="3388">
                  <c:v>109.72199999999999</c:v>
                </c:pt>
                <c:pt idx="3389">
                  <c:v>109.812</c:v>
                </c:pt>
                <c:pt idx="3390">
                  <c:v>109.884</c:v>
                </c:pt>
                <c:pt idx="3391">
                  <c:v>109.92</c:v>
                </c:pt>
                <c:pt idx="3392">
                  <c:v>110.014</c:v>
                </c:pt>
                <c:pt idx="3393">
                  <c:v>110.101</c:v>
                </c:pt>
                <c:pt idx="3394">
                  <c:v>110.15900000000001</c:v>
                </c:pt>
                <c:pt idx="3395">
                  <c:v>110.253</c:v>
                </c:pt>
                <c:pt idx="3396">
                  <c:v>110.354</c:v>
                </c:pt>
                <c:pt idx="3397">
                  <c:v>110.40900000000001</c:v>
                </c:pt>
                <c:pt idx="3398">
                  <c:v>110.51</c:v>
                </c:pt>
                <c:pt idx="3399">
                  <c:v>110.63</c:v>
                </c:pt>
                <c:pt idx="3400">
                  <c:v>110.691</c:v>
                </c:pt>
                <c:pt idx="3401">
                  <c:v>110.8</c:v>
                </c:pt>
                <c:pt idx="3402">
                  <c:v>110.92</c:v>
                </c:pt>
                <c:pt idx="3403">
                  <c:v>110.992</c:v>
                </c:pt>
                <c:pt idx="3404">
                  <c:v>111.123</c:v>
                </c:pt>
                <c:pt idx="3405">
                  <c:v>111.25</c:v>
                </c:pt>
                <c:pt idx="3406">
                  <c:v>111.31100000000001</c:v>
                </c:pt>
                <c:pt idx="3407">
                  <c:v>111.44499999999999</c:v>
                </c:pt>
                <c:pt idx="3408">
                  <c:v>111.59</c:v>
                </c:pt>
                <c:pt idx="3409">
                  <c:v>111.65900000000001</c:v>
                </c:pt>
                <c:pt idx="3410">
                  <c:v>111.797</c:v>
                </c:pt>
                <c:pt idx="3411">
                  <c:v>111.949</c:v>
                </c:pt>
                <c:pt idx="3412">
                  <c:v>112.021</c:v>
                </c:pt>
                <c:pt idx="3413">
                  <c:v>112.17400000000001</c:v>
                </c:pt>
                <c:pt idx="3414">
                  <c:v>112.333</c:v>
                </c:pt>
                <c:pt idx="3415">
                  <c:v>112.416</c:v>
                </c:pt>
                <c:pt idx="3416">
                  <c:v>112.583</c:v>
                </c:pt>
                <c:pt idx="3417">
                  <c:v>112.75</c:v>
                </c:pt>
                <c:pt idx="3418">
                  <c:v>112.83</c:v>
                </c:pt>
                <c:pt idx="3419">
                  <c:v>113</c:v>
                </c:pt>
                <c:pt idx="3420">
                  <c:v>113.17400000000001</c:v>
                </c:pt>
                <c:pt idx="3421">
                  <c:v>113.25700000000001</c:v>
                </c:pt>
                <c:pt idx="3422">
                  <c:v>113.435</c:v>
                </c:pt>
                <c:pt idx="3423">
                  <c:v>113.62</c:v>
                </c:pt>
                <c:pt idx="3424">
                  <c:v>113.71</c:v>
                </c:pt>
                <c:pt idx="3425">
                  <c:v>113.899</c:v>
                </c:pt>
                <c:pt idx="3426">
                  <c:v>114.084</c:v>
                </c:pt>
                <c:pt idx="3427">
                  <c:v>114.178</c:v>
                </c:pt>
                <c:pt idx="3428">
                  <c:v>114.37</c:v>
                </c:pt>
                <c:pt idx="3429">
                  <c:v>114.566</c:v>
                </c:pt>
                <c:pt idx="3430">
                  <c:v>114.65300000000001</c:v>
                </c:pt>
                <c:pt idx="3431">
                  <c:v>114.848</c:v>
                </c:pt>
                <c:pt idx="3432">
                  <c:v>115.051</c:v>
                </c:pt>
                <c:pt idx="3433">
                  <c:v>115.16</c:v>
                </c:pt>
                <c:pt idx="3434">
                  <c:v>115.367</c:v>
                </c:pt>
                <c:pt idx="3435">
                  <c:v>115.562</c:v>
                </c:pt>
                <c:pt idx="3436">
                  <c:v>115.66</c:v>
                </c:pt>
                <c:pt idx="3437">
                  <c:v>115.877</c:v>
                </c:pt>
                <c:pt idx="3438">
                  <c:v>116.09099999999999</c:v>
                </c:pt>
                <c:pt idx="3439">
                  <c:v>116.2</c:v>
                </c:pt>
                <c:pt idx="3440">
                  <c:v>116.40300000000001</c:v>
                </c:pt>
                <c:pt idx="3441">
                  <c:v>116.61</c:v>
                </c:pt>
                <c:pt idx="3442">
                  <c:v>116.708</c:v>
                </c:pt>
                <c:pt idx="3443">
                  <c:v>116.91800000000001</c:v>
                </c:pt>
                <c:pt idx="3444">
                  <c:v>117.121</c:v>
                </c:pt>
                <c:pt idx="3445">
                  <c:v>117.226</c:v>
                </c:pt>
                <c:pt idx="3446">
                  <c:v>117.432</c:v>
                </c:pt>
                <c:pt idx="3447">
                  <c:v>117.628</c:v>
                </c:pt>
                <c:pt idx="3448">
                  <c:v>117.73</c:v>
                </c:pt>
                <c:pt idx="3449">
                  <c:v>117.94</c:v>
                </c:pt>
                <c:pt idx="3450">
                  <c:v>118.143</c:v>
                </c:pt>
                <c:pt idx="3451">
                  <c:v>118.252</c:v>
                </c:pt>
                <c:pt idx="3452">
                  <c:v>118.462</c:v>
                </c:pt>
                <c:pt idx="3453">
                  <c:v>118.621</c:v>
                </c:pt>
                <c:pt idx="3454">
                  <c:v>118.726</c:v>
                </c:pt>
                <c:pt idx="3455">
                  <c:v>118.91500000000001</c:v>
                </c:pt>
                <c:pt idx="3456">
                  <c:v>119.107</c:v>
                </c:pt>
                <c:pt idx="3457">
                  <c:v>119.194</c:v>
                </c:pt>
                <c:pt idx="3458">
                  <c:v>119.372</c:v>
                </c:pt>
                <c:pt idx="3459">
                  <c:v>119.54600000000001</c:v>
                </c:pt>
                <c:pt idx="3460">
                  <c:v>119.636</c:v>
                </c:pt>
                <c:pt idx="3461">
                  <c:v>119.821</c:v>
                </c:pt>
                <c:pt idx="3462">
                  <c:v>119.992</c:v>
                </c:pt>
                <c:pt idx="3463">
                  <c:v>120.072</c:v>
                </c:pt>
                <c:pt idx="3464">
                  <c:v>120.24</c:v>
                </c:pt>
                <c:pt idx="3465">
                  <c:v>120.39700000000001</c:v>
                </c:pt>
                <c:pt idx="3466">
                  <c:v>120.492</c:v>
                </c:pt>
                <c:pt idx="3467">
                  <c:v>120.663</c:v>
                </c:pt>
                <c:pt idx="3468">
                  <c:v>120.824</c:v>
                </c:pt>
                <c:pt idx="3469">
                  <c:v>120.9</c:v>
                </c:pt>
                <c:pt idx="3470">
                  <c:v>121.05</c:v>
                </c:pt>
                <c:pt idx="3471">
                  <c:v>121.2</c:v>
                </c:pt>
                <c:pt idx="3472">
                  <c:v>121.28400000000001</c:v>
                </c:pt>
                <c:pt idx="3473">
                  <c:v>121.43300000000001</c:v>
                </c:pt>
                <c:pt idx="3474">
                  <c:v>121.57899999999999</c:v>
                </c:pt>
                <c:pt idx="3475">
                  <c:v>121.663</c:v>
                </c:pt>
                <c:pt idx="3476">
                  <c:v>121.80200000000001</c:v>
                </c:pt>
                <c:pt idx="3477">
                  <c:v>121.952</c:v>
                </c:pt>
                <c:pt idx="3478">
                  <c:v>122.018</c:v>
                </c:pt>
                <c:pt idx="3479">
                  <c:v>122.17100000000001</c:v>
                </c:pt>
                <c:pt idx="3480">
                  <c:v>122.30200000000001</c:v>
                </c:pt>
                <c:pt idx="3481">
                  <c:v>122.375</c:v>
                </c:pt>
                <c:pt idx="3482">
                  <c:v>122.514</c:v>
                </c:pt>
                <c:pt idx="3483">
                  <c:v>122.63800000000001</c:v>
                </c:pt>
                <c:pt idx="3484">
                  <c:v>122.70399999999999</c:v>
                </c:pt>
                <c:pt idx="3485">
                  <c:v>122.839</c:v>
                </c:pt>
                <c:pt idx="3486">
                  <c:v>122.959</c:v>
                </c:pt>
                <c:pt idx="3487">
                  <c:v>123.02500000000001</c:v>
                </c:pt>
                <c:pt idx="3488">
                  <c:v>123.157</c:v>
                </c:pt>
                <c:pt idx="3489">
                  <c:v>123.28100000000001</c:v>
                </c:pt>
                <c:pt idx="3490">
                  <c:v>123.33499999999999</c:v>
                </c:pt>
                <c:pt idx="3491">
                  <c:v>123.459</c:v>
                </c:pt>
                <c:pt idx="3492">
                  <c:v>123.57599999999999</c:v>
                </c:pt>
                <c:pt idx="3493">
                  <c:v>123.63800000000001</c:v>
                </c:pt>
                <c:pt idx="3494">
                  <c:v>123.759</c:v>
                </c:pt>
                <c:pt idx="3495">
                  <c:v>123.86799999999999</c:v>
                </c:pt>
                <c:pt idx="3496">
                  <c:v>123.938</c:v>
                </c:pt>
                <c:pt idx="3497">
                  <c:v>124.05800000000001</c:v>
                </c:pt>
                <c:pt idx="3498">
                  <c:v>124.179</c:v>
                </c:pt>
                <c:pt idx="3499">
                  <c:v>124.23</c:v>
                </c:pt>
                <c:pt idx="3500">
                  <c:v>124.354</c:v>
                </c:pt>
                <c:pt idx="3501">
                  <c:v>124.46299999999999</c:v>
                </c:pt>
                <c:pt idx="3502">
                  <c:v>124.511</c:v>
                </c:pt>
                <c:pt idx="3503">
                  <c:v>124.62</c:v>
                </c:pt>
                <c:pt idx="3504">
                  <c:v>124.744</c:v>
                </c:pt>
                <c:pt idx="3505">
                  <c:v>124.792</c:v>
                </c:pt>
                <c:pt idx="3506">
                  <c:v>124.89400000000001</c:v>
                </c:pt>
                <c:pt idx="3507">
                  <c:v>125.018</c:v>
                </c:pt>
                <c:pt idx="3508">
                  <c:v>125.07299999999999</c:v>
                </c:pt>
                <c:pt idx="3509">
                  <c:v>125.18600000000001</c:v>
                </c:pt>
                <c:pt idx="3510">
                  <c:v>125.31399999999999</c:v>
                </c:pt>
                <c:pt idx="3511">
                  <c:v>125.346</c:v>
                </c:pt>
                <c:pt idx="3512">
                  <c:v>125.44499999999999</c:v>
                </c:pt>
                <c:pt idx="3513">
                  <c:v>125.55500000000001</c:v>
                </c:pt>
                <c:pt idx="3514">
                  <c:v>125.602</c:v>
                </c:pt>
                <c:pt idx="3515">
                  <c:v>125.69</c:v>
                </c:pt>
                <c:pt idx="3516">
                  <c:v>125.79600000000001</c:v>
                </c:pt>
                <c:pt idx="3517">
                  <c:v>125.85</c:v>
                </c:pt>
                <c:pt idx="3518">
                  <c:v>125.94199999999999</c:v>
                </c:pt>
                <c:pt idx="3519">
                  <c:v>126.05500000000001</c:v>
                </c:pt>
                <c:pt idx="3520">
                  <c:v>126.09099999999999</c:v>
                </c:pt>
                <c:pt idx="3521">
                  <c:v>126.18600000000001</c:v>
                </c:pt>
                <c:pt idx="3522">
                  <c:v>126.288</c:v>
                </c:pt>
                <c:pt idx="3523">
                  <c:v>126.343</c:v>
                </c:pt>
                <c:pt idx="3524">
                  <c:v>126.438</c:v>
                </c:pt>
                <c:pt idx="3525">
                  <c:v>126.529</c:v>
                </c:pt>
                <c:pt idx="3526">
                  <c:v>126.57299999999999</c:v>
                </c:pt>
                <c:pt idx="3527">
                  <c:v>126.672</c:v>
                </c:pt>
                <c:pt idx="3528">
                  <c:v>126.759</c:v>
                </c:pt>
                <c:pt idx="3529">
                  <c:v>126.803</c:v>
                </c:pt>
                <c:pt idx="3530">
                  <c:v>126.887</c:v>
                </c:pt>
                <c:pt idx="3531">
                  <c:v>126.974</c:v>
                </c:pt>
                <c:pt idx="3532">
                  <c:v>127.018</c:v>
                </c:pt>
                <c:pt idx="3533">
                  <c:v>127.09099999999999</c:v>
                </c:pt>
                <c:pt idx="3534">
                  <c:v>127.175</c:v>
                </c:pt>
                <c:pt idx="3535">
                  <c:v>127.215</c:v>
                </c:pt>
                <c:pt idx="3536">
                  <c:v>127.29600000000001</c:v>
                </c:pt>
                <c:pt idx="3537">
                  <c:v>127.38</c:v>
                </c:pt>
                <c:pt idx="3538">
                  <c:v>127.416</c:v>
                </c:pt>
                <c:pt idx="3539">
                  <c:v>127.49299999999999</c:v>
                </c:pt>
                <c:pt idx="3540">
                  <c:v>127.569</c:v>
                </c:pt>
                <c:pt idx="3541">
                  <c:v>127.60599999999999</c:v>
                </c:pt>
                <c:pt idx="3542">
                  <c:v>127.682</c:v>
                </c:pt>
                <c:pt idx="3543">
                  <c:v>127.76300000000001</c:v>
                </c:pt>
                <c:pt idx="3544">
                  <c:v>127.792</c:v>
                </c:pt>
                <c:pt idx="3545">
                  <c:v>127.854</c:v>
                </c:pt>
                <c:pt idx="3546">
                  <c:v>127.923</c:v>
                </c:pt>
                <c:pt idx="3547">
                  <c:v>127.956</c:v>
                </c:pt>
                <c:pt idx="3548">
                  <c:v>128.029</c:v>
                </c:pt>
                <c:pt idx="3549">
                  <c:v>128.08000000000001</c:v>
                </c:pt>
                <c:pt idx="3550">
                  <c:v>128.10900000000001</c:v>
                </c:pt>
                <c:pt idx="3551">
                  <c:v>128.179</c:v>
                </c:pt>
                <c:pt idx="3552">
                  <c:v>128.24100000000001</c:v>
                </c:pt>
                <c:pt idx="3553">
                  <c:v>128.27000000000001</c:v>
                </c:pt>
                <c:pt idx="3554">
                  <c:v>128.34700000000001</c:v>
                </c:pt>
                <c:pt idx="3555">
                  <c:v>128.38999999999999</c:v>
                </c:pt>
                <c:pt idx="3556">
                  <c:v>128.42699999999999</c:v>
                </c:pt>
                <c:pt idx="3557">
                  <c:v>128.489</c:v>
                </c:pt>
                <c:pt idx="3558">
                  <c:v>128.53299999999999</c:v>
                </c:pt>
                <c:pt idx="3559">
                  <c:v>128.566</c:v>
                </c:pt>
                <c:pt idx="3560">
                  <c:v>128.61600000000001</c:v>
                </c:pt>
                <c:pt idx="3561">
                  <c:v>128.68600000000001</c:v>
                </c:pt>
                <c:pt idx="3562">
                  <c:v>128.708</c:v>
                </c:pt>
                <c:pt idx="3563">
                  <c:v>128.762</c:v>
                </c:pt>
                <c:pt idx="3564">
                  <c:v>128.82400000000001</c:v>
                </c:pt>
                <c:pt idx="3565">
                  <c:v>128.85400000000001</c:v>
                </c:pt>
                <c:pt idx="3566">
                  <c:v>128.923</c:v>
                </c:pt>
                <c:pt idx="3567">
                  <c:v>128.97800000000001</c:v>
                </c:pt>
                <c:pt idx="3568">
                  <c:v>129</c:v>
                </c:pt>
                <c:pt idx="3569">
                  <c:v>129.06200000000001</c:v>
                </c:pt>
                <c:pt idx="3570">
                  <c:v>129.113</c:v>
                </c:pt>
                <c:pt idx="3571">
                  <c:v>129.149</c:v>
                </c:pt>
                <c:pt idx="3572">
                  <c:v>129.21100000000001</c:v>
                </c:pt>
                <c:pt idx="3573">
                  <c:v>129.27000000000001</c:v>
                </c:pt>
                <c:pt idx="3574">
                  <c:v>129.291</c:v>
                </c:pt>
                <c:pt idx="3575">
                  <c:v>129.35400000000001</c:v>
                </c:pt>
                <c:pt idx="3576">
                  <c:v>129.41200000000001</c:v>
                </c:pt>
                <c:pt idx="3577">
                  <c:v>129.43700000000001</c:v>
                </c:pt>
                <c:pt idx="3578">
                  <c:v>129.50299999999999</c:v>
                </c:pt>
                <c:pt idx="3579">
                  <c:v>129.53899999999999</c:v>
                </c:pt>
                <c:pt idx="3580">
                  <c:v>129.58000000000001</c:v>
                </c:pt>
                <c:pt idx="3581">
                  <c:v>129.642</c:v>
                </c:pt>
                <c:pt idx="3582">
                  <c:v>129.69300000000001</c:v>
                </c:pt>
                <c:pt idx="3583">
                  <c:v>129.715</c:v>
                </c:pt>
                <c:pt idx="3584">
                  <c:v>129.77699999999999</c:v>
                </c:pt>
                <c:pt idx="3585">
                  <c:v>129.83500000000001</c:v>
                </c:pt>
                <c:pt idx="3586">
                  <c:v>129.86799999999999</c:v>
                </c:pt>
                <c:pt idx="3587">
                  <c:v>129.92599999999999</c:v>
                </c:pt>
                <c:pt idx="3588">
                  <c:v>129.97399999999999</c:v>
                </c:pt>
                <c:pt idx="3589">
                  <c:v>130.04300000000001</c:v>
                </c:pt>
                <c:pt idx="3590">
                  <c:v>130.08000000000001</c:v>
                </c:pt>
                <c:pt idx="3591">
                  <c:v>130.131</c:v>
                </c:pt>
                <c:pt idx="3592">
                  <c:v>130.16</c:v>
                </c:pt>
                <c:pt idx="3593">
                  <c:v>130.21899999999999</c:v>
                </c:pt>
                <c:pt idx="3594">
                  <c:v>130.28399999999999</c:v>
                </c:pt>
                <c:pt idx="3595">
                  <c:v>130.31399999999999</c:v>
                </c:pt>
                <c:pt idx="3596">
                  <c:v>130.38</c:v>
                </c:pt>
                <c:pt idx="3597">
                  <c:v>130.44499999999999</c:v>
                </c:pt>
                <c:pt idx="3598">
                  <c:v>130.48599999999999</c:v>
                </c:pt>
                <c:pt idx="3599">
                  <c:v>130.55500000000001</c:v>
                </c:pt>
                <c:pt idx="3600">
                  <c:v>130.62100000000001</c:v>
                </c:pt>
                <c:pt idx="3601">
                  <c:v>130.63900000000001</c:v>
                </c:pt>
                <c:pt idx="3602">
                  <c:v>130.71600000000001</c:v>
                </c:pt>
                <c:pt idx="3603">
                  <c:v>130.786</c:v>
                </c:pt>
                <c:pt idx="3604">
                  <c:v>130.83099999999999</c:v>
                </c:pt>
                <c:pt idx="3605">
                  <c:v>130.88800000000001</c:v>
                </c:pt>
                <c:pt idx="3606">
                  <c:v>130.958</c:v>
                </c:pt>
                <c:pt idx="3607">
                  <c:v>130.983</c:v>
                </c:pt>
                <c:pt idx="3608">
                  <c:v>131.05600000000001</c:v>
                </c:pt>
                <c:pt idx="3609">
                  <c:v>131.119</c:v>
                </c:pt>
                <c:pt idx="3610">
                  <c:v>131.15100000000001</c:v>
                </c:pt>
                <c:pt idx="3611">
                  <c:v>131.221</c:v>
                </c:pt>
                <c:pt idx="3612">
                  <c:v>131.279</c:v>
                </c:pt>
                <c:pt idx="3613">
                  <c:v>131.316</c:v>
                </c:pt>
                <c:pt idx="3614">
                  <c:v>131.38200000000001</c:v>
                </c:pt>
                <c:pt idx="3615">
                  <c:v>131.44800000000001</c:v>
                </c:pt>
                <c:pt idx="3616">
                  <c:v>131.48099999999999</c:v>
                </c:pt>
                <c:pt idx="3617">
                  <c:v>131.56100000000001</c:v>
                </c:pt>
                <c:pt idx="3618">
                  <c:v>131.63399999999999</c:v>
                </c:pt>
                <c:pt idx="3619">
                  <c:v>131.67099999999999</c:v>
                </c:pt>
                <c:pt idx="3620">
                  <c:v>131.744</c:v>
                </c:pt>
                <c:pt idx="3621">
                  <c:v>131.81299999999999</c:v>
                </c:pt>
                <c:pt idx="3622">
                  <c:v>131.84299999999999</c:v>
                </c:pt>
                <c:pt idx="3623">
                  <c:v>131.91900000000001</c:v>
                </c:pt>
                <c:pt idx="3624">
                  <c:v>131.99600000000001</c:v>
                </c:pt>
                <c:pt idx="3625">
                  <c:v>132.03700000000001</c:v>
                </c:pt>
                <c:pt idx="3626">
                  <c:v>132.113</c:v>
                </c:pt>
                <c:pt idx="3627">
                  <c:v>132.18299999999999</c:v>
                </c:pt>
                <c:pt idx="3628">
                  <c:v>132.22300000000001</c:v>
                </c:pt>
                <c:pt idx="3629">
                  <c:v>132.29599999999999</c:v>
                </c:pt>
                <c:pt idx="3630">
                  <c:v>132.37700000000001</c:v>
                </c:pt>
                <c:pt idx="3631">
                  <c:v>132.41</c:v>
                </c:pt>
                <c:pt idx="3632">
                  <c:v>132.49</c:v>
                </c:pt>
                <c:pt idx="3633">
                  <c:v>132.571</c:v>
                </c:pt>
                <c:pt idx="3634">
                  <c:v>132.60400000000001</c:v>
                </c:pt>
                <c:pt idx="3635">
                  <c:v>132.66900000000001</c:v>
                </c:pt>
                <c:pt idx="3636">
                  <c:v>132.74600000000001</c:v>
                </c:pt>
                <c:pt idx="3637">
                  <c:v>132.786</c:v>
                </c:pt>
                <c:pt idx="3638">
                  <c:v>132.863</c:v>
                </c:pt>
                <c:pt idx="3639">
                  <c:v>132.94</c:v>
                </c:pt>
                <c:pt idx="3640">
                  <c:v>132.97300000000001</c:v>
                </c:pt>
                <c:pt idx="3641">
                  <c:v>133.05699999999999</c:v>
                </c:pt>
                <c:pt idx="3642">
                  <c:v>133.12299999999999</c:v>
                </c:pt>
                <c:pt idx="3643">
                  <c:v>133.15199999999999</c:v>
                </c:pt>
                <c:pt idx="3644">
                  <c:v>133.22200000000001</c:v>
                </c:pt>
                <c:pt idx="3645">
                  <c:v>133.291</c:v>
                </c:pt>
                <c:pt idx="3646">
                  <c:v>133.31700000000001</c:v>
                </c:pt>
                <c:pt idx="3647">
                  <c:v>133.386</c:v>
                </c:pt>
                <c:pt idx="3648">
                  <c:v>133.459</c:v>
                </c:pt>
                <c:pt idx="3649">
                  <c:v>133.49600000000001</c:v>
                </c:pt>
                <c:pt idx="3650">
                  <c:v>133.54300000000001</c:v>
                </c:pt>
                <c:pt idx="3651">
                  <c:v>133.60900000000001</c:v>
                </c:pt>
                <c:pt idx="3652">
                  <c:v>133.631</c:v>
                </c:pt>
                <c:pt idx="3653">
                  <c:v>133.68199999999999</c:v>
                </c:pt>
                <c:pt idx="3654">
                  <c:v>133.73400000000001</c:v>
                </c:pt>
                <c:pt idx="3655">
                  <c:v>133.76599999999999</c:v>
                </c:pt>
                <c:pt idx="3656">
                  <c:v>133.81399999999999</c:v>
                </c:pt>
                <c:pt idx="3657">
                  <c:v>133.86099999999999</c:v>
                </c:pt>
                <c:pt idx="3658">
                  <c:v>133.89400000000001</c:v>
                </c:pt>
                <c:pt idx="3659">
                  <c:v>133.91999999999999</c:v>
                </c:pt>
                <c:pt idx="3660">
                  <c:v>133.96700000000001</c:v>
                </c:pt>
                <c:pt idx="3661">
                  <c:v>133.98599999999999</c:v>
                </c:pt>
                <c:pt idx="3662">
                  <c:v>134.04</c:v>
                </c:pt>
                <c:pt idx="3663">
                  <c:v>134.077</c:v>
                </c:pt>
                <c:pt idx="3664">
                  <c:v>134.08600000000001</c:v>
                </c:pt>
                <c:pt idx="3665">
                  <c:v>134.11699999999999</c:v>
                </c:pt>
                <c:pt idx="3666">
                  <c:v>134.15</c:v>
                </c:pt>
                <c:pt idx="3667">
                  <c:v>134.161</c:v>
                </c:pt>
                <c:pt idx="3668">
                  <c:v>134.16399999999999</c:v>
                </c:pt>
                <c:pt idx="3669">
                  <c:v>134.16800000000001</c:v>
                </c:pt>
                <c:pt idx="3670">
                  <c:v>134.172</c:v>
                </c:pt>
                <c:pt idx="3671">
                  <c:v>134.19399999999999</c:v>
                </c:pt>
                <c:pt idx="3672">
                  <c:v>134.19</c:v>
                </c:pt>
                <c:pt idx="3673">
                  <c:v>134.21199999999999</c:v>
                </c:pt>
                <c:pt idx="3674">
                  <c:v>134.20400000000001</c:v>
                </c:pt>
                <c:pt idx="3675">
                  <c:v>134.208</c:v>
                </c:pt>
                <c:pt idx="3676">
                  <c:v>134.18600000000001</c:v>
                </c:pt>
                <c:pt idx="3677">
                  <c:v>134.19300000000001</c:v>
                </c:pt>
                <c:pt idx="3678">
                  <c:v>134.18600000000001</c:v>
                </c:pt>
                <c:pt idx="3679">
                  <c:v>134.18199999999999</c:v>
                </c:pt>
                <c:pt idx="3680">
                  <c:v>134.178</c:v>
                </c:pt>
                <c:pt idx="3681">
                  <c:v>134.16300000000001</c:v>
                </c:pt>
                <c:pt idx="3682">
                  <c:v>134.167</c:v>
                </c:pt>
                <c:pt idx="3683">
                  <c:v>134.14500000000001</c:v>
                </c:pt>
                <c:pt idx="3684">
                  <c:v>134.13399999999999</c:v>
                </c:pt>
                <c:pt idx="3685">
                  <c:v>134.11600000000001</c:v>
                </c:pt>
                <c:pt idx="3686">
                  <c:v>134.08600000000001</c:v>
                </c:pt>
                <c:pt idx="3687">
                  <c:v>134.07499999999999</c:v>
                </c:pt>
                <c:pt idx="3688">
                  <c:v>134.042</c:v>
                </c:pt>
                <c:pt idx="3689">
                  <c:v>134.03100000000001</c:v>
                </c:pt>
                <c:pt idx="3690">
                  <c:v>134.00200000000001</c:v>
                </c:pt>
                <c:pt idx="3691">
                  <c:v>133.983</c:v>
                </c:pt>
                <c:pt idx="3692">
                  <c:v>133.958</c:v>
                </c:pt>
                <c:pt idx="3693">
                  <c:v>133.93199999999999</c:v>
                </c:pt>
                <c:pt idx="3694">
                  <c:v>133.905</c:v>
                </c:pt>
                <c:pt idx="3695">
                  <c:v>133.88499999999999</c:v>
                </c:pt>
                <c:pt idx="3696">
                  <c:v>133.84800000000001</c:v>
                </c:pt>
                <c:pt idx="3697">
                  <c:v>133.833</c:v>
                </c:pt>
                <c:pt idx="3698">
                  <c:v>133.78899999999999</c:v>
                </c:pt>
                <c:pt idx="3699">
                  <c:v>133.78200000000001</c:v>
                </c:pt>
                <c:pt idx="3700">
                  <c:v>133.749</c:v>
                </c:pt>
                <c:pt idx="3701">
                  <c:v>133.72999999999999</c:v>
                </c:pt>
                <c:pt idx="3702">
                  <c:v>133.708</c:v>
                </c:pt>
                <c:pt idx="3703">
                  <c:v>133.68600000000001</c:v>
                </c:pt>
                <c:pt idx="3704">
                  <c:v>133.66</c:v>
                </c:pt>
                <c:pt idx="3705">
                  <c:v>133.64599999999999</c:v>
                </c:pt>
                <c:pt idx="3706">
                  <c:v>133.62700000000001</c:v>
                </c:pt>
                <c:pt idx="3707">
                  <c:v>133.602</c:v>
                </c:pt>
                <c:pt idx="3708">
                  <c:v>133.565</c:v>
                </c:pt>
                <c:pt idx="3709">
                  <c:v>133.55000000000001</c:v>
                </c:pt>
                <c:pt idx="3710">
                  <c:v>133.53200000000001</c:v>
                </c:pt>
                <c:pt idx="3711">
                  <c:v>133.51400000000001</c:v>
                </c:pt>
                <c:pt idx="3712">
                  <c:v>133.495</c:v>
                </c:pt>
                <c:pt idx="3713">
                  <c:v>133.48400000000001</c:v>
                </c:pt>
                <c:pt idx="3714">
                  <c:v>133.46600000000001</c:v>
                </c:pt>
                <c:pt idx="3715">
                  <c:v>133.45099999999999</c:v>
                </c:pt>
                <c:pt idx="3716">
                  <c:v>133.44</c:v>
                </c:pt>
                <c:pt idx="3717">
                  <c:v>133.42500000000001</c:v>
                </c:pt>
                <c:pt idx="3718">
                  <c:v>133.41800000000001</c:v>
                </c:pt>
                <c:pt idx="3719">
                  <c:v>133.4</c:v>
                </c:pt>
                <c:pt idx="3720">
                  <c:v>133.392</c:v>
                </c:pt>
                <c:pt idx="3721">
                  <c:v>133.392</c:v>
                </c:pt>
                <c:pt idx="3722">
                  <c:v>133.38499999999999</c:v>
                </c:pt>
                <c:pt idx="3723">
                  <c:v>133.37</c:v>
                </c:pt>
                <c:pt idx="3724">
                  <c:v>133.363</c:v>
                </c:pt>
                <c:pt idx="3725">
                  <c:v>133.37</c:v>
                </c:pt>
                <c:pt idx="3726">
                  <c:v>133.36600000000001</c:v>
                </c:pt>
                <c:pt idx="3727">
                  <c:v>133.36600000000001</c:v>
                </c:pt>
                <c:pt idx="3728">
                  <c:v>133.37</c:v>
                </c:pt>
                <c:pt idx="3729">
                  <c:v>133.35900000000001</c:v>
                </c:pt>
                <c:pt idx="3730">
                  <c:v>133.38800000000001</c:v>
                </c:pt>
                <c:pt idx="3731">
                  <c:v>133.40600000000001</c:v>
                </c:pt>
                <c:pt idx="3732">
                  <c:v>133.43199999999999</c:v>
                </c:pt>
                <c:pt idx="3733">
                  <c:v>133.44300000000001</c:v>
                </c:pt>
                <c:pt idx="3734">
                  <c:v>133.46100000000001</c:v>
                </c:pt>
                <c:pt idx="3735">
                  <c:v>133.49</c:v>
                </c:pt>
                <c:pt idx="3736">
                  <c:v>133.51900000000001</c:v>
                </c:pt>
                <c:pt idx="3737">
                  <c:v>133.548</c:v>
                </c:pt>
                <c:pt idx="3738">
                  <c:v>133.58099999999999</c:v>
                </c:pt>
                <c:pt idx="3739">
                  <c:v>133.60300000000001</c:v>
                </c:pt>
                <c:pt idx="3740">
                  <c:v>133.643</c:v>
                </c:pt>
                <c:pt idx="3741">
                  <c:v>133.69800000000001</c:v>
                </c:pt>
                <c:pt idx="3742">
                  <c:v>133.71700000000001</c:v>
                </c:pt>
                <c:pt idx="3743">
                  <c:v>133.77500000000001</c:v>
                </c:pt>
                <c:pt idx="3744">
                  <c:v>133.81899999999999</c:v>
                </c:pt>
                <c:pt idx="3745">
                  <c:v>133.85599999999999</c:v>
                </c:pt>
                <c:pt idx="3746">
                  <c:v>133.91800000000001</c:v>
                </c:pt>
                <c:pt idx="3747">
                  <c:v>133.96199999999999</c:v>
                </c:pt>
                <c:pt idx="3748">
                  <c:v>133.99799999999999</c:v>
                </c:pt>
                <c:pt idx="3749">
                  <c:v>134.06399999999999</c:v>
                </c:pt>
                <c:pt idx="3750">
                  <c:v>134.11500000000001</c:v>
                </c:pt>
                <c:pt idx="3751">
                  <c:v>134.14099999999999</c:v>
                </c:pt>
                <c:pt idx="3752">
                  <c:v>134.214</c:v>
                </c:pt>
                <c:pt idx="3753">
                  <c:v>134.27600000000001</c:v>
                </c:pt>
                <c:pt idx="3754">
                  <c:v>134.30500000000001</c:v>
                </c:pt>
                <c:pt idx="3755">
                  <c:v>134.37100000000001</c:v>
                </c:pt>
                <c:pt idx="3756">
                  <c:v>134.42599999999999</c:v>
                </c:pt>
                <c:pt idx="3757">
                  <c:v>134.452</c:v>
                </c:pt>
                <c:pt idx="3758">
                  <c:v>134.50299999999999</c:v>
                </c:pt>
                <c:pt idx="3759">
                  <c:v>134.565</c:v>
                </c:pt>
                <c:pt idx="3760">
                  <c:v>134.602</c:v>
                </c:pt>
                <c:pt idx="3761">
                  <c:v>134.65299999999999</c:v>
                </c:pt>
                <c:pt idx="3762">
                  <c:v>134.70400000000001</c:v>
                </c:pt>
                <c:pt idx="3763">
                  <c:v>134.74100000000001</c:v>
                </c:pt>
                <c:pt idx="3764">
                  <c:v>134.78800000000001</c:v>
                </c:pt>
                <c:pt idx="3765">
                  <c:v>134.839</c:v>
                </c:pt>
                <c:pt idx="3766">
                  <c:v>134.85400000000001</c:v>
                </c:pt>
                <c:pt idx="3767">
                  <c:v>134.905</c:v>
                </c:pt>
                <c:pt idx="3768">
                  <c:v>134.94900000000001</c:v>
                </c:pt>
                <c:pt idx="3769">
                  <c:v>134.98500000000001</c:v>
                </c:pt>
                <c:pt idx="3770">
                  <c:v>135.00700000000001</c:v>
                </c:pt>
                <c:pt idx="3771">
                  <c:v>135.048</c:v>
                </c:pt>
                <c:pt idx="3772">
                  <c:v>135.05099999999999</c:v>
                </c:pt>
                <c:pt idx="3773">
                  <c:v>135.09100000000001</c:v>
                </c:pt>
                <c:pt idx="3774">
                  <c:v>135.12100000000001</c:v>
                </c:pt>
                <c:pt idx="3775">
                  <c:v>135.15</c:v>
                </c:pt>
                <c:pt idx="3776">
                  <c:v>135.15</c:v>
                </c:pt>
                <c:pt idx="3777">
                  <c:v>135.16399999999999</c:v>
                </c:pt>
                <c:pt idx="3778">
                  <c:v>135.172</c:v>
                </c:pt>
                <c:pt idx="3779">
                  <c:v>135.19</c:v>
                </c:pt>
                <c:pt idx="3780">
                  <c:v>135.21199999999999</c:v>
                </c:pt>
                <c:pt idx="3781">
                  <c:v>135.215</c:v>
                </c:pt>
                <c:pt idx="3782">
                  <c:v>135.21199999999999</c:v>
                </c:pt>
                <c:pt idx="3783">
                  <c:v>135.21199999999999</c:v>
                </c:pt>
                <c:pt idx="3784">
                  <c:v>135.21299999999999</c:v>
                </c:pt>
                <c:pt idx="3785">
                  <c:v>135.20099999999999</c:v>
                </c:pt>
                <c:pt idx="3786">
                  <c:v>135.20099999999999</c:v>
                </c:pt>
                <c:pt idx="3787">
                  <c:v>135.18799999999999</c:v>
                </c:pt>
                <c:pt idx="3788">
                  <c:v>135.18199999999999</c:v>
                </c:pt>
                <c:pt idx="3789">
                  <c:v>135.17500000000001</c:v>
                </c:pt>
                <c:pt idx="3790">
                  <c:v>135.15299999999999</c:v>
                </c:pt>
                <c:pt idx="3791">
                  <c:v>135.14500000000001</c:v>
                </c:pt>
                <c:pt idx="3792">
                  <c:v>135.11600000000001</c:v>
                </c:pt>
                <c:pt idx="3793">
                  <c:v>135.113</c:v>
                </c:pt>
                <c:pt idx="3794">
                  <c:v>135.09399999999999</c:v>
                </c:pt>
                <c:pt idx="3795">
                  <c:v>135.06100000000001</c:v>
                </c:pt>
                <c:pt idx="3796">
                  <c:v>135.04300000000001</c:v>
                </c:pt>
                <c:pt idx="3797">
                  <c:v>135.006</c:v>
                </c:pt>
                <c:pt idx="3798">
                  <c:v>134.96600000000001</c:v>
                </c:pt>
                <c:pt idx="3799">
                  <c:v>134.93799999999999</c:v>
                </c:pt>
                <c:pt idx="3800">
                  <c:v>134.90700000000001</c:v>
                </c:pt>
                <c:pt idx="3801">
                  <c:v>134.87</c:v>
                </c:pt>
                <c:pt idx="3802">
                  <c:v>134.84800000000001</c:v>
                </c:pt>
                <c:pt idx="3803">
                  <c:v>134.81899999999999</c:v>
                </c:pt>
                <c:pt idx="3804">
                  <c:v>134.77500000000001</c:v>
                </c:pt>
                <c:pt idx="3805">
                  <c:v>134.73699999999999</c:v>
                </c:pt>
                <c:pt idx="3806">
                  <c:v>134.71299999999999</c:v>
                </c:pt>
                <c:pt idx="3807">
                  <c:v>134.66499999999999</c:v>
                </c:pt>
                <c:pt idx="3808">
                  <c:v>134.63900000000001</c:v>
                </c:pt>
                <c:pt idx="3809">
                  <c:v>134.60300000000001</c:v>
                </c:pt>
                <c:pt idx="3810">
                  <c:v>134.55099999999999</c:v>
                </c:pt>
                <c:pt idx="3811">
                  <c:v>134.53700000000001</c:v>
                </c:pt>
                <c:pt idx="3812">
                  <c:v>134.49700000000001</c:v>
                </c:pt>
                <c:pt idx="3813">
                  <c:v>134.44200000000001</c:v>
                </c:pt>
                <c:pt idx="3814">
                  <c:v>134.423</c:v>
                </c:pt>
                <c:pt idx="3815">
                  <c:v>134.387</c:v>
                </c:pt>
                <c:pt idx="3816">
                  <c:v>134.328</c:v>
                </c:pt>
                <c:pt idx="3817">
                  <c:v>134.30600000000001</c:v>
                </c:pt>
                <c:pt idx="3818">
                  <c:v>134.28399999999999</c:v>
                </c:pt>
                <c:pt idx="3819">
                  <c:v>134.23599999999999</c:v>
                </c:pt>
                <c:pt idx="3820">
                  <c:v>134.21100000000001</c:v>
                </c:pt>
                <c:pt idx="3821">
                  <c:v>134.19200000000001</c:v>
                </c:pt>
                <c:pt idx="3822">
                  <c:v>134.14500000000001</c:v>
                </c:pt>
                <c:pt idx="3823">
                  <c:v>134.11500000000001</c:v>
                </c:pt>
                <c:pt idx="3824">
                  <c:v>134.09700000000001</c:v>
                </c:pt>
                <c:pt idx="3825">
                  <c:v>134.06399999999999</c:v>
                </c:pt>
                <c:pt idx="3826">
                  <c:v>134.05099999999999</c:v>
                </c:pt>
                <c:pt idx="3827">
                  <c:v>134.03100000000001</c:v>
                </c:pt>
                <c:pt idx="3828">
                  <c:v>134.023</c:v>
                </c:pt>
                <c:pt idx="3829">
                  <c:v>134.011</c:v>
                </c:pt>
                <c:pt idx="3830">
                  <c:v>134.005</c:v>
                </c:pt>
                <c:pt idx="3831">
                  <c:v>133.98699999999999</c:v>
                </c:pt>
                <c:pt idx="3832">
                  <c:v>133.98699999999999</c:v>
                </c:pt>
                <c:pt idx="3833">
                  <c:v>133.97200000000001</c:v>
                </c:pt>
                <c:pt idx="3834">
                  <c:v>133.97900000000001</c:v>
                </c:pt>
                <c:pt idx="3835">
                  <c:v>133.977</c:v>
                </c:pt>
                <c:pt idx="3836">
                  <c:v>133.98599999999999</c:v>
                </c:pt>
                <c:pt idx="3837">
                  <c:v>133.99700000000001</c:v>
                </c:pt>
                <c:pt idx="3838">
                  <c:v>134.006</c:v>
                </c:pt>
                <c:pt idx="3839">
                  <c:v>134.01499999999999</c:v>
                </c:pt>
                <c:pt idx="3840">
                  <c:v>134.04499999999999</c:v>
                </c:pt>
                <c:pt idx="3841">
                  <c:v>134.06299999999999</c:v>
                </c:pt>
                <c:pt idx="3842">
                  <c:v>134.078</c:v>
                </c:pt>
                <c:pt idx="3843">
                  <c:v>134.10300000000001</c:v>
                </c:pt>
                <c:pt idx="3844">
                  <c:v>134.13800000000001</c:v>
                </c:pt>
                <c:pt idx="3845">
                  <c:v>134.16200000000001</c:v>
                </c:pt>
                <c:pt idx="3846">
                  <c:v>134.19800000000001</c:v>
                </c:pt>
                <c:pt idx="3847">
                  <c:v>134.226</c:v>
                </c:pt>
                <c:pt idx="3848">
                  <c:v>134.25700000000001</c:v>
                </c:pt>
                <c:pt idx="3849">
                  <c:v>134.30099999999999</c:v>
                </c:pt>
                <c:pt idx="3850">
                  <c:v>134.352</c:v>
                </c:pt>
                <c:pt idx="3851">
                  <c:v>134.363</c:v>
                </c:pt>
                <c:pt idx="3852">
                  <c:v>134.417</c:v>
                </c:pt>
                <c:pt idx="3853">
                  <c:v>134.46700000000001</c:v>
                </c:pt>
                <c:pt idx="3854">
                  <c:v>134.50899999999999</c:v>
                </c:pt>
                <c:pt idx="3855">
                  <c:v>134.56</c:v>
                </c:pt>
                <c:pt idx="3856">
                  <c:v>134.6</c:v>
                </c:pt>
                <c:pt idx="3857">
                  <c:v>134.655</c:v>
                </c:pt>
                <c:pt idx="3858">
                  <c:v>134.70599999999999</c:v>
                </c:pt>
                <c:pt idx="3859">
                  <c:v>134.74299999999999</c:v>
                </c:pt>
                <c:pt idx="3860">
                  <c:v>134.791</c:v>
                </c:pt>
                <c:pt idx="3861">
                  <c:v>134.84899999999999</c:v>
                </c:pt>
                <c:pt idx="3862">
                  <c:v>134.89500000000001</c:v>
                </c:pt>
                <c:pt idx="3863">
                  <c:v>134.93299999999999</c:v>
                </c:pt>
                <c:pt idx="3864">
                  <c:v>134.988</c:v>
                </c:pt>
                <c:pt idx="3865">
                  <c:v>135.03</c:v>
                </c:pt>
                <c:pt idx="3866">
                  <c:v>135.06800000000001</c:v>
                </c:pt>
                <c:pt idx="3867">
                  <c:v>135.13800000000001</c:v>
                </c:pt>
                <c:pt idx="3868">
                  <c:v>135.173</c:v>
                </c:pt>
                <c:pt idx="3869">
                  <c:v>135.215</c:v>
                </c:pt>
                <c:pt idx="3870">
                  <c:v>135.25899999999999</c:v>
                </c:pt>
                <c:pt idx="3871">
                  <c:v>135.31</c:v>
                </c:pt>
                <c:pt idx="3872">
                  <c:v>135.35</c:v>
                </c:pt>
                <c:pt idx="3873">
                  <c:v>135.398</c:v>
                </c:pt>
                <c:pt idx="3874">
                  <c:v>135.45099999999999</c:v>
                </c:pt>
                <c:pt idx="3875">
                  <c:v>135.48500000000001</c:v>
                </c:pt>
                <c:pt idx="3876">
                  <c:v>135.54</c:v>
                </c:pt>
                <c:pt idx="3877">
                  <c:v>135.59</c:v>
                </c:pt>
                <c:pt idx="3878">
                  <c:v>135.62100000000001</c:v>
                </c:pt>
                <c:pt idx="3879">
                  <c:v>135.672</c:v>
                </c:pt>
                <c:pt idx="3880">
                  <c:v>135.714</c:v>
                </c:pt>
                <c:pt idx="3881">
                  <c:v>135.75200000000001</c:v>
                </c:pt>
                <c:pt idx="3882">
                  <c:v>135.804</c:v>
                </c:pt>
                <c:pt idx="3883">
                  <c:v>135.846</c:v>
                </c:pt>
                <c:pt idx="3884">
                  <c:v>135.88</c:v>
                </c:pt>
                <c:pt idx="3885">
                  <c:v>135.92099999999999</c:v>
                </c:pt>
                <c:pt idx="3886">
                  <c:v>135.94999999999999</c:v>
                </c:pt>
                <c:pt idx="3887">
                  <c:v>135.983</c:v>
                </c:pt>
                <c:pt idx="3888">
                  <c:v>136.03</c:v>
                </c:pt>
                <c:pt idx="3889">
                  <c:v>136.06299999999999</c:v>
                </c:pt>
                <c:pt idx="3890">
                  <c:v>136.09200000000001</c:v>
                </c:pt>
                <c:pt idx="3891">
                  <c:v>136.13999999999999</c:v>
                </c:pt>
                <c:pt idx="3892">
                  <c:v>136.17099999999999</c:v>
                </c:pt>
                <c:pt idx="3893">
                  <c:v>136.209</c:v>
                </c:pt>
                <c:pt idx="3894">
                  <c:v>136.24199999999999</c:v>
                </c:pt>
                <c:pt idx="3895">
                  <c:v>136.27500000000001</c:v>
                </c:pt>
                <c:pt idx="3896">
                  <c:v>136.315</c:v>
                </c:pt>
                <c:pt idx="3897">
                  <c:v>136.35900000000001</c:v>
                </c:pt>
                <c:pt idx="3898">
                  <c:v>136.392</c:v>
                </c:pt>
                <c:pt idx="3899">
                  <c:v>136.41800000000001</c:v>
                </c:pt>
                <c:pt idx="3900">
                  <c:v>136.45099999999999</c:v>
                </c:pt>
                <c:pt idx="3901">
                  <c:v>136.48400000000001</c:v>
                </c:pt>
                <c:pt idx="3902">
                  <c:v>136.51300000000001</c:v>
                </c:pt>
                <c:pt idx="3903">
                  <c:v>136.56</c:v>
                </c:pt>
                <c:pt idx="3904">
                  <c:v>136.59100000000001</c:v>
                </c:pt>
                <c:pt idx="3905">
                  <c:v>136.626</c:v>
                </c:pt>
                <c:pt idx="3906">
                  <c:v>136.66300000000001</c:v>
                </c:pt>
                <c:pt idx="3907">
                  <c:v>136.68799999999999</c:v>
                </c:pt>
                <c:pt idx="3908">
                  <c:v>136.72900000000001</c:v>
                </c:pt>
                <c:pt idx="3909">
                  <c:v>136.773</c:v>
                </c:pt>
                <c:pt idx="3910">
                  <c:v>136.81100000000001</c:v>
                </c:pt>
                <c:pt idx="3911">
                  <c:v>136.84200000000001</c:v>
                </c:pt>
                <c:pt idx="3912">
                  <c:v>136.893</c:v>
                </c:pt>
                <c:pt idx="3913">
                  <c:v>136.922</c:v>
                </c:pt>
                <c:pt idx="3914">
                  <c:v>136.959</c:v>
                </c:pt>
                <c:pt idx="3915">
                  <c:v>137.006</c:v>
                </c:pt>
                <c:pt idx="3916">
                  <c:v>137.05600000000001</c:v>
                </c:pt>
                <c:pt idx="3917">
                  <c:v>137.08699999999999</c:v>
                </c:pt>
                <c:pt idx="3918">
                  <c:v>137.13399999999999</c:v>
                </c:pt>
                <c:pt idx="3919">
                  <c:v>137.173</c:v>
                </c:pt>
                <c:pt idx="3920">
                  <c:v>137.215</c:v>
                </c:pt>
                <c:pt idx="3921">
                  <c:v>137.26599999999999</c:v>
                </c:pt>
                <c:pt idx="3922">
                  <c:v>137.30799999999999</c:v>
                </c:pt>
                <c:pt idx="3923">
                  <c:v>137.357</c:v>
                </c:pt>
                <c:pt idx="3924">
                  <c:v>137.416</c:v>
                </c:pt>
                <c:pt idx="3925">
                  <c:v>137.45099999999999</c:v>
                </c:pt>
                <c:pt idx="3926">
                  <c:v>137.48500000000001</c:v>
                </c:pt>
                <c:pt idx="3927">
                  <c:v>137.53700000000001</c:v>
                </c:pt>
                <c:pt idx="3928">
                  <c:v>137.57300000000001</c:v>
                </c:pt>
                <c:pt idx="3929">
                  <c:v>137.60599999999999</c:v>
                </c:pt>
                <c:pt idx="3930">
                  <c:v>137.661</c:v>
                </c:pt>
                <c:pt idx="3931">
                  <c:v>137.70500000000001</c:v>
                </c:pt>
                <c:pt idx="3932">
                  <c:v>137.749</c:v>
                </c:pt>
                <c:pt idx="3933">
                  <c:v>137.79300000000001</c:v>
                </c:pt>
                <c:pt idx="3934">
                  <c:v>137.84</c:v>
                </c:pt>
                <c:pt idx="3935">
                  <c:v>137.87299999999999</c:v>
                </c:pt>
                <c:pt idx="3936">
                  <c:v>137.92099999999999</c:v>
                </c:pt>
                <c:pt idx="3937">
                  <c:v>137.97</c:v>
                </c:pt>
                <c:pt idx="3938">
                  <c:v>138.001</c:v>
                </c:pt>
                <c:pt idx="3939">
                  <c:v>138.05600000000001</c:v>
                </c:pt>
                <c:pt idx="3940">
                  <c:v>138.09299999999999</c:v>
                </c:pt>
                <c:pt idx="3941">
                  <c:v>138.126</c:v>
                </c:pt>
                <c:pt idx="3942">
                  <c:v>138.18</c:v>
                </c:pt>
                <c:pt idx="3943">
                  <c:v>138.226</c:v>
                </c:pt>
                <c:pt idx="3944">
                  <c:v>138.261</c:v>
                </c:pt>
                <c:pt idx="3945">
                  <c:v>138.31200000000001</c:v>
                </c:pt>
                <c:pt idx="3946">
                  <c:v>138.35400000000001</c:v>
                </c:pt>
                <c:pt idx="3947">
                  <c:v>138.38200000000001</c:v>
                </c:pt>
                <c:pt idx="3948">
                  <c:v>138.43299999999999</c:v>
                </c:pt>
                <c:pt idx="3949">
                  <c:v>138.458</c:v>
                </c:pt>
                <c:pt idx="3950">
                  <c:v>138.488</c:v>
                </c:pt>
                <c:pt idx="3951">
                  <c:v>138.54599999999999</c:v>
                </c:pt>
                <c:pt idx="3952">
                  <c:v>138.56800000000001</c:v>
                </c:pt>
                <c:pt idx="3953">
                  <c:v>138.59700000000001</c:v>
                </c:pt>
                <c:pt idx="3954">
                  <c:v>138.637</c:v>
                </c:pt>
                <c:pt idx="3955">
                  <c:v>138.66999999999999</c:v>
                </c:pt>
                <c:pt idx="3956">
                  <c:v>138.69200000000001</c:v>
                </c:pt>
                <c:pt idx="3957">
                  <c:v>138.74299999999999</c:v>
                </c:pt>
                <c:pt idx="3958">
                  <c:v>138.78</c:v>
                </c:pt>
                <c:pt idx="3959">
                  <c:v>138.773</c:v>
                </c:pt>
                <c:pt idx="3960">
                  <c:v>138.82400000000001</c:v>
                </c:pt>
                <c:pt idx="3961">
                  <c:v>138.84800000000001</c:v>
                </c:pt>
                <c:pt idx="3962">
                  <c:v>138.87100000000001</c:v>
                </c:pt>
                <c:pt idx="3963">
                  <c:v>138.89699999999999</c:v>
                </c:pt>
                <c:pt idx="3964">
                  <c:v>138.93</c:v>
                </c:pt>
                <c:pt idx="3965">
                  <c:v>138.941</c:v>
                </c:pt>
                <c:pt idx="3966">
                  <c:v>138.97</c:v>
                </c:pt>
                <c:pt idx="3967">
                  <c:v>138.99</c:v>
                </c:pt>
                <c:pt idx="3968">
                  <c:v>139.02099999999999</c:v>
                </c:pt>
                <c:pt idx="3969">
                  <c:v>139.03899999999999</c:v>
                </c:pt>
                <c:pt idx="3970">
                  <c:v>139.06299999999999</c:v>
                </c:pt>
                <c:pt idx="3971">
                  <c:v>139.072</c:v>
                </c:pt>
                <c:pt idx="3972">
                  <c:v>139.10900000000001</c:v>
                </c:pt>
                <c:pt idx="3973">
                  <c:v>139.11799999999999</c:v>
                </c:pt>
                <c:pt idx="3974">
                  <c:v>139.12299999999999</c:v>
                </c:pt>
                <c:pt idx="3975">
                  <c:v>139.14500000000001</c:v>
                </c:pt>
                <c:pt idx="3976">
                  <c:v>139.16399999999999</c:v>
                </c:pt>
                <c:pt idx="3977">
                  <c:v>139.178</c:v>
                </c:pt>
                <c:pt idx="3978">
                  <c:v>139.18600000000001</c:v>
                </c:pt>
                <c:pt idx="3979">
                  <c:v>139.19300000000001</c:v>
                </c:pt>
                <c:pt idx="3980">
                  <c:v>139.20699999999999</c:v>
                </c:pt>
                <c:pt idx="3981">
                  <c:v>139.21100000000001</c:v>
                </c:pt>
                <c:pt idx="3982">
                  <c:v>139.22</c:v>
                </c:pt>
                <c:pt idx="3983">
                  <c:v>139.22900000000001</c:v>
                </c:pt>
                <c:pt idx="3984">
                  <c:v>139.233</c:v>
                </c:pt>
                <c:pt idx="3985">
                  <c:v>139.22900000000001</c:v>
                </c:pt>
                <c:pt idx="3986">
                  <c:v>139.22900000000001</c:v>
                </c:pt>
                <c:pt idx="3987">
                  <c:v>139.226</c:v>
                </c:pt>
                <c:pt idx="3988">
                  <c:v>139.233</c:v>
                </c:pt>
                <c:pt idx="3989">
                  <c:v>139.23599999999999</c:v>
                </c:pt>
                <c:pt idx="3990">
                  <c:v>139.233</c:v>
                </c:pt>
                <c:pt idx="3991">
                  <c:v>139.23400000000001</c:v>
                </c:pt>
                <c:pt idx="3992">
                  <c:v>139.233</c:v>
                </c:pt>
                <c:pt idx="3993">
                  <c:v>139.22200000000001</c:v>
                </c:pt>
                <c:pt idx="3994">
                  <c:v>139.214</c:v>
                </c:pt>
                <c:pt idx="3995">
                  <c:v>139.21</c:v>
                </c:pt>
                <c:pt idx="3996">
                  <c:v>139.19999999999999</c:v>
                </c:pt>
                <c:pt idx="3997">
                  <c:v>139.18700000000001</c:v>
                </c:pt>
                <c:pt idx="3998">
                  <c:v>139.185</c:v>
                </c:pt>
                <c:pt idx="3999">
                  <c:v>139.155</c:v>
                </c:pt>
                <c:pt idx="4000">
                  <c:v>139.155</c:v>
                </c:pt>
                <c:pt idx="4001">
                  <c:v>139.137</c:v>
                </c:pt>
                <c:pt idx="4002">
                  <c:v>139.126</c:v>
                </c:pt>
                <c:pt idx="4003">
                  <c:v>139.11699999999999</c:v>
                </c:pt>
                <c:pt idx="4004">
                  <c:v>139.10400000000001</c:v>
                </c:pt>
                <c:pt idx="4005">
                  <c:v>139.08600000000001</c:v>
                </c:pt>
                <c:pt idx="4006">
                  <c:v>139.07499999999999</c:v>
                </c:pt>
                <c:pt idx="4007">
                  <c:v>139.06299999999999</c:v>
                </c:pt>
                <c:pt idx="4008">
                  <c:v>139.04900000000001</c:v>
                </c:pt>
                <c:pt idx="4009">
                  <c:v>139.029</c:v>
                </c:pt>
                <c:pt idx="4010">
                  <c:v>139.01599999999999</c:v>
                </c:pt>
                <c:pt idx="4011">
                  <c:v>139.001</c:v>
                </c:pt>
                <c:pt idx="4012">
                  <c:v>138.97200000000001</c:v>
                </c:pt>
                <c:pt idx="4013">
                  <c:v>138.953</c:v>
                </c:pt>
                <c:pt idx="4014">
                  <c:v>138.935</c:v>
                </c:pt>
                <c:pt idx="4015">
                  <c:v>138.91300000000001</c:v>
                </c:pt>
                <c:pt idx="4016">
                  <c:v>138.898</c:v>
                </c:pt>
                <c:pt idx="4017">
                  <c:v>138.876</c:v>
                </c:pt>
                <c:pt idx="4018">
                  <c:v>138.851</c:v>
                </c:pt>
                <c:pt idx="4019">
                  <c:v>138.81800000000001</c:v>
                </c:pt>
                <c:pt idx="4020">
                  <c:v>138.792</c:v>
                </c:pt>
                <c:pt idx="4021">
                  <c:v>138.785</c:v>
                </c:pt>
                <c:pt idx="4022">
                  <c:v>138.76300000000001</c:v>
                </c:pt>
                <c:pt idx="4023">
                  <c:v>138.733</c:v>
                </c:pt>
                <c:pt idx="4024">
                  <c:v>138.708</c:v>
                </c:pt>
                <c:pt idx="4025">
                  <c:v>138.68199999999999</c:v>
                </c:pt>
                <c:pt idx="4026">
                  <c:v>138.667</c:v>
                </c:pt>
                <c:pt idx="4027">
                  <c:v>138.63999999999999</c:v>
                </c:pt>
                <c:pt idx="4028">
                  <c:v>138.60499999999999</c:v>
                </c:pt>
                <c:pt idx="4029">
                  <c:v>138.59</c:v>
                </c:pt>
                <c:pt idx="4030">
                  <c:v>138.57900000000001</c:v>
                </c:pt>
                <c:pt idx="4031">
                  <c:v>138.54599999999999</c:v>
                </c:pt>
                <c:pt idx="4032">
                  <c:v>138.506</c:v>
                </c:pt>
                <c:pt idx="4033">
                  <c:v>138.48599999999999</c:v>
                </c:pt>
                <c:pt idx="4034">
                  <c:v>138.458</c:v>
                </c:pt>
                <c:pt idx="4035">
                  <c:v>138.429</c:v>
                </c:pt>
                <c:pt idx="4036">
                  <c:v>138.38900000000001</c:v>
                </c:pt>
                <c:pt idx="4037">
                  <c:v>138.363</c:v>
                </c:pt>
                <c:pt idx="4038">
                  <c:v>138.33799999999999</c:v>
                </c:pt>
                <c:pt idx="4039">
                  <c:v>138.31399999999999</c:v>
                </c:pt>
                <c:pt idx="4040">
                  <c:v>138.29300000000001</c:v>
                </c:pt>
                <c:pt idx="4041">
                  <c:v>138.25299999999999</c:v>
                </c:pt>
                <c:pt idx="4042">
                  <c:v>138.238</c:v>
                </c:pt>
                <c:pt idx="4043">
                  <c:v>138.21299999999999</c:v>
                </c:pt>
                <c:pt idx="4044">
                  <c:v>138.16900000000001</c:v>
                </c:pt>
                <c:pt idx="4045">
                  <c:v>138.14500000000001</c:v>
                </c:pt>
                <c:pt idx="4046">
                  <c:v>138.11000000000001</c:v>
                </c:pt>
                <c:pt idx="4047">
                  <c:v>138.08099999999999</c:v>
                </c:pt>
                <c:pt idx="4048">
                  <c:v>138.04400000000001</c:v>
                </c:pt>
                <c:pt idx="4049">
                  <c:v>138.01900000000001</c:v>
                </c:pt>
                <c:pt idx="4050">
                  <c:v>137.97800000000001</c:v>
                </c:pt>
                <c:pt idx="4051">
                  <c:v>137.958</c:v>
                </c:pt>
                <c:pt idx="4052">
                  <c:v>137.934</c:v>
                </c:pt>
                <c:pt idx="4053">
                  <c:v>137.90100000000001</c:v>
                </c:pt>
                <c:pt idx="4054">
                  <c:v>137.87200000000001</c:v>
                </c:pt>
                <c:pt idx="4055">
                  <c:v>137.84299999999999</c:v>
                </c:pt>
                <c:pt idx="4056">
                  <c:v>137.81299999999999</c:v>
                </c:pt>
                <c:pt idx="4057">
                  <c:v>137.79300000000001</c:v>
                </c:pt>
                <c:pt idx="4058">
                  <c:v>137.75800000000001</c:v>
                </c:pt>
                <c:pt idx="4059">
                  <c:v>137.733</c:v>
                </c:pt>
                <c:pt idx="4060">
                  <c:v>137.70500000000001</c:v>
                </c:pt>
                <c:pt idx="4061">
                  <c:v>137.685</c:v>
                </c:pt>
                <c:pt idx="4062">
                  <c:v>137.65899999999999</c:v>
                </c:pt>
                <c:pt idx="4063">
                  <c:v>137.643</c:v>
                </c:pt>
                <c:pt idx="4064">
                  <c:v>137.61500000000001</c:v>
                </c:pt>
                <c:pt idx="4065">
                  <c:v>137.59299999999999</c:v>
                </c:pt>
                <c:pt idx="4066">
                  <c:v>137.566</c:v>
                </c:pt>
                <c:pt idx="4067">
                  <c:v>137.553</c:v>
                </c:pt>
                <c:pt idx="4068">
                  <c:v>137.53100000000001</c:v>
                </c:pt>
                <c:pt idx="4069">
                  <c:v>137.511</c:v>
                </c:pt>
                <c:pt idx="4070">
                  <c:v>137.50200000000001</c:v>
                </c:pt>
                <c:pt idx="4071">
                  <c:v>137.47999999999999</c:v>
                </c:pt>
                <c:pt idx="4072">
                  <c:v>137.46299999999999</c:v>
                </c:pt>
                <c:pt idx="4073">
                  <c:v>137.45400000000001</c:v>
                </c:pt>
                <c:pt idx="4074">
                  <c:v>137.428</c:v>
                </c:pt>
                <c:pt idx="4075">
                  <c:v>137.42599999999999</c:v>
                </c:pt>
                <c:pt idx="4076">
                  <c:v>137.41399999999999</c:v>
                </c:pt>
                <c:pt idx="4077">
                  <c:v>137.39099999999999</c:v>
                </c:pt>
                <c:pt idx="4078">
                  <c:v>137.375</c:v>
                </c:pt>
                <c:pt idx="4079">
                  <c:v>137.36199999999999</c:v>
                </c:pt>
                <c:pt idx="4080">
                  <c:v>137.34399999999999</c:v>
                </c:pt>
                <c:pt idx="4081">
                  <c:v>137.33699999999999</c:v>
                </c:pt>
                <c:pt idx="4082">
                  <c:v>137.322</c:v>
                </c:pt>
                <c:pt idx="4083">
                  <c:v>137.30699999999999</c:v>
                </c:pt>
                <c:pt idx="4084">
                  <c:v>137.29400000000001</c:v>
                </c:pt>
                <c:pt idx="4085">
                  <c:v>137.292</c:v>
                </c:pt>
                <c:pt idx="4086">
                  <c:v>137.27000000000001</c:v>
                </c:pt>
                <c:pt idx="4087">
                  <c:v>137.25899999999999</c:v>
                </c:pt>
                <c:pt idx="4088">
                  <c:v>137.25899999999999</c:v>
                </c:pt>
                <c:pt idx="4089">
                  <c:v>137.245</c:v>
                </c:pt>
                <c:pt idx="4090">
                  <c:v>137.239</c:v>
                </c:pt>
                <c:pt idx="4091">
                  <c:v>137.22999999999999</c:v>
                </c:pt>
                <c:pt idx="4092">
                  <c:v>137.208</c:v>
                </c:pt>
                <c:pt idx="4093">
                  <c:v>137.20400000000001</c:v>
                </c:pt>
                <c:pt idx="4094">
                  <c:v>137.197</c:v>
                </c:pt>
                <c:pt idx="4095">
                  <c:v>137.17500000000001</c:v>
                </c:pt>
                <c:pt idx="4096">
                  <c:v>137.16399999999999</c:v>
                </c:pt>
                <c:pt idx="4097">
                  <c:v>137.15700000000001</c:v>
                </c:pt>
                <c:pt idx="4098">
                  <c:v>137.15299999999999</c:v>
                </c:pt>
                <c:pt idx="4099">
                  <c:v>137.14599999999999</c:v>
                </c:pt>
                <c:pt idx="4100">
                  <c:v>137.142</c:v>
                </c:pt>
                <c:pt idx="4101">
                  <c:v>137.131</c:v>
                </c:pt>
                <c:pt idx="4102">
                  <c:v>137.125</c:v>
                </c:pt>
                <c:pt idx="4103">
                  <c:v>137.12</c:v>
                </c:pt>
                <c:pt idx="4104">
                  <c:v>137.11199999999999</c:v>
                </c:pt>
                <c:pt idx="4105">
                  <c:v>137.108</c:v>
                </c:pt>
                <c:pt idx="4106">
                  <c:v>137.101</c:v>
                </c:pt>
                <c:pt idx="4107">
                  <c:v>137.09399999999999</c:v>
                </c:pt>
                <c:pt idx="4108">
                  <c:v>137.08500000000001</c:v>
                </c:pt>
                <c:pt idx="4109">
                  <c:v>137.07900000000001</c:v>
                </c:pt>
                <c:pt idx="4110">
                  <c:v>137.07499999999999</c:v>
                </c:pt>
                <c:pt idx="4111">
                  <c:v>137.077</c:v>
                </c:pt>
                <c:pt idx="4112">
                  <c:v>137.072</c:v>
                </c:pt>
                <c:pt idx="4113">
                  <c:v>137.06399999999999</c:v>
                </c:pt>
                <c:pt idx="4114">
                  <c:v>137.05699999999999</c:v>
                </c:pt>
                <c:pt idx="4115">
                  <c:v>137.053</c:v>
                </c:pt>
                <c:pt idx="4116">
                  <c:v>137.053</c:v>
                </c:pt>
                <c:pt idx="4117">
                  <c:v>137.048</c:v>
                </c:pt>
                <c:pt idx="4118">
                  <c:v>137.05000000000001</c:v>
                </c:pt>
                <c:pt idx="4119">
                  <c:v>137.053</c:v>
                </c:pt>
                <c:pt idx="4120">
                  <c:v>137.053</c:v>
                </c:pt>
                <c:pt idx="4121">
                  <c:v>137.06100000000001</c:v>
                </c:pt>
                <c:pt idx="4122">
                  <c:v>137.06800000000001</c:v>
                </c:pt>
                <c:pt idx="4123">
                  <c:v>137.06800000000001</c:v>
                </c:pt>
                <c:pt idx="4124">
                  <c:v>137.07499999999999</c:v>
                </c:pt>
                <c:pt idx="4125">
                  <c:v>137.07900000000001</c:v>
                </c:pt>
                <c:pt idx="4126">
                  <c:v>137.08099999999999</c:v>
                </c:pt>
                <c:pt idx="4127">
                  <c:v>137.10400000000001</c:v>
                </c:pt>
                <c:pt idx="4128">
                  <c:v>137.11099999999999</c:v>
                </c:pt>
                <c:pt idx="4129">
                  <c:v>137.11699999999999</c:v>
                </c:pt>
                <c:pt idx="4130">
                  <c:v>137.126</c:v>
                </c:pt>
                <c:pt idx="4131">
                  <c:v>137.14099999999999</c:v>
                </c:pt>
                <c:pt idx="4132">
                  <c:v>137.15299999999999</c:v>
                </c:pt>
                <c:pt idx="4133">
                  <c:v>137.16300000000001</c:v>
                </c:pt>
                <c:pt idx="4134">
                  <c:v>137.185</c:v>
                </c:pt>
                <c:pt idx="4135">
                  <c:v>137.203</c:v>
                </c:pt>
                <c:pt idx="4136">
                  <c:v>137.22800000000001</c:v>
                </c:pt>
                <c:pt idx="4137">
                  <c:v>137.25800000000001</c:v>
                </c:pt>
                <c:pt idx="4138">
                  <c:v>137.27000000000001</c:v>
                </c:pt>
                <c:pt idx="4139">
                  <c:v>137.298</c:v>
                </c:pt>
                <c:pt idx="4140">
                  <c:v>137.33799999999999</c:v>
                </c:pt>
                <c:pt idx="4141">
                  <c:v>137.351</c:v>
                </c:pt>
                <c:pt idx="4142">
                  <c:v>137.37100000000001</c:v>
                </c:pt>
                <c:pt idx="4143">
                  <c:v>137.404</c:v>
                </c:pt>
                <c:pt idx="4144">
                  <c:v>137.429</c:v>
                </c:pt>
                <c:pt idx="4145">
                  <c:v>137.46600000000001</c:v>
                </c:pt>
                <c:pt idx="4146">
                  <c:v>137.499</c:v>
                </c:pt>
                <c:pt idx="4147">
                  <c:v>137.53700000000001</c:v>
                </c:pt>
                <c:pt idx="4148">
                  <c:v>137.565</c:v>
                </c:pt>
                <c:pt idx="4149">
                  <c:v>137.60499999999999</c:v>
                </c:pt>
                <c:pt idx="4150">
                  <c:v>137.63200000000001</c:v>
                </c:pt>
                <c:pt idx="4151">
                  <c:v>137.66</c:v>
                </c:pt>
                <c:pt idx="4152">
                  <c:v>137.696</c:v>
                </c:pt>
                <c:pt idx="4153">
                  <c:v>137.74</c:v>
                </c:pt>
                <c:pt idx="4154">
                  <c:v>137.77699999999999</c:v>
                </c:pt>
                <c:pt idx="4155">
                  <c:v>137.821</c:v>
                </c:pt>
                <c:pt idx="4156">
                  <c:v>137.85900000000001</c:v>
                </c:pt>
                <c:pt idx="4157">
                  <c:v>137.887</c:v>
                </c:pt>
                <c:pt idx="4158">
                  <c:v>137.94200000000001</c:v>
                </c:pt>
                <c:pt idx="4159">
                  <c:v>137.976</c:v>
                </c:pt>
                <c:pt idx="4160">
                  <c:v>138.011</c:v>
                </c:pt>
                <c:pt idx="4161">
                  <c:v>138.048</c:v>
                </c:pt>
                <c:pt idx="4162">
                  <c:v>138.08199999999999</c:v>
                </c:pt>
                <c:pt idx="4163">
                  <c:v>138.11699999999999</c:v>
                </c:pt>
                <c:pt idx="4164">
                  <c:v>138.172</c:v>
                </c:pt>
                <c:pt idx="4165">
                  <c:v>138.19900000000001</c:v>
                </c:pt>
                <c:pt idx="4166">
                  <c:v>138.238</c:v>
                </c:pt>
                <c:pt idx="4167">
                  <c:v>138.28200000000001</c:v>
                </c:pt>
                <c:pt idx="4168">
                  <c:v>138.31700000000001</c:v>
                </c:pt>
                <c:pt idx="4169">
                  <c:v>138.34</c:v>
                </c:pt>
                <c:pt idx="4170">
                  <c:v>138.38800000000001</c:v>
                </c:pt>
                <c:pt idx="4171">
                  <c:v>138.41900000000001</c:v>
                </c:pt>
                <c:pt idx="4172">
                  <c:v>138.44999999999999</c:v>
                </c:pt>
                <c:pt idx="4173">
                  <c:v>138.49</c:v>
                </c:pt>
                <c:pt idx="4174">
                  <c:v>138.51900000000001</c:v>
                </c:pt>
                <c:pt idx="4175">
                  <c:v>138.53</c:v>
                </c:pt>
                <c:pt idx="4176">
                  <c:v>138.578</c:v>
                </c:pt>
                <c:pt idx="4177">
                  <c:v>138.60900000000001</c:v>
                </c:pt>
                <c:pt idx="4178">
                  <c:v>138.626</c:v>
                </c:pt>
                <c:pt idx="4179">
                  <c:v>138.666</c:v>
                </c:pt>
                <c:pt idx="4180">
                  <c:v>138.68600000000001</c:v>
                </c:pt>
                <c:pt idx="4181">
                  <c:v>138.69900000000001</c:v>
                </c:pt>
                <c:pt idx="4182">
                  <c:v>138.721</c:v>
                </c:pt>
                <c:pt idx="4183">
                  <c:v>138.732</c:v>
                </c:pt>
                <c:pt idx="4184">
                  <c:v>138.739</c:v>
                </c:pt>
                <c:pt idx="4185">
                  <c:v>138.77500000000001</c:v>
                </c:pt>
                <c:pt idx="4186">
                  <c:v>138.792</c:v>
                </c:pt>
                <c:pt idx="4187">
                  <c:v>138.786</c:v>
                </c:pt>
                <c:pt idx="4188">
                  <c:v>138.80799999999999</c:v>
                </c:pt>
                <c:pt idx="4189">
                  <c:v>138.821</c:v>
                </c:pt>
                <c:pt idx="4190">
                  <c:v>138.82300000000001</c:v>
                </c:pt>
                <c:pt idx="4191">
                  <c:v>138.827</c:v>
                </c:pt>
                <c:pt idx="4192">
                  <c:v>138.82300000000001</c:v>
                </c:pt>
                <c:pt idx="4193">
                  <c:v>138.827</c:v>
                </c:pt>
                <c:pt idx="4194">
                  <c:v>138.834</c:v>
                </c:pt>
                <c:pt idx="4195">
                  <c:v>138.82599999999999</c:v>
                </c:pt>
                <c:pt idx="4196">
                  <c:v>138.81899999999999</c:v>
                </c:pt>
                <c:pt idx="4197">
                  <c:v>138.815</c:v>
                </c:pt>
                <c:pt idx="4198">
                  <c:v>138.80799999999999</c:v>
                </c:pt>
                <c:pt idx="4199">
                  <c:v>138.79</c:v>
                </c:pt>
                <c:pt idx="4200">
                  <c:v>138.77099999999999</c:v>
                </c:pt>
                <c:pt idx="4201">
                  <c:v>138.75800000000001</c:v>
                </c:pt>
                <c:pt idx="4202">
                  <c:v>138.74199999999999</c:v>
                </c:pt>
                <c:pt idx="4203">
                  <c:v>138.71299999999999</c:v>
                </c:pt>
                <c:pt idx="4204">
                  <c:v>138.68700000000001</c:v>
                </c:pt>
                <c:pt idx="4205">
                  <c:v>138.66900000000001</c:v>
                </c:pt>
                <c:pt idx="4206">
                  <c:v>138.63200000000001</c:v>
                </c:pt>
                <c:pt idx="4207">
                  <c:v>138.60499999999999</c:v>
                </c:pt>
                <c:pt idx="4208">
                  <c:v>138.577</c:v>
                </c:pt>
                <c:pt idx="4209">
                  <c:v>138.53700000000001</c:v>
                </c:pt>
                <c:pt idx="4210">
                  <c:v>138.50700000000001</c:v>
                </c:pt>
                <c:pt idx="4211">
                  <c:v>138.46</c:v>
                </c:pt>
                <c:pt idx="4212">
                  <c:v>138.43</c:v>
                </c:pt>
                <c:pt idx="4213">
                  <c:v>138.39400000000001</c:v>
                </c:pt>
                <c:pt idx="4214">
                  <c:v>138.35300000000001</c:v>
                </c:pt>
                <c:pt idx="4215">
                  <c:v>138.291</c:v>
                </c:pt>
                <c:pt idx="4216">
                  <c:v>138.251</c:v>
                </c:pt>
                <c:pt idx="4217">
                  <c:v>138.203</c:v>
                </c:pt>
                <c:pt idx="4218">
                  <c:v>138.13300000000001</c:v>
                </c:pt>
                <c:pt idx="4219">
                  <c:v>138.095</c:v>
                </c:pt>
                <c:pt idx="4220">
                  <c:v>138.042</c:v>
                </c:pt>
                <c:pt idx="4221">
                  <c:v>137.97200000000001</c:v>
                </c:pt>
                <c:pt idx="4222">
                  <c:v>137.91399999999999</c:v>
                </c:pt>
                <c:pt idx="4223">
                  <c:v>137.85499999999999</c:v>
                </c:pt>
                <c:pt idx="4224">
                  <c:v>137.79300000000001</c:v>
                </c:pt>
                <c:pt idx="4225">
                  <c:v>137.73099999999999</c:v>
                </c:pt>
                <c:pt idx="4226">
                  <c:v>137.679</c:v>
                </c:pt>
                <c:pt idx="4227">
                  <c:v>137.584</c:v>
                </c:pt>
                <c:pt idx="4228">
                  <c:v>137.51300000000001</c:v>
                </c:pt>
                <c:pt idx="4229">
                  <c:v>137.44499999999999</c:v>
                </c:pt>
                <c:pt idx="4230">
                  <c:v>137.364</c:v>
                </c:pt>
                <c:pt idx="4231">
                  <c:v>137.297</c:v>
                </c:pt>
                <c:pt idx="4232">
                  <c:v>137.232</c:v>
                </c:pt>
                <c:pt idx="4233">
                  <c:v>137.126</c:v>
                </c:pt>
                <c:pt idx="4234">
                  <c:v>137.053</c:v>
                </c:pt>
                <c:pt idx="4235">
                  <c:v>136.98699999999999</c:v>
                </c:pt>
                <c:pt idx="4236">
                  <c:v>136.87299999999999</c:v>
                </c:pt>
                <c:pt idx="4237">
                  <c:v>136.791</c:v>
                </c:pt>
                <c:pt idx="4238">
                  <c:v>136.72300000000001</c:v>
                </c:pt>
                <c:pt idx="4239">
                  <c:v>136.59899999999999</c:v>
                </c:pt>
                <c:pt idx="4240">
                  <c:v>136.52600000000001</c:v>
                </c:pt>
                <c:pt idx="4241">
                  <c:v>136.44900000000001</c:v>
                </c:pt>
                <c:pt idx="4242">
                  <c:v>136.33500000000001</c:v>
                </c:pt>
                <c:pt idx="4243">
                  <c:v>136.245</c:v>
                </c:pt>
                <c:pt idx="4244">
                  <c:v>136.167</c:v>
                </c:pt>
                <c:pt idx="4245">
                  <c:v>136.03800000000001</c:v>
                </c:pt>
                <c:pt idx="4246">
                  <c:v>135.95400000000001</c:v>
                </c:pt>
                <c:pt idx="4247">
                  <c:v>135.87</c:v>
                </c:pt>
                <c:pt idx="4248">
                  <c:v>135.738</c:v>
                </c:pt>
                <c:pt idx="4249">
                  <c:v>135.643</c:v>
                </c:pt>
                <c:pt idx="4250">
                  <c:v>135.55099999999999</c:v>
                </c:pt>
                <c:pt idx="4251">
                  <c:v>135.41200000000001</c:v>
                </c:pt>
                <c:pt idx="4252">
                  <c:v>135.32400000000001</c:v>
                </c:pt>
                <c:pt idx="4253">
                  <c:v>135.233</c:v>
                </c:pt>
                <c:pt idx="4254">
                  <c:v>135.08600000000001</c:v>
                </c:pt>
                <c:pt idx="4255">
                  <c:v>134.99299999999999</c:v>
                </c:pt>
                <c:pt idx="4256">
                  <c:v>134.892</c:v>
                </c:pt>
                <c:pt idx="4257">
                  <c:v>134.75299999999999</c:v>
                </c:pt>
                <c:pt idx="4258">
                  <c:v>134.65799999999999</c:v>
                </c:pt>
                <c:pt idx="4259">
                  <c:v>134.56200000000001</c:v>
                </c:pt>
                <c:pt idx="4260">
                  <c:v>134.423</c:v>
                </c:pt>
                <c:pt idx="4261">
                  <c:v>134.31200000000001</c:v>
                </c:pt>
                <c:pt idx="4262">
                  <c:v>134.20699999999999</c:v>
                </c:pt>
                <c:pt idx="4263">
                  <c:v>134.053</c:v>
                </c:pt>
                <c:pt idx="4264">
                  <c:v>133.93600000000001</c:v>
                </c:pt>
                <c:pt idx="4265">
                  <c:v>133.83000000000001</c:v>
                </c:pt>
                <c:pt idx="4266">
                  <c:v>133.67599999999999</c:v>
                </c:pt>
                <c:pt idx="4267">
                  <c:v>133.55699999999999</c:v>
                </c:pt>
                <c:pt idx="4268">
                  <c:v>133.44900000000001</c:v>
                </c:pt>
                <c:pt idx="4269">
                  <c:v>133.29499999999999</c:v>
                </c:pt>
                <c:pt idx="4270">
                  <c:v>133.178</c:v>
                </c:pt>
                <c:pt idx="4271">
                  <c:v>133.065</c:v>
                </c:pt>
                <c:pt idx="4272">
                  <c:v>132.911</c:v>
                </c:pt>
                <c:pt idx="4273">
                  <c:v>132.80099999999999</c:v>
                </c:pt>
                <c:pt idx="4274">
                  <c:v>132.68700000000001</c:v>
                </c:pt>
                <c:pt idx="4275">
                  <c:v>132.523</c:v>
                </c:pt>
                <c:pt idx="4276">
                  <c:v>132.39599999999999</c:v>
                </c:pt>
                <c:pt idx="4277">
                  <c:v>132.26599999999999</c:v>
                </c:pt>
                <c:pt idx="4278">
                  <c:v>132.11600000000001</c:v>
                </c:pt>
                <c:pt idx="4279">
                  <c:v>131.99299999999999</c:v>
                </c:pt>
                <c:pt idx="4280">
                  <c:v>131.86699999999999</c:v>
                </c:pt>
                <c:pt idx="4281">
                  <c:v>131.71</c:v>
                </c:pt>
                <c:pt idx="4282">
                  <c:v>131.578</c:v>
                </c:pt>
                <c:pt idx="4283">
                  <c:v>131.45699999999999</c:v>
                </c:pt>
                <c:pt idx="4284">
                  <c:v>131.29900000000001</c:v>
                </c:pt>
                <c:pt idx="4285">
                  <c:v>131.184</c:v>
                </c:pt>
                <c:pt idx="4286">
                  <c:v>131.06200000000001</c:v>
                </c:pt>
                <c:pt idx="4287">
                  <c:v>130.88900000000001</c:v>
                </c:pt>
                <c:pt idx="4288">
                  <c:v>130.767</c:v>
                </c:pt>
                <c:pt idx="4289">
                  <c:v>130.648</c:v>
                </c:pt>
                <c:pt idx="4290">
                  <c:v>130.46799999999999</c:v>
                </c:pt>
                <c:pt idx="4291">
                  <c:v>130.34200000000001</c:v>
                </c:pt>
                <c:pt idx="4292">
                  <c:v>130.208</c:v>
                </c:pt>
                <c:pt idx="4293">
                  <c:v>130.04</c:v>
                </c:pt>
                <c:pt idx="4294">
                  <c:v>129.91</c:v>
                </c:pt>
                <c:pt idx="4295">
                  <c:v>129.791</c:v>
                </c:pt>
                <c:pt idx="4296">
                  <c:v>129.62299999999999</c:v>
                </c:pt>
                <c:pt idx="4297">
                  <c:v>129.495</c:v>
                </c:pt>
                <c:pt idx="4298">
                  <c:v>129.357</c:v>
                </c:pt>
                <c:pt idx="4299">
                  <c:v>129.18100000000001</c:v>
                </c:pt>
                <c:pt idx="4300">
                  <c:v>129.05199999999999</c:v>
                </c:pt>
                <c:pt idx="4301">
                  <c:v>128.929</c:v>
                </c:pt>
                <c:pt idx="4302">
                  <c:v>128.75399999999999</c:v>
                </c:pt>
                <c:pt idx="4303">
                  <c:v>128.624</c:v>
                </c:pt>
                <c:pt idx="4304">
                  <c:v>128.48699999999999</c:v>
                </c:pt>
                <c:pt idx="4305">
                  <c:v>128.31200000000001</c:v>
                </c:pt>
                <c:pt idx="4306">
                  <c:v>128.184</c:v>
                </c:pt>
                <c:pt idx="4307">
                  <c:v>128.04499999999999</c:v>
                </c:pt>
                <c:pt idx="4308">
                  <c:v>127.87</c:v>
                </c:pt>
                <c:pt idx="4309">
                  <c:v>127.746</c:v>
                </c:pt>
                <c:pt idx="4310">
                  <c:v>127.61799999999999</c:v>
                </c:pt>
                <c:pt idx="4311">
                  <c:v>127.435</c:v>
                </c:pt>
                <c:pt idx="4312">
                  <c:v>127.307</c:v>
                </c:pt>
                <c:pt idx="4313">
                  <c:v>127.176</c:v>
                </c:pt>
                <c:pt idx="4314">
                  <c:v>126.986</c:v>
                </c:pt>
                <c:pt idx="4315">
                  <c:v>126.854</c:v>
                </c:pt>
                <c:pt idx="4316">
                  <c:v>126.723</c:v>
                </c:pt>
                <c:pt idx="4317">
                  <c:v>126.551</c:v>
                </c:pt>
                <c:pt idx="4318">
                  <c:v>126.423</c:v>
                </c:pt>
                <c:pt idx="4319">
                  <c:v>126.288</c:v>
                </c:pt>
                <c:pt idx="4320">
                  <c:v>126.124</c:v>
                </c:pt>
                <c:pt idx="4321">
                  <c:v>125.98099999999999</c:v>
                </c:pt>
                <c:pt idx="4322">
                  <c:v>125.843</c:v>
                </c:pt>
                <c:pt idx="4323">
                  <c:v>125.667</c:v>
                </c:pt>
                <c:pt idx="4324">
                  <c:v>125.53400000000001</c:v>
                </c:pt>
                <c:pt idx="4325">
                  <c:v>125.404</c:v>
                </c:pt>
                <c:pt idx="4326">
                  <c:v>125.221</c:v>
                </c:pt>
                <c:pt idx="4327">
                  <c:v>125.08799999999999</c:v>
                </c:pt>
                <c:pt idx="4328">
                  <c:v>124.95099999999999</c:v>
                </c:pt>
                <c:pt idx="4329">
                  <c:v>124.78700000000001</c:v>
                </c:pt>
                <c:pt idx="4330">
                  <c:v>124.642</c:v>
                </c:pt>
                <c:pt idx="4331">
                  <c:v>124.509</c:v>
                </c:pt>
                <c:pt idx="4332">
                  <c:v>124.334</c:v>
                </c:pt>
                <c:pt idx="4333">
                  <c:v>124.199</c:v>
                </c:pt>
                <c:pt idx="4334">
                  <c:v>124.071</c:v>
                </c:pt>
                <c:pt idx="4335">
                  <c:v>123.88800000000001</c:v>
                </c:pt>
                <c:pt idx="4336">
                  <c:v>123.753</c:v>
                </c:pt>
                <c:pt idx="4337">
                  <c:v>123.629</c:v>
                </c:pt>
                <c:pt idx="4338">
                  <c:v>123.44199999999999</c:v>
                </c:pt>
                <c:pt idx="4339">
                  <c:v>123.307</c:v>
                </c:pt>
                <c:pt idx="4340">
                  <c:v>123.179</c:v>
                </c:pt>
                <c:pt idx="4341">
                  <c:v>122.997</c:v>
                </c:pt>
                <c:pt idx="4342">
                  <c:v>122.872</c:v>
                </c:pt>
                <c:pt idx="4343">
                  <c:v>122.745</c:v>
                </c:pt>
                <c:pt idx="4344">
                  <c:v>122.55800000000001</c:v>
                </c:pt>
                <c:pt idx="4345">
                  <c:v>122.42700000000001</c:v>
                </c:pt>
                <c:pt idx="4346">
                  <c:v>122.292</c:v>
                </c:pt>
                <c:pt idx="4347">
                  <c:v>122.131</c:v>
                </c:pt>
                <c:pt idx="4348">
                  <c:v>121.98699999999999</c:v>
                </c:pt>
                <c:pt idx="4349">
                  <c:v>121.85299999999999</c:v>
                </c:pt>
                <c:pt idx="4350">
                  <c:v>121.67400000000001</c:v>
                </c:pt>
                <c:pt idx="4351">
                  <c:v>121.536</c:v>
                </c:pt>
                <c:pt idx="4352">
                  <c:v>121.39700000000001</c:v>
                </c:pt>
                <c:pt idx="4353">
                  <c:v>121.24299999999999</c:v>
                </c:pt>
                <c:pt idx="4354">
                  <c:v>121.101</c:v>
                </c:pt>
                <c:pt idx="4355">
                  <c:v>120.973</c:v>
                </c:pt>
                <c:pt idx="4356">
                  <c:v>120.79</c:v>
                </c:pt>
                <c:pt idx="4357">
                  <c:v>120.65300000000001</c:v>
                </c:pt>
                <c:pt idx="4358">
                  <c:v>120.52</c:v>
                </c:pt>
                <c:pt idx="4359">
                  <c:v>120.349</c:v>
                </c:pt>
                <c:pt idx="4360">
                  <c:v>120.206</c:v>
                </c:pt>
                <c:pt idx="4361">
                  <c:v>120.075</c:v>
                </c:pt>
                <c:pt idx="4362">
                  <c:v>119.9</c:v>
                </c:pt>
                <c:pt idx="4363">
                  <c:v>119.764</c:v>
                </c:pt>
                <c:pt idx="4364">
                  <c:v>119.63200000000001</c:v>
                </c:pt>
                <c:pt idx="4365">
                  <c:v>119.476</c:v>
                </c:pt>
                <c:pt idx="4366">
                  <c:v>119.342</c:v>
                </c:pt>
                <c:pt idx="4367">
                  <c:v>119.20699999999999</c:v>
                </c:pt>
                <c:pt idx="4368">
                  <c:v>119.03700000000001</c:v>
                </c:pt>
                <c:pt idx="4369">
                  <c:v>118.899</c:v>
                </c:pt>
                <c:pt idx="4370">
                  <c:v>118.761</c:v>
                </c:pt>
                <c:pt idx="4371">
                  <c:v>118.595</c:v>
                </c:pt>
                <c:pt idx="4372">
                  <c:v>118.444</c:v>
                </c:pt>
                <c:pt idx="4373">
                  <c:v>118.33</c:v>
                </c:pt>
                <c:pt idx="4374">
                  <c:v>118.16</c:v>
                </c:pt>
                <c:pt idx="4375">
                  <c:v>118.024</c:v>
                </c:pt>
                <c:pt idx="4376">
                  <c:v>117.89100000000001</c:v>
                </c:pt>
                <c:pt idx="4377">
                  <c:v>117.721</c:v>
                </c:pt>
                <c:pt idx="4378">
                  <c:v>117.59</c:v>
                </c:pt>
                <c:pt idx="4379">
                  <c:v>117.471</c:v>
                </c:pt>
                <c:pt idx="4380">
                  <c:v>117.297</c:v>
                </c:pt>
                <c:pt idx="4381">
                  <c:v>117.166</c:v>
                </c:pt>
                <c:pt idx="4382">
                  <c:v>117.039</c:v>
                </c:pt>
                <c:pt idx="4383">
                  <c:v>116.858</c:v>
                </c:pt>
                <c:pt idx="4384">
                  <c:v>116.739</c:v>
                </c:pt>
                <c:pt idx="4385">
                  <c:v>116.61199999999999</c:v>
                </c:pt>
                <c:pt idx="4386">
                  <c:v>116.434</c:v>
                </c:pt>
                <c:pt idx="4387">
                  <c:v>116.30500000000001</c:v>
                </c:pt>
                <c:pt idx="4388">
                  <c:v>116.173</c:v>
                </c:pt>
                <c:pt idx="4389">
                  <c:v>115.988</c:v>
                </c:pt>
                <c:pt idx="4390">
                  <c:v>115.872</c:v>
                </c:pt>
                <c:pt idx="4391">
                  <c:v>115.741</c:v>
                </c:pt>
                <c:pt idx="4392">
                  <c:v>115.556</c:v>
                </c:pt>
                <c:pt idx="4393">
                  <c:v>115.446</c:v>
                </c:pt>
                <c:pt idx="4394">
                  <c:v>115.306</c:v>
                </c:pt>
                <c:pt idx="4395">
                  <c:v>115.139</c:v>
                </c:pt>
                <c:pt idx="4396">
                  <c:v>115.012</c:v>
                </c:pt>
                <c:pt idx="4397">
                  <c:v>114.889</c:v>
                </c:pt>
                <c:pt idx="4398">
                  <c:v>114.71899999999999</c:v>
                </c:pt>
                <c:pt idx="4399">
                  <c:v>114.581</c:v>
                </c:pt>
                <c:pt idx="4400">
                  <c:v>114.461</c:v>
                </c:pt>
                <c:pt idx="4401">
                  <c:v>114.28700000000001</c:v>
                </c:pt>
                <c:pt idx="4402">
                  <c:v>114.164</c:v>
                </c:pt>
                <c:pt idx="4403">
                  <c:v>114.03700000000001</c:v>
                </c:pt>
                <c:pt idx="4404">
                  <c:v>113.874</c:v>
                </c:pt>
                <c:pt idx="4405">
                  <c:v>113.74</c:v>
                </c:pt>
                <c:pt idx="4406">
                  <c:v>113.60899999999999</c:v>
                </c:pt>
                <c:pt idx="4407">
                  <c:v>113.453</c:v>
                </c:pt>
                <c:pt idx="4408">
                  <c:v>113.313</c:v>
                </c:pt>
                <c:pt idx="4409">
                  <c:v>113.181</c:v>
                </c:pt>
                <c:pt idx="4410">
                  <c:v>113.018</c:v>
                </c:pt>
                <c:pt idx="4411">
                  <c:v>112.896</c:v>
                </c:pt>
                <c:pt idx="4412">
                  <c:v>112.768</c:v>
                </c:pt>
                <c:pt idx="4413">
                  <c:v>112.608</c:v>
                </c:pt>
                <c:pt idx="4414">
                  <c:v>112.47199999999999</c:v>
                </c:pt>
                <c:pt idx="4415">
                  <c:v>112.354</c:v>
                </c:pt>
                <c:pt idx="4416">
                  <c:v>112.16200000000001</c:v>
                </c:pt>
                <c:pt idx="4417">
                  <c:v>112.05</c:v>
                </c:pt>
                <c:pt idx="4418">
                  <c:v>111.926</c:v>
                </c:pt>
                <c:pt idx="4419">
                  <c:v>111.756</c:v>
                </c:pt>
                <c:pt idx="4420">
                  <c:v>111.625</c:v>
                </c:pt>
                <c:pt idx="4421">
                  <c:v>111.502</c:v>
                </c:pt>
                <c:pt idx="4422">
                  <c:v>111.328</c:v>
                </c:pt>
                <c:pt idx="4423">
                  <c:v>111.20099999999999</c:v>
                </c:pt>
                <c:pt idx="4424">
                  <c:v>111.081</c:v>
                </c:pt>
                <c:pt idx="4425">
                  <c:v>110.91500000000001</c:v>
                </c:pt>
                <c:pt idx="4426">
                  <c:v>110.79</c:v>
                </c:pt>
                <c:pt idx="4427">
                  <c:v>110.664</c:v>
                </c:pt>
                <c:pt idx="4428">
                  <c:v>110.51600000000001</c:v>
                </c:pt>
                <c:pt idx="4429">
                  <c:v>110.38</c:v>
                </c:pt>
                <c:pt idx="4430">
                  <c:v>110.247</c:v>
                </c:pt>
                <c:pt idx="4431">
                  <c:v>110.099</c:v>
                </c:pt>
                <c:pt idx="4432">
                  <c:v>109.96299999999999</c:v>
                </c:pt>
                <c:pt idx="4433">
                  <c:v>109.831</c:v>
                </c:pt>
                <c:pt idx="4434">
                  <c:v>109.669</c:v>
                </c:pt>
                <c:pt idx="4435">
                  <c:v>109.539</c:v>
                </c:pt>
                <c:pt idx="4436">
                  <c:v>109.402</c:v>
                </c:pt>
                <c:pt idx="4437">
                  <c:v>109.254</c:v>
                </c:pt>
                <c:pt idx="4438">
                  <c:v>109.133</c:v>
                </c:pt>
                <c:pt idx="4439">
                  <c:v>108.99</c:v>
                </c:pt>
                <c:pt idx="4440">
                  <c:v>108.846</c:v>
                </c:pt>
                <c:pt idx="4441">
                  <c:v>108.71599999999999</c:v>
                </c:pt>
                <c:pt idx="4442">
                  <c:v>108.59699999999999</c:v>
                </c:pt>
                <c:pt idx="4443">
                  <c:v>108.428</c:v>
                </c:pt>
                <c:pt idx="4444">
                  <c:v>108.30800000000001</c:v>
                </c:pt>
                <c:pt idx="4445">
                  <c:v>108.18600000000001</c:v>
                </c:pt>
                <c:pt idx="4446">
                  <c:v>108.03400000000001</c:v>
                </c:pt>
                <c:pt idx="4447">
                  <c:v>107.901</c:v>
                </c:pt>
                <c:pt idx="4448">
                  <c:v>107.77800000000001</c:v>
                </c:pt>
                <c:pt idx="4449">
                  <c:v>107.608</c:v>
                </c:pt>
                <c:pt idx="4450">
                  <c:v>107.48399999999999</c:v>
                </c:pt>
                <c:pt idx="4451">
                  <c:v>107.35599999999999</c:v>
                </c:pt>
                <c:pt idx="4452">
                  <c:v>107.20399999999999</c:v>
                </c:pt>
                <c:pt idx="4453">
                  <c:v>107.087</c:v>
                </c:pt>
                <c:pt idx="4454">
                  <c:v>106.98</c:v>
                </c:pt>
                <c:pt idx="4455">
                  <c:v>106.807</c:v>
                </c:pt>
                <c:pt idx="4456">
                  <c:v>106.69199999999999</c:v>
                </c:pt>
                <c:pt idx="4457">
                  <c:v>106.569</c:v>
                </c:pt>
                <c:pt idx="4458">
                  <c:v>106.414</c:v>
                </c:pt>
                <c:pt idx="4459">
                  <c:v>106.28700000000001</c:v>
                </c:pt>
                <c:pt idx="4460">
                  <c:v>106.143</c:v>
                </c:pt>
                <c:pt idx="4461">
                  <c:v>105.999</c:v>
                </c:pt>
                <c:pt idx="4462">
                  <c:v>105.889</c:v>
                </c:pt>
                <c:pt idx="4463">
                  <c:v>105.764</c:v>
                </c:pt>
                <c:pt idx="4464">
                  <c:v>105.616</c:v>
                </c:pt>
                <c:pt idx="4465">
                  <c:v>105.492</c:v>
                </c:pt>
                <c:pt idx="4466">
                  <c:v>105.38200000000001</c:v>
                </c:pt>
                <c:pt idx="4467">
                  <c:v>105.205</c:v>
                </c:pt>
                <c:pt idx="4468">
                  <c:v>105.093</c:v>
                </c:pt>
                <c:pt idx="4469">
                  <c:v>104.977</c:v>
                </c:pt>
                <c:pt idx="4470">
                  <c:v>104.81100000000001</c:v>
                </c:pt>
                <c:pt idx="4471">
                  <c:v>104.699</c:v>
                </c:pt>
                <c:pt idx="4472">
                  <c:v>104.584</c:v>
                </c:pt>
                <c:pt idx="4473">
                  <c:v>104.44</c:v>
                </c:pt>
                <c:pt idx="4474">
                  <c:v>104.322</c:v>
                </c:pt>
                <c:pt idx="4475">
                  <c:v>104.209</c:v>
                </c:pt>
                <c:pt idx="4476">
                  <c:v>104.04600000000001</c:v>
                </c:pt>
                <c:pt idx="4477">
                  <c:v>103.929</c:v>
                </c:pt>
                <c:pt idx="4478">
                  <c:v>103.815</c:v>
                </c:pt>
                <c:pt idx="4479">
                  <c:v>103.65300000000001</c:v>
                </c:pt>
                <c:pt idx="4480">
                  <c:v>103.539</c:v>
                </c:pt>
                <c:pt idx="4481">
                  <c:v>103.41800000000001</c:v>
                </c:pt>
                <c:pt idx="4482">
                  <c:v>103.28100000000001</c:v>
                </c:pt>
                <c:pt idx="4483">
                  <c:v>103.15900000000001</c:v>
                </c:pt>
                <c:pt idx="4484">
                  <c:v>103.047</c:v>
                </c:pt>
                <c:pt idx="4485">
                  <c:v>102.89100000000001</c:v>
                </c:pt>
                <c:pt idx="4486">
                  <c:v>102.783</c:v>
                </c:pt>
                <c:pt idx="4487">
                  <c:v>102.675</c:v>
                </c:pt>
                <c:pt idx="4488">
                  <c:v>102.52</c:v>
                </c:pt>
                <c:pt idx="4489">
                  <c:v>102.402</c:v>
                </c:pt>
                <c:pt idx="4490">
                  <c:v>102.289</c:v>
                </c:pt>
                <c:pt idx="4491">
                  <c:v>102.148</c:v>
                </c:pt>
                <c:pt idx="4492">
                  <c:v>102.036</c:v>
                </c:pt>
                <c:pt idx="4493">
                  <c:v>101.913</c:v>
                </c:pt>
                <c:pt idx="4494">
                  <c:v>101.773</c:v>
                </c:pt>
                <c:pt idx="4495">
                  <c:v>101.663</c:v>
                </c:pt>
                <c:pt idx="4496">
                  <c:v>101.545</c:v>
                </c:pt>
                <c:pt idx="4497">
                  <c:v>101.39400000000001</c:v>
                </c:pt>
                <c:pt idx="4498">
                  <c:v>101.28</c:v>
                </c:pt>
                <c:pt idx="4499">
                  <c:v>101.17700000000001</c:v>
                </c:pt>
                <c:pt idx="4500">
                  <c:v>101.033</c:v>
                </c:pt>
                <c:pt idx="4501">
                  <c:v>100.93</c:v>
                </c:pt>
                <c:pt idx="4502">
                  <c:v>100.809</c:v>
                </c:pt>
                <c:pt idx="4503">
                  <c:v>100.672</c:v>
                </c:pt>
                <c:pt idx="4504">
                  <c:v>100.56</c:v>
                </c:pt>
                <c:pt idx="4505">
                  <c:v>100.452</c:v>
                </c:pt>
                <c:pt idx="4506">
                  <c:v>100.304</c:v>
                </c:pt>
                <c:pt idx="4507">
                  <c:v>100.203</c:v>
                </c:pt>
                <c:pt idx="4508">
                  <c:v>100.09399999999999</c:v>
                </c:pt>
                <c:pt idx="4509">
                  <c:v>99.947000000000003</c:v>
                </c:pt>
                <c:pt idx="4510">
                  <c:v>99.84</c:v>
                </c:pt>
                <c:pt idx="4511">
                  <c:v>99.741</c:v>
                </c:pt>
                <c:pt idx="4512">
                  <c:v>99.603999999999999</c:v>
                </c:pt>
                <c:pt idx="4513">
                  <c:v>99.501999999999995</c:v>
                </c:pt>
                <c:pt idx="4514">
                  <c:v>99.388000000000005</c:v>
                </c:pt>
                <c:pt idx="4515">
                  <c:v>99.251999999999995</c:v>
                </c:pt>
                <c:pt idx="4516">
                  <c:v>99.144999999999996</c:v>
                </c:pt>
                <c:pt idx="4517">
                  <c:v>99.046000000000006</c:v>
                </c:pt>
                <c:pt idx="4518">
                  <c:v>98.906000000000006</c:v>
                </c:pt>
                <c:pt idx="4519">
                  <c:v>98.811999999999998</c:v>
                </c:pt>
                <c:pt idx="4520">
                  <c:v>98.703999999999994</c:v>
                </c:pt>
                <c:pt idx="4521">
                  <c:v>98.563999999999993</c:v>
                </c:pt>
                <c:pt idx="4522">
                  <c:v>98.460999999999999</c:v>
                </c:pt>
                <c:pt idx="4523">
                  <c:v>98.350999999999999</c:v>
                </c:pt>
                <c:pt idx="4524">
                  <c:v>98.218000000000004</c:v>
                </c:pt>
                <c:pt idx="4525">
                  <c:v>98.108000000000004</c:v>
                </c:pt>
                <c:pt idx="4526">
                  <c:v>97.998000000000005</c:v>
                </c:pt>
                <c:pt idx="4527">
                  <c:v>97.872</c:v>
                </c:pt>
                <c:pt idx="4528">
                  <c:v>97.772999999999996</c:v>
                </c:pt>
                <c:pt idx="4529">
                  <c:v>97.674000000000007</c:v>
                </c:pt>
                <c:pt idx="4530">
                  <c:v>97.534000000000006</c:v>
                </c:pt>
                <c:pt idx="4531">
                  <c:v>97.433000000000007</c:v>
                </c:pt>
                <c:pt idx="4532">
                  <c:v>97.331999999999994</c:v>
                </c:pt>
                <c:pt idx="4533">
                  <c:v>97.216999999999999</c:v>
                </c:pt>
                <c:pt idx="4534">
                  <c:v>97.105000000000004</c:v>
                </c:pt>
                <c:pt idx="4535">
                  <c:v>97.001000000000005</c:v>
                </c:pt>
                <c:pt idx="4536">
                  <c:v>96.875</c:v>
                </c:pt>
                <c:pt idx="4537">
                  <c:v>96.765000000000001</c:v>
                </c:pt>
                <c:pt idx="4538">
                  <c:v>96.673000000000002</c:v>
                </c:pt>
                <c:pt idx="4539">
                  <c:v>96.546999999999997</c:v>
                </c:pt>
                <c:pt idx="4540">
                  <c:v>96.451999999999998</c:v>
                </c:pt>
                <c:pt idx="4541">
                  <c:v>96.346000000000004</c:v>
                </c:pt>
                <c:pt idx="4542">
                  <c:v>96.227000000000004</c:v>
                </c:pt>
                <c:pt idx="4543">
                  <c:v>96.128</c:v>
                </c:pt>
                <c:pt idx="4544">
                  <c:v>96.028999999999996</c:v>
                </c:pt>
                <c:pt idx="4545">
                  <c:v>95.899000000000001</c:v>
                </c:pt>
                <c:pt idx="4546">
                  <c:v>95.805999999999997</c:v>
                </c:pt>
                <c:pt idx="4547">
                  <c:v>95.700999999999993</c:v>
                </c:pt>
                <c:pt idx="4548">
                  <c:v>95.581999999999994</c:v>
                </c:pt>
                <c:pt idx="4549">
                  <c:v>95.486999999999995</c:v>
                </c:pt>
                <c:pt idx="4550">
                  <c:v>95.399000000000001</c:v>
                </c:pt>
                <c:pt idx="4551">
                  <c:v>95.269000000000005</c:v>
                </c:pt>
                <c:pt idx="4552">
                  <c:v>95.165999999999997</c:v>
                </c:pt>
                <c:pt idx="4553">
                  <c:v>95.075000000000003</c:v>
                </c:pt>
                <c:pt idx="4554">
                  <c:v>94.944999999999993</c:v>
                </c:pt>
                <c:pt idx="4555">
                  <c:v>94.843999999999994</c:v>
                </c:pt>
                <c:pt idx="4556">
                  <c:v>94.754000000000005</c:v>
                </c:pt>
                <c:pt idx="4557">
                  <c:v>94.625</c:v>
                </c:pt>
                <c:pt idx="4558">
                  <c:v>94.533000000000001</c:v>
                </c:pt>
                <c:pt idx="4559">
                  <c:v>94.444999999999993</c:v>
                </c:pt>
                <c:pt idx="4560">
                  <c:v>94.325999999999993</c:v>
                </c:pt>
                <c:pt idx="4561">
                  <c:v>94.238</c:v>
                </c:pt>
                <c:pt idx="4562">
                  <c:v>94.135000000000005</c:v>
                </c:pt>
                <c:pt idx="4563">
                  <c:v>94.006</c:v>
                </c:pt>
                <c:pt idx="4564">
                  <c:v>93.915000000000006</c:v>
                </c:pt>
                <c:pt idx="4565">
                  <c:v>93.822000000000003</c:v>
                </c:pt>
                <c:pt idx="4566">
                  <c:v>93.703000000000003</c:v>
                </c:pt>
                <c:pt idx="4567">
                  <c:v>93.608999999999995</c:v>
                </c:pt>
                <c:pt idx="4568">
                  <c:v>93.522999999999996</c:v>
                </c:pt>
                <c:pt idx="4569">
                  <c:v>93.403999999999996</c:v>
                </c:pt>
                <c:pt idx="4570">
                  <c:v>93.313999999999993</c:v>
                </c:pt>
                <c:pt idx="4571">
                  <c:v>93.230999999999995</c:v>
                </c:pt>
                <c:pt idx="4572">
                  <c:v>93.105000000000004</c:v>
                </c:pt>
                <c:pt idx="4573">
                  <c:v>93.015000000000001</c:v>
                </c:pt>
                <c:pt idx="4574">
                  <c:v>92.933000000000007</c:v>
                </c:pt>
                <c:pt idx="4575">
                  <c:v>92.820999999999998</c:v>
                </c:pt>
                <c:pt idx="4576">
                  <c:v>92.734999999999999</c:v>
                </c:pt>
                <c:pt idx="4577">
                  <c:v>92.655000000000001</c:v>
                </c:pt>
                <c:pt idx="4578">
                  <c:v>92.537000000000006</c:v>
                </c:pt>
                <c:pt idx="4579">
                  <c:v>92.447000000000003</c:v>
                </c:pt>
                <c:pt idx="4580">
                  <c:v>92.36</c:v>
                </c:pt>
                <c:pt idx="4581">
                  <c:v>92.251999999999995</c:v>
                </c:pt>
                <c:pt idx="4582">
                  <c:v>92.158000000000001</c:v>
                </c:pt>
                <c:pt idx="4583">
                  <c:v>92.072000000000003</c:v>
                </c:pt>
                <c:pt idx="4584">
                  <c:v>91.96</c:v>
                </c:pt>
                <c:pt idx="4585">
                  <c:v>91.885000000000005</c:v>
                </c:pt>
                <c:pt idx="4586">
                  <c:v>91.798000000000002</c:v>
                </c:pt>
                <c:pt idx="4587">
                  <c:v>91.697999999999993</c:v>
                </c:pt>
                <c:pt idx="4588">
                  <c:v>91.626999999999995</c:v>
                </c:pt>
                <c:pt idx="4589">
                  <c:v>91.539000000000001</c:v>
                </c:pt>
                <c:pt idx="4590">
                  <c:v>91.438000000000002</c:v>
                </c:pt>
                <c:pt idx="4591">
                  <c:v>91.366</c:v>
                </c:pt>
                <c:pt idx="4592">
                  <c:v>91.287000000000006</c:v>
                </c:pt>
                <c:pt idx="4593">
                  <c:v>91.19</c:v>
                </c:pt>
                <c:pt idx="4594">
                  <c:v>91.111000000000004</c:v>
                </c:pt>
                <c:pt idx="4595">
                  <c:v>91.028000000000006</c:v>
                </c:pt>
                <c:pt idx="4596">
                  <c:v>90.933999999999997</c:v>
                </c:pt>
                <c:pt idx="4597">
                  <c:v>90.864000000000004</c:v>
                </c:pt>
                <c:pt idx="4598">
                  <c:v>90.778999999999996</c:v>
                </c:pt>
                <c:pt idx="4599">
                  <c:v>90.682000000000002</c:v>
                </c:pt>
                <c:pt idx="4600">
                  <c:v>90.606999999999999</c:v>
                </c:pt>
                <c:pt idx="4601">
                  <c:v>90.537999999999997</c:v>
                </c:pt>
                <c:pt idx="4602">
                  <c:v>90.436999999999998</c:v>
                </c:pt>
                <c:pt idx="4603">
                  <c:v>90.370999999999995</c:v>
                </c:pt>
                <c:pt idx="4604">
                  <c:v>90.296999999999997</c:v>
                </c:pt>
                <c:pt idx="4605">
                  <c:v>90.195999999999998</c:v>
                </c:pt>
                <c:pt idx="4606">
                  <c:v>90.131</c:v>
                </c:pt>
                <c:pt idx="4607">
                  <c:v>90.045000000000002</c:v>
                </c:pt>
                <c:pt idx="4608">
                  <c:v>89.954999999999998</c:v>
                </c:pt>
                <c:pt idx="4609">
                  <c:v>89.887</c:v>
                </c:pt>
                <c:pt idx="4610">
                  <c:v>89.811000000000007</c:v>
                </c:pt>
                <c:pt idx="4611">
                  <c:v>89.706999999999994</c:v>
                </c:pt>
                <c:pt idx="4612">
                  <c:v>89.647999999999996</c:v>
                </c:pt>
                <c:pt idx="4613">
                  <c:v>89.578000000000003</c:v>
                </c:pt>
                <c:pt idx="4614">
                  <c:v>89.474000000000004</c:v>
                </c:pt>
                <c:pt idx="4615">
                  <c:v>89.405000000000001</c:v>
                </c:pt>
                <c:pt idx="4616">
                  <c:v>89.334000000000003</c:v>
                </c:pt>
                <c:pt idx="4617">
                  <c:v>89.236999999999995</c:v>
                </c:pt>
                <c:pt idx="4618">
                  <c:v>89.161000000000001</c:v>
                </c:pt>
                <c:pt idx="4619">
                  <c:v>89.085999999999999</c:v>
                </c:pt>
                <c:pt idx="4620">
                  <c:v>88.981999999999999</c:v>
                </c:pt>
                <c:pt idx="4621">
                  <c:v>88.921000000000006</c:v>
                </c:pt>
                <c:pt idx="4622">
                  <c:v>88.841999999999999</c:v>
                </c:pt>
                <c:pt idx="4623">
                  <c:v>88.736999999999995</c:v>
                </c:pt>
                <c:pt idx="4624">
                  <c:v>88.664000000000001</c:v>
                </c:pt>
                <c:pt idx="4625">
                  <c:v>88.582999999999998</c:v>
                </c:pt>
                <c:pt idx="4626">
                  <c:v>88.492999999999995</c:v>
                </c:pt>
                <c:pt idx="4627">
                  <c:v>88.415999999999997</c:v>
                </c:pt>
                <c:pt idx="4628">
                  <c:v>88.341999999999999</c:v>
                </c:pt>
                <c:pt idx="4629">
                  <c:v>88.245000000000005</c:v>
                </c:pt>
                <c:pt idx="4630">
                  <c:v>88.162999999999997</c:v>
                </c:pt>
                <c:pt idx="4631">
                  <c:v>88.087000000000003</c:v>
                </c:pt>
                <c:pt idx="4632">
                  <c:v>87.99</c:v>
                </c:pt>
                <c:pt idx="4633">
                  <c:v>87.918999999999997</c:v>
                </c:pt>
                <c:pt idx="4634">
                  <c:v>87.828999999999994</c:v>
                </c:pt>
                <c:pt idx="4635">
                  <c:v>87.734999999999999</c:v>
                </c:pt>
                <c:pt idx="4636">
                  <c:v>87.662999999999997</c:v>
                </c:pt>
                <c:pt idx="4637">
                  <c:v>87.576999999999998</c:v>
                </c:pt>
                <c:pt idx="4638">
                  <c:v>87.48</c:v>
                </c:pt>
                <c:pt idx="4639">
                  <c:v>87.4</c:v>
                </c:pt>
                <c:pt idx="4640">
                  <c:v>87.314999999999998</c:v>
                </c:pt>
                <c:pt idx="4641">
                  <c:v>87.221999999999994</c:v>
                </c:pt>
                <c:pt idx="4642">
                  <c:v>87.144000000000005</c:v>
                </c:pt>
                <c:pt idx="4643">
                  <c:v>87.063999999999993</c:v>
                </c:pt>
                <c:pt idx="4644">
                  <c:v>86.962999999999994</c:v>
                </c:pt>
                <c:pt idx="4645">
                  <c:v>86.888999999999996</c:v>
                </c:pt>
                <c:pt idx="4646">
                  <c:v>86.805000000000007</c:v>
                </c:pt>
                <c:pt idx="4647">
                  <c:v>86.707999999999998</c:v>
                </c:pt>
                <c:pt idx="4648">
                  <c:v>86.632999999999996</c:v>
                </c:pt>
                <c:pt idx="4649">
                  <c:v>86.557000000000002</c:v>
                </c:pt>
                <c:pt idx="4650">
                  <c:v>86.463999999999999</c:v>
                </c:pt>
                <c:pt idx="4651">
                  <c:v>86.388000000000005</c:v>
                </c:pt>
                <c:pt idx="4652">
                  <c:v>86.305999999999997</c:v>
                </c:pt>
                <c:pt idx="4653">
                  <c:v>86.209000000000003</c:v>
                </c:pt>
                <c:pt idx="4654">
                  <c:v>86.137</c:v>
                </c:pt>
                <c:pt idx="4655">
                  <c:v>86.058000000000007</c:v>
                </c:pt>
                <c:pt idx="4656">
                  <c:v>85.956999999999994</c:v>
                </c:pt>
                <c:pt idx="4657">
                  <c:v>85.882000000000005</c:v>
                </c:pt>
                <c:pt idx="4658">
                  <c:v>85.807000000000002</c:v>
                </c:pt>
                <c:pt idx="4659">
                  <c:v>85.72</c:v>
                </c:pt>
                <c:pt idx="4660">
                  <c:v>85.638000000000005</c:v>
                </c:pt>
                <c:pt idx="4661">
                  <c:v>85.551000000000002</c:v>
                </c:pt>
                <c:pt idx="4662">
                  <c:v>85.462000000000003</c:v>
                </c:pt>
                <c:pt idx="4663">
                  <c:v>85.391999999999996</c:v>
                </c:pt>
                <c:pt idx="4664">
                  <c:v>85.317999999999998</c:v>
                </c:pt>
                <c:pt idx="4665">
                  <c:v>85.221000000000004</c:v>
                </c:pt>
                <c:pt idx="4666">
                  <c:v>85.149000000000001</c:v>
                </c:pt>
                <c:pt idx="4667">
                  <c:v>85.081000000000003</c:v>
                </c:pt>
                <c:pt idx="4668">
                  <c:v>84.972999999999999</c:v>
                </c:pt>
                <c:pt idx="4669">
                  <c:v>84.894000000000005</c:v>
                </c:pt>
                <c:pt idx="4670">
                  <c:v>84.819000000000003</c:v>
                </c:pt>
                <c:pt idx="4671">
                  <c:v>84.731999999999999</c:v>
                </c:pt>
                <c:pt idx="4672">
                  <c:v>84.664000000000001</c:v>
                </c:pt>
                <c:pt idx="4673">
                  <c:v>84.596000000000004</c:v>
                </c:pt>
                <c:pt idx="4674">
                  <c:v>84.498999999999995</c:v>
                </c:pt>
                <c:pt idx="4675">
                  <c:v>84.427000000000007</c:v>
                </c:pt>
                <c:pt idx="4676">
                  <c:v>84.347999999999999</c:v>
                </c:pt>
                <c:pt idx="4677">
                  <c:v>84.262</c:v>
                </c:pt>
                <c:pt idx="4678">
                  <c:v>84.19</c:v>
                </c:pt>
                <c:pt idx="4679">
                  <c:v>84.114000000000004</c:v>
                </c:pt>
                <c:pt idx="4680">
                  <c:v>84.028000000000006</c:v>
                </c:pt>
                <c:pt idx="4681">
                  <c:v>83.954999999999998</c:v>
                </c:pt>
                <c:pt idx="4682">
                  <c:v>83.884</c:v>
                </c:pt>
                <c:pt idx="4683">
                  <c:v>83.798000000000002</c:v>
                </c:pt>
                <c:pt idx="4684">
                  <c:v>83.734999999999999</c:v>
                </c:pt>
                <c:pt idx="4685">
                  <c:v>83.662000000000006</c:v>
                </c:pt>
                <c:pt idx="4686">
                  <c:v>83.561000000000007</c:v>
                </c:pt>
                <c:pt idx="4687">
                  <c:v>83.504000000000005</c:v>
                </c:pt>
                <c:pt idx="4688">
                  <c:v>83.436000000000007</c:v>
                </c:pt>
                <c:pt idx="4689">
                  <c:v>83.337999999999994</c:v>
                </c:pt>
                <c:pt idx="4690">
                  <c:v>83.274000000000001</c:v>
                </c:pt>
                <c:pt idx="4691">
                  <c:v>83.212999999999994</c:v>
                </c:pt>
                <c:pt idx="4692">
                  <c:v>83.119</c:v>
                </c:pt>
                <c:pt idx="4693">
                  <c:v>83.04</c:v>
                </c:pt>
                <c:pt idx="4694">
                  <c:v>82.968000000000004</c:v>
                </c:pt>
                <c:pt idx="4695">
                  <c:v>82.885999999999996</c:v>
                </c:pt>
                <c:pt idx="4696">
                  <c:v>82.828000000000003</c:v>
                </c:pt>
                <c:pt idx="4697">
                  <c:v>82.76</c:v>
                </c:pt>
                <c:pt idx="4698">
                  <c:v>82.662999999999997</c:v>
                </c:pt>
                <c:pt idx="4699">
                  <c:v>82.608999999999995</c:v>
                </c:pt>
                <c:pt idx="4700">
                  <c:v>82.540999999999997</c:v>
                </c:pt>
                <c:pt idx="4701">
                  <c:v>82.462000000000003</c:v>
                </c:pt>
                <c:pt idx="4702">
                  <c:v>82.403999999999996</c:v>
                </c:pt>
                <c:pt idx="4703">
                  <c:v>82.331999999999994</c:v>
                </c:pt>
                <c:pt idx="4704">
                  <c:v>82.25</c:v>
                </c:pt>
                <c:pt idx="4705">
                  <c:v>82.188999999999993</c:v>
                </c:pt>
                <c:pt idx="4706">
                  <c:v>82.117000000000004</c:v>
                </c:pt>
                <c:pt idx="4707">
                  <c:v>82.042000000000002</c:v>
                </c:pt>
                <c:pt idx="4708">
                  <c:v>81.977000000000004</c:v>
                </c:pt>
                <c:pt idx="4709">
                  <c:v>81.909000000000006</c:v>
                </c:pt>
                <c:pt idx="4710">
                  <c:v>81.822999999999993</c:v>
                </c:pt>
                <c:pt idx="4711">
                  <c:v>81.751000000000005</c:v>
                </c:pt>
                <c:pt idx="4712">
                  <c:v>81.69</c:v>
                </c:pt>
                <c:pt idx="4713">
                  <c:v>81.614000000000004</c:v>
                </c:pt>
                <c:pt idx="4714">
                  <c:v>81.539000000000001</c:v>
                </c:pt>
                <c:pt idx="4715">
                  <c:v>81.477999999999994</c:v>
                </c:pt>
                <c:pt idx="4716">
                  <c:v>81.391000000000005</c:v>
                </c:pt>
                <c:pt idx="4717">
                  <c:v>81.33</c:v>
                </c:pt>
                <c:pt idx="4718">
                  <c:v>81.269000000000005</c:v>
                </c:pt>
                <c:pt idx="4719">
                  <c:v>81.197000000000003</c:v>
                </c:pt>
                <c:pt idx="4720">
                  <c:v>81.129000000000005</c:v>
                </c:pt>
                <c:pt idx="4721">
                  <c:v>81.067999999999998</c:v>
                </c:pt>
                <c:pt idx="4722">
                  <c:v>80.995999999999995</c:v>
                </c:pt>
                <c:pt idx="4723">
                  <c:v>80.936999999999998</c:v>
                </c:pt>
                <c:pt idx="4724">
                  <c:v>80.873999999999995</c:v>
                </c:pt>
                <c:pt idx="4725">
                  <c:v>80.799000000000007</c:v>
                </c:pt>
                <c:pt idx="4726">
                  <c:v>80.745000000000005</c:v>
                </c:pt>
                <c:pt idx="4727">
                  <c:v>80.683999999999997</c:v>
                </c:pt>
                <c:pt idx="4728">
                  <c:v>80.611999999999995</c:v>
                </c:pt>
                <c:pt idx="4729">
                  <c:v>80.554000000000002</c:v>
                </c:pt>
                <c:pt idx="4730">
                  <c:v>80.486000000000004</c:v>
                </c:pt>
                <c:pt idx="4731">
                  <c:v>80.411000000000001</c:v>
                </c:pt>
                <c:pt idx="4732">
                  <c:v>80.36</c:v>
                </c:pt>
                <c:pt idx="4733">
                  <c:v>80.302999999999997</c:v>
                </c:pt>
                <c:pt idx="4734">
                  <c:v>80.227000000000004</c:v>
                </c:pt>
                <c:pt idx="4735">
                  <c:v>80.168000000000006</c:v>
                </c:pt>
                <c:pt idx="4736">
                  <c:v>80.12</c:v>
                </c:pt>
                <c:pt idx="4737">
                  <c:v>80.037000000000006</c:v>
                </c:pt>
                <c:pt idx="4738">
                  <c:v>79.989000000000004</c:v>
                </c:pt>
                <c:pt idx="4739">
                  <c:v>79.929000000000002</c:v>
                </c:pt>
                <c:pt idx="4740">
                  <c:v>79.858000000000004</c:v>
                </c:pt>
                <c:pt idx="4741">
                  <c:v>79.808999999999997</c:v>
                </c:pt>
                <c:pt idx="4742">
                  <c:v>79.760999999999996</c:v>
                </c:pt>
                <c:pt idx="4743">
                  <c:v>79.688999999999993</c:v>
                </c:pt>
                <c:pt idx="4744">
                  <c:v>79.626000000000005</c:v>
                </c:pt>
                <c:pt idx="4745">
                  <c:v>79.570999999999998</c:v>
                </c:pt>
                <c:pt idx="4746">
                  <c:v>79.495999999999995</c:v>
                </c:pt>
                <c:pt idx="4747">
                  <c:v>79.450999999999993</c:v>
                </c:pt>
                <c:pt idx="4748">
                  <c:v>79.388000000000005</c:v>
                </c:pt>
                <c:pt idx="4749">
                  <c:v>79.323999999999998</c:v>
                </c:pt>
                <c:pt idx="4750">
                  <c:v>79.266000000000005</c:v>
                </c:pt>
                <c:pt idx="4751">
                  <c:v>79.204999999999998</c:v>
                </c:pt>
                <c:pt idx="4752">
                  <c:v>79.137</c:v>
                </c:pt>
                <c:pt idx="4753">
                  <c:v>79.096000000000004</c:v>
                </c:pt>
                <c:pt idx="4754">
                  <c:v>79.048000000000002</c:v>
                </c:pt>
                <c:pt idx="4755">
                  <c:v>78.968999999999994</c:v>
                </c:pt>
                <c:pt idx="4756">
                  <c:v>78.921999999999997</c:v>
                </c:pt>
                <c:pt idx="4757">
                  <c:v>78.867999999999995</c:v>
                </c:pt>
                <c:pt idx="4758">
                  <c:v>78.811000000000007</c:v>
                </c:pt>
                <c:pt idx="4759">
                  <c:v>78.760999999999996</c:v>
                </c:pt>
                <c:pt idx="4760">
                  <c:v>78.706999999999994</c:v>
                </c:pt>
                <c:pt idx="4761">
                  <c:v>78.638999999999996</c:v>
                </c:pt>
                <c:pt idx="4762">
                  <c:v>78.587000000000003</c:v>
                </c:pt>
                <c:pt idx="4763">
                  <c:v>78.549000000000007</c:v>
                </c:pt>
                <c:pt idx="4764">
                  <c:v>78.484999999999999</c:v>
                </c:pt>
                <c:pt idx="4765">
                  <c:v>78.430999999999997</c:v>
                </c:pt>
                <c:pt idx="4766">
                  <c:v>78.37</c:v>
                </c:pt>
                <c:pt idx="4767">
                  <c:v>78.305000000000007</c:v>
                </c:pt>
                <c:pt idx="4768">
                  <c:v>78.260999999999996</c:v>
                </c:pt>
                <c:pt idx="4769">
                  <c:v>78.222999999999999</c:v>
                </c:pt>
                <c:pt idx="4770">
                  <c:v>78.147999999999996</c:v>
                </c:pt>
                <c:pt idx="4771">
                  <c:v>78.096999999999994</c:v>
                </c:pt>
                <c:pt idx="4772">
                  <c:v>78.054000000000002</c:v>
                </c:pt>
                <c:pt idx="4773">
                  <c:v>77.986000000000004</c:v>
                </c:pt>
                <c:pt idx="4774">
                  <c:v>77.951999999999998</c:v>
                </c:pt>
                <c:pt idx="4775">
                  <c:v>77.893000000000001</c:v>
                </c:pt>
                <c:pt idx="4776">
                  <c:v>77.835999999999999</c:v>
                </c:pt>
                <c:pt idx="4777">
                  <c:v>77.789000000000001</c:v>
                </c:pt>
                <c:pt idx="4778">
                  <c:v>77.739000000000004</c:v>
                </c:pt>
                <c:pt idx="4779">
                  <c:v>77.671000000000006</c:v>
                </c:pt>
                <c:pt idx="4780">
                  <c:v>77.626000000000005</c:v>
                </c:pt>
                <c:pt idx="4781">
                  <c:v>77.581000000000003</c:v>
                </c:pt>
                <c:pt idx="4782">
                  <c:v>77.516999999999996</c:v>
                </c:pt>
                <c:pt idx="4783">
                  <c:v>77.474000000000004</c:v>
                </c:pt>
                <c:pt idx="4784">
                  <c:v>77.42</c:v>
                </c:pt>
                <c:pt idx="4785">
                  <c:v>77.37</c:v>
                </c:pt>
                <c:pt idx="4786">
                  <c:v>77.322999999999993</c:v>
                </c:pt>
                <c:pt idx="4787">
                  <c:v>77.28</c:v>
                </c:pt>
                <c:pt idx="4788">
                  <c:v>77.212000000000003</c:v>
                </c:pt>
                <c:pt idx="4789">
                  <c:v>77.165000000000006</c:v>
                </c:pt>
                <c:pt idx="4790">
                  <c:v>77.122</c:v>
                </c:pt>
                <c:pt idx="4791">
                  <c:v>77.064999999999998</c:v>
                </c:pt>
                <c:pt idx="4792">
                  <c:v>77.02</c:v>
                </c:pt>
                <c:pt idx="4793">
                  <c:v>76.974999999999994</c:v>
                </c:pt>
                <c:pt idx="4794">
                  <c:v>76.921000000000006</c:v>
                </c:pt>
                <c:pt idx="4795">
                  <c:v>76.884</c:v>
                </c:pt>
                <c:pt idx="4796">
                  <c:v>76.831999999999994</c:v>
                </c:pt>
                <c:pt idx="4797">
                  <c:v>76.766999999999996</c:v>
                </c:pt>
                <c:pt idx="4798">
                  <c:v>76.715000000000003</c:v>
                </c:pt>
                <c:pt idx="4799">
                  <c:v>76.677000000000007</c:v>
                </c:pt>
                <c:pt idx="4800">
                  <c:v>76.623000000000005</c:v>
                </c:pt>
                <c:pt idx="4801">
                  <c:v>76.584000000000003</c:v>
                </c:pt>
                <c:pt idx="4802">
                  <c:v>76.537999999999997</c:v>
                </c:pt>
                <c:pt idx="4803">
                  <c:v>76.483999999999995</c:v>
                </c:pt>
                <c:pt idx="4804">
                  <c:v>76.444000000000003</c:v>
                </c:pt>
                <c:pt idx="4805">
                  <c:v>76.400999999999996</c:v>
                </c:pt>
                <c:pt idx="4806">
                  <c:v>76.34</c:v>
                </c:pt>
                <c:pt idx="4807">
                  <c:v>76.301000000000002</c:v>
                </c:pt>
                <c:pt idx="4808">
                  <c:v>76.269000000000005</c:v>
                </c:pt>
                <c:pt idx="4809">
                  <c:v>76.203999999999994</c:v>
                </c:pt>
                <c:pt idx="4810">
                  <c:v>76.159000000000006</c:v>
                </c:pt>
                <c:pt idx="4811">
                  <c:v>76.125</c:v>
                </c:pt>
                <c:pt idx="4812">
                  <c:v>76.061000000000007</c:v>
                </c:pt>
                <c:pt idx="4813">
                  <c:v>76.016999999999996</c:v>
                </c:pt>
                <c:pt idx="4814">
                  <c:v>75.989000000000004</c:v>
                </c:pt>
                <c:pt idx="4815">
                  <c:v>75.935000000000002</c:v>
                </c:pt>
                <c:pt idx="4816">
                  <c:v>75.903000000000006</c:v>
                </c:pt>
                <c:pt idx="4817">
                  <c:v>75.87</c:v>
                </c:pt>
                <c:pt idx="4818">
                  <c:v>75.805999999999997</c:v>
                </c:pt>
                <c:pt idx="4819">
                  <c:v>75.763000000000005</c:v>
                </c:pt>
                <c:pt idx="4820">
                  <c:v>75.738</c:v>
                </c:pt>
                <c:pt idx="4821">
                  <c:v>75.680000000000007</c:v>
                </c:pt>
                <c:pt idx="4822">
                  <c:v>75.641000000000005</c:v>
                </c:pt>
                <c:pt idx="4823">
                  <c:v>75.605000000000004</c:v>
                </c:pt>
                <c:pt idx="4824">
                  <c:v>75.555000000000007</c:v>
                </c:pt>
                <c:pt idx="4825">
                  <c:v>75.521000000000001</c:v>
                </c:pt>
                <c:pt idx="4826">
                  <c:v>75.48</c:v>
                </c:pt>
                <c:pt idx="4827">
                  <c:v>75.429000000000002</c:v>
                </c:pt>
                <c:pt idx="4828">
                  <c:v>75.394999999999996</c:v>
                </c:pt>
                <c:pt idx="4829">
                  <c:v>75.358000000000004</c:v>
                </c:pt>
                <c:pt idx="4830">
                  <c:v>75.307000000000002</c:v>
                </c:pt>
                <c:pt idx="4831">
                  <c:v>75.277000000000001</c:v>
                </c:pt>
                <c:pt idx="4832">
                  <c:v>75.245999999999995</c:v>
                </c:pt>
                <c:pt idx="4833">
                  <c:v>75.203000000000003</c:v>
                </c:pt>
                <c:pt idx="4834">
                  <c:v>75.167000000000002</c:v>
                </c:pt>
                <c:pt idx="4835">
                  <c:v>75.135000000000005</c:v>
                </c:pt>
                <c:pt idx="4836">
                  <c:v>75.088999999999999</c:v>
                </c:pt>
                <c:pt idx="4837">
                  <c:v>75.055999999999997</c:v>
                </c:pt>
                <c:pt idx="4838">
                  <c:v>75.016999999999996</c:v>
                </c:pt>
                <c:pt idx="4839">
                  <c:v>74.97</c:v>
                </c:pt>
                <c:pt idx="4840">
                  <c:v>74.94</c:v>
                </c:pt>
                <c:pt idx="4841">
                  <c:v>74.909000000000006</c:v>
                </c:pt>
                <c:pt idx="4842">
                  <c:v>74.87</c:v>
                </c:pt>
                <c:pt idx="4843">
                  <c:v>74.837000000000003</c:v>
                </c:pt>
                <c:pt idx="4844">
                  <c:v>74.793999999999997</c:v>
                </c:pt>
                <c:pt idx="4845">
                  <c:v>74.762</c:v>
                </c:pt>
                <c:pt idx="4846">
                  <c:v>74.736999999999995</c:v>
                </c:pt>
                <c:pt idx="4847">
                  <c:v>74.707999999999998</c:v>
                </c:pt>
                <c:pt idx="4848">
                  <c:v>74.662000000000006</c:v>
                </c:pt>
                <c:pt idx="4849">
                  <c:v>74.631</c:v>
                </c:pt>
                <c:pt idx="4850">
                  <c:v>74.611000000000004</c:v>
                </c:pt>
                <c:pt idx="4851">
                  <c:v>74.575000000000003</c:v>
                </c:pt>
                <c:pt idx="4852">
                  <c:v>74.548000000000002</c:v>
                </c:pt>
                <c:pt idx="4853">
                  <c:v>74.522000000000006</c:v>
                </c:pt>
                <c:pt idx="4854">
                  <c:v>74.474999999999994</c:v>
                </c:pt>
                <c:pt idx="4855">
                  <c:v>74.438999999999993</c:v>
                </c:pt>
                <c:pt idx="4856">
                  <c:v>74.417000000000002</c:v>
                </c:pt>
                <c:pt idx="4857">
                  <c:v>74.373999999999995</c:v>
                </c:pt>
                <c:pt idx="4858">
                  <c:v>74.358000000000004</c:v>
                </c:pt>
                <c:pt idx="4859">
                  <c:v>74.328000000000003</c:v>
                </c:pt>
                <c:pt idx="4860">
                  <c:v>74.284999999999997</c:v>
                </c:pt>
                <c:pt idx="4861">
                  <c:v>74.263000000000005</c:v>
                </c:pt>
                <c:pt idx="4862">
                  <c:v>74.230999999999995</c:v>
                </c:pt>
                <c:pt idx="4863">
                  <c:v>74.194999999999993</c:v>
                </c:pt>
                <c:pt idx="4864">
                  <c:v>74.174999999999997</c:v>
                </c:pt>
                <c:pt idx="4865">
                  <c:v>74.147999999999996</c:v>
                </c:pt>
                <c:pt idx="4866">
                  <c:v>74.108999999999995</c:v>
                </c:pt>
                <c:pt idx="4867">
                  <c:v>74.088999999999999</c:v>
                </c:pt>
                <c:pt idx="4868">
                  <c:v>74.048000000000002</c:v>
                </c:pt>
                <c:pt idx="4869">
                  <c:v>74.022999999999996</c:v>
                </c:pt>
                <c:pt idx="4870">
                  <c:v>74.007999999999996</c:v>
                </c:pt>
                <c:pt idx="4871">
                  <c:v>73.978999999999999</c:v>
                </c:pt>
                <c:pt idx="4872">
                  <c:v>73.953999999999994</c:v>
                </c:pt>
                <c:pt idx="4873">
                  <c:v>73.930999999999997</c:v>
                </c:pt>
                <c:pt idx="4874">
                  <c:v>73.911000000000001</c:v>
                </c:pt>
                <c:pt idx="4875">
                  <c:v>73.872</c:v>
                </c:pt>
                <c:pt idx="4876">
                  <c:v>73.861000000000004</c:v>
                </c:pt>
                <c:pt idx="4877">
                  <c:v>73.835999999999999</c:v>
                </c:pt>
                <c:pt idx="4878">
                  <c:v>73.820999999999998</c:v>
                </c:pt>
                <c:pt idx="4879">
                  <c:v>73.802000000000007</c:v>
                </c:pt>
                <c:pt idx="4880">
                  <c:v>73.781999999999996</c:v>
                </c:pt>
                <c:pt idx="4881">
                  <c:v>73.763999999999996</c:v>
                </c:pt>
                <c:pt idx="4882">
                  <c:v>73.739999999999995</c:v>
                </c:pt>
                <c:pt idx="4883">
                  <c:v>73.724000000000004</c:v>
                </c:pt>
                <c:pt idx="4884">
                  <c:v>73.706000000000003</c:v>
                </c:pt>
                <c:pt idx="4885">
                  <c:v>73.683000000000007</c:v>
                </c:pt>
                <c:pt idx="4886">
                  <c:v>73.677000000000007</c:v>
                </c:pt>
                <c:pt idx="4887">
                  <c:v>73.634</c:v>
                </c:pt>
                <c:pt idx="4888">
                  <c:v>73.626999999999995</c:v>
                </c:pt>
                <c:pt idx="4889">
                  <c:v>73.594999999999999</c:v>
                </c:pt>
                <c:pt idx="4890">
                  <c:v>73.572999999999993</c:v>
                </c:pt>
                <c:pt idx="4891">
                  <c:v>73.561999999999998</c:v>
                </c:pt>
                <c:pt idx="4892">
                  <c:v>73.545000000000002</c:v>
                </c:pt>
                <c:pt idx="4893">
                  <c:v>73.522999999999996</c:v>
                </c:pt>
                <c:pt idx="4894">
                  <c:v>73.507000000000005</c:v>
                </c:pt>
                <c:pt idx="4895">
                  <c:v>73.486999999999995</c:v>
                </c:pt>
                <c:pt idx="4896">
                  <c:v>73.465000000000003</c:v>
                </c:pt>
                <c:pt idx="4897">
                  <c:v>73.447000000000003</c:v>
                </c:pt>
                <c:pt idx="4898">
                  <c:v>73.444000000000003</c:v>
                </c:pt>
                <c:pt idx="4899">
                  <c:v>73.426000000000002</c:v>
                </c:pt>
                <c:pt idx="4900">
                  <c:v>73.415000000000006</c:v>
                </c:pt>
                <c:pt idx="4901">
                  <c:v>73.397000000000006</c:v>
                </c:pt>
                <c:pt idx="4902">
                  <c:v>73.367999999999995</c:v>
                </c:pt>
                <c:pt idx="4903">
                  <c:v>73.353999999999999</c:v>
                </c:pt>
                <c:pt idx="4904">
                  <c:v>73.343000000000004</c:v>
                </c:pt>
                <c:pt idx="4905">
                  <c:v>73.317999999999998</c:v>
                </c:pt>
                <c:pt idx="4906">
                  <c:v>73.304000000000002</c:v>
                </c:pt>
                <c:pt idx="4907">
                  <c:v>73.296000000000006</c:v>
                </c:pt>
                <c:pt idx="4908">
                  <c:v>73.268000000000001</c:v>
                </c:pt>
                <c:pt idx="4909">
                  <c:v>73.262</c:v>
                </c:pt>
                <c:pt idx="4910">
                  <c:v>73.257000000000005</c:v>
                </c:pt>
                <c:pt idx="4911">
                  <c:v>73.224000000000004</c:v>
                </c:pt>
                <c:pt idx="4912">
                  <c:v>73.212000000000003</c:v>
                </c:pt>
                <c:pt idx="4913">
                  <c:v>73.198999999999998</c:v>
                </c:pt>
                <c:pt idx="4914">
                  <c:v>73.180999999999997</c:v>
                </c:pt>
                <c:pt idx="4915">
                  <c:v>73.171999999999997</c:v>
                </c:pt>
                <c:pt idx="4916">
                  <c:v>73.162999999999997</c:v>
                </c:pt>
                <c:pt idx="4917">
                  <c:v>73.141999999999996</c:v>
                </c:pt>
                <c:pt idx="4918">
                  <c:v>73.134</c:v>
                </c:pt>
                <c:pt idx="4919">
                  <c:v>73.123999999999995</c:v>
                </c:pt>
                <c:pt idx="4920">
                  <c:v>73.113</c:v>
                </c:pt>
                <c:pt idx="4921">
                  <c:v>73.087999999999994</c:v>
                </c:pt>
                <c:pt idx="4922">
                  <c:v>73.08</c:v>
                </c:pt>
                <c:pt idx="4923">
                  <c:v>73.069999999999993</c:v>
                </c:pt>
                <c:pt idx="4924">
                  <c:v>73.054000000000002</c:v>
                </c:pt>
                <c:pt idx="4925">
                  <c:v>73.048000000000002</c:v>
                </c:pt>
                <c:pt idx="4926">
                  <c:v>73.034000000000006</c:v>
                </c:pt>
                <c:pt idx="4927">
                  <c:v>73.022999999999996</c:v>
                </c:pt>
                <c:pt idx="4928">
                  <c:v>73.03</c:v>
                </c:pt>
                <c:pt idx="4929">
                  <c:v>73.004999999999995</c:v>
                </c:pt>
                <c:pt idx="4930">
                  <c:v>72.992000000000004</c:v>
                </c:pt>
                <c:pt idx="4931">
                  <c:v>72.98</c:v>
                </c:pt>
                <c:pt idx="4932">
                  <c:v>72.975999999999999</c:v>
                </c:pt>
                <c:pt idx="4933">
                  <c:v>72.966999999999999</c:v>
                </c:pt>
                <c:pt idx="4934">
                  <c:v>72.962000000000003</c:v>
                </c:pt>
                <c:pt idx="4935">
                  <c:v>72.933000000000007</c:v>
                </c:pt>
                <c:pt idx="4936">
                  <c:v>72.912999999999997</c:v>
                </c:pt>
                <c:pt idx="4937">
                  <c:v>72.915000000000006</c:v>
                </c:pt>
                <c:pt idx="4938">
                  <c:v>72.897000000000006</c:v>
                </c:pt>
                <c:pt idx="4939">
                  <c:v>72.888000000000005</c:v>
                </c:pt>
                <c:pt idx="4940">
                  <c:v>72.882000000000005</c:v>
                </c:pt>
                <c:pt idx="4941">
                  <c:v>72.867999999999995</c:v>
                </c:pt>
                <c:pt idx="4942">
                  <c:v>72.849999999999994</c:v>
                </c:pt>
                <c:pt idx="4943">
                  <c:v>72.838999999999999</c:v>
                </c:pt>
                <c:pt idx="4944">
                  <c:v>72.828000000000003</c:v>
                </c:pt>
                <c:pt idx="4945">
                  <c:v>72.81</c:v>
                </c:pt>
                <c:pt idx="4946">
                  <c:v>72.784999999999997</c:v>
                </c:pt>
                <c:pt idx="4947">
                  <c:v>72.774000000000001</c:v>
                </c:pt>
                <c:pt idx="4948">
                  <c:v>72.763999999999996</c:v>
                </c:pt>
                <c:pt idx="4949">
                  <c:v>72.748999999999995</c:v>
                </c:pt>
                <c:pt idx="4950">
                  <c:v>72.72</c:v>
                </c:pt>
                <c:pt idx="4951">
                  <c:v>72.709999999999994</c:v>
                </c:pt>
                <c:pt idx="4952">
                  <c:v>72.691999999999993</c:v>
                </c:pt>
                <c:pt idx="4953">
                  <c:v>72.680999999999997</c:v>
                </c:pt>
                <c:pt idx="4954">
                  <c:v>72.665000000000006</c:v>
                </c:pt>
                <c:pt idx="4955">
                  <c:v>72.649000000000001</c:v>
                </c:pt>
                <c:pt idx="4956">
                  <c:v>72.626999999999995</c:v>
                </c:pt>
                <c:pt idx="4957">
                  <c:v>72.617999999999995</c:v>
                </c:pt>
                <c:pt idx="4958">
                  <c:v>72.597999999999999</c:v>
                </c:pt>
                <c:pt idx="4959">
                  <c:v>72.584000000000003</c:v>
                </c:pt>
                <c:pt idx="4960">
                  <c:v>72.56</c:v>
                </c:pt>
                <c:pt idx="4961">
                  <c:v>72.551000000000002</c:v>
                </c:pt>
                <c:pt idx="4962">
                  <c:v>72.515000000000001</c:v>
                </c:pt>
                <c:pt idx="4963">
                  <c:v>72.504999999999995</c:v>
                </c:pt>
                <c:pt idx="4964">
                  <c:v>72.483000000000004</c:v>
                </c:pt>
                <c:pt idx="4965">
                  <c:v>72.471999999999994</c:v>
                </c:pt>
                <c:pt idx="4966">
                  <c:v>72.466999999999999</c:v>
                </c:pt>
                <c:pt idx="4967">
                  <c:v>72.442999999999998</c:v>
                </c:pt>
                <c:pt idx="4968">
                  <c:v>72.44</c:v>
                </c:pt>
                <c:pt idx="4969">
                  <c:v>72.409000000000006</c:v>
                </c:pt>
                <c:pt idx="4970">
                  <c:v>72.39</c:v>
                </c:pt>
                <c:pt idx="4971">
                  <c:v>72.367999999999995</c:v>
                </c:pt>
                <c:pt idx="4972">
                  <c:v>72.363</c:v>
                </c:pt>
                <c:pt idx="4973">
                  <c:v>72.346000000000004</c:v>
                </c:pt>
                <c:pt idx="4974">
                  <c:v>72.325000000000003</c:v>
                </c:pt>
                <c:pt idx="4975">
                  <c:v>72.307000000000002</c:v>
                </c:pt>
                <c:pt idx="4976">
                  <c:v>72.296000000000006</c:v>
                </c:pt>
                <c:pt idx="4977">
                  <c:v>72.274000000000001</c:v>
                </c:pt>
                <c:pt idx="4978">
                  <c:v>72.254999999999995</c:v>
                </c:pt>
                <c:pt idx="4979">
                  <c:v>72.238</c:v>
                </c:pt>
                <c:pt idx="4980">
                  <c:v>72.212999999999994</c:v>
                </c:pt>
                <c:pt idx="4981">
                  <c:v>72.197000000000003</c:v>
                </c:pt>
                <c:pt idx="4982">
                  <c:v>72.194999999999993</c:v>
                </c:pt>
                <c:pt idx="4983">
                  <c:v>72.174000000000007</c:v>
                </c:pt>
                <c:pt idx="4984">
                  <c:v>72.153999999999996</c:v>
                </c:pt>
                <c:pt idx="4985">
                  <c:v>72.141000000000005</c:v>
                </c:pt>
                <c:pt idx="4986">
                  <c:v>72.116</c:v>
                </c:pt>
                <c:pt idx="4987">
                  <c:v>72.102000000000004</c:v>
                </c:pt>
                <c:pt idx="4988">
                  <c:v>72.087000000000003</c:v>
                </c:pt>
                <c:pt idx="4989">
                  <c:v>72.069000000000003</c:v>
                </c:pt>
                <c:pt idx="4990">
                  <c:v>72.055000000000007</c:v>
                </c:pt>
                <c:pt idx="4991">
                  <c:v>72.040999999999997</c:v>
                </c:pt>
                <c:pt idx="4992">
                  <c:v>72.019000000000005</c:v>
                </c:pt>
                <c:pt idx="4993">
                  <c:v>72.003</c:v>
                </c:pt>
                <c:pt idx="4994">
                  <c:v>71.997</c:v>
                </c:pt>
                <c:pt idx="4995">
                  <c:v>71.965000000000003</c:v>
                </c:pt>
                <c:pt idx="4996">
                  <c:v>71.947000000000003</c:v>
                </c:pt>
                <c:pt idx="4997">
                  <c:v>71.929000000000002</c:v>
                </c:pt>
                <c:pt idx="4998">
                  <c:v>71.906999999999996</c:v>
                </c:pt>
                <c:pt idx="4999">
                  <c:v>71.891000000000005</c:v>
                </c:pt>
                <c:pt idx="5000">
                  <c:v>71.867999999999995</c:v>
                </c:pt>
                <c:pt idx="5001">
                  <c:v>71.849999999999994</c:v>
                </c:pt>
                <c:pt idx="5002">
                  <c:v>71.838999999999999</c:v>
                </c:pt>
                <c:pt idx="5003">
                  <c:v>71.817999999999998</c:v>
                </c:pt>
                <c:pt idx="5004">
                  <c:v>71.807000000000002</c:v>
                </c:pt>
                <c:pt idx="5005">
                  <c:v>71.784000000000006</c:v>
                </c:pt>
                <c:pt idx="5006">
                  <c:v>71.766999999999996</c:v>
                </c:pt>
                <c:pt idx="5007">
                  <c:v>71.753</c:v>
                </c:pt>
                <c:pt idx="5008">
                  <c:v>71.736999999999995</c:v>
                </c:pt>
                <c:pt idx="5009">
                  <c:v>71.734999999999999</c:v>
                </c:pt>
                <c:pt idx="5010">
                  <c:v>71.691999999999993</c:v>
                </c:pt>
                <c:pt idx="5011">
                  <c:v>71.688000000000002</c:v>
                </c:pt>
                <c:pt idx="5012">
                  <c:v>71.677000000000007</c:v>
                </c:pt>
                <c:pt idx="5013">
                  <c:v>71.67</c:v>
                </c:pt>
                <c:pt idx="5014">
                  <c:v>71.650000000000006</c:v>
                </c:pt>
                <c:pt idx="5015">
                  <c:v>71.638000000000005</c:v>
                </c:pt>
                <c:pt idx="5016">
                  <c:v>71.626999999999995</c:v>
                </c:pt>
                <c:pt idx="5017">
                  <c:v>71.602000000000004</c:v>
                </c:pt>
                <c:pt idx="5018">
                  <c:v>71.590999999999994</c:v>
                </c:pt>
                <c:pt idx="5019">
                  <c:v>71.566000000000003</c:v>
                </c:pt>
                <c:pt idx="5020">
                  <c:v>71.548000000000002</c:v>
                </c:pt>
                <c:pt idx="5021">
                  <c:v>71.537000000000006</c:v>
                </c:pt>
                <c:pt idx="5022">
                  <c:v>71.519000000000005</c:v>
                </c:pt>
                <c:pt idx="5023">
                  <c:v>71.498999999999995</c:v>
                </c:pt>
                <c:pt idx="5024">
                  <c:v>71.483000000000004</c:v>
                </c:pt>
                <c:pt idx="5025">
                  <c:v>71.465000000000003</c:v>
                </c:pt>
                <c:pt idx="5026">
                  <c:v>71.457999999999998</c:v>
                </c:pt>
                <c:pt idx="5027">
                  <c:v>71.436000000000007</c:v>
                </c:pt>
                <c:pt idx="5028">
                  <c:v>71.429000000000002</c:v>
                </c:pt>
                <c:pt idx="5029">
                  <c:v>71.408000000000001</c:v>
                </c:pt>
                <c:pt idx="5030">
                  <c:v>71.397000000000006</c:v>
                </c:pt>
                <c:pt idx="5031">
                  <c:v>71.382000000000005</c:v>
                </c:pt>
                <c:pt idx="5032">
                  <c:v>71.364000000000004</c:v>
                </c:pt>
                <c:pt idx="5033">
                  <c:v>71.343000000000004</c:v>
                </c:pt>
                <c:pt idx="5034">
                  <c:v>71.325000000000003</c:v>
                </c:pt>
                <c:pt idx="5035">
                  <c:v>71.31</c:v>
                </c:pt>
                <c:pt idx="5036">
                  <c:v>71.302999999999997</c:v>
                </c:pt>
                <c:pt idx="5037">
                  <c:v>71.278000000000006</c:v>
                </c:pt>
                <c:pt idx="5038">
                  <c:v>71.260000000000005</c:v>
                </c:pt>
                <c:pt idx="5039">
                  <c:v>71.245999999999995</c:v>
                </c:pt>
                <c:pt idx="5040">
                  <c:v>71.227999999999994</c:v>
                </c:pt>
                <c:pt idx="5041">
                  <c:v>71.216999999999999</c:v>
                </c:pt>
                <c:pt idx="5042">
                  <c:v>71.206000000000003</c:v>
                </c:pt>
                <c:pt idx="5043">
                  <c:v>71.183999999999997</c:v>
                </c:pt>
                <c:pt idx="5044">
                  <c:v>71.179000000000002</c:v>
                </c:pt>
                <c:pt idx="5045">
                  <c:v>71.165999999999997</c:v>
                </c:pt>
                <c:pt idx="5046">
                  <c:v>71.134</c:v>
                </c:pt>
                <c:pt idx="5047">
                  <c:v>71.122</c:v>
                </c:pt>
                <c:pt idx="5048">
                  <c:v>71.102000000000004</c:v>
                </c:pt>
                <c:pt idx="5049">
                  <c:v>71.087000000000003</c:v>
                </c:pt>
                <c:pt idx="5050">
                  <c:v>71.067999999999998</c:v>
                </c:pt>
                <c:pt idx="5051">
                  <c:v>71.066000000000003</c:v>
                </c:pt>
                <c:pt idx="5052">
                  <c:v>71.037000000000006</c:v>
                </c:pt>
                <c:pt idx="5053">
                  <c:v>71.024000000000001</c:v>
                </c:pt>
                <c:pt idx="5054">
                  <c:v>71.015000000000001</c:v>
                </c:pt>
                <c:pt idx="5055">
                  <c:v>70.997</c:v>
                </c:pt>
                <c:pt idx="5056">
                  <c:v>70.986999999999995</c:v>
                </c:pt>
                <c:pt idx="5057">
                  <c:v>70.968999999999994</c:v>
                </c:pt>
                <c:pt idx="5058">
                  <c:v>70.950999999999993</c:v>
                </c:pt>
                <c:pt idx="5059">
                  <c:v>70.929000000000002</c:v>
                </c:pt>
                <c:pt idx="5060">
                  <c:v>70.908000000000001</c:v>
                </c:pt>
                <c:pt idx="5061">
                  <c:v>70.908000000000001</c:v>
                </c:pt>
                <c:pt idx="5062">
                  <c:v>70.891000000000005</c:v>
                </c:pt>
                <c:pt idx="5063">
                  <c:v>70.882000000000005</c:v>
                </c:pt>
                <c:pt idx="5064">
                  <c:v>70.853999999999999</c:v>
                </c:pt>
                <c:pt idx="5065">
                  <c:v>70.838999999999999</c:v>
                </c:pt>
                <c:pt idx="5066">
                  <c:v>70.828000000000003</c:v>
                </c:pt>
                <c:pt idx="5067">
                  <c:v>70.8</c:v>
                </c:pt>
                <c:pt idx="5068">
                  <c:v>70.783000000000001</c:v>
                </c:pt>
                <c:pt idx="5069">
                  <c:v>70.775000000000006</c:v>
                </c:pt>
                <c:pt idx="5070">
                  <c:v>70.756</c:v>
                </c:pt>
                <c:pt idx="5071">
                  <c:v>70.745999999999995</c:v>
                </c:pt>
                <c:pt idx="5072">
                  <c:v>70.742000000000004</c:v>
                </c:pt>
                <c:pt idx="5073">
                  <c:v>70.716999999999999</c:v>
                </c:pt>
                <c:pt idx="5074">
                  <c:v>70.698999999999998</c:v>
                </c:pt>
                <c:pt idx="5075">
                  <c:v>70.685000000000002</c:v>
                </c:pt>
                <c:pt idx="5076">
                  <c:v>70.667000000000002</c:v>
                </c:pt>
                <c:pt idx="5077">
                  <c:v>70.652000000000001</c:v>
                </c:pt>
                <c:pt idx="5078">
                  <c:v>70.638000000000005</c:v>
                </c:pt>
                <c:pt idx="5079">
                  <c:v>70.613</c:v>
                </c:pt>
                <c:pt idx="5080">
                  <c:v>70.606999999999999</c:v>
                </c:pt>
                <c:pt idx="5081">
                  <c:v>70.584000000000003</c:v>
                </c:pt>
                <c:pt idx="5082">
                  <c:v>70.561999999999998</c:v>
                </c:pt>
                <c:pt idx="5083">
                  <c:v>70.539000000000001</c:v>
                </c:pt>
                <c:pt idx="5084">
                  <c:v>70.53</c:v>
                </c:pt>
                <c:pt idx="5085">
                  <c:v>70.509</c:v>
                </c:pt>
                <c:pt idx="5086">
                  <c:v>70.489999999999995</c:v>
                </c:pt>
                <c:pt idx="5087">
                  <c:v>70.483000000000004</c:v>
                </c:pt>
                <c:pt idx="5088">
                  <c:v>70.457999999999998</c:v>
                </c:pt>
                <c:pt idx="5089">
                  <c:v>70.450999999999993</c:v>
                </c:pt>
                <c:pt idx="5090">
                  <c:v>70.44</c:v>
                </c:pt>
                <c:pt idx="5091">
                  <c:v>70.421999999999997</c:v>
                </c:pt>
                <c:pt idx="5092">
                  <c:v>70.397000000000006</c:v>
                </c:pt>
                <c:pt idx="5093">
                  <c:v>70.385999999999996</c:v>
                </c:pt>
                <c:pt idx="5094">
                  <c:v>70.367999999999995</c:v>
                </c:pt>
                <c:pt idx="5095">
                  <c:v>70.363</c:v>
                </c:pt>
                <c:pt idx="5096">
                  <c:v>70.353999999999999</c:v>
                </c:pt>
                <c:pt idx="5097">
                  <c:v>70.328999999999994</c:v>
                </c:pt>
                <c:pt idx="5098">
                  <c:v>70.308999999999997</c:v>
                </c:pt>
                <c:pt idx="5099">
                  <c:v>70.293000000000006</c:v>
                </c:pt>
                <c:pt idx="5100">
                  <c:v>70.281999999999996</c:v>
                </c:pt>
                <c:pt idx="5101">
                  <c:v>70.266999999999996</c:v>
                </c:pt>
                <c:pt idx="5102">
                  <c:v>70.253</c:v>
                </c:pt>
                <c:pt idx="5103">
                  <c:v>70.234999999999999</c:v>
                </c:pt>
                <c:pt idx="5104">
                  <c:v>70.216999999999999</c:v>
                </c:pt>
                <c:pt idx="5105">
                  <c:v>70.194999999999993</c:v>
                </c:pt>
                <c:pt idx="5106">
                  <c:v>70.191999999999993</c:v>
                </c:pt>
                <c:pt idx="5107">
                  <c:v>70.177000000000007</c:v>
                </c:pt>
                <c:pt idx="5108">
                  <c:v>70.162999999999997</c:v>
                </c:pt>
                <c:pt idx="5109">
                  <c:v>70.138000000000005</c:v>
                </c:pt>
                <c:pt idx="5110">
                  <c:v>70.126999999999995</c:v>
                </c:pt>
                <c:pt idx="5111">
                  <c:v>70.105999999999995</c:v>
                </c:pt>
                <c:pt idx="5112">
                  <c:v>70.087999999999994</c:v>
                </c:pt>
                <c:pt idx="5113">
                  <c:v>70.072999999999993</c:v>
                </c:pt>
                <c:pt idx="5114">
                  <c:v>70.058999999999997</c:v>
                </c:pt>
                <c:pt idx="5115">
                  <c:v>70.040999999999997</c:v>
                </c:pt>
                <c:pt idx="5116">
                  <c:v>70.027000000000001</c:v>
                </c:pt>
                <c:pt idx="5117">
                  <c:v>70.016000000000005</c:v>
                </c:pt>
                <c:pt idx="5118">
                  <c:v>69.986999999999995</c:v>
                </c:pt>
                <c:pt idx="5119">
                  <c:v>69.977999999999994</c:v>
                </c:pt>
                <c:pt idx="5120">
                  <c:v>69.971999999999994</c:v>
                </c:pt>
                <c:pt idx="5121">
                  <c:v>69.962000000000003</c:v>
                </c:pt>
                <c:pt idx="5122">
                  <c:v>69.944000000000003</c:v>
                </c:pt>
                <c:pt idx="5123">
                  <c:v>69.929000000000002</c:v>
                </c:pt>
                <c:pt idx="5124">
                  <c:v>69.908000000000001</c:v>
                </c:pt>
                <c:pt idx="5125">
                  <c:v>69.893000000000001</c:v>
                </c:pt>
                <c:pt idx="5126">
                  <c:v>69.864000000000004</c:v>
                </c:pt>
                <c:pt idx="5127">
                  <c:v>69.846000000000004</c:v>
                </c:pt>
                <c:pt idx="5128">
                  <c:v>69.843999999999994</c:v>
                </c:pt>
                <c:pt idx="5129">
                  <c:v>69.834999999999994</c:v>
                </c:pt>
                <c:pt idx="5130">
                  <c:v>69.81</c:v>
                </c:pt>
                <c:pt idx="5131">
                  <c:v>69.799000000000007</c:v>
                </c:pt>
                <c:pt idx="5132">
                  <c:v>69.792000000000002</c:v>
                </c:pt>
                <c:pt idx="5133">
                  <c:v>69.760000000000005</c:v>
                </c:pt>
                <c:pt idx="5134">
                  <c:v>69.754000000000005</c:v>
                </c:pt>
                <c:pt idx="5135">
                  <c:v>69.724000000000004</c:v>
                </c:pt>
                <c:pt idx="5136">
                  <c:v>69.712999999999994</c:v>
                </c:pt>
                <c:pt idx="5137">
                  <c:v>69.697000000000003</c:v>
                </c:pt>
                <c:pt idx="5138">
                  <c:v>69.677000000000007</c:v>
                </c:pt>
                <c:pt idx="5139">
                  <c:v>69.662000000000006</c:v>
                </c:pt>
                <c:pt idx="5140">
                  <c:v>69.659000000000006</c:v>
                </c:pt>
                <c:pt idx="5141">
                  <c:v>69.634</c:v>
                </c:pt>
                <c:pt idx="5142">
                  <c:v>69.619</c:v>
                </c:pt>
                <c:pt idx="5143">
                  <c:v>69.614000000000004</c:v>
                </c:pt>
                <c:pt idx="5144">
                  <c:v>69.597999999999999</c:v>
                </c:pt>
                <c:pt idx="5145">
                  <c:v>69.575999999999993</c:v>
                </c:pt>
                <c:pt idx="5146">
                  <c:v>69.558000000000007</c:v>
                </c:pt>
                <c:pt idx="5147">
                  <c:v>69.546999999999997</c:v>
                </c:pt>
                <c:pt idx="5148">
                  <c:v>69.525000000000006</c:v>
                </c:pt>
                <c:pt idx="5149">
                  <c:v>69.513000000000005</c:v>
                </c:pt>
                <c:pt idx="5150">
                  <c:v>69.504000000000005</c:v>
                </c:pt>
                <c:pt idx="5151">
                  <c:v>69.481999999999999</c:v>
                </c:pt>
                <c:pt idx="5152">
                  <c:v>69.465999999999994</c:v>
                </c:pt>
                <c:pt idx="5153">
                  <c:v>69.453000000000003</c:v>
                </c:pt>
                <c:pt idx="5154">
                  <c:v>69.427999999999997</c:v>
                </c:pt>
                <c:pt idx="5155">
                  <c:v>69.418999999999997</c:v>
                </c:pt>
                <c:pt idx="5156">
                  <c:v>69.403000000000006</c:v>
                </c:pt>
                <c:pt idx="5157">
                  <c:v>69.385000000000005</c:v>
                </c:pt>
                <c:pt idx="5158">
                  <c:v>69.363</c:v>
                </c:pt>
                <c:pt idx="5159">
                  <c:v>69.36</c:v>
                </c:pt>
                <c:pt idx="5160">
                  <c:v>69.344999999999999</c:v>
                </c:pt>
                <c:pt idx="5161">
                  <c:v>69.328999999999994</c:v>
                </c:pt>
                <c:pt idx="5162">
                  <c:v>69.326999999999998</c:v>
                </c:pt>
                <c:pt idx="5163">
                  <c:v>69.295000000000002</c:v>
                </c:pt>
                <c:pt idx="5164">
                  <c:v>69.272999999999996</c:v>
                </c:pt>
                <c:pt idx="5165">
                  <c:v>69.262</c:v>
                </c:pt>
                <c:pt idx="5166">
                  <c:v>69.254999999999995</c:v>
                </c:pt>
                <c:pt idx="5167">
                  <c:v>69.245999999999995</c:v>
                </c:pt>
                <c:pt idx="5168">
                  <c:v>69.222999999999999</c:v>
                </c:pt>
                <c:pt idx="5169">
                  <c:v>69.204999999999998</c:v>
                </c:pt>
                <c:pt idx="5170">
                  <c:v>69.19</c:v>
                </c:pt>
                <c:pt idx="5171">
                  <c:v>69.176000000000002</c:v>
                </c:pt>
                <c:pt idx="5172">
                  <c:v>69.162000000000006</c:v>
                </c:pt>
                <c:pt idx="5173">
                  <c:v>69.14</c:v>
                </c:pt>
                <c:pt idx="5174">
                  <c:v>69.129000000000005</c:v>
                </c:pt>
                <c:pt idx="5175">
                  <c:v>69.117999999999995</c:v>
                </c:pt>
                <c:pt idx="5176">
                  <c:v>69.105999999999995</c:v>
                </c:pt>
                <c:pt idx="5177">
                  <c:v>69.093000000000004</c:v>
                </c:pt>
                <c:pt idx="5178">
                  <c:v>69.070999999999998</c:v>
                </c:pt>
                <c:pt idx="5179">
                  <c:v>69.058999999999997</c:v>
                </c:pt>
                <c:pt idx="5180">
                  <c:v>69.043000000000006</c:v>
                </c:pt>
                <c:pt idx="5181">
                  <c:v>69.025000000000006</c:v>
                </c:pt>
                <c:pt idx="5182">
                  <c:v>69.019000000000005</c:v>
                </c:pt>
                <c:pt idx="5183">
                  <c:v>69.013999999999996</c:v>
                </c:pt>
                <c:pt idx="5184">
                  <c:v>68.980999999999995</c:v>
                </c:pt>
                <c:pt idx="5185">
                  <c:v>68.966999999999999</c:v>
                </c:pt>
                <c:pt idx="5186">
                  <c:v>68.951999999999998</c:v>
                </c:pt>
                <c:pt idx="5187">
                  <c:v>68.930999999999997</c:v>
                </c:pt>
                <c:pt idx="5188">
                  <c:v>68.933999999999997</c:v>
                </c:pt>
                <c:pt idx="5189">
                  <c:v>68.912999999999997</c:v>
                </c:pt>
                <c:pt idx="5190">
                  <c:v>68.897999999999996</c:v>
                </c:pt>
                <c:pt idx="5191">
                  <c:v>68.88</c:v>
                </c:pt>
                <c:pt idx="5192">
                  <c:v>68.861999999999995</c:v>
                </c:pt>
                <c:pt idx="5193">
                  <c:v>68.843999999999994</c:v>
                </c:pt>
                <c:pt idx="5194">
                  <c:v>68.837000000000003</c:v>
                </c:pt>
                <c:pt idx="5195">
                  <c:v>68.822999999999993</c:v>
                </c:pt>
                <c:pt idx="5196">
                  <c:v>68.805000000000007</c:v>
                </c:pt>
                <c:pt idx="5197">
                  <c:v>68.790000000000006</c:v>
                </c:pt>
                <c:pt idx="5198">
                  <c:v>68.775999999999996</c:v>
                </c:pt>
                <c:pt idx="5199">
                  <c:v>68.765000000000001</c:v>
                </c:pt>
                <c:pt idx="5200">
                  <c:v>68.751999999999995</c:v>
                </c:pt>
                <c:pt idx="5201">
                  <c:v>68.747</c:v>
                </c:pt>
                <c:pt idx="5202">
                  <c:v>68.736000000000004</c:v>
                </c:pt>
                <c:pt idx="5203">
                  <c:v>68.718000000000004</c:v>
                </c:pt>
                <c:pt idx="5204">
                  <c:v>68.703999999999994</c:v>
                </c:pt>
                <c:pt idx="5205">
                  <c:v>68.686000000000007</c:v>
                </c:pt>
                <c:pt idx="5206">
                  <c:v>68.674999999999997</c:v>
                </c:pt>
                <c:pt idx="5207">
                  <c:v>68.66</c:v>
                </c:pt>
                <c:pt idx="5208">
                  <c:v>68.632000000000005</c:v>
                </c:pt>
                <c:pt idx="5209">
                  <c:v>68.635000000000005</c:v>
                </c:pt>
                <c:pt idx="5210">
                  <c:v>68.623999999999995</c:v>
                </c:pt>
                <c:pt idx="5211">
                  <c:v>68.61</c:v>
                </c:pt>
                <c:pt idx="5212">
                  <c:v>68.59</c:v>
                </c:pt>
                <c:pt idx="5213">
                  <c:v>68.573999999999998</c:v>
                </c:pt>
                <c:pt idx="5214">
                  <c:v>68.566999999999993</c:v>
                </c:pt>
                <c:pt idx="5215">
                  <c:v>68.555999999999997</c:v>
                </c:pt>
                <c:pt idx="5216">
                  <c:v>68.549000000000007</c:v>
                </c:pt>
                <c:pt idx="5217">
                  <c:v>68.534000000000006</c:v>
                </c:pt>
                <c:pt idx="5218">
                  <c:v>68.527000000000001</c:v>
                </c:pt>
                <c:pt idx="5219">
                  <c:v>68.516000000000005</c:v>
                </c:pt>
                <c:pt idx="5220">
                  <c:v>68.494</c:v>
                </c:pt>
                <c:pt idx="5221">
                  <c:v>68.474999999999994</c:v>
                </c:pt>
                <c:pt idx="5222">
                  <c:v>68.465999999999994</c:v>
                </c:pt>
                <c:pt idx="5223">
                  <c:v>68.454999999999998</c:v>
                </c:pt>
                <c:pt idx="5224">
                  <c:v>68.444000000000003</c:v>
                </c:pt>
                <c:pt idx="5225">
                  <c:v>68.429000000000002</c:v>
                </c:pt>
                <c:pt idx="5226">
                  <c:v>68.421999999999997</c:v>
                </c:pt>
                <c:pt idx="5227">
                  <c:v>68.403999999999996</c:v>
                </c:pt>
                <c:pt idx="5228">
                  <c:v>68.393000000000001</c:v>
                </c:pt>
                <c:pt idx="5229">
                  <c:v>68.382999999999996</c:v>
                </c:pt>
                <c:pt idx="5230">
                  <c:v>68.367999999999995</c:v>
                </c:pt>
                <c:pt idx="5231">
                  <c:v>68.356999999999999</c:v>
                </c:pt>
                <c:pt idx="5232">
                  <c:v>68.338999999999999</c:v>
                </c:pt>
                <c:pt idx="5233">
                  <c:v>68.335999999999999</c:v>
                </c:pt>
                <c:pt idx="5234">
                  <c:v>68.320999999999998</c:v>
                </c:pt>
                <c:pt idx="5235">
                  <c:v>68.313999999999993</c:v>
                </c:pt>
                <c:pt idx="5236">
                  <c:v>68.301000000000002</c:v>
                </c:pt>
                <c:pt idx="5237">
                  <c:v>68.3</c:v>
                </c:pt>
                <c:pt idx="5238">
                  <c:v>68.278000000000006</c:v>
                </c:pt>
                <c:pt idx="5239">
                  <c:v>68.266999999999996</c:v>
                </c:pt>
                <c:pt idx="5240">
                  <c:v>68.260000000000005</c:v>
                </c:pt>
                <c:pt idx="5241">
                  <c:v>68.234999999999999</c:v>
                </c:pt>
                <c:pt idx="5242">
                  <c:v>68.234999999999999</c:v>
                </c:pt>
                <c:pt idx="5243">
                  <c:v>68.227000000000004</c:v>
                </c:pt>
                <c:pt idx="5244">
                  <c:v>68.224000000000004</c:v>
                </c:pt>
                <c:pt idx="5245">
                  <c:v>68.210999999999999</c:v>
                </c:pt>
                <c:pt idx="5246">
                  <c:v>68.206000000000003</c:v>
                </c:pt>
                <c:pt idx="5247">
                  <c:v>68.180000000000007</c:v>
                </c:pt>
                <c:pt idx="5248">
                  <c:v>68.171000000000006</c:v>
                </c:pt>
                <c:pt idx="5249">
                  <c:v>68.159000000000006</c:v>
                </c:pt>
                <c:pt idx="5250">
                  <c:v>68.147999999999996</c:v>
                </c:pt>
                <c:pt idx="5251">
                  <c:v>68.144000000000005</c:v>
                </c:pt>
                <c:pt idx="5252">
                  <c:v>68.13</c:v>
                </c:pt>
                <c:pt idx="5253">
                  <c:v>68.108000000000004</c:v>
                </c:pt>
                <c:pt idx="5254">
                  <c:v>68.102999999999994</c:v>
                </c:pt>
                <c:pt idx="5255">
                  <c:v>68.093999999999994</c:v>
                </c:pt>
                <c:pt idx="5256">
                  <c:v>68.078999999999994</c:v>
                </c:pt>
                <c:pt idx="5257">
                  <c:v>68.073999999999998</c:v>
                </c:pt>
                <c:pt idx="5258">
                  <c:v>68.064999999999998</c:v>
                </c:pt>
                <c:pt idx="5259">
                  <c:v>68.046999999999997</c:v>
                </c:pt>
                <c:pt idx="5260">
                  <c:v>68.040999999999997</c:v>
                </c:pt>
                <c:pt idx="5261">
                  <c:v>68.028999999999996</c:v>
                </c:pt>
                <c:pt idx="5262">
                  <c:v>68.018000000000001</c:v>
                </c:pt>
                <c:pt idx="5263">
                  <c:v>68.009</c:v>
                </c:pt>
                <c:pt idx="5264">
                  <c:v>68.003</c:v>
                </c:pt>
                <c:pt idx="5265">
                  <c:v>67.992999999999995</c:v>
                </c:pt>
                <c:pt idx="5266">
                  <c:v>67.974999999999994</c:v>
                </c:pt>
                <c:pt idx="5267">
                  <c:v>67.971000000000004</c:v>
                </c:pt>
                <c:pt idx="5268">
                  <c:v>67.948999999999998</c:v>
                </c:pt>
                <c:pt idx="5269">
                  <c:v>67.947000000000003</c:v>
                </c:pt>
                <c:pt idx="5270">
                  <c:v>67.945999999999998</c:v>
                </c:pt>
                <c:pt idx="5271">
                  <c:v>67.927999999999997</c:v>
                </c:pt>
                <c:pt idx="5272">
                  <c:v>67.92</c:v>
                </c:pt>
                <c:pt idx="5273">
                  <c:v>67.917000000000002</c:v>
                </c:pt>
                <c:pt idx="5274">
                  <c:v>67.888000000000005</c:v>
                </c:pt>
                <c:pt idx="5275">
                  <c:v>67.899000000000001</c:v>
                </c:pt>
                <c:pt idx="5276">
                  <c:v>67.888000000000005</c:v>
                </c:pt>
                <c:pt idx="5277">
                  <c:v>67.873000000000005</c:v>
                </c:pt>
                <c:pt idx="5278">
                  <c:v>67.858999999999995</c:v>
                </c:pt>
                <c:pt idx="5279">
                  <c:v>67.844999999999999</c:v>
                </c:pt>
                <c:pt idx="5280">
                  <c:v>67.840999999999994</c:v>
                </c:pt>
                <c:pt idx="5281">
                  <c:v>67.834999999999994</c:v>
                </c:pt>
                <c:pt idx="5282">
                  <c:v>67.816000000000003</c:v>
                </c:pt>
                <c:pt idx="5283">
                  <c:v>67.805000000000007</c:v>
                </c:pt>
                <c:pt idx="5284">
                  <c:v>67.796000000000006</c:v>
                </c:pt>
                <c:pt idx="5285">
                  <c:v>67.775999999999996</c:v>
                </c:pt>
                <c:pt idx="5286">
                  <c:v>67.762</c:v>
                </c:pt>
                <c:pt idx="5287">
                  <c:v>67.766999999999996</c:v>
                </c:pt>
                <c:pt idx="5288">
                  <c:v>67.751000000000005</c:v>
                </c:pt>
                <c:pt idx="5289">
                  <c:v>67.728999999999999</c:v>
                </c:pt>
                <c:pt idx="5290">
                  <c:v>67.733999999999995</c:v>
                </c:pt>
                <c:pt idx="5291">
                  <c:v>67.724999999999994</c:v>
                </c:pt>
                <c:pt idx="5292">
                  <c:v>67.706999999999994</c:v>
                </c:pt>
                <c:pt idx="5293">
                  <c:v>67.710999999999999</c:v>
                </c:pt>
                <c:pt idx="5294">
                  <c:v>67.697000000000003</c:v>
                </c:pt>
                <c:pt idx="5295">
                  <c:v>67.682000000000002</c:v>
                </c:pt>
                <c:pt idx="5296">
                  <c:v>67.671000000000006</c:v>
                </c:pt>
                <c:pt idx="5297">
                  <c:v>67.682000000000002</c:v>
                </c:pt>
                <c:pt idx="5298">
                  <c:v>67.646000000000001</c:v>
                </c:pt>
                <c:pt idx="5299">
                  <c:v>67.656999999999996</c:v>
                </c:pt>
                <c:pt idx="5300">
                  <c:v>67.649000000000001</c:v>
                </c:pt>
                <c:pt idx="5301">
                  <c:v>67.623999999999995</c:v>
                </c:pt>
                <c:pt idx="5302">
                  <c:v>67.626000000000005</c:v>
                </c:pt>
                <c:pt idx="5303">
                  <c:v>67.617000000000004</c:v>
                </c:pt>
                <c:pt idx="5304">
                  <c:v>67.61</c:v>
                </c:pt>
                <c:pt idx="5305">
                  <c:v>67.599000000000004</c:v>
                </c:pt>
                <c:pt idx="5306">
                  <c:v>67.587999999999994</c:v>
                </c:pt>
                <c:pt idx="5307">
                  <c:v>67.581000000000003</c:v>
                </c:pt>
                <c:pt idx="5308">
                  <c:v>67.566999999999993</c:v>
                </c:pt>
                <c:pt idx="5309">
                  <c:v>67.563000000000002</c:v>
                </c:pt>
                <c:pt idx="5310">
                  <c:v>67.555999999999997</c:v>
                </c:pt>
                <c:pt idx="5311">
                  <c:v>67.539000000000001</c:v>
                </c:pt>
                <c:pt idx="5312">
                  <c:v>67.52</c:v>
                </c:pt>
                <c:pt idx="5313">
                  <c:v>67.516000000000005</c:v>
                </c:pt>
                <c:pt idx="5314">
                  <c:v>67.513999999999996</c:v>
                </c:pt>
                <c:pt idx="5315">
                  <c:v>67.509</c:v>
                </c:pt>
                <c:pt idx="5316">
                  <c:v>67.509</c:v>
                </c:pt>
                <c:pt idx="5317">
                  <c:v>67.486999999999995</c:v>
                </c:pt>
                <c:pt idx="5318">
                  <c:v>67.468999999999994</c:v>
                </c:pt>
                <c:pt idx="5319">
                  <c:v>67.472999999999999</c:v>
                </c:pt>
                <c:pt idx="5320">
                  <c:v>67.462000000000003</c:v>
                </c:pt>
                <c:pt idx="5321">
                  <c:v>67.450999999999993</c:v>
                </c:pt>
                <c:pt idx="5322">
                  <c:v>67.433000000000007</c:v>
                </c:pt>
                <c:pt idx="5323">
                  <c:v>67.429000000000002</c:v>
                </c:pt>
                <c:pt idx="5324">
                  <c:v>67.421999999999997</c:v>
                </c:pt>
                <c:pt idx="5325">
                  <c:v>67.418999999999997</c:v>
                </c:pt>
                <c:pt idx="5326">
                  <c:v>67.399000000000001</c:v>
                </c:pt>
                <c:pt idx="5327">
                  <c:v>67.393000000000001</c:v>
                </c:pt>
                <c:pt idx="5328">
                  <c:v>67.382000000000005</c:v>
                </c:pt>
                <c:pt idx="5329">
                  <c:v>67.363</c:v>
                </c:pt>
                <c:pt idx="5330">
                  <c:v>67.361000000000004</c:v>
                </c:pt>
                <c:pt idx="5331">
                  <c:v>67.356999999999999</c:v>
                </c:pt>
                <c:pt idx="5332">
                  <c:v>67.344999999999999</c:v>
                </c:pt>
                <c:pt idx="5333">
                  <c:v>67.334999999999994</c:v>
                </c:pt>
                <c:pt idx="5334">
                  <c:v>67.325000000000003</c:v>
                </c:pt>
                <c:pt idx="5335">
                  <c:v>67.325000000000003</c:v>
                </c:pt>
                <c:pt idx="5336">
                  <c:v>67.31</c:v>
                </c:pt>
                <c:pt idx="5337">
                  <c:v>67.31</c:v>
                </c:pt>
                <c:pt idx="5338">
                  <c:v>67.301000000000002</c:v>
                </c:pt>
                <c:pt idx="5339">
                  <c:v>67.296000000000006</c:v>
                </c:pt>
                <c:pt idx="5340">
                  <c:v>67.278000000000006</c:v>
                </c:pt>
                <c:pt idx="5341">
                  <c:v>67.266999999999996</c:v>
                </c:pt>
                <c:pt idx="5342">
                  <c:v>67.260000000000005</c:v>
                </c:pt>
                <c:pt idx="5343">
                  <c:v>67.256</c:v>
                </c:pt>
                <c:pt idx="5344">
                  <c:v>67.244</c:v>
                </c:pt>
                <c:pt idx="5345">
                  <c:v>67.242000000000004</c:v>
                </c:pt>
                <c:pt idx="5346">
                  <c:v>67.215999999999994</c:v>
                </c:pt>
                <c:pt idx="5347">
                  <c:v>67.206000000000003</c:v>
                </c:pt>
                <c:pt idx="5348">
                  <c:v>67.194999999999993</c:v>
                </c:pt>
                <c:pt idx="5349">
                  <c:v>67.191000000000003</c:v>
                </c:pt>
                <c:pt idx="5350">
                  <c:v>67.183999999999997</c:v>
                </c:pt>
                <c:pt idx="5351">
                  <c:v>67.173000000000002</c:v>
                </c:pt>
                <c:pt idx="5352">
                  <c:v>67.165999999999997</c:v>
                </c:pt>
                <c:pt idx="5353">
                  <c:v>67.156999999999996</c:v>
                </c:pt>
                <c:pt idx="5354">
                  <c:v>67.147999999999996</c:v>
                </c:pt>
                <c:pt idx="5355">
                  <c:v>67.141000000000005</c:v>
                </c:pt>
                <c:pt idx="5356">
                  <c:v>67.128</c:v>
                </c:pt>
                <c:pt idx="5357">
                  <c:v>67.123000000000005</c:v>
                </c:pt>
                <c:pt idx="5358">
                  <c:v>67.119</c:v>
                </c:pt>
                <c:pt idx="5359">
                  <c:v>67.117000000000004</c:v>
                </c:pt>
                <c:pt idx="5360">
                  <c:v>67.105000000000004</c:v>
                </c:pt>
                <c:pt idx="5361">
                  <c:v>67.082999999999998</c:v>
                </c:pt>
                <c:pt idx="5362">
                  <c:v>67.072000000000003</c:v>
                </c:pt>
                <c:pt idx="5363">
                  <c:v>67.069000000000003</c:v>
                </c:pt>
                <c:pt idx="5364">
                  <c:v>67.061000000000007</c:v>
                </c:pt>
                <c:pt idx="5365">
                  <c:v>67.063000000000002</c:v>
                </c:pt>
                <c:pt idx="5366">
                  <c:v>67.058000000000007</c:v>
                </c:pt>
                <c:pt idx="5367">
                  <c:v>67.040000000000006</c:v>
                </c:pt>
                <c:pt idx="5368">
                  <c:v>67.034000000000006</c:v>
                </c:pt>
                <c:pt idx="5369">
                  <c:v>67.031999999999996</c:v>
                </c:pt>
                <c:pt idx="5370">
                  <c:v>67.031999999999996</c:v>
                </c:pt>
                <c:pt idx="5371">
                  <c:v>67.013999999999996</c:v>
                </c:pt>
                <c:pt idx="5372">
                  <c:v>67.004000000000005</c:v>
                </c:pt>
                <c:pt idx="5373">
                  <c:v>66.989000000000004</c:v>
                </c:pt>
                <c:pt idx="5374">
                  <c:v>66.986999999999995</c:v>
                </c:pt>
                <c:pt idx="5375">
                  <c:v>66.968000000000004</c:v>
                </c:pt>
                <c:pt idx="5376">
                  <c:v>66.956999999999994</c:v>
                </c:pt>
                <c:pt idx="5377">
                  <c:v>66.953000000000003</c:v>
                </c:pt>
                <c:pt idx="5378">
                  <c:v>66.953000000000003</c:v>
                </c:pt>
                <c:pt idx="5379">
                  <c:v>66.941999999999993</c:v>
                </c:pt>
                <c:pt idx="5380">
                  <c:v>66.924000000000007</c:v>
                </c:pt>
                <c:pt idx="5381">
                  <c:v>66.924000000000007</c:v>
                </c:pt>
                <c:pt idx="5382">
                  <c:v>66.921000000000006</c:v>
                </c:pt>
                <c:pt idx="5383">
                  <c:v>66.903999999999996</c:v>
                </c:pt>
                <c:pt idx="5384">
                  <c:v>66.891999999999996</c:v>
                </c:pt>
                <c:pt idx="5385">
                  <c:v>66.888000000000005</c:v>
                </c:pt>
                <c:pt idx="5386">
                  <c:v>66.876999999999995</c:v>
                </c:pt>
                <c:pt idx="5387">
                  <c:v>66.858999999999995</c:v>
                </c:pt>
                <c:pt idx="5388">
                  <c:v>66.852000000000004</c:v>
                </c:pt>
                <c:pt idx="5389">
                  <c:v>66.84</c:v>
                </c:pt>
                <c:pt idx="5390">
                  <c:v>66.840999999999994</c:v>
                </c:pt>
                <c:pt idx="5391">
                  <c:v>66.826999999999998</c:v>
                </c:pt>
                <c:pt idx="5392">
                  <c:v>66.813999999999993</c:v>
                </c:pt>
                <c:pt idx="5393">
                  <c:v>66.822999999999993</c:v>
                </c:pt>
                <c:pt idx="5394">
                  <c:v>66.805000000000007</c:v>
                </c:pt>
                <c:pt idx="5395">
                  <c:v>66.793999999999997</c:v>
                </c:pt>
                <c:pt idx="5396">
                  <c:v>66.790999999999997</c:v>
                </c:pt>
                <c:pt idx="5397">
                  <c:v>66.78</c:v>
                </c:pt>
                <c:pt idx="5398">
                  <c:v>66.772999999999996</c:v>
                </c:pt>
                <c:pt idx="5399">
                  <c:v>66.757999999999996</c:v>
                </c:pt>
                <c:pt idx="5400">
                  <c:v>66.754999999999995</c:v>
                </c:pt>
                <c:pt idx="5401">
                  <c:v>66.744</c:v>
                </c:pt>
                <c:pt idx="5402">
                  <c:v>66.736999999999995</c:v>
                </c:pt>
                <c:pt idx="5403">
                  <c:v>66.718999999999994</c:v>
                </c:pt>
                <c:pt idx="5404">
                  <c:v>66.709999999999994</c:v>
                </c:pt>
                <c:pt idx="5405">
                  <c:v>66.697000000000003</c:v>
                </c:pt>
                <c:pt idx="5406">
                  <c:v>66.692999999999998</c:v>
                </c:pt>
                <c:pt idx="5407">
                  <c:v>66.688000000000002</c:v>
                </c:pt>
                <c:pt idx="5408">
                  <c:v>66.679000000000002</c:v>
                </c:pt>
                <c:pt idx="5409">
                  <c:v>66.671999999999997</c:v>
                </c:pt>
                <c:pt idx="5410">
                  <c:v>66.656999999999996</c:v>
                </c:pt>
                <c:pt idx="5411">
                  <c:v>66.650000000000006</c:v>
                </c:pt>
                <c:pt idx="5412">
                  <c:v>66.643000000000001</c:v>
                </c:pt>
                <c:pt idx="5413">
                  <c:v>66.63</c:v>
                </c:pt>
                <c:pt idx="5414">
                  <c:v>66.628</c:v>
                </c:pt>
                <c:pt idx="5415">
                  <c:v>66.614000000000004</c:v>
                </c:pt>
                <c:pt idx="5416">
                  <c:v>66.602999999999994</c:v>
                </c:pt>
                <c:pt idx="5417">
                  <c:v>66.599999999999994</c:v>
                </c:pt>
                <c:pt idx="5418">
                  <c:v>66.588999999999999</c:v>
                </c:pt>
                <c:pt idx="5419">
                  <c:v>66.584999999999994</c:v>
                </c:pt>
                <c:pt idx="5420">
                  <c:v>66.573999999999998</c:v>
                </c:pt>
                <c:pt idx="5421">
                  <c:v>66.563000000000002</c:v>
                </c:pt>
                <c:pt idx="5422">
                  <c:v>66.546999999999997</c:v>
                </c:pt>
                <c:pt idx="5423">
                  <c:v>66.542000000000002</c:v>
                </c:pt>
                <c:pt idx="5424">
                  <c:v>66.534999999999997</c:v>
                </c:pt>
                <c:pt idx="5425">
                  <c:v>66.534999999999997</c:v>
                </c:pt>
                <c:pt idx="5426">
                  <c:v>66.509</c:v>
                </c:pt>
                <c:pt idx="5427">
                  <c:v>66.498000000000005</c:v>
                </c:pt>
                <c:pt idx="5428">
                  <c:v>66.497</c:v>
                </c:pt>
                <c:pt idx="5429">
                  <c:v>66.488</c:v>
                </c:pt>
                <c:pt idx="5430">
                  <c:v>66.477000000000004</c:v>
                </c:pt>
                <c:pt idx="5431">
                  <c:v>66.468000000000004</c:v>
                </c:pt>
                <c:pt idx="5432">
                  <c:v>66.451999999999998</c:v>
                </c:pt>
                <c:pt idx="5433">
                  <c:v>66.444000000000003</c:v>
                </c:pt>
                <c:pt idx="5434">
                  <c:v>66.441000000000003</c:v>
                </c:pt>
                <c:pt idx="5435">
                  <c:v>66.436999999999998</c:v>
                </c:pt>
                <c:pt idx="5436">
                  <c:v>66.423000000000002</c:v>
                </c:pt>
                <c:pt idx="5437">
                  <c:v>66.417000000000002</c:v>
                </c:pt>
                <c:pt idx="5438">
                  <c:v>66.412000000000006</c:v>
                </c:pt>
                <c:pt idx="5439">
                  <c:v>66.39</c:v>
                </c:pt>
                <c:pt idx="5440">
                  <c:v>66.397000000000006</c:v>
                </c:pt>
                <c:pt idx="5441">
                  <c:v>66.387</c:v>
                </c:pt>
                <c:pt idx="5442">
                  <c:v>66.372</c:v>
                </c:pt>
                <c:pt idx="5443">
                  <c:v>66.37</c:v>
                </c:pt>
                <c:pt idx="5444">
                  <c:v>66.372</c:v>
                </c:pt>
                <c:pt idx="5445">
                  <c:v>66.361000000000004</c:v>
                </c:pt>
                <c:pt idx="5446">
                  <c:v>66.346999999999994</c:v>
                </c:pt>
                <c:pt idx="5447">
                  <c:v>66.322000000000003</c:v>
                </c:pt>
                <c:pt idx="5448">
                  <c:v>66.311000000000007</c:v>
                </c:pt>
                <c:pt idx="5449">
                  <c:v>66.307000000000002</c:v>
                </c:pt>
                <c:pt idx="5450">
                  <c:v>66.304000000000002</c:v>
                </c:pt>
                <c:pt idx="5451">
                  <c:v>66.3</c:v>
                </c:pt>
                <c:pt idx="5452">
                  <c:v>66.287000000000006</c:v>
                </c:pt>
                <c:pt idx="5453">
                  <c:v>66.281999999999996</c:v>
                </c:pt>
                <c:pt idx="5454">
                  <c:v>66.275000000000006</c:v>
                </c:pt>
                <c:pt idx="5455">
                  <c:v>66.268000000000001</c:v>
                </c:pt>
                <c:pt idx="5456">
                  <c:v>66.263999999999996</c:v>
                </c:pt>
                <c:pt idx="5457">
                  <c:v>66.257000000000005</c:v>
                </c:pt>
                <c:pt idx="5458">
                  <c:v>66.244</c:v>
                </c:pt>
                <c:pt idx="5459">
                  <c:v>66.239000000000004</c:v>
                </c:pt>
                <c:pt idx="5460">
                  <c:v>66.224000000000004</c:v>
                </c:pt>
                <c:pt idx="5461">
                  <c:v>66.212000000000003</c:v>
                </c:pt>
                <c:pt idx="5462">
                  <c:v>66.209999999999994</c:v>
                </c:pt>
                <c:pt idx="5463">
                  <c:v>66.203000000000003</c:v>
                </c:pt>
                <c:pt idx="5464">
                  <c:v>66.191999999999993</c:v>
                </c:pt>
                <c:pt idx="5465">
                  <c:v>66.180999999999997</c:v>
                </c:pt>
                <c:pt idx="5466">
                  <c:v>66.174000000000007</c:v>
                </c:pt>
                <c:pt idx="5467">
                  <c:v>66.158000000000001</c:v>
                </c:pt>
                <c:pt idx="5468">
                  <c:v>66.152000000000001</c:v>
                </c:pt>
                <c:pt idx="5469">
                  <c:v>66.144999999999996</c:v>
                </c:pt>
                <c:pt idx="5470">
                  <c:v>66.126999999999995</c:v>
                </c:pt>
                <c:pt idx="5471">
                  <c:v>66.126999999999995</c:v>
                </c:pt>
                <c:pt idx="5472">
                  <c:v>66.116</c:v>
                </c:pt>
                <c:pt idx="5473">
                  <c:v>66.105000000000004</c:v>
                </c:pt>
                <c:pt idx="5474">
                  <c:v>66.093999999999994</c:v>
                </c:pt>
                <c:pt idx="5475">
                  <c:v>66.093999999999994</c:v>
                </c:pt>
                <c:pt idx="5476">
                  <c:v>66.078000000000003</c:v>
                </c:pt>
                <c:pt idx="5477">
                  <c:v>66.072999999999993</c:v>
                </c:pt>
                <c:pt idx="5478">
                  <c:v>66.08</c:v>
                </c:pt>
                <c:pt idx="5479">
                  <c:v>66.057000000000002</c:v>
                </c:pt>
                <c:pt idx="5480">
                  <c:v>66.048000000000002</c:v>
                </c:pt>
                <c:pt idx="5481">
                  <c:v>66.03</c:v>
                </c:pt>
                <c:pt idx="5482">
                  <c:v>66.025999999999996</c:v>
                </c:pt>
                <c:pt idx="5483">
                  <c:v>66.019000000000005</c:v>
                </c:pt>
                <c:pt idx="5484">
                  <c:v>66.007999999999996</c:v>
                </c:pt>
                <c:pt idx="5485">
                  <c:v>66.006</c:v>
                </c:pt>
                <c:pt idx="5486">
                  <c:v>66.001000000000005</c:v>
                </c:pt>
                <c:pt idx="5487">
                  <c:v>65.989999999999995</c:v>
                </c:pt>
                <c:pt idx="5488">
                  <c:v>65.971999999999994</c:v>
                </c:pt>
                <c:pt idx="5489">
                  <c:v>65.971999999999994</c:v>
                </c:pt>
                <c:pt idx="5490">
                  <c:v>65.971999999999994</c:v>
                </c:pt>
                <c:pt idx="5491">
                  <c:v>65.959000000000003</c:v>
                </c:pt>
                <c:pt idx="5492">
                  <c:v>65.95</c:v>
                </c:pt>
                <c:pt idx="5493">
                  <c:v>65.938999999999993</c:v>
                </c:pt>
                <c:pt idx="5494">
                  <c:v>65.927000000000007</c:v>
                </c:pt>
                <c:pt idx="5495">
                  <c:v>65.914000000000001</c:v>
                </c:pt>
                <c:pt idx="5496">
                  <c:v>65.903000000000006</c:v>
                </c:pt>
                <c:pt idx="5497">
                  <c:v>65.896000000000001</c:v>
                </c:pt>
                <c:pt idx="5498">
                  <c:v>65.882000000000005</c:v>
                </c:pt>
                <c:pt idx="5499">
                  <c:v>65.885000000000005</c:v>
                </c:pt>
                <c:pt idx="5500">
                  <c:v>65.867000000000004</c:v>
                </c:pt>
                <c:pt idx="5501">
                  <c:v>65.867000000000004</c:v>
                </c:pt>
                <c:pt idx="5502">
                  <c:v>65.855999999999995</c:v>
                </c:pt>
                <c:pt idx="5503">
                  <c:v>65.841999999999999</c:v>
                </c:pt>
                <c:pt idx="5504">
                  <c:v>65.837999999999994</c:v>
                </c:pt>
                <c:pt idx="5505">
                  <c:v>65.828000000000003</c:v>
                </c:pt>
                <c:pt idx="5506">
                  <c:v>65.819000000000003</c:v>
                </c:pt>
                <c:pt idx="5507">
                  <c:v>65.81</c:v>
                </c:pt>
                <c:pt idx="5508">
                  <c:v>65.805999999999997</c:v>
                </c:pt>
                <c:pt idx="5509">
                  <c:v>65.799000000000007</c:v>
                </c:pt>
                <c:pt idx="5510">
                  <c:v>65.784000000000006</c:v>
                </c:pt>
                <c:pt idx="5511">
                  <c:v>65.774000000000001</c:v>
                </c:pt>
                <c:pt idx="5512">
                  <c:v>65.765000000000001</c:v>
                </c:pt>
                <c:pt idx="5513">
                  <c:v>65.756</c:v>
                </c:pt>
                <c:pt idx="5514">
                  <c:v>65.745000000000005</c:v>
                </c:pt>
                <c:pt idx="5515">
                  <c:v>65.736000000000004</c:v>
                </c:pt>
                <c:pt idx="5516">
                  <c:v>65.73</c:v>
                </c:pt>
                <c:pt idx="5517">
                  <c:v>65.722999999999999</c:v>
                </c:pt>
                <c:pt idx="5518">
                  <c:v>65.712000000000003</c:v>
                </c:pt>
                <c:pt idx="5519">
                  <c:v>65.704999999999998</c:v>
                </c:pt>
                <c:pt idx="5520">
                  <c:v>65.709000000000003</c:v>
                </c:pt>
                <c:pt idx="5521">
                  <c:v>65.686999999999998</c:v>
                </c:pt>
                <c:pt idx="5522">
                  <c:v>65.683000000000007</c:v>
                </c:pt>
                <c:pt idx="5523">
                  <c:v>65.673000000000002</c:v>
                </c:pt>
                <c:pt idx="5524">
                  <c:v>65.658000000000001</c:v>
                </c:pt>
                <c:pt idx="5525">
                  <c:v>65.655000000000001</c:v>
                </c:pt>
                <c:pt idx="5526">
                  <c:v>65.647000000000006</c:v>
                </c:pt>
                <c:pt idx="5527">
                  <c:v>65.637</c:v>
                </c:pt>
                <c:pt idx="5528">
                  <c:v>65.629000000000005</c:v>
                </c:pt>
                <c:pt idx="5529">
                  <c:v>65.622</c:v>
                </c:pt>
                <c:pt idx="5530">
                  <c:v>65.613</c:v>
                </c:pt>
                <c:pt idx="5531">
                  <c:v>65.596999999999994</c:v>
                </c:pt>
                <c:pt idx="5532">
                  <c:v>65.59</c:v>
                </c:pt>
                <c:pt idx="5533">
                  <c:v>65.585999999999999</c:v>
                </c:pt>
                <c:pt idx="5534">
                  <c:v>65.575000000000003</c:v>
                </c:pt>
                <c:pt idx="5535">
                  <c:v>65.554000000000002</c:v>
                </c:pt>
                <c:pt idx="5536">
                  <c:v>65.546000000000006</c:v>
                </c:pt>
                <c:pt idx="5537">
                  <c:v>65.539000000000001</c:v>
                </c:pt>
                <c:pt idx="5538">
                  <c:v>65.531999999999996</c:v>
                </c:pt>
                <c:pt idx="5539">
                  <c:v>65.525000000000006</c:v>
                </c:pt>
                <c:pt idx="5540">
                  <c:v>65.521000000000001</c:v>
                </c:pt>
                <c:pt idx="5541">
                  <c:v>65.5</c:v>
                </c:pt>
                <c:pt idx="5542">
                  <c:v>65.491</c:v>
                </c:pt>
                <c:pt idx="5543">
                  <c:v>65.480999999999995</c:v>
                </c:pt>
                <c:pt idx="5544">
                  <c:v>65.477999999999994</c:v>
                </c:pt>
                <c:pt idx="5545">
                  <c:v>65.471000000000004</c:v>
                </c:pt>
                <c:pt idx="5546">
                  <c:v>65.459999999999994</c:v>
                </c:pt>
                <c:pt idx="5547">
                  <c:v>65.448999999999998</c:v>
                </c:pt>
                <c:pt idx="5548">
                  <c:v>65.436000000000007</c:v>
                </c:pt>
                <c:pt idx="5549">
                  <c:v>65.427000000000007</c:v>
                </c:pt>
                <c:pt idx="5550">
                  <c:v>65.412999999999997</c:v>
                </c:pt>
                <c:pt idx="5551">
                  <c:v>65.406000000000006</c:v>
                </c:pt>
                <c:pt idx="5552">
                  <c:v>65.394999999999996</c:v>
                </c:pt>
                <c:pt idx="5553">
                  <c:v>65.394999999999996</c:v>
                </c:pt>
                <c:pt idx="5554">
                  <c:v>65.382000000000005</c:v>
                </c:pt>
                <c:pt idx="5555">
                  <c:v>65.376999999999995</c:v>
                </c:pt>
                <c:pt idx="5556">
                  <c:v>65.384</c:v>
                </c:pt>
                <c:pt idx="5557">
                  <c:v>65.361000000000004</c:v>
                </c:pt>
                <c:pt idx="5558">
                  <c:v>65.355000000000004</c:v>
                </c:pt>
                <c:pt idx="5559">
                  <c:v>65.334000000000003</c:v>
                </c:pt>
                <c:pt idx="5560">
                  <c:v>65.328000000000003</c:v>
                </c:pt>
                <c:pt idx="5561">
                  <c:v>65.322999999999993</c:v>
                </c:pt>
                <c:pt idx="5562">
                  <c:v>65.322999999999993</c:v>
                </c:pt>
                <c:pt idx="5563">
                  <c:v>65.308999999999997</c:v>
                </c:pt>
                <c:pt idx="5564">
                  <c:v>65.293999999999997</c:v>
                </c:pt>
                <c:pt idx="5565">
                  <c:v>65.28</c:v>
                </c:pt>
                <c:pt idx="5566">
                  <c:v>65.265000000000001</c:v>
                </c:pt>
                <c:pt idx="5567">
                  <c:v>65.251000000000005</c:v>
                </c:pt>
                <c:pt idx="5568">
                  <c:v>65.251000000000005</c:v>
                </c:pt>
                <c:pt idx="5569">
                  <c:v>65.244</c:v>
                </c:pt>
                <c:pt idx="5570">
                  <c:v>65.236999999999995</c:v>
                </c:pt>
                <c:pt idx="5571">
                  <c:v>65.210999999999999</c:v>
                </c:pt>
                <c:pt idx="5572">
                  <c:v>65.215000000000003</c:v>
                </c:pt>
                <c:pt idx="5573">
                  <c:v>65.207999999999998</c:v>
                </c:pt>
                <c:pt idx="5574">
                  <c:v>65.197000000000003</c:v>
                </c:pt>
                <c:pt idx="5575">
                  <c:v>65.186000000000007</c:v>
                </c:pt>
                <c:pt idx="5576">
                  <c:v>65.171999999999997</c:v>
                </c:pt>
                <c:pt idx="5577">
                  <c:v>65.174999999999997</c:v>
                </c:pt>
                <c:pt idx="5578">
                  <c:v>65.156999999999996</c:v>
                </c:pt>
                <c:pt idx="5579">
                  <c:v>65.156999999999996</c:v>
                </c:pt>
                <c:pt idx="5580">
                  <c:v>65.147000000000006</c:v>
                </c:pt>
                <c:pt idx="5581">
                  <c:v>65.134</c:v>
                </c:pt>
                <c:pt idx="5582">
                  <c:v>65.132000000000005</c:v>
                </c:pt>
                <c:pt idx="5583">
                  <c:v>65.120999999999995</c:v>
                </c:pt>
                <c:pt idx="5584">
                  <c:v>65.108999999999995</c:v>
                </c:pt>
                <c:pt idx="5585">
                  <c:v>65.099999999999994</c:v>
                </c:pt>
                <c:pt idx="5586">
                  <c:v>65.088999999999999</c:v>
                </c:pt>
                <c:pt idx="5587">
                  <c:v>65.087000000000003</c:v>
                </c:pt>
                <c:pt idx="5588">
                  <c:v>65.081999999999994</c:v>
                </c:pt>
                <c:pt idx="5589">
                  <c:v>65.066999999999993</c:v>
                </c:pt>
                <c:pt idx="5590">
                  <c:v>65.063999999999993</c:v>
                </c:pt>
                <c:pt idx="5591">
                  <c:v>65.052999999999997</c:v>
                </c:pt>
                <c:pt idx="5592">
                  <c:v>65.042000000000002</c:v>
                </c:pt>
                <c:pt idx="5593">
                  <c:v>65.042000000000002</c:v>
                </c:pt>
                <c:pt idx="5594">
                  <c:v>65.02</c:v>
                </c:pt>
                <c:pt idx="5595">
                  <c:v>65.024000000000001</c:v>
                </c:pt>
                <c:pt idx="5596">
                  <c:v>65.007999999999996</c:v>
                </c:pt>
                <c:pt idx="5597">
                  <c:v>64.998999999999995</c:v>
                </c:pt>
                <c:pt idx="5598">
                  <c:v>64.980999999999995</c:v>
                </c:pt>
                <c:pt idx="5599">
                  <c:v>64.974000000000004</c:v>
                </c:pt>
                <c:pt idx="5600">
                  <c:v>64.97</c:v>
                </c:pt>
                <c:pt idx="5601">
                  <c:v>64.959000000000003</c:v>
                </c:pt>
                <c:pt idx="5602">
                  <c:v>64.951999999999998</c:v>
                </c:pt>
                <c:pt idx="5603">
                  <c:v>64.941000000000003</c:v>
                </c:pt>
                <c:pt idx="5604">
                  <c:v>64.936999999999998</c:v>
                </c:pt>
                <c:pt idx="5605">
                  <c:v>64.927999999999997</c:v>
                </c:pt>
                <c:pt idx="5606">
                  <c:v>64.918999999999997</c:v>
                </c:pt>
                <c:pt idx="5607">
                  <c:v>64.905000000000001</c:v>
                </c:pt>
                <c:pt idx="5608">
                  <c:v>64.900999999999996</c:v>
                </c:pt>
                <c:pt idx="5609">
                  <c:v>64.896000000000001</c:v>
                </c:pt>
                <c:pt idx="5610">
                  <c:v>64.882999999999996</c:v>
                </c:pt>
                <c:pt idx="5611">
                  <c:v>64.873000000000005</c:v>
                </c:pt>
                <c:pt idx="5612">
                  <c:v>64.861999999999995</c:v>
                </c:pt>
                <c:pt idx="5613">
                  <c:v>64.861999999999995</c:v>
                </c:pt>
                <c:pt idx="5614">
                  <c:v>64.855000000000004</c:v>
                </c:pt>
                <c:pt idx="5615">
                  <c:v>64.855000000000004</c:v>
                </c:pt>
                <c:pt idx="5616">
                  <c:v>64.84</c:v>
                </c:pt>
                <c:pt idx="5617">
                  <c:v>64.826999999999998</c:v>
                </c:pt>
                <c:pt idx="5618">
                  <c:v>64.819000000000003</c:v>
                </c:pt>
                <c:pt idx="5619">
                  <c:v>64.814999999999998</c:v>
                </c:pt>
                <c:pt idx="5620">
                  <c:v>64.808000000000007</c:v>
                </c:pt>
                <c:pt idx="5621">
                  <c:v>64.804000000000002</c:v>
                </c:pt>
                <c:pt idx="5622">
                  <c:v>64.786000000000001</c:v>
                </c:pt>
                <c:pt idx="5623">
                  <c:v>64.786000000000001</c:v>
                </c:pt>
                <c:pt idx="5624">
                  <c:v>64.781999999999996</c:v>
                </c:pt>
                <c:pt idx="5625">
                  <c:v>64.772000000000006</c:v>
                </c:pt>
                <c:pt idx="5626">
                  <c:v>64.77</c:v>
                </c:pt>
                <c:pt idx="5627">
                  <c:v>64.760999999999996</c:v>
                </c:pt>
                <c:pt idx="5628">
                  <c:v>64.753</c:v>
                </c:pt>
                <c:pt idx="5629">
                  <c:v>64.736999999999995</c:v>
                </c:pt>
                <c:pt idx="5630">
                  <c:v>64.721000000000004</c:v>
                </c:pt>
                <c:pt idx="5631">
                  <c:v>64.724999999999994</c:v>
                </c:pt>
                <c:pt idx="5632">
                  <c:v>64.712000000000003</c:v>
                </c:pt>
                <c:pt idx="5633">
                  <c:v>64.713999999999999</c:v>
                </c:pt>
                <c:pt idx="5634">
                  <c:v>64.695999999999998</c:v>
                </c:pt>
                <c:pt idx="5635">
                  <c:v>64.703000000000003</c:v>
                </c:pt>
                <c:pt idx="5636">
                  <c:v>64.691999999999993</c:v>
                </c:pt>
                <c:pt idx="5637">
                  <c:v>64.677999999999997</c:v>
                </c:pt>
                <c:pt idx="5638">
                  <c:v>64.677999999999997</c:v>
                </c:pt>
                <c:pt idx="5639">
                  <c:v>64.662999999999997</c:v>
                </c:pt>
                <c:pt idx="5640">
                  <c:v>64.656000000000006</c:v>
                </c:pt>
                <c:pt idx="5641">
                  <c:v>64.656000000000006</c:v>
                </c:pt>
                <c:pt idx="5642">
                  <c:v>64.649000000000001</c:v>
                </c:pt>
                <c:pt idx="5643">
                  <c:v>64.66</c:v>
                </c:pt>
                <c:pt idx="5644">
                  <c:v>64.634</c:v>
                </c:pt>
                <c:pt idx="5645">
                  <c:v>64.631</c:v>
                </c:pt>
                <c:pt idx="5646">
                  <c:v>64.613</c:v>
                </c:pt>
                <c:pt idx="5647">
                  <c:v>64.611000000000004</c:v>
                </c:pt>
                <c:pt idx="5648">
                  <c:v>64.605999999999995</c:v>
                </c:pt>
                <c:pt idx="5649">
                  <c:v>64.605000000000004</c:v>
                </c:pt>
                <c:pt idx="5650">
                  <c:v>64.588999999999999</c:v>
                </c:pt>
                <c:pt idx="5651">
                  <c:v>64.590999999999994</c:v>
                </c:pt>
                <c:pt idx="5652">
                  <c:v>64.58</c:v>
                </c:pt>
                <c:pt idx="5653">
                  <c:v>64.572999999999993</c:v>
                </c:pt>
                <c:pt idx="5654">
                  <c:v>64.584000000000003</c:v>
                </c:pt>
                <c:pt idx="5655">
                  <c:v>64.561999999999998</c:v>
                </c:pt>
                <c:pt idx="5656">
                  <c:v>64.566000000000003</c:v>
                </c:pt>
                <c:pt idx="5657">
                  <c:v>64.551000000000002</c:v>
                </c:pt>
                <c:pt idx="5658">
                  <c:v>64.551000000000002</c:v>
                </c:pt>
                <c:pt idx="5659">
                  <c:v>64.543999999999997</c:v>
                </c:pt>
                <c:pt idx="5660">
                  <c:v>64.546999999999997</c:v>
                </c:pt>
                <c:pt idx="5661">
                  <c:v>64.540000000000006</c:v>
                </c:pt>
                <c:pt idx="5662">
                  <c:v>64.537000000000006</c:v>
                </c:pt>
                <c:pt idx="5663">
                  <c:v>64.528999999999996</c:v>
                </c:pt>
                <c:pt idx="5664">
                  <c:v>64.510999999999996</c:v>
                </c:pt>
                <c:pt idx="5665">
                  <c:v>64.52</c:v>
                </c:pt>
                <c:pt idx="5666">
                  <c:v>64.510999999999996</c:v>
                </c:pt>
                <c:pt idx="5667">
                  <c:v>64.507999999999996</c:v>
                </c:pt>
                <c:pt idx="5668">
                  <c:v>64.492999999999995</c:v>
                </c:pt>
                <c:pt idx="5669">
                  <c:v>64.483999999999995</c:v>
                </c:pt>
                <c:pt idx="5670">
                  <c:v>64.478999999999999</c:v>
                </c:pt>
                <c:pt idx="5671">
                  <c:v>64.474999999999994</c:v>
                </c:pt>
                <c:pt idx="5672">
                  <c:v>64.463999999999999</c:v>
                </c:pt>
                <c:pt idx="5673">
                  <c:v>64.463999999999999</c:v>
                </c:pt>
                <c:pt idx="5674">
                  <c:v>64.468000000000004</c:v>
                </c:pt>
                <c:pt idx="5675">
                  <c:v>64.460999999999999</c:v>
                </c:pt>
                <c:pt idx="5676">
                  <c:v>64.460999999999999</c:v>
                </c:pt>
                <c:pt idx="5677">
                  <c:v>64.454999999999998</c:v>
                </c:pt>
                <c:pt idx="5678">
                  <c:v>64.45</c:v>
                </c:pt>
                <c:pt idx="5679">
                  <c:v>64.45</c:v>
                </c:pt>
                <c:pt idx="5680">
                  <c:v>64.445999999999998</c:v>
                </c:pt>
                <c:pt idx="5681">
                  <c:v>64.445999999999998</c:v>
                </c:pt>
                <c:pt idx="5682">
                  <c:v>64.424000000000007</c:v>
                </c:pt>
                <c:pt idx="5683">
                  <c:v>64.417000000000002</c:v>
                </c:pt>
                <c:pt idx="5684">
                  <c:v>64.403000000000006</c:v>
                </c:pt>
                <c:pt idx="5685">
                  <c:v>64.41</c:v>
                </c:pt>
                <c:pt idx="5686">
                  <c:v>64.41</c:v>
                </c:pt>
                <c:pt idx="5687">
                  <c:v>64.417000000000002</c:v>
                </c:pt>
                <c:pt idx="5688">
                  <c:v>64.403000000000006</c:v>
                </c:pt>
                <c:pt idx="5689">
                  <c:v>64.403000000000006</c:v>
                </c:pt>
                <c:pt idx="5690">
                  <c:v>64.394999999999996</c:v>
                </c:pt>
                <c:pt idx="5691">
                  <c:v>64.388000000000005</c:v>
                </c:pt>
                <c:pt idx="5692">
                  <c:v>64.379000000000005</c:v>
                </c:pt>
                <c:pt idx="5693">
                  <c:v>64.376999999999995</c:v>
                </c:pt>
                <c:pt idx="5694">
                  <c:v>64.376999999999995</c:v>
                </c:pt>
                <c:pt idx="5695">
                  <c:v>64.379000000000005</c:v>
                </c:pt>
                <c:pt idx="5696">
                  <c:v>64.373999999999995</c:v>
                </c:pt>
                <c:pt idx="5697">
                  <c:v>64.37</c:v>
                </c:pt>
                <c:pt idx="5698">
                  <c:v>64.366</c:v>
                </c:pt>
                <c:pt idx="5699">
                  <c:v>64.355000000000004</c:v>
                </c:pt>
                <c:pt idx="5700">
                  <c:v>64.352000000000004</c:v>
                </c:pt>
                <c:pt idx="5701">
                  <c:v>64.353999999999999</c:v>
                </c:pt>
                <c:pt idx="5702">
                  <c:v>64.347999999999999</c:v>
                </c:pt>
                <c:pt idx="5703">
                  <c:v>64.352000000000004</c:v>
                </c:pt>
                <c:pt idx="5704">
                  <c:v>64.340999999999994</c:v>
                </c:pt>
                <c:pt idx="5705">
                  <c:v>64.33</c:v>
                </c:pt>
                <c:pt idx="5706">
                  <c:v>64.325999999999993</c:v>
                </c:pt>
                <c:pt idx="5707">
                  <c:v>64.325999999999993</c:v>
                </c:pt>
                <c:pt idx="5708">
                  <c:v>64.33</c:v>
                </c:pt>
                <c:pt idx="5709">
                  <c:v>64.322999999999993</c:v>
                </c:pt>
                <c:pt idx="5710">
                  <c:v>64.320999999999998</c:v>
                </c:pt>
                <c:pt idx="5711">
                  <c:v>64.319000000000003</c:v>
                </c:pt>
                <c:pt idx="5712">
                  <c:v>64.319000000000003</c:v>
                </c:pt>
                <c:pt idx="5713">
                  <c:v>64.313000000000002</c:v>
                </c:pt>
                <c:pt idx="5714">
                  <c:v>64.311999999999998</c:v>
                </c:pt>
                <c:pt idx="5715">
                  <c:v>64.311999999999998</c:v>
                </c:pt>
                <c:pt idx="5716">
                  <c:v>64.302000000000007</c:v>
                </c:pt>
                <c:pt idx="5717">
                  <c:v>64.293999999999997</c:v>
                </c:pt>
                <c:pt idx="5718">
                  <c:v>64.286000000000001</c:v>
                </c:pt>
                <c:pt idx="5719">
                  <c:v>64.292000000000002</c:v>
                </c:pt>
                <c:pt idx="5720">
                  <c:v>64.290000000000006</c:v>
                </c:pt>
                <c:pt idx="5721">
                  <c:v>64.286000000000001</c:v>
                </c:pt>
                <c:pt idx="5722">
                  <c:v>64.281000000000006</c:v>
                </c:pt>
                <c:pt idx="5723">
                  <c:v>64.275000000000006</c:v>
                </c:pt>
                <c:pt idx="5724">
                  <c:v>64.278999999999996</c:v>
                </c:pt>
                <c:pt idx="5725">
                  <c:v>64.266000000000005</c:v>
                </c:pt>
                <c:pt idx="5726">
                  <c:v>64.271000000000001</c:v>
                </c:pt>
                <c:pt idx="5727">
                  <c:v>64.271000000000001</c:v>
                </c:pt>
                <c:pt idx="5728">
                  <c:v>64.268000000000001</c:v>
                </c:pt>
                <c:pt idx="5729">
                  <c:v>64.263999999999996</c:v>
                </c:pt>
                <c:pt idx="5730">
                  <c:v>64.260999999999996</c:v>
                </c:pt>
                <c:pt idx="5731">
                  <c:v>64.254999999999995</c:v>
                </c:pt>
                <c:pt idx="5732">
                  <c:v>64.25</c:v>
                </c:pt>
                <c:pt idx="5733">
                  <c:v>64.257000000000005</c:v>
                </c:pt>
                <c:pt idx="5734">
                  <c:v>64.262</c:v>
                </c:pt>
                <c:pt idx="5735">
                  <c:v>64.263999999999996</c:v>
                </c:pt>
                <c:pt idx="5736">
                  <c:v>64.257000000000005</c:v>
                </c:pt>
                <c:pt idx="5737">
                  <c:v>64.257000000000005</c:v>
                </c:pt>
                <c:pt idx="5738">
                  <c:v>64.257000000000005</c:v>
                </c:pt>
                <c:pt idx="5739">
                  <c:v>64.253</c:v>
                </c:pt>
                <c:pt idx="5740">
                  <c:v>64.242000000000004</c:v>
                </c:pt>
                <c:pt idx="5741">
                  <c:v>64.242000000000004</c:v>
                </c:pt>
                <c:pt idx="5742">
                  <c:v>64.245999999999995</c:v>
                </c:pt>
                <c:pt idx="5743">
                  <c:v>64.238</c:v>
                </c:pt>
                <c:pt idx="5744">
                  <c:v>64.242000000000004</c:v>
                </c:pt>
                <c:pt idx="5745">
                  <c:v>64.245000000000005</c:v>
                </c:pt>
                <c:pt idx="5746">
                  <c:v>64.245000000000005</c:v>
                </c:pt>
                <c:pt idx="5747">
                  <c:v>64.234999999999999</c:v>
                </c:pt>
                <c:pt idx="5748">
                  <c:v>64.242000000000004</c:v>
                </c:pt>
                <c:pt idx="5749">
                  <c:v>64.245000000000005</c:v>
                </c:pt>
                <c:pt idx="5750">
                  <c:v>64.242000000000004</c:v>
                </c:pt>
                <c:pt idx="5751">
                  <c:v>64.245000000000005</c:v>
                </c:pt>
                <c:pt idx="5752">
                  <c:v>64.233999999999995</c:v>
                </c:pt>
                <c:pt idx="5753">
                  <c:v>64.233999999999995</c:v>
                </c:pt>
                <c:pt idx="5754">
                  <c:v>64.248000000000005</c:v>
                </c:pt>
                <c:pt idx="5755">
                  <c:v>64.236000000000004</c:v>
                </c:pt>
                <c:pt idx="5756">
                  <c:v>64.245000000000005</c:v>
                </c:pt>
                <c:pt idx="5757">
                  <c:v>64.238</c:v>
                </c:pt>
                <c:pt idx="5758">
                  <c:v>64.231999999999999</c:v>
                </c:pt>
                <c:pt idx="5759">
                  <c:v>64.241</c:v>
                </c:pt>
                <c:pt idx="5760">
                  <c:v>64.236999999999995</c:v>
                </c:pt>
                <c:pt idx="5761">
                  <c:v>64.242999999999995</c:v>
                </c:pt>
                <c:pt idx="5762">
                  <c:v>64.244</c:v>
                </c:pt>
                <c:pt idx="5763">
                  <c:v>64.236999999999995</c:v>
                </c:pt>
                <c:pt idx="5764">
                  <c:v>64.233999999999995</c:v>
                </c:pt>
                <c:pt idx="5765">
                  <c:v>64.236999999999995</c:v>
                </c:pt>
                <c:pt idx="5766">
                  <c:v>64.23</c:v>
                </c:pt>
                <c:pt idx="5767">
                  <c:v>64.227999999999994</c:v>
                </c:pt>
                <c:pt idx="5768">
                  <c:v>64.236999999999995</c:v>
                </c:pt>
                <c:pt idx="5769">
                  <c:v>64.233000000000004</c:v>
                </c:pt>
                <c:pt idx="5770">
                  <c:v>64.225999999999999</c:v>
                </c:pt>
                <c:pt idx="5771">
                  <c:v>64.225999999999999</c:v>
                </c:pt>
                <c:pt idx="5772">
                  <c:v>64.23</c:v>
                </c:pt>
                <c:pt idx="5773">
                  <c:v>64.227999999999994</c:v>
                </c:pt>
                <c:pt idx="5774">
                  <c:v>64.224000000000004</c:v>
                </c:pt>
                <c:pt idx="5775">
                  <c:v>64.23</c:v>
                </c:pt>
                <c:pt idx="5776">
                  <c:v>64.224000000000004</c:v>
                </c:pt>
                <c:pt idx="5777">
                  <c:v>64.225999999999999</c:v>
                </c:pt>
                <c:pt idx="5778">
                  <c:v>64.228999999999999</c:v>
                </c:pt>
                <c:pt idx="5779">
                  <c:v>64.225999999999999</c:v>
                </c:pt>
                <c:pt idx="5780">
                  <c:v>64.225999999999999</c:v>
                </c:pt>
                <c:pt idx="5781">
                  <c:v>64.228999999999999</c:v>
                </c:pt>
                <c:pt idx="5782">
                  <c:v>64.221999999999994</c:v>
                </c:pt>
                <c:pt idx="5783">
                  <c:v>64.215000000000003</c:v>
                </c:pt>
                <c:pt idx="5784">
                  <c:v>64.225999999999999</c:v>
                </c:pt>
                <c:pt idx="5785">
                  <c:v>64.233999999999995</c:v>
                </c:pt>
                <c:pt idx="5786">
                  <c:v>64.228999999999999</c:v>
                </c:pt>
                <c:pt idx="5787">
                  <c:v>64.247</c:v>
                </c:pt>
                <c:pt idx="5788">
                  <c:v>64.239999999999995</c:v>
                </c:pt>
                <c:pt idx="5789">
                  <c:v>64.242999999999995</c:v>
                </c:pt>
                <c:pt idx="5790">
                  <c:v>64.236000000000004</c:v>
                </c:pt>
                <c:pt idx="5791">
                  <c:v>64.236000000000004</c:v>
                </c:pt>
                <c:pt idx="5792">
                  <c:v>64.247</c:v>
                </c:pt>
                <c:pt idx="5793">
                  <c:v>64.247</c:v>
                </c:pt>
                <c:pt idx="5794">
                  <c:v>64.254000000000005</c:v>
                </c:pt>
                <c:pt idx="5795">
                  <c:v>64.242999999999995</c:v>
                </c:pt>
                <c:pt idx="5796">
                  <c:v>64.242999999999995</c:v>
                </c:pt>
                <c:pt idx="5797">
                  <c:v>64.245999999999995</c:v>
                </c:pt>
                <c:pt idx="5798">
                  <c:v>64.25</c:v>
                </c:pt>
                <c:pt idx="5799">
                  <c:v>64.253</c:v>
                </c:pt>
                <c:pt idx="5800">
                  <c:v>64.253</c:v>
                </c:pt>
                <c:pt idx="5801">
                  <c:v>64.251999999999995</c:v>
                </c:pt>
                <c:pt idx="5802">
                  <c:v>64.253</c:v>
                </c:pt>
                <c:pt idx="5803">
                  <c:v>64.248000000000005</c:v>
                </c:pt>
                <c:pt idx="5804">
                  <c:v>64.253</c:v>
                </c:pt>
                <c:pt idx="5805">
                  <c:v>64.257000000000005</c:v>
                </c:pt>
                <c:pt idx="5806">
                  <c:v>64.257000000000005</c:v>
                </c:pt>
                <c:pt idx="5807">
                  <c:v>64.263999999999996</c:v>
                </c:pt>
                <c:pt idx="5808">
                  <c:v>64.263999999999996</c:v>
                </c:pt>
                <c:pt idx="5809">
                  <c:v>64.271000000000001</c:v>
                </c:pt>
                <c:pt idx="5810">
                  <c:v>64.275999999999996</c:v>
                </c:pt>
                <c:pt idx="5811">
                  <c:v>64.275000000000006</c:v>
                </c:pt>
                <c:pt idx="5812">
                  <c:v>64.275999999999996</c:v>
                </c:pt>
                <c:pt idx="5813">
                  <c:v>64.266999999999996</c:v>
                </c:pt>
                <c:pt idx="5814">
                  <c:v>64.266999999999996</c:v>
                </c:pt>
                <c:pt idx="5815">
                  <c:v>64.269000000000005</c:v>
                </c:pt>
                <c:pt idx="5816">
                  <c:v>64.263000000000005</c:v>
                </c:pt>
                <c:pt idx="5817">
                  <c:v>64.284999999999997</c:v>
                </c:pt>
                <c:pt idx="5818">
                  <c:v>64.278999999999996</c:v>
                </c:pt>
                <c:pt idx="5819">
                  <c:v>64.275999999999996</c:v>
                </c:pt>
                <c:pt idx="5820">
                  <c:v>64.274000000000001</c:v>
                </c:pt>
                <c:pt idx="5821">
                  <c:v>64.278999999999996</c:v>
                </c:pt>
                <c:pt idx="5822">
                  <c:v>64.281000000000006</c:v>
                </c:pt>
                <c:pt idx="5823">
                  <c:v>64.27</c:v>
                </c:pt>
                <c:pt idx="5824">
                  <c:v>64.278999999999996</c:v>
                </c:pt>
                <c:pt idx="5825">
                  <c:v>64.287999999999997</c:v>
                </c:pt>
                <c:pt idx="5826">
                  <c:v>64.277000000000001</c:v>
                </c:pt>
                <c:pt idx="5827">
                  <c:v>64.281000000000006</c:v>
                </c:pt>
                <c:pt idx="5828">
                  <c:v>64.295000000000002</c:v>
                </c:pt>
                <c:pt idx="5829">
                  <c:v>64.287999999999997</c:v>
                </c:pt>
                <c:pt idx="5830">
                  <c:v>64.295000000000002</c:v>
                </c:pt>
                <c:pt idx="5831">
                  <c:v>64.295000000000002</c:v>
                </c:pt>
                <c:pt idx="5832">
                  <c:v>64.287999999999997</c:v>
                </c:pt>
                <c:pt idx="5833">
                  <c:v>64.295000000000002</c:v>
                </c:pt>
                <c:pt idx="5834">
                  <c:v>64.3</c:v>
                </c:pt>
                <c:pt idx="5835">
                  <c:v>64.302000000000007</c:v>
                </c:pt>
                <c:pt idx="5836">
                  <c:v>64.302000000000007</c:v>
                </c:pt>
                <c:pt idx="5837">
                  <c:v>64.290999999999997</c:v>
                </c:pt>
                <c:pt idx="5838">
                  <c:v>64.290999999999997</c:v>
                </c:pt>
                <c:pt idx="5839">
                  <c:v>64.287000000000006</c:v>
                </c:pt>
                <c:pt idx="5840">
                  <c:v>64.290999999999997</c:v>
                </c:pt>
                <c:pt idx="5841">
                  <c:v>64.293999999999997</c:v>
                </c:pt>
                <c:pt idx="5842">
                  <c:v>64.296000000000006</c:v>
                </c:pt>
                <c:pt idx="5843">
                  <c:v>64.292000000000002</c:v>
                </c:pt>
                <c:pt idx="5844">
                  <c:v>64.287000000000006</c:v>
                </c:pt>
                <c:pt idx="5845">
                  <c:v>64.289000000000001</c:v>
                </c:pt>
                <c:pt idx="5846">
                  <c:v>64.290999999999997</c:v>
                </c:pt>
                <c:pt idx="5847">
                  <c:v>64.290000000000006</c:v>
                </c:pt>
                <c:pt idx="5848">
                  <c:v>64.299000000000007</c:v>
                </c:pt>
                <c:pt idx="5849">
                  <c:v>64.289000000000001</c:v>
                </c:pt>
                <c:pt idx="5850">
                  <c:v>64.290000000000006</c:v>
                </c:pt>
                <c:pt idx="5851">
                  <c:v>64.298000000000002</c:v>
                </c:pt>
                <c:pt idx="5852">
                  <c:v>64.301000000000002</c:v>
                </c:pt>
                <c:pt idx="5853">
                  <c:v>64.296999999999997</c:v>
                </c:pt>
                <c:pt idx="5854">
                  <c:v>64.302999999999997</c:v>
                </c:pt>
                <c:pt idx="5855">
                  <c:v>64.304000000000002</c:v>
                </c:pt>
                <c:pt idx="5856">
                  <c:v>64.296999999999997</c:v>
                </c:pt>
                <c:pt idx="5857">
                  <c:v>64.292000000000002</c:v>
                </c:pt>
                <c:pt idx="5858">
                  <c:v>64.278999999999996</c:v>
                </c:pt>
                <c:pt idx="5859">
                  <c:v>64.278999999999996</c:v>
                </c:pt>
                <c:pt idx="5860">
                  <c:v>64.295000000000002</c:v>
                </c:pt>
                <c:pt idx="5861">
                  <c:v>64.293000000000006</c:v>
                </c:pt>
                <c:pt idx="5862">
                  <c:v>64.289000000000001</c:v>
                </c:pt>
                <c:pt idx="5863">
                  <c:v>64.290999999999997</c:v>
                </c:pt>
                <c:pt idx="5864">
                  <c:v>64.289000000000001</c:v>
                </c:pt>
                <c:pt idx="5865">
                  <c:v>64.281999999999996</c:v>
                </c:pt>
                <c:pt idx="5866">
                  <c:v>64.286000000000001</c:v>
                </c:pt>
                <c:pt idx="5867">
                  <c:v>64.277000000000001</c:v>
                </c:pt>
                <c:pt idx="5868">
                  <c:v>64.278000000000006</c:v>
                </c:pt>
                <c:pt idx="5869">
                  <c:v>64.28</c:v>
                </c:pt>
                <c:pt idx="5870">
                  <c:v>64.284999999999997</c:v>
                </c:pt>
                <c:pt idx="5871">
                  <c:v>64.284999999999997</c:v>
                </c:pt>
                <c:pt idx="5872">
                  <c:v>64.287000000000006</c:v>
                </c:pt>
                <c:pt idx="5873">
                  <c:v>64.272999999999996</c:v>
                </c:pt>
                <c:pt idx="5874">
                  <c:v>64.278000000000006</c:v>
                </c:pt>
                <c:pt idx="5875">
                  <c:v>64.281000000000006</c:v>
                </c:pt>
                <c:pt idx="5876">
                  <c:v>64.284999999999997</c:v>
                </c:pt>
                <c:pt idx="5877">
                  <c:v>64.281000000000006</c:v>
                </c:pt>
                <c:pt idx="5878">
                  <c:v>64.281000000000006</c:v>
                </c:pt>
                <c:pt idx="5879">
                  <c:v>64.275999999999996</c:v>
                </c:pt>
                <c:pt idx="5880">
                  <c:v>64.274000000000001</c:v>
                </c:pt>
                <c:pt idx="5881">
                  <c:v>64.272000000000006</c:v>
                </c:pt>
                <c:pt idx="5882">
                  <c:v>64.281000000000006</c:v>
                </c:pt>
                <c:pt idx="5883">
                  <c:v>64.274000000000001</c:v>
                </c:pt>
                <c:pt idx="5884">
                  <c:v>64.277000000000001</c:v>
                </c:pt>
                <c:pt idx="5885">
                  <c:v>64.281000000000006</c:v>
                </c:pt>
                <c:pt idx="5886">
                  <c:v>64.284000000000006</c:v>
                </c:pt>
                <c:pt idx="5887">
                  <c:v>64.272999999999996</c:v>
                </c:pt>
                <c:pt idx="5888">
                  <c:v>64.275000000000006</c:v>
                </c:pt>
                <c:pt idx="5889">
                  <c:v>64.277000000000001</c:v>
                </c:pt>
                <c:pt idx="5890">
                  <c:v>64.278999999999996</c:v>
                </c:pt>
                <c:pt idx="5891">
                  <c:v>64.272999999999996</c:v>
                </c:pt>
                <c:pt idx="5892">
                  <c:v>64.269000000000005</c:v>
                </c:pt>
                <c:pt idx="5893">
                  <c:v>64.272999999999996</c:v>
                </c:pt>
                <c:pt idx="5894">
                  <c:v>64.269000000000005</c:v>
                </c:pt>
                <c:pt idx="5895">
                  <c:v>64.259</c:v>
                </c:pt>
                <c:pt idx="5896">
                  <c:v>64.263999999999996</c:v>
                </c:pt>
                <c:pt idx="5897">
                  <c:v>64.266000000000005</c:v>
                </c:pt>
                <c:pt idx="5898">
                  <c:v>64.257999999999996</c:v>
                </c:pt>
                <c:pt idx="5899">
                  <c:v>64.266999999999996</c:v>
                </c:pt>
                <c:pt idx="5900">
                  <c:v>64.266999999999996</c:v>
                </c:pt>
                <c:pt idx="5901">
                  <c:v>64.265000000000001</c:v>
                </c:pt>
                <c:pt idx="5902">
                  <c:v>64.262</c:v>
                </c:pt>
                <c:pt idx="5903">
                  <c:v>64.260000000000005</c:v>
                </c:pt>
                <c:pt idx="5904">
                  <c:v>64.260999999999996</c:v>
                </c:pt>
                <c:pt idx="5905">
                  <c:v>64.256</c:v>
                </c:pt>
                <c:pt idx="5906">
                  <c:v>64.247</c:v>
                </c:pt>
                <c:pt idx="5907">
                  <c:v>64.25</c:v>
                </c:pt>
                <c:pt idx="5908">
                  <c:v>64.248999999999995</c:v>
                </c:pt>
                <c:pt idx="5909">
                  <c:v>64.25</c:v>
                </c:pt>
                <c:pt idx="5910">
                  <c:v>64.25</c:v>
                </c:pt>
                <c:pt idx="5911">
                  <c:v>64.247</c:v>
                </c:pt>
                <c:pt idx="5912">
                  <c:v>64.25</c:v>
                </c:pt>
                <c:pt idx="5913">
                  <c:v>64.245999999999995</c:v>
                </c:pt>
                <c:pt idx="5914">
                  <c:v>64.245000000000005</c:v>
                </c:pt>
                <c:pt idx="5915">
                  <c:v>64.248000000000005</c:v>
                </c:pt>
                <c:pt idx="5916">
                  <c:v>64.25</c:v>
                </c:pt>
                <c:pt idx="5917">
                  <c:v>64.241</c:v>
                </c:pt>
                <c:pt idx="5918">
                  <c:v>64.236999999999995</c:v>
                </c:pt>
                <c:pt idx="5919">
                  <c:v>64.239000000000004</c:v>
                </c:pt>
                <c:pt idx="5920">
                  <c:v>64.244</c:v>
                </c:pt>
                <c:pt idx="5921">
                  <c:v>64.239000000000004</c:v>
                </c:pt>
                <c:pt idx="5922">
                  <c:v>64.230999999999995</c:v>
                </c:pt>
                <c:pt idx="5923">
                  <c:v>64.228999999999999</c:v>
                </c:pt>
                <c:pt idx="5924">
                  <c:v>64.227999999999994</c:v>
                </c:pt>
                <c:pt idx="5925">
                  <c:v>64.227999999999994</c:v>
                </c:pt>
                <c:pt idx="5926">
                  <c:v>64.224000000000004</c:v>
                </c:pt>
                <c:pt idx="5927">
                  <c:v>64.224000000000004</c:v>
                </c:pt>
                <c:pt idx="5928">
                  <c:v>64.209000000000003</c:v>
                </c:pt>
                <c:pt idx="5929">
                  <c:v>64.210999999999999</c:v>
                </c:pt>
                <c:pt idx="5930">
                  <c:v>64.224000000000004</c:v>
                </c:pt>
                <c:pt idx="5931">
                  <c:v>64.209000000000003</c:v>
                </c:pt>
                <c:pt idx="5932">
                  <c:v>64.215999999999994</c:v>
                </c:pt>
                <c:pt idx="5933">
                  <c:v>64.209000000000003</c:v>
                </c:pt>
                <c:pt idx="5934">
                  <c:v>64.215999999999994</c:v>
                </c:pt>
                <c:pt idx="5935">
                  <c:v>64.213999999999999</c:v>
                </c:pt>
                <c:pt idx="5936">
                  <c:v>64.209000000000003</c:v>
                </c:pt>
                <c:pt idx="5937">
                  <c:v>64.209000000000003</c:v>
                </c:pt>
                <c:pt idx="5938">
                  <c:v>64.209999999999994</c:v>
                </c:pt>
                <c:pt idx="5939">
                  <c:v>64.213999999999999</c:v>
                </c:pt>
                <c:pt idx="5940">
                  <c:v>64.207999999999998</c:v>
                </c:pt>
                <c:pt idx="5941">
                  <c:v>64.209999999999994</c:v>
                </c:pt>
                <c:pt idx="5942">
                  <c:v>64.209999999999994</c:v>
                </c:pt>
                <c:pt idx="5943">
                  <c:v>64.212000000000003</c:v>
                </c:pt>
                <c:pt idx="5944">
                  <c:v>64.203000000000003</c:v>
                </c:pt>
                <c:pt idx="5945">
                  <c:v>64.207999999999998</c:v>
                </c:pt>
                <c:pt idx="5946">
                  <c:v>64.207999999999998</c:v>
                </c:pt>
                <c:pt idx="5947">
                  <c:v>64.197000000000003</c:v>
                </c:pt>
                <c:pt idx="5948">
                  <c:v>64.212999999999994</c:v>
                </c:pt>
                <c:pt idx="5949">
                  <c:v>64.207999999999998</c:v>
                </c:pt>
                <c:pt idx="5950">
                  <c:v>64.201999999999998</c:v>
                </c:pt>
                <c:pt idx="5951">
                  <c:v>64.2</c:v>
                </c:pt>
                <c:pt idx="5952">
                  <c:v>64.197000000000003</c:v>
                </c:pt>
                <c:pt idx="5953">
                  <c:v>64.197999999999993</c:v>
                </c:pt>
                <c:pt idx="5954">
                  <c:v>64.195999999999998</c:v>
                </c:pt>
                <c:pt idx="5955">
                  <c:v>64.195999999999998</c:v>
                </c:pt>
                <c:pt idx="5956">
                  <c:v>64.186000000000007</c:v>
                </c:pt>
                <c:pt idx="5957">
                  <c:v>64.197999999999993</c:v>
                </c:pt>
                <c:pt idx="5958">
                  <c:v>64.195999999999998</c:v>
                </c:pt>
                <c:pt idx="5959">
                  <c:v>64.185000000000002</c:v>
                </c:pt>
                <c:pt idx="5960">
                  <c:v>64.188999999999993</c:v>
                </c:pt>
                <c:pt idx="5961">
                  <c:v>64.188999999999993</c:v>
                </c:pt>
                <c:pt idx="5962">
                  <c:v>64.186999999999998</c:v>
                </c:pt>
                <c:pt idx="5963">
                  <c:v>64.186999999999998</c:v>
                </c:pt>
                <c:pt idx="5964">
                  <c:v>64.188000000000002</c:v>
                </c:pt>
                <c:pt idx="5965">
                  <c:v>64.183000000000007</c:v>
                </c:pt>
                <c:pt idx="5966">
                  <c:v>64.183000000000007</c:v>
                </c:pt>
                <c:pt idx="5967">
                  <c:v>64.180999999999997</c:v>
                </c:pt>
                <c:pt idx="5968">
                  <c:v>64.179000000000002</c:v>
                </c:pt>
                <c:pt idx="5969">
                  <c:v>64.188000000000002</c:v>
                </c:pt>
                <c:pt idx="5970">
                  <c:v>64.194999999999993</c:v>
                </c:pt>
                <c:pt idx="5971">
                  <c:v>64.188000000000002</c:v>
                </c:pt>
                <c:pt idx="5972">
                  <c:v>64.191000000000003</c:v>
                </c:pt>
                <c:pt idx="5973">
                  <c:v>64.188000000000002</c:v>
                </c:pt>
                <c:pt idx="5974">
                  <c:v>64.191000000000003</c:v>
                </c:pt>
                <c:pt idx="5975">
                  <c:v>64.186000000000007</c:v>
                </c:pt>
                <c:pt idx="5976">
                  <c:v>64.191000000000003</c:v>
                </c:pt>
                <c:pt idx="5977">
                  <c:v>64.180000000000007</c:v>
                </c:pt>
                <c:pt idx="5978">
                  <c:v>64.171000000000006</c:v>
                </c:pt>
                <c:pt idx="5979">
                  <c:v>64.165999999999997</c:v>
                </c:pt>
                <c:pt idx="5980">
                  <c:v>64.164000000000001</c:v>
                </c:pt>
                <c:pt idx="5981">
                  <c:v>64.165000000000006</c:v>
                </c:pt>
                <c:pt idx="5982">
                  <c:v>64.176000000000002</c:v>
                </c:pt>
                <c:pt idx="5983">
                  <c:v>64.162999999999997</c:v>
                </c:pt>
                <c:pt idx="5984">
                  <c:v>64.168999999999997</c:v>
                </c:pt>
                <c:pt idx="5985">
                  <c:v>64.171999999999997</c:v>
                </c:pt>
                <c:pt idx="5986">
                  <c:v>64.17</c:v>
                </c:pt>
                <c:pt idx="5987">
                  <c:v>64.17</c:v>
                </c:pt>
                <c:pt idx="5988">
                  <c:v>64.171999999999997</c:v>
                </c:pt>
                <c:pt idx="5989">
                  <c:v>64.174999999999997</c:v>
                </c:pt>
                <c:pt idx="5990">
                  <c:v>64.177000000000007</c:v>
                </c:pt>
                <c:pt idx="5991">
                  <c:v>64.168000000000006</c:v>
                </c:pt>
                <c:pt idx="5992">
                  <c:v>64.171999999999997</c:v>
                </c:pt>
                <c:pt idx="5993">
                  <c:v>64.153999999999996</c:v>
                </c:pt>
                <c:pt idx="5994">
                  <c:v>64.171000000000006</c:v>
                </c:pt>
                <c:pt idx="5995">
                  <c:v>64.165999999999997</c:v>
                </c:pt>
                <c:pt idx="5996">
                  <c:v>64.171000000000006</c:v>
                </c:pt>
                <c:pt idx="5997">
                  <c:v>64.164000000000001</c:v>
                </c:pt>
                <c:pt idx="5998">
                  <c:v>64.165999999999997</c:v>
                </c:pt>
                <c:pt idx="5999">
                  <c:v>64.156999999999996</c:v>
                </c:pt>
                <c:pt idx="6000">
                  <c:v>64.153000000000006</c:v>
                </c:pt>
                <c:pt idx="6001">
                  <c:v>64.153000000000006</c:v>
                </c:pt>
                <c:pt idx="6002">
                  <c:v>64.155000000000001</c:v>
                </c:pt>
                <c:pt idx="6003">
                  <c:v>64.156000000000006</c:v>
                </c:pt>
                <c:pt idx="6004">
                  <c:v>64.156000000000006</c:v>
                </c:pt>
                <c:pt idx="6005">
                  <c:v>64.147000000000006</c:v>
                </c:pt>
                <c:pt idx="6006">
                  <c:v>64.152000000000001</c:v>
                </c:pt>
                <c:pt idx="6007">
                  <c:v>64.149000000000001</c:v>
                </c:pt>
                <c:pt idx="6008">
                  <c:v>64.143000000000001</c:v>
                </c:pt>
                <c:pt idx="6009">
                  <c:v>64.152000000000001</c:v>
                </c:pt>
                <c:pt idx="6010">
                  <c:v>64.152000000000001</c:v>
                </c:pt>
                <c:pt idx="6011">
                  <c:v>64.150000000000006</c:v>
                </c:pt>
                <c:pt idx="6012">
                  <c:v>64.144999999999996</c:v>
                </c:pt>
                <c:pt idx="6013">
                  <c:v>64.147999999999996</c:v>
                </c:pt>
                <c:pt idx="6014">
                  <c:v>64.150000000000006</c:v>
                </c:pt>
                <c:pt idx="6015">
                  <c:v>64.147999999999996</c:v>
                </c:pt>
                <c:pt idx="6016">
                  <c:v>64.155000000000001</c:v>
                </c:pt>
                <c:pt idx="6017">
                  <c:v>64.162000000000006</c:v>
                </c:pt>
                <c:pt idx="6018">
                  <c:v>64.177000000000007</c:v>
                </c:pt>
                <c:pt idx="6019">
                  <c:v>64.171000000000006</c:v>
                </c:pt>
                <c:pt idx="6020">
                  <c:v>64.16</c:v>
                </c:pt>
                <c:pt idx="6021">
                  <c:v>64.168999999999997</c:v>
                </c:pt>
                <c:pt idx="6022">
                  <c:v>64.162000000000006</c:v>
                </c:pt>
                <c:pt idx="6023">
                  <c:v>64.171000000000006</c:v>
                </c:pt>
                <c:pt idx="6024">
                  <c:v>64.171999999999997</c:v>
                </c:pt>
                <c:pt idx="6025">
                  <c:v>64.162000000000006</c:v>
                </c:pt>
                <c:pt idx="6026">
                  <c:v>64.153000000000006</c:v>
                </c:pt>
                <c:pt idx="6027">
                  <c:v>64.158000000000001</c:v>
                </c:pt>
                <c:pt idx="6028">
                  <c:v>64.16</c:v>
                </c:pt>
                <c:pt idx="6029">
                  <c:v>64.162999999999997</c:v>
                </c:pt>
                <c:pt idx="6030">
                  <c:v>64.161000000000001</c:v>
                </c:pt>
                <c:pt idx="6031">
                  <c:v>64.156999999999996</c:v>
                </c:pt>
                <c:pt idx="6032">
                  <c:v>64.156999999999996</c:v>
                </c:pt>
                <c:pt idx="6033">
                  <c:v>64.168000000000006</c:v>
                </c:pt>
                <c:pt idx="6034">
                  <c:v>64.164000000000001</c:v>
                </c:pt>
                <c:pt idx="6035">
                  <c:v>64.161000000000001</c:v>
                </c:pt>
                <c:pt idx="6036">
                  <c:v>64.177999999999997</c:v>
                </c:pt>
                <c:pt idx="6037">
                  <c:v>64.168000000000006</c:v>
                </c:pt>
                <c:pt idx="6038">
                  <c:v>64.162000000000006</c:v>
                </c:pt>
                <c:pt idx="6039">
                  <c:v>64.171000000000006</c:v>
                </c:pt>
                <c:pt idx="6040">
                  <c:v>64.171000000000006</c:v>
                </c:pt>
                <c:pt idx="6041">
                  <c:v>64.173000000000002</c:v>
                </c:pt>
                <c:pt idx="6042">
                  <c:v>64.167000000000002</c:v>
                </c:pt>
                <c:pt idx="6043">
                  <c:v>64.174000000000007</c:v>
                </c:pt>
                <c:pt idx="6044">
                  <c:v>64.180999999999997</c:v>
                </c:pt>
                <c:pt idx="6045">
                  <c:v>64.180999999999997</c:v>
                </c:pt>
                <c:pt idx="6046">
                  <c:v>64.177999999999997</c:v>
                </c:pt>
                <c:pt idx="6047">
                  <c:v>64.167000000000002</c:v>
                </c:pt>
                <c:pt idx="6048">
                  <c:v>64.174000000000007</c:v>
                </c:pt>
                <c:pt idx="6049">
                  <c:v>64.174000000000007</c:v>
                </c:pt>
                <c:pt idx="6050">
                  <c:v>64.174000000000007</c:v>
                </c:pt>
                <c:pt idx="6051">
                  <c:v>64.174000000000007</c:v>
                </c:pt>
                <c:pt idx="6052">
                  <c:v>64.17</c:v>
                </c:pt>
                <c:pt idx="6053">
                  <c:v>64.174999999999997</c:v>
                </c:pt>
                <c:pt idx="6054">
                  <c:v>64.183999999999997</c:v>
                </c:pt>
                <c:pt idx="6055">
                  <c:v>64.186000000000007</c:v>
                </c:pt>
                <c:pt idx="6056">
                  <c:v>64.183999999999997</c:v>
                </c:pt>
                <c:pt idx="6057">
                  <c:v>64.183999999999997</c:v>
                </c:pt>
                <c:pt idx="6058">
                  <c:v>64.186000000000007</c:v>
                </c:pt>
                <c:pt idx="6059">
                  <c:v>64.188999999999993</c:v>
                </c:pt>
                <c:pt idx="6060">
                  <c:v>64.191000000000003</c:v>
                </c:pt>
                <c:pt idx="6061">
                  <c:v>64.195999999999998</c:v>
                </c:pt>
                <c:pt idx="6062">
                  <c:v>64.194000000000003</c:v>
                </c:pt>
                <c:pt idx="6063">
                  <c:v>64.194000000000003</c:v>
                </c:pt>
                <c:pt idx="6064">
                  <c:v>64.198999999999998</c:v>
                </c:pt>
                <c:pt idx="6065">
                  <c:v>64.203000000000003</c:v>
                </c:pt>
                <c:pt idx="6066">
                  <c:v>64.204999999999998</c:v>
                </c:pt>
                <c:pt idx="6067">
                  <c:v>64.212000000000003</c:v>
                </c:pt>
                <c:pt idx="6068">
                  <c:v>64.215000000000003</c:v>
                </c:pt>
                <c:pt idx="6069">
                  <c:v>64.215000000000003</c:v>
                </c:pt>
                <c:pt idx="6070">
                  <c:v>64.22</c:v>
                </c:pt>
                <c:pt idx="6071">
                  <c:v>64.215000000000003</c:v>
                </c:pt>
                <c:pt idx="6072">
                  <c:v>64.215000000000003</c:v>
                </c:pt>
                <c:pt idx="6073">
                  <c:v>64.224000000000004</c:v>
                </c:pt>
                <c:pt idx="6074">
                  <c:v>64.224000000000004</c:v>
                </c:pt>
                <c:pt idx="6075">
                  <c:v>64.218000000000004</c:v>
                </c:pt>
                <c:pt idx="6076">
                  <c:v>64.22</c:v>
                </c:pt>
                <c:pt idx="6077">
                  <c:v>64.222999999999999</c:v>
                </c:pt>
                <c:pt idx="6078">
                  <c:v>64.228999999999999</c:v>
                </c:pt>
                <c:pt idx="6079">
                  <c:v>64.227000000000004</c:v>
                </c:pt>
                <c:pt idx="6080">
                  <c:v>64.239000000000004</c:v>
                </c:pt>
                <c:pt idx="6081">
                  <c:v>64.227999999999994</c:v>
                </c:pt>
                <c:pt idx="6082">
                  <c:v>64.239000000000004</c:v>
                </c:pt>
                <c:pt idx="6083">
                  <c:v>64.233999999999995</c:v>
                </c:pt>
                <c:pt idx="6084">
                  <c:v>64.239000000000004</c:v>
                </c:pt>
                <c:pt idx="6085">
                  <c:v>64.244</c:v>
                </c:pt>
                <c:pt idx="6086">
                  <c:v>64.242000000000004</c:v>
                </c:pt>
                <c:pt idx="6087">
                  <c:v>64.239000000000004</c:v>
                </c:pt>
                <c:pt idx="6088">
                  <c:v>64.239000000000004</c:v>
                </c:pt>
                <c:pt idx="6089">
                  <c:v>64.254999999999995</c:v>
                </c:pt>
                <c:pt idx="6090">
                  <c:v>64.263999999999996</c:v>
                </c:pt>
                <c:pt idx="6091">
                  <c:v>64.265000000000001</c:v>
                </c:pt>
                <c:pt idx="6092">
                  <c:v>64.266999999999996</c:v>
                </c:pt>
                <c:pt idx="6093">
                  <c:v>64.274000000000001</c:v>
                </c:pt>
                <c:pt idx="6094">
                  <c:v>64.274000000000001</c:v>
                </c:pt>
                <c:pt idx="6095">
                  <c:v>64.272000000000006</c:v>
                </c:pt>
                <c:pt idx="6096">
                  <c:v>64.27</c:v>
                </c:pt>
                <c:pt idx="6097">
                  <c:v>64.277000000000001</c:v>
                </c:pt>
                <c:pt idx="6098">
                  <c:v>64.277000000000001</c:v>
                </c:pt>
                <c:pt idx="6099">
                  <c:v>64.274000000000001</c:v>
                </c:pt>
                <c:pt idx="6100">
                  <c:v>64.278999999999996</c:v>
                </c:pt>
                <c:pt idx="6101">
                  <c:v>64.284000000000006</c:v>
                </c:pt>
                <c:pt idx="6102">
                  <c:v>64.290999999999997</c:v>
                </c:pt>
                <c:pt idx="6103">
                  <c:v>64.290999999999997</c:v>
                </c:pt>
                <c:pt idx="6104">
                  <c:v>64.305000000000007</c:v>
                </c:pt>
                <c:pt idx="6105">
                  <c:v>64.305000000000007</c:v>
                </c:pt>
                <c:pt idx="6106">
                  <c:v>64.311000000000007</c:v>
                </c:pt>
                <c:pt idx="6107">
                  <c:v>64.311000000000007</c:v>
                </c:pt>
                <c:pt idx="6108">
                  <c:v>64.316000000000003</c:v>
                </c:pt>
                <c:pt idx="6109">
                  <c:v>64.311999999999998</c:v>
                </c:pt>
                <c:pt idx="6110">
                  <c:v>64.316999999999993</c:v>
                </c:pt>
                <c:pt idx="6111">
                  <c:v>64.325999999999993</c:v>
                </c:pt>
                <c:pt idx="6112">
                  <c:v>64.328000000000003</c:v>
                </c:pt>
                <c:pt idx="6113">
                  <c:v>64.33</c:v>
                </c:pt>
                <c:pt idx="6114">
                  <c:v>64.337000000000003</c:v>
                </c:pt>
                <c:pt idx="6115">
                  <c:v>64.341999999999999</c:v>
                </c:pt>
                <c:pt idx="6116">
                  <c:v>64.341999999999999</c:v>
                </c:pt>
                <c:pt idx="6117">
                  <c:v>64.347999999999999</c:v>
                </c:pt>
                <c:pt idx="6118">
                  <c:v>64.352999999999994</c:v>
                </c:pt>
                <c:pt idx="6119">
                  <c:v>64.355000000000004</c:v>
                </c:pt>
                <c:pt idx="6120">
                  <c:v>64.364999999999995</c:v>
                </c:pt>
                <c:pt idx="6121">
                  <c:v>64.369</c:v>
                </c:pt>
                <c:pt idx="6122">
                  <c:v>64.364999999999995</c:v>
                </c:pt>
                <c:pt idx="6123">
                  <c:v>64.369</c:v>
                </c:pt>
                <c:pt idx="6124">
                  <c:v>64.367000000000004</c:v>
                </c:pt>
                <c:pt idx="6125">
                  <c:v>64.376000000000005</c:v>
                </c:pt>
                <c:pt idx="6126">
                  <c:v>64.375</c:v>
                </c:pt>
                <c:pt idx="6127">
                  <c:v>64.384</c:v>
                </c:pt>
                <c:pt idx="6128">
                  <c:v>64.393000000000001</c:v>
                </c:pt>
                <c:pt idx="6129">
                  <c:v>64.393000000000001</c:v>
                </c:pt>
                <c:pt idx="6130">
                  <c:v>64.403999999999996</c:v>
                </c:pt>
                <c:pt idx="6131">
                  <c:v>64.418000000000006</c:v>
                </c:pt>
                <c:pt idx="6132">
                  <c:v>64.418000000000006</c:v>
                </c:pt>
                <c:pt idx="6133">
                  <c:v>64.433999999999997</c:v>
                </c:pt>
                <c:pt idx="6134">
                  <c:v>64.438999999999993</c:v>
                </c:pt>
                <c:pt idx="6135">
                  <c:v>64.436000000000007</c:v>
                </c:pt>
                <c:pt idx="6136">
                  <c:v>64.433999999999997</c:v>
                </c:pt>
                <c:pt idx="6137">
                  <c:v>64.436000000000007</c:v>
                </c:pt>
                <c:pt idx="6138">
                  <c:v>64.445999999999998</c:v>
                </c:pt>
                <c:pt idx="6139">
                  <c:v>64.45</c:v>
                </c:pt>
                <c:pt idx="6140">
                  <c:v>64.454999999999998</c:v>
                </c:pt>
                <c:pt idx="6141">
                  <c:v>64.460999999999999</c:v>
                </c:pt>
                <c:pt idx="6142">
                  <c:v>64.468000000000004</c:v>
                </c:pt>
                <c:pt idx="6143">
                  <c:v>64.462000000000003</c:v>
                </c:pt>
                <c:pt idx="6144">
                  <c:v>64.466999999999999</c:v>
                </c:pt>
                <c:pt idx="6145">
                  <c:v>64.472999999999999</c:v>
                </c:pt>
                <c:pt idx="6146">
                  <c:v>64.48</c:v>
                </c:pt>
                <c:pt idx="6147">
                  <c:v>64.489000000000004</c:v>
                </c:pt>
                <c:pt idx="6148">
                  <c:v>64.484999999999999</c:v>
                </c:pt>
                <c:pt idx="6149">
                  <c:v>64.492000000000004</c:v>
                </c:pt>
                <c:pt idx="6150">
                  <c:v>64.492000000000004</c:v>
                </c:pt>
                <c:pt idx="6151">
                  <c:v>64.498999999999995</c:v>
                </c:pt>
                <c:pt idx="6152">
                  <c:v>64.519000000000005</c:v>
                </c:pt>
                <c:pt idx="6153">
                  <c:v>64.524000000000001</c:v>
                </c:pt>
                <c:pt idx="6154">
                  <c:v>64.524000000000001</c:v>
                </c:pt>
                <c:pt idx="6155">
                  <c:v>64.531000000000006</c:v>
                </c:pt>
                <c:pt idx="6156">
                  <c:v>64.534999999999997</c:v>
                </c:pt>
                <c:pt idx="6157">
                  <c:v>64.537999999999997</c:v>
                </c:pt>
                <c:pt idx="6158">
                  <c:v>64.545000000000002</c:v>
                </c:pt>
                <c:pt idx="6159">
                  <c:v>64.56</c:v>
                </c:pt>
                <c:pt idx="6160">
                  <c:v>64.555999999999997</c:v>
                </c:pt>
                <c:pt idx="6161">
                  <c:v>64.575999999999993</c:v>
                </c:pt>
                <c:pt idx="6162">
                  <c:v>64.576999999999998</c:v>
                </c:pt>
                <c:pt idx="6163">
                  <c:v>64.575999999999993</c:v>
                </c:pt>
                <c:pt idx="6164">
                  <c:v>64.587999999999994</c:v>
                </c:pt>
                <c:pt idx="6165">
                  <c:v>64.594999999999999</c:v>
                </c:pt>
                <c:pt idx="6166">
                  <c:v>64.608000000000004</c:v>
                </c:pt>
                <c:pt idx="6167">
                  <c:v>64.603999999999999</c:v>
                </c:pt>
                <c:pt idx="6168">
                  <c:v>64.608999999999995</c:v>
                </c:pt>
                <c:pt idx="6169">
                  <c:v>64.616</c:v>
                </c:pt>
                <c:pt idx="6170">
                  <c:v>64.623000000000005</c:v>
                </c:pt>
                <c:pt idx="6171">
                  <c:v>64.623000000000005</c:v>
                </c:pt>
                <c:pt idx="6172">
                  <c:v>64.638000000000005</c:v>
                </c:pt>
                <c:pt idx="6173">
                  <c:v>64.638000000000005</c:v>
                </c:pt>
                <c:pt idx="6174">
                  <c:v>64.647999999999996</c:v>
                </c:pt>
                <c:pt idx="6175">
                  <c:v>64.650000000000006</c:v>
                </c:pt>
                <c:pt idx="6176">
                  <c:v>64.665999999999997</c:v>
                </c:pt>
                <c:pt idx="6177">
                  <c:v>64.67</c:v>
                </c:pt>
                <c:pt idx="6178">
                  <c:v>64.673000000000002</c:v>
                </c:pt>
                <c:pt idx="6179">
                  <c:v>64.680000000000007</c:v>
                </c:pt>
                <c:pt idx="6180">
                  <c:v>64.683999999999997</c:v>
                </c:pt>
                <c:pt idx="6181">
                  <c:v>64.688999999999993</c:v>
                </c:pt>
                <c:pt idx="6182">
                  <c:v>64.700999999999993</c:v>
                </c:pt>
                <c:pt idx="6183">
                  <c:v>64.700999999999993</c:v>
                </c:pt>
                <c:pt idx="6184">
                  <c:v>64.724999999999994</c:v>
                </c:pt>
                <c:pt idx="6185">
                  <c:v>64.724999999999994</c:v>
                </c:pt>
                <c:pt idx="6186">
                  <c:v>64.73</c:v>
                </c:pt>
                <c:pt idx="6187">
                  <c:v>64.739000000000004</c:v>
                </c:pt>
                <c:pt idx="6188">
                  <c:v>64.742000000000004</c:v>
                </c:pt>
                <c:pt idx="6189">
                  <c:v>64.757999999999996</c:v>
                </c:pt>
                <c:pt idx="6190">
                  <c:v>64.757999999999996</c:v>
                </c:pt>
                <c:pt idx="6191">
                  <c:v>64.771000000000001</c:v>
                </c:pt>
                <c:pt idx="6192">
                  <c:v>64.769000000000005</c:v>
                </c:pt>
                <c:pt idx="6193">
                  <c:v>64.783000000000001</c:v>
                </c:pt>
                <c:pt idx="6194">
                  <c:v>64.783000000000001</c:v>
                </c:pt>
                <c:pt idx="6195">
                  <c:v>64.787000000000006</c:v>
                </c:pt>
                <c:pt idx="6196">
                  <c:v>64.787999999999997</c:v>
                </c:pt>
                <c:pt idx="6197">
                  <c:v>64.795000000000002</c:v>
                </c:pt>
                <c:pt idx="6198">
                  <c:v>64.796999999999997</c:v>
                </c:pt>
                <c:pt idx="6199">
                  <c:v>64.799000000000007</c:v>
                </c:pt>
                <c:pt idx="6200">
                  <c:v>64.814999999999998</c:v>
                </c:pt>
                <c:pt idx="6201">
                  <c:v>64.814999999999998</c:v>
                </c:pt>
                <c:pt idx="6202">
                  <c:v>64.823999999999998</c:v>
                </c:pt>
                <c:pt idx="6203">
                  <c:v>64.84</c:v>
                </c:pt>
                <c:pt idx="6204">
                  <c:v>64.832999999999998</c:v>
                </c:pt>
                <c:pt idx="6205">
                  <c:v>64.846999999999994</c:v>
                </c:pt>
                <c:pt idx="6206">
                  <c:v>64.858000000000004</c:v>
                </c:pt>
                <c:pt idx="6207">
                  <c:v>64.858000000000004</c:v>
                </c:pt>
                <c:pt idx="6208">
                  <c:v>64.864999999999995</c:v>
                </c:pt>
                <c:pt idx="6209">
                  <c:v>64.861000000000004</c:v>
                </c:pt>
                <c:pt idx="6210">
                  <c:v>64.864999999999995</c:v>
                </c:pt>
                <c:pt idx="6211">
                  <c:v>64.872</c:v>
                </c:pt>
                <c:pt idx="6212">
                  <c:v>64.882000000000005</c:v>
                </c:pt>
                <c:pt idx="6213">
                  <c:v>64.893000000000001</c:v>
                </c:pt>
                <c:pt idx="6214">
                  <c:v>64.894999999999996</c:v>
                </c:pt>
                <c:pt idx="6215">
                  <c:v>64.911000000000001</c:v>
                </c:pt>
                <c:pt idx="6216">
                  <c:v>64.918000000000006</c:v>
                </c:pt>
                <c:pt idx="6217">
                  <c:v>64.924999999999997</c:v>
                </c:pt>
                <c:pt idx="6218">
                  <c:v>64.929000000000002</c:v>
                </c:pt>
                <c:pt idx="6219">
                  <c:v>64.932000000000002</c:v>
                </c:pt>
                <c:pt idx="6220">
                  <c:v>64.933999999999997</c:v>
                </c:pt>
                <c:pt idx="6221">
                  <c:v>64.954999999999998</c:v>
                </c:pt>
                <c:pt idx="6222">
                  <c:v>64.945999999999998</c:v>
                </c:pt>
                <c:pt idx="6223">
                  <c:v>64.960999999999999</c:v>
                </c:pt>
                <c:pt idx="6224">
                  <c:v>64.968000000000004</c:v>
                </c:pt>
                <c:pt idx="6225">
                  <c:v>64.971000000000004</c:v>
                </c:pt>
                <c:pt idx="6226">
                  <c:v>64.975999999999999</c:v>
                </c:pt>
                <c:pt idx="6227">
                  <c:v>64.984999999999999</c:v>
                </c:pt>
                <c:pt idx="6228">
                  <c:v>64.989000000000004</c:v>
                </c:pt>
                <c:pt idx="6229">
                  <c:v>64.994</c:v>
                </c:pt>
                <c:pt idx="6230">
                  <c:v>65.007999999999996</c:v>
                </c:pt>
                <c:pt idx="6231">
                  <c:v>64.995999999999995</c:v>
                </c:pt>
                <c:pt idx="6232">
                  <c:v>65.006</c:v>
                </c:pt>
                <c:pt idx="6233">
                  <c:v>65.012</c:v>
                </c:pt>
                <c:pt idx="6234">
                  <c:v>65.016999999999996</c:v>
                </c:pt>
                <c:pt idx="6235">
                  <c:v>65.013000000000005</c:v>
                </c:pt>
                <c:pt idx="6236">
                  <c:v>65.033000000000001</c:v>
                </c:pt>
                <c:pt idx="6237">
                  <c:v>65.052999999999997</c:v>
                </c:pt>
                <c:pt idx="6238">
                  <c:v>65.052999999999997</c:v>
                </c:pt>
                <c:pt idx="6239">
                  <c:v>65.063000000000002</c:v>
                </c:pt>
                <c:pt idx="6240">
                  <c:v>65.073999999999998</c:v>
                </c:pt>
                <c:pt idx="6241">
                  <c:v>65.078000000000003</c:v>
                </c:pt>
                <c:pt idx="6242">
                  <c:v>65.082999999999998</c:v>
                </c:pt>
                <c:pt idx="6243">
                  <c:v>65.081000000000003</c:v>
                </c:pt>
                <c:pt idx="6244">
                  <c:v>65.09</c:v>
                </c:pt>
                <c:pt idx="6245">
                  <c:v>65.099000000000004</c:v>
                </c:pt>
                <c:pt idx="6246">
                  <c:v>65.113</c:v>
                </c:pt>
                <c:pt idx="6247">
                  <c:v>65.11</c:v>
                </c:pt>
                <c:pt idx="6248">
                  <c:v>65.122</c:v>
                </c:pt>
                <c:pt idx="6249">
                  <c:v>65.131</c:v>
                </c:pt>
                <c:pt idx="6250">
                  <c:v>65.132999999999996</c:v>
                </c:pt>
                <c:pt idx="6251">
                  <c:v>65.143000000000001</c:v>
                </c:pt>
                <c:pt idx="6252">
                  <c:v>65.149000000000001</c:v>
                </c:pt>
                <c:pt idx="6253">
                  <c:v>65.150000000000006</c:v>
                </c:pt>
                <c:pt idx="6254">
                  <c:v>65.165999999999997</c:v>
                </c:pt>
                <c:pt idx="6255">
                  <c:v>65.17</c:v>
                </c:pt>
                <c:pt idx="6256">
                  <c:v>65.179000000000002</c:v>
                </c:pt>
                <c:pt idx="6257">
                  <c:v>65.186000000000007</c:v>
                </c:pt>
                <c:pt idx="6258">
                  <c:v>65.194999999999993</c:v>
                </c:pt>
                <c:pt idx="6259">
                  <c:v>65.203999999999994</c:v>
                </c:pt>
                <c:pt idx="6260">
                  <c:v>65.2</c:v>
                </c:pt>
                <c:pt idx="6261">
                  <c:v>65.209000000000003</c:v>
                </c:pt>
                <c:pt idx="6262">
                  <c:v>65.212000000000003</c:v>
                </c:pt>
                <c:pt idx="6263">
                  <c:v>65.222999999999999</c:v>
                </c:pt>
                <c:pt idx="6264">
                  <c:v>65.233999999999995</c:v>
                </c:pt>
                <c:pt idx="6265">
                  <c:v>65.241</c:v>
                </c:pt>
                <c:pt idx="6266">
                  <c:v>65.254999999999995</c:v>
                </c:pt>
                <c:pt idx="6267">
                  <c:v>65.259</c:v>
                </c:pt>
                <c:pt idx="6268">
                  <c:v>65.269000000000005</c:v>
                </c:pt>
                <c:pt idx="6269">
                  <c:v>65.28</c:v>
                </c:pt>
                <c:pt idx="6270">
                  <c:v>65.28</c:v>
                </c:pt>
                <c:pt idx="6271">
                  <c:v>65.284999999999997</c:v>
                </c:pt>
                <c:pt idx="6272">
                  <c:v>65.298000000000002</c:v>
                </c:pt>
                <c:pt idx="6273">
                  <c:v>65.301000000000002</c:v>
                </c:pt>
                <c:pt idx="6274">
                  <c:v>65.307000000000002</c:v>
                </c:pt>
                <c:pt idx="6275">
                  <c:v>65.313999999999993</c:v>
                </c:pt>
                <c:pt idx="6276">
                  <c:v>65.322999999999993</c:v>
                </c:pt>
                <c:pt idx="6277">
                  <c:v>65.328000000000003</c:v>
                </c:pt>
                <c:pt idx="6278">
                  <c:v>65.338999999999999</c:v>
                </c:pt>
                <c:pt idx="6279">
                  <c:v>65.343999999999994</c:v>
                </c:pt>
                <c:pt idx="6280">
                  <c:v>65.346999999999994</c:v>
                </c:pt>
                <c:pt idx="6281">
                  <c:v>65.355000000000004</c:v>
                </c:pt>
                <c:pt idx="6282">
                  <c:v>65.361999999999995</c:v>
                </c:pt>
                <c:pt idx="6283">
                  <c:v>65.376000000000005</c:v>
                </c:pt>
                <c:pt idx="6284">
                  <c:v>65.382999999999996</c:v>
                </c:pt>
                <c:pt idx="6285">
                  <c:v>65.39</c:v>
                </c:pt>
                <c:pt idx="6286">
                  <c:v>65.406000000000006</c:v>
                </c:pt>
                <c:pt idx="6287">
                  <c:v>65.408000000000001</c:v>
                </c:pt>
                <c:pt idx="6288">
                  <c:v>65.408000000000001</c:v>
                </c:pt>
                <c:pt idx="6289">
                  <c:v>65.426000000000002</c:v>
                </c:pt>
                <c:pt idx="6290">
                  <c:v>65.429000000000002</c:v>
                </c:pt>
                <c:pt idx="6291">
                  <c:v>65.433000000000007</c:v>
                </c:pt>
                <c:pt idx="6292">
                  <c:v>65.44</c:v>
                </c:pt>
                <c:pt idx="6293">
                  <c:v>65.441999999999993</c:v>
                </c:pt>
                <c:pt idx="6294">
                  <c:v>65.457999999999998</c:v>
                </c:pt>
                <c:pt idx="6295">
                  <c:v>65.456000000000003</c:v>
                </c:pt>
                <c:pt idx="6296">
                  <c:v>65.462999999999994</c:v>
                </c:pt>
                <c:pt idx="6297">
                  <c:v>65.471999999999994</c:v>
                </c:pt>
                <c:pt idx="6298">
                  <c:v>65.481999999999999</c:v>
                </c:pt>
                <c:pt idx="6299">
                  <c:v>65.486000000000004</c:v>
                </c:pt>
                <c:pt idx="6300">
                  <c:v>65.486000000000004</c:v>
                </c:pt>
                <c:pt idx="6301">
                  <c:v>65.497</c:v>
                </c:pt>
                <c:pt idx="6302">
                  <c:v>65.495000000000005</c:v>
                </c:pt>
                <c:pt idx="6303">
                  <c:v>65.507000000000005</c:v>
                </c:pt>
                <c:pt idx="6304">
                  <c:v>65.513999999999996</c:v>
                </c:pt>
                <c:pt idx="6305">
                  <c:v>65.52</c:v>
                </c:pt>
                <c:pt idx="6306">
                  <c:v>65.525000000000006</c:v>
                </c:pt>
                <c:pt idx="6307">
                  <c:v>65.536000000000001</c:v>
                </c:pt>
                <c:pt idx="6308">
                  <c:v>65.543000000000006</c:v>
                </c:pt>
                <c:pt idx="6309">
                  <c:v>65.552999999999997</c:v>
                </c:pt>
                <c:pt idx="6310">
                  <c:v>65.552000000000007</c:v>
                </c:pt>
                <c:pt idx="6311">
                  <c:v>65.563999999999993</c:v>
                </c:pt>
                <c:pt idx="6312">
                  <c:v>65.570999999999998</c:v>
                </c:pt>
                <c:pt idx="6313">
                  <c:v>65.581999999999994</c:v>
                </c:pt>
                <c:pt idx="6314">
                  <c:v>65.581999999999994</c:v>
                </c:pt>
                <c:pt idx="6315">
                  <c:v>65.593000000000004</c:v>
                </c:pt>
                <c:pt idx="6316">
                  <c:v>65.597999999999999</c:v>
                </c:pt>
                <c:pt idx="6317">
                  <c:v>65.599999999999994</c:v>
                </c:pt>
                <c:pt idx="6318">
                  <c:v>65.606999999999999</c:v>
                </c:pt>
                <c:pt idx="6319">
                  <c:v>65.605000000000004</c:v>
                </c:pt>
                <c:pt idx="6320">
                  <c:v>65.617000000000004</c:v>
                </c:pt>
                <c:pt idx="6321">
                  <c:v>65.623999999999995</c:v>
                </c:pt>
                <c:pt idx="6322">
                  <c:v>65.626000000000005</c:v>
                </c:pt>
                <c:pt idx="6323">
                  <c:v>65.637</c:v>
                </c:pt>
                <c:pt idx="6324">
                  <c:v>65.638999999999996</c:v>
                </c:pt>
                <c:pt idx="6325">
                  <c:v>65.644000000000005</c:v>
                </c:pt>
                <c:pt idx="6326">
                  <c:v>65.66</c:v>
                </c:pt>
                <c:pt idx="6327">
                  <c:v>65.664000000000001</c:v>
                </c:pt>
                <c:pt idx="6328">
                  <c:v>65.662000000000006</c:v>
                </c:pt>
                <c:pt idx="6329">
                  <c:v>65.671000000000006</c:v>
                </c:pt>
                <c:pt idx="6330">
                  <c:v>65.67</c:v>
                </c:pt>
                <c:pt idx="6331">
                  <c:v>65.680999999999997</c:v>
                </c:pt>
                <c:pt idx="6332">
                  <c:v>65.694000000000003</c:v>
                </c:pt>
                <c:pt idx="6333">
                  <c:v>65.688000000000002</c:v>
                </c:pt>
                <c:pt idx="6334">
                  <c:v>65.698999999999998</c:v>
                </c:pt>
                <c:pt idx="6335">
                  <c:v>65.706000000000003</c:v>
                </c:pt>
                <c:pt idx="6336">
                  <c:v>65.712999999999994</c:v>
                </c:pt>
                <c:pt idx="6337">
                  <c:v>65.716999999999999</c:v>
                </c:pt>
                <c:pt idx="6338">
                  <c:v>65.718000000000004</c:v>
                </c:pt>
                <c:pt idx="6339">
                  <c:v>65.72</c:v>
                </c:pt>
                <c:pt idx="6340">
                  <c:v>65.724000000000004</c:v>
                </c:pt>
                <c:pt idx="6341">
                  <c:v>65.728999999999999</c:v>
                </c:pt>
                <c:pt idx="6342">
                  <c:v>65.730999999999995</c:v>
                </c:pt>
                <c:pt idx="6343">
                  <c:v>65.739999999999995</c:v>
                </c:pt>
                <c:pt idx="6344">
                  <c:v>65.745000000000005</c:v>
                </c:pt>
                <c:pt idx="6345">
                  <c:v>65.748000000000005</c:v>
                </c:pt>
                <c:pt idx="6346">
                  <c:v>65.751999999999995</c:v>
                </c:pt>
                <c:pt idx="6347">
                  <c:v>65.754999999999995</c:v>
                </c:pt>
                <c:pt idx="6348">
                  <c:v>65.759</c:v>
                </c:pt>
                <c:pt idx="6349">
                  <c:v>65.763999999999996</c:v>
                </c:pt>
                <c:pt idx="6350">
                  <c:v>65.77</c:v>
                </c:pt>
                <c:pt idx="6351">
                  <c:v>65.777000000000001</c:v>
                </c:pt>
                <c:pt idx="6352">
                  <c:v>65.775000000000006</c:v>
                </c:pt>
                <c:pt idx="6353">
                  <c:v>65.784000000000006</c:v>
                </c:pt>
                <c:pt idx="6354">
                  <c:v>65.787000000000006</c:v>
                </c:pt>
                <c:pt idx="6355">
                  <c:v>65.792000000000002</c:v>
                </c:pt>
                <c:pt idx="6356">
                  <c:v>65.792000000000002</c:v>
                </c:pt>
                <c:pt idx="6357">
                  <c:v>65.805000000000007</c:v>
                </c:pt>
                <c:pt idx="6358">
                  <c:v>65.801000000000002</c:v>
                </c:pt>
                <c:pt idx="6359">
                  <c:v>65.808000000000007</c:v>
                </c:pt>
                <c:pt idx="6360">
                  <c:v>65.811999999999998</c:v>
                </c:pt>
                <c:pt idx="6361">
                  <c:v>65.813999999999993</c:v>
                </c:pt>
                <c:pt idx="6362">
                  <c:v>65.820999999999998</c:v>
                </c:pt>
                <c:pt idx="6363">
                  <c:v>65.814999999999998</c:v>
                </c:pt>
                <c:pt idx="6364">
                  <c:v>65.814999999999998</c:v>
                </c:pt>
                <c:pt idx="6365">
                  <c:v>65.822000000000003</c:v>
                </c:pt>
                <c:pt idx="6366">
                  <c:v>65.828999999999994</c:v>
                </c:pt>
                <c:pt idx="6367">
                  <c:v>65.841999999999999</c:v>
                </c:pt>
                <c:pt idx="6368">
                  <c:v>65.849000000000004</c:v>
                </c:pt>
                <c:pt idx="6369">
                  <c:v>65.850999999999999</c:v>
                </c:pt>
                <c:pt idx="6370">
                  <c:v>65.863</c:v>
                </c:pt>
                <c:pt idx="6371">
                  <c:v>65.864999999999995</c:v>
                </c:pt>
                <c:pt idx="6372">
                  <c:v>65.861000000000004</c:v>
                </c:pt>
                <c:pt idx="6373">
                  <c:v>65.876999999999995</c:v>
                </c:pt>
                <c:pt idx="6374">
                  <c:v>65.873999999999995</c:v>
                </c:pt>
                <c:pt idx="6375">
                  <c:v>65.872</c:v>
                </c:pt>
                <c:pt idx="6376">
                  <c:v>65.872</c:v>
                </c:pt>
                <c:pt idx="6377">
                  <c:v>65.879000000000005</c:v>
                </c:pt>
                <c:pt idx="6378">
                  <c:v>65.882000000000005</c:v>
                </c:pt>
                <c:pt idx="6379">
                  <c:v>65.893000000000001</c:v>
                </c:pt>
                <c:pt idx="6380">
                  <c:v>65.888000000000005</c:v>
                </c:pt>
                <c:pt idx="6381">
                  <c:v>65.888999999999996</c:v>
                </c:pt>
                <c:pt idx="6382">
                  <c:v>65.897999999999996</c:v>
                </c:pt>
                <c:pt idx="6383">
                  <c:v>65.903000000000006</c:v>
                </c:pt>
                <c:pt idx="6384">
                  <c:v>65.911000000000001</c:v>
                </c:pt>
                <c:pt idx="6385">
                  <c:v>65.914000000000001</c:v>
                </c:pt>
                <c:pt idx="6386">
                  <c:v>65.921000000000006</c:v>
                </c:pt>
                <c:pt idx="6387">
                  <c:v>65.918000000000006</c:v>
                </c:pt>
                <c:pt idx="6388">
                  <c:v>65.918999999999997</c:v>
                </c:pt>
                <c:pt idx="6389">
                  <c:v>65.924999999999997</c:v>
                </c:pt>
                <c:pt idx="6390">
                  <c:v>65.924999999999997</c:v>
                </c:pt>
                <c:pt idx="6391">
                  <c:v>65.927999999999997</c:v>
                </c:pt>
                <c:pt idx="6392">
                  <c:v>65.938999999999993</c:v>
                </c:pt>
                <c:pt idx="6393">
                  <c:v>65.941999999999993</c:v>
                </c:pt>
                <c:pt idx="6394">
                  <c:v>65.936999999999998</c:v>
                </c:pt>
                <c:pt idx="6395">
                  <c:v>65.948999999999998</c:v>
                </c:pt>
                <c:pt idx="6396">
                  <c:v>65.956000000000003</c:v>
                </c:pt>
                <c:pt idx="6397">
                  <c:v>65.953000000000003</c:v>
                </c:pt>
                <c:pt idx="6398">
                  <c:v>65.962999999999994</c:v>
                </c:pt>
                <c:pt idx="6399">
                  <c:v>65.97</c:v>
                </c:pt>
                <c:pt idx="6400">
                  <c:v>65.959000000000003</c:v>
                </c:pt>
                <c:pt idx="6401">
                  <c:v>65.968000000000004</c:v>
                </c:pt>
                <c:pt idx="6402">
                  <c:v>65.974000000000004</c:v>
                </c:pt>
                <c:pt idx="6403">
                  <c:v>65.978999999999999</c:v>
                </c:pt>
                <c:pt idx="6404">
                  <c:v>65.986000000000004</c:v>
                </c:pt>
                <c:pt idx="6405">
                  <c:v>65.983999999999995</c:v>
                </c:pt>
                <c:pt idx="6406">
                  <c:v>65.986000000000004</c:v>
                </c:pt>
                <c:pt idx="6407">
                  <c:v>65.992999999999995</c:v>
                </c:pt>
                <c:pt idx="6408">
                  <c:v>65.991</c:v>
                </c:pt>
                <c:pt idx="6409">
                  <c:v>65.989000000000004</c:v>
                </c:pt>
                <c:pt idx="6410">
                  <c:v>65.989000000000004</c:v>
                </c:pt>
                <c:pt idx="6411">
                  <c:v>65.994</c:v>
                </c:pt>
                <c:pt idx="6412">
                  <c:v>66.001999999999995</c:v>
                </c:pt>
                <c:pt idx="6413">
                  <c:v>66.010000000000005</c:v>
                </c:pt>
                <c:pt idx="6414">
                  <c:v>66.019000000000005</c:v>
                </c:pt>
                <c:pt idx="6415">
                  <c:v>66.012</c:v>
                </c:pt>
                <c:pt idx="6416">
                  <c:v>66.016999999999996</c:v>
                </c:pt>
                <c:pt idx="6417">
                  <c:v>66.012</c:v>
                </c:pt>
                <c:pt idx="6418">
                  <c:v>66.024000000000001</c:v>
                </c:pt>
                <c:pt idx="6419">
                  <c:v>66.028000000000006</c:v>
                </c:pt>
                <c:pt idx="6420">
                  <c:v>66.03</c:v>
                </c:pt>
                <c:pt idx="6421">
                  <c:v>66.034999999999997</c:v>
                </c:pt>
                <c:pt idx="6422">
                  <c:v>66.042000000000002</c:v>
                </c:pt>
                <c:pt idx="6423">
                  <c:v>66.040000000000006</c:v>
                </c:pt>
                <c:pt idx="6424">
                  <c:v>66.042000000000002</c:v>
                </c:pt>
                <c:pt idx="6425">
                  <c:v>66.037999999999997</c:v>
                </c:pt>
                <c:pt idx="6426">
                  <c:v>66.046999999999997</c:v>
                </c:pt>
                <c:pt idx="6427">
                  <c:v>66.042000000000002</c:v>
                </c:pt>
                <c:pt idx="6428">
                  <c:v>66.042000000000002</c:v>
                </c:pt>
                <c:pt idx="6429">
                  <c:v>66.043000000000006</c:v>
                </c:pt>
                <c:pt idx="6430">
                  <c:v>66.040000000000006</c:v>
                </c:pt>
                <c:pt idx="6431">
                  <c:v>66.048000000000002</c:v>
                </c:pt>
                <c:pt idx="6432">
                  <c:v>66.05</c:v>
                </c:pt>
                <c:pt idx="6433">
                  <c:v>66.052000000000007</c:v>
                </c:pt>
                <c:pt idx="6434">
                  <c:v>66.057000000000002</c:v>
                </c:pt>
                <c:pt idx="6435">
                  <c:v>66.057000000000002</c:v>
                </c:pt>
                <c:pt idx="6436">
                  <c:v>66.057000000000002</c:v>
                </c:pt>
                <c:pt idx="6437">
                  <c:v>66.057000000000002</c:v>
                </c:pt>
                <c:pt idx="6438">
                  <c:v>66.061000000000007</c:v>
                </c:pt>
                <c:pt idx="6439">
                  <c:v>66.058999999999997</c:v>
                </c:pt>
                <c:pt idx="6440">
                  <c:v>66.061999999999998</c:v>
                </c:pt>
                <c:pt idx="6441">
                  <c:v>66.070999999999998</c:v>
                </c:pt>
                <c:pt idx="6442">
                  <c:v>66.066000000000003</c:v>
                </c:pt>
                <c:pt idx="6443">
                  <c:v>66.069000000000003</c:v>
                </c:pt>
                <c:pt idx="6444">
                  <c:v>66.063999999999993</c:v>
                </c:pt>
                <c:pt idx="6445">
                  <c:v>66.073999999999998</c:v>
                </c:pt>
                <c:pt idx="6446">
                  <c:v>66.069000000000003</c:v>
                </c:pt>
                <c:pt idx="6447">
                  <c:v>66.084999999999994</c:v>
                </c:pt>
                <c:pt idx="6448">
                  <c:v>66.082999999999998</c:v>
                </c:pt>
                <c:pt idx="6449">
                  <c:v>66.078999999999994</c:v>
                </c:pt>
                <c:pt idx="6450">
                  <c:v>66.084999999999994</c:v>
                </c:pt>
                <c:pt idx="6451">
                  <c:v>66.069999999999993</c:v>
                </c:pt>
                <c:pt idx="6452">
                  <c:v>66.09</c:v>
                </c:pt>
                <c:pt idx="6453">
                  <c:v>66.091999999999999</c:v>
                </c:pt>
                <c:pt idx="6454">
                  <c:v>66.09</c:v>
                </c:pt>
                <c:pt idx="6455">
                  <c:v>66.091999999999999</c:v>
                </c:pt>
                <c:pt idx="6456">
                  <c:v>66.094999999999999</c:v>
                </c:pt>
                <c:pt idx="6457">
                  <c:v>66.094999999999999</c:v>
                </c:pt>
                <c:pt idx="6458">
                  <c:v>66.093000000000004</c:v>
                </c:pt>
                <c:pt idx="6459">
                  <c:v>66.081000000000003</c:v>
                </c:pt>
                <c:pt idx="6460">
                  <c:v>66.087999999999994</c:v>
                </c:pt>
                <c:pt idx="6461">
                  <c:v>66.088999999999999</c:v>
                </c:pt>
                <c:pt idx="6462">
                  <c:v>66.090999999999994</c:v>
                </c:pt>
                <c:pt idx="6463">
                  <c:v>66.096000000000004</c:v>
                </c:pt>
                <c:pt idx="6464">
                  <c:v>66.105000000000004</c:v>
                </c:pt>
                <c:pt idx="6465">
                  <c:v>66.097999999999999</c:v>
                </c:pt>
                <c:pt idx="6466">
                  <c:v>66.099999999999994</c:v>
                </c:pt>
                <c:pt idx="6467">
                  <c:v>66.105000000000004</c:v>
                </c:pt>
                <c:pt idx="6468">
                  <c:v>66.105000000000004</c:v>
                </c:pt>
                <c:pt idx="6469">
                  <c:v>66.100999999999999</c:v>
                </c:pt>
                <c:pt idx="6470">
                  <c:v>66.100999999999999</c:v>
                </c:pt>
                <c:pt idx="6471">
                  <c:v>66.116</c:v>
                </c:pt>
                <c:pt idx="6472">
                  <c:v>66.114000000000004</c:v>
                </c:pt>
                <c:pt idx="6473">
                  <c:v>66.114000000000004</c:v>
                </c:pt>
                <c:pt idx="6474">
                  <c:v>66.123000000000005</c:v>
                </c:pt>
                <c:pt idx="6475">
                  <c:v>66.117000000000004</c:v>
                </c:pt>
                <c:pt idx="6476">
                  <c:v>66.11</c:v>
                </c:pt>
                <c:pt idx="6477">
                  <c:v>66.114999999999995</c:v>
                </c:pt>
                <c:pt idx="6478">
                  <c:v>66.123999999999995</c:v>
                </c:pt>
                <c:pt idx="6479">
                  <c:v>66.131</c:v>
                </c:pt>
                <c:pt idx="6480">
                  <c:v>66.132999999999996</c:v>
                </c:pt>
                <c:pt idx="6481">
                  <c:v>66.126000000000005</c:v>
                </c:pt>
                <c:pt idx="6482">
                  <c:v>66.126000000000005</c:v>
                </c:pt>
                <c:pt idx="6483">
                  <c:v>66.132999999999996</c:v>
                </c:pt>
                <c:pt idx="6484">
                  <c:v>66.135000000000005</c:v>
                </c:pt>
                <c:pt idx="6485">
                  <c:v>66.14</c:v>
                </c:pt>
                <c:pt idx="6486">
                  <c:v>66.144000000000005</c:v>
                </c:pt>
                <c:pt idx="6487">
                  <c:v>66.144999999999996</c:v>
                </c:pt>
                <c:pt idx="6488">
                  <c:v>66.147000000000006</c:v>
                </c:pt>
                <c:pt idx="6489">
                  <c:v>66.14</c:v>
                </c:pt>
                <c:pt idx="6490">
                  <c:v>66.141999999999996</c:v>
                </c:pt>
                <c:pt idx="6491">
                  <c:v>66.150999999999996</c:v>
                </c:pt>
                <c:pt idx="6492">
                  <c:v>66.147000000000006</c:v>
                </c:pt>
                <c:pt idx="6493">
                  <c:v>66.149000000000001</c:v>
                </c:pt>
                <c:pt idx="6494">
                  <c:v>66.152000000000001</c:v>
                </c:pt>
                <c:pt idx="6495">
                  <c:v>66.153999999999996</c:v>
                </c:pt>
                <c:pt idx="6496">
                  <c:v>66.156000000000006</c:v>
                </c:pt>
                <c:pt idx="6497">
                  <c:v>66.156999999999996</c:v>
                </c:pt>
                <c:pt idx="6498">
                  <c:v>66.156999999999996</c:v>
                </c:pt>
                <c:pt idx="6499">
                  <c:v>66.164000000000001</c:v>
                </c:pt>
                <c:pt idx="6500">
                  <c:v>66.171999999999997</c:v>
                </c:pt>
                <c:pt idx="6501">
                  <c:v>66.156999999999996</c:v>
                </c:pt>
                <c:pt idx="6502">
                  <c:v>66.164000000000001</c:v>
                </c:pt>
                <c:pt idx="6503">
                  <c:v>66.173000000000002</c:v>
                </c:pt>
                <c:pt idx="6504">
                  <c:v>66.171000000000006</c:v>
                </c:pt>
                <c:pt idx="6505">
                  <c:v>66.171000000000006</c:v>
                </c:pt>
                <c:pt idx="6506">
                  <c:v>66.177999999999997</c:v>
                </c:pt>
                <c:pt idx="6507">
                  <c:v>66.164000000000001</c:v>
                </c:pt>
                <c:pt idx="6508">
                  <c:v>66.173000000000002</c:v>
                </c:pt>
                <c:pt idx="6509">
                  <c:v>66.176000000000002</c:v>
                </c:pt>
                <c:pt idx="6510">
                  <c:v>66.177999999999997</c:v>
                </c:pt>
                <c:pt idx="6511">
                  <c:v>66.177999999999997</c:v>
                </c:pt>
                <c:pt idx="6512">
                  <c:v>66.191000000000003</c:v>
                </c:pt>
                <c:pt idx="6513">
                  <c:v>66.182000000000002</c:v>
                </c:pt>
                <c:pt idx="6514">
                  <c:v>66.191999999999993</c:v>
                </c:pt>
                <c:pt idx="6515">
                  <c:v>66.200999999999993</c:v>
                </c:pt>
                <c:pt idx="6516">
                  <c:v>66.198999999999998</c:v>
                </c:pt>
                <c:pt idx="6517">
                  <c:v>66.198999999999998</c:v>
                </c:pt>
                <c:pt idx="6518">
                  <c:v>66.200999999999993</c:v>
                </c:pt>
                <c:pt idx="6519">
                  <c:v>66.198999999999998</c:v>
                </c:pt>
                <c:pt idx="6520">
                  <c:v>66.19</c:v>
                </c:pt>
                <c:pt idx="6521">
                  <c:v>66.194000000000003</c:v>
                </c:pt>
                <c:pt idx="6522">
                  <c:v>66.195999999999998</c:v>
                </c:pt>
                <c:pt idx="6523">
                  <c:v>66.204999999999998</c:v>
                </c:pt>
                <c:pt idx="6524">
                  <c:v>66.212999999999994</c:v>
                </c:pt>
                <c:pt idx="6525">
                  <c:v>66.206000000000003</c:v>
                </c:pt>
                <c:pt idx="6526">
                  <c:v>66.201999999999998</c:v>
                </c:pt>
                <c:pt idx="6527">
                  <c:v>66.210999999999999</c:v>
                </c:pt>
                <c:pt idx="6528">
                  <c:v>66.216999999999999</c:v>
                </c:pt>
                <c:pt idx="6529">
                  <c:v>66.215000000000003</c:v>
                </c:pt>
                <c:pt idx="6530">
                  <c:v>66.22</c:v>
                </c:pt>
                <c:pt idx="6531">
                  <c:v>66.216999999999999</c:v>
                </c:pt>
                <c:pt idx="6532">
                  <c:v>66.212999999999994</c:v>
                </c:pt>
                <c:pt idx="6533">
                  <c:v>66.221999999999994</c:v>
                </c:pt>
                <c:pt idx="6534">
                  <c:v>66.224000000000004</c:v>
                </c:pt>
                <c:pt idx="6535">
                  <c:v>66.221999999999994</c:v>
                </c:pt>
                <c:pt idx="6536">
                  <c:v>66.224999999999994</c:v>
                </c:pt>
                <c:pt idx="6537">
                  <c:v>66.233999999999995</c:v>
                </c:pt>
                <c:pt idx="6538">
                  <c:v>66.236000000000004</c:v>
                </c:pt>
                <c:pt idx="6539">
                  <c:v>66.241</c:v>
                </c:pt>
                <c:pt idx="6540">
                  <c:v>66.245000000000005</c:v>
                </c:pt>
                <c:pt idx="6541">
                  <c:v>66.236000000000004</c:v>
                </c:pt>
                <c:pt idx="6542">
                  <c:v>66.241</c:v>
                </c:pt>
                <c:pt idx="6543">
                  <c:v>66.248000000000005</c:v>
                </c:pt>
                <c:pt idx="6544">
                  <c:v>66.236999999999995</c:v>
                </c:pt>
                <c:pt idx="6545">
                  <c:v>66.239000000000004</c:v>
                </c:pt>
                <c:pt idx="6546">
                  <c:v>66.233999999999995</c:v>
                </c:pt>
                <c:pt idx="6547">
                  <c:v>66.239000000000004</c:v>
                </c:pt>
                <c:pt idx="6548">
                  <c:v>66.239000000000004</c:v>
                </c:pt>
                <c:pt idx="6549">
                  <c:v>66.236999999999995</c:v>
                </c:pt>
                <c:pt idx="6550">
                  <c:v>66.241</c:v>
                </c:pt>
                <c:pt idx="6551">
                  <c:v>66.245999999999995</c:v>
                </c:pt>
                <c:pt idx="6552">
                  <c:v>66.241</c:v>
                </c:pt>
                <c:pt idx="6553">
                  <c:v>66.248000000000005</c:v>
                </c:pt>
                <c:pt idx="6554">
                  <c:v>66.244</c:v>
                </c:pt>
                <c:pt idx="6555">
                  <c:v>66.233000000000004</c:v>
                </c:pt>
                <c:pt idx="6556">
                  <c:v>66.242000000000004</c:v>
                </c:pt>
                <c:pt idx="6557">
                  <c:v>66.245999999999995</c:v>
                </c:pt>
                <c:pt idx="6558">
                  <c:v>66.247</c:v>
                </c:pt>
                <c:pt idx="6559">
                  <c:v>66.253</c:v>
                </c:pt>
                <c:pt idx="6560">
                  <c:v>66.257999999999996</c:v>
                </c:pt>
                <c:pt idx="6561">
                  <c:v>66.262</c:v>
                </c:pt>
                <c:pt idx="6562">
                  <c:v>66.257999999999996</c:v>
                </c:pt>
                <c:pt idx="6563">
                  <c:v>66.260999999999996</c:v>
                </c:pt>
                <c:pt idx="6564">
                  <c:v>66.251000000000005</c:v>
                </c:pt>
                <c:pt idx="6565">
                  <c:v>66.263000000000005</c:v>
                </c:pt>
                <c:pt idx="6566">
                  <c:v>66.254000000000005</c:v>
                </c:pt>
                <c:pt idx="6567">
                  <c:v>66.260999999999996</c:v>
                </c:pt>
                <c:pt idx="6568">
                  <c:v>66.260999999999996</c:v>
                </c:pt>
                <c:pt idx="6569">
                  <c:v>66.27</c:v>
                </c:pt>
                <c:pt idx="6570">
                  <c:v>66.268000000000001</c:v>
                </c:pt>
                <c:pt idx="6571">
                  <c:v>66.277000000000001</c:v>
                </c:pt>
                <c:pt idx="6572">
                  <c:v>66.281000000000006</c:v>
                </c:pt>
                <c:pt idx="6573">
                  <c:v>66.286000000000001</c:v>
                </c:pt>
                <c:pt idx="6574">
                  <c:v>66.287999999999997</c:v>
                </c:pt>
                <c:pt idx="6575">
                  <c:v>66.286000000000001</c:v>
                </c:pt>
                <c:pt idx="6576">
                  <c:v>66.286000000000001</c:v>
                </c:pt>
                <c:pt idx="6577">
                  <c:v>66.281999999999996</c:v>
                </c:pt>
                <c:pt idx="6578">
                  <c:v>66.281999999999996</c:v>
                </c:pt>
                <c:pt idx="6579">
                  <c:v>66.278000000000006</c:v>
                </c:pt>
                <c:pt idx="6580">
                  <c:v>66.290999999999997</c:v>
                </c:pt>
                <c:pt idx="6581">
                  <c:v>66.293999999999997</c:v>
                </c:pt>
                <c:pt idx="6582">
                  <c:v>66.281999999999996</c:v>
                </c:pt>
                <c:pt idx="6583">
                  <c:v>66.284000000000006</c:v>
                </c:pt>
                <c:pt idx="6584">
                  <c:v>66.290999999999997</c:v>
                </c:pt>
                <c:pt idx="6585">
                  <c:v>66.281999999999996</c:v>
                </c:pt>
                <c:pt idx="6586">
                  <c:v>66.296000000000006</c:v>
                </c:pt>
                <c:pt idx="6587">
                  <c:v>66.292000000000002</c:v>
                </c:pt>
                <c:pt idx="6588">
                  <c:v>66.299000000000007</c:v>
                </c:pt>
                <c:pt idx="6589">
                  <c:v>66.293999999999997</c:v>
                </c:pt>
                <c:pt idx="6590">
                  <c:v>66.299000000000007</c:v>
                </c:pt>
                <c:pt idx="6591">
                  <c:v>66.299000000000007</c:v>
                </c:pt>
                <c:pt idx="6592">
                  <c:v>66.308000000000007</c:v>
                </c:pt>
                <c:pt idx="6593">
                  <c:v>66.301000000000002</c:v>
                </c:pt>
                <c:pt idx="6594">
                  <c:v>66.302999999999997</c:v>
                </c:pt>
                <c:pt idx="6595">
                  <c:v>66.304000000000002</c:v>
                </c:pt>
                <c:pt idx="6596">
                  <c:v>66.308000000000007</c:v>
                </c:pt>
                <c:pt idx="6597">
                  <c:v>66.305999999999997</c:v>
                </c:pt>
                <c:pt idx="6598">
                  <c:v>66.299000000000007</c:v>
                </c:pt>
                <c:pt idx="6599">
                  <c:v>66.313000000000002</c:v>
                </c:pt>
                <c:pt idx="6600">
                  <c:v>66.305999999999997</c:v>
                </c:pt>
                <c:pt idx="6601">
                  <c:v>66.305999999999997</c:v>
                </c:pt>
                <c:pt idx="6602">
                  <c:v>66.304000000000002</c:v>
                </c:pt>
                <c:pt idx="6603">
                  <c:v>66.298000000000002</c:v>
                </c:pt>
                <c:pt idx="6604">
                  <c:v>66.302000000000007</c:v>
                </c:pt>
                <c:pt idx="6605">
                  <c:v>66.316000000000003</c:v>
                </c:pt>
                <c:pt idx="6606">
                  <c:v>66.313000000000002</c:v>
                </c:pt>
                <c:pt idx="6607">
                  <c:v>66.313000000000002</c:v>
                </c:pt>
                <c:pt idx="6608">
                  <c:v>66.319999999999993</c:v>
                </c:pt>
                <c:pt idx="6609">
                  <c:v>66.311999999999998</c:v>
                </c:pt>
                <c:pt idx="6610">
                  <c:v>66.322999999999993</c:v>
                </c:pt>
                <c:pt idx="6611">
                  <c:v>66.317999999999998</c:v>
                </c:pt>
                <c:pt idx="6612">
                  <c:v>66.316000000000003</c:v>
                </c:pt>
                <c:pt idx="6613">
                  <c:v>66.319000000000003</c:v>
                </c:pt>
                <c:pt idx="6614">
                  <c:v>66.33</c:v>
                </c:pt>
                <c:pt idx="6615">
                  <c:v>66.325999999999993</c:v>
                </c:pt>
                <c:pt idx="6616">
                  <c:v>66.33</c:v>
                </c:pt>
                <c:pt idx="6617">
                  <c:v>66.338999999999999</c:v>
                </c:pt>
                <c:pt idx="6618">
                  <c:v>66.334000000000003</c:v>
                </c:pt>
                <c:pt idx="6619">
                  <c:v>66.322999999999993</c:v>
                </c:pt>
                <c:pt idx="6620">
                  <c:v>66.332999999999998</c:v>
                </c:pt>
                <c:pt idx="6621">
                  <c:v>66.325999999999993</c:v>
                </c:pt>
                <c:pt idx="6622">
                  <c:v>66.328000000000003</c:v>
                </c:pt>
                <c:pt idx="6623">
                  <c:v>66.331000000000003</c:v>
                </c:pt>
                <c:pt idx="6624">
                  <c:v>66.325999999999993</c:v>
                </c:pt>
                <c:pt idx="6625">
                  <c:v>66.323999999999998</c:v>
                </c:pt>
                <c:pt idx="6626">
                  <c:v>66.319999999999993</c:v>
                </c:pt>
                <c:pt idx="6627">
                  <c:v>66.328999999999994</c:v>
                </c:pt>
                <c:pt idx="6628">
                  <c:v>66.323999999999998</c:v>
                </c:pt>
                <c:pt idx="6629">
                  <c:v>66.319999999999993</c:v>
                </c:pt>
                <c:pt idx="6630">
                  <c:v>66.314999999999998</c:v>
                </c:pt>
                <c:pt idx="6631">
                  <c:v>66.334000000000003</c:v>
                </c:pt>
                <c:pt idx="6632">
                  <c:v>66.322000000000003</c:v>
                </c:pt>
                <c:pt idx="6633">
                  <c:v>66.314999999999998</c:v>
                </c:pt>
                <c:pt idx="6634">
                  <c:v>66.322999999999993</c:v>
                </c:pt>
                <c:pt idx="6635">
                  <c:v>66.317999999999998</c:v>
                </c:pt>
                <c:pt idx="6636">
                  <c:v>66.307000000000002</c:v>
                </c:pt>
                <c:pt idx="6637">
                  <c:v>66.317999999999998</c:v>
                </c:pt>
                <c:pt idx="6638">
                  <c:v>66.320999999999998</c:v>
                </c:pt>
                <c:pt idx="6639">
                  <c:v>66.311000000000007</c:v>
                </c:pt>
                <c:pt idx="6640">
                  <c:v>66.322999999999993</c:v>
                </c:pt>
                <c:pt idx="6641">
                  <c:v>66.31</c:v>
                </c:pt>
                <c:pt idx="6642">
                  <c:v>66.313999999999993</c:v>
                </c:pt>
                <c:pt idx="6643">
                  <c:v>66.317999999999998</c:v>
                </c:pt>
                <c:pt idx="6644">
                  <c:v>66.316999999999993</c:v>
                </c:pt>
                <c:pt idx="6645">
                  <c:v>66.307000000000002</c:v>
                </c:pt>
                <c:pt idx="6646">
                  <c:v>66.311999999999998</c:v>
                </c:pt>
                <c:pt idx="6647">
                  <c:v>66.31</c:v>
                </c:pt>
                <c:pt idx="6648">
                  <c:v>66.302999999999997</c:v>
                </c:pt>
                <c:pt idx="6649">
                  <c:v>66.311999999999998</c:v>
                </c:pt>
                <c:pt idx="6650">
                  <c:v>66.302999999999997</c:v>
                </c:pt>
                <c:pt idx="6651">
                  <c:v>66.299000000000007</c:v>
                </c:pt>
                <c:pt idx="6652">
                  <c:v>66.299000000000007</c:v>
                </c:pt>
                <c:pt idx="6653">
                  <c:v>66.299000000000007</c:v>
                </c:pt>
                <c:pt idx="6654">
                  <c:v>66.292000000000002</c:v>
                </c:pt>
                <c:pt idx="6655">
                  <c:v>66.293000000000006</c:v>
                </c:pt>
                <c:pt idx="6656">
                  <c:v>66.290999999999997</c:v>
                </c:pt>
                <c:pt idx="6657">
                  <c:v>66.295000000000002</c:v>
                </c:pt>
                <c:pt idx="6658">
                  <c:v>66.290999999999997</c:v>
                </c:pt>
                <c:pt idx="6659">
                  <c:v>66.286000000000001</c:v>
                </c:pt>
                <c:pt idx="6660">
                  <c:v>66.284000000000006</c:v>
                </c:pt>
                <c:pt idx="6661">
                  <c:v>66.286000000000001</c:v>
                </c:pt>
                <c:pt idx="6662">
                  <c:v>66.281999999999996</c:v>
                </c:pt>
                <c:pt idx="6663">
                  <c:v>66.287000000000006</c:v>
                </c:pt>
                <c:pt idx="6664">
                  <c:v>66.278000000000006</c:v>
                </c:pt>
                <c:pt idx="6665">
                  <c:v>66.275999999999996</c:v>
                </c:pt>
                <c:pt idx="6666">
                  <c:v>66.265000000000001</c:v>
                </c:pt>
                <c:pt idx="6667">
                  <c:v>66.275999999999996</c:v>
                </c:pt>
                <c:pt idx="6668">
                  <c:v>66.278000000000006</c:v>
                </c:pt>
                <c:pt idx="6669">
                  <c:v>66.275999999999996</c:v>
                </c:pt>
                <c:pt idx="6670">
                  <c:v>66.28</c:v>
                </c:pt>
                <c:pt idx="6671">
                  <c:v>66.274000000000001</c:v>
                </c:pt>
                <c:pt idx="6672">
                  <c:v>66.272000000000006</c:v>
                </c:pt>
                <c:pt idx="6673">
                  <c:v>66.272000000000006</c:v>
                </c:pt>
                <c:pt idx="6674">
                  <c:v>66.263000000000005</c:v>
                </c:pt>
                <c:pt idx="6675">
                  <c:v>66.257999999999996</c:v>
                </c:pt>
                <c:pt idx="6676">
                  <c:v>66.265000000000001</c:v>
                </c:pt>
                <c:pt idx="6677">
                  <c:v>66.266999999999996</c:v>
                </c:pt>
                <c:pt idx="6678">
                  <c:v>66.265000000000001</c:v>
                </c:pt>
                <c:pt idx="6679">
                  <c:v>66.265000000000001</c:v>
                </c:pt>
                <c:pt idx="6680">
                  <c:v>66.254000000000005</c:v>
                </c:pt>
                <c:pt idx="6681">
                  <c:v>66.254000000000005</c:v>
                </c:pt>
                <c:pt idx="6682">
                  <c:v>66.263000000000005</c:v>
                </c:pt>
                <c:pt idx="6683">
                  <c:v>66.257000000000005</c:v>
                </c:pt>
                <c:pt idx="6684">
                  <c:v>66.254000000000005</c:v>
                </c:pt>
                <c:pt idx="6685">
                  <c:v>66.260999999999996</c:v>
                </c:pt>
                <c:pt idx="6686">
                  <c:v>66.245999999999995</c:v>
                </c:pt>
                <c:pt idx="6687">
                  <c:v>66.245999999999995</c:v>
                </c:pt>
                <c:pt idx="6688">
                  <c:v>66.257000000000005</c:v>
                </c:pt>
                <c:pt idx="6689">
                  <c:v>66.25</c:v>
                </c:pt>
                <c:pt idx="6690">
                  <c:v>66.231999999999999</c:v>
                </c:pt>
                <c:pt idx="6691">
                  <c:v>66.239000000000004</c:v>
                </c:pt>
                <c:pt idx="6692">
                  <c:v>66.234999999999999</c:v>
                </c:pt>
                <c:pt idx="6693">
                  <c:v>66.239000000000004</c:v>
                </c:pt>
                <c:pt idx="6694">
                  <c:v>66.242000000000004</c:v>
                </c:pt>
                <c:pt idx="6695">
                  <c:v>66.228999999999999</c:v>
                </c:pt>
                <c:pt idx="6696">
                  <c:v>66.224000000000004</c:v>
                </c:pt>
                <c:pt idx="6697">
                  <c:v>66.225999999999999</c:v>
                </c:pt>
                <c:pt idx="6698">
                  <c:v>66.228999999999999</c:v>
                </c:pt>
                <c:pt idx="6699">
                  <c:v>66.22</c:v>
                </c:pt>
                <c:pt idx="6700">
                  <c:v>66.227000000000004</c:v>
                </c:pt>
                <c:pt idx="6701">
                  <c:v>66.22</c:v>
                </c:pt>
                <c:pt idx="6702">
                  <c:v>66.215999999999994</c:v>
                </c:pt>
                <c:pt idx="6703">
                  <c:v>66.215999999999994</c:v>
                </c:pt>
                <c:pt idx="6704">
                  <c:v>66.218000000000004</c:v>
                </c:pt>
                <c:pt idx="6705">
                  <c:v>66.22</c:v>
                </c:pt>
                <c:pt idx="6706">
                  <c:v>66.215999999999994</c:v>
                </c:pt>
                <c:pt idx="6707">
                  <c:v>66.210999999999999</c:v>
                </c:pt>
                <c:pt idx="6708">
                  <c:v>66.204999999999998</c:v>
                </c:pt>
                <c:pt idx="6709">
                  <c:v>66.213999999999999</c:v>
                </c:pt>
                <c:pt idx="6710">
                  <c:v>66.209000000000003</c:v>
                </c:pt>
                <c:pt idx="6711">
                  <c:v>66.204999999999998</c:v>
                </c:pt>
                <c:pt idx="6712">
                  <c:v>66.209999999999994</c:v>
                </c:pt>
                <c:pt idx="6713">
                  <c:v>66.212000000000003</c:v>
                </c:pt>
                <c:pt idx="6714">
                  <c:v>66.204999999999998</c:v>
                </c:pt>
                <c:pt idx="6715">
                  <c:v>66.206000000000003</c:v>
                </c:pt>
                <c:pt idx="6716">
                  <c:v>66.204999999999998</c:v>
                </c:pt>
                <c:pt idx="6717">
                  <c:v>66.204999999999998</c:v>
                </c:pt>
                <c:pt idx="6718">
                  <c:v>66.198999999999998</c:v>
                </c:pt>
                <c:pt idx="6719">
                  <c:v>66.194999999999993</c:v>
                </c:pt>
                <c:pt idx="6720">
                  <c:v>66.197000000000003</c:v>
                </c:pt>
                <c:pt idx="6721">
                  <c:v>66.191999999999993</c:v>
                </c:pt>
                <c:pt idx="6722">
                  <c:v>66.176000000000002</c:v>
                </c:pt>
                <c:pt idx="6723">
                  <c:v>66.179000000000002</c:v>
                </c:pt>
                <c:pt idx="6724">
                  <c:v>66.188000000000002</c:v>
                </c:pt>
                <c:pt idx="6725">
                  <c:v>66.19</c:v>
                </c:pt>
                <c:pt idx="6726">
                  <c:v>66.179000000000002</c:v>
                </c:pt>
                <c:pt idx="6727">
                  <c:v>66.179000000000002</c:v>
                </c:pt>
                <c:pt idx="6728">
                  <c:v>66.177000000000007</c:v>
                </c:pt>
                <c:pt idx="6729">
                  <c:v>66.186000000000007</c:v>
                </c:pt>
                <c:pt idx="6730">
                  <c:v>66.182000000000002</c:v>
                </c:pt>
                <c:pt idx="6731">
                  <c:v>66.174999999999997</c:v>
                </c:pt>
                <c:pt idx="6732">
                  <c:v>66.174999999999997</c:v>
                </c:pt>
                <c:pt idx="6733">
                  <c:v>66.177999999999997</c:v>
                </c:pt>
                <c:pt idx="6734">
                  <c:v>66.173000000000002</c:v>
                </c:pt>
                <c:pt idx="6735">
                  <c:v>66.171000000000006</c:v>
                </c:pt>
                <c:pt idx="6736">
                  <c:v>66.180000000000007</c:v>
                </c:pt>
                <c:pt idx="6737">
                  <c:v>66.173000000000002</c:v>
                </c:pt>
                <c:pt idx="6738">
                  <c:v>66.174000000000007</c:v>
                </c:pt>
                <c:pt idx="6739">
                  <c:v>66.180999999999997</c:v>
                </c:pt>
                <c:pt idx="6740">
                  <c:v>66.176000000000002</c:v>
                </c:pt>
                <c:pt idx="6741">
                  <c:v>66.171000000000006</c:v>
                </c:pt>
                <c:pt idx="6742">
                  <c:v>66.171999999999997</c:v>
                </c:pt>
                <c:pt idx="6743">
                  <c:v>66.168999999999997</c:v>
                </c:pt>
                <c:pt idx="6744">
                  <c:v>66.167000000000002</c:v>
                </c:pt>
                <c:pt idx="6745">
                  <c:v>66.174000000000007</c:v>
                </c:pt>
                <c:pt idx="6746">
                  <c:v>66.168000000000006</c:v>
                </c:pt>
                <c:pt idx="6747">
                  <c:v>66.165999999999997</c:v>
                </c:pt>
                <c:pt idx="6748">
                  <c:v>66.174999999999997</c:v>
                </c:pt>
                <c:pt idx="6749">
                  <c:v>66.165000000000006</c:v>
                </c:pt>
                <c:pt idx="6750">
                  <c:v>66.162999999999997</c:v>
                </c:pt>
                <c:pt idx="6751">
                  <c:v>66.168000000000006</c:v>
                </c:pt>
                <c:pt idx="6752">
                  <c:v>66.161000000000001</c:v>
                </c:pt>
                <c:pt idx="6753">
                  <c:v>66.162999999999997</c:v>
                </c:pt>
                <c:pt idx="6754">
                  <c:v>66.164000000000001</c:v>
                </c:pt>
                <c:pt idx="6755">
                  <c:v>66.171000000000006</c:v>
                </c:pt>
                <c:pt idx="6756">
                  <c:v>66.165999999999997</c:v>
                </c:pt>
                <c:pt idx="6757">
                  <c:v>66.16</c:v>
                </c:pt>
                <c:pt idx="6758">
                  <c:v>66.162000000000006</c:v>
                </c:pt>
                <c:pt idx="6759">
                  <c:v>66.150999999999996</c:v>
                </c:pt>
                <c:pt idx="6760">
                  <c:v>66.158000000000001</c:v>
                </c:pt>
                <c:pt idx="6761">
                  <c:v>66.162000000000006</c:v>
                </c:pt>
                <c:pt idx="6762">
                  <c:v>66.158000000000001</c:v>
                </c:pt>
                <c:pt idx="6763">
                  <c:v>66.168999999999997</c:v>
                </c:pt>
                <c:pt idx="6764">
                  <c:v>66.162999999999997</c:v>
                </c:pt>
                <c:pt idx="6765">
                  <c:v>66.162000000000006</c:v>
                </c:pt>
                <c:pt idx="6766">
                  <c:v>66.176000000000002</c:v>
                </c:pt>
                <c:pt idx="6767">
                  <c:v>66.167000000000002</c:v>
                </c:pt>
                <c:pt idx="6768">
                  <c:v>66.161000000000001</c:v>
                </c:pt>
                <c:pt idx="6769">
                  <c:v>66.162999999999997</c:v>
                </c:pt>
                <c:pt idx="6770">
                  <c:v>66.16</c:v>
                </c:pt>
                <c:pt idx="6771">
                  <c:v>66.158000000000001</c:v>
                </c:pt>
                <c:pt idx="6772">
                  <c:v>66.161000000000001</c:v>
                </c:pt>
                <c:pt idx="6773">
                  <c:v>66.161000000000001</c:v>
                </c:pt>
                <c:pt idx="6774">
                  <c:v>66.161000000000001</c:v>
                </c:pt>
                <c:pt idx="6775">
                  <c:v>66.168000000000006</c:v>
                </c:pt>
                <c:pt idx="6776">
                  <c:v>66.165999999999997</c:v>
                </c:pt>
                <c:pt idx="6777">
                  <c:v>66.164000000000001</c:v>
                </c:pt>
                <c:pt idx="6778">
                  <c:v>66.159000000000006</c:v>
                </c:pt>
                <c:pt idx="6779">
                  <c:v>66.152000000000001</c:v>
                </c:pt>
                <c:pt idx="6780">
                  <c:v>66.150000000000006</c:v>
                </c:pt>
                <c:pt idx="6781">
                  <c:v>66.159000000000006</c:v>
                </c:pt>
                <c:pt idx="6782">
                  <c:v>66.155000000000001</c:v>
                </c:pt>
                <c:pt idx="6783">
                  <c:v>66.156999999999996</c:v>
                </c:pt>
                <c:pt idx="6784">
                  <c:v>66.159000000000006</c:v>
                </c:pt>
                <c:pt idx="6785">
                  <c:v>66.150999999999996</c:v>
                </c:pt>
                <c:pt idx="6786">
                  <c:v>66.167000000000002</c:v>
                </c:pt>
                <c:pt idx="6787">
                  <c:v>66.171000000000006</c:v>
                </c:pt>
                <c:pt idx="6788">
                  <c:v>66.164000000000001</c:v>
                </c:pt>
                <c:pt idx="6789">
                  <c:v>66.16</c:v>
                </c:pt>
                <c:pt idx="6790">
                  <c:v>66.174000000000007</c:v>
                </c:pt>
                <c:pt idx="6791">
                  <c:v>66.168999999999997</c:v>
                </c:pt>
                <c:pt idx="6792">
                  <c:v>66.16</c:v>
                </c:pt>
                <c:pt idx="6793">
                  <c:v>66.162000000000006</c:v>
                </c:pt>
                <c:pt idx="6794">
                  <c:v>66.156000000000006</c:v>
                </c:pt>
                <c:pt idx="6795">
                  <c:v>66.16</c:v>
                </c:pt>
                <c:pt idx="6796">
                  <c:v>66.165000000000006</c:v>
                </c:pt>
                <c:pt idx="6797">
                  <c:v>66.174000000000007</c:v>
                </c:pt>
                <c:pt idx="6798">
                  <c:v>66.167000000000002</c:v>
                </c:pt>
                <c:pt idx="6799">
                  <c:v>66.179000000000002</c:v>
                </c:pt>
                <c:pt idx="6800">
                  <c:v>66.171999999999997</c:v>
                </c:pt>
                <c:pt idx="6801">
                  <c:v>66.17</c:v>
                </c:pt>
                <c:pt idx="6802">
                  <c:v>66.179000000000002</c:v>
                </c:pt>
                <c:pt idx="6803">
                  <c:v>66.171999999999997</c:v>
                </c:pt>
                <c:pt idx="6804">
                  <c:v>66.180999999999997</c:v>
                </c:pt>
                <c:pt idx="6805">
                  <c:v>66.177000000000007</c:v>
                </c:pt>
                <c:pt idx="6806">
                  <c:v>66.186000000000007</c:v>
                </c:pt>
                <c:pt idx="6807">
                  <c:v>66.191000000000003</c:v>
                </c:pt>
                <c:pt idx="6808">
                  <c:v>66.186000000000007</c:v>
                </c:pt>
                <c:pt idx="6809">
                  <c:v>66.183999999999997</c:v>
                </c:pt>
                <c:pt idx="6810">
                  <c:v>66.183999999999997</c:v>
                </c:pt>
                <c:pt idx="6811">
                  <c:v>66.186999999999998</c:v>
                </c:pt>
                <c:pt idx="6812">
                  <c:v>66.186000000000007</c:v>
                </c:pt>
                <c:pt idx="6813">
                  <c:v>66.191000000000003</c:v>
                </c:pt>
                <c:pt idx="6814">
                  <c:v>66.194000000000003</c:v>
                </c:pt>
                <c:pt idx="6815">
                  <c:v>66.195999999999998</c:v>
                </c:pt>
                <c:pt idx="6816">
                  <c:v>66.197999999999993</c:v>
                </c:pt>
                <c:pt idx="6817">
                  <c:v>66.194000000000003</c:v>
                </c:pt>
                <c:pt idx="6818">
                  <c:v>66.195999999999998</c:v>
                </c:pt>
                <c:pt idx="6819">
                  <c:v>66.197999999999993</c:v>
                </c:pt>
                <c:pt idx="6820">
                  <c:v>66.200999999999993</c:v>
                </c:pt>
                <c:pt idx="6821">
                  <c:v>66.198999999999998</c:v>
                </c:pt>
                <c:pt idx="6822">
                  <c:v>66.194000000000003</c:v>
                </c:pt>
                <c:pt idx="6823">
                  <c:v>66.203000000000003</c:v>
                </c:pt>
                <c:pt idx="6824">
                  <c:v>66.198999999999998</c:v>
                </c:pt>
                <c:pt idx="6825">
                  <c:v>66.200999999999993</c:v>
                </c:pt>
                <c:pt idx="6826">
                  <c:v>66.212000000000003</c:v>
                </c:pt>
                <c:pt idx="6827">
                  <c:v>66.216999999999999</c:v>
                </c:pt>
                <c:pt idx="6828">
                  <c:v>66.207999999999998</c:v>
                </c:pt>
                <c:pt idx="6829">
                  <c:v>66.22</c:v>
                </c:pt>
                <c:pt idx="6830">
                  <c:v>66.216999999999999</c:v>
                </c:pt>
                <c:pt idx="6831">
                  <c:v>66.207999999999998</c:v>
                </c:pt>
                <c:pt idx="6832">
                  <c:v>66.212999999999994</c:v>
                </c:pt>
                <c:pt idx="6833">
                  <c:v>66.218000000000004</c:v>
                </c:pt>
                <c:pt idx="6834">
                  <c:v>66.210999999999999</c:v>
                </c:pt>
                <c:pt idx="6835">
                  <c:v>66.215000000000003</c:v>
                </c:pt>
                <c:pt idx="6836">
                  <c:v>66.210999999999999</c:v>
                </c:pt>
                <c:pt idx="6837">
                  <c:v>66.210999999999999</c:v>
                </c:pt>
                <c:pt idx="6838">
                  <c:v>66.213999999999999</c:v>
                </c:pt>
                <c:pt idx="6839">
                  <c:v>66.215999999999994</c:v>
                </c:pt>
                <c:pt idx="6840">
                  <c:v>66.218000000000004</c:v>
                </c:pt>
                <c:pt idx="6841">
                  <c:v>66.227000000000004</c:v>
                </c:pt>
                <c:pt idx="6842">
                  <c:v>66.224999999999994</c:v>
                </c:pt>
                <c:pt idx="6843">
                  <c:v>66.236000000000004</c:v>
                </c:pt>
                <c:pt idx="6844">
                  <c:v>66.23</c:v>
                </c:pt>
                <c:pt idx="6845">
                  <c:v>66.225999999999999</c:v>
                </c:pt>
                <c:pt idx="6846">
                  <c:v>66.242999999999995</c:v>
                </c:pt>
                <c:pt idx="6847">
                  <c:v>66.239000000000004</c:v>
                </c:pt>
                <c:pt idx="6848">
                  <c:v>66.244</c:v>
                </c:pt>
                <c:pt idx="6849">
                  <c:v>66.239000000000004</c:v>
                </c:pt>
                <c:pt idx="6850">
                  <c:v>66.239000000000004</c:v>
                </c:pt>
                <c:pt idx="6851">
                  <c:v>66.239000000000004</c:v>
                </c:pt>
                <c:pt idx="6852">
                  <c:v>66.245999999999995</c:v>
                </c:pt>
                <c:pt idx="6853">
                  <c:v>66.245999999999995</c:v>
                </c:pt>
                <c:pt idx="6854">
                  <c:v>66.242000000000004</c:v>
                </c:pt>
                <c:pt idx="6855">
                  <c:v>66.245999999999995</c:v>
                </c:pt>
                <c:pt idx="6856">
                  <c:v>66.244</c:v>
                </c:pt>
                <c:pt idx="6857">
                  <c:v>66.253</c:v>
                </c:pt>
                <c:pt idx="6858">
                  <c:v>66.263000000000005</c:v>
                </c:pt>
                <c:pt idx="6859">
                  <c:v>66.257999999999996</c:v>
                </c:pt>
                <c:pt idx="6860">
                  <c:v>66.254000000000005</c:v>
                </c:pt>
                <c:pt idx="6861">
                  <c:v>66.263000000000005</c:v>
                </c:pt>
                <c:pt idx="6862">
                  <c:v>66.266999999999996</c:v>
                </c:pt>
                <c:pt idx="6863">
                  <c:v>66.274000000000001</c:v>
                </c:pt>
                <c:pt idx="6864">
                  <c:v>66.277000000000001</c:v>
                </c:pt>
                <c:pt idx="6865">
                  <c:v>66.274000000000001</c:v>
                </c:pt>
                <c:pt idx="6866">
                  <c:v>66.283000000000001</c:v>
                </c:pt>
                <c:pt idx="6867">
                  <c:v>66.287999999999997</c:v>
                </c:pt>
                <c:pt idx="6868">
                  <c:v>66.281999999999996</c:v>
                </c:pt>
                <c:pt idx="6869">
                  <c:v>66.287999999999997</c:v>
                </c:pt>
                <c:pt idx="6870">
                  <c:v>66.305999999999997</c:v>
                </c:pt>
                <c:pt idx="6871">
                  <c:v>66.293000000000006</c:v>
                </c:pt>
                <c:pt idx="6872">
                  <c:v>66.296999999999997</c:v>
                </c:pt>
                <c:pt idx="6873">
                  <c:v>66.308999999999997</c:v>
                </c:pt>
                <c:pt idx="6874">
                  <c:v>66.313000000000002</c:v>
                </c:pt>
                <c:pt idx="6875">
                  <c:v>66.304000000000002</c:v>
                </c:pt>
                <c:pt idx="6876">
                  <c:v>66.316000000000003</c:v>
                </c:pt>
                <c:pt idx="6877">
                  <c:v>66.311000000000007</c:v>
                </c:pt>
                <c:pt idx="6878">
                  <c:v>66.317999999999998</c:v>
                </c:pt>
                <c:pt idx="6879">
                  <c:v>66.322999999999993</c:v>
                </c:pt>
                <c:pt idx="6880">
                  <c:v>66.320999999999998</c:v>
                </c:pt>
                <c:pt idx="6881">
                  <c:v>66.33</c:v>
                </c:pt>
                <c:pt idx="6882">
                  <c:v>66.33</c:v>
                </c:pt>
                <c:pt idx="6883">
                  <c:v>66.33</c:v>
                </c:pt>
                <c:pt idx="6884">
                  <c:v>66.331999999999994</c:v>
                </c:pt>
                <c:pt idx="6885">
                  <c:v>66.337000000000003</c:v>
                </c:pt>
                <c:pt idx="6886">
                  <c:v>66.346000000000004</c:v>
                </c:pt>
                <c:pt idx="6887">
                  <c:v>66.355000000000004</c:v>
                </c:pt>
                <c:pt idx="6888">
                  <c:v>66.366</c:v>
                </c:pt>
                <c:pt idx="6889">
                  <c:v>66.358000000000004</c:v>
                </c:pt>
                <c:pt idx="6890">
                  <c:v>66.355000000000004</c:v>
                </c:pt>
                <c:pt idx="6891">
                  <c:v>66.355000000000004</c:v>
                </c:pt>
                <c:pt idx="6892">
                  <c:v>66.355000000000004</c:v>
                </c:pt>
                <c:pt idx="6893">
                  <c:v>66.364999999999995</c:v>
                </c:pt>
                <c:pt idx="6894">
                  <c:v>66.376000000000005</c:v>
                </c:pt>
                <c:pt idx="6895">
                  <c:v>66.367000000000004</c:v>
                </c:pt>
                <c:pt idx="6896">
                  <c:v>66.372</c:v>
                </c:pt>
                <c:pt idx="6897">
                  <c:v>66.376000000000005</c:v>
                </c:pt>
                <c:pt idx="6898">
                  <c:v>66.382999999999996</c:v>
                </c:pt>
                <c:pt idx="6899">
                  <c:v>66.391999999999996</c:v>
                </c:pt>
                <c:pt idx="6900">
                  <c:v>66.400999999999996</c:v>
                </c:pt>
                <c:pt idx="6901">
                  <c:v>66.400999999999996</c:v>
                </c:pt>
                <c:pt idx="6902">
                  <c:v>66.403999999999996</c:v>
                </c:pt>
                <c:pt idx="6903">
                  <c:v>66.400000000000006</c:v>
                </c:pt>
                <c:pt idx="6904">
                  <c:v>66.406000000000006</c:v>
                </c:pt>
                <c:pt idx="6905">
                  <c:v>66.411000000000001</c:v>
                </c:pt>
                <c:pt idx="6906">
                  <c:v>66.418000000000006</c:v>
                </c:pt>
                <c:pt idx="6907">
                  <c:v>66.415000000000006</c:v>
                </c:pt>
                <c:pt idx="6908">
                  <c:v>66.412999999999997</c:v>
                </c:pt>
                <c:pt idx="6909">
                  <c:v>66.415000000000006</c:v>
                </c:pt>
                <c:pt idx="6910">
                  <c:v>66.421999999999997</c:v>
                </c:pt>
                <c:pt idx="6911">
                  <c:v>66.415999999999997</c:v>
                </c:pt>
                <c:pt idx="6912">
                  <c:v>66.438999999999993</c:v>
                </c:pt>
                <c:pt idx="6913">
                  <c:v>66.429000000000002</c:v>
                </c:pt>
                <c:pt idx="6914">
                  <c:v>66.429000000000002</c:v>
                </c:pt>
                <c:pt idx="6915">
                  <c:v>66.438999999999993</c:v>
                </c:pt>
                <c:pt idx="6916">
                  <c:v>66.445999999999998</c:v>
                </c:pt>
                <c:pt idx="6917">
                  <c:v>66.445999999999998</c:v>
                </c:pt>
                <c:pt idx="6918">
                  <c:v>66.445999999999998</c:v>
                </c:pt>
                <c:pt idx="6919">
                  <c:v>66.45</c:v>
                </c:pt>
                <c:pt idx="6920">
                  <c:v>66.453000000000003</c:v>
                </c:pt>
                <c:pt idx="6921">
                  <c:v>66.459999999999994</c:v>
                </c:pt>
                <c:pt idx="6922">
                  <c:v>66.471000000000004</c:v>
                </c:pt>
                <c:pt idx="6923">
                  <c:v>66.475999999999999</c:v>
                </c:pt>
                <c:pt idx="6924">
                  <c:v>66.466999999999999</c:v>
                </c:pt>
                <c:pt idx="6925">
                  <c:v>66.474999999999994</c:v>
                </c:pt>
                <c:pt idx="6926">
                  <c:v>66.481999999999999</c:v>
                </c:pt>
                <c:pt idx="6927">
                  <c:v>66.481999999999999</c:v>
                </c:pt>
                <c:pt idx="6928">
                  <c:v>66.492000000000004</c:v>
                </c:pt>
                <c:pt idx="6929">
                  <c:v>66.495999999999995</c:v>
                </c:pt>
                <c:pt idx="6930">
                  <c:v>66.503</c:v>
                </c:pt>
                <c:pt idx="6931">
                  <c:v>66.503</c:v>
                </c:pt>
                <c:pt idx="6932">
                  <c:v>66.503</c:v>
                </c:pt>
                <c:pt idx="6933">
                  <c:v>66.510000000000005</c:v>
                </c:pt>
                <c:pt idx="6934">
                  <c:v>66.513000000000005</c:v>
                </c:pt>
                <c:pt idx="6935">
                  <c:v>66.52</c:v>
                </c:pt>
                <c:pt idx="6936">
                  <c:v>66.524000000000001</c:v>
                </c:pt>
                <c:pt idx="6937">
                  <c:v>66.531000000000006</c:v>
                </c:pt>
                <c:pt idx="6938">
                  <c:v>66.531000000000006</c:v>
                </c:pt>
                <c:pt idx="6939">
                  <c:v>66.549000000000007</c:v>
                </c:pt>
                <c:pt idx="6940">
                  <c:v>66.546999999999997</c:v>
                </c:pt>
                <c:pt idx="6941">
                  <c:v>66.552000000000007</c:v>
                </c:pt>
                <c:pt idx="6942">
                  <c:v>66.566999999999993</c:v>
                </c:pt>
                <c:pt idx="6943">
                  <c:v>66.567999999999998</c:v>
                </c:pt>
                <c:pt idx="6944">
                  <c:v>66.566999999999993</c:v>
                </c:pt>
                <c:pt idx="6945">
                  <c:v>66.576999999999998</c:v>
                </c:pt>
                <c:pt idx="6946">
                  <c:v>66.576999999999998</c:v>
                </c:pt>
                <c:pt idx="6947">
                  <c:v>66.576999999999998</c:v>
                </c:pt>
                <c:pt idx="6948">
                  <c:v>66.584000000000003</c:v>
                </c:pt>
                <c:pt idx="6949">
                  <c:v>66.590999999999994</c:v>
                </c:pt>
                <c:pt idx="6950">
                  <c:v>66.594999999999999</c:v>
                </c:pt>
                <c:pt idx="6951">
                  <c:v>66.613</c:v>
                </c:pt>
                <c:pt idx="6952">
                  <c:v>66.608999999999995</c:v>
                </c:pt>
                <c:pt idx="6953">
                  <c:v>66.616</c:v>
                </c:pt>
                <c:pt idx="6954">
                  <c:v>66.623000000000005</c:v>
                </c:pt>
                <c:pt idx="6955">
                  <c:v>66.626999999999995</c:v>
                </c:pt>
                <c:pt idx="6956">
                  <c:v>66.634</c:v>
                </c:pt>
                <c:pt idx="6957">
                  <c:v>66.644000000000005</c:v>
                </c:pt>
                <c:pt idx="6958">
                  <c:v>66.643000000000001</c:v>
                </c:pt>
                <c:pt idx="6959">
                  <c:v>66.653000000000006</c:v>
                </c:pt>
                <c:pt idx="6960">
                  <c:v>66.668999999999997</c:v>
                </c:pt>
                <c:pt idx="6961">
                  <c:v>66.664000000000001</c:v>
                </c:pt>
                <c:pt idx="6962">
                  <c:v>66.673000000000002</c:v>
                </c:pt>
                <c:pt idx="6963">
                  <c:v>66.676000000000002</c:v>
                </c:pt>
                <c:pt idx="6964">
                  <c:v>66.680000000000007</c:v>
                </c:pt>
                <c:pt idx="6965">
                  <c:v>66.691999999999993</c:v>
                </c:pt>
                <c:pt idx="6966">
                  <c:v>66.694000000000003</c:v>
                </c:pt>
                <c:pt idx="6967">
                  <c:v>66.706999999999994</c:v>
                </c:pt>
                <c:pt idx="6968">
                  <c:v>66.716999999999999</c:v>
                </c:pt>
                <c:pt idx="6969">
                  <c:v>66.715000000000003</c:v>
                </c:pt>
                <c:pt idx="6970">
                  <c:v>66.721000000000004</c:v>
                </c:pt>
                <c:pt idx="6971">
                  <c:v>66.730999999999995</c:v>
                </c:pt>
                <c:pt idx="6972">
                  <c:v>66.733000000000004</c:v>
                </c:pt>
                <c:pt idx="6973">
                  <c:v>66.739999999999995</c:v>
                </c:pt>
                <c:pt idx="6974">
                  <c:v>66.736999999999995</c:v>
                </c:pt>
                <c:pt idx="6975">
                  <c:v>66.754999999999995</c:v>
                </c:pt>
                <c:pt idx="6976">
                  <c:v>66.753</c:v>
                </c:pt>
                <c:pt idx="6977">
                  <c:v>66.757999999999996</c:v>
                </c:pt>
                <c:pt idx="6978">
                  <c:v>66.757999999999996</c:v>
                </c:pt>
                <c:pt idx="6979">
                  <c:v>66.769000000000005</c:v>
                </c:pt>
                <c:pt idx="6980">
                  <c:v>66.783000000000001</c:v>
                </c:pt>
                <c:pt idx="6981">
                  <c:v>66.778999999999996</c:v>
                </c:pt>
                <c:pt idx="6982">
                  <c:v>66.792000000000002</c:v>
                </c:pt>
                <c:pt idx="6983">
                  <c:v>66.804000000000002</c:v>
                </c:pt>
                <c:pt idx="6984">
                  <c:v>66.814999999999998</c:v>
                </c:pt>
                <c:pt idx="6985">
                  <c:v>66.814999999999998</c:v>
                </c:pt>
                <c:pt idx="6986">
                  <c:v>66.826999999999998</c:v>
                </c:pt>
                <c:pt idx="6987">
                  <c:v>66.832999999999998</c:v>
                </c:pt>
                <c:pt idx="6988">
                  <c:v>66.828999999999994</c:v>
                </c:pt>
                <c:pt idx="6989">
                  <c:v>66.841999999999999</c:v>
                </c:pt>
                <c:pt idx="6990">
                  <c:v>66.846999999999994</c:v>
                </c:pt>
                <c:pt idx="6991">
                  <c:v>66.849999999999994</c:v>
                </c:pt>
                <c:pt idx="6992">
                  <c:v>66.864999999999995</c:v>
                </c:pt>
                <c:pt idx="6993">
                  <c:v>66.875</c:v>
                </c:pt>
                <c:pt idx="6994">
                  <c:v>66.87</c:v>
                </c:pt>
                <c:pt idx="6995">
                  <c:v>66.879000000000005</c:v>
                </c:pt>
                <c:pt idx="6996">
                  <c:v>66.882000000000005</c:v>
                </c:pt>
                <c:pt idx="6997">
                  <c:v>66.891000000000005</c:v>
                </c:pt>
                <c:pt idx="6998">
                  <c:v>66.906000000000006</c:v>
                </c:pt>
                <c:pt idx="6999">
                  <c:v>66.906999999999996</c:v>
                </c:pt>
                <c:pt idx="7000">
                  <c:v>66.918000000000006</c:v>
                </c:pt>
                <c:pt idx="7001">
                  <c:v>66.927000000000007</c:v>
                </c:pt>
                <c:pt idx="7002">
                  <c:v>66.942999999999998</c:v>
                </c:pt>
                <c:pt idx="7003">
                  <c:v>66.933999999999997</c:v>
                </c:pt>
                <c:pt idx="7004">
                  <c:v>66.956000000000003</c:v>
                </c:pt>
                <c:pt idx="7005">
                  <c:v>66.956999999999994</c:v>
                </c:pt>
                <c:pt idx="7006">
                  <c:v>66.965999999999994</c:v>
                </c:pt>
                <c:pt idx="7007">
                  <c:v>66.978999999999999</c:v>
                </c:pt>
                <c:pt idx="7008">
                  <c:v>66.986000000000004</c:v>
                </c:pt>
                <c:pt idx="7009">
                  <c:v>66.988</c:v>
                </c:pt>
                <c:pt idx="7010">
                  <c:v>66.995000000000005</c:v>
                </c:pt>
                <c:pt idx="7011">
                  <c:v>67.010999999999996</c:v>
                </c:pt>
                <c:pt idx="7012">
                  <c:v>67.013999999999996</c:v>
                </c:pt>
                <c:pt idx="7013">
                  <c:v>67.02</c:v>
                </c:pt>
                <c:pt idx="7014">
                  <c:v>67.028000000000006</c:v>
                </c:pt>
                <c:pt idx="7015">
                  <c:v>67.03</c:v>
                </c:pt>
                <c:pt idx="7016">
                  <c:v>67.046000000000006</c:v>
                </c:pt>
                <c:pt idx="7017">
                  <c:v>67.052999999999997</c:v>
                </c:pt>
                <c:pt idx="7018">
                  <c:v>67.048000000000002</c:v>
                </c:pt>
                <c:pt idx="7019">
                  <c:v>67.052999999999997</c:v>
                </c:pt>
                <c:pt idx="7020">
                  <c:v>67.06</c:v>
                </c:pt>
                <c:pt idx="7021">
                  <c:v>67.075000000000003</c:v>
                </c:pt>
                <c:pt idx="7022">
                  <c:v>67.084000000000003</c:v>
                </c:pt>
                <c:pt idx="7023">
                  <c:v>67.066999999999993</c:v>
                </c:pt>
                <c:pt idx="7024">
                  <c:v>67.096000000000004</c:v>
                </c:pt>
                <c:pt idx="7025">
                  <c:v>67.105000000000004</c:v>
                </c:pt>
                <c:pt idx="7026">
                  <c:v>67.114000000000004</c:v>
                </c:pt>
                <c:pt idx="7027">
                  <c:v>67.108000000000004</c:v>
                </c:pt>
                <c:pt idx="7028">
                  <c:v>67.117000000000004</c:v>
                </c:pt>
                <c:pt idx="7029">
                  <c:v>67.117000000000004</c:v>
                </c:pt>
                <c:pt idx="7030">
                  <c:v>67.128</c:v>
                </c:pt>
                <c:pt idx="7031">
                  <c:v>67.137</c:v>
                </c:pt>
                <c:pt idx="7032">
                  <c:v>67.141999999999996</c:v>
                </c:pt>
                <c:pt idx="7033">
                  <c:v>67.147000000000006</c:v>
                </c:pt>
                <c:pt idx="7034">
                  <c:v>67.150999999999996</c:v>
                </c:pt>
                <c:pt idx="7035">
                  <c:v>67.153000000000006</c:v>
                </c:pt>
                <c:pt idx="7036">
                  <c:v>67.158000000000001</c:v>
                </c:pt>
                <c:pt idx="7037">
                  <c:v>67.171000000000006</c:v>
                </c:pt>
                <c:pt idx="7038">
                  <c:v>67.177999999999997</c:v>
                </c:pt>
                <c:pt idx="7039">
                  <c:v>67.174000000000007</c:v>
                </c:pt>
                <c:pt idx="7040">
                  <c:v>67.183000000000007</c:v>
                </c:pt>
                <c:pt idx="7041">
                  <c:v>67.185000000000002</c:v>
                </c:pt>
                <c:pt idx="7042">
                  <c:v>67.197000000000003</c:v>
                </c:pt>
                <c:pt idx="7043">
                  <c:v>67.206000000000003</c:v>
                </c:pt>
                <c:pt idx="7044">
                  <c:v>67.22</c:v>
                </c:pt>
                <c:pt idx="7045">
                  <c:v>67.216999999999999</c:v>
                </c:pt>
                <c:pt idx="7046">
                  <c:v>67.225999999999999</c:v>
                </c:pt>
                <c:pt idx="7047">
                  <c:v>67.242000000000004</c:v>
                </c:pt>
                <c:pt idx="7048">
                  <c:v>67.236000000000004</c:v>
                </c:pt>
                <c:pt idx="7049">
                  <c:v>67.251999999999995</c:v>
                </c:pt>
                <c:pt idx="7050">
                  <c:v>67.259</c:v>
                </c:pt>
                <c:pt idx="7051">
                  <c:v>67.27</c:v>
                </c:pt>
                <c:pt idx="7052">
                  <c:v>67.268000000000001</c:v>
                </c:pt>
                <c:pt idx="7053">
                  <c:v>67.277000000000001</c:v>
                </c:pt>
                <c:pt idx="7054">
                  <c:v>67.281000000000006</c:v>
                </c:pt>
                <c:pt idx="7055">
                  <c:v>67.292000000000002</c:v>
                </c:pt>
                <c:pt idx="7056">
                  <c:v>67.305999999999997</c:v>
                </c:pt>
                <c:pt idx="7057">
                  <c:v>67.302000000000007</c:v>
                </c:pt>
                <c:pt idx="7058">
                  <c:v>67.304000000000002</c:v>
                </c:pt>
                <c:pt idx="7059">
                  <c:v>67.313000000000002</c:v>
                </c:pt>
                <c:pt idx="7060">
                  <c:v>67.313999999999993</c:v>
                </c:pt>
                <c:pt idx="7061">
                  <c:v>67.325000000000003</c:v>
                </c:pt>
                <c:pt idx="7062">
                  <c:v>67.334000000000003</c:v>
                </c:pt>
                <c:pt idx="7063">
                  <c:v>67.335999999999999</c:v>
                </c:pt>
                <c:pt idx="7064">
                  <c:v>67.334000000000003</c:v>
                </c:pt>
                <c:pt idx="7065">
                  <c:v>67.344999999999999</c:v>
                </c:pt>
                <c:pt idx="7066">
                  <c:v>67.344999999999999</c:v>
                </c:pt>
                <c:pt idx="7067">
                  <c:v>67.352999999999994</c:v>
                </c:pt>
                <c:pt idx="7068">
                  <c:v>67.361999999999995</c:v>
                </c:pt>
                <c:pt idx="7069">
                  <c:v>67.364000000000004</c:v>
                </c:pt>
                <c:pt idx="7070">
                  <c:v>67.370999999999995</c:v>
                </c:pt>
                <c:pt idx="7071">
                  <c:v>67.373000000000005</c:v>
                </c:pt>
                <c:pt idx="7072">
                  <c:v>67.388999999999996</c:v>
                </c:pt>
                <c:pt idx="7073">
                  <c:v>67.388999999999996</c:v>
                </c:pt>
                <c:pt idx="7074">
                  <c:v>67.391000000000005</c:v>
                </c:pt>
                <c:pt idx="7075">
                  <c:v>67.391000000000005</c:v>
                </c:pt>
                <c:pt idx="7076">
                  <c:v>67.400000000000006</c:v>
                </c:pt>
                <c:pt idx="7077">
                  <c:v>67.400999999999996</c:v>
                </c:pt>
                <c:pt idx="7078">
                  <c:v>67.412000000000006</c:v>
                </c:pt>
                <c:pt idx="7079">
                  <c:v>67.417000000000002</c:v>
                </c:pt>
                <c:pt idx="7080">
                  <c:v>67.423000000000002</c:v>
                </c:pt>
                <c:pt idx="7081">
                  <c:v>67.423000000000002</c:v>
                </c:pt>
                <c:pt idx="7082">
                  <c:v>67.430000000000007</c:v>
                </c:pt>
                <c:pt idx="7083">
                  <c:v>67.44</c:v>
                </c:pt>
                <c:pt idx="7084">
                  <c:v>67.441999999999993</c:v>
                </c:pt>
                <c:pt idx="7085">
                  <c:v>67.436999999999998</c:v>
                </c:pt>
                <c:pt idx="7086">
                  <c:v>67.453999999999994</c:v>
                </c:pt>
                <c:pt idx="7087">
                  <c:v>67.453000000000003</c:v>
                </c:pt>
                <c:pt idx="7088">
                  <c:v>67.453999999999994</c:v>
                </c:pt>
                <c:pt idx="7089">
                  <c:v>67.453999999999994</c:v>
                </c:pt>
                <c:pt idx="7090">
                  <c:v>67.451999999999998</c:v>
                </c:pt>
                <c:pt idx="7091">
                  <c:v>67.453999999999994</c:v>
                </c:pt>
                <c:pt idx="7092">
                  <c:v>67.460999999999999</c:v>
                </c:pt>
                <c:pt idx="7093">
                  <c:v>67.466999999999999</c:v>
                </c:pt>
                <c:pt idx="7094">
                  <c:v>67.47</c:v>
                </c:pt>
                <c:pt idx="7095">
                  <c:v>67.471999999999994</c:v>
                </c:pt>
                <c:pt idx="7096">
                  <c:v>67.471999999999994</c:v>
                </c:pt>
                <c:pt idx="7097">
                  <c:v>67.477000000000004</c:v>
                </c:pt>
                <c:pt idx="7098">
                  <c:v>67.481999999999999</c:v>
                </c:pt>
                <c:pt idx="7099">
                  <c:v>67.488</c:v>
                </c:pt>
                <c:pt idx="7100">
                  <c:v>67.495000000000005</c:v>
                </c:pt>
                <c:pt idx="7101">
                  <c:v>67.492999999999995</c:v>
                </c:pt>
                <c:pt idx="7102">
                  <c:v>67.497</c:v>
                </c:pt>
                <c:pt idx="7103">
                  <c:v>67.498000000000005</c:v>
                </c:pt>
                <c:pt idx="7104">
                  <c:v>67.489000000000004</c:v>
                </c:pt>
                <c:pt idx="7105">
                  <c:v>67.495999999999995</c:v>
                </c:pt>
                <c:pt idx="7106">
                  <c:v>67.507000000000005</c:v>
                </c:pt>
                <c:pt idx="7107">
                  <c:v>67.495999999999995</c:v>
                </c:pt>
                <c:pt idx="7108">
                  <c:v>67.5</c:v>
                </c:pt>
                <c:pt idx="7109">
                  <c:v>67.509</c:v>
                </c:pt>
                <c:pt idx="7110">
                  <c:v>67.518000000000001</c:v>
                </c:pt>
                <c:pt idx="7111">
                  <c:v>67.503</c:v>
                </c:pt>
                <c:pt idx="7112">
                  <c:v>67.504999999999995</c:v>
                </c:pt>
                <c:pt idx="7113">
                  <c:v>67.503</c:v>
                </c:pt>
                <c:pt idx="7114">
                  <c:v>67.513999999999996</c:v>
                </c:pt>
                <c:pt idx="7115">
                  <c:v>67.521000000000001</c:v>
                </c:pt>
                <c:pt idx="7116">
                  <c:v>67.528000000000006</c:v>
                </c:pt>
                <c:pt idx="7117">
                  <c:v>67.524000000000001</c:v>
                </c:pt>
                <c:pt idx="7118">
                  <c:v>67.525999999999996</c:v>
                </c:pt>
                <c:pt idx="7119">
                  <c:v>67.513000000000005</c:v>
                </c:pt>
                <c:pt idx="7120">
                  <c:v>67.510000000000005</c:v>
                </c:pt>
                <c:pt idx="7121">
                  <c:v>67.519000000000005</c:v>
                </c:pt>
                <c:pt idx="7122">
                  <c:v>67.528000000000006</c:v>
                </c:pt>
                <c:pt idx="7123">
                  <c:v>67.522000000000006</c:v>
                </c:pt>
                <c:pt idx="7124">
                  <c:v>67.515000000000001</c:v>
                </c:pt>
                <c:pt idx="7125">
                  <c:v>67.501999999999995</c:v>
                </c:pt>
                <c:pt idx="7126">
                  <c:v>67.513000000000005</c:v>
                </c:pt>
                <c:pt idx="7127">
                  <c:v>67.507999999999996</c:v>
                </c:pt>
                <c:pt idx="7128">
                  <c:v>67.506</c:v>
                </c:pt>
                <c:pt idx="7129">
                  <c:v>67.516000000000005</c:v>
                </c:pt>
                <c:pt idx="7130">
                  <c:v>67.506</c:v>
                </c:pt>
                <c:pt idx="7131">
                  <c:v>67.506</c:v>
                </c:pt>
                <c:pt idx="7132">
                  <c:v>67.510999999999996</c:v>
                </c:pt>
                <c:pt idx="7133">
                  <c:v>67.513999999999996</c:v>
                </c:pt>
                <c:pt idx="7134">
                  <c:v>67.513000000000005</c:v>
                </c:pt>
                <c:pt idx="7135">
                  <c:v>67.507000000000005</c:v>
                </c:pt>
                <c:pt idx="7136">
                  <c:v>67.498000000000005</c:v>
                </c:pt>
                <c:pt idx="7137">
                  <c:v>67.504999999999995</c:v>
                </c:pt>
                <c:pt idx="7138">
                  <c:v>67.498000000000005</c:v>
                </c:pt>
                <c:pt idx="7139">
                  <c:v>67.501000000000005</c:v>
                </c:pt>
                <c:pt idx="7140">
                  <c:v>67.48</c:v>
                </c:pt>
                <c:pt idx="7141">
                  <c:v>67.503</c:v>
                </c:pt>
                <c:pt idx="7142">
                  <c:v>67.498000000000005</c:v>
                </c:pt>
                <c:pt idx="7143">
                  <c:v>67.507999999999996</c:v>
                </c:pt>
                <c:pt idx="7144">
                  <c:v>67.504999999999995</c:v>
                </c:pt>
                <c:pt idx="7145">
                  <c:v>67.507999999999996</c:v>
                </c:pt>
                <c:pt idx="7146">
                  <c:v>67.512</c:v>
                </c:pt>
                <c:pt idx="7147">
                  <c:v>67.498999999999995</c:v>
                </c:pt>
                <c:pt idx="7148">
                  <c:v>67.492000000000004</c:v>
                </c:pt>
                <c:pt idx="7149">
                  <c:v>67.486000000000004</c:v>
                </c:pt>
                <c:pt idx="7150">
                  <c:v>67.489999999999995</c:v>
                </c:pt>
                <c:pt idx="7151">
                  <c:v>67.489999999999995</c:v>
                </c:pt>
                <c:pt idx="7152">
                  <c:v>67.501000000000005</c:v>
                </c:pt>
                <c:pt idx="7153">
                  <c:v>67.492999999999995</c:v>
                </c:pt>
                <c:pt idx="7154">
                  <c:v>67.488</c:v>
                </c:pt>
                <c:pt idx="7155">
                  <c:v>67.497</c:v>
                </c:pt>
                <c:pt idx="7156">
                  <c:v>67.489999999999995</c:v>
                </c:pt>
                <c:pt idx="7157">
                  <c:v>67.483999999999995</c:v>
                </c:pt>
                <c:pt idx="7158">
                  <c:v>67.478999999999999</c:v>
                </c:pt>
                <c:pt idx="7159">
                  <c:v>67.483999999999995</c:v>
                </c:pt>
                <c:pt idx="7160">
                  <c:v>67.481999999999999</c:v>
                </c:pt>
                <c:pt idx="7161">
                  <c:v>67.489000000000004</c:v>
                </c:pt>
                <c:pt idx="7162">
                  <c:v>67.478999999999999</c:v>
                </c:pt>
                <c:pt idx="7163">
                  <c:v>67.477000000000004</c:v>
                </c:pt>
                <c:pt idx="7164">
                  <c:v>67.474999999999994</c:v>
                </c:pt>
                <c:pt idx="7165">
                  <c:v>67.459000000000003</c:v>
                </c:pt>
                <c:pt idx="7166">
                  <c:v>67.456999999999994</c:v>
                </c:pt>
                <c:pt idx="7167">
                  <c:v>67.463999999999999</c:v>
                </c:pt>
                <c:pt idx="7168">
                  <c:v>67.456999999999994</c:v>
                </c:pt>
                <c:pt idx="7169">
                  <c:v>67.453000000000003</c:v>
                </c:pt>
                <c:pt idx="7170">
                  <c:v>67.456999999999994</c:v>
                </c:pt>
                <c:pt idx="7171">
                  <c:v>67.447999999999993</c:v>
                </c:pt>
                <c:pt idx="7172">
                  <c:v>67.453000000000003</c:v>
                </c:pt>
                <c:pt idx="7173">
                  <c:v>67.453000000000003</c:v>
                </c:pt>
                <c:pt idx="7174">
                  <c:v>67.44</c:v>
                </c:pt>
                <c:pt idx="7175">
                  <c:v>67.448999999999998</c:v>
                </c:pt>
                <c:pt idx="7176">
                  <c:v>67.451999999999998</c:v>
                </c:pt>
                <c:pt idx="7177">
                  <c:v>67.444000000000003</c:v>
                </c:pt>
                <c:pt idx="7178">
                  <c:v>67.436000000000007</c:v>
                </c:pt>
                <c:pt idx="7179">
                  <c:v>67.430999999999997</c:v>
                </c:pt>
                <c:pt idx="7180">
                  <c:v>67.438000000000002</c:v>
                </c:pt>
                <c:pt idx="7181">
                  <c:v>67.429000000000002</c:v>
                </c:pt>
                <c:pt idx="7182">
                  <c:v>67.433999999999997</c:v>
                </c:pt>
                <c:pt idx="7183">
                  <c:v>67.429000000000002</c:v>
                </c:pt>
                <c:pt idx="7184">
                  <c:v>67.432000000000002</c:v>
                </c:pt>
                <c:pt idx="7185">
                  <c:v>67.427000000000007</c:v>
                </c:pt>
                <c:pt idx="7186">
                  <c:v>67.421000000000006</c:v>
                </c:pt>
                <c:pt idx="7187">
                  <c:v>67.418000000000006</c:v>
                </c:pt>
                <c:pt idx="7188">
                  <c:v>67.412000000000006</c:v>
                </c:pt>
                <c:pt idx="7189">
                  <c:v>67.41</c:v>
                </c:pt>
                <c:pt idx="7190">
                  <c:v>67.397999999999996</c:v>
                </c:pt>
                <c:pt idx="7191">
                  <c:v>67.394000000000005</c:v>
                </c:pt>
                <c:pt idx="7192">
                  <c:v>67.387</c:v>
                </c:pt>
                <c:pt idx="7193">
                  <c:v>67.388000000000005</c:v>
                </c:pt>
                <c:pt idx="7194">
                  <c:v>67.387</c:v>
                </c:pt>
                <c:pt idx="7195">
                  <c:v>67.385000000000005</c:v>
                </c:pt>
                <c:pt idx="7196">
                  <c:v>67.376000000000005</c:v>
                </c:pt>
                <c:pt idx="7197">
                  <c:v>67.364999999999995</c:v>
                </c:pt>
                <c:pt idx="7198">
                  <c:v>67.367000000000004</c:v>
                </c:pt>
                <c:pt idx="7199">
                  <c:v>67.355999999999995</c:v>
                </c:pt>
                <c:pt idx="7200">
                  <c:v>67.353999999999999</c:v>
                </c:pt>
                <c:pt idx="7201">
                  <c:v>67.346999999999994</c:v>
                </c:pt>
                <c:pt idx="7202">
                  <c:v>67.347999999999999</c:v>
                </c:pt>
                <c:pt idx="7203">
                  <c:v>67.343000000000004</c:v>
                </c:pt>
                <c:pt idx="7204">
                  <c:v>67.335999999999999</c:v>
                </c:pt>
                <c:pt idx="7205">
                  <c:v>67.331999999999994</c:v>
                </c:pt>
                <c:pt idx="7206">
                  <c:v>67.325000000000003</c:v>
                </c:pt>
                <c:pt idx="7207">
                  <c:v>67.325000000000003</c:v>
                </c:pt>
                <c:pt idx="7208">
                  <c:v>67.311999999999998</c:v>
                </c:pt>
                <c:pt idx="7209">
                  <c:v>67.31</c:v>
                </c:pt>
                <c:pt idx="7210">
                  <c:v>67.298000000000002</c:v>
                </c:pt>
                <c:pt idx="7211">
                  <c:v>67.292000000000002</c:v>
                </c:pt>
                <c:pt idx="7212">
                  <c:v>67.281000000000006</c:v>
                </c:pt>
                <c:pt idx="7213">
                  <c:v>67.281000000000006</c:v>
                </c:pt>
                <c:pt idx="7214">
                  <c:v>67.281000000000006</c:v>
                </c:pt>
                <c:pt idx="7215">
                  <c:v>67.277000000000001</c:v>
                </c:pt>
                <c:pt idx="7216">
                  <c:v>67.272000000000006</c:v>
                </c:pt>
                <c:pt idx="7217">
                  <c:v>67.266999999999996</c:v>
                </c:pt>
                <c:pt idx="7218">
                  <c:v>67.263000000000005</c:v>
                </c:pt>
                <c:pt idx="7219">
                  <c:v>67.260999999999996</c:v>
                </c:pt>
                <c:pt idx="7220">
                  <c:v>67.259</c:v>
                </c:pt>
                <c:pt idx="7221">
                  <c:v>67.248000000000005</c:v>
                </c:pt>
                <c:pt idx="7222">
                  <c:v>67.242999999999995</c:v>
                </c:pt>
                <c:pt idx="7223">
                  <c:v>67.236000000000004</c:v>
                </c:pt>
                <c:pt idx="7224">
                  <c:v>67.222999999999999</c:v>
                </c:pt>
                <c:pt idx="7225">
                  <c:v>67.221000000000004</c:v>
                </c:pt>
                <c:pt idx="7226">
                  <c:v>67.213999999999999</c:v>
                </c:pt>
                <c:pt idx="7227">
                  <c:v>67.212000000000003</c:v>
                </c:pt>
                <c:pt idx="7228">
                  <c:v>67.207999999999998</c:v>
                </c:pt>
                <c:pt idx="7229">
                  <c:v>67.204999999999998</c:v>
                </c:pt>
                <c:pt idx="7230">
                  <c:v>67.194000000000003</c:v>
                </c:pt>
                <c:pt idx="7231">
                  <c:v>67.186999999999998</c:v>
                </c:pt>
                <c:pt idx="7232">
                  <c:v>67.195999999999998</c:v>
                </c:pt>
                <c:pt idx="7233">
                  <c:v>67.179000000000002</c:v>
                </c:pt>
                <c:pt idx="7234">
                  <c:v>67.177000000000007</c:v>
                </c:pt>
                <c:pt idx="7235">
                  <c:v>67.174000000000007</c:v>
                </c:pt>
                <c:pt idx="7236">
                  <c:v>67.168000000000006</c:v>
                </c:pt>
                <c:pt idx="7237">
                  <c:v>67.158000000000001</c:v>
                </c:pt>
                <c:pt idx="7238">
                  <c:v>67.156999999999996</c:v>
                </c:pt>
                <c:pt idx="7239">
                  <c:v>67.147000000000006</c:v>
                </c:pt>
                <c:pt idx="7240">
                  <c:v>67.144999999999996</c:v>
                </c:pt>
                <c:pt idx="7241">
                  <c:v>67.137</c:v>
                </c:pt>
                <c:pt idx="7242">
                  <c:v>67.135999999999996</c:v>
                </c:pt>
                <c:pt idx="7243">
                  <c:v>67.134</c:v>
                </c:pt>
                <c:pt idx="7244">
                  <c:v>67.128</c:v>
                </c:pt>
                <c:pt idx="7245">
                  <c:v>67.114000000000004</c:v>
                </c:pt>
                <c:pt idx="7246">
                  <c:v>67.11</c:v>
                </c:pt>
                <c:pt idx="7247">
                  <c:v>67.105000000000004</c:v>
                </c:pt>
                <c:pt idx="7248">
                  <c:v>67.099000000000004</c:v>
                </c:pt>
                <c:pt idx="7249">
                  <c:v>67.102999999999994</c:v>
                </c:pt>
                <c:pt idx="7250">
                  <c:v>67.087999999999994</c:v>
                </c:pt>
                <c:pt idx="7251">
                  <c:v>67.078000000000003</c:v>
                </c:pt>
                <c:pt idx="7252">
                  <c:v>67.09</c:v>
                </c:pt>
                <c:pt idx="7253">
                  <c:v>67.072000000000003</c:v>
                </c:pt>
                <c:pt idx="7254">
                  <c:v>67.063000000000002</c:v>
                </c:pt>
                <c:pt idx="7255">
                  <c:v>67.061000000000007</c:v>
                </c:pt>
                <c:pt idx="7256">
                  <c:v>67.061000000000007</c:v>
                </c:pt>
                <c:pt idx="7257">
                  <c:v>67.063000000000002</c:v>
                </c:pt>
                <c:pt idx="7258">
                  <c:v>67.061000000000007</c:v>
                </c:pt>
                <c:pt idx="7259">
                  <c:v>67.054000000000002</c:v>
                </c:pt>
                <c:pt idx="7260">
                  <c:v>67.045000000000002</c:v>
                </c:pt>
                <c:pt idx="7261">
                  <c:v>67.034000000000006</c:v>
                </c:pt>
                <c:pt idx="7262">
                  <c:v>67.022999999999996</c:v>
                </c:pt>
                <c:pt idx="7263">
                  <c:v>67.019000000000005</c:v>
                </c:pt>
                <c:pt idx="7264">
                  <c:v>67.019000000000005</c:v>
                </c:pt>
                <c:pt idx="7265">
                  <c:v>67.013999999999996</c:v>
                </c:pt>
                <c:pt idx="7266">
                  <c:v>67.016000000000005</c:v>
                </c:pt>
                <c:pt idx="7267">
                  <c:v>67.012</c:v>
                </c:pt>
                <c:pt idx="7268">
                  <c:v>67.006</c:v>
                </c:pt>
                <c:pt idx="7269">
                  <c:v>66.997</c:v>
                </c:pt>
                <c:pt idx="7270">
                  <c:v>66.995999999999995</c:v>
                </c:pt>
                <c:pt idx="7271">
                  <c:v>66.975999999999999</c:v>
                </c:pt>
                <c:pt idx="7272">
                  <c:v>66.968999999999994</c:v>
                </c:pt>
                <c:pt idx="7273">
                  <c:v>66.957999999999998</c:v>
                </c:pt>
                <c:pt idx="7274">
                  <c:v>66.953999999999994</c:v>
                </c:pt>
                <c:pt idx="7275">
                  <c:v>66.960999999999999</c:v>
                </c:pt>
                <c:pt idx="7276">
                  <c:v>66.951999999999998</c:v>
                </c:pt>
                <c:pt idx="7277">
                  <c:v>66.953999999999994</c:v>
                </c:pt>
                <c:pt idx="7278">
                  <c:v>66.945999999999998</c:v>
                </c:pt>
                <c:pt idx="7279">
                  <c:v>66.938999999999993</c:v>
                </c:pt>
                <c:pt idx="7280">
                  <c:v>66.933999999999997</c:v>
                </c:pt>
                <c:pt idx="7281">
                  <c:v>66.932000000000002</c:v>
                </c:pt>
                <c:pt idx="7282">
                  <c:v>66.924999999999997</c:v>
                </c:pt>
                <c:pt idx="7283">
                  <c:v>66.915999999999997</c:v>
                </c:pt>
                <c:pt idx="7284">
                  <c:v>66.917000000000002</c:v>
                </c:pt>
                <c:pt idx="7285">
                  <c:v>66.91</c:v>
                </c:pt>
                <c:pt idx="7286">
                  <c:v>66.903000000000006</c:v>
                </c:pt>
                <c:pt idx="7287">
                  <c:v>66.896000000000001</c:v>
                </c:pt>
                <c:pt idx="7288">
                  <c:v>66.888999999999996</c:v>
                </c:pt>
                <c:pt idx="7289">
                  <c:v>66.888000000000005</c:v>
                </c:pt>
                <c:pt idx="7290">
                  <c:v>66.885000000000005</c:v>
                </c:pt>
                <c:pt idx="7291">
                  <c:v>66.869</c:v>
                </c:pt>
                <c:pt idx="7292">
                  <c:v>66.87</c:v>
                </c:pt>
                <c:pt idx="7293">
                  <c:v>66.873999999999995</c:v>
                </c:pt>
                <c:pt idx="7294">
                  <c:v>66.861000000000004</c:v>
                </c:pt>
                <c:pt idx="7295">
                  <c:v>66.855999999999995</c:v>
                </c:pt>
                <c:pt idx="7296">
                  <c:v>66.858999999999995</c:v>
                </c:pt>
                <c:pt idx="7297">
                  <c:v>66.853999999999999</c:v>
                </c:pt>
                <c:pt idx="7298">
                  <c:v>66.838999999999999</c:v>
                </c:pt>
                <c:pt idx="7299">
                  <c:v>66.834000000000003</c:v>
                </c:pt>
                <c:pt idx="7300">
                  <c:v>66.828000000000003</c:v>
                </c:pt>
                <c:pt idx="7301">
                  <c:v>66.828000000000003</c:v>
                </c:pt>
                <c:pt idx="7302">
                  <c:v>66.822999999999993</c:v>
                </c:pt>
                <c:pt idx="7303">
                  <c:v>66.822999999999993</c:v>
                </c:pt>
                <c:pt idx="7304">
                  <c:v>66.820999999999998</c:v>
                </c:pt>
                <c:pt idx="7305">
                  <c:v>66.811999999999998</c:v>
                </c:pt>
                <c:pt idx="7306">
                  <c:v>66.813999999999993</c:v>
                </c:pt>
                <c:pt idx="7307">
                  <c:v>66.805000000000007</c:v>
                </c:pt>
                <c:pt idx="7308">
                  <c:v>66.805000000000007</c:v>
                </c:pt>
                <c:pt idx="7309">
                  <c:v>66.802999999999997</c:v>
                </c:pt>
                <c:pt idx="7310">
                  <c:v>66.799000000000007</c:v>
                </c:pt>
                <c:pt idx="7311">
                  <c:v>66.790000000000006</c:v>
                </c:pt>
                <c:pt idx="7312">
                  <c:v>66.775999999999996</c:v>
                </c:pt>
                <c:pt idx="7313">
                  <c:v>66.781000000000006</c:v>
                </c:pt>
                <c:pt idx="7314">
                  <c:v>66.768000000000001</c:v>
                </c:pt>
                <c:pt idx="7315">
                  <c:v>66.765000000000001</c:v>
                </c:pt>
                <c:pt idx="7316">
                  <c:v>66.759</c:v>
                </c:pt>
                <c:pt idx="7317">
                  <c:v>66.772000000000006</c:v>
                </c:pt>
                <c:pt idx="7318">
                  <c:v>66.75</c:v>
                </c:pt>
                <c:pt idx="7319">
                  <c:v>66.754000000000005</c:v>
                </c:pt>
                <c:pt idx="7320">
                  <c:v>66.742999999999995</c:v>
                </c:pt>
                <c:pt idx="7321">
                  <c:v>66.745999999999995</c:v>
                </c:pt>
                <c:pt idx="7322">
                  <c:v>66.736999999999995</c:v>
                </c:pt>
                <c:pt idx="7323">
                  <c:v>66.721000000000004</c:v>
                </c:pt>
                <c:pt idx="7324">
                  <c:v>66.722999999999999</c:v>
                </c:pt>
                <c:pt idx="7325">
                  <c:v>66.713999999999999</c:v>
                </c:pt>
                <c:pt idx="7326">
                  <c:v>66.703000000000003</c:v>
                </c:pt>
                <c:pt idx="7327">
                  <c:v>66.703000000000003</c:v>
                </c:pt>
                <c:pt idx="7328">
                  <c:v>66.697000000000003</c:v>
                </c:pt>
                <c:pt idx="7329">
                  <c:v>66.691999999999993</c:v>
                </c:pt>
                <c:pt idx="7330">
                  <c:v>66.688000000000002</c:v>
                </c:pt>
                <c:pt idx="7331">
                  <c:v>66.686000000000007</c:v>
                </c:pt>
                <c:pt idx="7332">
                  <c:v>66.677000000000007</c:v>
                </c:pt>
                <c:pt idx="7333">
                  <c:v>66.677000000000007</c:v>
                </c:pt>
                <c:pt idx="7334">
                  <c:v>66.67</c:v>
                </c:pt>
                <c:pt idx="7335">
                  <c:v>66.662999999999997</c:v>
                </c:pt>
                <c:pt idx="7336">
                  <c:v>66.662999999999997</c:v>
                </c:pt>
                <c:pt idx="7337">
                  <c:v>66.665000000000006</c:v>
                </c:pt>
                <c:pt idx="7338">
                  <c:v>66.662999999999997</c:v>
                </c:pt>
                <c:pt idx="7339">
                  <c:v>66.665999999999997</c:v>
                </c:pt>
                <c:pt idx="7340">
                  <c:v>66.656999999999996</c:v>
                </c:pt>
                <c:pt idx="7341">
                  <c:v>66.641000000000005</c:v>
                </c:pt>
                <c:pt idx="7342">
                  <c:v>66.652000000000001</c:v>
                </c:pt>
                <c:pt idx="7343">
                  <c:v>66.647999999999996</c:v>
                </c:pt>
                <c:pt idx="7344">
                  <c:v>66.644000000000005</c:v>
                </c:pt>
                <c:pt idx="7345">
                  <c:v>66.643000000000001</c:v>
                </c:pt>
                <c:pt idx="7346">
                  <c:v>66.632999999999996</c:v>
                </c:pt>
                <c:pt idx="7347">
                  <c:v>66.623000000000005</c:v>
                </c:pt>
                <c:pt idx="7348">
                  <c:v>66.626000000000005</c:v>
                </c:pt>
                <c:pt idx="7349">
                  <c:v>66.622</c:v>
                </c:pt>
                <c:pt idx="7350">
                  <c:v>66.611999999999995</c:v>
                </c:pt>
                <c:pt idx="7351">
                  <c:v>66.614999999999995</c:v>
                </c:pt>
                <c:pt idx="7352">
                  <c:v>66.61</c:v>
                </c:pt>
                <c:pt idx="7353">
                  <c:v>66.600999999999999</c:v>
                </c:pt>
                <c:pt idx="7354">
                  <c:v>66.602000000000004</c:v>
                </c:pt>
                <c:pt idx="7355">
                  <c:v>66.585999999999999</c:v>
                </c:pt>
                <c:pt idx="7356">
                  <c:v>66.582999999999998</c:v>
                </c:pt>
                <c:pt idx="7357">
                  <c:v>66.578999999999994</c:v>
                </c:pt>
                <c:pt idx="7358">
                  <c:v>66.572000000000003</c:v>
                </c:pt>
                <c:pt idx="7359">
                  <c:v>66.575000000000003</c:v>
                </c:pt>
                <c:pt idx="7360">
                  <c:v>66.569999999999993</c:v>
                </c:pt>
                <c:pt idx="7361">
                  <c:v>66.567999999999998</c:v>
                </c:pt>
                <c:pt idx="7362">
                  <c:v>66.563999999999993</c:v>
                </c:pt>
                <c:pt idx="7363">
                  <c:v>66.555000000000007</c:v>
                </c:pt>
                <c:pt idx="7364">
                  <c:v>66.543000000000006</c:v>
                </c:pt>
                <c:pt idx="7365">
                  <c:v>66.534999999999997</c:v>
                </c:pt>
                <c:pt idx="7366">
                  <c:v>66.531999999999996</c:v>
                </c:pt>
                <c:pt idx="7367">
                  <c:v>66.525999999999996</c:v>
                </c:pt>
                <c:pt idx="7368">
                  <c:v>66.531999999999996</c:v>
                </c:pt>
                <c:pt idx="7369">
                  <c:v>66.525999999999996</c:v>
                </c:pt>
                <c:pt idx="7370">
                  <c:v>66.515000000000001</c:v>
                </c:pt>
                <c:pt idx="7371">
                  <c:v>66.506</c:v>
                </c:pt>
                <c:pt idx="7372">
                  <c:v>66.510000000000005</c:v>
                </c:pt>
                <c:pt idx="7373">
                  <c:v>66.504000000000005</c:v>
                </c:pt>
                <c:pt idx="7374">
                  <c:v>66.506</c:v>
                </c:pt>
                <c:pt idx="7375">
                  <c:v>66.498999999999995</c:v>
                </c:pt>
                <c:pt idx="7376">
                  <c:v>66.492999999999995</c:v>
                </c:pt>
                <c:pt idx="7377">
                  <c:v>66.492000000000004</c:v>
                </c:pt>
                <c:pt idx="7378">
                  <c:v>66.483000000000004</c:v>
                </c:pt>
                <c:pt idx="7379">
                  <c:v>66.481999999999999</c:v>
                </c:pt>
                <c:pt idx="7380">
                  <c:v>66.480999999999995</c:v>
                </c:pt>
                <c:pt idx="7381">
                  <c:v>66.47</c:v>
                </c:pt>
                <c:pt idx="7382">
                  <c:v>66.462999999999994</c:v>
                </c:pt>
                <c:pt idx="7383">
                  <c:v>66.462999999999994</c:v>
                </c:pt>
                <c:pt idx="7384">
                  <c:v>66.459000000000003</c:v>
                </c:pt>
                <c:pt idx="7385">
                  <c:v>66.454999999999998</c:v>
                </c:pt>
                <c:pt idx="7386">
                  <c:v>66.450999999999993</c:v>
                </c:pt>
                <c:pt idx="7387">
                  <c:v>66.445999999999998</c:v>
                </c:pt>
                <c:pt idx="7388">
                  <c:v>66.436999999999998</c:v>
                </c:pt>
                <c:pt idx="7389">
                  <c:v>66.447999999999993</c:v>
                </c:pt>
                <c:pt idx="7390">
                  <c:v>66.454999999999998</c:v>
                </c:pt>
                <c:pt idx="7391">
                  <c:v>66.448999999999998</c:v>
                </c:pt>
                <c:pt idx="7392">
                  <c:v>66.447000000000003</c:v>
                </c:pt>
                <c:pt idx="7393">
                  <c:v>66.441999999999993</c:v>
                </c:pt>
                <c:pt idx="7394">
                  <c:v>66.433000000000007</c:v>
                </c:pt>
                <c:pt idx="7395">
                  <c:v>66.444000000000003</c:v>
                </c:pt>
                <c:pt idx="7396">
                  <c:v>66.438000000000002</c:v>
                </c:pt>
                <c:pt idx="7397">
                  <c:v>66.429000000000002</c:v>
                </c:pt>
                <c:pt idx="7398">
                  <c:v>66.433000000000007</c:v>
                </c:pt>
                <c:pt idx="7399">
                  <c:v>66.427000000000007</c:v>
                </c:pt>
                <c:pt idx="7400">
                  <c:v>66.421999999999997</c:v>
                </c:pt>
                <c:pt idx="7401">
                  <c:v>66.421999999999997</c:v>
                </c:pt>
                <c:pt idx="7402">
                  <c:v>66.421999999999997</c:v>
                </c:pt>
                <c:pt idx="7403">
                  <c:v>66.411000000000001</c:v>
                </c:pt>
                <c:pt idx="7404">
                  <c:v>66.400000000000006</c:v>
                </c:pt>
                <c:pt idx="7405">
                  <c:v>66.397999999999996</c:v>
                </c:pt>
                <c:pt idx="7406">
                  <c:v>66.400000000000006</c:v>
                </c:pt>
                <c:pt idx="7407">
                  <c:v>66.400000000000006</c:v>
                </c:pt>
                <c:pt idx="7408">
                  <c:v>66.396000000000001</c:v>
                </c:pt>
                <c:pt idx="7409">
                  <c:v>66.388999999999996</c:v>
                </c:pt>
                <c:pt idx="7410">
                  <c:v>66.385000000000005</c:v>
                </c:pt>
                <c:pt idx="7411">
                  <c:v>66.384</c:v>
                </c:pt>
                <c:pt idx="7412">
                  <c:v>66.378</c:v>
                </c:pt>
                <c:pt idx="7413">
                  <c:v>66.378</c:v>
                </c:pt>
                <c:pt idx="7414">
                  <c:v>66.375</c:v>
                </c:pt>
                <c:pt idx="7415">
                  <c:v>66.373999999999995</c:v>
                </c:pt>
                <c:pt idx="7416">
                  <c:v>66.367000000000004</c:v>
                </c:pt>
                <c:pt idx="7417">
                  <c:v>66.370999999999995</c:v>
                </c:pt>
                <c:pt idx="7418">
                  <c:v>66.364999999999995</c:v>
                </c:pt>
                <c:pt idx="7419">
                  <c:v>66.367000000000004</c:v>
                </c:pt>
                <c:pt idx="7420">
                  <c:v>66.361999999999995</c:v>
                </c:pt>
                <c:pt idx="7421">
                  <c:v>66.361000000000004</c:v>
                </c:pt>
                <c:pt idx="7422">
                  <c:v>66.363</c:v>
                </c:pt>
                <c:pt idx="7423">
                  <c:v>66.350999999999999</c:v>
                </c:pt>
                <c:pt idx="7424">
                  <c:v>66.353999999999999</c:v>
                </c:pt>
                <c:pt idx="7425">
                  <c:v>66.36</c:v>
                </c:pt>
                <c:pt idx="7426">
                  <c:v>66.352000000000004</c:v>
                </c:pt>
                <c:pt idx="7427">
                  <c:v>66.340999999999994</c:v>
                </c:pt>
                <c:pt idx="7428">
                  <c:v>66.347999999999999</c:v>
                </c:pt>
                <c:pt idx="7429">
                  <c:v>66.346999999999994</c:v>
                </c:pt>
                <c:pt idx="7430">
                  <c:v>66.346999999999994</c:v>
                </c:pt>
                <c:pt idx="7431">
                  <c:v>66.340999999999994</c:v>
                </c:pt>
                <c:pt idx="7432">
                  <c:v>66.334000000000003</c:v>
                </c:pt>
                <c:pt idx="7433">
                  <c:v>66.326999999999998</c:v>
                </c:pt>
                <c:pt idx="7434">
                  <c:v>66.33</c:v>
                </c:pt>
                <c:pt idx="7435">
                  <c:v>66.335999999999999</c:v>
                </c:pt>
                <c:pt idx="7436">
                  <c:v>66.328000000000003</c:v>
                </c:pt>
                <c:pt idx="7437">
                  <c:v>66.322999999999993</c:v>
                </c:pt>
                <c:pt idx="7438">
                  <c:v>66.320999999999998</c:v>
                </c:pt>
                <c:pt idx="7439">
                  <c:v>66.319000000000003</c:v>
                </c:pt>
                <c:pt idx="7440">
                  <c:v>66.322999999999993</c:v>
                </c:pt>
                <c:pt idx="7441">
                  <c:v>66.31</c:v>
                </c:pt>
                <c:pt idx="7442">
                  <c:v>66.305000000000007</c:v>
                </c:pt>
                <c:pt idx="7443">
                  <c:v>66.308000000000007</c:v>
                </c:pt>
                <c:pt idx="7444">
                  <c:v>66.301000000000002</c:v>
                </c:pt>
                <c:pt idx="7445">
                  <c:v>66.299000000000007</c:v>
                </c:pt>
                <c:pt idx="7446">
                  <c:v>66.296999999999997</c:v>
                </c:pt>
                <c:pt idx="7447">
                  <c:v>66.296999999999997</c:v>
                </c:pt>
                <c:pt idx="7448">
                  <c:v>66.295000000000002</c:v>
                </c:pt>
                <c:pt idx="7449">
                  <c:v>66.296999999999997</c:v>
                </c:pt>
                <c:pt idx="7450">
                  <c:v>66.301000000000002</c:v>
                </c:pt>
                <c:pt idx="7451">
                  <c:v>66.301000000000002</c:v>
                </c:pt>
                <c:pt idx="7452">
                  <c:v>66.290000000000006</c:v>
                </c:pt>
                <c:pt idx="7453">
                  <c:v>66.295000000000002</c:v>
                </c:pt>
                <c:pt idx="7454">
                  <c:v>66.290999999999997</c:v>
                </c:pt>
                <c:pt idx="7455">
                  <c:v>66.281999999999996</c:v>
                </c:pt>
                <c:pt idx="7456">
                  <c:v>66.290999999999997</c:v>
                </c:pt>
                <c:pt idx="7457">
                  <c:v>66.295000000000002</c:v>
                </c:pt>
                <c:pt idx="7458">
                  <c:v>66.289000000000001</c:v>
                </c:pt>
                <c:pt idx="7459">
                  <c:v>66.287000000000006</c:v>
                </c:pt>
                <c:pt idx="7460">
                  <c:v>66.284000000000006</c:v>
                </c:pt>
                <c:pt idx="7461">
                  <c:v>66.278000000000006</c:v>
                </c:pt>
                <c:pt idx="7462">
                  <c:v>66.281999999999996</c:v>
                </c:pt>
                <c:pt idx="7463">
                  <c:v>66.28</c:v>
                </c:pt>
                <c:pt idx="7464">
                  <c:v>66.281999999999996</c:v>
                </c:pt>
                <c:pt idx="7465">
                  <c:v>66.275999999999996</c:v>
                </c:pt>
                <c:pt idx="7466">
                  <c:v>66.281999999999996</c:v>
                </c:pt>
                <c:pt idx="7467">
                  <c:v>66.281999999999996</c:v>
                </c:pt>
                <c:pt idx="7468">
                  <c:v>66.284999999999997</c:v>
                </c:pt>
                <c:pt idx="7469">
                  <c:v>66.272999999999996</c:v>
                </c:pt>
                <c:pt idx="7470">
                  <c:v>66.266999999999996</c:v>
                </c:pt>
                <c:pt idx="7471">
                  <c:v>66.266999999999996</c:v>
                </c:pt>
                <c:pt idx="7472">
                  <c:v>66.274000000000001</c:v>
                </c:pt>
                <c:pt idx="7473">
                  <c:v>66.27</c:v>
                </c:pt>
                <c:pt idx="7474">
                  <c:v>66.27</c:v>
                </c:pt>
                <c:pt idx="7475">
                  <c:v>66.251999999999995</c:v>
                </c:pt>
                <c:pt idx="7476">
                  <c:v>66.266999999999996</c:v>
                </c:pt>
                <c:pt idx="7477">
                  <c:v>66.274000000000001</c:v>
                </c:pt>
                <c:pt idx="7478">
                  <c:v>66.265000000000001</c:v>
                </c:pt>
                <c:pt idx="7479">
                  <c:v>66.256</c:v>
                </c:pt>
                <c:pt idx="7480">
                  <c:v>66.259</c:v>
                </c:pt>
                <c:pt idx="7481">
                  <c:v>66.257000000000005</c:v>
                </c:pt>
                <c:pt idx="7482">
                  <c:v>66.256</c:v>
                </c:pt>
                <c:pt idx="7483">
                  <c:v>66.251999999999995</c:v>
                </c:pt>
                <c:pt idx="7484">
                  <c:v>66.256</c:v>
                </c:pt>
                <c:pt idx="7485">
                  <c:v>66.248000000000005</c:v>
                </c:pt>
                <c:pt idx="7486">
                  <c:v>66.245999999999995</c:v>
                </c:pt>
                <c:pt idx="7487">
                  <c:v>66.254999999999995</c:v>
                </c:pt>
                <c:pt idx="7488">
                  <c:v>66.248000000000005</c:v>
                </c:pt>
                <c:pt idx="7489">
                  <c:v>66.242999999999995</c:v>
                </c:pt>
                <c:pt idx="7490">
                  <c:v>66.239000000000004</c:v>
                </c:pt>
                <c:pt idx="7491">
                  <c:v>66.233999999999995</c:v>
                </c:pt>
                <c:pt idx="7492">
                  <c:v>66.233999999999995</c:v>
                </c:pt>
                <c:pt idx="7493">
                  <c:v>66.242000000000004</c:v>
                </c:pt>
                <c:pt idx="7494">
                  <c:v>66.244</c:v>
                </c:pt>
                <c:pt idx="7495">
                  <c:v>66.248000000000005</c:v>
                </c:pt>
                <c:pt idx="7496">
                  <c:v>66.234999999999999</c:v>
                </c:pt>
                <c:pt idx="7497">
                  <c:v>66.236999999999995</c:v>
                </c:pt>
                <c:pt idx="7498">
                  <c:v>66.234999999999999</c:v>
                </c:pt>
                <c:pt idx="7499">
                  <c:v>66.238</c:v>
                </c:pt>
                <c:pt idx="7500">
                  <c:v>66.236999999999995</c:v>
                </c:pt>
                <c:pt idx="7501">
                  <c:v>66.239999999999995</c:v>
                </c:pt>
                <c:pt idx="7502">
                  <c:v>66.234999999999999</c:v>
                </c:pt>
                <c:pt idx="7503">
                  <c:v>66.247</c:v>
                </c:pt>
                <c:pt idx="7504">
                  <c:v>66.245000000000005</c:v>
                </c:pt>
                <c:pt idx="7505">
                  <c:v>66.230999999999995</c:v>
                </c:pt>
                <c:pt idx="7506">
                  <c:v>66.224999999999994</c:v>
                </c:pt>
                <c:pt idx="7507">
                  <c:v>66.233999999999995</c:v>
                </c:pt>
                <c:pt idx="7508">
                  <c:v>66.231999999999999</c:v>
                </c:pt>
                <c:pt idx="7509">
                  <c:v>66.239999999999995</c:v>
                </c:pt>
                <c:pt idx="7510">
                  <c:v>66.236000000000004</c:v>
                </c:pt>
                <c:pt idx="7511">
                  <c:v>66.242999999999995</c:v>
                </c:pt>
                <c:pt idx="7512">
                  <c:v>66.247</c:v>
                </c:pt>
                <c:pt idx="7513">
                  <c:v>66.247</c:v>
                </c:pt>
                <c:pt idx="7514">
                  <c:v>66.242999999999995</c:v>
                </c:pt>
                <c:pt idx="7515">
                  <c:v>66.25</c:v>
                </c:pt>
                <c:pt idx="7516">
                  <c:v>66.242999999999995</c:v>
                </c:pt>
                <c:pt idx="7517">
                  <c:v>66.244</c:v>
                </c:pt>
                <c:pt idx="7518">
                  <c:v>66.25</c:v>
                </c:pt>
                <c:pt idx="7519">
                  <c:v>66.239000000000004</c:v>
                </c:pt>
                <c:pt idx="7520">
                  <c:v>66.25</c:v>
                </c:pt>
                <c:pt idx="7521">
                  <c:v>66.242000000000004</c:v>
                </c:pt>
                <c:pt idx="7522">
                  <c:v>66.241</c:v>
                </c:pt>
                <c:pt idx="7523">
                  <c:v>66.239000000000004</c:v>
                </c:pt>
                <c:pt idx="7524">
                  <c:v>66.242000000000004</c:v>
                </c:pt>
                <c:pt idx="7525">
                  <c:v>66.239999999999995</c:v>
                </c:pt>
                <c:pt idx="7526">
                  <c:v>66.245999999999995</c:v>
                </c:pt>
                <c:pt idx="7527">
                  <c:v>66.239000000000004</c:v>
                </c:pt>
                <c:pt idx="7528">
                  <c:v>66.236999999999995</c:v>
                </c:pt>
                <c:pt idx="7529">
                  <c:v>66.236999999999995</c:v>
                </c:pt>
                <c:pt idx="7530">
                  <c:v>66.242000000000004</c:v>
                </c:pt>
                <c:pt idx="7531">
                  <c:v>66.245000000000005</c:v>
                </c:pt>
                <c:pt idx="7532">
                  <c:v>66.247</c:v>
                </c:pt>
                <c:pt idx="7533">
                  <c:v>66.227000000000004</c:v>
                </c:pt>
                <c:pt idx="7534">
                  <c:v>66.239999999999995</c:v>
                </c:pt>
                <c:pt idx="7535">
                  <c:v>66.242000000000004</c:v>
                </c:pt>
                <c:pt idx="7536">
                  <c:v>66.242000000000004</c:v>
                </c:pt>
                <c:pt idx="7537">
                  <c:v>66.242999999999995</c:v>
                </c:pt>
                <c:pt idx="7538">
                  <c:v>66.245000000000005</c:v>
                </c:pt>
                <c:pt idx="7539">
                  <c:v>66.241</c:v>
                </c:pt>
                <c:pt idx="7540">
                  <c:v>66.236000000000004</c:v>
                </c:pt>
                <c:pt idx="7541">
                  <c:v>66.239000000000004</c:v>
                </c:pt>
                <c:pt idx="7542">
                  <c:v>66.245000000000005</c:v>
                </c:pt>
                <c:pt idx="7543">
                  <c:v>66.241</c:v>
                </c:pt>
                <c:pt idx="7544">
                  <c:v>66.245000000000005</c:v>
                </c:pt>
                <c:pt idx="7545">
                  <c:v>66.248000000000005</c:v>
                </c:pt>
                <c:pt idx="7546">
                  <c:v>66.245999999999995</c:v>
                </c:pt>
                <c:pt idx="7547">
                  <c:v>66.245999999999995</c:v>
                </c:pt>
                <c:pt idx="7548">
                  <c:v>66.248000000000005</c:v>
                </c:pt>
                <c:pt idx="7549">
                  <c:v>66.244</c:v>
                </c:pt>
                <c:pt idx="7550">
                  <c:v>66.241</c:v>
                </c:pt>
                <c:pt idx="7551">
                  <c:v>66.244</c:v>
                </c:pt>
                <c:pt idx="7552">
                  <c:v>66.248000000000005</c:v>
                </c:pt>
                <c:pt idx="7553">
                  <c:v>66.254999999999995</c:v>
                </c:pt>
                <c:pt idx="7554">
                  <c:v>66.257999999999996</c:v>
                </c:pt>
                <c:pt idx="7555">
                  <c:v>66.253</c:v>
                </c:pt>
                <c:pt idx="7556">
                  <c:v>66.257999999999996</c:v>
                </c:pt>
                <c:pt idx="7557">
                  <c:v>66.251000000000005</c:v>
                </c:pt>
                <c:pt idx="7558">
                  <c:v>66.248999999999995</c:v>
                </c:pt>
                <c:pt idx="7559">
                  <c:v>66.253</c:v>
                </c:pt>
                <c:pt idx="7560">
                  <c:v>66.257999999999996</c:v>
                </c:pt>
                <c:pt idx="7561">
                  <c:v>66.257999999999996</c:v>
                </c:pt>
                <c:pt idx="7562">
                  <c:v>66.260999999999996</c:v>
                </c:pt>
                <c:pt idx="7563">
                  <c:v>66.254000000000005</c:v>
                </c:pt>
                <c:pt idx="7564">
                  <c:v>66.251000000000005</c:v>
                </c:pt>
                <c:pt idx="7565">
                  <c:v>66.260000000000005</c:v>
                </c:pt>
                <c:pt idx="7566">
                  <c:v>66.260999999999996</c:v>
                </c:pt>
                <c:pt idx="7567">
                  <c:v>66.272000000000006</c:v>
                </c:pt>
                <c:pt idx="7568">
                  <c:v>66.272000000000006</c:v>
                </c:pt>
                <c:pt idx="7569">
                  <c:v>66.272000000000006</c:v>
                </c:pt>
                <c:pt idx="7570">
                  <c:v>66.27</c:v>
                </c:pt>
                <c:pt idx="7571">
                  <c:v>66.268000000000001</c:v>
                </c:pt>
                <c:pt idx="7572">
                  <c:v>66.268000000000001</c:v>
                </c:pt>
                <c:pt idx="7573">
                  <c:v>66.27</c:v>
                </c:pt>
                <c:pt idx="7574">
                  <c:v>66.268000000000001</c:v>
                </c:pt>
                <c:pt idx="7575">
                  <c:v>66.268000000000001</c:v>
                </c:pt>
                <c:pt idx="7576">
                  <c:v>66.268000000000001</c:v>
                </c:pt>
                <c:pt idx="7577">
                  <c:v>66.268000000000001</c:v>
                </c:pt>
                <c:pt idx="7578">
                  <c:v>66.278000000000006</c:v>
                </c:pt>
                <c:pt idx="7579">
                  <c:v>66.284000000000006</c:v>
                </c:pt>
                <c:pt idx="7580">
                  <c:v>66.28</c:v>
                </c:pt>
                <c:pt idx="7581">
                  <c:v>66.278000000000006</c:v>
                </c:pt>
                <c:pt idx="7582">
                  <c:v>66.284999999999997</c:v>
                </c:pt>
                <c:pt idx="7583">
                  <c:v>66.283000000000001</c:v>
                </c:pt>
                <c:pt idx="7584">
                  <c:v>66.289000000000001</c:v>
                </c:pt>
                <c:pt idx="7585">
                  <c:v>66.290999999999997</c:v>
                </c:pt>
                <c:pt idx="7586">
                  <c:v>66.296000000000006</c:v>
                </c:pt>
                <c:pt idx="7587">
                  <c:v>66.296000000000006</c:v>
                </c:pt>
                <c:pt idx="7588">
                  <c:v>66.301000000000002</c:v>
                </c:pt>
                <c:pt idx="7589">
                  <c:v>66.292000000000002</c:v>
                </c:pt>
                <c:pt idx="7590">
                  <c:v>66.296000000000006</c:v>
                </c:pt>
                <c:pt idx="7591">
                  <c:v>66.301000000000002</c:v>
                </c:pt>
                <c:pt idx="7592">
                  <c:v>66.293999999999997</c:v>
                </c:pt>
                <c:pt idx="7593">
                  <c:v>66.295000000000002</c:v>
                </c:pt>
                <c:pt idx="7594">
                  <c:v>66.299000000000007</c:v>
                </c:pt>
                <c:pt idx="7595">
                  <c:v>66.301000000000002</c:v>
                </c:pt>
                <c:pt idx="7596">
                  <c:v>66.305999999999997</c:v>
                </c:pt>
                <c:pt idx="7597">
                  <c:v>66.308000000000007</c:v>
                </c:pt>
                <c:pt idx="7598">
                  <c:v>66.308000000000007</c:v>
                </c:pt>
                <c:pt idx="7599">
                  <c:v>66.308999999999997</c:v>
                </c:pt>
                <c:pt idx="7600">
                  <c:v>66.311000000000007</c:v>
                </c:pt>
                <c:pt idx="7601">
                  <c:v>66.304000000000002</c:v>
                </c:pt>
                <c:pt idx="7602">
                  <c:v>66.302000000000007</c:v>
                </c:pt>
                <c:pt idx="7603">
                  <c:v>66.308999999999997</c:v>
                </c:pt>
                <c:pt idx="7604">
                  <c:v>66.307000000000002</c:v>
                </c:pt>
                <c:pt idx="7605">
                  <c:v>66.313000000000002</c:v>
                </c:pt>
                <c:pt idx="7606">
                  <c:v>66.311999999999998</c:v>
                </c:pt>
                <c:pt idx="7607">
                  <c:v>66.308999999999997</c:v>
                </c:pt>
                <c:pt idx="7608">
                  <c:v>66.308999999999997</c:v>
                </c:pt>
                <c:pt idx="7609">
                  <c:v>66.317999999999998</c:v>
                </c:pt>
                <c:pt idx="7610">
                  <c:v>66.320999999999998</c:v>
                </c:pt>
                <c:pt idx="7611">
                  <c:v>66.322999999999993</c:v>
                </c:pt>
                <c:pt idx="7612">
                  <c:v>66.325000000000003</c:v>
                </c:pt>
                <c:pt idx="7613">
                  <c:v>66.328000000000003</c:v>
                </c:pt>
                <c:pt idx="7614">
                  <c:v>66.325999999999993</c:v>
                </c:pt>
                <c:pt idx="7615">
                  <c:v>66.328000000000003</c:v>
                </c:pt>
                <c:pt idx="7616">
                  <c:v>66.328000000000003</c:v>
                </c:pt>
                <c:pt idx="7617">
                  <c:v>66.33</c:v>
                </c:pt>
                <c:pt idx="7618">
                  <c:v>66.323999999999998</c:v>
                </c:pt>
                <c:pt idx="7619">
                  <c:v>66.33</c:v>
                </c:pt>
                <c:pt idx="7620">
                  <c:v>66.337000000000003</c:v>
                </c:pt>
                <c:pt idx="7621">
                  <c:v>66.34</c:v>
                </c:pt>
                <c:pt idx="7622">
                  <c:v>66.343999999999994</c:v>
                </c:pt>
                <c:pt idx="7623">
                  <c:v>66.350999999999999</c:v>
                </c:pt>
                <c:pt idx="7624">
                  <c:v>66.350999999999999</c:v>
                </c:pt>
                <c:pt idx="7625">
                  <c:v>66.353999999999999</c:v>
                </c:pt>
                <c:pt idx="7626">
                  <c:v>66.346999999999994</c:v>
                </c:pt>
                <c:pt idx="7627">
                  <c:v>66.358999999999995</c:v>
                </c:pt>
                <c:pt idx="7628">
                  <c:v>66.361000000000004</c:v>
                </c:pt>
                <c:pt idx="7629">
                  <c:v>66.364999999999995</c:v>
                </c:pt>
                <c:pt idx="7630">
                  <c:v>66.364999999999995</c:v>
                </c:pt>
                <c:pt idx="7631">
                  <c:v>66.364999999999995</c:v>
                </c:pt>
                <c:pt idx="7632">
                  <c:v>66.375</c:v>
                </c:pt>
                <c:pt idx="7633">
                  <c:v>66.384</c:v>
                </c:pt>
                <c:pt idx="7634">
                  <c:v>66.385999999999996</c:v>
                </c:pt>
                <c:pt idx="7635">
                  <c:v>66.382000000000005</c:v>
                </c:pt>
                <c:pt idx="7636">
                  <c:v>66.391000000000005</c:v>
                </c:pt>
                <c:pt idx="7637">
                  <c:v>66.402000000000001</c:v>
                </c:pt>
                <c:pt idx="7638">
                  <c:v>66.388999999999996</c:v>
                </c:pt>
                <c:pt idx="7639">
                  <c:v>66.396000000000001</c:v>
                </c:pt>
                <c:pt idx="7640">
                  <c:v>66.402000000000001</c:v>
                </c:pt>
                <c:pt idx="7641">
                  <c:v>66.418000000000006</c:v>
                </c:pt>
                <c:pt idx="7642">
                  <c:v>66.415999999999997</c:v>
                </c:pt>
                <c:pt idx="7643">
                  <c:v>66.418000000000006</c:v>
                </c:pt>
                <c:pt idx="7644">
                  <c:v>66.421000000000006</c:v>
                </c:pt>
                <c:pt idx="7645">
                  <c:v>66.423000000000002</c:v>
                </c:pt>
                <c:pt idx="7646">
                  <c:v>66.427999999999997</c:v>
                </c:pt>
                <c:pt idx="7647">
                  <c:v>66.427999999999997</c:v>
                </c:pt>
                <c:pt idx="7648">
                  <c:v>66.427999999999997</c:v>
                </c:pt>
                <c:pt idx="7649">
                  <c:v>66.432000000000002</c:v>
                </c:pt>
                <c:pt idx="7650">
                  <c:v>66.430999999999997</c:v>
                </c:pt>
                <c:pt idx="7651">
                  <c:v>66.435000000000002</c:v>
                </c:pt>
                <c:pt idx="7652">
                  <c:v>66.44</c:v>
                </c:pt>
                <c:pt idx="7653">
                  <c:v>66.438000000000002</c:v>
                </c:pt>
                <c:pt idx="7654">
                  <c:v>66.438000000000002</c:v>
                </c:pt>
                <c:pt idx="7655">
                  <c:v>66.448999999999998</c:v>
                </c:pt>
                <c:pt idx="7656">
                  <c:v>66.448999999999998</c:v>
                </c:pt>
                <c:pt idx="7657">
                  <c:v>66.448999999999998</c:v>
                </c:pt>
                <c:pt idx="7658">
                  <c:v>66.459999999999994</c:v>
                </c:pt>
                <c:pt idx="7659">
                  <c:v>66.459000000000003</c:v>
                </c:pt>
                <c:pt idx="7660">
                  <c:v>66.457999999999998</c:v>
                </c:pt>
                <c:pt idx="7661">
                  <c:v>66.468000000000004</c:v>
                </c:pt>
                <c:pt idx="7662">
                  <c:v>66.465999999999994</c:v>
                </c:pt>
                <c:pt idx="7663">
                  <c:v>66.472999999999999</c:v>
                </c:pt>
                <c:pt idx="7664">
                  <c:v>66.486000000000004</c:v>
                </c:pt>
                <c:pt idx="7665">
                  <c:v>66.488</c:v>
                </c:pt>
                <c:pt idx="7666">
                  <c:v>66.491</c:v>
                </c:pt>
                <c:pt idx="7667">
                  <c:v>66.495999999999995</c:v>
                </c:pt>
                <c:pt idx="7668">
                  <c:v>66.498000000000005</c:v>
                </c:pt>
                <c:pt idx="7669">
                  <c:v>66.5</c:v>
                </c:pt>
                <c:pt idx="7670">
                  <c:v>66.507000000000005</c:v>
                </c:pt>
                <c:pt idx="7671">
                  <c:v>66.509</c:v>
                </c:pt>
                <c:pt idx="7672">
                  <c:v>66.509</c:v>
                </c:pt>
                <c:pt idx="7673">
                  <c:v>66.519000000000005</c:v>
                </c:pt>
                <c:pt idx="7674">
                  <c:v>66.522999999999996</c:v>
                </c:pt>
                <c:pt idx="7675">
                  <c:v>66.525000000000006</c:v>
                </c:pt>
                <c:pt idx="7676">
                  <c:v>66.534000000000006</c:v>
                </c:pt>
                <c:pt idx="7677">
                  <c:v>66.537000000000006</c:v>
                </c:pt>
                <c:pt idx="7678">
                  <c:v>66.539000000000001</c:v>
                </c:pt>
                <c:pt idx="7679">
                  <c:v>66.540999999999997</c:v>
                </c:pt>
                <c:pt idx="7680">
                  <c:v>66.540999999999997</c:v>
                </c:pt>
                <c:pt idx="7681">
                  <c:v>66.540000000000006</c:v>
                </c:pt>
                <c:pt idx="7682">
                  <c:v>66.557000000000002</c:v>
                </c:pt>
                <c:pt idx="7683">
                  <c:v>66.555000000000007</c:v>
                </c:pt>
                <c:pt idx="7684">
                  <c:v>66.561999999999998</c:v>
                </c:pt>
                <c:pt idx="7685">
                  <c:v>66.56</c:v>
                </c:pt>
                <c:pt idx="7686">
                  <c:v>66.561999999999998</c:v>
                </c:pt>
                <c:pt idx="7687">
                  <c:v>66.561999999999998</c:v>
                </c:pt>
                <c:pt idx="7688">
                  <c:v>66.569999999999993</c:v>
                </c:pt>
                <c:pt idx="7689">
                  <c:v>66.572000000000003</c:v>
                </c:pt>
                <c:pt idx="7690">
                  <c:v>66.582999999999998</c:v>
                </c:pt>
                <c:pt idx="7691">
                  <c:v>66.585999999999999</c:v>
                </c:pt>
                <c:pt idx="7692">
                  <c:v>66.585999999999999</c:v>
                </c:pt>
                <c:pt idx="7693">
                  <c:v>66.596999999999994</c:v>
                </c:pt>
                <c:pt idx="7694">
                  <c:v>66.596999999999994</c:v>
                </c:pt>
                <c:pt idx="7695">
                  <c:v>66.614999999999995</c:v>
                </c:pt>
                <c:pt idx="7696">
                  <c:v>66.617000000000004</c:v>
                </c:pt>
                <c:pt idx="7697">
                  <c:v>66.606999999999999</c:v>
                </c:pt>
                <c:pt idx="7698">
                  <c:v>66.614999999999995</c:v>
                </c:pt>
                <c:pt idx="7699">
                  <c:v>66.614000000000004</c:v>
                </c:pt>
                <c:pt idx="7700">
                  <c:v>66.617999999999995</c:v>
                </c:pt>
                <c:pt idx="7701">
                  <c:v>66.617999999999995</c:v>
                </c:pt>
                <c:pt idx="7702">
                  <c:v>66.628</c:v>
                </c:pt>
                <c:pt idx="7703">
                  <c:v>66.63</c:v>
                </c:pt>
                <c:pt idx="7704">
                  <c:v>66.628</c:v>
                </c:pt>
                <c:pt idx="7705">
                  <c:v>66.634</c:v>
                </c:pt>
                <c:pt idx="7706">
                  <c:v>66.643000000000001</c:v>
                </c:pt>
                <c:pt idx="7707">
                  <c:v>66.643000000000001</c:v>
                </c:pt>
                <c:pt idx="7708">
                  <c:v>66.638999999999996</c:v>
                </c:pt>
                <c:pt idx="7709">
                  <c:v>66.650999999999996</c:v>
                </c:pt>
                <c:pt idx="7710">
                  <c:v>66.656999999999996</c:v>
                </c:pt>
                <c:pt idx="7711">
                  <c:v>66.653000000000006</c:v>
                </c:pt>
                <c:pt idx="7712">
                  <c:v>66.656999999999996</c:v>
                </c:pt>
                <c:pt idx="7713">
                  <c:v>66.653000000000006</c:v>
                </c:pt>
                <c:pt idx="7714">
                  <c:v>66.658000000000001</c:v>
                </c:pt>
                <c:pt idx="7715">
                  <c:v>66.662000000000006</c:v>
                </c:pt>
                <c:pt idx="7716">
                  <c:v>66.66</c:v>
                </c:pt>
                <c:pt idx="7717">
                  <c:v>66.653999999999996</c:v>
                </c:pt>
                <c:pt idx="7718">
                  <c:v>66.653999999999996</c:v>
                </c:pt>
                <c:pt idx="7719">
                  <c:v>66.653000000000006</c:v>
                </c:pt>
                <c:pt idx="7720">
                  <c:v>66.661000000000001</c:v>
                </c:pt>
                <c:pt idx="7721">
                  <c:v>66.667000000000002</c:v>
                </c:pt>
                <c:pt idx="7722">
                  <c:v>66.674000000000007</c:v>
                </c:pt>
                <c:pt idx="7723">
                  <c:v>66.674000000000007</c:v>
                </c:pt>
                <c:pt idx="7724">
                  <c:v>66.674999999999997</c:v>
                </c:pt>
                <c:pt idx="7725">
                  <c:v>66.683999999999997</c:v>
                </c:pt>
                <c:pt idx="7726">
                  <c:v>66.692999999999998</c:v>
                </c:pt>
                <c:pt idx="7727">
                  <c:v>66.694999999999993</c:v>
                </c:pt>
                <c:pt idx="7728">
                  <c:v>66.688000000000002</c:v>
                </c:pt>
                <c:pt idx="7729">
                  <c:v>66.688000000000002</c:v>
                </c:pt>
                <c:pt idx="7730">
                  <c:v>66.688999999999993</c:v>
                </c:pt>
                <c:pt idx="7731">
                  <c:v>66.697999999999993</c:v>
                </c:pt>
                <c:pt idx="7732">
                  <c:v>66.688999999999993</c:v>
                </c:pt>
                <c:pt idx="7733">
                  <c:v>66.686999999999998</c:v>
                </c:pt>
                <c:pt idx="7734">
                  <c:v>66.683000000000007</c:v>
                </c:pt>
                <c:pt idx="7735">
                  <c:v>66.688999999999993</c:v>
                </c:pt>
                <c:pt idx="7736">
                  <c:v>66.695999999999998</c:v>
                </c:pt>
                <c:pt idx="7737">
                  <c:v>66.704999999999998</c:v>
                </c:pt>
                <c:pt idx="7738">
                  <c:v>66.704999999999998</c:v>
                </c:pt>
                <c:pt idx="7739">
                  <c:v>66.707999999999998</c:v>
                </c:pt>
                <c:pt idx="7740">
                  <c:v>66.707999999999998</c:v>
                </c:pt>
                <c:pt idx="7741">
                  <c:v>66.707999999999998</c:v>
                </c:pt>
                <c:pt idx="7742">
                  <c:v>66.709999999999994</c:v>
                </c:pt>
                <c:pt idx="7743">
                  <c:v>66.725999999999999</c:v>
                </c:pt>
                <c:pt idx="7744">
                  <c:v>66.72</c:v>
                </c:pt>
                <c:pt idx="7745">
                  <c:v>66.724000000000004</c:v>
                </c:pt>
                <c:pt idx="7746">
                  <c:v>66.721999999999994</c:v>
                </c:pt>
                <c:pt idx="7747">
                  <c:v>66.727000000000004</c:v>
                </c:pt>
                <c:pt idx="7748">
                  <c:v>66.725999999999999</c:v>
                </c:pt>
                <c:pt idx="7749">
                  <c:v>66.721999999999994</c:v>
                </c:pt>
                <c:pt idx="7750">
                  <c:v>66.724000000000004</c:v>
                </c:pt>
                <c:pt idx="7751">
                  <c:v>66.733999999999995</c:v>
                </c:pt>
                <c:pt idx="7752">
                  <c:v>66.736000000000004</c:v>
                </c:pt>
                <c:pt idx="7753">
                  <c:v>66.730999999999995</c:v>
                </c:pt>
                <c:pt idx="7754">
                  <c:v>66.728999999999999</c:v>
                </c:pt>
                <c:pt idx="7755">
                  <c:v>66.731999999999999</c:v>
                </c:pt>
                <c:pt idx="7756">
                  <c:v>66.727000000000004</c:v>
                </c:pt>
                <c:pt idx="7757">
                  <c:v>66.745000000000005</c:v>
                </c:pt>
                <c:pt idx="7758">
                  <c:v>66.742999999999995</c:v>
                </c:pt>
                <c:pt idx="7759">
                  <c:v>66.748000000000005</c:v>
                </c:pt>
                <c:pt idx="7760">
                  <c:v>66.741</c:v>
                </c:pt>
                <c:pt idx="7761">
                  <c:v>66.734999999999999</c:v>
                </c:pt>
                <c:pt idx="7762">
                  <c:v>66.744</c:v>
                </c:pt>
                <c:pt idx="7763">
                  <c:v>66.742000000000004</c:v>
                </c:pt>
                <c:pt idx="7764">
                  <c:v>66.753</c:v>
                </c:pt>
                <c:pt idx="7765">
                  <c:v>66.751000000000005</c:v>
                </c:pt>
                <c:pt idx="7766">
                  <c:v>66.753</c:v>
                </c:pt>
                <c:pt idx="7767">
                  <c:v>66.753</c:v>
                </c:pt>
                <c:pt idx="7768">
                  <c:v>66.763000000000005</c:v>
                </c:pt>
                <c:pt idx="7769">
                  <c:v>66.765000000000001</c:v>
                </c:pt>
                <c:pt idx="7770">
                  <c:v>66.766999999999996</c:v>
                </c:pt>
                <c:pt idx="7771">
                  <c:v>66.769000000000005</c:v>
                </c:pt>
                <c:pt idx="7772">
                  <c:v>66.774000000000001</c:v>
                </c:pt>
                <c:pt idx="7773">
                  <c:v>66.777000000000001</c:v>
                </c:pt>
                <c:pt idx="7774">
                  <c:v>66.777000000000001</c:v>
                </c:pt>
                <c:pt idx="7775">
                  <c:v>66.784000000000006</c:v>
                </c:pt>
                <c:pt idx="7776">
                  <c:v>66.781000000000006</c:v>
                </c:pt>
                <c:pt idx="7777">
                  <c:v>66.787999999999997</c:v>
                </c:pt>
                <c:pt idx="7778">
                  <c:v>66.795000000000002</c:v>
                </c:pt>
                <c:pt idx="7779">
                  <c:v>66.790999999999997</c:v>
                </c:pt>
                <c:pt idx="7780">
                  <c:v>66.790999999999997</c:v>
                </c:pt>
                <c:pt idx="7781">
                  <c:v>66.793000000000006</c:v>
                </c:pt>
                <c:pt idx="7782">
                  <c:v>66.790999999999997</c:v>
                </c:pt>
                <c:pt idx="7783">
                  <c:v>66.793000000000006</c:v>
                </c:pt>
                <c:pt idx="7784">
                  <c:v>66.807000000000002</c:v>
                </c:pt>
                <c:pt idx="7785">
                  <c:v>66.802000000000007</c:v>
                </c:pt>
                <c:pt idx="7786">
                  <c:v>66.805000000000007</c:v>
                </c:pt>
                <c:pt idx="7787">
                  <c:v>66.808999999999997</c:v>
                </c:pt>
                <c:pt idx="7788">
                  <c:v>66.805000000000007</c:v>
                </c:pt>
                <c:pt idx="7789">
                  <c:v>66.811999999999998</c:v>
                </c:pt>
                <c:pt idx="7790">
                  <c:v>66.808000000000007</c:v>
                </c:pt>
                <c:pt idx="7791">
                  <c:v>66.811999999999998</c:v>
                </c:pt>
                <c:pt idx="7792">
                  <c:v>66.819000000000003</c:v>
                </c:pt>
                <c:pt idx="7793">
                  <c:v>66.823999999999998</c:v>
                </c:pt>
                <c:pt idx="7794">
                  <c:v>66.822000000000003</c:v>
                </c:pt>
                <c:pt idx="7795">
                  <c:v>66.822000000000003</c:v>
                </c:pt>
                <c:pt idx="7796">
                  <c:v>66.823999999999998</c:v>
                </c:pt>
                <c:pt idx="7797">
                  <c:v>66.825999999999993</c:v>
                </c:pt>
                <c:pt idx="7798">
                  <c:v>66.835999999999999</c:v>
                </c:pt>
                <c:pt idx="7799">
                  <c:v>66.843000000000004</c:v>
                </c:pt>
                <c:pt idx="7800">
                  <c:v>66.835999999999999</c:v>
                </c:pt>
                <c:pt idx="7801">
                  <c:v>66.84</c:v>
                </c:pt>
                <c:pt idx="7802">
                  <c:v>66.856999999999999</c:v>
                </c:pt>
                <c:pt idx="7803">
                  <c:v>66.856999999999999</c:v>
                </c:pt>
                <c:pt idx="7804">
                  <c:v>66.853999999999999</c:v>
                </c:pt>
                <c:pt idx="7805">
                  <c:v>66.866</c:v>
                </c:pt>
                <c:pt idx="7806">
                  <c:v>66.867999999999995</c:v>
                </c:pt>
                <c:pt idx="7807">
                  <c:v>66.864000000000004</c:v>
                </c:pt>
                <c:pt idx="7808">
                  <c:v>66.875</c:v>
                </c:pt>
                <c:pt idx="7809">
                  <c:v>66.870999999999995</c:v>
                </c:pt>
                <c:pt idx="7810">
                  <c:v>66.870999999999995</c:v>
                </c:pt>
                <c:pt idx="7811">
                  <c:v>66.884</c:v>
                </c:pt>
                <c:pt idx="7812">
                  <c:v>66.885000000000005</c:v>
                </c:pt>
                <c:pt idx="7813">
                  <c:v>66.891999999999996</c:v>
                </c:pt>
                <c:pt idx="7814">
                  <c:v>66.891999999999996</c:v>
                </c:pt>
                <c:pt idx="7815">
                  <c:v>66.891999999999996</c:v>
                </c:pt>
                <c:pt idx="7816">
                  <c:v>66.896000000000001</c:v>
                </c:pt>
                <c:pt idx="7817">
                  <c:v>66.905000000000001</c:v>
                </c:pt>
                <c:pt idx="7818">
                  <c:v>66.899000000000001</c:v>
                </c:pt>
                <c:pt idx="7819">
                  <c:v>66.912999999999997</c:v>
                </c:pt>
                <c:pt idx="7820">
                  <c:v>66.926000000000002</c:v>
                </c:pt>
                <c:pt idx="7821">
                  <c:v>66.917000000000002</c:v>
                </c:pt>
                <c:pt idx="7822">
                  <c:v>66.929000000000002</c:v>
                </c:pt>
                <c:pt idx="7823">
                  <c:v>66.938000000000002</c:v>
                </c:pt>
                <c:pt idx="7824">
                  <c:v>66.941999999999993</c:v>
                </c:pt>
                <c:pt idx="7825">
                  <c:v>66.944999999999993</c:v>
                </c:pt>
                <c:pt idx="7826">
                  <c:v>66.948999999999998</c:v>
                </c:pt>
                <c:pt idx="7827">
                  <c:v>66.944999999999993</c:v>
                </c:pt>
                <c:pt idx="7828">
                  <c:v>66.95</c:v>
                </c:pt>
                <c:pt idx="7829">
                  <c:v>66.957999999999998</c:v>
                </c:pt>
                <c:pt idx="7830">
                  <c:v>66.97</c:v>
                </c:pt>
                <c:pt idx="7831">
                  <c:v>66.965999999999994</c:v>
                </c:pt>
                <c:pt idx="7832">
                  <c:v>66.977000000000004</c:v>
                </c:pt>
                <c:pt idx="7833">
                  <c:v>66.983999999999995</c:v>
                </c:pt>
                <c:pt idx="7834">
                  <c:v>66.989000000000004</c:v>
                </c:pt>
                <c:pt idx="7835">
                  <c:v>66.986000000000004</c:v>
                </c:pt>
                <c:pt idx="7836">
                  <c:v>67.001999999999995</c:v>
                </c:pt>
                <c:pt idx="7837">
                  <c:v>66.995999999999995</c:v>
                </c:pt>
                <c:pt idx="7838">
                  <c:v>67.004999999999995</c:v>
                </c:pt>
                <c:pt idx="7839">
                  <c:v>67.016000000000005</c:v>
                </c:pt>
                <c:pt idx="7840">
                  <c:v>67.022999999999996</c:v>
                </c:pt>
                <c:pt idx="7841">
                  <c:v>67.016000000000005</c:v>
                </c:pt>
                <c:pt idx="7842">
                  <c:v>67.025999999999996</c:v>
                </c:pt>
                <c:pt idx="7843">
                  <c:v>67.03</c:v>
                </c:pt>
                <c:pt idx="7844">
                  <c:v>67.033000000000001</c:v>
                </c:pt>
                <c:pt idx="7845">
                  <c:v>67.043999999999997</c:v>
                </c:pt>
                <c:pt idx="7846">
                  <c:v>67.046000000000006</c:v>
                </c:pt>
                <c:pt idx="7847">
                  <c:v>67.052999999999997</c:v>
                </c:pt>
                <c:pt idx="7848">
                  <c:v>67.051000000000002</c:v>
                </c:pt>
                <c:pt idx="7849">
                  <c:v>67.055000000000007</c:v>
                </c:pt>
                <c:pt idx="7850">
                  <c:v>67.066999999999993</c:v>
                </c:pt>
                <c:pt idx="7851">
                  <c:v>67.069000000000003</c:v>
                </c:pt>
                <c:pt idx="7852">
                  <c:v>67.069000000000003</c:v>
                </c:pt>
                <c:pt idx="7853">
                  <c:v>67.061000000000007</c:v>
                </c:pt>
                <c:pt idx="7854">
                  <c:v>67.078999999999994</c:v>
                </c:pt>
                <c:pt idx="7855">
                  <c:v>67.085999999999999</c:v>
                </c:pt>
                <c:pt idx="7856">
                  <c:v>67.091999999999999</c:v>
                </c:pt>
                <c:pt idx="7857">
                  <c:v>67.108000000000004</c:v>
                </c:pt>
                <c:pt idx="7858">
                  <c:v>67.108999999999995</c:v>
                </c:pt>
                <c:pt idx="7859">
                  <c:v>67.113</c:v>
                </c:pt>
                <c:pt idx="7860">
                  <c:v>67.117999999999995</c:v>
                </c:pt>
                <c:pt idx="7861">
                  <c:v>67.12</c:v>
                </c:pt>
                <c:pt idx="7862">
                  <c:v>67.132000000000005</c:v>
                </c:pt>
                <c:pt idx="7863">
                  <c:v>67.147000000000006</c:v>
                </c:pt>
                <c:pt idx="7864">
                  <c:v>67.138999999999996</c:v>
                </c:pt>
                <c:pt idx="7865">
                  <c:v>67.138999999999996</c:v>
                </c:pt>
                <c:pt idx="7866">
                  <c:v>67.156999999999996</c:v>
                </c:pt>
                <c:pt idx="7867">
                  <c:v>67.164000000000001</c:v>
                </c:pt>
                <c:pt idx="7868">
                  <c:v>67.168000000000006</c:v>
                </c:pt>
                <c:pt idx="7869">
                  <c:v>67.179000000000002</c:v>
                </c:pt>
                <c:pt idx="7870">
                  <c:v>67.186000000000007</c:v>
                </c:pt>
                <c:pt idx="7871">
                  <c:v>67.197999999999993</c:v>
                </c:pt>
                <c:pt idx="7872">
                  <c:v>67.192999999999998</c:v>
                </c:pt>
                <c:pt idx="7873">
                  <c:v>67.203000000000003</c:v>
                </c:pt>
                <c:pt idx="7874">
                  <c:v>67.209999999999994</c:v>
                </c:pt>
                <c:pt idx="7875">
                  <c:v>67.209999999999994</c:v>
                </c:pt>
                <c:pt idx="7876">
                  <c:v>67.221000000000004</c:v>
                </c:pt>
                <c:pt idx="7877">
                  <c:v>67.225999999999999</c:v>
                </c:pt>
                <c:pt idx="7878">
                  <c:v>67.25</c:v>
                </c:pt>
                <c:pt idx="7879">
                  <c:v>67.25</c:v>
                </c:pt>
                <c:pt idx="7880">
                  <c:v>67.253</c:v>
                </c:pt>
                <c:pt idx="7881">
                  <c:v>67.257000000000005</c:v>
                </c:pt>
                <c:pt idx="7882">
                  <c:v>67.257999999999996</c:v>
                </c:pt>
                <c:pt idx="7883">
                  <c:v>67.269000000000005</c:v>
                </c:pt>
                <c:pt idx="7884">
                  <c:v>67.281999999999996</c:v>
                </c:pt>
                <c:pt idx="7885">
                  <c:v>67.292000000000002</c:v>
                </c:pt>
                <c:pt idx="7886">
                  <c:v>67.301000000000002</c:v>
                </c:pt>
                <c:pt idx="7887">
                  <c:v>67.302999999999997</c:v>
                </c:pt>
                <c:pt idx="7888">
                  <c:v>67.311999999999998</c:v>
                </c:pt>
                <c:pt idx="7889">
                  <c:v>67.322000000000003</c:v>
                </c:pt>
                <c:pt idx="7890">
                  <c:v>67.328000000000003</c:v>
                </c:pt>
                <c:pt idx="7891">
                  <c:v>67.337999999999994</c:v>
                </c:pt>
                <c:pt idx="7892">
                  <c:v>67.34</c:v>
                </c:pt>
                <c:pt idx="7893">
                  <c:v>67.349000000000004</c:v>
                </c:pt>
                <c:pt idx="7894">
                  <c:v>67.350999999999999</c:v>
                </c:pt>
                <c:pt idx="7895">
                  <c:v>67.37</c:v>
                </c:pt>
                <c:pt idx="7896">
                  <c:v>67.37</c:v>
                </c:pt>
                <c:pt idx="7897">
                  <c:v>67.37</c:v>
                </c:pt>
                <c:pt idx="7898">
                  <c:v>67.373999999999995</c:v>
                </c:pt>
                <c:pt idx="7899">
                  <c:v>67.376999999999995</c:v>
                </c:pt>
                <c:pt idx="7900">
                  <c:v>67.384</c:v>
                </c:pt>
                <c:pt idx="7901">
                  <c:v>67.397000000000006</c:v>
                </c:pt>
                <c:pt idx="7902">
                  <c:v>67.402000000000001</c:v>
                </c:pt>
                <c:pt idx="7903">
                  <c:v>67.406999999999996</c:v>
                </c:pt>
                <c:pt idx="7904">
                  <c:v>67.42</c:v>
                </c:pt>
                <c:pt idx="7905">
                  <c:v>67.424000000000007</c:v>
                </c:pt>
                <c:pt idx="7906">
                  <c:v>67.436000000000007</c:v>
                </c:pt>
                <c:pt idx="7907">
                  <c:v>67.447000000000003</c:v>
                </c:pt>
                <c:pt idx="7908">
                  <c:v>67.447999999999993</c:v>
                </c:pt>
                <c:pt idx="7909">
                  <c:v>67.459000000000003</c:v>
                </c:pt>
                <c:pt idx="7910">
                  <c:v>67.472999999999999</c:v>
                </c:pt>
                <c:pt idx="7911">
                  <c:v>67.483999999999995</c:v>
                </c:pt>
                <c:pt idx="7912">
                  <c:v>67.495000000000005</c:v>
                </c:pt>
                <c:pt idx="7913">
                  <c:v>67.501999999999995</c:v>
                </c:pt>
                <c:pt idx="7914">
                  <c:v>67.504999999999995</c:v>
                </c:pt>
                <c:pt idx="7915">
                  <c:v>67.509</c:v>
                </c:pt>
                <c:pt idx="7916">
                  <c:v>67.521000000000001</c:v>
                </c:pt>
                <c:pt idx="7917">
                  <c:v>67.527000000000001</c:v>
                </c:pt>
                <c:pt idx="7918">
                  <c:v>67.53</c:v>
                </c:pt>
                <c:pt idx="7919">
                  <c:v>67.546000000000006</c:v>
                </c:pt>
                <c:pt idx="7920">
                  <c:v>67.558999999999997</c:v>
                </c:pt>
                <c:pt idx="7921">
                  <c:v>67.561999999999998</c:v>
                </c:pt>
                <c:pt idx="7922">
                  <c:v>67.575000000000003</c:v>
                </c:pt>
                <c:pt idx="7923">
                  <c:v>67.572999999999993</c:v>
                </c:pt>
                <c:pt idx="7924">
                  <c:v>67.581999999999994</c:v>
                </c:pt>
                <c:pt idx="7925">
                  <c:v>67.582999999999998</c:v>
                </c:pt>
                <c:pt idx="7926">
                  <c:v>67.600999999999999</c:v>
                </c:pt>
                <c:pt idx="7927">
                  <c:v>67.608000000000004</c:v>
                </c:pt>
                <c:pt idx="7928">
                  <c:v>67.608000000000004</c:v>
                </c:pt>
                <c:pt idx="7929">
                  <c:v>67.605000000000004</c:v>
                </c:pt>
                <c:pt idx="7930">
                  <c:v>67.623000000000005</c:v>
                </c:pt>
                <c:pt idx="7931">
                  <c:v>67.623999999999995</c:v>
                </c:pt>
                <c:pt idx="7932">
                  <c:v>67.637</c:v>
                </c:pt>
                <c:pt idx="7933">
                  <c:v>67.644000000000005</c:v>
                </c:pt>
                <c:pt idx="7934">
                  <c:v>67.646000000000001</c:v>
                </c:pt>
                <c:pt idx="7935">
                  <c:v>67.653999999999996</c:v>
                </c:pt>
                <c:pt idx="7936">
                  <c:v>67.658000000000001</c:v>
                </c:pt>
                <c:pt idx="7937">
                  <c:v>67.667000000000002</c:v>
                </c:pt>
                <c:pt idx="7938">
                  <c:v>67.683000000000007</c:v>
                </c:pt>
                <c:pt idx="7939">
                  <c:v>67.694000000000003</c:v>
                </c:pt>
                <c:pt idx="7940">
                  <c:v>67.698999999999998</c:v>
                </c:pt>
                <c:pt idx="7941">
                  <c:v>67.710999999999999</c:v>
                </c:pt>
                <c:pt idx="7942">
                  <c:v>67.718999999999994</c:v>
                </c:pt>
                <c:pt idx="7943">
                  <c:v>67.718000000000004</c:v>
                </c:pt>
                <c:pt idx="7944">
                  <c:v>67.718000000000004</c:v>
                </c:pt>
                <c:pt idx="7945">
                  <c:v>67.728999999999999</c:v>
                </c:pt>
                <c:pt idx="7946">
                  <c:v>67.742999999999995</c:v>
                </c:pt>
                <c:pt idx="7947">
                  <c:v>67.742999999999995</c:v>
                </c:pt>
                <c:pt idx="7948">
                  <c:v>67.757999999999996</c:v>
                </c:pt>
                <c:pt idx="7949">
                  <c:v>67.77</c:v>
                </c:pt>
                <c:pt idx="7950">
                  <c:v>67.781999999999996</c:v>
                </c:pt>
                <c:pt idx="7951">
                  <c:v>67.781999999999996</c:v>
                </c:pt>
                <c:pt idx="7952">
                  <c:v>67.793000000000006</c:v>
                </c:pt>
                <c:pt idx="7953">
                  <c:v>67.811000000000007</c:v>
                </c:pt>
                <c:pt idx="7954">
                  <c:v>67.814999999999998</c:v>
                </c:pt>
                <c:pt idx="7955">
                  <c:v>67.816000000000003</c:v>
                </c:pt>
                <c:pt idx="7956">
                  <c:v>67.822000000000003</c:v>
                </c:pt>
                <c:pt idx="7957">
                  <c:v>67.825000000000003</c:v>
                </c:pt>
                <c:pt idx="7958">
                  <c:v>67.846999999999994</c:v>
                </c:pt>
                <c:pt idx="7959">
                  <c:v>67.849999999999994</c:v>
                </c:pt>
                <c:pt idx="7960">
                  <c:v>67.853999999999999</c:v>
                </c:pt>
                <c:pt idx="7961">
                  <c:v>67.861000000000004</c:v>
                </c:pt>
                <c:pt idx="7962">
                  <c:v>67.878</c:v>
                </c:pt>
                <c:pt idx="7963">
                  <c:v>67.875</c:v>
                </c:pt>
                <c:pt idx="7964">
                  <c:v>67.882000000000005</c:v>
                </c:pt>
                <c:pt idx="7965">
                  <c:v>67.900000000000006</c:v>
                </c:pt>
                <c:pt idx="7966">
                  <c:v>67.906999999999996</c:v>
                </c:pt>
                <c:pt idx="7967">
                  <c:v>67.912000000000006</c:v>
                </c:pt>
                <c:pt idx="7968">
                  <c:v>67.91</c:v>
                </c:pt>
                <c:pt idx="7969">
                  <c:v>67.921000000000006</c:v>
                </c:pt>
                <c:pt idx="7970">
                  <c:v>67.935000000000002</c:v>
                </c:pt>
                <c:pt idx="7971">
                  <c:v>67.938999999999993</c:v>
                </c:pt>
                <c:pt idx="7972">
                  <c:v>67.945999999999998</c:v>
                </c:pt>
                <c:pt idx="7973">
                  <c:v>67.966999999999999</c:v>
                </c:pt>
                <c:pt idx="7974">
                  <c:v>67.974999999999994</c:v>
                </c:pt>
                <c:pt idx="7975">
                  <c:v>67.989000000000004</c:v>
                </c:pt>
                <c:pt idx="7976">
                  <c:v>67.994</c:v>
                </c:pt>
                <c:pt idx="7977">
                  <c:v>68.003</c:v>
                </c:pt>
                <c:pt idx="7978">
                  <c:v>68.010000000000005</c:v>
                </c:pt>
                <c:pt idx="7979">
                  <c:v>68.021000000000001</c:v>
                </c:pt>
                <c:pt idx="7980">
                  <c:v>68.016999999999996</c:v>
                </c:pt>
                <c:pt idx="7981">
                  <c:v>68.021000000000001</c:v>
                </c:pt>
                <c:pt idx="7982">
                  <c:v>68.033000000000001</c:v>
                </c:pt>
                <c:pt idx="7983">
                  <c:v>68.046000000000006</c:v>
                </c:pt>
                <c:pt idx="7984">
                  <c:v>68.049000000000007</c:v>
                </c:pt>
                <c:pt idx="7985">
                  <c:v>68.051000000000002</c:v>
                </c:pt>
                <c:pt idx="7986">
                  <c:v>68.063000000000002</c:v>
                </c:pt>
                <c:pt idx="7987">
                  <c:v>68.06</c:v>
                </c:pt>
                <c:pt idx="7988">
                  <c:v>68.073999999999998</c:v>
                </c:pt>
                <c:pt idx="7989">
                  <c:v>68.087999999999994</c:v>
                </c:pt>
                <c:pt idx="7990">
                  <c:v>68.091999999999999</c:v>
                </c:pt>
                <c:pt idx="7991">
                  <c:v>68.099000000000004</c:v>
                </c:pt>
                <c:pt idx="7992">
                  <c:v>68.117000000000004</c:v>
                </c:pt>
                <c:pt idx="7993">
                  <c:v>68.113</c:v>
                </c:pt>
                <c:pt idx="7994">
                  <c:v>68.12</c:v>
                </c:pt>
                <c:pt idx="7995">
                  <c:v>68.131</c:v>
                </c:pt>
                <c:pt idx="7996">
                  <c:v>68.135000000000005</c:v>
                </c:pt>
                <c:pt idx="7997">
                  <c:v>68.149000000000001</c:v>
                </c:pt>
                <c:pt idx="7998">
                  <c:v>68.156000000000006</c:v>
                </c:pt>
                <c:pt idx="7999">
                  <c:v>68.17</c:v>
                </c:pt>
                <c:pt idx="8000">
                  <c:v>68.180999999999997</c:v>
                </c:pt>
                <c:pt idx="8001">
                  <c:v>68.191999999999993</c:v>
                </c:pt>
                <c:pt idx="8002">
                  <c:v>68.191999999999993</c:v>
                </c:pt>
                <c:pt idx="8003">
                  <c:v>68.210999999999999</c:v>
                </c:pt>
                <c:pt idx="8004">
                  <c:v>68.212999999999994</c:v>
                </c:pt>
                <c:pt idx="8005">
                  <c:v>68.224000000000004</c:v>
                </c:pt>
                <c:pt idx="8006">
                  <c:v>68.224999999999994</c:v>
                </c:pt>
                <c:pt idx="8007">
                  <c:v>68.233999999999995</c:v>
                </c:pt>
                <c:pt idx="8008">
                  <c:v>68.230999999999995</c:v>
                </c:pt>
                <c:pt idx="8009">
                  <c:v>68.239999999999995</c:v>
                </c:pt>
                <c:pt idx="8010">
                  <c:v>68.259</c:v>
                </c:pt>
                <c:pt idx="8011">
                  <c:v>68.259</c:v>
                </c:pt>
                <c:pt idx="8012">
                  <c:v>68.27</c:v>
                </c:pt>
                <c:pt idx="8013">
                  <c:v>68.272999999999996</c:v>
                </c:pt>
                <c:pt idx="8014">
                  <c:v>68.281000000000006</c:v>
                </c:pt>
                <c:pt idx="8015">
                  <c:v>68.287999999999997</c:v>
                </c:pt>
                <c:pt idx="8016">
                  <c:v>68.295000000000002</c:v>
                </c:pt>
                <c:pt idx="8017">
                  <c:v>68.313000000000002</c:v>
                </c:pt>
                <c:pt idx="8018">
                  <c:v>68.322999999999993</c:v>
                </c:pt>
                <c:pt idx="8019">
                  <c:v>68.326999999999998</c:v>
                </c:pt>
                <c:pt idx="8020">
                  <c:v>68.334000000000003</c:v>
                </c:pt>
                <c:pt idx="8021">
                  <c:v>68.343000000000004</c:v>
                </c:pt>
                <c:pt idx="8022">
                  <c:v>68.352000000000004</c:v>
                </c:pt>
                <c:pt idx="8023">
                  <c:v>68.363</c:v>
                </c:pt>
                <c:pt idx="8024">
                  <c:v>68.370999999999995</c:v>
                </c:pt>
                <c:pt idx="8025">
                  <c:v>68.373000000000005</c:v>
                </c:pt>
                <c:pt idx="8026">
                  <c:v>68.384</c:v>
                </c:pt>
                <c:pt idx="8027">
                  <c:v>68.400000000000006</c:v>
                </c:pt>
                <c:pt idx="8028">
                  <c:v>68.397999999999996</c:v>
                </c:pt>
                <c:pt idx="8029">
                  <c:v>68.412000000000006</c:v>
                </c:pt>
                <c:pt idx="8030">
                  <c:v>68.415999999999997</c:v>
                </c:pt>
                <c:pt idx="8031">
                  <c:v>68.412000000000006</c:v>
                </c:pt>
                <c:pt idx="8032">
                  <c:v>68.423000000000002</c:v>
                </c:pt>
                <c:pt idx="8033">
                  <c:v>68.444000000000003</c:v>
                </c:pt>
                <c:pt idx="8034">
                  <c:v>68.447999999999993</c:v>
                </c:pt>
                <c:pt idx="8035">
                  <c:v>68.454999999999998</c:v>
                </c:pt>
                <c:pt idx="8036">
                  <c:v>68.472999999999999</c:v>
                </c:pt>
                <c:pt idx="8037">
                  <c:v>68.483999999999995</c:v>
                </c:pt>
                <c:pt idx="8038">
                  <c:v>68.483999999999995</c:v>
                </c:pt>
                <c:pt idx="8039">
                  <c:v>68.507000000000005</c:v>
                </c:pt>
                <c:pt idx="8040">
                  <c:v>68.509</c:v>
                </c:pt>
                <c:pt idx="8041">
                  <c:v>68.522999999999996</c:v>
                </c:pt>
                <c:pt idx="8042">
                  <c:v>68.53</c:v>
                </c:pt>
                <c:pt idx="8043">
                  <c:v>68.534000000000006</c:v>
                </c:pt>
                <c:pt idx="8044">
                  <c:v>68.552000000000007</c:v>
                </c:pt>
                <c:pt idx="8045">
                  <c:v>68.563999999999993</c:v>
                </c:pt>
                <c:pt idx="8046">
                  <c:v>68.558999999999997</c:v>
                </c:pt>
                <c:pt idx="8047">
                  <c:v>68.572999999999993</c:v>
                </c:pt>
                <c:pt idx="8048">
                  <c:v>68.581999999999994</c:v>
                </c:pt>
                <c:pt idx="8049">
                  <c:v>68.587000000000003</c:v>
                </c:pt>
                <c:pt idx="8050">
                  <c:v>68.590999999999994</c:v>
                </c:pt>
                <c:pt idx="8051">
                  <c:v>68.608000000000004</c:v>
                </c:pt>
                <c:pt idx="8052">
                  <c:v>68.614999999999995</c:v>
                </c:pt>
                <c:pt idx="8053">
                  <c:v>68.63</c:v>
                </c:pt>
                <c:pt idx="8054">
                  <c:v>68.635000000000005</c:v>
                </c:pt>
                <c:pt idx="8055">
                  <c:v>68.650999999999996</c:v>
                </c:pt>
                <c:pt idx="8056">
                  <c:v>68.650999999999996</c:v>
                </c:pt>
                <c:pt idx="8057">
                  <c:v>68.668999999999997</c:v>
                </c:pt>
                <c:pt idx="8058">
                  <c:v>68.671999999999997</c:v>
                </c:pt>
                <c:pt idx="8059">
                  <c:v>68.680000000000007</c:v>
                </c:pt>
                <c:pt idx="8060">
                  <c:v>68.700999999999993</c:v>
                </c:pt>
                <c:pt idx="8061">
                  <c:v>68.700999999999993</c:v>
                </c:pt>
                <c:pt idx="8062">
                  <c:v>68.718999999999994</c:v>
                </c:pt>
                <c:pt idx="8063">
                  <c:v>68.712999999999994</c:v>
                </c:pt>
                <c:pt idx="8064">
                  <c:v>68.715000000000003</c:v>
                </c:pt>
                <c:pt idx="8065">
                  <c:v>68.721999999999994</c:v>
                </c:pt>
                <c:pt idx="8066">
                  <c:v>68.739999999999995</c:v>
                </c:pt>
                <c:pt idx="8067">
                  <c:v>68.754999999999995</c:v>
                </c:pt>
                <c:pt idx="8068">
                  <c:v>68.757999999999996</c:v>
                </c:pt>
                <c:pt idx="8069">
                  <c:v>68.778999999999996</c:v>
                </c:pt>
                <c:pt idx="8070">
                  <c:v>68.796999999999997</c:v>
                </c:pt>
                <c:pt idx="8071">
                  <c:v>68.790000000000006</c:v>
                </c:pt>
                <c:pt idx="8072">
                  <c:v>68.811999999999998</c:v>
                </c:pt>
                <c:pt idx="8073">
                  <c:v>68.819000000000003</c:v>
                </c:pt>
                <c:pt idx="8074">
                  <c:v>68.819000000000003</c:v>
                </c:pt>
                <c:pt idx="8075">
                  <c:v>68.832999999999998</c:v>
                </c:pt>
                <c:pt idx="8076">
                  <c:v>68.835999999999999</c:v>
                </c:pt>
                <c:pt idx="8077">
                  <c:v>68.846999999999994</c:v>
                </c:pt>
                <c:pt idx="8078">
                  <c:v>68.861000000000004</c:v>
                </c:pt>
                <c:pt idx="8079">
                  <c:v>68.872</c:v>
                </c:pt>
                <c:pt idx="8080">
                  <c:v>68.876000000000005</c:v>
                </c:pt>
                <c:pt idx="8081">
                  <c:v>68.888000000000005</c:v>
                </c:pt>
                <c:pt idx="8082">
                  <c:v>68.900999999999996</c:v>
                </c:pt>
                <c:pt idx="8083">
                  <c:v>68.900000000000006</c:v>
                </c:pt>
                <c:pt idx="8084">
                  <c:v>68.918000000000006</c:v>
                </c:pt>
                <c:pt idx="8085">
                  <c:v>68.929000000000002</c:v>
                </c:pt>
                <c:pt idx="8086">
                  <c:v>68.933000000000007</c:v>
                </c:pt>
                <c:pt idx="8087">
                  <c:v>68.942999999999998</c:v>
                </c:pt>
                <c:pt idx="8088">
                  <c:v>68.957999999999998</c:v>
                </c:pt>
                <c:pt idx="8089">
                  <c:v>68.957999999999998</c:v>
                </c:pt>
                <c:pt idx="8090">
                  <c:v>68.968000000000004</c:v>
                </c:pt>
                <c:pt idx="8091">
                  <c:v>68.968000000000004</c:v>
                </c:pt>
                <c:pt idx="8092">
                  <c:v>68.986000000000004</c:v>
                </c:pt>
                <c:pt idx="8093">
                  <c:v>69.001999999999995</c:v>
                </c:pt>
                <c:pt idx="8094">
                  <c:v>69.015000000000001</c:v>
                </c:pt>
                <c:pt idx="8095">
                  <c:v>69.018000000000001</c:v>
                </c:pt>
                <c:pt idx="8096">
                  <c:v>69.022000000000006</c:v>
                </c:pt>
                <c:pt idx="8097">
                  <c:v>69.036000000000001</c:v>
                </c:pt>
                <c:pt idx="8098">
                  <c:v>69.039000000000001</c:v>
                </c:pt>
                <c:pt idx="8099">
                  <c:v>69.054000000000002</c:v>
                </c:pt>
                <c:pt idx="8100">
                  <c:v>69.057000000000002</c:v>
                </c:pt>
                <c:pt idx="8101">
                  <c:v>69.070999999999998</c:v>
                </c:pt>
                <c:pt idx="8102">
                  <c:v>69.081999999999994</c:v>
                </c:pt>
                <c:pt idx="8103">
                  <c:v>69.085999999999999</c:v>
                </c:pt>
                <c:pt idx="8104">
                  <c:v>69.096000000000004</c:v>
                </c:pt>
                <c:pt idx="8105">
                  <c:v>69.111000000000004</c:v>
                </c:pt>
                <c:pt idx="8106">
                  <c:v>69.120999999999995</c:v>
                </c:pt>
                <c:pt idx="8107">
                  <c:v>69.125</c:v>
                </c:pt>
                <c:pt idx="8108">
                  <c:v>69.135999999999996</c:v>
                </c:pt>
                <c:pt idx="8109">
                  <c:v>69.153000000000006</c:v>
                </c:pt>
                <c:pt idx="8110">
                  <c:v>69.150000000000006</c:v>
                </c:pt>
                <c:pt idx="8111">
                  <c:v>69.173000000000002</c:v>
                </c:pt>
                <c:pt idx="8112">
                  <c:v>69.177999999999997</c:v>
                </c:pt>
                <c:pt idx="8113">
                  <c:v>69.186000000000007</c:v>
                </c:pt>
                <c:pt idx="8114">
                  <c:v>69.195999999999998</c:v>
                </c:pt>
                <c:pt idx="8115">
                  <c:v>69.213999999999999</c:v>
                </c:pt>
                <c:pt idx="8116">
                  <c:v>69.221000000000004</c:v>
                </c:pt>
                <c:pt idx="8117">
                  <c:v>69.236000000000004</c:v>
                </c:pt>
                <c:pt idx="8118">
                  <c:v>69.239000000000004</c:v>
                </c:pt>
                <c:pt idx="8119">
                  <c:v>69.253</c:v>
                </c:pt>
                <c:pt idx="8120">
                  <c:v>69.262</c:v>
                </c:pt>
                <c:pt idx="8121">
                  <c:v>69.275000000000006</c:v>
                </c:pt>
                <c:pt idx="8122">
                  <c:v>69.281999999999996</c:v>
                </c:pt>
                <c:pt idx="8123">
                  <c:v>69.28</c:v>
                </c:pt>
                <c:pt idx="8124">
                  <c:v>69.289000000000001</c:v>
                </c:pt>
                <c:pt idx="8125">
                  <c:v>69.302999999999997</c:v>
                </c:pt>
                <c:pt idx="8126">
                  <c:v>69.316999999999993</c:v>
                </c:pt>
                <c:pt idx="8127">
                  <c:v>69.328000000000003</c:v>
                </c:pt>
                <c:pt idx="8128">
                  <c:v>69.338999999999999</c:v>
                </c:pt>
                <c:pt idx="8129">
                  <c:v>69.352999999999994</c:v>
                </c:pt>
                <c:pt idx="8130">
                  <c:v>69.356999999999999</c:v>
                </c:pt>
                <c:pt idx="8131">
                  <c:v>69.367000000000004</c:v>
                </c:pt>
                <c:pt idx="8132">
                  <c:v>69.382000000000005</c:v>
                </c:pt>
                <c:pt idx="8133">
                  <c:v>69.388999999999996</c:v>
                </c:pt>
                <c:pt idx="8134">
                  <c:v>69.400000000000006</c:v>
                </c:pt>
                <c:pt idx="8135">
                  <c:v>69.417000000000002</c:v>
                </c:pt>
                <c:pt idx="8136">
                  <c:v>69.424999999999997</c:v>
                </c:pt>
                <c:pt idx="8137">
                  <c:v>69.421000000000006</c:v>
                </c:pt>
                <c:pt idx="8138">
                  <c:v>69.441000000000003</c:v>
                </c:pt>
                <c:pt idx="8139">
                  <c:v>69.448999999999998</c:v>
                </c:pt>
                <c:pt idx="8140">
                  <c:v>69.453000000000003</c:v>
                </c:pt>
                <c:pt idx="8141">
                  <c:v>69.471000000000004</c:v>
                </c:pt>
                <c:pt idx="8142">
                  <c:v>69.477999999999994</c:v>
                </c:pt>
                <c:pt idx="8143">
                  <c:v>69.489000000000004</c:v>
                </c:pt>
                <c:pt idx="8144">
                  <c:v>69.503</c:v>
                </c:pt>
                <c:pt idx="8145">
                  <c:v>69.525000000000006</c:v>
                </c:pt>
                <c:pt idx="8146">
                  <c:v>69.528000000000006</c:v>
                </c:pt>
                <c:pt idx="8147">
                  <c:v>69.546000000000006</c:v>
                </c:pt>
                <c:pt idx="8148">
                  <c:v>69.552999999999997</c:v>
                </c:pt>
                <c:pt idx="8149">
                  <c:v>69.557000000000002</c:v>
                </c:pt>
                <c:pt idx="8150">
                  <c:v>69.566999999999993</c:v>
                </c:pt>
                <c:pt idx="8151">
                  <c:v>69.555999999999997</c:v>
                </c:pt>
                <c:pt idx="8152">
                  <c:v>69.581999999999994</c:v>
                </c:pt>
                <c:pt idx="8153">
                  <c:v>69.587000000000003</c:v>
                </c:pt>
                <c:pt idx="8154">
                  <c:v>69.602999999999994</c:v>
                </c:pt>
                <c:pt idx="8155">
                  <c:v>69.602999999999994</c:v>
                </c:pt>
                <c:pt idx="8156">
                  <c:v>69.619</c:v>
                </c:pt>
                <c:pt idx="8157">
                  <c:v>69.628</c:v>
                </c:pt>
                <c:pt idx="8158">
                  <c:v>69.635000000000005</c:v>
                </c:pt>
                <c:pt idx="8159">
                  <c:v>69.664000000000001</c:v>
                </c:pt>
                <c:pt idx="8160">
                  <c:v>69.671000000000006</c:v>
                </c:pt>
                <c:pt idx="8161">
                  <c:v>69.677999999999997</c:v>
                </c:pt>
                <c:pt idx="8162">
                  <c:v>69.69</c:v>
                </c:pt>
                <c:pt idx="8163">
                  <c:v>69.698999999999998</c:v>
                </c:pt>
                <c:pt idx="8164">
                  <c:v>69.709999999999994</c:v>
                </c:pt>
                <c:pt idx="8165">
                  <c:v>69.727999999999994</c:v>
                </c:pt>
                <c:pt idx="8166">
                  <c:v>69.730999999999995</c:v>
                </c:pt>
                <c:pt idx="8167">
                  <c:v>69.738</c:v>
                </c:pt>
                <c:pt idx="8168">
                  <c:v>69.747</c:v>
                </c:pt>
                <c:pt idx="8169">
                  <c:v>69.734999999999999</c:v>
                </c:pt>
                <c:pt idx="8170">
                  <c:v>69.763000000000005</c:v>
                </c:pt>
                <c:pt idx="8171">
                  <c:v>69.778999999999996</c:v>
                </c:pt>
                <c:pt idx="8172">
                  <c:v>69.787999999999997</c:v>
                </c:pt>
                <c:pt idx="8173">
                  <c:v>69.802999999999997</c:v>
                </c:pt>
                <c:pt idx="8174">
                  <c:v>69.825999999999993</c:v>
                </c:pt>
                <c:pt idx="8175">
                  <c:v>69.828000000000003</c:v>
                </c:pt>
                <c:pt idx="8176">
                  <c:v>69.834999999999994</c:v>
                </c:pt>
                <c:pt idx="8177">
                  <c:v>69.849000000000004</c:v>
                </c:pt>
                <c:pt idx="8178">
                  <c:v>69.86</c:v>
                </c:pt>
                <c:pt idx="8179">
                  <c:v>69.863</c:v>
                </c:pt>
                <c:pt idx="8180">
                  <c:v>69.888000000000005</c:v>
                </c:pt>
                <c:pt idx="8181">
                  <c:v>69.888000000000005</c:v>
                </c:pt>
                <c:pt idx="8182">
                  <c:v>69.896000000000001</c:v>
                </c:pt>
                <c:pt idx="8183">
                  <c:v>69.921000000000006</c:v>
                </c:pt>
                <c:pt idx="8184">
                  <c:v>69.935000000000002</c:v>
                </c:pt>
                <c:pt idx="8185">
                  <c:v>69.938000000000002</c:v>
                </c:pt>
                <c:pt idx="8186">
                  <c:v>69.944999999999993</c:v>
                </c:pt>
                <c:pt idx="8187">
                  <c:v>69.959999999999994</c:v>
                </c:pt>
                <c:pt idx="8188">
                  <c:v>69.962999999999994</c:v>
                </c:pt>
                <c:pt idx="8189">
                  <c:v>69.983000000000004</c:v>
                </c:pt>
                <c:pt idx="8190">
                  <c:v>69.998999999999995</c:v>
                </c:pt>
                <c:pt idx="8191">
                  <c:v>70.003</c:v>
                </c:pt>
                <c:pt idx="8192">
                  <c:v>70.016999999999996</c:v>
                </c:pt>
                <c:pt idx="8193">
                  <c:v>70.031000000000006</c:v>
                </c:pt>
                <c:pt idx="8194">
                  <c:v>70.024000000000001</c:v>
                </c:pt>
                <c:pt idx="8195">
                  <c:v>70.046999999999997</c:v>
                </c:pt>
                <c:pt idx="8196">
                  <c:v>70.049000000000007</c:v>
                </c:pt>
                <c:pt idx="8197">
                  <c:v>70.049000000000007</c:v>
                </c:pt>
                <c:pt idx="8198">
                  <c:v>70.066999999999993</c:v>
                </c:pt>
                <c:pt idx="8199">
                  <c:v>70.091999999999999</c:v>
                </c:pt>
                <c:pt idx="8200">
                  <c:v>70.087999999999994</c:v>
                </c:pt>
                <c:pt idx="8201">
                  <c:v>70.114999999999995</c:v>
                </c:pt>
                <c:pt idx="8202">
                  <c:v>70.12</c:v>
                </c:pt>
                <c:pt idx="8203">
                  <c:v>70.138000000000005</c:v>
                </c:pt>
                <c:pt idx="8204">
                  <c:v>70.141999999999996</c:v>
                </c:pt>
                <c:pt idx="8205">
                  <c:v>70.152000000000001</c:v>
                </c:pt>
                <c:pt idx="8206">
                  <c:v>70.159000000000006</c:v>
                </c:pt>
                <c:pt idx="8207">
                  <c:v>70.174000000000007</c:v>
                </c:pt>
                <c:pt idx="8208">
                  <c:v>70.180999999999997</c:v>
                </c:pt>
                <c:pt idx="8209">
                  <c:v>70.188000000000002</c:v>
                </c:pt>
                <c:pt idx="8210">
                  <c:v>70.206000000000003</c:v>
                </c:pt>
                <c:pt idx="8211">
                  <c:v>70.22</c:v>
                </c:pt>
                <c:pt idx="8212">
                  <c:v>70.215999999999994</c:v>
                </c:pt>
                <c:pt idx="8213">
                  <c:v>70.222999999999999</c:v>
                </c:pt>
                <c:pt idx="8214">
                  <c:v>70.233999999999995</c:v>
                </c:pt>
                <c:pt idx="8215">
                  <c:v>70.248000000000005</c:v>
                </c:pt>
                <c:pt idx="8216">
                  <c:v>70.266000000000005</c:v>
                </c:pt>
                <c:pt idx="8217">
                  <c:v>70.272999999999996</c:v>
                </c:pt>
                <c:pt idx="8218">
                  <c:v>70.28</c:v>
                </c:pt>
                <c:pt idx="8219">
                  <c:v>70.296000000000006</c:v>
                </c:pt>
                <c:pt idx="8220">
                  <c:v>70.290999999999997</c:v>
                </c:pt>
                <c:pt idx="8221">
                  <c:v>70.295000000000002</c:v>
                </c:pt>
                <c:pt idx="8222">
                  <c:v>70.317999999999998</c:v>
                </c:pt>
                <c:pt idx="8223">
                  <c:v>70.322999999999993</c:v>
                </c:pt>
                <c:pt idx="8224">
                  <c:v>70.334000000000003</c:v>
                </c:pt>
                <c:pt idx="8225">
                  <c:v>70.352999999999994</c:v>
                </c:pt>
                <c:pt idx="8226">
                  <c:v>70.350999999999999</c:v>
                </c:pt>
                <c:pt idx="8227">
                  <c:v>70.358999999999995</c:v>
                </c:pt>
                <c:pt idx="8228">
                  <c:v>70.385000000000005</c:v>
                </c:pt>
                <c:pt idx="8229">
                  <c:v>70.394000000000005</c:v>
                </c:pt>
                <c:pt idx="8230">
                  <c:v>70.400999999999996</c:v>
                </c:pt>
                <c:pt idx="8231">
                  <c:v>70.414000000000001</c:v>
                </c:pt>
                <c:pt idx="8232">
                  <c:v>70.418999999999997</c:v>
                </c:pt>
                <c:pt idx="8233">
                  <c:v>70.418999999999997</c:v>
                </c:pt>
                <c:pt idx="8234">
                  <c:v>70.421000000000006</c:v>
                </c:pt>
                <c:pt idx="8235">
                  <c:v>70.430000000000007</c:v>
                </c:pt>
                <c:pt idx="8236">
                  <c:v>70.436999999999998</c:v>
                </c:pt>
                <c:pt idx="8237">
                  <c:v>70.457999999999998</c:v>
                </c:pt>
                <c:pt idx="8238">
                  <c:v>70.462000000000003</c:v>
                </c:pt>
                <c:pt idx="8239">
                  <c:v>70.468999999999994</c:v>
                </c:pt>
                <c:pt idx="8240">
                  <c:v>70.477999999999994</c:v>
                </c:pt>
                <c:pt idx="8241">
                  <c:v>70.486999999999995</c:v>
                </c:pt>
                <c:pt idx="8242">
                  <c:v>70.501000000000005</c:v>
                </c:pt>
                <c:pt idx="8243">
                  <c:v>70.512</c:v>
                </c:pt>
                <c:pt idx="8244">
                  <c:v>70.512</c:v>
                </c:pt>
                <c:pt idx="8245">
                  <c:v>70.519000000000005</c:v>
                </c:pt>
                <c:pt idx="8246">
                  <c:v>70.531000000000006</c:v>
                </c:pt>
                <c:pt idx="8247">
                  <c:v>70.540000000000006</c:v>
                </c:pt>
                <c:pt idx="8248">
                  <c:v>70.551000000000002</c:v>
                </c:pt>
                <c:pt idx="8249">
                  <c:v>70.561999999999998</c:v>
                </c:pt>
                <c:pt idx="8250">
                  <c:v>70.555000000000007</c:v>
                </c:pt>
                <c:pt idx="8251">
                  <c:v>70.561999999999998</c:v>
                </c:pt>
                <c:pt idx="8252">
                  <c:v>70.569000000000003</c:v>
                </c:pt>
                <c:pt idx="8253">
                  <c:v>70.569000000000003</c:v>
                </c:pt>
                <c:pt idx="8254">
                  <c:v>70.572000000000003</c:v>
                </c:pt>
                <c:pt idx="8255">
                  <c:v>70.593999999999994</c:v>
                </c:pt>
                <c:pt idx="8256">
                  <c:v>70.596999999999994</c:v>
                </c:pt>
                <c:pt idx="8257">
                  <c:v>70.611000000000004</c:v>
                </c:pt>
                <c:pt idx="8258">
                  <c:v>70.623999999999995</c:v>
                </c:pt>
                <c:pt idx="8259">
                  <c:v>70.614999999999995</c:v>
                </c:pt>
                <c:pt idx="8260">
                  <c:v>70.622</c:v>
                </c:pt>
                <c:pt idx="8261">
                  <c:v>70.625</c:v>
                </c:pt>
                <c:pt idx="8262">
                  <c:v>70.635999999999996</c:v>
                </c:pt>
                <c:pt idx="8263">
                  <c:v>70.64</c:v>
                </c:pt>
                <c:pt idx="8264">
                  <c:v>70.650000000000006</c:v>
                </c:pt>
                <c:pt idx="8265">
                  <c:v>70.653999999999996</c:v>
                </c:pt>
                <c:pt idx="8266">
                  <c:v>70.650000000000006</c:v>
                </c:pt>
                <c:pt idx="8267">
                  <c:v>70.67</c:v>
                </c:pt>
                <c:pt idx="8268">
                  <c:v>70.679000000000002</c:v>
                </c:pt>
                <c:pt idx="8269">
                  <c:v>70.674999999999997</c:v>
                </c:pt>
                <c:pt idx="8270">
                  <c:v>70.688000000000002</c:v>
                </c:pt>
                <c:pt idx="8271">
                  <c:v>70.686000000000007</c:v>
                </c:pt>
                <c:pt idx="8272">
                  <c:v>70.692999999999998</c:v>
                </c:pt>
                <c:pt idx="8273">
                  <c:v>70.7</c:v>
                </c:pt>
                <c:pt idx="8274">
                  <c:v>70.703999999999994</c:v>
                </c:pt>
                <c:pt idx="8275">
                  <c:v>70.7</c:v>
                </c:pt>
                <c:pt idx="8276">
                  <c:v>70.718000000000004</c:v>
                </c:pt>
                <c:pt idx="8277">
                  <c:v>70.724999999999994</c:v>
                </c:pt>
                <c:pt idx="8278">
                  <c:v>70.724999999999994</c:v>
                </c:pt>
                <c:pt idx="8279">
                  <c:v>70.727999999999994</c:v>
                </c:pt>
                <c:pt idx="8280">
                  <c:v>70.709999999999994</c:v>
                </c:pt>
                <c:pt idx="8281">
                  <c:v>70.734999999999999</c:v>
                </c:pt>
                <c:pt idx="8282">
                  <c:v>70.741</c:v>
                </c:pt>
                <c:pt idx="8283">
                  <c:v>70.734999999999999</c:v>
                </c:pt>
                <c:pt idx="8284">
                  <c:v>70.745999999999995</c:v>
                </c:pt>
                <c:pt idx="8285">
                  <c:v>70.751000000000005</c:v>
                </c:pt>
                <c:pt idx="8286">
                  <c:v>70.757000000000005</c:v>
                </c:pt>
                <c:pt idx="8287">
                  <c:v>70.760000000000005</c:v>
                </c:pt>
                <c:pt idx="8288">
                  <c:v>70.769000000000005</c:v>
                </c:pt>
                <c:pt idx="8289">
                  <c:v>70.774000000000001</c:v>
                </c:pt>
                <c:pt idx="8290">
                  <c:v>70.784999999999997</c:v>
                </c:pt>
                <c:pt idx="8291">
                  <c:v>70.78</c:v>
                </c:pt>
                <c:pt idx="8292">
                  <c:v>70.781000000000006</c:v>
                </c:pt>
                <c:pt idx="8293">
                  <c:v>70.756</c:v>
                </c:pt>
                <c:pt idx="8294">
                  <c:v>70.772000000000006</c:v>
                </c:pt>
                <c:pt idx="8295">
                  <c:v>70.778000000000006</c:v>
                </c:pt>
                <c:pt idx="8296">
                  <c:v>70.781000000000006</c:v>
                </c:pt>
                <c:pt idx="8297">
                  <c:v>70.783000000000001</c:v>
                </c:pt>
                <c:pt idx="8298">
                  <c:v>70.792000000000002</c:v>
                </c:pt>
                <c:pt idx="8299">
                  <c:v>70.781000000000006</c:v>
                </c:pt>
                <c:pt idx="8300">
                  <c:v>70.793999999999997</c:v>
                </c:pt>
                <c:pt idx="8301">
                  <c:v>70.799000000000007</c:v>
                </c:pt>
                <c:pt idx="8302">
                  <c:v>70.799000000000007</c:v>
                </c:pt>
                <c:pt idx="8303">
                  <c:v>70.799000000000007</c:v>
                </c:pt>
                <c:pt idx="8304">
                  <c:v>70.802000000000007</c:v>
                </c:pt>
                <c:pt idx="8305">
                  <c:v>70.805999999999997</c:v>
                </c:pt>
                <c:pt idx="8306">
                  <c:v>70.804000000000002</c:v>
                </c:pt>
                <c:pt idx="8307">
                  <c:v>70.808999999999997</c:v>
                </c:pt>
                <c:pt idx="8308">
                  <c:v>70.805999999999997</c:v>
                </c:pt>
                <c:pt idx="8309">
                  <c:v>70.807000000000002</c:v>
                </c:pt>
                <c:pt idx="8310">
                  <c:v>70.816000000000003</c:v>
                </c:pt>
                <c:pt idx="8311">
                  <c:v>70.808999999999997</c:v>
                </c:pt>
                <c:pt idx="8312">
                  <c:v>70.819999999999993</c:v>
                </c:pt>
                <c:pt idx="8313">
                  <c:v>70.826999999999998</c:v>
                </c:pt>
                <c:pt idx="8314">
                  <c:v>70.83</c:v>
                </c:pt>
                <c:pt idx="8315">
                  <c:v>70.834000000000003</c:v>
                </c:pt>
                <c:pt idx="8316">
                  <c:v>70.837999999999994</c:v>
                </c:pt>
                <c:pt idx="8317">
                  <c:v>70.83</c:v>
                </c:pt>
                <c:pt idx="8318">
                  <c:v>70.838999999999999</c:v>
                </c:pt>
                <c:pt idx="8319">
                  <c:v>70.837000000000003</c:v>
                </c:pt>
                <c:pt idx="8320">
                  <c:v>70.843999999999994</c:v>
                </c:pt>
                <c:pt idx="8321">
                  <c:v>70.837000000000003</c:v>
                </c:pt>
                <c:pt idx="8322">
                  <c:v>70.840999999999994</c:v>
                </c:pt>
                <c:pt idx="8323">
                  <c:v>70.840999999999994</c:v>
                </c:pt>
                <c:pt idx="8324">
                  <c:v>70.849999999999994</c:v>
                </c:pt>
                <c:pt idx="8325">
                  <c:v>70.847999999999999</c:v>
                </c:pt>
                <c:pt idx="8326">
                  <c:v>70.847999999999999</c:v>
                </c:pt>
                <c:pt idx="8327">
                  <c:v>70.855000000000004</c:v>
                </c:pt>
                <c:pt idx="8328">
                  <c:v>70.850999999999999</c:v>
                </c:pt>
                <c:pt idx="8329">
                  <c:v>70.850999999999999</c:v>
                </c:pt>
                <c:pt idx="8330">
                  <c:v>70.855999999999995</c:v>
                </c:pt>
                <c:pt idx="8331">
                  <c:v>70.855000000000004</c:v>
                </c:pt>
                <c:pt idx="8332">
                  <c:v>70.858000000000004</c:v>
                </c:pt>
                <c:pt idx="8333">
                  <c:v>70.863</c:v>
                </c:pt>
                <c:pt idx="8334">
                  <c:v>70.861999999999995</c:v>
                </c:pt>
                <c:pt idx="8335">
                  <c:v>70.861999999999995</c:v>
                </c:pt>
                <c:pt idx="8336">
                  <c:v>70.86</c:v>
                </c:pt>
                <c:pt idx="8337">
                  <c:v>70.869</c:v>
                </c:pt>
                <c:pt idx="8338">
                  <c:v>70.861000000000004</c:v>
                </c:pt>
                <c:pt idx="8339">
                  <c:v>70.876000000000005</c:v>
                </c:pt>
                <c:pt idx="8340">
                  <c:v>70.872</c:v>
                </c:pt>
                <c:pt idx="8341">
                  <c:v>70.864999999999995</c:v>
                </c:pt>
                <c:pt idx="8342">
                  <c:v>70.876000000000005</c:v>
                </c:pt>
                <c:pt idx="8343">
                  <c:v>70.879000000000005</c:v>
                </c:pt>
                <c:pt idx="8344">
                  <c:v>70.875</c:v>
                </c:pt>
                <c:pt idx="8345">
                  <c:v>70.872</c:v>
                </c:pt>
                <c:pt idx="8346">
                  <c:v>70.882000000000005</c:v>
                </c:pt>
                <c:pt idx="8347">
                  <c:v>70.879000000000005</c:v>
                </c:pt>
                <c:pt idx="8348">
                  <c:v>70.881</c:v>
                </c:pt>
                <c:pt idx="8349">
                  <c:v>70.885999999999996</c:v>
                </c:pt>
                <c:pt idx="8350">
                  <c:v>70.875</c:v>
                </c:pt>
                <c:pt idx="8351">
                  <c:v>70.866</c:v>
                </c:pt>
                <c:pt idx="8352">
                  <c:v>70.867999999999995</c:v>
                </c:pt>
                <c:pt idx="8353">
                  <c:v>70.867999999999995</c:v>
                </c:pt>
                <c:pt idx="8354">
                  <c:v>70.875</c:v>
                </c:pt>
                <c:pt idx="8355">
                  <c:v>70.882000000000005</c:v>
                </c:pt>
                <c:pt idx="8356">
                  <c:v>70.885999999999996</c:v>
                </c:pt>
                <c:pt idx="8357">
                  <c:v>70.882000000000005</c:v>
                </c:pt>
                <c:pt idx="8358">
                  <c:v>70.875</c:v>
                </c:pt>
                <c:pt idx="8359">
                  <c:v>70.882000000000005</c:v>
                </c:pt>
                <c:pt idx="8360">
                  <c:v>70.856999999999999</c:v>
                </c:pt>
                <c:pt idx="8361">
                  <c:v>70.864000000000004</c:v>
                </c:pt>
                <c:pt idx="8362">
                  <c:v>70.867000000000004</c:v>
                </c:pt>
                <c:pt idx="8363">
                  <c:v>70.86</c:v>
                </c:pt>
                <c:pt idx="8364">
                  <c:v>70.852999999999994</c:v>
                </c:pt>
                <c:pt idx="8365">
                  <c:v>70.849000000000004</c:v>
                </c:pt>
                <c:pt idx="8366">
                  <c:v>70.837000000000003</c:v>
                </c:pt>
                <c:pt idx="8367">
                  <c:v>70.831000000000003</c:v>
                </c:pt>
                <c:pt idx="8368">
                  <c:v>70.837999999999994</c:v>
                </c:pt>
                <c:pt idx="8369">
                  <c:v>70.843999999999994</c:v>
                </c:pt>
                <c:pt idx="8370">
                  <c:v>70.846000000000004</c:v>
                </c:pt>
                <c:pt idx="8371">
                  <c:v>70.849000000000004</c:v>
                </c:pt>
                <c:pt idx="8372">
                  <c:v>70.835999999999999</c:v>
                </c:pt>
                <c:pt idx="8373">
                  <c:v>70.826999999999998</c:v>
                </c:pt>
                <c:pt idx="8374">
                  <c:v>70.837999999999994</c:v>
                </c:pt>
                <c:pt idx="8375">
                  <c:v>70.832999999999998</c:v>
                </c:pt>
                <c:pt idx="8376">
                  <c:v>70.834000000000003</c:v>
                </c:pt>
                <c:pt idx="8377">
                  <c:v>70.823999999999998</c:v>
                </c:pt>
                <c:pt idx="8378">
                  <c:v>70.825000000000003</c:v>
                </c:pt>
                <c:pt idx="8379">
                  <c:v>70.816000000000003</c:v>
                </c:pt>
                <c:pt idx="8380">
                  <c:v>70.826999999999998</c:v>
                </c:pt>
                <c:pt idx="8381">
                  <c:v>70.805999999999997</c:v>
                </c:pt>
                <c:pt idx="8382">
                  <c:v>70.822999999999993</c:v>
                </c:pt>
                <c:pt idx="8383">
                  <c:v>70.822999999999993</c:v>
                </c:pt>
                <c:pt idx="8384">
                  <c:v>70.795000000000002</c:v>
                </c:pt>
                <c:pt idx="8385">
                  <c:v>70.798000000000002</c:v>
                </c:pt>
                <c:pt idx="8386">
                  <c:v>70.808999999999997</c:v>
                </c:pt>
                <c:pt idx="8387">
                  <c:v>70.802000000000007</c:v>
                </c:pt>
                <c:pt idx="8388">
                  <c:v>70.798000000000002</c:v>
                </c:pt>
                <c:pt idx="8389">
                  <c:v>70.798000000000002</c:v>
                </c:pt>
                <c:pt idx="8390">
                  <c:v>70.789000000000001</c:v>
                </c:pt>
                <c:pt idx="8391">
                  <c:v>70.78</c:v>
                </c:pt>
                <c:pt idx="8392">
                  <c:v>70.784000000000006</c:v>
                </c:pt>
                <c:pt idx="8393">
                  <c:v>70.784999999999997</c:v>
                </c:pt>
                <c:pt idx="8394">
                  <c:v>70.784000000000006</c:v>
                </c:pt>
                <c:pt idx="8395">
                  <c:v>70.775999999999996</c:v>
                </c:pt>
                <c:pt idx="8396">
                  <c:v>70.769000000000005</c:v>
                </c:pt>
                <c:pt idx="8397">
                  <c:v>70.772999999999996</c:v>
                </c:pt>
                <c:pt idx="8398">
                  <c:v>70.769000000000005</c:v>
                </c:pt>
                <c:pt idx="8399">
                  <c:v>70.765000000000001</c:v>
                </c:pt>
                <c:pt idx="8400">
                  <c:v>70.762</c:v>
                </c:pt>
                <c:pt idx="8401">
                  <c:v>70.751000000000005</c:v>
                </c:pt>
                <c:pt idx="8402">
                  <c:v>70.748999999999995</c:v>
                </c:pt>
                <c:pt idx="8403">
                  <c:v>70.736999999999995</c:v>
                </c:pt>
                <c:pt idx="8404">
                  <c:v>70.739999999999995</c:v>
                </c:pt>
                <c:pt idx="8405">
                  <c:v>70.733000000000004</c:v>
                </c:pt>
                <c:pt idx="8406">
                  <c:v>70.736000000000004</c:v>
                </c:pt>
                <c:pt idx="8407">
                  <c:v>70.733000000000004</c:v>
                </c:pt>
                <c:pt idx="8408">
                  <c:v>70.718000000000004</c:v>
                </c:pt>
                <c:pt idx="8409">
                  <c:v>70.739999999999995</c:v>
                </c:pt>
                <c:pt idx="8410">
                  <c:v>70.728999999999999</c:v>
                </c:pt>
                <c:pt idx="8411">
                  <c:v>70.728999999999999</c:v>
                </c:pt>
                <c:pt idx="8412">
                  <c:v>70.739999999999995</c:v>
                </c:pt>
                <c:pt idx="8413">
                  <c:v>70.736000000000004</c:v>
                </c:pt>
                <c:pt idx="8414">
                  <c:v>70.748999999999995</c:v>
                </c:pt>
                <c:pt idx="8415">
                  <c:v>70.721999999999994</c:v>
                </c:pt>
                <c:pt idx="8416">
                  <c:v>70.721999999999994</c:v>
                </c:pt>
                <c:pt idx="8417">
                  <c:v>70.721999999999994</c:v>
                </c:pt>
                <c:pt idx="8418">
                  <c:v>70.713999999999999</c:v>
                </c:pt>
                <c:pt idx="8419">
                  <c:v>70.706999999999994</c:v>
                </c:pt>
                <c:pt idx="8420">
                  <c:v>70.703999999999994</c:v>
                </c:pt>
                <c:pt idx="8421">
                  <c:v>70.710999999999999</c:v>
                </c:pt>
                <c:pt idx="8422">
                  <c:v>70.710999999999999</c:v>
                </c:pt>
                <c:pt idx="8423">
                  <c:v>70.701999999999998</c:v>
                </c:pt>
                <c:pt idx="8424">
                  <c:v>70.703000000000003</c:v>
                </c:pt>
                <c:pt idx="8425">
                  <c:v>70.7</c:v>
                </c:pt>
                <c:pt idx="8426">
                  <c:v>70.692999999999998</c:v>
                </c:pt>
                <c:pt idx="8427">
                  <c:v>70.692999999999998</c:v>
                </c:pt>
                <c:pt idx="8428">
                  <c:v>70.692999999999998</c:v>
                </c:pt>
                <c:pt idx="8429">
                  <c:v>70.688999999999993</c:v>
                </c:pt>
                <c:pt idx="8430">
                  <c:v>70.682000000000002</c:v>
                </c:pt>
                <c:pt idx="8431">
                  <c:v>70.682000000000002</c:v>
                </c:pt>
                <c:pt idx="8432">
                  <c:v>70.682000000000002</c:v>
                </c:pt>
                <c:pt idx="8433">
                  <c:v>70.682000000000002</c:v>
                </c:pt>
                <c:pt idx="8434">
                  <c:v>70.682000000000002</c:v>
                </c:pt>
                <c:pt idx="8435">
                  <c:v>70.680000000000007</c:v>
                </c:pt>
                <c:pt idx="8436">
                  <c:v>70.682000000000002</c:v>
                </c:pt>
                <c:pt idx="8437">
                  <c:v>70.674000000000007</c:v>
                </c:pt>
                <c:pt idx="8438">
                  <c:v>70.673000000000002</c:v>
                </c:pt>
                <c:pt idx="8439">
                  <c:v>70.667000000000002</c:v>
                </c:pt>
                <c:pt idx="8440">
                  <c:v>70.664000000000001</c:v>
                </c:pt>
                <c:pt idx="8441">
                  <c:v>70.665000000000006</c:v>
                </c:pt>
                <c:pt idx="8442">
                  <c:v>70.667000000000002</c:v>
                </c:pt>
                <c:pt idx="8443">
                  <c:v>70.656000000000006</c:v>
                </c:pt>
                <c:pt idx="8444">
                  <c:v>70.644999999999996</c:v>
                </c:pt>
                <c:pt idx="8445">
                  <c:v>70.644999999999996</c:v>
                </c:pt>
                <c:pt idx="8446">
                  <c:v>70.649000000000001</c:v>
                </c:pt>
                <c:pt idx="8447">
                  <c:v>70.652000000000001</c:v>
                </c:pt>
                <c:pt idx="8448">
                  <c:v>70.644999999999996</c:v>
                </c:pt>
                <c:pt idx="8449">
                  <c:v>70.656000000000006</c:v>
                </c:pt>
                <c:pt idx="8450">
                  <c:v>70.652000000000001</c:v>
                </c:pt>
                <c:pt idx="8451">
                  <c:v>70.649000000000001</c:v>
                </c:pt>
                <c:pt idx="8452">
                  <c:v>70.649000000000001</c:v>
                </c:pt>
                <c:pt idx="8453">
                  <c:v>70.653999999999996</c:v>
                </c:pt>
                <c:pt idx="8454">
                  <c:v>70.644999999999996</c:v>
                </c:pt>
                <c:pt idx="8455">
                  <c:v>70.652000000000001</c:v>
                </c:pt>
                <c:pt idx="8456">
                  <c:v>70.647000000000006</c:v>
                </c:pt>
                <c:pt idx="8457">
                  <c:v>70.638000000000005</c:v>
                </c:pt>
                <c:pt idx="8458">
                  <c:v>70.638000000000005</c:v>
                </c:pt>
                <c:pt idx="8459">
                  <c:v>70.64</c:v>
                </c:pt>
                <c:pt idx="8460">
                  <c:v>70.638000000000005</c:v>
                </c:pt>
                <c:pt idx="8461">
                  <c:v>70.641000000000005</c:v>
                </c:pt>
                <c:pt idx="8462">
                  <c:v>70.643000000000001</c:v>
                </c:pt>
                <c:pt idx="8463">
                  <c:v>70.641000000000005</c:v>
                </c:pt>
                <c:pt idx="8464">
                  <c:v>70.641000000000005</c:v>
                </c:pt>
                <c:pt idx="8465">
                  <c:v>70.644999999999996</c:v>
                </c:pt>
                <c:pt idx="8466">
                  <c:v>70.641000000000005</c:v>
                </c:pt>
                <c:pt idx="8467">
                  <c:v>70.641000000000005</c:v>
                </c:pt>
                <c:pt idx="8468">
                  <c:v>70.637</c:v>
                </c:pt>
                <c:pt idx="8469">
                  <c:v>70.659000000000006</c:v>
                </c:pt>
                <c:pt idx="8470">
                  <c:v>70.647999999999996</c:v>
                </c:pt>
                <c:pt idx="8471">
                  <c:v>70.652000000000001</c:v>
                </c:pt>
                <c:pt idx="8472">
                  <c:v>70.665999999999997</c:v>
                </c:pt>
                <c:pt idx="8473">
                  <c:v>70.655000000000001</c:v>
                </c:pt>
                <c:pt idx="8474">
                  <c:v>70.652000000000001</c:v>
                </c:pt>
                <c:pt idx="8475">
                  <c:v>70.647999999999996</c:v>
                </c:pt>
                <c:pt idx="8476">
                  <c:v>70.641000000000005</c:v>
                </c:pt>
                <c:pt idx="8477">
                  <c:v>70.638999999999996</c:v>
                </c:pt>
                <c:pt idx="8478">
                  <c:v>70.644000000000005</c:v>
                </c:pt>
                <c:pt idx="8479">
                  <c:v>70.650999999999996</c:v>
                </c:pt>
                <c:pt idx="8480">
                  <c:v>70.647999999999996</c:v>
                </c:pt>
                <c:pt idx="8481">
                  <c:v>70.650999999999996</c:v>
                </c:pt>
                <c:pt idx="8482">
                  <c:v>70.647999999999996</c:v>
                </c:pt>
                <c:pt idx="8483">
                  <c:v>70.649000000000001</c:v>
                </c:pt>
                <c:pt idx="8484">
                  <c:v>70.655000000000001</c:v>
                </c:pt>
                <c:pt idx="8485">
                  <c:v>70.658000000000001</c:v>
                </c:pt>
                <c:pt idx="8486">
                  <c:v>70.656000000000006</c:v>
                </c:pt>
                <c:pt idx="8487">
                  <c:v>70.658000000000001</c:v>
                </c:pt>
                <c:pt idx="8488">
                  <c:v>70.650999999999996</c:v>
                </c:pt>
                <c:pt idx="8489">
                  <c:v>70.653000000000006</c:v>
                </c:pt>
                <c:pt idx="8490">
                  <c:v>70.658000000000001</c:v>
                </c:pt>
                <c:pt idx="8491">
                  <c:v>70.658000000000001</c:v>
                </c:pt>
                <c:pt idx="8492">
                  <c:v>70.658000000000001</c:v>
                </c:pt>
                <c:pt idx="8493">
                  <c:v>70.655000000000001</c:v>
                </c:pt>
                <c:pt idx="8494">
                  <c:v>70.662000000000006</c:v>
                </c:pt>
                <c:pt idx="8495">
                  <c:v>70.658000000000001</c:v>
                </c:pt>
                <c:pt idx="8496">
                  <c:v>70.665000000000006</c:v>
                </c:pt>
                <c:pt idx="8497">
                  <c:v>70.662000000000006</c:v>
                </c:pt>
                <c:pt idx="8498">
                  <c:v>70.668999999999997</c:v>
                </c:pt>
                <c:pt idx="8499">
                  <c:v>70.668999999999997</c:v>
                </c:pt>
                <c:pt idx="8500">
                  <c:v>70.671999999999997</c:v>
                </c:pt>
                <c:pt idx="8501">
                  <c:v>70.671999999999997</c:v>
                </c:pt>
                <c:pt idx="8502">
                  <c:v>70.676000000000002</c:v>
                </c:pt>
                <c:pt idx="8503">
                  <c:v>70.679000000000002</c:v>
                </c:pt>
                <c:pt idx="8504">
                  <c:v>70.677000000000007</c:v>
                </c:pt>
                <c:pt idx="8505">
                  <c:v>70.671999999999997</c:v>
                </c:pt>
                <c:pt idx="8506">
                  <c:v>70.671999999999997</c:v>
                </c:pt>
                <c:pt idx="8507">
                  <c:v>70.683000000000007</c:v>
                </c:pt>
                <c:pt idx="8508">
                  <c:v>70.69</c:v>
                </c:pt>
                <c:pt idx="8509">
                  <c:v>70.697000000000003</c:v>
                </c:pt>
                <c:pt idx="8510">
                  <c:v>70.698999999999998</c:v>
                </c:pt>
                <c:pt idx="8511">
                  <c:v>70.700999999999993</c:v>
                </c:pt>
                <c:pt idx="8512">
                  <c:v>70.700999999999993</c:v>
                </c:pt>
                <c:pt idx="8513">
                  <c:v>70.710999999999999</c:v>
                </c:pt>
                <c:pt idx="8514">
                  <c:v>70.715000000000003</c:v>
                </c:pt>
                <c:pt idx="8515">
                  <c:v>70.715000000000003</c:v>
                </c:pt>
                <c:pt idx="8516">
                  <c:v>70.710999999999999</c:v>
                </c:pt>
                <c:pt idx="8517">
                  <c:v>70.715000000000003</c:v>
                </c:pt>
                <c:pt idx="8518">
                  <c:v>70.721999999999994</c:v>
                </c:pt>
                <c:pt idx="8519">
                  <c:v>70.72</c:v>
                </c:pt>
                <c:pt idx="8520">
                  <c:v>70.718000000000004</c:v>
                </c:pt>
                <c:pt idx="8521">
                  <c:v>70.718000000000004</c:v>
                </c:pt>
                <c:pt idx="8522">
                  <c:v>70.733999999999995</c:v>
                </c:pt>
                <c:pt idx="8523">
                  <c:v>70.747</c:v>
                </c:pt>
                <c:pt idx="8524">
                  <c:v>70.754000000000005</c:v>
                </c:pt>
                <c:pt idx="8525">
                  <c:v>70.768000000000001</c:v>
                </c:pt>
                <c:pt idx="8526">
                  <c:v>70.757000000000005</c:v>
                </c:pt>
                <c:pt idx="8527">
                  <c:v>70.760999999999996</c:v>
                </c:pt>
                <c:pt idx="8528">
                  <c:v>70.763000000000005</c:v>
                </c:pt>
                <c:pt idx="8529">
                  <c:v>70.772000000000006</c:v>
                </c:pt>
                <c:pt idx="8530">
                  <c:v>70.765000000000001</c:v>
                </c:pt>
                <c:pt idx="8531">
                  <c:v>70.777000000000001</c:v>
                </c:pt>
                <c:pt idx="8532">
                  <c:v>70.781999999999996</c:v>
                </c:pt>
                <c:pt idx="8533">
                  <c:v>70.775000000000006</c:v>
                </c:pt>
                <c:pt idx="8534">
                  <c:v>70.777000000000001</c:v>
                </c:pt>
                <c:pt idx="8535">
                  <c:v>70.778999999999996</c:v>
                </c:pt>
                <c:pt idx="8536">
                  <c:v>70.793000000000006</c:v>
                </c:pt>
                <c:pt idx="8537">
                  <c:v>70.802000000000007</c:v>
                </c:pt>
                <c:pt idx="8538">
                  <c:v>70.807000000000002</c:v>
                </c:pt>
                <c:pt idx="8539">
                  <c:v>70.807000000000002</c:v>
                </c:pt>
                <c:pt idx="8540">
                  <c:v>70.811000000000007</c:v>
                </c:pt>
                <c:pt idx="8541">
                  <c:v>70.811000000000007</c:v>
                </c:pt>
                <c:pt idx="8542">
                  <c:v>70.822000000000003</c:v>
                </c:pt>
                <c:pt idx="8543">
                  <c:v>70.831999999999994</c:v>
                </c:pt>
                <c:pt idx="8544">
                  <c:v>70.843000000000004</c:v>
                </c:pt>
                <c:pt idx="8545">
                  <c:v>70.846999999999994</c:v>
                </c:pt>
                <c:pt idx="8546">
                  <c:v>70.844999999999999</c:v>
                </c:pt>
                <c:pt idx="8547">
                  <c:v>70.853999999999999</c:v>
                </c:pt>
                <c:pt idx="8548">
                  <c:v>70.846000000000004</c:v>
                </c:pt>
                <c:pt idx="8549">
                  <c:v>70.87</c:v>
                </c:pt>
                <c:pt idx="8550">
                  <c:v>70.867999999999995</c:v>
                </c:pt>
                <c:pt idx="8551">
                  <c:v>70.879000000000005</c:v>
                </c:pt>
                <c:pt idx="8552">
                  <c:v>70.875</c:v>
                </c:pt>
                <c:pt idx="8553">
                  <c:v>70.882000000000005</c:v>
                </c:pt>
                <c:pt idx="8554">
                  <c:v>70.888999999999996</c:v>
                </c:pt>
                <c:pt idx="8555">
                  <c:v>70.897999999999996</c:v>
                </c:pt>
                <c:pt idx="8556">
                  <c:v>70.896000000000001</c:v>
                </c:pt>
                <c:pt idx="8557">
                  <c:v>70.903999999999996</c:v>
                </c:pt>
                <c:pt idx="8558">
                  <c:v>70.906999999999996</c:v>
                </c:pt>
                <c:pt idx="8559">
                  <c:v>70.911000000000001</c:v>
                </c:pt>
                <c:pt idx="8560">
                  <c:v>70.906999999999996</c:v>
                </c:pt>
                <c:pt idx="8561">
                  <c:v>70.923000000000002</c:v>
                </c:pt>
                <c:pt idx="8562">
                  <c:v>70.938999999999993</c:v>
                </c:pt>
                <c:pt idx="8563">
                  <c:v>70.924999999999997</c:v>
                </c:pt>
                <c:pt idx="8564">
                  <c:v>70.945999999999998</c:v>
                </c:pt>
                <c:pt idx="8565">
                  <c:v>70.95</c:v>
                </c:pt>
                <c:pt idx="8566">
                  <c:v>70.953999999999994</c:v>
                </c:pt>
                <c:pt idx="8567">
                  <c:v>70.959000000000003</c:v>
                </c:pt>
                <c:pt idx="8568">
                  <c:v>70.974999999999994</c:v>
                </c:pt>
                <c:pt idx="8569">
                  <c:v>70.953000000000003</c:v>
                </c:pt>
                <c:pt idx="8570">
                  <c:v>70.981999999999999</c:v>
                </c:pt>
                <c:pt idx="8571">
                  <c:v>70.986000000000004</c:v>
                </c:pt>
                <c:pt idx="8572">
                  <c:v>70.992999999999995</c:v>
                </c:pt>
                <c:pt idx="8573">
                  <c:v>70.995000000000005</c:v>
                </c:pt>
                <c:pt idx="8574">
                  <c:v>70.995999999999995</c:v>
                </c:pt>
                <c:pt idx="8575">
                  <c:v>70.995999999999995</c:v>
                </c:pt>
                <c:pt idx="8576">
                  <c:v>70.998000000000005</c:v>
                </c:pt>
                <c:pt idx="8577">
                  <c:v>71.007000000000005</c:v>
                </c:pt>
                <c:pt idx="8578">
                  <c:v>71.010999999999996</c:v>
                </c:pt>
                <c:pt idx="8579">
                  <c:v>71.025000000000006</c:v>
                </c:pt>
                <c:pt idx="8580">
                  <c:v>71.031999999999996</c:v>
                </c:pt>
                <c:pt idx="8581">
                  <c:v>71.036000000000001</c:v>
                </c:pt>
                <c:pt idx="8582">
                  <c:v>71.045000000000002</c:v>
                </c:pt>
                <c:pt idx="8583">
                  <c:v>71.043000000000006</c:v>
                </c:pt>
                <c:pt idx="8584">
                  <c:v>71.046999999999997</c:v>
                </c:pt>
                <c:pt idx="8585">
                  <c:v>71.063000000000002</c:v>
                </c:pt>
                <c:pt idx="8586">
                  <c:v>71.067999999999998</c:v>
                </c:pt>
                <c:pt idx="8587">
                  <c:v>71.078999999999994</c:v>
                </c:pt>
                <c:pt idx="8588">
                  <c:v>71.076999999999998</c:v>
                </c:pt>
                <c:pt idx="8589">
                  <c:v>71.081999999999994</c:v>
                </c:pt>
                <c:pt idx="8590">
                  <c:v>71.088999999999999</c:v>
                </c:pt>
                <c:pt idx="8591">
                  <c:v>71.099999999999994</c:v>
                </c:pt>
                <c:pt idx="8592">
                  <c:v>71.103999999999999</c:v>
                </c:pt>
                <c:pt idx="8593">
                  <c:v>71.088999999999999</c:v>
                </c:pt>
                <c:pt idx="8594">
                  <c:v>71.106999999999999</c:v>
                </c:pt>
                <c:pt idx="8595">
                  <c:v>71.117999999999995</c:v>
                </c:pt>
                <c:pt idx="8596">
                  <c:v>71.138999999999996</c:v>
                </c:pt>
                <c:pt idx="8597">
                  <c:v>71.129000000000005</c:v>
                </c:pt>
                <c:pt idx="8598">
                  <c:v>71.135999999999996</c:v>
                </c:pt>
                <c:pt idx="8599">
                  <c:v>71.143000000000001</c:v>
                </c:pt>
                <c:pt idx="8600">
                  <c:v>71.161000000000001</c:v>
                </c:pt>
                <c:pt idx="8601">
                  <c:v>71.156999999999996</c:v>
                </c:pt>
                <c:pt idx="8602">
                  <c:v>71.168000000000006</c:v>
                </c:pt>
                <c:pt idx="8603">
                  <c:v>71.168000000000006</c:v>
                </c:pt>
                <c:pt idx="8604">
                  <c:v>71.179000000000002</c:v>
                </c:pt>
                <c:pt idx="8605">
                  <c:v>71.186000000000007</c:v>
                </c:pt>
                <c:pt idx="8606">
                  <c:v>71.180000000000007</c:v>
                </c:pt>
                <c:pt idx="8607">
                  <c:v>71.188999999999993</c:v>
                </c:pt>
                <c:pt idx="8608">
                  <c:v>71.210999999999999</c:v>
                </c:pt>
                <c:pt idx="8609">
                  <c:v>71.206999999999994</c:v>
                </c:pt>
                <c:pt idx="8610">
                  <c:v>71.218000000000004</c:v>
                </c:pt>
                <c:pt idx="8611">
                  <c:v>71.213999999999999</c:v>
                </c:pt>
                <c:pt idx="8612">
                  <c:v>71.228999999999999</c:v>
                </c:pt>
                <c:pt idx="8613">
                  <c:v>71.224999999999994</c:v>
                </c:pt>
                <c:pt idx="8614">
                  <c:v>71.242999999999995</c:v>
                </c:pt>
                <c:pt idx="8615">
                  <c:v>71.254999999999995</c:v>
                </c:pt>
                <c:pt idx="8616">
                  <c:v>71.25</c:v>
                </c:pt>
                <c:pt idx="8617">
                  <c:v>71.25</c:v>
                </c:pt>
                <c:pt idx="8618">
                  <c:v>71.259</c:v>
                </c:pt>
                <c:pt idx="8619">
                  <c:v>71.272000000000006</c:v>
                </c:pt>
                <c:pt idx="8620">
                  <c:v>71.271000000000001</c:v>
                </c:pt>
                <c:pt idx="8621">
                  <c:v>71.28</c:v>
                </c:pt>
                <c:pt idx="8622">
                  <c:v>71.281999999999996</c:v>
                </c:pt>
                <c:pt idx="8623">
                  <c:v>71.296999999999997</c:v>
                </c:pt>
                <c:pt idx="8624">
                  <c:v>71.3</c:v>
                </c:pt>
                <c:pt idx="8625">
                  <c:v>71.304000000000002</c:v>
                </c:pt>
                <c:pt idx="8626">
                  <c:v>71.311000000000007</c:v>
                </c:pt>
                <c:pt idx="8627">
                  <c:v>71.311000000000007</c:v>
                </c:pt>
                <c:pt idx="8628">
                  <c:v>71.313999999999993</c:v>
                </c:pt>
                <c:pt idx="8629">
                  <c:v>71.331999999999994</c:v>
                </c:pt>
                <c:pt idx="8630">
                  <c:v>71.331999999999994</c:v>
                </c:pt>
                <c:pt idx="8631">
                  <c:v>71.335999999999999</c:v>
                </c:pt>
                <c:pt idx="8632">
                  <c:v>71.335999999999999</c:v>
                </c:pt>
                <c:pt idx="8633">
                  <c:v>71.344999999999999</c:v>
                </c:pt>
                <c:pt idx="8634">
                  <c:v>71.353999999999999</c:v>
                </c:pt>
                <c:pt idx="8635">
                  <c:v>71.353999999999999</c:v>
                </c:pt>
                <c:pt idx="8636">
                  <c:v>71.355999999999995</c:v>
                </c:pt>
                <c:pt idx="8637">
                  <c:v>71.349999999999994</c:v>
                </c:pt>
                <c:pt idx="8638">
                  <c:v>71.343000000000004</c:v>
                </c:pt>
                <c:pt idx="8639">
                  <c:v>71.356999999999999</c:v>
                </c:pt>
                <c:pt idx="8640">
                  <c:v>71.367999999999995</c:v>
                </c:pt>
                <c:pt idx="8641">
                  <c:v>71.372</c:v>
                </c:pt>
                <c:pt idx="8642">
                  <c:v>71.367999999999995</c:v>
                </c:pt>
                <c:pt idx="8643">
                  <c:v>71.379000000000005</c:v>
                </c:pt>
                <c:pt idx="8644">
                  <c:v>71.379000000000005</c:v>
                </c:pt>
                <c:pt idx="8645">
                  <c:v>71.388999999999996</c:v>
                </c:pt>
                <c:pt idx="8646">
                  <c:v>71.385999999999996</c:v>
                </c:pt>
                <c:pt idx="8647">
                  <c:v>71.388999999999996</c:v>
                </c:pt>
                <c:pt idx="8648">
                  <c:v>71.397999999999996</c:v>
                </c:pt>
                <c:pt idx="8649">
                  <c:v>71.400000000000006</c:v>
                </c:pt>
                <c:pt idx="8650">
                  <c:v>71.406999999999996</c:v>
                </c:pt>
                <c:pt idx="8651">
                  <c:v>71.411000000000001</c:v>
                </c:pt>
                <c:pt idx="8652">
                  <c:v>71.411000000000001</c:v>
                </c:pt>
                <c:pt idx="8653">
                  <c:v>71.406999999999996</c:v>
                </c:pt>
                <c:pt idx="8654">
                  <c:v>71.415999999999997</c:v>
                </c:pt>
                <c:pt idx="8655">
                  <c:v>71.429000000000002</c:v>
                </c:pt>
                <c:pt idx="8656">
                  <c:v>71.424999999999997</c:v>
                </c:pt>
                <c:pt idx="8657">
                  <c:v>71.438999999999993</c:v>
                </c:pt>
                <c:pt idx="8658">
                  <c:v>71.432000000000002</c:v>
                </c:pt>
                <c:pt idx="8659">
                  <c:v>71.442999999999998</c:v>
                </c:pt>
                <c:pt idx="8660">
                  <c:v>71.447999999999993</c:v>
                </c:pt>
                <c:pt idx="8661">
                  <c:v>71.453999999999994</c:v>
                </c:pt>
                <c:pt idx="8662">
                  <c:v>71.442999999999998</c:v>
                </c:pt>
                <c:pt idx="8663">
                  <c:v>71.447999999999993</c:v>
                </c:pt>
                <c:pt idx="8664">
                  <c:v>71.460999999999999</c:v>
                </c:pt>
                <c:pt idx="8665">
                  <c:v>71.463999999999999</c:v>
                </c:pt>
                <c:pt idx="8666">
                  <c:v>71.468000000000004</c:v>
                </c:pt>
                <c:pt idx="8667">
                  <c:v>71.478999999999999</c:v>
                </c:pt>
                <c:pt idx="8668">
                  <c:v>71.471999999999994</c:v>
                </c:pt>
                <c:pt idx="8669">
                  <c:v>71.478999999999999</c:v>
                </c:pt>
                <c:pt idx="8670">
                  <c:v>71.486000000000004</c:v>
                </c:pt>
                <c:pt idx="8671">
                  <c:v>71.471000000000004</c:v>
                </c:pt>
                <c:pt idx="8672">
                  <c:v>71.491</c:v>
                </c:pt>
                <c:pt idx="8673">
                  <c:v>71.495999999999995</c:v>
                </c:pt>
                <c:pt idx="8674">
                  <c:v>71.489000000000004</c:v>
                </c:pt>
                <c:pt idx="8675">
                  <c:v>71.5</c:v>
                </c:pt>
                <c:pt idx="8676">
                  <c:v>71.5</c:v>
                </c:pt>
                <c:pt idx="8677">
                  <c:v>71.5</c:v>
                </c:pt>
                <c:pt idx="8678">
                  <c:v>71.510999999999996</c:v>
                </c:pt>
                <c:pt idx="8679">
                  <c:v>71.518000000000001</c:v>
                </c:pt>
                <c:pt idx="8680">
                  <c:v>71.518000000000001</c:v>
                </c:pt>
                <c:pt idx="8681">
                  <c:v>71.522000000000006</c:v>
                </c:pt>
                <c:pt idx="8682">
                  <c:v>71.525000000000006</c:v>
                </c:pt>
                <c:pt idx="8683">
                  <c:v>71.525000000000006</c:v>
                </c:pt>
                <c:pt idx="8684">
                  <c:v>71.543000000000006</c:v>
                </c:pt>
                <c:pt idx="8685">
                  <c:v>71.543000000000006</c:v>
                </c:pt>
                <c:pt idx="8686">
                  <c:v>71.536000000000001</c:v>
                </c:pt>
                <c:pt idx="8687">
                  <c:v>71.543000000000006</c:v>
                </c:pt>
                <c:pt idx="8688">
                  <c:v>71.543000000000006</c:v>
                </c:pt>
                <c:pt idx="8689">
                  <c:v>71.546999999999997</c:v>
                </c:pt>
                <c:pt idx="8690">
                  <c:v>71.563000000000002</c:v>
                </c:pt>
                <c:pt idx="8691">
                  <c:v>71.557000000000002</c:v>
                </c:pt>
                <c:pt idx="8692">
                  <c:v>71.561000000000007</c:v>
                </c:pt>
                <c:pt idx="8693">
                  <c:v>71.563000000000002</c:v>
                </c:pt>
                <c:pt idx="8694">
                  <c:v>71.546999999999997</c:v>
                </c:pt>
                <c:pt idx="8695">
                  <c:v>71.567999999999998</c:v>
                </c:pt>
                <c:pt idx="8696">
                  <c:v>71.572999999999993</c:v>
                </c:pt>
                <c:pt idx="8697">
                  <c:v>71.572000000000003</c:v>
                </c:pt>
                <c:pt idx="8698">
                  <c:v>71.572000000000003</c:v>
                </c:pt>
                <c:pt idx="8699">
                  <c:v>71.572999999999993</c:v>
                </c:pt>
                <c:pt idx="8700">
                  <c:v>71.575000000000003</c:v>
                </c:pt>
                <c:pt idx="8701">
                  <c:v>71.567999999999998</c:v>
                </c:pt>
                <c:pt idx="8702">
                  <c:v>71.581999999999994</c:v>
                </c:pt>
                <c:pt idx="8703">
                  <c:v>71.578999999999994</c:v>
                </c:pt>
                <c:pt idx="8704">
                  <c:v>71.59</c:v>
                </c:pt>
                <c:pt idx="8705">
                  <c:v>71.599000000000004</c:v>
                </c:pt>
                <c:pt idx="8706">
                  <c:v>71.596999999999994</c:v>
                </c:pt>
                <c:pt idx="8707">
                  <c:v>71.606999999999999</c:v>
                </c:pt>
                <c:pt idx="8708">
                  <c:v>71.605999999999995</c:v>
                </c:pt>
                <c:pt idx="8709">
                  <c:v>71.611000000000004</c:v>
                </c:pt>
                <c:pt idx="8710">
                  <c:v>71.606999999999999</c:v>
                </c:pt>
                <c:pt idx="8711">
                  <c:v>71.606999999999999</c:v>
                </c:pt>
                <c:pt idx="8712">
                  <c:v>71.622</c:v>
                </c:pt>
                <c:pt idx="8713">
                  <c:v>71.625</c:v>
                </c:pt>
                <c:pt idx="8714">
                  <c:v>71.631</c:v>
                </c:pt>
                <c:pt idx="8715">
                  <c:v>71.635999999999996</c:v>
                </c:pt>
                <c:pt idx="8716">
                  <c:v>71.632000000000005</c:v>
                </c:pt>
                <c:pt idx="8717">
                  <c:v>71.631</c:v>
                </c:pt>
                <c:pt idx="8718">
                  <c:v>71.632000000000005</c:v>
                </c:pt>
                <c:pt idx="8719">
                  <c:v>71.632000000000005</c:v>
                </c:pt>
                <c:pt idx="8720">
                  <c:v>71.635999999999996</c:v>
                </c:pt>
                <c:pt idx="8721">
                  <c:v>71.64</c:v>
                </c:pt>
                <c:pt idx="8722">
                  <c:v>71.643000000000001</c:v>
                </c:pt>
                <c:pt idx="8723">
                  <c:v>71.650000000000006</c:v>
                </c:pt>
                <c:pt idx="8724">
                  <c:v>71.643000000000001</c:v>
                </c:pt>
                <c:pt idx="8725">
                  <c:v>71.656999999999996</c:v>
                </c:pt>
                <c:pt idx="8726">
                  <c:v>71.659000000000006</c:v>
                </c:pt>
                <c:pt idx="8727">
                  <c:v>71.665000000000006</c:v>
                </c:pt>
                <c:pt idx="8728">
                  <c:v>71.661000000000001</c:v>
                </c:pt>
                <c:pt idx="8729">
                  <c:v>71.665999999999997</c:v>
                </c:pt>
                <c:pt idx="8730">
                  <c:v>71.668000000000006</c:v>
                </c:pt>
                <c:pt idx="8731">
                  <c:v>71.661000000000001</c:v>
                </c:pt>
                <c:pt idx="8732">
                  <c:v>71.67</c:v>
                </c:pt>
                <c:pt idx="8733">
                  <c:v>71.674999999999997</c:v>
                </c:pt>
                <c:pt idx="8734">
                  <c:v>71.671999999999997</c:v>
                </c:pt>
                <c:pt idx="8735">
                  <c:v>71.67</c:v>
                </c:pt>
                <c:pt idx="8736">
                  <c:v>71.668000000000006</c:v>
                </c:pt>
                <c:pt idx="8737">
                  <c:v>71.671999999999997</c:v>
                </c:pt>
                <c:pt idx="8738">
                  <c:v>71.674000000000007</c:v>
                </c:pt>
                <c:pt idx="8739">
                  <c:v>71.683000000000007</c:v>
                </c:pt>
                <c:pt idx="8740">
                  <c:v>71.679000000000002</c:v>
                </c:pt>
                <c:pt idx="8741">
                  <c:v>71.662999999999997</c:v>
                </c:pt>
                <c:pt idx="8742">
                  <c:v>71.686000000000007</c:v>
                </c:pt>
                <c:pt idx="8743">
                  <c:v>71.686000000000007</c:v>
                </c:pt>
                <c:pt idx="8744">
                  <c:v>71.694999999999993</c:v>
                </c:pt>
                <c:pt idx="8745">
                  <c:v>71.69</c:v>
                </c:pt>
                <c:pt idx="8746">
                  <c:v>71.692999999999998</c:v>
                </c:pt>
                <c:pt idx="8747">
                  <c:v>71.680999999999997</c:v>
                </c:pt>
                <c:pt idx="8748">
                  <c:v>71.686000000000007</c:v>
                </c:pt>
                <c:pt idx="8749">
                  <c:v>71.692999999999998</c:v>
                </c:pt>
                <c:pt idx="8750">
                  <c:v>71.7</c:v>
                </c:pt>
                <c:pt idx="8751">
                  <c:v>71.703999999999994</c:v>
                </c:pt>
                <c:pt idx="8752">
                  <c:v>71.703999999999994</c:v>
                </c:pt>
                <c:pt idx="8753">
                  <c:v>71.715999999999994</c:v>
                </c:pt>
                <c:pt idx="8754">
                  <c:v>71.707999999999998</c:v>
                </c:pt>
                <c:pt idx="8755">
                  <c:v>71.710999999999999</c:v>
                </c:pt>
                <c:pt idx="8756">
                  <c:v>71.703999999999994</c:v>
                </c:pt>
                <c:pt idx="8757">
                  <c:v>71.710999999999999</c:v>
                </c:pt>
                <c:pt idx="8758">
                  <c:v>71.715000000000003</c:v>
                </c:pt>
                <c:pt idx="8759">
                  <c:v>71.710999999999999</c:v>
                </c:pt>
                <c:pt idx="8760">
                  <c:v>71.710999999999999</c:v>
                </c:pt>
                <c:pt idx="8761">
                  <c:v>71.707999999999998</c:v>
                </c:pt>
                <c:pt idx="8762">
                  <c:v>71.710999999999999</c:v>
                </c:pt>
                <c:pt idx="8763">
                  <c:v>71.710999999999999</c:v>
                </c:pt>
                <c:pt idx="8764">
                  <c:v>71.715000000000003</c:v>
                </c:pt>
                <c:pt idx="8765">
                  <c:v>71.721999999999994</c:v>
                </c:pt>
                <c:pt idx="8766">
                  <c:v>71.710999999999999</c:v>
                </c:pt>
                <c:pt idx="8767">
                  <c:v>71.706999999999994</c:v>
                </c:pt>
                <c:pt idx="8768">
                  <c:v>71.727000000000004</c:v>
                </c:pt>
                <c:pt idx="8769">
                  <c:v>71.724999999999994</c:v>
                </c:pt>
                <c:pt idx="8770">
                  <c:v>71.721999999999994</c:v>
                </c:pt>
                <c:pt idx="8771">
                  <c:v>71.715999999999994</c:v>
                </c:pt>
                <c:pt idx="8772">
                  <c:v>71.721999999999994</c:v>
                </c:pt>
                <c:pt idx="8773">
                  <c:v>71.718000000000004</c:v>
                </c:pt>
                <c:pt idx="8774">
                  <c:v>71.722999999999999</c:v>
                </c:pt>
                <c:pt idx="8775">
                  <c:v>71.718000000000004</c:v>
                </c:pt>
                <c:pt idx="8776">
                  <c:v>71.724999999999994</c:v>
                </c:pt>
                <c:pt idx="8777">
                  <c:v>71.712999999999994</c:v>
                </c:pt>
                <c:pt idx="8778">
                  <c:v>71.692999999999998</c:v>
                </c:pt>
                <c:pt idx="8779">
                  <c:v>71.706999999999994</c:v>
                </c:pt>
                <c:pt idx="8780">
                  <c:v>71.712999999999994</c:v>
                </c:pt>
                <c:pt idx="8781">
                  <c:v>71.697000000000003</c:v>
                </c:pt>
                <c:pt idx="8782">
                  <c:v>71.695999999999998</c:v>
                </c:pt>
                <c:pt idx="8783">
                  <c:v>71.706999999999994</c:v>
                </c:pt>
                <c:pt idx="8784">
                  <c:v>71.706999999999994</c:v>
                </c:pt>
                <c:pt idx="8785">
                  <c:v>71.695999999999998</c:v>
                </c:pt>
                <c:pt idx="8786">
                  <c:v>71.703999999999994</c:v>
                </c:pt>
                <c:pt idx="8787">
                  <c:v>71.703999999999994</c:v>
                </c:pt>
                <c:pt idx="8788">
                  <c:v>71.706999999999994</c:v>
                </c:pt>
                <c:pt idx="8789">
                  <c:v>71.713999999999999</c:v>
                </c:pt>
                <c:pt idx="8790">
                  <c:v>71.713999999999999</c:v>
                </c:pt>
                <c:pt idx="8791">
                  <c:v>71.710999999999999</c:v>
                </c:pt>
                <c:pt idx="8792">
                  <c:v>71.712999999999994</c:v>
                </c:pt>
                <c:pt idx="8793">
                  <c:v>71.706999999999994</c:v>
                </c:pt>
                <c:pt idx="8794">
                  <c:v>71.713999999999999</c:v>
                </c:pt>
                <c:pt idx="8795">
                  <c:v>71.709000000000003</c:v>
                </c:pt>
                <c:pt idx="8796">
                  <c:v>71.7</c:v>
                </c:pt>
                <c:pt idx="8797">
                  <c:v>71.695999999999998</c:v>
                </c:pt>
                <c:pt idx="8798">
                  <c:v>71.701999999999998</c:v>
                </c:pt>
                <c:pt idx="8799">
                  <c:v>71.706999999999994</c:v>
                </c:pt>
                <c:pt idx="8800">
                  <c:v>71.706999999999994</c:v>
                </c:pt>
                <c:pt idx="8801">
                  <c:v>71.710999999999999</c:v>
                </c:pt>
                <c:pt idx="8802">
                  <c:v>71.695999999999998</c:v>
                </c:pt>
                <c:pt idx="8803">
                  <c:v>71.703000000000003</c:v>
                </c:pt>
                <c:pt idx="8804">
                  <c:v>71.701999999999998</c:v>
                </c:pt>
                <c:pt idx="8805">
                  <c:v>71.695999999999998</c:v>
                </c:pt>
                <c:pt idx="8806">
                  <c:v>71.692999999999998</c:v>
                </c:pt>
                <c:pt idx="8807">
                  <c:v>71.691000000000003</c:v>
                </c:pt>
                <c:pt idx="8808">
                  <c:v>71.688999999999993</c:v>
                </c:pt>
                <c:pt idx="8809">
                  <c:v>71.682000000000002</c:v>
                </c:pt>
                <c:pt idx="8810">
                  <c:v>71.686999999999998</c:v>
                </c:pt>
                <c:pt idx="8811">
                  <c:v>71.682000000000002</c:v>
                </c:pt>
                <c:pt idx="8812">
                  <c:v>71.685000000000002</c:v>
                </c:pt>
                <c:pt idx="8813">
                  <c:v>71.692999999999998</c:v>
                </c:pt>
                <c:pt idx="8814">
                  <c:v>71.682000000000002</c:v>
                </c:pt>
                <c:pt idx="8815">
                  <c:v>71.682000000000002</c:v>
                </c:pt>
                <c:pt idx="8816">
                  <c:v>71.683999999999997</c:v>
                </c:pt>
                <c:pt idx="8817">
                  <c:v>71.685000000000002</c:v>
                </c:pt>
                <c:pt idx="8818">
                  <c:v>71.682000000000002</c:v>
                </c:pt>
                <c:pt idx="8819">
                  <c:v>71.676000000000002</c:v>
                </c:pt>
                <c:pt idx="8820">
                  <c:v>71.671000000000006</c:v>
                </c:pt>
                <c:pt idx="8821">
                  <c:v>71.674999999999997</c:v>
                </c:pt>
                <c:pt idx="8822">
                  <c:v>71.671000000000006</c:v>
                </c:pt>
                <c:pt idx="8823">
                  <c:v>71.664000000000001</c:v>
                </c:pt>
                <c:pt idx="8824">
                  <c:v>71.656999999999996</c:v>
                </c:pt>
                <c:pt idx="8825">
                  <c:v>71.655000000000001</c:v>
                </c:pt>
                <c:pt idx="8826">
                  <c:v>71.656999999999996</c:v>
                </c:pt>
                <c:pt idx="8827">
                  <c:v>71.653000000000006</c:v>
                </c:pt>
                <c:pt idx="8828">
                  <c:v>71.650999999999996</c:v>
                </c:pt>
                <c:pt idx="8829">
                  <c:v>71.653000000000006</c:v>
                </c:pt>
                <c:pt idx="8830">
                  <c:v>71.66</c:v>
                </c:pt>
                <c:pt idx="8831">
                  <c:v>71.655000000000001</c:v>
                </c:pt>
                <c:pt idx="8832">
                  <c:v>71.649000000000001</c:v>
                </c:pt>
                <c:pt idx="8833">
                  <c:v>71.649000000000001</c:v>
                </c:pt>
                <c:pt idx="8834">
                  <c:v>71.644000000000005</c:v>
                </c:pt>
                <c:pt idx="8835">
                  <c:v>71.641999999999996</c:v>
                </c:pt>
                <c:pt idx="8836">
                  <c:v>71.638000000000005</c:v>
                </c:pt>
                <c:pt idx="8837">
                  <c:v>71.644000000000005</c:v>
                </c:pt>
                <c:pt idx="8838">
                  <c:v>71.638000000000005</c:v>
                </c:pt>
                <c:pt idx="8839">
                  <c:v>71.641999999999996</c:v>
                </c:pt>
                <c:pt idx="8840">
                  <c:v>71.632999999999996</c:v>
                </c:pt>
                <c:pt idx="8841">
                  <c:v>71.635000000000005</c:v>
                </c:pt>
                <c:pt idx="8842">
                  <c:v>71.638000000000005</c:v>
                </c:pt>
                <c:pt idx="8843">
                  <c:v>71.641999999999996</c:v>
                </c:pt>
                <c:pt idx="8844">
                  <c:v>71.646000000000001</c:v>
                </c:pt>
                <c:pt idx="8845">
                  <c:v>71.638000000000005</c:v>
                </c:pt>
                <c:pt idx="8846">
                  <c:v>71.626000000000005</c:v>
                </c:pt>
                <c:pt idx="8847">
                  <c:v>71.61</c:v>
                </c:pt>
                <c:pt idx="8848">
                  <c:v>71.62</c:v>
                </c:pt>
                <c:pt idx="8849">
                  <c:v>71.626999999999995</c:v>
                </c:pt>
                <c:pt idx="8850">
                  <c:v>71.626999999999995</c:v>
                </c:pt>
                <c:pt idx="8851">
                  <c:v>71.623999999999995</c:v>
                </c:pt>
                <c:pt idx="8852">
                  <c:v>71.623999999999995</c:v>
                </c:pt>
                <c:pt idx="8853">
                  <c:v>71.62</c:v>
                </c:pt>
                <c:pt idx="8854">
                  <c:v>71.62</c:v>
                </c:pt>
                <c:pt idx="8855">
                  <c:v>71.611000000000004</c:v>
                </c:pt>
                <c:pt idx="8856">
                  <c:v>71.61</c:v>
                </c:pt>
                <c:pt idx="8857">
                  <c:v>71.61</c:v>
                </c:pt>
                <c:pt idx="8858">
                  <c:v>71.596999999999994</c:v>
                </c:pt>
                <c:pt idx="8859">
                  <c:v>71.584000000000003</c:v>
                </c:pt>
                <c:pt idx="8860">
                  <c:v>71.587999999999994</c:v>
                </c:pt>
                <c:pt idx="8861">
                  <c:v>71.599999999999994</c:v>
                </c:pt>
                <c:pt idx="8862">
                  <c:v>71.594999999999999</c:v>
                </c:pt>
                <c:pt idx="8863">
                  <c:v>71.594999999999999</c:v>
                </c:pt>
                <c:pt idx="8864">
                  <c:v>71.593000000000004</c:v>
                </c:pt>
                <c:pt idx="8865">
                  <c:v>71.594999999999999</c:v>
                </c:pt>
                <c:pt idx="8866">
                  <c:v>71.599000000000004</c:v>
                </c:pt>
                <c:pt idx="8867">
                  <c:v>71.59</c:v>
                </c:pt>
                <c:pt idx="8868">
                  <c:v>71.591999999999999</c:v>
                </c:pt>
                <c:pt idx="8869">
                  <c:v>71.584000000000003</c:v>
                </c:pt>
                <c:pt idx="8870">
                  <c:v>71.585999999999999</c:v>
                </c:pt>
                <c:pt idx="8871">
                  <c:v>71.581000000000003</c:v>
                </c:pt>
                <c:pt idx="8872">
                  <c:v>71.576999999999998</c:v>
                </c:pt>
                <c:pt idx="8873">
                  <c:v>71.581000000000003</c:v>
                </c:pt>
                <c:pt idx="8874">
                  <c:v>71.581000000000003</c:v>
                </c:pt>
                <c:pt idx="8875">
                  <c:v>71.576999999999998</c:v>
                </c:pt>
                <c:pt idx="8876">
                  <c:v>71.576999999999998</c:v>
                </c:pt>
                <c:pt idx="8877">
                  <c:v>71.572999999999993</c:v>
                </c:pt>
                <c:pt idx="8878">
                  <c:v>71.569999999999993</c:v>
                </c:pt>
                <c:pt idx="8879">
                  <c:v>71.569999999999993</c:v>
                </c:pt>
                <c:pt idx="8880">
                  <c:v>71.569999999999993</c:v>
                </c:pt>
                <c:pt idx="8881">
                  <c:v>71.563000000000002</c:v>
                </c:pt>
                <c:pt idx="8882">
                  <c:v>71.561000000000007</c:v>
                </c:pt>
                <c:pt idx="8883">
                  <c:v>71.555000000000007</c:v>
                </c:pt>
                <c:pt idx="8884">
                  <c:v>71.558999999999997</c:v>
                </c:pt>
                <c:pt idx="8885">
                  <c:v>71.554000000000002</c:v>
                </c:pt>
                <c:pt idx="8886">
                  <c:v>71.552000000000007</c:v>
                </c:pt>
                <c:pt idx="8887">
                  <c:v>71.548000000000002</c:v>
                </c:pt>
                <c:pt idx="8888">
                  <c:v>71.546000000000006</c:v>
                </c:pt>
                <c:pt idx="8889">
                  <c:v>71.53</c:v>
                </c:pt>
                <c:pt idx="8890">
                  <c:v>71.534000000000006</c:v>
                </c:pt>
                <c:pt idx="8891">
                  <c:v>71.540999999999997</c:v>
                </c:pt>
                <c:pt idx="8892">
                  <c:v>71.522999999999996</c:v>
                </c:pt>
                <c:pt idx="8893">
                  <c:v>71.527000000000001</c:v>
                </c:pt>
                <c:pt idx="8894">
                  <c:v>71.525000000000006</c:v>
                </c:pt>
                <c:pt idx="8895">
                  <c:v>71.53</c:v>
                </c:pt>
                <c:pt idx="8896">
                  <c:v>71.519000000000005</c:v>
                </c:pt>
                <c:pt idx="8897">
                  <c:v>71.522999999999996</c:v>
                </c:pt>
                <c:pt idx="8898">
                  <c:v>71.509</c:v>
                </c:pt>
                <c:pt idx="8899">
                  <c:v>71.509</c:v>
                </c:pt>
                <c:pt idx="8900">
                  <c:v>71.507000000000005</c:v>
                </c:pt>
                <c:pt idx="8901">
                  <c:v>71.516000000000005</c:v>
                </c:pt>
                <c:pt idx="8902">
                  <c:v>71.519000000000005</c:v>
                </c:pt>
                <c:pt idx="8903">
                  <c:v>71.504999999999995</c:v>
                </c:pt>
                <c:pt idx="8904">
                  <c:v>71.491</c:v>
                </c:pt>
                <c:pt idx="8905">
                  <c:v>71.494</c:v>
                </c:pt>
                <c:pt idx="8906">
                  <c:v>71.486999999999995</c:v>
                </c:pt>
                <c:pt idx="8907">
                  <c:v>71.486999999999995</c:v>
                </c:pt>
                <c:pt idx="8908">
                  <c:v>71.491</c:v>
                </c:pt>
                <c:pt idx="8909">
                  <c:v>71.48</c:v>
                </c:pt>
                <c:pt idx="8910">
                  <c:v>71.48</c:v>
                </c:pt>
                <c:pt idx="8911">
                  <c:v>71.483000000000004</c:v>
                </c:pt>
                <c:pt idx="8912">
                  <c:v>71.468999999999994</c:v>
                </c:pt>
                <c:pt idx="8913">
                  <c:v>71.462000000000003</c:v>
                </c:pt>
                <c:pt idx="8914">
                  <c:v>71.462000000000003</c:v>
                </c:pt>
                <c:pt idx="8915">
                  <c:v>71.453000000000003</c:v>
                </c:pt>
                <c:pt idx="8916">
                  <c:v>71.447000000000003</c:v>
                </c:pt>
                <c:pt idx="8917">
                  <c:v>71.444000000000003</c:v>
                </c:pt>
                <c:pt idx="8918">
                  <c:v>71.44</c:v>
                </c:pt>
                <c:pt idx="8919">
                  <c:v>71.447000000000003</c:v>
                </c:pt>
                <c:pt idx="8920">
                  <c:v>71.433000000000007</c:v>
                </c:pt>
                <c:pt idx="8921">
                  <c:v>71.438000000000002</c:v>
                </c:pt>
                <c:pt idx="8922">
                  <c:v>71.433000000000007</c:v>
                </c:pt>
                <c:pt idx="8923">
                  <c:v>71.426000000000002</c:v>
                </c:pt>
                <c:pt idx="8924">
                  <c:v>71.430999999999997</c:v>
                </c:pt>
                <c:pt idx="8925">
                  <c:v>71.421999999999997</c:v>
                </c:pt>
                <c:pt idx="8926">
                  <c:v>71.429000000000002</c:v>
                </c:pt>
                <c:pt idx="8927">
                  <c:v>71.415000000000006</c:v>
                </c:pt>
                <c:pt idx="8928">
                  <c:v>71.408000000000001</c:v>
                </c:pt>
                <c:pt idx="8929">
                  <c:v>71.403999999999996</c:v>
                </c:pt>
                <c:pt idx="8930">
                  <c:v>71.406000000000006</c:v>
                </c:pt>
                <c:pt idx="8931">
                  <c:v>71.358000000000004</c:v>
                </c:pt>
                <c:pt idx="8932">
                  <c:v>71.403999999999996</c:v>
                </c:pt>
                <c:pt idx="8933">
                  <c:v>71.400999999999996</c:v>
                </c:pt>
                <c:pt idx="8934">
                  <c:v>71.39</c:v>
                </c:pt>
                <c:pt idx="8935">
                  <c:v>71.397000000000006</c:v>
                </c:pt>
                <c:pt idx="8936">
                  <c:v>71.393000000000001</c:v>
                </c:pt>
                <c:pt idx="8937">
                  <c:v>71.382999999999996</c:v>
                </c:pt>
                <c:pt idx="8938">
                  <c:v>71.393000000000001</c:v>
                </c:pt>
                <c:pt idx="8939">
                  <c:v>71.381</c:v>
                </c:pt>
                <c:pt idx="8940">
                  <c:v>71.372</c:v>
                </c:pt>
                <c:pt idx="8941">
                  <c:v>71.375</c:v>
                </c:pt>
                <c:pt idx="8942">
                  <c:v>71.373999999999995</c:v>
                </c:pt>
                <c:pt idx="8943">
                  <c:v>71.372</c:v>
                </c:pt>
                <c:pt idx="8944">
                  <c:v>71.372</c:v>
                </c:pt>
                <c:pt idx="8945">
                  <c:v>71.367999999999995</c:v>
                </c:pt>
                <c:pt idx="8946">
                  <c:v>71.349999999999994</c:v>
                </c:pt>
                <c:pt idx="8947">
                  <c:v>71.367999999999995</c:v>
                </c:pt>
                <c:pt idx="8948">
                  <c:v>71.363</c:v>
                </c:pt>
                <c:pt idx="8949">
                  <c:v>71.353999999999999</c:v>
                </c:pt>
                <c:pt idx="8950">
                  <c:v>71.353999999999999</c:v>
                </c:pt>
                <c:pt idx="8951">
                  <c:v>71.347999999999999</c:v>
                </c:pt>
                <c:pt idx="8952">
                  <c:v>71.346999999999994</c:v>
                </c:pt>
                <c:pt idx="8953">
                  <c:v>71.343000000000004</c:v>
                </c:pt>
                <c:pt idx="8954">
                  <c:v>71.338999999999999</c:v>
                </c:pt>
                <c:pt idx="8955">
                  <c:v>71.338999999999999</c:v>
                </c:pt>
                <c:pt idx="8956">
                  <c:v>71.338999999999999</c:v>
                </c:pt>
                <c:pt idx="8957">
                  <c:v>71.335999999999999</c:v>
                </c:pt>
                <c:pt idx="8958">
                  <c:v>71.331999999999994</c:v>
                </c:pt>
                <c:pt idx="8959">
                  <c:v>71.335999999999999</c:v>
                </c:pt>
                <c:pt idx="8960">
                  <c:v>71.337999999999994</c:v>
                </c:pt>
                <c:pt idx="8961">
                  <c:v>71.356999999999999</c:v>
                </c:pt>
                <c:pt idx="8962">
                  <c:v>71.338999999999999</c:v>
                </c:pt>
                <c:pt idx="8963">
                  <c:v>71.340999999999994</c:v>
                </c:pt>
                <c:pt idx="8964">
                  <c:v>71.335999999999999</c:v>
                </c:pt>
                <c:pt idx="8965">
                  <c:v>71.343000000000004</c:v>
                </c:pt>
                <c:pt idx="8966">
                  <c:v>71.33</c:v>
                </c:pt>
                <c:pt idx="8967">
                  <c:v>71.331999999999994</c:v>
                </c:pt>
                <c:pt idx="8968">
                  <c:v>71.317999999999998</c:v>
                </c:pt>
                <c:pt idx="8969">
                  <c:v>71.313999999999993</c:v>
                </c:pt>
                <c:pt idx="8970">
                  <c:v>71.317999999999998</c:v>
                </c:pt>
                <c:pt idx="8971">
                  <c:v>71.31</c:v>
                </c:pt>
                <c:pt idx="8972">
                  <c:v>71.307000000000002</c:v>
                </c:pt>
                <c:pt idx="8973">
                  <c:v>71.302999999999997</c:v>
                </c:pt>
                <c:pt idx="8974">
                  <c:v>71.3</c:v>
                </c:pt>
                <c:pt idx="8975">
                  <c:v>71.302999999999997</c:v>
                </c:pt>
                <c:pt idx="8976">
                  <c:v>71.302999999999997</c:v>
                </c:pt>
                <c:pt idx="8977">
                  <c:v>71.296000000000006</c:v>
                </c:pt>
                <c:pt idx="8978">
                  <c:v>71.296000000000006</c:v>
                </c:pt>
                <c:pt idx="8979">
                  <c:v>71.3</c:v>
                </c:pt>
                <c:pt idx="8980">
                  <c:v>71.302999999999997</c:v>
                </c:pt>
                <c:pt idx="8981">
                  <c:v>71.290999999999997</c:v>
                </c:pt>
                <c:pt idx="8982">
                  <c:v>71.292000000000002</c:v>
                </c:pt>
                <c:pt idx="8983">
                  <c:v>71.296000000000006</c:v>
                </c:pt>
                <c:pt idx="8984">
                  <c:v>71.290000000000006</c:v>
                </c:pt>
                <c:pt idx="8985">
                  <c:v>71.292000000000002</c:v>
                </c:pt>
                <c:pt idx="8986">
                  <c:v>71.292000000000002</c:v>
                </c:pt>
                <c:pt idx="8987">
                  <c:v>71.284999999999997</c:v>
                </c:pt>
                <c:pt idx="8988">
                  <c:v>71.292000000000002</c:v>
                </c:pt>
                <c:pt idx="8989">
                  <c:v>71.284999999999997</c:v>
                </c:pt>
                <c:pt idx="8990">
                  <c:v>71.289000000000001</c:v>
                </c:pt>
                <c:pt idx="8991">
                  <c:v>71.281000000000006</c:v>
                </c:pt>
                <c:pt idx="8992">
                  <c:v>71.278000000000006</c:v>
                </c:pt>
                <c:pt idx="8993">
                  <c:v>71.275999999999996</c:v>
                </c:pt>
                <c:pt idx="8994">
                  <c:v>71.278000000000006</c:v>
                </c:pt>
                <c:pt idx="8995">
                  <c:v>71.274000000000001</c:v>
                </c:pt>
                <c:pt idx="8996">
                  <c:v>71.266999999999996</c:v>
                </c:pt>
                <c:pt idx="8997">
                  <c:v>71.266999999999996</c:v>
                </c:pt>
                <c:pt idx="8998">
                  <c:v>71.271000000000001</c:v>
                </c:pt>
                <c:pt idx="8999">
                  <c:v>71.266999999999996</c:v>
                </c:pt>
                <c:pt idx="9000">
                  <c:v>71.251999999999995</c:v>
                </c:pt>
                <c:pt idx="9001">
                  <c:v>71.260000000000005</c:v>
                </c:pt>
                <c:pt idx="9002">
                  <c:v>71.260000000000005</c:v>
                </c:pt>
                <c:pt idx="9003">
                  <c:v>71.260000000000005</c:v>
                </c:pt>
                <c:pt idx="9004">
                  <c:v>71.251999999999995</c:v>
                </c:pt>
                <c:pt idx="9005">
                  <c:v>71.263000000000005</c:v>
                </c:pt>
                <c:pt idx="9006">
                  <c:v>71.266999999999996</c:v>
                </c:pt>
                <c:pt idx="9007">
                  <c:v>71.263000000000005</c:v>
                </c:pt>
                <c:pt idx="9008">
                  <c:v>71.260999999999996</c:v>
                </c:pt>
                <c:pt idx="9009">
                  <c:v>71.274000000000001</c:v>
                </c:pt>
                <c:pt idx="9010">
                  <c:v>71.263000000000005</c:v>
                </c:pt>
                <c:pt idx="9011">
                  <c:v>71.260999999999996</c:v>
                </c:pt>
                <c:pt idx="9012">
                  <c:v>71.263000000000005</c:v>
                </c:pt>
                <c:pt idx="9013">
                  <c:v>71.266999999999996</c:v>
                </c:pt>
                <c:pt idx="9014">
                  <c:v>71.260999999999996</c:v>
                </c:pt>
                <c:pt idx="9015">
                  <c:v>71.259</c:v>
                </c:pt>
                <c:pt idx="9016">
                  <c:v>71.259</c:v>
                </c:pt>
                <c:pt idx="9017">
                  <c:v>71.263000000000005</c:v>
                </c:pt>
                <c:pt idx="9018">
                  <c:v>71.263000000000005</c:v>
                </c:pt>
                <c:pt idx="9019">
                  <c:v>71.256</c:v>
                </c:pt>
                <c:pt idx="9020">
                  <c:v>71.254000000000005</c:v>
                </c:pt>
                <c:pt idx="9021">
                  <c:v>71.256</c:v>
                </c:pt>
                <c:pt idx="9022">
                  <c:v>71.259</c:v>
                </c:pt>
                <c:pt idx="9023">
                  <c:v>71.256</c:v>
                </c:pt>
                <c:pt idx="9024">
                  <c:v>71.263000000000005</c:v>
                </c:pt>
                <c:pt idx="9025">
                  <c:v>71.259</c:v>
                </c:pt>
                <c:pt idx="9026">
                  <c:v>71.257000000000005</c:v>
                </c:pt>
                <c:pt idx="9027">
                  <c:v>71.259</c:v>
                </c:pt>
                <c:pt idx="9028">
                  <c:v>71.266000000000005</c:v>
                </c:pt>
                <c:pt idx="9029">
                  <c:v>71.257000000000005</c:v>
                </c:pt>
                <c:pt idx="9030">
                  <c:v>71.259</c:v>
                </c:pt>
                <c:pt idx="9031">
                  <c:v>71.248000000000005</c:v>
                </c:pt>
                <c:pt idx="9032">
                  <c:v>71.257000000000005</c:v>
                </c:pt>
                <c:pt idx="9033">
                  <c:v>71.254999999999995</c:v>
                </c:pt>
                <c:pt idx="9034">
                  <c:v>71.248000000000005</c:v>
                </c:pt>
                <c:pt idx="9035">
                  <c:v>71.257000000000005</c:v>
                </c:pt>
                <c:pt idx="9036">
                  <c:v>71.254999999999995</c:v>
                </c:pt>
                <c:pt idx="9037">
                  <c:v>71.254999999999995</c:v>
                </c:pt>
                <c:pt idx="9038">
                  <c:v>71.260000000000005</c:v>
                </c:pt>
                <c:pt idx="9039">
                  <c:v>71.262</c:v>
                </c:pt>
                <c:pt idx="9040">
                  <c:v>71.259</c:v>
                </c:pt>
                <c:pt idx="9041">
                  <c:v>71.269000000000005</c:v>
                </c:pt>
                <c:pt idx="9042">
                  <c:v>71.254999999999995</c:v>
                </c:pt>
                <c:pt idx="9043">
                  <c:v>71.251000000000005</c:v>
                </c:pt>
                <c:pt idx="9044">
                  <c:v>71.262</c:v>
                </c:pt>
                <c:pt idx="9045">
                  <c:v>71.269000000000005</c:v>
                </c:pt>
                <c:pt idx="9046">
                  <c:v>71.269000000000005</c:v>
                </c:pt>
                <c:pt idx="9047">
                  <c:v>71.271000000000001</c:v>
                </c:pt>
                <c:pt idx="9048">
                  <c:v>71.266000000000005</c:v>
                </c:pt>
                <c:pt idx="9049">
                  <c:v>71.266000000000005</c:v>
                </c:pt>
                <c:pt idx="9050">
                  <c:v>71.262</c:v>
                </c:pt>
                <c:pt idx="9051">
                  <c:v>71.251000000000005</c:v>
                </c:pt>
                <c:pt idx="9052">
                  <c:v>71.265000000000001</c:v>
                </c:pt>
                <c:pt idx="9053">
                  <c:v>71.266999999999996</c:v>
                </c:pt>
                <c:pt idx="9054">
                  <c:v>71.275999999999996</c:v>
                </c:pt>
                <c:pt idx="9055">
                  <c:v>71.272999999999996</c:v>
                </c:pt>
                <c:pt idx="9056">
                  <c:v>71.272000000000006</c:v>
                </c:pt>
                <c:pt idx="9057">
                  <c:v>71.275999999999996</c:v>
                </c:pt>
                <c:pt idx="9058">
                  <c:v>71.272000000000006</c:v>
                </c:pt>
                <c:pt idx="9059">
                  <c:v>71.283000000000001</c:v>
                </c:pt>
                <c:pt idx="9060">
                  <c:v>71.275999999999996</c:v>
                </c:pt>
                <c:pt idx="9061">
                  <c:v>71.28</c:v>
                </c:pt>
                <c:pt idx="9062">
                  <c:v>71.278000000000006</c:v>
                </c:pt>
                <c:pt idx="9063">
                  <c:v>71.278999999999996</c:v>
                </c:pt>
                <c:pt idx="9064">
                  <c:v>71.283000000000001</c:v>
                </c:pt>
                <c:pt idx="9065">
                  <c:v>71.283000000000001</c:v>
                </c:pt>
                <c:pt idx="9066">
                  <c:v>71.290000000000006</c:v>
                </c:pt>
                <c:pt idx="9067">
                  <c:v>71.290000000000006</c:v>
                </c:pt>
                <c:pt idx="9068">
                  <c:v>71.293999999999997</c:v>
                </c:pt>
                <c:pt idx="9069">
                  <c:v>71.293999999999997</c:v>
                </c:pt>
                <c:pt idx="9070">
                  <c:v>71.301000000000002</c:v>
                </c:pt>
                <c:pt idx="9071">
                  <c:v>71.292000000000002</c:v>
                </c:pt>
                <c:pt idx="9072">
                  <c:v>71.296999999999997</c:v>
                </c:pt>
                <c:pt idx="9073">
                  <c:v>71.296999999999997</c:v>
                </c:pt>
                <c:pt idx="9074">
                  <c:v>71.301000000000002</c:v>
                </c:pt>
                <c:pt idx="9075">
                  <c:v>71.296999999999997</c:v>
                </c:pt>
                <c:pt idx="9076">
                  <c:v>71.301000000000002</c:v>
                </c:pt>
                <c:pt idx="9077">
                  <c:v>71.305999999999997</c:v>
                </c:pt>
                <c:pt idx="9078">
                  <c:v>71.308000000000007</c:v>
                </c:pt>
                <c:pt idx="9079">
                  <c:v>71.304000000000002</c:v>
                </c:pt>
                <c:pt idx="9080">
                  <c:v>71.316999999999993</c:v>
                </c:pt>
                <c:pt idx="9081">
                  <c:v>71.314999999999998</c:v>
                </c:pt>
                <c:pt idx="9082">
                  <c:v>71.317999999999998</c:v>
                </c:pt>
                <c:pt idx="9083">
                  <c:v>71.319999999999993</c:v>
                </c:pt>
                <c:pt idx="9084">
                  <c:v>71.332999999999998</c:v>
                </c:pt>
                <c:pt idx="9085">
                  <c:v>71.335999999999999</c:v>
                </c:pt>
                <c:pt idx="9086">
                  <c:v>71.325999999999993</c:v>
                </c:pt>
                <c:pt idx="9087">
                  <c:v>71.325000000000003</c:v>
                </c:pt>
                <c:pt idx="9088">
                  <c:v>71.325999999999993</c:v>
                </c:pt>
                <c:pt idx="9089">
                  <c:v>71.334999999999994</c:v>
                </c:pt>
                <c:pt idx="9090">
                  <c:v>71.332999999999998</c:v>
                </c:pt>
                <c:pt idx="9091">
                  <c:v>71.332999999999998</c:v>
                </c:pt>
                <c:pt idx="9092">
                  <c:v>71.335999999999999</c:v>
                </c:pt>
                <c:pt idx="9093">
                  <c:v>71.34</c:v>
                </c:pt>
                <c:pt idx="9094">
                  <c:v>71.346999999999994</c:v>
                </c:pt>
                <c:pt idx="9095">
                  <c:v>71.341999999999999</c:v>
                </c:pt>
                <c:pt idx="9096">
                  <c:v>71.346999999999994</c:v>
                </c:pt>
                <c:pt idx="9097">
                  <c:v>71.358000000000004</c:v>
                </c:pt>
                <c:pt idx="9098">
                  <c:v>71.349999999999994</c:v>
                </c:pt>
                <c:pt idx="9099">
                  <c:v>71.353999999999999</c:v>
                </c:pt>
                <c:pt idx="9100">
                  <c:v>71.353999999999999</c:v>
                </c:pt>
                <c:pt idx="9101">
                  <c:v>71.349000000000004</c:v>
                </c:pt>
                <c:pt idx="9102">
                  <c:v>71.358000000000004</c:v>
                </c:pt>
                <c:pt idx="9103">
                  <c:v>71.361000000000004</c:v>
                </c:pt>
                <c:pt idx="9104">
                  <c:v>71.363</c:v>
                </c:pt>
                <c:pt idx="9105">
                  <c:v>71.367999999999995</c:v>
                </c:pt>
                <c:pt idx="9106">
                  <c:v>71.367999999999995</c:v>
                </c:pt>
                <c:pt idx="9107">
                  <c:v>71.375</c:v>
                </c:pt>
                <c:pt idx="9108">
                  <c:v>71.367999999999995</c:v>
                </c:pt>
                <c:pt idx="9109">
                  <c:v>71.375</c:v>
                </c:pt>
                <c:pt idx="9110">
                  <c:v>71.373000000000005</c:v>
                </c:pt>
                <c:pt idx="9111">
                  <c:v>71.385999999999996</c:v>
                </c:pt>
                <c:pt idx="9112">
                  <c:v>71.39</c:v>
                </c:pt>
                <c:pt idx="9113">
                  <c:v>71.39</c:v>
                </c:pt>
                <c:pt idx="9114">
                  <c:v>71.382000000000005</c:v>
                </c:pt>
                <c:pt idx="9115">
                  <c:v>71.385999999999996</c:v>
                </c:pt>
                <c:pt idx="9116">
                  <c:v>71.391000000000005</c:v>
                </c:pt>
                <c:pt idx="9117">
                  <c:v>71.393000000000001</c:v>
                </c:pt>
                <c:pt idx="9118">
                  <c:v>71.397000000000006</c:v>
                </c:pt>
                <c:pt idx="9119">
                  <c:v>71.393000000000001</c:v>
                </c:pt>
                <c:pt idx="9120">
                  <c:v>71.400000000000006</c:v>
                </c:pt>
                <c:pt idx="9121">
                  <c:v>71.397000000000006</c:v>
                </c:pt>
                <c:pt idx="9122">
                  <c:v>71.403999999999996</c:v>
                </c:pt>
                <c:pt idx="9123">
                  <c:v>71.411000000000001</c:v>
                </c:pt>
                <c:pt idx="9124">
                  <c:v>71.414000000000001</c:v>
                </c:pt>
                <c:pt idx="9125">
                  <c:v>71.409000000000006</c:v>
                </c:pt>
                <c:pt idx="9126">
                  <c:v>71.418000000000006</c:v>
                </c:pt>
                <c:pt idx="9127">
                  <c:v>71.411000000000001</c:v>
                </c:pt>
                <c:pt idx="9128">
                  <c:v>71.414000000000001</c:v>
                </c:pt>
                <c:pt idx="9129">
                  <c:v>71.414000000000001</c:v>
                </c:pt>
                <c:pt idx="9130">
                  <c:v>71.418000000000006</c:v>
                </c:pt>
                <c:pt idx="9131">
                  <c:v>71.421000000000006</c:v>
                </c:pt>
                <c:pt idx="9132">
                  <c:v>71.436000000000007</c:v>
                </c:pt>
                <c:pt idx="9133">
                  <c:v>71.421000000000006</c:v>
                </c:pt>
                <c:pt idx="9134">
                  <c:v>71.432000000000002</c:v>
                </c:pt>
                <c:pt idx="9135">
                  <c:v>71.429000000000002</c:v>
                </c:pt>
                <c:pt idx="9136">
                  <c:v>71.438999999999993</c:v>
                </c:pt>
                <c:pt idx="9137">
                  <c:v>71.436000000000007</c:v>
                </c:pt>
                <c:pt idx="9138">
                  <c:v>71.436000000000007</c:v>
                </c:pt>
                <c:pt idx="9139">
                  <c:v>71.438999999999993</c:v>
                </c:pt>
                <c:pt idx="9140">
                  <c:v>71.436999999999998</c:v>
                </c:pt>
                <c:pt idx="9141">
                  <c:v>71.436000000000007</c:v>
                </c:pt>
                <c:pt idx="9142">
                  <c:v>71.438999999999993</c:v>
                </c:pt>
                <c:pt idx="9143">
                  <c:v>71.441000000000003</c:v>
                </c:pt>
                <c:pt idx="9144">
                  <c:v>71.438999999999993</c:v>
                </c:pt>
                <c:pt idx="9145">
                  <c:v>71.438999999999993</c:v>
                </c:pt>
                <c:pt idx="9146">
                  <c:v>71.447999999999993</c:v>
                </c:pt>
                <c:pt idx="9147">
                  <c:v>71.442999999999998</c:v>
                </c:pt>
                <c:pt idx="9148">
                  <c:v>71.445999999999998</c:v>
                </c:pt>
                <c:pt idx="9149">
                  <c:v>71.438999999999993</c:v>
                </c:pt>
                <c:pt idx="9150">
                  <c:v>71.441999999999993</c:v>
                </c:pt>
                <c:pt idx="9151">
                  <c:v>71.453000000000003</c:v>
                </c:pt>
                <c:pt idx="9152">
                  <c:v>71.447999999999993</c:v>
                </c:pt>
                <c:pt idx="9153">
                  <c:v>71.448999999999998</c:v>
                </c:pt>
                <c:pt idx="9154">
                  <c:v>71.459999999999994</c:v>
                </c:pt>
                <c:pt idx="9155">
                  <c:v>71.453000000000003</c:v>
                </c:pt>
                <c:pt idx="9156">
                  <c:v>71.456000000000003</c:v>
                </c:pt>
                <c:pt idx="9157">
                  <c:v>71.459999999999994</c:v>
                </c:pt>
                <c:pt idx="9158">
                  <c:v>71.471000000000004</c:v>
                </c:pt>
                <c:pt idx="9159">
                  <c:v>71.466999999999999</c:v>
                </c:pt>
                <c:pt idx="9160">
                  <c:v>71.466999999999999</c:v>
                </c:pt>
                <c:pt idx="9161">
                  <c:v>71.466999999999999</c:v>
                </c:pt>
                <c:pt idx="9162">
                  <c:v>71.462999999999994</c:v>
                </c:pt>
                <c:pt idx="9163">
                  <c:v>71.471000000000004</c:v>
                </c:pt>
                <c:pt idx="9164">
                  <c:v>71.486999999999995</c:v>
                </c:pt>
                <c:pt idx="9165">
                  <c:v>71.495999999999995</c:v>
                </c:pt>
                <c:pt idx="9166">
                  <c:v>71.492000000000004</c:v>
                </c:pt>
                <c:pt idx="9167">
                  <c:v>71.489000000000004</c:v>
                </c:pt>
                <c:pt idx="9168">
                  <c:v>71.495999999999995</c:v>
                </c:pt>
                <c:pt idx="9169">
                  <c:v>71.492000000000004</c:v>
                </c:pt>
                <c:pt idx="9170">
                  <c:v>71.498999999999995</c:v>
                </c:pt>
                <c:pt idx="9171">
                  <c:v>71.492000000000004</c:v>
                </c:pt>
                <c:pt idx="9172">
                  <c:v>71.492000000000004</c:v>
                </c:pt>
                <c:pt idx="9173">
                  <c:v>71.501000000000005</c:v>
                </c:pt>
                <c:pt idx="9174">
                  <c:v>71.503</c:v>
                </c:pt>
                <c:pt idx="9175">
                  <c:v>71.503</c:v>
                </c:pt>
                <c:pt idx="9176">
                  <c:v>71.501000000000005</c:v>
                </c:pt>
                <c:pt idx="9177">
                  <c:v>71.506</c:v>
                </c:pt>
                <c:pt idx="9178">
                  <c:v>71.506</c:v>
                </c:pt>
                <c:pt idx="9179">
                  <c:v>71.515000000000001</c:v>
                </c:pt>
                <c:pt idx="9180">
                  <c:v>71.516999999999996</c:v>
                </c:pt>
                <c:pt idx="9181">
                  <c:v>71.513000000000005</c:v>
                </c:pt>
                <c:pt idx="9182">
                  <c:v>71.510999999999996</c:v>
                </c:pt>
                <c:pt idx="9183">
                  <c:v>71.516999999999996</c:v>
                </c:pt>
                <c:pt idx="9184">
                  <c:v>71.524000000000001</c:v>
                </c:pt>
                <c:pt idx="9185">
                  <c:v>71.524000000000001</c:v>
                </c:pt>
                <c:pt idx="9186">
                  <c:v>71.524000000000001</c:v>
                </c:pt>
                <c:pt idx="9187">
                  <c:v>71.524000000000001</c:v>
                </c:pt>
                <c:pt idx="9188">
                  <c:v>71.531000000000006</c:v>
                </c:pt>
                <c:pt idx="9189">
                  <c:v>71.531000000000006</c:v>
                </c:pt>
                <c:pt idx="9190">
                  <c:v>71.534000000000006</c:v>
                </c:pt>
                <c:pt idx="9191">
                  <c:v>71.537999999999997</c:v>
                </c:pt>
                <c:pt idx="9192">
                  <c:v>71.542000000000002</c:v>
                </c:pt>
                <c:pt idx="9193">
                  <c:v>71.542000000000002</c:v>
                </c:pt>
                <c:pt idx="9194">
                  <c:v>71.546999999999997</c:v>
                </c:pt>
                <c:pt idx="9195">
                  <c:v>71.555999999999997</c:v>
                </c:pt>
                <c:pt idx="9196">
                  <c:v>71.552000000000007</c:v>
                </c:pt>
                <c:pt idx="9197">
                  <c:v>71.552000000000007</c:v>
                </c:pt>
                <c:pt idx="9198">
                  <c:v>71.555999999999997</c:v>
                </c:pt>
                <c:pt idx="9199">
                  <c:v>71.566999999999993</c:v>
                </c:pt>
                <c:pt idx="9200">
                  <c:v>71.569999999999993</c:v>
                </c:pt>
                <c:pt idx="9201">
                  <c:v>71.558999999999997</c:v>
                </c:pt>
                <c:pt idx="9202">
                  <c:v>71.563000000000002</c:v>
                </c:pt>
                <c:pt idx="9203">
                  <c:v>71.566000000000003</c:v>
                </c:pt>
                <c:pt idx="9204">
                  <c:v>71.573999999999998</c:v>
                </c:pt>
                <c:pt idx="9205">
                  <c:v>71.587999999999994</c:v>
                </c:pt>
                <c:pt idx="9206">
                  <c:v>71.59</c:v>
                </c:pt>
                <c:pt idx="9207">
                  <c:v>71.590999999999994</c:v>
                </c:pt>
                <c:pt idx="9208">
                  <c:v>71.590999999999994</c:v>
                </c:pt>
                <c:pt idx="9209">
                  <c:v>71.590999999999994</c:v>
                </c:pt>
                <c:pt idx="9210">
                  <c:v>71.599000000000004</c:v>
                </c:pt>
                <c:pt idx="9211">
                  <c:v>71.594999999999999</c:v>
                </c:pt>
                <c:pt idx="9212">
                  <c:v>71.602000000000004</c:v>
                </c:pt>
                <c:pt idx="9213">
                  <c:v>71.602000000000004</c:v>
                </c:pt>
                <c:pt idx="9214">
                  <c:v>71.608999999999995</c:v>
                </c:pt>
                <c:pt idx="9215">
                  <c:v>71.616</c:v>
                </c:pt>
                <c:pt idx="9216">
                  <c:v>71.62</c:v>
                </c:pt>
                <c:pt idx="9217">
                  <c:v>71.608999999999995</c:v>
                </c:pt>
                <c:pt idx="9218">
                  <c:v>71.613</c:v>
                </c:pt>
                <c:pt idx="9219">
                  <c:v>71.626999999999995</c:v>
                </c:pt>
                <c:pt idx="9220">
                  <c:v>71.613</c:v>
                </c:pt>
                <c:pt idx="9221">
                  <c:v>71.623000000000005</c:v>
                </c:pt>
                <c:pt idx="9222">
                  <c:v>71.616</c:v>
                </c:pt>
                <c:pt idx="9223">
                  <c:v>71.616</c:v>
                </c:pt>
                <c:pt idx="9224">
                  <c:v>71.629000000000005</c:v>
                </c:pt>
                <c:pt idx="9225">
                  <c:v>71.634</c:v>
                </c:pt>
                <c:pt idx="9226">
                  <c:v>71.626999999999995</c:v>
                </c:pt>
                <c:pt idx="9227">
                  <c:v>71.634</c:v>
                </c:pt>
                <c:pt idx="9228">
                  <c:v>71.63</c:v>
                </c:pt>
                <c:pt idx="9229">
                  <c:v>71.634</c:v>
                </c:pt>
                <c:pt idx="9230">
                  <c:v>71.643000000000001</c:v>
                </c:pt>
                <c:pt idx="9231">
                  <c:v>71.644999999999996</c:v>
                </c:pt>
                <c:pt idx="9232">
                  <c:v>71.647999999999996</c:v>
                </c:pt>
                <c:pt idx="9233">
                  <c:v>71.656999999999996</c:v>
                </c:pt>
                <c:pt idx="9234">
                  <c:v>71.647999999999996</c:v>
                </c:pt>
                <c:pt idx="9235">
                  <c:v>71.659000000000006</c:v>
                </c:pt>
                <c:pt idx="9236">
                  <c:v>71.662000000000006</c:v>
                </c:pt>
                <c:pt idx="9237">
                  <c:v>71.665999999999997</c:v>
                </c:pt>
                <c:pt idx="9238">
                  <c:v>71.668999999999997</c:v>
                </c:pt>
                <c:pt idx="9239">
                  <c:v>71.674999999999997</c:v>
                </c:pt>
                <c:pt idx="9240">
                  <c:v>71.677000000000007</c:v>
                </c:pt>
                <c:pt idx="9241">
                  <c:v>71.673000000000002</c:v>
                </c:pt>
                <c:pt idx="9242">
                  <c:v>71.691000000000003</c:v>
                </c:pt>
                <c:pt idx="9243">
                  <c:v>71.691000000000003</c:v>
                </c:pt>
                <c:pt idx="9244">
                  <c:v>71.683999999999997</c:v>
                </c:pt>
                <c:pt idx="9245">
                  <c:v>71.7</c:v>
                </c:pt>
                <c:pt idx="9246">
                  <c:v>71.709000000000003</c:v>
                </c:pt>
                <c:pt idx="9247">
                  <c:v>71.704999999999998</c:v>
                </c:pt>
                <c:pt idx="9248">
                  <c:v>71.697999999999993</c:v>
                </c:pt>
                <c:pt idx="9249">
                  <c:v>71.700999999999993</c:v>
                </c:pt>
                <c:pt idx="9250">
                  <c:v>71.704999999999998</c:v>
                </c:pt>
                <c:pt idx="9251">
                  <c:v>71.712000000000003</c:v>
                </c:pt>
                <c:pt idx="9252">
                  <c:v>71.700999999999993</c:v>
                </c:pt>
                <c:pt idx="9253">
                  <c:v>71.709000000000003</c:v>
                </c:pt>
                <c:pt idx="9254">
                  <c:v>71.715999999999994</c:v>
                </c:pt>
                <c:pt idx="9255">
                  <c:v>71.722999999999999</c:v>
                </c:pt>
                <c:pt idx="9256">
                  <c:v>71.718999999999994</c:v>
                </c:pt>
                <c:pt idx="9257">
                  <c:v>71.718999999999994</c:v>
                </c:pt>
                <c:pt idx="9258">
                  <c:v>71.718999999999994</c:v>
                </c:pt>
                <c:pt idx="9259">
                  <c:v>71.722999999999999</c:v>
                </c:pt>
                <c:pt idx="9260">
                  <c:v>71.734999999999999</c:v>
                </c:pt>
                <c:pt idx="9261">
                  <c:v>71.736999999999995</c:v>
                </c:pt>
                <c:pt idx="9262">
                  <c:v>71.736999999999995</c:v>
                </c:pt>
                <c:pt idx="9263">
                  <c:v>71.748999999999995</c:v>
                </c:pt>
                <c:pt idx="9264">
                  <c:v>71.739999999999995</c:v>
                </c:pt>
                <c:pt idx="9265">
                  <c:v>71.725999999999999</c:v>
                </c:pt>
                <c:pt idx="9266">
                  <c:v>71.739999999999995</c:v>
                </c:pt>
                <c:pt idx="9267">
                  <c:v>71.744</c:v>
                </c:pt>
                <c:pt idx="9268">
                  <c:v>71.751000000000005</c:v>
                </c:pt>
                <c:pt idx="9269">
                  <c:v>71.753</c:v>
                </c:pt>
                <c:pt idx="9270">
                  <c:v>71.754999999999995</c:v>
                </c:pt>
                <c:pt idx="9271">
                  <c:v>71.744</c:v>
                </c:pt>
                <c:pt idx="9272">
                  <c:v>71.745999999999995</c:v>
                </c:pt>
                <c:pt idx="9273">
                  <c:v>71.754999999999995</c:v>
                </c:pt>
                <c:pt idx="9274">
                  <c:v>71.754999999999995</c:v>
                </c:pt>
                <c:pt idx="9275">
                  <c:v>71.751000000000005</c:v>
                </c:pt>
                <c:pt idx="9276">
                  <c:v>71.744</c:v>
                </c:pt>
                <c:pt idx="9277">
                  <c:v>71.754000000000005</c:v>
                </c:pt>
                <c:pt idx="9278">
                  <c:v>71.766999999999996</c:v>
                </c:pt>
                <c:pt idx="9279">
                  <c:v>71.757999999999996</c:v>
                </c:pt>
                <c:pt idx="9280">
                  <c:v>71.769000000000005</c:v>
                </c:pt>
                <c:pt idx="9281">
                  <c:v>71.781000000000006</c:v>
                </c:pt>
                <c:pt idx="9282">
                  <c:v>71.765000000000001</c:v>
                </c:pt>
                <c:pt idx="9283">
                  <c:v>71.765000000000001</c:v>
                </c:pt>
                <c:pt idx="9284">
                  <c:v>71.765000000000001</c:v>
                </c:pt>
                <c:pt idx="9285">
                  <c:v>71.765000000000001</c:v>
                </c:pt>
                <c:pt idx="9286">
                  <c:v>71.757999999999996</c:v>
                </c:pt>
                <c:pt idx="9287">
                  <c:v>71.760000000000005</c:v>
                </c:pt>
                <c:pt idx="9288">
                  <c:v>71.757999999999996</c:v>
                </c:pt>
                <c:pt idx="9289">
                  <c:v>71.769000000000005</c:v>
                </c:pt>
                <c:pt idx="9290">
                  <c:v>71.760000000000005</c:v>
                </c:pt>
                <c:pt idx="9291">
                  <c:v>71.757999999999996</c:v>
                </c:pt>
                <c:pt idx="9292">
                  <c:v>71.768000000000001</c:v>
                </c:pt>
                <c:pt idx="9293">
                  <c:v>71.765000000000001</c:v>
                </c:pt>
                <c:pt idx="9294">
                  <c:v>71.775999999999996</c:v>
                </c:pt>
                <c:pt idx="9295">
                  <c:v>71.765000000000001</c:v>
                </c:pt>
                <c:pt idx="9296">
                  <c:v>71.765000000000001</c:v>
                </c:pt>
                <c:pt idx="9297">
                  <c:v>71.765000000000001</c:v>
                </c:pt>
                <c:pt idx="9298">
                  <c:v>71.765000000000001</c:v>
                </c:pt>
                <c:pt idx="9299">
                  <c:v>71.760999999999996</c:v>
                </c:pt>
                <c:pt idx="9300">
                  <c:v>71.760999999999996</c:v>
                </c:pt>
                <c:pt idx="9301">
                  <c:v>71.754000000000005</c:v>
                </c:pt>
                <c:pt idx="9302">
                  <c:v>71.757000000000005</c:v>
                </c:pt>
                <c:pt idx="9303">
                  <c:v>71.760999999999996</c:v>
                </c:pt>
                <c:pt idx="9304">
                  <c:v>71.754000000000005</c:v>
                </c:pt>
                <c:pt idx="9305">
                  <c:v>71.756</c:v>
                </c:pt>
                <c:pt idx="9306">
                  <c:v>71.754000000000005</c:v>
                </c:pt>
                <c:pt idx="9307">
                  <c:v>71.760999999999996</c:v>
                </c:pt>
                <c:pt idx="9308">
                  <c:v>71.754000000000005</c:v>
                </c:pt>
                <c:pt idx="9309">
                  <c:v>71.754000000000005</c:v>
                </c:pt>
                <c:pt idx="9310">
                  <c:v>71.754000000000005</c:v>
                </c:pt>
                <c:pt idx="9311">
                  <c:v>71.751999999999995</c:v>
                </c:pt>
                <c:pt idx="9312">
                  <c:v>71.75</c:v>
                </c:pt>
                <c:pt idx="9313">
                  <c:v>71.754000000000005</c:v>
                </c:pt>
                <c:pt idx="9314">
                  <c:v>71.75</c:v>
                </c:pt>
                <c:pt idx="9315">
                  <c:v>71.754000000000005</c:v>
                </c:pt>
                <c:pt idx="9316">
                  <c:v>71.754000000000005</c:v>
                </c:pt>
                <c:pt idx="9317">
                  <c:v>71.757000000000005</c:v>
                </c:pt>
                <c:pt idx="9318">
                  <c:v>71.763999999999996</c:v>
                </c:pt>
                <c:pt idx="9319">
                  <c:v>71.753</c:v>
                </c:pt>
                <c:pt idx="9320">
                  <c:v>71.751999999999995</c:v>
                </c:pt>
                <c:pt idx="9321">
                  <c:v>71.757000000000005</c:v>
                </c:pt>
                <c:pt idx="9322">
                  <c:v>71.760999999999996</c:v>
                </c:pt>
                <c:pt idx="9323">
                  <c:v>71.762</c:v>
                </c:pt>
                <c:pt idx="9324">
                  <c:v>71.757000000000005</c:v>
                </c:pt>
                <c:pt idx="9325">
                  <c:v>71.753</c:v>
                </c:pt>
                <c:pt idx="9326">
                  <c:v>71.753</c:v>
                </c:pt>
                <c:pt idx="9327">
                  <c:v>71.753</c:v>
                </c:pt>
                <c:pt idx="9328">
                  <c:v>71.757000000000005</c:v>
                </c:pt>
                <c:pt idx="9329">
                  <c:v>71.766000000000005</c:v>
                </c:pt>
                <c:pt idx="9330">
                  <c:v>71.768000000000001</c:v>
                </c:pt>
                <c:pt idx="9331">
                  <c:v>71.757000000000005</c:v>
                </c:pt>
                <c:pt idx="9332">
                  <c:v>71.766000000000005</c:v>
                </c:pt>
                <c:pt idx="9333">
                  <c:v>71.760000000000005</c:v>
                </c:pt>
                <c:pt idx="9334">
                  <c:v>71.757000000000005</c:v>
                </c:pt>
                <c:pt idx="9335">
                  <c:v>71.757000000000005</c:v>
                </c:pt>
                <c:pt idx="9336">
                  <c:v>71.760000000000005</c:v>
                </c:pt>
                <c:pt idx="9337">
                  <c:v>71.766999999999996</c:v>
                </c:pt>
                <c:pt idx="9338">
                  <c:v>71.762</c:v>
                </c:pt>
                <c:pt idx="9339">
                  <c:v>71.763999999999996</c:v>
                </c:pt>
                <c:pt idx="9340">
                  <c:v>71.757000000000005</c:v>
                </c:pt>
                <c:pt idx="9341">
                  <c:v>71.751000000000005</c:v>
                </c:pt>
                <c:pt idx="9342">
                  <c:v>71.756</c:v>
                </c:pt>
                <c:pt idx="9343">
                  <c:v>71.766999999999996</c:v>
                </c:pt>
                <c:pt idx="9344">
                  <c:v>71.762</c:v>
                </c:pt>
                <c:pt idx="9345">
                  <c:v>71.763000000000005</c:v>
                </c:pt>
                <c:pt idx="9346">
                  <c:v>71.756</c:v>
                </c:pt>
                <c:pt idx="9347">
                  <c:v>71.765000000000001</c:v>
                </c:pt>
                <c:pt idx="9348">
                  <c:v>71.77</c:v>
                </c:pt>
                <c:pt idx="9349">
                  <c:v>71.763000000000005</c:v>
                </c:pt>
                <c:pt idx="9350">
                  <c:v>71.772000000000006</c:v>
                </c:pt>
                <c:pt idx="9351">
                  <c:v>71.763000000000005</c:v>
                </c:pt>
                <c:pt idx="9352">
                  <c:v>71.766999999999996</c:v>
                </c:pt>
                <c:pt idx="9353">
                  <c:v>71.774000000000001</c:v>
                </c:pt>
                <c:pt idx="9354">
                  <c:v>71.77</c:v>
                </c:pt>
                <c:pt idx="9355">
                  <c:v>71.77</c:v>
                </c:pt>
                <c:pt idx="9356">
                  <c:v>71.77</c:v>
                </c:pt>
                <c:pt idx="9357">
                  <c:v>71.77</c:v>
                </c:pt>
                <c:pt idx="9358">
                  <c:v>71.766999999999996</c:v>
                </c:pt>
                <c:pt idx="9359">
                  <c:v>71.772000000000006</c:v>
                </c:pt>
                <c:pt idx="9360">
                  <c:v>71.77</c:v>
                </c:pt>
                <c:pt idx="9361">
                  <c:v>71.777000000000001</c:v>
                </c:pt>
                <c:pt idx="9362">
                  <c:v>71.777000000000001</c:v>
                </c:pt>
                <c:pt idx="9363">
                  <c:v>71.774000000000001</c:v>
                </c:pt>
                <c:pt idx="9364">
                  <c:v>71.781000000000006</c:v>
                </c:pt>
                <c:pt idx="9365">
                  <c:v>71.783000000000001</c:v>
                </c:pt>
                <c:pt idx="9366">
                  <c:v>71.774000000000001</c:v>
                </c:pt>
                <c:pt idx="9367">
                  <c:v>71.774000000000001</c:v>
                </c:pt>
                <c:pt idx="9368">
                  <c:v>71.784000000000006</c:v>
                </c:pt>
                <c:pt idx="9369">
                  <c:v>71.777000000000001</c:v>
                </c:pt>
                <c:pt idx="9370">
                  <c:v>71.772999999999996</c:v>
                </c:pt>
                <c:pt idx="9371">
                  <c:v>71.786000000000001</c:v>
                </c:pt>
                <c:pt idx="9372">
                  <c:v>71.772999999999996</c:v>
                </c:pt>
                <c:pt idx="9373">
                  <c:v>71.784000000000006</c:v>
                </c:pt>
                <c:pt idx="9374">
                  <c:v>71.775000000000006</c:v>
                </c:pt>
                <c:pt idx="9375">
                  <c:v>71.777000000000001</c:v>
                </c:pt>
                <c:pt idx="9376">
                  <c:v>71.781000000000006</c:v>
                </c:pt>
                <c:pt idx="9377">
                  <c:v>71.781000000000006</c:v>
                </c:pt>
                <c:pt idx="9378">
                  <c:v>71.772999999999996</c:v>
                </c:pt>
                <c:pt idx="9379">
                  <c:v>71.777000000000001</c:v>
                </c:pt>
                <c:pt idx="9380">
                  <c:v>71.777000000000001</c:v>
                </c:pt>
                <c:pt idx="9381">
                  <c:v>71.769000000000005</c:v>
                </c:pt>
                <c:pt idx="9382">
                  <c:v>71.78</c:v>
                </c:pt>
                <c:pt idx="9383">
                  <c:v>71.771000000000001</c:v>
                </c:pt>
                <c:pt idx="9384">
                  <c:v>71.78</c:v>
                </c:pt>
                <c:pt idx="9385">
                  <c:v>71.777000000000001</c:v>
                </c:pt>
                <c:pt idx="9386">
                  <c:v>71.784000000000006</c:v>
                </c:pt>
                <c:pt idx="9387">
                  <c:v>71.772999999999996</c:v>
                </c:pt>
                <c:pt idx="9388">
                  <c:v>71.784000000000006</c:v>
                </c:pt>
                <c:pt idx="9389">
                  <c:v>71.793999999999997</c:v>
                </c:pt>
                <c:pt idx="9390">
                  <c:v>71.790999999999997</c:v>
                </c:pt>
                <c:pt idx="9391">
                  <c:v>71.793999999999997</c:v>
                </c:pt>
                <c:pt idx="9392">
                  <c:v>71.781999999999996</c:v>
                </c:pt>
                <c:pt idx="9393">
                  <c:v>71.78</c:v>
                </c:pt>
                <c:pt idx="9394">
                  <c:v>71.783000000000001</c:v>
                </c:pt>
                <c:pt idx="9395">
                  <c:v>71.787000000000006</c:v>
                </c:pt>
                <c:pt idx="9396">
                  <c:v>71.783000000000001</c:v>
                </c:pt>
                <c:pt idx="9397">
                  <c:v>71.790999999999997</c:v>
                </c:pt>
                <c:pt idx="9398">
                  <c:v>71.793999999999997</c:v>
                </c:pt>
                <c:pt idx="9399">
                  <c:v>71.801000000000002</c:v>
                </c:pt>
                <c:pt idx="9400">
                  <c:v>71.798000000000002</c:v>
                </c:pt>
                <c:pt idx="9401">
                  <c:v>71.796000000000006</c:v>
                </c:pt>
                <c:pt idx="9402">
                  <c:v>71.787000000000006</c:v>
                </c:pt>
                <c:pt idx="9403">
                  <c:v>71.793999999999997</c:v>
                </c:pt>
                <c:pt idx="9404">
                  <c:v>71.784999999999997</c:v>
                </c:pt>
                <c:pt idx="9405">
                  <c:v>71.790000000000006</c:v>
                </c:pt>
                <c:pt idx="9406">
                  <c:v>71.793999999999997</c:v>
                </c:pt>
                <c:pt idx="9407">
                  <c:v>71.799000000000007</c:v>
                </c:pt>
                <c:pt idx="9408">
                  <c:v>71.790000000000006</c:v>
                </c:pt>
                <c:pt idx="9409">
                  <c:v>71.801000000000002</c:v>
                </c:pt>
                <c:pt idx="9410">
                  <c:v>71.802999999999997</c:v>
                </c:pt>
                <c:pt idx="9411">
                  <c:v>71.787000000000006</c:v>
                </c:pt>
                <c:pt idx="9412">
                  <c:v>71.796999999999997</c:v>
                </c:pt>
                <c:pt idx="9413">
                  <c:v>71.793999999999997</c:v>
                </c:pt>
                <c:pt idx="9414">
                  <c:v>71.801000000000002</c:v>
                </c:pt>
                <c:pt idx="9415">
                  <c:v>71.796999999999997</c:v>
                </c:pt>
                <c:pt idx="9416">
                  <c:v>71.793999999999997</c:v>
                </c:pt>
                <c:pt idx="9417">
                  <c:v>71.793999999999997</c:v>
                </c:pt>
                <c:pt idx="9418">
                  <c:v>71.786000000000001</c:v>
                </c:pt>
                <c:pt idx="9419">
                  <c:v>71.795000000000002</c:v>
                </c:pt>
                <c:pt idx="9420">
                  <c:v>71.796999999999997</c:v>
                </c:pt>
                <c:pt idx="9421">
                  <c:v>71.796999999999997</c:v>
                </c:pt>
                <c:pt idx="9422">
                  <c:v>71.802000000000007</c:v>
                </c:pt>
                <c:pt idx="9423">
                  <c:v>71.796999999999997</c:v>
                </c:pt>
                <c:pt idx="9424">
                  <c:v>71.801000000000002</c:v>
                </c:pt>
                <c:pt idx="9425">
                  <c:v>71.796999999999997</c:v>
                </c:pt>
                <c:pt idx="9426">
                  <c:v>71.793000000000006</c:v>
                </c:pt>
                <c:pt idx="9427">
                  <c:v>71.793000000000006</c:v>
                </c:pt>
                <c:pt idx="9428">
                  <c:v>71.799000000000007</c:v>
                </c:pt>
                <c:pt idx="9429">
                  <c:v>71.786000000000001</c:v>
                </c:pt>
                <c:pt idx="9430">
                  <c:v>71.8</c:v>
                </c:pt>
                <c:pt idx="9431">
                  <c:v>71.795000000000002</c:v>
                </c:pt>
                <c:pt idx="9432">
                  <c:v>71.793000000000006</c:v>
                </c:pt>
                <c:pt idx="9433">
                  <c:v>71.796999999999997</c:v>
                </c:pt>
                <c:pt idx="9434">
                  <c:v>71.783000000000001</c:v>
                </c:pt>
                <c:pt idx="9435">
                  <c:v>71.790000000000006</c:v>
                </c:pt>
                <c:pt idx="9436">
                  <c:v>71.778999999999996</c:v>
                </c:pt>
                <c:pt idx="9437">
                  <c:v>71.77</c:v>
                </c:pt>
                <c:pt idx="9438">
                  <c:v>71.768000000000001</c:v>
                </c:pt>
                <c:pt idx="9439">
                  <c:v>71.772000000000006</c:v>
                </c:pt>
                <c:pt idx="9440">
                  <c:v>71.781999999999996</c:v>
                </c:pt>
                <c:pt idx="9441">
                  <c:v>71.781999999999996</c:v>
                </c:pt>
                <c:pt idx="9442">
                  <c:v>71.786000000000001</c:v>
                </c:pt>
                <c:pt idx="9443">
                  <c:v>71.778999999999996</c:v>
                </c:pt>
                <c:pt idx="9444">
                  <c:v>71.772000000000006</c:v>
                </c:pt>
                <c:pt idx="9445">
                  <c:v>71.781999999999996</c:v>
                </c:pt>
                <c:pt idx="9446">
                  <c:v>71.777000000000001</c:v>
                </c:pt>
                <c:pt idx="9447">
                  <c:v>71.772000000000006</c:v>
                </c:pt>
                <c:pt idx="9448">
                  <c:v>71.775000000000006</c:v>
                </c:pt>
                <c:pt idx="9449">
                  <c:v>71.77</c:v>
                </c:pt>
                <c:pt idx="9450">
                  <c:v>71.775000000000006</c:v>
                </c:pt>
                <c:pt idx="9451">
                  <c:v>71.771000000000001</c:v>
                </c:pt>
                <c:pt idx="9452">
                  <c:v>71.762</c:v>
                </c:pt>
                <c:pt idx="9453">
                  <c:v>71.775000000000006</c:v>
                </c:pt>
                <c:pt idx="9454">
                  <c:v>71.757000000000005</c:v>
                </c:pt>
                <c:pt idx="9455">
                  <c:v>71.762</c:v>
                </c:pt>
                <c:pt idx="9456">
                  <c:v>71.757000000000005</c:v>
                </c:pt>
                <c:pt idx="9457">
                  <c:v>71.757000000000005</c:v>
                </c:pt>
                <c:pt idx="9458">
                  <c:v>71.75</c:v>
                </c:pt>
                <c:pt idx="9459">
                  <c:v>71.757000000000005</c:v>
                </c:pt>
                <c:pt idx="9460">
                  <c:v>71.753</c:v>
                </c:pt>
                <c:pt idx="9461">
                  <c:v>71.751999999999995</c:v>
                </c:pt>
                <c:pt idx="9462">
                  <c:v>71.745999999999995</c:v>
                </c:pt>
                <c:pt idx="9463">
                  <c:v>71.739000000000004</c:v>
                </c:pt>
                <c:pt idx="9464">
                  <c:v>71.739000000000004</c:v>
                </c:pt>
                <c:pt idx="9465">
                  <c:v>71.742000000000004</c:v>
                </c:pt>
                <c:pt idx="9466">
                  <c:v>71.745999999999995</c:v>
                </c:pt>
                <c:pt idx="9467">
                  <c:v>71.75</c:v>
                </c:pt>
                <c:pt idx="9468">
                  <c:v>71.745999999999995</c:v>
                </c:pt>
                <c:pt idx="9469">
                  <c:v>71.753</c:v>
                </c:pt>
                <c:pt idx="9470">
                  <c:v>71.742000000000004</c:v>
                </c:pt>
                <c:pt idx="9471">
                  <c:v>71.731999999999999</c:v>
                </c:pt>
                <c:pt idx="9472">
                  <c:v>71.727999999999994</c:v>
                </c:pt>
                <c:pt idx="9473">
                  <c:v>71.731999999999999</c:v>
                </c:pt>
                <c:pt idx="9474">
                  <c:v>71.721000000000004</c:v>
                </c:pt>
                <c:pt idx="9475">
                  <c:v>71.724000000000004</c:v>
                </c:pt>
                <c:pt idx="9476">
                  <c:v>71.727999999999994</c:v>
                </c:pt>
                <c:pt idx="9477">
                  <c:v>71.727999999999994</c:v>
                </c:pt>
                <c:pt idx="9478">
                  <c:v>71.713999999999999</c:v>
                </c:pt>
                <c:pt idx="9479">
                  <c:v>71.709999999999994</c:v>
                </c:pt>
                <c:pt idx="9480">
                  <c:v>71.706999999999994</c:v>
                </c:pt>
                <c:pt idx="9481">
                  <c:v>71.721000000000004</c:v>
                </c:pt>
                <c:pt idx="9482">
                  <c:v>71.706000000000003</c:v>
                </c:pt>
                <c:pt idx="9483">
                  <c:v>71.713999999999999</c:v>
                </c:pt>
                <c:pt idx="9484">
                  <c:v>71.706000000000003</c:v>
                </c:pt>
                <c:pt idx="9485">
                  <c:v>71.706000000000003</c:v>
                </c:pt>
                <c:pt idx="9486">
                  <c:v>71.698999999999998</c:v>
                </c:pt>
                <c:pt idx="9487">
                  <c:v>71.691999999999993</c:v>
                </c:pt>
                <c:pt idx="9488">
                  <c:v>71.691999999999993</c:v>
                </c:pt>
                <c:pt idx="9489">
                  <c:v>71.695999999999998</c:v>
                </c:pt>
                <c:pt idx="9490">
                  <c:v>71.677999999999997</c:v>
                </c:pt>
                <c:pt idx="9491">
                  <c:v>71.679000000000002</c:v>
                </c:pt>
                <c:pt idx="9492">
                  <c:v>71.680999999999997</c:v>
                </c:pt>
                <c:pt idx="9493">
                  <c:v>71.680999999999997</c:v>
                </c:pt>
                <c:pt idx="9494">
                  <c:v>71.661000000000001</c:v>
                </c:pt>
                <c:pt idx="9495">
                  <c:v>71.667000000000002</c:v>
                </c:pt>
                <c:pt idx="9496">
                  <c:v>71.662999999999997</c:v>
                </c:pt>
                <c:pt idx="9497">
                  <c:v>71.67</c:v>
                </c:pt>
                <c:pt idx="9498">
                  <c:v>71.662999999999997</c:v>
                </c:pt>
                <c:pt idx="9499">
                  <c:v>71.662999999999997</c:v>
                </c:pt>
                <c:pt idx="9500">
                  <c:v>71.653000000000006</c:v>
                </c:pt>
                <c:pt idx="9501">
                  <c:v>71.652000000000001</c:v>
                </c:pt>
                <c:pt idx="9502">
                  <c:v>71.649000000000001</c:v>
                </c:pt>
                <c:pt idx="9503">
                  <c:v>71.643000000000001</c:v>
                </c:pt>
                <c:pt idx="9504">
                  <c:v>71.644999999999996</c:v>
                </c:pt>
                <c:pt idx="9505">
                  <c:v>71.626999999999995</c:v>
                </c:pt>
                <c:pt idx="9506">
                  <c:v>71.632999999999996</c:v>
                </c:pt>
                <c:pt idx="9507">
                  <c:v>71.623999999999995</c:v>
                </c:pt>
                <c:pt idx="9508">
                  <c:v>71.626999999999995</c:v>
                </c:pt>
                <c:pt idx="9509">
                  <c:v>71.631</c:v>
                </c:pt>
                <c:pt idx="9510">
                  <c:v>71.623999999999995</c:v>
                </c:pt>
                <c:pt idx="9511">
                  <c:v>71.631</c:v>
                </c:pt>
                <c:pt idx="9512">
                  <c:v>71.617999999999995</c:v>
                </c:pt>
                <c:pt idx="9513">
                  <c:v>71.613</c:v>
                </c:pt>
                <c:pt idx="9514">
                  <c:v>71.616</c:v>
                </c:pt>
                <c:pt idx="9515">
                  <c:v>71.611000000000004</c:v>
                </c:pt>
                <c:pt idx="9516">
                  <c:v>71.608999999999995</c:v>
                </c:pt>
                <c:pt idx="9517">
                  <c:v>71.608999999999995</c:v>
                </c:pt>
                <c:pt idx="9518">
                  <c:v>71.605999999999995</c:v>
                </c:pt>
                <c:pt idx="9519">
                  <c:v>71.590999999999994</c:v>
                </c:pt>
                <c:pt idx="9520">
                  <c:v>71.602000000000004</c:v>
                </c:pt>
                <c:pt idx="9521">
                  <c:v>71.597999999999999</c:v>
                </c:pt>
                <c:pt idx="9522">
                  <c:v>71.590999999999994</c:v>
                </c:pt>
                <c:pt idx="9523">
                  <c:v>71.590999999999994</c:v>
                </c:pt>
                <c:pt idx="9524">
                  <c:v>71.581999999999994</c:v>
                </c:pt>
                <c:pt idx="9525">
                  <c:v>71.58</c:v>
                </c:pt>
                <c:pt idx="9526">
                  <c:v>71.584000000000003</c:v>
                </c:pt>
                <c:pt idx="9527">
                  <c:v>71.567999999999998</c:v>
                </c:pt>
                <c:pt idx="9528">
                  <c:v>71.572999999999993</c:v>
                </c:pt>
                <c:pt idx="9529">
                  <c:v>71.566000000000003</c:v>
                </c:pt>
                <c:pt idx="9530">
                  <c:v>71.558999999999997</c:v>
                </c:pt>
                <c:pt idx="9531">
                  <c:v>71.558999999999997</c:v>
                </c:pt>
                <c:pt idx="9532">
                  <c:v>71.566000000000003</c:v>
                </c:pt>
                <c:pt idx="9533">
                  <c:v>71.567999999999998</c:v>
                </c:pt>
                <c:pt idx="9534">
                  <c:v>71.569999999999993</c:v>
                </c:pt>
                <c:pt idx="9535">
                  <c:v>71.561999999999998</c:v>
                </c:pt>
                <c:pt idx="9536">
                  <c:v>71.557000000000002</c:v>
                </c:pt>
                <c:pt idx="9537">
                  <c:v>71.548000000000002</c:v>
                </c:pt>
                <c:pt idx="9538">
                  <c:v>71.555000000000007</c:v>
                </c:pt>
                <c:pt idx="9539">
                  <c:v>71.539000000000001</c:v>
                </c:pt>
                <c:pt idx="9540">
                  <c:v>71.537000000000006</c:v>
                </c:pt>
                <c:pt idx="9541">
                  <c:v>71.534000000000006</c:v>
                </c:pt>
                <c:pt idx="9542">
                  <c:v>71.522999999999996</c:v>
                </c:pt>
                <c:pt idx="9543">
                  <c:v>71.53</c:v>
                </c:pt>
                <c:pt idx="9544">
                  <c:v>71.525999999999996</c:v>
                </c:pt>
                <c:pt idx="9545">
                  <c:v>71.513999999999996</c:v>
                </c:pt>
                <c:pt idx="9546">
                  <c:v>71.507999999999996</c:v>
                </c:pt>
                <c:pt idx="9547">
                  <c:v>71.501000000000005</c:v>
                </c:pt>
                <c:pt idx="9548">
                  <c:v>71.498000000000005</c:v>
                </c:pt>
                <c:pt idx="9549">
                  <c:v>71.501000000000005</c:v>
                </c:pt>
                <c:pt idx="9550">
                  <c:v>71.498000000000005</c:v>
                </c:pt>
                <c:pt idx="9551">
                  <c:v>71.492000000000004</c:v>
                </c:pt>
                <c:pt idx="9552">
                  <c:v>71.486999999999995</c:v>
                </c:pt>
                <c:pt idx="9553">
                  <c:v>71.483000000000004</c:v>
                </c:pt>
                <c:pt idx="9554">
                  <c:v>71.481999999999999</c:v>
                </c:pt>
                <c:pt idx="9555">
                  <c:v>71.475999999999999</c:v>
                </c:pt>
                <c:pt idx="9556">
                  <c:v>71.475999999999999</c:v>
                </c:pt>
                <c:pt idx="9557">
                  <c:v>71.462000000000003</c:v>
                </c:pt>
                <c:pt idx="9558">
                  <c:v>71.462000000000003</c:v>
                </c:pt>
                <c:pt idx="9559">
                  <c:v>71.465000000000003</c:v>
                </c:pt>
                <c:pt idx="9560">
                  <c:v>71.456000000000003</c:v>
                </c:pt>
                <c:pt idx="9561">
                  <c:v>71.454999999999998</c:v>
                </c:pt>
                <c:pt idx="9562">
                  <c:v>71.465000000000003</c:v>
                </c:pt>
                <c:pt idx="9563">
                  <c:v>71.454999999999998</c:v>
                </c:pt>
                <c:pt idx="9564">
                  <c:v>71.447000000000003</c:v>
                </c:pt>
                <c:pt idx="9565">
                  <c:v>71.44</c:v>
                </c:pt>
                <c:pt idx="9566">
                  <c:v>71.435000000000002</c:v>
                </c:pt>
                <c:pt idx="9567">
                  <c:v>71.433000000000007</c:v>
                </c:pt>
                <c:pt idx="9568">
                  <c:v>71.426000000000002</c:v>
                </c:pt>
                <c:pt idx="9569">
                  <c:v>71.427999999999997</c:v>
                </c:pt>
                <c:pt idx="9570">
                  <c:v>71.415000000000006</c:v>
                </c:pt>
                <c:pt idx="9571">
                  <c:v>71.415000000000006</c:v>
                </c:pt>
                <c:pt idx="9572">
                  <c:v>71.408000000000001</c:v>
                </c:pt>
                <c:pt idx="9573">
                  <c:v>71.403999999999996</c:v>
                </c:pt>
                <c:pt idx="9574">
                  <c:v>71.403999999999996</c:v>
                </c:pt>
                <c:pt idx="9575">
                  <c:v>71.403000000000006</c:v>
                </c:pt>
                <c:pt idx="9576">
                  <c:v>71.397000000000006</c:v>
                </c:pt>
                <c:pt idx="9577">
                  <c:v>71.393000000000001</c:v>
                </c:pt>
                <c:pt idx="9578">
                  <c:v>71.382999999999996</c:v>
                </c:pt>
                <c:pt idx="9579">
                  <c:v>71.379000000000005</c:v>
                </c:pt>
                <c:pt idx="9580">
                  <c:v>71.382999999999996</c:v>
                </c:pt>
                <c:pt idx="9581">
                  <c:v>71.37</c:v>
                </c:pt>
                <c:pt idx="9582">
                  <c:v>71.364999999999995</c:v>
                </c:pt>
                <c:pt idx="9583">
                  <c:v>71.376000000000005</c:v>
                </c:pt>
                <c:pt idx="9584">
                  <c:v>71.366</c:v>
                </c:pt>
                <c:pt idx="9585">
                  <c:v>71.364999999999995</c:v>
                </c:pt>
                <c:pt idx="9586">
                  <c:v>71.358000000000004</c:v>
                </c:pt>
                <c:pt idx="9587">
                  <c:v>71.344999999999999</c:v>
                </c:pt>
                <c:pt idx="9588">
                  <c:v>71.349999999999994</c:v>
                </c:pt>
                <c:pt idx="9589">
                  <c:v>71.335999999999999</c:v>
                </c:pt>
                <c:pt idx="9590">
                  <c:v>71.343000000000004</c:v>
                </c:pt>
                <c:pt idx="9591">
                  <c:v>71.346999999999994</c:v>
                </c:pt>
                <c:pt idx="9592">
                  <c:v>71.34</c:v>
                </c:pt>
                <c:pt idx="9593">
                  <c:v>71.328999999999994</c:v>
                </c:pt>
                <c:pt idx="9594">
                  <c:v>71.322000000000003</c:v>
                </c:pt>
                <c:pt idx="9595">
                  <c:v>71.325000000000003</c:v>
                </c:pt>
                <c:pt idx="9596">
                  <c:v>71.316000000000003</c:v>
                </c:pt>
                <c:pt idx="9597">
                  <c:v>71.3</c:v>
                </c:pt>
                <c:pt idx="9598">
                  <c:v>71.296000000000006</c:v>
                </c:pt>
                <c:pt idx="9599">
                  <c:v>71.289000000000001</c:v>
                </c:pt>
                <c:pt idx="9600">
                  <c:v>71.286000000000001</c:v>
                </c:pt>
                <c:pt idx="9601">
                  <c:v>71.281999999999996</c:v>
                </c:pt>
                <c:pt idx="9602">
                  <c:v>71.28</c:v>
                </c:pt>
                <c:pt idx="9603">
                  <c:v>71.278000000000006</c:v>
                </c:pt>
                <c:pt idx="9604">
                  <c:v>71.275000000000006</c:v>
                </c:pt>
                <c:pt idx="9605">
                  <c:v>71.27</c:v>
                </c:pt>
                <c:pt idx="9606">
                  <c:v>71.275000000000006</c:v>
                </c:pt>
                <c:pt idx="9607">
                  <c:v>71.260999999999996</c:v>
                </c:pt>
                <c:pt idx="9608">
                  <c:v>71.245999999999995</c:v>
                </c:pt>
                <c:pt idx="9609">
                  <c:v>71.239000000000004</c:v>
                </c:pt>
                <c:pt idx="9610">
                  <c:v>71.239000000000004</c:v>
                </c:pt>
                <c:pt idx="9611">
                  <c:v>71.23</c:v>
                </c:pt>
                <c:pt idx="9612">
                  <c:v>71.221000000000004</c:v>
                </c:pt>
                <c:pt idx="9613">
                  <c:v>71.221000000000004</c:v>
                </c:pt>
                <c:pt idx="9614">
                  <c:v>71.216999999999999</c:v>
                </c:pt>
                <c:pt idx="9615">
                  <c:v>71.224999999999994</c:v>
                </c:pt>
                <c:pt idx="9616">
                  <c:v>71.216999999999999</c:v>
                </c:pt>
                <c:pt idx="9617">
                  <c:v>71.2</c:v>
                </c:pt>
                <c:pt idx="9618">
                  <c:v>71.2</c:v>
                </c:pt>
                <c:pt idx="9619">
                  <c:v>71.195999999999998</c:v>
                </c:pt>
                <c:pt idx="9620">
                  <c:v>71.191000000000003</c:v>
                </c:pt>
                <c:pt idx="9621">
                  <c:v>71.177999999999997</c:v>
                </c:pt>
                <c:pt idx="9622">
                  <c:v>71.177999999999997</c:v>
                </c:pt>
                <c:pt idx="9623">
                  <c:v>71.171000000000006</c:v>
                </c:pt>
                <c:pt idx="9624">
                  <c:v>71.167000000000002</c:v>
                </c:pt>
                <c:pt idx="9625">
                  <c:v>71.167000000000002</c:v>
                </c:pt>
                <c:pt idx="9626">
                  <c:v>71.153000000000006</c:v>
                </c:pt>
                <c:pt idx="9627">
                  <c:v>71.156000000000006</c:v>
                </c:pt>
                <c:pt idx="9628">
                  <c:v>71.149000000000001</c:v>
                </c:pt>
                <c:pt idx="9629">
                  <c:v>71.138000000000005</c:v>
                </c:pt>
                <c:pt idx="9630">
                  <c:v>71.131</c:v>
                </c:pt>
                <c:pt idx="9631">
                  <c:v>71.135000000000005</c:v>
                </c:pt>
                <c:pt idx="9632">
                  <c:v>71.123999999999995</c:v>
                </c:pt>
                <c:pt idx="9633">
                  <c:v>71.120999999999995</c:v>
                </c:pt>
                <c:pt idx="9634">
                  <c:v>71.117000000000004</c:v>
                </c:pt>
                <c:pt idx="9635">
                  <c:v>71.108000000000004</c:v>
                </c:pt>
                <c:pt idx="9636">
                  <c:v>71.105999999999995</c:v>
                </c:pt>
                <c:pt idx="9637">
                  <c:v>71.102999999999994</c:v>
                </c:pt>
                <c:pt idx="9638">
                  <c:v>71.094999999999999</c:v>
                </c:pt>
                <c:pt idx="9639">
                  <c:v>71.099000000000004</c:v>
                </c:pt>
                <c:pt idx="9640">
                  <c:v>71.087999999999994</c:v>
                </c:pt>
                <c:pt idx="9641">
                  <c:v>71.081000000000003</c:v>
                </c:pt>
                <c:pt idx="9642">
                  <c:v>71.076999999999998</c:v>
                </c:pt>
                <c:pt idx="9643">
                  <c:v>71.073999999999998</c:v>
                </c:pt>
                <c:pt idx="9644">
                  <c:v>71.075999999999993</c:v>
                </c:pt>
                <c:pt idx="9645">
                  <c:v>71.069999999999993</c:v>
                </c:pt>
                <c:pt idx="9646">
                  <c:v>71.063000000000002</c:v>
                </c:pt>
                <c:pt idx="9647">
                  <c:v>71.052000000000007</c:v>
                </c:pt>
                <c:pt idx="9648">
                  <c:v>71.042000000000002</c:v>
                </c:pt>
                <c:pt idx="9649">
                  <c:v>71.042000000000002</c:v>
                </c:pt>
                <c:pt idx="9650">
                  <c:v>71.037999999999997</c:v>
                </c:pt>
                <c:pt idx="9651">
                  <c:v>71.037999999999997</c:v>
                </c:pt>
                <c:pt idx="9652">
                  <c:v>71.034000000000006</c:v>
                </c:pt>
                <c:pt idx="9653">
                  <c:v>71.024000000000001</c:v>
                </c:pt>
                <c:pt idx="9654">
                  <c:v>71.016999999999996</c:v>
                </c:pt>
                <c:pt idx="9655">
                  <c:v>71.013000000000005</c:v>
                </c:pt>
                <c:pt idx="9656">
                  <c:v>70.998999999999995</c:v>
                </c:pt>
                <c:pt idx="9657">
                  <c:v>70.995000000000005</c:v>
                </c:pt>
                <c:pt idx="9658">
                  <c:v>70.988</c:v>
                </c:pt>
                <c:pt idx="9659">
                  <c:v>70.986000000000004</c:v>
                </c:pt>
                <c:pt idx="9660">
                  <c:v>70.972999999999999</c:v>
                </c:pt>
                <c:pt idx="9661">
                  <c:v>70.97</c:v>
                </c:pt>
                <c:pt idx="9662">
                  <c:v>70.956999999999994</c:v>
                </c:pt>
                <c:pt idx="9663">
                  <c:v>70.954999999999998</c:v>
                </c:pt>
                <c:pt idx="9664">
                  <c:v>70.951999999999998</c:v>
                </c:pt>
                <c:pt idx="9665">
                  <c:v>70.947999999999993</c:v>
                </c:pt>
                <c:pt idx="9666">
                  <c:v>70.947999999999993</c:v>
                </c:pt>
                <c:pt idx="9667">
                  <c:v>70.936999999999998</c:v>
                </c:pt>
                <c:pt idx="9668">
                  <c:v>70.933999999999997</c:v>
                </c:pt>
                <c:pt idx="9669">
                  <c:v>70.927000000000007</c:v>
                </c:pt>
                <c:pt idx="9670">
                  <c:v>70.923000000000002</c:v>
                </c:pt>
                <c:pt idx="9671">
                  <c:v>70.911000000000001</c:v>
                </c:pt>
                <c:pt idx="9672">
                  <c:v>70.909000000000006</c:v>
                </c:pt>
                <c:pt idx="9673">
                  <c:v>70.912000000000006</c:v>
                </c:pt>
                <c:pt idx="9674">
                  <c:v>70.900000000000006</c:v>
                </c:pt>
                <c:pt idx="9675">
                  <c:v>70.894000000000005</c:v>
                </c:pt>
                <c:pt idx="9676">
                  <c:v>70.884</c:v>
                </c:pt>
                <c:pt idx="9677">
                  <c:v>70.884</c:v>
                </c:pt>
                <c:pt idx="9678">
                  <c:v>70.884</c:v>
                </c:pt>
                <c:pt idx="9679">
                  <c:v>70.876000000000005</c:v>
                </c:pt>
                <c:pt idx="9680">
                  <c:v>70.864000000000004</c:v>
                </c:pt>
                <c:pt idx="9681">
                  <c:v>70.866</c:v>
                </c:pt>
                <c:pt idx="9682">
                  <c:v>70.866</c:v>
                </c:pt>
                <c:pt idx="9683">
                  <c:v>70.850999999999999</c:v>
                </c:pt>
                <c:pt idx="9684">
                  <c:v>70.850999999999999</c:v>
                </c:pt>
                <c:pt idx="9685">
                  <c:v>70.837000000000003</c:v>
                </c:pt>
                <c:pt idx="9686">
                  <c:v>70.832999999999998</c:v>
                </c:pt>
                <c:pt idx="9687">
                  <c:v>70.825999999999993</c:v>
                </c:pt>
                <c:pt idx="9688">
                  <c:v>70.83</c:v>
                </c:pt>
                <c:pt idx="9689">
                  <c:v>70.825999999999993</c:v>
                </c:pt>
                <c:pt idx="9690">
                  <c:v>70.819000000000003</c:v>
                </c:pt>
                <c:pt idx="9691">
                  <c:v>70.814999999999998</c:v>
                </c:pt>
                <c:pt idx="9692">
                  <c:v>70.805999999999997</c:v>
                </c:pt>
                <c:pt idx="9693">
                  <c:v>70.787000000000006</c:v>
                </c:pt>
                <c:pt idx="9694">
                  <c:v>70.790000000000006</c:v>
                </c:pt>
                <c:pt idx="9695">
                  <c:v>70.787000000000006</c:v>
                </c:pt>
                <c:pt idx="9696">
                  <c:v>70.772000000000006</c:v>
                </c:pt>
                <c:pt idx="9697">
                  <c:v>70.772000000000006</c:v>
                </c:pt>
                <c:pt idx="9698">
                  <c:v>70.760000000000005</c:v>
                </c:pt>
                <c:pt idx="9699">
                  <c:v>70.757999999999996</c:v>
                </c:pt>
                <c:pt idx="9700">
                  <c:v>70.754000000000005</c:v>
                </c:pt>
                <c:pt idx="9701">
                  <c:v>70.751999999999995</c:v>
                </c:pt>
                <c:pt idx="9702">
                  <c:v>70.739999999999995</c:v>
                </c:pt>
                <c:pt idx="9703">
                  <c:v>70.728999999999999</c:v>
                </c:pt>
                <c:pt idx="9704">
                  <c:v>70.724000000000004</c:v>
                </c:pt>
                <c:pt idx="9705">
                  <c:v>70.724999999999994</c:v>
                </c:pt>
                <c:pt idx="9706">
                  <c:v>70.718000000000004</c:v>
                </c:pt>
                <c:pt idx="9707">
                  <c:v>70.706000000000003</c:v>
                </c:pt>
                <c:pt idx="9708">
                  <c:v>70.7</c:v>
                </c:pt>
                <c:pt idx="9709">
                  <c:v>70.697000000000003</c:v>
                </c:pt>
                <c:pt idx="9710">
                  <c:v>70.692999999999998</c:v>
                </c:pt>
                <c:pt idx="9711">
                  <c:v>70.686000000000007</c:v>
                </c:pt>
                <c:pt idx="9712">
                  <c:v>70.682000000000002</c:v>
                </c:pt>
                <c:pt idx="9713">
                  <c:v>70.673000000000002</c:v>
                </c:pt>
                <c:pt idx="9714">
                  <c:v>70.671999999999997</c:v>
                </c:pt>
                <c:pt idx="9715">
                  <c:v>70.664000000000001</c:v>
                </c:pt>
                <c:pt idx="9716">
                  <c:v>70.653999999999996</c:v>
                </c:pt>
                <c:pt idx="9717">
                  <c:v>70.635999999999996</c:v>
                </c:pt>
                <c:pt idx="9718">
                  <c:v>70.635999999999996</c:v>
                </c:pt>
                <c:pt idx="9719">
                  <c:v>70.63</c:v>
                </c:pt>
                <c:pt idx="9720">
                  <c:v>70.628</c:v>
                </c:pt>
                <c:pt idx="9721">
                  <c:v>70.617999999999995</c:v>
                </c:pt>
                <c:pt idx="9722">
                  <c:v>70.606999999999999</c:v>
                </c:pt>
                <c:pt idx="9723">
                  <c:v>70.602999999999994</c:v>
                </c:pt>
                <c:pt idx="9724">
                  <c:v>70.593000000000004</c:v>
                </c:pt>
                <c:pt idx="9725">
                  <c:v>70.596000000000004</c:v>
                </c:pt>
                <c:pt idx="9726">
                  <c:v>70.581999999999994</c:v>
                </c:pt>
                <c:pt idx="9727">
                  <c:v>70.588999999999999</c:v>
                </c:pt>
                <c:pt idx="9728">
                  <c:v>70.570999999999998</c:v>
                </c:pt>
                <c:pt idx="9729">
                  <c:v>70.563999999999993</c:v>
                </c:pt>
                <c:pt idx="9730">
                  <c:v>70.570999999999998</c:v>
                </c:pt>
                <c:pt idx="9731">
                  <c:v>70.555000000000007</c:v>
                </c:pt>
                <c:pt idx="9732">
                  <c:v>70.552999999999997</c:v>
                </c:pt>
                <c:pt idx="9733">
                  <c:v>70.539000000000001</c:v>
                </c:pt>
                <c:pt idx="9734">
                  <c:v>70.53</c:v>
                </c:pt>
                <c:pt idx="9735">
                  <c:v>70.516999999999996</c:v>
                </c:pt>
                <c:pt idx="9736">
                  <c:v>70.521000000000001</c:v>
                </c:pt>
                <c:pt idx="9737">
                  <c:v>70.504000000000005</c:v>
                </c:pt>
                <c:pt idx="9738">
                  <c:v>70.503</c:v>
                </c:pt>
                <c:pt idx="9739">
                  <c:v>70.498999999999995</c:v>
                </c:pt>
                <c:pt idx="9740">
                  <c:v>70.486000000000004</c:v>
                </c:pt>
                <c:pt idx="9741">
                  <c:v>70.477000000000004</c:v>
                </c:pt>
                <c:pt idx="9742">
                  <c:v>70.466999999999999</c:v>
                </c:pt>
                <c:pt idx="9743">
                  <c:v>70.478999999999999</c:v>
                </c:pt>
                <c:pt idx="9744">
                  <c:v>70.466999999999999</c:v>
                </c:pt>
                <c:pt idx="9745">
                  <c:v>70.466999999999999</c:v>
                </c:pt>
                <c:pt idx="9746">
                  <c:v>70.459999999999994</c:v>
                </c:pt>
                <c:pt idx="9747">
                  <c:v>70.451999999999998</c:v>
                </c:pt>
                <c:pt idx="9748">
                  <c:v>70.448999999999998</c:v>
                </c:pt>
                <c:pt idx="9749">
                  <c:v>70.441999999999993</c:v>
                </c:pt>
                <c:pt idx="9750">
                  <c:v>70.441999999999993</c:v>
                </c:pt>
                <c:pt idx="9751">
                  <c:v>70.441999999999993</c:v>
                </c:pt>
                <c:pt idx="9752">
                  <c:v>70.424999999999997</c:v>
                </c:pt>
                <c:pt idx="9753">
                  <c:v>70.409000000000006</c:v>
                </c:pt>
                <c:pt idx="9754">
                  <c:v>70.409000000000006</c:v>
                </c:pt>
                <c:pt idx="9755">
                  <c:v>70.400000000000006</c:v>
                </c:pt>
                <c:pt idx="9756">
                  <c:v>70.388000000000005</c:v>
                </c:pt>
                <c:pt idx="9757">
                  <c:v>70.384</c:v>
                </c:pt>
                <c:pt idx="9758">
                  <c:v>70.379000000000005</c:v>
                </c:pt>
                <c:pt idx="9759">
                  <c:v>70.366</c:v>
                </c:pt>
                <c:pt idx="9760">
                  <c:v>70.361999999999995</c:v>
                </c:pt>
                <c:pt idx="9761">
                  <c:v>70.355000000000004</c:v>
                </c:pt>
                <c:pt idx="9762">
                  <c:v>70.340999999999994</c:v>
                </c:pt>
                <c:pt idx="9763">
                  <c:v>70.334000000000003</c:v>
                </c:pt>
                <c:pt idx="9764">
                  <c:v>70.328000000000003</c:v>
                </c:pt>
                <c:pt idx="9765">
                  <c:v>70.322999999999993</c:v>
                </c:pt>
                <c:pt idx="9766">
                  <c:v>70.316000000000003</c:v>
                </c:pt>
                <c:pt idx="9767">
                  <c:v>70.316000000000003</c:v>
                </c:pt>
                <c:pt idx="9768">
                  <c:v>70.308999999999997</c:v>
                </c:pt>
                <c:pt idx="9769">
                  <c:v>70.311999999999998</c:v>
                </c:pt>
                <c:pt idx="9770">
                  <c:v>70.307000000000002</c:v>
                </c:pt>
                <c:pt idx="9771">
                  <c:v>70.293999999999997</c:v>
                </c:pt>
                <c:pt idx="9772">
                  <c:v>70.293999999999997</c:v>
                </c:pt>
                <c:pt idx="9773">
                  <c:v>70.28</c:v>
                </c:pt>
                <c:pt idx="9774">
                  <c:v>70.275999999999996</c:v>
                </c:pt>
                <c:pt idx="9775">
                  <c:v>70.266000000000005</c:v>
                </c:pt>
                <c:pt idx="9776">
                  <c:v>70.259</c:v>
                </c:pt>
                <c:pt idx="9777">
                  <c:v>70.251000000000005</c:v>
                </c:pt>
                <c:pt idx="9778">
                  <c:v>70.248000000000005</c:v>
                </c:pt>
                <c:pt idx="9779">
                  <c:v>70.234999999999999</c:v>
                </c:pt>
                <c:pt idx="9780">
                  <c:v>70.23</c:v>
                </c:pt>
                <c:pt idx="9781">
                  <c:v>70.218999999999994</c:v>
                </c:pt>
                <c:pt idx="9782">
                  <c:v>70.213999999999999</c:v>
                </c:pt>
                <c:pt idx="9783">
                  <c:v>70.207999999999998</c:v>
                </c:pt>
                <c:pt idx="9784">
                  <c:v>70.200999999999993</c:v>
                </c:pt>
                <c:pt idx="9785">
                  <c:v>70.19</c:v>
                </c:pt>
                <c:pt idx="9786">
                  <c:v>70.183000000000007</c:v>
                </c:pt>
                <c:pt idx="9787">
                  <c:v>70.176000000000002</c:v>
                </c:pt>
                <c:pt idx="9788">
                  <c:v>70.174000000000007</c:v>
                </c:pt>
                <c:pt idx="9789">
                  <c:v>70.162000000000006</c:v>
                </c:pt>
                <c:pt idx="9790">
                  <c:v>70.158000000000001</c:v>
                </c:pt>
                <c:pt idx="9791">
                  <c:v>70.158000000000001</c:v>
                </c:pt>
                <c:pt idx="9792">
                  <c:v>70.144000000000005</c:v>
                </c:pt>
                <c:pt idx="9793">
                  <c:v>70.14</c:v>
                </c:pt>
                <c:pt idx="9794">
                  <c:v>70.14</c:v>
                </c:pt>
                <c:pt idx="9795">
                  <c:v>70.122</c:v>
                </c:pt>
                <c:pt idx="9796">
                  <c:v>70.122</c:v>
                </c:pt>
                <c:pt idx="9797">
                  <c:v>70.111000000000004</c:v>
                </c:pt>
                <c:pt idx="9798">
                  <c:v>70.114999999999995</c:v>
                </c:pt>
                <c:pt idx="9799">
                  <c:v>70.103999999999999</c:v>
                </c:pt>
                <c:pt idx="9800">
                  <c:v>70.093000000000004</c:v>
                </c:pt>
                <c:pt idx="9801">
                  <c:v>70.09</c:v>
                </c:pt>
                <c:pt idx="9802">
                  <c:v>70.09</c:v>
                </c:pt>
                <c:pt idx="9803">
                  <c:v>70.075000000000003</c:v>
                </c:pt>
                <c:pt idx="9804">
                  <c:v>70.067999999999998</c:v>
                </c:pt>
                <c:pt idx="9805">
                  <c:v>70.063999999999993</c:v>
                </c:pt>
                <c:pt idx="9806">
                  <c:v>70.05</c:v>
                </c:pt>
                <c:pt idx="9807">
                  <c:v>70.043000000000006</c:v>
                </c:pt>
                <c:pt idx="9808">
                  <c:v>70.043000000000006</c:v>
                </c:pt>
                <c:pt idx="9809">
                  <c:v>70.028000000000006</c:v>
                </c:pt>
                <c:pt idx="9810">
                  <c:v>70.036000000000001</c:v>
                </c:pt>
                <c:pt idx="9811">
                  <c:v>70.021000000000001</c:v>
                </c:pt>
                <c:pt idx="9812">
                  <c:v>70.009</c:v>
                </c:pt>
                <c:pt idx="9813">
                  <c:v>70.010000000000005</c:v>
                </c:pt>
                <c:pt idx="9814">
                  <c:v>70.003</c:v>
                </c:pt>
                <c:pt idx="9815">
                  <c:v>69.986999999999995</c:v>
                </c:pt>
                <c:pt idx="9816">
                  <c:v>69.977999999999994</c:v>
                </c:pt>
                <c:pt idx="9817">
                  <c:v>69.974000000000004</c:v>
                </c:pt>
                <c:pt idx="9818">
                  <c:v>69.959999999999994</c:v>
                </c:pt>
                <c:pt idx="9819">
                  <c:v>69.959999999999994</c:v>
                </c:pt>
                <c:pt idx="9820">
                  <c:v>69.953000000000003</c:v>
                </c:pt>
                <c:pt idx="9821">
                  <c:v>69.935000000000002</c:v>
                </c:pt>
                <c:pt idx="9822">
                  <c:v>69.938000000000002</c:v>
                </c:pt>
                <c:pt idx="9823">
                  <c:v>69.935000000000002</c:v>
                </c:pt>
                <c:pt idx="9824">
                  <c:v>69.92</c:v>
                </c:pt>
                <c:pt idx="9825">
                  <c:v>69.927000000000007</c:v>
                </c:pt>
                <c:pt idx="9826">
                  <c:v>69.91</c:v>
                </c:pt>
                <c:pt idx="9827">
                  <c:v>69.899000000000001</c:v>
                </c:pt>
                <c:pt idx="9828">
                  <c:v>69.902000000000001</c:v>
                </c:pt>
                <c:pt idx="9829">
                  <c:v>69.888000000000005</c:v>
                </c:pt>
                <c:pt idx="9830">
                  <c:v>69.873000000000005</c:v>
                </c:pt>
                <c:pt idx="9831">
                  <c:v>69.873000000000005</c:v>
                </c:pt>
                <c:pt idx="9832">
                  <c:v>69.855000000000004</c:v>
                </c:pt>
                <c:pt idx="9833">
                  <c:v>69.846000000000004</c:v>
                </c:pt>
                <c:pt idx="9834">
                  <c:v>69.840999999999994</c:v>
                </c:pt>
                <c:pt idx="9835">
                  <c:v>69.847999999999999</c:v>
                </c:pt>
                <c:pt idx="9836">
                  <c:v>69.837000000000003</c:v>
                </c:pt>
                <c:pt idx="9837">
                  <c:v>69.825999999999993</c:v>
                </c:pt>
                <c:pt idx="9838">
                  <c:v>69.822999999999993</c:v>
                </c:pt>
                <c:pt idx="9839">
                  <c:v>69.808999999999997</c:v>
                </c:pt>
                <c:pt idx="9840">
                  <c:v>69.793999999999997</c:v>
                </c:pt>
                <c:pt idx="9841">
                  <c:v>69.793999999999997</c:v>
                </c:pt>
                <c:pt idx="9842">
                  <c:v>69.784999999999997</c:v>
                </c:pt>
                <c:pt idx="9843">
                  <c:v>69.790000000000006</c:v>
                </c:pt>
                <c:pt idx="9844">
                  <c:v>69.772000000000006</c:v>
                </c:pt>
                <c:pt idx="9845">
                  <c:v>69.757999999999996</c:v>
                </c:pt>
                <c:pt idx="9846">
                  <c:v>69.751000000000005</c:v>
                </c:pt>
                <c:pt idx="9847">
                  <c:v>69.751000000000005</c:v>
                </c:pt>
                <c:pt idx="9848">
                  <c:v>69.733000000000004</c:v>
                </c:pt>
                <c:pt idx="9849">
                  <c:v>69.739999999999995</c:v>
                </c:pt>
                <c:pt idx="9850">
                  <c:v>69.728999999999999</c:v>
                </c:pt>
                <c:pt idx="9851">
                  <c:v>69.72</c:v>
                </c:pt>
                <c:pt idx="9852">
                  <c:v>69.7</c:v>
                </c:pt>
                <c:pt idx="9853">
                  <c:v>69.703999999999994</c:v>
                </c:pt>
                <c:pt idx="9854">
                  <c:v>69.692999999999998</c:v>
                </c:pt>
                <c:pt idx="9855">
                  <c:v>69.697000000000003</c:v>
                </c:pt>
                <c:pt idx="9856">
                  <c:v>69.686000000000007</c:v>
                </c:pt>
                <c:pt idx="9857">
                  <c:v>69.664000000000001</c:v>
                </c:pt>
                <c:pt idx="9858">
                  <c:v>69.653999999999996</c:v>
                </c:pt>
                <c:pt idx="9859">
                  <c:v>69.656999999999996</c:v>
                </c:pt>
                <c:pt idx="9860">
                  <c:v>69.643000000000001</c:v>
                </c:pt>
                <c:pt idx="9861">
                  <c:v>69.638999999999996</c:v>
                </c:pt>
                <c:pt idx="9862">
                  <c:v>69.635999999999996</c:v>
                </c:pt>
                <c:pt idx="9863">
                  <c:v>69.63</c:v>
                </c:pt>
                <c:pt idx="9864">
                  <c:v>69.614000000000004</c:v>
                </c:pt>
                <c:pt idx="9865">
                  <c:v>69.61</c:v>
                </c:pt>
                <c:pt idx="9866">
                  <c:v>69.605000000000004</c:v>
                </c:pt>
                <c:pt idx="9867">
                  <c:v>69.596000000000004</c:v>
                </c:pt>
                <c:pt idx="9868">
                  <c:v>69.588999999999999</c:v>
                </c:pt>
                <c:pt idx="9869">
                  <c:v>69.572999999999993</c:v>
                </c:pt>
                <c:pt idx="9870">
                  <c:v>69.570999999999998</c:v>
                </c:pt>
                <c:pt idx="9871">
                  <c:v>69.573999999999998</c:v>
                </c:pt>
                <c:pt idx="9872">
                  <c:v>69.554000000000002</c:v>
                </c:pt>
                <c:pt idx="9873">
                  <c:v>69.542000000000002</c:v>
                </c:pt>
                <c:pt idx="9874">
                  <c:v>69.531000000000006</c:v>
                </c:pt>
                <c:pt idx="9875">
                  <c:v>69.527000000000001</c:v>
                </c:pt>
                <c:pt idx="9876">
                  <c:v>69.516999999999996</c:v>
                </c:pt>
                <c:pt idx="9877">
                  <c:v>69.52</c:v>
                </c:pt>
                <c:pt idx="9878">
                  <c:v>69.504000000000005</c:v>
                </c:pt>
                <c:pt idx="9879">
                  <c:v>69.495000000000005</c:v>
                </c:pt>
                <c:pt idx="9880">
                  <c:v>69.491</c:v>
                </c:pt>
                <c:pt idx="9881">
                  <c:v>69.489000000000004</c:v>
                </c:pt>
                <c:pt idx="9882">
                  <c:v>69.483999999999995</c:v>
                </c:pt>
                <c:pt idx="9883">
                  <c:v>69.48</c:v>
                </c:pt>
                <c:pt idx="9884">
                  <c:v>69.462000000000003</c:v>
                </c:pt>
                <c:pt idx="9885">
                  <c:v>69.459000000000003</c:v>
                </c:pt>
                <c:pt idx="9886">
                  <c:v>69.444000000000003</c:v>
                </c:pt>
                <c:pt idx="9887">
                  <c:v>69.432000000000002</c:v>
                </c:pt>
                <c:pt idx="9888">
                  <c:v>69.423000000000002</c:v>
                </c:pt>
                <c:pt idx="9889">
                  <c:v>69.430000000000007</c:v>
                </c:pt>
                <c:pt idx="9890">
                  <c:v>69.423000000000002</c:v>
                </c:pt>
                <c:pt idx="9891">
                  <c:v>69.408000000000001</c:v>
                </c:pt>
                <c:pt idx="9892">
                  <c:v>69.405000000000001</c:v>
                </c:pt>
                <c:pt idx="9893">
                  <c:v>69.382999999999996</c:v>
                </c:pt>
                <c:pt idx="9894">
                  <c:v>69.379000000000005</c:v>
                </c:pt>
                <c:pt idx="9895">
                  <c:v>69.382999999999996</c:v>
                </c:pt>
                <c:pt idx="9896">
                  <c:v>69.369</c:v>
                </c:pt>
                <c:pt idx="9897">
                  <c:v>69.361000000000004</c:v>
                </c:pt>
                <c:pt idx="9898">
                  <c:v>69.361000000000004</c:v>
                </c:pt>
                <c:pt idx="9899">
                  <c:v>69.344999999999999</c:v>
                </c:pt>
                <c:pt idx="9900">
                  <c:v>69.332999999999998</c:v>
                </c:pt>
                <c:pt idx="9901">
                  <c:v>69.332999999999998</c:v>
                </c:pt>
                <c:pt idx="9902">
                  <c:v>69.317999999999998</c:v>
                </c:pt>
                <c:pt idx="9903">
                  <c:v>69.311000000000007</c:v>
                </c:pt>
                <c:pt idx="9904">
                  <c:v>69.3</c:v>
                </c:pt>
                <c:pt idx="9905">
                  <c:v>69.3</c:v>
                </c:pt>
                <c:pt idx="9906">
                  <c:v>69.293000000000006</c:v>
                </c:pt>
                <c:pt idx="9907">
                  <c:v>69.278000000000006</c:v>
                </c:pt>
                <c:pt idx="9908">
                  <c:v>69.260000000000005</c:v>
                </c:pt>
                <c:pt idx="9909">
                  <c:v>69.260999999999996</c:v>
                </c:pt>
                <c:pt idx="9910">
                  <c:v>69.260000000000005</c:v>
                </c:pt>
                <c:pt idx="9911">
                  <c:v>69.253</c:v>
                </c:pt>
                <c:pt idx="9912">
                  <c:v>69.260000000000005</c:v>
                </c:pt>
                <c:pt idx="9913">
                  <c:v>69.239000000000004</c:v>
                </c:pt>
                <c:pt idx="9914">
                  <c:v>69.230999999999995</c:v>
                </c:pt>
                <c:pt idx="9915">
                  <c:v>69.224000000000004</c:v>
                </c:pt>
                <c:pt idx="9916">
                  <c:v>69.216999999999999</c:v>
                </c:pt>
                <c:pt idx="9917">
                  <c:v>69.203000000000003</c:v>
                </c:pt>
                <c:pt idx="9918">
                  <c:v>69.194999999999993</c:v>
                </c:pt>
                <c:pt idx="9919">
                  <c:v>69.198999999999998</c:v>
                </c:pt>
                <c:pt idx="9920">
                  <c:v>69.188000000000002</c:v>
                </c:pt>
                <c:pt idx="9921">
                  <c:v>69.177000000000007</c:v>
                </c:pt>
                <c:pt idx="9922">
                  <c:v>69.180999999999997</c:v>
                </c:pt>
                <c:pt idx="9923">
                  <c:v>69.165000000000006</c:v>
                </c:pt>
                <c:pt idx="9924">
                  <c:v>69.152000000000001</c:v>
                </c:pt>
                <c:pt idx="9925">
                  <c:v>69.141000000000005</c:v>
                </c:pt>
                <c:pt idx="9926">
                  <c:v>69.137</c:v>
                </c:pt>
                <c:pt idx="9927">
                  <c:v>69.137</c:v>
                </c:pt>
                <c:pt idx="9928">
                  <c:v>69.137</c:v>
                </c:pt>
                <c:pt idx="9929">
                  <c:v>69.108999999999995</c:v>
                </c:pt>
                <c:pt idx="9930">
                  <c:v>69.111999999999995</c:v>
                </c:pt>
                <c:pt idx="9931">
                  <c:v>69.105000000000004</c:v>
                </c:pt>
                <c:pt idx="9932">
                  <c:v>69.093999999999994</c:v>
                </c:pt>
                <c:pt idx="9933">
                  <c:v>69.087000000000003</c:v>
                </c:pt>
                <c:pt idx="9934">
                  <c:v>69.08</c:v>
                </c:pt>
                <c:pt idx="9935">
                  <c:v>69.064999999999998</c:v>
                </c:pt>
                <c:pt idx="9936">
                  <c:v>69.058000000000007</c:v>
                </c:pt>
                <c:pt idx="9937">
                  <c:v>69.043999999999997</c:v>
                </c:pt>
                <c:pt idx="9938">
                  <c:v>69.040000000000006</c:v>
                </c:pt>
                <c:pt idx="9939">
                  <c:v>69.028999999999996</c:v>
                </c:pt>
                <c:pt idx="9940">
                  <c:v>69.028999999999996</c:v>
                </c:pt>
                <c:pt idx="9941">
                  <c:v>69.018000000000001</c:v>
                </c:pt>
                <c:pt idx="9942">
                  <c:v>69.004000000000005</c:v>
                </c:pt>
                <c:pt idx="9943">
                  <c:v>69.004000000000005</c:v>
                </c:pt>
                <c:pt idx="9944">
                  <c:v>68.98</c:v>
                </c:pt>
                <c:pt idx="9945">
                  <c:v>68.974999999999994</c:v>
                </c:pt>
                <c:pt idx="9946">
                  <c:v>68.971000000000004</c:v>
                </c:pt>
                <c:pt idx="9947">
                  <c:v>68.959999999999994</c:v>
                </c:pt>
                <c:pt idx="9948">
                  <c:v>68.953000000000003</c:v>
                </c:pt>
                <c:pt idx="9949">
                  <c:v>68.95</c:v>
                </c:pt>
                <c:pt idx="9950">
                  <c:v>68.941999999999993</c:v>
                </c:pt>
                <c:pt idx="9951">
                  <c:v>68.927999999999997</c:v>
                </c:pt>
                <c:pt idx="9952">
                  <c:v>68.917000000000002</c:v>
                </c:pt>
                <c:pt idx="9953">
                  <c:v>68.917000000000002</c:v>
                </c:pt>
                <c:pt idx="9954">
                  <c:v>68.91</c:v>
                </c:pt>
                <c:pt idx="9955">
                  <c:v>68.899000000000001</c:v>
                </c:pt>
                <c:pt idx="9956">
                  <c:v>68.888000000000005</c:v>
                </c:pt>
                <c:pt idx="9957">
                  <c:v>68.888000000000005</c:v>
                </c:pt>
                <c:pt idx="9958">
                  <c:v>68.881</c:v>
                </c:pt>
                <c:pt idx="9959">
                  <c:v>68.867999999999995</c:v>
                </c:pt>
                <c:pt idx="9960">
                  <c:v>68.855000000000004</c:v>
                </c:pt>
                <c:pt idx="9961">
                  <c:v>68.855000000000004</c:v>
                </c:pt>
                <c:pt idx="9962">
                  <c:v>68.835999999999999</c:v>
                </c:pt>
                <c:pt idx="9963">
                  <c:v>68.83</c:v>
                </c:pt>
                <c:pt idx="9964">
                  <c:v>68.834000000000003</c:v>
                </c:pt>
                <c:pt idx="9965">
                  <c:v>68.819000000000003</c:v>
                </c:pt>
                <c:pt idx="9966">
                  <c:v>68.814999999999998</c:v>
                </c:pt>
                <c:pt idx="9967">
                  <c:v>68.801000000000002</c:v>
                </c:pt>
                <c:pt idx="9968">
                  <c:v>68.783000000000001</c:v>
                </c:pt>
                <c:pt idx="9969">
                  <c:v>68.778999999999996</c:v>
                </c:pt>
                <c:pt idx="9970">
                  <c:v>68.775999999999996</c:v>
                </c:pt>
                <c:pt idx="9971">
                  <c:v>68.765000000000001</c:v>
                </c:pt>
                <c:pt idx="9972">
                  <c:v>68.772000000000006</c:v>
                </c:pt>
                <c:pt idx="9973">
                  <c:v>68.765000000000001</c:v>
                </c:pt>
                <c:pt idx="9974">
                  <c:v>68.742999999999995</c:v>
                </c:pt>
                <c:pt idx="9975">
                  <c:v>68.736000000000004</c:v>
                </c:pt>
                <c:pt idx="9976">
                  <c:v>68.736000000000004</c:v>
                </c:pt>
                <c:pt idx="9977">
                  <c:v>68.721000000000004</c:v>
                </c:pt>
                <c:pt idx="9978">
                  <c:v>68.718000000000004</c:v>
                </c:pt>
                <c:pt idx="9979">
                  <c:v>68.713999999999999</c:v>
                </c:pt>
                <c:pt idx="9980">
                  <c:v>68.695999999999998</c:v>
                </c:pt>
                <c:pt idx="9981">
                  <c:v>68.691999999999993</c:v>
                </c:pt>
                <c:pt idx="9982">
                  <c:v>68.685000000000002</c:v>
                </c:pt>
                <c:pt idx="9983">
                  <c:v>68.674000000000007</c:v>
                </c:pt>
                <c:pt idx="9984">
                  <c:v>68.662999999999997</c:v>
                </c:pt>
                <c:pt idx="9985">
                  <c:v>68.656000000000006</c:v>
                </c:pt>
                <c:pt idx="9986">
                  <c:v>68.647999999999996</c:v>
                </c:pt>
                <c:pt idx="9987">
                  <c:v>68.638000000000005</c:v>
                </c:pt>
                <c:pt idx="9988">
                  <c:v>68.623000000000005</c:v>
                </c:pt>
                <c:pt idx="9989">
                  <c:v>68.611999999999995</c:v>
                </c:pt>
                <c:pt idx="9990">
                  <c:v>68.608999999999995</c:v>
                </c:pt>
                <c:pt idx="9991">
                  <c:v>68.600999999999999</c:v>
                </c:pt>
                <c:pt idx="9992">
                  <c:v>68.59</c:v>
                </c:pt>
                <c:pt idx="9993">
                  <c:v>68.58</c:v>
                </c:pt>
                <c:pt idx="9994">
                  <c:v>68.582999999999998</c:v>
                </c:pt>
                <c:pt idx="9995">
                  <c:v>68.564999999999998</c:v>
                </c:pt>
                <c:pt idx="9996">
                  <c:v>68.561000000000007</c:v>
                </c:pt>
                <c:pt idx="9997">
                  <c:v>68.558000000000007</c:v>
                </c:pt>
                <c:pt idx="9998">
                  <c:v>68.531999999999996</c:v>
                </c:pt>
                <c:pt idx="9999">
                  <c:v>68.525000000000006</c:v>
                </c:pt>
                <c:pt idx="10000">
                  <c:v>68.525000000000006</c:v>
                </c:pt>
                <c:pt idx="10001">
                  <c:v>68.536000000000001</c:v>
                </c:pt>
                <c:pt idx="10002">
                  <c:v>68.510000000000005</c:v>
                </c:pt>
                <c:pt idx="10003">
                  <c:v>68.510000000000005</c:v>
                </c:pt>
                <c:pt idx="10004">
                  <c:v>68.495999999999995</c:v>
                </c:pt>
                <c:pt idx="10005">
                  <c:v>68.492000000000004</c:v>
                </c:pt>
                <c:pt idx="10006">
                  <c:v>68.480999999999995</c:v>
                </c:pt>
                <c:pt idx="10007">
                  <c:v>68.459999999999994</c:v>
                </c:pt>
                <c:pt idx="10008">
                  <c:v>68.451999999999998</c:v>
                </c:pt>
                <c:pt idx="10009">
                  <c:v>68.441999999999993</c:v>
                </c:pt>
                <c:pt idx="10010">
                  <c:v>68.430999999999997</c:v>
                </c:pt>
                <c:pt idx="10011">
                  <c:v>68.415999999999997</c:v>
                </c:pt>
                <c:pt idx="10012">
                  <c:v>68.423000000000002</c:v>
                </c:pt>
                <c:pt idx="10013">
                  <c:v>68.409000000000006</c:v>
                </c:pt>
                <c:pt idx="10014">
                  <c:v>68.391000000000005</c:v>
                </c:pt>
                <c:pt idx="10015">
                  <c:v>68.391000000000005</c:v>
                </c:pt>
                <c:pt idx="10016">
                  <c:v>68.376000000000005</c:v>
                </c:pt>
                <c:pt idx="10017">
                  <c:v>68.369</c:v>
                </c:pt>
                <c:pt idx="10018">
                  <c:v>68.364999999999995</c:v>
                </c:pt>
                <c:pt idx="10019">
                  <c:v>68.350999999999999</c:v>
                </c:pt>
                <c:pt idx="10020">
                  <c:v>68.350999999999999</c:v>
                </c:pt>
                <c:pt idx="10021">
                  <c:v>68.343999999999994</c:v>
                </c:pt>
                <c:pt idx="10022">
                  <c:v>68.317999999999998</c:v>
                </c:pt>
                <c:pt idx="10023">
                  <c:v>68.317999999999998</c:v>
                </c:pt>
                <c:pt idx="10024">
                  <c:v>68.313999999999993</c:v>
                </c:pt>
                <c:pt idx="10025">
                  <c:v>68.307000000000002</c:v>
                </c:pt>
                <c:pt idx="10026">
                  <c:v>68.293000000000006</c:v>
                </c:pt>
                <c:pt idx="10027">
                  <c:v>68.281999999999996</c:v>
                </c:pt>
                <c:pt idx="10028">
                  <c:v>68.271000000000001</c:v>
                </c:pt>
                <c:pt idx="10029">
                  <c:v>68.266999999999996</c:v>
                </c:pt>
                <c:pt idx="10030">
                  <c:v>68.253</c:v>
                </c:pt>
                <c:pt idx="10031">
                  <c:v>68.253</c:v>
                </c:pt>
                <c:pt idx="10032">
                  <c:v>68.242000000000004</c:v>
                </c:pt>
                <c:pt idx="10033">
                  <c:v>68.238</c:v>
                </c:pt>
                <c:pt idx="10034">
                  <c:v>68.224000000000004</c:v>
                </c:pt>
                <c:pt idx="10035">
                  <c:v>68.215999999999994</c:v>
                </c:pt>
                <c:pt idx="10036">
                  <c:v>68.22</c:v>
                </c:pt>
                <c:pt idx="10037">
                  <c:v>68.197999999999993</c:v>
                </c:pt>
                <c:pt idx="10038">
                  <c:v>68.191000000000003</c:v>
                </c:pt>
                <c:pt idx="10039">
                  <c:v>68.183999999999997</c:v>
                </c:pt>
                <c:pt idx="10040">
                  <c:v>68.173000000000002</c:v>
                </c:pt>
                <c:pt idx="10041">
                  <c:v>68.165999999999997</c:v>
                </c:pt>
                <c:pt idx="10042">
                  <c:v>68.162000000000006</c:v>
                </c:pt>
                <c:pt idx="10043">
                  <c:v>68.155000000000001</c:v>
                </c:pt>
                <c:pt idx="10044">
                  <c:v>68.144000000000005</c:v>
                </c:pt>
                <c:pt idx="10045">
                  <c:v>68.144000000000005</c:v>
                </c:pt>
                <c:pt idx="10046">
                  <c:v>68.129000000000005</c:v>
                </c:pt>
                <c:pt idx="10047">
                  <c:v>68.129000000000005</c:v>
                </c:pt>
                <c:pt idx="10048">
                  <c:v>68.117999999999995</c:v>
                </c:pt>
                <c:pt idx="10049">
                  <c:v>68.111000000000004</c:v>
                </c:pt>
                <c:pt idx="10050">
                  <c:v>68.114000000000004</c:v>
                </c:pt>
                <c:pt idx="10051">
                  <c:v>68.088999999999999</c:v>
                </c:pt>
                <c:pt idx="10052">
                  <c:v>68.063999999999993</c:v>
                </c:pt>
                <c:pt idx="10053">
                  <c:v>68.066999999999993</c:v>
                </c:pt>
                <c:pt idx="10054">
                  <c:v>68.049000000000007</c:v>
                </c:pt>
                <c:pt idx="10055">
                  <c:v>68.042000000000002</c:v>
                </c:pt>
                <c:pt idx="10056">
                  <c:v>68.037999999999997</c:v>
                </c:pt>
                <c:pt idx="10057">
                  <c:v>68.034999999999997</c:v>
                </c:pt>
                <c:pt idx="10058">
                  <c:v>68.02</c:v>
                </c:pt>
                <c:pt idx="10059">
                  <c:v>68.02</c:v>
                </c:pt>
                <c:pt idx="10060">
                  <c:v>68.013000000000005</c:v>
                </c:pt>
                <c:pt idx="10061">
                  <c:v>67.995000000000005</c:v>
                </c:pt>
                <c:pt idx="10062">
                  <c:v>67.991</c:v>
                </c:pt>
                <c:pt idx="10063">
                  <c:v>67.995000000000005</c:v>
                </c:pt>
                <c:pt idx="10064">
                  <c:v>67.983999999999995</c:v>
                </c:pt>
                <c:pt idx="10065">
                  <c:v>67.965999999999994</c:v>
                </c:pt>
                <c:pt idx="10066">
                  <c:v>67.962000000000003</c:v>
                </c:pt>
                <c:pt idx="10067">
                  <c:v>67.944000000000003</c:v>
                </c:pt>
                <c:pt idx="10068">
                  <c:v>67.936999999999998</c:v>
                </c:pt>
                <c:pt idx="10069">
                  <c:v>67.929000000000002</c:v>
                </c:pt>
                <c:pt idx="10070">
                  <c:v>67.921999999999997</c:v>
                </c:pt>
                <c:pt idx="10071">
                  <c:v>67.903999999999996</c:v>
                </c:pt>
                <c:pt idx="10072">
                  <c:v>67.900000000000006</c:v>
                </c:pt>
                <c:pt idx="10073">
                  <c:v>67.900000000000006</c:v>
                </c:pt>
                <c:pt idx="10074">
                  <c:v>67.879000000000005</c:v>
                </c:pt>
                <c:pt idx="10075">
                  <c:v>67.888999999999996</c:v>
                </c:pt>
                <c:pt idx="10076">
                  <c:v>67.870999999999995</c:v>
                </c:pt>
                <c:pt idx="10077">
                  <c:v>67.86</c:v>
                </c:pt>
                <c:pt idx="10078">
                  <c:v>67.856999999999999</c:v>
                </c:pt>
                <c:pt idx="10079">
                  <c:v>67.849000000000004</c:v>
                </c:pt>
                <c:pt idx="10080">
                  <c:v>67.841999999999999</c:v>
                </c:pt>
                <c:pt idx="10081">
                  <c:v>67.837999999999994</c:v>
                </c:pt>
                <c:pt idx="10082">
                  <c:v>67.819999999999993</c:v>
                </c:pt>
                <c:pt idx="10083">
                  <c:v>67.802000000000007</c:v>
                </c:pt>
                <c:pt idx="10084">
                  <c:v>67.805999999999997</c:v>
                </c:pt>
                <c:pt idx="10085">
                  <c:v>67.798000000000002</c:v>
                </c:pt>
                <c:pt idx="10086">
                  <c:v>67.790999999999997</c:v>
                </c:pt>
                <c:pt idx="10087">
                  <c:v>67.777000000000001</c:v>
                </c:pt>
                <c:pt idx="10088">
                  <c:v>67.766000000000005</c:v>
                </c:pt>
                <c:pt idx="10089">
                  <c:v>67.762</c:v>
                </c:pt>
                <c:pt idx="10090">
                  <c:v>67.748000000000005</c:v>
                </c:pt>
                <c:pt idx="10091">
                  <c:v>67.733000000000004</c:v>
                </c:pt>
                <c:pt idx="10092">
                  <c:v>67.715000000000003</c:v>
                </c:pt>
                <c:pt idx="10093">
                  <c:v>67.715000000000003</c:v>
                </c:pt>
                <c:pt idx="10094">
                  <c:v>67.707999999999998</c:v>
                </c:pt>
                <c:pt idx="10095">
                  <c:v>67.7</c:v>
                </c:pt>
                <c:pt idx="10096">
                  <c:v>67.692999999999998</c:v>
                </c:pt>
                <c:pt idx="10097">
                  <c:v>67.686000000000007</c:v>
                </c:pt>
                <c:pt idx="10098">
                  <c:v>67.668000000000006</c:v>
                </c:pt>
                <c:pt idx="10099">
                  <c:v>67.66</c:v>
                </c:pt>
                <c:pt idx="10100">
                  <c:v>67.653000000000006</c:v>
                </c:pt>
                <c:pt idx="10101">
                  <c:v>67.641999999999996</c:v>
                </c:pt>
                <c:pt idx="10102">
                  <c:v>67.635000000000005</c:v>
                </c:pt>
                <c:pt idx="10103">
                  <c:v>67.635000000000005</c:v>
                </c:pt>
                <c:pt idx="10104">
                  <c:v>67.62</c:v>
                </c:pt>
                <c:pt idx="10105">
                  <c:v>67.617000000000004</c:v>
                </c:pt>
                <c:pt idx="10106">
                  <c:v>67.602000000000004</c:v>
                </c:pt>
                <c:pt idx="10107">
                  <c:v>67.594999999999999</c:v>
                </c:pt>
                <c:pt idx="10108">
                  <c:v>67.58</c:v>
                </c:pt>
                <c:pt idx="10109">
                  <c:v>67.566000000000003</c:v>
                </c:pt>
                <c:pt idx="10110">
                  <c:v>67.555000000000007</c:v>
                </c:pt>
                <c:pt idx="10111">
                  <c:v>67.555000000000007</c:v>
                </c:pt>
                <c:pt idx="10112">
                  <c:v>67.551000000000002</c:v>
                </c:pt>
                <c:pt idx="10113">
                  <c:v>67.53</c:v>
                </c:pt>
                <c:pt idx="10114">
                  <c:v>67.533000000000001</c:v>
                </c:pt>
                <c:pt idx="10115">
                  <c:v>67.522000000000006</c:v>
                </c:pt>
                <c:pt idx="10116">
                  <c:v>67.510999999999996</c:v>
                </c:pt>
                <c:pt idx="10117">
                  <c:v>67.504000000000005</c:v>
                </c:pt>
                <c:pt idx="10118">
                  <c:v>67.5</c:v>
                </c:pt>
                <c:pt idx="10119">
                  <c:v>67.481999999999999</c:v>
                </c:pt>
                <c:pt idx="10120">
                  <c:v>67.468000000000004</c:v>
                </c:pt>
                <c:pt idx="10121">
                  <c:v>67.471000000000004</c:v>
                </c:pt>
                <c:pt idx="10122">
                  <c:v>67.453000000000003</c:v>
                </c:pt>
                <c:pt idx="10123">
                  <c:v>67.441999999999993</c:v>
                </c:pt>
                <c:pt idx="10124">
                  <c:v>67.453000000000003</c:v>
                </c:pt>
                <c:pt idx="10125">
                  <c:v>67.427000000000007</c:v>
                </c:pt>
                <c:pt idx="10126">
                  <c:v>67.424000000000007</c:v>
                </c:pt>
                <c:pt idx="10127">
                  <c:v>67.412999999999997</c:v>
                </c:pt>
                <c:pt idx="10128">
                  <c:v>67.397999999999996</c:v>
                </c:pt>
                <c:pt idx="10129">
                  <c:v>67.391000000000005</c:v>
                </c:pt>
                <c:pt idx="10130">
                  <c:v>67.38</c:v>
                </c:pt>
                <c:pt idx="10131">
                  <c:v>67.376999999999995</c:v>
                </c:pt>
                <c:pt idx="10132">
                  <c:v>67.373000000000005</c:v>
                </c:pt>
                <c:pt idx="10133">
                  <c:v>67.358000000000004</c:v>
                </c:pt>
                <c:pt idx="10134">
                  <c:v>67.350999999999999</c:v>
                </c:pt>
                <c:pt idx="10135">
                  <c:v>67.350999999999999</c:v>
                </c:pt>
                <c:pt idx="10136">
                  <c:v>67.34</c:v>
                </c:pt>
                <c:pt idx="10137">
                  <c:v>67.335999999999999</c:v>
                </c:pt>
                <c:pt idx="10138">
                  <c:v>67.335999999999999</c:v>
                </c:pt>
                <c:pt idx="10139">
                  <c:v>67.322000000000003</c:v>
                </c:pt>
                <c:pt idx="10140">
                  <c:v>67.302999999999997</c:v>
                </c:pt>
                <c:pt idx="10141">
                  <c:v>67.3</c:v>
                </c:pt>
                <c:pt idx="10142">
                  <c:v>67.296000000000006</c:v>
                </c:pt>
                <c:pt idx="10143">
                  <c:v>67.263999999999996</c:v>
                </c:pt>
                <c:pt idx="10144">
                  <c:v>67.263999999999996</c:v>
                </c:pt>
                <c:pt idx="10145">
                  <c:v>67.263000000000005</c:v>
                </c:pt>
                <c:pt idx="10146">
                  <c:v>67.248999999999995</c:v>
                </c:pt>
                <c:pt idx="10147">
                  <c:v>67.238</c:v>
                </c:pt>
                <c:pt idx="10148">
                  <c:v>67.230999999999995</c:v>
                </c:pt>
                <c:pt idx="10149">
                  <c:v>67.22</c:v>
                </c:pt>
                <c:pt idx="10150">
                  <c:v>67.204999999999998</c:v>
                </c:pt>
                <c:pt idx="10151">
                  <c:v>67.197999999999993</c:v>
                </c:pt>
                <c:pt idx="10152">
                  <c:v>67.194000000000003</c:v>
                </c:pt>
                <c:pt idx="10153">
                  <c:v>67.183000000000007</c:v>
                </c:pt>
                <c:pt idx="10154">
                  <c:v>67.168999999999997</c:v>
                </c:pt>
                <c:pt idx="10155">
                  <c:v>67.168999999999997</c:v>
                </c:pt>
                <c:pt idx="10156">
                  <c:v>67.161000000000001</c:v>
                </c:pt>
                <c:pt idx="10157">
                  <c:v>67.150999999999996</c:v>
                </c:pt>
                <c:pt idx="10158">
                  <c:v>67.132000000000005</c:v>
                </c:pt>
                <c:pt idx="10159">
                  <c:v>67.14</c:v>
                </c:pt>
                <c:pt idx="10160">
                  <c:v>67.117999999999995</c:v>
                </c:pt>
                <c:pt idx="10161">
                  <c:v>67.111000000000004</c:v>
                </c:pt>
                <c:pt idx="10162">
                  <c:v>67.096000000000004</c:v>
                </c:pt>
                <c:pt idx="10163">
                  <c:v>67.099000000000004</c:v>
                </c:pt>
                <c:pt idx="10164">
                  <c:v>67.081000000000003</c:v>
                </c:pt>
                <c:pt idx="10165">
                  <c:v>67.081000000000003</c:v>
                </c:pt>
                <c:pt idx="10166">
                  <c:v>67.073999999999998</c:v>
                </c:pt>
                <c:pt idx="10167">
                  <c:v>67.055999999999997</c:v>
                </c:pt>
                <c:pt idx="10168">
                  <c:v>67.055999999999997</c:v>
                </c:pt>
                <c:pt idx="10169">
                  <c:v>67.040999999999997</c:v>
                </c:pt>
                <c:pt idx="10170">
                  <c:v>67.034000000000006</c:v>
                </c:pt>
                <c:pt idx="10171">
                  <c:v>67.022999999999996</c:v>
                </c:pt>
                <c:pt idx="10172">
                  <c:v>67.009</c:v>
                </c:pt>
                <c:pt idx="10173">
                  <c:v>66.998000000000005</c:v>
                </c:pt>
                <c:pt idx="10174">
                  <c:v>66.994</c:v>
                </c:pt>
                <c:pt idx="10175">
                  <c:v>66.986999999999995</c:v>
                </c:pt>
                <c:pt idx="10176">
                  <c:v>66.983000000000004</c:v>
                </c:pt>
                <c:pt idx="10177">
                  <c:v>66.983000000000004</c:v>
                </c:pt>
                <c:pt idx="10178">
                  <c:v>66.978999999999999</c:v>
                </c:pt>
                <c:pt idx="10179">
                  <c:v>66.965000000000003</c:v>
                </c:pt>
                <c:pt idx="10180">
                  <c:v>66.956999999999994</c:v>
                </c:pt>
                <c:pt idx="10181">
                  <c:v>66.945999999999998</c:v>
                </c:pt>
                <c:pt idx="10182">
                  <c:v>66.942999999999998</c:v>
                </c:pt>
                <c:pt idx="10183">
                  <c:v>66.927999999999997</c:v>
                </c:pt>
                <c:pt idx="10184">
                  <c:v>66.917000000000002</c:v>
                </c:pt>
                <c:pt idx="10185">
                  <c:v>66.914000000000001</c:v>
                </c:pt>
                <c:pt idx="10186">
                  <c:v>66.896000000000001</c:v>
                </c:pt>
                <c:pt idx="10187">
                  <c:v>66.876999999999995</c:v>
                </c:pt>
                <c:pt idx="10188">
                  <c:v>66.876999999999995</c:v>
                </c:pt>
                <c:pt idx="10189">
                  <c:v>66.866</c:v>
                </c:pt>
                <c:pt idx="10190">
                  <c:v>66.858999999999995</c:v>
                </c:pt>
                <c:pt idx="10191">
                  <c:v>66.840999999999994</c:v>
                </c:pt>
                <c:pt idx="10192">
                  <c:v>66.834000000000003</c:v>
                </c:pt>
                <c:pt idx="10193">
                  <c:v>66.822999999999993</c:v>
                </c:pt>
                <c:pt idx="10194">
                  <c:v>66.822999999999993</c:v>
                </c:pt>
                <c:pt idx="10195">
                  <c:v>66.814999999999998</c:v>
                </c:pt>
                <c:pt idx="10196">
                  <c:v>66.808000000000007</c:v>
                </c:pt>
                <c:pt idx="10197">
                  <c:v>66.793999999999997</c:v>
                </c:pt>
                <c:pt idx="10198">
                  <c:v>66.783000000000001</c:v>
                </c:pt>
                <c:pt idx="10199">
                  <c:v>66.768000000000001</c:v>
                </c:pt>
                <c:pt idx="10200">
                  <c:v>66.763999999999996</c:v>
                </c:pt>
                <c:pt idx="10201">
                  <c:v>66.754000000000005</c:v>
                </c:pt>
                <c:pt idx="10202">
                  <c:v>66.75</c:v>
                </c:pt>
                <c:pt idx="10203">
                  <c:v>66.739000000000004</c:v>
                </c:pt>
                <c:pt idx="10204">
                  <c:v>66.731999999999999</c:v>
                </c:pt>
                <c:pt idx="10205">
                  <c:v>66.724000000000004</c:v>
                </c:pt>
                <c:pt idx="10206">
                  <c:v>66.709999999999994</c:v>
                </c:pt>
                <c:pt idx="10207">
                  <c:v>66.706000000000003</c:v>
                </c:pt>
                <c:pt idx="10208">
                  <c:v>66.698999999999998</c:v>
                </c:pt>
                <c:pt idx="10209">
                  <c:v>66.680999999999997</c:v>
                </c:pt>
                <c:pt idx="10210">
                  <c:v>66.673000000000002</c:v>
                </c:pt>
                <c:pt idx="10211">
                  <c:v>66.673000000000002</c:v>
                </c:pt>
                <c:pt idx="10212">
                  <c:v>66.662000000000006</c:v>
                </c:pt>
                <c:pt idx="10213">
                  <c:v>66.659000000000006</c:v>
                </c:pt>
                <c:pt idx="10214">
                  <c:v>66.641000000000005</c:v>
                </c:pt>
                <c:pt idx="10215">
                  <c:v>66.623000000000005</c:v>
                </c:pt>
                <c:pt idx="10216">
                  <c:v>66.619</c:v>
                </c:pt>
                <c:pt idx="10217">
                  <c:v>66.611999999999995</c:v>
                </c:pt>
                <c:pt idx="10218">
                  <c:v>66.596999999999994</c:v>
                </c:pt>
                <c:pt idx="10219">
                  <c:v>66.593000000000004</c:v>
                </c:pt>
                <c:pt idx="10220">
                  <c:v>66.578999999999994</c:v>
                </c:pt>
                <c:pt idx="10221">
                  <c:v>66.570999999999998</c:v>
                </c:pt>
                <c:pt idx="10222">
                  <c:v>66.570999999999998</c:v>
                </c:pt>
                <c:pt idx="10223">
                  <c:v>66.563999999999993</c:v>
                </c:pt>
                <c:pt idx="10224">
                  <c:v>66.55</c:v>
                </c:pt>
                <c:pt idx="10225">
                  <c:v>66.546000000000006</c:v>
                </c:pt>
                <c:pt idx="10226">
                  <c:v>66.534999999999997</c:v>
                </c:pt>
                <c:pt idx="10227">
                  <c:v>66.521000000000001</c:v>
                </c:pt>
                <c:pt idx="10228">
                  <c:v>66.513000000000005</c:v>
                </c:pt>
                <c:pt idx="10229">
                  <c:v>66.495000000000005</c:v>
                </c:pt>
                <c:pt idx="10230">
                  <c:v>66.501999999999995</c:v>
                </c:pt>
                <c:pt idx="10231">
                  <c:v>66.488</c:v>
                </c:pt>
                <c:pt idx="10232">
                  <c:v>66.477000000000004</c:v>
                </c:pt>
                <c:pt idx="10233">
                  <c:v>66.462000000000003</c:v>
                </c:pt>
                <c:pt idx="10234">
                  <c:v>66.462000000000003</c:v>
                </c:pt>
                <c:pt idx="10235">
                  <c:v>66.447999999999993</c:v>
                </c:pt>
                <c:pt idx="10236">
                  <c:v>66.44</c:v>
                </c:pt>
                <c:pt idx="10237">
                  <c:v>66.433000000000007</c:v>
                </c:pt>
                <c:pt idx="10238">
                  <c:v>66.433000000000007</c:v>
                </c:pt>
                <c:pt idx="10239">
                  <c:v>66.418000000000006</c:v>
                </c:pt>
                <c:pt idx="10240">
                  <c:v>66.403999999999996</c:v>
                </c:pt>
                <c:pt idx="10241">
                  <c:v>66.403999999999996</c:v>
                </c:pt>
                <c:pt idx="10242">
                  <c:v>66.382000000000005</c:v>
                </c:pt>
                <c:pt idx="10243">
                  <c:v>66.385999999999996</c:v>
                </c:pt>
                <c:pt idx="10244">
                  <c:v>66.382000000000005</c:v>
                </c:pt>
                <c:pt idx="10245">
                  <c:v>66.370999999999995</c:v>
                </c:pt>
                <c:pt idx="10246">
                  <c:v>66.364000000000004</c:v>
                </c:pt>
                <c:pt idx="10247">
                  <c:v>66.349000000000004</c:v>
                </c:pt>
                <c:pt idx="10248">
                  <c:v>66.341999999999999</c:v>
                </c:pt>
                <c:pt idx="10249">
                  <c:v>66.323999999999998</c:v>
                </c:pt>
                <c:pt idx="10250">
                  <c:v>66.313000000000002</c:v>
                </c:pt>
                <c:pt idx="10251">
                  <c:v>66.308999999999997</c:v>
                </c:pt>
                <c:pt idx="10252">
                  <c:v>66.298000000000002</c:v>
                </c:pt>
                <c:pt idx="10253">
                  <c:v>66.295000000000002</c:v>
                </c:pt>
                <c:pt idx="10254">
                  <c:v>66.28</c:v>
                </c:pt>
                <c:pt idx="10255">
                  <c:v>66.275999999999996</c:v>
                </c:pt>
                <c:pt idx="10256">
                  <c:v>66.262</c:v>
                </c:pt>
                <c:pt idx="10257">
                  <c:v>66.244</c:v>
                </c:pt>
                <c:pt idx="10258">
                  <c:v>66.233000000000004</c:v>
                </c:pt>
                <c:pt idx="10259">
                  <c:v>66.233000000000004</c:v>
                </c:pt>
                <c:pt idx="10260">
                  <c:v>66.236000000000004</c:v>
                </c:pt>
                <c:pt idx="10261">
                  <c:v>66.221999999999994</c:v>
                </c:pt>
                <c:pt idx="10262">
                  <c:v>66.215000000000003</c:v>
                </c:pt>
                <c:pt idx="10263">
                  <c:v>66.210999999999999</c:v>
                </c:pt>
                <c:pt idx="10264">
                  <c:v>66.203000000000003</c:v>
                </c:pt>
                <c:pt idx="10265">
                  <c:v>66.182000000000002</c:v>
                </c:pt>
                <c:pt idx="10266">
                  <c:v>66.174000000000007</c:v>
                </c:pt>
                <c:pt idx="10267">
                  <c:v>66.164000000000001</c:v>
                </c:pt>
                <c:pt idx="10268">
                  <c:v>66.156000000000006</c:v>
                </c:pt>
                <c:pt idx="10269">
                  <c:v>66.144999999999996</c:v>
                </c:pt>
                <c:pt idx="10270">
                  <c:v>66.134</c:v>
                </c:pt>
                <c:pt idx="10271">
                  <c:v>66.126999999999995</c:v>
                </c:pt>
                <c:pt idx="10272">
                  <c:v>66.113</c:v>
                </c:pt>
                <c:pt idx="10273">
                  <c:v>66.111999999999995</c:v>
                </c:pt>
                <c:pt idx="10274">
                  <c:v>66.111999999999995</c:v>
                </c:pt>
                <c:pt idx="10275">
                  <c:v>66.069000000000003</c:v>
                </c:pt>
                <c:pt idx="10276">
                  <c:v>66.075999999999993</c:v>
                </c:pt>
                <c:pt idx="10277">
                  <c:v>66.069000000000003</c:v>
                </c:pt>
                <c:pt idx="10278">
                  <c:v>66.058000000000007</c:v>
                </c:pt>
                <c:pt idx="10279">
                  <c:v>66.054000000000002</c:v>
                </c:pt>
                <c:pt idx="10280">
                  <c:v>66.05</c:v>
                </c:pt>
                <c:pt idx="10281">
                  <c:v>66.031999999999996</c:v>
                </c:pt>
                <c:pt idx="10282">
                  <c:v>66.036000000000001</c:v>
                </c:pt>
                <c:pt idx="10283">
                  <c:v>66.013999999999996</c:v>
                </c:pt>
                <c:pt idx="10284">
                  <c:v>66.003</c:v>
                </c:pt>
                <c:pt idx="10285">
                  <c:v>66.003</c:v>
                </c:pt>
                <c:pt idx="10286">
                  <c:v>65.992000000000004</c:v>
                </c:pt>
                <c:pt idx="10287">
                  <c:v>65.980999999999995</c:v>
                </c:pt>
                <c:pt idx="10288">
                  <c:v>65.980999999999995</c:v>
                </c:pt>
                <c:pt idx="10289">
                  <c:v>65.956000000000003</c:v>
                </c:pt>
                <c:pt idx="10290">
                  <c:v>65.944999999999993</c:v>
                </c:pt>
                <c:pt idx="10291">
                  <c:v>65.930999999999997</c:v>
                </c:pt>
                <c:pt idx="10292">
                  <c:v>65.927000000000007</c:v>
                </c:pt>
                <c:pt idx="10293">
                  <c:v>65.912000000000006</c:v>
                </c:pt>
                <c:pt idx="10294">
                  <c:v>65.912000000000006</c:v>
                </c:pt>
                <c:pt idx="10295">
                  <c:v>65.894000000000005</c:v>
                </c:pt>
                <c:pt idx="10296">
                  <c:v>65.894000000000005</c:v>
                </c:pt>
                <c:pt idx="10297">
                  <c:v>65.887</c:v>
                </c:pt>
                <c:pt idx="10298">
                  <c:v>65.885999999999996</c:v>
                </c:pt>
                <c:pt idx="10299">
                  <c:v>65.858000000000004</c:v>
                </c:pt>
                <c:pt idx="10300">
                  <c:v>65.856999999999999</c:v>
                </c:pt>
                <c:pt idx="10301">
                  <c:v>65.853999999999999</c:v>
                </c:pt>
                <c:pt idx="10302">
                  <c:v>65.835999999999999</c:v>
                </c:pt>
                <c:pt idx="10303">
                  <c:v>65.835999999999999</c:v>
                </c:pt>
                <c:pt idx="10304">
                  <c:v>65.820999999999998</c:v>
                </c:pt>
                <c:pt idx="10305">
                  <c:v>65.807000000000002</c:v>
                </c:pt>
                <c:pt idx="10306">
                  <c:v>65.816999999999993</c:v>
                </c:pt>
                <c:pt idx="10307">
                  <c:v>65.795000000000002</c:v>
                </c:pt>
                <c:pt idx="10308">
                  <c:v>65.792000000000002</c:v>
                </c:pt>
                <c:pt idx="10309">
                  <c:v>65.787999999999997</c:v>
                </c:pt>
                <c:pt idx="10310">
                  <c:v>65.772999999999996</c:v>
                </c:pt>
                <c:pt idx="10311">
                  <c:v>65.759</c:v>
                </c:pt>
                <c:pt idx="10312">
                  <c:v>65.754999999999995</c:v>
                </c:pt>
                <c:pt idx="10313">
                  <c:v>65.748000000000005</c:v>
                </c:pt>
                <c:pt idx="10314">
                  <c:v>65.733000000000004</c:v>
                </c:pt>
                <c:pt idx="10315">
                  <c:v>65.725999999999999</c:v>
                </c:pt>
                <c:pt idx="10316">
                  <c:v>65.712000000000003</c:v>
                </c:pt>
                <c:pt idx="10317">
                  <c:v>65.700999999999993</c:v>
                </c:pt>
                <c:pt idx="10318">
                  <c:v>65.703999999999994</c:v>
                </c:pt>
                <c:pt idx="10319">
                  <c:v>65.69</c:v>
                </c:pt>
                <c:pt idx="10320">
                  <c:v>65.682000000000002</c:v>
                </c:pt>
                <c:pt idx="10321">
                  <c:v>65.661000000000001</c:v>
                </c:pt>
                <c:pt idx="10322">
                  <c:v>65.661000000000001</c:v>
                </c:pt>
                <c:pt idx="10323">
                  <c:v>65.646000000000001</c:v>
                </c:pt>
                <c:pt idx="10324">
                  <c:v>65.646000000000001</c:v>
                </c:pt>
                <c:pt idx="10325">
                  <c:v>65.641999999999996</c:v>
                </c:pt>
                <c:pt idx="10326">
                  <c:v>65.631</c:v>
                </c:pt>
                <c:pt idx="10327">
                  <c:v>65.631</c:v>
                </c:pt>
                <c:pt idx="10328">
                  <c:v>65.62</c:v>
                </c:pt>
                <c:pt idx="10329">
                  <c:v>65.594999999999999</c:v>
                </c:pt>
                <c:pt idx="10330">
                  <c:v>65.602000000000004</c:v>
                </c:pt>
                <c:pt idx="10331">
                  <c:v>65.587999999999994</c:v>
                </c:pt>
                <c:pt idx="10332">
                  <c:v>65.58</c:v>
                </c:pt>
                <c:pt idx="10333">
                  <c:v>65.569000000000003</c:v>
                </c:pt>
                <c:pt idx="10334">
                  <c:v>65.551000000000002</c:v>
                </c:pt>
                <c:pt idx="10335">
                  <c:v>65.533000000000001</c:v>
                </c:pt>
                <c:pt idx="10336">
                  <c:v>65.540000000000006</c:v>
                </c:pt>
                <c:pt idx="10337">
                  <c:v>65.533000000000001</c:v>
                </c:pt>
                <c:pt idx="10338">
                  <c:v>65.515000000000001</c:v>
                </c:pt>
                <c:pt idx="10339">
                  <c:v>65.515000000000001</c:v>
                </c:pt>
                <c:pt idx="10340">
                  <c:v>65.497</c:v>
                </c:pt>
                <c:pt idx="10341">
                  <c:v>65.489000000000004</c:v>
                </c:pt>
                <c:pt idx="10342">
                  <c:v>65.486000000000004</c:v>
                </c:pt>
                <c:pt idx="10343">
                  <c:v>65.474999999999994</c:v>
                </c:pt>
                <c:pt idx="10344">
                  <c:v>65.466999999999999</c:v>
                </c:pt>
                <c:pt idx="10345">
                  <c:v>65.463999999999999</c:v>
                </c:pt>
                <c:pt idx="10346">
                  <c:v>65.441999999999993</c:v>
                </c:pt>
                <c:pt idx="10347">
                  <c:v>65.435000000000002</c:v>
                </c:pt>
                <c:pt idx="10348">
                  <c:v>65.433999999999997</c:v>
                </c:pt>
                <c:pt idx="10349">
                  <c:v>65.42</c:v>
                </c:pt>
                <c:pt idx="10350">
                  <c:v>65.394999999999996</c:v>
                </c:pt>
                <c:pt idx="10351">
                  <c:v>65.402000000000001</c:v>
                </c:pt>
                <c:pt idx="10352">
                  <c:v>65.384</c:v>
                </c:pt>
                <c:pt idx="10353">
                  <c:v>65.373000000000005</c:v>
                </c:pt>
                <c:pt idx="10354">
                  <c:v>65.361999999999995</c:v>
                </c:pt>
                <c:pt idx="10355">
                  <c:v>65.353999999999999</c:v>
                </c:pt>
                <c:pt idx="10356">
                  <c:v>65.335999999999999</c:v>
                </c:pt>
                <c:pt idx="10357">
                  <c:v>65.34</c:v>
                </c:pt>
                <c:pt idx="10358">
                  <c:v>65.332999999999998</c:v>
                </c:pt>
                <c:pt idx="10359">
                  <c:v>65.331999999999994</c:v>
                </c:pt>
                <c:pt idx="10360">
                  <c:v>65.325000000000003</c:v>
                </c:pt>
                <c:pt idx="10361">
                  <c:v>65.311000000000007</c:v>
                </c:pt>
                <c:pt idx="10362">
                  <c:v>65.307000000000002</c:v>
                </c:pt>
                <c:pt idx="10363">
                  <c:v>65.302999999999997</c:v>
                </c:pt>
                <c:pt idx="10364">
                  <c:v>65.292000000000002</c:v>
                </c:pt>
                <c:pt idx="10365">
                  <c:v>65.256</c:v>
                </c:pt>
                <c:pt idx="10366">
                  <c:v>65.27</c:v>
                </c:pt>
                <c:pt idx="10367">
                  <c:v>65.251999999999995</c:v>
                </c:pt>
                <c:pt idx="10368">
                  <c:v>65.241</c:v>
                </c:pt>
                <c:pt idx="10369">
                  <c:v>65.227000000000004</c:v>
                </c:pt>
                <c:pt idx="10370">
                  <c:v>65.23</c:v>
                </c:pt>
                <c:pt idx="10371">
                  <c:v>65.218999999999994</c:v>
                </c:pt>
                <c:pt idx="10372">
                  <c:v>65.209000000000003</c:v>
                </c:pt>
                <c:pt idx="10373">
                  <c:v>65.200999999999993</c:v>
                </c:pt>
                <c:pt idx="10374">
                  <c:v>65.197999999999993</c:v>
                </c:pt>
                <c:pt idx="10375">
                  <c:v>65.186999999999998</c:v>
                </c:pt>
                <c:pt idx="10376">
                  <c:v>65.171999999999997</c:v>
                </c:pt>
                <c:pt idx="10377">
                  <c:v>65.168000000000006</c:v>
                </c:pt>
                <c:pt idx="10378">
                  <c:v>65.168000000000006</c:v>
                </c:pt>
                <c:pt idx="10379">
                  <c:v>65.150000000000006</c:v>
                </c:pt>
                <c:pt idx="10380">
                  <c:v>65.146000000000001</c:v>
                </c:pt>
                <c:pt idx="10381">
                  <c:v>65.150000000000006</c:v>
                </c:pt>
                <c:pt idx="10382">
                  <c:v>65.135000000000005</c:v>
                </c:pt>
                <c:pt idx="10383">
                  <c:v>65.117000000000004</c:v>
                </c:pt>
                <c:pt idx="10384">
                  <c:v>65.114000000000004</c:v>
                </c:pt>
                <c:pt idx="10385">
                  <c:v>65.102999999999994</c:v>
                </c:pt>
                <c:pt idx="10386">
                  <c:v>65.084999999999994</c:v>
                </c:pt>
                <c:pt idx="10387">
                  <c:v>65.087999999999994</c:v>
                </c:pt>
                <c:pt idx="10388">
                  <c:v>65.069999999999993</c:v>
                </c:pt>
                <c:pt idx="10389">
                  <c:v>65.058999999999997</c:v>
                </c:pt>
                <c:pt idx="10390">
                  <c:v>65.058999999999997</c:v>
                </c:pt>
                <c:pt idx="10391">
                  <c:v>65.040999999999997</c:v>
                </c:pt>
                <c:pt idx="10392">
                  <c:v>65.033000000000001</c:v>
                </c:pt>
                <c:pt idx="10393">
                  <c:v>65.022000000000006</c:v>
                </c:pt>
                <c:pt idx="10394">
                  <c:v>65.015000000000001</c:v>
                </c:pt>
                <c:pt idx="10395">
                  <c:v>65.001000000000005</c:v>
                </c:pt>
                <c:pt idx="10396">
                  <c:v>64.997</c:v>
                </c:pt>
                <c:pt idx="10397">
                  <c:v>64.981999999999999</c:v>
                </c:pt>
                <c:pt idx="10398">
                  <c:v>64.978999999999999</c:v>
                </c:pt>
                <c:pt idx="10399">
                  <c:v>64.968000000000004</c:v>
                </c:pt>
                <c:pt idx="10400">
                  <c:v>64.959999999999994</c:v>
                </c:pt>
                <c:pt idx="10401">
                  <c:v>64.95</c:v>
                </c:pt>
                <c:pt idx="10402">
                  <c:v>64.935000000000002</c:v>
                </c:pt>
                <c:pt idx="10403">
                  <c:v>64.938999999999993</c:v>
                </c:pt>
                <c:pt idx="10404">
                  <c:v>64.917000000000002</c:v>
                </c:pt>
                <c:pt idx="10405">
                  <c:v>64.906000000000006</c:v>
                </c:pt>
                <c:pt idx="10406">
                  <c:v>64.902000000000001</c:v>
                </c:pt>
                <c:pt idx="10407">
                  <c:v>64.897999999999996</c:v>
                </c:pt>
                <c:pt idx="10408">
                  <c:v>64.884</c:v>
                </c:pt>
                <c:pt idx="10409">
                  <c:v>64.876999999999995</c:v>
                </c:pt>
                <c:pt idx="10410">
                  <c:v>64.858000000000004</c:v>
                </c:pt>
                <c:pt idx="10411">
                  <c:v>64.861999999999995</c:v>
                </c:pt>
                <c:pt idx="10412">
                  <c:v>64.855000000000004</c:v>
                </c:pt>
                <c:pt idx="10413">
                  <c:v>64.835999999999999</c:v>
                </c:pt>
                <c:pt idx="10414">
                  <c:v>64.832999999999998</c:v>
                </c:pt>
                <c:pt idx="10415">
                  <c:v>64.822000000000003</c:v>
                </c:pt>
                <c:pt idx="10416">
                  <c:v>64.796999999999997</c:v>
                </c:pt>
                <c:pt idx="10417">
                  <c:v>64.8</c:v>
                </c:pt>
                <c:pt idx="10418">
                  <c:v>64.793000000000006</c:v>
                </c:pt>
                <c:pt idx="10419">
                  <c:v>64.778000000000006</c:v>
                </c:pt>
                <c:pt idx="10420">
                  <c:v>64.766999999999996</c:v>
                </c:pt>
                <c:pt idx="10421">
                  <c:v>64.763999999999996</c:v>
                </c:pt>
                <c:pt idx="10422">
                  <c:v>64.763999999999996</c:v>
                </c:pt>
                <c:pt idx="10423">
                  <c:v>64.748999999999995</c:v>
                </c:pt>
                <c:pt idx="10424">
                  <c:v>64.734999999999999</c:v>
                </c:pt>
                <c:pt idx="10425">
                  <c:v>64.715999999999994</c:v>
                </c:pt>
                <c:pt idx="10426">
                  <c:v>64.715999999999994</c:v>
                </c:pt>
                <c:pt idx="10427">
                  <c:v>64.697999999999993</c:v>
                </c:pt>
                <c:pt idx="10428">
                  <c:v>64.694000000000003</c:v>
                </c:pt>
                <c:pt idx="10429">
                  <c:v>64.694000000000003</c:v>
                </c:pt>
                <c:pt idx="10430">
                  <c:v>64.680000000000007</c:v>
                </c:pt>
                <c:pt idx="10431">
                  <c:v>64.662000000000006</c:v>
                </c:pt>
                <c:pt idx="10432">
                  <c:v>64.653999999999996</c:v>
                </c:pt>
                <c:pt idx="10433">
                  <c:v>64.647000000000006</c:v>
                </c:pt>
                <c:pt idx="10434">
                  <c:v>64.650000000000006</c:v>
                </c:pt>
                <c:pt idx="10435">
                  <c:v>64.647000000000006</c:v>
                </c:pt>
                <c:pt idx="10436">
                  <c:v>64.629000000000005</c:v>
                </c:pt>
                <c:pt idx="10437">
                  <c:v>64.617999999999995</c:v>
                </c:pt>
                <c:pt idx="10438">
                  <c:v>64.614000000000004</c:v>
                </c:pt>
                <c:pt idx="10439">
                  <c:v>64.614000000000004</c:v>
                </c:pt>
                <c:pt idx="10440">
                  <c:v>64.596000000000004</c:v>
                </c:pt>
                <c:pt idx="10441">
                  <c:v>64.588999999999999</c:v>
                </c:pt>
                <c:pt idx="10442">
                  <c:v>64.578000000000003</c:v>
                </c:pt>
                <c:pt idx="10443">
                  <c:v>64.566999999999993</c:v>
                </c:pt>
                <c:pt idx="10444">
                  <c:v>64.566999999999993</c:v>
                </c:pt>
                <c:pt idx="10445">
                  <c:v>64.555999999999997</c:v>
                </c:pt>
                <c:pt idx="10446">
                  <c:v>64.537000000000006</c:v>
                </c:pt>
                <c:pt idx="10447">
                  <c:v>64.534000000000006</c:v>
                </c:pt>
                <c:pt idx="10448">
                  <c:v>64.53</c:v>
                </c:pt>
                <c:pt idx="10449">
                  <c:v>64.512</c:v>
                </c:pt>
                <c:pt idx="10450">
                  <c:v>64.512</c:v>
                </c:pt>
                <c:pt idx="10451">
                  <c:v>64.497</c:v>
                </c:pt>
                <c:pt idx="10452">
                  <c:v>64.486000000000004</c:v>
                </c:pt>
                <c:pt idx="10453">
                  <c:v>64.486000000000004</c:v>
                </c:pt>
                <c:pt idx="10454">
                  <c:v>64.468000000000004</c:v>
                </c:pt>
                <c:pt idx="10455">
                  <c:v>64.456999999999994</c:v>
                </c:pt>
                <c:pt idx="10456">
                  <c:v>64.453999999999994</c:v>
                </c:pt>
                <c:pt idx="10457">
                  <c:v>64.442999999999998</c:v>
                </c:pt>
                <c:pt idx="10458">
                  <c:v>64.424999999999997</c:v>
                </c:pt>
                <c:pt idx="10459">
                  <c:v>64.432000000000002</c:v>
                </c:pt>
                <c:pt idx="10460">
                  <c:v>64.424000000000007</c:v>
                </c:pt>
                <c:pt idx="10461">
                  <c:v>64.399000000000001</c:v>
                </c:pt>
                <c:pt idx="10462">
                  <c:v>64.406000000000006</c:v>
                </c:pt>
                <c:pt idx="10463">
                  <c:v>64.391000000000005</c:v>
                </c:pt>
                <c:pt idx="10464">
                  <c:v>64.376999999999995</c:v>
                </c:pt>
                <c:pt idx="10465">
                  <c:v>64.366</c:v>
                </c:pt>
                <c:pt idx="10466">
                  <c:v>64.37</c:v>
                </c:pt>
                <c:pt idx="10467">
                  <c:v>64.358999999999995</c:v>
                </c:pt>
                <c:pt idx="10468">
                  <c:v>64.361999999999995</c:v>
                </c:pt>
                <c:pt idx="10469">
                  <c:v>64.34</c:v>
                </c:pt>
                <c:pt idx="10470">
                  <c:v>64.319000000000003</c:v>
                </c:pt>
                <c:pt idx="10471">
                  <c:v>64.322000000000003</c:v>
                </c:pt>
                <c:pt idx="10472">
                  <c:v>64.311000000000007</c:v>
                </c:pt>
                <c:pt idx="10473">
                  <c:v>64.296999999999997</c:v>
                </c:pt>
                <c:pt idx="10474">
                  <c:v>64.289000000000001</c:v>
                </c:pt>
                <c:pt idx="10475">
                  <c:v>64.281999999999996</c:v>
                </c:pt>
                <c:pt idx="10476">
                  <c:v>64.263999999999996</c:v>
                </c:pt>
                <c:pt idx="10477">
                  <c:v>64.278000000000006</c:v>
                </c:pt>
                <c:pt idx="10478">
                  <c:v>64.263999999999996</c:v>
                </c:pt>
                <c:pt idx="10479">
                  <c:v>64.245999999999995</c:v>
                </c:pt>
                <c:pt idx="10480">
                  <c:v>64.230999999999995</c:v>
                </c:pt>
                <c:pt idx="10481">
                  <c:v>64.233999999999995</c:v>
                </c:pt>
                <c:pt idx="10482">
                  <c:v>64.22</c:v>
                </c:pt>
                <c:pt idx="10483">
                  <c:v>64.212999999999994</c:v>
                </c:pt>
                <c:pt idx="10484">
                  <c:v>64.209000000000003</c:v>
                </c:pt>
                <c:pt idx="10485">
                  <c:v>64.194000000000003</c:v>
                </c:pt>
                <c:pt idx="10486">
                  <c:v>64.191000000000003</c:v>
                </c:pt>
                <c:pt idx="10487">
                  <c:v>64.183000000000007</c:v>
                </c:pt>
                <c:pt idx="10488">
                  <c:v>64.165000000000006</c:v>
                </c:pt>
                <c:pt idx="10489">
                  <c:v>64.158000000000001</c:v>
                </c:pt>
                <c:pt idx="10490">
                  <c:v>64.158000000000001</c:v>
                </c:pt>
                <c:pt idx="10491">
                  <c:v>64.14</c:v>
                </c:pt>
                <c:pt idx="10492">
                  <c:v>64.135999999999996</c:v>
                </c:pt>
                <c:pt idx="10493">
                  <c:v>64.125</c:v>
                </c:pt>
                <c:pt idx="10494">
                  <c:v>64.114000000000004</c:v>
                </c:pt>
                <c:pt idx="10495">
                  <c:v>64.114000000000004</c:v>
                </c:pt>
                <c:pt idx="10496">
                  <c:v>64.096000000000004</c:v>
                </c:pt>
                <c:pt idx="10497">
                  <c:v>64.081000000000003</c:v>
                </c:pt>
                <c:pt idx="10498">
                  <c:v>64.081000000000003</c:v>
                </c:pt>
                <c:pt idx="10499">
                  <c:v>64.069999999999993</c:v>
                </c:pt>
                <c:pt idx="10500">
                  <c:v>64.063000000000002</c:v>
                </c:pt>
                <c:pt idx="10501">
                  <c:v>64.063000000000002</c:v>
                </c:pt>
                <c:pt idx="10502">
                  <c:v>64.063000000000002</c:v>
                </c:pt>
                <c:pt idx="10503">
                  <c:v>64.052000000000007</c:v>
                </c:pt>
                <c:pt idx="10504">
                  <c:v>64.03</c:v>
                </c:pt>
                <c:pt idx="10505">
                  <c:v>64.019000000000005</c:v>
                </c:pt>
                <c:pt idx="10506">
                  <c:v>64.012</c:v>
                </c:pt>
                <c:pt idx="10507">
                  <c:v>64.016000000000005</c:v>
                </c:pt>
                <c:pt idx="10508">
                  <c:v>63.997</c:v>
                </c:pt>
                <c:pt idx="10509">
                  <c:v>63.982999999999997</c:v>
                </c:pt>
                <c:pt idx="10510">
                  <c:v>63.978999999999999</c:v>
                </c:pt>
                <c:pt idx="10511">
                  <c:v>63.965000000000003</c:v>
                </c:pt>
                <c:pt idx="10512">
                  <c:v>63.942999999999998</c:v>
                </c:pt>
                <c:pt idx="10513">
                  <c:v>63.95</c:v>
                </c:pt>
                <c:pt idx="10514">
                  <c:v>63.939</c:v>
                </c:pt>
                <c:pt idx="10515">
                  <c:v>63.920999999999999</c:v>
                </c:pt>
                <c:pt idx="10516">
                  <c:v>63.914000000000001</c:v>
                </c:pt>
                <c:pt idx="10517">
                  <c:v>63.917000000000002</c:v>
                </c:pt>
                <c:pt idx="10518">
                  <c:v>63.892000000000003</c:v>
                </c:pt>
                <c:pt idx="10519">
                  <c:v>63.899000000000001</c:v>
                </c:pt>
                <c:pt idx="10520">
                  <c:v>63.887999999999998</c:v>
                </c:pt>
                <c:pt idx="10521">
                  <c:v>63.881</c:v>
                </c:pt>
                <c:pt idx="10522">
                  <c:v>63.881</c:v>
                </c:pt>
                <c:pt idx="10523">
                  <c:v>63.87</c:v>
                </c:pt>
                <c:pt idx="10524">
                  <c:v>63.851999999999997</c:v>
                </c:pt>
                <c:pt idx="10525">
                  <c:v>63.851999999999997</c:v>
                </c:pt>
                <c:pt idx="10526">
                  <c:v>63.826000000000001</c:v>
                </c:pt>
                <c:pt idx="10527">
                  <c:v>63.819000000000003</c:v>
                </c:pt>
                <c:pt idx="10528">
                  <c:v>63.805</c:v>
                </c:pt>
                <c:pt idx="10529">
                  <c:v>63.804000000000002</c:v>
                </c:pt>
                <c:pt idx="10530">
                  <c:v>63.801000000000002</c:v>
                </c:pt>
                <c:pt idx="10531">
                  <c:v>63.792999999999999</c:v>
                </c:pt>
                <c:pt idx="10532">
                  <c:v>63.771999999999998</c:v>
                </c:pt>
                <c:pt idx="10533">
                  <c:v>63.756999999999998</c:v>
                </c:pt>
                <c:pt idx="10534">
                  <c:v>63.756999999999998</c:v>
                </c:pt>
                <c:pt idx="10535">
                  <c:v>63.753</c:v>
                </c:pt>
                <c:pt idx="10536">
                  <c:v>63.734999999999999</c:v>
                </c:pt>
                <c:pt idx="10537">
                  <c:v>63.734999999999999</c:v>
                </c:pt>
                <c:pt idx="10538">
                  <c:v>63.728000000000002</c:v>
                </c:pt>
                <c:pt idx="10539">
                  <c:v>63.706000000000003</c:v>
                </c:pt>
                <c:pt idx="10540">
                  <c:v>63.71</c:v>
                </c:pt>
                <c:pt idx="10541">
                  <c:v>63.695</c:v>
                </c:pt>
                <c:pt idx="10542">
                  <c:v>63.680999999999997</c:v>
                </c:pt>
                <c:pt idx="10543">
                  <c:v>63.68</c:v>
                </c:pt>
                <c:pt idx="10544">
                  <c:v>63.668999999999997</c:v>
                </c:pt>
                <c:pt idx="10545">
                  <c:v>63.665999999999997</c:v>
                </c:pt>
                <c:pt idx="10546">
                  <c:v>63.658000000000001</c:v>
                </c:pt>
                <c:pt idx="10547">
                  <c:v>63.648000000000003</c:v>
                </c:pt>
                <c:pt idx="10548">
                  <c:v>63.64</c:v>
                </c:pt>
                <c:pt idx="10549">
                  <c:v>63.618000000000002</c:v>
                </c:pt>
                <c:pt idx="10550">
                  <c:v>63.622</c:v>
                </c:pt>
                <c:pt idx="10551">
                  <c:v>63.606999999999999</c:v>
                </c:pt>
                <c:pt idx="10552">
                  <c:v>63.610999999999997</c:v>
                </c:pt>
                <c:pt idx="10553">
                  <c:v>63.6</c:v>
                </c:pt>
                <c:pt idx="10554">
                  <c:v>63.585000000000001</c:v>
                </c:pt>
                <c:pt idx="10555">
                  <c:v>63.570999999999998</c:v>
                </c:pt>
                <c:pt idx="10556">
                  <c:v>63.564</c:v>
                </c:pt>
                <c:pt idx="10557">
                  <c:v>63.552999999999997</c:v>
                </c:pt>
                <c:pt idx="10558">
                  <c:v>63.548999999999999</c:v>
                </c:pt>
                <c:pt idx="10559">
                  <c:v>63.56</c:v>
                </c:pt>
                <c:pt idx="10560">
                  <c:v>63.537999999999997</c:v>
                </c:pt>
                <c:pt idx="10561">
                  <c:v>63.530999999999999</c:v>
                </c:pt>
                <c:pt idx="10562">
                  <c:v>63.509</c:v>
                </c:pt>
                <c:pt idx="10563">
                  <c:v>63.497999999999998</c:v>
                </c:pt>
                <c:pt idx="10564">
                  <c:v>63.497999999999998</c:v>
                </c:pt>
                <c:pt idx="10565">
                  <c:v>63.491</c:v>
                </c:pt>
                <c:pt idx="10566">
                  <c:v>63.465000000000003</c:v>
                </c:pt>
                <c:pt idx="10567">
                  <c:v>63.475999999999999</c:v>
                </c:pt>
                <c:pt idx="10568">
                  <c:v>63.457999999999998</c:v>
                </c:pt>
                <c:pt idx="10569">
                  <c:v>63.447000000000003</c:v>
                </c:pt>
                <c:pt idx="10570">
                  <c:v>63.451000000000001</c:v>
                </c:pt>
                <c:pt idx="10571">
                  <c:v>63.429000000000002</c:v>
                </c:pt>
                <c:pt idx="10572">
                  <c:v>63.424999999999997</c:v>
                </c:pt>
                <c:pt idx="10573">
                  <c:v>63.420999999999999</c:v>
                </c:pt>
                <c:pt idx="10574">
                  <c:v>63.406999999999996</c:v>
                </c:pt>
                <c:pt idx="10575">
                  <c:v>63.396000000000001</c:v>
                </c:pt>
                <c:pt idx="10576">
                  <c:v>63.389000000000003</c:v>
                </c:pt>
                <c:pt idx="10577">
                  <c:v>63.378</c:v>
                </c:pt>
                <c:pt idx="10578">
                  <c:v>63.374000000000002</c:v>
                </c:pt>
                <c:pt idx="10579">
                  <c:v>63.366999999999997</c:v>
                </c:pt>
                <c:pt idx="10580">
                  <c:v>63.359000000000002</c:v>
                </c:pt>
                <c:pt idx="10581">
                  <c:v>63.344999999999999</c:v>
                </c:pt>
                <c:pt idx="10582">
                  <c:v>63.338000000000001</c:v>
                </c:pt>
                <c:pt idx="10583">
                  <c:v>63.33</c:v>
                </c:pt>
                <c:pt idx="10584">
                  <c:v>63.316000000000003</c:v>
                </c:pt>
                <c:pt idx="10585">
                  <c:v>63.308999999999997</c:v>
                </c:pt>
                <c:pt idx="10586">
                  <c:v>63.301000000000002</c:v>
                </c:pt>
                <c:pt idx="10587">
                  <c:v>63.279000000000003</c:v>
                </c:pt>
                <c:pt idx="10588">
                  <c:v>63.279000000000003</c:v>
                </c:pt>
                <c:pt idx="10589">
                  <c:v>63.253999999999998</c:v>
                </c:pt>
                <c:pt idx="10590">
                  <c:v>63.25</c:v>
                </c:pt>
                <c:pt idx="10591">
                  <c:v>63.253999999999998</c:v>
                </c:pt>
                <c:pt idx="10592">
                  <c:v>63.253999999999998</c:v>
                </c:pt>
                <c:pt idx="10593">
                  <c:v>63.228000000000002</c:v>
                </c:pt>
                <c:pt idx="10594">
                  <c:v>63.225000000000001</c:v>
                </c:pt>
                <c:pt idx="10595">
                  <c:v>63.216999999999999</c:v>
                </c:pt>
                <c:pt idx="10596">
                  <c:v>63.203000000000003</c:v>
                </c:pt>
                <c:pt idx="10597">
                  <c:v>63.188000000000002</c:v>
                </c:pt>
                <c:pt idx="10598">
                  <c:v>63.195</c:v>
                </c:pt>
                <c:pt idx="10599">
                  <c:v>63.177</c:v>
                </c:pt>
                <c:pt idx="10600">
                  <c:v>63.167000000000002</c:v>
                </c:pt>
                <c:pt idx="10601">
                  <c:v>63.155999999999999</c:v>
                </c:pt>
                <c:pt idx="10602">
                  <c:v>63.145000000000003</c:v>
                </c:pt>
                <c:pt idx="10603">
                  <c:v>63.145000000000003</c:v>
                </c:pt>
                <c:pt idx="10604">
                  <c:v>63.137</c:v>
                </c:pt>
                <c:pt idx="10605">
                  <c:v>63.137</c:v>
                </c:pt>
                <c:pt idx="10606">
                  <c:v>63.125999999999998</c:v>
                </c:pt>
                <c:pt idx="10607">
                  <c:v>63.125999999999998</c:v>
                </c:pt>
                <c:pt idx="10608">
                  <c:v>63.094000000000001</c:v>
                </c:pt>
                <c:pt idx="10609">
                  <c:v>63.085999999999999</c:v>
                </c:pt>
                <c:pt idx="10610">
                  <c:v>63.1</c:v>
                </c:pt>
                <c:pt idx="10611">
                  <c:v>63.075000000000003</c:v>
                </c:pt>
                <c:pt idx="10612">
                  <c:v>63.067999999999998</c:v>
                </c:pt>
                <c:pt idx="10613">
                  <c:v>63.067999999999998</c:v>
                </c:pt>
                <c:pt idx="10614">
                  <c:v>63.042000000000002</c:v>
                </c:pt>
                <c:pt idx="10615">
                  <c:v>63.039000000000001</c:v>
                </c:pt>
                <c:pt idx="10616">
                  <c:v>63.030999999999999</c:v>
                </c:pt>
                <c:pt idx="10617">
                  <c:v>63.006</c:v>
                </c:pt>
                <c:pt idx="10618">
                  <c:v>63.01</c:v>
                </c:pt>
                <c:pt idx="10619">
                  <c:v>63.009</c:v>
                </c:pt>
                <c:pt idx="10620">
                  <c:v>62.999000000000002</c:v>
                </c:pt>
                <c:pt idx="10621">
                  <c:v>62.991</c:v>
                </c:pt>
                <c:pt idx="10622">
                  <c:v>62.984000000000002</c:v>
                </c:pt>
                <c:pt idx="10623">
                  <c:v>62.972999999999999</c:v>
                </c:pt>
                <c:pt idx="10624">
                  <c:v>62.962000000000003</c:v>
                </c:pt>
                <c:pt idx="10625">
                  <c:v>62.954999999999998</c:v>
                </c:pt>
                <c:pt idx="10626">
                  <c:v>62.933</c:v>
                </c:pt>
                <c:pt idx="10627">
                  <c:v>62.929000000000002</c:v>
                </c:pt>
                <c:pt idx="10628">
                  <c:v>62.929000000000002</c:v>
                </c:pt>
                <c:pt idx="10629">
                  <c:v>62.908000000000001</c:v>
                </c:pt>
                <c:pt idx="10630">
                  <c:v>62.908000000000001</c:v>
                </c:pt>
                <c:pt idx="10631">
                  <c:v>62.906999999999996</c:v>
                </c:pt>
                <c:pt idx="10632">
                  <c:v>62.893000000000001</c:v>
                </c:pt>
                <c:pt idx="10633">
                  <c:v>62.886000000000003</c:v>
                </c:pt>
                <c:pt idx="10634">
                  <c:v>62.871000000000002</c:v>
                </c:pt>
                <c:pt idx="10635">
                  <c:v>62.856999999999999</c:v>
                </c:pt>
                <c:pt idx="10636">
                  <c:v>62.848999999999997</c:v>
                </c:pt>
                <c:pt idx="10637">
                  <c:v>62.841999999999999</c:v>
                </c:pt>
                <c:pt idx="10638">
                  <c:v>62.817</c:v>
                </c:pt>
                <c:pt idx="10639">
                  <c:v>62.831000000000003</c:v>
                </c:pt>
                <c:pt idx="10640">
                  <c:v>62.826999999999998</c:v>
                </c:pt>
                <c:pt idx="10641">
                  <c:v>62.805</c:v>
                </c:pt>
                <c:pt idx="10642">
                  <c:v>62.805</c:v>
                </c:pt>
                <c:pt idx="10643">
                  <c:v>62.802</c:v>
                </c:pt>
                <c:pt idx="10644">
                  <c:v>62.78</c:v>
                </c:pt>
                <c:pt idx="10645">
                  <c:v>62.765000000000001</c:v>
                </c:pt>
                <c:pt idx="10646">
                  <c:v>62.758000000000003</c:v>
                </c:pt>
                <c:pt idx="10647">
                  <c:v>62.747</c:v>
                </c:pt>
                <c:pt idx="10648">
                  <c:v>62.743000000000002</c:v>
                </c:pt>
                <c:pt idx="10649">
                  <c:v>62.74</c:v>
                </c:pt>
                <c:pt idx="10650">
                  <c:v>62.722000000000001</c:v>
                </c:pt>
                <c:pt idx="10651">
                  <c:v>62.731999999999999</c:v>
                </c:pt>
                <c:pt idx="10652">
                  <c:v>62.718000000000004</c:v>
                </c:pt>
                <c:pt idx="10653">
                  <c:v>62.7</c:v>
                </c:pt>
                <c:pt idx="10654">
                  <c:v>62.707000000000001</c:v>
                </c:pt>
                <c:pt idx="10655">
                  <c:v>62.698999999999998</c:v>
                </c:pt>
                <c:pt idx="10656">
                  <c:v>62.692</c:v>
                </c:pt>
                <c:pt idx="10657">
                  <c:v>62.685000000000002</c:v>
                </c:pt>
                <c:pt idx="10658">
                  <c:v>62.67</c:v>
                </c:pt>
                <c:pt idx="10659">
                  <c:v>62.662999999999997</c:v>
                </c:pt>
                <c:pt idx="10660">
                  <c:v>62.658999999999999</c:v>
                </c:pt>
                <c:pt idx="10661">
                  <c:v>62.645000000000003</c:v>
                </c:pt>
                <c:pt idx="10662">
                  <c:v>62.634</c:v>
                </c:pt>
                <c:pt idx="10663">
                  <c:v>62.634</c:v>
                </c:pt>
                <c:pt idx="10664">
                  <c:v>62.612000000000002</c:v>
                </c:pt>
                <c:pt idx="10665">
                  <c:v>62.604999999999997</c:v>
                </c:pt>
                <c:pt idx="10666">
                  <c:v>62.600999999999999</c:v>
                </c:pt>
                <c:pt idx="10667">
                  <c:v>62.585999999999999</c:v>
                </c:pt>
                <c:pt idx="10668">
                  <c:v>62.575000000000003</c:v>
                </c:pt>
                <c:pt idx="10669">
                  <c:v>62.567999999999998</c:v>
                </c:pt>
                <c:pt idx="10670">
                  <c:v>62.55</c:v>
                </c:pt>
                <c:pt idx="10671">
                  <c:v>62.552999999999997</c:v>
                </c:pt>
                <c:pt idx="10672">
                  <c:v>62.545999999999999</c:v>
                </c:pt>
                <c:pt idx="10673">
                  <c:v>62.534999999999997</c:v>
                </c:pt>
                <c:pt idx="10674">
                  <c:v>62.521000000000001</c:v>
                </c:pt>
                <c:pt idx="10675">
                  <c:v>62.521000000000001</c:v>
                </c:pt>
                <c:pt idx="10676">
                  <c:v>62.51</c:v>
                </c:pt>
                <c:pt idx="10677">
                  <c:v>62.494999999999997</c:v>
                </c:pt>
                <c:pt idx="10678">
                  <c:v>62.494999999999997</c:v>
                </c:pt>
                <c:pt idx="10679">
                  <c:v>62.484000000000002</c:v>
                </c:pt>
                <c:pt idx="10680">
                  <c:v>62.488</c:v>
                </c:pt>
                <c:pt idx="10681">
                  <c:v>62.47</c:v>
                </c:pt>
                <c:pt idx="10682">
                  <c:v>62.444000000000003</c:v>
                </c:pt>
                <c:pt idx="10683">
                  <c:v>62.441000000000003</c:v>
                </c:pt>
                <c:pt idx="10684">
                  <c:v>62.43</c:v>
                </c:pt>
                <c:pt idx="10685">
                  <c:v>62.418999999999997</c:v>
                </c:pt>
                <c:pt idx="10686">
                  <c:v>62.411000000000001</c:v>
                </c:pt>
                <c:pt idx="10687">
                  <c:v>62.401000000000003</c:v>
                </c:pt>
                <c:pt idx="10688">
                  <c:v>62.39</c:v>
                </c:pt>
                <c:pt idx="10689">
                  <c:v>62.393000000000001</c:v>
                </c:pt>
                <c:pt idx="10690">
                  <c:v>62.378999999999998</c:v>
                </c:pt>
                <c:pt idx="10691">
                  <c:v>62.371000000000002</c:v>
                </c:pt>
                <c:pt idx="10692">
                  <c:v>62.356999999999999</c:v>
                </c:pt>
                <c:pt idx="10693">
                  <c:v>62.36</c:v>
                </c:pt>
                <c:pt idx="10694">
                  <c:v>62.341999999999999</c:v>
                </c:pt>
                <c:pt idx="10695">
                  <c:v>62.345999999999997</c:v>
                </c:pt>
                <c:pt idx="10696">
                  <c:v>62.341999999999999</c:v>
                </c:pt>
                <c:pt idx="10697">
                  <c:v>62.331000000000003</c:v>
                </c:pt>
                <c:pt idx="10698">
                  <c:v>62.316000000000003</c:v>
                </c:pt>
                <c:pt idx="10699">
                  <c:v>62.316000000000003</c:v>
                </c:pt>
                <c:pt idx="10700">
                  <c:v>62.302</c:v>
                </c:pt>
                <c:pt idx="10701">
                  <c:v>62.290999999999997</c:v>
                </c:pt>
                <c:pt idx="10702">
                  <c:v>62.28</c:v>
                </c:pt>
                <c:pt idx="10703">
                  <c:v>62.273000000000003</c:v>
                </c:pt>
                <c:pt idx="10704">
                  <c:v>62.258000000000003</c:v>
                </c:pt>
                <c:pt idx="10705">
                  <c:v>62.262</c:v>
                </c:pt>
                <c:pt idx="10706">
                  <c:v>62.250999999999998</c:v>
                </c:pt>
                <c:pt idx="10707">
                  <c:v>62.247</c:v>
                </c:pt>
                <c:pt idx="10708">
                  <c:v>62.247</c:v>
                </c:pt>
                <c:pt idx="10709">
                  <c:v>62.222000000000001</c:v>
                </c:pt>
                <c:pt idx="10710">
                  <c:v>62.210999999999999</c:v>
                </c:pt>
                <c:pt idx="10711">
                  <c:v>62.203000000000003</c:v>
                </c:pt>
                <c:pt idx="10712">
                  <c:v>62.185000000000002</c:v>
                </c:pt>
                <c:pt idx="10713">
                  <c:v>62.167000000000002</c:v>
                </c:pt>
                <c:pt idx="10714">
                  <c:v>62.167000000000002</c:v>
                </c:pt>
                <c:pt idx="10715">
                  <c:v>62.173999999999999</c:v>
                </c:pt>
                <c:pt idx="10716">
                  <c:v>62.167000000000002</c:v>
                </c:pt>
                <c:pt idx="10717">
                  <c:v>62.162999999999997</c:v>
                </c:pt>
                <c:pt idx="10718">
                  <c:v>62.155999999999999</c:v>
                </c:pt>
                <c:pt idx="10719">
                  <c:v>62.145000000000003</c:v>
                </c:pt>
                <c:pt idx="10720">
                  <c:v>62.148000000000003</c:v>
                </c:pt>
                <c:pt idx="10721">
                  <c:v>62.127000000000002</c:v>
                </c:pt>
                <c:pt idx="10722">
                  <c:v>62.119</c:v>
                </c:pt>
                <c:pt idx="10723">
                  <c:v>62.116</c:v>
                </c:pt>
                <c:pt idx="10724">
                  <c:v>62.100999999999999</c:v>
                </c:pt>
                <c:pt idx="10725">
                  <c:v>62.097000000000001</c:v>
                </c:pt>
                <c:pt idx="10726">
                  <c:v>62.09</c:v>
                </c:pt>
                <c:pt idx="10727">
                  <c:v>62.072000000000003</c:v>
                </c:pt>
                <c:pt idx="10728">
                  <c:v>62.054000000000002</c:v>
                </c:pt>
                <c:pt idx="10729">
                  <c:v>62.061</c:v>
                </c:pt>
                <c:pt idx="10730">
                  <c:v>62.042999999999999</c:v>
                </c:pt>
                <c:pt idx="10731">
                  <c:v>62.014000000000003</c:v>
                </c:pt>
                <c:pt idx="10732">
                  <c:v>62.034999999999997</c:v>
                </c:pt>
                <c:pt idx="10733">
                  <c:v>62.017000000000003</c:v>
                </c:pt>
                <c:pt idx="10734">
                  <c:v>61.981000000000002</c:v>
                </c:pt>
                <c:pt idx="10735">
                  <c:v>62.012999999999998</c:v>
                </c:pt>
                <c:pt idx="10736">
                  <c:v>61.991999999999997</c:v>
                </c:pt>
                <c:pt idx="10737">
                  <c:v>61.984000000000002</c:v>
                </c:pt>
                <c:pt idx="10738">
                  <c:v>61.984000000000002</c:v>
                </c:pt>
                <c:pt idx="10739">
                  <c:v>61.972999999999999</c:v>
                </c:pt>
                <c:pt idx="10740">
                  <c:v>61.951000000000001</c:v>
                </c:pt>
                <c:pt idx="10741">
                  <c:v>61.951000000000001</c:v>
                </c:pt>
                <c:pt idx="10742">
                  <c:v>61.94</c:v>
                </c:pt>
                <c:pt idx="10743">
                  <c:v>61.921999999999997</c:v>
                </c:pt>
                <c:pt idx="10744">
                  <c:v>61.921999999999997</c:v>
                </c:pt>
                <c:pt idx="10745">
                  <c:v>61.908000000000001</c:v>
                </c:pt>
                <c:pt idx="10746">
                  <c:v>61.886000000000003</c:v>
                </c:pt>
                <c:pt idx="10747">
                  <c:v>61.886000000000003</c:v>
                </c:pt>
                <c:pt idx="10748">
                  <c:v>61.875</c:v>
                </c:pt>
                <c:pt idx="10749">
                  <c:v>61.878</c:v>
                </c:pt>
                <c:pt idx="10750">
                  <c:v>61.871000000000002</c:v>
                </c:pt>
                <c:pt idx="10751">
                  <c:v>61.856999999999999</c:v>
                </c:pt>
                <c:pt idx="10752">
                  <c:v>61.835000000000001</c:v>
                </c:pt>
                <c:pt idx="10753">
                  <c:v>61.844999999999999</c:v>
                </c:pt>
                <c:pt idx="10754">
                  <c:v>61.826999999999998</c:v>
                </c:pt>
                <c:pt idx="10755">
                  <c:v>61.82</c:v>
                </c:pt>
                <c:pt idx="10756">
                  <c:v>61.831000000000003</c:v>
                </c:pt>
                <c:pt idx="10757">
                  <c:v>61.808999999999997</c:v>
                </c:pt>
                <c:pt idx="10758">
                  <c:v>61.795000000000002</c:v>
                </c:pt>
                <c:pt idx="10759">
                  <c:v>61.802</c:v>
                </c:pt>
                <c:pt idx="10760">
                  <c:v>61.786999999999999</c:v>
                </c:pt>
                <c:pt idx="10761">
                  <c:v>61.765000000000001</c:v>
                </c:pt>
                <c:pt idx="10762">
                  <c:v>61.768999999999998</c:v>
                </c:pt>
                <c:pt idx="10763">
                  <c:v>61.758000000000003</c:v>
                </c:pt>
                <c:pt idx="10764">
                  <c:v>61.750999999999998</c:v>
                </c:pt>
                <c:pt idx="10765">
                  <c:v>61.747</c:v>
                </c:pt>
                <c:pt idx="10766">
                  <c:v>61.728999999999999</c:v>
                </c:pt>
                <c:pt idx="10767">
                  <c:v>61.710999999999999</c:v>
                </c:pt>
                <c:pt idx="10768">
                  <c:v>61.725000000000001</c:v>
                </c:pt>
                <c:pt idx="10769">
                  <c:v>61.718000000000004</c:v>
                </c:pt>
                <c:pt idx="10770">
                  <c:v>61.713999999999999</c:v>
                </c:pt>
                <c:pt idx="10771">
                  <c:v>61.695999999999998</c:v>
                </c:pt>
                <c:pt idx="10772">
                  <c:v>61.677999999999997</c:v>
                </c:pt>
                <c:pt idx="10773">
                  <c:v>61.680999999999997</c:v>
                </c:pt>
                <c:pt idx="10774">
                  <c:v>61.67</c:v>
                </c:pt>
                <c:pt idx="10775">
                  <c:v>61.652000000000001</c:v>
                </c:pt>
                <c:pt idx="10776">
                  <c:v>61.652000000000001</c:v>
                </c:pt>
                <c:pt idx="10777">
                  <c:v>61.640999999999998</c:v>
                </c:pt>
                <c:pt idx="10778">
                  <c:v>61.63</c:v>
                </c:pt>
                <c:pt idx="10779">
                  <c:v>61.619</c:v>
                </c:pt>
                <c:pt idx="10780">
                  <c:v>61.616</c:v>
                </c:pt>
                <c:pt idx="10781">
                  <c:v>61.607999999999997</c:v>
                </c:pt>
                <c:pt idx="10782">
                  <c:v>61.625999999999998</c:v>
                </c:pt>
                <c:pt idx="10783">
                  <c:v>61.594000000000001</c:v>
                </c:pt>
                <c:pt idx="10784">
                  <c:v>61.575000000000003</c:v>
                </c:pt>
                <c:pt idx="10785">
                  <c:v>61.582999999999998</c:v>
                </c:pt>
                <c:pt idx="10786">
                  <c:v>61.567999999999998</c:v>
                </c:pt>
                <c:pt idx="10787">
                  <c:v>61.55</c:v>
                </c:pt>
                <c:pt idx="10788">
                  <c:v>61.552999999999997</c:v>
                </c:pt>
                <c:pt idx="10789">
                  <c:v>61.545999999999999</c:v>
                </c:pt>
                <c:pt idx="10790">
                  <c:v>61.542000000000002</c:v>
                </c:pt>
                <c:pt idx="10791">
                  <c:v>61.527999999999999</c:v>
                </c:pt>
                <c:pt idx="10792">
                  <c:v>61.517000000000003</c:v>
                </c:pt>
                <c:pt idx="10793">
                  <c:v>61.502000000000002</c:v>
                </c:pt>
                <c:pt idx="10794">
                  <c:v>61.499000000000002</c:v>
                </c:pt>
                <c:pt idx="10795">
                  <c:v>61.484000000000002</c:v>
                </c:pt>
                <c:pt idx="10796">
                  <c:v>61.47</c:v>
                </c:pt>
                <c:pt idx="10797">
                  <c:v>61.487000000000002</c:v>
                </c:pt>
                <c:pt idx="10798">
                  <c:v>61.459000000000003</c:v>
                </c:pt>
                <c:pt idx="10799">
                  <c:v>61.462000000000003</c:v>
                </c:pt>
                <c:pt idx="10800">
                  <c:v>61.451000000000001</c:v>
                </c:pt>
                <c:pt idx="10801">
                  <c:v>61.444000000000003</c:v>
                </c:pt>
                <c:pt idx="10802">
                  <c:v>61.426000000000002</c:v>
                </c:pt>
                <c:pt idx="10803">
                  <c:v>61.414999999999999</c:v>
                </c:pt>
                <c:pt idx="10804">
                  <c:v>61.414999999999999</c:v>
                </c:pt>
                <c:pt idx="10805">
                  <c:v>61.4</c:v>
                </c:pt>
                <c:pt idx="10806">
                  <c:v>61.404000000000003</c:v>
                </c:pt>
                <c:pt idx="10807">
                  <c:v>61.389000000000003</c:v>
                </c:pt>
                <c:pt idx="10808">
                  <c:v>61.381999999999998</c:v>
                </c:pt>
                <c:pt idx="10809">
                  <c:v>61.378</c:v>
                </c:pt>
                <c:pt idx="10810">
                  <c:v>61.366999999999997</c:v>
                </c:pt>
                <c:pt idx="10811">
                  <c:v>61.356000000000002</c:v>
                </c:pt>
                <c:pt idx="10812">
                  <c:v>61.344999999999999</c:v>
                </c:pt>
                <c:pt idx="10813">
                  <c:v>61.344999999999999</c:v>
                </c:pt>
                <c:pt idx="10814">
                  <c:v>61.338000000000001</c:v>
                </c:pt>
                <c:pt idx="10815">
                  <c:v>61.334000000000003</c:v>
                </c:pt>
                <c:pt idx="10816">
                  <c:v>61.32</c:v>
                </c:pt>
                <c:pt idx="10817">
                  <c:v>61.308999999999997</c:v>
                </c:pt>
                <c:pt idx="10818">
                  <c:v>61.293999999999997</c:v>
                </c:pt>
                <c:pt idx="10819">
                  <c:v>61.29</c:v>
                </c:pt>
                <c:pt idx="10820">
                  <c:v>61.276000000000003</c:v>
                </c:pt>
                <c:pt idx="10821">
                  <c:v>61.276000000000003</c:v>
                </c:pt>
                <c:pt idx="10822">
                  <c:v>61.261000000000003</c:v>
                </c:pt>
                <c:pt idx="10823">
                  <c:v>61.247</c:v>
                </c:pt>
                <c:pt idx="10824">
                  <c:v>61.247</c:v>
                </c:pt>
                <c:pt idx="10825">
                  <c:v>61.238999999999997</c:v>
                </c:pt>
                <c:pt idx="10826">
                  <c:v>61.231999999999999</c:v>
                </c:pt>
                <c:pt idx="10827">
                  <c:v>61.220999999999997</c:v>
                </c:pt>
                <c:pt idx="10828">
                  <c:v>61.21</c:v>
                </c:pt>
                <c:pt idx="10829">
                  <c:v>61.198999999999998</c:v>
                </c:pt>
                <c:pt idx="10830">
                  <c:v>61.195</c:v>
                </c:pt>
                <c:pt idx="10831">
                  <c:v>61.177</c:v>
                </c:pt>
                <c:pt idx="10832">
                  <c:v>61.165999999999997</c:v>
                </c:pt>
                <c:pt idx="10833">
                  <c:v>61.165999999999997</c:v>
                </c:pt>
                <c:pt idx="10834">
                  <c:v>61.162999999999997</c:v>
                </c:pt>
                <c:pt idx="10835">
                  <c:v>61.140999999999998</c:v>
                </c:pt>
                <c:pt idx="10836">
                  <c:v>61.148000000000003</c:v>
                </c:pt>
                <c:pt idx="10837">
                  <c:v>61.137</c:v>
                </c:pt>
                <c:pt idx="10838">
                  <c:v>61.115000000000002</c:v>
                </c:pt>
                <c:pt idx="10839">
                  <c:v>61.112000000000002</c:v>
                </c:pt>
                <c:pt idx="10840">
                  <c:v>61.100999999999999</c:v>
                </c:pt>
                <c:pt idx="10841">
                  <c:v>61.085999999999999</c:v>
                </c:pt>
                <c:pt idx="10842">
                  <c:v>61.079000000000001</c:v>
                </c:pt>
                <c:pt idx="10843">
                  <c:v>61.075000000000003</c:v>
                </c:pt>
                <c:pt idx="10844">
                  <c:v>61.070999999999998</c:v>
                </c:pt>
                <c:pt idx="10845">
                  <c:v>61.067999999999998</c:v>
                </c:pt>
                <c:pt idx="10846">
                  <c:v>61.057000000000002</c:v>
                </c:pt>
                <c:pt idx="10847">
                  <c:v>61.052999999999997</c:v>
                </c:pt>
                <c:pt idx="10848">
                  <c:v>61.048999999999999</c:v>
                </c:pt>
                <c:pt idx="10849">
                  <c:v>61.030999999999999</c:v>
                </c:pt>
                <c:pt idx="10850">
                  <c:v>61.017000000000003</c:v>
                </c:pt>
                <c:pt idx="10851">
                  <c:v>61.015999999999998</c:v>
                </c:pt>
                <c:pt idx="10852">
                  <c:v>61.012999999999998</c:v>
                </c:pt>
                <c:pt idx="10853">
                  <c:v>60.997999999999998</c:v>
                </c:pt>
                <c:pt idx="10854">
                  <c:v>60.994</c:v>
                </c:pt>
                <c:pt idx="10855">
                  <c:v>60.975999999999999</c:v>
                </c:pt>
                <c:pt idx="10856">
                  <c:v>60.965000000000003</c:v>
                </c:pt>
                <c:pt idx="10857">
                  <c:v>60.972999999999999</c:v>
                </c:pt>
                <c:pt idx="10858">
                  <c:v>60.965000000000003</c:v>
                </c:pt>
                <c:pt idx="10859">
                  <c:v>60.951000000000001</c:v>
                </c:pt>
                <c:pt idx="10860">
                  <c:v>60.94</c:v>
                </c:pt>
                <c:pt idx="10861">
                  <c:v>60.936</c:v>
                </c:pt>
                <c:pt idx="10862">
                  <c:v>60.929000000000002</c:v>
                </c:pt>
                <c:pt idx="10863">
                  <c:v>60.924999999999997</c:v>
                </c:pt>
                <c:pt idx="10864">
                  <c:v>60.911000000000001</c:v>
                </c:pt>
                <c:pt idx="10865">
                  <c:v>60.917000000000002</c:v>
                </c:pt>
                <c:pt idx="10866">
                  <c:v>60.899000000000001</c:v>
                </c:pt>
                <c:pt idx="10867">
                  <c:v>60.887999999999998</c:v>
                </c:pt>
                <c:pt idx="10868">
                  <c:v>60.87</c:v>
                </c:pt>
                <c:pt idx="10869">
                  <c:v>60.863</c:v>
                </c:pt>
                <c:pt idx="10870">
                  <c:v>60.863</c:v>
                </c:pt>
                <c:pt idx="10871">
                  <c:v>60.844999999999999</c:v>
                </c:pt>
                <c:pt idx="10872">
                  <c:v>60.837000000000003</c:v>
                </c:pt>
                <c:pt idx="10873">
                  <c:v>60.837000000000003</c:v>
                </c:pt>
                <c:pt idx="10874">
                  <c:v>60.823</c:v>
                </c:pt>
                <c:pt idx="10875">
                  <c:v>60.823</c:v>
                </c:pt>
                <c:pt idx="10876">
                  <c:v>60.811999999999998</c:v>
                </c:pt>
                <c:pt idx="10877">
                  <c:v>60.801000000000002</c:v>
                </c:pt>
                <c:pt idx="10878">
                  <c:v>60.796999999999997</c:v>
                </c:pt>
                <c:pt idx="10879">
                  <c:v>60.79</c:v>
                </c:pt>
                <c:pt idx="10880">
                  <c:v>60.765000000000001</c:v>
                </c:pt>
                <c:pt idx="10881">
                  <c:v>60.764000000000003</c:v>
                </c:pt>
                <c:pt idx="10882">
                  <c:v>60.761000000000003</c:v>
                </c:pt>
                <c:pt idx="10883">
                  <c:v>60.75</c:v>
                </c:pt>
                <c:pt idx="10884">
                  <c:v>60.749000000000002</c:v>
                </c:pt>
                <c:pt idx="10885">
                  <c:v>60.741999999999997</c:v>
                </c:pt>
                <c:pt idx="10886">
                  <c:v>60.731000000000002</c:v>
                </c:pt>
                <c:pt idx="10887">
                  <c:v>60.734999999999999</c:v>
                </c:pt>
                <c:pt idx="10888">
                  <c:v>60.72</c:v>
                </c:pt>
                <c:pt idx="10889">
                  <c:v>60.706000000000003</c:v>
                </c:pt>
                <c:pt idx="10890">
                  <c:v>60.698</c:v>
                </c:pt>
                <c:pt idx="10891">
                  <c:v>60.701999999999998</c:v>
                </c:pt>
                <c:pt idx="10892">
                  <c:v>60.683999999999997</c:v>
                </c:pt>
                <c:pt idx="10893">
                  <c:v>60.68</c:v>
                </c:pt>
                <c:pt idx="10894">
                  <c:v>60.676000000000002</c:v>
                </c:pt>
                <c:pt idx="10895">
                  <c:v>60.658000000000001</c:v>
                </c:pt>
                <c:pt idx="10896">
                  <c:v>60.654000000000003</c:v>
                </c:pt>
                <c:pt idx="10897">
                  <c:v>60.651000000000003</c:v>
                </c:pt>
                <c:pt idx="10898">
                  <c:v>60.636000000000003</c:v>
                </c:pt>
                <c:pt idx="10899">
                  <c:v>60.625</c:v>
                </c:pt>
                <c:pt idx="10900">
                  <c:v>60.621000000000002</c:v>
                </c:pt>
                <c:pt idx="10901">
                  <c:v>60.610999999999997</c:v>
                </c:pt>
                <c:pt idx="10902">
                  <c:v>60.606999999999999</c:v>
                </c:pt>
                <c:pt idx="10903">
                  <c:v>60.595999999999997</c:v>
                </c:pt>
                <c:pt idx="10904">
                  <c:v>60.578000000000003</c:v>
                </c:pt>
                <c:pt idx="10905">
                  <c:v>60.578000000000003</c:v>
                </c:pt>
                <c:pt idx="10906">
                  <c:v>60.567</c:v>
                </c:pt>
                <c:pt idx="10907">
                  <c:v>60.552</c:v>
                </c:pt>
                <c:pt idx="10908">
                  <c:v>60.545000000000002</c:v>
                </c:pt>
                <c:pt idx="10909">
                  <c:v>60.537999999999997</c:v>
                </c:pt>
                <c:pt idx="10910">
                  <c:v>60.523000000000003</c:v>
                </c:pt>
                <c:pt idx="10911">
                  <c:v>60.515999999999998</c:v>
                </c:pt>
                <c:pt idx="10912">
                  <c:v>60.515999999999998</c:v>
                </c:pt>
                <c:pt idx="10913">
                  <c:v>60.500999999999998</c:v>
                </c:pt>
                <c:pt idx="10914">
                  <c:v>60.494</c:v>
                </c:pt>
                <c:pt idx="10915">
                  <c:v>60.478999999999999</c:v>
                </c:pt>
                <c:pt idx="10916">
                  <c:v>60.460999999999999</c:v>
                </c:pt>
                <c:pt idx="10917">
                  <c:v>60.457000000000001</c:v>
                </c:pt>
                <c:pt idx="10918">
                  <c:v>60.45</c:v>
                </c:pt>
                <c:pt idx="10919">
                  <c:v>60.457000000000001</c:v>
                </c:pt>
                <c:pt idx="10920">
                  <c:v>60.439</c:v>
                </c:pt>
                <c:pt idx="10921">
                  <c:v>60.432000000000002</c:v>
                </c:pt>
                <c:pt idx="10922">
                  <c:v>60.417000000000002</c:v>
                </c:pt>
                <c:pt idx="10923">
                  <c:v>60.42</c:v>
                </c:pt>
                <c:pt idx="10924">
                  <c:v>60.412999999999997</c:v>
                </c:pt>
                <c:pt idx="10925">
                  <c:v>60.405999999999999</c:v>
                </c:pt>
                <c:pt idx="10926">
                  <c:v>60.395000000000003</c:v>
                </c:pt>
                <c:pt idx="10927">
                  <c:v>60.387999999999998</c:v>
                </c:pt>
                <c:pt idx="10928">
                  <c:v>60.38</c:v>
                </c:pt>
                <c:pt idx="10929">
                  <c:v>60.369</c:v>
                </c:pt>
                <c:pt idx="10930">
                  <c:v>60.359000000000002</c:v>
                </c:pt>
                <c:pt idx="10931">
                  <c:v>60.354999999999997</c:v>
                </c:pt>
                <c:pt idx="10932">
                  <c:v>60.344000000000001</c:v>
                </c:pt>
                <c:pt idx="10933">
                  <c:v>60.337000000000003</c:v>
                </c:pt>
                <c:pt idx="10934">
                  <c:v>60.329000000000001</c:v>
                </c:pt>
                <c:pt idx="10935">
                  <c:v>60.314999999999998</c:v>
                </c:pt>
                <c:pt idx="10936">
                  <c:v>60.317999999999998</c:v>
                </c:pt>
                <c:pt idx="10937">
                  <c:v>60.3</c:v>
                </c:pt>
                <c:pt idx="10938">
                  <c:v>60.292999999999999</c:v>
                </c:pt>
                <c:pt idx="10939">
                  <c:v>60.289000000000001</c:v>
                </c:pt>
                <c:pt idx="10940">
                  <c:v>60.277999999999999</c:v>
                </c:pt>
                <c:pt idx="10941">
                  <c:v>60.271000000000001</c:v>
                </c:pt>
                <c:pt idx="10942">
                  <c:v>60.267000000000003</c:v>
                </c:pt>
                <c:pt idx="10943">
                  <c:v>60.252000000000002</c:v>
                </c:pt>
                <c:pt idx="10944">
                  <c:v>60.249000000000002</c:v>
                </c:pt>
                <c:pt idx="10945">
                  <c:v>60.238</c:v>
                </c:pt>
                <c:pt idx="10946">
                  <c:v>60.238</c:v>
                </c:pt>
                <c:pt idx="10947">
                  <c:v>60.216000000000001</c:v>
                </c:pt>
                <c:pt idx="10948">
                  <c:v>60.204999999999998</c:v>
                </c:pt>
                <c:pt idx="10949">
                  <c:v>60.194000000000003</c:v>
                </c:pt>
                <c:pt idx="10950">
                  <c:v>60.19</c:v>
                </c:pt>
                <c:pt idx="10951">
                  <c:v>60.19</c:v>
                </c:pt>
                <c:pt idx="10952">
                  <c:v>60.176000000000002</c:v>
                </c:pt>
                <c:pt idx="10953">
                  <c:v>60.167999999999999</c:v>
                </c:pt>
                <c:pt idx="10954">
                  <c:v>60.161000000000001</c:v>
                </c:pt>
                <c:pt idx="10955">
                  <c:v>60.15</c:v>
                </c:pt>
                <c:pt idx="10956">
                  <c:v>60.143000000000001</c:v>
                </c:pt>
                <c:pt idx="10957">
                  <c:v>60.139000000000003</c:v>
                </c:pt>
                <c:pt idx="10958">
                  <c:v>60.139000000000003</c:v>
                </c:pt>
                <c:pt idx="10959">
                  <c:v>60.124000000000002</c:v>
                </c:pt>
                <c:pt idx="10960">
                  <c:v>60.116999999999997</c:v>
                </c:pt>
                <c:pt idx="10961">
                  <c:v>60.11</c:v>
                </c:pt>
                <c:pt idx="10962">
                  <c:v>60.101999999999997</c:v>
                </c:pt>
                <c:pt idx="10963">
                  <c:v>60.098999999999997</c:v>
                </c:pt>
                <c:pt idx="10964">
                  <c:v>60.073</c:v>
                </c:pt>
                <c:pt idx="10965">
                  <c:v>60.063000000000002</c:v>
                </c:pt>
                <c:pt idx="10966">
                  <c:v>60.061999999999998</c:v>
                </c:pt>
                <c:pt idx="10967">
                  <c:v>60.036999999999999</c:v>
                </c:pt>
                <c:pt idx="10968">
                  <c:v>60.033000000000001</c:v>
                </c:pt>
                <c:pt idx="10969">
                  <c:v>60.021999999999998</c:v>
                </c:pt>
                <c:pt idx="10970">
                  <c:v>60.015000000000001</c:v>
                </c:pt>
                <c:pt idx="10971">
                  <c:v>60.015000000000001</c:v>
                </c:pt>
                <c:pt idx="10972">
                  <c:v>60.008000000000003</c:v>
                </c:pt>
                <c:pt idx="10973">
                  <c:v>59.993000000000002</c:v>
                </c:pt>
                <c:pt idx="10974">
                  <c:v>59.981999999999999</c:v>
                </c:pt>
                <c:pt idx="10975">
                  <c:v>59.970999999999997</c:v>
                </c:pt>
                <c:pt idx="10976">
                  <c:v>59.970999999999997</c:v>
                </c:pt>
                <c:pt idx="10977">
                  <c:v>59.970999999999997</c:v>
                </c:pt>
                <c:pt idx="10978">
                  <c:v>59.956000000000003</c:v>
                </c:pt>
                <c:pt idx="10979">
                  <c:v>59.942</c:v>
                </c:pt>
                <c:pt idx="10980">
                  <c:v>59.930999999999997</c:v>
                </c:pt>
                <c:pt idx="10981">
                  <c:v>59.941000000000003</c:v>
                </c:pt>
                <c:pt idx="10982">
                  <c:v>59.918999999999997</c:v>
                </c:pt>
                <c:pt idx="10983">
                  <c:v>59.923000000000002</c:v>
                </c:pt>
                <c:pt idx="10984">
                  <c:v>59.923000000000002</c:v>
                </c:pt>
                <c:pt idx="10985">
                  <c:v>59.908000000000001</c:v>
                </c:pt>
                <c:pt idx="10986">
                  <c:v>59.896999999999998</c:v>
                </c:pt>
                <c:pt idx="10987">
                  <c:v>59.89</c:v>
                </c:pt>
                <c:pt idx="10988">
                  <c:v>59.878999999999998</c:v>
                </c:pt>
                <c:pt idx="10989">
                  <c:v>59.875</c:v>
                </c:pt>
                <c:pt idx="10990">
                  <c:v>59.860999999999997</c:v>
                </c:pt>
                <c:pt idx="10991">
                  <c:v>59.863999999999997</c:v>
                </c:pt>
                <c:pt idx="10992">
                  <c:v>59.853000000000002</c:v>
                </c:pt>
                <c:pt idx="10993">
                  <c:v>59.841999999999999</c:v>
                </c:pt>
                <c:pt idx="10994">
                  <c:v>59.831000000000003</c:v>
                </c:pt>
                <c:pt idx="10995">
                  <c:v>59.823999999999998</c:v>
                </c:pt>
                <c:pt idx="10996">
                  <c:v>59.817</c:v>
                </c:pt>
                <c:pt idx="10997">
                  <c:v>59.802</c:v>
                </c:pt>
                <c:pt idx="10998">
                  <c:v>59.798000000000002</c:v>
                </c:pt>
                <c:pt idx="10999">
                  <c:v>59.793999999999997</c:v>
                </c:pt>
                <c:pt idx="11000">
                  <c:v>59.773000000000003</c:v>
                </c:pt>
                <c:pt idx="11001">
                  <c:v>59.768999999999998</c:v>
                </c:pt>
                <c:pt idx="11002">
                  <c:v>59.765000000000001</c:v>
                </c:pt>
                <c:pt idx="11003">
                  <c:v>59.75</c:v>
                </c:pt>
                <c:pt idx="11004">
                  <c:v>59.75</c:v>
                </c:pt>
                <c:pt idx="11005">
                  <c:v>59.738999999999997</c:v>
                </c:pt>
                <c:pt idx="11006">
                  <c:v>59.734999999999999</c:v>
                </c:pt>
                <c:pt idx="11007">
                  <c:v>59.725000000000001</c:v>
                </c:pt>
                <c:pt idx="11008">
                  <c:v>59.713999999999999</c:v>
                </c:pt>
                <c:pt idx="11009">
                  <c:v>59.706000000000003</c:v>
                </c:pt>
                <c:pt idx="11010">
                  <c:v>59.701999999999998</c:v>
                </c:pt>
                <c:pt idx="11011">
                  <c:v>59.698999999999998</c:v>
                </c:pt>
                <c:pt idx="11012">
                  <c:v>59.688000000000002</c:v>
                </c:pt>
                <c:pt idx="11013">
                  <c:v>59.683999999999997</c:v>
                </c:pt>
                <c:pt idx="11014">
                  <c:v>59.673000000000002</c:v>
                </c:pt>
                <c:pt idx="11015">
                  <c:v>59.661999999999999</c:v>
                </c:pt>
                <c:pt idx="11016">
                  <c:v>59.651000000000003</c:v>
                </c:pt>
                <c:pt idx="11017">
                  <c:v>59.643999999999998</c:v>
                </c:pt>
                <c:pt idx="11018">
                  <c:v>59.636000000000003</c:v>
                </c:pt>
                <c:pt idx="11019">
                  <c:v>59.622</c:v>
                </c:pt>
                <c:pt idx="11020">
                  <c:v>59.613999999999997</c:v>
                </c:pt>
                <c:pt idx="11021">
                  <c:v>59.606999999999999</c:v>
                </c:pt>
                <c:pt idx="11022">
                  <c:v>59.6</c:v>
                </c:pt>
                <c:pt idx="11023">
                  <c:v>59.588999999999999</c:v>
                </c:pt>
                <c:pt idx="11024">
                  <c:v>59.57</c:v>
                </c:pt>
                <c:pt idx="11025">
                  <c:v>59.567</c:v>
                </c:pt>
                <c:pt idx="11026">
                  <c:v>59.558999999999997</c:v>
                </c:pt>
                <c:pt idx="11027">
                  <c:v>59.555</c:v>
                </c:pt>
                <c:pt idx="11028">
                  <c:v>59.552</c:v>
                </c:pt>
                <c:pt idx="11029">
                  <c:v>59.543999999999997</c:v>
                </c:pt>
                <c:pt idx="11030">
                  <c:v>59.533000000000001</c:v>
                </c:pt>
                <c:pt idx="11031">
                  <c:v>59.53</c:v>
                </c:pt>
                <c:pt idx="11032">
                  <c:v>59.521999999999998</c:v>
                </c:pt>
                <c:pt idx="11033">
                  <c:v>59.518999999999998</c:v>
                </c:pt>
                <c:pt idx="11034">
                  <c:v>59.503999999999998</c:v>
                </c:pt>
                <c:pt idx="11035">
                  <c:v>59.493000000000002</c:v>
                </c:pt>
                <c:pt idx="11036">
                  <c:v>59.481999999999999</c:v>
                </c:pt>
                <c:pt idx="11037">
                  <c:v>59.485999999999997</c:v>
                </c:pt>
                <c:pt idx="11038">
                  <c:v>59.475000000000001</c:v>
                </c:pt>
                <c:pt idx="11039">
                  <c:v>59.463999999999999</c:v>
                </c:pt>
                <c:pt idx="11040">
                  <c:v>59.456000000000003</c:v>
                </c:pt>
                <c:pt idx="11041">
                  <c:v>59.456000000000003</c:v>
                </c:pt>
                <c:pt idx="11042">
                  <c:v>59.441000000000003</c:v>
                </c:pt>
                <c:pt idx="11043">
                  <c:v>59.445</c:v>
                </c:pt>
                <c:pt idx="11044">
                  <c:v>59.445</c:v>
                </c:pt>
                <c:pt idx="11045">
                  <c:v>59.423000000000002</c:v>
                </c:pt>
                <c:pt idx="11046">
                  <c:v>59.408000000000001</c:v>
                </c:pt>
                <c:pt idx="11047">
                  <c:v>59.401000000000003</c:v>
                </c:pt>
                <c:pt idx="11048">
                  <c:v>59.404000000000003</c:v>
                </c:pt>
                <c:pt idx="11049">
                  <c:v>59.386000000000003</c:v>
                </c:pt>
                <c:pt idx="11050">
                  <c:v>59.383000000000003</c:v>
                </c:pt>
                <c:pt idx="11051">
                  <c:v>59.363999999999997</c:v>
                </c:pt>
                <c:pt idx="11052">
                  <c:v>59.356999999999999</c:v>
                </c:pt>
                <c:pt idx="11053">
                  <c:v>59.353000000000002</c:v>
                </c:pt>
                <c:pt idx="11054">
                  <c:v>59.341999999999999</c:v>
                </c:pt>
                <c:pt idx="11055">
                  <c:v>59.338000000000001</c:v>
                </c:pt>
                <c:pt idx="11056">
                  <c:v>59.326999999999998</c:v>
                </c:pt>
                <c:pt idx="11057">
                  <c:v>59.338000000000001</c:v>
                </c:pt>
                <c:pt idx="11058">
                  <c:v>59.308999999999997</c:v>
                </c:pt>
                <c:pt idx="11059">
                  <c:v>59.308999999999997</c:v>
                </c:pt>
                <c:pt idx="11060">
                  <c:v>59.290999999999997</c:v>
                </c:pt>
                <c:pt idx="11061">
                  <c:v>59.286999999999999</c:v>
                </c:pt>
                <c:pt idx="11062">
                  <c:v>59.286999999999999</c:v>
                </c:pt>
                <c:pt idx="11063">
                  <c:v>59.279000000000003</c:v>
                </c:pt>
                <c:pt idx="11064">
                  <c:v>59.268000000000001</c:v>
                </c:pt>
                <c:pt idx="11065">
                  <c:v>59.261000000000003</c:v>
                </c:pt>
                <c:pt idx="11066">
                  <c:v>59.25</c:v>
                </c:pt>
                <c:pt idx="11067">
                  <c:v>59.243000000000002</c:v>
                </c:pt>
                <c:pt idx="11068">
                  <c:v>59.231999999999999</c:v>
                </c:pt>
                <c:pt idx="11069">
                  <c:v>59.228000000000002</c:v>
                </c:pt>
                <c:pt idx="11070">
                  <c:v>59.213999999999999</c:v>
                </c:pt>
                <c:pt idx="11071">
                  <c:v>59.223999999999997</c:v>
                </c:pt>
                <c:pt idx="11072">
                  <c:v>59.206000000000003</c:v>
                </c:pt>
                <c:pt idx="11073">
                  <c:v>59.198999999999998</c:v>
                </c:pt>
                <c:pt idx="11074">
                  <c:v>59.188000000000002</c:v>
                </c:pt>
                <c:pt idx="11075">
                  <c:v>59.177</c:v>
                </c:pt>
                <c:pt idx="11076">
                  <c:v>59.176000000000002</c:v>
                </c:pt>
                <c:pt idx="11077">
                  <c:v>59.173000000000002</c:v>
                </c:pt>
                <c:pt idx="11078">
                  <c:v>59.161999999999999</c:v>
                </c:pt>
                <c:pt idx="11079">
                  <c:v>59.143999999999998</c:v>
                </c:pt>
                <c:pt idx="11080">
                  <c:v>59.14</c:v>
                </c:pt>
                <c:pt idx="11081">
                  <c:v>59.128999999999998</c:v>
                </c:pt>
                <c:pt idx="11082">
                  <c:v>59.118000000000002</c:v>
                </c:pt>
                <c:pt idx="11083">
                  <c:v>59.110999999999997</c:v>
                </c:pt>
                <c:pt idx="11084">
                  <c:v>59.11</c:v>
                </c:pt>
                <c:pt idx="11085">
                  <c:v>59.088000000000001</c:v>
                </c:pt>
                <c:pt idx="11086">
                  <c:v>59.095999999999997</c:v>
                </c:pt>
                <c:pt idx="11087">
                  <c:v>59.088000000000001</c:v>
                </c:pt>
                <c:pt idx="11088">
                  <c:v>59.081000000000003</c:v>
                </c:pt>
                <c:pt idx="11089">
                  <c:v>59.07</c:v>
                </c:pt>
                <c:pt idx="11090">
                  <c:v>59.076999999999998</c:v>
                </c:pt>
                <c:pt idx="11091">
                  <c:v>59.055</c:v>
                </c:pt>
                <c:pt idx="11092">
                  <c:v>59.051000000000002</c:v>
                </c:pt>
                <c:pt idx="11093">
                  <c:v>59.036999999999999</c:v>
                </c:pt>
                <c:pt idx="11094">
                  <c:v>59.021999999999998</c:v>
                </c:pt>
                <c:pt idx="11095">
                  <c:v>59.021999999999998</c:v>
                </c:pt>
                <c:pt idx="11096">
                  <c:v>59.015000000000001</c:v>
                </c:pt>
                <c:pt idx="11097">
                  <c:v>59.003999999999998</c:v>
                </c:pt>
                <c:pt idx="11098">
                  <c:v>58.993000000000002</c:v>
                </c:pt>
                <c:pt idx="11099">
                  <c:v>59</c:v>
                </c:pt>
                <c:pt idx="11100">
                  <c:v>58.981999999999999</c:v>
                </c:pt>
                <c:pt idx="11101">
                  <c:v>58.970999999999997</c:v>
                </c:pt>
                <c:pt idx="11102">
                  <c:v>58.970999999999997</c:v>
                </c:pt>
                <c:pt idx="11103">
                  <c:v>58.956000000000003</c:v>
                </c:pt>
                <c:pt idx="11104">
                  <c:v>58.948999999999998</c:v>
                </c:pt>
                <c:pt idx="11105">
                  <c:v>58.941000000000003</c:v>
                </c:pt>
                <c:pt idx="11106">
                  <c:v>58.923000000000002</c:v>
                </c:pt>
                <c:pt idx="11107">
                  <c:v>58.923000000000002</c:v>
                </c:pt>
                <c:pt idx="11108">
                  <c:v>58.911999999999999</c:v>
                </c:pt>
                <c:pt idx="11109">
                  <c:v>58.905000000000001</c:v>
                </c:pt>
                <c:pt idx="11110">
                  <c:v>58.901000000000003</c:v>
                </c:pt>
                <c:pt idx="11111">
                  <c:v>58.886000000000003</c:v>
                </c:pt>
                <c:pt idx="11112">
                  <c:v>58.881999999999998</c:v>
                </c:pt>
                <c:pt idx="11113">
                  <c:v>58.878999999999998</c:v>
                </c:pt>
                <c:pt idx="11114">
                  <c:v>58.856999999999999</c:v>
                </c:pt>
                <c:pt idx="11115">
                  <c:v>58.853000000000002</c:v>
                </c:pt>
                <c:pt idx="11116">
                  <c:v>58.845999999999997</c:v>
                </c:pt>
                <c:pt idx="11117">
                  <c:v>58.848999999999997</c:v>
                </c:pt>
                <c:pt idx="11118">
                  <c:v>58.831000000000003</c:v>
                </c:pt>
                <c:pt idx="11119">
                  <c:v>58.826999999999998</c:v>
                </c:pt>
                <c:pt idx="11120">
                  <c:v>58.808999999999997</c:v>
                </c:pt>
                <c:pt idx="11121">
                  <c:v>58.802</c:v>
                </c:pt>
                <c:pt idx="11122">
                  <c:v>58.805</c:v>
                </c:pt>
                <c:pt idx="11123">
                  <c:v>58.790999999999997</c:v>
                </c:pt>
                <c:pt idx="11124">
                  <c:v>58.786999999999999</c:v>
                </c:pt>
                <c:pt idx="11125">
                  <c:v>58.783000000000001</c:v>
                </c:pt>
                <c:pt idx="11126">
                  <c:v>58.765000000000001</c:v>
                </c:pt>
                <c:pt idx="11127">
                  <c:v>58.756999999999998</c:v>
                </c:pt>
                <c:pt idx="11128">
                  <c:v>58.761000000000003</c:v>
                </c:pt>
                <c:pt idx="11129">
                  <c:v>58.746000000000002</c:v>
                </c:pt>
                <c:pt idx="11130">
                  <c:v>58.738999999999997</c:v>
                </c:pt>
                <c:pt idx="11131">
                  <c:v>58.734999999999999</c:v>
                </c:pt>
                <c:pt idx="11132">
                  <c:v>58.720999999999997</c:v>
                </c:pt>
                <c:pt idx="11133">
                  <c:v>58.71</c:v>
                </c:pt>
                <c:pt idx="11134">
                  <c:v>58.706000000000003</c:v>
                </c:pt>
                <c:pt idx="11135">
                  <c:v>58.709000000000003</c:v>
                </c:pt>
                <c:pt idx="11136">
                  <c:v>58.698</c:v>
                </c:pt>
                <c:pt idx="11137">
                  <c:v>58.691000000000003</c:v>
                </c:pt>
                <c:pt idx="11138">
                  <c:v>58.686999999999998</c:v>
                </c:pt>
                <c:pt idx="11139">
                  <c:v>58.683999999999997</c:v>
                </c:pt>
                <c:pt idx="11140">
                  <c:v>58.664999999999999</c:v>
                </c:pt>
                <c:pt idx="11141">
                  <c:v>58.661999999999999</c:v>
                </c:pt>
                <c:pt idx="11142">
                  <c:v>58.651000000000003</c:v>
                </c:pt>
                <c:pt idx="11143">
                  <c:v>58.643000000000001</c:v>
                </c:pt>
                <c:pt idx="11144">
                  <c:v>58.64</c:v>
                </c:pt>
                <c:pt idx="11145">
                  <c:v>58.625</c:v>
                </c:pt>
                <c:pt idx="11146">
                  <c:v>58.613999999999997</c:v>
                </c:pt>
                <c:pt idx="11147">
                  <c:v>58.61</c:v>
                </c:pt>
                <c:pt idx="11148">
                  <c:v>58.598999999999997</c:v>
                </c:pt>
                <c:pt idx="11149">
                  <c:v>58.594999999999999</c:v>
                </c:pt>
                <c:pt idx="11150">
                  <c:v>58.588000000000001</c:v>
                </c:pt>
                <c:pt idx="11151">
                  <c:v>58.584000000000003</c:v>
                </c:pt>
                <c:pt idx="11152">
                  <c:v>58.576999999999998</c:v>
                </c:pt>
                <c:pt idx="11153">
                  <c:v>58.558999999999997</c:v>
                </c:pt>
                <c:pt idx="11154">
                  <c:v>58.555</c:v>
                </c:pt>
                <c:pt idx="11155">
                  <c:v>58.543999999999997</c:v>
                </c:pt>
                <c:pt idx="11156">
                  <c:v>58.536999999999999</c:v>
                </c:pt>
                <c:pt idx="11157">
                  <c:v>58.529000000000003</c:v>
                </c:pt>
                <c:pt idx="11158">
                  <c:v>58.515000000000001</c:v>
                </c:pt>
                <c:pt idx="11159">
                  <c:v>58.503999999999998</c:v>
                </c:pt>
                <c:pt idx="11160">
                  <c:v>58.5</c:v>
                </c:pt>
                <c:pt idx="11161">
                  <c:v>58.5</c:v>
                </c:pt>
                <c:pt idx="11162">
                  <c:v>58.491999999999997</c:v>
                </c:pt>
                <c:pt idx="11163">
                  <c:v>58.481000000000002</c:v>
                </c:pt>
                <c:pt idx="11164">
                  <c:v>58.478000000000002</c:v>
                </c:pt>
                <c:pt idx="11165">
                  <c:v>58.47</c:v>
                </c:pt>
                <c:pt idx="11166">
                  <c:v>58.456000000000003</c:v>
                </c:pt>
                <c:pt idx="11167">
                  <c:v>58.451999999999998</c:v>
                </c:pt>
                <c:pt idx="11168">
                  <c:v>58.441000000000003</c:v>
                </c:pt>
                <c:pt idx="11169">
                  <c:v>58.433999999999997</c:v>
                </c:pt>
                <c:pt idx="11170">
                  <c:v>58.426000000000002</c:v>
                </c:pt>
                <c:pt idx="11171">
                  <c:v>58.418999999999997</c:v>
                </c:pt>
                <c:pt idx="11172">
                  <c:v>58.408000000000001</c:v>
                </c:pt>
                <c:pt idx="11173">
                  <c:v>58.408000000000001</c:v>
                </c:pt>
                <c:pt idx="11174">
                  <c:v>58.39</c:v>
                </c:pt>
                <c:pt idx="11175">
                  <c:v>58.381999999999998</c:v>
                </c:pt>
                <c:pt idx="11176">
                  <c:v>58.375</c:v>
                </c:pt>
                <c:pt idx="11177">
                  <c:v>58.375</c:v>
                </c:pt>
                <c:pt idx="11178">
                  <c:v>58.366999999999997</c:v>
                </c:pt>
                <c:pt idx="11179">
                  <c:v>58.36</c:v>
                </c:pt>
                <c:pt idx="11180">
                  <c:v>58.341999999999999</c:v>
                </c:pt>
                <c:pt idx="11181">
                  <c:v>58.341999999999999</c:v>
                </c:pt>
                <c:pt idx="11182">
                  <c:v>58.326999999999998</c:v>
                </c:pt>
                <c:pt idx="11183">
                  <c:v>58.326999999999998</c:v>
                </c:pt>
                <c:pt idx="11184">
                  <c:v>58.323</c:v>
                </c:pt>
                <c:pt idx="11185">
                  <c:v>58.316000000000003</c:v>
                </c:pt>
                <c:pt idx="11186">
                  <c:v>58.301000000000002</c:v>
                </c:pt>
                <c:pt idx="11187">
                  <c:v>58.296999999999997</c:v>
                </c:pt>
                <c:pt idx="11188">
                  <c:v>58.29</c:v>
                </c:pt>
                <c:pt idx="11189">
                  <c:v>58.286000000000001</c:v>
                </c:pt>
                <c:pt idx="11190">
                  <c:v>58.268000000000001</c:v>
                </c:pt>
                <c:pt idx="11191">
                  <c:v>58.253999999999998</c:v>
                </c:pt>
                <c:pt idx="11192">
                  <c:v>58.264000000000003</c:v>
                </c:pt>
                <c:pt idx="11193">
                  <c:v>58.256999999999998</c:v>
                </c:pt>
                <c:pt idx="11194">
                  <c:v>58.246000000000002</c:v>
                </c:pt>
                <c:pt idx="11195">
                  <c:v>58.234999999999999</c:v>
                </c:pt>
                <c:pt idx="11196">
                  <c:v>58.228000000000002</c:v>
                </c:pt>
                <c:pt idx="11197">
                  <c:v>58.22</c:v>
                </c:pt>
                <c:pt idx="11198">
                  <c:v>58.209000000000003</c:v>
                </c:pt>
                <c:pt idx="11199">
                  <c:v>58.201999999999998</c:v>
                </c:pt>
                <c:pt idx="11200">
                  <c:v>58.198</c:v>
                </c:pt>
                <c:pt idx="11201">
                  <c:v>58.191000000000003</c:v>
                </c:pt>
                <c:pt idx="11202">
                  <c:v>58.168999999999997</c:v>
                </c:pt>
                <c:pt idx="11203">
                  <c:v>58.168999999999997</c:v>
                </c:pt>
                <c:pt idx="11204">
                  <c:v>58.158000000000001</c:v>
                </c:pt>
                <c:pt idx="11205">
                  <c:v>58.14</c:v>
                </c:pt>
                <c:pt idx="11206">
                  <c:v>58.139000000000003</c:v>
                </c:pt>
                <c:pt idx="11207">
                  <c:v>58.131999999999998</c:v>
                </c:pt>
                <c:pt idx="11208">
                  <c:v>58.116999999999997</c:v>
                </c:pt>
                <c:pt idx="11209">
                  <c:v>58.113999999999997</c:v>
                </c:pt>
                <c:pt idx="11210">
                  <c:v>58.11</c:v>
                </c:pt>
                <c:pt idx="11211">
                  <c:v>58.113</c:v>
                </c:pt>
                <c:pt idx="11212">
                  <c:v>58.101999999999997</c:v>
                </c:pt>
                <c:pt idx="11213">
                  <c:v>58.084000000000003</c:v>
                </c:pt>
                <c:pt idx="11214">
                  <c:v>58.08</c:v>
                </c:pt>
                <c:pt idx="11215">
                  <c:v>58.084000000000003</c:v>
                </c:pt>
                <c:pt idx="11216">
                  <c:v>58.069000000000003</c:v>
                </c:pt>
                <c:pt idx="11217">
                  <c:v>58.061999999999998</c:v>
                </c:pt>
                <c:pt idx="11218">
                  <c:v>58.055</c:v>
                </c:pt>
                <c:pt idx="11219">
                  <c:v>58.051000000000002</c:v>
                </c:pt>
                <c:pt idx="11220">
                  <c:v>58.042999999999999</c:v>
                </c:pt>
                <c:pt idx="11221">
                  <c:v>58.04</c:v>
                </c:pt>
                <c:pt idx="11222">
                  <c:v>58.018000000000001</c:v>
                </c:pt>
                <c:pt idx="11223">
                  <c:v>58.014000000000003</c:v>
                </c:pt>
                <c:pt idx="11224">
                  <c:v>58.01</c:v>
                </c:pt>
                <c:pt idx="11225">
                  <c:v>57.996000000000002</c:v>
                </c:pt>
                <c:pt idx="11226">
                  <c:v>57.984999999999999</c:v>
                </c:pt>
                <c:pt idx="11227">
                  <c:v>57.988</c:v>
                </c:pt>
                <c:pt idx="11228">
                  <c:v>57.976999999999997</c:v>
                </c:pt>
                <c:pt idx="11229">
                  <c:v>57.976999999999997</c:v>
                </c:pt>
                <c:pt idx="11230">
                  <c:v>57.959000000000003</c:v>
                </c:pt>
                <c:pt idx="11231">
                  <c:v>57.959000000000003</c:v>
                </c:pt>
                <c:pt idx="11232">
                  <c:v>57.944000000000003</c:v>
                </c:pt>
                <c:pt idx="11233">
                  <c:v>57.933</c:v>
                </c:pt>
                <c:pt idx="11234">
                  <c:v>57.933</c:v>
                </c:pt>
                <c:pt idx="11235">
                  <c:v>57.926000000000002</c:v>
                </c:pt>
                <c:pt idx="11236">
                  <c:v>57.917999999999999</c:v>
                </c:pt>
                <c:pt idx="11237">
                  <c:v>57.911000000000001</c:v>
                </c:pt>
                <c:pt idx="11238">
                  <c:v>57.904000000000003</c:v>
                </c:pt>
                <c:pt idx="11239">
                  <c:v>57.889000000000003</c:v>
                </c:pt>
                <c:pt idx="11240">
                  <c:v>57.881999999999998</c:v>
                </c:pt>
                <c:pt idx="11241">
                  <c:v>57.871000000000002</c:v>
                </c:pt>
                <c:pt idx="11242">
                  <c:v>57.871000000000002</c:v>
                </c:pt>
                <c:pt idx="11243">
                  <c:v>57.851999999999997</c:v>
                </c:pt>
                <c:pt idx="11244">
                  <c:v>57.863</c:v>
                </c:pt>
                <c:pt idx="11245">
                  <c:v>57.847999999999999</c:v>
                </c:pt>
                <c:pt idx="11246">
                  <c:v>57.83</c:v>
                </c:pt>
                <c:pt idx="11247">
                  <c:v>57.826000000000001</c:v>
                </c:pt>
                <c:pt idx="11248">
                  <c:v>57.83</c:v>
                </c:pt>
                <c:pt idx="11249">
                  <c:v>57.814999999999998</c:v>
                </c:pt>
                <c:pt idx="11250">
                  <c:v>57.801000000000002</c:v>
                </c:pt>
                <c:pt idx="11251">
                  <c:v>57.804000000000002</c:v>
                </c:pt>
                <c:pt idx="11252">
                  <c:v>57.792999999999999</c:v>
                </c:pt>
                <c:pt idx="11253">
                  <c:v>57.771000000000001</c:v>
                </c:pt>
                <c:pt idx="11254">
                  <c:v>57.781999999999996</c:v>
                </c:pt>
                <c:pt idx="11255">
                  <c:v>57.767000000000003</c:v>
                </c:pt>
                <c:pt idx="11256">
                  <c:v>57.753</c:v>
                </c:pt>
                <c:pt idx="11257">
                  <c:v>57.76</c:v>
                </c:pt>
                <c:pt idx="11258">
                  <c:v>57.744999999999997</c:v>
                </c:pt>
                <c:pt idx="11259">
                  <c:v>57.731000000000002</c:v>
                </c:pt>
                <c:pt idx="11260">
                  <c:v>57.726999999999997</c:v>
                </c:pt>
                <c:pt idx="11261">
                  <c:v>57.712000000000003</c:v>
                </c:pt>
                <c:pt idx="11262">
                  <c:v>57.701000000000001</c:v>
                </c:pt>
                <c:pt idx="11263">
                  <c:v>57.701000000000001</c:v>
                </c:pt>
                <c:pt idx="11264">
                  <c:v>57.694000000000003</c:v>
                </c:pt>
                <c:pt idx="11265">
                  <c:v>57.679000000000002</c:v>
                </c:pt>
                <c:pt idx="11266">
                  <c:v>57.671999999999997</c:v>
                </c:pt>
                <c:pt idx="11267">
                  <c:v>57.667999999999999</c:v>
                </c:pt>
                <c:pt idx="11268">
                  <c:v>57.656999999999996</c:v>
                </c:pt>
                <c:pt idx="11269">
                  <c:v>57.652999999999999</c:v>
                </c:pt>
                <c:pt idx="11270">
                  <c:v>57.642000000000003</c:v>
                </c:pt>
                <c:pt idx="11271">
                  <c:v>57.639000000000003</c:v>
                </c:pt>
                <c:pt idx="11272">
                  <c:v>57.634999999999998</c:v>
                </c:pt>
                <c:pt idx="11273">
                  <c:v>57.627000000000002</c:v>
                </c:pt>
                <c:pt idx="11274">
                  <c:v>57.616</c:v>
                </c:pt>
                <c:pt idx="11275">
                  <c:v>57.616</c:v>
                </c:pt>
                <c:pt idx="11276">
                  <c:v>57.597999999999999</c:v>
                </c:pt>
                <c:pt idx="11277">
                  <c:v>57.591000000000001</c:v>
                </c:pt>
                <c:pt idx="11278">
                  <c:v>57.587000000000003</c:v>
                </c:pt>
                <c:pt idx="11279">
                  <c:v>57.582999999999998</c:v>
                </c:pt>
                <c:pt idx="11280">
                  <c:v>57.576000000000001</c:v>
                </c:pt>
                <c:pt idx="11281">
                  <c:v>57.564999999999998</c:v>
                </c:pt>
                <c:pt idx="11282">
                  <c:v>57.561</c:v>
                </c:pt>
                <c:pt idx="11283">
                  <c:v>57.554000000000002</c:v>
                </c:pt>
                <c:pt idx="11284">
                  <c:v>57.554000000000002</c:v>
                </c:pt>
                <c:pt idx="11285">
                  <c:v>57.561</c:v>
                </c:pt>
                <c:pt idx="11286">
                  <c:v>57.539000000000001</c:v>
                </c:pt>
                <c:pt idx="11287">
                  <c:v>57.539000000000001</c:v>
                </c:pt>
                <c:pt idx="11288">
                  <c:v>57.527999999999999</c:v>
                </c:pt>
                <c:pt idx="11289">
                  <c:v>57.512999999999998</c:v>
                </c:pt>
                <c:pt idx="11290">
                  <c:v>57.509</c:v>
                </c:pt>
                <c:pt idx="11291">
                  <c:v>57.491</c:v>
                </c:pt>
                <c:pt idx="11292">
                  <c:v>57.48</c:v>
                </c:pt>
                <c:pt idx="11293">
                  <c:v>57.469000000000001</c:v>
                </c:pt>
                <c:pt idx="11294">
                  <c:v>57.469000000000001</c:v>
                </c:pt>
                <c:pt idx="11295">
                  <c:v>57.462000000000003</c:v>
                </c:pt>
                <c:pt idx="11296">
                  <c:v>57.460999999999999</c:v>
                </c:pt>
                <c:pt idx="11297">
                  <c:v>57.442999999999998</c:v>
                </c:pt>
                <c:pt idx="11298">
                  <c:v>57.424999999999997</c:v>
                </c:pt>
                <c:pt idx="11299">
                  <c:v>57.429000000000002</c:v>
                </c:pt>
                <c:pt idx="11300">
                  <c:v>57.420999999999999</c:v>
                </c:pt>
                <c:pt idx="11301">
                  <c:v>57.402999999999999</c:v>
                </c:pt>
                <c:pt idx="11302">
                  <c:v>57.399000000000001</c:v>
                </c:pt>
                <c:pt idx="11303">
                  <c:v>57.402999999999999</c:v>
                </c:pt>
                <c:pt idx="11304">
                  <c:v>57.384</c:v>
                </c:pt>
                <c:pt idx="11305">
                  <c:v>57.377000000000002</c:v>
                </c:pt>
                <c:pt idx="11306">
                  <c:v>57.372999999999998</c:v>
                </c:pt>
                <c:pt idx="11307">
                  <c:v>57.369</c:v>
                </c:pt>
                <c:pt idx="11308">
                  <c:v>57.359000000000002</c:v>
                </c:pt>
                <c:pt idx="11309">
                  <c:v>57.350999999999999</c:v>
                </c:pt>
                <c:pt idx="11310">
                  <c:v>57.344000000000001</c:v>
                </c:pt>
                <c:pt idx="11311">
                  <c:v>57.332999999999998</c:v>
                </c:pt>
                <c:pt idx="11312">
                  <c:v>57.322000000000003</c:v>
                </c:pt>
                <c:pt idx="11313">
                  <c:v>57.322000000000003</c:v>
                </c:pt>
                <c:pt idx="11314">
                  <c:v>57.304000000000002</c:v>
                </c:pt>
                <c:pt idx="11315">
                  <c:v>57.307000000000002</c:v>
                </c:pt>
                <c:pt idx="11316">
                  <c:v>57.292000000000002</c:v>
                </c:pt>
                <c:pt idx="11317">
                  <c:v>57.280999999999999</c:v>
                </c:pt>
                <c:pt idx="11318">
                  <c:v>57.280999999999999</c:v>
                </c:pt>
                <c:pt idx="11319">
                  <c:v>57.267000000000003</c:v>
                </c:pt>
                <c:pt idx="11320">
                  <c:v>57.259</c:v>
                </c:pt>
                <c:pt idx="11321">
                  <c:v>57.265999999999998</c:v>
                </c:pt>
                <c:pt idx="11322">
                  <c:v>57.247999999999998</c:v>
                </c:pt>
                <c:pt idx="11323">
                  <c:v>57.262</c:v>
                </c:pt>
                <c:pt idx="11324">
                  <c:v>57.23</c:v>
                </c:pt>
                <c:pt idx="11325">
                  <c:v>57.219000000000001</c:v>
                </c:pt>
                <c:pt idx="11326">
                  <c:v>57.222000000000001</c:v>
                </c:pt>
                <c:pt idx="11327">
                  <c:v>57.215000000000003</c:v>
                </c:pt>
                <c:pt idx="11328">
                  <c:v>57.2</c:v>
                </c:pt>
                <c:pt idx="11329">
                  <c:v>57.197000000000003</c:v>
                </c:pt>
                <c:pt idx="11330">
                  <c:v>57.192999999999998</c:v>
                </c:pt>
                <c:pt idx="11331">
                  <c:v>57.177999999999997</c:v>
                </c:pt>
                <c:pt idx="11332">
                  <c:v>57.182000000000002</c:v>
                </c:pt>
                <c:pt idx="11333">
                  <c:v>57.170999999999999</c:v>
                </c:pt>
                <c:pt idx="11334">
                  <c:v>57.17</c:v>
                </c:pt>
                <c:pt idx="11335">
                  <c:v>57.158999999999999</c:v>
                </c:pt>
                <c:pt idx="11336">
                  <c:v>57.152000000000001</c:v>
                </c:pt>
                <c:pt idx="11337">
                  <c:v>57.137</c:v>
                </c:pt>
                <c:pt idx="11338">
                  <c:v>57.148000000000003</c:v>
                </c:pt>
                <c:pt idx="11339">
                  <c:v>57.134</c:v>
                </c:pt>
                <c:pt idx="11340">
                  <c:v>57.13</c:v>
                </c:pt>
                <c:pt idx="11341">
                  <c:v>57.115000000000002</c:v>
                </c:pt>
                <c:pt idx="11342">
                  <c:v>57.119</c:v>
                </c:pt>
                <c:pt idx="11343">
                  <c:v>57.103999999999999</c:v>
                </c:pt>
                <c:pt idx="11344">
                  <c:v>57.110999999999997</c:v>
                </c:pt>
                <c:pt idx="11345">
                  <c:v>57.082000000000001</c:v>
                </c:pt>
                <c:pt idx="11346">
                  <c:v>57.070999999999998</c:v>
                </c:pt>
                <c:pt idx="11347">
                  <c:v>57.070999999999998</c:v>
                </c:pt>
                <c:pt idx="11348">
                  <c:v>57.048999999999999</c:v>
                </c:pt>
                <c:pt idx="11349">
                  <c:v>57.048999999999999</c:v>
                </c:pt>
                <c:pt idx="11350">
                  <c:v>57.045000000000002</c:v>
                </c:pt>
                <c:pt idx="11351">
                  <c:v>57.030999999999999</c:v>
                </c:pt>
                <c:pt idx="11352">
                  <c:v>57.027000000000001</c:v>
                </c:pt>
                <c:pt idx="11353">
                  <c:v>57.027000000000001</c:v>
                </c:pt>
                <c:pt idx="11354">
                  <c:v>57.005000000000003</c:v>
                </c:pt>
                <c:pt idx="11355">
                  <c:v>57.000999999999998</c:v>
                </c:pt>
                <c:pt idx="11356">
                  <c:v>57.008000000000003</c:v>
                </c:pt>
                <c:pt idx="11357">
                  <c:v>56.99</c:v>
                </c:pt>
                <c:pt idx="11358">
                  <c:v>56.982999999999997</c:v>
                </c:pt>
                <c:pt idx="11359">
                  <c:v>56.99</c:v>
                </c:pt>
                <c:pt idx="11360">
                  <c:v>56.970999999999997</c:v>
                </c:pt>
                <c:pt idx="11361">
                  <c:v>56.968000000000004</c:v>
                </c:pt>
                <c:pt idx="11362">
                  <c:v>56.957000000000001</c:v>
                </c:pt>
                <c:pt idx="11363">
                  <c:v>56.945999999999998</c:v>
                </c:pt>
                <c:pt idx="11364">
                  <c:v>56.930999999999997</c:v>
                </c:pt>
                <c:pt idx="11365">
                  <c:v>56.938000000000002</c:v>
                </c:pt>
                <c:pt idx="11366">
                  <c:v>56.927</c:v>
                </c:pt>
                <c:pt idx="11367">
                  <c:v>56.92</c:v>
                </c:pt>
                <c:pt idx="11368">
                  <c:v>56.927</c:v>
                </c:pt>
                <c:pt idx="11369">
                  <c:v>56.905000000000001</c:v>
                </c:pt>
                <c:pt idx="11370">
                  <c:v>56.908000000000001</c:v>
                </c:pt>
                <c:pt idx="11371">
                  <c:v>56.908000000000001</c:v>
                </c:pt>
                <c:pt idx="11372">
                  <c:v>56.887</c:v>
                </c:pt>
                <c:pt idx="11373">
                  <c:v>56.875999999999998</c:v>
                </c:pt>
                <c:pt idx="11374">
                  <c:v>56.875</c:v>
                </c:pt>
                <c:pt idx="11375">
                  <c:v>56.863999999999997</c:v>
                </c:pt>
                <c:pt idx="11376">
                  <c:v>56.856999999999999</c:v>
                </c:pt>
                <c:pt idx="11377">
                  <c:v>56.853000000000002</c:v>
                </c:pt>
                <c:pt idx="11378">
                  <c:v>56.841999999999999</c:v>
                </c:pt>
                <c:pt idx="11379">
                  <c:v>56.828000000000003</c:v>
                </c:pt>
                <c:pt idx="11380">
                  <c:v>56.823999999999998</c:v>
                </c:pt>
                <c:pt idx="11381">
                  <c:v>56.831000000000003</c:v>
                </c:pt>
                <c:pt idx="11382">
                  <c:v>56.82</c:v>
                </c:pt>
                <c:pt idx="11383">
                  <c:v>56.805999999999997</c:v>
                </c:pt>
                <c:pt idx="11384">
                  <c:v>56.798000000000002</c:v>
                </c:pt>
                <c:pt idx="11385">
                  <c:v>56.786999999999999</c:v>
                </c:pt>
                <c:pt idx="11386">
                  <c:v>56.783000000000001</c:v>
                </c:pt>
                <c:pt idx="11387">
                  <c:v>56.776000000000003</c:v>
                </c:pt>
                <c:pt idx="11388">
                  <c:v>56.768000000000001</c:v>
                </c:pt>
                <c:pt idx="11389">
                  <c:v>56.75</c:v>
                </c:pt>
                <c:pt idx="11390">
                  <c:v>56.753999999999998</c:v>
                </c:pt>
                <c:pt idx="11391">
                  <c:v>56.743000000000002</c:v>
                </c:pt>
                <c:pt idx="11392">
                  <c:v>56.738999999999997</c:v>
                </c:pt>
                <c:pt idx="11393">
                  <c:v>56.731999999999999</c:v>
                </c:pt>
                <c:pt idx="11394">
                  <c:v>56.731000000000002</c:v>
                </c:pt>
                <c:pt idx="11395">
                  <c:v>56.723999999999997</c:v>
                </c:pt>
                <c:pt idx="11396">
                  <c:v>56.716999999999999</c:v>
                </c:pt>
                <c:pt idx="11397">
                  <c:v>56.706000000000003</c:v>
                </c:pt>
                <c:pt idx="11398">
                  <c:v>56.695</c:v>
                </c:pt>
                <c:pt idx="11399">
                  <c:v>56.686999999999998</c:v>
                </c:pt>
                <c:pt idx="11400">
                  <c:v>56.68</c:v>
                </c:pt>
                <c:pt idx="11401">
                  <c:v>56.68</c:v>
                </c:pt>
                <c:pt idx="11402">
                  <c:v>56.658000000000001</c:v>
                </c:pt>
                <c:pt idx="11403">
                  <c:v>56.658000000000001</c:v>
                </c:pt>
                <c:pt idx="11404">
                  <c:v>56.646999999999998</c:v>
                </c:pt>
                <c:pt idx="11405">
                  <c:v>56.631999999999998</c:v>
                </c:pt>
                <c:pt idx="11406">
                  <c:v>56.618000000000002</c:v>
                </c:pt>
                <c:pt idx="11407">
                  <c:v>56.606999999999999</c:v>
                </c:pt>
                <c:pt idx="11408">
                  <c:v>56.613999999999997</c:v>
                </c:pt>
                <c:pt idx="11409">
                  <c:v>56.61</c:v>
                </c:pt>
                <c:pt idx="11410">
                  <c:v>56.598999999999997</c:v>
                </c:pt>
                <c:pt idx="11411">
                  <c:v>56.588000000000001</c:v>
                </c:pt>
                <c:pt idx="11412">
                  <c:v>56.576999999999998</c:v>
                </c:pt>
                <c:pt idx="11413">
                  <c:v>56.576999999999998</c:v>
                </c:pt>
                <c:pt idx="11414">
                  <c:v>56.569000000000003</c:v>
                </c:pt>
                <c:pt idx="11415">
                  <c:v>56.558</c:v>
                </c:pt>
                <c:pt idx="11416">
                  <c:v>56.558</c:v>
                </c:pt>
                <c:pt idx="11417">
                  <c:v>56.54</c:v>
                </c:pt>
                <c:pt idx="11418">
                  <c:v>56.529000000000003</c:v>
                </c:pt>
                <c:pt idx="11419">
                  <c:v>56.524999999999999</c:v>
                </c:pt>
                <c:pt idx="11420">
                  <c:v>56.514000000000003</c:v>
                </c:pt>
                <c:pt idx="11421">
                  <c:v>56.503</c:v>
                </c:pt>
                <c:pt idx="11422">
                  <c:v>56.503</c:v>
                </c:pt>
                <c:pt idx="11423">
                  <c:v>56.496000000000002</c:v>
                </c:pt>
                <c:pt idx="11424">
                  <c:v>56.496000000000002</c:v>
                </c:pt>
                <c:pt idx="11425">
                  <c:v>56.478000000000002</c:v>
                </c:pt>
                <c:pt idx="11426">
                  <c:v>56.476999999999997</c:v>
                </c:pt>
                <c:pt idx="11427">
                  <c:v>56.459000000000003</c:v>
                </c:pt>
                <c:pt idx="11428">
                  <c:v>56.466000000000001</c:v>
                </c:pt>
                <c:pt idx="11429">
                  <c:v>56.454999999999998</c:v>
                </c:pt>
                <c:pt idx="11430">
                  <c:v>56.448</c:v>
                </c:pt>
                <c:pt idx="11431">
                  <c:v>56.44</c:v>
                </c:pt>
                <c:pt idx="11432">
                  <c:v>56.429000000000002</c:v>
                </c:pt>
                <c:pt idx="11433">
                  <c:v>56.433</c:v>
                </c:pt>
                <c:pt idx="11434">
                  <c:v>56.421999999999997</c:v>
                </c:pt>
                <c:pt idx="11435">
                  <c:v>56.417999999999999</c:v>
                </c:pt>
                <c:pt idx="11436">
                  <c:v>56.411000000000001</c:v>
                </c:pt>
                <c:pt idx="11437">
                  <c:v>56.392000000000003</c:v>
                </c:pt>
                <c:pt idx="11438">
                  <c:v>56.4</c:v>
                </c:pt>
                <c:pt idx="11439">
                  <c:v>56.378</c:v>
                </c:pt>
                <c:pt idx="11440">
                  <c:v>56.374000000000002</c:v>
                </c:pt>
                <c:pt idx="11441">
                  <c:v>56.363</c:v>
                </c:pt>
                <c:pt idx="11442">
                  <c:v>56.366</c:v>
                </c:pt>
                <c:pt idx="11443">
                  <c:v>56.351999999999997</c:v>
                </c:pt>
                <c:pt idx="11444">
                  <c:v>56.351999999999997</c:v>
                </c:pt>
                <c:pt idx="11445">
                  <c:v>56.33</c:v>
                </c:pt>
                <c:pt idx="11446">
                  <c:v>56.33</c:v>
                </c:pt>
                <c:pt idx="11447">
                  <c:v>56.322000000000003</c:v>
                </c:pt>
                <c:pt idx="11448">
                  <c:v>56.314999999999998</c:v>
                </c:pt>
                <c:pt idx="11449">
                  <c:v>56.296999999999997</c:v>
                </c:pt>
                <c:pt idx="11450">
                  <c:v>56.296999999999997</c:v>
                </c:pt>
                <c:pt idx="11451">
                  <c:v>56.289000000000001</c:v>
                </c:pt>
                <c:pt idx="11452">
                  <c:v>56.281999999999996</c:v>
                </c:pt>
                <c:pt idx="11453">
                  <c:v>56.274000000000001</c:v>
                </c:pt>
                <c:pt idx="11454">
                  <c:v>56.277999999999999</c:v>
                </c:pt>
                <c:pt idx="11455">
                  <c:v>56.27</c:v>
                </c:pt>
                <c:pt idx="11456">
                  <c:v>56.256</c:v>
                </c:pt>
                <c:pt idx="11457">
                  <c:v>56.252000000000002</c:v>
                </c:pt>
                <c:pt idx="11458">
                  <c:v>56.244999999999997</c:v>
                </c:pt>
                <c:pt idx="11459">
                  <c:v>56.234000000000002</c:v>
                </c:pt>
                <c:pt idx="11460">
                  <c:v>56.232999999999997</c:v>
                </c:pt>
                <c:pt idx="11461">
                  <c:v>56.225999999999999</c:v>
                </c:pt>
                <c:pt idx="11462">
                  <c:v>56.215000000000003</c:v>
                </c:pt>
                <c:pt idx="11463">
                  <c:v>56.210999999999999</c:v>
                </c:pt>
                <c:pt idx="11464">
                  <c:v>56.204000000000001</c:v>
                </c:pt>
                <c:pt idx="11465">
                  <c:v>56.2</c:v>
                </c:pt>
                <c:pt idx="11466">
                  <c:v>56.192999999999998</c:v>
                </c:pt>
                <c:pt idx="11467">
                  <c:v>56.185000000000002</c:v>
                </c:pt>
                <c:pt idx="11468">
                  <c:v>56.170999999999999</c:v>
                </c:pt>
                <c:pt idx="11469">
                  <c:v>56.167000000000002</c:v>
                </c:pt>
                <c:pt idx="11470">
                  <c:v>56.155999999999999</c:v>
                </c:pt>
                <c:pt idx="11471">
                  <c:v>56.149000000000001</c:v>
                </c:pt>
                <c:pt idx="11472">
                  <c:v>56.137999999999998</c:v>
                </c:pt>
                <c:pt idx="11473">
                  <c:v>56.137999999999998</c:v>
                </c:pt>
                <c:pt idx="11474">
                  <c:v>56.127000000000002</c:v>
                </c:pt>
                <c:pt idx="11475">
                  <c:v>56.125999999999998</c:v>
                </c:pt>
                <c:pt idx="11476">
                  <c:v>56.115000000000002</c:v>
                </c:pt>
                <c:pt idx="11477">
                  <c:v>56.107999999999997</c:v>
                </c:pt>
                <c:pt idx="11478">
                  <c:v>56.100999999999999</c:v>
                </c:pt>
                <c:pt idx="11479">
                  <c:v>56.093000000000004</c:v>
                </c:pt>
                <c:pt idx="11480">
                  <c:v>56.085999999999999</c:v>
                </c:pt>
                <c:pt idx="11481">
                  <c:v>56.078000000000003</c:v>
                </c:pt>
                <c:pt idx="11482">
                  <c:v>56.064</c:v>
                </c:pt>
                <c:pt idx="11483">
                  <c:v>56.055999999999997</c:v>
                </c:pt>
                <c:pt idx="11484">
                  <c:v>56.055999999999997</c:v>
                </c:pt>
                <c:pt idx="11485">
                  <c:v>56.048999999999999</c:v>
                </c:pt>
                <c:pt idx="11486">
                  <c:v>56.052</c:v>
                </c:pt>
                <c:pt idx="11487">
                  <c:v>56.037999999999997</c:v>
                </c:pt>
                <c:pt idx="11488">
                  <c:v>56.033999999999999</c:v>
                </c:pt>
                <c:pt idx="11489">
                  <c:v>56.027000000000001</c:v>
                </c:pt>
                <c:pt idx="11490">
                  <c:v>56.03</c:v>
                </c:pt>
                <c:pt idx="11491">
                  <c:v>56.012</c:v>
                </c:pt>
                <c:pt idx="11492">
                  <c:v>56.000999999999998</c:v>
                </c:pt>
                <c:pt idx="11493">
                  <c:v>56.003999999999998</c:v>
                </c:pt>
                <c:pt idx="11494">
                  <c:v>55.997</c:v>
                </c:pt>
                <c:pt idx="11495">
                  <c:v>55.99</c:v>
                </c:pt>
                <c:pt idx="11496">
                  <c:v>55.975000000000001</c:v>
                </c:pt>
                <c:pt idx="11497">
                  <c:v>55.968000000000004</c:v>
                </c:pt>
                <c:pt idx="11498">
                  <c:v>55.953000000000003</c:v>
                </c:pt>
                <c:pt idx="11499">
                  <c:v>55.948999999999998</c:v>
                </c:pt>
                <c:pt idx="11500">
                  <c:v>55.948999999999998</c:v>
                </c:pt>
                <c:pt idx="11501">
                  <c:v>55.933999999999997</c:v>
                </c:pt>
                <c:pt idx="11502">
                  <c:v>55.938000000000002</c:v>
                </c:pt>
                <c:pt idx="11503">
                  <c:v>55.930999999999997</c:v>
                </c:pt>
                <c:pt idx="11504">
                  <c:v>55.938000000000002</c:v>
                </c:pt>
                <c:pt idx="11505">
                  <c:v>55.905000000000001</c:v>
                </c:pt>
                <c:pt idx="11506">
                  <c:v>55.905000000000001</c:v>
                </c:pt>
                <c:pt idx="11507">
                  <c:v>55.89</c:v>
                </c:pt>
                <c:pt idx="11508">
                  <c:v>55.886000000000003</c:v>
                </c:pt>
                <c:pt idx="11509">
                  <c:v>55.883000000000003</c:v>
                </c:pt>
                <c:pt idx="11510">
                  <c:v>55.872</c:v>
                </c:pt>
                <c:pt idx="11511">
                  <c:v>55.878999999999998</c:v>
                </c:pt>
                <c:pt idx="11512">
                  <c:v>55.878</c:v>
                </c:pt>
                <c:pt idx="11513">
                  <c:v>55.863999999999997</c:v>
                </c:pt>
                <c:pt idx="11514">
                  <c:v>55.866999999999997</c:v>
                </c:pt>
                <c:pt idx="11515">
                  <c:v>55.856000000000002</c:v>
                </c:pt>
                <c:pt idx="11516">
                  <c:v>55.834000000000003</c:v>
                </c:pt>
                <c:pt idx="11517">
                  <c:v>55.831000000000003</c:v>
                </c:pt>
                <c:pt idx="11518">
                  <c:v>55.823</c:v>
                </c:pt>
                <c:pt idx="11519">
                  <c:v>55.816000000000003</c:v>
                </c:pt>
                <c:pt idx="11520">
                  <c:v>55.808</c:v>
                </c:pt>
                <c:pt idx="11521">
                  <c:v>55.805</c:v>
                </c:pt>
                <c:pt idx="11522">
                  <c:v>55.79</c:v>
                </c:pt>
                <c:pt idx="11523">
                  <c:v>55.786000000000001</c:v>
                </c:pt>
                <c:pt idx="11524">
                  <c:v>55.771999999999998</c:v>
                </c:pt>
                <c:pt idx="11525">
                  <c:v>55.768000000000001</c:v>
                </c:pt>
                <c:pt idx="11526">
                  <c:v>55.75</c:v>
                </c:pt>
                <c:pt idx="11527">
                  <c:v>55.76</c:v>
                </c:pt>
                <c:pt idx="11528">
                  <c:v>55.753</c:v>
                </c:pt>
                <c:pt idx="11529">
                  <c:v>55.738</c:v>
                </c:pt>
                <c:pt idx="11530">
                  <c:v>55.731000000000002</c:v>
                </c:pt>
                <c:pt idx="11531">
                  <c:v>55.734999999999999</c:v>
                </c:pt>
                <c:pt idx="11532">
                  <c:v>55.72</c:v>
                </c:pt>
                <c:pt idx="11533">
                  <c:v>55.713000000000001</c:v>
                </c:pt>
                <c:pt idx="11534">
                  <c:v>55.701999999999998</c:v>
                </c:pt>
                <c:pt idx="11535">
                  <c:v>55.686999999999998</c:v>
                </c:pt>
                <c:pt idx="11536">
                  <c:v>55.683</c:v>
                </c:pt>
                <c:pt idx="11537">
                  <c:v>55.686999999999998</c:v>
                </c:pt>
                <c:pt idx="11538">
                  <c:v>55.667999999999999</c:v>
                </c:pt>
                <c:pt idx="11539">
                  <c:v>55.661000000000001</c:v>
                </c:pt>
                <c:pt idx="11540">
                  <c:v>55.65</c:v>
                </c:pt>
                <c:pt idx="11541">
                  <c:v>55.631999999999998</c:v>
                </c:pt>
                <c:pt idx="11542">
                  <c:v>55.634999999999998</c:v>
                </c:pt>
                <c:pt idx="11543">
                  <c:v>55.639000000000003</c:v>
                </c:pt>
                <c:pt idx="11544">
                  <c:v>55.624000000000002</c:v>
                </c:pt>
                <c:pt idx="11545">
                  <c:v>55.62</c:v>
                </c:pt>
                <c:pt idx="11546">
                  <c:v>55.616999999999997</c:v>
                </c:pt>
                <c:pt idx="11547">
                  <c:v>55.604999999999997</c:v>
                </c:pt>
                <c:pt idx="11548">
                  <c:v>55.597999999999999</c:v>
                </c:pt>
                <c:pt idx="11549">
                  <c:v>55.594000000000001</c:v>
                </c:pt>
                <c:pt idx="11550">
                  <c:v>55.59</c:v>
                </c:pt>
                <c:pt idx="11551">
                  <c:v>55.582999999999998</c:v>
                </c:pt>
                <c:pt idx="11552">
                  <c:v>55.572000000000003</c:v>
                </c:pt>
                <c:pt idx="11553">
                  <c:v>55.561</c:v>
                </c:pt>
                <c:pt idx="11554">
                  <c:v>55.554000000000002</c:v>
                </c:pt>
                <c:pt idx="11555">
                  <c:v>55.554000000000002</c:v>
                </c:pt>
                <c:pt idx="11556">
                  <c:v>55.542999999999999</c:v>
                </c:pt>
                <c:pt idx="11557">
                  <c:v>55.539000000000001</c:v>
                </c:pt>
                <c:pt idx="11558">
                  <c:v>55.534999999999997</c:v>
                </c:pt>
                <c:pt idx="11559">
                  <c:v>55.517000000000003</c:v>
                </c:pt>
                <c:pt idx="11560">
                  <c:v>55.506</c:v>
                </c:pt>
                <c:pt idx="11561">
                  <c:v>55.502000000000002</c:v>
                </c:pt>
                <c:pt idx="11562">
                  <c:v>55.491</c:v>
                </c:pt>
                <c:pt idx="11563">
                  <c:v>55.491</c:v>
                </c:pt>
                <c:pt idx="11564">
                  <c:v>55.475999999999999</c:v>
                </c:pt>
                <c:pt idx="11565">
                  <c:v>55.469000000000001</c:v>
                </c:pt>
                <c:pt idx="11566">
                  <c:v>55.469000000000001</c:v>
                </c:pt>
                <c:pt idx="11567">
                  <c:v>55.451000000000001</c:v>
                </c:pt>
                <c:pt idx="11568">
                  <c:v>55.447000000000003</c:v>
                </c:pt>
                <c:pt idx="11569">
                  <c:v>55.447000000000003</c:v>
                </c:pt>
                <c:pt idx="11570">
                  <c:v>55.432000000000002</c:v>
                </c:pt>
                <c:pt idx="11571">
                  <c:v>55.435000000000002</c:v>
                </c:pt>
                <c:pt idx="11572">
                  <c:v>55.432000000000002</c:v>
                </c:pt>
                <c:pt idx="11573">
                  <c:v>55.435000000000002</c:v>
                </c:pt>
                <c:pt idx="11574">
                  <c:v>55.430999999999997</c:v>
                </c:pt>
                <c:pt idx="11575">
                  <c:v>55.423999999999999</c:v>
                </c:pt>
                <c:pt idx="11576">
                  <c:v>55.402000000000001</c:v>
                </c:pt>
                <c:pt idx="11577">
                  <c:v>55.387</c:v>
                </c:pt>
                <c:pt idx="11578">
                  <c:v>55.387</c:v>
                </c:pt>
                <c:pt idx="11579">
                  <c:v>55.387</c:v>
                </c:pt>
                <c:pt idx="11580">
                  <c:v>55.365000000000002</c:v>
                </c:pt>
                <c:pt idx="11581">
                  <c:v>55.375999999999998</c:v>
                </c:pt>
                <c:pt idx="11582">
                  <c:v>55.365000000000002</c:v>
                </c:pt>
                <c:pt idx="11583">
                  <c:v>55.35</c:v>
                </c:pt>
                <c:pt idx="11584">
                  <c:v>55.347000000000001</c:v>
                </c:pt>
                <c:pt idx="11585">
                  <c:v>55.332000000000001</c:v>
                </c:pt>
                <c:pt idx="11586">
                  <c:v>55.335000000000001</c:v>
                </c:pt>
                <c:pt idx="11587">
                  <c:v>55.328000000000003</c:v>
                </c:pt>
                <c:pt idx="11588">
                  <c:v>55.320999999999998</c:v>
                </c:pt>
                <c:pt idx="11589">
                  <c:v>55.305999999999997</c:v>
                </c:pt>
                <c:pt idx="11590">
                  <c:v>55.302</c:v>
                </c:pt>
                <c:pt idx="11591">
                  <c:v>55.298000000000002</c:v>
                </c:pt>
                <c:pt idx="11592">
                  <c:v>55.290999999999997</c:v>
                </c:pt>
                <c:pt idx="11593">
                  <c:v>55.286999999999999</c:v>
                </c:pt>
                <c:pt idx="11594">
                  <c:v>55.276000000000003</c:v>
                </c:pt>
                <c:pt idx="11595">
                  <c:v>55.262</c:v>
                </c:pt>
                <c:pt idx="11596">
                  <c:v>55.265000000000001</c:v>
                </c:pt>
                <c:pt idx="11597">
                  <c:v>55.253999999999998</c:v>
                </c:pt>
                <c:pt idx="11598">
                  <c:v>55.25</c:v>
                </c:pt>
                <c:pt idx="11599">
                  <c:v>55.247</c:v>
                </c:pt>
                <c:pt idx="11600">
                  <c:v>55.235999999999997</c:v>
                </c:pt>
                <c:pt idx="11601">
                  <c:v>55.225000000000001</c:v>
                </c:pt>
                <c:pt idx="11602">
                  <c:v>55.216999999999999</c:v>
                </c:pt>
                <c:pt idx="11603">
                  <c:v>55.213000000000001</c:v>
                </c:pt>
                <c:pt idx="11604">
                  <c:v>55.213000000000001</c:v>
                </c:pt>
                <c:pt idx="11605">
                  <c:v>55.206000000000003</c:v>
                </c:pt>
                <c:pt idx="11606">
                  <c:v>55.188000000000002</c:v>
                </c:pt>
                <c:pt idx="11607">
                  <c:v>55.18</c:v>
                </c:pt>
                <c:pt idx="11608">
                  <c:v>55.173000000000002</c:v>
                </c:pt>
                <c:pt idx="11609">
                  <c:v>55.168999999999997</c:v>
                </c:pt>
                <c:pt idx="11610">
                  <c:v>55.168999999999997</c:v>
                </c:pt>
                <c:pt idx="11611">
                  <c:v>55.164999999999999</c:v>
                </c:pt>
                <c:pt idx="11612">
                  <c:v>55.154000000000003</c:v>
                </c:pt>
                <c:pt idx="11613">
                  <c:v>55.161000000000001</c:v>
                </c:pt>
                <c:pt idx="11614">
                  <c:v>55.139000000000003</c:v>
                </c:pt>
                <c:pt idx="11615">
                  <c:v>55.11</c:v>
                </c:pt>
                <c:pt idx="11616">
                  <c:v>55.121000000000002</c:v>
                </c:pt>
                <c:pt idx="11617">
                  <c:v>55.11</c:v>
                </c:pt>
                <c:pt idx="11618">
                  <c:v>55.11</c:v>
                </c:pt>
                <c:pt idx="11619">
                  <c:v>55.101999999999997</c:v>
                </c:pt>
                <c:pt idx="11620">
                  <c:v>55.094999999999999</c:v>
                </c:pt>
                <c:pt idx="11621">
                  <c:v>55.084000000000003</c:v>
                </c:pt>
                <c:pt idx="11622">
                  <c:v>55.08</c:v>
                </c:pt>
                <c:pt idx="11623">
                  <c:v>55.069000000000003</c:v>
                </c:pt>
                <c:pt idx="11624">
                  <c:v>55.069000000000003</c:v>
                </c:pt>
                <c:pt idx="11625">
                  <c:v>55.055</c:v>
                </c:pt>
                <c:pt idx="11626">
                  <c:v>55.051000000000002</c:v>
                </c:pt>
                <c:pt idx="11627">
                  <c:v>55.042999999999999</c:v>
                </c:pt>
                <c:pt idx="11628">
                  <c:v>55.029000000000003</c:v>
                </c:pt>
                <c:pt idx="11629">
                  <c:v>55.024999999999999</c:v>
                </c:pt>
                <c:pt idx="11630">
                  <c:v>55.024999999999999</c:v>
                </c:pt>
                <c:pt idx="11631">
                  <c:v>55.021000000000001</c:v>
                </c:pt>
                <c:pt idx="11632">
                  <c:v>55.017000000000003</c:v>
                </c:pt>
                <c:pt idx="11633">
                  <c:v>54.994999999999997</c:v>
                </c:pt>
                <c:pt idx="11634">
                  <c:v>54.984000000000002</c:v>
                </c:pt>
                <c:pt idx="11635">
                  <c:v>54.984000000000002</c:v>
                </c:pt>
                <c:pt idx="11636">
                  <c:v>54.988</c:v>
                </c:pt>
                <c:pt idx="11637">
                  <c:v>54.969000000000001</c:v>
                </c:pt>
                <c:pt idx="11638">
                  <c:v>54.954999999999998</c:v>
                </c:pt>
                <c:pt idx="11639">
                  <c:v>54.962000000000003</c:v>
                </c:pt>
                <c:pt idx="11640">
                  <c:v>54.951000000000001</c:v>
                </c:pt>
                <c:pt idx="11641">
                  <c:v>54.944000000000003</c:v>
                </c:pt>
                <c:pt idx="11642">
                  <c:v>54.932000000000002</c:v>
                </c:pt>
                <c:pt idx="11643">
                  <c:v>54.929000000000002</c:v>
                </c:pt>
                <c:pt idx="11644">
                  <c:v>54.920999999999999</c:v>
                </c:pt>
                <c:pt idx="11645">
                  <c:v>54.920999999999999</c:v>
                </c:pt>
                <c:pt idx="11646">
                  <c:v>54.920999999999999</c:v>
                </c:pt>
                <c:pt idx="11647">
                  <c:v>54.905999999999999</c:v>
                </c:pt>
                <c:pt idx="11648">
                  <c:v>54.895000000000003</c:v>
                </c:pt>
                <c:pt idx="11649">
                  <c:v>54.890999999999998</c:v>
                </c:pt>
                <c:pt idx="11650">
                  <c:v>54.890999999999998</c:v>
                </c:pt>
                <c:pt idx="11651">
                  <c:v>54.87</c:v>
                </c:pt>
                <c:pt idx="11652">
                  <c:v>54.869</c:v>
                </c:pt>
                <c:pt idx="11653">
                  <c:v>54.866</c:v>
                </c:pt>
                <c:pt idx="11654">
                  <c:v>54.857999999999997</c:v>
                </c:pt>
                <c:pt idx="11655">
                  <c:v>54.853999999999999</c:v>
                </c:pt>
                <c:pt idx="11656">
                  <c:v>54.847000000000001</c:v>
                </c:pt>
                <c:pt idx="11657">
                  <c:v>54.835999999999999</c:v>
                </c:pt>
                <c:pt idx="11658">
                  <c:v>54.814</c:v>
                </c:pt>
                <c:pt idx="11659">
                  <c:v>54.825000000000003</c:v>
                </c:pt>
                <c:pt idx="11660">
                  <c:v>54.81</c:v>
                </c:pt>
                <c:pt idx="11661">
                  <c:v>54.81</c:v>
                </c:pt>
                <c:pt idx="11662">
                  <c:v>54.795999999999999</c:v>
                </c:pt>
                <c:pt idx="11663">
                  <c:v>54.795000000000002</c:v>
                </c:pt>
                <c:pt idx="11664">
                  <c:v>54.759</c:v>
                </c:pt>
                <c:pt idx="11665">
                  <c:v>54.790999999999997</c:v>
                </c:pt>
                <c:pt idx="11666">
                  <c:v>54.786999999999999</c:v>
                </c:pt>
                <c:pt idx="11667">
                  <c:v>54.777000000000001</c:v>
                </c:pt>
                <c:pt idx="11668">
                  <c:v>54.773000000000003</c:v>
                </c:pt>
                <c:pt idx="11669">
                  <c:v>54.762</c:v>
                </c:pt>
                <c:pt idx="11670">
                  <c:v>54.750999999999998</c:v>
                </c:pt>
                <c:pt idx="11671">
                  <c:v>54.750999999999998</c:v>
                </c:pt>
                <c:pt idx="11672">
                  <c:v>54.74</c:v>
                </c:pt>
                <c:pt idx="11673">
                  <c:v>54.728999999999999</c:v>
                </c:pt>
                <c:pt idx="11674">
                  <c:v>54.720999999999997</c:v>
                </c:pt>
                <c:pt idx="11675">
                  <c:v>54.725000000000001</c:v>
                </c:pt>
                <c:pt idx="11676">
                  <c:v>54.688000000000002</c:v>
                </c:pt>
                <c:pt idx="11677">
                  <c:v>54.703000000000003</c:v>
                </c:pt>
                <c:pt idx="11678">
                  <c:v>54.695</c:v>
                </c:pt>
                <c:pt idx="11679">
                  <c:v>54.680999999999997</c:v>
                </c:pt>
                <c:pt idx="11680">
                  <c:v>54.691000000000003</c:v>
                </c:pt>
                <c:pt idx="11681">
                  <c:v>54.68</c:v>
                </c:pt>
                <c:pt idx="11682">
                  <c:v>54.673000000000002</c:v>
                </c:pt>
                <c:pt idx="11683">
                  <c:v>54.658000000000001</c:v>
                </c:pt>
                <c:pt idx="11684">
                  <c:v>54.651000000000003</c:v>
                </c:pt>
                <c:pt idx="11685">
                  <c:v>54.643000000000001</c:v>
                </c:pt>
                <c:pt idx="11686">
                  <c:v>54.64</c:v>
                </c:pt>
                <c:pt idx="11687">
                  <c:v>54.64</c:v>
                </c:pt>
                <c:pt idx="11688">
                  <c:v>54.618000000000002</c:v>
                </c:pt>
                <c:pt idx="11689">
                  <c:v>54.618000000000002</c:v>
                </c:pt>
                <c:pt idx="11690">
                  <c:v>54.616999999999997</c:v>
                </c:pt>
                <c:pt idx="11691">
                  <c:v>54.598999999999997</c:v>
                </c:pt>
                <c:pt idx="11692">
                  <c:v>54.606000000000002</c:v>
                </c:pt>
                <c:pt idx="11693">
                  <c:v>54.584000000000003</c:v>
                </c:pt>
                <c:pt idx="11694">
                  <c:v>54.588000000000001</c:v>
                </c:pt>
                <c:pt idx="11695">
                  <c:v>54.584000000000003</c:v>
                </c:pt>
                <c:pt idx="11696">
                  <c:v>54.573</c:v>
                </c:pt>
                <c:pt idx="11697">
                  <c:v>54.573</c:v>
                </c:pt>
                <c:pt idx="11698">
                  <c:v>54.566000000000003</c:v>
                </c:pt>
                <c:pt idx="11699">
                  <c:v>54.551000000000002</c:v>
                </c:pt>
                <c:pt idx="11700">
                  <c:v>54.551000000000002</c:v>
                </c:pt>
                <c:pt idx="11701">
                  <c:v>54.551000000000002</c:v>
                </c:pt>
                <c:pt idx="11702">
                  <c:v>54.531999999999996</c:v>
                </c:pt>
                <c:pt idx="11703">
                  <c:v>54.529000000000003</c:v>
                </c:pt>
                <c:pt idx="11704">
                  <c:v>54.527999999999999</c:v>
                </c:pt>
                <c:pt idx="11705">
                  <c:v>54.514000000000003</c:v>
                </c:pt>
                <c:pt idx="11706">
                  <c:v>54.506</c:v>
                </c:pt>
                <c:pt idx="11707">
                  <c:v>54.503</c:v>
                </c:pt>
                <c:pt idx="11708">
                  <c:v>54.491999999999997</c:v>
                </c:pt>
                <c:pt idx="11709">
                  <c:v>54.488</c:v>
                </c:pt>
                <c:pt idx="11710">
                  <c:v>54.481000000000002</c:v>
                </c:pt>
                <c:pt idx="11711">
                  <c:v>54.472999999999999</c:v>
                </c:pt>
                <c:pt idx="11712">
                  <c:v>54.451000000000001</c:v>
                </c:pt>
                <c:pt idx="11713">
                  <c:v>54.454999999999998</c:v>
                </c:pt>
                <c:pt idx="11714">
                  <c:v>54.451000000000001</c:v>
                </c:pt>
                <c:pt idx="11715">
                  <c:v>54.442999999999998</c:v>
                </c:pt>
                <c:pt idx="11716">
                  <c:v>54.442999999999998</c:v>
                </c:pt>
                <c:pt idx="11717">
                  <c:v>54.436</c:v>
                </c:pt>
                <c:pt idx="11718">
                  <c:v>54.429000000000002</c:v>
                </c:pt>
                <c:pt idx="11719">
                  <c:v>54.420999999999999</c:v>
                </c:pt>
                <c:pt idx="11720">
                  <c:v>54.414000000000001</c:v>
                </c:pt>
                <c:pt idx="11721">
                  <c:v>54.414000000000001</c:v>
                </c:pt>
                <c:pt idx="11722">
                  <c:v>54.414000000000001</c:v>
                </c:pt>
                <c:pt idx="11723">
                  <c:v>54.399000000000001</c:v>
                </c:pt>
                <c:pt idx="11724">
                  <c:v>54.387999999999998</c:v>
                </c:pt>
                <c:pt idx="11725">
                  <c:v>54.38</c:v>
                </c:pt>
                <c:pt idx="11726">
                  <c:v>54.372999999999998</c:v>
                </c:pt>
                <c:pt idx="11727">
                  <c:v>54.372999999999998</c:v>
                </c:pt>
                <c:pt idx="11728">
                  <c:v>54.366</c:v>
                </c:pt>
                <c:pt idx="11729">
                  <c:v>54.350999999999999</c:v>
                </c:pt>
                <c:pt idx="11730">
                  <c:v>54.347000000000001</c:v>
                </c:pt>
                <c:pt idx="11731">
                  <c:v>54.34</c:v>
                </c:pt>
                <c:pt idx="11732">
                  <c:v>54.325000000000003</c:v>
                </c:pt>
                <c:pt idx="11733">
                  <c:v>54.329000000000001</c:v>
                </c:pt>
                <c:pt idx="11734">
                  <c:v>54.328000000000003</c:v>
                </c:pt>
                <c:pt idx="11735">
                  <c:v>54.314</c:v>
                </c:pt>
                <c:pt idx="11736">
                  <c:v>54.298999999999999</c:v>
                </c:pt>
                <c:pt idx="11737">
                  <c:v>54.302999999999997</c:v>
                </c:pt>
                <c:pt idx="11738">
                  <c:v>54.292000000000002</c:v>
                </c:pt>
                <c:pt idx="11739">
                  <c:v>54.277000000000001</c:v>
                </c:pt>
                <c:pt idx="11740">
                  <c:v>54.277000000000001</c:v>
                </c:pt>
                <c:pt idx="11741">
                  <c:v>54.259</c:v>
                </c:pt>
                <c:pt idx="11742">
                  <c:v>54.247999999999998</c:v>
                </c:pt>
                <c:pt idx="11743">
                  <c:v>54.247999999999998</c:v>
                </c:pt>
                <c:pt idx="11744">
                  <c:v>54.247</c:v>
                </c:pt>
                <c:pt idx="11745">
                  <c:v>54.24</c:v>
                </c:pt>
                <c:pt idx="11746">
                  <c:v>54.228999999999999</c:v>
                </c:pt>
                <c:pt idx="11747">
                  <c:v>54.220999999999997</c:v>
                </c:pt>
                <c:pt idx="11748">
                  <c:v>54.225000000000001</c:v>
                </c:pt>
                <c:pt idx="11749">
                  <c:v>54.218000000000004</c:v>
                </c:pt>
                <c:pt idx="11750">
                  <c:v>54.21</c:v>
                </c:pt>
                <c:pt idx="11751">
                  <c:v>54.198999999999998</c:v>
                </c:pt>
                <c:pt idx="11752">
                  <c:v>54.192</c:v>
                </c:pt>
                <c:pt idx="11753">
                  <c:v>54.188000000000002</c:v>
                </c:pt>
                <c:pt idx="11754">
                  <c:v>54.177</c:v>
                </c:pt>
                <c:pt idx="11755">
                  <c:v>54.177</c:v>
                </c:pt>
                <c:pt idx="11756">
                  <c:v>54.165999999999997</c:v>
                </c:pt>
                <c:pt idx="11757">
                  <c:v>54.148000000000003</c:v>
                </c:pt>
                <c:pt idx="11758">
                  <c:v>54.151000000000003</c:v>
                </c:pt>
                <c:pt idx="11759">
                  <c:v>54.137</c:v>
                </c:pt>
                <c:pt idx="11760">
                  <c:v>54.133000000000003</c:v>
                </c:pt>
                <c:pt idx="11761">
                  <c:v>54.133000000000003</c:v>
                </c:pt>
                <c:pt idx="11762">
                  <c:v>54.125</c:v>
                </c:pt>
                <c:pt idx="11763">
                  <c:v>54.121000000000002</c:v>
                </c:pt>
                <c:pt idx="11764">
                  <c:v>54.118000000000002</c:v>
                </c:pt>
                <c:pt idx="11765">
                  <c:v>54.106000000000002</c:v>
                </c:pt>
                <c:pt idx="11766">
                  <c:v>54.098999999999997</c:v>
                </c:pt>
                <c:pt idx="11767">
                  <c:v>54.094999999999999</c:v>
                </c:pt>
                <c:pt idx="11768">
                  <c:v>54.088000000000001</c:v>
                </c:pt>
                <c:pt idx="11769">
                  <c:v>54.07</c:v>
                </c:pt>
                <c:pt idx="11770">
                  <c:v>54.076999999999998</c:v>
                </c:pt>
                <c:pt idx="11771">
                  <c:v>54.061999999999998</c:v>
                </c:pt>
                <c:pt idx="11772">
                  <c:v>54.061999999999998</c:v>
                </c:pt>
                <c:pt idx="11773">
                  <c:v>54.055</c:v>
                </c:pt>
                <c:pt idx="11774">
                  <c:v>54.04</c:v>
                </c:pt>
                <c:pt idx="11775">
                  <c:v>54.043999999999997</c:v>
                </c:pt>
                <c:pt idx="11776">
                  <c:v>54.042999999999999</c:v>
                </c:pt>
                <c:pt idx="11777">
                  <c:v>54.029000000000003</c:v>
                </c:pt>
                <c:pt idx="11778">
                  <c:v>54.029000000000003</c:v>
                </c:pt>
                <c:pt idx="11779">
                  <c:v>54.006999999999998</c:v>
                </c:pt>
                <c:pt idx="11780">
                  <c:v>54.003</c:v>
                </c:pt>
                <c:pt idx="11781">
                  <c:v>53.988</c:v>
                </c:pt>
                <c:pt idx="11782">
                  <c:v>53.991999999999997</c:v>
                </c:pt>
                <c:pt idx="11783">
                  <c:v>53.981000000000002</c:v>
                </c:pt>
                <c:pt idx="11784">
                  <c:v>53.984000000000002</c:v>
                </c:pt>
                <c:pt idx="11785">
                  <c:v>53.981000000000002</c:v>
                </c:pt>
                <c:pt idx="11786">
                  <c:v>53.97</c:v>
                </c:pt>
                <c:pt idx="11787">
                  <c:v>53.951000000000001</c:v>
                </c:pt>
                <c:pt idx="11788">
                  <c:v>53.947000000000003</c:v>
                </c:pt>
                <c:pt idx="11789">
                  <c:v>53.947000000000003</c:v>
                </c:pt>
                <c:pt idx="11790">
                  <c:v>53.929000000000002</c:v>
                </c:pt>
                <c:pt idx="11791">
                  <c:v>53.936</c:v>
                </c:pt>
                <c:pt idx="11792">
                  <c:v>53.924999999999997</c:v>
                </c:pt>
                <c:pt idx="11793">
                  <c:v>53.917999999999999</c:v>
                </c:pt>
                <c:pt idx="11794">
                  <c:v>53.917999999999999</c:v>
                </c:pt>
                <c:pt idx="11795">
                  <c:v>53.902999999999999</c:v>
                </c:pt>
                <c:pt idx="11796">
                  <c:v>53.892000000000003</c:v>
                </c:pt>
                <c:pt idx="11797">
                  <c:v>53.895000000000003</c:v>
                </c:pt>
                <c:pt idx="11798">
                  <c:v>53.881</c:v>
                </c:pt>
                <c:pt idx="11799">
                  <c:v>53.872999999999998</c:v>
                </c:pt>
                <c:pt idx="11800">
                  <c:v>53.877000000000002</c:v>
                </c:pt>
                <c:pt idx="11801">
                  <c:v>53.854999999999997</c:v>
                </c:pt>
                <c:pt idx="11802">
                  <c:v>53.847999999999999</c:v>
                </c:pt>
                <c:pt idx="11803">
                  <c:v>53.850999999999999</c:v>
                </c:pt>
                <c:pt idx="11804">
                  <c:v>53.84</c:v>
                </c:pt>
                <c:pt idx="11805">
                  <c:v>53.828000000000003</c:v>
                </c:pt>
                <c:pt idx="11806">
                  <c:v>53.825000000000003</c:v>
                </c:pt>
                <c:pt idx="11807">
                  <c:v>53.817999999999998</c:v>
                </c:pt>
                <c:pt idx="11808">
                  <c:v>53.811</c:v>
                </c:pt>
                <c:pt idx="11809">
                  <c:v>53.817999999999998</c:v>
                </c:pt>
                <c:pt idx="11810">
                  <c:v>53.798999999999999</c:v>
                </c:pt>
                <c:pt idx="11811">
                  <c:v>53.798999999999999</c:v>
                </c:pt>
                <c:pt idx="11812">
                  <c:v>53.792000000000002</c:v>
                </c:pt>
                <c:pt idx="11813">
                  <c:v>53.777000000000001</c:v>
                </c:pt>
                <c:pt idx="11814">
                  <c:v>53.77</c:v>
                </c:pt>
                <c:pt idx="11815">
                  <c:v>53.77</c:v>
                </c:pt>
                <c:pt idx="11816">
                  <c:v>53.755000000000003</c:v>
                </c:pt>
                <c:pt idx="11817">
                  <c:v>53.747</c:v>
                </c:pt>
                <c:pt idx="11818">
                  <c:v>53.747</c:v>
                </c:pt>
                <c:pt idx="11819">
                  <c:v>53.74</c:v>
                </c:pt>
                <c:pt idx="11820">
                  <c:v>53.738999999999997</c:v>
                </c:pt>
                <c:pt idx="11821">
                  <c:v>53.735999999999997</c:v>
                </c:pt>
                <c:pt idx="11822">
                  <c:v>53.735999999999997</c:v>
                </c:pt>
                <c:pt idx="11823">
                  <c:v>53.713999999999999</c:v>
                </c:pt>
                <c:pt idx="11824">
                  <c:v>53.71</c:v>
                </c:pt>
                <c:pt idx="11825">
                  <c:v>53.71</c:v>
                </c:pt>
                <c:pt idx="11826">
                  <c:v>53.695</c:v>
                </c:pt>
                <c:pt idx="11827">
                  <c:v>53.698999999999998</c:v>
                </c:pt>
                <c:pt idx="11828">
                  <c:v>53.698999999999998</c:v>
                </c:pt>
                <c:pt idx="11829">
                  <c:v>53.688000000000002</c:v>
                </c:pt>
                <c:pt idx="11830">
                  <c:v>53.683999999999997</c:v>
                </c:pt>
                <c:pt idx="11831">
                  <c:v>53.668999999999997</c:v>
                </c:pt>
                <c:pt idx="11832">
                  <c:v>53.665999999999997</c:v>
                </c:pt>
                <c:pt idx="11833">
                  <c:v>53.655000000000001</c:v>
                </c:pt>
                <c:pt idx="11834">
                  <c:v>53.643999999999998</c:v>
                </c:pt>
                <c:pt idx="11835">
                  <c:v>53.63</c:v>
                </c:pt>
                <c:pt idx="11836">
                  <c:v>53.622</c:v>
                </c:pt>
                <c:pt idx="11837">
                  <c:v>53.621000000000002</c:v>
                </c:pt>
                <c:pt idx="11838">
                  <c:v>53.613999999999997</c:v>
                </c:pt>
                <c:pt idx="11839">
                  <c:v>53.616999999999997</c:v>
                </c:pt>
                <c:pt idx="11840">
                  <c:v>53.603000000000002</c:v>
                </c:pt>
                <c:pt idx="11841">
                  <c:v>53.581000000000003</c:v>
                </c:pt>
                <c:pt idx="11842">
                  <c:v>53.585000000000001</c:v>
                </c:pt>
                <c:pt idx="11843">
                  <c:v>53.581000000000003</c:v>
                </c:pt>
                <c:pt idx="11844">
                  <c:v>53.57</c:v>
                </c:pt>
                <c:pt idx="11845">
                  <c:v>53.57</c:v>
                </c:pt>
                <c:pt idx="11846">
                  <c:v>53.566000000000003</c:v>
                </c:pt>
                <c:pt idx="11847">
                  <c:v>53.555</c:v>
                </c:pt>
                <c:pt idx="11848">
                  <c:v>53.543999999999997</c:v>
                </c:pt>
                <c:pt idx="11849">
                  <c:v>53.543999999999997</c:v>
                </c:pt>
                <c:pt idx="11850">
                  <c:v>53.54</c:v>
                </c:pt>
                <c:pt idx="11851">
                  <c:v>53.531999999999996</c:v>
                </c:pt>
                <c:pt idx="11852">
                  <c:v>53.524999999999999</c:v>
                </c:pt>
                <c:pt idx="11853">
                  <c:v>53.514000000000003</c:v>
                </c:pt>
                <c:pt idx="11854">
                  <c:v>53.51</c:v>
                </c:pt>
                <c:pt idx="11855">
                  <c:v>53.496000000000002</c:v>
                </c:pt>
                <c:pt idx="11856">
                  <c:v>53.491999999999997</c:v>
                </c:pt>
                <c:pt idx="11857">
                  <c:v>53.494999999999997</c:v>
                </c:pt>
                <c:pt idx="11858">
                  <c:v>53.484000000000002</c:v>
                </c:pt>
                <c:pt idx="11859">
                  <c:v>53.48</c:v>
                </c:pt>
                <c:pt idx="11860">
                  <c:v>53.476999999999997</c:v>
                </c:pt>
                <c:pt idx="11861">
                  <c:v>53.469000000000001</c:v>
                </c:pt>
                <c:pt idx="11862">
                  <c:v>53.462000000000003</c:v>
                </c:pt>
                <c:pt idx="11863">
                  <c:v>53.457999999999998</c:v>
                </c:pt>
                <c:pt idx="11864">
                  <c:v>53.451000000000001</c:v>
                </c:pt>
                <c:pt idx="11865">
                  <c:v>53.436</c:v>
                </c:pt>
                <c:pt idx="11866">
                  <c:v>53.44</c:v>
                </c:pt>
                <c:pt idx="11867">
                  <c:v>53.417999999999999</c:v>
                </c:pt>
                <c:pt idx="11868">
                  <c:v>53.417000000000002</c:v>
                </c:pt>
                <c:pt idx="11869">
                  <c:v>53.414000000000001</c:v>
                </c:pt>
                <c:pt idx="11870">
                  <c:v>53.405999999999999</c:v>
                </c:pt>
                <c:pt idx="11871">
                  <c:v>53.395000000000003</c:v>
                </c:pt>
                <c:pt idx="11872">
                  <c:v>53.393000000000001</c:v>
                </c:pt>
                <c:pt idx="11873">
                  <c:v>53.377000000000002</c:v>
                </c:pt>
                <c:pt idx="11874">
                  <c:v>53.369</c:v>
                </c:pt>
                <c:pt idx="11875">
                  <c:v>53.366</c:v>
                </c:pt>
                <c:pt idx="11876">
                  <c:v>53.357999999999997</c:v>
                </c:pt>
                <c:pt idx="11877">
                  <c:v>53.353999999999999</c:v>
                </c:pt>
                <c:pt idx="11878">
                  <c:v>53.353000000000002</c:v>
                </c:pt>
                <c:pt idx="11879">
                  <c:v>53.353999999999999</c:v>
                </c:pt>
                <c:pt idx="11880">
                  <c:v>53.335999999999999</c:v>
                </c:pt>
                <c:pt idx="11881">
                  <c:v>53.33</c:v>
                </c:pt>
                <c:pt idx="11882">
                  <c:v>53.320999999999998</c:v>
                </c:pt>
                <c:pt idx="11883">
                  <c:v>53.307000000000002</c:v>
                </c:pt>
                <c:pt idx="11884">
                  <c:v>53.302999999999997</c:v>
                </c:pt>
                <c:pt idx="11885">
                  <c:v>53.295000000000002</c:v>
                </c:pt>
                <c:pt idx="11886">
                  <c:v>53.295000000000002</c:v>
                </c:pt>
                <c:pt idx="11887">
                  <c:v>53.290999999999997</c:v>
                </c:pt>
                <c:pt idx="11888">
                  <c:v>53.290999999999997</c:v>
                </c:pt>
                <c:pt idx="11889">
                  <c:v>53.28</c:v>
                </c:pt>
                <c:pt idx="11890">
                  <c:v>53.273000000000003</c:v>
                </c:pt>
                <c:pt idx="11891">
                  <c:v>53.268999999999998</c:v>
                </c:pt>
                <c:pt idx="11892">
                  <c:v>53.258000000000003</c:v>
                </c:pt>
                <c:pt idx="11893">
                  <c:v>53.253999999999998</c:v>
                </c:pt>
                <c:pt idx="11894">
                  <c:v>53.244999999999997</c:v>
                </c:pt>
                <c:pt idx="11895">
                  <c:v>53.247</c:v>
                </c:pt>
                <c:pt idx="11896">
                  <c:v>53.238</c:v>
                </c:pt>
                <c:pt idx="11897">
                  <c:v>53.225000000000001</c:v>
                </c:pt>
                <c:pt idx="11898">
                  <c:v>53.220999999999997</c:v>
                </c:pt>
                <c:pt idx="11899">
                  <c:v>53.215000000000003</c:v>
                </c:pt>
                <c:pt idx="11900">
                  <c:v>53.206000000000003</c:v>
                </c:pt>
                <c:pt idx="11901">
                  <c:v>53.192</c:v>
                </c:pt>
                <c:pt idx="11902">
                  <c:v>53.198999999999998</c:v>
                </c:pt>
                <c:pt idx="11903">
                  <c:v>53.191000000000003</c:v>
                </c:pt>
                <c:pt idx="11904">
                  <c:v>53.198</c:v>
                </c:pt>
                <c:pt idx="11905">
                  <c:v>53.192999999999998</c:v>
                </c:pt>
                <c:pt idx="11906">
                  <c:v>53.183999999999997</c:v>
                </c:pt>
                <c:pt idx="11907">
                  <c:v>53.176000000000002</c:v>
                </c:pt>
                <c:pt idx="11908">
                  <c:v>53.176000000000002</c:v>
                </c:pt>
                <c:pt idx="11909">
                  <c:v>53.162999999999997</c:v>
                </c:pt>
                <c:pt idx="11910">
                  <c:v>53.154000000000003</c:v>
                </c:pt>
                <c:pt idx="11911">
                  <c:v>53.143000000000001</c:v>
                </c:pt>
                <c:pt idx="11912">
                  <c:v>53.143000000000001</c:v>
                </c:pt>
                <c:pt idx="11913">
                  <c:v>53.143000000000001</c:v>
                </c:pt>
                <c:pt idx="11914">
                  <c:v>53.133000000000003</c:v>
                </c:pt>
                <c:pt idx="11915">
                  <c:v>53.116999999999997</c:v>
                </c:pt>
                <c:pt idx="11916">
                  <c:v>53.116999999999997</c:v>
                </c:pt>
                <c:pt idx="11917">
                  <c:v>53.103999999999999</c:v>
                </c:pt>
                <c:pt idx="11918">
                  <c:v>53.106000000000002</c:v>
                </c:pt>
                <c:pt idx="11919">
                  <c:v>53.101999999999997</c:v>
                </c:pt>
                <c:pt idx="11920">
                  <c:v>53.087000000000003</c:v>
                </c:pt>
                <c:pt idx="11921">
                  <c:v>53.08</c:v>
                </c:pt>
                <c:pt idx="11922">
                  <c:v>53.069000000000003</c:v>
                </c:pt>
                <c:pt idx="11923">
                  <c:v>53.067</c:v>
                </c:pt>
                <c:pt idx="11924">
                  <c:v>53.058999999999997</c:v>
                </c:pt>
                <c:pt idx="11925">
                  <c:v>53.057000000000002</c:v>
                </c:pt>
                <c:pt idx="11926">
                  <c:v>53.045000000000002</c:v>
                </c:pt>
                <c:pt idx="11927">
                  <c:v>53.052999999999997</c:v>
                </c:pt>
                <c:pt idx="11928">
                  <c:v>53.034999999999997</c:v>
                </c:pt>
                <c:pt idx="11929">
                  <c:v>53.036999999999999</c:v>
                </c:pt>
                <c:pt idx="11930">
                  <c:v>53.012999999999998</c:v>
                </c:pt>
                <c:pt idx="11931">
                  <c:v>53.009</c:v>
                </c:pt>
                <c:pt idx="11932">
                  <c:v>53.012999999999998</c:v>
                </c:pt>
                <c:pt idx="11933">
                  <c:v>53.009</c:v>
                </c:pt>
                <c:pt idx="11934">
                  <c:v>52.991</c:v>
                </c:pt>
                <c:pt idx="11935">
                  <c:v>52.984999999999999</c:v>
                </c:pt>
                <c:pt idx="11936">
                  <c:v>52.975999999999999</c:v>
                </c:pt>
                <c:pt idx="11937">
                  <c:v>52.969000000000001</c:v>
                </c:pt>
                <c:pt idx="11938">
                  <c:v>52.968000000000004</c:v>
                </c:pt>
                <c:pt idx="11939">
                  <c:v>52.963000000000001</c:v>
                </c:pt>
                <c:pt idx="11940">
                  <c:v>52.95</c:v>
                </c:pt>
                <c:pt idx="11941">
                  <c:v>52.945999999999998</c:v>
                </c:pt>
                <c:pt idx="11942">
                  <c:v>52.945999999999998</c:v>
                </c:pt>
                <c:pt idx="11943">
                  <c:v>52.930999999999997</c:v>
                </c:pt>
                <c:pt idx="11944">
                  <c:v>52.930999999999997</c:v>
                </c:pt>
                <c:pt idx="11945">
                  <c:v>52.930999999999997</c:v>
                </c:pt>
                <c:pt idx="11946">
                  <c:v>52.92</c:v>
                </c:pt>
                <c:pt idx="11947">
                  <c:v>52.911000000000001</c:v>
                </c:pt>
                <c:pt idx="11948">
                  <c:v>52.898000000000003</c:v>
                </c:pt>
                <c:pt idx="11949">
                  <c:v>52.898000000000003</c:v>
                </c:pt>
                <c:pt idx="11950">
                  <c:v>52.889000000000003</c:v>
                </c:pt>
                <c:pt idx="11951">
                  <c:v>52.872</c:v>
                </c:pt>
                <c:pt idx="11952">
                  <c:v>52.875999999999998</c:v>
                </c:pt>
                <c:pt idx="11953">
                  <c:v>52.872</c:v>
                </c:pt>
                <c:pt idx="11954">
                  <c:v>52.866</c:v>
                </c:pt>
                <c:pt idx="11955">
                  <c:v>52.856999999999999</c:v>
                </c:pt>
                <c:pt idx="11956">
                  <c:v>52.856999999999999</c:v>
                </c:pt>
                <c:pt idx="11957">
                  <c:v>52.848999999999997</c:v>
                </c:pt>
                <c:pt idx="11958">
                  <c:v>52.841999999999999</c:v>
                </c:pt>
                <c:pt idx="11959">
                  <c:v>52.838000000000001</c:v>
                </c:pt>
                <c:pt idx="11960">
                  <c:v>52.831000000000003</c:v>
                </c:pt>
                <c:pt idx="11961">
                  <c:v>52.834000000000003</c:v>
                </c:pt>
                <c:pt idx="11962">
                  <c:v>52.825000000000003</c:v>
                </c:pt>
                <c:pt idx="11963">
                  <c:v>52.82</c:v>
                </c:pt>
                <c:pt idx="11964">
                  <c:v>52.798000000000002</c:v>
                </c:pt>
                <c:pt idx="11965">
                  <c:v>52.798000000000002</c:v>
                </c:pt>
                <c:pt idx="11966">
                  <c:v>52.776000000000003</c:v>
                </c:pt>
                <c:pt idx="11967">
                  <c:v>52.771999999999998</c:v>
                </c:pt>
                <c:pt idx="11968">
                  <c:v>52.774000000000001</c:v>
                </c:pt>
                <c:pt idx="11969">
                  <c:v>52.771999999999998</c:v>
                </c:pt>
                <c:pt idx="11970">
                  <c:v>52.753</c:v>
                </c:pt>
                <c:pt idx="11971">
                  <c:v>52.750999999999998</c:v>
                </c:pt>
                <c:pt idx="11972">
                  <c:v>52.746000000000002</c:v>
                </c:pt>
                <c:pt idx="11973">
                  <c:v>52.738</c:v>
                </c:pt>
                <c:pt idx="11974">
                  <c:v>52.732999999999997</c:v>
                </c:pt>
                <c:pt idx="11975">
                  <c:v>52.726999999999997</c:v>
                </c:pt>
                <c:pt idx="11976">
                  <c:v>52.72</c:v>
                </c:pt>
                <c:pt idx="11977">
                  <c:v>52.72</c:v>
                </c:pt>
                <c:pt idx="11978">
                  <c:v>52.716000000000001</c:v>
                </c:pt>
                <c:pt idx="11979">
                  <c:v>52.704999999999998</c:v>
                </c:pt>
                <c:pt idx="11980">
                  <c:v>52.698</c:v>
                </c:pt>
                <c:pt idx="11981">
                  <c:v>52.686</c:v>
                </c:pt>
                <c:pt idx="11982">
                  <c:v>52.679000000000002</c:v>
                </c:pt>
                <c:pt idx="11983">
                  <c:v>52.671999999999997</c:v>
                </c:pt>
                <c:pt idx="11984">
                  <c:v>52.673000000000002</c:v>
                </c:pt>
                <c:pt idx="11985">
                  <c:v>52.670999999999999</c:v>
                </c:pt>
                <c:pt idx="11986">
                  <c:v>52.661999999999999</c:v>
                </c:pt>
                <c:pt idx="11987">
                  <c:v>52.66</c:v>
                </c:pt>
                <c:pt idx="11988">
                  <c:v>52.646000000000001</c:v>
                </c:pt>
                <c:pt idx="11989">
                  <c:v>52.634999999999998</c:v>
                </c:pt>
                <c:pt idx="11990">
                  <c:v>52.634</c:v>
                </c:pt>
                <c:pt idx="11991">
                  <c:v>52.637999999999998</c:v>
                </c:pt>
                <c:pt idx="11992">
                  <c:v>52.625</c:v>
                </c:pt>
                <c:pt idx="11993">
                  <c:v>52.619</c:v>
                </c:pt>
                <c:pt idx="11994">
                  <c:v>52.616</c:v>
                </c:pt>
                <c:pt idx="11995">
                  <c:v>52.600999999999999</c:v>
                </c:pt>
                <c:pt idx="11996">
                  <c:v>52.59</c:v>
                </c:pt>
                <c:pt idx="11997">
                  <c:v>52.582999999999998</c:v>
                </c:pt>
                <c:pt idx="11998">
                  <c:v>52.59</c:v>
                </c:pt>
                <c:pt idx="11999">
                  <c:v>52.585999999999999</c:v>
                </c:pt>
                <c:pt idx="12000">
                  <c:v>52.570999999999998</c:v>
                </c:pt>
                <c:pt idx="12001">
                  <c:v>52.573</c:v>
                </c:pt>
                <c:pt idx="12002">
                  <c:v>52.564</c:v>
                </c:pt>
                <c:pt idx="12003">
                  <c:v>52.56</c:v>
                </c:pt>
                <c:pt idx="12004">
                  <c:v>52.554000000000002</c:v>
                </c:pt>
                <c:pt idx="12005">
                  <c:v>52.548999999999999</c:v>
                </c:pt>
                <c:pt idx="12006">
                  <c:v>52.548000000000002</c:v>
                </c:pt>
                <c:pt idx="12007">
                  <c:v>52.531999999999996</c:v>
                </c:pt>
                <c:pt idx="12008">
                  <c:v>52.53</c:v>
                </c:pt>
                <c:pt idx="12009">
                  <c:v>52.523000000000003</c:v>
                </c:pt>
                <c:pt idx="12010">
                  <c:v>52.506</c:v>
                </c:pt>
                <c:pt idx="12011">
                  <c:v>52.503999999999998</c:v>
                </c:pt>
                <c:pt idx="12012">
                  <c:v>52.5</c:v>
                </c:pt>
                <c:pt idx="12013">
                  <c:v>52.502000000000002</c:v>
                </c:pt>
                <c:pt idx="12014">
                  <c:v>52.484000000000002</c:v>
                </c:pt>
                <c:pt idx="12015">
                  <c:v>52.470999999999997</c:v>
                </c:pt>
                <c:pt idx="12016">
                  <c:v>52.472999999999999</c:v>
                </c:pt>
                <c:pt idx="12017">
                  <c:v>52.473999999999997</c:v>
                </c:pt>
                <c:pt idx="12018">
                  <c:v>52.466999999999999</c:v>
                </c:pt>
                <c:pt idx="12019">
                  <c:v>52.460999999999999</c:v>
                </c:pt>
                <c:pt idx="12020">
                  <c:v>52.448</c:v>
                </c:pt>
                <c:pt idx="12021">
                  <c:v>52.448</c:v>
                </c:pt>
                <c:pt idx="12022">
                  <c:v>52.436999999999998</c:v>
                </c:pt>
                <c:pt idx="12023">
                  <c:v>52.433</c:v>
                </c:pt>
                <c:pt idx="12024">
                  <c:v>52.43</c:v>
                </c:pt>
                <c:pt idx="12025">
                  <c:v>52.420999999999999</c:v>
                </c:pt>
                <c:pt idx="12026">
                  <c:v>52.411000000000001</c:v>
                </c:pt>
                <c:pt idx="12027">
                  <c:v>52.411000000000001</c:v>
                </c:pt>
                <c:pt idx="12028">
                  <c:v>52.4</c:v>
                </c:pt>
                <c:pt idx="12029">
                  <c:v>52.386000000000003</c:v>
                </c:pt>
                <c:pt idx="12030">
                  <c:v>52.393000000000001</c:v>
                </c:pt>
                <c:pt idx="12031">
                  <c:v>52.384999999999998</c:v>
                </c:pt>
                <c:pt idx="12032">
                  <c:v>52.384999999999998</c:v>
                </c:pt>
                <c:pt idx="12033">
                  <c:v>52.378</c:v>
                </c:pt>
                <c:pt idx="12034">
                  <c:v>52.366999999999997</c:v>
                </c:pt>
                <c:pt idx="12035">
                  <c:v>52.351999999999997</c:v>
                </c:pt>
                <c:pt idx="12036">
                  <c:v>52.354999999999997</c:v>
                </c:pt>
                <c:pt idx="12037">
                  <c:v>52.347999999999999</c:v>
                </c:pt>
                <c:pt idx="12038">
                  <c:v>52.337000000000003</c:v>
                </c:pt>
                <c:pt idx="12039">
                  <c:v>52.322000000000003</c:v>
                </c:pt>
                <c:pt idx="12040">
                  <c:v>52.323999999999998</c:v>
                </c:pt>
                <c:pt idx="12041">
                  <c:v>52.317999999999998</c:v>
                </c:pt>
                <c:pt idx="12042">
                  <c:v>52.317999999999998</c:v>
                </c:pt>
                <c:pt idx="12043">
                  <c:v>52.308999999999997</c:v>
                </c:pt>
                <c:pt idx="12044">
                  <c:v>52.298000000000002</c:v>
                </c:pt>
                <c:pt idx="12045">
                  <c:v>52.3</c:v>
                </c:pt>
                <c:pt idx="12046">
                  <c:v>52.28</c:v>
                </c:pt>
                <c:pt idx="12047">
                  <c:v>52.280999999999999</c:v>
                </c:pt>
                <c:pt idx="12048">
                  <c:v>52.284999999999997</c:v>
                </c:pt>
                <c:pt idx="12049">
                  <c:v>52.274000000000001</c:v>
                </c:pt>
                <c:pt idx="12050">
                  <c:v>52.265999999999998</c:v>
                </c:pt>
                <c:pt idx="12051">
                  <c:v>52.255000000000003</c:v>
                </c:pt>
                <c:pt idx="12052">
                  <c:v>52.244</c:v>
                </c:pt>
                <c:pt idx="12053">
                  <c:v>52.237000000000002</c:v>
                </c:pt>
                <c:pt idx="12054">
                  <c:v>52.228999999999999</c:v>
                </c:pt>
                <c:pt idx="12055">
                  <c:v>52.228999999999999</c:v>
                </c:pt>
                <c:pt idx="12056">
                  <c:v>52.225000000000001</c:v>
                </c:pt>
                <c:pt idx="12057">
                  <c:v>52.218000000000004</c:v>
                </c:pt>
                <c:pt idx="12058">
                  <c:v>52.213999999999999</c:v>
                </c:pt>
                <c:pt idx="12059">
                  <c:v>52.207000000000001</c:v>
                </c:pt>
                <c:pt idx="12060">
                  <c:v>52.198999999999998</c:v>
                </c:pt>
                <c:pt idx="12061">
                  <c:v>52.198999999999998</c:v>
                </c:pt>
                <c:pt idx="12062">
                  <c:v>52.185000000000002</c:v>
                </c:pt>
                <c:pt idx="12063">
                  <c:v>52.192</c:v>
                </c:pt>
                <c:pt idx="12064">
                  <c:v>52.182000000000002</c:v>
                </c:pt>
                <c:pt idx="12065">
                  <c:v>52.173000000000002</c:v>
                </c:pt>
                <c:pt idx="12066">
                  <c:v>52.161999999999999</c:v>
                </c:pt>
                <c:pt idx="12067">
                  <c:v>52.161999999999999</c:v>
                </c:pt>
                <c:pt idx="12068">
                  <c:v>52.151000000000003</c:v>
                </c:pt>
                <c:pt idx="12069">
                  <c:v>52.143999999999998</c:v>
                </c:pt>
                <c:pt idx="12070">
                  <c:v>52.143000000000001</c:v>
                </c:pt>
                <c:pt idx="12071">
                  <c:v>52.131999999999998</c:v>
                </c:pt>
                <c:pt idx="12072">
                  <c:v>52.131999999999998</c:v>
                </c:pt>
                <c:pt idx="12073">
                  <c:v>52.118000000000002</c:v>
                </c:pt>
                <c:pt idx="12074">
                  <c:v>52.119</c:v>
                </c:pt>
                <c:pt idx="12075">
                  <c:v>52.113999999999997</c:v>
                </c:pt>
                <c:pt idx="12076">
                  <c:v>52.107999999999997</c:v>
                </c:pt>
                <c:pt idx="12077">
                  <c:v>52.094999999999999</c:v>
                </c:pt>
                <c:pt idx="12078">
                  <c:v>52.081000000000003</c:v>
                </c:pt>
                <c:pt idx="12079">
                  <c:v>52.084000000000003</c:v>
                </c:pt>
                <c:pt idx="12080">
                  <c:v>52.087000000000003</c:v>
                </c:pt>
                <c:pt idx="12081">
                  <c:v>52.066000000000003</c:v>
                </c:pt>
                <c:pt idx="12082">
                  <c:v>52.064</c:v>
                </c:pt>
                <c:pt idx="12083">
                  <c:v>52.061</c:v>
                </c:pt>
                <c:pt idx="12084">
                  <c:v>52.051000000000002</c:v>
                </c:pt>
                <c:pt idx="12085">
                  <c:v>52.052</c:v>
                </c:pt>
                <c:pt idx="12086">
                  <c:v>52.039000000000001</c:v>
                </c:pt>
                <c:pt idx="12087">
                  <c:v>52.036000000000001</c:v>
                </c:pt>
                <c:pt idx="12088">
                  <c:v>52.026000000000003</c:v>
                </c:pt>
                <c:pt idx="12089">
                  <c:v>52.021000000000001</c:v>
                </c:pt>
                <c:pt idx="12090">
                  <c:v>52.006</c:v>
                </c:pt>
                <c:pt idx="12091">
                  <c:v>52.01</c:v>
                </c:pt>
                <c:pt idx="12092">
                  <c:v>52</c:v>
                </c:pt>
                <c:pt idx="12093">
                  <c:v>51.991</c:v>
                </c:pt>
                <c:pt idx="12094">
                  <c:v>51.987000000000002</c:v>
                </c:pt>
                <c:pt idx="12095">
                  <c:v>51.981999999999999</c:v>
                </c:pt>
                <c:pt idx="12096">
                  <c:v>51.975999999999999</c:v>
                </c:pt>
                <c:pt idx="12097">
                  <c:v>51.963000000000001</c:v>
                </c:pt>
                <c:pt idx="12098">
                  <c:v>51.965000000000003</c:v>
                </c:pt>
                <c:pt idx="12099">
                  <c:v>51.95</c:v>
                </c:pt>
                <c:pt idx="12100">
                  <c:v>51.954000000000001</c:v>
                </c:pt>
                <c:pt idx="12101">
                  <c:v>51.945999999999998</c:v>
                </c:pt>
                <c:pt idx="12102">
                  <c:v>51.932000000000002</c:v>
                </c:pt>
                <c:pt idx="12103">
                  <c:v>51.944000000000003</c:v>
                </c:pt>
                <c:pt idx="12104">
                  <c:v>51.936999999999998</c:v>
                </c:pt>
                <c:pt idx="12105">
                  <c:v>51.927999999999997</c:v>
                </c:pt>
                <c:pt idx="12106">
                  <c:v>51.912999999999997</c:v>
                </c:pt>
                <c:pt idx="12107">
                  <c:v>51.915999999999997</c:v>
                </c:pt>
                <c:pt idx="12108">
                  <c:v>51.912999999999997</c:v>
                </c:pt>
                <c:pt idx="12109">
                  <c:v>51.908999999999999</c:v>
                </c:pt>
                <c:pt idx="12110">
                  <c:v>51.901000000000003</c:v>
                </c:pt>
                <c:pt idx="12111">
                  <c:v>51.893999999999998</c:v>
                </c:pt>
                <c:pt idx="12112">
                  <c:v>51.884999999999998</c:v>
                </c:pt>
                <c:pt idx="12113">
                  <c:v>51.881</c:v>
                </c:pt>
                <c:pt idx="12114">
                  <c:v>51.886000000000003</c:v>
                </c:pt>
                <c:pt idx="12115">
                  <c:v>51.875</c:v>
                </c:pt>
                <c:pt idx="12116">
                  <c:v>51.860999999999997</c:v>
                </c:pt>
                <c:pt idx="12117">
                  <c:v>51.856999999999999</c:v>
                </c:pt>
                <c:pt idx="12118">
                  <c:v>51.850999999999999</c:v>
                </c:pt>
                <c:pt idx="12119">
                  <c:v>51.845999999999997</c:v>
                </c:pt>
                <c:pt idx="12120">
                  <c:v>51.841999999999999</c:v>
                </c:pt>
                <c:pt idx="12121">
                  <c:v>51.84</c:v>
                </c:pt>
                <c:pt idx="12122">
                  <c:v>51.838000000000001</c:v>
                </c:pt>
                <c:pt idx="12123">
                  <c:v>51.826999999999998</c:v>
                </c:pt>
                <c:pt idx="12124">
                  <c:v>51.816000000000003</c:v>
                </c:pt>
                <c:pt idx="12125">
                  <c:v>51.814</c:v>
                </c:pt>
                <c:pt idx="12126">
                  <c:v>51.805</c:v>
                </c:pt>
                <c:pt idx="12127">
                  <c:v>51.802999999999997</c:v>
                </c:pt>
                <c:pt idx="12128">
                  <c:v>51.792999999999999</c:v>
                </c:pt>
                <c:pt idx="12129">
                  <c:v>51.786000000000001</c:v>
                </c:pt>
                <c:pt idx="12130">
                  <c:v>51.78</c:v>
                </c:pt>
                <c:pt idx="12131">
                  <c:v>51.768999999999998</c:v>
                </c:pt>
                <c:pt idx="12132">
                  <c:v>51.767000000000003</c:v>
                </c:pt>
                <c:pt idx="12133">
                  <c:v>51.762</c:v>
                </c:pt>
                <c:pt idx="12134">
                  <c:v>51.756</c:v>
                </c:pt>
                <c:pt idx="12135">
                  <c:v>51.744999999999997</c:v>
                </c:pt>
                <c:pt idx="12136">
                  <c:v>51.734000000000002</c:v>
                </c:pt>
                <c:pt idx="12137">
                  <c:v>51.731999999999999</c:v>
                </c:pt>
                <c:pt idx="12138">
                  <c:v>51.725999999999999</c:v>
                </c:pt>
                <c:pt idx="12139">
                  <c:v>51.723999999999997</c:v>
                </c:pt>
                <c:pt idx="12140">
                  <c:v>51.716999999999999</c:v>
                </c:pt>
                <c:pt idx="12141">
                  <c:v>51.715000000000003</c:v>
                </c:pt>
                <c:pt idx="12142">
                  <c:v>51.706000000000003</c:v>
                </c:pt>
                <c:pt idx="12143">
                  <c:v>51.698</c:v>
                </c:pt>
                <c:pt idx="12144">
                  <c:v>51.692999999999998</c:v>
                </c:pt>
                <c:pt idx="12145">
                  <c:v>51.683999999999997</c:v>
                </c:pt>
                <c:pt idx="12146">
                  <c:v>51.677999999999997</c:v>
                </c:pt>
                <c:pt idx="12147">
                  <c:v>51.673999999999999</c:v>
                </c:pt>
                <c:pt idx="12148">
                  <c:v>51.66</c:v>
                </c:pt>
                <c:pt idx="12149">
                  <c:v>51.655999999999999</c:v>
                </c:pt>
                <c:pt idx="12150">
                  <c:v>51.652000000000001</c:v>
                </c:pt>
                <c:pt idx="12151">
                  <c:v>51.65</c:v>
                </c:pt>
                <c:pt idx="12152">
                  <c:v>51.640999999999998</c:v>
                </c:pt>
                <c:pt idx="12153">
                  <c:v>51.637</c:v>
                </c:pt>
                <c:pt idx="12154">
                  <c:v>51.631</c:v>
                </c:pt>
                <c:pt idx="12155">
                  <c:v>51.622</c:v>
                </c:pt>
                <c:pt idx="12156">
                  <c:v>51.618000000000002</c:v>
                </c:pt>
                <c:pt idx="12157">
                  <c:v>51.603999999999999</c:v>
                </c:pt>
                <c:pt idx="12158">
                  <c:v>51.6</c:v>
                </c:pt>
                <c:pt idx="12159">
                  <c:v>51.593000000000004</c:v>
                </c:pt>
                <c:pt idx="12160">
                  <c:v>51.6</c:v>
                </c:pt>
                <c:pt idx="12161">
                  <c:v>51.582999999999998</c:v>
                </c:pt>
                <c:pt idx="12162">
                  <c:v>51.573999999999998</c:v>
                </c:pt>
                <c:pt idx="12163">
                  <c:v>51.57</c:v>
                </c:pt>
                <c:pt idx="12164">
                  <c:v>51.575000000000003</c:v>
                </c:pt>
                <c:pt idx="12165">
                  <c:v>51.566000000000003</c:v>
                </c:pt>
                <c:pt idx="12166">
                  <c:v>51.561</c:v>
                </c:pt>
                <c:pt idx="12167">
                  <c:v>51.557000000000002</c:v>
                </c:pt>
                <c:pt idx="12168">
                  <c:v>51.551000000000002</c:v>
                </c:pt>
                <c:pt idx="12169">
                  <c:v>51.545999999999999</c:v>
                </c:pt>
                <c:pt idx="12170">
                  <c:v>51.545000000000002</c:v>
                </c:pt>
                <c:pt idx="12171">
                  <c:v>51.54</c:v>
                </c:pt>
                <c:pt idx="12172">
                  <c:v>51.529000000000003</c:v>
                </c:pt>
                <c:pt idx="12173">
                  <c:v>51.523000000000003</c:v>
                </c:pt>
                <c:pt idx="12174">
                  <c:v>51.518000000000001</c:v>
                </c:pt>
                <c:pt idx="12175">
                  <c:v>51.503</c:v>
                </c:pt>
                <c:pt idx="12176">
                  <c:v>51.497</c:v>
                </c:pt>
                <c:pt idx="12177">
                  <c:v>51.491999999999997</c:v>
                </c:pt>
                <c:pt idx="12178">
                  <c:v>51.484000000000002</c:v>
                </c:pt>
                <c:pt idx="12179">
                  <c:v>51.48</c:v>
                </c:pt>
                <c:pt idx="12180">
                  <c:v>51.48</c:v>
                </c:pt>
                <c:pt idx="12181">
                  <c:v>51.476999999999997</c:v>
                </c:pt>
                <c:pt idx="12182">
                  <c:v>51.466999999999999</c:v>
                </c:pt>
                <c:pt idx="12183">
                  <c:v>51.465000000000003</c:v>
                </c:pt>
                <c:pt idx="12184">
                  <c:v>51.456000000000003</c:v>
                </c:pt>
                <c:pt idx="12185">
                  <c:v>51.445</c:v>
                </c:pt>
                <c:pt idx="12186">
                  <c:v>51.429000000000002</c:v>
                </c:pt>
                <c:pt idx="12187">
                  <c:v>51.432000000000002</c:v>
                </c:pt>
                <c:pt idx="12188">
                  <c:v>51.424999999999997</c:v>
                </c:pt>
                <c:pt idx="12189">
                  <c:v>51.392000000000003</c:v>
                </c:pt>
                <c:pt idx="12190">
                  <c:v>51.411999999999999</c:v>
                </c:pt>
                <c:pt idx="12191">
                  <c:v>51.412999999999997</c:v>
                </c:pt>
                <c:pt idx="12192">
                  <c:v>51.405999999999999</c:v>
                </c:pt>
                <c:pt idx="12193">
                  <c:v>51.398000000000003</c:v>
                </c:pt>
                <c:pt idx="12194">
                  <c:v>51.395000000000003</c:v>
                </c:pt>
                <c:pt idx="12195">
                  <c:v>51.375999999999998</c:v>
                </c:pt>
                <c:pt idx="12196">
                  <c:v>51.381999999999998</c:v>
                </c:pt>
                <c:pt idx="12197">
                  <c:v>51.38</c:v>
                </c:pt>
                <c:pt idx="12198">
                  <c:v>51.347000000000001</c:v>
                </c:pt>
                <c:pt idx="12199">
                  <c:v>51.360999999999997</c:v>
                </c:pt>
                <c:pt idx="12200">
                  <c:v>51.360999999999997</c:v>
                </c:pt>
                <c:pt idx="12201">
                  <c:v>51.343000000000004</c:v>
                </c:pt>
                <c:pt idx="12202">
                  <c:v>51.347999999999999</c:v>
                </c:pt>
                <c:pt idx="12203">
                  <c:v>51.332999999999998</c:v>
                </c:pt>
                <c:pt idx="12204">
                  <c:v>51.335000000000001</c:v>
                </c:pt>
                <c:pt idx="12205">
                  <c:v>51.331000000000003</c:v>
                </c:pt>
                <c:pt idx="12206">
                  <c:v>51.317</c:v>
                </c:pt>
                <c:pt idx="12207">
                  <c:v>51.308999999999997</c:v>
                </c:pt>
                <c:pt idx="12208">
                  <c:v>51.313000000000002</c:v>
                </c:pt>
                <c:pt idx="12209">
                  <c:v>51.302999999999997</c:v>
                </c:pt>
                <c:pt idx="12210">
                  <c:v>51.301000000000002</c:v>
                </c:pt>
                <c:pt idx="12211">
                  <c:v>51.295999999999999</c:v>
                </c:pt>
                <c:pt idx="12212">
                  <c:v>51.29</c:v>
                </c:pt>
                <c:pt idx="12213">
                  <c:v>51.279000000000003</c:v>
                </c:pt>
                <c:pt idx="12214">
                  <c:v>51.280999999999999</c:v>
                </c:pt>
                <c:pt idx="12215">
                  <c:v>51.274999999999999</c:v>
                </c:pt>
                <c:pt idx="12216">
                  <c:v>51.231999999999999</c:v>
                </c:pt>
                <c:pt idx="12217">
                  <c:v>51.259</c:v>
                </c:pt>
                <c:pt idx="12218">
                  <c:v>51.253</c:v>
                </c:pt>
                <c:pt idx="12219">
                  <c:v>51.244999999999997</c:v>
                </c:pt>
                <c:pt idx="12220">
                  <c:v>51.238</c:v>
                </c:pt>
                <c:pt idx="12221">
                  <c:v>51.231000000000002</c:v>
                </c:pt>
                <c:pt idx="12222">
                  <c:v>51.216000000000001</c:v>
                </c:pt>
                <c:pt idx="12223">
                  <c:v>51.226999999999997</c:v>
                </c:pt>
                <c:pt idx="12224">
                  <c:v>51.213999999999999</c:v>
                </c:pt>
                <c:pt idx="12225">
                  <c:v>51.197000000000003</c:v>
                </c:pt>
                <c:pt idx="12226">
                  <c:v>51.201000000000001</c:v>
                </c:pt>
                <c:pt idx="12227">
                  <c:v>51.198999999999998</c:v>
                </c:pt>
                <c:pt idx="12228">
                  <c:v>51.186</c:v>
                </c:pt>
                <c:pt idx="12229">
                  <c:v>51.186</c:v>
                </c:pt>
                <c:pt idx="12230">
                  <c:v>51.186</c:v>
                </c:pt>
                <c:pt idx="12231">
                  <c:v>51.167000000000002</c:v>
                </c:pt>
                <c:pt idx="12232">
                  <c:v>51.164999999999999</c:v>
                </c:pt>
                <c:pt idx="12233">
                  <c:v>51.16</c:v>
                </c:pt>
                <c:pt idx="12234">
                  <c:v>51.17</c:v>
                </c:pt>
                <c:pt idx="12235">
                  <c:v>51.145000000000003</c:v>
                </c:pt>
                <c:pt idx="12236">
                  <c:v>51.137999999999998</c:v>
                </c:pt>
                <c:pt idx="12237">
                  <c:v>51.122999999999998</c:v>
                </c:pt>
                <c:pt idx="12238">
                  <c:v>51.13</c:v>
                </c:pt>
                <c:pt idx="12239">
                  <c:v>51.116999999999997</c:v>
                </c:pt>
                <c:pt idx="12240">
                  <c:v>51.103999999999999</c:v>
                </c:pt>
                <c:pt idx="12241">
                  <c:v>51.110999999999997</c:v>
                </c:pt>
                <c:pt idx="12242">
                  <c:v>51.103999999999999</c:v>
                </c:pt>
                <c:pt idx="12243">
                  <c:v>51.1</c:v>
                </c:pt>
                <c:pt idx="12244">
                  <c:v>51.094999999999999</c:v>
                </c:pt>
                <c:pt idx="12245">
                  <c:v>51.091000000000001</c:v>
                </c:pt>
                <c:pt idx="12246">
                  <c:v>51.088999999999999</c:v>
                </c:pt>
                <c:pt idx="12247">
                  <c:v>51.081000000000003</c:v>
                </c:pt>
                <c:pt idx="12248">
                  <c:v>51.076000000000001</c:v>
                </c:pt>
                <c:pt idx="12249">
                  <c:v>51.063000000000002</c:v>
                </c:pt>
                <c:pt idx="12250">
                  <c:v>51.061</c:v>
                </c:pt>
                <c:pt idx="12251">
                  <c:v>51.048000000000002</c:v>
                </c:pt>
                <c:pt idx="12252">
                  <c:v>51.048000000000002</c:v>
                </c:pt>
                <c:pt idx="12253">
                  <c:v>51.039000000000001</c:v>
                </c:pt>
                <c:pt idx="12254">
                  <c:v>51.036999999999999</c:v>
                </c:pt>
                <c:pt idx="12255">
                  <c:v>51.033000000000001</c:v>
                </c:pt>
                <c:pt idx="12256">
                  <c:v>51.02</c:v>
                </c:pt>
                <c:pt idx="12257">
                  <c:v>51.014000000000003</c:v>
                </c:pt>
                <c:pt idx="12258">
                  <c:v>51.014000000000003</c:v>
                </c:pt>
                <c:pt idx="12259">
                  <c:v>51.000999999999998</c:v>
                </c:pt>
                <c:pt idx="12260">
                  <c:v>50.999000000000002</c:v>
                </c:pt>
                <c:pt idx="12261">
                  <c:v>50.991999999999997</c:v>
                </c:pt>
                <c:pt idx="12262">
                  <c:v>50.981000000000002</c:v>
                </c:pt>
                <c:pt idx="12263">
                  <c:v>50.976999999999997</c:v>
                </c:pt>
                <c:pt idx="12264">
                  <c:v>50.976999999999997</c:v>
                </c:pt>
                <c:pt idx="12265">
                  <c:v>50.966000000000001</c:v>
                </c:pt>
                <c:pt idx="12266">
                  <c:v>50.966000000000001</c:v>
                </c:pt>
                <c:pt idx="12267">
                  <c:v>50.957999999999998</c:v>
                </c:pt>
                <c:pt idx="12268">
                  <c:v>50.945999999999998</c:v>
                </c:pt>
                <c:pt idx="12269">
                  <c:v>50.936</c:v>
                </c:pt>
                <c:pt idx="12270">
                  <c:v>50.936</c:v>
                </c:pt>
                <c:pt idx="12271">
                  <c:v>50.929000000000002</c:v>
                </c:pt>
                <c:pt idx="12272">
                  <c:v>50.929000000000002</c:v>
                </c:pt>
                <c:pt idx="12273">
                  <c:v>50.932000000000002</c:v>
                </c:pt>
                <c:pt idx="12274">
                  <c:v>50.915999999999997</c:v>
                </c:pt>
                <c:pt idx="12275">
                  <c:v>50.904000000000003</c:v>
                </c:pt>
                <c:pt idx="12276">
                  <c:v>50.899000000000001</c:v>
                </c:pt>
                <c:pt idx="12277">
                  <c:v>50.890999999999998</c:v>
                </c:pt>
                <c:pt idx="12278">
                  <c:v>50.886000000000003</c:v>
                </c:pt>
                <c:pt idx="12279">
                  <c:v>50.884</c:v>
                </c:pt>
                <c:pt idx="12280">
                  <c:v>50.875999999999998</c:v>
                </c:pt>
                <c:pt idx="12281">
                  <c:v>50.869</c:v>
                </c:pt>
                <c:pt idx="12282">
                  <c:v>50.862000000000002</c:v>
                </c:pt>
                <c:pt idx="12283">
                  <c:v>50.86</c:v>
                </c:pt>
                <c:pt idx="12284">
                  <c:v>50.856000000000002</c:v>
                </c:pt>
                <c:pt idx="12285">
                  <c:v>50.853999999999999</c:v>
                </c:pt>
                <c:pt idx="12286">
                  <c:v>50.845999999999997</c:v>
                </c:pt>
                <c:pt idx="12287">
                  <c:v>50.847999999999999</c:v>
                </c:pt>
                <c:pt idx="12288">
                  <c:v>50.841999999999999</c:v>
                </c:pt>
                <c:pt idx="12289">
                  <c:v>50.823999999999998</c:v>
                </c:pt>
                <c:pt idx="12290">
                  <c:v>50.823999999999998</c:v>
                </c:pt>
                <c:pt idx="12291">
                  <c:v>50.82</c:v>
                </c:pt>
                <c:pt idx="12292">
                  <c:v>50.814999999999998</c:v>
                </c:pt>
                <c:pt idx="12293">
                  <c:v>50.808999999999997</c:v>
                </c:pt>
                <c:pt idx="12294">
                  <c:v>50.808999999999997</c:v>
                </c:pt>
                <c:pt idx="12295">
                  <c:v>50.802999999999997</c:v>
                </c:pt>
                <c:pt idx="12296">
                  <c:v>50.792000000000002</c:v>
                </c:pt>
                <c:pt idx="12297">
                  <c:v>50.786999999999999</c:v>
                </c:pt>
                <c:pt idx="12298">
                  <c:v>50.793999999999997</c:v>
                </c:pt>
                <c:pt idx="12299">
                  <c:v>50.777000000000001</c:v>
                </c:pt>
                <c:pt idx="12300">
                  <c:v>50.768000000000001</c:v>
                </c:pt>
                <c:pt idx="12301">
                  <c:v>50.759</c:v>
                </c:pt>
                <c:pt idx="12302">
                  <c:v>50.76</c:v>
                </c:pt>
                <c:pt idx="12303">
                  <c:v>50.76</c:v>
                </c:pt>
                <c:pt idx="12304">
                  <c:v>50.749000000000002</c:v>
                </c:pt>
                <c:pt idx="12305">
                  <c:v>50.741999999999997</c:v>
                </c:pt>
                <c:pt idx="12306">
                  <c:v>50.734000000000002</c:v>
                </c:pt>
                <c:pt idx="12307">
                  <c:v>50.725000000000001</c:v>
                </c:pt>
                <c:pt idx="12308">
                  <c:v>50.726999999999997</c:v>
                </c:pt>
                <c:pt idx="12309">
                  <c:v>50.712000000000003</c:v>
                </c:pt>
                <c:pt idx="12310">
                  <c:v>50.71</c:v>
                </c:pt>
                <c:pt idx="12311">
                  <c:v>50.701000000000001</c:v>
                </c:pt>
                <c:pt idx="12312">
                  <c:v>50.69</c:v>
                </c:pt>
                <c:pt idx="12313">
                  <c:v>50.692</c:v>
                </c:pt>
                <c:pt idx="12314">
                  <c:v>50.683999999999997</c:v>
                </c:pt>
                <c:pt idx="12315">
                  <c:v>50.674999999999997</c:v>
                </c:pt>
                <c:pt idx="12316">
                  <c:v>50.665999999999997</c:v>
                </c:pt>
                <c:pt idx="12317">
                  <c:v>50.664999999999999</c:v>
                </c:pt>
                <c:pt idx="12318">
                  <c:v>50.66</c:v>
                </c:pt>
                <c:pt idx="12319">
                  <c:v>50.652999999999999</c:v>
                </c:pt>
                <c:pt idx="12320">
                  <c:v>50.65</c:v>
                </c:pt>
                <c:pt idx="12321">
                  <c:v>50.645000000000003</c:v>
                </c:pt>
                <c:pt idx="12322">
                  <c:v>50.645000000000003</c:v>
                </c:pt>
                <c:pt idx="12323">
                  <c:v>50.631999999999998</c:v>
                </c:pt>
                <c:pt idx="12324">
                  <c:v>50.625999999999998</c:v>
                </c:pt>
                <c:pt idx="12325">
                  <c:v>50.621000000000002</c:v>
                </c:pt>
                <c:pt idx="12326">
                  <c:v>50.607999999999997</c:v>
                </c:pt>
                <c:pt idx="12327">
                  <c:v>50.6</c:v>
                </c:pt>
                <c:pt idx="12328">
                  <c:v>50.597999999999999</c:v>
                </c:pt>
                <c:pt idx="12329">
                  <c:v>50.597999999999999</c:v>
                </c:pt>
                <c:pt idx="12330">
                  <c:v>50.588999999999999</c:v>
                </c:pt>
                <c:pt idx="12331">
                  <c:v>50.582999999999998</c:v>
                </c:pt>
                <c:pt idx="12332">
                  <c:v>50.572000000000003</c:v>
                </c:pt>
                <c:pt idx="12333">
                  <c:v>50.573999999999998</c:v>
                </c:pt>
                <c:pt idx="12334">
                  <c:v>50.57</c:v>
                </c:pt>
                <c:pt idx="12335">
                  <c:v>50.563000000000002</c:v>
                </c:pt>
                <c:pt idx="12336">
                  <c:v>50.558999999999997</c:v>
                </c:pt>
                <c:pt idx="12337">
                  <c:v>50.552999999999997</c:v>
                </c:pt>
                <c:pt idx="12338">
                  <c:v>50.545999999999999</c:v>
                </c:pt>
                <c:pt idx="12339">
                  <c:v>50.54</c:v>
                </c:pt>
                <c:pt idx="12340">
                  <c:v>50.533000000000001</c:v>
                </c:pt>
                <c:pt idx="12341">
                  <c:v>50.527000000000001</c:v>
                </c:pt>
                <c:pt idx="12342">
                  <c:v>50.515000000000001</c:v>
                </c:pt>
                <c:pt idx="12343">
                  <c:v>50.506999999999998</c:v>
                </c:pt>
                <c:pt idx="12344">
                  <c:v>50.494</c:v>
                </c:pt>
                <c:pt idx="12345">
                  <c:v>50.496000000000002</c:v>
                </c:pt>
                <c:pt idx="12346">
                  <c:v>50.481000000000002</c:v>
                </c:pt>
                <c:pt idx="12347">
                  <c:v>50.481000000000002</c:v>
                </c:pt>
                <c:pt idx="12348">
                  <c:v>50.481000000000002</c:v>
                </c:pt>
                <c:pt idx="12349">
                  <c:v>50.481000000000002</c:v>
                </c:pt>
                <c:pt idx="12350">
                  <c:v>50.472000000000001</c:v>
                </c:pt>
                <c:pt idx="12351">
                  <c:v>50.47</c:v>
                </c:pt>
                <c:pt idx="12352">
                  <c:v>50.462000000000003</c:v>
                </c:pt>
                <c:pt idx="12353">
                  <c:v>50.448999999999998</c:v>
                </c:pt>
                <c:pt idx="12354">
                  <c:v>50.451000000000001</c:v>
                </c:pt>
                <c:pt idx="12355">
                  <c:v>50.438000000000002</c:v>
                </c:pt>
                <c:pt idx="12356">
                  <c:v>50.430999999999997</c:v>
                </c:pt>
                <c:pt idx="12357">
                  <c:v>50.424999999999997</c:v>
                </c:pt>
                <c:pt idx="12358">
                  <c:v>50.423000000000002</c:v>
                </c:pt>
                <c:pt idx="12359">
                  <c:v>50.417999999999999</c:v>
                </c:pt>
                <c:pt idx="12360">
                  <c:v>50.41</c:v>
                </c:pt>
                <c:pt idx="12361">
                  <c:v>50.405000000000001</c:v>
                </c:pt>
                <c:pt idx="12362">
                  <c:v>50.395000000000003</c:v>
                </c:pt>
                <c:pt idx="12363">
                  <c:v>50.399000000000001</c:v>
                </c:pt>
                <c:pt idx="12364">
                  <c:v>50.386000000000003</c:v>
                </c:pt>
                <c:pt idx="12365">
                  <c:v>50.38</c:v>
                </c:pt>
                <c:pt idx="12366">
                  <c:v>50.372999999999998</c:v>
                </c:pt>
                <c:pt idx="12367">
                  <c:v>50.375999999999998</c:v>
                </c:pt>
                <c:pt idx="12368">
                  <c:v>50.362000000000002</c:v>
                </c:pt>
                <c:pt idx="12369">
                  <c:v>50.357999999999997</c:v>
                </c:pt>
                <c:pt idx="12370">
                  <c:v>50.357999999999997</c:v>
                </c:pt>
                <c:pt idx="12371">
                  <c:v>50.347000000000001</c:v>
                </c:pt>
                <c:pt idx="12372">
                  <c:v>50.35</c:v>
                </c:pt>
                <c:pt idx="12373">
                  <c:v>50.338999999999999</c:v>
                </c:pt>
                <c:pt idx="12374">
                  <c:v>50.337000000000003</c:v>
                </c:pt>
                <c:pt idx="12375">
                  <c:v>50.328000000000003</c:v>
                </c:pt>
                <c:pt idx="12376">
                  <c:v>50.326000000000001</c:v>
                </c:pt>
                <c:pt idx="12377">
                  <c:v>50.317999999999998</c:v>
                </c:pt>
                <c:pt idx="12378">
                  <c:v>50.308999999999997</c:v>
                </c:pt>
                <c:pt idx="12379">
                  <c:v>50.311</c:v>
                </c:pt>
                <c:pt idx="12380">
                  <c:v>50.292999999999999</c:v>
                </c:pt>
                <c:pt idx="12381">
                  <c:v>50.290999999999997</c:v>
                </c:pt>
                <c:pt idx="12382">
                  <c:v>50.29</c:v>
                </c:pt>
                <c:pt idx="12383">
                  <c:v>50.284999999999997</c:v>
                </c:pt>
                <c:pt idx="12384">
                  <c:v>50.271999999999998</c:v>
                </c:pt>
                <c:pt idx="12385">
                  <c:v>50.261000000000003</c:v>
                </c:pt>
                <c:pt idx="12386">
                  <c:v>50.253999999999998</c:v>
                </c:pt>
                <c:pt idx="12387">
                  <c:v>50.261000000000003</c:v>
                </c:pt>
                <c:pt idx="12388">
                  <c:v>50.247999999999998</c:v>
                </c:pt>
                <c:pt idx="12389">
                  <c:v>50.244</c:v>
                </c:pt>
                <c:pt idx="12390">
                  <c:v>50.238</c:v>
                </c:pt>
                <c:pt idx="12391">
                  <c:v>50.231000000000002</c:v>
                </c:pt>
                <c:pt idx="12392">
                  <c:v>50.223999999999997</c:v>
                </c:pt>
                <c:pt idx="12393">
                  <c:v>50.22</c:v>
                </c:pt>
                <c:pt idx="12394">
                  <c:v>50.191000000000003</c:v>
                </c:pt>
                <c:pt idx="12395">
                  <c:v>50.207000000000001</c:v>
                </c:pt>
                <c:pt idx="12396">
                  <c:v>50.194000000000003</c:v>
                </c:pt>
                <c:pt idx="12397">
                  <c:v>50.185000000000002</c:v>
                </c:pt>
                <c:pt idx="12398">
                  <c:v>50.177</c:v>
                </c:pt>
                <c:pt idx="12399">
                  <c:v>50.164999999999999</c:v>
                </c:pt>
                <c:pt idx="12400">
                  <c:v>50.154000000000003</c:v>
                </c:pt>
                <c:pt idx="12401">
                  <c:v>50.17</c:v>
                </c:pt>
                <c:pt idx="12402">
                  <c:v>50.156999999999996</c:v>
                </c:pt>
                <c:pt idx="12403">
                  <c:v>50.137</c:v>
                </c:pt>
                <c:pt idx="12404">
                  <c:v>50.146999999999998</c:v>
                </c:pt>
                <c:pt idx="12405">
                  <c:v>50.149000000000001</c:v>
                </c:pt>
                <c:pt idx="12406">
                  <c:v>50.146999999999998</c:v>
                </c:pt>
                <c:pt idx="12407">
                  <c:v>50.140999999999998</c:v>
                </c:pt>
                <c:pt idx="12408">
                  <c:v>50.134</c:v>
                </c:pt>
                <c:pt idx="12409">
                  <c:v>50.122999999999998</c:v>
                </c:pt>
                <c:pt idx="12410">
                  <c:v>50.128</c:v>
                </c:pt>
                <c:pt idx="12411">
                  <c:v>50.119</c:v>
                </c:pt>
                <c:pt idx="12412">
                  <c:v>50.122</c:v>
                </c:pt>
                <c:pt idx="12413">
                  <c:v>50.107999999999997</c:v>
                </c:pt>
                <c:pt idx="12414">
                  <c:v>50.107999999999997</c:v>
                </c:pt>
                <c:pt idx="12415">
                  <c:v>50.097000000000001</c:v>
                </c:pt>
                <c:pt idx="12416">
                  <c:v>50.097999999999999</c:v>
                </c:pt>
                <c:pt idx="12417">
                  <c:v>50.095999999999997</c:v>
                </c:pt>
                <c:pt idx="12418">
                  <c:v>50.085000000000001</c:v>
                </c:pt>
                <c:pt idx="12419">
                  <c:v>50.076000000000001</c:v>
                </c:pt>
                <c:pt idx="12420">
                  <c:v>50.067</c:v>
                </c:pt>
                <c:pt idx="12421">
                  <c:v>50.055999999999997</c:v>
                </c:pt>
                <c:pt idx="12422">
                  <c:v>50.055999999999997</c:v>
                </c:pt>
                <c:pt idx="12423">
                  <c:v>50.055</c:v>
                </c:pt>
                <c:pt idx="12424">
                  <c:v>50.048000000000002</c:v>
                </c:pt>
                <c:pt idx="12425">
                  <c:v>50.039000000000001</c:v>
                </c:pt>
                <c:pt idx="12426">
                  <c:v>50.033000000000001</c:v>
                </c:pt>
                <c:pt idx="12427">
                  <c:v>50.026000000000003</c:v>
                </c:pt>
                <c:pt idx="12428">
                  <c:v>50.021999999999998</c:v>
                </c:pt>
                <c:pt idx="12429">
                  <c:v>50.021999999999998</c:v>
                </c:pt>
                <c:pt idx="12430">
                  <c:v>50.021999999999998</c:v>
                </c:pt>
                <c:pt idx="12431">
                  <c:v>50.018000000000001</c:v>
                </c:pt>
                <c:pt idx="12432">
                  <c:v>50</c:v>
                </c:pt>
                <c:pt idx="12433">
                  <c:v>49.996000000000002</c:v>
                </c:pt>
                <c:pt idx="12434">
                  <c:v>49.985999999999997</c:v>
                </c:pt>
                <c:pt idx="12435">
                  <c:v>49.988</c:v>
                </c:pt>
                <c:pt idx="12436">
                  <c:v>49.981000000000002</c:v>
                </c:pt>
                <c:pt idx="12437">
                  <c:v>49.968000000000004</c:v>
                </c:pt>
                <c:pt idx="12438">
                  <c:v>49.97</c:v>
                </c:pt>
                <c:pt idx="12439">
                  <c:v>49.963999999999999</c:v>
                </c:pt>
                <c:pt idx="12440">
                  <c:v>49.963999999999999</c:v>
                </c:pt>
                <c:pt idx="12441">
                  <c:v>49.954000000000001</c:v>
                </c:pt>
                <c:pt idx="12442">
                  <c:v>49.956000000000003</c:v>
                </c:pt>
                <c:pt idx="12443">
                  <c:v>49.947000000000003</c:v>
                </c:pt>
                <c:pt idx="12444">
                  <c:v>49.942999999999998</c:v>
                </c:pt>
                <c:pt idx="12445">
                  <c:v>49.941000000000003</c:v>
                </c:pt>
                <c:pt idx="12446">
                  <c:v>49.936999999999998</c:v>
                </c:pt>
                <c:pt idx="12447">
                  <c:v>49.920999999999999</c:v>
                </c:pt>
                <c:pt idx="12448">
                  <c:v>49.93</c:v>
                </c:pt>
                <c:pt idx="12449">
                  <c:v>49.92</c:v>
                </c:pt>
                <c:pt idx="12450">
                  <c:v>49.912999999999997</c:v>
                </c:pt>
                <c:pt idx="12451">
                  <c:v>49.906999999999996</c:v>
                </c:pt>
                <c:pt idx="12452">
                  <c:v>49.892000000000003</c:v>
                </c:pt>
                <c:pt idx="12453">
                  <c:v>49.893999999999998</c:v>
                </c:pt>
                <c:pt idx="12454">
                  <c:v>49.884999999999998</c:v>
                </c:pt>
                <c:pt idx="12455">
                  <c:v>49.875999999999998</c:v>
                </c:pt>
                <c:pt idx="12456">
                  <c:v>49.875</c:v>
                </c:pt>
                <c:pt idx="12457">
                  <c:v>49.872999999999998</c:v>
                </c:pt>
                <c:pt idx="12458">
                  <c:v>49.862000000000002</c:v>
                </c:pt>
                <c:pt idx="12459">
                  <c:v>49.856999999999999</c:v>
                </c:pt>
                <c:pt idx="12460">
                  <c:v>49.854999999999997</c:v>
                </c:pt>
                <c:pt idx="12461">
                  <c:v>49.844000000000001</c:v>
                </c:pt>
                <c:pt idx="12462">
                  <c:v>49.831000000000003</c:v>
                </c:pt>
                <c:pt idx="12463">
                  <c:v>49.823</c:v>
                </c:pt>
                <c:pt idx="12464">
                  <c:v>49.811</c:v>
                </c:pt>
                <c:pt idx="12465">
                  <c:v>49.816000000000003</c:v>
                </c:pt>
                <c:pt idx="12466">
                  <c:v>49.81</c:v>
                </c:pt>
                <c:pt idx="12467">
                  <c:v>49.805</c:v>
                </c:pt>
                <c:pt idx="12468">
                  <c:v>49.801000000000002</c:v>
                </c:pt>
                <c:pt idx="12469">
                  <c:v>49.795000000000002</c:v>
                </c:pt>
                <c:pt idx="12470">
                  <c:v>49.79</c:v>
                </c:pt>
                <c:pt idx="12471">
                  <c:v>49.777999999999999</c:v>
                </c:pt>
                <c:pt idx="12472">
                  <c:v>49.776000000000003</c:v>
                </c:pt>
                <c:pt idx="12473">
                  <c:v>49.767000000000003</c:v>
                </c:pt>
                <c:pt idx="12474">
                  <c:v>49.762999999999998</c:v>
                </c:pt>
                <c:pt idx="12475">
                  <c:v>49.752000000000002</c:v>
                </c:pt>
                <c:pt idx="12476">
                  <c:v>49.756</c:v>
                </c:pt>
                <c:pt idx="12477">
                  <c:v>49.752000000000002</c:v>
                </c:pt>
                <c:pt idx="12478">
                  <c:v>49.746000000000002</c:v>
                </c:pt>
                <c:pt idx="12479">
                  <c:v>49.738999999999997</c:v>
                </c:pt>
                <c:pt idx="12480">
                  <c:v>49.74</c:v>
                </c:pt>
                <c:pt idx="12481">
                  <c:v>49.731000000000002</c:v>
                </c:pt>
                <c:pt idx="12482">
                  <c:v>49.723999999999997</c:v>
                </c:pt>
                <c:pt idx="12483">
                  <c:v>49.718000000000004</c:v>
                </c:pt>
                <c:pt idx="12484">
                  <c:v>49.709000000000003</c:v>
                </c:pt>
                <c:pt idx="12485">
                  <c:v>49.7</c:v>
                </c:pt>
                <c:pt idx="12486">
                  <c:v>49.703000000000003</c:v>
                </c:pt>
                <c:pt idx="12487">
                  <c:v>49.692</c:v>
                </c:pt>
                <c:pt idx="12488">
                  <c:v>49.69</c:v>
                </c:pt>
                <c:pt idx="12489">
                  <c:v>49.677</c:v>
                </c:pt>
                <c:pt idx="12490">
                  <c:v>49.674999999999997</c:v>
                </c:pt>
                <c:pt idx="12491">
                  <c:v>49.674999999999997</c:v>
                </c:pt>
                <c:pt idx="12492">
                  <c:v>49.67</c:v>
                </c:pt>
                <c:pt idx="12493">
                  <c:v>49.661999999999999</c:v>
                </c:pt>
                <c:pt idx="12494">
                  <c:v>49.655000000000001</c:v>
                </c:pt>
                <c:pt idx="12495">
                  <c:v>49.646999999999998</c:v>
                </c:pt>
                <c:pt idx="12496">
                  <c:v>49.634</c:v>
                </c:pt>
                <c:pt idx="12497">
                  <c:v>49.636000000000003</c:v>
                </c:pt>
                <c:pt idx="12498">
                  <c:v>49.631999999999998</c:v>
                </c:pt>
                <c:pt idx="12499">
                  <c:v>49.631999999999998</c:v>
                </c:pt>
                <c:pt idx="12500">
                  <c:v>49.619</c:v>
                </c:pt>
                <c:pt idx="12501">
                  <c:v>49.613</c:v>
                </c:pt>
                <c:pt idx="12502">
                  <c:v>49.613</c:v>
                </c:pt>
                <c:pt idx="12503">
                  <c:v>49.6</c:v>
                </c:pt>
                <c:pt idx="12504">
                  <c:v>49.594999999999999</c:v>
                </c:pt>
                <c:pt idx="12505">
                  <c:v>49.588999999999999</c:v>
                </c:pt>
                <c:pt idx="12506">
                  <c:v>49.585000000000001</c:v>
                </c:pt>
                <c:pt idx="12507">
                  <c:v>49.572000000000003</c:v>
                </c:pt>
                <c:pt idx="12508">
                  <c:v>49.572000000000003</c:v>
                </c:pt>
                <c:pt idx="12509">
                  <c:v>49.57</c:v>
                </c:pt>
                <c:pt idx="12510">
                  <c:v>49.572000000000003</c:v>
                </c:pt>
                <c:pt idx="12511">
                  <c:v>49.566000000000003</c:v>
                </c:pt>
                <c:pt idx="12512">
                  <c:v>49.561999999999998</c:v>
                </c:pt>
                <c:pt idx="12513">
                  <c:v>49.552999999999997</c:v>
                </c:pt>
                <c:pt idx="12514">
                  <c:v>49.558999999999997</c:v>
                </c:pt>
                <c:pt idx="12515">
                  <c:v>49.548999999999999</c:v>
                </c:pt>
                <c:pt idx="12516">
                  <c:v>49.545999999999999</c:v>
                </c:pt>
                <c:pt idx="12517">
                  <c:v>49.542000000000002</c:v>
                </c:pt>
                <c:pt idx="12518">
                  <c:v>49.537999999999997</c:v>
                </c:pt>
                <c:pt idx="12519">
                  <c:v>49.527000000000001</c:v>
                </c:pt>
                <c:pt idx="12520">
                  <c:v>49.518000000000001</c:v>
                </c:pt>
                <c:pt idx="12521">
                  <c:v>49.514000000000003</c:v>
                </c:pt>
                <c:pt idx="12522">
                  <c:v>49.505000000000003</c:v>
                </c:pt>
                <c:pt idx="12523">
                  <c:v>49.499000000000002</c:v>
                </c:pt>
                <c:pt idx="12524">
                  <c:v>49.497</c:v>
                </c:pt>
                <c:pt idx="12525">
                  <c:v>49.481999999999999</c:v>
                </c:pt>
                <c:pt idx="12526">
                  <c:v>49.491</c:v>
                </c:pt>
                <c:pt idx="12527">
                  <c:v>49.472999999999999</c:v>
                </c:pt>
                <c:pt idx="12528">
                  <c:v>49.46</c:v>
                </c:pt>
                <c:pt idx="12529">
                  <c:v>49.456000000000003</c:v>
                </c:pt>
                <c:pt idx="12530">
                  <c:v>49.460999999999999</c:v>
                </c:pt>
                <c:pt idx="12531">
                  <c:v>49.448999999999998</c:v>
                </c:pt>
                <c:pt idx="12532">
                  <c:v>49.447000000000003</c:v>
                </c:pt>
                <c:pt idx="12533">
                  <c:v>49.433999999999997</c:v>
                </c:pt>
                <c:pt idx="12534">
                  <c:v>49.426000000000002</c:v>
                </c:pt>
                <c:pt idx="12535">
                  <c:v>49.423999999999999</c:v>
                </c:pt>
                <c:pt idx="12536">
                  <c:v>49.418999999999997</c:v>
                </c:pt>
                <c:pt idx="12537">
                  <c:v>49.411000000000001</c:v>
                </c:pt>
                <c:pt idx="12538">
                  <c:v>49.417999999999999</c:v>
                </c:pt>
                <c:pt idx="12539">
                  <c:v>49.402000000000001</c:v>
                </c:pt>
                <c:pt idx="12540">
                  <c:v>49.396000000000001</c:v>
                </c:pt>
                <c:pt idx="12541">
                  <c:v>49.393999999999998</c:v>
                </c:pt>
                <c:pt idx="12542">
                  <c:v>49.389000000000003</c:v>
                </c:pt>
                <c:pt idx="12543">
                  <c:v>49.389000000000003</c:v>
                </c:pt>
                <c:pt idx="12544">
                  <c:v>49.383000000000003</c:v>
                </c:pt>
                <c:pt idx="12545">
                  <c:v>49.374000000000002</c:v>
                </c:pt>
                <c:pt idx="12546">
                  <c:v>49.377000000000002</c:v>
                </c:pt>
                <c:pt idx="12547">
                  <c:v>49.363999999999997</c:v>
                </c:pt>
                <c:pt idx="12548">
                  <c:v>49.366</c:v>
                </c:pt>
                <c:pt idx="12549">
                  <c:v>49.354999999999997</c:v>
                </c:pt>
                <c:pt idx="12550">
                  <c:v>49.345999999999997</c:v>
                </c:pt>
                <c:pt idx="12551">
                  <c:v>49.338000000000001</c:v>
                </c:pt>
                <c:pt idx="12552">
                  <c:v>49.335999999999999</c:v>
                </c:pt>
                <c:pt idx="12553">
                  <c:v>49.334000000000003</c:v>
                </c:pt>
                <c:pt idx="12554">
                  <c:v>49.329000000000001</c:v>
                </c:pt>
                <c:pt idx="12555">
                  <c:v>49.317999999999998</c:v>
                </c:pt>
                <c:pt idx="12556">
                  <c:v>49.320999999999998</c:v>
                </c:pt>
                <c:pt idx="12557">
                  <c:v>49.323</c:v>
                </c:pt>
                <c:pt idx="12558">
                  <c:v>49.31</c:v>
                </c:pt>
                <c:pt idx="12559">
                  <c:v>49.308</c:v>
                </c:pt>
                <c:pt idx="12560">
                  <c:v>49.295000000000002</c:v>
                </c:pt>
                <c:pt idx="12561">
                  <c:v>49.302</c:v>
                </c:pt>
                <c:pt idx="12562">
                  <c:v>49.277999999999999</c:v>
                </c:pt>
                <c:pt idx="12563">
                  <c:v>49.277999999999999</c:v>
                </c:pt>
                <c:pt idx="12564">
                  <c:v>49.273000000000003</c:v>
                </c:pt>
                <c:pt idx="12565">
                  <c:v>49.268999999999998</c:v>
                </c:pt>
                <c:pt idx="12566">
                  <c:v>49.262999999999998</c:v>
                </c:pt>
                <c:pt idx="12567">
                  <c:v>49.253999999999998</c:v>
                </c:pt>
                <c:pt idx="12568">
                  <c:v>49.247</c:v>
                </c:pt>
                <c:pt idx="12569">
                  <c:v>49.234999999999999</c:v>
                </c:pt>
                <c:pt idx="12570">
                  <c:v>49.238999999999997</c:v>
                </c:pt>
                <c:pt idx="12571">
                  <c:v>49.225999999999999</c:v>
                </c:pt>
                <c:pt idx="12572">
                  <c:v>49.228000000000002</c:v>
                </c:pt>
                <c:pt idx="12573">
                  <c:v>49.228000000000002</c:v>
                </c:pt>
                <c:pt idx="12574">
                  <c:v>49.216000000000001</c:v>
                </c:pt>
                <c:pt idx="12575">
                  <c:v>49.215000000000003</c:v>
                </c:pt>
                <c:pt idx="12576">
                  <c:v>49.209000000000003</c:v>
                </c:pt>
                <c:pt idx="12577">
                  <c:v>49.201999999999998</c:v>
                </c:pt>
                <c:pt idx="12578">
                  <c:v>49.195999999999998</c:v>
                </c:pt>
                <c:pt idx="12579">
                  <c:v>49.197000000000003</c:v>
                </c:pt>
                <c:pt idx="12580">
                  <c:v>49.188000000000002</c:v>
                </c:pt>
                <c:pt idx="12581">
                  <c:v>49.171999999999997</c:v>
                </c:pt>
                <c:pt idx="12582">
                  <c:v>49.174999999999997</c:v>
                </c:pt>
                <c:pt idx="12583">
                  <c:v>49.173000000000002</c:v>
                </c:pt>
                <c:pt idx="12584">
                  <c:v>49.170999999999999</c:v>
                </c:pt>
                <c:pt idx="12585">
                  <c:v>49.164000000000001</c:v>
                </c:pt>
                <c:pt idx="12586">
                  <c:v>49.155000000000001</c:v>
                </c:pt>
                <c:pt idx="12587">
                  <c:v>49.151000000000003</c:v>
                </c:pt>
                <c:pt idx="12588">
                  <c:v>49.137999999999998</c:v>
                </c:pt>
                <c:pt idx="12589">
                  <c:v>49.136000000000003</c:v>
                </c:pt>
                <c:pt idx="12590">
                  <c:v>49.137999999999998</c:v>
                </c:pt>
                <c:pt idx="12591">
                  <c:v>49.122999999999998</c:v>
                </c:pt>
                <c:pt idx="12592">
                  <c:v>49.125</c:v>
                </c:pt>
                <c:pt idx="12593">
                  <c:v>49.113999999999997</c:v>
                </c:pt>
                <c:pt idx="12594">
                  <c:v>49.115000000000002</c:v>
                </c:pt>
                <c:pt idx="12595">
                  <c:v>49.106000000000002</c:v>
                </c:pt>
                <c:pt idx="12596">
                  <c:v>49.098999999999997</c:v>
                </c:pt>
                <c:pt idx="12597">
                  <c:v>49.097000000000001</c:v>
                </c:pt>
                <c:pt idx="12598">
                  <c:v>49.091000000000001</c:v>
                </c:pt>
                <c:pt idx="12599">
                  <c:v>49.084000000000003</c:v>
                </c:pt>
                <c:pt idx="12600">
                  <c:v>49.082000000000001</c:v>
                </c:pt>
                <c:pt idx="12601">
                  <c:v>49.078000000000003</c:v>
                </c:pt>
                <c:pt idx="12602">
                  <c:v>49.069000000000003</c:v>
                </c:pt>
                <c:pt idx="12603">
                  <c:v>49.067</c:v>
                </c:pt>
                <c:pt idx="12604">
                  <c:v>49.058999999999997</c:v>
                </c:pt>
                <c:pt idx="12605">
                  <c:v>49.057000000000002</c:v>
                </c:pt>
                <c:pt idx="12606">
                  <c:v>49.043999999999997</c:v>
                </c:pt>
                <c:pt idx="12607">
                  <c:v>49.042999999999999</c:v>
                </c:pt>
                <c:pt idx="12608">
                  <c:v>49.040999999999997</c:v>
                </c:pt>
                <c:pt idx="12609">
                  <c:v>49.03</c:v>
                </c:pt>
                <c:pt idx="12610">
                  <c:v>49.026000000000003</c:v>
                </c:pt>
                <c:pt idx="12611">
                  <c:v>49.017000000000003</c:v>
                </c:pt>
                <c:pt idx="12612">
                  <c:v>49.011000000000003</c:v>
                </c:pt>
                <c:pt idx="12613">
                  <c:v>49.005000000000003</c:v>
                </c:pt>
                <c:pt idx="12614">
                  <c:v>49.011000000000003</c:v>
                </c:pt>
                <c:pt idx="12615">
                  <c:v>49.006999999999998</c:v>
                </c:pt>
                <c:pt idx="12616">
                  <c:v>48.991999999999997</c:v>
                </c:pt>
                <c:pt idx="12617">
                  <c:v>48.991999999999997</c:v>
                </c:pt>
                <c:pt idx="12618">
                  <c:v>48.981000000000002</c:v>
                </c:pt>
                <c:pt idx="12619">
                  <c:v>48.981000000000002</c:v>
                </c:pt>
                <c:pt idx="12620">
                  <c:v>48.975000000000001</c:v>
                </c:pt>
                <c:pt idx="12621">
                  <c:v>48.972999999999999</c:v>
                </c:pt>
                <c:pt idx="12622">
                  <c:v>48.966000000000001</c:v>
                </c:pt>
                <c:pt idx="12623">
                  <c:v>48.962000000000003</c:v>
                </c:pt>
                <c:pt idx="12624">
                  <c:v>48.951000000000001</c:v>
                </c:pt>
                <c:pt idx="12625">
                  <c:v>48.957999999999998</c:v>
                </c:pt>
                <c:pt idx="12626">
                  <c:v>48.948999999999998</c:v>
                </c:pt>
                <c:pt idx="12627">
                  <c:v>48.94</c:v>
                </c:pt>
                <c:pt idx="12628">
                  <c:v>48.936</c:v>
                </c:pt>
                <c:pt idx="12629">
                  <c:v>48.936</c:v>
                </c:pt>
                <c:pt idx="12630">
                  <c:v>48.927999999999997</c:v>
                </c:pt>
                <c:pt idx="12631">
                  <c:v>48.914000000000001</c:v>
                </c:pt>
                <c:pt idx="12632">
                  <c:v>48.912999999999997</c:v>
                </c:pt>
                <c:pt idx="12633">
                  <c:v>48.912999999999997</c:v>
                </c:pt>
                <c:pt idx="12634">
                  <c:v>48.902000000000001</c:v>
                </c:pt>
                <c:pt idx="12635">
                  <c:v>48.896999999999998</c:v>
                </c:pt>
                <c:pt idx="12636">
                  <c:v>48.887</c:v>
                </c:pt>
                <c:pt idx="12637">
                  <c:v>48.884999999999998</c:v>
                </c:pt>
                <c:pt idx="12638">
                  <c:v>48.884999999999998</c:v>
                </c:pt>
                <c:pt idx="12639">
                  <c:v>48.883000000000003</c:v>
                </c:pt>
                <c:pt idx="12640">
                  <c:v>48.869</c:v>
                </c:pt>
                <c:pt idx="12641">
                  <c:v>48.868000000000002</c:v>
                </c:pt>
                <c:pt idx="12642">
                  <c:v>48.860999999999997</c:v>
                </c:pt>
                <c:pt idx="12643">
                  <c:v>48.853999999999999</c:v>
                </c:pt>
                <c:pt idx="12644">
                  <c:v>48.845999999999997</c:v>
                </c:pt>
                <c:pt idx="12645">
                  <c:v>48.838999999999999</c:v>
                </c:pt>
                <c:pt idx="12646">
                  <c:v>48.832999999999998</c:v>
                </c:pt>
                <c:pt idx="12647">
                  <c:v>48.828000000000003</c:v>
                </c:pt>
                <c:pt idx="12648">
                  <c:v>48.823999999999998</c:v>
                </c:pt>
                <c:pt idx="12649">
                  <c:v>48.817999999999998</c:v>
                </c:pt>
                <c:pt idx="12650">
                  <c:v>48.816000000000003</c:v>
                </c:pt>
                <c:pt idx="12651">
                  <c:v>48.808999999999997</c:v>
                </c:pt>
                <c:pt idx="12652">
                  <c:v>48.811</c:v>
                </c:pt>
                <c:pt idx="12653">
                  <c:v>48.807000000000002</c:v>
                </c:pt>
                <c:pt idx="12654">
                  <c:v>48.793999999999997</c:v>
                </c:pt>
                <c:pt idx="12655">
                  <c:v>48.792000000000002</c:v>
                </c:pt>
                <c:pt idx="12656">
                  <c:v>48.780999999999999</c:v>
                </c:pt>
                <c:pt idx="12657">
                  <c:v>48.774999999999999</c:v>
                </c:pt>
                <c:pt idx="12658">
                  <c:v>48.768000000000001</c:v>
                </c:pt>
                <c:pt idx="12659">
                  <c:v>48.765999999999998</c:v>
                </c:pt>
                <c:pt idx="12660">
                  <c:v>48.756999999999998</c:v>
                </c:pt>
                <c:pt idx="12661">
                  <c:v>48.749000000000002</c:v>
                </c:pt>
                <c:pt idx="12662">
                  <c:v>48.747</c:v>
                </c:pt>
                <c:pt idx="12663">
                  <c:v>48.741999999999997</c:v>
                </c:pt>
                <c:pt idx="12664">
                  <c:v>48.738</c:v>
                </c:pt>
                <c:pt idx="12665">
                  <c:v>48.741</c:v>
                </c:pt>
                <c:pt idx="12666">
                  <c:v>48.741</c:v>
                </c:pt>
                <c:pt idx="12667">
                  <c:v>48.725000000000001</c:v>
                </c:pt>
                <c:pt idx="12668">
                  <c:v>48.726999999999997</c:v>
                </c:pt>
                <c:pt idx="12669">
                  <c:v>48.725999999999999</c:v>
                </c:pt>
                <c:pt idx="12670">
                  <c:v>48.716999999999999</c:v>
                </c:pt>
                <c:pt idx="12671">
                  <c:v>48.719000000000001</c:v>
                </c:pt>
                <c:pt idx="12672">
                  <c:v>48.704000000000001</c:v>
                </c:pt>
                <c:pt idx="12673">
                  <c:v>48.697000000000003</c:v>
                </c:pt>
                <c:pt idx="12674">
                  <c:v>48.7</c:v>
                </c:pt>
                <c:pt idx="12675">
                  <c:v>48.692999999999998</c:v>
                </c:pt>
                <c:pt idx="12676">
                  <c:v>48.677999999999997</c:v>
                </c:pt>
                <c:pt idx="12677">
                  <c:v>48.673999999999999</c:v>
                </c:pt>
                <c:pt idx="12678">
                  <c:v>48.667000000000002</c:v>
                </c:pt>
                <c:pt idx="12679">
                  <c:v>48.667000000000002</c:v>
                </c:pt>
                <c:pt idx="12680">
                  <c:v>48.654000000000003</c:v>
                </c:pt>
                <c:pt idx="12681">
                  <c:v>48.655999999999999</c:v>
                </c:pt>
                <c:pt idx="12682">
                  <c:v>48.65</c:v>
                </c:pt>
                <c:pt idx="12683">
                  <c:v>48.643000000000001</c:v>
                </c:pt>
                <c:pt idx="12684">
                  <c:v>48.640999999999998</c:v>
                </c:pt>
                <c:pt idx="12685">
                  <c:v>48.637</c:v>
                </c:pt>
                <c:pt idx="12686">
                  <c:v>48.633000000000003</c:v>
                </c:pt>
                <c:pt idx="12687">
                  <c:v>48.628999999999998</c:v>
                </c:pt>
                <c:pt idx="12688">
                  <c:v>48.627000000000002</c:v>
                </c:pt>
                <c:pt idx="12689">
                  <c:v>48.609000000000002</c:v>
                </c:pt>
                <c:pt idx="12690">
                  <c:v>48.603999999999999</c:v>
                </c:pt>
                <c:pt idx="12691">
                  <c:v>48.582999999999998</c:v>
                </c:pt>
                <c:pt idx="12692">
                  <c:v>48.585000000000001</c:v>
                </c:pt>
                <c:pt idx="12693">
                  <c:v>48.578000000000003</c:v>
                </c:pt>
                <c:pt idx="12694">
                  <c:v>48.578000000000003</c:v>
                </c:pt>
                <c:pt idx="12695">
                  <c:v>48.572000000000003</c:v>
                </c:pt>
                <c:pt idx="12696">
                  <c:v>48.566000000000003</c:v>
                </c:pt>
                <c:pt idx="12697">
                  <c:v>48.563000000000002</c:v>
                </c:pt>
                <c:pt idx="12698">
                  <c:v>48.555</c:v>
                </c:pt>
                <c:pt idx="12699">
                  <c:v>48.555</c:v>
                </c:pt>
                <c:pt idx="12700">
                  <c:v>48.548000000000002</c:v>
                </c:pt>
                <c:pt idx="12701">
                  <c:v>48.548999999999999</c:v>
                </c:pt>
                <c:pt idx="12702">
                  <c:v>48.543999999999997</c:v>
                </c:pt>
                <c:pt idx="12703">
                  <c:v>48.537999999999997</c:v>
                </c:pt>
                <c:pt idx="12704">
                  <c:v>48.529000000000003</c:v>
                </c:pt>
                <c:pt idx="12705">
                  <c:v>48.524999999999999</c:v>
                </c:pt>
                <c:pt idx="12706">
                  <c:v>48.518000000000001</c:v>
                </c:pt>
                <c:pt idx="12707">
                  <c:v>48.506999999999998</c:v>
                </c:pt>
                <c:pt idx="12708">
                  <c:v>48.506999999999998</c:v>
                </c:pt>
                <c:pt idx="12709">
                  <c:v>48.506</c:v>
                </c:pt>
                <c:pt idx="12710">
                  <c:v>48.497</c:v>
                </c:pt>
                <c:pt idx="12711">
                  <c:v>48.494999999999997</c:v>
                </c:pt>
                <c:pt idx="12712">
                  <c:v>48.484000000000002</c:v>
                </c:pt>
                <c:pt idx="12713">
                  <c:v>48.484000000000002</c:v>
                </c:pt>
                <c:pt idx="12714">
                  <c:v>48.484000000000002</c:v>
                </c:pt>
                <c:pt idx="12715">
                  <c:v>48.466999999999999</c:v>
                </c:pt>
                <c:pt idx="12716">
                  <c:v>48.469000000000001</c:v>
                </c:pt>
                <c:pt idx="12717">
                  <c:v>48.457999999999998</c:v>
                </c:pt>
                <c:pt idx="12718">
                  <c:v>48.46</c:v>
                </c:pt>
                <c:pt idx="12719">
                  <c:v>48.451000000000001</c:v>
                </c:pt>
                <c:pt idx="12720">
                  <c:v>48.447000000000003</c:v>
                </c:pt>
                <c:pt idx="12721">
                  <c:v>48.445</c:v>
                </c:pt>
                <c:pt idx="12722">
                  <c:v>48.439</c:v>
                </c:pt>
                <c:pt idx="12723">
                  <c:v>48.424999999999997</c:v>
                </c:pt>
                <c:pt idx="12724">
                  <c:v>48.424999999999997</c:v>
                </c:pt>
                <c:pt idx="12725">
                  <c:v>48.417000000000002</c:v>
                </c:pt>
                <c:pt idx="12726">
                  <c:v>48.412999999999997</c:v>
                </c:pt>
                <c:pt idx="12727">
                  <c:v>48.405999999999999</c:v>
                </c:pt>
                <c:pt idx="12728">
                  <c:v>48.402000000000001</c:v>
                </c:pt>
                <c:pt idx="12729">
                  <c:v>48.398000000000003</c:v>
                </c:pt>
                <c:pt idx="12730">
                  <c:v>48.386000000000003</c:v>
                </c:pt>
                <c:pt idx="12731">
                  <c:v>48.393000000000001</c:v>
                </c:pt>
                <c:pt idx="12732">
                  <c:v>48.383000000000003</c:v>
                </c:pt>
                <c:pt idx="12733">
                  <c:v>48.374000000000002</c:v>
                </c:pt>
                <c:pt idx="12734">
                  <c:v>48.37</c:v>
                </c:pt>
                <c:pt idx="12735">
                  <c:v>48.360999999999997</c:v>
                </c:pt>
                <c:pt idx="12736">
                  <c:v>48.363</c:v>
                </c:pt>
                <c:pt idx="12737">
                  <c:v>48.359000000000002</c:v>
                </c:pt>
                <c:pt idx="12738">
                  <c:v>48.35</c:v>
                </c:pt>
                <c:pt idx="12739">
                  <c:v>48.344000000000001</c:v>
                </c:pt>
                <c:pt idx="12740">
                  <c:v>48.345999999999997</c:v>
                </c:pt>
                <c:pt idx="12741">
                  <c:v>48.338999999999999</c:v>
                </c:pt>
                <c:pt idx="12742">
                  <c:v>48.341999999999999</c:v>
                </c:pt>
                <c:pt idx="12743">
                  <c:v>48.332999999999998</c:v>
                </c:pt>
                <c:pt idx="12744">
                  <c:v>48.331000000000003</c:v>
                </c:pt>
                <c:pt idx="12745">
                  <c:v>48.316000000000003</c:v>
                </c:pt>
                <c:pt idx="12746">
                  <c:v>48.322000000000003</c:v>
                </c:pt>
                <c:pt idx="12747">
                  <c:v>48.316000000000003</c:v>
                </c:pt>
                <c:pt idx="12748">
                  <c:v>48.308999999999997</c:v>
                </c:pt>
                <c:pt idx="12749">
                  <c:v>48.298999999999999</c:v>
                </c:pt>
                <c:pt idx="12750">
                  <c:v>48.296999999999997</c:v>
                </c:pt>
                <c:pt idx="12751">
                  <c:v>48.280999999999999</c:v>
                </c:pt>
                <c:pt idx="12752">
                  <c:v>48.283000000000001</c:v>
                </c:pt>
                <c:pt idx="12753">
                  <c:v>48.274999999999999</c:v>
                </c:pt>
                <c:pt idx="12754">
                  <c:v>48.27</c:v>
                </c:pt>
                <c:pt idx="12755">
                  <c:v>48.268000000000001</c:v>
                </c:pt>
                <c:pt idx="12756">
                  <c:v>48.264000000000003</c:v>
                </c:pt>
                <c:pt idx="12757">
                  <c:v>48.256999999999998</c:v>
                </c:pt>
                <c:pt idx="12758">
                  <c:v>48.255000000000003</c:v>
                </c:pt>
                <c:pt idx="12759">
                  <c:v>48.253</c:v>
                </c:pt>
                <c:pt idx="12760">
                  <c:v>48.249000000000002</c:v>
                </c:pt>
                <c:pt idx="12761">
                  <c:v>48.238</c:v>
                </c:pt>
                <c:pt idx="12762">
                  <c:v>48.238</c:v>
                </c:pt>
                <c:pt idx="12763">
                  <c:v>48.220999999999997</c:v>
                </c:pt>
                <c:pt idx="12764">
                  <c:v>48.218000000000004</c:v>
                </c:pt>
                <c:pt idx="12765">
                  <c:v>48.219000000000001</c:v>
                </c:pt>
                <c:pt idx="12766">
                  <c:v>48.204999999999998</c:v>
                </c:pt>
                <c:pt idx="12767">
                  <c:v>48.198999999999998</c:v>
                </c:pt>
                <c:pt idx="12768">
                  <c:v>48.186</c:v>
                </c:pt>
                <c:pt idx="12769">
                  <c:v>48.19</c:v>
                </c:pt>
                <c:pt idx="12770">
                  <c:v>48.186</c:v>
                </c:pt>
                <c:pt idx="12771">
                  <c:v>48.177999999999997</c:v>
                </c:pt>
                <c:pt idx="12772">
                  <c:v>48.18</c:v>
                </c:pt>
                <c:pt idx="12773">
                  <c:v>48.176000000000002</c:v>
                </c:pt>
                <c:pt idx="12774">
                  <c:v>48.177999999999997</c:v>
                </c:pt>
                <c:pt idx="12775">
                  <c:v>48.167000000000002</c:v>
                </c:pt>
                <c:pt idx="12776">
                  <c:v>48.152000000000001</c:v>
                </c:pt>
                <c:pt idx="12777">
                  <c:v>48.152000000000001</c:v>
                </c:pt>
                <c:pt idx="12778">
                  <c:v>48.154000000000003</c:v>
                </c:pt>
                <c:pt idx="12779">
                  <c:v>48.146999999999998</c:v>
                </c:pt>
                <c:pt idx="12780">
                  <c:v>48.137</c:v>
                </c:pt>
                <c:pt idx="12781">
                  <c:v>48.139000000000003</c:v>
                </c:pt>
                <c:pt idx="12782">
                  <c:v>48.131999999999998</c:v>
                </c:pt>
                <c:pt idx="12783">
                  <c:v>48.122</c:v>
                </c:pt>
                <c:pt idx="12784">
                  <c:v>48.124000000000002</c:v>
                </c:pt>
                <c:pt idx="12785">
                  <c:v>48.12</c:v>
                </c:pt>
                <c:pt idx="12786">
                  <c:v>48.119</c:v>
                </c:pt>
                <c:pt idx="12787">
                  <c:v>48.106000000000002</c:v>
                </c:pt>
                <c:pt idx="12788">
                  <c:v>48.101999999999997</c:v>
                </c:pt>
                <c:pt idx="12789">
                  <c:v>48.095999999999997</c:v>
                </c:pt>
                <c:pt idx="12790">
                  <c:v>48.094000000000001</c:v>
                </c:pt>
                <c:pt idx="12791">
                  <c:v>48.085000000000001</c:v>
                </c:pt>
                <c:pt idx="12792">
                  <c:v>48.070999999999998</c:v>
                </c:pt>
                <c:pt idx="12793">
                  <c:v>48.072000000000003</c:v>
                </c:pt>
                <c:pt idx="12794">
                  <c:v>48.067</c:v>
                </c:pt>
                <c:pt idx="12795">
                  <c:v>48.066000000000003</c:v>
                </c:pt>
                <c:pt idx="12796">
                  <c:v>48.064999999999998</c:v>
                </c:pt>
                <c:pt idx="12797">
                  <c:v>48.048000000000002</c:v>
                </c:pt>
                <c:pt idx="12798">
                  <c:v>48.043999999999997</c:v>
                </c:pt>
                <c:pt idx="12799">
                  <c:v>48.040999999999997</c:v>
                </c:pt>
                <c:pt idx="12800">
                  <c:v>48.027999999999999</c:v>
                </c:pt>
                <c:pt idx="12801">
                  <c:v>48.04</c:v>
                </c:pt>
                <c:pt idx="12802">
                  <c:v>48.04</c:v>
                </c:pt>
                <c:pt idx="12803">
                  <c:v>48.015999999999998</c:v>
                </c:pt>
                <c:pt idx="12804">
                  <c:v>48.003999999999998</c:v>
                </c:pt>
                <c:pt idx="12805">
                  <c:v>48.003</c:v>
                </c:pt>
                <c:pt idx="12806">
                  <c:v>47.991999999999997</c:v>
                </c:pt>
                <c:pt idx="12807">
                  <c:v>47.996000000000002</c:v>
                </c:pt>
                <c:pt idx="12808">
                  <c:v>47.991999999999997</c:v>
                </c:pt>
                <c:pt idx="12809">
                  <c:v>47.981000000000002</c:v>
                </c:pt>
                <c:pt idx="12810">
                  <c:v>47.984999999999999</c:v>
                </c:pt>
                <c:pt idx="12811">
                  <c:v>47.976999999999997</c:v>
                </c:pt>
                <c:pt idx="12812">
                  <c:v>47.963999999999999</c:v>
                </c:pt>
                <c:pt idx="12813">
                  <c:v>47.97</c:v>
                </c:pt>
                <c:pt idx="12814">
                  <c:v>47.966000000000001</c:v>
                </c:pt>
                <c:pt idx="12815">
                  <c:v>47.954999999999998</c:v>
                </c:pt>
                <c:pt idx="12816">
                  <c:v>47.944000000000003</c:v>
                </c:pt>
                <c:pt idx="12817">
                  <c:v>47.944000000000003</c:v>
                </c:pt>
                <c:pt idx="12818">
                  <c:v>47.944000000000003</c:v>
                </c:pt>
                <c:pt idx="12819">
                  <c:v>47.936</c:v>
                </c:pt>
                <c:pt idx="12820">
                  <c:v>47.933</c:v>
                </c:pt>
                <c:pt idx="12821">
                  <c:v>47.930999999999997</c:v>
                </c:pt>
                <c:pt idx="12822">
                  <c:v>47.917999999999999</c:v>
                </c:pt>
                <c:pt idx="12823">
                  <c:v>47.914000000000001</c:v>
                </c:pt>
                <c:pt idx="12824">
                  <c:v>47.91</c:v>
                </c:pt>
                <c:pt idx="12825">
                  <c:v>47.899000000000001</c:v>
                </c:pt>
                <c:pt idx="12826">
                  <c:v>47.901000000000003</c:v>
                </c:pt>
                <c:pt idx="12827">
                  <c:v>47.887999999999998</c:v>
                </c:pt>
                <c:pt idx="12828">
                  <c:v>47.892000000000003</c:v>
                </c:pt>
                <c:pt idx="12829">
                  <c:v>47.884</c:v>
                </c:pt>
                <c:pt idx="12830">
                  <c:v>47.875</c:v>
                </c:pt>
                <c:pt idx="12831">
                  <c:v>47.866</c:v>
                </c:pt>
                <c:pt idx="12832">
                  <c:v>47.863999999999997</c:v>
                </c:pt>
                <c:pt idx="12833">
                  <c:v>47.866</c:v>
                </c:pt>
                <c:pt idx="12834">
                  <c:v>47.869</c:v>
                </c:pt>
                <c:pt idx="12835">
                  <c:v>47.86</c:v>
                </c:pt>
                <c:pt idx="12836">
                  <c:v>47.853999999999999</c:v>
                </c:pt>
                <c:pt idx="12837">
                  <c:v>47.843000000000004</c:v>
                </c:pt>
                <c:pt idx="12838">
                  <c:v>47.847000000000001</c:v>
                </c:pt>
                <c:pt idx="12839">
                  <c:v>47.835999999999999</c:v>
                </c:pt>
                <c:pt idx="12840">
                  <c:v>47.825000000000003</c:v>
                </c:pt>
                <c:pt idx="12841">
                  <c:v>47.823</c:v>
                </c:pt>
                <c:pt idx="12842">
                  <c:v>47.817</c:v>
                </c:pt>
                <c:pt idx="12843">
                  <c:v>47.814</c:v>
                </c:pt>
                <c:pt idx="12844">
                  <c:v>47.802999999999997</c:v>
                </c:pt>
                <c:pt idx="12845">
                  <c:v>47.796999999999997</c:v>
                </c:pt>
                <c:pt idx="12846">
                  <c:v>47.798999999999999</c:v>
                </c:pt>
                <c:pt idx="12847">
                  <c:v>47.783999999999999</c:v>
                </c:pt>
                <c:pt idx="12848">
                  <c:v>47.787999999999997</c:v>
                </c:pt>
                <c:pt idx="12849">
                  <c:v>47.777000000000001</c:v>
                </c:pt>
                <c:pt idx="12850">
                  <c:v>47.773000000000003</c:v>
                </c:pt>
                <c:pt idx="12851">
                  <c:v>47.767000000000003</c:v>
                </c:pt>
                <c:pt idx="12852">
                  <c:v>47.765000000000001</c:v>
                </c:pt>
                <c:pt idx="12853">
                  <c:v>47.753999999999998</c:v>
                </c:pt>
                <c:pt idx="12854">
                  <c:v>47.753999999999998</c:v>
                </c:pt>
                <c:pt idx="12855">
                  <c:v>47.75</c:v>
                </c:pt>
                <c:pt idx="12856">
                  <c:v>47.743000000000002</c:v>
                </c:pt>
                <c:pt idx="12857">
                  <c:v>47.719000000000001</c:v>
                </c:pt>
                <c:pt idx="12858">
                  <c:v>47.716999999999999</c:v>
                </c:pt>
                <c:pt idx="12859">
                  <c:v>47.725000000000001</c:v>
                </c:pt>
                <c:pt idx="12860">
                  <c:v>47.715000000000003</c:v>
                </c:pt>
                <c:pt idx="12861">
                  <c:v>47.713000000000001</c:v>
                </c:pt>
                <c:pt idx="12862">
                  <c:v>47.707999999999998</c:v>
                </c:pt>
                <c:pt idx="12863">
                  <c:v>47.701999999999998</c:v>
                </c:pt>
                <c:pt idx="12864">
                  <c:v>47.698999999999998</c:v>
                </c:pt>
                <c:pt idx="12865">
                  <c:v>47.691000000000003</c:v>
                </c:pt>
                <c:pt idx="12866">
                  <c:v>47.689</c:v>
                </c:pt>
                <c:pt idx="12867">
                  <c:v>47.686999999999998</c:v>
                </c:pt>
                <c:pt idx="12868">
                  <c:v>47.689</c:v>
                </c:pt>
                <c:pt idx="12869">
                  <c:v>47.682000000000002</c:v>
                </c:pt>
                <c:pt idx="12870">
                  <c:v>47.683</c:v>
                </c:pt>
                <c:pt idx="12871">
                  <c:v>47.668999999999997</c:v>
                </c:pt>
                <c:pt idx="12872">
                  <c:v>47.658000000000001</c:v>
                </c:pt>
                <c:pt idx="12873">
                  <c:v>47.65</c:v>
                </c:pt>
                <c:pt idx="12874">
                  <c:v>47.661000000000001</c:v>
                </c:pt>
                <c:pt idx="12875">
                  <c:v>47.655999999999999</c:v>
                </c:pt>
                <c:pt idx="12876">
                  <c:v>47.646000000000001</c:v>
                </c:pt>
                <c:pt idx="12877">
                  <c:v>47.648000000000003</c:v>
                </c:pt>
                <c:pt idx="12878">
                  <c:v>47.637</c:v>
                </c:pt>
                <c:pt idx="12879">
                  <c:v>47.624000000000002</c:v>
                </c:pt>
                <c:pt idx="12880">
                  <c:v>47.613</c:v>
                </c:pt>
                <c:pt idx="12881">
                  <c:v>47.606000000000002</c:v>
                </c:pt>
                <c:pt idx="12882">
                  <c:v>47.606000000000002</c:v>
                </c:pt>
                <c:pt idx="12883">
                  <c:v>47.601999999999997</c:v>
                </c:pt>
                <c:pt idx="12884">
                  <c:v>47.595999999999997</c:v>
                </c:pt>
                <c:pt idx="12885">
                  <c:v>47.594999999999999</c:v>
                </c:pt>
                <c:pt idx="12886">
                  <c:v>47.585000000000001</c:v>
                </c:pt>
                <c:pt idx="12887">
                  <c:v>47.578000000000003</c:v>
                </c:pt>
                <c:pt idx="12888">
                  <c:v>47.569000000000003</c:v>
                </c:pt>
                <c:pt idx="12889">
                  <c:v>47.570999999999998</c:v>
                </c:pt>
                <c:pt idx="12890">
                  <c:v>47.564999999999998</c:v>
                </c:pt>
                <c:pt idx="12891">
                  <c:v>47.572000000000003</c:v>
                </c:pt>
                <c:pt idx="12892">
                  <c:v>47.564999999999998</c:v>
                </c:pt>
                <c:pt idx="12893">
                  <c:v>47.555999999999997</c:v>
                </c:pt>
                <c:pt idx="12894">
                  <c:v>47.545999999999999</c:v>
                </c:pt>
                <c:pt idx="12895">
                  <c:v>47.548000000000002</c:v>
                </c:pt>
                <c:pt idx="12896">
                  <c:v>47.536999999999999</c:v>
                </c:pt>
                <c:pt idx="12897">
                  <c:v>47.539000000000001</c:v>
                </c:pt>
                <c:pt idx="12898">
                  <c:v>47.533000000000001</c:v>
                </c:pt>
                <c:pt idx="12899">
                  <c:v>47.524000000000001</c:v>
                </c:pt>
                <c:pt idx="12900">
                  <c:v>47.52</c:v>
                </c:pt>
                <c:pt idx="12901">
                  <c:v>47.52</c:v>
                </c:pt>
                <c:pt idx="12902">
                  <c:v>47.515999999999998</c:v>
                </c:pt>
                <c:pt idx="12903">
                  <c:v>47.512999999999998</c:v>
                </c:pt>
                <c:pt idx="12904">
                  <c:v>47.503</c:v>
                </c:pt>
                <c:pt idx="12905">
                  <c:v>47.497999999999998</c:v>
                </c:pt>
                <c:pt idx="12906">
                  <c:v>47.491</c:v>
                </c:pt>
                <c:pt idx="12907">
                  <c:v>47.49</c:v>
                </c:pt>
                <c:pt idx="12908">
                  <c:v>47.478000000000002</c:v>
                </c:pt>
                <c:pt idx="12909">
                  <c:v>47.475999999999999</c:v>
                </c:pt>
                <c:pt idx="12910">
                  <c:v>47.481000000000002</c:v>
                </c:pt>
                <c:pt idx="12911">
                  <c:v>47.473999999999997</c:v>
                </c:pt>
                <c:pt idx="12912">
                  <c:v>47.460999999999999</c:v>
                </c:pt>
                <c:pt idx="12913">
                  <c:v>47.459000000000003</c:v>
                </c:pt>
                <c:pt idx="12914">
                  <c:v>47.468000000000004</c:v>
                </c:pt>
                <c:pt idx="12915">
                  <c:v>47.45</c:v>
                </c:pt>
                <c:pt idx="12916">
                  <c:v>47.445999999999998</c:v>
                </c:pt>
                <c:pt idx="12917">
                  <c:v>47.44</c:v>
                </c:pt>
                <c:pt idx="12918">
                  <c:v>47.438000000000002</c:v>
                </c:pt>
                <c:pt idx="12919">
                  <c:v>47.435000000000002</c:v>
                </c:pt>
                <c:pt idx="12920">
                  <c:v>47.424999999999997</c:v>
                </c:pt>
                <c:pt idx="12921">
                  <c:v>47.427</c:v>
                </c:pt>
                <c:pt idx="12922">
                  <c:v>47.414000000000001</c:v>
                </c:pt>
                <c:pt idx="12923">
                  <c:v>47.406999999999996</c:v>
                </c:pt>
                <c:pt idx="12924">
                  <c:v>47.405000000000001</c:v>
                </c:pt>
                <c:pt idx="12925">
                  <c:v>47.398000000000003</c:v>
                </c:pt>
                <c:pt idx="12926">
                  <c:v>47.393999999999998</c:v>
                </c:pt>
                <c:pt idx="12927">
                  <c:v>47.393999999999998</c:v>
                </c:pt>
                <c:pt idx="12928">
                  <c:v>47.392000000000003</c:v>
                </c:pt>
                <c:pt idx="12929">
                  <c:v>47.383000000000003</c:v>
                </c:pt>
                <c:pt idx="12930">
                  <c:v>47.383000000000003</c:v>
                </c:pt>
                <c:pt idx="12931">
                  <c:v>47.375</c:v>
                </c:pt>
                <c:pt idx="12932">
                  <c:v>47.377000000000002</c:v>
                </c:pt>
                <c:pt idx="12933">
                  <c:v>47.368000000000002</c:v>
                </c:pt>
                <c:pt idx="12934">
                  <c:v>47.366</c:v>
                </c:pt>
                <c:pt idx="12935">
                  <c:v>47.34</c:v>
                </c:pt>
                <c:pt idx="12936">
                  <c:v>47.345999999999997</c:v>
                </c:pt>
                <c:pt idx="12937">
                  <c:v>47.354999999999997</c:v>
                </c:pt>
                <c:pt idx="12938">
                  <c:v>47.344000000000001</c:v>
                </c:pt>
                <c:pt idx="12939">
                  <c:v>47.344999999999999</c:v>
                </c:pt>
                <c:pt idx="12940">
                  <c:v>47.341999999999999</c:v>
                </c:pt>
                <c:pt idx="12941">
                  <c:v>47.332000000000001</c:v>
                </c:pt>
                <c:pt idx="12942">
                  <c:v>47.326999999999998</c:v>
                </c:pt>
                <c:pt idx="12943">
                  <c:v>47.316000000000003</c:v>
                </c:pt>
                <c:pt idx="12944">
                  <c:v>47.311999999999998</c:v>
                </c:pt>
                <c:pt idx="12945">
                  <c:v>47.305</c:v>
                </c:pt>
                <c:pt idx="12946">
                  <c:v>47.302999999999997</c:v>
                </c:pt>
                <c:pt idx="12947">
                  <c:v>47.298999999999999</c:v>
                </c:pt>
                <c:pt idx="12948">
                  <c:v>47.296999999999997</c:v>
                </c:pt>
                <c:pt idx="12949">
                  <c:v>47.293999999999997</c:v>
                </c:pt>
                <c:pt idx="12950">
                  <c:v>47.274999999999999</c:v>
                </c:pt>
                <c:pt idx="12951">
                  <c:v>47.271999999999998</c:v>
                </c:pt>
                <c:pt idx="12952">
                  <c:v>47.27</c:v>
                </c:pt>
                <c:pt idx="12953">
                  <c:v>47.261000000000003</c:v>
                </c:pt>
                <c:pt idx="12954">
                  <c:v>47.268000000000001</c:v>
                </c:pt>
                <c:pt idx="12955">
                  <c:v>47.255000000000003</c:v>
                </c:pt>
                <c:pt idx="12956">
                  <c:v>47.241999999999997</c:v>
                </c:pt>
                <c:pt idx="12957">
                  <c:v>47.234999999999999</c:v>
                </c:pt>
                <c:pt idx="12958">
                  <c:v>47.24</c:v>
                </c:pt>
                <c:pt idx="12959">
                  <c:v>47.231000000000002</c:v>
                </c:pt>
                <c:pt idx="12960">
                  <c:v>47.222999999999999</c:v>
                </c:pt>
                <c:pt idx="12961">
                  <c:v>47.222000000000001</c:v>
                </c:pt>
                <c:pt idx="12962">
                  <c:v>47.209000000000003</c:v>
                </c:pt>
                <c:pt idx="12963">
                  <c:v>47.212000000000003</c:v>
                </c:pt>
                <c:pt idx="12964">
                  <c:v>47.216000000000001</c:v>
                </c:pt>
                <c:pt idx="12965">
                  <c:v>47.212000000000003</c:v>
                </c:pt>
                <c:pt idx="12966">
                  <c:v>47.207999999999998</c:v>
                </c:pt>
                <c:pt idx="12967">
                  <c:v>47.198999999999998</c:v>
                </c:pt>
                <c:pt idx="12968">
                  <c:v>47.185000000000002</c:v>
                </c:pt>
                <c:pt idx="12969">
                  <c:v>47.179000000000002</c:v>
                </c:pt>
                <c:pt idx="12970">
                  <c:v>47.179000000000002</c:v>
                </c:pt>
                <c:pt idx="12971">
                  <c:v>47.177</c:v>
                </c:pt>
                <c:pt idx="12972">
                  <c:v>47.170999999999999</c:v>
                </c:pt>
                <c:pt idx="12973">
                  <c:v>47.167999999999999</c:v>
                </c:pt>
                <c:pt idx="12974">
                  <c:v>47.158999999999999</c:v>
                </c:pt>
                <c:pt idx="12975">
                  <c:v>47.152999999999999</c:v>
                </c:pt>
                <c:pt idx="12976">
                  <c:v>47.148000000000003</c:v>
                </c:pt>
                <c:pt idx="12977">
                  <c:v>47.146999999999998</c:v>
                </c:pt>
                <c:pt idx="12978">
                  <c:v>47.142000000000003</c:v>
                </c:pt>
                <c:pt idx="12979">
                  <c:v>47.134999999999998</c:v>
                </c:pt>
                <c:pt idx="12980">
                  <c:v>47.131</c:v>
                </c:pt>
                <c:pt idx="12981">
                  <c:v>47.127000000000002</c:v>
                </c:pt>
                <c:pt idx="12982">
                  <c:v>47.122999999999998</c:v>
                </c:pt>
                <c:pt idx="12983">
                  <c:v>47.125</c:v>
                </c:pt>
                <c:pt idx="12984">
                  <c:v>47.119</c:v>
                </c:pt>
                <c:pt idx="12985">
                  <c:v>47.112000000000002</c:v>
                </c:pt>
                <c:pt idx="12986">
                  <c:v>47.107999999999997</c:v>
                </c:pt>
                <c:pt idx="12987">
                  <c:v>47.104999999999997</c:v>
                </c:pt>
                <c:pt idx="12988">
                  <c:v>47.100999999999999</c:v>
                </c:pt>
                <c:pt idx="12989">
                  <c:v>47.09</c:v>
                </c:pt>
                <c:pt idx="12990">
                  <c:v>47.075000000000003</c:v>
                </c:pt>
                <c:pt idx="12991">
                  <c:v>47.088000000000001</c:v>
                </c:pt>
                <c:pt idx="12992">
                  <c:v>47.081000000000003</c:v>
                </c:pt>
                <c:pt idx="12993">
                  <c:v>47.070999999999998</c:v>
                </c:pt>
                <c:pt idx="12994">
                  <c:v>47.061999999999998</c:v>
                </c:pt>
                <c:pt idx="12995">
                  <c:v>47.064</c:v>
                </c:pt>
                <c:pt idx="12996">
                  <c:v>47.045999999999999</c:v>
                </c:pt>
                <c:pt idx="12997">
                  <c:v>47.051000000000002</c:v>
                </c:pt>
                <c:pt idx="12998">
                  <c:v>47.045999999999999</c:v>
                </c:pt>
                <c:pt idx="12999">
                  <c:v>47.030999999999999</c:v>
                </c:pt>
                <c:pt idx="13000">
                  <c:v>47.027000000000001</c:v>
                </c:pt>
                <c:pt idx="13001">
                  <c:v>47.027000000000001</c:v>
                </c:pt>
                <c:pt idx="13002">
                  <c:v>47.024000000000001</c:v>
                </c:pt>
                <c:pt idx="13003">
                  <c:v>47.02</c:v>
                </c:pt>
                <c:pt idx="13004">
                  <c:v>47.021000000000001</c:v>
                </c:pt>
                <c:pt idx="13005">
                  <c:v>47.009</c:v>
                </c:pt>
                <c:pt idx="13006">
                  <c:v>47</c:v>
                </c:pt>
                <c:pt idx="13007">
                  <c:v>46.997999999999998</c:v>
                </c:pt>
                <c:pt idx="13008">
                  <c:v>46.997999999999998</c:v>
                </c:pt>
                <c:pt idx="13009">
                  <c:v>46.991999999999997</c:v>
                </c:pt>
                <c:pt idx="13010">
                  <c:v>46.994</c:v>
                </c:pt>
                <c:pt idx="13011">
                  <c:v>46.99</c:v>
                </c:pt>
                <c:pt idx="13012">
                  <c:v>46.981000000000002</c:v>
                </c:pt>
                <c:pt idx="13013">
                  <c:v>46.984000000000002</c:v>
                </c:pt>
                <c:pt idx="13014">
                  <c:v>46.968000000000004</c:v>
                </c:pt>
                <c:pt idx="13015">
                  <c:v>46.975000000000001</c:v>
                </c:pt>
                <c:pt idx="13016">
                  <c:v>46.959000000000003</c:v>
                </c:pt>
                <c:pt idx="13017">
                  <c:v>46.96</c:v>
                </c:pt>
                <c:pt idx="13018">
                  <c:v>46.959000000000003</c:v>
                </c:pt>
                <c:pt idx="13019">
                  <c:v>46.942</c:v>
                </c:pt>
                <c:pt idx="13020">
                  <c:v>46.948999999999998</c:v>
                </c:pt>
                <c:pt idx="13021">
                  <c:v>46.938000000000002</c:v>
                </c:pt>
                <c:pt idx="13022">
                  <c:v>46.929000000000002</c:v>
                </c:pt>
                <c:pt idx="13023">
                  <c:v>46.923999999999999</c:v>
                </c:pt>
                <c:pt idx="13024">
                  <c:v>46.911000000000001</c:v>
                </c:pt>
                <c:pt idx="13025">
                  <c:v>46.911999999999999</c:v>
                </c:pt>
                <c:pt idx="13026">
                  <c:v>46.911999999999999</c:v>
                </c:pt>
                <c:pt idx="13027">
                  <c:v>46.92</c:v>
                </c:pt>
                <c:pt idx="13028">
                  <c:v>46.908999999999999</c:v>
                </c:pt>
                <c:pt idx="13029">
                  <c:v>46.905000000000001</c:v>
                </c:pt>
                <c:pt idx="13030">
                  <c:v>46.902999999999999</c:v>
                </c:pt>
                <c:pt idx="13031">
                  <c:v>46.892000000000003</c:v>
                </c:pt>
                <c:pt idx="13032">
                  <c:v>46.887</c:v>
                </c:pt>
                <c:pt idx="13033">
                  <c:v>46.877000000000002</c:v>
                </c:pt>
                <c:pt idx="13034">
                  <c:v>46.87</c:v>
                </c:pt>
                <c:pt idx="13035">
                  <c:v>46.868000000000002</c:v>
                </c:pt>
                <c:pt idx="13036">
                  <c:v>46.868000000000002</c:v>
                </c:pt>
                <c:pt idx="13037">
                  <c:v>46.859000000000002</c:v>
                </c:pt>
                <c:pt idx="13038">
                  <c:v>46.856999999999999</c:v>
                </c:pt>
                <c:pt idx="13039">
                  <c:v>46.85</c:v>
                </c:pt>
                <c:pt idx="13040">
                  <c:v>46.850999999999999</c:v>
                </c:pt>
                <c:pt idx="13041">
                  <c:v>46.845999999999997</c:v>
                </c:pt>
                <c:pt idx="13042">
                  <c:v>46.831000000000003</c:v>
                </c:pt>
                <c:pt idx="13043">
                  <c:v>46.823999999999998</c:v>
                </c:pt>
                <c:pt idx="13044">
                  <c:v>46.82</c:v>
                </c:pt>
                <c:pt idx="13045">
                  <c:v>46.825000000000003</c:v>
                </c:pt>
                <c:pt idx="13046">
                  <c:v>46.831000000000003</c:v>
                </c:pt>
                <c:pt idx="13047">
                  <c:v>46.826999999999998</c:v>
                </c:pt>
                <c:pt idx="13048">
                  <c:v>46.817999999999998</c:v>
                </c:pt>
                <c:pt idx="13049">
                  <c:v>46.811999999999998</c:v>
                </c:pt>
                <c:pt idx="13050">
                  <c:v>46.805</c:v>
                </c:pt>
                <c:pt idx="13051">
                  <c:v>46.801000000000002</c:v>
                </c:pt>
                <c:pt idx="13052">
                  <c:v>46.793999999999997</c:v>
                </c:pt>
                <c:pt idx="13053">
                  <c:v>46.793999999999997</c:v>
                </c:pt>
                <c:pt idx="13054">
                  <c:v>46.787999999999997</c:v>
                </c:pt>
                <c:pt idx="13055">
                  <c:v>46.779000000000003</c:v>
                </c:pt>
                <c:pt idx="13056">
                  <c:v>46.779000000000003</c:v>
                </c:pt>
                <c:pt idx="13057">
                  <c:v>46.774000000000001</c:v>
                </c:pt>
                <c:pt idx="13058">
                  <c:v>46.768000000000001</c:v>
                </c:pt>
                <c:pt idx="13059">
                  <c:v>46.764000000000003</c:v>
                </c:pt>
                <c:pt idx="13060">
                  <c:v>46.747999999999998</c:v>
                </c:pt>
                <c:pt idx="13061">
                  <c:v>46.747999999999998</c:v>
                </c:pt>
                <c:pt idx="13062">
                  <c:v>46.746000000000002</c:v>
                </c:pt>
                <c:pt idx="13063">
                  <c:v>46.741</c:v>
                </c:pt>
                <c:pt idx="13064">
                  <c:v>46.732999999999997</c:v>
                </c:pt>
                <c:pt idx="13065">
                  <c:v>46.723999999999997</c:v>
                </c:pt>
                <c:pt idx="13066">
                  <c:v>46.731000000000002</c:v>
                </c:pt>
                <c:pt idx="13067">
                  <c:v>46.726999999999997</c:v>
                </c:pt>
                <c:pt idx="13068">
                  <c:v>46.709000000000003</c:v>
                </c:pt>
                <c:pt idx="13069">
                  <c:v>46.710999999999999</c:v>
                </c:pt>
                <c:pt idx="13070">
                  <c:v>46.701999999999998</c:v>
                </c:pt>
                <c:pt idx="13071">
                  <c:v>46.694000000000003</c:v>
                </c:pt>
                <c:pt idx="13072">
                  <c:v>46.68</c:v>
                </c:pt>
                <c:pt idx="13073">
                  <c:v>46.689</c:v>
                </c:pt>
                <c:pt idx="13074">
                  <c:v>46.68</c:v>
                </c:pt>
                <c:pt idx="13075">
                  <c:v>46.676000000000002</c:v>
                </c:pt>
                <c:pt idx="13076">
                  <c:v>46.67</c:v>
                </c:pt>
                <c:pt idx="13077">
                  <c:v>46.664999999999999</c:v>
                </c:pt>
                <c:pt idx="13078">
                  <c:v>46.658999999999999</c:v>
                </c:pt>
                <c:pt idx="13079">
                  <c:v>46.65</c:v>
                </c:pt>
                <c:pt idx="13080">
                  <c:v>46.654000000000003</c:v>
                </c:pt>
                <c:pt idx="13081">
                  <c:v>46.65</c:v>
                </c:pt>
                <c:pt idx="13082">
                  <c:v>46.639000000000003</c:v>
                </c:pt>
                <c:pt idx="13083">
                  <c:v>46.643000000000001</c:v>
                </c:pt>
                <c:pt idx="13084">
                  <c:v>46.634</c:v>
                </c:pt>
                <c:pt idx="13085">
                  <c:v>46.625999999999998</c:v>
                </c:pt>
                <c:pt idx="13086">
                  <c:v>46.616999999999997</c:v>
                </c:pt>
                <c:pt idx="13087">
                  <c:v>46.622</c:v>
                </c:pt>
                <c:pt idx="13088">
                  <c:v>46.616999999999997</c:v>
                </c:pt>
                <c:pt idx="13089">
                  <c:v>46.613</c:v>
                </c:pt>
                <c:pt idx="13090">
                  <c:v>46.613</c:v>
                </c:pt>
                <c:pt idx="13091">
                  <c:v>46.597000000000001</c:v>
                </c:pt>
                <c:pt idx="13092">
                  <c:v>46.597999999999999</c:v>
                </c:pt>
                <c:pt idx="13093">
                  <c:v>46.588000000000001</c:v>
                </c:pt>
                <c:pt idx="13094">
                  <c:v>46.591000000000001</c:v>
                </c:pt>
                <c:pt idx="13095">
                  <c:v>46.584000000000003</c:v>
                </c:pt>
                <c:pt idx="13096">
                  <c:v>46.575000000000003</c:v>
                </c:pt>
                <c:pt idx="13097">
                  <c:v>46.573</c:v>
                </c:pt>
                <c:pt idx="13098">
                  <c:v>46.569000000000003</c:v>
                </c:pt>
                <c:pt idx="13099">
                  <c:v>46.563000000000002</c:v>
                </c:pt>
                <c:pt idx="13100">
                  <c:v>46.561999999999998</c:v>
                </c:pt>
                <c:pt idx="13101">
                  <c:v>46.558</c:v>
                </c:pt>
                <c:pt idx="13102">
                  <c:v>46.546999999999997</c:v>
                </c:pt>
                <c:pt idx="13103">
                  <c:v>46.546999999999997</c:v>
                </c:pt>
                <c:pt idx="13104">
                  <c:v>46.554000000000002</c:v>
                </c:pt>
                <c:pt idx="13105">
                  <c:v>46.540999999999997</c:v>
                </c:pt>
                <c:pt idx="13106">
                  <c:v>46.53</c:v>
                </c:pt>
                <c:pt idx="13107">
                  <c:v>46.51</c:v>
                </c:pt>
                <c:pt idx="13108">
                  <c:v>46.517000000000003</c:v>
                </c:pt>
                <c:pt idx="13109">
                  <c:v>46.512</c:v>
                </c:pt>
                <c:pt idx="13110">
                  <c:v>46.506</c:v>
                </c:pt>
                <c:pt idx="13111">
                  <c:v>46.508000000000003</c:v>
                </c:pt>
                <c:pt idx="13112">
                  <c:v>46.497</c:v>
                </c:pt>
                <c:pt idx="13113">
                  <c:v>46.491999999999997</c:v>
                </c:pt>
                <c:pt idx="13114">
                  <c:v>46.481000000000002</c:v>
                </c:pt>
                <c:pt idx="13115">
                  <c:v>46.472000000000001</c:v>
                </c:pt>
                <c:pt idx="13116">
                  <c:v>46.47</c:v>
                </c:pt>
                <c:pt idx="13117">
                  <c:v>46.472999999999999</c:v>
                </c:pt>
                <c:pt idx="13118">
                  <c:v>46.475000000000001</c:v>
                </c:pt>
                <c:pt idx="13119">
                  <c:v>46.433</c:v>
                </c:pt>
                <c:pt idx="13120">
                  <c:v>46.46</c:v>
                </c:pt>
                <c:pt idx="13121">
                  <c:v>46.457999999999998</c:v>
                </c:pt>
                <c:pt idx="13122">
                  <c:v>46.457999999999998</c:v>
                </c:pt>
                <c:pt idx="13123">
                  <c:v>46.457999999999998</c:v>
                </c:pt>
                <c:pt idx="13124">
                  <c:v>46.451000000000001</c:v>
                </c:pt>
                <c:pt idx="13125">
                  <c:v>46.436</c:v>
                </c:pt>
                <c:pt idx="13126">
                  <c:v>46.436</c:v>
                </c:pt>
                <c:pt idx="13127">
                  <c:v>46.44</c:v>
                </c:pt>
                <c:pt idx="13128">
                  <c:v>46.421999999999997</c:v>
                </c:pt>
                <c:pt idx="13129">
                  <c:v>46.423000000000002</c:v>
                </c:pt>
                <c:pt idx="13130">
                  <c:v>46.424999999999997</c:v>
                </c:pt>
                <c:pt idx="13131">
                  <c:v>46.414000000000001</c:v>
                </c:pt>
                <c:pt idx="13132">
                  <c:v>46.41</c:v>
                </c:pt>
                <c:pt idx="13133">
                  <c:v>46.401000000000003</c:v>
                </c:pt>
                <c:pt idx="13134">
                  <c:v>46.389000000000003</c:v>
                </c:pt>
                <c:pt idx="13135">
                  <c:v>46.387</c:v>
                </c:pt>
                <c:pt idx="13136">
                  <c:v>46.383000000000003</c:v>
                </c:pt>
                <c:pt idx="13137">
                  <c:v>46.399000000000001</c:v>
                </c:pt>
                <c:pt idx="13138">
                  <c:v>46.377000000000002</c:v>
                </c:pt>
                <c:pt idx="13139">
                  <c:v>46.37</c:v>
                </c:pt>
                <c:pt idx="13140">
                  <c:v>46.359000000000002</c:v>
                </c:pt>
                <c:pt idx="13141">
                  <c:v>46.360999999999997</c:v>
                </c:pt>
                <c:pt idx="13142">
                  <c:v>46.354999999999997</c:v>
                </c:pt>
                <c:pt idx="13143">
                  <c:v>46.344999999999999</c:v>
                </c:pt>
                <c:pt idx="13144">
                  <c:v>46.343000000000004</c:v>
                </c:pt>
                <c:pt idx="13145">
                  <c:v>46.341000000000001</c:v>
                </c:pt>
                <c:pt idx="13146">
                  <c:v>46.332999999999998</c:v>
                </c:pt>
                <c:pt idx="13147">
                  <c:v>46.337000000000003</c:v>
                </c:pt>
                <c:pt idx="13148">
                  <c:v>46.33</c:v>
                </c:pt>
                <c:pt idx="13149">
                  <c:v>46.332999999999998</c:v>
                </c:pt>
                <c:pt idx="13150">
                  <c:v>46.328000000000003</c:v>
                </c:pt>
                <c:pt idx="13151">
                  <c:v>46.32</c:v>
                </c:pt>
                <c:pt idx="13152">
                  <c:v>46.311</c:v>
                </c:pt>
                <c:pt idx="13153">
                  <c:v>46.313000000000002</c:v>
                </c:pt>
                <c:pt idx="13154">
                  <c:v>46.308999999999997</c:v>
                </c:pt>
                <c:pt idx="13155">
                  <c:v>46.3</c:v>
                </c:pt>
                <c:pt idx="13156">
                  <c:v>46.295000000000002</c:v>
                </c:pt>
                <c:pt idx="13157">
                  <c:v>46.292999999999999</c:v>
                </c:pt>
                <c:pt idx="13158">
                  <c:v>46.289000000000001</c:v>
                </c:pt>
                <c:pt idx="13159">
                  <c:v>46.289000000000001</c:v>
                </c:pt>
                <c:pt idx="13160">
                  <c:v>46.277999999999999</c:v>
                </c:pt>
                <c:pt idx="13161">
                  <c:v>46.277999999999999</c:v>
                </c:pt>
                <c:pt idx="13162">
                  <c:v>46.280999999999999</c:v>
                </c:pt>
                <c:pt idx="13163">
                  <c:v>46.276000000000003</c:v>
                </c:pt>
                <c:pt idx="13164">
                  <c:v>46.274000000000001</c:v>
                </c:pt>
                <c:pt idx="13165">
                  <c:v>46.267000000000003</c:v>
                </c:pt>
                <c:pt idx="13166">
                  <c:v>46.256</c:v>
                </c:pt>
                <c:pt idx="13167">
                  <c:v>46.262999999999998</c:v>
                </c:pt>
                <c:pt idx="13168">
                  <c:v>46.25</c:v>
                </c:pt>
                <c:pt idx="13169">
                  <c:v>46.238</c:v>
                </c:pt>
                <c:pt idx="13170">
                  <c:v>46.256</c:v>
                </c:pt>
                <c:pt idx="13171">
                  <c:v>46.237000000000002</c:v>
                </c:pt>
                <c:pt idx="13172">
                  <c:v>46.231999999999999</c:v>
                </c:pt>
                <c:pt idx="13173">
                  <c:v>46.23</c:v>
                </c:pt>
                <c:pt idx="13174">
                  <c:v>46.213999999999999</c:v>
                </c:pt>
                <c:pt idx="13175">
                  <c:v>46.213999999999999</c:v>
                </c:pt>
                <c:pt idx="13176">
                  <c:v>46.215000000000003</c:v>
                </c:pt>
                <c:pt idx="13177">
                  <c:v>46.213000000000001</c:v>
                </c:pt>
                <c:pt idx="13178">
                  <c:v>46.201000000000001</c:v>
                </c:pt>
                <c:pt idx="13179">
                  <c:v>46.197000000000003</c:v>
                </c:pt>
                <c:pt idx="13180">
                  <c:v>46.195</c:v>
                </c:pt>
                <c:pt idx="13181">
                  <c:v>46.188000000000002</c:v>
                </c:pt>
                <c:pt idx="13182">
                  <c:v>46.179000000000002</c:v>
                </c:pt>
                <c:pt idx="13183">
                  <c:v>46.174999999999997</c:v>
                </c:pt>
                <c:pt idx="13184">
                  <c:v>46.168999999999997</c:v>
                </c:pt>
                <c:pt idx="13185">
                  <c:v>46.167999999999999</c:v>
                </c:pt>
                <c:pt idx="13186">
                  <c:v>46.164000000000001</c:v>
                </c:pt>
                <c:pt idx="13187">
                  <c:v>46.165999999999997</c:v>
                </c:pt>
                <c:pt idx="13188">
                  <c:v>46.164000000000001</c:v>
                </c:pt>
                <c:pt idx="13189">
                  <c:v>46.155999999999999</c:v>
                </c:pt>
                <c:pt idx="13190">
                  <c:v>46.151000000000003</c:v>
                </c:pt>
                <c:pt idx="13191">
                  <c:v>46.155999999999999</c:v>
                </c:pt>
                <c:pt idx="13192">
                  <c:v>46.146999999999998</c:v>
                </c:pt>
                <c:pt idx="13193">
                  <c:v>46.142000000000003</c:v>
                </c:pt>
                <c:pt idx="13194">
                  <c:v>46.131</c:v>
                </c:pt>
                <c:pt idx="13195">
                  <c:v>46.125</c:v>
                </c:pt>
                <c:pt idx="13196">
                  <c:v>46.127000000000002</c:v>
                </c:pt>
                <c:pt idx="13197">
                  <c:v>46.122999999999998</c:v>
                </c:pt>
                <c:pt idx="13198">
                  <c:v>46.113999999999997</c:v>
                </c:pt>
                <c:pt idx="13199">
                  <c:v>46.106999999999999</c:v>
                </c:pt>
                <c:pt idx="13200">
                  <c:v>46.104999999999997</c:v>
                </c:pt>
                <c:pt idx="13201">
                  <c:v>46.1</c:v>
                </c:pt>
                <c:pt idx="13202">
                  <c:v>46.09</c:v>
                </c:pt>
                <c:pt idx="13203">
                  <c:v>46.094000000000001</c:v>
                </c:pt>
                <c:pt idx="13204">
                  <c:v>46.09</c:v>
                </c:pt>
                <c:pt idx="13205">
                  <c:v>46.082999999999998</c:v>
                </c:pt>
                <c:pt idx="13206">
                  <c:v>46.082999999999998</c:v>
                </c:pt>
                <c:pt idx="13207">
                  <c:v>46.076999999999998</c:v>
                </c:pt>
                <c:pt idx="13208">
                  <c:v>46.067999999999998</c:v>
                </c:pt>
                <c:pt idx="13209">
                  <c:v>46.061</c:v>
                </c:pt>
                <c:pt idx="13210">
                  <c:v>46.058999999999997</c:v>
                </c:pt>
                <c:pt idx="13211">
                  <c:v>46.052</c:v>
                </c:pt>
                <c:pt idx="13212">
                  <c:v>46.045999999999999</c:v>
                </c:pt>
                <c:pt idx="13213">
                  <c:v>46.048000000000002</c:v>
                </c:pt>
                <c:pt idx="13214">
                  <c:v>46.039000000000001</c:v>
                </c:pt>
                <c:pt idx="13215">
                  <c:v>46.042000000000002</c:v>
                </c:pt>
                <c:pt idx="13216">
                  <c:v>46.033000000000001</c:v>
                </c:pt>
                <c:pt idx="13217">
                  <c:v>46.03</c:v>
                </c:pt>
                <c:pt idx="13218">
                  <c:v>46.024000000000001</c:v>
                </c:pt>
                <c:pt idx="13219">
                  <c:v>46.021999999999998</c:v>
                </c:pt>
                <c:pt idx="13220">
                  <c:v>46.017000000000003</c:v>
                </c:pt>
                <c:pt idx="13221">
                  <c:v>46.009</c:v>
                </c:pt>
                <c:pt idx="13222">
                  <c:v>46.008000000000003</c:v>
                </c:pt>
                <c:pt idx="13223">
                  <c:v>46.006</c:v>
                </c:pt>
                <c:pt idx="13224">
                  <c:v>46.006</c:v>
                </c:pt>
                <c:pt idx="13225">
                  <c:v>45.997</c:v>
                </c:pt>
                <c:pt idx="13226">
                  <c:v>45.994999999999997</c:v>
                </c:pt>
                <c:pt idx="13227">
                  <c:v>45.984000000000002</c:v>
                </c:pt>
                <c:pt idx="13228">
                  <c:v>45.978000000000002</c:v>
                </c:pt>
                <c:pt idx="13229">
                  <c:v>45.975000000000001</c:v>
                </c:pt>
                <c:pt idx="13230">
                  <c:v>45.975999999999999</c:v>
                </c:pt>
                <c:pt idx="13231">
                  <c:v>45.978000000000002</c:v>
                </c:pt>
                <c:pt idx="13232">
                  <c:v>45.972999999999999</c:v>
                </c:pt>
                <c:pt idx="13233">
                  <c:v>45.962000000000003</c:v>
                </c:pt>
                <c:pt idx="13234">
                  <c:v>45.953000000000003</c:v>
                </c:pt>
                <c:pt idx="13235">
                  <c:v>45.951000000000001</c:v>
                </c:pt>
                <c:pt idx="13236">
                  <c:v>45.942999999999998</c:v>
                </c:pt>
                <c:pt idx="13237">
                  <c:v>45.936</c:v>
                </c:pt>
                <c:pt idx="13238">
                  <c:v>45.936</c:v>
                </c:pt>
                <c:pt idx="13239">
                  <c:v>45.924999999999997</c:v>
                </c:pt>
                <c:pt idx="13240">
                  <c:v>45.92</c:v>
                </c:pt>
                <c:pt idx="13241">
                  <c:v>45.915999999999997</c:v>
                </c:pt>
                <c:pt idx="13242">
                  <c:v>45.906999999999996</c:v>
                </c:pt>
                <c:pt idx="13243">
                  <c:v>45.91</c:v>
                </c:pt>
                <c:pt idx="13244">
                  <c:v>45.901000000000003</c:v>
                </c:pt>
                <c:pt idx="13245">
                  <c:v>45.902999999999999</c:v>
                </c:pt>
                <c:pt idx="13246">
                  <c:v>45.896000000000001</c:v>
                </c:pt>
                <c:pt idx="13247">
                  <c:v>45.886000000000003</c:v>
                </c:pt>
                <c:pt idx="13248">
                  <c:v>45.881</c:v>
                </c:pt>
                <c:pt idx="13249">
                  <c:v>45.881</c:v>
                </c:pt>
                <c:pt idx="13250">
                  <c:v>45.884999999999998</c:v>
                </c:pt>
                <c:pt idx="13251">
                  <c:v>45.874000000000002</c:v>
                </c:pt>
                <c:pt idx="13252">
                  <c:v>45.87</c:v>
                </c:pt>
                <c:pt idx="13253">
                  <c:v>45.866</c:v>
                </c:pt>
                <c:pt idx="13254">
                  <c:v>45.863</c:v>
                </c:pt>
                <c:pt idx="13255">
                  <c:v>45.863</c:v>
                </c:pt>
                <c:pt idx="13256">
                  <c:v>45.854999999999997</c:v>
                </c:pt>
                <c:pt idx="13257">
                  <c:v>45.851999999999997</c:v>
                </c:pt>
                <c:pt idx="13258">
                  <c:v>45.845999999999997</c:v>
                </c:pt>
                <c:pt idx="13259">
                  <c:v>45.838999999999999</c:v>
                </c:pt>
                <c:pt idx="13260">
                  <c:v>45.841000000000001</c:v>
                </c:pt>
                <c:pt idx="13261">
                  <c:v>45.84</c:v>
                </c:pt>
                <c:pt idx="13262">
                  <c:v>45.832999999999998</c:v>
                </c:pt>
                <c:pt idx="13263">
                  <c:v>45.822000000000003</c:v>
                </c:pt>
                <c:pt idx="13264">
                  <c:v>45.819000000000003</c:v>
                </c:pt>
                <c:pt idx="13265">
                  <c:v>45.813000000000002</c:v>
                </c:pt>
                <c:pt idx="13266">
                  <c:v>45.817999999999998</c:v>
                </c:pt>
                <c:pt idx="13267">
                  <c:v>45.808999999999997</c:v>
                </c:pt>
                <c:pt idx="13268">
                  <c:v>45.805999999999997</c:v>
                </c:pt>
                <c:pt idx="13269">
                  <c:v>45.795999999999999</c:v>
                </c:pt>
                <c:pt idx="13270">
                  <c:v>45.789000000000001</c:v>
                </c:pt>
                <c:pt idx="13271">
                  <c:v>45.783999999999999</c:v>
                </c:pt>
                <c:pt idx="13272">
                  <c:v>45.771000000000001</c:v>
                </c:pt>
                <c:pt idx="13273">
                  <c:v>45.776000000000003</c:v>
                </c:pt>
                <c:pt idx="13274">
                  <c:v>45.773000000000003</c:v>
                </c:pt>
                <c:pt idx="13275">
                  <c:v>45.771000000000001</c:v>
                </c:pt>
                <c:pt idx="13276">
                  <c:v>45.764000000000003</c:v>
                </c:pt>
                <c:pt idx="13277">
                  <c:v>45.756</c:v>
                </c:pt>
                <c:pt idx="13278">
                  <c:v>45.756</c:v>
                </c:pt>
                <c:pt idx="13279">
                  <c:v>45.756</c:v>
                </c:pt>
                <c:pt idx="13280">
                  <c:v>45.744999999999997</c:v>
                </c:pt>
                <c:pt idx="13281">
                  <c:v>45.731000000000002</c:v>
                </c:pt>
                <c:pt idx="13282">
                  <c:v>45.731999999999999</c:v>
                </c:pt>
                <c:pt idx="13283">
                  <c:v>45.726999999999997</c:v>
                </c:pt>
                <c:pt idx="13284">
                  <c:v>45.726999999999997</c:v>
                </c:pt>
                <c:pt idx="13285">
                  <c:v>45.726999999999997</c:v>
                </c:pt>
                <c:pt idx="13286">
                  <c:v>45.72</c:v>
                </c:pt>
                <c:pt idx="13287">
                  <c:v>45.712000000000003</c:v>
                </c:pt>
                <c:pt idx="13288">
                  <c:v>45.712000000000003</c:v>
                </c:pt>
                <c:pt idx="13289">
                  <c:v>45.707000000000001</c:v>
                </c:pt>
                <c:pt idx="13290">
                  <c:v>45.698</c:v>
                </c:pt>
                <c:pt idx="13291">
                  <c:v>45.698999999999998</c:v>
                </c:pt>
                <c:pt idx="13292">
                  <c:v>45.69</c:v>
                </c:pt>
                <c:pt idx="13293">
                  <c:v>45.69</c:v>
                </c:pt>
                <c:pt idx="13294">
                  <c:v>45.677999999999997</c:v>
                </c:pt>
                <c:pt idx="13295">
                  <c:v>45.671999999999997</c:v>
                </c:pt>
                <c:pt idx="13296">
                  <c:v>45.661000000000001</c:v>
                </c:pt>
                <c:pt idx="13297">
                  <c:v>45.662999999999997</c:v>
                </c:pt>
                <c:pt idx="13298">
                  <c:v>45.664999999999999</c:v>
                </c:pt>
                <c:pt idx="13299">
                  <c:v>45.661000000000001</c:v>
                </c:pt>
                <c:pt idx="13300">
                  <c:v>45.655000000000001</c:v>
                </c:pt>
                <c:pt idx="13301">
                  <c:v>45.658999999999999</c:v>
                </c:pt>
                <c:pt idx="13302">
                  <c:v>45.646000000000001</c:v>
                </c:pt>
                <c:pt idx="13303">
                  <c:v>45.639000000000003</c:v>
                </c:pt>
                <c:pt idx="13304">
                  <c:v>45.637</c:v>
                </c:pt>
                <c:pt idx="13305">
                  <c:v>45.643000000000001</c:v>
                </c:pt>
                <c:pt idx="13306">
                  <c:v>45.634999999999998</c:v>
                </c:pt>
                <c:pt idx="13307">
                  <c:v>45.625999999999998</c:v>
                </c:pt>
                <c:pt idx="13308">
                  <c:v>45.616999999999997</c:v>
                </c:pt>
                <c:pt idx="13309">
                  <c:v>45.612000000000002</c:v>
                </c:pt>
                <c:pt idx="13310">
                  <c:v>45.61</c:v>
                </c:pt>
                <c:pt idx="13311">
                  <c:v>45.621000000000002</c:v>
                </c:pt>
                <c:pt idx="13312">
                  <c:v>45.61</c:v>
                </c:pt>
                <c:pt idx="13313">
                  <c:v>45.603999999999999</c:v>
                </c:pt>
                <c:pt idx="13314">
                  <c:v>45.601999999999997</c:v>
                </c:pt>
                <c:pt idx="13315">
                  <c:v>45.59</c:v>
                </c:pt>
                <c:pt idx="13316">
                  <c:v>45.594999999999999</c:v>
                </c:pt>
                <c:pt idx="13317">
                  <c:v>45.601999999999997</c:v>
                </c:pt>
                <c:pt idx="13318">
                  <c:v>45.582000000000001</c:v>
                </c:pt>
                <c:pt idx="13319">
                  <c:v>45.576999999999998</c:v>
                </c:pt>
                <c:pt idx="13320">
                  <c:v>45.573</c:v>
                </c:pt>
                <c:pt idx="13321">
                  <c:v>45.564</c:v>
                </c:pt>
                <c:pt idx="13322">
                  <c:v>45.566000000000003</c:v>
                </c:pt>
                <c:pt idx="13323">
                  <c:v>45.551000000000002</c:v>
                </c:pt>
                <c:pt idx="13324">
                  <c:v>45.543999999999997</c:v>
                </c:pt>
                <c:pt idx="13325">
                  <c:v>45.543999999999997</c:v>
                </c:pt>
                <c:pt idx="13326">
                  <c:v>45.548000000000002</c:v>
                </c:pt>
                <c:pt idx="13327">
                  <c:v>45.54</c:v>
                </c:pt>
                <c:pt idx="13328">
                  <c:v>45.533000000000001</c:v>
                </c:pt>
                <c:pt idx="13329">
                  <c:v>45.518000000000001</c:v>
                </c:pt>
                <c:pt idx="13330">
                  <c:v>45.515999999999998</c:v>
                </c:pt>
                <c:pt idx="13331">
                  <c:v>45.515000000000001</c:v>
                </c:pt>
                <c:pt idx="13332">
                  <c:v>45.511000000000003</c:v>
                </c:pt>
                <c:pt idx="13333">
                  <c:v>45.503999999999998</c:v>
                </c:pt>
                <c:pt idx="13334">
                  <c:v>45.502000000000002</c:v>
                </c:pt>
                <c:pt idx="13335">
                  <c:v>45.496000000000002</c:v>
                </c:pt>
                <c:pt idx="13336">
                  <c:v>45.485999999999997</c:v>
                </c:pt>
                <c:pt idx="13337">
                  <c:v>45.475000000000001</c:v>
                </c:pt>
                <c:pt idx="13338">
                  <c:v>45.478000000000002</c:v>
                </c:pt>
                <c:pt idx="13339">
                  <c:v>45.487000000000002</c:v>
                </c:pt>
                <c:pt idx="13340">
                  <c:v>45.478000000000002</c:v>
                </c:pt>
                <c:pt idx="13341">
                  <c:v>45.475000000000001</c:v>
                </c:pt>
                <c:pt idx="13342">
                  <c:v>45.478000000000002</c:v>
                </c:pt>
                <c:pt idx="13343">
                  <c:v>45.466999999999999</c:v>
                </c:pt>
                <c:pt idx="13344">
                  <c:v>45.46</c:v>
                </c:pt>
                <c:pt idx="13345">
                  <c:v>45.457999999999998</c:v>
                </c:pt>
                <c:pt idx="13346">
                  <c:v>45.448999999999998</c:v>
                </c:pt>
                <c:pt idx="13347">
                  <c:v>45.438000000000002</c:v>
                </c:pt>
                <c:pt idx="13348">
                  <c:v>45.429000000000002</c:v>
                </c:pt>
                <c:pt idx="13349">
                  <c:v>45.427</c:v>
                </c:pt>
                <c:pt idx="13350">
                  <c:v>45.430999999999997</c:v>
                </c:pt>
                <c:pt idx="13351">
                  <c:v>45.429000000000002</c:v>
                </c:pt>
                <c:pt idx="13352">
                  <c:v>45.417999999999999</c:v>
                </c:pt>
                <c:pt idx="13353">
                  <c:v>45.42</c:v>
                </c:pt>
                <c:pt idx="13354">
                  <c:v>45.42</c:v>
                </c:pt>
                <c:pt idx="13355">
                  <c:v>45.411999999999999</c:v>
                </c:pt>
                <c:pt idx="13356">
                  <c:v>45.405000000000001</c:v>
                </c:pt>
                <c:pt idx="13357">
                  <c:v>45.401000000000003</c:v>
                </c:pt>
                <c:pt idx="13358">
                  <c:v>45.39</c:v>
                </c:pt>
                <c:pt idx="13359">
                  <c:v>45.387</c:v>
                </c:pt>
                <c:pt idx="13360">
                  <c:v>45.387</c:v>
                </c:pt>
                <c:pt idx="13361">
                  <c:v>45.387</c:v>
                </c:pt>
                <c:pt idx="13362">
                  <c:v>45.383000000000003</c:v>
                </c:pt>
                <c:pt idx="13363">
                  <c:v>45.375999999999998</c:v>
                </c:pt>
                <c:pt idx="13364">
                  <c:v>45.363</c:v>
                </c:pt>
                <c:pt idx="13365">
                  <c:v>45.353999999999999</c:v>
                </c:pt>
                <c:pt idx="13366">
                  <c:v>45.360999999999997</c:v>
                </c:pt>
                <c:pt idx="13367">
                  <c:v>45.347000000000001</c:v>
                </c:pt>
                <c:pt idx="13368">
                  <c:v>45.343000000000004</c:v>
                </c:pt>
                <c:pt idx="13369">
                  <c:v>45.356000000000002</c:v>
                </c:pt>
                <c:pt idx="13370">
                  <c:v>45.343000000000004</c:v>
                </c:pt>
                <c:pt idx="13371">
                  <c:v>45.343000000000004</c:v>
                </c:pt>
                <c:pt idx="13372">
                  <c:v>45.335999999999999</c:v>
                </c:pt>
                <c:pt idx="13373">
                  <c:v>45.326999999999998</c:v>
                </c:pt>
                <c:pt idx="13374">
                  <c:v>45.325000000000003</c:v>
                </c:pt>
                <c:pt idx="13375">
                  <c:v>45.323</c:v>
                </c:pt>
                <c:pt idx="13376">
                  <c:v>45.316000000000003</c:v>
                </c:pt>
                <c:pt idx="13377">
                  <c:v>45.307000000000002</c:v>
                </c:pt>
                <c:pt idx="13378">
                  <c:v>45.307000000000002</c:v>
                </c:pt>
                <c:pt idx="13379">
                  <c:v>45.298999999999999</c:v>
                </c:pt>
                <c:pt idx="13380">
                  <c:v>45.287999999999997</c:v>
                </c:pt>
                <c:pt idx="13381">
                  <c:v>45.298999999999999</c:v>
                </c:pt>
                <c:pt idx="13382">
                  <c:v>45.293999999999997</c:v>
                </c:pt>
                <c:pt idx="13383">
                  <c:v>45.287999999999997</c:v>
                </c:pt>
                <c:pt idx="13384">
                  <c:v>45.283000000000001</c:v>
                </c:pt>
                <c:pt idx="13385">
                  <c:v>45.271999999999998</c:v>
                </c:pt>
                <c:pt idx="13386">
                  <c:v>45.262999999999998</c:v>
                </c:pt>
                <c:pt idx="13387">
                  <c:v>45.265000000000001</c:v>
                </c:pt>
                <c:pt idx="13388">
                  <c:v>45.259</c:v>
                </c:pt>
                <c:pt idx="13389">
                  <c:v>45.247999999999998</c:v>
                </c:pt>
                <c:pt idx="13390">
                  <c:v>45.241</c:v>
                </c:pt>
                <c:pt idx="13391">
                  <c:v>45.253999999999998</c:v>
                </c:pt>
                <c:pt idx="13392">
                  <c:v>45.244999999999997</c:v>
                </c:pt>
                <c:pt idx="13393">
                  <c:v>45.238999999999997</c:v>
                </c:pt>
                <c:pt idx="13394">
                  <c:v>45.234000000000002</c:v>
                </c:pt>
                <c:pt idx="13395">
                  <c:v>45.225999999999999</c:v>
                </c:pt>
                <c:pt idx="13396">
                  <c:v>45.216999999999999</c:v>
                </c:pt>
                <c:pt idx="13397">
                  <c:v>45.222999999999999</c:v>
                </c:pt>
                <c:pt idx="13398">
                  <c:v>45.219000000000001</c:v>
                </c:pt>
                <c:pt idx="13399">
                  <c:v>45.219000000000001</c:v>
                </c:pt>
                <c:pt idx="13400">
                  <c:v>45.213000000000001</c:v>
                </c:pt>
                <c:pt idx="13401">
                  <c:v>45.207999999999998</c:v>
                </c:pt>
                <c:pt idx="13402">
                  <c:v>45.203000000000003</c:v>
                </c:pt>
                <c:pt idx="13403">
                  <c:v>45.206000000000003</c:v>
                </c:pt>
                <c:pt idx="13404">
                  <c:v>45.197000000000003</c:v>
                </c:pt>
                <c:pt idx="13405">
                  <c:v>45.194000000000003</c:v>
                </c:pt>
                <c:pt idx="13406">
                  <c:v>45.186</c:v>
                </c:pt>
                <c:pt idx="13407">
                  <c:v>45.182000000000002</c:v>
                </c:pt>
                <c:pt idx="13408">
                  <c:v>45.183999999999997</c:v>
                </c:pt>
                <c:pt idx="13409">
                  <c:v>45.174999999999997</c:v>
                </c:pt>
                <c:pt idx="13410">
                  <c:v>45.167999999999999</c:v>
                </c:pt>
                <c:pt idx="13411">
                  <c:v>45.158999999999999</c:v>
                </c:pt>
                <c:pt idx="13412">
                  <c:v>45.158999999999999</c:v>
                </c:pt>
                <c:pt idx="13413">
                  <c:v>45.167999999999999</c:v>
                </c:pt>
                <c:pt idx="13414">
                  <c:v>45.155000000000001</c:v>
                </c:pt>
                <c:pt idx="13415">
                  <c:v>45.152000000000001</c:v>
                </c:pt>
                <c:pt idx="13416">
                  <c:v>45.146000000000001</c:v>
                </c:pt>
                <c:pt idx="13417">
                  <c:v>45.148000000000003</c:v>
                </c:pt>
                <c:pt idx="13418">
                  <c:v>45.143999999999998</c:v>
                </c:pt>
                <c:pt idx="13419">
                  <c:v>45.134999999999998</c:v>
                </c:pt>
                <c:pt idx="13420">
                  <c:v>45.134999999999998</c:v>
                </c:pt>
                <c:pt idx="13421">
                  <c:v>45.13</c:v>
                </c:pt>
                <c:pt idx="13422">
                  <c:v>45.124000000000002</c:v>
                </c:pt>
                <c:pt idx="13423">
                  <c:v>45.116999999999997</c:v>
                </c:pt>
                <c:pt idx="13424">
                  <c:v>45.106000000000002</c:v>
                </c:pt>
                <c:pt idx="13425">
                  <c:v>45.11</c:v>
                </c:pt>
                <c:pt idx="13426">
                  <c:v>45.101999999999997</c:v>
                </c:pt>
                <c:pt idx="13427">
                  <c:v>45.100999999999999</c:v>
                </c:pt>
                <c:pt idx="13428">
                  <c:v>45.098999999999997</c:v>
                </c:pt>
                <c:pt idx="13429">
                  <c:v>45.09</c:v>
                </c:pt>
                <c:pt idx="13430">
                  <c:v>45.091999999999999</c:v>
                </c:pt>
                <c:pt idx="13431">
                  <c:v>45.084000000000003</c:v>
                </c:pt>
                <c:pt idx="13432">
                  <c:v>45.073</c:v>
                </c:pt>
                <c:pt idx="13433">
                  <c:v>45.061</c:v>
                </c:pt>
                <c:pt idx="13434">
                  <c:v>45.055</c:v>
                </c:pt>
                <c:pt idx="13435">
                  <c:v>45.052999999999997</c:v>
                </c:pt>
                <c:pt idx="13436">
                  <c:v>45.058999999999997</c:v>
                </c:pt>
                <c:pt idx="13437">
                  <c:v>45.055</c:v>
                </c:pt>
                <c:pt idx="13438">
                  <c:v>45.055</c:v>
                </c:pt>
                <c:pt idx="13439">
                  <c:v>45.048000000000002</c:v>
                </c:pt>
                <c:pt idx="13440">
                  <c:v>45.040999999999997</c:v>
                </c:pt>
                <c:pt idx="13441">
                  <c:v>45.034999999999997</c:v>
                </c:pt>
                <c:pt idx="13442">
                  <c:v>45.030999999999999</c:v>
                </c:pt>
                <c:pt idx="13443">
                  <c:v>45.036999999999999</c:v>
                </c:pt>
                <c:pt idx="13444">
                  <c:v>45.027999999999999</c:v>
                </c:pt>
                <c:pt idx="13445">
                  <c:v>45.027999999999999</c:v>
                </c:pt>
                <c:pt idx="13446">
                  <c:v>45.018999999999998</c:v>
                </c:pt>
                <c:pt idx="13447">
                  <c:v>45.012999999999998</c:v>
                </c:pt>
                <c:pt idx="13448">
                  <c:v>45.012</c:v>
                </c:pt>
                <c:pt idx="13449">
                  <c:v>45.011000000000003</c:v>
                </c:pt>
                <c:pt idx="13450">
                  <c:v>45.003999999999998</c:v>
                </c:pt>
                <c:pt idx="13451">
                  <c:v>44.997</c:v>
                </c:pt>
                <c:pt idx="13452">
                  <c:v>44.993000000000002</c:v>
                </c:pt>
                <c:pt idx="13453">
                  <c:v>44.984000000000002</c:v>
                </c:pt>
                <c:pt idx="13454">
                  <c:v>44.984000000000002</c:v>
                </c:pt>
                <c:pt idx="13455">
                  <c:v>44.975000000000001</c:v>
                </c:pt>
                <c:pt idx="13456">
                  <c:v>44.97</c:v>
                </c:pt>
                <c:pt idx="13457">
                  <c:v>44.976999999999997</c:v>
                </c:pt>
                <c:pt idx="13458">
                  <c:v>44.963999999999999</c:v>
                </c:pt>
                <c:pt idx="13459">
                  <c:v>44.960999999999999</c:v>
                </c:pt>
                <c:pt idx="13460">
                  <c:v>44.942999999999998</c:v>
                </c:pt>
                <c:pt idx="13461">
                  <c:v>44.945999999999998</c:v>
                </c:pt>
                <c:pt idx="13462">
                  <c:v>44.942</c:v>
                </c:pt>
                <c:pt idx="13463">
                  <c:v>44.942</c:v>
                </c:pt>
                <c:pt idx="13464">
                  <c:v>44.942</c:v>
                </c:pt>
                <c:pt idx="13465">
                  <c:v>44.936999999999998</c:v>
                </c:pt>
                <c:pt idx="13466">
                  <c:v>44.936999999999998</c:v>
                </c:pt>
                <c:pt idx="13467">
                  <c:v>44.927999999999997</c:v>
                </c:pt>
                <c:pt idx="13468">
                  <c:v>44.921999999999997</c:v>
                </c:pt>
                <c:pt idx="13469">
                  <c:v>44.918999999999997</c:v>
                </c:pt>
                <c:pt idx="13470">
                  <c:v>44.920999999999999</c:v>
                </c:pt>
                <c:pt idx="13471">
                  <c:v>44.921999999999997</c:v>
                </c:pt>
                <c:pt idx="13472">
                  <c:v>44.923999999999999</c:v>
                </c:pt>
                <c:pt idx="13473">
                  <c:v>44.91</c:v>
                </c:pt>
                <c:pt idx="13474">
                  <c:v>44.893000000000001</c:v>
                </c:pt>
                <c:pt idx="13475">
                  <c:v>44.896999999999998</c:v>
                </c:pt>
                <c:pt idx="13476">
                  <c:v>44.892000000000003</c:v>
                </c:pt>
                <c:pt idx="13477">
                  <c:v>44.886000000000003</c:v>
                </c:pt>
                <c:pt idx="13478">
                  <c:v>44.871000000000002</c:v>
                </c:pt>
                <c:pt idx="13479">
                  <c:v>44.87</c:v>
                </c:pt>
                <c:pt idx="13480">
                  <c:v>44.87</c:v>
                </c:pt>
                <c:pt idx="13481">
                  <c:v>44.860999999999997</c:v>
                </c:pt>
                <c:pt idx="13482">
                  <c:v>44.854999999999997</c:v>
                </c:pt>
                <c:pt idx="13483">
                  <c:v>44.853000000000002</c:v>
                </c:pt>
                <c:pt idx="13484">
                  <c:v>44.844000000000001</c:v>
                </c:pt>
                <c:pt idx="13485">
                  <c:v>44.841000000000001</c:v>
                </c:pt>
                <c:pt idx="13486">
                  <c:v>44.832000000000001</c:v>
                </c:pt>
                <c:pt idx="13487">
                  <c:v>44.83</c:v>
                </c:pt>
                <c:pt idx="13488">
                  <c:v>44.826000000000001</c:v>
                </c:pt>
                <c:pt idx="13489">
                  <c:v>44.823999999999998</c:v>
                </c:pt>
                <c:pt idx="13490">
                  <c:v>44.820999999999998</c:v>
                </c:pt>
                <c:pt idx="13491">
                  <c:v>44.823</c:v>
                </c:pt>
                <c:pt idx="13492">
                  <c:v>44.814999999999998</c:v>
                </c:pt>
                <c:pt idx="13493">
                  <c:v>44.798999999999999</c:v>
                </c:pt>
                <c:pt idx="13494">
                  <c:v>44.804000000000002</c:v>
                </c:pt>
                <c:pt idx="13495">
                  <c:v>44.801000000000002</c:v>
                </c:pt>
                <c:pt idx="13496">
                  <c:v>44.792000000000002</c:v>
                </c:pt>
                <c:pt idx="13497">
                  <c:v>44.79</c:v>
                </c:pt>
                <c:pt idx="13498">
                  <c:v>44.787999999999997</c:v>
                </c:pt>
                <c:pt idx="13499">
                  <c:v>44.792000000000002</c:v>
                </c:pt>
                <c:pt idx="13500">
                  <c:v>44.779000000000003</c:v>
                </c:pt>
                <c:pt idx="13501">
                  <c:v>44.774999999999999</c:v>
                </c:pt>
                <c:pt idx="13502">
                  <c:v>44.77</c:v>
                </c:pt>
                <c:pt idx="13503">
                  <c:v>44.765000000000001</c:v>
                </c:pt>
                <c:pt idx="13504">
                  <c:v>44.759</c:v>
                </c:pt>
                <c:pt idx="13505">
                  <c:v>44.75</c:v>
                </c:pt>
                <c:pt idx="13506">
                  <c:v>44.753999999999998</c:v>
                </c:pt>
                <c:pt idx="13507">
                  <c:v>44.753999999999998</c:v>
                </c:pt>
                <c:pt idx="13508">
                  <c:v>44.744</c:v>
                </c:pt>
                <c:pt idx="13509">
                  <c:v>44.743000000000002</c:v>
                </c:pt>
                <c:pt idx="13510">
                  <c:v>44.744</c:v>
                </c:pt>
                <c:pt idx="13511">
                  <c:v>44.741</c:v>
                </c:pt>
                <c:pt idx="13512">
                  <c:v>44.746000000000002</c:v>
                </c:pt>
                <c:pt idx="13513">
                  <c:v>44.734999999999999</c:v>
                </c:pt>
                <c:pt idx="13514">
                  <c:v>44.720999999999997</c:v>
                </c:pt>
                <c:pt idx="13515">
                  <c:v>44.720999999999997</c:v>
                </c:pt>
                <c:pt idx="13516">
                  <c:v>44.716999999999999</c:v>
                </c:pt>
                <c:pt idx="13517">
                  <c:v>44.716999999999999</c:v>
                </c:pt>
                <c:pt idx="13518">
                  <c:v>44.706000000000003</c:v>
                </c:pt>
                <c:pt idx="13519">
                  <c:v>44.706000000000003</c:v>
                </c:pt>
                <c:pt idx="13520">
                  <c:v>44.695999999999998</c:v>
                </c:pt>
                <c:pt idx="13521">
                  <c:v>44.692</c:v>
                </c:pt>
                <c:pt idx="13522">
                  <c:v>44.685000000000002</c:v>
                </c:pt>
                <c:pt idx="13523">
                  <c:v>44.680999999999997</c:v>
                </c:pt>
                <c:pt idx="13524">
                  <c:v>44.673999999999999</c:v>
                </c:pt>
                <c:pt idx="13525">
                  <c:v>44.67</c:v>
                </c:pt>
                <c:pt idx="13526">
                  <c:v>44.667000000000002</c:v>
                </c:pt>
                <c:pt idx="13527">
                  <c:v>44.655999999999999</c:v>
                </c:pt>
                <c:pt idx="13528">
                  <c:v>44.652000000000001</c:v>
                </c:pt>
                <c:pt idx="13529">
                  <c:v>44.655999999999999</c:v>
                </c:pt>
                <c:pt idx="13530">
                  <c:v>44.648000000000003</c:v>
                </c:pt>
                <c:pt idx="13531">
                  <c:v>44.655999999999999</c:v>
                </c:pt>
                <c:pt idx="13532">
                  <c:v>44.656999999999996</c:v>
                </c:pt>
                <c:pt idx="13533">
                  <c:v>44.640999999999998</c:v>
                </c:pt>
                <c:pt idx="13534">
                  <c:v>44.637999999999998</c:v>
                </c:pt>
                <c:pt idx="13535">
                  <c:v>44.631999999999998</c:v>
                </c:pt>
                <c:pt idx="13536">
                  <c:v>44.622999999999998</c:v>
                </c:pt>
                <c:pt idx="13537">
                  <c:v>44.612000000000002</c:v>
                </c:pt>
                <c:pt idx="13538">
                  <c:v>44.613999999999997</c:v>
                </c:pt>
                <c:pt idx="13539">
                  <c:v>44.609000000000002</c:v>
                </c:pt>
                <c:pt idx="13540">
                  <c:v>44.600999999999999</c:v>
                </c:pt>
                <c:pt idx="13541">
                  <c:v>44.597999999999999</c:v>
                </c:pt>
                <c:pt idx="13542">
                  <c:v>44.594000000000001</c:v>
                </c:pt>
                <c:pt idx="13543">
                  <c:v>44.600999999999999</c:v>
                </c:pt>
                <c:pt idx="13544">
                  <c:v>44.591999999999999</c:v>
                </c:pt>
                <c:pt idx="13545">
                  <c:v>44.587000000000003</c:v>
                </c:pt>
                <c:pt idx="13546">
                  <c:v>44.581000000000003</c:v>
                </c:pt>
                <c:pt idx="13547">
                  <c:v>44.582999999999998</c:v>
                </c:pt>
                <c:pt idx="13548">
                  <c:v>44.576000000000001</c:v>
                </c:pt>
                <c:pt idx="13549">
                  <c:v>44.572000000000003</c:v>
                </c:pt>
                <c:pt idx="13550">
                  <c:v>44.576000000000001</c:v>
                </c:pt>
                <c:pt idx="13551">
                  <c:v>44.564999999999998</c:v>
                </c:pt>
                <c:pt idx="13552">
                  <c:v>44.561</c:v>
                </c:pt>
                <c:pt idx="13553">
                  <c:v>44.558</c:v>
                </c:pt>
                <c:pt idx="13554">
                  <c:v>44.551000000000002</c:v>
                </c:pt>
                <c:pt idx="13555">
                  <c:v>44.548999999999999</c:v>
                </c:pt>
                <c:pt idx="13556">
                  <c:v>44.542000000000002</c:v>
                </c:pt>
                <c:pt idx="13557">
                  <c:v>44.531999999999996</c:v>
                </c:pt>
                <c:pt idx="13558">
                  <c:v>44.527000000000001</c:v>
                </c:pt>
                <c:pt idx="13559">
                  <c:v>44.537999999999997</c:v>
                </c:pt>
                <c:pt idx="13560">
                  <c:v>44.533000000000001</c:v>
                </c:pt>
                <c:pt idx="13561">
                  <c:v>44.533000000000001</c:v>
                </c:pt>
                <c:pt idx="13562">
                  <c:v>44.515999999999998</c:v>
                </c:pt>
                <c:pt idx="13563">
                  <c:v>44.518000000000001</c:v>
                </c:pt>
                <c:pt idx="13564">
                  <c:v>44.512999999999998</c:v>
                </c:pt>
                <c:pt idx="13565">
                  <c:v>44.515999999999998</c:v>
                </c:pt>
                <c:pt idx="13566">
                  <c:v>44.514000000000003</c:v>
                </c:pt>
                <c:pt idx="13567">
                  <c:v>44.502000000000002</c:v>
                </c:pt>
                <c:pt idx="13568">
                  <c:v>44.5</c:v>
                </c:pt>
                <c:pt idx="13569">
                  <c:v>44.488999999999997</c:v>
                </c:pt>
                <c:pt idx="13570">
                  <c:v>44.488999999999997</c:v>
                </c:pt>
                <c:pt idx="13571">
                  <c:v>44.493000000000002</c:v>
                </c:pt>
                <c:pt idx="13572">
                  <c:v>44.481999999999999</c:v>
                </c:pt>
                <c:pt idx="13573">
                  <c:v>44.475000000000001</c:v>
                </c:pt>
                <c:pt idx="13574">
                  <c:v>44.472999999999999</c:v>
                </c:pt>
                <c:pt idx="13575">
                  <c:v>44.466999999999999</c:v>
                </c:pt>
                <c:pt idx="13576">
                  <c:v>44.462000000000003</c:v>
                </c:pt>
                <c:pt idx="13577">
                  <c:v>44.462000000000003</c:v>
                </c:pt>
                <c:pt idx="13578">
                  <c:v>44.463999999999999</c:v>
                </c:pt>
                <c:pt idx="13579">
                  <c:v>44.462000000000003</c:v>
                </c:pt>
                <c:pt idx="13580">
                  <c:v>44.454999999999998</c:v>
                </c:pt>
                <c:pt idx="13581">
                  <c:v>44.453000000000003</c:v>
                </c:pt>
                <c:pt idx="13582">
                  <c:v>44.447000000000003</c:v>
                </c:pt>
                <c:pt idx="13583">
                  <c:v>44.430999999999997</c:v>
                </c:pt>
                <c:pt idx="13584">
                  <c:v>44.439</c:v>
                </c:pt>
                <c:pt idx="13585">
                  <c:v>44.430999999999997</c:v>
                </c:pt>
                <c:pt idx="13586">
                  <c:v>44.429000000000002</c:v>
                </c:pt>
                <c:pt idx="13587">
                  <c:v>44.430999999999997</c:v>
                </c:pt>
                <c:pt idx="13588">
                  <c:v>44.414999999999999</c:v>
                </c:pt>
                <c:pt idx="13589">
                  <c:v>44.42</c:v>
                </c:pt>
                <c:pt idx="13590">
                  <c:v>44.412999999999997</c:v>
                </c:pt>
                <c:pt idx="13591">
                  <c:v>44.405999999999999</c:v>
                </c:pt>
                <c:pt idx="13592">
                  <c:v>44.404000000000003</c:v>
                </c:pt>
                <c:pt idx="13593">
                  <c:v>44.399000000000001</c:v>
                </c:pt>
                <c:pt idx="13594">
                  <c:v>44.399000000000001</c:v>
                </c:pt>
                <c:pt idx="13595">
                  <c:v>44.395000000000003</c:v>
                </c:pt>
                <c:pt idx="13596">
                  <c:v>44.392000000000003</c:v>
                </c:pt>
                <c:pt idx="13597">
                  <c:v>44.386000000000003</c:v>
                </c:pt>
                <c:pt idx="13598">
                  <c:v>44.378999999999998</c:v>
                </c:pt>
                <c:pt idx="13599">
                  <c:v>44.37</c:v>
                </c:pt>
                <c:pt idx="13600">
                  <c:v>44.368000000000002</c:v>
                </c:pt>
                <c:pt idx="13601">
                  <c:v>44.363</c:v>
                </c:pt>
                <c:pt idx="13602">
                  <c:v>44.366</c:v>
                </c:pt>
                <c:pt idx="13603">
                  <c:v>44.366</c:v>
                </c:pt>
                <c:pt idx="13604">
                  <c:v>44.356999999999999</c:v>
                </c:pt>
                <c:pt idx="13605">
                  <c:v>44.347999999999999</c:v>
                </c:pt>
                <c:pt idx="13606">
                  <c:v>44.345999999999997</c:v>
                </c:pt>
                <c:pt idx="13607">
                  <c:v>44.338999999999999</c:v>
                </c:pt>
                <c:pt idx="13608">
                  <c:v>44.337000000000003</c:v>
                </c:pt>
                <c:pt idx="13609">
                  <c:v>44.325000000000003</c:v>
                </c:pt>
                <c:pt idx="13610">
                  <c:v>44.325000000000003</c:v>
                </c:pt>
                <c:pt idx="13611">
                  <c:v>44.319000000000003</c:v>
                </c:pt>
                <c:pt idx="13612">
                  <c:v>44.319000000000003</c:v>
                </c:pt>
                <c:pt idx="13613">
                  <c:v>44.311999999999998</c:v>
                </c:pt>
                <c:pt idx="13614">
                  <c:v>44.311999999999998</c:v>
                </c:pt>
                <c:pt idx="13615">
                  <c:v>44.31</c:v>
                </c:pt>
                <c:pt idx="13616">
                  <c:v>44.302999999999997</c:v>
                </c:pt>
                <c:pt idx="13617">
                  <c:v>44.298000000000002</c:v>
                </c:pt>
                <c:pt idx="13618">
                  <c:v>44.298999999999999</c:v>
                </c:pt>
                <c:pt idx="13619">
                  <c:v>44.295999999999999</c:v>
                </c:pt>
                <c:pt idx="13620">
                  <c:v>44.293999999999997</c:v>
                </c:pt>
                <c:pt idx="13621">
                  <c:v>44.283000000000001</c:v>
                </c:pt>
                <c:pt idx="13622">
                  <c:v>44.28</c:v>
                </c:pt>
                <c:pt idx="13623">
                  <c:v>44.286999999999999</c:v>
                </c:pt>
                <c:pt idx="13624">
                  <c:v>44.277999999999999</c:v>
                </c:pt>
                <c:pt idx="13625">
                  <c:v>44.268999999999998</c:v>
                </c:pt>
                <c:pt idx="13626">
                  <c:v>44.268999999999998</c:v>
                </c:pt>
                <c:pt idx="13627">
                  <c:v>44.274000000000001</c:v>
                </c:pt>
                <c:pt idx="13628">
                  <c:v>44.265000000000001</c:v>
                </c:pt>
                <c:pt idx="13629">
                  <c:v>44.258000000000003</c:v>
                </c:pt>
                <c:pt idx="13630">
                  <c:v>44.26</c:v>
                </c:pt>
                <c:pt idx="13631">
                  <c:v>44.253999999999998</c:v>
                </c:pt>
                <c:pt idx="13632">
                  <c:v>44.247</c:v>
                </c:pt>
                <c:pt idx="13633">
                  <c:v>44.247</c:v>
                </c:pt>
                <c:pt idx="13634">
                  <c:v>44.24</c:v>
                </c:pt>
                <c:pt idx="13635">
                  <c:v>44.235999999999997</c:v>
                </c:pt>
                <c:pt idx="13636">
                  <c:v>44.232999999999997</c:v>
                </c:pt>
                <c:pt idx="13637">
                  <c:v>44.228999999999999</c:v>
                </c:pt>
                <c:pt idx="13638">
                  <c:v>44.222000000000001</c:v>
                </c:pt>
                <c:pt idx="13639">
                  <c:v>44.22</c:v>
                </c:pt>
                <c:pt idx="13640">
                  <c:v>44.204000000000001</c:v>
                </c:pt>
                <c:pt idx="13641">
                  <c:v>44.207000000000001</c:v>
                </c:pt>
                <c:pt idx="13642">
                  <c:v>44.207000000000001</c:v>
                </c:pt>
                <c:pt idx="13643">
                  <c:v>44.198</c:v>
                </c:pt>
                <c:pt idx="13644">
                  <c:v>44.192999999999998</c:v>
                </c:pt>
                <c:pt idx="13645">
                  <c:v>44.189</c:v>
                </c:pt>
                <c:pt idx="13646">
                  <c:v>44.183999999999997</c:v>
                </c:pt>
                <c:pt idx="13647">
                  <c:v>44.186</c:v>
                </c:pt>
                <c:pt idx="13648">
                  <c:v>44.173000000000002</c:v>
                </c:pt>
                <c:pt idx="13649">
                  <c:v>44.179000000000002</c:v>
                </c:pt>
                <c:pt idx="13650">
                  <c:v>44.170999999999999</c:v>
                </c:pt>
                <c:pt idx="13651">
                  <c:v>44.156999999999996</c:v>
                </c:pt>
                <c:pt idx="13652">
                  <c:v>44.16</c:v>
                </c:pt>
                <c:pt idx="13653">
                  <c:v>44.152999999999999</c:v>
                </c:pt>
                <c:pt idx="13654">
                  <c:v>44.146000000000001</c:v>
                </c:pt>
                <c:pt idx="13655">
                  <c:v>44.143999999999998</c:v>
                </c:pt>
                <c:pt idx="13656">
                  <c:v>44.143000000000001</c:v>
                </c:pt>
                <c:pt idx="13657">
                  <c:v>44.137</c:v>
                </c:pt>
                <c:pt idx="13658">
                  <c:v>44.137</c:v>
                </c:pt>
                <c:pt idx="13659">
                  <c:v>44.134999999999998</c:v>
                </c:pt>
                <c:pt idx="13660">
                  <c:v>44.13</c:v>
                </c:pt>
                <c:pt idx="13661">
                  <c:v>44.119</c:v>
                </c:pt>
                <c:pt idx="13662">
                  <c:v>44.121000000000002</c:v>
                </c:pt>
                <c:pt idx="13663">
                  <c:v>44.115000000000002</c:v>
                </c:pt>
                <c:pt idx="13664">
                  <c:v>44.107999999999997</c:v>
                </c:pt>
                <c:pt idx="13665">
                  <c:v>44.103000000000002</c:v>
                </c:pt>
                <c:pt idx="13666">
                  <c:v>44.098999999999997</c:v>
                </c:pt>
                <c:pt idx="13667">
                  <c:v>44.094000000000001</c:v>
                </c:pt>
                <c:pt idx="13668">
                  <c:v>44.098999999999997</c:v>
                </c:pt>
                <c:pt idx="13669">
                  <c:v>44.067999999999998</c:v>
                </c:pt>
                <c:pt idx="13670">
                  <c:v>44.085000000000001</c:v>
                </c:pt>
                <c:pt idx="13671">
                  <c:v>44.085000000000001</c:v>
                </c:pt>
                <c:pt idx="13672">
                  <c:v>44.078000000000003</c:v>
                </c:pt>
                <c:pt idx="13673">
                  <c:v>44.063000000000002</c:v>
                </c:pt>
                <c:pt idx="13674">
                  <c:v>44.06</c:v>
                </c:pt>
                <c:pt idx="13675">
                  <c:v>44.054000000000002</c:v>
                </c:pt>
                <c:pt idx="13676">
                  <c:v>44.058</c:v>
                </c:pt>
                <c:pt idx="13677">
                  <c:v>44.055999999999997</c:v>
                </c:pt>
                <c:pt idx="13678">
                  <c:v>44.048999999999999</c:v>
                </c:pt>
                <c:pt idx="13679">
                  <c:v>44.045000000000002</c:v>
                </c:pt>
                <c:pt idx="13680">
                  <c:v>44.048999999999999</c:v>
                </c:pt>
                <c:pt idx="13681">
                  <c:v>44.042999999999999</c:v>
                </c:pt>
                <c:pt idx="13682">
                  <c:v>44.042999999999999</c:v>
                </c:pt>
                <c:pt idx="13683">
                  <c:v>44.033999999999999</c:v>
                </c:pt>
                <c:pt idx="13684">
                  <c:v>44.030999999999999</c:v>
                </c:pt>
                <c:pt idx="13685">
                  <c:v>44.024999999999999</c:v>
                </c:pt>
                <c:pt idx="13686">
                  <c:v>44.02</c:v>
                </c:pt>
                <c:pt idx="13687">
                  <c:v>44.02</c:v>
                </c:pt>
                <c:pt idx="13688">
                  <c:v>44.003999999999998</c:v>
                </c:pt>
                <c:pt idx="13689">
                  <c:v>44.009</c:v>
                </c:pt>
                <c:pt idx="13690">
                  <c:v>44.009</c:v>
                </c:pt>
                <c:pt idx="13691">
                  <c:v>44.002000000000002</c:v>
                </c:pt>
                <c:pt idx="13692">
                  <c:v>44.006</c:v>
                </c:pt>
                <c:pt idx="13693">
                  <c:v>44.011000000000003</c:v>
                </c:pt>
                <c:pt idx="13694">
                  <c:v>43.997</c:v>
                </c:pt>
                <c:pt idx="13695">
                  <c:v>43.994999999999997</c:v>
                </c:pt>
                <c:pt idx="13696">
                  <c:v>43.997</c:v>
                </c:pt>
                <c:pt idx="13697">
                  <c:v>43.985999999999997</c:v>
                </c:pt>
                <c:pt idx="13698">
                  <c:v>43.98</c:v>
                </c:pt>
                <c:pt idx="13699">
                  <c:v>43.985999999999997</c:v>
                </c:pt>
                <c:pt idx="13700">
                  <c:v>43.968000000000004</c:v>
                </c:pt>
                <c:pt idx="13701">
                  <c:v>43.962000000000003</c:v>
                </c:pt>
                <c:pt idx="13702">
                  <c:v>43.957000000000001</c:v>
                </c:pt>
                <c:pt idx="13703">
                  <c:v>43.948</c:v>
                </c:pt>
                <c:pt idx="13704">
                  <c:v>43.941000000000003</c:v>
                </c:pt>
                <c:pt idx="13705">
                  <c:v>43.926000000000002</c:v>
                </c:pt>
                <c:pt idx="13706">
                  <c:v>43.941000000000003</c:v>
                </c:pt>
                <c:pt idx="13707">
                  <c:v>43.945</c:v>
                </c:pt>
                <c:pt idx="13708">
                  <c:v>43.945</c:v>
                </c:pt>
                <c:pt idx="13709">
                  <c:v>43.942999999999998</c:v>
                </c:pt>
                <c:pt idx="13710">
                  <c:v>43.93</c:v>
                </c:pt>
                <c:pt idx="13711">
                  <c:v>43.927</c:v>
                </c:pt>
                <c:pt idx="13712">
                  <c:v>43.927999999999997</c:v>
                </c:pt>
                <c:pt idx="13713">
                  <c:v>43.927</c:v>
                </c:pt>
                <c:pt idx="13714">
                  <c:v>43.924999999999997</c:v>
                </c:pt>
                <c:pt idx="13715">
                  <c:v>43.914000000000001</c:v>
                </c:pt>
                <c:pt idx="13716">
                  <c:v>43.901000000000003</c:v>
                </c:pt>
                <c:pt idx="13717">
                  <c:v>43.906999999999996</c:v>
                </c:pt>
                <c:pt idx="13718">
                  <c:v>43.9</c:v>
                </c:pt>
                <c:pt idx="13719">
                  <c:v>43.898000000000003</c:v>
                </c:pt>
                <c:pt idx="13720">
                  <c:v>43.893999999999998</c:v>
                </c:pt>
                <c:pt idx="13721">
                  <c:v>43.896000000000001</c:v>
                </c:pt>
                <c:pt idx="13722">
                  <c:v>43.883000000000003</c:v>
                </c:pt>
                <c:pt idx="13723">
                  <c:v>43.872999999999998</c:v>
                </c:pt>
                <c:pt idx="13724">
                  <c:v>43.878</c:v>
                </c:pt>
                <c:pt idx="13725">
                  <c:v>43.872999999999998</c:v>
                </c:pt>
                <c:pt idx="13726">
                  <c:v>43.869</c:v>
                </c:pt>
                <c:pt idx="13727">
                  <c:v>43.862000000000002</c:v>
                </c:pt>
                <c:pt idx="13728">
                  <c:v>43.854999999999997</c:v>
                </c:pt>
                <c:pt idx="13729">
                  <c:v>43.853000000000002</c:v>
                </c:pt>
                <c:pt idx="13730">
                  <c:v>43.853000000000002</c:v>
                </c:pt>
                <c:pt idx="13731">
                  <c:v>43.847000000000001</c:v>
                </c:pt>
                <c:pt idx="13732">
                  <c:v>43.841999999999999</c:v>
                </c:pt>
                <c:pt idx="13733">
                  <c:v>43.832999999999998</c:v>
                </c:pt>
                <c:pt idx="13734">
                  <c:v>43.837000000000003</c:v>
                </c:pt>
                <c:pt idx="13735">
                  <c:v>43.83</c:v>
                </c:pt>
                <c:pt idx="13736">
                  <c:v>43.823999999999998</c:v>
                </c:pt>
                <c:pt idx="13737">
                  <c:v>43.837000000000003</c:v>
                </c:pt>
                <c:pt idx="13738">
                  <c:v>43.826000000000001</c:v>
                </c:pt>
                <c:pt idx="13739">
                  <c:v>43.820999999999998</c:v>
                </c:pt>
                <c:pt idx="13740">
                  <c:v>43.814999999999998</c:v>
                </c:pt>
                <c:pt idx="13741">
                  <c:v>43.813000000000002</c:v>
                </c:pt>
                <c:pt idx="13742">
                  <c:v>43.796999999999997</c:v>
                </c:pt>
                <c:pt idx="13743">
                  <c:v>43.804000000000002</c:v>
                </c:pt>
                <c:pt idx="13744">
                  <c:v>43.79</c:v>
                </c:pt>
                <c:pt idx="13745">
                  <c:v>43.786000000000001</c:v>
                </c:pt>
                <c:pt idx="13746">
                  <c:v>43.783000000000001</c:v>
                </c:pt>
                <c:pt idx="13747">
                  <c:v>43.780999999999999</c:v>
                </c:pt>
                <c:pt idx="13748">
                  <c:v>43.786999999999999</c:v>
                </c:pt>
                <c:pt idx="13749">
                  <c:v>43.786999999999999</c:v>
                </c:pt>
                <c:pt idx="13750">
                  <c:v>43.771999999999998</c:v>
                </c:pt>
                <c:pt idx="13751">
                  <c:v>43.767000000000003</c:v>
                </c:pt>
                <c:pt idx="13752">
                  <c:v>43.768999999999998</c:v>
                </c:pt>
                <c:pt idx="13753">
                  <c:v>43.762999999999998</c:v>
                </c:pt>
                <c:pt idx="13754">
                  <c:v>43.76</c:v>
                </c:pt>
                <c:pt idx="13755">
                  <c:v>43.750999999999998</c:v>
                </c:pt>
                <c:pt idx="13756">
                  <c:v>43.747</c:v>
                </c:pt>
                <c:pt idx="13757">
                  <c:v>43.744</c:v>
                </c:pt>
                <c:pt idx="13758">
                  <c:v>43.732999999999997</c:v>
                </c:pt>
                <c:pt idx="13759">
                  <c:v>43.731000000000002</c:v>
                </c:pt>
                <c:pt idx="13760">
                  <c:v>43.738</c:v>
                </c:pt>
                <c:pt idx="13761">
                  <c:v>43.732999999999997</c:v>
                </c:pt>
                <c:pt idx="13762">
                  <c:v>43.726999999999997</c:v>
                </c:pt>
                <c:pt idx="13763">
                  <c:v>43.72</c:v>
                </c:pt>
                <c:pt idx="13764">
                  <c:v>43.718000000000004</c:v>
                </c:pt>
                <c:pt idx="13765">
                  <c:v>43.713000000000001</c:v>
                </c:pt>
                <c:pt idx="13766">
                  <c:v>43.715000000000003</c:v>
                </c:pt>
                <c:pt idx="13767">
                  <c:v>43.697000000000003</c:v>
                </c:pt>
                <c:pt idx="13768">
                  <c:v>43.692999999999998</c:v>
                </c:pt>
                <c:pt idx="13769">
                  <c:v>43.686</c:v>
                </c:pt>
                <c:pt idx="13770">
                  <c:v>43.692999999999998</c:v>
                </c:pt>
                <c:pt idx="13771">
                  <c:v>43.695</c:v>
                </c:pt>
                <c:pt idx="13772">
                  <c:v>43.688000000000002</c:v>
                </c:pt>
                <c:pt idx="13773">
                  <c:v>43.686</c:v>
                </c:pt>
                <c:pt idx="13774">
                  <c:v>43.679000000000002</c:v>
                </c:pt>
                <c:pt idx="13775">
                  <c:v>43.673999999999999</c:v>
                </c:pt>
                <c:pt idx="13776">
                  <c:v>43.664999999999999</c:v>
                </c:pt>
                <c:pt idx="13777">
                  <c:v>43.664999999999999</c:v>
                </c:pt>
                <c:pt idx="13778">
                  <c:v>43.658999999999999</c:v>
                </c:pt>
                <c:pt idx="13779">
                  <c:v>43.65</c:v>
                </c:pt>
                <c:pt idx="13780">
                  <c:v>43.655999999999999</c:v>
                </c:pt>
                <c:pt idx="13781">
                  <c:v>43.643000000000001</c:v>
                </c:pt>
                <c:pt idx="13782">
                  <c:v>43.636000000000003</c:v>
                </c:pt>
                <c:pt idx="13783">
                  <c:v>43.64</c:v>
                </c:pt>
                <c:pt idx="13784">
                  <c:v>43.651000000000003</c:v>
                </c:pt>
                <c:pt idx="13785">
                  <c:v>43.64</c:v>
                </c:pt>
                <c:pt idx="13786">
                  <c:v>43.631999999999998</c:v>
                </c:pt>
                <c:pt idx="13787">
                  <c:v>43.625</c:v>
                </c:pt>
                <c:pt idx="13788">
                  <c:v>43.622</c:v>
                </c:pt>
                <c:pt idx="13789">
                  <c:v>43.622</c:v>
                </c:pt>
                <c:pt idx="13790">
                  <c:v>43.624000000000002</c:v>
                </c:pt>
                <c:pt idx="13791">
                  <c:v>43.618000000000002</c:v>
                </c:pt>
                <c:pt idx="13792">
                  <c:v>43.62</c:v>
                </c:pt>
                <c:pt idx="13793">
                  <c:v>43.615000000000002</c:v>
                </c:pt>
                <c:pt idx="13794">
                  <c:v>43.603999999999999</c:v>
                </c:pt>
                <c:pt idx="13795">
                  <c:v>43.6</c:v>
                </c:pt>
                <c:pt idx="13796">
                  <c:v>43.6</c:v>
                </c:pt>
                <c:pt idx="13797">
                  <c:v>43.597000000000001</c:v>
                </c:pt>
                <c:pt idx="13798">
                  <c:v>43.59</c:v>
                </c:pt>
                <c:pt idx="13799">
                  <c:v>43.579000000000001</c:v>
                </c:pt>
                <c:pt idx="13800">
                  <c:v>43.582000000000001</c:v>
                </c:pt>
                <c:pt idx="13801">
                  <c:v>43.573</c:v>
                </c:pt>
                <c:pt idx="13802">
                  <c:v>43.572000000000003</c:v>
                </c:pt>
                <c:pt idx="13803">
                  <c:v>43.572000000000003</c:v>
                </c:pt>
                <c:pt idx="13804">
                  <c:v>43.575000000000003</c:v>
                </c:pt>
                <c:pt idx="13805">
                  <c:v>43.563000000000002</c:v>
                </c:pt>
                <c:pt idx="13806">
                  <c:v>43.554000000000002</c:v>
                </c:pt>
                <c:pt idx="13807">
                  <c:v>43.55</c:v>
                </c:pt>
                <c:pt idx="13808">
                  <c:v>43.546999999999997</c:v>
                </c:pt>
                <c:pt idx="13809">
                  <c:v>43.539000000000001</c:v>
                </c:pt>
                <c:pt idx="13810">
                  <c:v>43.529000000000003</c:v>
                </c:pt>
                <c:pt idx="13811">
                  <c:v>43.52</c:v>
                </c:pt>
                <c:pt idx="13812">
                  <c:v>43.524999999999999</c:v>
                </c:pt>
                <c:pt idx="13813">
                  <c:v>43.52</c:v>
                </c:pt>
                <c:pt idx="13814">
                  <c:v>43.524999999999999</c:v>
                </c:pt>
                <c:pt idx="13815">
                  <c:v>43.514000000000003</c:v>
                </c:pt>
                <c:pt idx="13816">
                  <c:v>43.506999999999998</c:v>
                </c:pt>
                <c:pt idx="13817">
                  <c:v>43.503999999999998</c:v>
                </c:pt>
                <c:pt idx="13818">
                  <c:v>43.503999999999998</c:v>
                </c:pt>
                <c:pt idx="13819">
                  <c:v>43.503999999999998</c:v>
                </c:pt>
                <c:pt idx="13820">
                  <c:v>43.5</c:v>
                </c:pt>
                <c:pt idx="13821">
                  <c:v>43.488999999999997</c:v>
                </c:pt>
                <c:pt idx="13822">
                  <c:v>43.485999999999997</c:v>
                </c:pt>
                <c:pt idx="13823">
                  <c:v>43.497</c:v>
                </c:pt>
                <c:pt idx="13824">
                  <c:v>43.49</c:v>
                </c:pt>
                <c:pt idx="13825">
                  <c:v>43.484000000000002</c:v>
                </c:pt>
                <c:pt idx="13826">
                  <c:v>43.476999999999997</c:v>
                </c:pt>
                <c:pt idx="13827">
                  <c:v>43.475000000000001</c:v>
                </c:pt>
                <c:pt idx="13828">
                  <c:v>43.466000000000001</c:v>
                </c:pt>
                <c:pt idx="13829">
                  <c:v>43.468000000000004</c:v>
                </c:pt>
                <c:pt idx="13830">
                  <c:v>43.460999999999999</c:v>
                </c:pt>
                <c:pt idx="13831">
                  <c:v>43.451999999999998</c:v>
                </c:pt>
                <c:pt idx="13832">
                  <c:v>43.448</c:v>
                </c:pt>
                <c:pt idx="13833">
                  <c:v>43.45</c:v>
                </c:pt>
                <c:pt idx="13834">
                  <c:v>43.436</c:v>
                </c:pt>
                <c:pt idx="13835">
                  <c:v>43.433999999999997</c:v>
                </c:pt>
                <c:pt idx="13836">
                  <c:v>43.436</c:v>
                </c:pt>
                <c:pt idx="13837">
                  <c:v>43.438000000000002</c:v>
                </c:pt>
                <c:pt idx="13838">
                  <c:v>43.433999999999997</c:v>
                </c:pt>
                <c:pt idx="13839">
                  <c:v>43.429000000000002</c:v>
                </c:pt>
                <c:pt idx="13840">
                  <c:v>43.423000000000002</c:v>
                </c:pt>
                <c:pt idx="13841">
                  <c:v>43.424999999999997</c:v>
                </c:pt>
                <c:pt idx="13842">
                  <c:v>43.421999999999997</c:v>
                </c:pt>
                <c:pt idx="13843">
                  <c:v>43.42</c:v>
                </c:pt>
                <c:pt idx="13844">
                  <c:v>43.417999999999999</c:v>
                </c:pt>
                <c:pt idx="13845">
                  <c:v>43.411000000000001</c:v>
                </c:pt>
                <c:pt idx="13846">
                  <c:v>43.398000000000003</c:v>
                </c:pt>
                <c:pt idx="13847">
                  <c:v>43.393000000000001</c:v>
                </c:pt>
                <c:pt idx="13848">
                  <c:v>43.393000000000001</c:v>
                </c:pt>
                <c:pt idx="13849">
                  <c:v>43.395000000000003</c:v>
                </c:pt>
                <c:pt idx="13850">
                  <c:v>43.39</c:v>
                </c:pt>
                <c:pt idx="13851">
                  <c:v>43.375</c:v>
                </c:pt>
                <c:pt idx="13852">
                  <c:v>43.377000000000002</c:v>
                </c:pt>
                <c:pt idx="13853">
                  <c:v>43.372</c:v>
                </c:pt>
                <c:pt idx="13854">
                  <c:v>43.368000000000002</c:v>
                </c:pt>
                <c:pt idx="13855">
                  <c:v>43.368000000000002</c:v>
                </c:pt>
                <c:pt idx="13856">
                  <c:v>43.360999999999997</c:v>
                </c:pt>
                <c:pt idx="13857">
                  <c:v>43.368000000000002</c:v>
                </c:pt>
                <c:pt idx="13858">
                  <c:v>43.351999999999997</c:v>
                </c:pt>
                <c:pt idx="13859">
                  <c:v>43.344999999999999</c:v>
                </c:pt>
                <c:pt idx="13860">
                  <c:v>43.347000000000001</c:v>
                </c:pt>
                <c:pt idx="13861">
                  <c:v>43.344999999999999</c:v>
                </c:pt>
                <c:pt idx="13862">
                  <c:v>43.341999999999999</c:v>
                </c:pt>
                <c:pt idx="13863">
                  <c:v>43.350999999999999</c:v>
                </c:pt>
                <c:pt idx="13864">
                  <c:v>43.34</c:v>
                </c:pt>
                <c:pt idx="13865">
                  <c:v>43.325000000000003</c:v>
                </c:pt>
                <c:pt idx="13866">
                  <c:v>43.329000000000001</c:v>
                </c:pt>
                <c:pt idx="13867">
                  <c:v>43.331000000000003</c:v>
                </c:pt>
                <c:pt idx="13868">
                  <c:v>43.326999999999998</c:v>
                </c:pt>
                <c:pt idx="13869">
                  <c:v>43.311</c:v>
                </c:pt>
                <c:pt idx="13870">
                  <c:v>43.308</c:v>
                </c:pt>
                <c:pt idx="13871">
                  <c:v>43.302</c:v>
                </c:pt>
                <c:pt idx="13872">
                  <c:v>43.304000000000002</c:v>
                </c:pt>
                <c:pt idx="13873">
                  <c:v>43.301000000000002</c:v>
                </c:pt>
                <c:pt idx="13874">
                  <c:v>43.304000000000002</c:v>
                </c:pt>
                <c:pt idx="13875">
                  <c:v>43.296999999999997</c:v>
                </c:pt>
                <c:pt idx="13876">
                  <c:v>43.298999999999999</c:v>
                </c:pt>
                <c:pt idx="13877">
                  <c:v>43.29</c:v>
                </c:pt>
                <c:pt idx="13878">
                  <c:v>43.29</c:v>
                </c:pt>
                <c:pt idx="13879">
                  <c:v>43.283000000000001</c:v>
                </c:pt>
                <c:pt idx="13880">
                  <c:v>43.279000000000003</c:v>
                </c:pt>
                <c:pt idx="13881">
                  <c:v>43.276000000000003</c:v>
                </c:pt>
                <c:pt idx="13882">
                  <c:v>43.277999999999999</c:v>
                </c:pt>
                <c:pt idx="13883">
                  <c:v>43.267000000000003</c:v>
                </c:pt>
                <c:pt idx="13884">
                  <c:v>43.271999999999998</c:v>
                </c:pt>
                <c:pt idx="13885">
                  <c:v>43.26</c:v>
                </c:pt>
                <c:pt idx="13886">
                  <c:v>43.26</c:v>
                </c:pt>
                <c:pt idx="13887">
                  <c:v>43.258000000000003</c:v>
                </c:pt>
                <c:pt idx="13888">
                  <c:v>43.253</c:v>
                </c:pt>
                <c:pt idx="13889">
                  <c:v>43.255000000000003</c:v>
                </c:pt>
                <c:pt idx="13890">
                  <c:v>43.247</c:v>
                </c:pt>
                <c:pt idx="13891">
                  <c:v>43.247999999999998</c:v>
                </c:pt>
                <c:pt idx="13892">
                  <c:v>43.237000000000002</c:v>
                </c:pt>
                <c:pt idx="13893">
                  <c:v>43.232999999999997</c:v>
                </c:pt>
                <c:pt idx="13894">
                  <c:v>43.234999999999999</c:v>
                </c:pt>
                <c:pt idx="13895">
                  <c:v>43.228000000000002</c:v>
                </c:pt>
                <c:pt idx="13896">
                  <c:v>43.225999999999999</c:v>
                </c:pt>
                <c:pt idx="13897">
                  <c:v>43.222999999999999</c:v>
                </c:pt>
                <c:pt idx="13898">
                  <c:v>43.225000000000001</c:v>
                </c:pt>
                <c:pt idx="13899">
                  <c:v>43.216000000000001</c:v>
                </c:pt>
                <c:pt idx="13900">
                  <c:v>43.216999999999999</c:v>
                </c:pt>
                <c:pt idx="13901">
                  <c:v>43.216000000000001</c:v>
                </c:pt>
                <c:pt idx="13902">
                  <c:v>43.209000000000003</c:v>
                </c:pt>
                <c:pt idx="13903">
                  <c:v>43.198</c:v>
                </c:pt>
                <c:pt idx="13904">
                  <c:v>43.194000000000003</c:v>
                </c:pt>
                <c:pt idx="13905">
                  <c:v>43.191000000000003</c:v>
                </c:pt>
                <c:pt idx="13906">
                  <c:v>43.18</c:v>
                </c:pt>
                <c:pt idx="13907">
                  <c:v>43.183999999999997</c:v>
                </c:pt>
                <c:pt idx="13908">
                  <c:v>43.173000000000002</c:v>
                </c:pt>
                <c:pt idx="13909">
                  <c:v>43.170999999999999</c:v>
                </c:pt>
                <c:pt idx="13910">
                  <c:v>43.168999999999997</c:v>
                </c:pt>
                <c:pt idx="13911">
                  <c:v>43.165999999999997</c:v>
                </c:pt>
                <c:pt idx="13912">
                  <c:v>43.156999999999996</c:v>
                </c:pt>
                <c:pt idx="13913">
                  <c:v>43.152999999999999</c:v>
                </c:pt>
                <c:pt idx="13914">
                  <c:v>43.148000000000003</c:v>
                </c:pt>
                <c:pt idx="13915">
                  <c:v>43.139000000000003</c:v>
                </c:pt>
                <c:pt idx="13916">
                  <c:v>43.139000000000003</c:v>
                </c:pt>
                <c:pt idx="13917">
                  <c:v>43.134</c:v>
                </c:pt>
                <c:pt idx="13918">
                  <c:v>43.134</c:v>
                </c:pt>
                <c:pt idx="13919">
                  <c:v>43.134</c:v>
                </c:pt>
                <c:pt idx="13920">
                  <c:v>43.155999999999999</c:v>
                </c:pt>
                <c:pt idx="13921">
                  <c:v>43.13</c:v>
                </c:pt>
                <c:pt idx="13922">
                  <c:v>43.125</c:v>
                </c:pt>
                <c:pt idx="13923">
                  <c:v>43.127000000000002</c:v>
                </c:pt>
                <c:pt idx="13924">
                  <c:v>43.118000000000002</c:v>
                </c:pt>
                <c:pt idx="13925">
                  <c:v>43.103000000000002</c:v>
                </c:pt>
                <c:pt idx="13926">
                  <c:v>43.104999999999997</c:v>
                </c:pt>
                <c:pt idx="13927">
                  <c:v>43.095999999999997</c:v>
                </c:pt>
                <c:pt idx="13928">
                  <c:v>43.094999999999999</c:v>
                </c:pt>
                <c:pt idx="13929">
                  <c:v>43.091000000000001</c:v>
                </c:pt>
                <c:pt idx="13930">
                  <c:v>43.08</c:v>
                </c:pt>
                <c:pt idx="13931">
                  <c:v>43.085999999999999</c:v>
                </c:pt>
                <c:pt idx="13932">
                  <c:v>43.076999999999998</c:v>
                </c:pt>
                <c:pt idx="13933">
                  <c:v>43.079000000000001</c:v>
                </c:pt>
                <c:pt idx="13934">
                  <c:v>43.07</c:v>
                </c:pt>
                <c:pt idx="13935">
                  <c:v>43.073</c:v>
                </c:pt>
                <c:pt idx="13936">
                  <c:v>43.072000000000003</c:v>
                </c:pt>
                <c:pt idx="13937">
                  <c:v>43.064</c:v>
                </c:pt>
                <c:pt idx="13938">
                  <c:v>43.058999999999997</c:v>
                </c:pt>
                <c:pt idx="13939">
                  <c:v>43.054000000000002</c:v>
                </c:pt>
                <c:pt idx="13940">
                  <c:v>43.054000000000002</c:v>
                </c:pt>
                <c:pt idx="13941">
                  <c:v>43.052</c:v>
                </c:pt>
                <c:pt idx="13942">
                  <c:v>43.048999999999999</c:v>
                </c:pt>
                <c:pt idx="13943">
                  <c:v>43.04</c:v>
                </c:pt>
                <c:pt idx="13944">
                  <c:v>43.048999999999999</c:v>
                </c:pt>
                <c:pt idx="13945">
                  <c:v>43.037999999999997</c:v>
                </c:pt>
                <c:pt idx="13946">
                  <c:v>43.029000000000003</c:v>
                </c:pt>
                <c:pt idx="13947">
                  <c:v>43.027000000000001</c:v>
                </c:pt>
                <c:pt idx="13948">
                  <c:v>43.027000000000001</c:v>
                </c:pt>
                <c:pt idx="13949">
                  <c:v>43.015000000000001</c:v>
                </c:pt>
                <c:pt idx="13950">
                  <c:v>43.01</c:v>
                </c:pt>
                <c:pt idx="13951">
                  <c:v>43.012</c:v>
                </c:pt>
                <c:pt idx="13952">
                  <c:v>43.012999999999998</c:v>
                </c:pt>
                <c:pt idx="13953">
                  <c:v>43.017000000000003</c:v>
                </c:pt>
                <c:pt idx="13954">
                  <c:v>43.000999999999998</c:v>
                </c:pt>
                <c:pt idx="13955">
                  <c:v>42.999000000000002</c:v>
                </c:pt>
                <c:pt idx="13956">
                  <c:v>42.994999999999997</c:v>
                </c:pt>
                <c:pt idx="13957">
                  <c:v>42.985999999999997</c:v>
                </c:pt>
                <c:pt idx="13958">
                  <c:v>42.981000000000002</c:v>
                </c:pt>
                <c:pt idx="13959">
                  <c:v>42.976999999999997</c:v>
                </c:pt>
                <c:pt idx="13960">
                  <c:v>42.978000000000002</c:v>
                </c:pt>
                <c:pt idx="13961">
                  <c:v>42.978000000000002</c:v>
                </c:pt>
                <c:pt idx="13962">
                  <c:v>42.973999999999997</c:v>
                </c:pt>
                <c:pt idx="13963">
                  <c:v>42.97</c:v>
                </c:pt>
                <c:pt idx="13964">
                  <c:v>42.965000000000003</c:v>
                </c:pt>
              </c:numCache>
            </c:numRef>
          </c:yVal>
          <c:smooth val="0"/>
          <c:extLst>
            <c:ext xmlns:c16="http://schemas.microsoft.com/office/drawing/2014/chart" uri="{C3380CC4-5D6E-409C-BE32-E72D297353CC}">
              <c16:uniqueId val="{00000003-9EB3-4104-90D4-607834FFAA04}"/>
            </c:ext>
          </c:extLst>
        </c:ser>
        <c:ser>
          <c:idx val="4"/>
          <c:order val="4"/>
          <c:tx>
            <c:strRef>
              <c:f>'Versuch 1 Rohr 160x2_formatiert'!$F$1</c:f>
              <c:strCache>
                <c:ptCount val="1"/>
                <c:pt idx="0">
                  <c:v>K5 Umgebung [°C]</c:v>
                </c:pt>
              </c:strCache>
            </c:strRef>
          </c:tx>
          <c:spPr>
            <a:ln w="19050" cap="rnd">
              <a:solidFill>
                <a:schemeClr val="accent5"/>
              </a:solidFill>
              <a:round/>
            </a:ln>
            <a:effectLst/>
          </c:spPr>
          <c:marker>
            <c:symbol val="none"/>
          </c:marker>
          <c:xVal>
            <c:numRef>
              <c:f>'Versuch 1 Rohr 160x2_formatiert'!$A$2:$A$13966</c:f>
              <c:numCache>
                <c:formatCode>[$-F400]h:mm:ss\ AM/PM</c:formatCode>
                <c:ptCount val="13965"/>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pt idx="4801">
                  <c:v>5.5567129629629633E-2</c:v>
                </c:pt>
                <c:pt idx="4802">
                  <c:v>5.5578703703703707E-2</c:v>
                </c:pt>
                <c:pt idx="4803">
                  <c:v>5.559027777777778E-2</c:v>
                </c:pt>
                <c:pt idx="4804">
                  <c:v>5.5601851851851854E-2</c:v>
                </c:pt>
                <c:pt idx="4805">
                  <c:v>5.5613425925925927E-2</c:v>
                </c:pt>
                <c:pt idx="4806">
                  <c:v>5.5625000000000001E-2</c:v>
                </c:pt>
                <c:pt idx="4807">
                  <c:v>5.5636574074074074E-2</c:v>
                </c:pt>
                <c:pt idx="4808">
                  <c:v>5.5648148148148148E-2</c:v>
                </c:pt>
                <c:pt idx="4809">
                  <c:v>5.5659722222222222E-2</c:v>
                </c:pt>
                <c:pt idx="4810">
                  <c:v>5.5671296296296295E-2</c:v>
                </c:pt>
                <c:pt idx="4811">
                  <c:v>5.5682870370370369E-2</c:v>
                </c:pt>
                <c:pt idx="4812">
                  <c:v>5.5694444444444442E-2</c:v>
                </c:pt>
                <c:pt idx="4813">
                  <c:v>5.5706018518518516E-2</c:v>
                </c:pt>
                <c:pt idx="4814">
                  <c:v>5.5717592592592589E-2</c:v>
                </c:pt>
                <c:pt idx="4815">
                  <c:v>5.572916666666667E-2</c:v>
                </c:pt>
                <c:pt idx="4816">
                  <c:v>5.5740740740740743E-2</c:v>
                </c:pt>
                <c:pt idx="4817">
                  <c:v>5.5752314814814817E-2</c:v>
                </c:pt>
                <c:pt idx="4818">
                  <c:v>5.5763888888888891E-2</c:v>
                </c:pt>
                <c:pt idx="4819">
                  <c:v>5.5775462962962964E-2</c:v>
                </c:pt>
                <c:pt idx="4820">
                  <c:v>5.5787037037037038E-2</c:v>
                </c:pt>
                <c:pt idx="4821">
                  <c:v>5.5798611111111111E-2</c:v>
                </c:pt>
                <c:pt idx="4822">
                  <c:v>5.5810185185185185E-2</c:v>
                </c:pt>
                <c:pt idx="4823">
                  <c:v>5.5821759259259258E-2</c:v>
                </c:pt>
                <c:pt idx="4824">
                  <c:v>5.5833333333333332E-2</c:v>
                </c:pt>
                <c:pt idx="4825">
                  <c:v>5.5844907407407406E-2</c:v>
                </c:pt>
                <c:pt idx="4826">
                  <c:v>5.5856481481481479E-2</c:v>
                </c:pt>
                <c:pt idx="4827">
                  <c:v>5.5868055555555553E-2</c:v>
                </c:pt>
                <c:pt idx="4828">
                  <c:v>5.5879629629629626E-2</c:v>
                </c:pt>
                <c:pt idx="4829">
                  <c:v>5.5891203703703707E-2</c:v>
                </c:pt>
                <c:pt idx="4830">
                  <c:v>5.590277777777778E-2</c:v>
                </c:pt>
                <c:pt idx="4831">
                  <c:v>5.5914351851851854E-2</c:v>
                </c:pt>
                <c:pt idx="4832">
                  <c:v>5.5925925925925928E-2</c:v>
                </c:pt>
                <c:pt idx="4833">
                  <c:v>5.5937500000000001E-2</c:v>
                </c:pt>
                <c:pt idx="4834">
                  <c:v>5.5949074074074075E-2</c:v>
                </c:pt>
                <c:pt idx="4835">
                  <c:v>5.5960648148148148E-2</c:v>
                </c:pt>
                <c:pt idx="4836">
                  <c:v>5.5972222222222222E-2</c:v>
                </c:pt>
                <c:pt idx="4837">
                  <c:v>5.5983796296296295E-2</c:v>
                </c:pt>
                <c:pt idx="4838">
                  <c:v>5.5995370370370369E-2</c:v>
                </c:pt>
                <c:pt idx="4839">
                  <c:v>5.6006944444444443E-2</c:v>
                </c:pt>
                <c:pt idx="4840">
                  <c:v>5.6018518518518516E-2</c:v>
                </c:pt>
                <c:pt idx="4841">
                  <c:v>5.603009259259259E-2</c:v>
                </c:pt>
                <c:pt idx="4842">
                  <c:v>5.6041666666666663E-2</c:v>
                </c:pt>
                <c:pt idx="4843">
                  <c:v>5.6053240740740744E-2</c:v>
                </c:pt>
                <c:pt idx="4844">
                  <c:v>5.6064814814814817E-2</c:v>
                </c:pt>
                <c:pt idx="4845">
                  <c:v>5.6076388888888891E-2</c:v>
                </c:pt>
                <c:pt idx="4846">
                  <c:v>5.6087962962962964E-2</c:v>
                </c:pt>
                <c:pt idx="4847">
                  <c:v>5.6099537037037038E-2</c:v>
                </c:pt>
                <c:pt idx="4848">
                  <c:v>5.6111111111111112E-2</c:v>
                </c:pt>
                <c:pt idx="4849">
                  <c:v>5.6122685185185185E-2</c:v>
                </c:pt>
                <c:pt idx="4850">
                  <c:v>5.6134259259259259E-2</c:v>
                </c:pt>
                <c:pt idx="4851">
                  <c:v>5.6145833333333332E-2</c:v>
                </c:pt>
                <c:pt idx="4852">
                  <c:v>5.6157407407407406E-2</c:v>
                </c:pt>
                <c:pt idx="4853">
                  <c:v>5.6168981481481479E-2</c:v>
                </c:pt>
                <c:pt idx="4854">
                  <c:v>5.6180555555555553E-2</c:v>
                </c:pt>
                <c:pt idx="4855">
                  <c:v>5.6192129629629627E-2</c:v>
                </c:pt>
                <c:pt idx="4856">
                  <c:v>5.6203703703703707E-2</c:v>
                </c:pt>
                <c:pt idx="4857">
                  <c:v>5.6215277777777781E-2</c:v>
                </c:pt>
                <c:pt idx="4858">
                  <c:v>5.6226851851851854E-2</c:v>
                </c:pt>
                <c:pt idx="4859">
                  <c:v>5.6238425925925928E-2</c:v>
                </c:pt>
                <c:pt idx="4860">
                  <c:v>5.6250000000000001E-2</c:v>
                </c:pt>
                <c:pt idx="4861">
                  <c:v>5.6261574074074075E-2</c:v>
                </c:pt>
                <c:pt idx="4862">
                  <c:v>5.6273148148148149E-2</c:v>
                </c:pt>
                <c:pt idx="4863">
                  <c:v>5.6284722222222222E-2</c:v>
                </c:pt>
                <c:pt idx="4864">
                  <c:v>5.6296296296296296E-2</c:v>
                </c:pt>
                <c:pt idx="4865">
                  <c:v>5.6307870370370369E-2</c:v>
                </c:pt>
                <c:pt idx="4866">
                  <c:v>5.6319444444444443E-2</c:v>
                </c:pt>
                <c:pt idx="4867">
                  <c:v>5.6331018518518516E-2</c:v>
                </c:pt>
                <c:pt idx="4868">
                  <c:v>5.634259259259259E-2</c:v>
                </c:pt>
                <c:pt idx="4869">
                  <c:v>5.6354166666666664E-2</c:v>
                </c:pt>
                <c:pt idx="4870">
                  <c:v>5.6365740740740744E-2</c:v>
                </c:pt>
                <c:pt idx="4871">
                  <c:v>5.6377314814814818E-2</c:v>
                </c:pt>
                <c:pt idx="4872">
                  <c:v>5.6388888888888891E-2</c:v>
                </c:pt>
                <c:pt idx="4873">
                  <c:v>5.6400462962962965E-2</c:v>
                </c:pt>
                <c:pt idx="4874">
                  <c:v>5.6412037037037038E-2</c:v>
                </c:pt>
                <c:pt idx="4875">
                  <c:v>5.6423611111111112E-2</c:v>
                </c:pt>
                <c:pt idx="4876">
                  <c:v>5.6435185185185185E-2</c:v>
                </c:pt>
                <c:pt idx="4877">
                  <c:v>5.6446759259259259E-2</c:v>
                </c:pt>
                <c:pt idx="4878">
                  <c:v>5.6458333333333333E-2</c:v>
                </c:pt>
                <c:pt idx="4879">
                  <c:v>5.6469907407407406E-2</c:v>
                </c:pt>
                <c:pt idx="4880">
                  <c:v>5.648148148148148E-2</c:v>
                </c:pt>
                <c:pt idx="4881">
                  <c:v>5.6493055555555553E-2</c:v>
                </c:pt>
                <c:pt idx="4882">
                  <c:v>5.6504629629629627E-2</c:v>
                </c:pt>
                <c:pt idx="4883">
                  <c:v>5.65162037037037E-2</c:v>
                </c:pt>
                <c:pt idx="4884">
                  <c:v>5.6527777777777781E-2</c:v>
                </c:pt>
                <c:pt idx="4885">
                  <c:v>5.6539351851851855E-2</c:v>
                </c:pt>
                <c:pt idx="4886">
                  <c:v>5.6550925925925928E-2</c:v>
                </c:pt>
                <c:pt idx="4887">
                  <c:v>5.6562500000000002E-2</c:v>
                </c:pt>
                <c:pt idx="4888">
                  <c:v>5.6574074074074075E-2</c:v>
                </c:pt>
                <c:pt idx="4889">
                  <c:v>5.6585648148148149E-2</c:v>
                </c:pt>
                <c:pt idx="4890">
                  <c:v>5.6597222222222222E-2</c:v>
                </c:pt>
                <c:pt idx="4891">
                  <c:v>5.6608796296296296E-2</c:v>
                </c:pt>
                <c:pt idx="4892">
                  <c:v>5.662037037037037E-2</c:v>
                </c:pt>
                <c:pt idx="4893">
                  <c:v>5.6631944444444443E-2</c:v>
                </c:pt>
                <c:pt idx="4894">
                  <c:v>5.6643518518518517E-2</c:v>
                </c:pt>
                <c:pt idx="4895">
                  <c:v>5.665509259259259E-2</c:v>
                </c:pt>
                <c:pt idx="4896">
                  <c:v>5.6666666666666664E-2</c:v>
                </c:pt>
                <c:pt idx="4897">
                  <c:v>5.6678240740740737E-2</c:v>
                </c:pt>
                <c:pt idx="4898">
                  <c:v>5.6689814814814818E-2</c:v>
                </c:pt>
                <c:pt idx="4899">
                  <c:v>5.6701388888888891E-2</c:v>
                </c:pt>
                <c:pt idx="4900">
                  <c:v>5.6712962962962965E-2</c:v>
                </c:pt>
                <c:pt idx="4901">
                  <c:v>5.6724537037037039E-2</c:v>
                </c:pt>
                <c:pt idx="4902">
                  <c:v>5.6736111111111112E-2</c:v>
                </c:pt>
                <c:pt idx="4903">
                  <c:v>5.6747685185185186E-2</c:v>
                </c:pt>
                <c:pt idx="4904">
                  <c:v>5.6759259259259259E-2</c:v>
                </c:pt>
                <c:pt idx="4905">
                  <c:v>5.6770833333333333E-2</c:v>
                </c:pt>
                <c:pt idx="4906">
                  <c:v>5.6782407407407406E-2</c:v>
                </c:pt>
                <c:pt idx="4907">
                  <c:v>5.679398148148148E-2</c:v>
                </c:pt>
                <c:pt idx="4908">
                  <c:v>5.6805555555555554E-2</c:v>
                </c:pt>
                <c:pt idx="4909">
                  <c:v>5.6817129629629627E-2</c:v>
                </c:pt>
                <c:pt idx="4910">
                  <c:v>5.6828703703703701E-2</c:v>
                </c:pt>
                <c:pt idx="4911">
                  <c:v>5.6840277777777781E-2</c:v>
                </c:pt>
                <c:pt idx="4912">
                  <c:v>5.6851851851851855E-2</c:v>
                </c:pt>
                <c:pt idx="4913">
                  <c:v>5.6863425925925928E-2</c:v>
                </c:pt>
                <c:pt idx="4914">
                  <c:v>5.6875000000000002E-2</c:v>
                </c:pt>
                <c:pt idx="4915">
                  <c:v>5.6886574074074076E-2</c:v>
                </c:pt>
                <c:pt idx="4916">
                  <c:v>5.6898148148148149E-2</c:v>
                </c:pt>
                <c:pt idx="4917">
                  <c:v>5.6909722222222223E-2</c:v>
                </c:pt>
                <c:pt idx="4918">
                  <c:v>5.6921296296296296E-2</c:v>
                </c:pt>
                <c:pt idx="4919">
                  <c:v>5.693287037037037E-2</c:v>
                </c:pt>
                <c:pt idx="4920">
                  <c:v>5.6944444444444443E-2</c:v>
                </c:pt>
                <c:pt idx="4921">
                  <c:v>5.6956018518518517E-2</c:v>
                </c:pt>
                <c:pt idx="4922">
                  <c:v>5.6967592592592591E-2</c:v>
                </c:pt>
                <c:pt idx="4923">
                  <c:v>5.6979166666666664E-2</c:v>
                </c:pt>
                <c:pt idx="4924">
                  <c:v>5.6990740740740738E-2</c:v>
                </c:pt>
                <c:pt idx="4925">
                  <c:v>5.7002314814814818E-2</c:v>
                </c:pt>
                <c:pt idx="4926">
                  <c:v>5.7013888888888892E-2</c:v>
                </c:pt>
                <c:pt idx="4927">
                  <c:v>5.7025462962962965E-2</c:v>
                </c:pt>
                <c:pt idx="4928">
                  <c:v>5.7037037037037039E-2</c:v>
                </c:pt>
                <c:pt idx="4929">
                  <c:v>5.7048611111111112E-2</c:v>
                </c:pt>
                <c:pt idx="4930">
                  <c:v>5.7060185185185186E-2</c:v>
                </c:pt>
                <c:pt idx="4931">
                  <c:v>5.707175925925926E-2</c:v>
                </c:pt>
                <c:pt idx="4932">
                  <c:v>5.7083333333333333E-2</c:v>
                </c:pt>
                <c:pt idx="4933">
                  <c:v>5.7094907407407407E-2</c:v>
                </c:pt>
                <c:pt idx="4934">
                  <c:v>5.710648148148148E-2</c:v>
                </c:pt>
                <c:pt idx="4935">
                  <c:v>5.7118055555555554E-2</c:v>
                </c:pt>
                <c:pt idx="4936">
                  <c:v>5.7129629629629627E-2</c:v>
                </c:pt>
                <c:pt idx="4937">
                  <c:v>5.7141203703703701E-2</c:v>
                </c:pt>
                <c:pt idx="4938">
                  <c:v>5.7152777777777775E-2</c:v>
                </c:pt>
                <c:pt idx="4939">
                  <c:v>5.7164351851851855E-2</c:v>
                </c:pt>
                <c:pt idx="4940">
                  <c:v>5.7175925925925929E-2</c:v>
                </c:pt>
                <c:pt idx="4941">
                  <c:v>5.7187500000000002E-2</c:v>
                </c:pt>
                <c:pt idx="4942">
                  <c:v>5.7199074074074076E-2</c:v>
                </c:pt>
                <c:pt idx="4943">
                  <c:v>5.7210648148148149E-2</c:v>
                </c:pt>
                <c:pt idx="4944">
                  <c:v>5.7222222222222223E-2</c:v>
                </c:pt>
                <c:pt idx="4945">
                  <c:v>5.7233796296296297E-2</c:v>
                </c:pt>
                <c:pt idx="4946">
                  <c:v>5.724537037037037E-2</c:v>
                </c:pt>
                <c:pt idx="4947">
                  <c:v>5.7256944444444444E-2</c:v>
                </c:pt>
                <c:pt idx="4948">
                  <c:v>5.7268518518518517E-2</c:v>
                </c:pt>
                <c:pt idx="4949">
                  <c:v>5.7280092592592591E-2</c:v>
                </c:pt>
                <c:pt idx="4950">
                  <c:v>5.7291666666666664E-2</c:v>
                </c:pt>
                <c:pt idx="4951">
                  <c:v>5.7303240740740738E-2</c:v>
                </c:pt>
                <c:pt idx="4952">
                  <c:v>5.7314814814814811E-2</c:v>
                </c:pt>
                <c:pt idx="4953">
                  <c:v>5.7326388888888892E-2</c:v>
                </c:pt>
                <c:pt idx="4954">
                  <c:v>5.7337962962962966E-2</c:v>
                </c:pt>
                <c:pt idx="4955">
                  <c:v>5.7349537037037039E-2</c:v>
                </c:pt>
                <c:pt idx="4956">
                  <c:v>5.7361111111111113E-2</c:v>
                </c:pt>
                <c:pt idx="4957">
                  <c:v>5.7372685185185186E-2</c:v>
                </c:pt>
                <c:pt idx="4958">
                  <c:v>5.738425925925926E-2</c:v>
                </c:pt>
                <c:pt idx="4959">
                  <c:v>5.7395833333333333E-2</c:v>
                </c:pt>
                <c:pt idx="4960">
                  <c:v>5.7407407407407407E-2</c:v>
                </c:pt>
                <c:pt idx="4961">
                  <c:v>5.7418981481481481E-2</c:v>
                </c:pt>
                <c:pt idx="4962">
                  <c:v>5.7430555555555554E-2</c:v>
                </c:pt>
                <c:pt idx="4963">
                  <c:v>5.7442129629629628E-2</c:v>
                </c:pt>
                <c:pt idx="4964">
                  <c:v>5.7453703703703701E-2</c:v>
                </c:pt>
                <c:pt idx="4965">
                  <c:v>5.7465277777777775E-2</c:v>
                </c:pt>
                <c:pt idx="4966">
                  <c:v>5.7476851851851848E-2</c:v>
                </c:pt>
                <c:pt idx="4967">
                  <c:v>5.7488425925925929E-2</c:v>
                </c:pt>
                <c:pt idx="4968">
                  <c:v>5.7500000000000002E-2</c:v>
                </c:pt>
                <c:pt idx="4969">
                  <c:v>5.7511574074074076E-2</c:v>
                </c:pt>
                <c:pt idx="4970">
                  <c:v>5.752314814814815E-2</c:v>
                </c:pt>
                <c:pt idx="4971">
                  <c:v>5.7534722222222223E-2</c:v>
                </c:pt>
                <c:pt idx="4972">
                  <c:v>5.7546296296296297E-2</c:v>
                </c:pt>
                <c:pt idx="4973">
                  <c:v>5.755787037037037E-2</c:v>
                </c:pt>
                <c:pt idx="4974">
                  <c:v>5.7569444444444444E-2</c:v>
                </c:pt>
                <c:pt idx="4975">
                  <c:v>5.7581018518518517E-2</c:v>
                </c:pt>
                <c:pt idx="4976">
                  <c:v>5.7592592592592591E-2</c:v>
                </c:pt>
                <c:pt idx="4977">
                  <c:v>5.7604166666666665E-2</c:v>
                </c:pt>
                <c:pt idx="4978">
                  <c:v>5.7615740740740738E-2</c:v>
                </c:pt>
                <c:pt idx="4979">
                  <c:v>5.7627314814814812E-2</c:v>
                </c:pt>
                <c:pt idx="4980">
                  <c:v>5.7638888888888892E-2</c:v>
                </c:pt>
                <c:pt idx="4981">
                  <c:v>5.7650462962962966E-2</c:v>
                </c:pt>
                <c:pt idx="4982">
                  <c:v>5.7662037037037039E-2</c:v>
                </c:pt>
                <c:pt idx="4983">
                  <c:v>5.7673611111111113E-2</c:v>
                </c:pt>
                <c:pt idx="4984">
                  <c:v>5.7685185185185187E-2</c:v>
                </c:pt>
                <c:pt idx="4985">
                  <c:v>5.769675925925926E-2</c:v>
                </c:pt>
                <c:pt idx="4986">
                  <c:v>5.7708333333333334E-2</c:v>
                </c:pt>
                <c:pt idx="4987">
                  <c:v>5.7719907407407407E-2</c:v>
                </c:pt>
                <c:pt idx="4988">
                  <c:v>5.7731481481481481E-2</c:v>
                </c:pt>
                <c:pt idx="4989">
                  <c:v>5.7743055555555554E-2</c:v>
                </c:pt>
                <c:pt idx="4990">
                  <c:v>5.7754629629629628E-2</c:v>
                </c:pt>
                <c:pt idx="4991">
                  <c:v>5.7766203703703702E-2</c:v>
                </c:pt>
                <c:pt idx="4992">
                  <c:v>5.7777777777777775E-2</c:v>
                </c:pt>
                <c:pt idx="4993">
                  <c:v>5.7789351851851849E-2</c:v>
                </c:pt>
                <c:pt idx="4994">
                  <c:v>5.7800925925925929E-2</c:v>
                </c:pt>
                <c:pt idx="4995">
                  <c:v>5.7812500000000003E-2</c:v>
                </c:pt>
                <c:pt idx="4996">
                  <c:v>5.7824074074074076E-2</c:v>
                </c:pt>
                <c:pt idx="4997">
                  <c:v>5.783564814814815E-2</c:v>
                </c:pt>
                <c:pt idx="4998">
                  <c:v>5.7847222222222223E-2</c:v>
                </c:pt>
                <c:pt idx="4999">
                  <c:v>5.7858796296296297E-2</c:v>
                </c:pt>
                <c:pt idx="5000">
                  <c:v>5.7870370370370371E-2</c:v>
                </c:pt>
                <c:pt idx="5001">
                  <c:v>5.7881944444444444E-2</c:v>
                </c:pt>
                <c:pt idx="5002">
                  <c:v>5.7893518518518518E-2</c:v>
                </c:pt>
                <c:pt idx="5003">
                  <c:v>5.7905092592592591E-2</c:v>
                </c:pt>
                <c:pt idx="5004">
                  <c:v>5.7916666666666665E-2</c:v>
                </c:pt>
                <c:pt idx="5005">
                  <c:v>5.7928240740740738E-2</c:v>
                </c:pt>
                <c:pt idx="5006">
                  <c:v>5.7939814814814812E-2</c:v>
                </c:pt>
                <c:pt idx="5007">
                  <c:v>5.7951388888888886E-2</c:v>
                </c:pt>
                <c:pt idx="5008">
                  <c:v>5.7962962962962966E-2</c:v>
                </c:pt>
                <c:pt idx="5009">
                  <c:v>5.797453703703704E-2</c:v>
                </c:pt>
                <c:pt idx="5010">
                  <c:v>5.7986111111111113E-2</c:v>
                </c:pt>
                <c:pt idx="5011">
                  <c:v>5.7997685185185187E-2</c:v>
                </c:pt>
                <c:pt idx="5012">
                  <c:v>5.800925925925926E-2</c:v>
                </c:pt>
                <c:pt idx="5013">
                  <c:v>5.8020833333333334E-2</c:v>
                </c:pt>
                <c:pt idx="5014">
                  <c:v>5.8032407407407408E-2</c:v>
                </c:pt>
                <c:pt idx="5015">
                  <c:v>5.8043981481481481E-2</c:v>
                </c:pt>
                <c:pt idx="5016">
                  <c:v>5.8055555555555555E-2</c:v>
                </c:pt>
                <c:pt idx="5017">
                  <c:v>5.8067129629629628E-2</c:v>
                </c:pt>
                <c:pt idx="5018">
                  <c:v>5.8078703703703702E-2</c:v>
                </c:pt>
                <c:pt idx="5019">
                  <c:v>5.8090277777777775E-2</c:v>
                </c:pt>
                <c:pt idx="5020">
                  <c:v>5.8101851851851849E-2</c:v>
                </c:pt>
                <c:pt idx="5021">
                  <c:v>5.8113425925925923E-2</c:v>
                </c:pt>
                <c:pt idx="5022">
                  <c:v>5.8125000000000003E-2</c:v>
                </c:pt>
                <c:pt idx="5023">
                  <c:v>5.8136574074074077E-2</c:v>
                </c:pt>
                <c:pt idx="5024">
                  <c:v>5.814814814814815E-2</c:v>
                </c:pt>
                <c:pt idx="5025">
                  <c:v>5.8159722222222224E-2</c:v>
                </c:pt>
                <c:pt idx="5026">
                  <c:v>5.8171296296296297E-2</c:v>
                </c:pt>
                <c:pt idx="5027">
                  <c:v>5.8182870370370371E-2</c:v>
                </c:pt>
                <c:pt idx="5028">
                  <c:v>5.8194444444444444E-2</c:v>
                </c:pt>
                <c:pt idx="5029">
                  <c:v>5.8206018518518518E-2</c:v>
                </c:pt>
                <c:pt idx="5030">
                  <c:v>5.8217592592592592E-2</c:v>
                </c:pt>
                <c:pt idx="5031">
                  <c:v>5.8229166666666665E-2</c:v>
                </c:pt>
                <c:pt idx="5032">
                  <c:v>5.8240740740740739E-2</c:v>
                </c:pt>
                <c:pt idx="5033">
                  <c:v>5.8252314814814812E-2</c:v>
                </c:pt>
                <c:pt idx="5034">
                  <c:v>5.8263888888888886E-2</c:v>
                </c:pt>
                <c:pt idx="5035">
                  <c:v>5.8275462962962966E-2</c:v>
                </c:pt>
                <c:pt idx="5036">
                  <c:v>5.828703703703704E-2</c:v>
                </c:pt>
                <c:pt idx="5037">
                  <c:v>5.8298611111111114E-2</c:v>
                </c:pt>
                <c:pt idx="5038">
                  <c:v>5.8310185185185187E-2</c:v>
                </c:pt>
                <c:pt idx="5039">
                  <c:v>5.8321759259259261E-2</c:v>
                </c:pt>
                <c:pt idx="5040">
                  <c:v>5.8333333333333334E-2</c:v>
                </c:pt>
                <c:pt idx="5041">
                  <c:v>5.8344907407407408E-2</c:v>
                </c:pt>
                <c:pt idx="5042">
                  <c:v>5.8356481481481481E-2</c:v>
                </c:pt>
                <c:pt idx="5043">
                  <c:v>5.8368055555555555E-2</c:v>
                </c:pt>
                <c:pt idx="5044">
                  <c:v>5.8379629629629629E-2</c:v>
                </c:pt>
                <c:pt idx="5045">
                  <c:v>5.8391203703703702E-2</c:v>
                </c:pt>
                <c:pt idx="5046">
                  <c:v>5.8402777777777776E-2</c:v>
                </c:pt>
                <c:pt idx="5047">
                  <c:v>5.8414351851851849E-2</c:v>
                </c:pt>
                <c:pt idx="5048">
                  <c:v>5.8425925925925923E-2</c:v>
                </c:pt>
                <c:pt idx="5049">
                  <c:v>5.8437500000000003E-2</c:v>
                </c:pt>
                <c:pt idx="5050">
                  <c:v>5.8449074074074077E-2</c:v>
                </c:pt>
                <c:pt idx="5051">
                  <c:v>5.846064814814815E-2</c:v>
                </c:pt>
                <c:pt idx="5052">
                  <c:v>5.8472222222222224E-2</c:v>
                </c:pt>
                <c:pt idx="5053">
                  <c:v>5.8483796296296298E-2</c:v>
                </c:pt>
                <c:pt idx="5054">
                  <c:v>5.8495370370370371E-2</c:v>
                </c:pt>
                <c:pt idx="5055">
                  <c:v>5.8506944444444445E-2</c:v>
                </c:pt>
                <c:pt idx="5056">
                  <c:v>5.8518518518518518E-2</c:v>
                </c:pt>
                <c:pt idx="5057">
                  <c:v>5.8530092592592592E-2</c:v>
                </c:pt>
                <c:pt idx="5058">
                  <c:v>5.8541666666666665E-2</c:v>
                </c:pt>
                <c:pt idx="5059">
                  <c:v>5.8553240740740739E-2</c:v>
                </c:pt>
                <c:pt idx="5060">
                  <c:v>5.8564814814814813E-2</c:v>
                </c:pt>
                <c:pt idx="5061">
                  <c:v>5.8576388888888886E-2</c:v>
                </c:pt>
                <c:pt idx="5062">
                  <c:v>5.858796296296296E-2</c:v>
                </c:pt>
                <c:pt idx="5063">
                  <c:v>5.859953703703704E-2</c:v>
                </c:pt>
                <c:pt idx="5064">
                  <c:v>5.8611111111111114E-2</c:v>
                </c:pt>
                <c:pt idx="5065">
                  <c:v>5.8622685185185187E-2</c:v>
                </c:pt>
                <c:pt idx="5066">
                  <c:v>5.8634259259259261E-2</c:v>
                </c:pt>
                <c:pt idx="5067">
                  <c:v>5.8645833333333335E-2</c:v>
                </c:pt>
                <c:pt idx="5068">
                  <c:v>5.8657407407407408E-2</c:v>
                </c:pt>
                <c:pt idx="5069">
                  <c:v>5.8668981481481482E-2</c:v>
                </c:pt>
                <c:pt idx="5070">
                  <c:v>5.8680555555555555E-2</c:v>
                </c:pt>
                <c:pt idx="5071">
                  <c:v>5.8692129629629629E-2</c:v>
                </c:pt>
                <c:pt idx="5072">
                  <c:v>5.8703703703703702E-2</c:v>
                </c:pt>
                <c:pt idx="5073">
                  <c:v>5.8715277777777776E-2</c:v>
                </c:pt>
                <c:pt idx="5074">
                  <c:v>5.872685185185185E-2</c:v>
                </c:pt>
                <c:pt idx="5075">
                  <c:v>5.8738425925925923E-2</c:v>
                </c:pt>
                <c:pt idx="5076">
                  <c:v>5.8749999999999997E-2</c:v>
                </c:pt>
                <c:pt idx="5077">
                  <c:v>5.8761574074074077E-2</c:v>
                </c:pt>
                <c:pt idx="5078">
                  <c:v>5.8773148148148151E-2</c:v>
                </c:pt>
                <c:pt idx="5079">
                  <c:v>5.8784722222222224E-2</c:v>
                </c:pt>
                <c:pt idx="5080">
                  <c:v>5.8796296296296298E-2</c:v>
                </c:pt>
                <c:pt idx="5081">
                  <c:v>5.8807870370370371E-2</c:v>
                </c:pt>
                <c:pt idx="5082">
                  <c:v>5.8819444444444445E-2</c:v>
                </c:pt>
                <c:pt idx="5083">
                  <c:v>5.8831018518518519E-2</c:v>
                </c:pt>
                <c:pt idx="5084">
                  <c:v>5.8842592592592592E-2</c:v>
                </c:pt>
                <c:pt idx="5085">
                  <c:v>5.8854166666666666E-2</c:v>
                </c:pt>
                <c:pt idx="5086">
                  <c:v>5.8865740740740739E-2</c:v>
                </c:pt>
                <c:pt idx="5087">
                  <c:v>5.8877314814814813E-2</c:v>
                </c:pt>
                <c:pt idx="5088">
                  <c:v>5.8888888888888886E-2</c:v>
                </c:pt>
                <c:pt idx="5089">
                  <c:v>5.890046296296296E-2</c:v>
                </c:pt>
                <c:pt idx="5090">
                  <c:v>5.8912037037037034E-2</c:v>
                </c:pt>
                <c:pt idx="5091">
                  <c:v>5.8923611111111114E-2</c:v>
                </c:pt>
                <c:pt idx="5092">
                  <c:v>5.8935185185185188E-2</c:v>
                </c:pt>
                <c:pt idx="5093">
                  <c:v>5.8946759259259261E-2</c:v>
                </c:pt>
                <c:pt idx="5094">
                  <c:v>5.8958333333333335E-2</c:v>
                </c:pt>
                <c:pt idx="5095">
                  <c:v>5.8969907407407408E-2</c:v>
                </c:pt>
                <c:pt idx="5096">
                  <c:v>5.8981481481481482E-2</c:v>
                </c:pt>
                <c:pt idx="5097">
                  <c:v>5.8993055555555556E-2</c:v>
                </c:pt>
                <c:pt idx="5098">
                  <c:v>5.9004629629629629E-2</c:v>
                </c:pt>
                <c:pt idx="5099">
                  <c:v>5.9016203703703703E-2</c:v>
                </c:pt>
                <c:pt idx="5100">
                  <c:v>5.9027777777777776E-2</c:v>
                </c:pt>
                <c:pt idx="5101">
                  <c:v>5.903935185185185E-2</c:v>
                </c:pt>
                <c:pt idx="5102">
                  <c:v>5.9050925925925923E-2</c:v>
                </c:pt>
                <c:pt idx="5103">
                  <c:v>5.9062499999999997E-2</c:v>
                </c:pt>
                <c:pt idx="5104">
                  <c:v>5.9074074074074077E-2</c:v>
                </c:pt>
                <c:pt idx="5105">
                  <c:v>5.9085648148148151E-2</c:v>
                </c:pt>
                <c:pt idx="5106">
                  <c:v>5.9097222222222225E-2</c:v>
                </c:pt>
                <c:pt idx="5107">
                  <c:v>5.9108796296296298E-2</c:v>
                </c:pt>
                <c:pt idx="5108">
                  <c:v>5.9120370370370372E-2</c:v>
                </c:pt>
                <c:pt idx="5109">
                  <c:v>5.9131944444444445E-2</c:v>
                </c:pt>
                <c:pt idx="5110">
                  <c:v>5.9143518518518519E-2</c:v>
                </c:pt>
                <c:pt idx="5111">
                  <c:v>5.9155092592592592E-2</c:v>
                </c:pt>
                <c:pt idx="5112">
                  <c:v>5.9166666666666666E-2</c:v>
                </c:pt>
                <c:pt idx="5113">
                  <c:v>5.917824074074074E-2</c:v>
                </c:pt>
                <c:pt idx="5114">
                  <c:v>5.9189814814814813E-2</c:v>
                </c:pt>
                <c:pt idx="5115">
                  <c:v>5.9201388888888887E-2</c:v>
                </c:pt>
                <c:pt idx="5116">
                  <c:v>5.921296296296296E-2</c:v>
                </c:pt>
                <c:pt idx="5117">
                  <c:v>5.9224537037037034E-2</c:v>
                </c:pt>
                <c:pt idx="5118">
                  <c:v>5.9236111111111114E-2</c:v>
                </c:pt>
                <c:pt idx="5119">
                  <c:v>5.9247685185185188E-2</c:v>
                </c:pt>
                <c:pt idx="5120">
                  <c:v>5.9259259259259262E-2</c:v>
                </c:pt>
                <c:pt idx="5121">
                  <c:v>5.9270833333333335E-2</c:v>
                </c:pt>
                <c:pt idx="5122">
                  <c:v>5.9282407407407409E-2</c:v>
                </c:pt>
                <c:pt idx="5123">
                  <c:v>5.9293981481481482E-2</c:v>
                </c:pt>
                <c:pt idx="5124">
                  <c:v>5.9305555555555556E-2</c:v>
                </c:pt>
                <c:pt idx="5125">
                  <c:v>5.9317129629629629E-2</c:v>
                </c:pt>
                <c:pt idx="5126">
                  <c:v>5.9328703703703703E-2</c:v>
                </c:pt>
                <c:pt idx="5127">
                  <c:v>5.9340277777777777E-2</c:v>
                </c:pt>
                <c:pt idx="5128">
                  <c:v>5.935185185185185E-2</c:v>
                </c:pt>
                <c:pt idx="5129">
                  <c:v>5.9363425925925924E-2</c:v>
                </c:pt>
                <c:pt idx="5130">
                  <c:v>5.9374999999999997E-2</c:v>
                </c:pt>
                <c:pt idx="5131">
                  <c:v>5.9386574074074071E-2</c:v>
                </c:pt>
                <c:pt idx="5132">
                  <c:v>5.9398148148148151E-2</c:v>
                </c:pt>
                <c:pt idx="5133">
                  <c:v>5.9409722222222225E-2</c:v>
                </c:pt>
                <c:pt idx="5134">
                  <c:v>5.9421296296296298E-2</c:v>
                </c:pt>
                <c:pt idx="5135">
                  <c:v>5.9432870370370372E-2</c:v>
                </c:pt>
                <c:pt idx="5136">
                  <c:v>5.9444444444444446E-2</c:v>
                </c:pt>
                <c:pt idx="5137">
                  <c:v>5.9456018518518519E-2</c:v>
                </c:pt>
                <c:pt idx="5138">
                  <c:v>5.9467592592592593E-2</c:v>
                </c:pt>
                <c:pt idx="5139">
                  <c:v>5.9479166666666666E-2</c:v>
                </c:pt>
                <c:pt idx="5140">
                  <c:v>5.949074074074074E-2</c:v>
                </c:pt>
                <c:pt idx="5141">
                  <c:v>5.9502314814814813E-2</c:v>
                </c:pt>
                <c:pt idx="5142">
                  <c:v>5.9513888888888887E-2</c:v>
                </c:pt>
                <c:pt idx="5143">
                  <c:v>5.9525462962962961E-2</c:v>
                </c:pt>
                <c:pt idx="5144">
                  <c:v>5.9537037037037034E-2</c:v>
                </c:pt>
                <c:pt idx="5145">
                  <c:v>5.9548611111111108E-2</c:v>
                </c:pt>
                <c:pt idx="5146">
                  <c:v>5.9560185185185188E-2</c:v>
                </c:pt>
                <c:pt idx="5147">
                  <c:v>5.9571759259259262E-2</c:v>
                </c:pt>
                <c:pt idx="5148">
                  <c:v>5.9583333333333335E-2</c:v>
                </c:pt>
                <c:pt idx="5149">
                  <c:v>5.9594907407407409E-2</c:v>
                </c:pt>
                <c:pt idx="5150">
                  <c:v>5.9606481481481483E-2</c:v>
                </c:pt>
                <c:pt idx="5151">
                  <c:v>5.9618055555555556E-2</c:v>
                </c:pt>
                <c:pt idx="5152">
                  <c:v>5.962962962962963E-2</c:v>
                </c:pt>
                <c:pt idx="5153">
                  <c:v>5.9641203703703703E-2</c:v>
                </c:pt>
                <c:pt idx="5154">
                  <c:v>5.9652777777777777E-2</c:v>
                </c:pt>
                <c:pt idx="5155">
                  <c:v>5.966435185185185E-2</c:v>
                </c:pt>
                <c:pt idx="5156">
                  <c:v>5.9675925925925924E-2</c:v>
                </c:pt>
                <c:pt idx="5157">
                  <c:v>5.9687499999999998E-2</c:v>
                </c:pt>
                <c:pt idx="5158">
                  <c:v>5.9699074074074071E-2</c:v>
                </c:pt>
                <c:pt idx="5159">
                  <c:v>5.9710648148148152E-2</c:v>
                </c:pt>
                <c:pt idx="5160">
                  <c:v>5.9722222222222225E-2</c:v>
                </c:pt>
                <c:pt idx="5161">
                  <c:v>5.9733796296296299E-2</c:v>
                </c:pt>
                <c:pt idx="5162">
                  <c:v>5.9745370370370372E-2</c:v>
                </c:pt>
                <c:pt idx="5163">
                  <c:v>5.9756944444444446E-2</c:v>
                </c:pt>
                <c:pt idx="5164">
                  <c:v>5.9768518518518519E-2</c:v>
                </c:pt>
                <c:pt idx="5165">
                  <c:v>5.9780092592592593E-2</c:v>
                </c:pt>
                <c:pt idx="5166">
                  <c:v>5.9791666666666667E-2</c:v>
                </c:pt>
                <c:pt idx="5167">
                  <c:v>5.980324074074074E-2</c:v>
                </c:pt>
                <c:pt idx="5168">
                  <c:v>5.9814814814814814E-2</c:v>
                </c:pt>
                <c:pt idx="5169">
                  <c:v>5.9826388888888887E-2</c:v>
                </c:pt>
                <c:pt idx="5170">
                  <c:v>5.9837962962962961E-2</c:v>
                </c:pt>
                <c:pt idx="5171">
                  <c:v>5.9849537037037034E-2</c:v>
                </c:pt>
                <c:pt idx="5172">
                  <c:v>5.9861111111111108E-2</c:v>
                </c:pt>
                <c:pt idx="5173">
                  <c:v>5.9872685185185189E-2</c:v>
                </c:pt>
                <c:pt idx="5174">
                  <c:v>5.9884259259259262E-2</c:v>
                </c:pt>
                <c:pt idx="5175">
                  <c:v>5.9895833333333336E-2</c:v>
                </c:pt>
                <c:pt idx="5176">
                  <c:v>5.9907407407407409E-2</c:v>
                </c:pt>
                <c:pt idx="5177">
                  <c:v>5.9918981481481483E-2</c:v>
                </c:pt>
                <c:pt idx="5178">
                  <c:v>5.9930555555555556E-2</c:v>
                </c:pt>
                <c:pt idx="5179">
                  <c:v>5.994212962962963E-2</c:v>
                </c:pt>
                <c:pt idx="5180">
                  <c:v>5.9953703703703703E-2</c:v>
                </c:pt>
                <c:pt idx="5181">
                  <c:v>5.9965277777777777E-2</c:v>
                </c:pt>
                <c:pt idx="5182">
                  <c:v>5.9976851851851851E-2</c:v>
                </c:pt>
                <c:pt idx="5183">
                  <c:v>5.9988425925925924E-2</c:v>
                </c:pt>
                <c:pt idx="5184">
                  <c:v>0.06</c:v>
                </c:pt>
                <c:pt idx="5185">
                  <c:v>6.0011574074074071E-2</c:v>
                </c:pt>
                <c:pt idx="5186">
                  <c:v>6.0023148148148145E-2</c:v>
                </c:pt>
                <c:pt idx="5187">
                  <c:v>6.0034722222222225E-2</c:v>
                </c:pt>
                <c:pt idx="5188">
                  <c:v>6.0046296296296299E-2</c:v>
                </c:pt>
                <c:pt idx="5189">
                  <c:v>6.0057870370370373E-2</c:v>
                </c:pt>
                <c:pt idx="5190">
                  <c:v>6.0069444444444446E-2</c:v>
                </c:pt>
                <c:pt idx="5191">
                  <c:v>6.008101851851852E-2</c:v>
                </c:pt>
                <c:pt idx="5192">
                  <c:v>6.0092592592592593E-2</c:v>
                </c:pt>
                <c:pt idx="5193">
                  <c:v>6.0104166666666667E-2</c:v>
                </c:pt>
                <c:pt idx="5194">
                  <c:v>6.011574074074074E-2</c:v>
                </c:pt>
                <c:pt idx="5195">
                  <c:v>6.0127314814814814E-2</c:v>
                </c:pt>
                <c:pt idx="5196">
                  <c:v>6.0138888888888888E-2</c:v>
                </c:pt>
                <c:pt idx="5197">
                  <c:v>6.0150462962962961E-2</c:v>
                </c:pt>
                <c:pt idx="5198">
                  <c:v>6.0162037037037035E-2</c:v>
                </c:pt>
                <c:pt idx="5199">
                  <c:v>6.0173611111111108E-2</c:v>
                </c:pt>
                <c:pt idx="5200">
                  <c:v>6.0185185185185182E-2</c:v>
                </c:pt>
                <c:pt idx="5201">
                  <c:v>6.0196759259259262E-2</c:v>
                </c:pt>
                <c:pt idx="5202">
                  <c:v>6.0208333333333336E-2</c:v>
                </c:pt>
                <c:pt idx="5203">
                  <c:v>6.0219907407407409E-2</c:v>
                </c:pt>
                <c:pt idx="5204">
                  <c:v>6.0231481481481483E-2</c:v>
                </c:pt>
                <c:pt idx="5205">
                  <c:v>6.0243055555555557E-2</c:v>
                </c:pt>
                <c:pt idx="5206">
                  <c:v>6.025462962962963E-2</c:v>
                </c:pt>
                <c:pt idx="5207">
                  <c:v>6.0266203703703704E-2</c:v>
                </c:pt>
                <c:pt idx="5208">
                  <c:v>6.0277777777777777E-2</c:v>
                </c:pt>
                <c:pt idx="5209">
                  <c:v>6.0289351851851851E-2</c:v>
                </c:pt>
                <c:pt idx="5210">
                  <c:v>6.0300925925925924E-2</c:v>
                </c:pt>
                <c:pt idx="5211">
                  <c:v>6.0312499999999998E-2</c:v>
                </c:pt>
                <c:pt idx="5212">
                  <c:v>6.0324074074074072E-2</c:v>
                </c:pt>
                <c:pt idx="5213">
                  <c:v>6.0335648148148145E-2</c:v>
                </c:pt>
                <c:pt idx="5214">
                  <c:v>6.0347222222222219E-2</c:v>
                </c:pt>
                <c:pt idx="5215">
                  <c:v>6.0358796296296299E-2</c:v>
                </c:pt>
                <c:pt idx="5216">
                  <c:v>6.0370370370370373E-2</c:v>
                </c:pt>
                <c:pt idx="5217">
                  <c:v>6.0381944444444446E-2</c:v>
                </c:pt>
                <c:pt idx="5218">
                  <c:v>6.039351851851852E-2</c:v>
                </c:pt>
                <c:pt idx="5219">
                  <c:v>6.0405092592592594E-2</c:v>
                </c:pt>
                <c:pt idx="5220">
                  <c:v>6.0416666666666667E-2</c:v>
                </c:pt>
                <c:pt idx="5221">
                  <c:v>6.0428240740740741E-2</c:v>
                </c:pt>
                <c:pt idx="5222">
                  <c:v>6.0439814814814814E-2</c:v>
                </c:pt>
                <c:pt idx="5223">
                  <c:v>6.0451388888888888E-2</c:v>
                </c:pt>
                <c:pt idx="5224">
                  <c:v>6.0462962962962961E-2</c:v>
                </c:pt>
                <c:pt idx="5225">
                  <c:v>6.0474537037037035E-2</c:v>
                </c:pt>
                <c:pt idx="5226">
                  <c:v>6.0486111111111109E-2</c:v>
                </c:pt>
                <c:pt idx="5227">
                  <c:v>6.0497685185185182E-2</c:v>
                </c:pt>
                <c:pt idx="5228">
                  <c:v>6.0509259259259263E-2</c:v>
                </c:pt>
                <c:pt idx="5229">
                  <c:v>6.0520833333333336E-2</c:v>
                </c:pt>
                <c:pt idx="5230">
                  <c:v>6.053240740740741E-2</c:v>
                </c:pt>
                <c:pt idx="5231">
                  <c:v>6.0543981481481483E-2</c:v>
                </c:pt>
                <c:pt idx="5232">
                  <c:v>6.0555555555555557E-2</c:v>
                </c:pt>
                <c:pt idx="5233">
                  <c:v>6.056712962962963E-2</c:v>
                </c:pt>
                <c:pt idx="5234">
                  <c:v>6.0578703703703704E-2</c:v>
                </c:pt>
                <c:pt idx="5235">
                  <c:v>6.0590277777777778E-2</c:v>
                </c:pt>
                <c:pt idx="5236">
                  <c:v>6.0601851851851851E-2</c:v>
                </c:pt>
                <c:pt idx="5237">
                  <c:v>6.0613425925925925E-2</c:v>
                </c:pt>
                <c:pt idx="5238">
                  <c:v>6.0624999999999998E-2</c:v>
                </c:pt>
                <c:pt idx="5239">
                  <c:v>6.0636574074074072E-2</c:v>
                </c:pt>
                <c:pt idx="5240">
                  <c:v>6.0648148148148145E-2</c:v>
                </c:pt>
                <c:pt idx="5241">
                  <c:v>6.0659722222222219E-2</c:v>
                </c:pt>
                <c:pt idx="5242">
                  <c:v>6.06712962962963E-2</c:v>
                </c:pt>
                <c:pt idx="5243">
                  <c:v>6.0682870370370373E-2</c:v>
                </c:pt>
                <c:pt idx="5244">
                  <c:v>6.0694444444444447E-2</c:v>
                </c:pt>
                <c:pt idx="5245">
                  <c:v>6.070601851851852E-2</c:v>
                </c:pt>
                <c:pt idx="5246">
                  <c:v>6.0717592592592594E-2</c:v>
                </c:pt>
                <c:pt idx="5247">
                  <c:v>6.0729166666666667E-2</c:v>
                </c:pt>
                <c:pt idx="5248">
                  <c:v>6.0740740740740741E-2</c:v>
                </c:pt>
                <c:pt idx="5249">
                  <c:v>6.0752314814814815E-2</c:v>
                </c:pt>
                <c:pt idx="5250">
                  <c:v>6.0763888888888888E-2</c:v>
                </c:pt>
                <c:pt idx="5251">
                  <c:v>6.0775462962962962E-2</c:v>
                </c:pt>
                <c:pt idx="5252">
                  <c:v>6.0787037037037035E-2</c:v>
                </c:pt>
                <c:pt idx="5253">
                  <c:v>6.0798611111111109E-2</c:v>
                </c:pt>
                <c:pt idx="5254">
                  <c:v>6.0810185185185182E-2</c:v>
                </c:pt>
                <c:pt idx="5255">
                  <c:v>6.0821759259259256E-2</c:v>
                </c:pt>
                <c:pt idx="5256">
                  <c:v>6.0833333333333336E-2</c:v>
                </c:pt>
                <c:pt idx="5257">
                  <c:v>6.084490740740741E-2</c:v>
                </c:pt>
                <c:pt idx="5258">
                  <c:v>6.0856481481481484E-2</c:v>
                </c:pt>
                <c:pt idx="5259">
                  <c:v>6.0868055555555557E-2</c:v>
                </c:pt>
                <c:pt idx="5260">
                  <c:v>6.0879629629629631E-2</c:v>
                </c:pt>
                <c:pt idx="5261">
                  <c:v>6.0891203703703704E-2</c:v>
                </c:pt>
                <c:pt idx="5262">
                  <c:v>6.0902777777777778E-2</c:v>
                </c:pt>
                <c:pt idx="5263">
                  <c:v>6.0914351851851851E-2</c:v>
                </c:pt>
                <c:pt idx="5264">
                  <c:v>6.0925925925925925E-2</c:v>
                </c:pt>
                <c:pt idx="5265">
                  <c:v>6.0937499999999999E-2</c:v>
                </c:pt>
                <c:pt idx="5266">
                  <c:v>6.0949074074074072E-2</c:v>
                </c:pt>
                <c:pt idx="5267">
                  <c:v>6.0960648148148146E-2</c:v>
                </c:pt>
                <c:pt idx="5268">
                  <c:v>6.0972222222222219E-2</c:v>
                </c:pt>
                <c:pt idx="5269">
                  <c:v>6.0983796296296293E-2</c:v>
                </c:pt>
                <c:pt idx="5270">
                  <c:v>6.0995370370370373E-2</c:v>
                </c:pt>
                <c:pt idx="5271">
                  <c:v>6.1006944444444447E-2</c:v>
                </c:pt>
                <c:pt idx="5272">
                  <c:v>6.1018518518518521E-2</c:v>
                </c:pt>
                <c:pt idx="5273">
                  <c:v>6.1030092592592594E-2</c:v>
                </c:pt>
                <c:pt idx="5274">
                  <c:v>6.1041666666666668E-2</c:v>
                </c:pt>
                <c:pt idx="5275">
                  <c:v>6.1053240740740741E-2</c:v>
                </c:pt>
                <c:pt idx="5276">
                  <c:v>6.1064814814814815E-2</c:v>
                </c:pt>
                <c:pt idx="5277">
                  <c:v>6.1076388888888888E-2</c:v>
                </c:pt>
                <c:pt idx="5278">
                  <c:v>6.1087962962962962E-2</c:v>
                </c:pt>
                <c:pt idx="5279">
                  <c:v>6.1099537037037036E-2</c:v>
                </c:pt>
                <c:pt idx="5280">
                  <c:v>6.1111111111111109E-2</c:v>
                </c:pt>
                <c:pt idx="5281">
                  <c:v>6.1122685185185183E-2</c:v>
                </c:pt>
                <c:pt idx="5282">
                  <c:v>6.1134259259259256E-2</c:v>
                </c:pt>
                <c:pt idx="5283">
                  <c:v>6.1145833333333337E-2</c:v>
                </c:pt>
                <c:pt idx="5284">
                  <c:v>6.115740740740741E-2</c:v>
                </c:pt>
                <c:pt idx="5285">
                  <c:v>6.1168981481481484E-2</c:v>
                </c:pt>
                <c:pt idx="5286">
                  <c:v>6.1180555555555557E-2</c:v>
                </c:pt>
                <c:pt idx="5287">
                  <c:v>6.1192129629629631E-2</c:v>
                </c:pt>
                <c:pt idx="5288">
                  <c:v>6.1203703703703705E-2</c:v>
                </c:pt>
                <c:pt idx="5289">
                  <c:v>6.1215277777777778E-2</c:v>
                </c:pt>
                <c:pt idx="5290">
                  <c:v>6.1226851851851852E-2</c:v>
                </c:pt>
                <c:pt idx="5291">
                  <c:v>6.1238425925925925E-2</c:v>
                </c:pt>
                <c:pt idx="5292">
                  <c:v>6.1249999999999999E-2</c:v>
                </c:pt>
                <c:pt idx="5293">
                  <c:v>6.1261574074074072E-2</c:v>
                </c:pt>
                <c:pt idx="5294">
                  <c:v>6.1273148148148146E-2</c:v>
                </c:pt>
                <c:pt idx="5295">
                  <c:v>6.128472222222222E-2</c:v>
                </c:pt>
                <c:pt idx="5296">
                  <c:v>6.1296296296296293E-2</c:v>
                </c:pt>
                <c:pt idx="5297">
                  <c:v>6.1307870370370374E-2</c:v>
                </c:pt>
                <c:pt idx="5298">
                  <c:v>6.1319444444444447E-2</c:v>
                </c:pt>
                <c:pt idx="5299">
                  <c:v>6.1331018518518521E-2</c:v>
                </c:pt>
                <c:pt idx="5300">
                  <c:v>6.1342592592592594E-2</c:v>
                </c:pt>
                <c:pt idx="5301">
                  <c:v>6.1354166666666668E-2</c:v>
                </c:pt>
                <c:pt idx="5302">
                  <c:v>6.1365740740740742E-2</c:v>
                </c:pt>
                <c:pt idx="5303">
                  <c:v>6.1377314814814815E-2</c:v>
                </c:pt>
                <c:pt idx="5304">
                  <c:v>6.1388888888888889E-2</c:v>
                </c:pt>
                <c:pt idx="5305">
                  <c:v>6.1400462962962962E-2</c:v>
                </c:pt>
                <c:pt idx="5306">
                  <c:v>6.1412037037037036E-2</c:v>
                </c:pt>
                <c:pt idx="5307">
                  <c:v>6.1423611111111109E-2</c:v>
                </c:pt>
                <c:pt idx="5308">
                  <c:v>6.1435185185185183E-2</c:v>
                </c:pt>
                <c:pt idx="5309">
                  <c:v>6.1446759259259257E-2</c:v>
                </c:pt>
                <c:pt idx="5310">
                  <c:v>6.145833333333333E-2</c:v>
                </c:pt>
                <c:pt idx="5311">
                  <c:v>6.1469907407407411E-2</c:v>
                </c:pt>
                <c:pt idx="5312">
                  <c:v>6.1481481481481484E-2</c:v>
                </c:pt>
                <c:pt idx="5313">
                  <c:v>6.1493055555555558E-2</c:v>
                </c:pt>
                <c:pt idx="5314">
                  <c:v>6.1504629629629631E-2</c:v>
                </c:pt>
                <c:pt idx="5315">
                  <c:v>6.1516203703703705E-2</c:v>
                </c:pt>
                <c:pt idx="5316">
                  <c:v>6.1527777777777778E-2</c:v>
                </c:pt>
                <c:pt idx="5317">
                  <c:v>6.1539351851851852E-2</c:v>
                </c:pt>
                <c:pt idx="5318">
                  <c:v>6.1550925925925926E-2</c:v>
                </c:pt>
                <c:pt idx="5319">
                  <c:v>6.1562499999999999E-2</c:v>
                </c:pt>
                <c:pt idx="5320">
                  <c:v>6.1574074074074073E-2</c:v>
                </c:pt>
                <c:pt idx="5321">
                  <c:v>6.1585648148148146E-2</c:v>
                </c:pt>
                <c:pt idx="5322">
                  <c:v>6.159722222222222E-2</c:v>
                </c:pt>
                <c:pt idx="5323">
                  <c:v>6.1608796296296293E-2</c:v>
                </c:pt>
                <c:pt idx="5324">
                  <c:v>6.1620370370370367E-2</c:v>
                </c:pt>
                <c:pt idx="5325">
                  <c:v>6.1631944444444448E-2</c:v>
                </c:pt>
                <c:pt idx="5326">
                  <c:v>6.1643518518518521E-2</c:v>
                </c:pt>
                <c:pt idx="5327">
                  <c:v>6.1655092592592595E-2</c:v>
                </c:pt>
                <c:pt idx="5328">
                  <c:v>6.1666666666666668E-2</c:v>
                </c:pt>
                <c:pt idx="5329">
                  <c:v>6.1678240740740742E-2</c:v>
                </c:pt>
                <c:pt idx="5330">
                  <c:v>6.1689814814814815E-2</c:v>
                </c:pt>
                <c:pt idx="5331">
                  <c:v>6.1701388888888889E-2</c:v>
                </c:pt>
                <c:pt idx="5332">
                  <c:v>6.1712962962962963E-2</c:v>
                </c:pt>
                <c:pt idx="5333">
                  <c:v>6.1724537037037036E-2</c:v>
                </c:pt>
                <c:pt idx="5334">
                  <c:v>6.173611111111111E-2</c:v>
                </c:pt>
                <c:pt idx="5335">
                  <c:v>6.1747685185185183E-2</c:v>
                </c:pt>
                <c:pt idx="5336">
                  <c:v>6.1759259259259257E-2</c:v>
                </c:pt>
                <c:pt idx="5337">
                  <c:v>6.177083333333333E-2</c:v>
                </c:pt>
                <c:pt idx="5338">
                  <c:v>6.1782407407407404E-2</c:v>
                </c:pt>
                <c:pt idx="5339">
                  <c:v>6.1793981481481484E-2</c:v>
                </c:pt>
                <c:pt idx="5340">
                  <c:v>6.1805555555555558E-2</c:v>
                </c:pt>
                <c:pt idx="5341">
                  <c:v>6.1817129629629632E-2</c:v>
                </c:pt>
                <c:pt idx="5342">
                  <c:v>6.1828703703703705E-2</c:v>
                </c:pt>
                <c:pt idx="5343">
                  <c:v>6.1840277777777779E-2</c:v>
                </c:pt>
                <c:pt idx="5344">
                  <c:v>6.1851851851851852E-2</c:v>
                </c:pt>
                <c:pt idx="5345">
                  <c:v>6.1863425925925926E-2</c:v>
                </c:pt>
                <c:pt idx="5346">
                  <c:v>6.1874999999999999E-2</c:v>
                </c:pt>
                <c:pt idx="5347">
                  <c:v>6.1886574074074073E-2</c:v>
                </c:pt>
                <c:pt idx="5348">
                  <c:v>6.1898148148148147E-2</c:v>
                </c:pt>
                <c:pt idx="5349">
                  <c:v>6.190972222222222E-2</c:v>
                </c:pt>
                <c:pt idx="5350">
                  <c:v>6.1921296296296294E-2</c:v>
                </c:pt>
                <c:pt idx="5351">
                  <c:v>6.1932870370370367E-2</c:v>
                </c:pt>
                <c:pt idx="5352">
                  <c:v>6.1944444444444448E-2</c:v>
                </c:pt>
                <c:pt idx="5353">
                  <c:v>6.1956018518518521E-2</c:v>
                </c:pt>
                <c:pt idx="5354">
                  <c:v>6.1967592592592595E-2</c:v>
                </c:pt>
                <c:pt idx="5355">
                  <c:v>6.1979166666666669E-2</c:v>
                </c:pt>
                <c:pt idx="5356">
                  <c:v>6.1990740740740742E-2</c:v>
                </c:pt>
                <c:pt idx="5357">
                  <c:v>6.2002314814814816E-2</c:v>
                </c:pt>
                <c:pt idx="5358">
                  <c:v>6.2013888888888889E-2</c:v>
                </c:pt>
                <c:pt idx="5359">
                  <c:v>6.2025462962962963E-2</c:v>
                </c:pt>
                <c:pt idx="5360">
                  <c:v>6.2037037037037036E-2</c:v>
                </c:pt>
                <c:pt idx="5361">
                  <c:v>6.204861111111111E-2</c:v>
                </c:pt>
                <c:pt idx="5362">
                  <c:v>6.2060185185185184E-2</c:v>
                </c:pt>
                <c:pt idx="5363">
                  <c:v>6.2071759259259257E-2</c:v>
                </c:pt>
                <c:pt idx="5364">
                  <c:v>6.2083333333333331E-2</c:v>
                </c:pt>
                <c:pt idx="5365">
                  <c:v>6.2094907407407404E-2</c:v>
                </c:pt>
                <c:pt idx="5366">
                  <c:v>6.2106481481481485E-2</c:v>
                </c:pt>
                <c:pt idx="5367">
                  <c:v>6.2118055555555558E-2</c:v>
                </c:pt>
                <c:pt idx="5368">
                  <c:v>6.2129629629629632E-2</c:v>
                </c:pt>
                <c:pt idx="5369">
                  <c:v>6.2141203703703705E-2</c:v>
                </c:pt>
                <c:pt idx="5370">
                  <c:v>6.2152777777777779E-2</c:v>
                </c:pt>
                <c:pt idx="5371">
                  <c:v>6.2164351851851853E-2</c:v>
                </c:pt>
                <c:pt idx="5372">
                  <c:v>6.2175925925925926E-2</c:v>
                </c:pt>
                <c:pt idx="5373">
                  <c:v>6.21875E-2</c:v>
                </c:pt>
                <c:pt idx="5374">
                  <c:v>6.2199074074074073E-2</c:v>
                </c:pt>
                <c:pt idx="5375">
                  <c:v>6.2210648148148147E-2</c:v>
                </c:pt>
                <c:pt idx="5376">
                  <c:v>6.222222222222222E-2</c:v>
                </c:pt>
                <c:pt idx="5377">
                  <c:v>6.2233796296296294E-2</c:v>
                </c:pt>
                <c:pt idx="5378">
                  <c:v>6.2245370370370368E-2</c:v>
                </c:pt>
                <c:pt idx="5379">
                  <c:v>6.2256944444444441E-2</c:v>
                </c:pt>
                <c:pt idx="5380">
                  <c:v>6.2268518518518522E-2</c:v>
                </c:pt>
                <c:pt idx="5381">
                  <c:v>6.2280092592592595E-2</c:v>
                </c:pt>
                <c:pt idx="5382">
                  <c:v>6.2291666666666669E-2</c:v>
                </c:pt>
                <c:pt idx="5383">
                  <c:v>6.2303240740740742E-2</c:v>
                </c:pt>
                <c:pt idx="5384">
                  <c:v>6.2314814814814816E-2</c:v>
                </c:pt>
                <c:pt idx="5385">
                  <c:v>6.232638888888889E-2</c:v>
                </c:pt>
                <c:pt idx="5386">
                  <c:v>6.2337962962962963E-2</c:v>
                </c:pt>
                <c:pt idx="5387">
                  <c:v>6.2349537037037037E-2</c:v>
                </c:pt>
                <c:pt idx="5388">
                  <c:v>6.236111111111111E-2</c:v>
                </c:pt>
                <c:pt idx="5389">
                  <c:v>6.2372685185185184E-2</c:v>
                </c:pt>
                <c:pt idx="5390">
                  <c:v>6.2384259259259257E-2</c:v>
                </c:pt>
                <c:pt idx="5391">
                  <c:v>6.2395833333333331E-2</c:v>
                </c:pt>
                <c:pt idx="5392">
                  <c:v>6.2407407407407404E-2</c:v>
                </c:pt>
                <c:pt idx="5393">
                  <c:v>6.2418981481481478E-2</c:v>
                </c:pt>
                <c:pt idx="5394">
                  <c:v>6.2430555555555559E-2</c:v>
                </c:pt>
                <c:pt idx="5395">
                  <c:v>6.2442129629629632E-2</c:v>
                </c:pt>
                <c:pt idx="5396">
                  <c:v>6.2453703703703706E-2</c:v>
                </c:pt>
                <c:pt idx="5397">
                  <c:v>6.2465277777777779E-2</c:v>
                </c:pt>
                <c:pt idx="5398">
                  <c:v>6.2476851851851853E-2</c:v>
                </c:pt>
                <c:pt idx="5399">
                  <c:v>6.2488425925925926E-2</c:v>
                </c:pt>
                <c:pt idx="5400">
                  <c:v>6.25E-2</c:v>
                </c:pt>
                <c:pt idx="5401">
                  <c:v>6.2511574074074081E-2</c:v>
                </c:pt>
                <c:pt idx="5402">
                  <c:v>6.2523148148148147E-2</c:v>
                </c:pt>
                <c:pt idx="5403">
                  <c:v>6.2534722222222228E-2</c:v>
                </c:pt>
                <c:pt idx="5404">
                  <c:v>6.2546296296296294E-2</c:v>
                </c:pt>
                <c:pt idx="5405">
                  <c:v>6.2557870370370375E-2</c:v>
                </c:pt>
                <c:pt idx="5406">
                  <c:v>6.2569444444444441E-2</c:v>
                </c:pt>
                <c:pt idx="5407">
                  <c:v>6.2581018518518522E-2</c:v>
                </c:pt>
                <c:pt idx="5408">
                  <c:v>6.2592592592592589E-2</c:v>
                </c:pt>
                <c:pt idx="5409">
                  <c:v>6.2604166666666669E-2</c:v>
                </c:pt>
                <c:pt idx="5410">
                  <c:v>6.2615740740740736E-2</c:v>
                </c:pt>
                <c:pt idx="5411">
                  <c:v>6.2627314814814816E-2</c:v>
                </c:pt>
                <c:pt idx="5412">
                  <c:v>6.2638888888888883E-2</c:v>
                </c:pt>
                <c:pt idx="5413">
                  <c:v>6.2650462962962963E-2</c:v>
                </c:pt>
                <c:pt idx="5414">
                  <c:v>6.2662037037037044E-2</c:v>
                </c:pt>
                <c:pt idx="5415">
                  <c:v>6.267361111111111E-2</c:v>
                </c:pt>
                <c:pt idx="5416">
                  <c:v>6.2685185185185191E-2</c:v>
                </c:pt>
                <c:pt idx="5417">
                  <c:v>6.2696759259259258E-2</c:v>
                </c:pt>
                <c:pt idx="5418">
                  <c:v>6.2708333333333338E-2</c:v>
                </c:pt>
                <c:pt idx="5419">
                  <c:v>6.2719907407407405E-2</c:v>
                </c:pt>
                <c:pt idx="5420">
                  <c:v>6.2731481481481485E-2</c:v>
                </c:pt>
                <c:pt idx="5421">
                  <c:v>6.2743055555555552E-2</c:v>
                </c:pt>
                <c:pt idx="5422">
                  <c:v>6.2754629629629632E-2</c:v>
                </c:pt>
                <c:pt idx="5423">
                  <c:v>6.2766203703703699E-2</c:v>
                </c:pt>
                <c:pt idx="5424">
                  <c:v>6.277777777777778E-2</c:v>
                </c:pt>
                <c:pt idx="5425">
                  <c:v>6.2789351851851846E-2</c:v>
                </c:pt>
                <c:pt idx="5426">
                  <c:v>6.2800925925925927E-2</c:v>
                </c:pt>
                <c:pt idx="5427">
                  <c:v>6.2812499999999993E-2</c:v>
                </c:pt>
                <c:pt idx="5428">
                  <c:v>6.2824074074074074E-2</c:v>
                </c:pt>
                <c:pt idx="5429">
                  <c:v>6.2835648148148154E-2</c:v>
                </c:pt>
                <c:pt idx="5430">
                  <c:v>6.2847222222222221E-2</c:v>
                </c:pt>
                <c:pt idx="5431">
                  <c:v>6.2858796296296301E-2</c:v>
                </c:pt>
                <c:pt idx="5432">
                  <c:v>6.2870370370370368E-2</c:v>
                </c:pt>
                <c:pt idx="5433">
                  <c:v>6.2881944444444449E-2</c:v>
                </c:pt>
                <c:pt idx="5434">
                  <c:v>6.2893518518518515E-2</c:v>
                </c:pt>
                <c:pt idx="5435">
                  <c:v>6.2905092592592596E-2</c:v>
                </c:pt>
                <c:pt idx="5436">
                  <c:v>6.2916666666666662E-2</c:v>
                </c:pt>
                <c:pt idx="5437">
                  <c:v>6.2928240740740743E-2</c:v>
                </c:pt>
                <c:pt idx="5438">
                  <c:v>6.293981481481481E-2</c:v>
                </c:pt>
                <c:pt idx="5439">
                  <c:v>6.295138888888889E-2</c:v>
                </c:pt>
                <c:pt idx="5440">
                  <c:v>6.2962962962962957E-2</c:v>
                </c:pt>
                <c:pt idx="5441">
                  <c:v>6.2974537037037037E-2</c:v>
                </c:pt>
                <c:pt idx="5442">
                  <c:v>6.2986111111111118E-2</c:v>
                </c:pt>
                <c:pt idx="5443">
                  <c:v>6.2997685185185184E-2</c:v>
                </c:pt>
                <c:pt idx="5444">
                  <c:v>6.3009259259259265E-2</c:v>
                </c:pt>
                <c:pt idx="5445">
                  <c:v>6.3020833333333331E-2</c:v>
                </c:pt>
                <c:pt idx="5446">
                  <c:v>6.3032407407407412E-2</c:v>
                </c:pt>
                <c:pt idx="5447">
                  <c:v>6.3043981481481479E-2</c:v>
                </c:pt>
                <c:pt idx="5448">
                  <c:v>6.3055555555555559E-2</c:v>
                </c:pt>
                <c:pt idx="5449">
                  <c:v>6.3067129629629626E-2</c:v>
                </c:pt>
                <c:pt idx="5450">
                  <c:v>6.3078703703703706E-2</c:v>
                </c:pt>
                <c:pt idx="5451">
                  <c:v>6.3090277777777773E-2</c:v>
                </c:pt>
                <c:pt idx="5452">
                  <c:v>6.3101851851851853E-2</c:v>
                </c:pt>
                <c:pt idx="5453">
                  <c:v>6.311342592592592E-2</c:v>
                </c:pt>
                <c:pt idx="5454">
                  <c:v>6.3125000000000001E-2</c:v>
                </c:pt>
                <c:pt idx="5455">
                  <c:v>6.3136574074074067E-2</c:v>
                </c:pt>
                <c:pt idx="5456">
                  <c:v>6.3148148148148148E-2</c:v>
                </c:pt>
                <c:pt idx="5457">
                  <c:v>6.3159722222222228E-2</c:v>
                </c:pt>
                <c:pt idx="5458">
                  <c:v>6.3171296296296295E-2</c:v>
                </c:pt>
                <c:pt idx="5459">
                  <c:v>6.3182870370370375E-2</c:v>
                </c:pt>
                <c:pt idx="5460">
                  <c:v>6.3194444444444442E-2</c:v>
                </c:pt>
                <c:pt idx="5461">
                  <c:v>6.3206018518518522E-2</c:v>
                </c:pt>
                <c:pt idx="5462">
                  <c:v>6.3217592592592589E-2</c:v>
                </c:pt>
                <c:pt idx="5463">
                  <c:v>6.322916666666667E-2</c:v>
                </c:pt>
                <c:pt idx="5464">
                  <c:v>6.3240740740740736E-2</c:v>
                </c:pt>
                <c:pt idx="5465">
                  <c:v>6.3252314814814817E-2</c:v>
                </c:pt>
                <c:pt idx="5466">
                  <c:v>6.3263888888888883E-2</c:v>
                </c:pt>
                <c:pt idx="5467">
                  <c:v>6.3275462962962964E-2</c:v>
                </c:pt>
                <c:pt idx="5468">
                  <c:v>6.3287037037037031E-2</c:v>
                </c:pt>
                <c:pt idx="5469">
                  <c:v>6.3298611111111111E-2</c:v>
                </c:pt>
                <c:pt idx="5470">
                  <c:v>6.3310185185185192E-2</c:v>
                </c:pt>
                <c:pt idx="5471">
                  <c:v>6.3321759259259258E-2</c:v>
                </c:pt>
                <c:pt idx="5472">
                  <c:v>6.3333333333333339E-2</c:v>
                </c:pt>
                <c:pt idx="5473">
                  <c:v>6.3344907407407405E-2</c:v>
                </c:pt>
                <c:pt idx="5474">
                  <c:v>6.3356481481481486E-2</c:v>
                </c:pt>
                <c:pt idx="5475">
                  <c:v>6.3368055555555552E-2</c:v>
                </c:pt>
                <c:pt idx="5476">
                  <c:v>6.3379629629629633E-2</c:v>
                </c:pt>
                <c:pt idx="5477">
                  <c:v>6.33912037037037E-2</c:v>
                </c:pt>
                <c:pt idx="5478">
                  <c:v>6.340277777777778E-2</c:v>
                </c:pt>
                <c:pt idx="5479">
                  <c:v>6.3414351851851847E-2</c:v>
                </c:pt>
                <c:pt idx="5480">
                  <c:v>6.3425925925925927E-2</c:v>
                </c:pt>
                <c:pt idx="5481">
                  <c:v>6.3437499999999994E-2</c:v>
                </c:pt>
                <c:pt idx="5482">
                  <c:v>6.3449074074074074E-2</c:v>
                </c:pt>
                <c:pt idx="5483">
                  <c:v>6.3460648148148155E-2</c:v>
                </c:pt>
                <c:pt idx="5484">
                  <c:v>6.3472222222222222E-2</c:v>
                </c:pt>
                <c:pt idx="5485">
                  <c:v>6.3483796296296302E-2</c:v>
                </c:pt>
                <c:pt idx="5486">
                  <c:v>6.3495370370370369E-2</c:v>
                </c:pt>
                <c:pt idx="5487">
                  <c:v>6.3506944444444449E-2</c:v>
                </c:pt>
                <c:pt idx="5488">
                  <c:v>6.3518518518518516E-2</c:v>
                </c:pt>
                <c:pt idx="5489">
                  <c:v>6.3530092592592596E-2</c:v>
                </c:pt>
                <c:pt idx="5490">
                  <c:v>6.3541666666666663E-2</c:v>
                </c:pt>
                <c:pt idx="5491">
                  <c:v>6.3553240740740743E-2</c:v>
                </c:pt>
                <c:pt idx="5492">
                  <c:v>6.356481481481481E-2</c:v>
                </c:pt>
                <c:pt idx="5493">
                  <c:v>6.3576388888888891E-2</c:v>
                </c:pt>
                <c:pt idx="5494">
                  <c:v>6.3587962962962957E-2</c:v>
                </c:pt>
                <c:pt idx="5495">
                  <c:v>6.3599537037037038E-2</c:v>
                </c:pt>
                <c:pt idx="5496">
                  <c:v>6.3611111111111104E-2</c:v>
                </c:pt>
                <c:pt idx="5497">
                  <c:v>6.3622685185185185E-2</c:v>
                </c:pt>
                <c:pt idx="5498">
                  <c:v>6.3634259259259265E-2</c:v>
                </c:pt>
                <c:pt idx="5499">
                  <c:v>6.3645833333333332E-2</c:v>
                </c:pt>
                <c:pt idx="5500">
                  <c:v>6.3657407407407413E-2</c:v>
                </c:pt>
                <c:pt idx="5501">
                  <c:v>6.3668981481481479E-2</c:v>
                </c:pt>
                <c:pt idx="5502">
                  <c:v>6.368055555555556E-2</c:v>
                </c:pt>
                <c:pt idx="5503">
                  <c:v>6.3692129629629626E-2</c:v>
                </c:pt>
                <c:pt idx="5504">
                  <c:v>6.3703703703703707E-2</c:v>
                </c:pt>
                <c:pt idx="5505">
                  <c:v>6.3715277777777773E-2</c:v>
                </c:pt>
                <c:pt idx="5506">
                  <c:v>6.3726851851851854E-2</c:v>
                </c:pt>
                <c:pt idx="5507">
                  <c:v>6.3738425925925921E-2</c:v>
                </c:pt>
                <c:pt idx="5508">
                  <c:v>6.3750000000000001E-2</c:v>
                </c:pt>
                <c:pt idx="5509">
                  <c:v>6.3761574074074068E-2</c:v>
                </c:pt>
                <c:pt idx="5510">
                  <c:v>6.3773148148148148E-2</c:v>
                </c:pt>
                <c:pt idx="5511">
                  <c:v>6.3784722222222229E-2</c:v>
                </c:pt>
                <c:pt idx="5512">
                  <c:v>6.3796296296296295E-2</c:v>
                </c:pt>
                <c:pt idx="5513">
                  <c:v>6.3807870370370376E-2</c:v>
                </c:pt>
                <c:pt idx="5514">
                  <c:v>6.3819444444444443E-2</c:v>
                </c:pt>
                <c:pt idx="5515">
                  <c:v>6.3831018518518523E-2</c:v>
                </c:pt>
                <c:pt idx="5516">
                  <c:v>6.384259259259259E-2</c:v>
                </c:pt>
                <c:pt idx="5517">
                  <c:v>6.385416666666667E-2</c:v>
                </c:pt>
                <c:pt idx="5518">
                  <c:v>6.3865740740740737E-2</c:v>
                </c:pt>
                <c:pt idx="5519">
                  <c:v>6.3877314814814817E-2</c:v>
                </c:pt>
                <c:pt idx="5520">
                  <c:v>6.3888888888888884E-2</c:v>
                </c:pt>
                <c:pt idx="5521">
                  <c:v>6.3900462962962964E-2</c:v>
                </c:pt>
                <c:pt idx="5522">
                  <c:v>6.3912037037037031E-2</c:v>
                </c:pt>
                <c:pt idx="5523">
                  <c:v>6.3923611111111112E-2</c:v>
                </c:pt>
                <c:pt idx="5524">
                  <c:v>6.3935185185185192E-2</c:v>
                </c:pt>
                <c:pt idx="5525">
                  <c:v>6.3946759259259259E-2</c:v>
                </c:pt>
                <c:pt idx="5526">
                  <c:v>6.3958333333333339E-2</c:v>
                </c:pt>
                <c:pt idx="5527">
                  <c:v>6.3969907407407406E-2</c:v>
                </c:pt>
                <c:pt idx="5528">
                  <c:v>6.3981481481481486E-2</c:v>
                </c:pt>
                <c:pt idx="5529">
                  <c:v>6.3993055555555553E-2</c:v>
                </c:pt>
                <c:pt idx="5530">
                  <c:v>6.4004629629629634E-2</c:v>
                </c:pt>
                <c:pt idx="5531">
                  <c:v>6.40162037037037E-2</c:v>
                </c:pt>
                <c:pt idx="5532">
                  <c:v>6.4027777777777781E-2</c:v>
                </c:pt>
                <c:pt idx="5533">
                  <c:v>6.4039351851851847E-2</c:v>
                </c:pt>
                <c:pt idx="5534">
                  <c:v>6.4050925925925928E-2</c:v>
                </c:pt>
                <c:pt idx="5535">
                  <c:v>6.4062499999999994E-2</c:v>
                </c:pt>
                <c:pt idx="5536">
                  <c:v>6.4074074074074075E-2</c:v>
                </c:pt>
                <c:pt idx="5537">
                  <c:v>6.4085648148148142E-2</c:v>
                </c:pt>
                <c:pt idx="5538">
                  <c:v>6.4097222222222222E-2</c:v>
                </c:pt>
                <c:pt idx="5539">
                  <c:v>6.4108796296296303E-2</c:v>
                </c:pt>
                <c:pt idx="5540">
                  <c:v>6.4120370370370369E-2</c:v>
                </c:pt>
                <c:pt idx="5541">
                  <c:v>6.413194444444445E-2</c:v>
                </c:pt>
                <c:pt idx="5542">
                  <c:v>6.4143518518518516E-2</c:v>
                </c:pt>
                <c:pt idx="5543">
                  <c:v>6.4155092592592597E-2</c:v>
                </c:pt>
                <c:pt idx="5544">
                  <c:v>6.4166666666666664E-2</c:v>
                </c:pt>
                <c:pt idx="5545">
                  <c:v>6.4178240740740744E-2</c:v>
                </c:pt>
                <c:pt idx="5546">
                  <c:v>6.4189814814814811E-2</c:v>
                </c:pt>
                <c:pt idx="5547">
                  <c:v>6.4201388888888891E-2</c:v>
                </c:pt>
                <c:pt idx="5548">
                  <c:v>6.4212962962962958E-2</c:v>
                </c:pt>
                <c:pt idx="5549">
                  <c:v>6.4224537037037038E-2</c:v>
                </c:pt>
                <c:pt idx="5550">
                  <c:v>6.4236111111111105E-2</c:v>
                </c:pt>
                <c:pt idx="5551">
                  <c:v>6.4247685185185185E-2</c:v>
                </c:pt>
                <c:pt idx="5552">
                  <c:v>6.4259259259259266E-2</c:v>
                </c:pt>
                <c:pt idx="5553">
                  <c:v>6.4270833333333333E-2</c:v>
                </c:pt>
                <c:pt idx="5554">
                  <c:v>6.4282407407407413E-2</c:v>
                </c:pt>
                <c:pt idx="5555">
                  <c:v>6.429398148148148E-2</c:v>
                </c:pt>
                <c:pt idx="5556">
                  <c:v>6.430555555555556E-2</c:v>
                </c:pt>
                <c:pt idx="5557">
                  <c:v>6.4317129629629627E-2</c:v>
                </c:pt>
                <c:pt idx="5558">
                  <c:v>6.4328703703703707E-2</c:v>
                </c:pt>
                <c:pt idx="5559">
                  <c:v>6.4340277777777774E-2</c:v>
                </c:pt>
                <c:pt idx="5560">
                  <c:v>6.4351851851851855E-2</c:v>
                </c:pt>
                <c:pt idx="5561">
                  <c:v>6.4363425925925921E-2</c:v>
                </c:pt>
                <c:pt idx="5562">
                  <c:v>6.4375000000000002E-2</c:v>
                </c:pt>
                <c:pt idx="5563">
                  <c:v>6.4386574074074068E-2</c:v>
                </c:pt>
                <c:pt idx="5564">
                  <c:v>6.4398148148148149E-2</c:v>
                </c:pt>
                <c:pt idx="5565">
                  <c:v>6.4409722222222215E-2</c:v>
                </c:pt>
                <c:pt idx="5566">
                  <c:v>6.4421296296296296E-2</c:v>
                </c:pt>
                <c:pt idx="5567">
                  <c:v>6.4432870370370376E-2</c:v>
                </c:pt>
                <c:pt idx="5568">
                  <c:v>6.4444444444444443E-2</c:v>
                </c:pt>
                <c:pt idx="5569">
                  <c:v>6.4456018518518524E-2</c:v>
                </c:pt>
                <c:pt idx="5570">
                  <c:v>6.446759259259259E-2</c:v>
                </c:pt>
                <c:pt idx="5571">
                  <c:v>6.4479166666666671E-2</c:v>
                </c:pt>
                <c:pt idx="5572">
                  <c:v>6.4490740740740737E-2</c:v>
                </c:pt>
                <c:pt idx="5573">
                  <c:v>6.4502314814814818E-2</c:v>
                </c:pt>
                <c:pt idx="5574">
                  <c:v>6.4513888888888885E-2</c:v>
                </c:pt>
                <c:pt idx="5575">
                  <c:v>6.4525462962962965E-2</c:v>
                </c:pt>
                <c:pt idx="5576">
                  <c:v>6.4537037037037032E-2</c:v>
                </c:pt>
                <c:pt idx="5577">
                  <c:v>6.4548611111111112E-2</c:v>
                </c:pt>
                <c:pt idx="5578">
                  <c:v>6.4560185185185179E-2</c:v>
                </c:pt>
                <c:pt idx="5579">
                  <c:v>6.4571759259259259E-2</c:v>
                </c:pt>
                <c:pt idx="5580">
                  <c:v>6.458333333333334E-2</c:v>
                </c:pt>
                <c:pt idx="5581">
                  <c:v>6.4594907407407406E-2</c:v>
                </c:pt>
                <c:pt idx="5582">
                  <c:v>6.4606481481481487E-2</c:v>
                </c:pt>
                <c:pt idx="5583">
                  <c:v>6.4618055555555554E-2</c:v>
                </c:pt>
                <c:pt idx="5584">
                  <c:v>6.4629629629629634E-2</c:v>
                </c:pt>
                <c:pt idx="5585">
                  <c:v>6.4641203703703701E-2</c:v>
                </c:pt>
                <c:pt idx="5586">
                  <c:v>6.4652777777777781E-2</c:v>
                </c:pt>
                <c:pt idx="5587">
                  <c:v>6.4664351851851848E-2</c:v>
                </c:pt>
                <c:pt idx="5588">
                  <c:v>6.4675925925925928E-2</c:v>
                </c:pt>
                <c:pt idx="5589">
                  <c:v>6.4687499999999995E-2</c:v>
                </c:pt>
                <c:pt idx="5590">
                  <c:v>6.4699074074074076E-2</c:v>
                </c:pt>
                <c:pt idx="5591">
                  <c:v>6.4710648148148142E-2</c:v>
                </c:pt>
                <c:pt idx="5592">
                  <c:v>6.4722222222222223E-2</c:v>
                </c:pt>
                <c:pt idx="5593">
                  <c:v>6.4733796296296303E-2</c:v>
                </c:pt>
                <c:pt idx="5594">
                  <c:v>6.474537037037037E-2</c:v>
                </c:pt>
                <c:pt idx="5595">
                  <c:v>6.475694444444445E-2</c:v>
                </c:pt>
                <c:pt idx="5596">
                  <c:v>6.4768518518518517E-2</c:v>
                </c:pt>
                <c:pt idx="5597">
                  <c:v>6.4780092592592597E-2</c:v>
                </c:pt>
                <c:pt idx="5598">
                  <c:v>6.4791666666666664E-2</c:v>
                </c:pt>
                <c:pt idx="5599">
                  <c:v>6.4803240740740745E-2</c:v>
                </c:pt>
                <c:pt idx="5600">
                  <c:v>6.4814814814814811E-2</c:v>
                </c:pt>
                <c:pt idx="5601">
                  <c:v>6.4826388888888892E-2</c:v>
                </c:pt>
                <c:pt idx="5602">
                  <c:v>6.4837962962962958E-2</c:v>
                </c:pt>
                <c:pt idx="5603">
                  <c:v>6.4849537037037039E-2</c:v>
                </c:pt>
                <c:pt idx="5604">
                  <c:v>6.4861111111111105E-2</c:v>
                </c:pt>
                <c:pt idx="5605">
                  <c:v>6.4872685185185186E-2</c:v>
                </c:pt>
                <c:pt idx="5606">
                  <c:v>6.4884259259259253E-2</c:v>
                </c:pt>
                <c:pt idx="5607">
                  <c:v>6.4895833333333333E-2</c:v>
                </c:pt>
                <c:pt idx="5608">
                  <c:v>6.4907407407407414E-2</c:v>
                </c:pt>
                <c:pt idx="5609">
                  <c:v>6.491898148148148E-2</c:v>
                </c:pt>
                <c:pt idx="5610">
                  <c:v>6.4930555555555561E-2</c:v>
                </c:pt>
                <c:pt idx="5611">
                  <c:v>6.4942129629629627E-2</c:v>
                </c:pt>
                <c:pt idx="5612">
                  <c:v>6.4953703703703708E-2</c:v>
                </c:pt>
                <c:pt idx="5613">
                  <c:v>6.4965277777777775E-2</c:v>
                </c:pt>
                <c:pt idx="5614">
                  <c:v>6.4976851851851855E-2</c:v>
                </c:pt>
                <c:pt idx="5615">
                  <c:v>6.4988425925925922E-2</c:v>
                </c:pt>
                <c:pt idx="5616">
                  <c:v>6.5000000000000002E-2</c:v>
                </c:pt>
                <c:pt idx="5617">
                  <c:v>6.5011574074074069E-2</c:v>
                </c:pt>
                <c:pt idx="5618">
                  <c:v>6.5023148148148149E-2</c:v>
                </c:pt>
                <c:pt idx="5619">
                  <c:v>6.5034722222222216E-2</c:v>
                </c:pt>
                <c:pt idx="5620">
                  <c:v>6.5046296296296297E-2</c:v>
                </c:pt>
                <c:pt idx="5621">
                  <c:v>6.5057870370370377E-2</c:v>
                </c:pt>
                <c:pt idx="5622">
                  <c:v>6.5069444444444444E-2</c:v>
                </c:pt>
                <c:pt idx="5623">
                  <c:v>6.5081018518518524E-2</c:v>
                </c:pt>
                <c:pt idx="5624">
                  <c:v>6.5092592592592591E-2</c:v>
                </c:pt>
                <c:pt idx="5625">
                  <c:v>6.5104166666666671E-2</c:v>
                </c:pt>
                <c:pt idx="5626">
                  <c:v>6.5115740740740738E-2</c:v>
                </c:pt>
                <c:pt idx="5627">
                  <c:v>6.5127314814814818E-2</c:v>
                </c:pt>
                <c:pt idx="5628">
                  <c:v>6.5138888888888885E-2</c:v>
                </c:pt>
                <c:pt idx="5629">
                  <c:v>6.5150462962962966E-2</c:v>
                </c:pt>
                <c:pt idx="5630">
                  <c:v>6.5162037037037032E-2</c:v>
                </c:pt>
                <c:pt idx="5631">
                  <c:v>6.5173611111111113E-2</c:v>
                </c:pt>
                <c:pt idx="5632">
                  <c:v>6.5185185185185179E-2</c:v>
                </c:pt>
                <c:pt idx="5633">
                  <c:v>6.519675925925926E-2</c:v>
                </c:pt>
                <c:pt idx="5634">
                  <c:v>6.5208333333333326E-2</c:v>
                </c:pt>
                <c:pt idx="5635">
                  <c:v>6.5219907407407407E-2</c:v>
                </c:pt>
                <c:pt idx="5636">
                  <c:v>6.5231481481481488E-2</c:v>
                </c:pt>
                <c:pt idx="5637">
                  <c:v>6.5243055555555554E-2</c:v>
                </c:pt>
                <c:pt idx="5638">
                  <c:v>6.5254629629629635E-2</c:v>
                </c:pt>
                <c:pt idx="5639">
                  <c:v>6.5266203703703701E-2</c:v>
                </c:pt>
                <c:pt idx="5640">
                  <c:v>6.5277777777777782E-2</c:v>
                </c:pt>
                <c:pt idx="5641">
                  <c:v>6.5289351851851848E-2</c:v>
                </c:pt>
                <c:pt idx="5642">
                  <c:v>6.5300925925925929E-2</c:v>
                </c:pt>
                <c:pt idx="5643">
                  <c:v>6.5312499999999996E-2</c:v>
                </c:pt>
                <c:pt idx="5644">
                  <c:v>6.5324074074074076E-2</c:v>
                </c:pt>
                <c:pt idx="5645">
                  <c:v>6.5335648148148143E-2</c:v>
                </c:pt>
                <c:pt idx="5646">
                  <c:v>6.5347222222222223E-2</c:v>
                </c:pt>
                <c:pt idx="5647">
                  <c:v>6.535879629629629E-2</c:v>
                </c:pt>
                <c:pt idx="5648">
                  <c:v>6.537037037037037E-2</c:v>
                </c:pt>
                <c:pt idx="5649">
                  <c:v>6.5381944444444451E-2</c:v>
                </c:pt>
                <c:pt idx="5650">
                  <c:v>6.5393518518518517E-2</c:v>
                </c:pt>
                <c:pt idx="5651">
                  <c:v>6.5405092592592598E-2</c:v>
                </c:pt>
                <c:pt idx="5652">
                  <c:v>6.5416666666666665E-2</c:v>
                </c:pt>
                <c:pt idx="5653">
                  <c:v>6.5428240740740745E-2</c:v>
                </c:pt>
                <c:pt idx="5654">
                  <c:v>6.5439814814814812E-2</c:v>
                </c:pt>
                <c:pt idx="5655">
                  <c:v>6.5451388888888892E-2</c:v>
                </c:pt>
                <c:pt idx="5656">
                  <c:v>6.5462962962962959E-2</c:v>
                </c:pt>
                <c:pt idx="5657">
                  <c:v>6.5474537037037039E-2</c:v>
                </c:pt>
                <c:pt idx="5658">
                  <c:v>6.5486111111111106E-2</c:v>
                </c:pt>
                <c:pt idx="5659">
                  <c:v>6.5497685185185187E-2</c:v>
                </c:pt>
                <c:pt idx="5660">
                  <c:v>6.5509259259259253E-2</c:v>
                </c:pt>
                <c:pt idx="5661">
                  <c:v>6.5520833333333334E-2</c:v>
                </c:pt>
                <c:pt idx="5662">
                  <c:v>6.5532407407407414E-2</c:v>
                </c:pt>
                <c:pt idx="5663">
                  <c:v>6.5543981481481481E-2</c:v>
                </c:pt>
                <c:pt idx="5664">
                  <c:v>6.5555555555555561E-2</c:v>
                </c:pt>
                <c:pt idx="5665">
                  <c:v>6.5567129629629628E-2</c:v>
                </c:pt>
                <c:pt idx="5666">
                  <c:v>6.5578703703703708E-2</c:v>
                </c:pt>
                <c:pt idx="5667">
                  <c:v>6.5590277777777775E-2</c:v>
                </c:pt>
                <c:pt idx="5668">
                  <c:v>6.5601851851851856E-2</c:v>
                </c:pt>
                <c:pt idx="5669">
                  <c:v>6.5613425925925922E-2</c:v>
                </c:pt>
                <c:pt idx="5670">
                  <c:v>6.5625000000000003E-2</c:v>
                </c:pt>
                <c:pt idx="5671">
                  <c:v>6.5636574074074069E-2</c:v>
                </c:pt>
                <c:pt idx="5672">
                  <c:v>6.564814814814815E-2</c:v>
                </c:pt>
                <c:pt idx="5673">
                  <c:v>6.5659722222222217E-2</c:v>
                </c:pt>
                <c:pt idx="5674">
                  <c:v>6.5671296296296297E-2</c:v>
                </c:pt>
                <c:pt idx="5675">
                  <c:v>6.5682870370370364E-2</c:v>
                </c:pt>
                <c:pt idx="5676">
                  <c:v>6.5694444444444444E-2</c:v>
                </c:pt>
                <c:pt idx="5677">
                  <c:v>6.5706018518518525E-2</c:v>
                </c:pt>
                <c:pt idx="5678">
                  <c:v>6.5717592592592591E-2</c:v>
                </c:pt>
                <c:pt idx="5679">
                  <c:v>6.5729166666666672E-2</c:v>
                </c:pt>
                <c:pt idx="5680">
                  <c:v>6.5740740740740738E-2</c:v>
                </c:pt>
                <c:pt idx="5681">
                  <c:v>6.5752314814814819E-2</c:v>
                </c:pt>
                <c:pt idx="5682">
                  <c:v>6.5763888888888886E-2</c:v>
                </c:pt>
                <c:pt idx="5683">
                  <c:v>6.5775462962962966E-2</c:v>
                </c:pt>
                <c:pt idx="5684">
                  <c:v>6.5787037037037033E-2</c:v>
                </c:pt>
                <c:pt idx="5685">
                  <c:v>6.5798611111111113E-2</c:v>
                </c:pt>
                <c:pt idx="5686">
                  <c:v>6.581018518518518E-2</c:v>
                </c:pt>
                <c:pt idx="5687">
                  <c:v>6.582175925925926E-2</c:v>
                </c:pt>
                <c:pt idx="5688">
                  <c:v>6.5833333333333327E-2</c:v>
                </c:pt>
                <c:pt idx="5689">
                  <c:v>6.5844907407407408E-2</c:v>
                </c:pt>
                <c:pt idx="5690">
                  <c:v>6.5856481481481488E-2</c:v>
                </c:pt>
                <c:pt idx="5691">
                  <c:v>6.5868055555555555E-2</c:v>
                </c:pt>
                <c:pt idx="5692">
                  <c:v>6.5879629629629635E-2</c:v>
                </c:pt>
                <c:pt idx="5693">
                  <c:v>6.5891203703703702E-2</c:v>
                </c:pt>
                <c:pt idx="5694">
                  <c:v>6.5902777777777782E-2</c:v>
                </c:pt>
                <c:pt idx="5695">
                  <c:v>6.5914351851851849E-2</c:v>
                </c:pt>
                <c:pt idx="5696">
                  <c:v>6.5925925925925929E-2</c:v>
                </c:pt>
                <c:pt idx="5697">
                  <c:v>6.5937499999999996E-2</c:v>
                </c:pt>
                <c:pt idx="5698">
                  <c:v>6.5949074074074077E-2</c:v>
                </c:pt>
                <c:pt idx="5699">
                  <c:v>6.5960648148148143E-2</c:v>
                </c:pt>
                <c:pt idx="5700">
                  <c:v>6.5972222222222224E-2</c:v>
                </c:pt>
                <c:pt idx="5701">
                  <c:v>6.598379629629629E-2</c:v>
                </c:pt>
                <c:pt idx="5702">
                  <c:v>6.5995370370370371E-2</c:v>
                </c:pt>
                <c:pt idx="5703">
                  <c:v>6.6006944444444438E-2</c:v>
                </c:pt>
                <c:pt idx="5704">
                  <c:v>6.6018518518518518E-2</c:v>
                </c:pt>
                <c:pt idx="5705">
                  <c:v>6.6030092592592599E-2</c:v>
                </c:pt>
                <c:pt idx="5706">
                  <c:v>6.6041666666666665E-2</c:v>
                </c:pt>
                <c:pt idx="5707">
                  <c:v>6.6053240740740746E-2</c:v>
                </c:pt>
                <c:pt idx="5708">
                  <c:v>6.6064814814814812E-2</c:v>
                </c:pt>
                <c:pt idx="5709">
                  <c:v>6.6076388888888893E-2</c:v>
                </c:pt>
                <c:pt idx="5710">
                  <c:v>6.6087962962962959E-2</c:v>
                </c:pt>
                <c:pt idx="5711">
                  <c:v>6.609953703703704E-2</c:v>
                </c:pt>
                <c:pt idx="5712">
                  <c:v>6.6111111111111107E-2</c:v>
                </c:pt>
                <c:pt idx="5713">
                  <c:v>6.6122685185185187E-2</c:v>
                </c:pt>
                <c:pt idx="5714">
                  <c:v>6.6134259259259254E-2</c:v>
                </c:pt>
                <c:pt idx="5715">
                  <c:v>6.6145833333333334E-2</c:v>
                </c:pt>
                <c:pt idx="5716">
                  <c:v>6.6157407407407401E-2</c:v>
                </c:pt>
                <c:pt idx="5717">
                  <c:v>6.6168981481481481E-2</c:v>
                </c:pt>
                <c:pt idx="5718">
                  <c:v>6.6180555555555562E-2</c:v>
                </c:pt>
                <c:pt idx="5719">
                  <c:v>6.6192129629629629E-2</c:v>
                </c:pt>
                <c:pt idx="5720">
                  <c:v>6.6203703703703709E-2</c:v>
                </c:pt>
                <c:pt idx="5721">
                  <c:v>6.6215277777777776E-2</c:v>
                </c:pt>
                <c:pt idx="5722">
                  <c:v>6.6226851851851856E-2</c:v>
                </c:pt>
                <c:pt idx="5723">
                  <c:v>6.6238425925925923E-2</c:v>
                </c:pt>
                <c:pt idx="5724">
                  <c:v>6.6250000000000003E-2</c:v>
                </c:pt>
                <c:pt idx="5725">
                  <c:v>6.626157407407407E-2</c:v>
                </c:pt>
                <c:pt idx="5726">
                  <c:v>6.627314814814815E-2</c:v>
                </c:pt>
                <c:pt idx="5727">
                  <c:v>6.6284722222222217E-2</c:v>
                </c:pt>
                <c:pt idx="5728">
                  <c:v>6.6296296296296298E-2</c:v>
                </c:pt>
                <c:pt idx="5729">
                  <c:v>6.6307870370370364E-2</c:v>
                </c:pt>
                <c:pt idx="5730">
                  <c:v>6.6319444444444445E-2</c:v>
                </c:pt>
                <c:pt idx="5731">
                  <c:v>6.6331018518518525E-2</c:v>
                </c:pt>
                <c:pt idx="5732">
                  <c:v>6.6342592592592592E-2</c:v>
                </c:pt>
                <c:pt idx="5733">
                  <c:v>6.6354166666666672E-2</c:v>
                </c:pt>
                <c:pt idx="5734">
                  <c:v>6.6365740740740739E-2</c:v>
                </c:pt>
                <c:pt idx="5735">
                  <c:v>6.637731481481482E-2</c:v>
                </c:pt>
                <c:pt idx="5736">
                  <c:v>6.6388888888888886E-2</c:v>
                </c:pt>
                <c:pt idx="5737">
                  <c:v>6.6400462962962967E-2</c:v>
                </c:pt>
                <c:pt idx="5738">
                  <c:v>6.6412037037037033E-2</c:v>
                </c:pt>
                <c:pt idx="5739">
                  <c:v>6.6423611111111114E-2</c:v>
                </c:pt>
                <c:pt idx="5740">
                  <c:v>6.643518518518518E-2</c:v>
                </c:pt>
                <c:pt idx="5741">
                  <c:v>6.6446759259259261E-2</c:v>
                </c:pt>
                <c:pt idx="5742">
                  <c:v>6.6458333333333328E-2</c:v>
                </c:pt>
                <c:pt idx="5743">
                  <c:v>6.6469907407407408E-2</c:v>
                </c:pt>
                <c:pt idx="5744">
                  <c:v>6.6481481481481475E-2</c:v>
                </c:pt>
                <c:pt idx="5745">
                  <c:v>6.6493055555555555E-2</c:v>
                </c:pt>
                <c:pt idx="5746">
                  <c:v>6.6504629629629636E-2</c:v>
                </c:pt>
                <c:pt idx="5747">
                  <c:v>6.6516203703703702E-2</c:v>
                </c:pt>
                <c:pt idx="5748">
                  <c:v>6.6527777777777783E-2</c:v>
                </c:pt>
                <c:pt idx="5749">
                  <c:v>6.653935185185185E-2</c:v>
                </c:pt>
                <c:pt idx="5750">
                  <c:v>6.655092592592593E-2</c:v>
                </c:pt>
                <c:pt idx="5751">
                  <c:v>6.6562499999999997E-2</c:v>
                </c:pt>
                <c:pt idx="5752">
                  <c:v>6.6574074074074077E-2</c:v>
                </c:pt>
                <c:pt idx="5753">
                  <c:v>6.6585648148148144E-2</c:v>
                </c:pt>
                <c:pt idx="5754">
                  <c:v>6.6597222222222224E-2</c:v>
                </c:pt>
                <c:pt idx="5755">
                  <c:v>6.6608796296296291E-2</c:v>
                </c:pt>
                <c:pt idx="5756">
                  <c:v>6.6620370370370371E-2</c:v>
                </c:pt>
                <c:pt idx="5757">
                  <c:v>6.6631944444444438E-2</c:v>
                </c:pt>
                <c:pt idx="5758">
                  <c:v>6.6643518518518519E-2</c:v>
                </c:pt>
                <c:pt idx="5759">
                  <c:v>6.6655092592592599E-2</c:v>
                </c:pt>
                <c:pt idx="5760">
                  <c:v>6.6666666666666666E-2</c:v>
                </c:pt>
                <c:pt idx="5761">
                  <c:v>6.6678240740740746E-2</c:v>
                </c:pt>
                <c:pt idx="5762">
                  <c:v>6.6689814814814813E-2</c:v>
                </c:pt>
                <c:pt idx="5763">
                  <c:v>6.6701388888888893E-2</c:v>
                </c:pt>
                <c:pt idx="5764">
                  <c:v>6.671296296296296E-2</c:v>
                </c:pt>
                <c:pt idx="5765">
                  <c:v>6.6724537037037041E-2</c:v>
                </c:pt>
                <c:pt idx="5766">
                  <c:v>6.6736111111111107E-2</c:v>
                </c:pt>
                <c:pt idx="5767">
                  <c:v>6.6747685185185188E-2</c:v>
                </c:pt>
                <c:pt idx="5768">
                  <c:v>6.6759259259259254E-2</c:v>
                </c:pt>
                <c:pt idx="5769">
                  <c:v>6.6770833333333335E-2</c:v>
                </c:pt>
                <c:pt idx="5770">
                  <c:v>6.6782407407407401E-2</c:v>
                </c:pt>
                <c:pt idx="5771">
                  <c:v>6.6793981481481482E-2</c:v>
                </c:pt>
                <c:pt idx="5772">
                  <c:v>6.6805555555555562E-2</c:v>
                </c:pt>
                <c:pt idx="5773">
                  <c:v>6.6817129629629629E-2</c:v>
                </c:pt>
                <c:pt idx="5774">
                  <c:v>6.682870370370371E-2</c:v>
                </c:pt>
                <c:pt idx="5775">
                  <c:v>6.6840277777777776E-2</c:v>
                </c:pt>
                <c:pt idx="5776">
                  <c:v>6.6851851851851857E-2</c:v>
                </c:pt>
                <c:pt idx="5777">
                  <c:v>6.6863425925925923E-2</c:v>
                </c:pt>
                <c:pt idx="5778">
                  <c:v>6.6875000000000004E-2</c:v>
                </c:pt>
                <c:pt idx="5779">
                  <c:v>6.6886574074074071E-2</c:v>
                </c:pt>
                <c:pt idx="5780">
                  <c:v>6.6898148148148151E-2</c:v>
                </c:pt>
                <c:pt idx="5781">
                  <c:v>6.6909722222222218E-2</c:v>
                </c:pt>
                <c:pt idx="5782">
                  <c:v>6.6921296296296298E-2</c:v>
                </c:pt>
                <c:pt idx="5783">
                  <c:v>6.6932870370370365E-2</c:v>
                </c:pt>
                <c:pt idx="5784">
                  <c:v>6.6944444444444445E-2</c:v>
                </c:pt>
                <c:pt idx="5785">
                  <c:v>6.6956018518518512E-2</c:v>
                </c:pt>
                <c:pt idx="5786">
                  <c:v>6.6967592592592592E-2</c:v>
                </c:pt>
                <c:pt idx="5787">
                  <c:v>6.6979166666666673E-2</c:v>
                </c:pt>
                <c:pt idx="5788">
                  <c:v>6.699074074074074E-2</c:v>
                </c:pt>
                <c:pt idx="5789">
                  <c:v>6.700231481481482E-2</c:v>
                </c:pt>
                <c:pt idx="5790">
                  <c:v>6.7013888888888887E-2</c:v>
                </c:pt>
                <c:pt idx="5791">
                  <c:v>6.7025462962962967E-2</c:v>
                </c:pt>
                <c:pt idx="5792">
                  <c:v>6.7037037037037034E-2</c:v>
                </c:pt>
                <c:pt idx="5793">
                  <c:v>6.7048611111111114E-2</c:v>
                </c:pt>
                <c:pt idx="5794">
                  <c:v>6.7060185185185181E-2</c:v>
                </c:pt>
                <c:pt idx="5795">
                  <c:v>6.7071759259259262E-2</c:v>
                </c:pt>
                <c:pt idx="5796">
                  <c:v>6.7083333333333328E-2</c:v>
                </c:pt>
                <c:pt idx="5797">
                  <c:v>6.7094907407407409E-2</c:v>
                </c:pt>
                <c:pt idx="5798">
                  <c:v>6.7106481481481475E-2</c:v>
                </c:pt>
                <c:pt idx="5799">
                  <c:v>6.7118055555555556E-2</c:v>
                </c:pt>
                <c:pt idx="5800">
                  <c:v>6.7129629629629636E-2</c:v>
                </c:pt>
                <c:pt idx="5801">
                  <c:v>6.7141203703703703E-2</c:v>
                </c:pt>
                <c:pt idx="5802">
                  <c:v>6.7152777777777783E-2</c:v>
                </c:pt>
                <c:pt idx="5803">
                  <c:v>6.716435185185185E-2</c:v>
                </c:pt>
                <c:pt idx="5804">
                  <c:v>6.7175925925925931E-2</c:v>
                </c:pt>
                <c:pt idx="5805">
                  <c:v>6.7187499999999997E-2</c:v>
                </c:pt>
                <c:pt idx="5806">
                  <c:v>6.7199074074074078E-2</c:v>
                </c:pt>
                <c:pt idx="5807">
                  <c:v>6.7210648148148144E-2</c:v>
                </c:pt>
                <c:pt idx="5808">
                  <c:v>6.7222222222222225E-2</c:v>
                </c:pt>
                <c:pt idx="5809">
                  <c:v>6.7233796296296292E-2</c:v>
                </c:pt>
                <c:pt idx="5810">
                  <c:v>6.7245370370370372E-2</c:v>
                </c:pt>
                <c:pt idx="5811">
                  <c:v>6.7256944444444439E-2</c:v>
                </c:pt>
                <c:pt idx="5812">
                  <c:v>6.7268518518518519E-2</c:v>
                </c:pt>
                <c:pt idx="5813">
                  <c:v>6.7280092592592586E-2</c:v>
                </c:pt>
                <c:pt idx="5814">
                  <c:v>6.7291666666666666E-2</c:v>
                </c:pt>
                <c:pt idx="5815">
                  <c:v>6.7303240740740747E-2</c:v>
                </c:pt>
                <c:pt idx="5816">
                  <c:v>6.7314814814814813E-2</c:v>
                </c:pt>
                <c:pt idx="5817">
                  <c:v>6.7326388888888894E-2</c:v>
                </c:pt>
                <c:pt idx="5818">
                  <c:v>6.7337962962962961E-2</c:v>
                </c:pt>
                <c:pt idx="5819">
                  <c:v>6.7349537037037041E-2</c:v>
                </c:pt>
                <c:pt idx="5820">
                  <c:v>6.7361111111111108E-2</c:v>
                </c:pt>
                <c:pt idx="5821">
                  <c:v>6.7372685185185188E-2</c:v>
                </c:pt>
                <c:pt idx="5822">
                  <c:v>6.7384259259259255E-2</c:v>
                </c:pt>
                <c:pt idx="5823">
                  <c:v>6.7395833333333335E-2</c:v>
                </c:pt>
                <c:pt idx="5824">
                  <c:v>6.7407407407407402E-2</c:v>
                </c:pt>
                <c:pt idx="5825">
                  <c:v>6.7418981481481483E-2</c:v>
                </c:pt>
                <c:pt idx="5826">
                  <c:v>6.7430555555555549E-2</c:v>
                </c:pt>
                <c:pt idx="5827">
                  <c:v>6.744212962962963E-2</c:v>
                </c:pt>
                <c:pt idx="5828">
                  <c:v>6.745370370370371E-2</c:v>
                </c:pt>
                <c:pt idx="5829">
                  <c:v>6.7465277777777777E-2</c:v>
                </c:pt>
                <c:pt idx="5830">
                  <c:v>6.7476851851851857E-2</c:v>
                </c:pt>
                <c:pt idx="5831">
                  <c:v>6.7488425925925924E-2</c:v>
                </c:pt>
                <c:pt idx="5832">
                  <c:v>6.7500000000000004E-2</c:v>
                </c:pt>
                <c:pt idx="5833">
                  <c:v>6.7511574074074071E-2</c:v>
                </c:pt>
                <c:pt idx="5834">
                  <c:v>6.7523148148148152E-2</c:v>
                </c:pt>
                <c:pt idx="5835">
                  <c:v>6.7534722222222218E-2</c:v>
                </c:pt>
                <c:pt idx="5836">
                  <c:v>6.7546296296296299E-2</c:v>
                </c:pt>
                <c:pt idx="5837">
                  <c:v>6.7557870370370365E-2</c:v>
                </c:pt>
                <c:pt idx="5838">
                  <c:v>6.7569444444444446E-2</c:v>
                </c:pt>
                <c:pt idx="5839">
                  <c:v>6.7581018518518512E-2</c:v>
                </c:pt>
                <c:pt idx="5840">
                  <c:v>6.7592592592592593E-2</c:v>
                </c:pt>
                <c:pt idx="5841">
                  <c:v>6.7604166666666674E-2</c:v>
                </c:pt>
                <c:pt idx="5842">
                  <c:v>6.761574074074074E-2</c:v>
                </c:pt>
                <c:pt idx="5843">
                  <c:v>6.7627314814814821E-2</c:v>
                </c:pt>
                <c:pt idx="5844">
                  <c:v>6.7638888888888887E-2</c:v>
                </c:pt>
                <c:pt idx="5845">
                  <c:v>6.7650462962962968E-2</c:v>
                </c:pt>
                <c:pt idx="5846">
                  <c:v>6.7662037037037034E-2</c:v>
                </c:pt>
                <c:pt idx="5847">
                  <c:v>6.7673611111111115E-2</c:v>
                </c:pt>
                <c:pt idx="5848">
                  <c:v>6.7685185185185182E-2</c:v>
                </c:pt>
                <c:pt idx="5849">
                  <c:v>6.7696759259259262E-2</c:v>
                </c:pt>
                <c:pt idx="5850">
                  <c:v>6.7708333333333329E-2</c:v>
                </c:pt>
                <c:pt idx="5851">
                  <c:v>6.7719907407407409E-2</c:v>
                </c:pt>
                <c:pt idx="5852">
                  <c:v>6.7731481481481476E-2</c:v>
                </c:pt>
                <c:pt idx="5853">
                  <c:v>6.7743055555555556E-2</c:v>
                </c:pt>
                <c:pt idx="5854">
                  <c:v>6.7754629629629623E-2</c:v>
                </c:pt>
                <c:pt idx="5855">
                  <c:v>6.7766203703703703E-2</c:v>
                </c:pt>
                <c:pt idx="5856">
                  <c:v>6.7777777777777784E-2</c:v>
                </c:pt>
                <c:pt idx="5857">
                  <c:v>6.7789351851851851E-2</c:v>
                </c:pt>
                <c:pt idx="5858">
                  <c:v>6.7800925925925931E-2</c:v>
                </c:pt>
                <c:pt idx="5859">
                  <c:v>6.7812499999999998E-2</c:v>
                </c:pt>
                <c:pt idx="5860">
                  <c:v>6.7824074074074078E-2</c:v>
                </c:pt>
                <c:pt idx="5861">
                  <c:v>6.7835648148148145E-2</c:v>
                </c:pt>
                <c:pt idx="5862">
                  <c:v>6.7847222222222225E-2</c:v>
                </c:pt>
                <c:pt idx="5863">
                  <c:v>6.7858796296296292E-2</c:v>
                </c:pt>
                <c:pt idx="5864">
                  <c:v>6.7870370370370373E-2</c:v>
                </c:pt>
                <c:pt idx="5865">
                  <c:v>6.7881944444444439E-2</c:v>
                </c:pt>
                <c:pt idx="5866">
                  <c:v>6.789351851851852E-2</c:v>
                </c:pt>
                <c:pt idx="5867">
                  <c:v>6.7905092592592586E-2</c:v>
                </c:pt>
                <c:pt idx="5868">
                  <c:v>6.7916666666666667E-2</c:v>
                </c:pt>
                <c:pt idx="5869">
                  <c:v>6.7928240740740747E-2</c:v>
                </c:pt>
                <c:pt idx="5870">
                  <c:v>6.7939814814814814E-2</c:v>
                </c:pt>
                <c:pt idx="5871">
                  <c:v>6.7951388888888895E-2</c:v>
                </c:pt>
                <c:pt idx="5872">
                  <c:v>6.7962962962962961E-2</c:v>
                </c:pt>
                <c:pt idx="5873">
                  <c:v>6.7974537037037042E-2</c:v>
                </c:pt>
                <c:pt idx="5874">
                  <c:v>6.7986111111111108E-2</c:v>
                </c:pt>
                <c:pt idx="5875">
                  <c:v>6.7997685185185189E-2</c:v>
                </c:pt>
                <c:pt idx="5876">
                  <c:v>6.8009259259259255E-2</c:v>
                </c:pt>
                <c:pt idx="5877">
                  <c:v>6.8020833333333336E-2</c:v>
                </c:pt>
                <c:pt idx="5878">
                  <c:v>6.8032407407407403E-2</c:v>
                </c:pt>
                <c:pt idx="5879">
                  <c:v>6.8043981481481483E-2</c:v>
                </c:pt>
                <c:pt idx="5880">
                  <c:v>6.805555555555555E-2</c:v>
                </c:pt>
                <c:pt idx="5881">
                  <c:v>6.806712962962963E-2</c:v>
                </c:pt>
                <c:pt idx="5882">
                  <c:v>6.8078703703703697E-2</c:v>
                </c:pt>
                <c:pt idx="5883">
                  <c:v>6.8090277777777777E-2</c:v>
                </c:pt>
                <c:pt idx="5884">
                  <c:v>6.8101851851851858E-2</c:v>
                </c:pt>
                <c:pt idx="5885">
                  <c:v>6.8113425925925924E-2</c:v>
                </c:pt>
                <c:pt idx="5886">
                  <c:v>6.8125000000000005E-2</c:v>
                </c:pt>
                <c:pt idx="5887">
                  <c:v>6.8136574074074072E-2</c:v>
                </c:pt>
                <c:pt idx="5888">
                  <c:v>6.8148148148148152E-2</c:v>
                </c:pt>
                <c:pt idx="5889">
                  <c:v>6.8159722222222219E-2</c:v>
                </c:pt>
                <c:pt idx="5890">
                  <c:v>6.8171296296296299E-2</c:v>
                </c:pt>
                <c:pt idx="5891">
                  <c:v>6.8182870370370366E-2</c:v>
                </c:pt>
                <c:pt idx="5892">
                  <c:v>6.8194444444444446E-2</c:v>
                </c:pt>
                <c:pt idx="5893">
                  <c:v>6.8206018518518513E-2</c:v>
                </c:pt>
                <c:pt idx="5894">
                  <c:v>6.8217592592592594E-2</c:v>
                </c:pt>
                <c:pt idx="5895">
                  <c:v>6.822916666666666E-2</c:v>
                </c:pt>
                <c:pt idx="5896">
                  <c:v>6.8240740740740741E-2</c:v>
                </c:pt>
                <c:pt idx="5897">
                  <c:v>6.8252314814814821E-2</c:v>
                </c:pt>
                <c:pt idx="5898">
                  <c:v>6.8263888888888888E-2</c:v>
                </c:pt>
                <c:pt idx="5899">
                  <c:v>6.8275462962962968E-2</c:v>
                </c:pt>
                <c:pt idx="5900">
                  <c:v>6.8287037037037035E-2</c:v>
                </c:pt>
                <c:pt idx="5901">
                  <c:v>6.8298611111111115E-2</c:v>
                </c:pt>
                <c:pt idx="5902">
                  <c:v>6.8310185185185182E-2</c:v>
                </c:pt>
                <c:pt idx="5903">
                  <c:v>6.8321759259259263E-2</c:v>
                </c:pt>
                <c:pt idx="5904">
                  <c:v>6.8333333333333329E-2</c:v>
                </c:pt>
                <c:pt idx="5905">
                  <c:v>6.834490740740741E-2</c:v>
                </c:pt>
                <c:pt idx="5906">
                  <c:v>6.8356481481481476E-2</c:v>
                </c:pt>
                <c:pt idx="5907">
                  <c:v>6.8368055555555557E-2</c:v>
                </c:pt>
                <c:pt idx="5908">
                  <c:v>6.8379629629629624E-2</c:v>
                </c:pt>
                <c:pt idx="5909">
                  <c:v>6.8391203703703704E-2</c:v>
                </c:pt>
                <c:pt idx="5910">
                  <c:v>6.8402777777777785E-2</c:v>
                </c:pt>
                <c:pt idx="5911">
                  <c:v>6.8414351851851851E-2</c:v>
                </c:pt>
                <c:pt idx="5912">
                  <c:v>6.8425925925925932E-2</c:v>
                </c:pt>
                <c:pt idx="5913">
                  <c:v>6.8437499999999998E-2</c:v>
                </c:pt>
                <c:pt idx="5914">
                  <c:v>6.8449074074074079E-2</c:v>
                </c:pt>
                <c:pt idx="5915">
                  <c:v>6.8460648148148145E-2</c:v>
                </c:pt>
                <c:pt idx="5916">
                  <c:v>6.8472222222222226E-2</c:v>
                </c:pt>
                <c:pt idx="5917">
                  <c:v>6.8483796296296293E-2</c:v>
                </c:pt>
                <c:pt idx="5918">
                  <c:v>6.8495370370370373E-2</c:v>
                </c:pt>
                <c:pt idx="5919">
                  <c:v>6.850694444444444E-2</c:v>
                </c:pt>
                <c:pt idx="5920">
                  <c:v>6.851851851851852E-2</c:v>
                </c:pt>
                <c:pt idx="5921">
                  <c:v>6.8530092592592587E-2</c:v>
                </c:pt>
                <c:pt idx="5922">
                  <c:v>6.8541666666666667E-2</c:v>
                </c:pt>
                <c:pt idx="5923">
                  <c:v>6.8553240740740734E-2</c:v>
                </c:pt>
                <c:pt idx="5924">
                  <c:v>6.8564814814814815E-2</c:v>
                </c:pt>
                <c:pt idx="5925">
                  <c:v>6.8576388888888895E-2</c:v>
                </c:pt>
                <c:pt idx="5926">
                  <c:v>6.8587962962962962E-2</c:v>
                </c:pt>
                <c:pt idx="5927">
                  <c:v>6.8599537037037042E-2</c:v>
                </c:pt>
                <c:pt idx="5928">
                  <c:v>6.8611111111111109E-2</c:v>
                </c:pt>
                <c:pt idx="5929">
                  <c:v>6.8622685185185189E-2</c:v>
                </c:pt>
                <c:pt idx="5930">
                  <c:v>6.8634259259259256E-2</c:v>
                </c:pt>
                <c:pt idx="5931">
                  <c:v>6.8645833333333336E-2</c:v>
                </c:pt>
                <c:pt idx="5932">
                  <c:v>6.8657407407407403E-2</c:v>
                </c:pt>
                <c:pt idx="5933">
                  <c:v>6.8668981481481484E-2</c:v>
                </c:pt>
                <c:pt idx="5934">
                  <c:v>6.868055555555555E-2</c:v>
                </c:pt>
                <c:pt idx="5935">
                  <c:v>6.8692129629629631E-2</c:v>
                </c:pt>
                <c:pt idx="5936">
                  <c:v>6.8703703703703697E-2</c:v>
                </c:pt>
                <c:pt idx="5937">
                  <c:v>6.8715277777777778E-2</c:v>
                </c:pt>
                <c:pt idx="5938">
                  <c:v>6.8726851851851858E-2</c:v>
                </c:pt>
                <c:pt idx="5939">
                  <c:v>6.8738425925925925E-2</c:v>
                </c:pt>
                <c:pt idx="5940">
                  <c:v>6.8750000000000006E-2</c:v>
                </c:pt>
                <c:pt idx="5941">
                  <c:v>6.8761574074074072E-2</c:v>
                </c:pt>
                <c:pt idx="5942">
                  <c:v>6.8773148148148153E-2</c:v>
                </c:pt>
                <c:pt idx="5943">
                  <c:v>6.8784722222222219E-2</c:v>
                </c:pt>
                <c:pt idx="5944">
                  <c:v>6.87962962962963E-2</c:v>
                </c:pt>
                <c:pt idx="5945">
                  <c:v>6.8807870370370366E-2</c:v>
                </c:pt>
                <c:pt idx="5946">
                  <c:v>6.8819444444444447E-2</c:v>
                </c:pt>
                <c:pt idx="5947">
                  <c:v>6.8831018518518514E-2</c:v>
                </c:pt>
                <c:pt idx="5948">
                  <c:v>6.8842592592592594E-2</c:v>
                </c:pt>
                <c:pt idx="5949">
                  <c:v>6.8854166666666661E-2</c:v>
                </c:pt>
                <c:pt idx="5950">
                  <c:v>6.8865740740740741E-2</c:v>
                </c:pt>
                <c:pt idx="5951">
                  <c:v>6.8877314814814808E-2</c:v>
                </c:pt>
                <c:pt idx="5952">
                  <c:v>6.8888888888888888E-2</c:v>
                </c:pt>
                <c:pt idx="5953">
                  <c:v>6.8900462962962969E-2</c:v>
                </c:pt>
                <c:pt idx="5954">
                  <c:v>6.8912037037037036E-2</c:v>
                </c:pt>
                <c:pt idx="5955">
                  <c:v>6.8923611111111116E-2</c:v>
                </c:pt>
                <c:pt idx="5956">
                  <c:v>6.8935185185185183E-2</c:v>
                </c:pt>
                <c:pt idx="5957">
                  <c:v>6.8946759259259263E-2</c:v>
                </c:pt>
                <c:pt idx="5958">
                  <c:v>6.895833333333333E-2</c:v>
                </c:pt>
                <c:pt idx="5959">
                  <c:v>6.896990740740741E-2</c:v>
                </c:pt>
                <c:pt idx="5960">
                  <c:v>6.8981481481481477E-2</c:v>
                </c:pt>
                <c:pt idx="5961">
                  <c:v>6.8993055555555557E-2</c:v>
                </c:pt>
                <c:pt idx="5962">
                  <c:v>6.9004629629629624E-2</c:v>
                </c:pt>
                <c:pt idx="5963">
                  <c:v>6.9016203703703705E-2</c:v>
                </c:pt>
                <c:pt idx="5964">
                  <c:v>6.9027777777777771E-2</c:v>
                </c:pt>
                <c:pt idx="5965">
                  <c:v>6.9039351851851852E-2</c:v>
                </c:pt>
                <c:pt idx="5966">
                  <c:v>6.9050925925925932E-2</c:v>
                </c:pt>
                <c:pt idx="5967">
                  <c:v>6.9062499999999999E-2</c:v>
                </c:pt>
                <c:pt idx="5968">
                  <c:v>6.9074074074074079E-2</c:v>
                </c:pt>
                <c:pt idx="5969">
                  <c:v>6.9085648148148146E-2</c:v>
                </c:pt>
                <c:pt idx="5970">
                  <c:v>6.9097222222222227E-2</c:v>
                </c:pt>
                <c:pt idx="5971">
                  <c:v>6.9108796296296293E-2</c:v>
                </c:pt>
                <c:pt idx="5972">
                  <c:v>6.9120370370370374E-2</c:v>
                </c:pt>
                <c:pt idx="5973">
                  <c:v>6.913194444444444E-2</c:v>
                </c:pt>
                <c:pt idx="5974">
                  <c:v>6.9143518518518521E-2</c:v>
                </c:pt>
                <c:pt idx="5975">
                  <c:v>6.9155092592592587E-2</c:v>
                </c:pt>
                <c:pt idx="5976">
                  <c:v>6.9166666666666668E-2</c:v>
                </c:pt>
                <c:pt idx="5977">
                  <c:v>6.9178240740740735E-2</c:v>
                </c:pt>
                <c:pt idx="5978">
                  <c:v>6.9189814814814815E-2</c:v>
                </c:pt>
                <c:pt idx="5979">
                  <c:v>6.9201388888888896E-2</c:v>
                </c:pt>
                <c:pt idx="5980">
                  <c:v>6.9212962962962962E-2</c:v>
                </c:pt>
                <c:pt idx="5981">
                  <c:v>6.9224537037037043E-2</c:v>
                </c:pt>
                <c:pt idx="5982">
                  <c:v>6.9236111111111109E-2</c:v>
                </c:pt>
                <c:pt idx="5983">
                  <c:v>6.924768518518519E-2</c:v>
                </c:pt>
                <c:pt idx="5984">
                  <c:v>6.9259259259259257E-2</c:v>
                </c:pt>
                <c:pt idx="5985">
                  <c:v>6.9270833333333337E-2</c:v>
                </c:pt>
                <c:pt idx="5986">
                  <c:v>6.9282407407407404E-2</c:v>
                </c:pt>
                <c:pt idx="5987">
                  <c:v>6.9293981481481484E-2</c:v>
                </c:pt>
                <c:pt idx="5988">
                  <c:v>6.9305555555555551E-2</c:v>
                </c:pt>
                <c:pt idx="5989">
                  <c:v>6.9317129629629631E-2</c:v>
                </c:pt>
                <c:pt idx="5990">
                  <c:v>6.9328703703703698E-2</c:v>
                </c:pt>
                <c:pt idx="5991">
                  <c:v>6.9340277777777778E-2</c:v>
                </c:pt>
                <c:pt idx="5992">
                  <c:v>6.9351851851851845E-2</c:v>
                </c:pt>
                <c:pt idx="5993">
                  <c:v>6.9363425925925926E-2</c:v>
                </c:pt>
                <c:pt idx="5994">
                  <c:v>6.9375000000000006E-2</c:v>
                </c:pt>
                <c:pt idx="5995">
                  <c:v>6.9386574074074073E-2</c:v>
                </c:pt>
                <c:pt idx="5996">
                  <c:v>6.9398148148148153E-2</c:v>
                </c:pt>
                <c:pt idx="5997">
                  <c:v>6.940972222222222E-2</c:v>
                </c:pt>
                <c:pt idx="5998">
                  <c:v>6.94212962962963E-2</c:v>
                </c:pt>
                <c:pt idx="5999">
                  <c:v>6.9432870370370367E-2</c:v>
                </c:pt>
                <c:pt idx="6000">
                  <c:v>6.9444444444444448E-2</c:v>
                </c:pt>
                <c:pt idx="6001">
                  <c:v>6.9456018518518514E-2</c:v>
                </c:pt>
                <c:pt idx="6002">
                  <c:v>6.9467592592592595E-2</c:v>
                </c:pt>
                <c:pt idx="6003">
                  <c:v>6.9479166666666661E-2</c:v>
                </c:pt>
                <c:pt idx="6004">
                  <c:v>6.9490740740740742E-2</c:v>
                </c:pt>
                <c:pt idx="6005">
                  <c:v>6.9502314814814808E-2</c:v>
                </c:pt>
                <c:pt idx="6006">
                  <c:v>6.9513888888888889E-2</c:v>
                </c:pt>
                <c:pt idx="6007">
                  <c:v>6.9525462962962969E-2</c:v>
                </c:pt>
                <c:pt idx="6008">
                  <c:v>6.9537037037037036E-2</c:v>
                </c:pt>
                <c:pt idx="6009">
                  <c:v>6.9548611111111117E-2</c:v>
                </c:pt>
                <c:pt idx="6010">
                  <c:v>6.9560185185185183E-2</c:v>
                </c:pt>
                <c:pt idx="6011">
                  <c:v>6.9571759259259264E-2</c:v>
                </c:pt>
                <c:pt idx="6012">
                  <c:v>6.958333333333333E-2</c:v>
                </c:pt>
                <c:pt idx="6013">
                  <c:v>6.9594907407407411E-2</c:v>
                </c:pt>
                <c:pt idx="6014">
                  <c:v>6.9606481481481478E-2</c:v>
                </c:pt>
                <c:pt idx="6015">
                  <c:v>6.9618055555555558E-2</c:v>
                </c:pt>
                <c:pt idx="6016">
                  <c:v>6.9629629629629625E-2</c:v>
                </c:pt>
                <c:pt idx="6017">
                  <c:v>6.9641203703703705E-2</c:v>
                </c:pt>
                <c:pt idx="6018">
                  <c:v>6.9652777777777772E-2</c:v>
                </c:pt>
                <c:pt idx="6019">
                  <c:v>6.9664351851851852E-2</c:v>
                </c:pt>
                <c:pt idx="6020">
                  <c:v>6.9675925925925933E-2</c:v>
                </c:pt>
                <c:pt idx="6021">
                  <c:v>6.9687499999999999E-2</c:v>
                </c:pt>
                <c:pt idx="6022">
                  <c:v>6.969907407407408E-2</c:v>
                </c:pt>
                <c:pt idx="6023">
                  <c:v>6.9710648148148147E-2</c:v>
                </c:pt>
                <c:pt idx="6024">
                  <c:v>6.9722222222222227E-2</c:v>
                </c:pt>
                <c:pt idx="6025">
                  <c:v>6.9733796296296294E-2</c:v>
                </c:pt>
                <c:pt idx="6026">
                  <c:v>6.9745370370370374E-2</c:v>
                </c:pt>
                <c:pt idx="6027">
                  <c:v>6.9756944444444441E-2</c:v>
                </c:pt>
                <c:pt idx="6028">
                  <c:v>6.9768518518518521E-2</c:v>
                </c:pt>
                <c:pt idx="6029">
                  <c:v>6.9780092592592588E-2</c:v>
                </c:pt>
                <c:pt idx="6030">
                  <c:v>6.9791666666666669E-2</c:v>
                </c:pt>
                <c:pt idx="6031">
                  <c:v>6.9803240740740735E-2</c:v>
                </c:pt>
                <c:pt idx="6032">
                  <c:v>6.9814814814814816E-2</c:v>
                </c:pt>
                <c:pt idx="6033">
                  <c:v>6.9826388888888882E-2</c:v>
                </c:pt>
                <c:pt idx="6034">
                  <c:v>6.9837962962962963E-2</c:v>
                </c:pt>
                <c:pt idx="6035">
                  <c:v>6.9849537037037043E-2</c:v>
                </c:pt>
                <c:pt idx="6036">
                  <c:v>6.986111111111111E-2</c:v>
                </c:pt>
                <c:pt idx="6037">
                  <c:v>6.987268518518519E-2</c:v>
                </c:pt>
                <c:pt idx="6038">
                  <c:v>6.9884259259259257E-2</c:v>
                </c:pt>
                <c:pt idx="6039">
                  <c:v>6.9895833333333338E-2</c:v>
                </c:pt>
                <c:pt idx="6040">
                  <c:v>6.9907407407407404E-2</c:v>
                </c:pt>
                <c:pt idx="6041">
                  <c:v>6.9918981481481485E-2</c:v>
                </c:pt>
                <c:pt idx="6042">
                  <c:v>6.9930555555555551E-2</c:v>
                </c:pt>
                <c:pt idx="6043">
                  <c:v>6.9942129629629632E-2</c:v>
                </c:pt>
                <c:pt idx="6044">
                  <c:v>6.9953703703703699E-2</c:v>
                </c:pt>
                <c:pt idx="6045">
                  <c:v>6.9965277777777779E-2</c:v>
                </c:pt>
                <c:pt idx="6046">
                  <c:v>6.9976851851851846E-2</c:v>
                </c:pt>
                <c:pt idx="6047">
                  <c:v>6.9988425925925926E-2</c:v>
                </c:pt>
                <c:pt idx="6048">
                  <c:v>7.0000000000000007E-2</c:v>
                </c:pt>
                <c:pt idx="6049">
                  <c:v>7.0011574074074073E-2</c:v>
                </c:pt>
                <c:pt idx="6050">
                  <c:v>7.0023148148148154E-2</c:v>
                </c:pt>
                <c:pt idx="6051">
                  <c:v>7.003472222222222E-2</c:v>
                </c:pt>
                <c:pt idx="6052">
                  <c:v>7.0046296296296301E-2</c:v>
                </c:pt>
                <c:pt idx="6053">
                  <c:v>7.0057870370370368E-2</c:v>
                </c:pt>
                <c:pt idx="6054">
                  <c:v>7.0069444444444448E-2</c:v>
                </c:pt>
                <c:pt idx="6055">
                  <c:v>7.0081018518518515E-2</c:v>
                </c:pt>
                <c:pt idx="6056">
                  <c:v>7.0092592592592595E-2</c:v>
                </c:pt>
                <c:pt idx="6057">
                  <c:v>7.0104166666666662E-2</c:v>
                </c:pt>
                <c:pt idx="6058">
                  <c:v>7.0115740740740742E-2</c:v>
                </c:pt>
                <c:pt idx="6059">
                  <c:v>7.0127314814814809E-2</c:v>
                </c:pt>
                <c:pt idx="6060">
                  <c:v>7.013888888888889E-2</c:v>
                </c:pt>
                <c:pt idx="6061">
                  <c:v>7.0150462962962956E-2</c:v>
                </c:pt>
                <c:pt idx="6062">
                  <c:v>7.0162037037037037E-2</c:v>
                </c:pt>
                <c:pt idx="6063">
                  <c:v>7.0173611111111117E-2</c:v>
                </c:pt>
                <c:pt idx="6064">
                  <c:v>7.0185185185185184E-2</c:v>
                </c:pt>
                <c:pt idx="6065">
                  <c:v>7.0196759259259264E-2</c:v>
                </c:pt>
                <c:pt idx="6066">
                  <c:v>7.0208333333333331E-2</c:v>
                </c:pt>
                <c:pt idx="6067">
                  <c:v>7.0219907407407411E-2</c:v>
                </c:pt>
                <c:pt idx="6068">
                  <c:v>7.0231481481481478E-2</c:v>
                </c:pt>
                <c:pt idx="6069">
                  <c:v>7.0243055555555559E-2</c:v>
                </c:pt>
                <c:pt idx="6070">
                  <c:v>7.0254629629629625E-2</c:v>
                </c:pt>
                <c:pt idx="6071">
                  <c:v>7.0266203703703706E-2</c:v>
                </c:pt>
                <c:pt idx="6072">
                  <c:v>7.0277777777777772E-2</c:v>
                </c:pt>
                <c:pt idx="6073">
                  <c:v>7.0289351851851853E-2</c:v>
                </c:pt>
                <c:pt idx="6074">
                  <c:v>7.0300925925925919E-2</c:v>
                </c:pt>
                <c:pt idx="6075">
                  <c:v>7.03125E-2</c:v>
                </c:pt>
                <c:pt idx="6076">
                  <c:v>7.0324074074074081E-2</c:v>
                </c:pt>
                <c:pt idx="6077">
                  <c:v>7.0335648148148147E-2</c:v>
                </c:pt>
                <c:pt idx="6078">
                  <c:v>7.0347222222222228E-2</c:v>
                </c:pt>
                <c:pt idx="6079">
                  <c:v>7.0358796296296294E-2</c:v>
                </c:pt>
                <c:pt idx="6080">
                  <c:v>7.0370370370370375E-2</c:v>
                </c:pt>
                <c:pt idx="6081">
                  <c:v>7.0381944444444441E-2</c:v>
                </c:pt>
                <c:pt idx="6082">
                  <c:v>7.0393518518518522E-2</c:v>
                </c:pt>
                <c:pt idx="6083">
                  <c:v>7.0405092592592589E-2</c:v>
                </c:pt>
                <c:pt idx="6084">
                  <c:v>7.0416666666666669E-2</c:v>
                </c:pt>
                <c:pt idx="6085">
                  <c:v>7.0428240740740736E-2</c:v>
                </c:pt>
                <c:pt idx="6086">
                  <c:v>7.0439814814814816E-2</c:v>
                </c:pt>
                <c:pt idx="6087">
                  <c:v>7.0451388888888883E-2</c:v>
                </c:pt>
                <c:pt idx="6088">
                  <c:v>7.0462962962962963E-2</c:v>
                </c:pt>
                <c:pt idx="6089">
                  <c:v>7.0474537037037044E-2</c:v>
                </c:pt>
                <c:pt idx="6090">
                  <c:v>7.048611111111111E-2</c:v>
                </c:pt>
                <c:pt idx="6091">
                  <c:v>7.0497685185185191E-2</c:v>
                </c:pt>
                <c:pt idx="6092">
                  <c:v>7.0509259259259258E-2</c:v>
                </c:pt>
                <c:pt idx="6093">
                  <c:v>7.0520833333333338E-2</c:v>
                </c:pt>
                <c:pt idx="6094">
                  <c:v>7.0532407407407405E-2</c:v>
                </c:pt>
                <c:pt idx="6095">
                  <c:v>7.0543981481481485E-2</c:v>
                </c:pt>
                <c:pt idx="6096">
                  <c:v>7.0555555555555552E-2</c:v>
                </c:pt>
                <c:pt idx="6097">
                  <c:v>7.0567129629629632E-2</c:v>
                </c:pt>
                <c:pt idx="6098">
                  <c:v>7.0578703703703699E-2</c:v>
                </c:pt>
                <c:pt idx="6099">
                  <c:v>7.059027777777778E-2</c:v>
                </c:pt>
                <c:pt idx="6100">
                  <c:v>7.0601851851851846E-2</c:v>
                </c:pt>
                <c:pt idx="6101">
                  <c:v>7.0613425925925927E-2</c:v>
                </c:pt>
                <c:pt idx="6102">
                  <c:v>7.0624999999999993E-2</c:v>
                </c:pt>
                <c:pt idx="6103">
                  <c:v>7.0636574074074074E-2</c:v>
                </c:pt>
                <c:pt idx="6104">
                  <c:v>7.0648148148148154E-2</c:v>
                </c:pt>
                <c:pt idx="6105">
                  <c:v>7.0659722222222221E-2</c:v>
                </c:pt>
                <c:pt idx="6106">
                  <c:v>7.0671296296296301E-2</c:v>
                </c:pt>
                <c:pt idx="6107">
                  <c:v>7.0682870370370368E-2</c:v>
                </c:pt>
                <c:pt idx="6108">
                  <c:v>7.0694444444444449E-2</c:v>
                </c:pt>
                <c:pt idx="6109">
                  <c:v>7.0706018518518515E-2</c:v>
                </c:pt>
                <c:pt idx="6110">
                  <c:v>7.0717592592592596E-2</c:v>
                </c:pt>
                <c:pt idx="6111">
                  <c:v>7.0729166666666662E-2</c:v>
                </c:pt>
                <c:pt idx="6112">
                  <c:v>7.0740740740740743E-2</c:v>
                </c:pt>
                <c:pt idx="6113">
                  <c:v>7.075231481481481E-2</c:v>
                </c:pt>
                <c:pt idx="6114">
                  <c:v>7.076388888888889E-2</c:v>
                </c:pt>
                <c:pt idx="6115">
                  <c:v>7.0775462962962957E-2</c:v>
                </c:pt>
                <c:pt idx="6116">
                  <c:v>7.0787037037037037E-2</c:v>
                </c:pt>
                <c:pt idx="6117">
                  <c:v>7.0798611111111118E-2</c:v>
                </c:pt>
                <c:pt idx="6118">
                  <c:v>7.0810185185185184E-2</c:v>
                </c:pt>
                <c:pt idx="6119">
                  <c:v>7.0821759259259265E-2</c:v>
                </c:pt>
                <c:pt idx="6120">
                  <c:v>7.0833333333333331E-2</c:v>
                </c:pt>
                <c:pt idx="6121">
                  <c:v>7.0844907407407412E-2</c:v>
                </c:pt>
                <c:pt idx="6122">
                  <c:v>7.0856481481481479E-2</c:v>
                </c:pt>
                <c:pt idx="6123">
                  <c:v>7.0868055555555559E-2</c:v>
                </c:pt>
                <c:pt idx="6124">
                  <c:v>7.0879629629629626E-2</c:v>
                </c:pt>
                <c:pt idx="6125">
                  <c:v>7.0891203703703706E-2</c:v>
                </c:pt>
                <c:pt idx="6126">
                  <c:v>7.0902777777777773E-2</c:v>
                </c:pt>
                <c:pt idx="6127">
                  <c:v>7.0914351851851853E-2</c:v>
                </c:pt>
                <c:pt idx="6128">
                  <c:v>7.092592592592592E-2</c:v>
                </c:pt>
                <c:pt idx="6129">
                  <c:v>7.0937500000000001E-2</c:v>
                </c:pt>
                <c:pt idx="6130">
                  <c:v>7.0949074074074067E-2</c:v>
                </c:pt>
                <c:pt idx="6131">
                  <c:v>7.0960648148148148E-2</c:v>
                </c:pt>
                <c:pt idx="6132">
                  <c:v>7.0972222222222228E-2</c:v>
                </c:pt>
                <c:pt idx="6133">
                  <c:v>7.0983796296296295E-2</c:v>
                </c:pt>
                <c:pt idx="6134">
                  <c:v>7.0995370370370375E-2</c:v>
                </c:pt>
                <c:pt idx="6135">
                  <c:v>7.1006944444444442E-2</c:v>
                </c:pt>
                <c:pt idx="6136">
                  <c:v>7.1018518518518522E-2</c:v>
                </c:pt>
                <c:pt idx="6137">
                  <c:v>7.1030092592592589E-2</c:v>
                </c:pt>
                <c:pt idx="6138">
                  <c:v>7.104166666666667E-2</c:v>
                </c:pt>
                <c:pt idx="6139">
                  <c:v>7.1053240740740736E-2</c:v>
                </c:pt>
                <c:pt idx="6140">
                  <c:v>7.1064814814814817E-2</c:v>
                </c:pt>
                <c:pt idx="6141">
                  <c:v>7.1076388888888883E-2</c:v>
                </c:pt>
                <c:pt idx="6142">
                  <c:v>7.1087962962962964E-2</c:v>
                </c:pt>
                <c:pt idx="6143">
                  <c:v>7.1099537037037031E-2</c:v>
                </c:pt>
                <c:pt idx="6144">
                  <c:v>7.1111111111111111E-2</c:v>
                </c:pt>
                <c:pt idx="6145">
                  <c:v>7.1122685185185192E-2</c:v>
                </c:pt>
                <c:pt idx="6146">
                  <c:v>7.1134259259259258E-2</c:v>
                </c:pt>
                <c:pt idx="6147">
                  <c:v>7.1145833333333339E-2</c:v>
                </c:pt>
                <c:pt idx="6148">
                  <c:v>7.1157407407407405E-2</c:v>
                </c:pt>
                <c:pt idx="6149">
                  <c:v>7.1168981481481486E-2</c:v>
                </c:pt>
                <c:pt idx="6150">
                  <c:v>7.1180555555555552E-2</c:v>
                </c:pt>
                <c:pt idx="6151">
                  <c:v>7.1192129629629633E-2</c:v>
                </c:pt>
                <c:pt idx="6152">
                  <c:v>7.12037037037037E-2</c:v>
                </c:pt>
                <c:pt idx="6153">
                  <c:v>7.121527777777778E-2</c:v>
                </c:pt>
                <c:pt idx="6154">
                  <c:v>7.1226851851851847E-2</c:v>
                </c:pt>
                <c:pt idx="6155">
                  <c:v>7.1238425925925927E-2</c:v>
                </c:pt>
                <c:pt idx="6156">
                  <c:v>7.1249999999999994E-2</c:v>
                </c:pt>
                <c:pt idx="6157">
                  <c:v>7.1261574074074074E-2</c:v>
                </c:pt>
                <c:pt idx="6158">
                  <c:v>7.1273148148148155E-2</c:v>
                </c:pt>
                <c:pt idx="6159">
                  <c:v>7.1284722222222222E-2</c:v>
                </c:pt>
                <c:pt idx="6160">
                  <c:v>7.1296296296296302E-2</c:v>
                </c:pt>
                <c:pt idx="6161">
                  <c:v>7.1307870370370369E-2</c:v>
                </c:pt>
                <c:pt idx="6162">
                  <c:v>7.1319444444444449E-2</c:v>
                </c:pt>
                <c:pt idx="6163">
                  <c:v>7.1331018518518516E-2</c:v>
                </c:pt>
                <c:pt idx="6164">
                  <c:v>7.1342592592592596E-2</c:v>
                </c:pt>
                <c:pt idx="6165">
                  <c:v>7.1354166666666663E-2</c:v>
                </c:pt>
                <c:pt idx="6166">
                  <c:v>7.1365740740740743E-2</c:v>
                </c:pt>
                <c:pt idx="6167">
                  <c:v>7.137731481481481E-2</c:v>
                </c:pt>
                <c:pt idx="6168">
                  <c:v>7.1388888888888891E-2</c:v>
                </c:pt>
                <c:pt idx="6169">
                  <c:v>7.1400462962962957E-2</c:v>
                </c:pt>
                <c:pt idx="6170">
                  <c:v>7.1412037037037038E-2</c:v>
                </c:pt>
                <c:pt idx="6171">
                  <c:v>7.1423611111111104E-2</c:v>
                </c:pt>
                <c:pt idx="6172">
                  <c:v>7.1435185185185185E-2</c:v>
                </c:pt>
                <c:pt idx="6173">
                  <c:v>7.1446759259259265E-2</c:v>
                </c:pt>
                <c:pt idx="6174">
                  <c:v>7.1458333333333332E-2</c:v>
                </c:pt>
                <c:pt idx="6175">
                  <c:v>7.1469907407407413E-2</c:v>
                </c:pt>
                <c:pt idx="6176">
                  <c:v>7.1481481481481479E-2</c:v>
                </c:pt>
                <c:pt idx="6177">
                  <c:v>7.149305555555556E-2</c:v>
                </c:pt>
                <c:pt idx="6178">
                  <c:v>7.1504629629629626E-2</c:v>
                </c:pt>
                <c:pt idx="6179">
                  <c:v>7.1516203703703707E-2</c:v>
                </c:pt>
                <c:pt idx="6180">
                  <c:v>7.1527777777777773E-2</c:v>
                </c:pt>
                <c:pt idx="6181">
                  <c:v>7.1539351851851854E-2</c:v>
                </c:pt>
                <c:pt idx="6182">
                  <c:v>7.1550925925925921E-2</c:v>
                </c:pt>
                <c:pt idx="6183">
                  <c:v>7.1562500000000001E-2</c:v>
                </c:pt>
                <c:pt idx="6184">
                  <c:v>7.1574074074074068E-2</c:v>
                </c:pt>
                <c:pt idx="6185">
                  <c:v>7.1585648148148148E-2</c:v>
                </c:pt>
                <c:pt idx="6186">
                  <c:v>7.1597222222222229E-2</c:v>
                </c:pt>
                <c:pt idx="6187">
                  <c:v>7.1608796296296295E-2</c:v>
                </c:pt>
                <c:pt idx="6188">
                  <c:v>7.1620370370370376E-2</c:v>
                </c:pt>
                <c:pt idx="6189">
                  <c:v>7.1631944444444443E-2</c:v>
                </c:pt>
                <c:pt idx="6190">
                  <c:v>7.1643518518518523E-2</c:v>
                </c:pt>
                <c:pt idx="6191">
                  <c:v>7.165509259259259E-2</c:v>
                </c:pt>
                <c:pt idx="6192">
                  <c:v>7.166666666666667E-2</c:v>
                </c:pt>
                <c:pt idx="6193">
                  <c:v>7.1678240740740737E-2</c:v>
                </c:pt>
                <c:pt idx="6194">
                  <c:v>7.1689814814814817E-2</c:v>
                </c:pt>
                <c:pt idx="6195">
                  <c:v>7.1701388888888884E-2</c:v>
                </c:pt>
                <c:pt idx="6196">
                  <c:v>7.1712962962962964E-2</c:v>
                </c:pt>
                <c:pt idx="6197">
                  <c:v>7.1724537037037031E-2</c:v>
                </c:pt>
                <c:pt idx="6198">
                  <c:v>7.1736111111111112E-2</c:v>
                </c:pt>
                <c:pt idx="6199">
                  <c:v>7.1747685185185192E-2</c:v>
                </c:pt>
                <c:pt idx="6200">
                  <c:v>7.1759259259259259E-2</c:v>
                </c:pt>
                <c:pt idx="6201">
                  <c:v>7.1770833333333339E-2</c:v>
                </c:pt>
                <c:pt idx="6202">
                  <c:v>7.1782407407407406E-2</c:v>
                </c:pt>
                <c:pt idx="6203">
                  <c:v>7.1793981481481486E-2</c:v>
                </c:pt>
                <c:pt idx="6204">
                  <c:v>7.1805555555555553E-2</c:v>
                </c:pt>
                <c:pt idx="6205">
                  <c:v>7.1817129629629634E-2</c:v>
                </c:pt>
                <c:pt idx="6206">
                  <c:v>7.18287037037037E-2</c:v>
                </c:pt>
                <c:pt idx="6207">
                  <c:v>7.1840277777777781E-2</c:v>
                </c:pt>
                <c:pt idx="6208">
                  <c:v>7.1851851851851847E-2</c:v>
                </c:pt>
                <c:pt idx="6209">
                  <c:v>7.1863425925925928E-2</c:v>
                </c:pt>
                <c:pt idx="6210">
                  <c:v>7.1874999999999994E-2</c:v>
                </c:pt>
                <c:pt idx="6211">
                  <c:v>7.1886574074074075E-2</c:v>
                </c:pt>
                <c:pt idx="6212">
                  <c:v>7.1898148148148142E-2</c:v>
                </c:pt>
                <c:pt idx="6213">
                  <c:v>7.1909722222222222E-2</c:v>
                </c:pt>
                <c:pt idx="6214">
                  <c:v>7.1921296296296303E-2</c:v>
                </c:pt>
                <c:pt idx="6215">
                  <c:v>7.1932870370370369E-2</c:v>
                </c:pt>
                <c:pt idx="6216">
                  <c:v>7.194444444444445E-2</c:v>
                </c:pt>
                <c:pt idx="6217">
                  <c:v>7.1956018518518516E-2</c:v>
                </c:pt>
                <c:pt idx="6218">
                  <c:v>7.1967592592592597E-2</c:v>
                </c:pt>
                <c:pt idx="6219">
                  <c:v>7.1979166666666664E-2</c:v>
                </c:pt>
                <c:pt idx="6220">
                  <c:v>7.1990740740740744E-2</c:v>
                </c:pt>
                <c:pt idx="6221">
                  <c:v>7.2002314814814811E-2</c:v>
                </c:pt>
                <c:pt idx="6222">
                  <c:v>7.2013888888888891E-2</c:v>
                </c:pt>
                <c:pt idx="6223">
                  <c:v>7.2025462962962958E-2</c:v>
                </c:pt>
                <c:pt idx="6224">
                  <c:v>7.2037037037037038E-2</c:v>
                </c:pt>
                <c:pt idx="6225">
                  <c:v>7.2048611111111105E-2</c:v>
                </c:pt>
                <c:pt idx="6226">
                  <c:v>7.2060185185185185E-2</c:v>
                </c:pt>
                <c:pt idx="6227">
                  <c:v>7.2071759259259266E-2</c:v>
                </c:pt>
                <c:pt idx="6228">
                  <c:v>7.2083333333333333E-2</c:v>
                </c:pt>
                <c:pt idx="6229">
                  <c:v>7.2094907407407413E-2</c:v>
                </c:pt>
                <c:pt idx="6230">
                  <c:v>7.210648148148148E-2</c:v>
                </c:pt>
                <c:pt idx="6231">
                  <c:v>7.211805555555556E-2</c:v>
                </c:pt>
                <c:pt idx="6232">
                  <c:v>7.2129629629629627E-2</c:v>
                </c:pt>
                <c:pt idx="6233">
                  <c:v>7.2141203703703707E-2</c:v>
                </c:pt>
                <c:pt idx="6234">
                  <c:v>7.2152777777777774E-2</c:v>
                </c:pt>
                <c:pt idx="6235">
                  <c:v>7.2164351851851855E-2</c:v>
                </c:pt>
                <c:pt idx="6236">
                  <c:v>7.2175925925925921E-2</c:v>
                </c:pt>
                <c:pt idx="6237">
                  <c:v>7.2187500000000002E-2</c:v>
                </c:pt>
                <c:pt idx="6238">
                  <c:v>7.2199074074074068E-2</c:v>
                </c:pt>
                <c:pt idx="6239">
                  <c:v>7.2210648148148149E-2</c:v>
                </c:pt>
                <c:pt idx="6240">
                  <c:v>7.2222222222222215E-2</c:v>
                </c:pt>
                <c:pt idx="6241">
                  <c:v>7.2233796296296296E-2</c:v>
                </c:pt>
                <c:pt idx="6242">
                  <c:v>7.2245370370370376E-2</c:v>
                </c:pt>
                <c:pt idx="6243">
                  <c:v>7.2256944444444443E-2</c:v>
                </c:pt>
                <c:pt idx="6244">
                  <c:v>7.2268518518518524E-2</c:v>
                </c:pt>
                <c:pt idx="6245">
                  <c:v>7.228009259259259E-2</c:v>
                </c:pt>
                <c:pt idx="6246">
                  <c:v>7.2291666666666671E-2</c:v>
                </c:pt>
                <c:pt idx="6247">
                  <c:v>7.2303240740740737E-2</c:v>
                </c:pt>
                <c:pt idx="6248">
                  <c:v>7.2314814814814818E-2</c:v>
                </c:pt>
                <c:pt idx="6249">
                  <c:v>7.2326388888888885E-2</c:v>
                </c:pt>
                <c:pt idx="6250">
                  <c:v>7.2337962962962965E-2</c:v>
                </c:pt>
                <c:pt idx="6251">
                  <c:v>7.2349537037037032E-2</c:v>
                </c:pt>
                <c:pt idx="6252">
                  <c:v>7.2361111111111112E-2</c:v>
                </c:pt>
                <c:pt idx="6253">
                  <c:v>7.2372685185185179E-2</c:v>
                </c:pt>
                <c:pt idx="6254">
                  <c:v>7.2384259259259259E-2</c:v>
                </c:pt>
                <c:pt idx="6255">
                  <c:v>7.239583333333334E-2</c:v>
                </c:pt>
                <c:pt idx="6256">
                  <c:v>7.2407407407407406E-2</c:v>
                </c:pt>
                <c:pt idx="6257">
                  <c:v>7.2418981481481487E-2</c:v>
                </c:pt>
                <c:pt idx="6258">
                  <c:v>7.2430555555555554E-2</c:v>
                </c:pt>
                <c:pt idx="6259">
                  <c:v>7.2442129629629634E-2</c:v>
                </c:pt>
                <c:pt idx="6260">
                  <c:v>7.2453703703703701E-2</c:v>
                </c:pt>
                <c:pt idx="6261">
                  <c:v>7.2465277777777781E-2</c:v>
                </c:pt>
                <c:pt idx="6262">
                  <c:v>7.2476851851851848E-2</c:v>
                </c:pt>
                <c:pt idx="6263">
                  <c:v>7.2488425925925928E-2</c:v>
                </c:pt>
                <c:pt idx="6264">
                  <c:v>7.2499999999999995E-2</c:v>
                </c:pt>
                <c:pt idx="6265">
                  <c:v>7.2511574074074076E-2</c:v>
                </c:pt>
                <c:pt idx="6266">
                  <c:v>7.2523148148148142E-2</c:v>
                </c:pt>
                <c:pt idx="6267">
                  <c:v>7.2534722222222223E-2</c:v>
                </c:pt>
                <c:pt idx="6268">
                  <c:v>7.2546296296296303E-2</c:v>
                </c:pt>
                <c:pt idx="6269">
                  <c:v>7.255787037037037E-2</c:v>
                </c:pt>
                <c:pt idx="6270">
                  <c:v>7.256944444444445E-2</c:v>
                </c:pt>
                <c:pt idx="6271">
                  <c:v>7.2581018518518517E-2</c:v>
                </c:pt>
                <c:pt idx="6272">
                  <c:v>7.2592592592592597E-2</c:v>
                </c:pt>
                <c:pt idx="6273">
                  <c:v>7.2604166666666664E-2</c:v>
                </c:pt>
                <c:pt idx="6274">
                  <c:v>7.2615740740740745E-2</c:v>
                </c:pt>
                <c:pt idx="6275">
                  <c:v>7.2627314814814811E-2</c:v>
                </c:pt>
                <c:pt idx="6276">
                  <c:v>7.2638888888888892E-2</c:v>
                </c:pt>
                <c:pt idx="6277">
                  <c:v>7.2650462962962958E-2</c:v>
                </c:pt>
                <c:pt idx="6278">
                  <c:v>7.2662037037037039E-2</c:v>
                </c:pt>
                <c:pt idx="6279">
                  <c:v>7.2673611111111105E-2</c:v>
                </c:pt>
                <c:pt idx="6280">
                  <c:v>7.2685185185185186E-2</c:v>
                </c:pt>
                <c:pt idx="6281">
                  <c:v>7.2696759259259253E-2</c:v>
                </c:pt>
                <c:pt idx="6282">
                  <c:v>7.2708333333333333E-2</c:v>
                </c:pt>
                <c:pt idx="6283">
                  <c:v>7.2719907407407414E-2</c:v>
                </c:pt>
                <c:pt idx="6284">
                  <c:v>7.273148148148148E-2</c:v>
                </c:pt>
                <c:pt idx="6285">
                  <c:v>7.2743055555555561E-2</c:v>
                </c:pt>
                <c:pt idx="6286">
                  <c:v>7.2754629629629627E-2</c:v>
                </c:pt>
                <c:pt idx="6287">
                  <c:v>7.2766203703703708E-2</c:v>
                </c:pt>
                <c:pt idx="6288">
                  <c:v>7.2777777777777775E-2</c:v>
                </c:pt>
                <c:pt idx="6289">
                  <c:v>7.2789351851851855E-2</c:v>
                </c:pt>
                <c:pt idx="6290">
                  <c:v>7.2800925925925922E-2</c:v>
                </c:pt>
                <c:pt idx="6291">
                  <c:v>7.2812500000000002E-2</c:v>
                </c:pt>
                <c:pt idx="6292">
                  <c:v>7.2824074074074069E-2</c:v>
                </c:pt>
                <c:pt idx="6293">
                  <c:v>7.2835648148148149E-2</c:v>
                </c:pt>
                <c:pt idx="6294">
                  <c:v>7.2847222222222216E-2</c:v>
                </c:pt>
                <c:pt idx="6295">
                  <c:v>7.2858796296296297E-2</c:v>
                </c:pt>
                <c:pt idx="6296">
                  <c:v>7.2870370370370377E-2</c:v>
                </c:pt>
                <c:pt idx="6297">
                  <c:v>7.2881944444444444E-2</c:v>
                </c:pt>
                <c:pt idx="6298">
                  <c:v>7.2893518518518524E-2</c:v>
                </c:pt>
                <c:pt idx="6299">
                  <c:v>7.2905092592592591E-2</c:v>
                </c:pt>
                <c:pt idx="6300">
                  <c:v>7.2916666666666671E-2</c:v>
                </c:pt>
                <c:pt idx="6301">
                  <c:v>7.2928240740740738E-2</c:v>
                </c:pt>
                <c:pt idx="6302">
                  <c:v>7.2939814814814818E-2</c:v>
                </c:pt>
                <c:pt idx="6303">
                  <c:v>7.2951388888888885E-2</c:v>
                </c:pt>
                <c:pt idx="6304">
                  <c:v>7.2962962962962966E-2</c:v>
                </c:pt>
                <c:pt idx="6305">
                  <c:v>7.2974537037037032E-2</c:v>
                </c:pt>
                <c:pt idx="6306">
                  <c:v>7.2986111111111113E-2</c:v>
                </c:pt>
                <c:pt idx="6307">
                  <c:v>7.2997685185185179E-2</c:v>
                </c:pt>
                <c:pt idx="6308">
                  <c:v>7.300925925925926E-2</c:v>
                </c:pt>
                <c:pt idx="6309">
                  <c:v>7.3020833333333326E-2</c:v>
                </c:pt>
                <c:pt idx="6310">
                  <c:v>7.3032407407407407E-2</c:v>
                </c:pt>
                <c:pt idx="6311">
                  <c:v>7.3043981481481488E-2</c:v>
                </c:pt>
                <c:pt idx="6312">
                  <c:v>7.3055555555555554E-2</c:v>
                </c:pt>
                <c:pt idx="6313">
                  <c:v>7.3067129629629635E-2</c:v>
                </c:pt>
                <c:pt idx="6314">
                  <c:v>7.3078703703703701E-2</c:v>
                </c:pt>
                <c:pt idx="6315">
                  <c:v>7.3090277777777782E-2</c:v>
                </c:pt>
                <c:pt idx="6316">
                  <c:v>7.3101851851851848E-2</c:v>
                </c:pt>
                <c:pt idx="6317">
                  <c:v>7.3113425925925929E-2</c:v>
                </c:pt>
                <c:pt idx="6318">
                  <c:v>7.3124999999999996E-2</c:v>
                </c:pt>
                <c:pt idx="6319">
                  <c:v>7.3136574074074076E-2</c:v>
                </c:pt>
                <c:pt idx="6320">
                  <c:v>7.3148148148148143E-2</c:v>
                </c:pt>
                <c:pt idx="6321">
                  <c:v>7.3159722222222223E-2</c:v>
                </c:pt>
                <c:pt idx="6322">
                  <c:v>7.317129629629629E-2</c:v>
                </c:pt>
                <c:pt idx="6323">
                  <c:v>7.318287037037037E-2</c:v>
                </c:pt>
                <c:pt idx="6324">
                  <c:v>7.3194444444444451E-2</c:v>
                </c:pt>
                <c:pt idx="6325">
                  <c:v>7.3206018518518517E-2</c:v>
                </c:pt>
                <c:pt idx="6326">
                  <c:v>7.3217592592592598E-2</c:v>
                </c:pt>
                <c:pt idx="6327">
                  <c:v>7.3229166666666665E-2</c:v>
                </c:pt>
                <c:pt idx="6328">
                  <c:v>7.3240740740740745E-2</c:v>
                </c:pt>
                <c:pt idx="6329">
                  <c:v>7.3252314814814812E-2</c:v>
                </c:pt>
                <c:pt idx="6330">
                  <c:v>7.3263888888888892E-2</c:v>
                </c:pt>
                <c:pt idx="6331">
                  <c:v>7.3275462962962959E-2</c:v>
                </c:pt>
                <c:pt idx="6332">
                  <c:v>7.3287037037037039E-2</c:v>
                </c:pt>
                <c:pt idx="6333">
                  <c:v>7.3298611111111106E-2</c:v>
                </c:pt>
                <c:pt idx="6334">
                  <c:v>7.3310185185185187E-2</c:v>
                </c:pt>
                <c:pt idx="6335">
                  <c:v>7.3321759259259253E-2</c:v>
                </c:pt>
                <c:pt idx="6336">
                  <c:v>7.3333333333333334E-2</c:v>
                </c:pt>
                <c:pt idx="6337">
                  <c:v>7.3344907407407414E-2</c:v>
                </c:pt>
                <c:pt idx="6338">
                  <c:v>7.3356481481481481E-2</c:v>
                </c:pt>
                <c:pt idx="6339">
                  <c:v>7.3368055555555561E-2</c:v>
                </c:pt>
                <c:pt idx="6340">
                  <c:v>7.3379629629629628E-2</c:v>
                </c:pt>
                <c:pt idx="6341">
                  <c:v>7.3391203703703708E-2</c:v>
                </c:pt>
                <c:pt idx="6342">
                  <c:v>7.3402777777777775E-2</c:v>
                </c:pt>
                <c:pt idx="6343">
                  <c:v>7.3414351851851856E-2</c:v>
                </c:pt>
                <c:pt idx="6344">
                  <c:v>7.3425925925925922E-2</c:v>
                </c:pt>
                <c:pt idx="6345">
                  <c:v>7.3437500000000003E-2</c:v>
                </c:pt>
                <c:pt idx="6346">
                  <c:v>7.3449074074074069E-2</c:v>
                </c:pt>
                <c:pt idx="6347">
                  <c:v>7.346064814814815E-2</c:v>
                </c:pt>
                <c:pt idx="6348">
                  <c:v>7.3472222222222217E-2</c:v>
                </c:pt>
                <c:pt idx="6349">
                  <c:v>7.3483796296296297E-2</c:v>
                </c:pt>
                <c:pt idx="6350">
                  <c:v>7.3495370370370364E-2</c:v>
                </c:pt>
                <c:pt idx="6351">
                  <c:v>7.3506944444444444E-2</c:v>
                </c:pt>
                <c:pt idx="6352">
                  <c:v>7.3518518518518525E-2</c:v>
                </c:pt>
                <c:pt idx="6353">
                  <c:v>7.3530092592592591E-2</c:v>
                </c:pt>
                <c:pt idx="6354">
                  <c:v>7.3541666666666672E-2</c:v>
                </c:pt>
                <c:pt idx="6355">
                  <c:v>7.3553240740740738E-2</c:v>
                </c:pt>
                <c:pt idx="6356">
                  <c:v>7.3564814814814819E-2</c:v>
                </c:pt>
                <c:pt idx="6357">
                  <c:v>7.3576388888888886E-2</c:v>
                </c:pt>
                <c:pt idx="6358">
                  <c:v>7.3587962962962966E-2</c:v>
                </c:pt>
                <c:pt idx="6359">
                  <c:v>7.3599537037037033E-2</c:v>
                </c:pt>
                <c:pt idx="6360">
                  <c:v>7.3611111111111113E-2</c:v>
                </c:pt>
                <c:pt idx="6361">
                  <c:v>7.362268518518518E-2</c:v>
                </c:pt>
                <c:pt idx="6362">
                  <c:v>7.363425925925926E-2</c:v>
                </c:pt>
                <c:pt idx="6363">
                  <c:v>7.3645833333333327E-2</c:v>
                </c:pt>
                <c:pt idx="6364">
                  <c:v>7.3657407407407408E-2</c:v>
                </c:pt>
                <c:pt idx="6365">
                  <c:v>7.3668981481481488E-2</c:v>
                </c:pt>
                <c:pt idx="6366">
                  <c:v>7.3680555555555555E-2</c:v>
                </c:pt>
                <c:pt idx="6367">
                  <c:v>7.3692129629629635E-2</c:v>
                </c:pt>
                <c:pt idx="6368">
                  <c:v>7.3703703703703702E-2</c:v>
                </c:pt>
                <c:pt idx="6369">
                  <c:v>7.3715277777777782E-2</c:v>
                </c:pt>
                <c:pt idx="6370">
                  <c:v>7.3726851851851849E-2</c:v>
                </c:pt>
                <c:pt idx="6371">
                  <c:v>7.3738425925925929E-2</c:v>
                </c:pt>
                <c:pt idx="6372">
                  <c:v>7.3749999999999996E-2</c:v>
                </c:pt>
                <c:pt idx="6373">
                  <c:v>7.3761574074074077E-2</c:v>
                </c:pt>
                <c:pt idx="6374">
                  <c:v>7.3773148148148143E-2</c:v>
                </c:pt>
                <c:pt idx="6375">
                  <c:v>7.3784722222222224E-2</c:v>
                </c:pt>
                <c:pt idx="6376">
                  <c:v>7.379629629629629E-2</c:v>
                </c:pt>
                <c:pt idx="6377">
                  <c:v>7.3807870370370371E-2</c:v>
                </c:pt>
                <c:pt idx="6378">
                  <c:v>7.3819444444444438E-2</c:v>
                </c:pt>
                <c:pt idx="6379">
                  <c:v>7.3831018518518518E-2</c:v>
                </c:pt>
                <c:pt idx="6380">
                  <c:v>7.3842592592592599E-2</c:v>
                </c:pt>
                <c:pt idx="6381">
                  <c:v>7.3854166666666665E-2</c:v>
                </c:pt>
                <c:pt idx="6382">
                  <c:v>7.3865740740740746E-2</c:v>
                </c:pt>
                <c:pt idx="6383">
                  <c:v>7.3877314814814812E-2</c:v>
                </c:pt>
                <c:pt idx="6384">
                  <c:v>7.3888888888888893E-2</c:v>
                </c:pt>
                <c:pt idx="6385">
                  <c:v>7.3900462962962959E-2</c:v>
                </c:pt>
                <c:pt idx="6386">
                  <c:v>7.391203703703704E-2</c:v>
                </c:pt>
                <c:pt idx="6387">
                  <c:v>7.3923611111111107E-2</c:v>
                </c:pt>
                <c:pt idx="6388">
                  <c:v>7.3935185185185187E-2</c:v>
                </c:pt>
                <c:pt idx="6389">
                  <c:v>7.3946759259259254E-2</c:v>
                </c:pt>
                <c:pt idx="6390">
                  <c:v>7.3958333333333334E-2</c:v>
                </c:pt>
                <c:pt idx="6391">
                  <c:v>7.3969907407407401E-2</c:v>
                </c:pt>
                <c:pt idx="6392">
                  <c:v>7.3981481481481481E-2</c:v>
                </c:pt>
                <c:pt idx="6393">
                  <c:v>7.3993055555555562E-2</c:v>
                </c:pt>
                <c:pt idx="6394">
                  <c:v>7.4004629629629629E-2</c:v>
                </c:pt>
                <c:pt idx="6395">
                  <c:v>7.4016203703703709E-2</c:v>
                </c:pt>
                <c:pt idx="6396">
                  <c:v>7.4027777777777776E-2</c:v>
                </c:pt>
                <c:pt idx="6397">
                  <c:v>7.4039351851851856E-2</c:v>
                </c:pt>
                <c:pt idx="6398">
                  <c:v>7.4050925925925923E-2</c:v>
                </c:pt>
                <c:pt idx="6399">
                  <c:v>7.4062500000000003E-2</c:v>
                </c:pt>
                <c:pt idx="6400">
                  <c:v>7.407407407407407E-2</c:v>
                </c:pt>
                <c:pt idx="6401">
                  <c:v>7.408564814814815E-2</c:v>
                </c:pt>
                <c:pt idx="6402">
                  <c:v>7.4097222222222217E-2</c:v>
                </c:pt>
                <c:pt idx="6403">
                  <c:v>7.4108796296296298E-2</c:v>
                </c:pt>
                <c:pt idx="6404">
                  <c:v>7.4120370370370364E-2</c:v>
                </c:pt>
                <c:pt idx="6405">
                  <c:v>7.4131944444444445E-2</c:v>
                </c:pt>
                <c:pt idx="6406">
                  <c:v>7.4143518518518525E-2</c:v>
                </c:pt>
                <c:pt idx="6407">
                  <c:v>7.4155092592592592E-2</c:v>
                </c:pt>
                <c:pt idx="6408">
                  <c:v>7.4166666666666672E-2</c:v>
                </c:pt>
                <c:pt idx="6409">
                  <c:v>7.4178240740740739E-2</c:v>
                </c:pt>
                <c:pt idx="6410">
                  <c:v>7.418981481481482E-2</c:v>
                </c:pt>
                <c:pt idx="6411">
                  <c:v>7.4201388888888886E-2</c:v>
                </c:pt>
                <c:pt idx="6412">
                  <c:v>7.4212962962962967E-2</c:v>
                </c:pt>
                <c:pt idx="6413">
                  <c:v>7.4224537037037033E-2</c:v>
                </c:pt>
                <c:pt idx="6414">
                  <c:v>7.4236111111111114E-2</c:v>
                </c:pt>
                <c:pt idx="6415">
                  <c:v>7.424768518518518E-2</c:v>
                </c:pt>
                <c:pt idx="6416">
                  <c:v>7.4259259259259261E-2</c:v>
                </c:pt>
                <c:pt idx="6417">
                  <c:v>7.4270833333333328E-2</c:v>
                </c:pt>
                <c:pt idx="6418">
                  <c:v>7.4282407407407408E-2</c:v>
                </c:pt>
                <c:pt idx="6419">
                  <c:v>7.4293981481481475E-2</c:v>
                </c:pt>
                <c:pt idx="6420">
                  <c:v>7.4305555555555555E-2</c:v>
                </c:pt>
                <c:pt idx="6421">
                  <c:v>7.4317129629629636E-2</c:v>
                </c:pt>
                <c:pt idx="6422">
                  <c:v>7.4328703703703702E-2</c:v>
                </c:pt>
                <c:pt idx="6423">
                  <c:v>7.4340277777777783E-2</c:v>
                </c:pt>
                <c:pt idx="6424">
                  <c:v>7.435185185185185E-2</c:v>
                </c:pt>
                <c:pt idx="6425">
                  <c:v>7.436342592592593E-2</c:v>
                </c:pt>
                <c:pt idx="6426">
                  <c:v>7.4374999999999997E-2</c:v>
                </c:pt>
                <c:pt idx="6427">
                  <c:v>7.4386574074074077E-2</c:v>
                </c:pt>
                <c:pt idx="6428">
                  <c:v>7.4398148148148144E-2</c:v>
                </c:pt>
                <c:pt idx="6429">
                  <c:v>7.4409722222222224E-2</c:v>
                </c:pt>
                <c:pt idx="6430">
                  <c:v>7.4421296296296291E-2</c:v>
                </c:pt>
                <c:pt idx="6431">
                  <c:v>7.4432870370370371E-2</c:v>
                </c:pt>
                <c:pt idx="6432">
                  <c:v>7.4444444444444438E-2</c:v>
                </c:pt>
                <c:pt idx="6433">
                  <c:v>7.4456018518518519E-2</c:v>
                </c:pt>
                <c:pt idx="6434">
                  <c:v>7.4467592592592599E-2</c:v>
                </c:pt>
                <c:pt idx="6435">
                  <c:v>7.4479166666666666E-2</c:v>
                </c:pt>
                <c:pt idx="6436">
                  <c:v>7.4490740740740746E-2</c:v>
                </c:pt>
                <c:pt idx="6437">
                  <c:v>7.4502314814814813E-2</c:v>
                </c:pt>
                <c:pt idx="6438">
                  <c:v>7.4513888888888893E-2</c:v>
                </c:pt>
                <c:pt idx="6439">
                  <c:v>7.452546296296296E-2</c:v>
                </c:pt>
                <c:pt idx="6440">
                  <c:v>7.4537037037037041E-2</c:v>
                </c:pt>
                <c:pt idx="6441">
                  <c:v>7.4548611111111107E-2</c:v>
                </c:pt>
                <c:pt idx="6442">
                  <c:v>7.4560185185185188E-2</c:v>
                </c:pt>
                <c:pt idx="6443">
                  <c:v>7.4571759259259254E-2</c:v>
                </c:pt>
                <c:pt idx="6444">
                  <c:v>7.4583333333333335E-2</c:v>
                </c:pt>
                <c:pt idx="6445">
                  <c:v>7.4594907407407401E-2</c:v>
                </c:pt>
                <c:pt idx="6446">
                  <c:v>7.4606481481481482E-2</c:v>
                </c:pt>
                <c:pt idx="6447">
                  <c:v>7.4618055555555562E-2</c:v>
                </c:pt>
                <c:pt idx="6448">
                  <c:v>7.4629629629629629E-2</c:v>
                </c:pt>
                <c:pt idx="6449">
                  <c:v>7.464120370370371E-2</c:v>
                </c:pt>
                <c:pt idx="6450">
                  <c:v>7.4652777777777776E-2</c:v>
                </c:pt>
                <c:pt idx="6451">
                  <c:v>7.4664351851851857E-2</c:v>
                </c:pt>
                <c:pt idx="6452">
                  <c:v>7.4675925925925923E-2</c:v>
                </c:pt>
                <c:pt idx="6453">
                  <c:v>7.4687500000000004E-2</c:v>
                </c:pt>
                <c:pt idx="6454">
                  <c:v>7.4699074074074071E-2</c:v>
                </c:pt>
                <c:pt idx="6455">
                  <c:v>7.4710648148148151E-2</c:v>
                </c:pt>
                <c:pt idx="6456">
                  <c:v>7.4722222222222218E-2</c:v>
                </c:pt>
                <c:pt idx="6457">
                  <c:v>7.4733796296296298E-2</c:v>
                </c:pt>
                <c:pt idx="6458">
                  <c:v>7.4745370370370365E-2</c:v>
                </c:pt>
                <c:pt idx="6459">
                  <c:v>7.4756944444444445E-2</c:v>
                </c:pt>
                <c:pt idx="6460">
                  <c:v>7.4768518518518512E-2</c:v>
                </c:pt>
                <c:pt idx="6461">
                  <c:v>7.4780092592592592E-2</c:v>
                </c:pt>
                <c:pt idx="6462">
                  <c:v>7.4791666666666673E-2</c:v>
                </c:pt>
                <c:pt idx="6463">
                  <c:v>7.480324074074074E-2</c:v>
                </c:pt>
                <c:pt idx="6464">
                  <c:v>7.481481481481482E-2</c:v>
                </c:pt>
                <c:pt idx="6465">
                  <c:v>7.4826388888888887E-2</c:v>
                </c:pt>
                <c:pt idx="6466">
                  <c:v>7.4837962962962967E-2</c:v>
                </c:pt>
                <c:pt idx="6467">
                  <c:v>7.4849537037037034E-2</c:v>
                </c:pt>
                <c:pt idx="6468">
                  <c:v>7.4861111111111114E-2</c:v>
                </c:pt>
                <c:pt idx="6469">
                  <c:v>7.4872685185185181E-2</c:v>
                </c:pt>
                <c:pt idx="6470">
                  <c:v>7.4884259259259262E-2</c:v>
                </c:pt>
                <c:pt idx="6471">
                  <c:v>7.4895833333333328E-2</c:v>
                </c:pt>
                <c:pt idx="6472">
                  <c:v>7.4907407407407409E-2</c:v>
                </c:pt>
                <c:pt idx="6473">
                  <c:v>7.4918981481481475E-2</c:v>
                </c:pt>
                <c:pt idx="6474">
                  <c:v>7.4930555555555556E-2</c:v>
                </c:pt>
                <c:pt idx="6475">
                  <c:v>7.4942129629629636E-2</c:v>
                </c:pt>
                <c:pt idx="6476">
                  <c:v>7.4953703703703703E-2</c:v>
                </c:pt>
                <c:pt idx="6477">
                  <c:v>7.4965277777777783E-2</c:v>
                </c:pt>
                <c:pt idx="6478">
                  <c:v>7.497685185185185E-2</c:v>
                </c:pt>
                <c:pt idx="6479">
                  <c:v>7.4988425925925931E-2</c:v>
                </c:pt>
                <c:pt idx="6480">
                  <c:v>7.4999999999999997E-2</c:v>
                </c:pt>
                <c:pt idx="6481">
                  <c:v>7.5011574074074078E-2</c:v>
                </c:pt>
                <c:pt idx="6482">
                  <c:v>7.5023148148148144E-2</c:v>
                </c:pt>
                <c:pt idx="6483">
                  <c:v>7.5034722222222225E-2</c:v>
                </c:pt>
                <c:pt idx="6484">
                  <c:v>7.5046296296296292E-2</c:v>
                </c:pt>
                <c:pt idx="6485">
                  <c:v>7.5057870370370372E-2</c:v>
                </c:pt>
                <c:pt idx="6486">
                  <c:v>7.5069444444444439E-2</c:v>
                </c:pt>
                <c:pt idx="6487">
                  <c:v>7.5081018518518519E-2</c:v>
                </c:pt>
                <c:pt idx="6488">
                  <c:v>7.5092592592592586E-2</c:v>
                </c:pt>
                <c:pt idx="6489">
                  <c:v>7.5104166666666666E-2</c:v>
                </c:pt>
                <c:pt idx="6490">
                  <c:v>7.5115740740740747E-2</c:v>
                </c:pt>
                <c:pt idx="6491">
                  <c:v>7.5127314814814813E-2</c:v>
                </c:pt>
                <c:pt idx="6492">
                  <c:v>7.5138888888888894E-2</c:v>
                </c:pt>
                <c:pt idx="6493">
                  <c:v>7.5150462962962961E-2</c:v>
                </c:pt>
                <c:pt idx="6494">
                  <c:v>7.5162037037037041E-2</c:v>
                </c:pt>
                <c:pt idx="6495">
                  <c:v>7.5173611111111108E-2</c:v>
                </c:pt>
                <c:pt idx="6496">
                  <c:v>7.5185185185185188E-2</c:v>
                </c:pt>
                <c:pt idx="6497">
                  <c:v>7.5196759259259255E-2</c:v>
                </c:pt>
                <c:pt idx="6498">
                  <c:v>7.5208333333333335E-2</c:v>
                </c:pt>
                <c:pt idx="6499">
                  <c:v>7.5219907407407402E-2</c:v>
                </c:pt>
                <c:pt idx="6500">
                  <c:v>7.5231481481481483E-2</c:v>
                </c:pt>
                <c:pt idx="6501">
                  <c:v>7.5243055555555549E-2</c:v>
                </c:pt>
                <c:pt idx="6502">
                  <c:v>7.525462962962963E-2</c:v>
                </c:pt>
                <c:pt idx="6503">
                  <c:v>7.526620370370371E-2</c:v>
                </c:pt>
                <c:pt idx="6504">
                  <c:v>7.5277777777777777E-2</c:v>
                </c:pt>
                <c:pt idx="6505">
                  <c:v>7.5289351851851857E-2</c:v>
                </c:pt>
                <c:pt idx="6506">
                  <c:v>7.5300925925925924E-2</c:v>
                </c:pt>
                <c:pt idx="6507">
                  <c:v>7.5312500000000004E-2</c:v>
                </c:pt>
                <c:pt idx="6508">
                  <c:v>7.5324074074074071E-2</c:v>
                </c:pt>
                <c:pt idx="6509">
                  <c:v>7.5335648148148152E-2</c:v>
                </c:pt>
                <c:pt idx="6510">
                  <c:v>7.5347222222222218E-2</c:v>
                </c:pt>
                <c:pt idx="6511">
                  <c:v>7.5358796296296299E-2</c:v>
                </c:pt>
                <c:pt idx="6512">
                  <c:v>7.5370370370370365E-2</c:v>
                </c:pt>
                <c:pt idx="6513">
                  <c:v>7.5381944444444446E-2</c:v>
                </c:pt>
                <c:pt idx="6514">
                  <c:v>7.5393518518518512E-2</c:v>
                </c:pt>
                <c:pt idx="6515">
                  <c:v>7.5405092592592593E-2</c:v>
                </c:pt>
                <c:pt idx="6516">
                  <c:v>7.5416666666666674E-2</c:v>
                </c:pt>
                <c:pt idx="6517">
                  <c:v>7.542824074074074E-2</c:v>
                </c:pt>
                <c:pt idx="6518">
                  <c:v>7.5439814814814821E-2</c:v>
                </c:pt>
                <c:pt idx="6519">
                  <c:v>7.5451388888888887E-2</c:v>
                </c:pt>
                <c:pt idx="6520">
                  <c:v>7.5462962962962968E-2</c:v>
                </c:pt>
                <c:pt idx="6521">
                  <c:v>7.5474537037037034E-2</c:v>
                </c:pt>
                <c:pt idx="6522">
                  <c:v>7.5486111111111115E-2</c:v>
                </c:pt>
                <c:pt idx="6523">
                  <c:v>7.5497685185185182E-2</c:v>
                </c:pt>
                <c:pt idx="6524">
                  <c:v>7.5509259259259262E-2</c:v>
                </c:pt>
                <c:pt idx="6525">
                  <c:v>7.5520833333333329E-2</c:v>
                </c:pt>
                <c:pt idx="6526">
                  <c:v>7.5532407407407409E-2</c:v>
                </c:pt>
                <c:pt idx="6527">
                  <c:v>7.5543981481481476E-2</c:v>
                </c:pt>
                <c:pt idx="6528">
                  <c:v>7.5555555555555556E-2</c:v>
                </c:pt>
                <c:pt idx="6529">
                  <c:v>7.5567129629629623E-2</c:v>
                </c:pt>
                <c:pt idx="6530">
                  <c:v>7.5578703703703703E-2</c:v>
                </c:pt>
                <c:pt idx="6531">
                  <c:v>7.5590277777777784E-2</c:v>
                </c:pt>
                <c:pt idx="6532">
                  <c:v>7.5601851851851851E-2</c:v>
                </c:pt>
                <c:pt idx="6533">
                  <c:v>7.5613425925925931E-2</c:v>
                </c:pt>
                <c:pt idx="6534">
                  <c:v>7.5624999999999998E-2</c:v>
                </c:pt>
                <c:pt idx="6535">
                  <c:v>7.5636574074074078E-2</c:v>
                </c:pt>
                <c:pt idx="6536">
                  <c:v>7.5648148148148145E-2</c:v>
                </c:pt>
                <c:pt idx="6537">
                  <c:v>7.5659722222222225E-2</c:v>
                </c:pt>
                <c:pt idx="6538">
                  <c:v>7.5671296296296292E-2</c:v>
                </c:pt>
                <c:pt idx="6539">
                  <c:v>7.5682870370370373E-2</c:v>
                </c:pt>
                <c:pt idx="6540">
                  <c:v>7.5694444444444439E-2</c:v>
                </c:pt>
                <c:pt idx="6541">
                  <c:v>7.570601851851852E-2</c:v>
                </c:pt>
                <c:pt idx="6542">
                  <c:v>7.5717592592592586E-2</c:v>
                </c:pt>
                <c:pt idx="6543">
                  <c:v>7.5729166666666667E-2</c:v>
                </c:pt>
                <c:pt idx="6544">
                  <c:v>7.5740740740740747E-2</c:v>
                </c:pt>
                <c:pt idx="6545">
                  <c:v>7.5752314814814814E-2</c:v>
                </c:pt>
                <c:pt idx="6546">
                  <c:v>7.5763888888888895E-2</c:v>
                </c:pt>
                <c:pt idx="6547">
                  <c:v>7.5775462962962961E-2</c:v>
                </c:pt>
                <c:pt idx="6548">
                  <c:v>7.5787037037037042E-2</c:v>
                </c:pt>
                <c:pt idx="6549">
                  <c:v>7.5798611111111108E-2</c:v>
                </c:pt>
                <c:pt idx="6550">
                  <c:v>7.5810185185185189E-2</c:v>
                </c:pt>
                <c:pt idx="6551">
                  <c:v>7.5821759259259255E-2</c:v>
                </c:pt>
                <c:pt idx="6552">
                  <c:v>7.5833333333333336E-2</c:v>
                </c:pt>
                <c:pt idx="6553">
                  <c:v>7.5844907407407403E-2</c:v>
                </c:pt>
                <c:pt idx="6554">
                  <c:v>7.5856481481481483E-2</c:v>
                </c:pt>
                <c:pt idx="6555">
                  <c:v>7.586805555555555E-2</c:v>
                </c:pt>
                <c:pt idx="6556">
                  <c:v>7.587962962962963E-2</c:v>
                </c:pt>
                <c:pt idx="6557">
                  <c:v>7.5891203703703697E-2</c:v>
                </c:pt>
                <c:pt idx="6558">
                  <c:v>7.5902777777777777E-2</c:v>
                </c:pt>
                <c:pt idx="6559">
                  <c:v>7.5914351851851858E-2</c:v>
                </c:pt>
                <c:pt idx="6560">
                  <c:v>7.5925925925925924E-2</c:v>
                </c:pt>
                <c:pt idx="6561">
                  <c:v>7.5937500000000005E-2</c:v>
                </c:pt>
                <c:pt idx="6562">
                  <c:v>7.5949074074074072E-2</c:v>
                </c:pt>
                <c:pt idx="6563">
                  <c:v>7.5960648148148152E-2</c:v>
                </c:pt>
                <c:pt idx="6564">
                  <c:v>7.5972222222222219E-2</c:v>
                </c:pt>
                <c:pt idx="6565">
                  <c:v>7.5983796296296299E-2</c:v>
                </c:pt>
                <c:pt idx="6566">
                  <c:v>7.5995370370370366E-2</c:v>
                </c:pt>
                <c:pt idx="6567">
                  <c:v>7.6006944444444446E-2</c:v>
                </c:pt>
                <c:pt idx="6568">
                  <c:v>7.6018518518518513E-2</c:v>
                </c:pt>
                <c:pt idx="6569">
                  <c:v>7.6030092592592594E-2</c:v>
                </c:pt>
                <c:pt idx="6570">
                  <c:v>7.604166666666666E-2</c:v>
                </c:pt>
                <c:pt idx="6571">
                  <c:v>7.6053240740740741E-2</c:v>
                </c:pt>
                <c:pt idx="6572">
                  <c:v>7.6064814814814821E-2</c:v>
                </c:pt>
                <c:pt idx="6573">
                  <c:v>7.6076388888888888E-2</c:v>
                </c:pt>
                <c:pt idx="6574">
                  <c:v>7.6087962962962968E-2</c:v>
                </c:pt>
                <c:pt idx="6575">
                  <c:v>7.6099537037037035E-2</c:v>
                </c:pt>
                <c:pt idx="6576">
                  <c:v>7.6111111111111115E-2</c:v>
                </c:pt>
                <c:pt idx="6577">
                  <c:v>7.6122685185185182E-2</c:v>
                </c:pt>
                <c:pt idx="6578">
                  <c:v>7.6134259259259263E-2</c:v>
                </c:pt>
                <c:pt idx="6579">
                  <c:v>7.6145833333333329E-2</c:v>
                </c:pt>
                <c:pt idx="6580">
                  <c:v>7.615740740740741E-2</c:v>
                </c:pt>
                <c:pt idx="6581">
                  <c:v>7.6168981481481476E-2</c:v>
                </c:pt>
                <c:pt idx="6582">
                  <c:v>7.6180555555555557E-2</c:v>
                </c:pt>
                <c:pt idx="6583">
                  <c:v>7.6192129629629624E-2</c:v>
                </c:pt>
                <c:pt idx="6584">
                  <c:v>7.6203703703703704E-2</c:v>
                </c:pt>
                <c:pt idx="6585">
                  <c:v>7.6215277777777785E-2</c:v>
                </c:pt>
                <c:pt idx="6586">
                  <c:v>7.6226851851851851E-2</c:v>
                </c:pt>
                <c:pt idx="6587">
                  <c:v>7.6238425925925932E-2</c:v>
                </c:pt>
                <c:pt idx="6588">
                  <c:v>7.6249999999999998E-2</c:v>
                </c:pt>
                <c:pt idx="6589">
                  <c:v>7.6261574074074079E-2</c:v>
                </c:pt>
                <c:pt idx="6590">
                  <c:v>7.6273148148148145E-2</c:v>
                </c:pt>
                <c:pt idx="6591">
                  <c:v>7.6284722222222226E-2</c:v>
                </c:pt>
                <c:pt idx="6592">
                  <c:v>7.6296296296296293E-2</c:v>
                </c:pt>
                <c:pt idx="6593">
                  <c:v>7.6307870370370373E-2</c:v>
                </c:pt>
                <c:pt idx="6594">
                  <c:v>7.631944444444444E-2</c:v>
                </c:pt>
                <c:pt idx="6595">
                  <c:v>7.633101851851852E-2</c:v>
                </c:pt>
                <c:pt idx="6596">
                  <c:v>7.6342592592592587E-2</c:v>
                </c:pt>
                <c:pt idx="6597">
                  <c:v>7.6354166666666667E-2</c:v>
                </c:pt>
                <c:pt idx="6598">
                  <c:v>7.6365740740740734E-2</c:v>
                </c:pt>
                <c:pt idx="6599">
                  <c:v>7.6377314814814815E-2</c:v>
                </c:pt>
                <c:pt idx="6600">
                  <c:v>7.6388888888888895E-2</c:v>
                </c:pt>
                <c:pt idx="6601">
                  <c:v>7.6400462962962962E-2</c:v>
                </c:pt>
                <c:pt idx="6602">
                  <c:v>7.6412037037037042E-2</c:v>
                </c:pt>
                <c:pt idx="6603">
                  <c:v>7.6423611111111109E-2</c:v>
                </c:pt>
                <c:pt idx="6604">
                  <c:v>7.6435185185185189E-2</c:v>
                </c:pt>
                <c:pt idx="6605">
                  <c:v>7.6446759259259256E-2</c:v>
                </c:pt>
                <c:pt idx="6606">
                  <c:v>7.6458333333333336E-2</c:v>
                </c:pt>
                <c:pt idx="6607">
                  <c:v>7.6469907407407403E-2</c:v>
                </c:pt>
                <c:pt idx="6608">
                  <c:v>7.6481481481481484E-2</c:v>
                </c:pt>
                <c:pt idx="6609">
                  <c:v>7.649305555555555E-2</c:v>
                </c:pt>
                <c:pt idx="6610">
                  <c:v>7.6504629629629631E-2</c:v>
                </c:pt>
                <c:pt idx="6611">
                  <c:v>7.6516203703703697E-2</c:v>
                </c:pt>
                <c:pt idx="6612">
                  <c:v>7.6527777777777778E-2</c:v>
                </c:pt>
                <c:pt idx="6613">
                  <c:v>7.6539351851851858E-2</c:v>
                </c:pt>
                <c:pt idx="6614">
                  <c:v>7.6550925925925925E-2</c:v>
                </c:pt>
                <c:pt idx="6615">
                  <c:v>7.6562500000000006E-2</c:v>
                </c:pt>
                <c:pt idx="6616">
                  <c:v>7.6574074074074072E-2</c:v>
                </c:pt>
                <c:pt idx="6617">
                  <c:v>7.6585648148148153E-2</c:v>
                </c:pt>
                <c:pt idx="6618">
                  <c:v>7.6597222222222219E-2</c:v>
                </c:pt>
                <c:pt idx="6619">
                  <c:v>7.66087962962963E-2</c:v>
                </c:pt>
                <c:pt idx="6620">
                  <c:v>7.6620370370370366E-2</c:v>
                </c:pt>
                <c:pt idx="6621">
                  <c:v>7.6631944444444447E-2</c:v>
                </c:pt>
                <c:pt idx="6622">
                  <c:v>7.6643518518518514E-2</c:v>
                </c:pt>
                <c:pt idx="6623">
                  <c:v>7.6655092592592594E-2</c:v>
                </c:pt>
                <c:pt idx="6624">
                  <c:v>7.6666666666666661E-2</c:v>
                </c:pt>
                <c:pt idx="6625">
                  <c:v>7.6678240740740741E-2</c:v>
                </c:pt>
                <c:pt idx="6626">
                  <c:v>7.6689814814814808E-2</c:v>
                </c:pt>
                <c:pt idx="6627">
                  <c:v>7.6701388888888888E-2</c:v>
                </c:pt>
                <c:pt idx="6628">
                  <c:v>7.6712962962962969E-2</c:v>
                </c:pt>
                <c:pt idx="6629">
                  <c:v>7.6724537037037036E-2</c:v>
                </c:pt>
                <c:pt idx="6630">
                  <c:v>7.6736111111111116E-2</c:v>
                </c:pt>
                <c:pt idx="6631">
                  <c:v>7.6747685185185183E-2</c:v>
                </c:pt>
                <c:pt idx="6632">
                  <c:v>7.6759259259259263E-2</c:v>
                </c:pt>
                <c:pt idx="6633">
                  <c:v>7.677083333333333E-2</c:v>
                </c:pt>
                <c:pt idx="6634">
                  <c:v>7.678240740740741E-2</c:v>
                </c:pt>
                <c:pt idx="6635">
                  <c:v>7.6793981481481477E-2</c:v>
                </c:pt>
                <c:pt idx="6636">
                  <c:v>7.6805555555555557E-2</c:v>
                </c:pt>
                <c:pt idx="6637">
                  <c:v>7.6817129629629624E-2</c:v>
                </c:pt>
                <c:pt idx="6638">
                  <c:v>7.6828703703703705E-2</c:v>
                </c:pt>
                <c:pt idx="6639">
                  <c:v>7.6840277777777771E-2</c:v>
                </c:pt>
                <c:pt idx="6640">
                  <c:v>7.6851851851851852E-2</c:v>
                </c:pt>
                <c:pt idx="6641">
                  <c:v>7.6863425925925932E-2</c:v>
                </c:pt>
                <c:pt idx="6642">
                  <c:v>7.6874999999999999E-2</c:v>
                </c:pt>
                <c:pt idx="6643">
                  <c:v>7.6886574074074079E-2</c:v>
                </c:pt>
                <c:pt idx="6644">
                  <c:v>7.6898148148148146E-2</c:v>
                </c:pt>
                <c:pt idx="6645">
                  <c:v>7.6909722222222227E-2</c:v>
                </c:pt>
                <c:pt idx="6646">
                  <c:v>7.6921296296296293E-2</c:v>
                </c:pt>
                <c:pt idx="6647">
                  <c:v>7.6932870370370374E-2</c:v>
                </c:pt>
                <c:pt idx="6648">
                  <c:v>7.694444444444444E-2</c:v>
                </c:pt>
                <c:pt idx="6649">
                  <c:v>7.6956018518518521E-2</c:v>
                </c:pt>
                <c:pt idx="6650">
                  <c:v>7.6967592592592587E-2</c:v>
                </c:pt>
                <c:pt idx="6651">
                  <c:v>7.6979166666666668E-2</c:v>
                </c:pt>
                <c:pt idx="6652">
                  <c:v>7.6990740740740735E-2</c:v>
                </c:pt>
                <c:pt idx="6653">
                  <c:v>7.7002314814814815E-2</c:v>
                </c:pt>
                <c:pt idx="6654">
                  <c:v>7.7013888888888896E-2</c:v>
                </c:pt>
                <c:pt idx="6655">
                  <c:v>7.7025462962962962E-2</c:v>
                </c:pt>
                <c:pt idx="6656">
                  <c:v>7.7037037037037043E-2</c:v>
                </c:pt>
                <c:pt idx="6657">
                  <c:v>7.7048611111111109E-2</c:v>
                </c:pt>
                <c:pt idx="6658">
                  <c:v>7.706018518518519E-2</c:v>
                </c:pt>
                <c:pt idx="6659">
                  <c:v>7.7071759259259257E-2</c:v>
                </c:pt>
                <c:pt idx="6660">
                  <c:v>7.7083333333333337E-2</c:v>
                </c:pt>
                <c:pt idx="6661">
                  <c:v>7.7094907407407404E-2</c:v>
                </c:pt>
                <c:pt idx="6662">
                  <c:v>7.7106481481481484E-2</c:v>
                </c:pt>
                <c:pt idx="6663">
                  <c:v>7.7118055555555551E-2</c:v>
                </c:pt>
                <c:pt idx="6664">
                  <c:v>7.7129629629629631E-2</c:v>
                </c:pt>
                <c:pt idx="6665">
                  <c:v>7.7141203703703698E-2</c:v>
                </c:pt>
                <c:pt idx="6666">
                  <c:v>7.7152777777777778E-2</c:v>
                </c:pt>
                <c:pt idx="6667">
                  <c:v>7.7164351851851845E-2</c:v>
                </c:pt>
                <c:pt idx="6668">
                  <c:v>7.7175925925925926E-2</c:v>
                </c:pt>
                <c:pt idx="6669">
                  <c:v>7.7187500000000006E-2</c:v>
                </c:pt>
                <c:pt idx="6670">
                  <c:v>7.7199074074074073E-2</c:v>
                </c:pt>
                <c:pt idx="6671">
                  <c:v>7.7210648148148153E-2</c:v>
                </c:pt>
                <c:pt idx="6672">
                  <c:v>7.722222222222222E-2</c:v>
                </c:pt>
                <c:pt idx="6673">
                  <c:v>7.72337962962963E-2</c:v>
                </c:pt>
                <c:pt idx="6674">
                  <c:v>7.7245370370370367E-2</c:v>
                </c:pt>
                <c:pt idx="6675">
                  <c:v>7.7256944444444448E-2</c:v>
                </c:pt>
                <c:pt idx="6676">
                  <c:v>7.7268518518518514E-2</c:v>
                </c:pt>
                <c:pt idx="6677">
                  <c:v>7.7280092592592595E-2</c:v>
                </c:pt>
                <c:pt idx="6678">
                  <c:v>7.7291666666666661E-2</c:v>
                </c:pt>
                <c:pt idx="6679">
                  <c:v>7.7303240740740742E-2</c:v>
                </c:pt>
                <c:pt idx="6680">
                  <c:v>7.7314814814814808E-2</c:v>
                </c:pt>
                <c:pt idx="6681">
                  <c:v>7.7326388888888889E-2</c:v>
                </c:pt>
                <c:pt idx="6682">
                  <c:v>7.7337962962962969E-2</c:v>
                </c:pt>
                <c:pt idx="6683">
                  <c:v>7.7349537037037036E-2</c:v>
                </c:pt>
                <c:pt idx="6684">
                  <c:v>7.7361111111111117E-2</c:v>
                </c:pt>
                <c:pt idx="6685">
                  <c:v>7.7372685185185183E-2</c:v>
                </c:pt>
                <c:pt idx="6686">
                  <c:v>7.7384259259259264E-2</c:v>
                </c:pt>
                <c:pt idx="6687">
                  <c:v>7.739583333333333E-2</c:v>
                </c:pt>
                <c:pt idx="6688">
                  <c:v>7.7407407407407411E-2</c:v>
                </c:pt>
                <c:pt idx="6689">
                  <c:v>7.7418981481481478E-2</c:v>
                </c:pt>
                <c:pt idx="6690">
                  <c:v>7.7430555555555558E-2</c:v>
                </c:pt>
                <c:pt idx="6691">
                  <c:v>7.7442129629629625E-2</c:v>
                </c:pt>
                <c:pt idx="6692">
                  <c:v>7.7453703703703705E-2</c:v>
                </c:pt>
                <c:pt idx="6693">
                  <c:v>7.7465277777777772E-2</c:v>
                </c:pt>
                <c:pt idx="6694">
                  <c:v>7.7476851851851852E-2</c:v>
                </c:pt>
                <c:pt idx="6695">
                  <c:v>7.7488425925925933E-2</c:v>
                </c:pt>
                <c:pt idx="6696">
                  <c:v>7.7499999999999999E-2</c:v>
                </c:pt>
                <c:pt idx="6697">
                  <c:v>7.751157407407408E-2</c:v>
                </c:pt>
                <c:pt idx="6698">
                  <c:v>7.7523148148148147E-2</c:v>
                </c:pt>
                <c:pt idx="6699">
                  <c:v>7.7534722222222227E-2</c:v>
                </c:pt>
                <c:pt idx="6700">
                  <c:v>7.7546296296296294E-2</c:v>
                </c:pt>
                <c:pt idx="6701">
                  <c:v>7.7557870370370374E-2</c:v>
                </c:pt>
                <c:pt idx="6702">
                  <c:v>7.7569444444444441E-2</c:v>
                </c:pt>
                <c:pt idx="6703">
                  <c:v>7.7581018518518521E-2</c:v>
                </c:pt>
                <c:pt idx="6704">
                  <c:v>7.7592592592592588E-2</c:v>
                </c:pt>
                <c:pt idx="6705">
                  <c:v>7.7604166666666669E-2</c:v>
                </c:pt>
                <c:pt idx="6706">
                  <c:v>7.7615740740740735E-2</c:v>
                </c:pt>
                <c:pt idx="6707">
                  <c:v>7.7627314814814816E-2</c:v>
                </c:pt>
                <c:pt idx="6708">
                  <c:v>7.7638888888888882E-2</c:v>
                </c:pt>
                <c:pt idx="6709">
                  <c:v>7.7650462962962963E-2</c:v>
                </c:pt>
                <c:pt idx="6710">
                  <c:v>7.7662037037037043E-2</c:v>
                </c:pt>
                <c:pt idx="6711">
                  <c:v>7.767361111111111E-2</c:v>
                </c:pt>
                <c:pt idx="6712">
                  <c:v>7.768518518518519E-2</c:v>
                </c:pt>
                <c:pt idx="6713">
                  <c:v>7.7696759259259257E-2</c:v>
                </c:pt>
                <c:pt idx="6714">
                  <c:v>7.7708333333333338E-2</c:v>
                </c:pt>
                <c:pt idx="6715">
                  <c:v>7.7719907407407404E-2</c:v>
                </c:pt>
                <c:pt idx="6716">
                  <c:v>7.7731481481481485E-2</c:v>
                </c:pt>
                <c:pt idx="6717">
                  <c:v>7.7743055555555551E-2</c:v>
                </c:pt>
                <c:pt idx="6718">
                  <c:v>7.7754629629629632E-2</c:v>
                </c:pt>
                <c:pt idx="6719">
                  <c:v>7.7766203703703699E-2</c:v>
                </c:pt>
                <c:pt idx="6720">
                  <c:v>7.7777777777777779E-2</c:v>
                </c:pt>
                <c:pt idx="6721">
                  <c:v>7.7789351851851846E-2</c:v>
                </c:pt>
                <c:pt idx="6722">
                  <c:v>7.7800925925925926E-2</c:v>
                </c:pt>
                <c:pt idx="6723">
                  <c:v>7.7812500000000007E-2</c:v>
                </c:pt>
                <c:pt idx="6724">
                  <c:v>7.7824074074074073E-2</c:v>
                </c:pt>
                <c:pt idx="6725">
                  <c:v>7.7835648148148154E-2</c:v>
                </c:pt>
                <c:pt idx="6726">
                  <c:v>7.784722222222222E-2</c:v>
                </c:pt>
                <c:pt idx="6727">
                  <c:v>7.7858796296296301E-2</c:v>
                </c:pt>
                <c:pt idx="6728">
                  <c:v>7.7870370370370368E-2</c:v>
                </c:pt>
                <c:pt idx="6729">
                  <c:v>7.7881944444444448E-2</c:v>
                </c:pt>
                <c:pt idx="6730">
                  <c:v>7.7893518518518515E-2</c:v>
                </c:pt>
                <c:pt idx="6731">
                  <c:v>7.7905092592592595E-2</c:v>
                </c:pt>
                <c:pt idx="6732">
                  <c:v>7.7916666666666662E-2</c:v>
                </c:pt>
                <c:pt idx="6733">
                  <c:v>7.7928240740740742E-2</c:v>
                </c:pt>
                <c:pt idx="6734">
                  <c:v>7.7939814814814809E-2</c:v>
                </c:pt>
                <c:pt idx="6735">
                  <c:v>7.795138888888889E-2</c:v>
                </c:pt>
                <c:pt idx="6736">
                  <c:v>7.7962962962962956E-2</c:v>
                </c:pt>
                <c:pt idx="6737">
                  <c:v>7.7974537037037037E-2</c:v>
                </c:pt>
                <c:pt idx="6738">
                  <c:v>7.7986111111111117E-2</c:v>
                </c:pt>
                <c:pt idx="6739">
                  <c:v>7.7997685185185184E-2</c:v>
                </c:pt>
                <c:pt idx="6740">
                  <c:v>7.8009259259259264E-2</c:v>
                </c:pt>
                <c:pt idx="6741">
                  <c:v>7.8020833333333331E-2</c:v>
                </c:pt>
                <c:pt idx="6742">
                  <c:v>7.8032407407407411E-2</c:v>
                </c:pt>
                <c:pt idx="6743">
                  <c:v>7.8043981481481478E-2</c:v>
                </c:pt>
                <c:pt idx="6744">
                  <c:v>7.8055555555555559E-2</c:v>
                </c:pt>
                <c:pt idx="6745">
                  <c:v>7.8067129629629625E-2</c:v>
                </c:pt>
                <c:pt idx="6746">
                  <c:v>7.8078703703703706E-2</c:v>
                </c:pt>
                <c:pt idx="6747">
                  <c:v>7.8090277777777772E-2</c:v>
                </c:pt>
                <c:pt idx="6748">
                  <c:v>7.8101851851851853E-2</c:v>
                </c:pt>
                <c:pt idx="6749">
                  <c:v>7.8113425925925919E-2</c:v>
                </c:pt>
                <c:pt idx="6750">
                  <c:v>7.8125E-2</c:v>
                </c:pt>
                <c:pt idx="6751">
                  <c:v>7.8136574074074081E-2</c:v>
                </c:pt>
                <c:pt idx="6752">
                  <c:v>7.8148148148148147E-2</c:v>
                </c:pt>
                <c:pt idx="6753">
                  <c:v>7.8159722222222228E-2</c:v>
                </c:pt>
                <c:pt idx="6754">
                  <c:v>7.8171296296296294E-2</c:v>
                </c:pt>
                <c:pt idx="6755">
                  <c:v>7.8182870370370375E-2</c:v>
                </c:pt>
                <c:pt idx="6756">
                  <c:v>7.8194444444444441E-2</c:v>
                </c:pt>
                <c:pt idx="6757">
                  <c:v>7.8206018518518522E-2</c:v>
                </c:pt>
                <c:pt idx="6758">
                  <c:v>7.8217592592592589E-2</c:v>
                </c:pt>
                <c:pt idx="6759">
                  <c:v>7.8229166666666669E-2</c:v>
                </c:pt>
                <c:pt idx="6760">
                  <c:v>7.8240740740740736E-2</c:v>
                </c:pt>
                <c:pt idx="6761">
                  <c:v>7.8252314814814816E-2</c:v>
                </c:pt>
                <c:pt idx="6762">
                  <c:v>7.8263888888888883E-2</c:v>
                </c:pt>
                <c:pt idx="6763">
                  <c:v>7.8275462962962963E-2</c:v>
                </c:pt>
                <c:pt idx="6764">
                  <c:v>7.8287037037037044E-2</c:v>
                </c:pt>
                <c:pt idx="6765">
                  <c:v>7.829861111111111E-2</c:v>
                </c:pt>
                <c:pt idx="6766">
                  <c:v>7.8310185185185191E-2</c:v>
                </c:pt>
                <c:pt idx="6767">
                  <c:v>7.8321759259259258E-2</c:v>
                </c:pt>
                <c:pt idx="6768">
                  <c:v>7.8333333333333338E-2</c:v>
                </c:pt>
                <c:pt idx="6769">
                  <c:v>7.8344907407407405E-2</c:v>
                </c:pt>
                <c:pt idx="6770">
                  <c:v>7.8356481481481485E-2</c:v>
                </c:pt>
                <c:pt idx="6771">
                  <c:v>7.8368055555555552E-2</c:v>
                </c:pt>
                <c:pt idx="6772">
                  <c:v>7.8379629629629632E-2</c:v>
                </c:pt>
                <c:pt idx="6773">
                  <c:v>7.8391203703703699E-2</c:v>
                </c:pt>
                <c:pt idx="6774">
                  <c:v>7.840277777777778E-2</c:v>
                </c:pt>
                <c:pt idx="6775">
                  <c:v>7.8414351851851846E-2</c:v>
                </c:pt>
                <c:pt idx="6776">
                  <c:v>7.8425925925925927E-2</c:v>
                </c:pt>
                <c:pt idx="6777">
                  <c:v>7.8437499999999993E-2</c:v>
                </c:pt>
                <c:pt idx="6778">
                  <c:v>7.8449074074074074E-2</c:v>
                </c:pt>
                <c:pt idx="6779">
                  <c:v>7.8460648148148154E-2</c:v>
                </c:pt>
                <c:pt idx="6780">
                  <c:v>7.8472222222222221E-2</c:v>
                </c:pt>
                <c:pt idx="6781">
                  <c:v>7.8483796296296301E-2</c:v>
                </c:pt>
                <c:pt idx="6782">
                  <c:v>7.8495370370370368E-2</c:v>
                </c:pt>
                <c:pt idx="6783">
                  <c:v>7.8506944444444449E-2</c:v>
                </c:pt>
                <c:pt idx="6784">
                  <c:v>7.8518518518518515E-2</c:v>
                </c:pt>
                <c:pt idx="6785">
                  <c:v>7.8530092592592596E-2</c:v>
                </c:pt>
                <c:pt idx="6786">
                  <c:v>7.8541666666666662E-2</c:v>
                </c:pt>
                <c:pt idx="6787">
                  <c:v>7.8553240740740743E-2</c:v>
                </c:pt>
                <c:pt idx="6788">
                  <c:v>7.856481481481481E-2</c:v>
                </c:pt>
                <c:pt idx="6789">
                  <c:v>7.857638888888889E-2</c:v>
                </c:pt>
                <c:pt idx="6790">
                  <c:v>7.8587962962962957E-2</c:v>
                </c:pt>
                <c:pt idx="6791">
                  <c:v>7.8599537037037037E-2</c:v>
                </c:pt>
                <c:pt idx="6792">
                  <c:v>7.8611111111111118E-2</c:v>
                </c:pt>
                <c:pt idx="6793">
                  <c:v>7.8622685185185184E-2</c:v>
                </c:pt>
                <c:pt idx="6794">
                  <c:v>7.8634259259259265E-2</c:v>
                </c:pt>
                <c:pt idx="6795">
                  <c:v>7.8645833333333331E-2</c:v>
                </c:pt>
                <c:pt idx="6796">
                  <c:v>7.8657407407407412E-2</c:v>
                </c:pt>
                <c:pt idx="6797">
                  <c:v>7.8668981481481479E-2</c:v>
                </c:pt>
                <c:pt idx="6798">
                  <c:v>7.8680555555555559E-2</c:v>
                </c:pt>
                <c:pt idx="6799">
                  <c:v>7.8692129629629626E-2</c:v>
                </c:pt>
                <c:pt idx="6800">
                  <c:v>7.8703703703703706E-2</c:v>
                </c:pt>
                <c:pt idx="6801">
                  <c:v>7.8715277777777773E-2</c:v>
                </c:pt>
                <c:pt idx="6802">
                  <c:v>7.8726851851851853E-2</c:v>
                </c:pt>
                <c:pt idx="6803">
                  <c:v>7.873842592592592E-2</c:v>
                </c:pt>
                <c:pt idx="6804">
                  <c:v>7.8750000000000001E-2</c:v>
                </c:pt>
                <c:pt idx="6805">
                  <c:v>7.8761574074074067E-2</c:v>
                </c:pt>
                <c:pt idx="6806">
                  <c:v>7.8773148148148148E-2</c:v>
                </c:pt>
                <c:pt idx="6807">
                  <c:v>7.8784722222222228E-2</c:v>
                </c:pt>
                <c:pt idx="6808">
                  <c:v>7.8796296296296295E-2</c:v>
                </c:pt>
                <c:pt idx="6809">
                  <c:v>7.8807870370370375E-2</c:v>
                </c:pt>
                <c:pt idx="6810">
                  <c:v>7.8819444444444442E-2</c:v>
                </c:pt>
                <c:pt idx="6811">
                  <c:v>7.8831018518518522E-2</c:v>
                </c:pt>
                <c:pt idx="6812">
                  <c:v>7.8842592592592589E-2</c:v>
                </c:pt>
                <c:pt idx="6813">
                  <c:v>7.885416666666667E-2</c:v>
                </c:pt>
                <c:pt idx="6814">
                  <c:v>7.8865740740740736E-2</c:v>
                </c:pt>
                <c:pt idx="6815">
                  <c:v>7.8877314814814817E-2</c:v>
                </c:pt>
                <c:pt idx="6816">
                  <c:v>7.8888888888888883E-2</c:v>
                </c:pt>
                <c:pt idx="6817">
                  <c:v>7.8900462962962964E-2</c:v>
                </c:pt>
                <c:pt idx="6818">
                  <c:v>7.8912037037037031E-2</c:v>
                </c:pt>
                <c:pt idx="6819">
                  <c:v>7.8923611111111111E-2</c:v>
                </c:pt>
                <c:pt idx="6820">
                  <c:v>7.8935185185185192E-2</c:v>
                </c:pt>
                <c:pt idx="6821">
                  <c:v>7.8946759259259258E-2</c:v>
                </c:pt>
                <c:pt idx="6822">
                  <c:v>7.8958333333333339E-2</c:v>
                </c:pt>
                <c:pt idx="6823">
                  <c:v>7.8969907407407405E-2</c:v>
                </c:pt>
                <c:pt idx="6824">
                  <c:v>7.8981481481481486E-2</c:v>
                </c:pt>
                <c:pt idx="6825">
                  <c:v>7.8993055555555552E-2</c:v>
                </c:pt>
                <c:pt idx="6826">
                  <c:v>7.9004629629629633E-2</c:v>
                </c:pt>
                <c:pt idx="6827">
                  <c:v>7.90162037037037E-2</c:v>
                </c:pt>
                <c:pt idx="6828">
                  <c:v>7.902777777777778E-2</c:v>
                </c:pt>
                <c:pt idx="6829">
                  <c:v>7.9039351851851847E-2</c:v>
                </c:pt>
                <c:pt idx="6830">
                  <c:v>7.9050925925925927E-2</c:v>
                </c:pt>
                <c:pt idx="6831">
                  <c:v>7.9062499999999994E-2</c:v>
                </c:pt>
                <c:pt idx="6832">
                  <c:v>7.9074074074074074E-2</c:v>
                </c:pt>
                <c:pt idx="6833">
                  <c:v>7.9085648148148155E-2</c:v>
                </c:pt>
                <c:pt idx="6834">
                  <c:v>7.9097222222222222E-2</c:v>
                </c:pt>
                <c:pt idx="6835">
                  <c:v>7.9108796296296302E-2</c:v>
                </c:pt>
                <c:pt idx="6836">
                  <c:v>7.9120370370370369E-2</c:v>
                </c:pt>
                <c:pt idx="6837">
                  <c:v>7.9131944444444449E-2</c:v>
                </c:pt>
                <c:pt idx="6838">
                  <c:v>7.9143518518518516E-2</c:v>
                </c:pt>
                <c:pt idx="6839">
                  <c:v>7.9155092592592596E-2</c:v>
                </c:pt>
                <c:pt idx="6840">
                  <c:v>7.9166666666666663E-2</c:v>
                </c:pt>
                <c:pt idx="6841">
                  <c:v>7.9178240740740743E-2</c:v>
                </c:pt>
                <c:pt idx="6842">
                  <c:v>7.918981481481481E-2</c:v>
                </c:pt>
                <c:pt idx="6843">
                  <c:v>7.9201388888888891E-2</c:v>
                </c:pt>
                <c:pt idx="6844">
                  <c:v>7.9212962962962957E-2</c:v>
                </c:pt>
                <c:pt idx="6845">
                  <c:v>7.9224537037037038E-2</c:v>
                </c:pt>
                <c:pt idx="6846">
                  <c:v>7.9236111111111104E-2</c:v>
                </c:pt>
                <c:pt idx="6847">
                  <c:v>7.9247685185185185E-2</c:v>
                </c:pt>
                <c:pt idx="6848">
                  <c:v>7.9259259259259265E-2</c:v>
                </c:pt>
                <c:pt idx="6849">
                  <c:v>7.9270833333333332E-2</c:v>
                </c:pt>
                <c:pt idx="6850">
                  <c:v>7.9282407407407413E-2</c:v>
                </c:pt>
                <c:pt idx="6851">
                  <c:v>7.9293981481481479E-2</c:v>
                </c:pt>
                <c:pt idx="6852">
                  <c:v>7.930555555555556E-2</c:v>
                </c:pt>
                <c:pt idx="6853">
                  <c:v>7.9317129629629626E-2</c:v>
                </c:pt>
                <c:pt idx="6854">
                  <c:v>7.9328703703703707E-2</c:v>
                </c:pt>
                <c:pt idx="6855">
                  <c:v>7.9340277777777773E-2</c:v>
                </c:pt>
                <c:pt idx="6856">
                  <c:v>7.9351851851851854E-2</c:v>
                </c:pt>
                <c:pt idx="6857">
                  <c:v>7.9363425925925921E-2</c:v>
                </c:pt>
                <c:pt idx="6858">
                  <c:v>7.9375000000000001E-2</c:v>
                </c:pt>
                <c:pt idx="6859">
                  <c:v>7.9386574074074068E-2</c:v>
                </c:pt>
                <c:pt idx="6860">
                  <c:v>7.9398148148148148E-2</c:v>
                </c:pt>
                <c:pt idx="6861">
                  <c:v>7.9409722222222229E-2</c:v>
                </c:pt>
                <c:pt idx="6862">
                  <c:v>7.9421296296296295E-2</c:v>
                </c:pt>
                <c:pt idx="6863">
                  <c:v>7.9432870370370376E-2</c:v>
                </c:pt>
                <c:pt idx="6864">
                  <c:v>7.9444444444444443E-2</c:v>
                </c:pt>
                <c:pt idx="6865">
                  <c:v>7.9456018518518523E-2</c:v>
                </c:pt>
                <c:pt idx="6866">
                  <c:v>7.946759259259259E-2</c:v>
                </c:pt>
                <c:pt idx="6867">
                  <c:v>7.947916666666667E-2</c:v>
                </c:pt>
                <c:pt idx="6868">
                  <c:v>7.9490740740740737E-2</c:v>
                </c:pt>
                <c:pt idx="6869">
                  <c:v>7.9502314814814817E-2</c:v>
                </c:pt>
                <c:pt idx="6870">
                  <c:v>7.9513888888888884E-2</c:v>
                </c:pt>
                <c:pt idx="6871">
                  <c:v>7.9525462962962964E-2</c:v>
                </c:pt>
                <c:pt idx="6872">
                  <c:v>7.9537037037037031E-2</c:v>
                </c:pt>
                <c:pt idx="6873">
                  <c:v>7.9548611111111112E-2</c:v>
                </c:pt>
                <c:pt idx="6874">
                  <c:v>7.9560185185185192E-2</c:v>
                </c:pt>
                <c:pt idx="6875">
                  <c:v>7.9571759259259259E-2</c:v>
                </c:pt>
                <c:pt idx="6876">
                  <c:v>7.9583333333333339E-2</c:v>
                </c:pt>
                <c:pt idx="6877">
                  <c:v>7.9594907407407406E-2</c:v>
                </c:pt>
                <c:pt idx="6878">
                  <c:v>7.9606481481481486E-2</c:v>
                </c:pt>
                <c:pt idx="6879">
                  <c:v>7.9618055555555553E-2</c:v>
                </c:pt>
                <c:pt idx="6880">
                  <c:v>7.9629629629629634E-2</c:v>
                </c:pt>
                <c:pt idx="6881">
                  <c:v>7.96412037037037E-2</c:v>
                </c:pt>
                <c:pt idx="6882">
                  <c:v>7.9652777777777781E-2</c:v>
                </c:pt>
                <c:pt idx="6883">
                  <c:v>7.9664351851851847E-2</c:v>
                </c:pt>
                <c:pt idx="6884">
                  <c:v>7.9675925925925928E-2</c:v>
                </c:pt>
                <c:pt idx="6885">
                  <c:v>7.9687499999999994E-2</c:v>
                </c:pt>
                <c:pt idx="6886">
                  <c:v>7.9699074074074075E-2</c:v>
                </c:pt>
                <c:pt idx="6887">
                  <c:v>7.9710648148148142E-2</c:v>
                </c:pt>
                <c:pt idx="6888">
                  <c:v>7.9722222222222222E-2</c:v>
                </c:pt>
                <c:pt idx="6889">
                  <c:v>7.9733796296296303E-2</c:v>
                </c:pt>
                <c:pt idx="6890">
                  <c:v>7.9745370370370369E-2</c:v>
                </c:pt>
                <c:pt idx="6891">
                  <c:v>7.975694444444445E-2</c:v>
                </c:pt>
                <c:pt idx="6892">
                  <c:v>7.9768518518518516E-2</c:v>
                </c:pt>
                <c:pt idx="6893">
                  <c:v>7.9780092592592597E-2</c:v>
                </c:pt>
                <c:pt idx="6894">
                  <c:v>7.9791666666666664E-2</c:v>
                </c:pt>
                <c:pt idx="6895">
                  <c:v>7.9803240740740744E-2</c:v>
                </c:pt>
                <c:pt idx="6896">
                  <c:v>7.9814814814814811E-2</c:v>
                </c:pt>
                <c:pt idx="6897">
                  <c:v>7.9826388888888891E-2</c:v>
                </c:pt>
                <c:pt idx="6898">
                  <c:v>7.9837962962962958E-2</c:v>
                </c:pt>
                <c:pt idx="6899">
                  <c:v>7.9849537037037038E-2</c:v>
                </c:pt>
                <c:pt idx="6900">
                  <c:v>7.9861111111111105E-2</c:v>
                </c:pt>
                <c:pt idx="6901">
                  <c:v>7.9872685185185185E-2</c:v>
                </c:pt>
                <c:pt idx="6902">
                  <c:v>7.9884259259259266E-2</c:v>
                </c:pt>
                <c:pt idx="6903">
                  <c:v>7.9895833333333333E-2</c:v>
                </c:pt>
                <c:pt idx="6904">
                  <c:v>7.9907407407407413E-2</c:v>
                </c:pt>
                <c:pt idx="6905">
                  <c:v>7.991898148148148E-2</c:v>
                </c:pt>
                <c:pt idx="6906">
                  <c:v>7.993055555555556E-2</c:v>
                </c:pt>
                <c:pt idx="6907">
                  <c:v>7.9942129629629627E-2</c:v>
                </c:pt>
                <c:pt idx="6908">
                  <c:v>7.9953703703703707E-2</c:v>
                </c:pt>
                <c:pt idx="6909">
                  <c:v>7.9965277777777774E-2</c:v>
                </c:pt>
                <c:pt idx="6910">
                  <c:v>7.9976851851851855E-2</c:v>
                </c:pt>
                <c:pt idx="6911">
                  <c:v>7.9988425925925921E-2</c:v>
                </c:pt>
                <c:pt idx="6912">
                  <c:v>0.08</c:v>
                </c:pt>
                <c:pt idx="6913">
                  <c:v>8.0011574074074068E-2</c:v>
                </c:pt>
                <c:pt idx="6914">
                  <c:v>8.0023148148148149E-2</c:v>
                </c:pt>
                <c:pt idx="6915">
                  <c:v>8.0034722222222215E-2</c:v>
                </c:pt>
                <c:pt idx="6916">
                  <c:v>8.0046296296296296E-2</c:v>
                </c:pt>
                <c:pt idx="6917">
                  <c:v>8.0057870370370376E-2</c:v>
                </c:pt>
                <c:pt idx="6918">
                  <c:v>8.0069444444444443E-2</c:v>
                </c:pt>
                <c:pt idx="6919">
                  <c:v>8.0081018518518524E-2</c:v>
                </c:pt>
                <c:pt idx="6920">
                  <c:v>8.009259259259259E-2</c:v>
                </c:pt>
                <c:pt idx="6921">
                  <c:v>8.0104166666666671E-2</c:v>
                </c:pt>
                <c:pt idx="6922">
                  <c:v>8.0115740740740737E-2</c:v>
                </c:pt>
                <c:pt idx="6923">
                  <c:v>8.0127314814814818E-2</c:v>
                </c:pt>
                <c:pt idx="6924">
                  <c:v>8.0138888888888885E-2</c:v>
                </c:pt>
                <c:pt idx="6925">
                  <c:v>8.0150462962962965E-2</c:v>
                </c:pt>
                <c:pt idx="6926">
                  <c:v>8.0162037037037032E-2</c:v>
                </c:pt>
                <c:pt idx="6927">
                  <c:v>8.0173611111111112E-2</c:v>
                </c:pt>
                <c:pt idx="6928">
                  <c:v>8.0185185185185179E-2</c:v>
                </c:pt>
                <c:pt idx="6929">
                  <c:v>8.0196759259259259E-2</c:v>
                </c:pt>
                <c:pt idx="6930">
                  <c:v>8.020833333333334E-2</c:v>
                </c:pt>
                <c:pt idx="6931">
                  <c:v>8.0219907407407406E-2</c:v>
                </c:pt>
                <c:pt idx="6932">
                  <c:v>8.0231481481481487E-2</c:v>
                </c:pt>
                <c:pt idx="6933">
                  <c:v>8.0243055555555554E-2</c:v>
                </c:pt>
                <c:pt idx="6934">
                  <c:v>8.0254629629629634E-2</c:v>
                </c:pt>
                <c:pt idx="6935">
                  <c:v>8.0266203703703701E-2</c:v>
                </c:pt>
                <c:pt idx="6936">
                  <c:v>8.0277777777777781E-2</c:v>
                </c:pt>
                <c:pt idx="6937">
                  <c:v>8.0289351851851848E-2</c:v>
                </c:pt>
                <c:pt idx="6938">
                  <c:v>8.0300925925925928E-2</c:v>
                </c:pt>
                <c:pt idx="6939">
                  <c:v>8.0312499999999995E-2</c:v>
                </c:pt>
                <c:pt idx="6940">
                  <c:v>8.0324074074074076E-2</c:v>
                </c:pt>
                <c:pt idx="6941">
                  <c:v>8.0335648148148142E-2</c:v>
                </c:pt>
                <c:pt idx="6942">
                  <c:v>8.0347222222222223E-2</c:v>
                </c:pt>
                <c:pt idx="6943">
                  <c:v>8.0358796296296303E-2</c:v>
                </c:pt>
                <c:pt idx="6944">
                  <c:v>8.037037037037037E-2</c:v>
                </c:pt>
                <c:pt idx="6945">
                  <c:v>8.038194444444445E-2</c:v>
                </c:pt>
                <c:pt idx="6946">
                  <c:v>8.0393518518518517E-2</c:v>
                </c:pt>
                <c:pt idx="6947">
                  <c:v>8.0405092592592597E-2</c:v>
                </c:pt>
                <c:pt idx="6948">
                  <c:v>8.0416666666666664E-2</c:v>
                </c:pt>
                <c:pt idx="6949">
                  <c:v>8.0428240740740745E-2</c:v>
                </c:pt>
                <c:pt idx="6950">
                  <c:v>8.0439814814814811E-2</c:v>
                </c:pt>
                <c:pt idx="6951">
                  <c:v>8.0451388888888892E-2</c:v>
                </c:pt>
                <c:pt idx="6952">
                  <c:v>8.0462962962962958E-2</c:v>
                </c:pt>
                <c:pt idx="6953">
                  <c:v>8.0474537037037039E-2</c:v>
                </c:pt>
                <c:pt idx="6954">
                  <c:v>8.0486111111111105E-2</c:v>
                </c:pt>
                <c:pt idx="6955">
                  <c:v>8.0497685185185186E-2</c:v>
                </c:pt>
                <c:pt idx="6956">
                  <c:v>8.0509259259259253E-2</c:v>
                </c:pt>
                <c:pt idx="6957">
                  <c:v>8.0520833333333333E-2</c:v>
                </c:pt>
                <c:pt idx="6958">
                  <c:v>8.0532407407407414E-2</c:v>
                </c:pt>
                <c:pt idx="6959">
                  <c:v>8.054398148148148E-2</c:v>
                </c:pt>
                <c:pt idx="6960">
                  <c:v>8.0555555555555561E-2</c:v>
                </c:pt>
                <c:pt idx="6961">
                  <c:v>8.0567129629629627E-2</c:v>
                </c:pt>
                <c:pt idx="6962">
                  <c:v>8.0578703703703708E-2</c:v>
                </c:pt>
                <c:pt idx="6963">
                  <c:v>8.0590277777777775E-2</c:v>
                </c:pt>
                <c:pt idx="6964">
                  <c:v>8.0601851851851855E-2</c:v>
                </c:pt>
                <c:pt idx="6965">
                  <c:v>8.0613425925925922E-2</c:v>
                </c:pt>
                <c:pt idx="6966">
                  <c:v>8.0625000000000002E-2</c:v>
                </c:pt>
                <c:pt idx="6967">
                  <c:v>8.0636574074074069E-2</c:v>
                </c:pt>
                <c:pt idx="6968">
                  <c:v>8.0648148148148149E-2</c:v>
                </c:pt>
                <c:pt idx="6969">
                  <c:v>8.0659722222222216E-2</c:v>
                </c:pt>
                <c:pt idx="6970">
                  <c:v>8.0671296296296297E-2</c:v>
                </c:pt>
                <c:pt idx="6971">
                  <c:v>8.0682870370370377E-2</c:v>
                </c:pt>
                <c:pt idx="6972">
                  <c:v>8.0694444444444444E-2</c:v>
                </c:pt>
                <c:pt idx="6973">
                  <c:v>8.0706018518518524E-2</c:v>
                </c:pt>
                <c:pt idx="6974">
                  <c:v>8.0717592592592591E-2</c:v>
                </c:pt>
                <c:pt idx="6975">
                  <c:v>8.0729166666666671E-2</c:v>
                </c:pt>
                <c:pt idx="6976">
                  <c:v>8.0740740740740738E-2</c:v>
                </c:pt>
                <c:pt idx="6977">
                  <c:v>8.0752314814814818E-2</c:v>
                </c:pt>
                <c:pt idx="6978">
                  <c:v>8.0763888888888885E-2</c:v>
                </c:pt>
                <c:pt idx="6979">
                  <c:v>8.0775462962962966E-2</c:v>
                </c:pt>
                <c:pt idx="6980">
                  <c:v>8.0787037037037032E-2</c:v>
                </c:pt>
                <c:pt idx="6981">
                  <c:v>8.0798611111111113E-2</c:v>
                </c:pt>
                <c:pt idx="6982">
                  <c:v>8.0810185185185179E-2</c:v>
                </c:pt>
                <c:pt idx="6983">
                  <c:v>8.082175925925926E-2</c:v>
                </c:pt>
                <c:pt idx="6984">
                  <c:v>8.0833333333333326E-2</c:v>
                </c:pt>
                <c:pt idx="6985">
                  <c:v>8.0844907407407407E-2</c:v>
                </c:pt>
                <c:pt idx="6986">
                  <c:v>8.0856481481481488E-2</c:v>
                </c:pt>
                <c:pt idx="6987">
                  <c:v>8.0868055555555554E-2</c:v>
                </c:pt>
                <c:pt idx="6988">
                  <c:v>8.0879629629629635E-2</c:v>
                </c:pt>
                <c:pt idx="6989">
                  <c:v>8.0891203703703701E-2</c:v>
                </c:pt>
                <c:pt idx="6990">
                  <c:v>8.0902777777777782E-2</c:v>
                </c:pt>
                <c:pt idx="6991">
                  <c:v>8.0914351851851848E-2</c:v>
                </c:pt>
                <c:pt idx="6992">
                  <c:v>8.0925925925925929E-2</c:v>
                </c:pt>
                <c:pt idx="6993">
                  <c:v>8.0937499999999996E-2</c:v>
                </c:pt>
                <c:pt idx="6994">
                  <c:v>8.0949074074074076E-2</c:v>
                </c:pt>
                <c:pt idx="6995">
                  <c:v>8.0960648148148143E-2</c:v>
                </c:pt>
                <c:pt idx="6996">
                  <c:v>8.0972222222222223E-2</c:v>
                </c:pt>
                <c:pt idx="6997">
                  <c:v>8.098379629629629E-2</c:v>
                </c:pt>
                <c:pt idx="6998">
                  <c:v>8.099537037037037E-2</c:v>
                </c:pt>
                <c:pt idx="6999">
                  <c:v>8.1006944444444451E-2</c:v>
                </c:pt>
                <c:pt idx="7000">
                  <c:v>8.1018518518518517E-2</c:v>
                </c:pt>
                <c:pt idx="7001">
                  <c:v>8.1030092592592598E-2</c:v>
                </c:pt>
                <c:pt idx="7002">
                  <c:v>8.1041666666666665E-2</c:v>
                </c:pt>
                <c:pt idx="7003">
                  <c:v>8.1053240740740745E-2</c:v>
                </c:pt>
                <c:pt idx="7004">
                  <c:v>8.1064814814814812E-2</c:v>
                </c:pt>
                <c:pt idx="7005">
                  <c:v>8.1076388888888892E-2</c:v>
                </c:pt>
                <c:pt idx="7006">
                  <c:v>8.1087962962962959E-2</c:v>
                </c:pt>
                <c:pt idx="7007">
                  <c:v>8.1099537037037039E-2</c:v>
                </c:pt>
                <c:pt idx="7008">
                  <c:v>8.1111111111111106E-2</c:v>
                </c:pt>
                <c:pt idx="7009">
                  <c:v>8.1122685185185187E-2</c:v>
                </c:pt>
                <c:pt idx="7010">
                  <c:v>8.1134259259259253E-2</c:v>
                </c:pt>
                <c:pt idx="7011">
                  <c:v>8.1145833333333334E-2</c:v>
                </c:pt>
                <c:pt idx="7012">
                  <c:v>8.1157407407407414E-2</c:v>
                </c:pt>
                <c:pt idx="7013">
                  <c:v>8.1168981481481481E-2</c:v>
                </c:pt>
                <c:pt idx="7014">
                  <c:v>8.1180555555555561E-2</c:v>
                </c:pt>
                <c:pt idx="7015">
                  <c:v>8.1192129629629628E-2</c:v>
                </c:pt>
                <c:pt idx="7016">
                  <c:v>8.1203703703703708E-2</c:v>
                </c:pt>
                <c:pt idx="7017">
                  <c:v>8.1215277777777775E-2</c:v>
                </c:pt>
                <c:pt idx="7018">
                  <c:v>8.1226851851851856E-2</c:v>
                </c:pt>
                <c:pt idx="7019">
                  <c:v>8.1238425925925922E-2</c:v>
                </c:pt>
                <c:pt idx="7020">
                  <c:v>8.1250000000000003E-2</c:v>
                </c:pt>
                <c:pt idx="7021">
                  <c:v>8.1261574074074069E-2</c:v>
                </c:pt>
                <c:pt idx="7022">
                  <c:v>8.127314814814815E-2</c:v>
                </c:pt>
                <c:pt idx="7023">
                  <c:v>8.1284722222222217E-2</c:v>
                </c:pt>
                <c:pt idx="7024">
                  <c:v>8.1296296296296297E-2</c:v>
                </c:pt>
                <c:pt idx="7025">
                  <c:v>8.1307870370370364E-2</c:v>
                </c:pt>
                <c:pt idx="7026">
                  <c:v>8.1319444444444444E-2</c:v>
                </c:pt>
                <c:pt idx="7027">
                  <c:v>8.1331018518518525E-2</c:v>
                </c:pt>
                <c:pt idx="7028">
                  <c:v>8.1342592592592591E-2</c:v>
                </c:pt>
                <c:pt idx="7029">
                  <c:v>8.1354166666666672E-2</c:v>
                </c:pt>
                <c:pt idx="7030">
                  <c:v>8.1365740740740738E-2</c:v>
                </c:pt>
                <c:pt idx="7031">
                  <c:v>8.1377314814814819E-2</c:v>
                </c:pt>
                <c:pt idx="7032">
                  <c:v>8.1388888888888886E-2</c:v>
                </c:pt>
                <c:pt idx="7033">
                  <c:v>8.1400462962962966E-2</c:v>
                </c:pt>
                <c:pt idx="7034">
                  <c:v>8.1412037037037033E-2</c:v>
                </c:pt>
                <c:pt idx="7035">
                  <c:v>8.1423611111111113E-2</c:v>
                </c:pt>
                <c:pt idx="7036">
                  <c:v>8.143518518518518E-2</c:v>
                </c:pt>
                <c:pt idx="7037">
                  <c:v>8.144675925925926E-2</c:v>
                </c:pt>
                <c:pt idx="7038">
                  <c:v>8.1458333333333327E-2</c:v>
                </c:pt>
                <c:pt idx="7039">
                  <c:v>8.1469907407407408E-2</c:v>
                </c:pt>
                <c:pt idx="7040">
                  <c:v>8.1481481481481488E-2</c:v>
                </c:pt>
                <c:pt idx="7041">
                  <c:v>8.1493055555555555E-2</c:v>
                </c:pt>
                <c:pt idx="7042">
                  <c:v>8.1504629629629635E-2</c:v>
                </c:pt>
                <c:pt idx="7043">
                  <c:v>8.1516203703703702E-2</c:v>
                </c:pt>
                <c:pt idx="7044">
                  <c:v>8.1527777777777782E-2</c:v>
                </c:pt>
                <c:pt idx="7045">
                  <c:v>8.1539351851851849E-2</c:v>
                </c:pt>
                <c:pt idx="7046">
                  <c:v>8.1550925925925929E-2</c:v>
                </c:pt>
                <c:pt idx="7047">
                  <c:v>8.1562499999999996E-2</c:v>
                </c:pt>
                <c:pt idx="7048">
                  <c:v>8.1574074074074077E-2</c:v>
                </c:pt>
                <c:pt idx="7049">
                  <c:v>8.1585648148148143E-2</c:v>
                </c:pt>
                <c:pt idx="7050">
                  <c:v>8.1597222222222224E-2</c:v>
                </c:pt>
                <c:pt idx="7051">
                  <c:v>8.160879629629629E-2</c:v>
                </c:pt>
                <c:pt idx="7052">
                  <c:v>8.1620370370370371E-2</c:v>
                </c:pt>
                <c:pt idx="7053">
                  <c:v>8.1631944444444438E-2</c:v>
                </c:pt>
                <c:pt idx="7054">
                  <c:v>8.1643518518518518E-2</c:v>
                </c:pt>
                <c:pt idx="7055">
                  <c:v>8.1655092592592599E-2</c:v>
                </c:pt>
                <c:pt idx="7056">
                  <c:v>8.1666666666666665E-2</c:v>
                </c:pt>
                <c:pt idx="7057">
                  <c:v>8.1678240740740746E-2</c:v>
                </c:pt>
                <c:pt idx="7058">
                  <c:v>8.1689814814814812E-2</c:v>
                </c:pt>
                <c:pt idx="7059">
                  <c:v>8.1701388888888893E-2</c:v>
                </c:pt>
                <c:pt idx="7060">
                  <c:v>8.1712962962962959E-2</c:v>
                </c:pt>
                <c:pt idx="7061">
                  <c:v>8.172453703703704E-2</c:v>
                </c:pt>
                <c:pt idx="7062">
                  <c:v>8.1736111111111107E-2</c:v>
                </c:pt>
                <c:pt idx="7063">
                  <c:v>8.1747685185185187E-2</c:v>
                </c:pt>
                <c:pt idx="7064">
                  <c:v>8.1759259259259254E-2</c:v>
                </c:pt>
                <c:pt idx="7065">
                  <c:v>8.1770833333333334E-2</c:v>
                </c:pt>
                <c:pt idx="7066">
                  <c:v>8.1782407407407401E-2</c:v>
                </c:pt>
                <c:pt idx="7067">
                  <c:v>8.1793981481481481E-2</c:v>
                </c:pt>
                <c:pt idx="7068">
                  <c:v>8.1805555555555562E-2</c:v>
                </c:pt>
                <c:pt idx="7069">
                  <c:v>8.1817129629629629E-2</c:v>
                </c:pt>
                <c:pt idx="7070">
                  <c:v>8.1828703703703709E-2</c:v>
                </c:pt>
                <c:pt idx="7071">
                  <c:v>8.1840277777777776E-2</c:v>
                </c:pt>
                <c:pt idx="7072">
                  <c:v>8.1851851851851856E-2</c:v>
                </c:pt>
                <c:pt idx="7073">
                  <c:v>8.1863425925925923E-2</c:v>
                </c:pt>
                <c:pt idx="7074">
                  <c:v>8.1875000000000003E-2</c:v>
                </c:pt>
                <c:pt idx="7075">
                  <c:v>8.188657407407407E-2</c:v>
                </c:pt>
                <c:pt idx="7076">
                  <c:v>8.189814814814815E-2</c:v>
                </c:pt>
                <c:pt idx="7077">
                  <c:v>8.1909722222222217E-2</c:v>
                </c:pt>
                <c:pt idx="7078">
                  <c:v>8.1921296296296298E-2</c:v>
                </c:pt>
                <c:pt idx="7079">
                  <c:v>8.1932870370370364E-2</c:v>
                </c:pt>
                <c:pt idx="7080">
                  <c:v>8.1944444444444445E-2</c:v>
                </c:pt>
                <c:pt idx="7081">
                  <c:v>8.1956018518518525E-2</c:v>
                </c:pt>
                <c:pt idx="7082">
                  <c:v>8.1967592592592592E-2</c:v>
                </c:pt>
                <c:pt idx="7083">
                  <c:v>8.1979166666666672E-2</c:v>
                </c:pt>
                <c:pt idx="7084">
                  <c:v>8.1990740740740739E-2</c:v>
                </c:pt>
                <c:pt idx="7085">
                  <c:v>8.200231481481482E-2</c:v>
                </c:pt>
                <c:pt idx="7086">
                  <c:v>8.2013888888888886E-2</c:v>
                </c:pt>
                <c:pt idx="7087">
                  <c:v>8.2025462962962967E-2</c:v>
                </c:pt>
                <c:pt idx="7088">
                  <c:v>8.2037037037037033E-2</c:v>
                </c:pt>
                <c:pt idx="7089">
                  <c:v>8.2048611111111114E-2</c:v>
                </c:pt>
                <c:pt idx="7090">
                  <c:v>8.206018518518518E-2</c:v>
                </c:pt>
                <c:pt idx="7091">
                  <c:v>8.2071759259259261E-2</c:v>
                </c:pt>
                <c:pt idx="7092">
                  <c:v>8.2083333333333328E-2</c:v>
                </c:pt>
                <c:pt idx="7093">
                  <c:v>8.2094907407407408E-2</c:v>
                </c:pt>
                <c:pt idx="7094">
                  <c:v>8.2106481481481475E-2</c:v>
                </c:pt>
                <c:pt idx="7095">
                  <c:v>8.2118055555555555E-2</c:v>
                </c:pt>
                <c:pt idx="7096">
                  <c:v>8.2129629629629636E-2</c:v>
                </c:pt>
                <c:pt idx="7097">
                  <c:v>8.2141203703703702E-2</c:v>
                </c:pt>
                <c:pt idx="7098">
                  <c:v>8.2152777777777783E-2</c:v>
                </c:pt>
                <c:pt idx="7099">
                  <c:v>8.216435185185185E-2</c:v>
                </c:pt>
                <c:pt idx="7100">
                  <c:v>8.217592592592593E-2</c:v>
                </c:pt>
                <c:pt idx="7101">
                  <c:v>8.2187499999999997E-2</c:v>
                </c:pt>
                <c:pt idx="7102">
                  <c:v>8.2199074074074077E-2</c:v>
                </c:pt>
                <c:pt idx="7103">
                  <c:v>8.2210648148148144E-2</c:v>
                </c:pt>
                <c:pt idx="7104">
                  <c:v>8.2222222222222224E-2</c:v>
                </c:pt>
                <c:pt idx="7105">
                  <c:v>8.2233796296296291E-2</c:v>
                </c:pt>
                <c:pt idx="7106">
                  <c:v>8.2245370370370371E-2</c:v>
                </c:pt>
                <c:pt idx="7107">
                  <c:v>8.2256944444444438E-2</c:v>
                </c:pt>
                <c:pt idx="7108">
                  <c:v>8.2268518518518519E-2</c:v>
                </c:pt>
                <c:pt idx="7109">
                  <c:v>8.2280092592592599E-2</c:v>
                </c:pt>
                <c:pt idx="7110">
                  <c:v>8.2291666666666666E-2</c:v>
                </c:pt>
                <c:pt idx="7111">
                  <c:v>8.2303240740740746E-2</c:v>
                </c:pt>
                <c:pt idx="7112">
                  <c:v>8.2314814814814813E-2</c:v>
                </c:pt>
                <c:pt idx="7113">
                  <c:v>8.2326388888888893E-2</c:v>
                </c:pt>
                <c:pt idx="7114">
                  <c:v>8.233796296296296E-2</c:v>
                </c:pt>
                <c:pt idx="7115">
                  <c:v>8.2349537037037041E-2</c:v>
                </c:pt>
                <c:pt idx="7116">
                  <c:v>8.2361111111111107E-2</c:v>
                </c:pt>
                <c:pt idx="7117">
                  <c:v>8.2372685185185188E-2</c:v>
                </c:pt>
                <c:pt idx="7118">
                  <c:v>8.2384259259259254E-2</c:v>
                </c:pt>
                <c:pt idx="7119">
                  <c:v>8.2395833333333335E-2</c:v>
                </c:pt>
                <c:pt idx="7120">
                  <c:v>8.2407407407407401E-2</c:v>
                </c:pt>
                <c:pt idx="7121">
                  <c:v>8.2418981481481482E-2</c:v>
                </c:pt>
                <c:pt idx="7122">
                  <c:v>8.2430555555555562E-2</c:v>
                </c:pt>
                <c:pt idx="7123">
                  <c:v>8.2442129629629629E-2</c:v>
                </c:pt>
                <c:pt idx="7124">
                  <c:v>8.245370370370371E-2</c:v>
                </c:pt>
                <c:pt idx="7125">
                  <c:v>8.2465277777777776E-2</c:v>
                </c:pt>
                <c:pt idx="7126">
                  <c:v>8.2476851851851857E-2</c:v>
                </c:pt>
                <c:pt idx="7127">
                  <c:v>8.2488425925925923E-2</c:v>
                </c:pt>
                <c:pt idx="7128">
                  <c:v>8.2500000000000004E-2</c:v>
                </c:pt>
                <c:pt idx="7129">
                  <c:v>8.2511574074074071E-2</c:v>
                </c:pt>
                <c:pt idx="7130">
                  <c:v>8.2523148148148151E-2</c:v>
                </c:pt>
                <c:pt idx="7131">
                  <c:v>8.2534722222222218E-2</c:v>
                </c:pt>
                <c:pt idx="7132">
                  <c:v>8.2546296296296298E-2</c:v>
                </c:pt>
                <c:pt idx="7133">
                  <c:v>8.2557870370370365E-2</c:v>
                </c:pt>
                <c:pt idx="7134">
                  <c:v>8.2569444444444445E-2</c:v>
                </c:pt>
                <c:pt idx="7135">
                  <c:v>8.2581018518518512E-2</c:v>
                </c:pt>
                <c:pt idx="7136">
                  <c:v>8.2592592592592592E-2</c:v>
                </c:pt>
                <c:pt idx="7137">
                  <c:v>8.2604166666666673E-2</c:v>
                </c:pt>
                <c:pt idx="7138">
                  <c:v>8.261574074074074E-2</c:v>
                </c:pt>
                <c:pt idx="7139">
                  <c:v>8.262731481481482E-2</c:v>
                </c:pt>
                <c:pt idx="7140">
                  <c:v>8.2638888888888887E-2</c:v>
                </c:pt>
                <c:pt idx="7141">
                  <c:v>8.2650462962962967E-2</c:v>
                </c:pt>
                <c:pt idx="7142">
                  <c:v>8.2662037037037034E-2</c:v>
                </c:pt>
                <c:pt idx="7143">
                  <c:v>8.2673611111111114E-2</c:v>
                </c:pt>
                <c:pt idx="7144">
                  <c:v>8.2685185185185181E-2</c:v>
                </c:pt>
                <c:pt idx="7145">
                  <c:v>8.2696759259259262E-2</c:v>
                </c:pt>
                <c:pt idx="7146">
                  <c:v>8.2708333333333328E-2</c:v>
                </c:pt>
                <c:pt idx="7147">
                  <c:v>8.2719907407407409E-2</c:v>
                </c:pt>
                <c:pt idx="7148">
                  <c:v>8.2731481481481475E-2</c:v>
                </c:pt>
                <c:pt idx="7149">
                  <c:v>8.2743055555555556E-2</c:v>
                </c:pt>
                <c:pt idx="7150">
                  <c:v>8.2754629629629636E-2</c:v>
                </c:pt>
                <c:pt idx="7151">
                  <c:v>8.2766203703703703E-2</c:v>
                </c:pt>
                <c:pt idx="7152">
                  <c:v>8.2777777777777783E-2</c:v>
                </c:pt>
                <c:pt idx="7153">
                  <c:v>8.278935185185185E-2</c:v>
                </c:pt>
                <c:pt idx="7154">
                  <c:v>8.2800925925925931E-2</c:v>
                </c:pt>
                <c:pt idx="7155">
                  <c:v>8.2812499999999997E-2</c:v>
                </c:pt>
                <c:pt idx="7156">
                  <c:v>8.2824074074074078E-2</c:v>
                </c:pt>
                <c:pt idx="7157">
                  <c:v>8.2835648148148144E-2</c:v>
                </c:pt>
                <c:pt idx="7158">
                  <c:v>8.2847222222222225E-2</c:v>
                </c:pt>
                <c:pt idx="7159">
                  <c:v>8.2858796296296292E-2</c:v>
                </c:pt>
                <c:pt idx="7160">
                  <c:v>8.2870370370370372E-2</c:v>
                </c:pt>
                <c:pt idx="7161">
                  <c:v>8.2881944444444439E-2</c:v>
                </c:pt>
                <c:pt idx="7162">
                  <c:v>8.2893518518518519E-2</c:v>
                </c:pt>
                <c:pt idx="7163">
                  <c:v>8.2905092592592586E-2</c:v>
                </c:pt>
                <c:pt idx="7164">
                  <c:v>8.2916666666666666E-2</c:v>
                </c:pt>
                <c:pt idx="7165">
                  <c:v>8.2928240740740747E-2</c:v>
                </c:pt>
                <c:pt idx="7166">
                  <c:v>8.2939814814814813E-2</c:v>
                </c:pt>
                <c:pt idx="7167">
                  <c:v>8.2951388888888894E-2</c:v>
                </c:pt>
                <c:pt idx="7168">
                  <c:v>8.2962962962962961E-2</c:v>
                </c:pt>
                <c:pt idx="7169">
                  <c:v>8.2974537037037041E-2</c:v>
                </c:pt>
                <c:pt idx="7170">
                  <c:v>8.2986111111111108E-2</c:v>
                </c:pt>
                <c:pt idx="7171">
                  <c:v>8.2997685185185188E-2</c:v>
                </c:pt>
                <c:pt idx="7172">
                  <c:v>8.3009259259259255E-2</c:v>
                </c:pt>
                <c:pt idx="7173">
                  <c:v>8.3020833333333335E-2</c:v>
                </c:pt>
                <c:pt idx="7174">
                  <c:v>8.3032407407407402E-2</c:v>
                </c:pt>
                <c:pt idx="7175">
                  <c:v>8.3043981481481483E-2</c:v>
                </c:pt>
                <c:pt idx="7176">
                  <c:v>8.3055555555555549E-2</c:v>
                </c:pt>
                <c:pt idx="7177">
                  <c:v>8.306712962962963E-2</c:v>
                </c:pt>
                <c:pt idx="7178">
                  <c:v>8.307870370370371E-2</c:v>
                </c:pt>
                <c:pt idx="7179">
                  <c:v>8.3090277777777777E-2</c:v>
                </c:pt>
                <c:pt idx="7180">
                  <c:v>8.3101851851851857E-2</c:v>
                </c:pt>
                <c:pt idx="7181">
                  <c:v>8.3113425925925924E-2</c:v>
                </c:pt>
                <c:pt idx="7182">
                  <c:v>8.3125000000000004E-2</c:v>
                </c:pt>
                <c:pt idx="7183">
                  <c:v>8.3136574074074071E-2</c:v>
                </c:pt>
                <c:pt idx="7184">
                  <c:v>8.3148148148148152E-2</c:v>
                </c:pt>
                <c:pt idx="7185">
                  <c:v>8.3159722222222218E-2</c:v>
                </c:pt>
                <c:pt idx="7186">
                  <c:v>8.3171296296296299E-2</c:v>
                </c:pt>
                <c:pt idx="7187">
                  <c:v>8.3182870370370365E-2</c:v>
                </c:pt>
                <c:pt idx="7188">
                  <c:v>8.3194444444444446E-2</c:v>
                </c:pt>
                <c:pt idx="7189">
                  <c:v>8.3206018518518512E-2</c:v>
                </c:pt>
                <c:pt idx="7190">
                  <c:v>8.3217592592592593E-2</c:v>
                </c:pt>
                <c:pt idx="7191">
                  <c:v>8.3229166666666674E-2</c:v>
                </c:pt>
                <c:pt idx="7192">
                  <c:v>8.324074074074074E-2</c:v>
                </c:pt>
                <c:pt idx="7193">
                  <c:v>8.3252314814814821E-2</c:v>
                </c:pt>
                <c:pt idx="7194">
                  <c:v>8.3263888888888887E-2</c:v>
                </c:pt>
                <c:pt idx="7195">
                  <c:v>8.3275462962962968E-2</c:v>
                </c:pt>
                <c:pt idx="7196">
                  <c:v>8.3287037037037034E-2</c:v>
                </c:pt>
                <c:pt idx="7197">
                  <c:v>8.3298611111111115E-2</c:v>
                </c:pt>
                <c:pt idx="7198">
                  <c:v>8.3310185185185182E-2</c:v>
                </c:pt>
                <c:pt idx="7199">
                  <c:v>8.3321759259259262E-2</c:v>
                </c:pt>
                <c:pt idx="7200">
                  <c:v>8.3333333333333329E-2</c:v>
                </c:pt>
                <c:pt idx="7201">
                  <c:v>8.3344907407407409E-2</c:v>
                </c:pt>
                <c:pt idx="7202">
                  <c:v>8.3356481481481476E-2</c:v>
                </c:pt>
                <c:pt idx="7203">
                  <c:v>8.3368055555555556E-2</c:v>
                </c:pt>
                <c:pt idx="7204">
                  <c:v>8.3379629629629623E-2</c:v>
                </c:pt>
                <c:pt idx="7205">
                  <c:v>8.3391203703703703E-2</c:v>
                </c:pt>
                <c:pt idx="7206">
                  <c:v>8.3402777777777784E-2</c:v>
                </c:pt>
                <c:pt idx="7207">
                  <c:v>8.3414351851851851E-2</c:v>
                </c:pt>
                <c:pt idx="7208">
                  <c:v>8.3425925925925931E-2</c:v>
                </c:pt>
                <c:pt idx="7209">
                  <c:v>8.3437499999999998E-2</c:v>
                </c:pt>
                <c:pt idx="7210">
                  <c:v>8.3449074074074078E-2</c:v>
                </c:pt>
                <c:pt idx="7211">
                  <c:v>8.3460648148148145E-2</c:v>
                </c:pt>
                <c:pt idx="7212">
                  <c:v>8.3472222222222225E-2</c:v>
                </c:pt>
                <c:pt idx="7213">
                  <c:v>8.3483796296296292E-2</c:v>
                </c:pt>
                <c:pt idx="7214">
                  <c:v>8.3495370370370373E-2</c:v>
                </c:pt>
                <c:pt idx="7215">
                  <c:v>8.3506944444444439E-2</c:v>
                </c:pt>
                <c:pt idx="7216">
                  <c:v>8.351851851851852E-2</c:v>
                </c:pt>
                <c:pt idx="7217">
                  <c:v>8.3530092592592586E-2</c:v>
                </c:pt>
                <c:pt idx="7218">
                  <c:v>8.3541666666666667E-2</c:v>
                </c:pt>
                <c:pt idx="7219">
                  <c:v>8.3553240740740747E-2</c:v>
                </c:pt>
                <c:pt idx="7220">
                  <c:v>8.3564814814814814E-2</c:v>
                </c:pt>
                <c:pt idx="7221">
                  <c:v>8.3576388888888895E-2</c:v>
                </c:pt>
                <c:pt idx="7222">
                  <c:v>8.3587962962962961E-2</c:v>
                </c:pt>
                <c:pt idx="7223">
                  <c:v>8.3599537037037042E-2</c:v>
                </c:pt>
                <c:pt idx="7224">
                  <c:v>8.3611111111111108E-2</c:v>
                </c:pt>
                <c:pt idx="7225">
                  <c:v>8.3622685185185189E-2</c:v>
                </c:pt>
                <c:pt idx="7226">
                  <c:v>8.3634259259259255E-2</c:v>
                </c:pt>
                <c:pt idx="7227">
                  <c:v>8.3645833333333336E-2</c:v>
                </c:pt>
                <c:pt idx="7228">
                  <c:v>8.3657407407407403E-2</c:v>
                </c:pt>
                <c:pt idx="7229">
                  <c:v>8.3668981481481483E-2</c:v>
                </c:pt>
                <c:pt idx="7230">
                  <c:v>8.368055555555555E-2</c:v>
                </c:pt>
                <c:pt idx="7231">
                  <c:v>8.369212962962963E-2</c:v>
                </c:pt>
                <c:pt idx="7232">
                  <c:v>8.3703703703703697E-2</c:v>
                </c:pt>
                <c:pt idx="7233">
                  <c:v>8.3715277777777777E-2</c:v>
                </c:pt>
                <c:pt idx="7234">
                  <c:v>8.3726851851851858E-2</c:v>
                </c:pt>
                <c:pt idx="7235">
                  <c:v>8.3738425925925924E-2</c:v>
                </c:pt>
                <c:pt idx="7236">
                  <c:v>8.3750000000000005E-2</c:v>
                </c:pt>
                <c:pt idx="7237">
                  <c:v>8.3761574074074072E-2</c:v>
                </c:pt>
                <c:pt idx="7238">
                  <c:v>8.3773148148148152E-2</c:v>
                </c:pt>
                <c:pt idx="7239">
                  <c:v>8.3784722222222219E-2</c:v>
                </c:pt>
                <c:pt idx="7240">
                  <c:v>8.3796296296296299E-2</c:v>
                </c:pt>
                <c:pt idx="7241">
                  <c:v>8.3807870370370366E-2</c:v>
                </c:pt>
                <c:pt idx="7242">
                  <c:v>8.3819444444444446E-2</c:v>
                </c:pt>
                <c:pt idx="7243">
                  <c:v>8.3831018518518513E-2</c:v>
                </c:pt>
                <c:pt idx="7244">
                  <c:v>8.3842592592592594E-2</c:v>
                </c:pt>
                <c:pt idx="7245">
                  <c:v>8.385416666666666E-2</c:v>
                </c:pt>
                <c:pt idx="7246">
                  <c:v>8.3865740740740741E-2</c:v>
                </c:pt>
                <c:pt idx="7247">
                  <c:v>8.3877314814814821E-2</c:v>
                </c:pt>
                <c:pt idx="7248">
                  <c:v>8.3888888888888888E-2</c:v>
                </c:pt>
                <c:pt idx="7249">
                  <c:v>8.3900462962962968E-2</c:v>
                </c:pt>
                <c:pt idx="7250">
                  <c:v>8.3912037037037035E-2</c:v>
                </c:pt>
                <c:pt idx="7251">
                  <c:v>8.3923611111111115E-2</c:v>
                </c:pt>
                <c:pt idx="7252">
                  <c:v>8.3935185185185182E-2</c:v>
                </c:pt>
                <c:pt idx="7253">
                  <c:v>8.3946759259259263E-2</c:v>
                </c:pt>
                <c:pt idx="7254">
                  <c:v>8.3958333333333329E-2</c:v>
                </c:pt>
                <c:pt idx="7255">
                  <c:v>8.396990740740741E-2</c:v>
                </c:pt>
                <c:pt idx="7256">
                  <c:v>8.3981481481481476E-2</c:v>
                </c:pt>
                <c:pt idx="7257">
                  <c:v>8.3993055555555557E-2</c:v>
                </c:pt>
                <c:pt idx="7258">
                  <c:v>8.4004629629629624E-2</c:v>
                </c:pt>
                <c:pt idx="7259">
                  <c:v>8.4016203703703704E-2</c:v>
                </c:pt>
                <c:pt idx="7260">
                  <c:v>8.4027777777777785E-2</c:v>
                </c:pt>
                <c:pt idx="7261">
                  <c:v>8.4039351851851851E-2</c:v>
                </c:pt>
                <c:pt idx="7262">
                  <c:v>8.4050925925925932E-2</c:v>
                </c:pt>
                <c:pt idx="7263">
                  <c:v>8.4062499999999998E-2</c:v>
                </c:pt>
                <c:pt idx="7264">
                  <c:v>8.4074074074074079E-2</c:v>
                </c:pt>
                <c:pt idx="7265">
                  <c:v>8.4085648148148145E-2</c:v>
                </c:pt>
                <c:pt idx="7266">
                  <c:v>8.4097222222222226E-2</c:v>
                </c:pt>
                <c:pt idx="7267">
                  <c:v>8.4108796296296293E-2</c:v>
                </c:pt>
                <c:pt idx="7268">
                  <c:v>8.4120370370370373E-2</c:v>
                </c:pt>
                <c:pt idx="7269">
                  <c:v>8.413194444444444E-2</c:v>
                </c:pt>
                <c:pt idx="7270">
                  <c:v>8.414351851851852E-2</c:v>
                </c:pt>
                <c:pt idx="7271">
                  <c:v>8.4155092592592587E-2</c:v>
                </c:pt>
                <c:pt idx="7272">
                  <c:v>8.4166666666666667E-2</c:v>
                </c:pt>
                <c:pt idx="7273">
                  <c:v>8.4178240740740734E-2</c:v>
                </c:pt>
                <c:pt idx="7274">
                  <c:v>8.4189814814814815E-2</c:v>
                </c:pt>
                <c:pt idx="7275">
                  <c:v>8.4201388888888895E-2</c:v>
                </c:pt>
                <c:pt idx="7276">
                  <c:v>8.4212962962962962E-2</c:v>
                </c:pt>
                <c:pt idx="7277">
                  <c:v>8.4224537037037042E-2</c:v>
                </c:pt>
                <c:pt idx="7278">
                  <c:v>8.4236111111111109E-2</c:v>
                </c:pt>
                <c:pt idx="7279">
                  <c:v>8.4247685185185189E-2</c:v>
                </c:pt>
                <c:pt idx="7280">
                  <c:v>8.4259259259259256E-2</c:v>
                </c:pt>
                <c:pt idx="7281">
                  <c:v>8.4270833333333336E-2</c:v>
                </c:pt>
                <c:pt idx="7282">
                  <c:v>8.4282407407407403E-2</c:v>
                </c:pt>
                <c:pt idx="7283">
                  <c:v>8.4293981481481484E-2</c:v>
                </c:pt>
                <c:pt idx="7284">
                  <c:v>8.430555555555555E-2</c:v>
                </c:pt>
                <c:pt idx="7285">
                  <c:v>8.4317129629629631E-2</c:v>
                </c:pt>
                <c:pt idx="7286">
                  <c:v>8.4328703703703697E-2</c:v>
                </c:pt>
                <c:pt idx="7287">
                  <c:v>8.4340277777777778E-2</c:v>
                </c:pt>
                <c:pt idx="7288">
                  <c:v>8.4351851851851858E-2</c:v>
                </c:pt>
                <c:pt idx="7289">
                  <c:v>8.4363425925925925E-2</c:v>
                </c:pt>
                <c:pt idx="7290">
                  <c:v>8.4375000000000006E-2</c:v>
                </c:pt>
                <c:pt idx="7291">
                  <c:v>8.4386574074074072E-2</c:v>
                </c:pt>
                <c:pt idx="7292">
                  <c:v>8.4398148148148153E-2</c:v>
                </c:pt>
                <c:pt idx="7293">
                  <c:v>8.4409722222222219E-2</c:v>
                </c:pt>
                <c:pt idx="7294">
                  <c:v>8.44212962962963E-2</c:v>
                </c:pt>
                <c:pt idx="7295">
                  <c:v>8.4432870370370366E-2</c:v>
                </c:pt>
                <c:pt idx="7296">
                  <c:v>8.4444444444444447E-2</c:v>
                </c:pt>
                <c:pt idx="7297">
                  <c:v>8.4456018518518514E-2</c:v>
                </c:pt>
                <c:pt idx="7298">
                  <c:v>8.4467592592592594E-2</c:v>
                </c:pt>
                <c:pt idx="7299">
                  <c:v>8.4479166666666661E-2</c:v>
                </c:pt>
                <c:pt idx="7300">
                  <c:v>8.4490740740740741E-2</c:v>
                </c:pt>
                <c:pt idx="7301">
                  <c:v>8.4502314814814808E-2</c:v>
                </c:pt>
                <c:pt idx="7302">
                  <c:v>8.4513888888888888E-2</c:v>
                </c:pt>
                <c:pt idx="7303">
                  <c:v>8.4525462962962969E-2</c:v>
                </c:pt>
                <c:pt idx="7304">
                  <c:v>8.4537037037037036E-2</c:v>
                </c:pt>
                <c:pt idx="7305">
                  <c:v>8.4548611111111116E-2</c:v>
                </c:pt>
                <c:pt idx="7306">
                  <c:v>8.4560185185185183E-2</c:v>
                </c:pt>
                <c:pt idx="7307">
                  <c:v>8.4571759259259263E-2</c:v>
                </c:pt>
                <c:pt idx="7308">
                  <c:v>8.458333333333333E-2</c:v>
                </c:pt>
                <c:pt idx="7309">
                  <c:v>8.459490740740741E-2</c:v>
                </c:pt>
                <c:pt idx="7310">
                  <c:v>8.4606481481481477E-2</c:v>
                </c:pt>
                <c:pt idx="7311">
                  <c:v>8.4618055555555557E-2</c:v>
                </c:pt>
                <c:pt idx="7312">
                  <c:v>8.4629629629629624E-2</c:v>
                </c:pt>
                <c:pt idx="7313">
                  <c:v>8.4641203703703705E-2</c:v>
                </c:pt>
                <c:pt idx="7314">
                  <c:v>8.4652777777777771E-2</c:v>
                </c:pt>
                <c:pt idx="7315">
                  <c:v>8.4664351851851852E-2</c:v>
                </c:pt>
                <c:pt idx="7316">
                  <c:v>8.4675925925925932E-2</c:v>
                </c:pt>
                <c:pt idx="7317">
                  <c:v>8.4687499999999999E-2</c:v>
                </c:pt>
                <c:pt idx="7318">
                  <c:v>8.4699074074074079E-2</c:v>
                </c:pt>
                <c:pt idx="7319">
                  <c:v>8.4710648148148146E-2</c:v>
                </c:pt>
                <c:pt idx="7320">
                  <c:v>8.4722222222222227E-2</c:v>
                </c:pt>
                <c:pt idx="7321">
                  <c:v>8.4733796296296293E-2</c:v>
                </c:pt>
                <c:pt idx="7322">
                  <c:v>8.4745370370370374E-2</c:v>
                </c:pt>
                <c:pt idx="7323">
                  <c:v>8.475694444444444E-2</c:v>
                </c:pt>
                <c:pt idx="7324">
                  <c:v>8.4768518518518521E-2</c:v>
                </c:pt>
                <c:pt idx="7325">
                  <c:v>8.4780092592592587E-2</c:v>
                </c:pt>
                <c:pt idx="7326">
                  <c:v>8.4791666666666668E-2</c:v>
                </c:pt>
                <c:pt idx="7327">
                  <c:v>8.4803240740740735E-2</c:v>
                </c:pt>
                <c:pt idx="7328">
                  <c:v>8.4814814814814815E-2</c:v>
                </c:pt>
                <c:pt idx="7329">
                  <c:v>8.4826388888888896E-2</c:v>
                </c:pt>
                <c:pt idx="7330">
                  <c:v>8.4837962962962962E-2</c:v>
                </c:pt>
                <c:pt idx="7331">
                  <c:v>8.4849537037037043E-2</c:v>
                </c:pt>
                <c:pt idx="7332">
                  <c:v>8.4861111111111109E-2</c:v>
                </c:pt>
                <c:pt idx="7333">
                  <c:v>8.487268518518519E-2</c:v>
                </c:pt>
                <c:pt idx="7334">
                  <c:v>8.4884259259259257E-2</c:v>
                </c:pt>
                <c:pt idx="7335">
                  <c:v>8.4895833333333337E-2</c:v>
                </c:pt>
                <c:pt idx="7336">
                  <c:v>8.4907407407407404E-2</c:v>
                </c:pt>
                <c:pt idx="7337">
                  <c:v>8.4918981481481484E-2</c:v>
                </c:pt>
                <c:pt idx="7338">
                  <c:v>8.4930555555555551E-2</c:v>
                </c:pt>
                <c:pt idx="7339">
                  <c:v>8.4942129629629631E-2</c:v>
                </c:pt>
                <c:pt idx="7340">
                  <c:v>8.4953703703703698E-2</c:v>
                </c:pt>
                <c:pt idx="7341">
                  <c:v>8.4965277777777778E-2</c:v>
                </c:pt>
                <c:pt idx="7342">
                  <c:v>8.4976851851851845E-2</c:v>
                </c:pt>
                <c:pt idx="7343">
                  <c:v>8.4988425925925926E-2</c:v>
                </c:pt>
                <c:pt idx="7344">
                  <c:v>8.5000000000000006E-2</c:v>
                </c:pt>
                <c:pt idx="7345">
                  <c:v>8.5011574074074073E-2</c:v>
                </c:pt>
                <c:pt idx="7346">
                  <c:v>8.5023148148148153E-2</c:v>
                </c:pt>
                <c:pt idx="7347">
                  <c:v>8.503472222222222E-2</c:v>
                </c:pt>
                <c:pt idx="7348">
                  <c:v>8.50462962962963E-2</c:v>
                </c:pt>
                <c:pt idx="7349">
                  <c:v>8.5057870370370367E-2</c:v>
                </c:pt>
                <c:pt idx="7350">
                  <c:v>8.5069444444444448E-2</c:v>
                </c:pt>
                <c:pt idx="7351">
                  <c:v>8.5081018518518514E-2</c:v>
                </c:pt>
                <c:pt idx="7352">
                  <c:v>8.5092592592592595E-2</c:v>
                </c:pt>
                <c:pt idx="7353">
                  <c:v>8.5104166666666661E-2</c:v>
                </c:pt>
                <c:pt idx="7354">
                  <c:v>8.5115740740740742E-2</c:v>
                </c:pt>
                <c:pt idx="7355">
                  <c:v>8.5127314814814808E-2</c:v>
                </c:pt>
                <c:pt idx="7356">
                  <c:v>8.5138888888888889E-2</c:v>
                </c:pt>
                <c:pt idx="7357">
                  <c:v>8.5150462962962969E-2</c:v>
                </c:pt>
                <c:pt idx="7358">
                  <c:v>8.5162037037037036E-2</c:v>
                </c:pt>
                <c:pt idx="7359">
                  <c:v>8.5173611111111117E-2</c:v>
                </c:pt>
                <c:pt idx="7360">
                  <c:v>8.5185185185185183E-2</c:v>
                </c:pt>
                <c:pt idx="7361">
                  <c:v>8.5196759259259264E-2</c:v>
                </c:pt>
                <c:pt idx="7362">
                  <c:v>8.520833333333333E-2</c:v>
                </c:pt>
                <c:pt idx="7363">
                  <c:v>8.5219907407407411E-2</c:v>
                </c:pt>
                <c:pt idx="7364">
                  <c:v>8.5231481481481478E-2</c:v>
                </c:pt>
                <c:pt idx="7365">
                  <c:v>8.5243055555555558E-2</c:v>
                </c:pt>
                <c:pt idx="7366">
                  <c:v>8.5254629629629625E-2</c:v>
                </c:pt>
                <c:pt idx="7367">
                  <c:v>8.5266203703703705E-2</c:v>
                </c:pt>
                <c:pt idx="7368">
                  <c:v>8.5277777777777772E-2</c:v>
                </c:pt>
                <c:pt idx="7369">
                  <c:v>8.5289351851851852E-2</c:v>
                </c:pt>
                <c:pt idx="7370">
                  <c:v>8.5300925925925933E-2</c:v>
                </c:pt>
                <c:pt idx="7371">
                  <c:v>8.5312499999999999E-2</c:v>
                </c:pt>
                <c:pt idx="7372">
                  <c:v>8.532407407407408E-2</c:v>
                </c:pt>
                <c:pt idx="7373">
                  <c:v>8.5335648148148147E-2</c:v>
                </c:pt>
                <c:pt idx="7374">
                  <c:v>8.5347222222222227E-2</c:v>
                </c:pt>
                <c:pt idx="7375">
                  <c:v>8.5358796296296294E-2</c:v>
                </c:pt>
                <c:pt idx="7376">
                  <c:v>8.5370370370370374E-2</c:v>
                </c:pt>
                <c:pt idx="7377">
                  <c:v>8.5381944444444441E-2</c:v>
                </c:pt>
                <c:pt idx="7378">
                  <c:v>8.5393518518518521E-2</c:v>
                </c:pt>
                <c:pt idx="7379">
                  <c:v>8.5405092592592588E-2</c:v>
                </c:pt>
                <c:pt idx="7380">
                  <c:v>8.5416666666666669E-2</c:v>
                </c:pt>
                <c:pt idx="7381">
                  <c:v>8.5428240740740735E-2</c:v>
                </c:pt>
                <c:pt idx="7382">
                  <c:v>8.5439814814814816E-2</c:v>
                </c:pt>
                <c:pt idx="7383">
                  <c:v>8.5451388888888882E-2</c:v>
                </c:pt>
                <c:pt idx="7384">
                  <c:v>8.5462962962962963E-2</c:v>
                </c:pt>
                <c:pt idx="7385">
                  <c:v>8.5474537037037043E-2</c:v>
                </c:pt>
                <c:pt idx="7386">
                  <c:v>8.548611111111111E-2</c:v>
                </c:pt>
                <c:pt idx="7387">
                  <c:v>8.549768518518519E-2</c:v>
                </c:pt>
                <c:pt idx="7388">
                  <c:v>8.5509259259259257E-2</c:v>
                </c:pt>
                <c:pt idx="7389">
                  <c:v>8.5520833333333338E-2</c:v>
                </c:pt>
                <c:pt idx="7390">
                  <c:v>8.5532407407407404E-2</c:v>
                </c:pt>
                <c:pt idx="7391">
                  <c:v>8.5543981481481485E-2</c:v>
                </c:pt>
                <c:pt idx="7392">
                  <c:v>8.5555555555555551E-2</c:v>
                </c:pt>
                <c:pt idx="7393">
                  <c:v>8.5567129629629632E-2</c:v>
                </c:pt>
                <c:pt idx="7394">
                  <c:v>8.5578703703703699E-2</c:v>
                </c:pt>
                <c:pt idx="7395">
                  <c:v>8.5590277777777779E-2</c:v>
                </c:pt>
                <c:pt idx="7396">
                  <c:v>8.5601851851851846E-2</c:v>
                </c:pt>
                <c:pt idx="7397">
                  <c:v>8.5613425925925926E-2</c:v>
                </c:pt>
                <c:pt idx="7398">
                  <c:v>8.5625000000000007E-2</c:v>
                </c:pt>
                <c:pt idx="7399">
                  <c:v>8.5636574074074073E-2</c:v>
                </c:pt>
                <c:pt idx="7400">
                  <c:v>8.5648148148148154E-2</c:v>
                </c:pt>
                <c:pt idx="7401">
                  <c:v>8.565972222222222E-2</c:v>
                </c:pt>
                <c:pt idx="7402">
                  <c:v>8.5671296296296301E-2</c:v>
                </c:pt>
                <c:pt idx="7403">
                  <c:v>8.5682870370370368E-2</c:v>
                </c:pt>
                <c:pt idx="7404">
                  <c:v>8.5694444444444448E-2</c:v>
                </c:pt>
                <c:pt idx="7405">
                  <c:v>8.5706018518518515E-2</c:v>
                </c:pt>
                <c:pt idx="7406">
                  <c:v>8.5717592592592595E-2</c:v>
                </c:pt>
                <c:pt idx="7407">
                  <c:v>8.5729166666666662E-2</c:v>
                </c:pt>
                <c:pt idx="7408">
                  <c:v>8.5740740740740742E-2</c:v>
                </c:pt>
                <c:pt idx="7409">
                  <c:v>8.5752314814814809E-2</c:v>
                </c:pt>
                <c:pt idx="7410">
                  <c:v>8.576388888888889E-2</c:v>
                </c:pt>
                <c:pt idx="7411">
                  <c:v>8.5775462962962956E-2</c:v>
                </c:pt>
                <c:pt idx="7412">
                  <c:v>8.5787037037037037E-2</c:v>
                </c:pt>
                <c:pt idx="7413">
                  <c:v>8.5798611111111117E-2</c:v>
                </c:pt>
                <c:pt idx="7414">
                  <c:v>8.5810185185185184E-2</c:v>
                </c:pt>
                <c:pt idx="7415">
                  <c:v>8.5821759259259264E-2</c:v>
                </c:pt>
                <c:pt idx="7416">
                  <c:v>8.5833333333333331E-2</c:v>
                </c:pt>
                <c:pt idx="7417">
                  <c:v>8.5844907407407411E-2</c:v>
                </c:pt>
                <c:pt idx="7418">
                  <c:v>8.5856481481481478E-2</c:v>
                </c:pt>
                <c:pt idx="7419">
                  <c:v>8.5868055555555559E-2</c:v>
                </c:pt>
                <c:pt idx="7420">
                  <c:v>8.5879629629629625E-2</c:v>
                </c:pt>
                <c:pt idx="7421">
                  <c:v>8.5891203703703706E-2</c:v>
                </c:pt>
                <c:pt idx="7422">
                  <c:v>8.5902777777777772E-2</c:v>
                </c:pt>
                <c:pt idx="7423">
                  <c:v>8.5914351851851853E-2</c:v>
                </c:pt>
                <c:pt idx="7424">
                  <c:v>8.5925925925925919E-2</c:v>
                </c:pt>
                <c:pt idx="7425">
                  <c:v>8.59375E-2</c:v>
                </c:pt>
                <c:pt idx="7426">
                  <c:v>8.5949074074074081E-2</c:v>
                </c:pt>
                <c:pt idx="7427">
                  <c:v>8.5960648148148147E-2</c:v>
                </c:pt>
                <c:pt idx="7428">
                  <c:v>8.5972222222222228E-2</c:v>
                </c:pt>
                <c:pt idx="7429">
                  <c:v>8.5983796296296294E-2</c:v>
                </c:pt>
                <c:pt idx="7430">
                  <c:v>8.5995370370370375E-2</c:v>
                </c:pt>
                <c:pt idx="7431">
                  <c:v>8.6006944444444441E-2</c:v>
                </c:pt>
                <c:pt idx="7432">
                  <c:v>8.6018518518518522E-2</c:v>
                </c:pt>
                <c:pt idx="7433">
                  <c:v>8.6030092592592589E-2</c:v>
                </c:pt>
                <c:pt idx="7434">
                  <c:v>8.6041666666666669E-2</c:v>
                </c:pt>
                <c:pt idx="7435">
                  <c:v>8.6053240740740736E-2</c:v>
                </c:pt>
                <c:pt idx="7436">
                  <c:v>8.6064814814814816E-2</c:v>
                </c:pt>
                <c:pt idx="7437">
                  <c:v>8.6076388888888883E-2</c:v>
                </c:pt>
                <c:pt idx="7438">
                  <c:v>8.6087962962962963E-2</c:v>
                </c:pt>
                <c:pt idx="7439">
                  <c:v>8.6099537037037044E-2</c:v>
                </c:pt>
                <c:pt idx="7440">
                  <c:v>8.611111111111111E-2</c:v>
                </c:pt>
                <c:pt idx="7441">
                  <c:v>8.6122685185185191E-2</c:v>
                </c:pt>
                <c:pt idx="7442">
                  <c:v>8.6134259259259258E-2</c:v>
                </c:pt>
                <c:pt idx="7443">
                  <c:v>8.6145833333333338E-2</c:v>
                </c:pt>
                <c:pt idx="7444">
                  <c:v>8.6157407407407405E-2</c:v>
                </c:pt>
                <c:pt idx="7445">
                  <c:v>8.6168981481481485E-2</c:v>
                </c:pt>
                <c:pt idx="7446">
                  <c:v>8.6180555555555552E-2</c:v>
                </c:pt>
                <c:pt idx="7447">
                  <c:v>8.6192129629629632E-2</c:v>
                </c:pt>
                <c:pt idx="7448">
                  <c:v>8.6203703703703699E-2</c:v>
                </c:pt>
                <c:pt idx="7449">
                  <c:v>8.621527777777778E-2</c:v>
                </c:pt>
                <c:pt idx="7450">
                  <c:v>8.6226851851851846E-2</c:v>
                </c:pt>
                <c:pt idx="7451">
                  <c:v>8.6238425925925927E-2</c:v>
                </c:pt>
                <c:pt idx="7452">
                  <c:v>8.6249999999999993E-2</c:v>
                </c:pt>
                <c:pt idx="7453">
                  <c:v>8.6261574074074074E-2</c:v>
                </c:pt>
                <c:pt idx="7454">
                  <c:v>8.6273148148148154E-2</c:v>
                </c:pt>
                <c:pt idx="7455">
                  <c:v>8.6284722222222221E-2</c:v>
                </c:pt>
                <c:pt idx="7456">
                  <c:v>8.6296296296296301E-2</c:v>
                </c:pt>
                <c:pt idx="7457">
                  <c:v>8.6307870370370368E-2</c:v>
                </c:pt>
                <c:pt idx="7458">
                  <c:v>8.6319444444444449E-2</c:v>
                </c:pt>
                <c:pt idx="7459">
                  <c:v>8.6331018518518515E-2</c:v>
                </c:pt>
                <c:pt idx="7460">
                  <c:v>8.6342592592592596E-2</c:v>
                </c:pt>
                <c:pt idx="7461">
                  <c:v>8.6354166666666662E-2</c:v>
                </c:pt>
                <c:pt idx="7462">
                  <c:v>8.6365740740740743E-2</c:v>
                </c:pt>
                <c:pt idx="7463">
                  <c:v>8.637731481481481E-2</c:v>
                </c:pt>
                <c:pt idx="7464">
                  <c:v>8.638888888888889E-2</c:v>
                </c:pt>
                <c:pt idx="7465">
                  <c:v>8.6400462962962957E-2</c:v>
                </c:pt>
                <c:pt idx="7466">
                  <c:v>8.6412037037037037E-2</c:v>
                </c:pt>
                <c:pt idx="7467">
                  <c:v>8.6423611111111118E-2</c:v>
                </c:pt>
                <c:pt idx="7468">
                  <c:v>8.6435185185185184E-2</c:v>
                </c:pt>
                <c:pt idx="7469">
                  <c:v>8.6446759259259265E-2</c:v>
                </c:pt>
                <c:pt idx="7470">
                  <c:v>8.6458333333333331E-2</c:v>
                </c:pt>
                <c:pt idx="7471">
                  <c:v>8.6469907407407412E-2</c:v>
                </c:pt>
                <c:pt idx="7472">
                  <c:v>8.6481481481481479E-2</c:v>
                </c:pt>
                <c:pt idx="7473">
                  <c:v>8.6493055555555559E-2</c:v>
                </c:pt>
                <c:pt idx="7474">
                  <c:v>8.6504629629629626E-2</c:v>
                </c:pt>
                <c:pt idx="7475">
                  <c:v>8.6516203703703706E-2</c:v>
                </c:pt>
                <c:pt idx="7476">
                  <c:v>8.6527777777777773E-2</c:v>
                </c:pt>
                <c:pt idx="7477">
                  <c:v>8.6539351851851853E-2</c:v>
                </c:pt>
                <c:pt idx="7478">
                  <c:v>8.655092592592592E-2</c:v>
                </c:pt>
                <c:pt idx="7479">
                  <c:v>8.6562500000000001E-2</c:v>
                </c:pt>
                <c:pt idx="7480">
                  <c:v>8.6574074074074067E-2</c:v>
                </c:pt>
                <c:pt idx="7481">
                  <c:v>8.6585648148148148E-2</c:v>
                </c:pt>
                <c:pt idx="7482">
                  <c:v>8.6597222222222228E-2</c:v>
                </c:pt>
                <c:pt idx="7483">
                  <c:v>8.6608796296296295E-2</c:v>
                </c:pt>
                <c:pt idx="7484">
                  <c:v>8.6620370370370375E-2</c:v>
                </c:pt>
                <c:pt idx="7485">
                  <c:v>8.6631944444444442E-2</c:v>
                </c:pt>
                <c:pt idx="7486">
                  <c:v>8.6643518518518522E-2</c:v>
                </c:pt>
                <c:pt idx="7487">
                  <c:v>8.6655092592592589E-2</c:v>
                </c:pt>
                <c:pt idx="7488">
                  <c:v>8.666666666666667E-2</c:v>
                </c:pt>
                <c:pt idx="7489">
                  <c:v>8.6678240740740736E-2</c:v>
                </c:pt>
                <c:pt idx="7490">
                  <c:v>8.6689814814814817E-2</c:v>
                </c:pt>
                <c:pt idx="7491">
                  <c:v>8.6701388888888883E-2</c:v>
                </c:pt>
                <c:pt idx="7492">
                  <c:v>8.6712962962962964E-2</c:v>
                </c:pt>
                <c:pt idx="7493">
                  <c:v>8.6724537037037031E-2</c:v>
                </c:pt>
                <c:pt idx="7494">
                  <c:v>8.6736111111111111E-2</c:v>
                </c:pt>
                <c:pt idx="7495">
                  <c:v>8.6747685185185192E-2</c:v>
                </c:pt>
                <c:pt idx="7496">
                  <c:v>8.6759259259259258E-2</c:v>
                </c:pt>
                <c:pt idx="7497">
                  <c:v>8.6770833333333339E-2</c:v>
                </c:pt>
                <c:pt idx="7498">
                  <c:v>8.6782407407407405E-2</c:v>
                </c:pt>
                <c:pt idx="7499">
                  <c:v>8.6793981481481486E-2</c:v>
                </c:pt>
                <c:pt idx="7500">
                  <c:v>8.6805555555555552E-2</c:v>
                </c:pt>
                <c:pt idx="7501">
                  <c:v>8.6817129629629633E-2</c:v>
                </c:pt>
                <c:pt idx="7502">
                  <c:v>8.68287037037037E-2</c:v>
                </c:pt>
                <c:pt idx="7503">
                  <c:v>8.684027777777778E-2</c:v>
                </c:pt>
                <c:pt idx="7504">
                  <c:v>8.6851851851851847E-2</c:v>
                </c:pt>
                <c:pt idx="7505">
                  <c:v>8.6863425925925927E-2</c:v>
                </c:pt>
                <c:pt idx="7506">
                  <c:v>8.6874999999999994E-2</c:v>
                </c:pt>
                <c:pt idx="7507">
                  <c:v>8.6886574074074074E-2</c:v>
                </c:pt>
                <c:pt idx="7508">
                  <c:v>8.6898148148148155E-2</c:v>
                </c:pt>
                <c:pt idx="7509">
                  <c:v>8.6909722222222222E-2</c:v>
                </c:pt>
                <c:pt idx="7510">
                  <c:v>8.6921296296296302E-2</c:v>
                </c:pt>
                <c:pt idx="7511">
                  <c:v>8.6932870370370369E-2</c:v>
                </c:pt>
                <c:pt idx="7512">
                  <c:v>8.6944444444444449E-2</c:v>
                </c:pt>
                <c:pt idx="7513">
                  <c:v>8.6956018518518516E-2</c:v>
                </c:pt>
                <c:pt idx="7514">
                  <c:v>8.6967592592592596E-2</c:v>
                </c:pt>
                <c:pt idx="7515">
                  <c:v>8.6979166666666663E-2</c:v>
                </c:pt>
                <c:pt idx="7516">
                  <c:v>8.6990740740740743E-2</c:v>
                </c:pt>
                <c:pt idx="7517">
                  <c:v>8.700231481481481E-2</c:v>
                </c:pt>
                <c:pt idx="7518">
                  <c:v>8.7013888888888891E-2</c:v>
                </c:pt>
                <c:pt idx="7519">
                  <c:v>8.7025462962962957E-2</c:v>
                </c:pt>
                <c:pt idx="7520">
                  <c:v>8.7037037037037038E-2</c:v>
                </c:pt>
                <c:pt idx="7521">
                  <c:v>8.7048611111111104E-2</c:v>
                </c:pt>
                <c:pt idx="7522">
                  <c:v>8.7060185185185185E-2</c:v>
                </c:pt>
                <c:pt idx="7523">
                  <c:v>8.7071759259259265E-2</c:v>
                </c:pt>
                <c:pt idx="7524">
                  <c:v>8.7083333333333332E-2</c:v>
                </c:pt>
                <c:pt idx="7525">
                  <c:v>8.7094907407407413E-2</c:v>
                </c:pt>
                <c:pt idx="7526">
                  <c:v>8.7106481481481479E-2</c:v>
                </c:pt>
                <c:pt idx="7527">
                  <c:v>8.711805555555556E-2</c:v>
                </c:pt>
                <c:pt idx="7528">
                  <c:v>8.7129629629629626E-2</c:v>
                </c:pt>
                <c:pt idx="7529">
                  <c:v>8.7141203703703707E-2</c:v>
                </c:pt>
                <c:pt idx="7530">
                  <c:v>8.7152777777777773E-2</c:v>
                </c:pt>
                <c:pt idx="7531">
                  <c:v>8.7164351851851854E-2</c:v>
                </c:pt>
                <c:pt idx="7532">
                  <c:v>8.7175925925925921E-2</c:v>
                </c:pt>
                <c:pt idx="7533">
                  <c:v>8.7187500000000001E-2</c:v>
                </c:pt>
                <c:pt idx="7534">
                  <c:v>8.7199074074074068E-2</c:v>
                </c:pt>
                <c:pt idx="7535">
                  <c:v>8.7210648148148148E-2</c:v>
                </c:pt>
                <c:pt idx="7536">
                  <c:v>8.7222222222222229E-2</c:v>
                </c:pt>
                <c:pt idx="7537">
                  <c:v>8.7233796296296295E-2</c:v>
                </c:pt>
                <c:pt idx="7538">
                  <c:v>8.7245370370370376E-2</c:v>
                </c:pt>
                <c:pt idx="7539">
                  <c:v>8.7256944444444443E-2</c:v>
                </c:pt>
                <c:pt idx="7540">
                  <c:v>8.7268518518518523E-2</c:v>
                </c:pt>
                <c:pt idx="7541">
                  <c:v>8.728009259259259E-2</c:v>
                </c:pt>
                <c:pt idx="7542">
                  <c:v>8.729166666666667E-2</c:v>
                </c:pt>
                <c:pt idx="7543">
                  <c:v>8.7303240740740737E-2</c:v>
                </c:pt>
                <c:pt idx="7544">
                  <c:v>8.7314814814814817E-2</c:v>
                </c:pt>
                <c:pt idx="7545">
                  <c:v>8.7326388888888884E-2</c:v>
                </c:pt>
                <c:pt idx="7546">
                  <c:v>8.7337962962962964E-2</c:v>
                </c:pt>
                <c:pt idx="7547">
                  <c:v>8.7349537037037031E-2</c:v>
                </c:pt>
                <c:pt idx="7548">
                  <c:v>8.7361111111111112E-2</c:v>
                </c:pt>
                <c:pt idx="7549">
                  <c:v>8.7372685185185192E-2</c:v>
                </c:pt>
                <c:pt idx="7550">
                  <c:v>8.7384259259259259E-2</c:v>
                </c:pt>
                <c:pt idx="7551">
                  <c:v>8.7395833333333339E-2</c:v>
                </c:pt>
                <c:pt idx="7552">
                  <c:v>8.7407407407407406E-2</c:v>
                </c:pt>
                <c:pt idx="7553">
                  <c:v>8.7418981481481486E-2</c:v>
                </c:pt>
                <c:pt idx="7554">
                  <c:v>8.7430555555555553E-2</c:v>
                </c:pt>
                <c:pt idx="7555">
                  <c:v>8.7442129629629634E-2</c:v>
                </c:pt>
                <c:pt idx="7556">
                  <c:v>8.74537037037037E-2</c:v>
                </c:pt>
                <c:pt idx="7557">
                  <c:v>8.7465277777777781E-2</c:v>
                </c:pt>
                <c:pt idx="7558">
                  <c:v>8.7476851851851847E-2</c:v>
                </c:pt>
                <c:pt idx="7559">
                  <c:v>8.7488425925925928E-2</c:v>
                </c:pt>
                <c:pt idx="7560">
                  <c:v>8.7499999999999994E-2</c:v>
                </c:pt>
                <c:pt idx="7561">
                  <c:v>8.7511574074074075E-2</c:v>
                </c:pt>
                <c:pt idx="7562">
                  <c:v>8.7523148148148142E-2</c:v>
                </c:pt>
                <c:pt idx="7563">
                  <c:v>8.7534722222222222E-2</c:v>
                </c:pt>
                <c:pt idx="7564">
                  <c:v>8.7546296296296303E-2</c:v>
                </c:pt>
                <c:pt idx="7565">
                  <c:v>8.7557870370370369E-2</c:v>
                </c:pt>
                <c:pt idx="7566">
                  <c:v>8.756944444444445E-2</c:v>
                </c:pt>
                <c:pt idx="7567">
                  <c:v>8.7581018518518516E-2</c:v>
                </c:pt>
                <c:pt idx="7568">
                  <c:v>8.7592592592592597E-2</c:v>
                </c:pt>
                <c:pt idx="7569">
                  <c:v>8.7604166666666664E-2</c:v>
                </c:pt>
                <c:pt idx="7570">
                  <c:v>8.7615740740740744E-2</c:v>
                </c:pt>
                <c:pt idx="7571">
                  <c:v>8.7627314814814811E-2</c:v>
                </c:pt>
                <c:pt idx="7572">
                  <c:v>8.7638888888888891E-2</c:v>
                </c:pt>
                <c:pt idx="7573">
                  <c:v>8.7650462962962958E-2</c:v>
                </c:pt>
                <c:pt idx="7574">
                  <c:v>8.7662037037037038E-2</c:v>
                </c:pt>
                <c:pt idx="7575">
                  <c:v>8.7673611111111105E-2</c:v>
                </c:pt>
                <c:pt idx="7576">
                  <c:v>8.7685185185185185E-2</c:v>
                </c:pt>
                <c:pt idx="7577">
                  <c:v>8.7696759259259266E-2</c:v>
                </c:pt>
                <c:pt idx="7578">
                  <c:v>8.7708333333333333E-2</c:v>
                </c:pt>
                <c:pt idx="7579">
                  <c:v>8.7719907407407413E-2</c:v>
                </c:pt>
                <c:pt idx="7580">
                  <c:v>8.773148148148148E-2</c:v>
                </c:pt>
                <c:pt idx="7581">
                  <c:v>8.774305555555556E-2</c:v>
                </c:pt>
                <c:pt idx="7582">
                  <c:v>8.7754629629629627E-2</c:v>
                </c:pt>
                <c:pt idx="7583">
                  <c:v>8.7766203703703707E-2</c:v>
                </c:pt>
                <c:pt idx="7584">
                  <c:v>8.7777777777777774E-2</c:v>
                </c:pt>
                <c:pt idx="7585">
                  <c:v>8.7789351851851855E-2</c:v>
                </c:pt>
                <c:pt idx="7586">
                  <c:v>8.7800925925925921E-2</c:v>
                </c:pt>
                <c:pt idx="7587">
                  <c:v>8.7812500000000002E-2</c:v>
                </c:pt>
                <c:pt idx="7588">
                  <c:v>8.7824074074074068E-2</c:v>
                </c:pt>
                <c:pt idx="7589">
                  <c:v>8.7835648148148149E-2</c:v>
                </c:pt>
                <c:pt idx="7590">
                  <c:v>8.7847222222222215E-2</c:v>
                </c:pt>
                <c:pt idx="7591">
                  <c:v>8.7858796296296296E-2</c:v>
                </c:pt>
                <c:pt idx="7592">
                  <c:v>8.7870370370370376E-2</c:v>
                </c:pt>
                <c:pt idx="7593">
                  <c:v>8.7881944444444443E-2</c:v>
                </c:pt>
                <c:pt idx="7594">
                  <c:v>8.7893518518518524E-2</c:v>
                </c:pt>
                <c:pt idx="7595">
                  <c:v>8.790509259259259E-2</c:v>
                </c:pt>
                <c:pt idx="7596">
                  <c:v>8.7916666666666671E-2</c:v>
                </c:pt>
                <c:pt idx="7597">
                  <c:v>8.7928240740740737E-2</c:v>
                </c:pt>
                <c:pt idx="7598">
                  <c:v>8.7939814814814818E-2</c:v>
                </c:pt>
                <c:pt idx="7599">
                  <c:v>8.7951388888888885E-2</c:v>
                </c:pt>
                <c:pt idx="7600">
                  <c:v>8.7962962962962965E-2</c:v>
                </c:pt>
                <c:pt idx="7601">
                  <c:v>8.7974537037037032E-2</c:v>
                </c:pt>
                <c:pt idx="7602">
                  <c:v>8.7986111111111112E-2</c:v>
                </c:pt>
                <c:pt idx="7603">
                  <c:v>8.7997685185185179E-2</c:v>
                </c:pt>
                <c:pt idx="7604">
                  <c:v>8.8009259259259259E-2</c:v>
                </c:pt>
                <c:pt idx="7605">
                  <c:v>8.802083333333334E-2</c:v>
                </c:pt>
                <c:pt idx="7606">
                  <c:v>8.8032407407407406E-2</c:v>
                </c:pt>
                <c:pt idx="7607">
                  <c:v>8.8043981481481487E-2</c:v>
                </c:pt>
                <c:pt idx="7608">
                  <c:v>8.8055555555555554E-2</c:v>
                </c:pt>
                <c:pt idx="7609">
                  <c:v>8.8067129629629634E-2</c:v>
                </c:pt>
                <c:pt idx="7610">
                  <c:v>8.8078703703703701E-2</c:v>
                </c:pt>
                <c:pt idx="7611">
                  <c:v>8.8090277777777781E-2</c:v>
                </c:pt>
                <c:pt idx="7612">
                  <c:v>8.8101851851851848E-2</c:v>
                </c:pt>
                <c:pt idx="7613">
                  <c:v>8.8113425925925928E-2</c:v>
                </c:pt>
                <c:pt idx="7614">
                  <c:v>8.8124999999999995E-2</c:v>
                </c:pt>
                <c:pt idx="7615">
                  <c:v>8.8136574074074076E-2</c:v>
                </c:pt>
                <c:pt idx="7616">
                  <c:v>8.8148148148148142E-2</c:v>
                </c:pt>
                <c:pt idx="7617">
                  <c:v>8.8159722222222223E-2</c:v>
                </c:pt>
                <c:pt idx="7618">
                  <c:v>8.8171296296296303E-2</c:v>
                </c:pt>
                <c:pt idx="7619">
                  <c:v>8.818287037037037E-2</c:v>
                </c:pt>
                <c:pt idx="7620">
                  <c:v>8.819444444444445E-2</c:v>
                </c:pt>
                <c:pt idx="7621">
                  <c:v>8.8206018518518517E-2</c:v>
                </c:pt>
                <c:pt idx="7622">
                  <c:v>8.8217592592592597E-2</c:v>
                </c:pt>
                <c:pt idx="7623">
                  <c:v>8.8229166666666664E-2</c:v>
                </c:pt>
                <c:pt idx="7624">
                  <c:v>8.8240740740740745E-2</c:v>
                </c:pt>
                <c:pt idx="7625">
                  <c:v>8.8252314814814811E-2</c:v>
                </c:pt>
                <c:pt idx="7626">
                  <c:v>8.8263888888888892E-2</c:v>
                </c:pt>
                <c:pt idx="7627">
                  <c:v>8.8275462962962958E-2</c:v>
                </c:pt>
                <c:pt idx="7628">
                  <c:v>8.8287037037037039E-2</c:v>
                </c:pt>
                <c:pt idx="7629">
                  <c:v>8.8298611111111105E-2</c:v>
                </c:pt>
                <c:pt idx="7630">
                  <c:v>8.8310185185185186E-2</c:v>
                </c:pt>
                <c:pt idx="7631">
                  <c:v>8.8321759259259253E-2</c:v>
                </c:pt>
                <c:pt idx="7632">
                  <c:v>8.8333333333333333E-2</c:v>
                </c:pt>
                <c:pt idx="7633">
                  <c:v>8.8344907407407414E-2</c:v>
                </c:pt>
                <c:pt idx="7634">
                  <c:v>8.835648148148148E-2</c:v>
                </c:pt>
                <c:pt idx="7635">
                  <c:v>8.8368055555555561E-2</c:v>
                </c:pt>
                <c:pt idx="7636">
                  <c:v>8.8379629629629627E-2</c:v>
                </c:pt>
                <c:pt idx="7637">
                  <c:v>8.8391203703703708E-2</c:v>
                </c:pt>
                <c:pt idx="7638">
                  <c:v>8.8402777777777775E-2</c:v>
                </c:pt>
                <c:pt idx="7639">
                  <c:v>8.8414351851851855E-2</c:v>
                </c:pt>
                <c:pt idx="7640">
                  <c:v>8.8425925925925922E-2</c:v>
                </c:pt>
                <c:pt idx="7641">
                  <c:v>8.8437500000000002E-2</c:v>
                </c:pt>
                <c:pt idx="7642">
                  <c:v>8.8449074074074069E-2</c:v>
                </c:pt>
                <c:pt idx="7643">
                  <c:v>8.8460648148148149E-2</c:v>
                </c:pt>
                <c:pt idx="7644">
                  <c:v>8.8472222222222216E-2</c:v>
                </c:pt>
                <c:pt idx="7645">
                  <c:v>8.8483796296296297E-2</c:v>
                </c:pt>
                <c:pt idx="7646">
                  <c:v>8.8495370370370377E-2</c:v>
                </c:pt>
                <c:pt idx="7647">
                  <c:v>8.8506944444444444E-2</c:v>
                </c:pt>
                <c:pt idx="7648">
                  <c:v>8.8518518518518524E-2</c:v>
                </c:pt>
                <c:pt idx="7649">
                  <c:v>8.8530092592592591E-2</c:v>
                </c:pt>
                <c:pt idx="7650">
                  <c:v>8.8541666666666671E-2</c:v>
                </c:pt>
                <c:pt idx="7651">
                  <c:v>8.8553240740740738E-2</c:v>
                </c:pt>
                <c:pt idx="7652">
                  <c:v>8.8564814814814818E-2</c:v>
                </c:pt>
                <c:pt idx="7653">
                  <c:v>8.8576388888888885E-2</c:v>
                </c:pt>
                <c:pt idx="7654">
                  <c:v>8.8587962962962966E-2</c:v>
                </c:pt>
                <c:pt idx="7655">
                  <c:v>8.8599537037037032E-2</c:v>
                </c:pt>
                <c:pt idx="7656">
                  <c:v>8.8611111111111113E-2</c:v>
                </c:pt>
                <c:pt idx="7657">
                  <c:v>8.8622685185185179E-2</c:v>
                </c:pt>
                <c:pt idx="7658">
                  <c:v>8.863425925925926E-2</c:v>
                </c:pt>
                <c:pt idx="7659">
                  <c:v>8.8645833333333326E-2</c:v>
                </c:pt>
                <c:pt idx="7660">
                  <c:v>8.8657407407407407E-2</c:v>
                </c:pt>
                <c:pt idx="7661">
                  <c:v>8.8668981481481488E-2</c:v>
                </c:pt>
                <c:pt idx="7662">
                  <c:v>8.8680555555555554E-2</c:v>
                </c:pt>
                <c:pt idx="7663">
                  <c:v>8.8692129629629635E-2</c:v>
                </c:pt>
                <c:pt idx="7664">
                  <c:v>8.8703703703703701E-2</c:v>
                </c:pt>
                <c:pt idx="7665">
                  <c:v>8.8715277777777782E-2</c:v>
                </c:pt>
                <c:pt idx="7666">
                  <c:v>8.8726851851851848E-2</c:v>
                </c:pt>
                <c:pt idx="7667">
                  <c:v>8.8738425925925929E-2</c:v>
                </c:pt>
                <c:pt idx="7668">
                  <c:v>8.8749999999999996E-2</c:v>
                </c:pt>
                <c:pt idx="7669">
                  <c:v>8.8761574074074076E-2</c:v>
                </c:pt>
                <c:pt idx="7670">
                  <c:v>8.8773148148148143E-2</c:v>
                </c:pt>
                <c:pt idx="7671">
                  <c:v>8.8784722222222223E-2</c:v>
                </c:pt>
                <c:pt idx="7672">
                  <c:v>8.879629629629629E-2</c:v>
                </c:pt>
                <c:pt idx="7673">
                  <c:v>8.880787037037037E-2</c:v>
                </c:pt>
                <c:pt idx="7674">
                  <c:v>8.8819444444444451E-2</c:v>
                </c:pt>
                <c:pt idx="7675">
                  <c:v>8.8831018518518517E-2</c:v>
                </c:pt>
                <c:pt idx="7676">
                  <c:v>8.8842592592592598E-2</c:v>
                </c:pt>
                <c:pt idx="7677">
                  <c:v>8.8854166666666665E-2</c:v>
                </c:pt>
                <c:pt idx="7678">
                  <c:v>8.8865740740740745E-2</c:v>
                </c:pt>
                <c:pt idx="7679">
                  <c:v>8.8877314814814812E-2</c:v>
                </c:pt>
                <c:pt idx="7680">
                  <c:v>8.8888888888888892E-2</c:v>
                </c:pt>
                <c:pt idx="7681">
                  <c:v>8.8900462962962959E-2</c:v>
                </c:pt>
                <c:pt idx="7682">
                  <c:v>8.8912037037037039E-2</c:v>
                </c:pt>
                <c:pt idx="7683">
                  <c:v>8.8923611111111106E-2</c:v>
                </c:pt>
                <c:pt idx="7684">
                  <c:v>8.8935185185185187E-2</c:v>
                </c:pt>
                <c:pt idx="7685">
                  <c:v>8.8946759259259253E-2</c:v>
                </c:pt>
                <c:pt idx="7686">
                  <c:v>8.8958333333333334E-2</c:v>
                </c:pt>
                <c:pt idx="7687">
                  <c:v>8.8969907407407414E-2</c:v>
                </c:pt>
                <c:pt idx="7688">
                  <c:v>8.8981481481481481E-2</c:v>
                </c:pt>
                <c:pt idx="7689">
                  <c:v>8.8993055555555561E-2</c:v>
                </c:pt>
                <c:pt idx="7690">
                  <c:v>8.9004629629629628E-2</c:v>
                </c:pt>
                <c:pt idx="7691">
                  <c:v>8.9016203703703708E-2</c:v>
                </c:pt>
                <c:pt idx="7692">
                  <c:v>8.9027777777777775E-2</c:v>
                </c:pt>
                <c:pt idx="7693">
                  <c:v>8.9039351851851856E-2</c:v>
                </c:pt>
                <c:pt idx="7694">
                  <c:v>8.9050925925925922E-2</c:v>
                </c:pt>
                <c:pt idx="7695">
                  <c:v>8.9062500000000003E-2</c:v>
                </c:pt>
                <c:pt idx="7696">
                  <c:v>8.9074074074074069E-2</c:v>
                </c:pt>
                <c:pt idx="7697">
                  <c:v>8.908564814814815E-2</c:v>
                </c:pt>
                <c:pt idx="7698">
                  <c:v>8.9097222222222217E-2</c:v>
                </c:pt>
                <c:pt idx="7699">
                  <c:v>8.9108796296296297E-2</c:v>
                </c:pt>
                <c:pt idx="7700">
                  <c:v>8.9120370370370364E-2</c:v>
                </c:pt>
                <c:pt idx="7701">
                  <c:v>8.9131944444444444E-2</c:v>
                </c:pt>
                <c:pt idx="7702">
                  <c:v>8.9143518518518525E-2</c:v>
                </c:pt>
                <c:pt idx="7703">
                  <c:v>8.9155092592592591E-2</c:v>
                </c:pt>
                <c:pt idx="7704">
                  <c:v>8.9166666666666672E-2</c:v>
                </c:pt>
                <c:pt idx="7705">
                  <c:v>8.9178240740740738E-2</c:v>
                </c:pt>
                <c:pt idx="7706">
                  <c:v>8.9189814814814819E-2</c:v>
                </c:pt>
                <c:pt idx="7707">
                  <c:v>8.9201388888888886E-2</c:v>
                </c:pt>
                <c:pt idx="7708">
                  <c:v>8.9212962962962966E-2</c:v>
                </c:pt>
                <c:pt idx="7709">
                  <c:v>8.9224537037037033E-2</c:v>
                </c:pt>
                <c:pt idx="7710">
                  <c:v>8.9236111111111113E-2</c:v>
                </c:pt>
                <c:pt idx="7711">
                  <c:v>8.924768518518518E-2</c:v>
                </c:pt>
                <c:pt idx="7712">
                  <c:v>8.925925925925926E-2</c:v>
                </c:pt>
                <c:pt idx="7713">
                  <c:v>8.9270833333333327E-2</c:v>
                </c:pt>
                <c:pt idx="7714">
                  <c:v>8.9282407407407408E-2</c:v>
                </c:pt>
                <c:pt idx="7715">
                  <c:v>8.9293981481481488E-2</c:v>
                </c:pt>
                <c:pt idx="7716">
                  <c:v>8.9305555555555555E-2</c:v>
                </c:pt>
                <c:pt idx="7717">
                  <c:v>8.9317129629629635E-2</c:v>
                </c:pt>
                <c:pt idx="7718">
                  <c:v>8.9328703703703702E-2</c:v>
                </c:pt>
                <c:pt idx="7719">
                  <c:v>8.9340277777777782E-2</c:v>
                </c:pt>
                <c:pt idx="7720">
                  <c:v>8.9351851851851849E-2</c:v>
                </c:pt>
                <c:pt idx="7721">
                  <c:v>8.9363425925925929E-2</c:v>
                </c:pt>
                <c:pt idx="7722">
                  <c:v>8.9374999999999996E-2</c:v>
                </c:pt>
                <c:pt idx="7723">
                  <c:v>8.9386574074074077E-2</c:v>
                </c:pt>
                <c:pt idx="7724">
                  <c:v>8.9398148148148143E-2</c:v>
                </c:pt>
                <c:pt idx="7725">
                  <c:v>8.9409722222222224E-2</c:v>
                </c:pt>
                <c:pt idx="7726">
                  <c:v>8.942129629629629E-2</c:v>
                </c:pt>
                <c:pt idx="7727">
                  <c:v>8.9432870370370371E-2</c:v>
                </c:pt>
                <c:pt idx="7728">
                  <c:v>8.9444444444444438E-2</c:v>
                </c:pt>
                <c:pt idx="7729">
                  <c:v>8.9456018518518518E-2</c:v>
                </c:pt>
                <c:pt idx="7730">
                  <c:v>8.9467592592592599E-2</c:v>
                </c:pt>
                <c:pt idx="7731">
                  <c:v>8.9479166666666665E-2</c:v>
                </c:pt>
                <c:pt idx="7732">
                  <c:v>8.9490740740740746E-2</c:v>
                </c:pt>
                <c:pt idx="7733">
                  <c:v>8.9502314814814812E-2</c:v>
                </c:pt>
                <c:pt idx="7734">
                  <c:v>8.9513888888888893E-2</c:v>
                </c:pt>
                <c:pt idx="7735">
                  <c:v>8.9525462962962959E-2</c:v>
                </c:pt>
                <c:pt idx="7736">
                  <c:v>8.953703703703704E-2</c:v>
                </c:pt>
                <c:pt idx="7737">
                  <c:v>8.9548611111111107E-2</c:v>
                </c:pt>
                <c:pt idx="7738">
                  <c:v>8.9560185185185187E-2</c:v>
                </c:pt>
                <c:pt idx="7739">
                  <c:v>8.9571759259259254E-2</c:v>
                </c:pt>
                <c:pt idx="7740">
                  <c:v>8.9583333333333334E-2</c:v>
                </c:pt>
                <c:pt idx="7741">
                  <c:v>8.9594907407407401E-2</c:v>
                </c:pt>
                <c:pt idx="7742">
                  <c:v>8.9606481481481481E-2</c:v>
                </c:pt>
                <c:pt idx="7743">
                  <c:v>8.9618055555555562E-2</c:v>
                </c:pt>
                <c:pt idx="7744">
                  <c:v>8.9629629629629629E-2</c:v>
                </c:pt>
                <c:pt idx="7745">
                  <c:v>8.9641203703703709E-2</c:v>
                </c:pt>
                <c:pt idx="7746">
                  <c:v>8.9652777777777776E-2</c:v>
                </c:pt>
                <c:pt idx="7747">
                  <c:v>8.9664351851851856E-2</c:v>
                </c:pt>
                <c:pt idx="7748">
                  <c:v>8.9675925925925923E-2</c:v>
                </c:pt>
                <c:pt idx="7749">
                  <c:v>8.9687500000000003E-2</c:v>
                </c:pt>
                <c:pt idx="7750">
                  <c:v>8.969907407407407E-2</c:v>
                </c:pt>
                <c:pt idx="7751">
                  <c:v>8.971064814814815E-2</c:v>
                </c:pt>
                <c:pt idx="7752">
                  <c:v>8.9722222222222217E-2</c:v>
                </c:pt>
                <c:pt idx="7753">
                  <c:v>8.9733796296296298E-2</c:v>
                </c:pt>
                <c:pt idx="7754">
                  <c:v>8.9745370370370364E-2</c:v>
                </c:pt>
                <c:pt idx="7755">
                  <c:v>8.9756944444444445E-2</c:v>
                </c:pt>
                <c:pt idx="7756">
                  <c:v>8.9768518518518525E-2</c:v>
                </c:pt>
                <c:pt idx="7757">
                  <c:v>8.9780092592592592E-2</c:v>
                </c:pt>
                <c:pt idx="7758">
                  <c:v>8.9791666666666672E-2</c:v>
                </c:pt>
                <c:pt idx="7759">
                  <c:v>8.9803240740740739E-2</c:v>
                </c:pt>
                <c:pt idx="7760">
                  <c:v>8.981481481481482E-2</c:v>
                </c:pt>
                <c:pt idx="7761">
                  <c:v>8.9826388888888886E-2</c:v>
                </c:pt>
                <c:pt idx="7762">
                  <c:v>8.9837962962962967E-2</c:v>
                </c:pt>
                <c:pt idx="7763">
                  <c:v>8.9849537037037033E-2</c:v>
                </c:pt>
                <c:pt idx="7764">
                  <c:v>8.9861111111111114E-2</c:v>
                </c:pt>
                <c:pt idx="7765">
                  <c:v>8.987268518518518E-2</c:v>
                </c:pt>
                <c:pt idx="7766">
                  <c:v>8.9884259259259261E-2</c:v>
                </c:pt>
                <c:pt idx="7767">
                  <c:v>8.9895833333333328E-2</c:v>
                </c:pt>
                <c:pt idx="7768">
                  <c:v>8.9907407407407408E-2</c:v>
                </c:pt>
                <c:pt idx="7769">
                  <c:v>8.9918981481481475E-2</c:v>
                </c:pt>
                <c:pt idx="7770">
                  <c:v>8.9930555555555555E-2</c:v>
                </c:pt>
                <c:pt idx="7771">
                  <c:v>8.9942129629629636E-2</c:v>
                </c:pt>
                <c:pt idx="7772">
                  <c:v>8.9953703703703702E-2</c:v>
                </c:pt>
                <c:pt idx="7773">
                  <c:v>8.9965277777777783E-2</c:v>
                </c:pt>
                <c:pt idx="7774">
                  <c:v>8.997685185185185E-2</c:v>
                </c:pt>
                <c:pt idx="7775">
                  <c:v>8.998842592592593E-2</c:v>
                </c:pt>
                <c:pt idx="7776">
                  <c:v>0.09</c:v>
                </c:pt>
                <c:pt idx="7777">
                  <c:v>9.0011574074074077E-2</c:v>
                </c:pt>
                <c:pt idx="7778">
                  <c:v>9.0023148148148144E-2</c:v>
                </c:pt>
                <c:pt idx="7779">
                  <c:v>9.0034722222222224E-2</c:v>
                </c:pt>
                <c:pt idx="7780">
                  <c:v>9.0046296296296291E-2</c:v>
                </c:pt>
                <c:pt idx="7781">
                  <c:v>9.0057870370370371E-2</c:v>
                </c:pt>
                <c:pt idx="7782">
                  <c:v>9.0069444444444438E-2</c:v>
                </c:pt>
                <c:pt idx="7783">
                  <c:v>9.0081018518518519E-2</c:v>
                </c:pt>
                <c:pt idx="7784">
                  <c:v>9.0092592592592599E-2</c:v>
                </c:pt>
                <c:pt idx="7785">
                  <c:v>9.0104166666666666E-2</c:v>
                </c:pt>
                <c:pt idx="7786">
                  <c:v>9.0115740740740746E-2</c:v>
                </c:pt>
                <c:pt idx="7787">
                  <c:v>9.0127314814814813E-2</c:v>
                </c:pt>
                <c:pt idx="7788">
                  <c:v>9.0138888888888893E-2</c:v>
                </c:pt>
                <c:pt idx="7789">
                  <c:v>9.015046296296296E-2</c:v>
                </c:pt>
                <c:pt idx="7790">
                  <c:v>9.0162037037037041E-2</c:v>
                </c:pt>
                <c:pt idx="7791">
                  <c:v>9.0173611111111107E-2</c:v>
                </c:pt>
                <c:pt idx="7792">
                  <c:v>9.0185185185185188E-2</c:v>
                </c:pt>
                <c:pt idx="7793">
                  <c:v>9.0196759259259254E-2</c:v>
                </c:pt>
                <c:pt idx="7794">
                  <c:v>9.0208333333333335E-2</c:v>
                </c:pt>
                <c:pt idx="7795">
                  <c:v>9.0219907407407401E-2</c:v>
                </c:pt>
                <c:pt idx="7796">
                  <c:v>9.0231481481481482E-2</c:v>
                </c:pt>
                <c:pt idx="7797">
                  <c:v>9.0243055555555562E-2</c:v>
                </c:pt>
                <c:pt idx="7798">
                  <c:v>9.0254629629629629E-2</c:v>
                </c:pt>
                <c:pt idx="7799">
                  <c:v>9.026620370370371E-2</c:v>
                </c:pt>
                <c:pt idx="7800">
                  <c:v>9.0277777777777776E-2</c:v>
                </c:pt>
                <c:pt idx="7801">
                  <c:v>9.0289351851851857E-2</c:v>
                </c:pt>
                <c:pt idx="7802">
                  <c:v>9.0300925925925923E-2</c:v>
                </c:pt>
                <c:pt idx="7803">
                  <c:v>9.0312500000000004E-2</c:v>
                </c:pt>
                <c:pt idx="7804">
                  <c:v>9.0324074074074071E-2</c:v>
                </c:pt>
                <c:pt idx="7805">
                  <c:v>9.0335648148148151E-2</c:v>
                </c:pt>
                <c:pt idx="7806">
                  <c:v>9.0347222222222218E-2</c:v>
                </c:pt>
                <c:pt idx="7807">
                  <c:v>9.0358796296296298E-2</c:v>
                </c:pt>
                <c:pt idx="7808">
                  <c:v>9.0370370370370365E-2</c:v>
                </c:pt>
                <c:pt idx="7809">
                  <c:v>9.0381944444444445E-2</c:v>
                </c:pt>
                <c:pt idx="7810">
                  <c:v>9.0393518518518512E-2</c:v>
                </c:pt>
                <c:pt idx="7811">
                  <c:v>9.0405092592592592E-2</c:v>
                </c:pt>
                <c:pt idx="7812">
                  <c:v>9.0416666666666673E-2</c:v>
                </c:pt>
                <c:pt idx="7813">
                  <c:v>9.042824074074074E-2</c:v>
                </c:pt>
                <c:pt idx="7814">
                  <c:v>9.043981481481482E-2</c:v>
                </c:pt>
                <c:pt idx="7815">
                  <c:v>9.0451388888888887E-2</c:v>
                </c:pt>
                <c:pt idx="7816">
                  <c:v>9.0462962962962967E-2</c:v>
                </c:pt>
                <c:pt idx="7817">
                  <c:v>9.0474537037037034E-2</c:v>
                </c:pt>
                <c:pt idx="7818">
                  <c:v>9.0486111111111114E-2</c:v>
                </c:pt>
                <c:pt idx="7819">
                  <c:v>9.0497685185185181E-2</c:v>
                </c:pt>
                <c:pt idx="7820">
                  <c:v>9.0509259259259262E-2</c:v>
                </c:pt>
                <c:pt idx="7821">
                  <c:v>9.0520833333333328E-2</c:v>
                </c:pt>
                <c:pt idx="7822">
                  <c:v>9.0532407407407409E-2</c:v>
                </c:pt>
                <c:pt idx="7823">
                  <c:v>9.0543981481481475E-2</c:v>
                </c:pt>
                <c:pt idx="7824">
                  <c:v>9.0555555555555556E-2</c:v>
                </c:pt>
                <c:pt idx="7825">
                  <c:v>9.0567129629629636E-2</c:v>
                </c:pt>
                <c:pt idx="7826">
                  <c:v>9.0578703703703703E-2</c:v>
                </c:pt>
                <c:pt idx="7827">
                  <c:v>9.0590277777777783E-2</c:v>
                </c:pt>
                <c:pt idx="7828">
                  <c:v>9.060185185185185E-2</c:v>
                </c:pt>
                <c:pt idx="7829">
                  <c:v>9.0613425925925931E-2</c:v>
                </c:pt>
                <c:pt idx="7830">
                  <c:v>9.0624999999999997E-2</c:v>
                </c:pt>
                <c:pt idx="7831">
                  <c:v>9.0636574074074078E-2</c:v>
                </c:pt>
                <c:pt idx="7832">
                  <c:v>9.0648148148148144E-2</c:v>
                </c:pt>
                <c:pt idx="7833">
                  <c:v>9.0659722222222225E-2</c:v>
                </c:pt>
                <c:pt idx="7834">
                  <c:v>9.0671296296296292E-2</c:v>
                </c:pt>
                <c:pt idx="7835">
                  <c:v>9.0682870370370372E-2</c:v>
                </c:pt>
                <c:pt idx="7836">
                  <c:v>9.0694444444444439E-2</c:v>
                </c:pt>
                <c:pt idx="7837">
                  <c:v>9.0706018518518519E-2</c:v>
                </c:pt>
                <c:pt idx="7838">
                  <c:v>9.0717592592592586E-2</c:v>
                </c:pt>
                <c:pt idx="7839">
                  <c:v>9.0729166666666666E-2</c:v>
                </c:pt>
                <c:pt idx="7840">
                  <c:v>9.0740740740740747E-2</c:v>
                </c:pt>
                <c:pt idx="7841">
                  <c:v>9.0752314814814813E-2</c:v>
                </c:pt>
                <c:pt idx="7842">
                  <c:v>9.0763888888888894E-2</c:v>
                </c:pt>
                <c:pt idx="7843">
                  <c:v>9.0775462962962961E-2</c:v>
                </c:pt>
                <c:pt idx="7844">
                  <c:v>9.0787037037037041E-2</c:v>
                </c:pt>
                <c:pt idx="7845">
                  <c:v>9.0798611111111108E-2</c:v>
                </c:pt>
                <c:pt idx="7846">
                  <c:v>9.0810185185185188E-2</c:v>
                </c:pt>
                <c:pt idx="7847">
                  <c:v>9.0821759259259255E-2</c:v>
                </c:pt>
                <c:pt idx="7848">
                  <c:v>9.0833333333333335E-2</c:v>
                </c:pt>
                <c:pt idx="7849">
                  <c:v>9.0844907407407402E-2</c:v>
                </c:pt>
                <c:pt idx="7850">
                  <c:v>9.0856481481481483E-2</c:v>
                </c:pt>
                <c:pt idx="7851">
                  <c:v>9.0868055555555549E-2</c:v>
                </c:pt>
                <c:pt idx="7852">
                  <c:v>9.087962962962963E-2</c:v>
                </c:pt>
                <c:pt idx="7853">
                  <c:v>9.089120370370371E-2</c:v>
                </c:pt>
                <c:pt idx="7854">
                  <c:v>9.0902777777777777E-2</c:v>
                </c:pt>
                <c:pt idx="7855">
                  <c:v>9.0914351851851857E-2</c:v>
                </c:pt>
                <c:pt idx="7856">
                  <c:v>9.0925925925925924E-2</c:v>
                </c:pt>
                <c:pt idx="7857">
                  <c:v>9.0937500000000004E-2</c:v>
                </c:pt>
                <c:pt idx="7858">
                  <c:v>9.0949074074074071E-2</c:v>
                </c:pt>
                <c:pt idx="7859">
                  <c:v>9.0960648148148152E-2</c:v>
                </c:pt>
                <c:pt idx="7860">
                  <c:v>9.0972222222222218E-2</c:v>
                </c:pt>
                <c:pt idx="7861">
                  <c:v>9.0983796296296299E-2</c:v>
                </c:pt>
                <c:pt idx="7862">
                  <c:v>9.0995370370370365E-2</c:v>
                </c:pt>
                <c:pt idx="7863">
                  <c:v>9.1006944444444446E-2</c:v>
                </c:pt>
                <c:pt idx="7864">
                  <c:v>9.1018518518518512E-2</c:v>
                </c:pt>
                <c:pt idx="7865">
                  <c:v>9.1030092592592593E-2</c:v>
                </c:pt>
                <c:pt idx="7866">
                  <c:v>9.1041666666666674E-2</c:v>
                </c:pt>
                <c:pt idx="7867">
                  <c:v>9.105324074074074E-2</c:v>
                </c:pt>
                <c:pt idx="7868">
                  <c:v>9.1064814814814821E-2</c:v>
                </c:pt>
                <c:pt idx="7869">
                  <c:v>9.1076388888888887E-2</c:v>
                </c:pt>
                <c:pt idx="7870">
                  <c:v>9.1087962962962968E-2</c:v>
                </c:pt>
                <c:pt idx="7871">
                  <c:v>9.1099537037037034E-2</c:v>
                </c:pt>
                <c:pt idx="7872">
                  <c:v>9.1111111111111115E-2</c:v>
                </c:pt>
                <c:pt idx="7873">
                  <c:v>9.1122685185185182E-2</c:v>
                </c:pt>
                <c:pt idx="7874">
                  <c:v>9.1134259259259262E-2</c:v>
                </c:pt>
                <c:pt idx="7875">
                  <c:v>9.1145833333333329E-2</c:v>
                </c:pt>
                <c:pt idx="7876">
                  <c:v>9.1157407407407409E-2</c:v>
                </c:pt>
                <c:pt idx="7877">
                  <c:v>9.1168981481481476E-2</c:v>
                </c:pt>
                <c:pt idx="7878">
                  <c:v>9.1180555555555556E-2</c:v>
                </c:pt>
                <c:pt idx="7879">
                  <c:v>9.1192129629629623E-2</c:v>
                </c:pt>
                <c:pt idx="7880">
                  <c:v>9.1203703703703703E-2</c:v>
                </c:pt>
                <c:pt idx="7881">
                  <c:v>9.1215277777777784E-2</c:v>
                </c:pt>
                <c:pt idx="7882">
                  <c:v>9.1226851851851851E-2</c:v>
                </c:pt>
                <c:pt idx="7883">
                  <c:v>9.1238425925925931E-2</c:v>
                </c:pt>
                <c:pt idx="7884">
                  <c:v>9.1249999999999998E-2</c:v>
                </c:pt>
                <c:pt idx="7885">
                  <c:v>9.1261574074074078E-2</c:v>
                </c:pt>
                <c:pt idx="7886">
                  <c:v>9.1273148148148145E-2</c:v>
                </c:pt>
                <c:pt idx="7887">
                  <c:v>9.1284722222222225E-2</c:v>
                </c:pt>
                <c:pt idx="7888">
                  <c:v>9.1296296296296292E-2</c:v>
                </c:pt>
                <c:pt idx="7889">
                  <c:v>9.1307870370370373E-2</c:v>
                </c:pt>
                <c:pt idx="7890">
                  <c:v>9.1319444444444439E-2</c:v>
                </c:pt>
                <c:pt idx="7891">
                  <c:v>9.133101851851852E-2</c:v>
                </c:pt>
                <c:pt idx="7892">
                  <c:v>9.1342592592592586E-2</c:v>
                </c:pt>
                <c:pt idx="7893">
                  <c:v>9.1354166666666667E-2</c:v>
                </c:pt>
                <c:pt idx="7894">
                  <c:v>9.1365740740740747E-2</c:v>
                </c:pt>
                <c:pt idx="7895">
                  <c:v>9.1377314814814814E-2</c:v>
                </c:pt>
                <c:pt idx="7896">
                  <c:v>9.1388888888888895E-2</c:v>
                </c:pt>
                <c:pt idx="7897">
                  <c:v>9.1400462962962961E-2</c:v>
                </c:pt>
                <c:pt idx="7898">
                  <c:v>9.1412037037037042E-2</c:v>
                </c:pt>
                <c:pt idx="7899">
                  <c:v>9.1423611111111108E-2</c:v>
                </c:pt>
                <c:pt idx="7900">
                  <c:v>9.1435185185185189E-2</c:v>
                </c:pt>
                <c:pt idx="7901">
                  <c:v>9.1446759259259255E-2</c:v>
                </c:pt>
                <c:pt idx="7902">
                  <c:v>9.1458333333333336E-2</c:v>
                </c:pt>
                <c:pt idx="7903">
                  <c:v>9.1469907407407403E-2</c:v>
                </c:pt>
                <c:pt idx="7904">
                  <c:v>9.1481481481481483E-2</c:v>
                </c:pt>
                <c:pt idx="7905">
                  <c:v>9.149305555555555E-2</c:v>
                </c:pt>
                <c:pt idx="7906">
                  <c:v>9.150462962962963E-2</c:v>
                </c:pt>
                <c:pt idx="7907">
                  <c:v>9.1516203703703697E-2</c:v>
                </c:pt>
                <c:pt idx="7908">
                  <c:v>9.1527777777777777E-2</c:v>
                </c:pt>
                <c:pt idx="7909">
                  <c:v>9.1539351851851858E-2</c:v>
                </c:pt>
                <c:pt idx="7910">
                  <c:v>9.1550925925925924E-2</c:v>
                </c:pt>
                <c:pt idx="7911">
                  <c:v>9.1562500000000005E-2</c:v>
                </c:pt>
                <c:pt idx="7912">
                  <c:v>9.1574074074074072E-2</c:v>
                </c:pt>
                <c:pt idx="7913">
                  <c:v>9.1585648148148152E-2</c:v>
                </c:pt>
                <c:pt idx="7914">
                  <c:v>9.1597222222222219E-2</c:v>
                </c:pt>
                <c:pt idx="7915">
                  <c:v>9.1608796296296299E-2</c:v>
                </c:pt>
                <c:pt idx="7916">
                  <c:v>9.1620370370370366E-2</c:v>
                </c:pt>
                <c:pt idx="7917">
                  <c:v>9.1631944444444446E-2</c:v>
                </c:pt>
                <c:pt idx="7918">
                  <c:v>9.1643518518518513E-2</c:v>
                </c:pt>
                <c:pt idx="7919">
                  <c:v>9.1655092592592594E-2</c:v>
                </c:pt>
                <c:pt idx="7920">
                  <c:v>9.166666666666666E-2</c:v>
                </c:pt>
                <c:pt idx="7921">
                  <c:v>9.1678240740740741E-2</c:v>
                </c:pt>
                <c:pt idx="7922">
                  <c:v>9.1689814814814821E-2</c:v>
                </c:pt>
                <c:pt idx="7923">
                  <c:v>9.1701388888888888E-2</c:v>
                </c:pt>
                <c:pt idx="7924">
                  <c:v>9.1712962962962968E-2</c:v>
                </c:pt>
                <c:pt idx="7925">
                  <c:v>9.1724537037037035E-2</c:v>
                </c:pt>
                <c:pt idx="7926">
                  <c:v>9.1736111111111115E-2</c:v>
                </c:pt>
                <c:pt idx="7927">
                  <c:v>9.1747685185185182E-2</c:v>
                </c:pt>
                <c:pt idx="7928">
                  <c:v>9.1759259259259263E-2</c:v>
                </c:pt>
                <c:pt idx="7929">
                  <c:v>9.1770833333333329E-2</c:v>
                </c:pt>
                <c:pt idx="7930">
                  <c:v>9.178240740740741E-2</c:v>
                </c:pt>
                <c:pt idx="7931">
                  <c:v>9.1793981481481476E-2</c:v>
                </c:pt>
                <c:pt idx="7932">
                  <c:v>9.1805555555555557E-2</c:v>
                </c:pt>
                <c:pt idx="7933">
                  <c:v>9.1817129629629624E-2</c:v>
                </c:pt>
                <c:pt idx="7934">
                  <c:v>9.1828703703703704E-2</c:v>
                </c:pt>
                <c:pt idx="7935">
                  <c:v>9.1840277777777785E-2</c:v>
                </c:pt>
                <c:pt idx="7936">
                  <c:v>9.1851851851851851E-2</c:v>
                </c:pt>
                <c:pt idx="7937">
                  <c:v>9.1863425925925932E-2</c:v>
                </c:pt>
                <c:pt idx="7938">
                  <c:v>9.1874999999999998E-2</c:v>
                </c:pt>
                <c:pt idx="7939">
                  <c:v>9.1886574074074079E-2</c:v>
                </c:pt>
                <c:pt idx="7940">
                  <c:v>9.1898148148148145E-2</c:v>
                </c:pt>
                <c:pt idx="7941">
                  <c:v>9.1909722222222226E-2</c:v>
                </c:pt>
                <c:pt idx="7942">
                  <c:v>9.1921296296296293E-2</c:v>
                </c:pt>
                <c:pt idx="7943">
                  <c:v>9.1932870370370373E-2</c:v>
                </c:pt>
                <c:pt idx="7944">
                  <c:v>9.194444444444444E-2</c:v>
                </c:pt>
                <c:pt idx="7945">
                  <c:v>9.195601851851852E-2</c:v>
                </c:pt>
                <c:pt idx="7946">
                  <c:v>9.1967592592592587E-2</c:v>
                </c:pt>
                <c:pt idx="7947">
                  <c:v>9.1979166666666667E-2</c:v>
                </c:pt>
                <c:pt idx="7948">
                  <c:v>9.1990740740740734E-2</c:v>
                </c:pt>
                <c:pt idx="7949">
                  <c:v>9.2002314814814815E-2</c:v>
                </c:pt>
                <c:pt idx="7950">
                  <c:v>9.2013888888888895E-2</c:v>
                </c:pt>
                <c:pt idx="7951">
                  <c:v>9.2025462962962962E-2</c:v>
                </c:pt>
                <c:pt idx="7952">
                  <c:v>9.2037037037037042E-2</c:v>
                </c:pt>
                <c:pt idx="7953">
                  <c:v>9.2048611111111109E-2</c:v>
                </c:pt>
                <c:pt idx="7954">
                  <c:v>9.2060185185185189E-2</c:v>
                </c:pt>
                <c:pt idx="7955">
                  <c:v>9.2071759259259256E-2</c:v>
                </c:pt>
                <c:pt idx="7956">
                  <c:v>9.2083333333333336E-2</c:v>
                </c:pt>
                <c:pt idx="7957">
                  <c:v>9.2094907407407403E-2</c:v>
                </c:pt>
                <c:pt idx="7958">
                  <c:v>9.2106481481481484E-2</c:v>
                </c:pt>
                <c:pt idx="7959">
                  <c:v>9.211805555555555E-2</c:v>
                </c:pt>
                <c:pt idx="7960">
                  <c:v>9.2129629629629631E-2</c:v>
                </c:pt>
                <c:pt idx="7961">
                  <c:v>9.2141203703703697E-2</c:v>
                </c:pt>
                <c:pt idx="7962">
                  <c:v>9.2152777777777778E-2</c:v>
                </c:pt>
                <c:pt idx="7963">
                  <c:v>9.2164351851851858E-2</c:v>
                </c:pt>
                <c:pt idx="7964">
                  <c:v>9.2175925925925925E-2</c:v>
                </c:pt>
                <c:pt idx="7965">
                  <c:v>9.2187500000000006E-2</c:v>
                </c:pt>
                <c:pt idx="7966">
                  <c:v>9.2199074074074072E-2</c:v>
                </c:pt>
                <c:pt idx="7967">
                  <c:v>9.2210648148148153E-2</c:v>
                </c:pt>
                <c:pt idx="7968">
                  <c:v>9.2222222222222219E-2</c:v>
                </c:pt>
                <c:pt idx="7969">
                  <c:v>9.22337962962963E-2</c:v>
                </c:pt>
                <c:pt idx="7970">
                  <c:v>9.2245370370370366E-2</c:v>
                </c:pt>
                <c:pt idx="7971">
                  <c:v>9.2256944444444447E-2</c:v>
                </c:pt>
                <c:pt idx="7972">
                  <c:v>9.2268518518518514E-2</c:v>
                </c:pt>
                <c:pt idx="7973">
                  <c:v>9.2280092592592594E-2</c:v>
                </c:pt>
                <c:pt idx="7974">
                  <c:v>9.2291666666666661E-2</c:v>
                </c:pt>
                <c:pt idx="7975">
                  <c:v>9.2303240740740741E-2</c:v>
                </c:pt>
                <c:pt idx="7976">
                  <c:v>9.2314814814814808E-2</c:v>
                </c:pt>
                <c:pt idx="7977">
                  <c:v>9.2326388888888888E-2</c:v>
                </c:pt>
                <c:pt idx="7978">
                  <c:v>9.2337962962962969E-2</c:v>
                </c:pt>
                <c:pt idx="7979">
                  <c:v>9.2349537037037036E-2</c:v>
                </c:pt>
                <c:pt idx="7980">
                  <c:v>9.2361111111111116E-2</c:v>
                </c:pt>
                <c:pt idx="7981">
                  <c:v>9.2372685185185183E-2</c:v>
                </c:pt>
                <c:pt idx="7982">
                  <c:v>9.2384259259259263E-2</c:v>
                </c:pt>
                <c:pt idx="7983">
                  <c:v>9.239583333333333E-2</c:v>
                </c:pt>
                <c:pt idx="7984">
                  <c:v>9.240740740740741E-2</c:v>
                </c:pt>
                <c:pt idx="7985">
                  <c:v>9.2418981481481477E-2</c:v>
                </c:pt>
                <c:pt idx="7986">
                  <c:v>9.2430555555555557E-2</c:v>
                </c:pt>
                <c:pt idx="7987">
                  <c:v>9.2442129629629624E-2</c:v>
                </c:pt>
                <c:pt idx="7988">
                  <c:v>9.2453703703703705E-2</c:v>
                </c:pt>
                <c:pt idx="7989">
                  <c:v>9.2465277777777771E-2</c:v>
                </c:pt>
                <c:pt idx="7990">
                  <c:v>9.2476851851851852E-2</c:v>
                </c:pt>
                <c:pt idx="7991">
                  <c:v>9.2488425925925932E-2</c:v>
                </c:pt>
                <c:pt idx="7992">
                  <c:v>9.2499999999999999E-2</c:v>
                </c:pt>
                <c:pt idx="7993">
                  <c:v>9.2511574074074079E-2</c:v>
                </c:pt>
                <c:pt idx="7994">
                  <c:v>9.2523148148148146E-2</c:v>
                </c:pt>
                <c:pt idx="7995">
                  <c:v>9.2534722222222227E-2</c:v>
                </c:pt>
                <c:pt idx="7996">
                  <c:v>9.2546296296296293E-2</c:v>
                </c:pt>
                <c:pt idx="7997">
                  <c:v>9.2557870370370374E-2</c:v>
                </c:pt>
                <c:pt idx="7998">
                  <c:v>9.256944444444444E-2</c:v>
                </c:pt>
                <c:pt idx="7999">
                  <c:v>9.2581018518518521E-2</c:v>
                </c:pt>
                <c:pt idx="8000">
                  <c:v>9.2592592592592587E-2</c:v>
                </c:pt>
                <c:pt idx="8001">
                  <c:v>9.2604166666666668E-2</c:v>
                </c:pt>
                <c:pt idx="8002">
                  <c:v>9.2615740740740735E-2</c:v>
                </c:pt>
                <c:pt idx="8003">
                  <c:v>9.2627314814814815E-2</c:v>
                </c:pt>
                <c:pt idx="8004">
                  <c:v>9.2638888888888896E-2</c:v>
                </c:pt>
                <c:pt idx="8005">
                  <c:v>9.2650462962962962E-2</c:v>
                </c:pt>
                <c:pt idx="8006">
                  <c:v>9.2662037037037043E-2</c:v>
                </c:pt>
                <c:pt idx="8007">
                  <c:v>9.2673611111111109E-2</c:v>
                </c:pt>
                <c:pt idx="8008">
                  <c:v>9.268518518518519E-2</c:v>
                </c:pt>
                <c:pt idx="8009">
                  <c:v>9.2696759259259257E-2</c:v>
                </c:pt>
                <c:pt idx="8010">
                  <c:v>9.2708333333333337E-2</c:v>
                </c:pt>
                <c:pt idx="8011">
                  <c:v>9.2719907407407404E-2</c:v>
                </c:pt>
                <c:pt idx="8012">
                  <c:v>9.2731481481481484E-2</c:v>
                </c:pt>
                <c:pt idx="8013">
                  <c:v>9.2743055555555551E-2</c:v>
                </c:pt>
                <c:pt idx="8014">
                  <c:v>9.2754629629629631E-2</c:v>
                </c:pt>
                <c:pt idx="8015">
                  <c:v>9.2766203703703698E-2</c:v>
                </c:pt>
                <c:pt idx="8016">
                  <c:v>9.2777777777777778E-2</c:v>
                </c:pt>
                <c:pt idx="8017">
                  <c:v>9.2789351851851845E-2</c:v>
                </c:pt>
                <c:pt idx="8018">
                  <c:v>9.2800925925925926E-2</c:v>
                </c:pt>
                <c:pt idx="8019">
                  <c:v>9.2812500000000006E-2</c:v>
                </c:pt>
                <c:pt idx="8020">
                  <c:v>9.2824074074074073E-2</c:v>
                </c:pt>
                <c:pt idx="8021">
                  <c:v>9.2835648148148153E-2</c:v>
                </c:pt>
                <c:pt idx="8022">
                  <c:v>9.284722222222222E-2</c:v>
                </c:pt>
                <c:pt idx="8023">
                  <c:v>9.28587962962963E-2</c:v>
                </c:pt>
                <c:pt idx="8024">
                  <c:v>9.2870370370370367E-2</c:v>
                </c:pt>
                <c:pt idx="8025">
                  <c:v>9.2881944444444448E-2</c:v>
                </c:pt>
                <c:pt idx="8026">
                  <c:v>9.2893518518518514E-2</c:v>
                </c:pt>
                <c:pt idx="8027">
                  <c:v>9.2905092592592595E-2</c:v>
                </c:pt>
                <c:pt idx="8028">
                  <c:v>9.2916666666666661E-2</c:v>
                </c:pt>
                <c:pt idx="8029">
                  <c:v>9.2928240740740742E-2</c:v>
                </c:pt>
                <c:pt idx="8030">
                  <c:v>9.2939814814814808E-2</c:v>
                </c:pt>
                <c:pt idx="8031">
                  <c:v>9.2951388888888889E-2</c:v>
                </c:pt>
                <c:pt idx="8032">
                  <c:v>9.2962962962962969E-2</c:v>
                </c:pt>
                <c:pt idx="8033">
                  <c:v>9.2974537037037036E-2</c:v>
                </c:pt>
                <c:pt idx="8034">
                  <c:v>9.2986111111111117E-2</c:v>
                </c:pt>
                <c:pt idx="8035">
                  <c:v>9.2997685185185183E-2</c:v>
                </c:pt>
                <c:pt idx="8036">
                  <c:v>9.3009259259259264E-2</c:v>
                </c:pt>
                <c:pt idx="8037">
                  <c:v>9.302083333333333E-2</c:v>
                </c:pt>
                <c:pt idx="8038">
                  <c:v>9.3032407407407411E-2</c:v>
                </c:pt>
                <c:pt idx="8039">
                  <c:v>9.3043981481481478E-2</c:v>
                </c:pt>
                <c:pt idx="8040">
                  <c:v>9.3055555555555558E-2</c:v>
                </c:pt>
                <c:pt idx="8041">
                  <c:v>9.3067129629629625E-2</c:v>
                </c:pt>
                <c:pt idx="8042">
                  <c:v>9.3078703703703705E-2</c:v>
                </c:pt>
                <c:pt idx="8043">
                  <c:v>9.3090277777777772E-2</c:v>
                </c:pt>
                <c:pt idx="8044">
                  <c:v>9.3101851851851852E-2</c:v>
                </c:pt>
                <c:pt idx="8045">
                  <c:v>9.3113425925925933E-2</c:v>
                </c:pt>
                <c:pt idx="8046">
                  <c:v>9.3124999999999999E-2</c:v>
                </c:pt>
                <c:pt idx="8047">
                  <c:v>9.313657407407408E-2</c:v>
                </c:pt>
                <c:pt idx="8048">
                  <c:v>9.3148148148148147E-2</c:v>
                </c:pt>
                <c:pt idx="8049">
                  <c:v>9.3159722222222227E-2</c:v>
                </c:pt>
                <c:pt idx="8050">
                  <c:v>9.3171296296296294E-2</c:v>
                </c:pt>
                <c:pt idx="8051">
                  <c:v>9.3182870370370374E-2</c:v>
                </c:pt>
                <c:pt idx="8052">
                  <c:v>9.3194444444444441E-2</c:v>
                </c:pt>
                <c:pt idx="8053">
                  <c:v>9.3206018518518521E-2</c:v>
                </c:pt>
                <c:pt idx="8054">
                  <c:v>9.3217592592592588E-2</c:v>
                </c:pt>
                <c:pt idx="8055">
                  <c:v>9.3229166666666669E-2</c:v>
                </c:pt>
                <c:pt idx="8056">
                  <c:v>9.3240740740740735E-2</c:v>
                </c:pt>
                <c:pt idx="8057">
                  <c:v>9.3252314814814816E-2</c:v>
                </c:pt>
                <c:pt idx="8058">
                  <c:v>9.3263888888888882E-2</c:v>
                </c:pt>
                <c:pt idx="8059">
                  <c:v>9.3275462962962963E-2</c:v>
                </c:pt>
                <c:pt idx="8060">
                  <c:v>9.3287037037037043E-2</c:v>
                </c:pt>
                <c:pt idx="8061">
                  <c:v>9.329861111111111E-2</c:v>
                </c:pt>
                <c:pt idx="8062">
                  <c:v>9.331018518518519E-2</c:v>
                </c:pt>
                <c:pt idx="8063">
                  <c:v>9.3321759259259257E-2</c:v>
                </c:pt>
                <c:pt idx="8064">
                  <c:v>9.3333333333333338E-2</c:v>
                </c:pt>
                <c:pt idx="8065">
                  <c:v>9.3344907407407404E-2</c:v>
                </c:pt>
                <c:pt idx="8066">
                  <c:v>9.3356481481481485E-2</c:v>
                </c:pt>
                <c:pt idx="8067">
                  <c:v>9.3368055555555551E-2</c:v>
                </c:pt>
                <c:pt idx="8068">
                  <c:v>9.3379629629629632E-2</c:v>
                </c:pt>
                <c:pt idx="8069">
                  <c:v>9.3391203703703699E-2</c:v>
                </c:pt>
                <c:pt idx="8070">
                  <c:v>9.3402777777777779E-2</c:v>
                </c:pt>
                <c:pt idx="8071">
                  <c:v>9.3414351851851846E-2</c:v>
                </c:pt>
                <c:pt idx="8072">
                  <c:v>9.3425925925925926E-2</c:v>
                </c:pt>
                <c:pt idx="8073">
                  <c:v>9.3437500000000007E-2</c:v>
                </c:pt>
                <c:pt idx="8074">
                  <c:v>9.3449074074074073E-2</c:v>
                </c:pt>
                <c:pt idx="8075">
                  <c:v>9.3460648148148154E-2</c:v>
                </c:pt>
                <c:pt idx="8076">
                  <c:v>9.347222222222222E-2</c:v>
                </c:pt>
                <c:pt idx="8077">
                  <c:v>9.3483796296296301E-2</c:v>
                </c:pt>
                <c:pt idx="8078">
                  <c:v>9.3495370370370368E-2</c:v>
                </c:pt>
                <c:pt idx="8079">
                  <c:v>9.3506944444444448E-2</c:v>
                </c:pt>
                <c:pt idx="8080">
                  <c:v>9.3518518518518515E-2</c:v>
                </c:pt>
                <c:pt idx="8081">
                  <c:v>9.3530092592592595E-2</c:v>
                </c:pt>
                <c:pt idx="8082">
                  <c:v>9.3541666666666662E-2</c:v>
                </c:pt>
                <c:pt idx="8083">
                  <c:v>9.3553240740740742E-2</c:v>
                </c:pt>
                <c:pt idx="8084">
                  <c:v>9.3564814814814809E-2</c:v>
                </c:pt>
                <c:pt idx="8085">
                  <c:v>9.357638888888889E-2</c:v>
                </c:pt>
                <c:pt idx="8086">
                  <c:v>9.3587962962962956E-2</c:v>
                </c:pt>
                <c:pt idx="8087">
                  <c:v>9.3599537037037037E-2</c:v>
                </c:pt>
                <c:pt idx="8088">
                  <c:v>9.3611111111111117E-2</c:v>
                </c:pt>
                <c:pt idx="8089">
                  <c:v>9.3622685185185184E-2</c:v>
                </c:pt>
                <c:pt idx="8090">
                  <c:v>9.3634259259259264E-2</c:v>
                </c:pt>
                <c:pt idx="8091">
                  <c:v>9.3645833333333331E-2</c:v>
                </c:pt>
                <c:pt idx="8092">
                  <c:v>9.3657407407407411E-2</c:v>
                </c:pt>
                <c:pt idx="8093">
                  <c:v>9.3668981481481478E-2</c:v>
                </c:pt>
                <c:pt idx="8094">
                  <c:v>9.3680555555555559E-2</c:v>
                </c:pt>
                <c:pt idx="8095">
                  <c:v>9.3692129629629625E-2</c:v>
                </c:pt>
                <c:pt idx="8096">
                  <c:v>9.3703703703703706E-2</c:v>
                </c:pt>
                <c:pt idx="8097">
                  <c:v>9.3715277777777772E-2</c:v>
                </c:pt>
                <c:pt idx="8098">
                  <c:v>9.3726851851851853E-2</c:v>
                </c:pt>
                <c:pt idx="8099">
                  <c:v>9.3738425925925919E-2</c:v>
                </c:pt>
                <c:pt idx="8100">
                  <c:v>9.375E-2</c:v>
                </c:pt>
                <c:pt idx="8101">
                  <c:v>9.3761574074074081E-2</c:v>
                </c:pt>
                <c:pt idx="8102">
                  <c:v>9.3773148148148147E-2</c:v>
                </c:pt>
                <c:pt idx="8103">
                  <c:v>9.3784722222222228E-2</c:v>
                </c:pt>
                <c:pt idx="8104">
                  <c:v>9.3796296296296294E-2</c:v>
                </c:pt>
                <c:pt idx="8105">
                  <c:v>9.3807870370370375E-2</c:v>
                </c:pt>
                <c:pt idx="8106">
                  <c:v>9.3819444444444441E-2</c:v>
                </c:pt>
                <c:pt idx="8107">
                  <c:v>9.3831018518518522E-2</c:v>
                </c:pt>
                <c:pt idx="8108">
                  <c:v>9.3842592592592589E-2</c:v>
                </c:pt>
                <c:pt idx="8109">
                  <c:v>9.3854166666666669E-2</c:v>
                </c:pt>
                <c:pt idx="8110">
                  <c:v>9.3865740740740736E-2</c:v>
                </c:pt>
                <c:pt idx="8111">
                  <c:v>9.3877314814814816E-2</c:v>
                </c:pt>
                <c:pt idx="8112">
                  <c:v>9.3888888888888883E-2</c:v>
                </c:pt>
                <c:pt idx="8113">
                  <c:v>9.3900462962962963E-2</c:v>
                </c:pt>
                <c:pt idx="8114">
                  <c:v>9.3912037037037044E-2</c:v>
                </c:pt>
                <c:pt idx="8115">
                  <c:v>9.392361111111111E-2</c:v>
                </c:pt>
                <c:pt idx="8116">
                  <c:v>9.3935185185185191E-2</c:v>
                </c:pt>
                <c:pt idx="8117">
                  <c:v>9.3946759259259258E-2</c:v>
                </c:pt>
                <c:pt idx="8118">
                  <c:v>9.3958333333333338E-2</c:v>
                </c:pt>
                <c:pt idx="8119">
                  <c:v>9.3969907407407405E-2</c:v>
                </c:pt>
                <c:pt idx="8120">
                  <c:v>9.3981481481481485E-2</c:v>
                </c:pt>
                <c:pt idx="8121">
                  <c:v>9.3993055555555552E-2</c:v>
                </c:pt>
                <c:pt idx="8122">
                  <c:v>9.4004629629629632E-2</c:v>
                </c:pt>
                <c:pt idx="8123">
                  <c:v>9.4016203703703699E-2</c:v>
                </c:pt>
                <c:pt idx="8124">
                  <c:v>9.402777777777778E-2</c:v>
                </c:pt>
                <c:pt idx="8125">
                  <c:v>9.4039351851851846E-2</c:v>
                </c:pt>
                <c:pt idx="8126">
                  <c:v>9.4050925925925927E-2</c:v>
                </c:pt>
                <c:pt idx="8127">
                  <c:v>9.4062499999999993E-2</c:v>
                </c:pt>
                <c:pt idx="8128">
                  <c:v>9.4074074074074074E-2</c:v>
                </c:pt>
                <c:pt idx="8129">
                  <c:v>9.4085648148148154E-2</c:v>
                </c:pt>
                <c:pt idx="8130">
                  <c:v>9.4097222222222221E-2</c:v>
                </c:pt>
                <c:pt idx="8131">
                  <c:v>9.4108796296296301E-2</c:v>
                </c:pt>
                <c:pt idx="8132">
                  <c:v>9.4120370370370368E-2</c:v>
                </c:pt>
                <c:pt idx="8133">
                  <c:v>9.4131944444444449E-2</c:v>
                </c:pt>
                <c:pt idx="8134">
                  <c:v>9.4143518518518515E-2</c:v>
                </c:pt>
                <c:pt idx="8135">
                  <c:v>9.4155092592592596E-2</c:v>
                </c:pt>
                <c:pt idx="8136">
                  <c:v>9.4166666666666662E-2</c:v>
                </c:pt>
                <c:pt idx="8137">
                  <c:v>9.4178240740740743E-2</c:v>
                </c:pt>
                <c:pt idx="8138">
                  <c:v>9.418981481481481E-2</c:v>
                </c:pt>
                <c:pt idx="8139">
                  <c:v>9.420138888888889E-2</c:v>
                </c:pt>
                <c:pt idx="8140">
                  <c:v>9.4212962962962957E-2</c:v>
                </c:pt>
                <c:pt idx="8141">
                  <c:v>9.4224537037037037E-2</c:v>
                </c:pt>
                <c:pt idx="8142">
                  <c:v>9.4236111111111118E-2</c:v>
                </c:pt>
                <c:pt idx="8143">
                  <c:v>9.4247685185185184E-2</c:v>
                </c:pt>
                <c:pt idx="8144">
                  <c:v>9.4259259259259265E-2</c:v>
                </c:pt>
                <c:pt idx="8145">
                  <c:v>9.4270833333333331E-2</c:v>
                </c:pt>
                <c:pt idx="8146">
                  <c:v>9.4282407407407412E-2</c:v>
                </c:pt>
                <c:pt idx="8147">
                  <c:v>9.4293981481481479E-2</c:v>
                </c:pt>
                <c:pt idx="8148">
                  <c:v>9.4305555555555559E-2</c:v>
                </c:pt>
                <c:pt idx="8149">
                  <c:v>9.4317129629629626E-2</c:v>
                </c:pt>
                <c:pt idx="8150">
                  <c:v>9.4328703703703706E-2</c:v>
                </c:pt>
                <c:pt idx="8151">
                  <c:v>9.4340277777777773E-2</c:v>
                </c:pt>
                <c:pt idx="8152">
                  <c:v>9.4351851851851853E-2</c:v>
                </c:pt>
                <c:pt idx="8153">
                  <c:v>9.436342592592592E-2</c:v>
                </c:pt>
                <c:pt idx="8154">
                  <c:v>9.4375000000000001E-2</c:v>
                </c:pt>
                <c:pt idx="8155">
                  <c:v>9.4386574074074067E-2</c:v>
                </c:pt>
                <c:pt idx="8156">
                  <c:v>9.4398148148148148E-2</c:v>
                </c:pt>
                <c:pt idx="8157">
                  <c:v>9.4409722222222228E-2</c:v>
                </c:pt>
                <c:pt idx="8158">
                  <c:v>9.4421296296296295E-2</c:v>
                </c:pt>
                <c:pt idx="8159">
                  <c:v>9.4432870370370375E-2</c:v>
                </c:pt>
                <c:pt idx="8160">
                  <c:v>9.4444444444444442E-2</c:v>
                </c:pt>
                <c:pt idx="8161">
                  <c:v>9.4456018518518522E-2</c:v>
                </c:pt>
                <c:pt idx="8162">
                  <c:v>9.4467592592592589E-2</c:v>
                </c:pt>
                <c:pt idx="8163">
                  <c:v>9.447916666666667E-2</c:v>
                </c:pt>
                <c:pt idx="8164">
                  <c:v>9.4490740740740736E-2</c:v>
                </c:pt>
                <c:pt idx="8165">
                  <c:v>9.4502314814814817E-2</c:v>
                </c:pt>
                <c:pt idx="8166">
                  <c:v>9.4513888888888883E-2</c:v>
                </c:pt>
                <c:pt idx="8167">
                  <c:v>9.4525462962962964E-2</c:v>
                </c:pt>
                <c:pt idx="8168">
                  <c:v>9.4537037037037031E-2</c:v>
                </c:pt>
                <c:pt idx="8169">
                  <c:v>9.4548611111111111E-2</c:v>
                </c:pt>
                <c:pt idx="8170">
                  <c:v>9.4560185185185192E-2</c:v>
                </c:pt>
                <c:pt idx="8171">
                  <c:v>9.4571759259259258E-2</c:v>
                </c:pt>
                <c:pt idx="8172">
                  <c:v>9.4583333333333339E-2</c:v>
                </c:pt>
                <c:pt idx="8173">
                  <c:v>9.4594907407407405E-2</c:v>
                </c:pt>
                <c:pt idx="8174">
                  <c:v>9.4606481481481486E-2</c:v>
                </c:pt>
                <c:pt idx="8175">
                  <c:v>9.4618055555555552E-2</c:v>
                </c:pt>
                <c:pt idx="8176">
                  <c:v>9.4629629629629633E-2</c:v>
                </c:pt>
                <c:pt idx="8177">
                  <c:v>9.46412037037037E-2</c:v>
                </c:pt>
                <c:pt idx="8178">
                  <c:v>9.465277777777778E-2</c:v>
                </c:pt>
                <c:pt idx="8179">
                  <c:v>9.4664351851851847E-2</c:v>
                </c:pt>
                <c:pt idx="8180">
                  <c:v>9.4675925925925927E-2</c:v>
                </c:pt>
                <c:pt idx="8181">
                  <c:v>9.4687499999999994E-2</c:v>
                </c:pt>
                <c:pt idx="8182">
                  <c:v>9.4699074074074074E-2</c:v>
                </c:pt>
                <c:pt idx="8183">
                  <c:v>9.4710648148148155E-2</c:v>
                </c:pt>
                <c:pt idx="8184">
                  <c:v>9.4722222222222222E-2</c:v>
                </c:pt>
                <c:pt idx="8185">
                  <c:v>9.4733796296296302E-2</c:v>
                </c:pt>
                <c:pt idx="8186">
                  <c:v>9.4745370370370369E-2</c:v>
                </c:pt>
                <c:pt idx="8187">
                  <c:v>9.4756944444444449E-2</c:v>
                </c:pt>
                <c:pt idx="8188">
                  <c:v>9.4768518518518516E-2</c:v>
                </c:pt>
                <c:pt idx="8189">
                  <c:v>9.4780092592592596E-2</c:v>
                </c:pt>
                <c:pt idx="8190">
                  <c:v>9.4791666666666663E-2</c:v>
                </c:pt>
                <c:pt idx="8191">
                  <c:v>9.4803240740740743E-2</c:v>
                </c:pt>
                <c:pt idx="8192">
                  <c:v>9.481481481481481E-2</c:v>
                </c:pt>
                <c:pt idx="8193">
                  <c:v>9.4826388888888891E-2</c:v>
                </c:pt>
                <c:pt idx="8194">
                  <c:v>9.4837962962962957E-2</c:v>
                </c:pt>
                <c:pt idx="8195">
                  <c:v>9.4849537037037038E-2</c:v>
                </c:pt>
                <c:pt idx="8196">
                  <c:v>9.4861111111111104E-2</c:v>
                </c:pt>
                <c:pt idx="8197">
                  <c:v>9.4872685185185185E-2</c:v>
                </c:pt>
                <c:pt idx="8198">
                  <c:v>9.4884259259259265E-2</c:v>
                </c:pt>
                <c:pt idx="8199">
                  <c:v>9.4895833333333332E-2</c:v>
                </c:pt>
                <c:pt idx="8200">
                  <c:v>9.4907407407407413E-2</c:v>
                </c:pt>
                <c:pt idx="8201">
                  <c:v>9.4918981481481479E-2</c:v>
                </c:pt>
                <c:pt idx="8202">
                  <c:v>9.493055555555556E-2</c:v>
                </c:pt>
                <c:pt idx="8203">
                  <c:v>9.4942129629629626E-2</c:v>
                </c:pt>
                <c:pt idx="8204">
                  <c:v>9.4953703703703707E-2</c:v>
                </c:pt>
                <c:pt idx="8205">
                  <c:v>9.4965277777777773E-2</c:v>
                </c:pt>
                <c:pt idx="8206">
                  <c:v>9.4976851851851854E-2</c:v>
                </c:pt>
                <c:pt idx="8207">
                  <c:v>9.4988425925925921E-2</c:v>
                </c:pt>
                <c:pt idx="8208">
                  <c:v>9.5000000000000001E-2</c:v>
                </c:pt>
                <c:pt idx="8209">
                  <c:v>9.5011574074074068E-2</c:v>
                </c:pt>
                <c:pt idx="8210">
                  <c:v>9.5023148148148148E-2</c:v>
                </c:pt>
                <c:pt idx="8211">
                  <c:v>9.5034722222222229E-2</c:v>
                </c:pt>
                <c:pt idx="8212">
                  <c:v>9.5046296296296295E-2</c:v>
                </c:pt>
                <c:pt idx="8213">
                  <c:v>9.5057870370370376E-2</c:v>
                </c:pt>
                <c:pt idx="8214">
                  <c:v>9.5069444444444443E-2</c:v>
                </c:pt>
                <c:pt idx="8215">
                  <c:v>9.5081018518518523E-2</c:v>
                </c:pt>
                <c:pt idx="8216">
                  <c:v>9.509259259259259E-2</c:v>
                </c:pt>
                <c:pt idx="8217">
                  <c:v>9.510416666666667E-2</c:v>
                </c:pt>
                <c:pt idx="8218">
                  <c:v>9.5115740740740737E-2</c:v>
                </c:pt>
                <c:pt idx="8219">
                  <c:v>9.5127314814814817E-2</c:v>
                </c:pt>
                <c:pt idx="8220">
                  <c:v>9.5138888888888884E-2</c:v>
                </c:pt>
                <c:pt idx="8221">
                  <c:v>9.5150462962962964E-2</c:v>
                </c:pt>
                <c:pt idx="8222">
                  <c:v>9.5162037037037031E-2</c:v>
                </c:pt>
                <c:pt idx="8223">
                  <c:v>9.5173611111111112E-2</c:v>
                </c:pt>
                <c:pt idx="8224">
                  <c:v>9.5185185185185192E-2</c:v>
                </c:pt>
                <c:pt idx="8225">
                  <c:v>9.5196759259259259E-2</c:v>
                </c:pt>
                <c:pt idx="8226">
                  <c:v>9.5208333333333339E-2</c:v>
                </c:pt>
                <c:pt idx="8227">
                  <c:v>9.5219907407407406E-2</c:v>
                </c:pt>
                <c:pt idx="8228">
                  <c:v>9.5231481481481486E-2</c:v>
                </c:pt>
                <c:pt idx="8229">
                  <c:v>9.5243055555555553E-2</c:v>
                </c:pt>
                <c:pt idx="8230">
                  <c:v>9.5254629629629634E-2</c:v>
                </c:pt>
                <c:pt idx="8231">
                  <c:v>9.52662037037037E-2</c:v>
                </c:pt>
                <c:pt idx="8232">
                  <c:v>9.5277777777777781E-2</c:v>
                </c:pt>
                <c:pt idx="8233">
                  <c:v>9.5289351851851847E-2</c:v>
                </c:pt>
                <c:pt idx="8234">
                  <c:v>9.5300925925925928E-2</c:v>
                </c:pt>
                <c:pt idx="8235">
                  <c:v>9.5312499999999994E-2</c:v>
                </c:pt>
                <c:pt idx="8236">
                  <c:v>9.5324074074074075E-2</c:v>
                </c:pt>
                <c:pt idx="8237">
                  <c:v>9.5335648148148142E-2</c:v>
                </c:pt>
                <c:pt idx="8238">
                  <c:v>9.5347222222222222E-2</c:v>
                </c:pt>
                <c:pt idx="8239">
                  <c:v>9.5358796296296303E-2</c:v>
                </c:pt>
                <c:pt idx="8240">
                  <c:v>9.5370370370370369E-2</c:v>
                </c:pt>
                <c:pt idx="8241">
                  <c:v>9.538194444444445E-2</c:v>
                </c:pt>
                <c:pt idx="8242">
                  <c:v>9.5393518518518516E-2</c:v>
                </c:pt>
                <c:pt idx="8243">
                  <c:v>9.5405092592592597E-2</c:v>
                </c:pt>
                <c:pt idx="8244">
                  <c:v>9.5416666666666664E-2</c:v>
                </c:pt>
                <c:pt idx="8245">
                  <c:v>9.5428240740740744E-2</c:v>
                </c:pt>
                <c:pt idx="8246">
                  <c:v>9.5439814814814811E-2</c:v>
                </c:pt>
                <c:pt idx="8247">
                  <c:v>9.5451388888888891E-2</c:v>
                </c:pt>
                <c:pt idx="8248">
                  <c:v>9.5462962962962958E-2</c:v>
                </c:pt>
                <c:pt idx="8249">
                  <c:v>9.5474537037037038E-2</c:v>
                </c:pt>
                <c:pt idx="8250">
                  <c:v>9.5486111111111105E-2</c:v>
                </c:pt>
                <c:pt idx="8251">
                  <c:v>9.5497685185185185E-2</c:v>
                </c:pt>
                <c:pt idx="8252">
                  <c:v>9.5509259259259266E-2</c:v>
                </c:pt>
                <c:pt idx="8253">
                  <c:v>9.5520833333333333E-2</c:v>
                </c:pt>
                <c:pt idx="8254">
                  <c:v>9.5532407407407413E-2</c:v>
                </c:pt>
                <c:pt idx="8255">
                  <c:v>9.554398148148148E-2</c:v>
                </c:pt>
                <c:pt idx="8256">
                  <c:v>9.555555555555556E-2</c:v>
                </c:pt>
                <c:pt idx="8257">
                  <c:v>9.5567129629629627E-2</c:v>
                </c:pt>
                <c:pt idx="8258">
                  <c:v>9.5578703703703707E-2</c:v>
                </c:pt>
                <c:pt idx="8259">
                  <c:v>9.5590277777777774E-2</c:v>
                </c:pt>
                <c:pt idx="8260">
                  <c:v>9.5601851851851855E-2</c:v>
                </c:pt>
                <c:pt idx="8261">
                  <c:v>9.5613425925925921E-2</c:v>
                </c:pt>
                <c:pt idx="8262">
                  <c:v>9.5625000000000002E-2</c:v>
                </c:pt>
                <c:pt idx="8263">
                  <c:v>9.5636574074074068E-2</c:v>
                </c:pt>
                <c:pt idx="8264">
                  <c:v>9.5648148148148149E-2</c:v>
                </c:pt>
                <c:pt idx="8265">
                  <c:v>9.5659722222222215E-2</c:v>
                </c:pt>
                <c:pt idx="8266">
                  <c:v>9.5671296296296296E-2</c:v>
                </c:pt>
                <c:pt idx="8267">
                  <c:v>9.5682870370370376E-2</c:v>
                </c:pt>
                <c:pt idx="8268">
                  <c:v>9.5694444444444443E-2</c:v>
                </c:pt>
                <c:pt idx="8269">
                  <c:v>9.5706018518518524E-2</c:v>
                </c:pt>
                <c:pt idx="8270">
                  <c:v>9.571759259259259E-2</c:v>
                </c:pt>
                <c:pt idx="8271">
                  <c:v>9.5729166666666671E-2</c:v>
                </c:pt>
                <c:pt idx="8272">
                  <c:v>9.5740740740740737E-2</c:v>
                </c:pt>
                <c:pt idx="8273">
                  <c:v>9.5752314814814818E-2</c:v>
                </c:pt>
                <c:pt idx="8274">
                  <c:v>9.5763888888888885E-2</c:v>
                </c:pt>
                <c:pt idx="8275">
                  <c:v>9.5775462962962965E-2</c:v>
                </c:pt>
                <c:pt idx="8276">
                  <c:v>9.5787037037037032E-2</c:v>
                </c:pt>
                <c:pt idx="8277">
                  <c:v>9.5798611111111112E-2</c:v>
                </c:pt>
                <c:pt idx="8278">
                  <c:v>9.5810185185185179E-2</c:v>
                </c:pt>
                <c:pt idx="8279">
                  <c:v>9.5821759259259259E-2</c:v>
                </c:pt>
                <c:pt idx="8280">
                  <c:v>9.583333333333334E-2</c:v>
                </c:pt>
                <c:pt idx="8281">
                  <c:v>9.5844907407407406E-2</c:v>
                </c:pt>
                <c:pt idx="8282">
                  <c:v>9.5856481481481487E-2</c:v>
                </c:pt>
                <c:pt idx="8283">
                  <c:v>9.5868055555555554E-2</c:v>
                </c:pt>
                <c:pt idx="8284">
                  <c:v>9.5879629629629634E-2</c:v>
                </c:pt>
                <c:pt idx="8285">
                  <c:v>9.5891203703703701E-2</c:v>
                </c:pt>
                <c:pt idx="8286">
                  <c:v>9.5902777777777781E-2</c:v>
                </c:pt>
                <c:pt idx="8287">
                  <c:v>9.5914351851851848E-2</c:v>
                </c:pt>
                <c:pt idx="8288">
                  <c:v>9.5925925925925928E-2</c:v>
                </c:pt>
                <c:pt idx="8289">
                  <c:v>9.5937499999999995E-2</c:v>
                </c:pt>
                <c:pt idx="8290">
                  <c:v>9.5949074074074076E-2</c:v>
                </c:pt>
                <c:pt idx="8291">
                  <c:v>9.5960648148148142E-2</c:v>
                </c:pt>
                <c:pt idx="8292">
                  <c:v>9.5972222222222223E-2</c:v>
                </c:pt>
                <c:pt idx="8293">
                  <c:v>9.5983796296296303E-2</c:v>
                </c:pt>
                <c:pt idx="8294">
                  <c:v>9.599537037037037E-2</c:v>
                </c:pt>
                <c:pt idx="8295">
                  <c:v>9.600694444444445E-2</c:v>
                </c:pt>
                <c:pt idx="8296">
                  <c:v>9.6018518518518517E-2</c:v>
                </c:pt>
                <c:pt idx="8297">
                  <c:v>9.6030092592592597E-2</c:v>
                </c:pt>
                <c:pt idx="8298">
                  <c:v>9.6041666666666664E-2</c:v>
                </c:pt>
                <c:pt idx="8299">
                  <c:v>9.6053240740740745E-2</c:v>
                </c:pt>
                <c:pt idx="8300">
                  <c:v>9.6064814814814811E-2</c:v>
                </c:pt>
                <c:pt idx="8301">
                  <c:v>9.6076388888888892E-2</c:v>
                </c:pt>
                <c:pt idx="8302">
                  <c:v>9.6087962962962958E-2</c:v>
                </c:pt>
                <c:pt idx="8303">
                  <c:v>9.6099537037037039E-2</c:v>
                </c:pt>
                <c:pt idx="8304">
                  <c:v>9.6111111111111105E-2</c:v>
                </c:pt>
                <c:pt idx="8305">
                  <c:v>9.6122685185185186E-2</c:v>
                </c:pt>
                <c:pt idx="8306">
                  <c:v>9.6134259259259253E-2</c:v>
                </c:pt>
                <c:pt idx="8307">
                  <c:v>9.6145833333333333E-2</c:v>
                </c:pt>
                <c:pt idx="8308">
                  <c:v>9.6157407407407414E-2</c:v>
                </c:pt>
                <c:pt idx="8309">
                  <c:v>9.616898148148148E-2</c:v>
                </c:pt>
                <c:pt idx="8310">
                  <c:v>9.6180555555555561E-2</c:v>
                </c:pt>
                <c:pt idx="8311">
                  <c:v>9.6192129629629627E-2</c:v>
                </c:pt>
                <c:pt idx="8312">
                  <c:v>9.6203703703703708E-2</c:v>
                </c:pt>
                <c:pt idx="8313">
                  <c:v>9.6215277777777775E-2</c:v>
                </c:pt>
                <c:pt idx="8314">
                  <c:v>9.6226851851851855E-2</c:v>
                </c:pt>
                <c:pt idx="8315">
                  <c:v>9.6238425925925922E-2</c:v>
                </c:pt>
                <c:pt idx="8316">
                  <c:v>9.6250000000000002E-2</c:v>
                </c:pt>
                <c:pt idx="8317">
                  <c:v>9.6261574074074069E-2</c:v>
                </c:pt>
                <c:pt idx="8318">
                  <c:v>9.6273148148148149E-2</c:v>
                </c:pt>
                <c:pt idx="8319">
                  <c:v>9.6284722222222216E-2</c:v>
                </c:pt>
                <c:pt idx="8320">
                  <c:v>9.6296296296296297E-2</c:v>
                </c:pt>
                <c:pt idx="8321">
                  <c:v>9.6307870370370377E-2</c:v>
                </c:pt>
                <c:pt idx="8322">
                  <c:v>9.6319444444444444E-2</c:v>
                </c:pt>
                <c:pt idx="8323">
                  <c:v>9.6331018518518524E-2</c:v>
                </c:pt>
                <c:pt idx="8324">
                  <c:v>9.6342592592592591E-2</c:v>
                </c:pt>
                <c:pt idx="8325">
                  <c:v>9.6354166666666671E-2</c:v>
                </c:pt>
                <c:pt idx="8326">
                  <c:v>9.6365740740740738E-2</c:v>
                </c:pt>
                <c:pt idx="8327">
                  <c:v>9.6377314814814818E-2</c:v>
                </c:pt>
                <c:pt idx="8328">
                  <c:v>9.6388888888888885E-2</c:v>
                </c:pt>
                <c:pt idx="8329">
                  <c:v>9.6400462962962966E-2</c:v>
                </c:pt>
                <c:pt idx="8330">
                  <c:v>9.6412037037037032E-2</c:v>
                </c:pt>
                <c:pt idx="8331">
                  <c:v>9.6423611111111113E-2</c:v>
                </c:pt>
                <c:pt idx="8332">
                  <c:v>9.6435185185185179E-2</c:v>
                </c:pt>
                <c:pt idx="8333">
                  <c:v>9.644675925925926E-2</c:v>
                </c:pt>
                <c:pt idx="8334">
                  <c:v>9.6458333333333326E-2</c:v>
                </c:pt>
                <c:pt idx="8335">
                  <c:v>9.6469907407407407E-2</c:v>
                </c:pt>
                <c:pt idx="8336">
                  <c:v>9.6481481481481488E-2</c:v>
                </c:pt>
                <c:pt idx="8337">
                  <c:v>9.6493055555555554E-2</c:v>
                </c:pt>
                <c:pt idx="8338">
                  <c:v>9.6504629629629635E-2</c:v>
                </c:pt>
                <c:pt idx="8339">
                  <c:v>9.6516203703703701E-2</c:v>
                </c:pt>
                <c:pt idx="8340">
                  <c:v>9.6527777777777782E-2</c:v>
                </c:pt>
                <c:pt idx="8341">
                  <c:v>9.6539351851851848E-2</c:v>
                </c:pt>
                <c:pt idx="8342">
                  <c:v>9.6550925925925929E-2</c:v>
                </c:pt>
                <c:pt idx="8343">
                  <c:v>9.6562499999999996E-2</c:v>
                </c:pt>
                <c:pt idx="8344">
                  <c:v>9.6574074074074076E-2</c:v>
                </c:pt>
                <c:pt idx="8345">
                  <c:v>9.6585648148148143E-2</c:v>
                </c:pt>
                <c:pt idx="8346">
                  <c:v>9.6597222222222223E-2</c:v>
                </c:pt>
                <c:pt idx="8347">
                  <c:v>9.660879629629629E-2</c:v>
                </c:pt>
                <c:pt idx="8348">
                  <c:v>9.662037037037037E-2</c:v>
                </c:pt>
                <c:pt idx="8349">
                  <c:v>9.6631944444444451E-2</c:v>
                </c:pt>
                <c:pt idx="8350">
                  <c:v>9.6643518518518517E-2</c:v>
                </c:pt>
                <c:pt idx="8351">
                  <c:v>9.6655092592592598E-2</c:v>
                </c:pt>
                <c:pt idx="8352">
                  <c:v>9.6666666666666665E-2</c:v>
                </c:pt>
                <c:pt idx="8353">
                  <c:v>9.6678240740740745E-2</c:v>
                </c:pt>
                <c:pt idx="8354">
                  <c:v>9.6689814814814812E-2</c:v>
                </c:pt>
                <c:pt idx="8355">
                  <c:v>9.6701388888888892E-2</c:v>
                </c:pt>
                <c:pt idx="8356">
                  <c:v>9.6712962962962959E-2</c:v>
                </c:pt>
                <c:pt idx="8357">
                  <c:v>9.6724537037037039E-2</c:v>
                </c:pt>
                <c:pt idx="8358">
                  <c:v>9.6736111111111106E-2</c:v>
                </c:pt>
                <c:pt idx="8359">
                  <c:v>9.6747685185185187E-2</c:v>
                </c:pt>
                <c:pt idx="8360">
                  <c:v>9.6759259259259253E-2</c:v>
                </c:pt>
                <c:pt idx="8361">
                  <c:v>9.6770833333333334E-2</c:v>
                </c:pt>
                <c:pt idx="8362">
                  <c:v>9.6782407407407414E-2</c:v>
                </c:pt>
                <c:pt idx="8363">
                  <c:v>9.6793981481481481E-2</c:v>
                </c:pt>
                <c:pt idx="8364">
                  <c:v>9.6805555555555561E-2</c:v>
                </c:pt>
                <c:pt idx="8365">
                  <c:v>9.6817129629629628E-2</c:v>
                </c:pt>
                <c:pt idx="8366">
                  <c:v>9.6828703703703708E-2</c:v>
                </c:pt>
                <c:pt idx="8367">
                  <c:v>9.6840277777777775E-2</c:v>
                </c:pt>
                <c:pt idx="8368">
                  <c:v>9.6851851851851856E-2</c:v>
                </c:pt>
                <c:pt idx="8369">
                  <c:v>9.6863425925925922E-2</c:v>
                </c:pt>
                <c:pt idx="8370">
                  <c:v>9.6875000000000003E-2</c:v>
                </c:pt>
                <c:pt idx="8371">
                  <c:v>9.6886574074074069E-2</c:v>
                </c:pt>
                <c:pt idx="8372">
                  <c:v>9.689814814814815E-2</c:v>
                </c:pt>
                <c:pt idx="8373">
                  <c:v>9.6909722222222217E-2</c:v>
                </c:pt>
                <c:pt idx="8374">
                  <c:v>9.6921296296296297E-2</c:v>
                </c:pt>
                <c:pt idx="8375">
                  <c:v>9.6932870370370364E-2</c:v>
                </c:pt>
                <c:pt idx="8376">
                  <c:v>9.6944444444444444E-2</c:v>
                </c:pt>
                <c:pt idx="8377">
                  <c:v>9.6956018518518525E-2</c:v>
                </c:pt>
                <c:pt idx="8378">
                  <c:v>9.6967592592592591E-2</c:v>
                </c:pt>
                <c:pt idx="8379">
                  <c:v>9.6979166666666672E-2</c:v>
                </c:pt>
                <c:pt idx="8380">
                  <c:v>9.6990740740740738E-2</c:v>
                </c:pt>
                <c:pt idx="8381">
                  <c:v>9.7002314814814819E-2</c:v>
                </c:pt>
                <c:pt idx="8382">
                  <c:v>9.7013888888888886E-2</c:v>
                </c:pt>
                <c:pt idx="8383">
                  <c:v>9.7025462962962966E-2</c:v>
                </c:pt>
                <c:pt idx="8384">
                  <c:v>9.7037037037037033E-2</c:v>
                </c:pt>
                <c:pt idx="8385">
                  <c:v>9.7048611111111113E-2</c:v>
                </c:pt>
                <c:pt idx="8386">
                  <c:v>9.706018518518518E-2</c:v>
                </c:pt>
                <c:pt idx="8387">
                  <c:v>9.707175925925926E-2</c:v>
                </c:pt>
                <c:pt idx="8388">
                  <c:v>9.7083333333333327E-2</c:v>
                </c:pt>
                <c:pt idx="8389">
                  <c:v>9.7094907407407408E-2</c:v>
                </c:pt>
                <c:pt idx="8390">
                  <c:v>9.7106481481481488E-2</c:v>
                </c:pt>
                <c:pt idx="8391">
                  <c:v>9.7118055555555555E-2</c:v>
                </c:pt>
                <c:pt idx="8392">
                  <c:v>9.7129629629629635E-2</c:v>
                </c:pt>
                <c:pt idx="8393">
                  <c:v>9.7141203703703702E-2</c:v>
                </c:pt>
                <c:pt idx="8394">
                  <c:v>9.7152777777777782E-2</c:v>
                </c:pt>
                <c:pt idx="8395">
                  <c:v>9.7164351851851849E-2</c:v>
                </c:pt>
                <c:pt idx="8396">
                  <c:v>9.7175925925925929E-2</c:v>
                </c:pt>
                <c:pt idx="8397">
                  <c:v>9.7187499999999996E-2</c:v>
                </c:pt>
                <c:pt idx="8398">
                  <c:v>9.7199074074074077E-2</c:v>
                </c:pt>
                <c:pt idx="8399">
                  <c:v>9.7210648148148143E-2</c:v>
                </c:pt>
                <c:pt idx="8400">
                  <c:v>9.7222222222222224E-2</c:v>
                </c:pt>
                <c:pt idx="8401">
                  <c:v>9.723379629629629E-2</c:v>
                </c:pt>
                <c:pt idx="8402">
                  <c:v>9.7245370370370371E-2</c:v>
                </c:pt>
                <c:pt idx="8403">
                  <c:v>9.7256944444444438E-2</c:v>
                </c:pt>
                <c:pt idx="8404">
                  <c:v>9.7268518518518518E-2</c:v>
                </c:pt>
                <c:pt idx="8405">
                  <c:v>9.7280092592592599E-2</c:v>
                </c:pt>
                <c:pt idx="8406">
                  <c:v>9.7291666666666665E-2</c:v>
                </c:pt>
                <c:pt idx="8407">
                  <c:v>9.7303240740740746E-2</c:v>
                </c:pt>
                <c:pt idx="8408">
                  <c:v>9.7314814814814812E-2</c:v>
                </c:pt>
                <c:pt idx="8409">
                  <c:v>9.7326388888888893E-2</c:v>
                </c:pt>
                <c:pt idx="8410">
                  <c:v>9.7337962962962959E-2</c:v>
                </c:pt>
                <c:pt idx="8411">
                  <c:v>9.734953703703704E-2</c:v>
                </c:pt>
                <c:pt idx="8412">
                  <c:v>9.7361111111111107E-2</c:v>
                </c:pt>
                <c:pt idx="8413">
                  <c:v>9.7372685185185187E-2</c:v>
                </c:pt>
                <c:pt idx="8414">
                  <c:v>9.7384259259259254E-2</c:v>
                </c:pt>
                <c:pt idx="8415">
                  <c:v>9.7395833333333334E-2</c:v>
                </c:pt>
                <c:pt idx="8416">
                  <c:v>9.7407407407407401E-2</c:v>
                </c:pt>
                <c:pt idx="8417">
                  <c:v>9.7418981481481481E-2</c:v>
                </c:pt>
                <c:pt idx="8418">
                  <c:v>9.7430555555555562E-2</c:v>
                </c:pt>
                <c:pt idx="8419">
                  <c:v>9.7442129629629629E-2</c:v>
                </c:pt>
                <c:pt idx="8420">
                  <c:v>9.7453703703703709E-2</c:v>
                </c:pt>
                <c:pt idx="8421">
                  <c:v>9.7465277777777776E-2</c:v>
                </c:pt>
                <c:pt idx="8422">
                  <c:v>9.7476851851851856E-2</c:v>
                </c:pt>
                <c:pt idx="8423">
                  <c:v>9.7488425925925923E-2</c:v>
                </c:pt>
                <c:pt idx="8424">
                  <c:v>9.7500000000000003E-2</c:v>
                </c:pt>
                <c:pt idx="8425">
                  <c:v>9.751157407407407E-2</c:v>
                </c:pt>
                <c:pt idx="8426">
                  <c:v>9.752314814814815E-2</c:v>
                </c:pt>
                <c:pt idx="8427">
                  <c:v>9.7534722222222217E-2</c:v>
                </c:pt>
                <c:pt idx="8428">
                  <c:v>9.7546296296296298E-2</c:v>
                </c:pt>
                <c:pt idx="8429">
                  <c:v>9.7557870370370364E-2</c:v>
                </c:pt>
                <c:pt idx="8430">
                  <c:v>9.7569444444444445E-2</c:v>
                </c:pt>
                <c:pt idx="8431">
                  <c:v>9.7581018518518525E-2</c:v>
                </c:pt>
                <c:pt idx="8432">
                  <c:v>9.7592592592592592E-2</c:v>
                </c:pt>
                <c:pt idx="8433">
                  <c:v>9.7604166666666672E-2</c:v>
                </c:pt>
                <c:pt idx="8434">
                  <c:v>9.7615740740740739E-2</c:v>
                </c:pt>
                <c:pt idx="8435">
                  <c:v>9.762731481481482E-2</c:v>
                </c:pt>
                <c:pt idx="8436">
                  <c:v>9.7638888888888886E-2</c:v>
                </c:pt>
                <c:pt idx="8437">
                  <c:v>9.7650462962962967E-2</c:v>
                </c:pt>
                <c:pt idx="8438">
                  <c:v>9.7662037037037033E-2</c:v>
                </c:pt>
                <c:pt idx="8439">
                  <c:v>9.7673611111111114E-2</c:v>
                </c:pt>
                <c:pt idx="8440">
                  <c:v>9.768518518518518E-2</c:v>
                </c:pt>
                <c:pt idx="8441">
                  <c:v>9.7696759259259261E-2</c:v>
                </c:pt>
                <c:pt idx="8442">
                  <c:v>9.7708333333333328E-2</c:v>
                </c:pt>
                <c:pt idx="8443">
                  <c:v>9.7719907407407408E-2</c:v>
                </c:pt>
                <c:pt idx="8444">
                  <c:v>9.7731481481481475E-2</c:v>
                </c:pt>
                <c:pt idx="8445">
                  <c:v>9.7743055555555555E-2</c:v>
                </c:pt>
                <c:pt idx="8446">
                  <c:v>9.7754629629629636E-2</c:v>
                </c:pt>
                <c:pt idx="8447">
                  <c:v>9.7766203703703702E-2</c:v>
                </c:pt>
                <c:pt idx="8448">
                  <c:v>9.7777777777777783E-2</c:v>
                </c:pt>
                <c:pt idx="8449">
                  <c:v>9.778935185185185E-2</c:v>
                </c:pt>
                <c:pt idx="8450">
                  <c:v>9.780092592592593E-2</c:v>
                </c:pt>
                <c:pt idx="8451">
                  <c:v>9.7812499999999997E-2</c:v>
                </c:pt>
                <c:pt idx="8452">
                  <c:v>9.7824074074074077E-2</c:v>
                </c:pt>
                <c:pt idx="8453">
                  <c:v>9.7835648148148144E-2</c:v>
                </c:pt>
                <c:pt idx="8454">
                  <c:v>9.7847222222222224E-2</c:v>
                </c:pt>
                <c:pt idx="8455">
                  <c:v>9.7858796296296291E-2</c:v>
                </c:pt>
                <c:pt idx="8456">
                  <c:v>9.7870370370370371E-2</c:v>
                </c:pt>
                <c:pt idx="8457">
                  <c:v>9.7881944444444438E-2</c:v>
                </c:pt>
                <c:pt idx="8458">
                  <c:v>9.7893518518518519E-2</c:v>
                </c:pt>
                <c:pt idx="8459">
                  <c:v>9.7905092592592599E-2</c:v>
                </c:pt>
                <c:pt idx="8460">
                  <c:v>9.7916666666666666E-2</c:v>
                </c:pt>
                <c:pt idx="8461">
                  <c:v>9.7928240740740746E-2</c:v>
                </c:pt>
                <c:pt idx="8462">
                  <c:v>9.7939814814814813E-2</c:v>
                </c:pt>
                <c:pt idx="8463">
                  <c:v>9.7951388888888893E-2</c:v>
                </c:pt>
                <c:pt idx="8464">
                  <c:v>9.796296296296296E-2</c:v>
                </c:pt>
                <c:pt idx="8465">
                  <c:v>9.7974537037037041E-2</c:v>
                </c:pt>
                <c:pt idx="8466">
                  <c:v>9.7986111111111107E-2</c:v>
                </c:pt>
                <c:pt idx="8467">
                  <c:v>9.7997685185185188E-2</c:v>
                </c:pt>
                <c:pt idx="8468">
                  <c:v>9.8009259259259254E-2</c:v>
                </c:pt>
                <c:pt idx="8469">
                  <c:v>9.8020833333333335E-2</c:v>
                </c:pt>
                <c:pt idx="8470">
                  <c:v>9.8032407407407401E-2</c:v>
                </c:pt>
                <c:pt idx="8471">
                  <c:v>9.8043981481481482E-2</c:v>
                </c:pt>
                <c:pt idx="8472">
                  <c:v>9.8055555555555562E-2</c:v>
                </c:pt>
                <c:pt idx="8473">
                  <c:v>9.8067129629629629E-2</c:v>
                </c:pt>
                <c:pt idx="8474">
                  <c:v>9.807870370370371E-2</c:v>
                </c:pt>
                <c:pt idx="8475">
                  <c:v>9.8090277777777776E-2</c:v>
                </c:pt>
                <c:pt idx="8476">
                  <c:v>9.8101851851851857E-2</c:v>
                </c:pt>
                <c:pt idx="8477">
                  <c:v>9.8113425925925923E-2</c:v>
                </c:pt>
                <c:pt idx="8478">
                  <c:v>9.8125000000000004E-2</c:v>
                </c:pt>
                <c:pt idx="8479">
                  <c:v>9.8136574074074071E-2</c:v>
                </c:pt>
                <c:pt idx="8480">
                  <c:v>9.8148148148148151E-2</c:v>
                </c:pt>
                <c:pt idx="8481">
                  <c:v>9.8159722222222218E-2</c:v>
                </c:pt>
                <c:pt idx="8482">
                  <c:v>9.8171296296296298E-2</c:v>
                </c:pt>
                <c:pt idx="8483">
                  <c:v>9.8182870370370365E-2</c:v>
                </c:pt>
                <c:pt idx="8484">
                  <c:v>9.8194444444444445E-2</c:v>
                </c:pt>
                <c:pt idx="8485">
                  <c:v>9.8206018518518512E-2</c:v>
                </c:pt>
                <c:pt idx="8486">
                  <c:v>9.8217592592592592E-2</c:v>
                </c:pt>
                <c:pt idx="8487">
                  <c:v>9.8229166666666673E-2</c:v>
                </c:pt>
                <c:pt idx="8488">
                  <c:v>9.824074074074074E-2</c:v>
                </c:pt>
                <c:pt idx="8489">
                  <c:v>9.825231481481482E-2</c:v>
                </c:pt>
                <c:pt idx="8490">
                  <c:v>9.8263888888888887E-2</c:v>
                </c:pt>
                <c:pt idx="8491">
                  <c:v>9.8275462962962967E-2</c:v>
                </c:pt>
                <c:pt idx="8492">
                  <c:v>9.8287037037037034E-2</c:v>
                </c:pt>
                <c:pt idx="8493">
                  <c:v>9.8298611111111114E-2</c:v>
                </c:pt>
                <c:pt idx="8494">
                  <c:v>9.8310185185185181E-2</c:v>
                </c:pt>
                <c:pt idx="8495">
                  <c:v>9.8321759259259262E-2</c:v>
                </c:pt>
                <c:pt idx="8496">
                  <c:v>9.8333333333333328E-2</c:v>
                </c:pt>
                <c:pt idx="8497">
                  <c:v>9.8344907407407409E-2</c:v>
                </c:pt>
                <c:pt idx="8498">
                  <c:v>9.8356481481481475E-2</c:v>
                </c:pt>
                <c:pt idx="8499">
                  <c:v>9.8368055555555556E-2</c:v>
                </c:pt>
                <c:pt idx="8500">
                  <c:v>9.8379629629629636E-2</c:v>
                </c:pt>
                <c:pt idx="8501">
                  <c:v>9.8391203703703703E-2</c:v>
                </c:pt>
                <c:pt idx="8502">
                  <c:v>9.8402777777777783E-2</c:v>
                </c:pt>
                <c:pt idx="8503">
                  <c:v>9.841435185185185E-2</c:v>
                </c:pt>
                <c:pt idx="8504">
                  <c:v>9.8425925925925931E-2</c:v>
                </c:pt>
                <c:pt idx="8505">
                  <c:v>9.8437499999999997E-2</c:v>
                </c:pt>
                <c:pt idx="8506">
                  <c:v>9.8449074074074078E-2</c:v>
                </c:pt>
                <c:pt idx="8507">
                  <c:v>9.8460648148148144E-2</c:v>
                </c:pt>
                <c:pt idx="8508">
                  <c:v>9.8472222222222225E-2</c:v>
                </c:pt>
                <c:pt idx="8509">
                  <c:v>9.8483796296296292E-2</c:v>
                </c:pt>
                <c:pt idx="8510">
                  <c:v>9.8495370370370372E-2</c:v>
                </c:pt>
                <c:pt idx="8511">
                  <c:v>9.8506944444444439E-2</c:v>
                </c:pt>
                <c:pt idx="8512">
                  <c:v>9.8518518518518519E-2</c:v>
                </c:pt>
                <c:pt idx="8513">
                  <c:v>9.8530092592592586E-2</c:v>
                </c:pt>
                <c:pt idx="8514">
                  <c:v>9.8541666666666666E-2</c:v>
                </c:pt>
                <c:pt idx="8515">
                  <c:v>9.8553240740740747E-2</c:v>
                </c:pt>
                <c:pt idx="8516">
                  <c:v>9.8564814814814813E-2</c:v>
                </c:pt>
                <c:pt idx="8517">
                  <c:v>9.8576388888888894E-2</c:v>
                </c:pt>
                <c:pt idx="8518">
                  <c:v>9.8587962962962961E-2</c:v>
                </c:pt>
                <c:pt idx="8519">
                  <c:v>9.8599537037037041E-2</c:v>
                </c:pt>
                <c:pt idx="8520">
                  <c:v>9.8611111111111108E-2</c:v>
                </c:pt>
                <c:pt idx="8521">
                  <c:v>9.8622685185185188E-2</c:v>
                </c:pt>
                <c:pt idx="8522">
                  <c:v>9.8634259259259255E-2</c:v>
                </c:pt>
                <c:pt idx="8523">
                  <c:v>9.8645833333333335E-2</c:v>
                </c:pt>
                <c:pt idx="8524">
                  <c:v>9.8657407407407402E-2</c:v>
                </c:pt>
                <c:pt idx="8525">
                  <c:v>9.8668981481481483E-2</c:v>
                </c:pt>
                <c:pt idx="8526">
                  <c:v>9.8680555555555549E-2</c:v>
                </c:pt>
                <c:pt idx="8527">
                  <c:v>9.869212962962963E-2</c:v>
                </c:pt>
                <c:pt idx="8528">
                  <c:v>9.870370370370371E-2</c:v>
                </c:pt>
                <c:pt idx="8529">
                  <c:v>9.8715277777777777E-2</c:v>
                </c:pt>
                <c:pt idx="8530">
                  <c:v>9.8726851851851857E-2</c:v>
                </c:pt>
                <c:pt idx="8531">
                  <c:v>9.8738425925925924E-2</c:v>
                </c:pt>
                <c:pt idx="8532">
                  <c:v>9.8750000000000004E-2</c:v>
                </c:pt>
                <c:pt idx="8533">
                  <c:v>9.8761574074074071E-2</c:v>
                </c:pt>
                <c:pt idx="8534">
                  <c:v>9.8773148148148152E-2</c:v>
                </c:pt>
                <c:pt idx="8535">
                  <c:v>9.8784722222222218E-2</c:v>
                </c:pt>
                <c:pt idx="8536">
                  <c:v>9.8796296296296299E-2</c:v>
                </c:pt>
                <c:pt idx="8537">
                  <c:v>9.8807870370370365E-2</c:v>
                </c:pt>
                <c:pt idx="8538">
                  <c:v>9.8819444444444446E-2</c:v>
                </c:pt>
                <c:pt idx="8539">
                  <c:v>9.8831018518518512E-2</c:v>
                </c:pt>
                <c:pt idx="8540">
                  <c:v>9.8842592592592593E-2</c:v>
                </c:pt>
                <c:pt idx="8541">
                  <c:v>9.8854166666666674E-2</c:v>
                </c:pt>
                <c:pt idx="8542">
                  <c:v>9.886574074074074E-2</c:v>
                </c:pt>
                <c:pt idx="8543">
                  <c:v>9.8877314814814821E-2</c:v>
                </c:pt>
                <c:pt idx="8544">
                  <c:v>9.8888888888888887E-2</c:v>
                </c:pt>
                <c:pt idx="8545">
                  <c:v>9.8900462962962968E-2</c:v>
                </c:pt>
                <c:pt idx="8546">
                  <c:v>9.8912037037037034E-2</c:v>
                </c:pt>
                <c:pt idx="8547">
                  <c:v>9.8923611111111115E-2</c:v>
                </c:pt>
                <c:pt idx="8548">
                  <c:v>9.8935185185185182E-2</c:v>
                </c:pt>
                <c:pt idx="8549">
                  <c:v>9.8946759259259262E-2</c:v>
                </c:pt>
                <c:pt idx="8550">
                  <c:v>9.8958333333333329E-2</c:v>
                </c:pt>
                <c:pt idx="8551">
                  <c:v>9.8969907407407409E-2</c:v>
                </c:pt>
                <c:pt idx="8552">
                  <c:v>9.8981481481481476E-2</c:v>
                </c:pt>
                <c:pt idx="8553">
                  <c:v>9.8993055555555556E-2</c:v>
                </c:pt>
                <c:pt idx="8554">
                  <c:v>9.9004629629629623E-2</c:v>
                </c:pt>
                <c:pt idx="8555">
                  <c:v>9.9016203703703703E-2</c:v>
                </c:pt>
                <c:pt idx="8556">
                  <c:v>9.9027777777777784E-2</c:v>
                </c:pt>
                <c:pt idx="8557">
                  <c:v>9.9039351851851851E-2</c:v>
                </c:pt>
                <c:pt idx="8558">
                  <c:v>9.9050925925925931E-2</c:v>
                </c:pt>
                <c:pt idx="8559">
                  <c:v>9.9062499999999998E-2</c:v>
                </c:pt>
                <c:pt idx="8560">
                  <c:v>9.9074074074074078E-2</c:v>
                </c:pt>
                <c:pt idx="8561">
                  <c:v>9.9085648148148145E-2</c:v>
                </c:pt>
                <c:pt idx="8562">
                  <c:v>9.9097222222222225E-2</c:v>
                </c:pt>
                <c:pt idx="8563">
                  <c:v>9.9108796296296292E-2</c:v>
                </c:pt>
                <c:pt idx="8564">
                  <c:v>9.9120370370370373E-2</c:v>
                </c:pt>
                <c:pt idx="8565">
                  <c:v>9.9131944444444439E-2</c:v>
                </c:pt>
                <c:pt idx="8566">
                  <c:v>9.914351851851852E-2</c:v>
                </c:pt>
                <c:pt idx="8567">
                  <c:v>9.9155092592592586E-2</c:v>
                </c:pt>
                <c:pt idx="8568">
                  <c:v>9.9166666666666667E-2</c:v>
                </c:pt>
                <c:pt idx="8569">
                  <c:v>9.9178240740740747E-2</c:v>
                </c:pt>
                <c:pt idx="8570">
                  <c:v>9.9189814814814814E-2</c:v>
                </c:pt>
                <c:pt idx="8571">
                  <c:v>9.9201388888888895E-2</c:v>
                </c:pt>
                <c:pt idx="8572">
                  <c:v>9.9212962962962961E-2</c:v>
                </c:pt>
                <c:pt idx="8573">
                  <c:v>9.9224537037037042E-2</c:v>
                </c:pt>
                <c:pt idx="8574">
                  <c:v>9.9236111111111108E-2</c:v>
                </c:pt>
                <c:pt idx="8575">
                  <c:v>9.9247685185185189E-2</c:v>
                </c:pt>
                <c:pt idx="8576">
                  <c:v>9.9259259259259255E-2</c:v>
                </c:pt>
                <c:pt idx="8577">
                  <c:v>9.9270833333333336E-2</c:v>
                </c:pt>
                <c:pt idx="8578">
                  <c:v>9.9282407407407403E-2</c:v>
                </c:pt>
                <c:pt idx="8579">
                  <c:v>9.9293981481481483E-2</c:v>
                </c:pt>
                <c:pt idx="8580">
                  <c:v>9.930555555555555E-2</c:v>
                </c:pt>
                <c:pt idx="8581">
                  <c:v>9.931712962962963E-2</c:v>
                </c:pt>
                <c:pt idx="8582">
                  <c:v>9.9328703703703697E-2</c:v>
                </c:pt>
                <c:pt idx="8583">
                  <c:v>9.9340277777777777E-2</c:v>
                </c:pt>
                <c:pt idx="8584">
                  <c:v>9.9351851851851858E-2</c:v>
                </c:pt>
                <c:pt idx="8585">
                  <c:v>9.9363425925925924E-2</c:v>
                </c:pt>
                <c:pt idx="8586">
                  <c:v>9.9375000000000005E-2</c:v>
                </c:pt>
                <c:pt idx="8587">
                  <c:v>9.9386574074074072E-2</c:v>
                </c:pt>
                <c:pt idx="8588">
                  <c:v>9.9398148148148152E-2</c:v>
                </c:pt>
                <c:pt idx="8589">
                  <c:v>9.9409722222222219E-2</c:v>
                </c:pt>
                <c:pt idx="8590">
                  <c:v>9.9421296296296299E-2</c:v>
                </c:pt>
                <c:pt idx="8591">
                  <c:v>9.9432870370370366E-2</c:v>
                </c:pt>
                <c:pt idx="8592">
                  <c:v>9.9444444444444446E-2</c:v>
                </c:pt>
                <c:pt idx="8593">
                  <c:v>9.9456018518518513E-2</c:v>
                </c:pt>
                <c:pt idx="8594">
                  <c:v>9.9467592592592594E-2</c:v>
                </c:pt>
                <c:pt idx="8595">
                  <c:v>9.947916666666666E-2</c:v>
                </c:pt>
                <c:pt idx="8596">
                  <c:v>9.9490740740740741E-2</c:v>
                </c:pt>
                <c:pt idx="8597">
                  <c:v>9.9502314814814821E-2</c:v>
                </c:pt>
                <c:pt idx="8598">
                  <c:v>9.9513888888888888E-2</c:v>
                </c:pt>
                <c:pt idx="8599">
                  <c:v>9.9525462962962968E-2</c:v>
                </c:pt>
                <c:pt idx="8600">
                  <c:v>9.9537037037037035E-2</c:v>
                </c:pt>
                <c:pt idx="8601">
                  <c:v>9.9548611111111115E-2</c:v>
                </c:pt>
                <c:pt idx="8602">
                  <c:v>9.9560185185185182E-2</c:v>
                </c:pt>
                <c:pt idx="8603">
                  <c:v>9.9571759259259263E-2</c:v>
                </c:pt>
                <c:pt idx="8604">
                  <c:v>9.9583333333333329E-2</c:v>
                </c:pt>
                <c:pt idx="8605">
                  <c:v>9.959490740740741E-2</c:v>
                </c:pt>
                <c:pt idx="8606">
                  <c:v>9.9606481481481476E-2</c:v>
                </c:pt>
                <c:pt idx="8607">
                  <c:v>9.9618055555555557E-2</c:v>
                </c:pt>
                <c:pt idx="8608">
                  <c:v>9.9629629629629624E-2</c:v>
                </c:pt>
                <c:pt idx="8609">
                  <c:v>9.9641203703703704E-2</c:v>
                </c:pt>
                <c:pt idx="8610">
                  <c:v>9.9652777777777785E-2</c:v>
                </c:pt>
                <c:pt idx="8611">
                  <c:v>9.9664351851851851E-2</c:v>
                </c:pt>
                <c:pt idx="8612">
                  <c:v>9.9675925925925932E-2</c:v>
                </c:pt>
                <c:pt idx="8613">
                  <c:v>9.9687499999999998E-2</c:v>
                </c:pt>
                <c:pt idx="8614">
                  <c:v>9.9699074074074079E-2</c:v>
                </c:pt>
                <c:pt idx="8615">
                  <c:v>9.9710648148148145E-2</c:v>
                </c:pt>
                <c:pt idx="8616">
                  <c:v>9.9722222222222226E-2</c:v>
                </c:pt>
                <c:pt idx="8617">
                  <c:v>9.9733796296296293E-2</c:v>
                </c:pt>
                <c:pt idx="8618">
                  <c:v>9.9745370370370373E-2</c:v>
                </c:pt>
                <c:pt idx="8619">
                  <c:v>9.975694444444444E-2</c:v>
                </c:pt>
                <c:pt idx="8620">
                  <c:v>9.976851851851852E-2</c:v>
                </c:pt>
                <c:pt idx="8621">
                  <c:v>9.9780092592592587E-2</c:v>
                </c:pt>
                <c:pt idx="8622">
                  <c:v>9.9791666666666667E-2</c:v>
                </c:pt>
                <c:pt idx="8623">
                  <c:v>9.9803240740740734E-2</c:v>
                </c:pt>
                <c:pt idx="8624">
                  <c:v>9.9814814814814815E-2</c:v>
                </c:pt>
                <c:pt idx="8625">
                  <c:v>9.9826388888888895E-2</c:v>
                </c:pt>
                <c:pt idx="8626">
                  <c:v>9.9837962962962962E-2</c:v>
                </c:pt>
                <c:pt idx="8627">
                  <c:v>9.9849537037037042E-2</c:v>
                </c:pt>
                <c:pt idx="8628">
                  <c:v>9.9861111111111109E-2</c:v>
                </c:pt>
                <c:pt idx="8629">
                  <c:v>9.9872685185185189E-2</c:v>
                </c:pt>
                <c:pt idx="8630">
                  <c:v>9.9884259259259256E-2</c:v>
                </c:pt>
                <c:pt idx="8631">
                  <c:v>9.9895833333333336E-2</c:v>
                </c:pt>
                <c:pt idx="8632">
                  <c:v>9.9907407407407403E-2</c:v>
                </c:pt>
                <c:pt idx="8633">
                  <c:v>9.9918981481481484E-2</c:v>
                </c:pt>
                <c:pt idx="8634">
                  <c:v>9.993055555555555E-2</c:v>
                </c:pt>
                <c:pt idx="8635">
                  <c:v>9.9942129629629631E-2</c:v>
                </c:pt>
                <c:pt idx="8636">
                  <c:v>9.9953703703703697E-2</c:v>
                </c:pt>
                <c:pt idx="8637">
                  <c:v>9.9965277777777778E-2</c:v>
                </c:pt>
                <c:pt idx="8638">
                  <c:v>9.9976851851851858E-2</c:v>
                </c:pt>
                <c:pt idx="8639">
                  <c:v>9.9988425925925925E-2</c:v>
                </c:pt>
                <c:pt idx="8640">
                  <c:v>0.1</c:v>
                </c:pt>
                <c:pt idx="8641">
                  <c:v>0.10001157407407407</c:v>
                </c:pt>
                <c:pt idx="8642">
                  <c:v>0.10002314814814815</c:v>
                </c:pt>
                <c:pt idx="8643">
                  <c:v>0.10003472222222222</c:v>
                </c:pt>
                <c:pt idx="8644">
                  <c:v>0.1000462962962963</c:v>
                </c:pt>
                <c:pt idx="8645">
                  <c:v>0.10005787037037037</c:v>
                </c:pt>
                <c:pt idx="8646">
                  <c:v>0.10006944444444445</c:v>
                </c:pt>
                <c:pt idx="8647">
                  <c:v>0.10008101851851851</c:v>
                </c:pt>
                <c:pt idx="8648">
                  <c:v>0.10009259259259259</c:v>
                </c:pt>
                <c:pt idx="8649">
                  <c:v>0.10010416666666666</c:v>
                </c:pt>
                <c:pt idx="8650">
                  <c:v>0.10011574074074074</c:v>
                </c:pt>
                <c:pt idx="8651">
                  <c:v>0.10012731481481481</c:v>
                </c:pt>
                <c:pt idx="8652">
                  <c:v>0.10013888888888889</c:v>
                </c:pt>
                <c:pt idx="8653">
                  <c:v>0.10015046296296297</c:v>
                </c:pt>
                <c:pt idx="8654">
                  <c:v>0.10016203703703704</c:v>
                </c:pt>
                <c:pt idx="8655">
                  <c:v>0.10017361111111112</c:v>
                </c:pt>
                <c:pt idx="8656">
                  <c:v>0.10018518518518518</c:v>
                </c:pt>
                <c:pt idx="8657">
                  <c:v>0.10019675925925926</c:v>
                </c:pt>
                <c:pt idx="8658">
                  <c:v>0.10020833333333333</c:v>
                </c:pt>
                <c:pt idx="8659">
                  <c:v>0.10021990740740741</c:v>
                </c:pt>
                <c:pt idx="8660">
                  <c:v>0.10023148148148148</c:v>
                </c:pt>
                <c:pt idx="8661">
                  <c:v>0.10024305555555556</c:v>
                </c:pt>
                <c:pt idx="8662">
                  <c:v>0.10025462962962962</c:v>
                </c:pt>
                <c:pt idx="8663">
                  <c:v>0.1002662037037037</c:v>
                </c:pt>
                <c:pt idx="8664">
                  <c:v>0.10027777777777777</c:v>
                </c:pt>
                <c:pt idx="8665">
                  <c:v>0.10028935185185185</c:v>
                </c:pt>
                <c:pt idx="8666">
                  <c:v>0.10030092592592593</c:v>
                </c:pt>
                <c:pt idx="8667">
                  <c:v>0.1003125</c:v>
                </c:pt>
                <c:pt idx="8668">
                  <c:v>0.10032407407407408</c:v>
                </c:pt>
                <c:pt idx="8669">
                  <c:v>0.10033564814814815</c:v>
                </c:pt>
                <c:pt idx="8670">
                  <c:v>0.10034722222222223</c:v>
                </c:pt>
                <c:pt idx="8671">
                  <c:v>0.10035879629629629</c:v>
                </c:pt>
                <c:pt idx="8672">
                  <c:v>0.10037037037037037</c:v>
                </c:pt>
                <c:pt idx="8673">
                  <c:v>0.10038194444444444</c:v>
                </c:pt>
                <c:pt idx="8674">
                  <c:v>0.10039351851851852</c:v>
                </c:pt>
                <c:pt idx="8675">
                  <c:v>0.10040509259259259</c:v>
                </c:pt>
                <c:pt idx="8676">
                  <c:v>0.10041666666666667</c:v>
                </c:pt>
                <c:pt idx="8677">
                  <c:v>0.10042824074074073</c:v>
                </c:pt>
                <c:pt idx="8678">
                  <c:v>0.10043981481481482</c:v>
                </c:pt>
                <c:pt idx="8679">
                  <c:v>0.1004513888888889</c:v>
                </c:pt>
                <c:pt idx="8680">
                  <c:v>0.10046296296296296</c:v>
                </c:pt>
                <c:pt idx="8681">
                  <c:v>0.10047453703703704</c:v>
                </c:pt>
                <c:pt idx="8682">
                  <c:v>0.10048611111111111</c:v>
                </c:pt>
                <c:pt idx="8683">
                  <c:v>0.10049768518518519</c:v>
                </c:pt>
                <c:pt idx="8684">
                  <c:v>0.10050925925925926</c:v>
                </c:pt>
                <c:pt idx="8685">
                  <c:v>0.10052083333333334</c:v>
                </c:pt>
                <c:pt idx="8686">
                  <c:v>0.1005324074074074</c:v>
                </c:pt>
                <c:pt idx="8687">
                  <c:v>0.10054398148148148</c:v>
                </c:pt>
                <c:pt idx="8688">
                  <c:v>0.10055555555555555</c:v>
                </c:pt>
                <c:pt idx="8689">
                  <c:v>0.10056712962962963</c:v>
                </c:pt>
                <c:pt idx="8690">
                  <c:v>0.1005787037037037</c:v>
                </c:pt>
                <c:pt idx="8691">
                  <c:v>0.10059027777777778</c:v>
                </c:pt>
                <c:pt idx="8692">
                  <c:v>0.10060185185185185</c:v>
                </c:pt>
                <c:pt idx="8693">
                  <c:v>0.10061342592592593</c:v>
                </c:pt>
                <c:pt idx="8694">
                  <c:v>0.10062500000000001</c:v>
                </c:pt>
                <c:pt idx="8695">
                  <c:v>0.10063657407407407</c:v>
                </c:pt>
                <c:pt idx="8696">
                  <c:v>0.10064814814814815</c:v>
                </c:pt>
                <c:pt idx="8697">
                  <c:v>0.10065972222222222</c:v>
                </c:pt>
                <c:pt idx="8698">
                  <c:v>0.1006712962962963</c:v>
                </c:pt>
                <c:pt idx="8699">
                  <c:v>0.10068287037037037</c:v>
                </c:pt>
                <c:pt idx="8700">
                  <c:v>0.10069444444444445</c:v>
                </c:pt>
                <c:pt idx="8701">
                  <c:v>0.10070601851851851</c:v>
                </c:pt>
                <c:pt idx="8702">
                  <c:v>0.10071759259259259</c:v>
                </c:pt>
                <c:pt idx="8703">
                  <c:v>0.10072916666666666</c:v>
                </c:pt>
                <c:pt idx="8704">
                  <c:v>0.10074074074074074</c:v>
                </c:pt>
                <c:pt idx="8705">
                  <c:v>0.10075231481481481</c:v>
                </c:pt>
                <c:pt idx="8706">
                  <c:v>0.10076388888888889</c:v>
                </c:pt>
                <c:pt idx="8707">
                  <c:v>0.10077546296296297</c:v>
                </c:pt>
                <c:pt idx="8708">
                  <c:v>0.10078703703703704</c:v>
                </c:pt>
                <c:pt idx="8709">
                  <c:v>0.10079861111111112</c:v>
                </c:pt>
                <c:pt idx="8710">
                  <c:v>0.10081018518518518</c:v>
                </c:pt>
                <c:pt idx="8711">
                  <c:v>0.10082175925925926</c:v>
                </c:pt>
                <c:pt idx="8712">
                  <c:v>0.10083333333333333</c:v>
                </c:pt>
                <c:pt idx="8713">
                  <c:v>0.10084490740740741</c:v>
                </c:pt>
                <c:pt idx="8714">
                  <c:v>0.10085648148148148</c:v>
                </c:pt>
                <c:pt idx="8715">
                  <c:v>0.10086805555555556</c:v>
                </c:pt>
                <c:pt idx="8716">
                  <c:v>0.10087962962962962</c:v>
                </c:pt>
                <c:pt idx="8717">
                  <c:v>0.10089120370370371</c:v>
                </c:pt>
                <c:pt idx="8718">
                  <c:v>0.10090277777777777</c:v>
                </c:pt>
                <c:pt idx="8719">
                  <c:v>0.10091435185185185</c:v>
                </c:pt>
                <c:pt idx="8720">
                  <c:v>0.10092592592592593</c:v>
                </c:pt>
                <c:pt idx="8721">
                  <c:v>0.1009375</c:v>
                </c:pt>
                <c:pt idx="8722">
                  <c:v>0.10094907407407408</c:v>
                </c:pt>
                <c:pt idx="8723">
                  <c:v>0.10096064814814815</c:v>
                </c:pt>
                <c:pt idx="8724">
                  <c:v>0.10097222222222223</c:v>
                </c:pt>
                <c:pt idx="8725">
                  <c:v>0.10098379629629629</c:v>
                </c:pt>
                <c:pt idx="8726">
                  <c:v>0.10099537037037037</c:v>
                </c:pt>
                <c:pt idx="8727">
                  <c:v>0.10100694444444444</c:v>
                </c:pt>
                <c:pt idx="8728">
                  <c:v>0.10101851851851852</c:v>
                </c:pt>
                <c:pt idx="8729">
                  <c:v>0.10103009259259259</c:v>
                </c:pt>
                <c:pt idx="8730">
                  <c:v>0.10104166666666667</c:v>
                </c:pt>
                <c:pt idx="8731">
                  <c:v>0.10105324074074074</c:v>
                </c:pt>
                <c:pt idx="8732">
                  <c:v>0.10106481481481482</c:v>
                </c:pt>
                <c:pt idx="8733">
                  <c:v>0.10107638888888888</c:v>
                </c:pt>
                <c:pt idx="8734">
                  <c:v>0.10108796296296296</c:v>
                </c:pt>
                <c:pt idx="8735">
                  <c:v>0.10109953703703704</c:v>
                </c:pt>
                <c:pt idx="8736">
                  <c:v>0.10111111111111111</c:v>
                </c:pt>
                <c:pt idx="8737">
                  <c:v>0.10112268518518519</c:v>
                </c:pt>
                <c:pt idx="8738">
                  <c:v>0.10113425925925926</c:v>
                </c:pt>
                <c:pt idx="8739">
                  <c:v>0.10114583333333334</c:v>
                </c:pt>
                <c:pt idx="8740">
                  <c:v>0.1011574074074074</c:v>
                </c:pt>
                <c:pt idx="8741">
                  <c:v>0.10116898148148148</c:v>
                </c:pt>
                <c:pt idx="8742">
                  <c:v>0.10118055555555555</c:v>
                </c:pt>
                <c:pt idx="8743">
                  <c:v>0.10119212962962963</c:v>
                </c:pt>
                <c:pt idx="8744">
                  <c:v>0.1012037037037037</c:v>
                </c:pt>
                <c:pt idx="8745">
                  <c:v>0.10121527777777778</c:v>
                </c:pt>
                <c:pt idx="8746">
                  <c:v>0.10122685185185185</c:v>
                </c:pt>
                <c:pt idx="8747">
                  <c:v>0.10123842592592593</c:v>
                </c:pt>
                <c:pt idx="8748">
                  <c:v>0.10125000000000001</c:v>
                </c:pt>
                <c:pt idx="8749">
                  <c:v>0.10126157407407407</c:v>
                </c:pt>
                <c:pt idx="8750">
                  <c:v>0.10127314814814815</c:v>
                </c:pt>
                <c:pt idx="8751">
                  <c:v>0.10128472222222222</c:v>
                </c:pt>
                <c:pt idx="8752">
                  <c:v>0.1012962962962963</c:v>
                </c:pt>
                <c:pt idx="8753">
                  <c:v>0.10130787037037037</c:v>
                </c:pt>
                <c:pt idx="8754">
                  <c:v>0.10131944444444445</c:v>
                </c:pt>
                <c:pt idx="8755">
                  <c:v>0.10133101851851851</c:v>
                </c:pt>
                <c:pt idx="8756">
                  <c:v>0.1013425925925926</c:v>
                </c:pt>
                <c:pt idx="8757">
                  <c:v>0.10135416666666666</c:v>
                </c:pt>
                <c:pt idx="8758">
                  <c:v>0.10136574074074074</c:v>
                </c:pt>
                <c:pt idx="8759">
                  <c:v>0.10137731481481481</c:v>
                </c:pt>
                <c:pt idx="8760">
                  <c:v>0.10138888888888889</c:v>
                </c:pt>
                <c:pt idx="8761">
                  <c:v>0.10140046296296296</c:v>
                </c:pt>
                <c:pt idx="8762">
                  <c:v>0.10141203703703704</c:v>
                </c:pt>
                <c:pt idx="8763">
                  <c:v>0.10142361111111112</c:v>
                </c:pt>
                <c:pt idx="8764">
                  <c:v>0.10143518518518518</c:v>
                </c:pt>
                <c:pt idx="8765">
                  <c:v>0.10144675925925926</c:v>
                </c:pt>
                <c:pt idx="8766">
                  <c:v>0.10145833333333333</c:v>
                </c:pt>
                <c:pt idx="8767">
                  <c:v>0.10146990740740741</c:v>
                </c:pt>
                <c:pt idx="8768">
                  <c:v>0.10148148148148148</c:v>
                </c:pt>
                <c:pt idx="8769">
                  <c:v>0.10149305555555556</c:v>
                </c:pt>
                <c:pt idx="8770">
                  <c:v>0.10150462962962963</c:v>
                </c:pt>
                <c:pt idx="8771">
                  <c:v>0.10151620370370371</c:v>
                </c:pt>
                <c:pt idx="8772">
                  <c:v>0.10152777777777777</c:v>
                </c:pt>
                <c:pt idx="8773">
                  <c:v>0.10153935185185185</c:v>
                </c:pt>
                <c:pt idx="8774">
                  <c:v>0.10155092592592592</c:v>
                </c:pt>
                <c:pt idx="8775">
                  <c:v>0.1015625</c:v>
                </c:pt>
                <c:pt idx="8776">
                  <c:v>0.10157407407407408</c:v>
                </c:pt>
                <c:pt idx="8777">
                  <c:v>0.10158564814814815</c:v>
                </c:pt>
                <c:pt idx="8778">
                  <c:v>0.10159722222222223</c:v>
                </c:pt>
                <c:pt idx="8779">
                  <c:v>0.10160879629629629</c:v>
                </c:pt>
                <c:pt idx="8780">
                  <c:v>0.10162037037037037</c:v>
                </c:pt>
                <c:pt idx="8781">
                  <c:v>0.10163194444444444</c:v>
                </c:pt>
                <c:pt idx="8782">
                  <c:v>0.10164351851851852</c:v>
                </c:pt>
                <c:pt idx="8783">
                  <c:v>0.10165509259259259</c:v>
                </c:pt>
                <c:pt idx="8784">
                  <c:v>0.10166666666666667</c:v>
                </c:pt>
                <c:pt idx="8785">
                  <c:v>0.10167824074074074</c:v>
                </c:pt>
                <c:pt idx="8786">
                  <c:v>0.10168981481481482</c:v>
                </c:pt>
                <c:pt idx="8787">
                  <c:v>0.10170138888888888</c:v>
                </c:pt>
                <c:pt idx="8788">
                  <c:v>0.10171296296296296</c:v>
                </c:pt>
                <c:pt idx="8789">
                  <c:v>0.10172453703703704</c:v>
                </c:pt>
                <c:pt idx="8790">
                  <c:v>0.10173611111111111</c:v>
                </c:pt>
                <c:pt idx="8791">
                  <c:v>0.10174768518518519</c:v>
                </c:pt>
                <c:pt idx="8792">
                  <c:v>0.10175925925925926</c:v>
                </c:pt>
                <c:pt idx="8793">
                  <c:v>0.10177083333333334</c:v>
                </c:pt>
                <c:pt idx="8794">
                  <c:v>0.1017824074074074</c:v>
                </c:pt>
                <c:pt idx="8795">
                  <c:v>0.10179398148148149</c:v>
                </c:pt>
                <c:pt idx="8796">
                  <c:v>0.10180555555555555</c:v>
                </c:pt>
                <c:pt idx="8797">
                  <c:v>0.10181712962962963</c:v>
                </c:pt>
                <c:pt idx="8798">
                  <c:v>0.1018287037037037</c:v>
                </c:pt>
                <c:pt idx="8799">
                  <c:v>0.10184027777777778</c:v>
                </c:pt>
                <c:pt idx="8800">
                  <c:v>0.10185185185185185</c:v>
                </c:pt>
                <c:pt idx="8801">
                  <c:v>0.10186342592592593</c:v>
                </c:pt>
                <c:pt idx="8802">
                  <c:v>0.10187499999999999</c:v>
                </c:pt>
                <c:pt idx="8803">
                  <c:v>0.10188657407407407</c:v>
                </c:pt>
                <c:pt idx="8804">
                  <c:v>0.10189814814814815</c:v>
                </c:pt>
                <c:pt idx="8805">
                  <c:v>0.10190972222222222</c:v>
                </c:pt>
                <c:pt idx="8806">
                  <c:v>0.1019212962962963</c:v>
                </c:pt>
                <c:pt idx="8807">
                  <c:v>0.10193287037037037</c:v>
                </c:pt>
                <c:pt idx="8808">
                  <c:v>0.10194444444444445</c:v>
                </c:pt>
                <c:pt idx="8809">
                  <c:v>0.10195601851851852</c:v>
                </c:pt>
                <c:pt idx="8810">
                  <c:v>0.1019675925925926</c:v>
                </c:pt>
                <c:pt idx="8811">
                  <c:v>0.10197916666666666</c:v>
                </c:pt>
                <c:pt idx="8812">
                  <c:v>0.10199074074074074</c:v>
                </c:pt>
                <c:pt idx="8813">
                  <c:v>0.10200231481481481</c:v>
                </c:pt>
                <c:pt idx="8814">
                  <c:v>0.10201388888888889</c:v>
                </c:pt>
                <c:pt idx="8815">
                  <c:v>0.10202546296296296</c:v>
                </c:pt>
                <c:pt idx="8816">
                  <c:v>0.10203703703703704</c:v>
                </c:pt>
                <c:pt idx="8817">
                  <c:v>0.10204861111111112</c:v>
                </c:pt>
                <c:pt idx="8818">
                  <c:v>0.10206018518518518</c:v>
                </c:pt>
                <c:pt idx="8819">
                  <c:v>0.10207175925925926</c:v>
                </c:pt>
                <c:pt idx="8820">
                  <c:v>0.10208333333333333</c:v>
                </c:pt>
                <c:pt idx="8821">
                  <c:v>0.10209490740740741</c:v>
                </c:pt>
                <c:pt idx="8822">
                  <c:v>0.10210648148148148</c:v>
                </c:pt>
                <c:pt idx="8823">
                  <c:v>0.10211805555555556</c:v>
                </c:pt>
                <c:pt idx="8824">
                  <c:v>0.10212962962962963</c:v>
                </c:pt>
                <c:pt idx="8825">
                  <c:v>0.10214120370370371</c:v>
                </c:pt>
                <c:pt idx="8826">
                  <c:v>0.10215277777777777</c:v>
                </c:pt>
                <c:pt idx="8827">
                  <c:v>0.10216435185185185</c:v>
                </c:pt>
                <c:pt idx="8828">
                  <c:v>0.10217592592592592</c:v>
                </c:pt>
                <c:pt idx="8829">
                  <c:v>0.1021875</c:v>
                </c:pt>
                <c:pt idx="8830">
                  <c:v>0.10219907407407407</c:v>
                </c:pt>
                <c:pt idx="8831">
                  <c:v>0.10221064814814815</c:v>
                </c:pt>
                <c:pt idx="8832">
                  <c:v>0.10222222222222223</c:v>
                </c:pt>
                <c:pt idx="8833">
                  <c:v>0.10223379629629629</c:v>
                </c:pt>
                <c:pt idx="8834">
                  <c:v>0.10224537037037038</c:v>
                </c:pt>
                <c:pt idx="8835">
                  <c:v>0.10225694444444444</c:v>
                </c:pt>
                <c:pt idx="8836">
                  <c:v>0.10226851851851852</c:v>
                </c:pt>
                <c:pt idx="8837">
                  <c:v>0.10228009259259259</c:v>
                </c:pt>
                <c:pt idx="8838">
                  <c:v>0.10229166666666667</c:v>
                </c:pt>
                <c:pt idx="8839">
                  <c:v>0.10230324074074074</c:v>
                </c:pt>
                <c:pt idx="8840">
                  <c:v>0.10231481481481482</c:v>
                </c:pt>
                <c:pt idx="8841">
                  <c:v>0.10232638888888888</c:v>
                </c:pt>
                <c:pt idx="8842">
                  <c:v>0.10233796296296296</c:v>
                </c:pt>
                <c:pt idx="8843">
                  <c:v>0.10234953703703703</c:v>
                </c:pt>
                <c:pt idx="8844">
                  <c:v>0.10236111111111111</c:v>
                </c:pt>
                <c:pt idx="8845">
                  <c:v>0.10237268518518519</c:v>
                </c:pt>
                <c:pt idx="8846">
                  <c:v>0.10238425925925926</c:v>
                </c:pt>
                <c:pt idx="8847">
                  <c:v>0.10239583333333334</c:v>
                </c:pt>
                <c:pt idx="8848">
                  <c:v>0.10240740740740741</c:v>
                </c:pt>
                <c:pt idx="8849">
                  <c:v>0.10241898148148149</c:v>
                </c:pt>
                <c:pt idx="8850">
                  <c:v>0.10243055555555555</c:v>
                </c:pt>
                <c:pt idx="8851">
                  <c:v>0.10244212962962963</c:v>
                </c:pt>
                <c:pt idx="8852">
                  <c:v>0.1024537037037037</c:v>
                </c:pt>
                <c:pt idx="8853">
                  <c:v>0.10246527777777778</c:v>
                </c:pt>
                <c:pt idx="8854">
                  <c:v>0.10247685185185185</c:v>
                </c:pt>
                <c:pt idx="8855">
                  <c:v>0.10248842592592593</c:v>
                </c:pt>
                <c:pt idx="8856">
                  <c:v>0.10249999999999999</c:v>
                </c:pt>
                <c:pt idx="8857">
                  <c:v>0.10251157407407407</c:v>
                </c:pt>
                <c:pt idx="8858">
                  <c:v>0.10252314814814815</c:v>
                </c:pt>
                <c:pt idx="8859">
                  <c:v>0.10253472222222222</c:v>
                </c:pt>
                <c:pt idx="8860">
                  <c:v>0.1025462962962963</c:v>
                </c:pt>
                <c:pt idx="8861">
                  <c:v>0.10255787037037037</c:v>
                </c:pt>
                <c:pt idx="8862">
                  <c:v>0.10256944444444445</c:v>
                </c:pt>
                <c:pt idx="8863">
                  <c:v>0.10258101851851852</c:v>
                </c:pt>
                <c:pt idx="8864">
                  <c:v>0.1025925925925926</c:v>
                </c:pt>
                <c:pt idx="8865">
                  <c:v>0.10260416666666666</c:v>
                </c:pt>
                <c:pt idx="8866">
                  <c:v>0.10261574074074074</c:v>
                </c:pt>
                <c:pt idx="8867">
                  <c:v>0.10262731481481481</c:v>
                </c:pt>
                <c:pt idx="8868">
                  <c:v>0.10263888888888889</c:v>
                </c:pt>
                <c:pt idx="8869">
                  <c:v>0.10265046296296296</c:v>
                </c:pt>
                <c:pt idx="8870">
                  <c:v>0.10266203703703704</c:v>
                </c:pt>
                <c:pt idx="8871">
                  <c:v>0.1026736111111111</c:v>
                </c:pt>
                <c:pt idx="8872">
                  <c:v>0.10268518518518518</c:v>
                </c:pt>
                <c:pt idx="8873">
                  <c:v>0.10269675925925927</c:v>
                </c:pt>
                <c:pt idx="8874">
                  <c:v>0.10270833333333333</c:v>
                </c:pt>
                <c:pt idx="8875">
                  <c:v>0.10271990740740741</c:v>
                </c:pt>
                <c:pt idx="8876">
                  <c:v>0.10273148148148148</c:v>
                </c:pt>
                <c:pt idx="8877">
                  <c:v>0.10274305555555556</c:v>
                </c:pt>
                <c:pt idx="8878">
                  <c:v>0.10275462962962963</c:v>
                </c:pt>
                <c:pt idx="8879">
                  <c:v>0.10276620370370371</c:v>
                </c:pt>
                <c:pt idx="8880">
                  <c:v>0.10277777777777777</c:v>
                </c:pt>
                <c:pt idx="8881">
                  <c:v>0.10278935185185185</c:v>
                </c:pt>
                <c:pt idx="8882">
                  <c:v>0.10280092592592592</c:v>
                </c:pt>
                <c:pt idx="8883">
                  <c:v>0.1028125</c:v>
                </c:pt>
                <c:pt idx="8884">
                  <c:v>0.10282407407407407</c:v>
                </c:pt>
                <c:pt idx="8885">
                  <c:v>0.10283564814814815</c:v>
                </c:pt>
                <c:pt idx="8886">
                  <c:v>0.10284722222222223</c:v>
                </c:pt>
                <c:pt idx="8887">
                  <c:v>0.1028587962962963</c:v>
                </c:pt>
                <c:pt idx="8888">
                  <c:v>0.10287037037037038</c:v>
                </c:pt>
                <c:pt idx="8889">
                  <c:v>0.10288194444444444</c:v>
                </c:pt>
                <c:pt idx="8890">
                  <c:v>0.10289351851851852</c:v>
                </c:pt>
                <c:pt idx="8891">
                  <c:v>0.10290509259259259</c:v>
                </c:pt>
                <c:pt idx="8892">
                  <c:v>0.10291666666666667</c:v>
                </c:pt>
                <c:pt idx="8893">
                  <c:v>0.10292824074074074</c:v>
                </c:pt>
                <c:pt idx="8894">
                  <c:v>0.10293981481481482</c:v>
                </c:pt>
                <c:pt idx="8895">
                  <c:v>0.10295138888888888</c:v>
                </c:pt>
                <c:pt idx="8896">
                  <c:v>0.10296296296296296</c:v>
                </c:pt>
                <c:pt idx="8897">
                  <c:v>0.10297453703703703</c:v>
                </c:pt>
                <c:pt idx="8898">
                  <c:v>0.10298611111111111</c:v>
                </c:pt>
                <c:pt idx="8899">
                  <c:v>0.10299768518518519</c:v>
                </c:pt>
                <c:pt idx="8900">
                  <c:v>0.10300925925925926</c:v>
                </c:pt>
                <c:pt idx="8901">
                  <c:v>0.10302083333333334</c:v>
                </c:pt>
                <c:pt idx="8902">
                  <c:v>0.10303240740740741</c:v>
                </c:pt>
                <c:pt idx="8903">
                  <c:v>0.10304398148148149</c:v>
                </c:pt>
                <c:pt idx="8904">
                  <c:v>0.10305555555555555</c:v>
                </c:pt>
                <c:pt idx="8905">
                  <c:v>0.10306712962962963</c:v>
                </c:pt>
                <c:pt idx="8906">
                  <c:v>0.1030787037037037</c:v>
                </c:pt>
                <c:pt idx="8907">
                  <c:v>0.10309027777777778</c:v>
                </c:pt>
                <c:pt idx="8908">
                  <c:v>0.10310185185185185</c:v>
                </c:pt>
                <c:pt idx="8909">
                  <c:v>0.10311342592592593</c:v>
                </c:pt>
                <c:pt idx="8910">
                  <c:v>0.10312499999999999</c:v>
                </c:pt>
                <c:pt idx="8911">
                  <c:v>0.10313657407407407</c:v>
                </c:pt>
                <c:pt idx="8912">
                  <c:v>0.10314814814814814</c:v>
                </c:pt>
                <c:pt idx="8913">
                  <c:v>0.10315972222222222</c:v>
                </c:pt>
                <c:pt idx="8914">
                  <c:v>0.1031712962962963</c:v>
                </c:pt>
                <c:pt idx="8915">
                  <c:v>0.10318287037037037</c:v>
                </c:pt>
                <c:pt idx="8916">
                  <c:v>0.10319444444444445</c:v>
                </c:pt>
                <c:pt idx="8917">
                  <c:v>0.10320601851851852</c:v>
                </c:pt>
                <c:pt idx="8918">
                  <c:v>0.1032175925925926</c:v>
                </c:pt>
                <c:pt idx="8919">
                  <c:v>0.10322916666666666</c:v>
                </c:pt>
                <c:pt idx="8920">
                  <c:v>0.10324074074074074</c:v>
                </c:pt>
                <c:pt idx="8921">
                  <c:v>0.10325231481481481</c:v>
                </c:pt>
                <c:pt idx="8922">
                  <c:v>0.10326388888888889</c:v>
                </c:pt>
                <c:pt idx="8923">
                  <c:v>0.10327546296296296</c:v>
                </c:pt>
                <c:pt idx="8924">
                  <c:v>0.10328703703703704</c:v>
                </c:pt>
                <c:pt idx="8925">
                  <c:v>0.1032986111111111</c:v>
                </c:pt>
                <c:pt idx="8926">
                  <c:v>0.10331018518518519</c:v>
                </c:pt>
                <c:pt idx="8927">
                  <c:v>0.10332175925925927</c:v>
                </c:pt>
                <c:pt idx="8928">
                  <c:v>0.10333333333333333</c:v>
                </c:pt>
                <c:pt idx="8929">
                  <c:v>0.10334490740740741</c:v>
                </c:pt>
                <c:pt idx="8930">
                  <c:v>0.10335648148148148</c:v>
                </c:pt>
                <c:pt idx="8931">
                  <c:v>0.10336805555555556</c:v>
                </c:pt>
                <c:pt idx="8932">
                  <c:v>0.10337962962962963</c:v>
                </c:pt>
                <c:pt idx="8933">
                  <c:v>0.10339120370370371</c:v>
                </c:pt>
                <c:pt idx="8934">
                  <c:v>0.10340277777777777</c:v>
                </c:pt>
                <c:pt idx="8935">
                  <c:v>0.10341435185185185</c:v>
                </c:pt>
                <c:pt idx="8936">
                  <c:v>0.10342592592592592</c:v>
                </c:pt>
                <c:pt idx="8937">
                  <c:v>0.1034375</c:v>
                </c:pt>
                <c:pt idx="8938">
                  <c:v>0.10344907407407407</c:v>
                </c:pt>
                <c:pt idx="8939">
                  <c:v>0.10346064814814815</c:v>
                </c:pt>
                <c:pt idx="8940">
                  <c:v>0.10347222222222222</c:v>
                </c:pt>
                <c:pt idx="8941">
                  <c:v>0.1034837962962963</c:v>
                </c:pt>
                <c:pt idx="8942">
                  <c:v>0.10349537037037038</c:v>
                </c:pt>
                <c:pt idx="8943">
                  <c:v>0.10350694444444444</c:v>
                </c:pt>
                <c:pt idx="8944">
                  <c:v>0.10351851851851852</c:v>
                </c:pt>
                <c:pt idx="8945">
                  <c:v>0.10353009259259259</c:v>
                </c:pt>
                <c:pt idx="8946">
                  <c:v>0.10354166666666667</c:v>
                </c:pt>
                <c:pt idx="8947">
                  <c:v>0.10355324074074074</c:v>
                </c:pt>
                <c:pt idx="8948">
                  <c:v>0.10356481481481482</c:v>
                </c:pt>
                <c:pt idx="8949">
                  <c:v>0.10357638888888888</c:v>
                </c:pt>
                <c:pt idx="8950">
                  <c:v>0.10358796296296297</c:v>
                </c:pt>
                <c:pt idx="8951">
                  <c:v>0.10359953703703703</c:v>
                </c:pt>
                <c:pt idx="8952">
                  <c:v>0.10361111111111111</c:v>
                </c:pt>
                <c:pt idx="8953">
                  <c:v>0.10362268518518518</c:v>
                </c:pt>
                <c:pt idx="8954">
                  <c:v>0.10363425925925926</c:v>
                </c:pt>
                <c:pt idx="8955">
                  <c:v>0.10364583333333334</c:v>
                </c:pt>
                <c:pt idx="8956">
                  <c:v>0.10365740740740741</c:v>
                </c:pt>
                <c:pt idx="8957">
                  <c:v>0.10366898148148149</c:v>
                </c:pt>
                <c:pt idx="8958">
                  <c:v>0.10368055555555555</c:v>
                </c:pt>
                <c:pt idx="8959">
                  <c:v>0.10369212962962963</c:v>
                </c:pt>
                <c:pt idx="8960">
                  <c:v>0.1037037037037037</c:v>
                </c:pt>
                <c:pt idx="8961">
                  <c:v>0.10371527777777778</c:v>
                </c:pt>
                <c:pt idx="8962">
                  <c:v>0.10372685185185185</c:v>
                </c:pt>
                <c:pt idx="8963">
                  <c:v>0.10373842592592593</c:v>
                </c:pt>
                <c:pt idx="8964">
                  <c:v>0.10375</c:v>
                </c:pt>
                <c:pt idx="8965">
                  <c:v>0.10376157407407408</c:v>
                </c:pt>
                <c:pt idx="8966">
                  <c:v>0.10377314814814814</c:v>
                </c:pt>
                <c:pt idx="8967">
                  <c:v>0.10378472222222222</c:v>
                </c:pt>
                <c:pt idx="8968">
                  <c:v>0.1037962962962963</c:v>
                </c:pt>
                <c:pt idx="8969">
                  <c:v>0.10380787037037037</c:v>
                </c:pt>
                <c:pt idx="8970">
                  <c:v>0.10381944444444445</c:v>
                </c:pt>
                <c:pt idx="8971">
                  <c:v>0.10383101851851852</c:v>
                </c:pt>
                <c:pt idx="8972">
                  <c:v>0.1038425925925926</c:v>
                </c:pt>
                <c:pt idx="8973">
                  <c:v>0.10385416666666666</c:v>
                </c:pt>
                <c:pt idx="8974">
                  <c:v>0.10386574074074074</c:v>
                </c:pt>
                <c:pt idx="8975">
                  <c:v>0.10387731481481481</c:v>
                </c:pt>
                <c:pt idx="8976">
                  <c:v>0.10388888888888889</c:v>
                </c:pt>
                <c:pt idx="8977">
                  <c:v>0.10390046296296296</c:v>
                </c:pt>
                <c:pt idx="8978">
                  <c:v>0.10391203703703704</c:v>
                </c:pt>
                <c:pt idx="8979">
                  <c:v>0.10392361111111111</c:v>
                </c:pt>
                <c:pt idx="8980">
                  <c:v>0.10393518518518519</c:v>
                </c:pt>
                <c:pt idx="8981">
                  <c:v>0.10394675925925925</c:v>
                </c:pt>
                <c:pt idx="8982">
                  <c:v>0.10395833333333333</c:v>
                </c:pt>
                <c:pt idx="8983">
                  <c:v>0.10396990740740741</c:v>
                </c:pt>
                <c:pt idx="8984">
                  <c:v>0.10398148148148148</c:v>
                </c:pt>
                <c:pt idx="8985">
                  <c:v>0.10399305555555556</c:v>
                </c:pt>
                <c:pt idx="8986">
                  <c:v>0.10400462962962963</c:v>
                </c:pt>
                <c:pt idx="8987">
                  <c:v>0.10401620370370371</c:v>
                </c:pt>
                <c:pt idx="8988">
                  <c:v>0.10402777777777777</c:v>
                </c:pt>
                <c:pt idx="8989">
                  <c:v>0.10403935185185186</c:v>
                </c:pt>
                <c:pt idx="8990">
                  <c:v>0.10405092592592592</c:v>
                </c:pt>
                <c:pt idx="8991">
                  <c:v>0.1040625</c:v>
                </c:pt>
                <c:pt idx="8992">
                  <c:v>0.10407407407407407</c:v>
                </c:pt>
                <c:pt idx="8993">
                  <c:v>0.10408564814814815</c:v>
                </c:pt>
                <c:pt idx="8994">
                  <c:v>0.10409722222222222</c:v>
                </c:pt>
                <c:pt idx="8995">
                  <c:v>0.1041087962962963</c:v>
                </c:pt>
                <c:pt idx="8996">
                  <c:v>0.10412037037037038</c:v>
                </c:pt>
                <c:pt idx="8997">
                  <c:v>0.10413194444444444</c:v>
                </c:pt>
                <c:pt idx="8998">
                  <c:v>0.10414351851851852</c:v>
                </c:pt>
                <c:pt idx="8999">
                  <c:v>0.10415509259259259</c:v>
                </c:pt>
                <c:pt idx="9000">
                  <c:v>0.10416666666666667</c:v>
                </c:pt>
                <c:pt idx="9001">
                  <c:v>0.10417824074074074</c:v>
                </c:pt>
                <c:pt idx="9002">
                  <c:v>0.10418981481481482</c:v>
                </c:pt>
                <c:pt idx="9003">
                  <c:v>0.10420138888888889</c:v>
                </c:pt>
                <c:pt idx="9004">
                  <c:v>0.10421296296296297</c:v>
                </c:pt>
                <c:pt idx="9005">
                  <c:v>0.10422453703703703</c:v>
                </c:pt>
                <c:pt idx="9006">
                  <c:v>0.10423611111111111</c:v>
                </c:pt>
                <c:pt idx="9007">
                  <c:v>0.10424768518518518</c:v>
                </c:pt>
                <c:pt idx="9008">
                  <c:v>0.10425925925925926</c:v>
                </c:pt>
                <c:pt idx="9009">
                  <c:v>0.10427083333333333</c:v>
                </c:pt>
                <c:pt idx="9010">
                  <c:v>0.10428240740740741</c:v>
                </c:pt>
                <c:pt idx="9011">
                  <c:v>0.10429398148148149</c:v>
                </c:pt>
                <c:pt idx="9012">
                  <c:v>0.10430555555555555</c:v>
                </c:pt>
                <c:pt idx="9013">
                  <c:v>0.10431712962962963</c:v>
                </c:pt>
                <c:pt idx="9014">
                  <c:v>0.1043287037037037</c:v>
                </c:pt>
                <c:pt idx="9015">
                  <c:v>0.10434027777777778</c:v>
                </c:pt>
                <c:pt idx="9016">
                  <c:v>0.10435185185185185</c:v>
                </c:pt>
                <c:pt idx="9017">
                  <c:v>0.10436342592592593</c:v>
                </c:pt>
                <c:pt idx="9018">
                  <c:v>0.104375</c:v>
                </c:pt>
                <c:pt idx="9019">
                  <c:v>0.10438657407407408</c:v>
                </c:pt>
                <c:pt idx="9020">
                  <c:v>0.10439814814814814</c:v>
                </c:pt>
                <c:pt idx="9021">
                  <c:v>0.10440972222222222</c:v>
                </c:pt>
                <c:pt idx="9022">
                  <c:v>0.10442129629629629</c:v>
                </c:pt>
                <c:pt idx="9023">
                  <c:v>0.10443287037037037</c:v>
                </c:pt>
                <c:pt idx="9024">
                  <c:v>0.10444444444444445</c:v>
                </c:pt>
                <c:pt idx="9025">
                  <c:v>0.10445601851851852</c:v>
                </c:pt>
                <c:pt idx="9026">
                  <c:v>0.1044675925925926</c:v>
                </c:pt>
                <c:pt idx="9027">
                  <c:v>0.10447916666666666</c:v>
                </c:pt>
                <c:pt idx="9028">
                  <c:v>0.10449074074074075</c:v>
                </c:pt>
                <c:pt idx="9029">
                  <c:v>0.10450231481481481</c:v>
                </c:pt>
                <c:pt idx="9030">
                  <c:v>0.10451388888888889</c:v>
                </c:pt>
                <c:pt idx="9031">
                  <c:v>0.10452546296296296</c:v>
                </c:pt>
                <c:pt idx="9032">
                  <c:v>0.10453703703703704</c:v>
                </c:pt>
                <c:pt idx="9033">
                  <c:v>0.10454861111111111</c:v>
                </c:pt>
                <c:pt idx="9034">
                  <c:v>0.10456018518518519</c:v>
                </c:pt>
                <c:pt idx="9035">
                  <c:v>0.10457175925925925</c:v>
                </c:pt>
                <c:pt idx="9036">
                  <c:v>0.10458333333333333</c:v>
                </c:pt>
                <c:pt idx="9037">
                  <c:v>0.10459490740740741</c:v>
                </c:pt>
                <c:pt idx="9038">
                  <c:v>0.10460648148148148</c:v>
                </c:pt>
                <c:pt idx="9039">
                  <c:v>0.10461805555555556</c:v>
                </c:pt>
                <c:pt idx="9040">
                  <c:v>0.10462962962962963</c:v>
                </c:pt>
                <c:pt idx="9041">
                  <c:v>0.10464120370370371</c:v>
                </c:pt>
                <c:pt idx="9042">
                  <c:v>0.10465277777777778</c:v>
                </c:pt>
                <c:pt idx="9043">
                  <c:v>0.10466435185185186</c:v>
                </c:pt>
                <c:pt idx="9044">
                  <c:v>0.10467592592592592</c:v>
                </c:pt>
                <c:pt idx="9045">
                  <c:v>0.1046875</c:v>
                </c:pt>
                <c:pt idx="9046">
                  <c:v>0.10469907407407407</c:v>
                </c:pt>
                <c:pt idx="9047">
                  <c:v>0.10471064814814815</c:v>
                </c:pt>
                <c:pt idx="9048">
                  <c:v>0.10472222222222222</c:v>
                </c:pt>
                <c:pt idx="9049">
                  <c:v>0.1047337962962963</c:v>
                </c:pt>
                <c:pt idx="9050">
                  <c:v>0.10474537037037036</c:v>
                </c:pt>
                <c:pt idx="9051">
                  <c:v>0.10475694444444444</c:v>
                </c:pt>
                <c:pt idx="9052">
                  <c:v>0.10476851851851852</c:v>
                </c:pt>
                <c:pt idx="9053">
                  <c:v>0.10478009259259259</c:v>
                </c:pt>
                <c:pt idx="9054">
                  <c:v>0.10479166666666667</c:v>
                </c:pt>
                <c:pt idx="9055">
                  <c:v>0.10480324074074074</c:v>
                </c:pt>
                <c:pt idx="9056">
                  <c:v>0.10481481481481482</c:v>
                </c:pt>
                <c:pt idx="9057">
                  <c:v>0.10482638888888889</c:v>
                </c:pt>
                <c:pt idx="9058">
                  <c:v>0.10483796296296297</c:v>
                </c:pt>
                <c:pt idx="9059">
                  <c:v>0.10484953703703703</c:v>
                </c:pt>
                <c:pt idx="9060">
                  <c:v>0.10486111111111111</c:v>
                </c:pt>
                <c:pt idx="9061">
                  <c:v>0.10487268518518518</c:v>
                </c:pt>
                <c:pt idx="9062">
                  <c:v>0.10488425925925926</c:v>
                </c:pt>
                <c:pt idx="9063">
                  <c:v>0.10489583333333333</c:v>
                </c:pt>
                <c:pt idx="9064">
                  <c:v>0.10490740740740741</c:v>
                </c:pt>
                <c:pt idx="9065">
                  <c:v>0.10491898148148149</c:v>
                </c:pt>
                <c:pt idx="9066">
                  <c:v>0.10493055555555555</c:v>
                </c:pt>
                <c:pt idx="9067">
                  <c:v>0.10494212962962964</c:v>
                </c:pt>
                <c:pt idx="9068">
                  <c:v>0.1049537037037037</c:v>
                </c:pt>
                <c:pt idx="9069">
                  <c:v>0.10496527777777778</c:v>
                </c:pt>
                <c:pt idx="9070">
                  <c:v>0.10497685185185185</c:v>
                </c:pt>
                <c:pt idx="9071">
                  <c:v>0.10498842592592593</c:v>
                </c:pt>
                <c:pt idx="9072">
                  <c:v>0.105</c:v>
                </c:pt>
                <c:pt idx="9073">
                  <c:v>0.10501157407407408</c:v>
                </c:pt>
                <c:pt idx="9074">
                  <c:v>0.10502314814814814</c:v>
                </c:pt>
                <c:pt idx="9075">
                  <c:v>0.10503472222222222</c:v>
                </c:pt>
                <c:pt idx="9076">
                  <c:v>0.10504629629629629</c:v>
                </c:pt>
                <c:pt idx="9077">
                  <c:v>0.10505787037037037</c:v>
                </c:pt>
                <c:pt idx="9078">
                  <c:v>0.10506944444444444</c:v>
                </c:pt>
                <c:pt idx="9079">
                  <c:v>0.10508101851851852</c:v>
                </c:pt>
                <c:pt idx="9080">
                  <c:v>0.1050925925925926</c:v>
                </c:pt>
                <c:pt idx="9081">
                  <c:v>0.10510416666666667</c:v>
                </c:pt>
                <c:pt idx="9082">
                  <c:v>0.10511574074074075</c:v>
                </c:pt>
                <c:pt idx="9083">
                  <c:v>0.10512731481481481</c:v>
                </c:pt>
                <c:pt idx="9084">
                  <c:v>0.10513888888888889</c:v>
                </c:pt>
                <c:pt idx="9085">
                  <c:v>0.10515046296296296</c:v>
                </c:pt>
                <c:pt idx="9086">
                  <c:v>0.10516203703703704</c:v>
                </c:pt>
                <c:pt idx="9087">
                  <c:v>0.10517361111111111</c:v>
                </c:pt>
                <c:pt idx="9088">
                  <c:v>0.10518518518518519</c:v>
                </c:pt>
                <c:pt idx="9089">
                  <c:v>0.10519675925925925</c:v>
                </c:pt>
                <c:pt idx="9090">
                  <c:v>0.10520833333333333</c:v>
                </c:pt>
                <c:pt idx="9091">
                  <c:v>0.1052199074074074</c:v>
                </c:pt>
                <c:pt idx="9092">
                  <c:v>0.10523148148148148</c:v>
                </c:pt>
                <c:pt idx="9093">
                  <c:v>0.10524305555555556</c:v>
                </c:pt>
                <c:pt idx="9094">
                  <c:v>0.10525462962962963</c:v>
                </c:pt>
                <c:pt idx="9095">
                  <c:v>0.10526620370370371</c:v>
                </c:pt>
                <c:pt idx="9096">
                  <c:v>0.10527777777777778</c:v>
                </c:pt>
                <c:pt idx="9097">
                  <c:v>0.10528935185185186</c:v>
                </c:pt>
                <c:pt idx="9098">
                  <c:v>0.10530092592592592</c:v>
                </c:pt>
                <c:pt idx="9099">
                  <c:v>0.1053125</c:v>
                </c:pt>
                <c:pt idx="9100">
                  <c:v>0.10532407407407407</c:v>
                </c:pt>
                <c:pt idx="9101">
                  <c:v>0.10533564814814815</c:v>
                </c:pt>
                <c:pt idx="9102">
                  <c:v>0.10534722222222222</c:v>
                </c:pt>
                <c:pt idx="9103">
                  <c:v>0.1053587962962963</c:v>
                </c:pt>
                <c:pt idx="9104">
                  <c:v>0.10537037037037036</c:v>
                </c:pt>
                <c:pt idx="9105">
                  <c:v>0.10538194444444444</c:v>
                </c:pt>
                <c:pt idx="9106">
                  <c:v>0.10539351851851853</c:v>
                </c:pt>
                <c:pt idx="9107">
                  <c:v>0.10540509259259259</c:v>
                </c:pt>
                <c:pt idx="9108">
                  <c:v>0.10541666666666667</c:v>
                </c:pt>
                <c:pt idx="9109">
                  <c:v>0.10542824074074074</c:v>
                </c:pt>
                <c:pt idx="9110">
                  <c:v>0.10543981481481482</c:v>
                </c:pt>
                <c:pt idx="9111">
                  <c:v>0.10545138888888889</c:v>
                </c:pt>
                <c:pt idx="9112">
                  <c:v>0.10546296296296297</c:v>
                </c:pt>
                <c:pt idx="9113">
                  <c:v>0.10547453703703703</c:v>
                </c:pt>
                <c:pt idx="9114">
                  <c:v>0.10548611111111111</c:v>
                </c:pt>
                <c:pt idx="9115">
                  <c:v>0.10549768518518518</c:v>
                </c:pt>
                <c:pt idx="9116">
                  <c:v>0.10550925925925926</c:v>
                </c:pt>
                <c:pt idx="9117">
                  <c:v>0.10552083333333333</c:v>
                </c:pt>
                <c:pt idx="9118">
                  <c:v>0.10553240740740741</c:v>
                </c:pt>
                <c:pt idx="9119">
                  <c:v>0.10554398148148147</c:v>
                </c:pt>
                <c:pt idx="9120">
                  <c:v>0.10555555555555556</c:v>
                </c:pt>
                <c:pt idx="9121">
                  <c:v>0.10556712962962964</c:v>
                </c:pt>
                <c:pt idx="9122">
                  <c:v>0.1055787037037037</c:v>
                </c:pt>
                <c:pt idx="9123">
                  <c:v>0.10559027777777778</c:v>
                </c:pt>
                <c:pt idx="9124">
                  <c:v>0.10560185185185185</c:v>
                </c:pt>
                <c:pt idx="9125">
                  <c:v>0.10561342592592593</c:v>
                </c:pt>
                <c:pt idx="9126">
                  <c:v>0.105625</c:v>
                </c:pt>
                <c:pt idx="9127">
                  <c:v>0.10563657407407408</c:v>
                </c:pt>
                <c:pt idx="9128">
                  <c:v>0.10564814814814814</c:v>
                </c:pt>
                <c:pt idx="9129">
                  <c:v>0.10565972222222222</c:v>
                </c:pt>
                <c:pt idx="9130">
                  <c:v>0.10567129629629629</c:v>
                </c:pt>
                <c:pt idx="9131">
                  <c:v>0.10568287037037037</c:v>
                </c:pt>
                <c:pt idx="9132">
                  <c:v>0.10569444444444444</c:v>
                </c:pt>
                <c:pt idx="9133">
                  <c:v>0.10570601851851852</c:v>
                </c:pt>
                <c:pt idx="9134">
                  <c:v>0.1057175925925926</c:v>
                </c:pt>
                <c:pt idx="9135">
                  <c:v>0.10572916666666667</c:v>
                </c:pt>
                <c:pt idx="9136">
                  <c:v>0.10574074074074075</c:v>
                </c:pt>
                <c:pt idx="9137">
                  <c:v>0.10575231481481481</c:v>
                </c:pt>
                <c:pt idx="9138">
                  <c:v>0.10576388888888889</c:v>
                </c:pt>
                <c:pt idx="9139">
                  <c:v>0.10577546296296296</c:v>
                </c:pt>
                <c:pt idx="9140">
                  <c:v>0.10578703703703704</c:v>
                </c:pt>
                <c:pt idx="9141">
                  <c:v>0.10579861111111111</c:v>
                </c:pt>
                <c:pt idx="9142">
                  <c:v>0.10581018518518519</c:v>
                </c:pt>
                <c:pt idx="9143">
                  <c:v>0.10582175925925925</c:v>
                </c:pt>
                <c:pt idx="9144">
                  <c:v>0.10583333333333333</c:v>
                </c:pt>
                <c:pt idx="9145">
                  <c:v>0.1058449074074074</c:v>
                </c:pt>
                <c:pt idx="9146">
                  <c:v>0.10585648148148148</c:v>
                </c:pt>
                <c:pt idx="9147">
                  <c:v>0.10586805555555556</c:v>
                </c:pt>
                <c:pt idx="9148">
                  <c:v>0.10587962962962963</c:v>
                </c:pt>
                <c:pt idx="9149">
                  <c:v>0.10589120370370371</c:v>
                </c:pt>
                <c:pt idx="9150">
                  <c:v>0.10590277777777778</c:v>
                </c:pt>
                <c:pt idx="9151">
                  <c:v>0.10591435185185186</c:v>
                </c:pt>
                <c:pt idx="9152">
                  <c:v>0.10592592592592592</c:v>
                </c:pt>
                <c:pt idx="9153">
                  <c:v>0.1059375</c:v>
                </c:pt>
                <c:pt idx="9154">
                  <c:v>0.10594907407407407</c:v>
                </c:pt>
                <c:pt idx="9155">
                  <c:v>0.10596064814814815</c:v>
                </c:pt>
                <c:pt idx="9156">
                  <c:v>0.10597222222222222</c:v>
                </c:pt>
                <c:pt idx="9157">
                  <c:v>0.1059837962962963</c:v>
                </c:pt>
                <c:pt idx="9158">
                  <c:v>0.10599537037037036</c:v>
                </c:pt>
                <c:pt idx="9159">
                  <c:v>0.10600694444444445</c:v>
                </c:pt>
                <c:pt idx="9160">
                  <c:v>0.10601851851851851</c:v>
                </c:pt>
                <c:pt idx="9161">
                  <c:v>0.10603009259259259</c:v>
                </c:pt>
                <c:pt idx="9162">
                  <c:v>0.10604166666666667</c:v>
                </c:pt>
                <c:pt idx="9163">
                  <c:v>0.10605324074074074</c:v>
                </c:pt>
                <c:pt idx="9164">
                  <c:v>0.10606481481481482</c:v>
                </c:pt>
                <c:pt idx="9165">
                  <c:v>0.10607638888888889</c:v>
                </c:pt>
                <c:pt idx="9166">
                  <c:v>0.10608796296296297</c:v>
                </c:pt>
                <c:pt idx="9167">
                  <c:v>0.10609953703703703</c:v>
                </c:pt>
                <c:pt idx="9168">
                  <c:v>0.10611111111111111</c:v>
                </c:pt>
                <c:pt idx="9169">
                  <c:v>0.10612268518518518</c:v>
                </c:pt>
                <c:pt idx="9170">
                  <c:v>0.10613425925925926</c:v>
                </c:pt>
                <c:pt idx="9171">
                  <c:v>0.10614583333333333</c:v>
                </c:pt>
                <c:pt idx="9172">
                  <c:v>0.10615740740740741</c:v>
                </c:pt>
                <c:pt idx="9173">
                  <c:v>0.10616898148148148</c:v>
                </c:pt>
                <c:pt idx="9174">
                  <c:v>0.10618055555555556</c:v>
                </c:pt>
                <c:pt idx="9175">
                  <c:v>0.10619212962962964</c:v>
                </c:pt>
                <c:pt idx="9176">
                  <c:v>0.1062037037037037</c:v>
                </c:pt>
                <c:pt idx="9177">
                  <c:v>0.10621527777777778</c:v>
                </c:pt>
                <c:pt idx="9178">
                  <c:v>0.10622685185185185</c:v>
                </c:pt>
                <c:pt idx="9179">
                  <c:v>0.10623842592592593</c:v>
                </c:pt>
                <c:pt idx="9180">
                  <c:v>0.10625</c:v>
                </c:pt>
                <c:pt idx="9181">
                  <c:v>0.10626157407407408</c:v>
                </c:pt>
                <c:pt idx="9182">
                  <c:v>0.10627314814814814</c:v>
                </c:pt>
                <c:pt idx="9183">
                  <c:v>0.10628472222222222</c:v>
                </c:pt>
                <c:pt idx="9184">
                  <c:v>0.10629629629629629</c:v>
                </c:pt>
                <c:pt idx="9185">
                  <c:v>0.10630787037037037</c:v>
                </c:pt>
                <c:pt idx="9186">
                  <c:v>0.10631944444444444</c:v>
                </c:pt>
                <c:pt idx="9187">
                  <c:v>0.10633101851851852</c:v>
                </c:pt>
                <c:pt idx="9188">
                  <c:v>0.10634259259259259</c:v>
                </c:pt>
                <c:pt idx="9189">
                  <c:v>0.10635416666666667</c:v>
                </c:pt>
                <c:pt idx="9190">
                  <c:v>0.10636574074074075</c:v>
                </c:pt>
                <c:pt idx="9191">
                  <c:v>0.10637731481481481</c:v>
                </c:pt>
                <c:pt idx="9192">
                  <c:v>0.10638888888888889</c:v>
                </c:pt>
                <c:pt idx="9193">
                  <c:v>0.10640046296296296</c:v>
                </c:pt>
                <c:pt idx="9194">
                  <c:v>0.10641203703703704</c:v>
                </c:pt>
                <c:pt idx="9195">
                  <c:v>0.10642361111111111</c:v>
                </c:pt>
                <c:pt idx="9196">
                  <c:v>0.10643518518518519</c:v>
                </c:pt>
                <c:pt idx="9197">
                  <c:v>0.10644675925925925</c:v>
                </c:pt>
                <c:pt idx="9198">
                  <c:v>0.10645833333333334</c:v>
                </c:pt>
                <c:pt idx="9199">
                  <c:v>0.1064699074074074</c:v>
                </c:pt>
                <c:pt idx="9200">
                  <c:v>0.10648148148148148</c:v>
                </c:pt>
                <c:pt idx="9201">
                  <c:v>0.10649305555555555</c:v>
                </c:pt>
                <c:pt idx="9202">
                  <c:v>0.10650462962962963</c:v>
                </c:pt>
                <c:pt idx="9203">
                  <c:v>0.10651620370370371</c:v>
                </c:pt>
                <c:pt idx="9204">
                  <c:v>0.10652777777777778</c:v>
                </c:pt>
                <c:pt idx="9205">
                  <c:v>0.10653935185185186</c:v>
                </c:pt>
                <c:pt idx="9206">
                  <c:v>0.10655092592592592</c:v>
                </c:pt>
                <c:pt idx="9207">
                  <c:v>0.1065625</c:v>
                </c:pt>
                <c:pt idx="9208">
                  <c:v>0.10657407407407407</c:v>
                </c:pt>
                <c:pt idx="9209">
                  <c:v>0.10658564814814815</c:v>
                </c:pt>
                <c:pt idx="9210">
                  <c:v>0.10659722222222222</c:v>
                </c:pt>
                <c:pt idx="9211">
                  <c:v>0.1066087962962963</c:v>
                </c:pt>
                <c:pt idx="9212">
                  <c:v>0.10662037037037037</c:v>
                </c:pt>
                <c:pt idx="9213">
                  <c:v>0.10663194444444445</c:v>
                </c:pt>
                <c:pt idx="9214">
                  <c:v>0.10664351851851851</c:v>
                </c:pt>
                <c:pt idx="9215">
                  <c:v>0.10665509259259259</c:v>
                </c:pt>
                <c:pt idx="9216">
                  <c:v>0.10666666666666667</c:v>
                </c:pt>
                <c:pt idx="9217">
                  <c:v>0.10667824074074074</c:v>
                </c:pt>
                <c:pt idx="9218">
                  <c:v>0.10668981481481482</c:v>
                </c:pt>
                <c:pt idx="9219">
                  <c:v>0.10670138888888889</c:v>
                </c:pt>
                <c:pt idx="9220">
                  <c:v>0.10671296296296297</c:v>
                </c:pt>
                <c:pt idx="9221">
                  <c:v>0.10672453703703703</c:v>
                </c:pt>
                <c:pt idx="9222">
                  <c:v>0.10673611111111111</c:v>
                </c:pt>
                <c:pt idx="9223">
                  <c:v>0.10674768518518518</c:v>
                </c:pt>
                <c:pt idx="9224">
                  <c:v>0.10675925925925926</c:v>
                </c:pt>
                <c:pt idx="9225">
                  <c:v>0.10677083333333333</c:v>
                </c:pt>
                <c:pt idx="9226">
                  <c:v>0.10678240740740741</c:v>
                </c:pt>
                <c:pt idx="9227">
                  <c:v>0.10679398148148148</c:v>
                </c:pt>
                <c:pt idx="9228">
                  <c:v>0.10680555555555556</c:v>
                </c:pt>
                <c:pt idx="9229">
                  <c:v>0.10681712962962962</c:v>
                </c:pt>
                <c:pt idx="9230">
                  <c:v>0.1068287037037037</c:v>
                </c:pt>
                <c:pt idx="9231">
                  <c:v>0.10684027777777778</c:v>
                </c:pt>
                <c:pt idx="9232">
                  <c:v>0.10685185185185185</c:v>
                </c:pt>
                <c:pt idx="9233">
                  <c:v>0.10686342592592593</c:v>
                </c:pt>
                <c:pt idx="9234">
                  <c:v>0.106875</c:v>
                </c:pt>
                <c:pt idx="9235">
                  <c:v>0.10688657407407408</c:v>
                </c:pt>
                <c:pt idx="9236">
                  <c:v>0.10689814814814814</c:v>
                </c:pt>
                <c:pt idx="9237">
                  <c:v>0.10690972222222223</c:v>
                </c:pt>
                <c:pt idx="9238">
                  <c:v>0.10692129629629629</c:v>
                </c:pt>
                <c:pt idx="9239">
                  <c:v>0.10693287037037037</c:v>
                </c:pt>
                <c:pt idx="9240">
                  <c:v>0.10694444444444444</c:v>
                </c:pt>
                <c:pt idx="9241">
                  <c:v>0.10695601851851852</c:v>
                </c:pt>
                <c:pt idx="9242">
                  <c:v>0.10696759259259259</c:v>
                </c:pt>
                <c:pt idx="9243">
                  <c:v>0.10697916666666667</c:v>
                </c:pt>
                <c:pt idx="9244">
                  <c:v>0.10699074074074075</c:v>
                </c:pt>
                <c:pt idx="9245">
                  <c:v>0.10700231481481481</c:v>
                </c:pt>
                <c:pt idx="9246">
                  <c:v>0.10701388888888889</c:v>
                </c:pt>
                <c:pt idx="9247">
                  <c:v>0.10702546296296296</c:v>
                </c:pt>
                <c:pt idx="9248">
                  <c:v>0.10703703703703704</c:v>
                </c:pt>
                <c:pt idx="9249">
                  <c:v>0.10704861111111111</c:v>
                </c:pt>
                <c:pt idx="9250">
                  <c:v>0.10706018518518519</c:v>
                </c:pt>
                <c:pt idx="9251">
                  <c:v>0.10707175925925926</c:v>
                </c:pt>
                <c:pt idx="9252">
                  <c:v>0.10708333333333334</c:v>
                </c:pt>
                <c:pt idx="9253">
                  <c:v>0.1070949074074074</c:v>
                </c:pt>
                <c:pt idx="9254">
                  <c:v>0.10710648148148148</c:v>
                </c:pt>
                <c:pt idx="9255">
                  <c:v>0.10711805555555555</c:v>
                </c:pt>
                <c:pt idx="9256">
                  <c:v>0.10712962962962963</c:v>
                </c:pt>
                <c:pt idx="9257">
                  <c:v>0.1071412037037037</c:v>
                </c:pt>
                <c:pt idx="9258">
                  <c:v>0.10715277777777778</c:v>
                </c:pt>
                <c:pt idx="9259">
                  <c:v>0.10716435185185186</c:v>
                </c:pt>
                <c:pt idx="9260">
                  <c:v>0.10717592592592592</c:v>
                </c:pt>
                <c:pt idx="9261">
                  <c:v>0.1071875</c:v>
                </c:pt>
                <c:pt idx="9262">
                  <c:v>0.10719907407407407</c:v>
                </c:pt>
                <c:pt idx="9263">
                  <c:v>0.10721064814814815</c:v>
                </c:pt>
                <c:pt idx="9264">
                  <c:v>0.10722222222222222</c:v>
                </c:pt>
                <c:pt idx="9265">
                  <c:v>0.1072337962962963</c:v>
                </c:pt>
                <c:pt idx="9266">
                  <c:v>0.10724537037037037</c:v>
                </c:pt>
                <c:pt idx="9267">
                  <c:v>0.10725694444444445</c:v>
                </c:pt>
                <c:pt idx="9268">
                  <c:v>0.10726851851851851</c:v>
                </c:pt>
                <c:pt idx="9269">
                  <c:v>0.10728009259259259</c:v>
                </c:pt>
                <c:pt idx="9270">
                  <c:v>0.10729166666666666</c:v>
                </c:pt>
                <c:pt idx="9271">
                  <c:v>0.10730324074074074</c:v>
                </c:pt>
                <c:pt idx="9272">
                  <c:v>0.10731481481481482</c:v>
                </c:pt>
                <c:pt idx="9273">
                  <c:v>0.10732638888888889</c:v>
                </c:pt>
                <c:pt idx="9274">
                  <c:v>0.10733796296296297</c:v>
                </c:pt>
                <c:pt idx="9275">
                  <c:v>0.10734953703703703</c:v>
                </c:pt>
                <c:pt idx="9276">
                  <c:v>0.10736111111111112</c:v>
                </c:pt>
                <c:pt idx="9277">
                  <c:v>0.10737268518518518</c:v>
                </c:pt>
                <c:pt idx="9278">
                  <c:v>0.10738425925925926</c:v>
                </c:pt>
                <c:pt idx="9279">
                  <c:v>0.10739583333333333</c:v>
                </c:pt>
                <c:pt idx="9280">
                  <c:v>0.10740740740740741</c:v>
                </c:pt>
                <c:pt idx="9281">
                  <c:v>0.10741898148148148</c:v>
                </c:pt>
                <c:pt idx="9282">
                  <c:v>0.10743055555555556</c:v>
                </c:pt>
                <c:pt idx="9283">
                  <c:v>0.10744212962962962</c:v>
                </c:pt>
                <c:pt idx="9284">
                  <c:v>0.1074537037037037</c:v>
                </c:pt>
                <c:pt idx="9285">
                  <c:v>0.10746527777777778</c:v>
                </c:pt>
                <c:pt idx="9286">
                  <c:v>0.10747685185185185</c:v>
                </c:pt>
                <c:pt idx="9287">
                  <c:v>0.10748842592592593</c:v>
                </c:pt>
                <c:pt idx="9288">
                  <c:v>0.1075</c:v>
                </c:pt>
                <c:pt idx="9289">
                  <c:v>0.10751157407407408</c:v>
                </c:pt>
                <c:pt idx="9290">
                  <c:v>0.10752314814814815</c:v>
                </c:pt>
                <c:pt idx="9291">
                  <c:v>0.10753472222222223</c:v>
                </c:pt>
                <c:pt idx="9292">
                  <c:v>0.10754629629629629</c:v>
                </c:pt>
                <c:pt idx="9293">
                  <c:v>0.10755787037037037</c:v>
                </c:pt>
                <c:pt idx="9294">
                  <c:v>0.10756944444444444</c:v>
                </c:pt>
                <c:pt idx="9295">
                  <c:v>0.10758101851851852</c:v>
                </c:pt>
                <c:pt idx="9296">
                  <c:v>0.10759259259259259</c:v>
                </c:pt>
                <c:pt idx="9297">
                  <c:v>0.10760416666666667</c:v>
                </c:pt>
                <c:pt idx="9298">
                  <c:v>0.10761574074074073</c:v>
                </c:pt>
                <c:pt idx="9299">
                  <c:v>0.10762731481481481</c:v>
                </c:pt>
                <c:pt idx="9300">
                  <c:v>0.1076388888888889</c:v>
                </c:pt>
                <c:pt idx="9301">
                  <c:v>0.10765046296296296</c:v>
                </c:pt>
                <c:pt idx="9302">
                  <c:v>0.10766203703703704</c:v>
                </c:pt>
                <c:pt idx="9303">
                  <c:v>0.10767361111111111</c:v>
                </c:pt>
                <c:pt idx="9304">
                  <c:v>0.10768518518518519</c:v>
                </c:pt>
                <c:pt idx="9305">
                  <c:v>0.10769675925925926</c:v>
                </c:pt>
                <c:pt idx="9306">
                  <c:v>0.10770833333333334</c:v>
                </c:pt>
                <c:pt idx="9307">
                  <c:v>0.1077199074074074</c:v>
                </c:pt>
                <c:pt idx="9308">
                  <c:v>0.10773148148148148</c:v>
                </c:pt>
                <c:pt idx="9309">
                  <c:v>0.10774305555555555</c:v>
                </c:pt>
                <c:pt idx="9310">
                  <c:v>0.10775462962962963</c:v>
                </c:pt>
                <c:pt idx="9311">
                  <c:v>0.1077662037037037</c:v>
                </c:pt>
                <c:pt idx="9312">
                  <c:v>0.10777777777777778</c:v>
                </c:pt>
                <c:pt idx="9313">
                  <c:v>0.10778935185185186</c:v>
                </c:pt>
                <c:pt idx="9314">
                  <c:v>0.10780092592592593</c:v>
                </c:pt>
                <c:pt idx="9315">
                  <c:v>0.10781250000000001</c:v>
                </c:pt>
                <c:pt idx="9316">
                  <c:v>0.10782407407407407</c:v>
                </c:pt>
                <c:pt idx="9317">
                  <c:v>0.10783564814814815</c:v>
                </c:pt>
                <c:pt idx="9318">
                  <c:v>0.10784722222222222</c:v>
                </c:pt>
                <c:pt idx="9319">
                  <c:v>0.1078587962962963</c:v>
                </c:pt>
                <c:pt idx="9320">
                  <c:v>0.10787037037037037</c:v>
                </c:pt>
                <c:pt idx="9321">
                  <c:v>0.10788194444444445</c:v>
                </c:pt>
                <c:pt idx="9322">
                  <c:v>0.10789351851851851</c:v>
                </c:pt>
                <c:pt idx="9323">
                  <c:v>0.10790509259259259</c:v>
                </c:pt>
                <c:pt idx="9324">
                  <c:v>0.10791666666666666</c:v>
                </c:pt>
                <c:pt idx="9325">
                  <c:v>0.10792824074074074</c:v>
                </c:pt>
                <c:pt idx="9326">
                  <c:v>0.10793981481481481</c:v>
                </c:pt>
                <c:pt idx="9327">
                  <c:v>0.10795138888888889</c:v>
                </c:pt>
                <c:pt idx="9328">
                  <c:v>0.10796296296296297</c:v>
                </c:pt>
                <c:pt idx="9329">
                  <c:v>0.10797453703703704</c:v>
                </c:pt>
                <c:pt idx="9330">
                  <c:v>0.10798611111111112</c:v>
                </c:pt>
                <c:pt idx="9331">
                  <c:v>0.10799768518518518</c:v>
                </c:pt>
                <c:pt idx="9332">
                  <c:v>0.10800925925925926</c:v>
                </c:pt>
                <c:pt idx="9333">
                  <c:v>0.10802083333333333</c:v>
                </c:pt>
                <c:pt idx="9334">
                  <c:v>0.10803240740740741</c:v>
                </c:pt>
                <c:pt idx="9335">
                  <c:v>0.10804398148148148</c:v>
                </c:pt>
                <c:pt idx="9336">
                  <c:v>0.10805555555555556</c:v>
                </c:pt>
                <c:pt idx="9337">
                  <c:v>0.10806712962962962</c:v>
                </c:pt>
                <c:pt idx="9338">
                  <c:v>0.1080787037037037</c:v>
                </c:pt>
                <c:pt idx="9339">
                  <c:v>0.10809027777777777</c:v>
                </c:pt>
                <c:pt idx="9340">
                  <c:v>0.10810185185185185</c:v>
                </c:pt>
                <c:pt idx="9341">
                  <c:v>0.10811342592592593</c:v>
                </c:pt>
                <c:pt idx="9342">
                  <c:v>0.108125</c:v>
                </c:pt>
                <c:pt idx="9343">
                  <c:v>0.10813657407407408</c:v>
                </c:pt>
                <c:pt idx="9344">
                  <c:v>0.10814814814814815</c:v>
                </c:pt>
                <c:pt idx="9345">
                  <c:v>0.10815972222222223</c:v>
                </c:pt>
                <c:pt idx="9346">
                  <c:v>0.10817129629629629</c:v>
                </c:pt>
                <c:pt idx="9347">
                  <c:v>0.10818287037037037</c:v>
                </c:pt>
                <c:pt idx="9348">
                  <c:v>0.10819444444444444</c:v>
                </c:pt>
                <c:pt idx="9349">
                  <c:v>0.10820601851851852</c:v>
                </c:pt>
                <c:pt idx="9350">
                  <c:v>0.10821759259259259</c:v>
                </c:pt>
                <c:pt idx="9351">
                  <c:v>0.10822916666666667</c:v>
                </c:pt>
                <c:pt idx="9352">
                  <c:v>0.10824074074074073</c:v>
                </c:pt>
                <c:pt idx="9353">
                  <c:v>0.10825231481481482</c:v>
                </c:pt>
                <c:pt idx="9354">
                  <c:v>0.1082638888888889</c:v>
                </c:pt>
                <c:pt idx="9355">
                  <c:v>0.10827546296296296</c:v>
                </c:pt>
                <c:pt idx="9356">
                  <c:v>0.10828703703703704</c:v>
                </c:pt>
                <c:pt idx="9357">
                  <c:v>0.10829861111111111</c:v>
                </c:pt>
                <c:pt idx="9358">
                  <c:v>0.10831018518518519</c:v>
                </c:pt>
                <c:pt idx="9359">
                  <c:v>0.10832175925925926</c:v>
                </c:pt>
                <c:pt idx="9360">
                  <c:v>0.10833333333333334</c:v>
                </c:pt>
                <c:pt idx="9361">
                  <c:v>0.1083449074074074</c:v>
                </c:pt>
                <c:pt idx="9362">
                  <c:v>0.10835648148148148</c:v>
                </c:pt>
                <c:pt idx="9363">
                  <c:v>0.10836805555555555</c:v>
                </c:pt>
                <c:pt idx="9364">
                  <c:v>0.10837962962962963</c:v>
                </c:pt>
                <c:pt idx="9365">
                  <c:v>0.1083912037037037</c:v>
                </c:pt>
                <c:pt idx="9366">
                  <c:v>0.10840277777777778</c:v>
                </c:pt>
                <c:pt idx="9367">
                  <c:v>0.10841435185185185</c:v>
                </c:pt>
                <c:pt idx="9368">
                  <c:v>0.10842592592592593</c:v>
                </c:pt>
                <c:pt idx="9369">
                  <c:v>0.10843750000000001</c:v>
                </c:pt>
                <c:pt idx="9370">
                  <c:v>0.10844907407407407</c:v>
                </c:pt>
                <c:pt idx="9371">
                  <c:v>0.10846064814814815</c:v>
                </c:pt>
                <c:pt idx="9372">
                  <c:v>0.10847222222222222</c:v>
                </c:pt>
                <c:pt idx="9373">
                  <c:v>0.1084837962962963</c:v>
                </c:pt>
                <c:pt idx="9374">
                  <c:v>0.10849537037037037</c:v>
                </c:pt>
                <c:pt idx="9375">
                  <c:v>0.10850694444444445</c:v>
                </c:pt>
                <c:pt idx="9376">
                  <c:v>0.10851851851851851</c:v>
                </c:pt>
                <c:pt idx="9377">
                  <c:v>0.10853009259259259</c:v>
                </c:pt>
                <c:pt idx="9378">
                  <c:v>0.10854166666666666</c:v>
                </c:pt>
                <c:pt idx="9379">
                  <c:v>0.10855324074074074</c:v>
                </c:pt>
                <c:pt idx="9380">
                  <c:v>0.10856481481481481</c:v>
                </c:pt>
                <c:pt idx="9381">
                  <c:v>0.10857638888888889</c:v>
                </c:pt>
                <c:pt idx="9382">
                  <c:v>0.10858796296296297</c:v>
                </c:pt>
                <c:pt idx="9383">
                  <c:v>0.10859953703703704</c:v>
                </c:pt>
                <c:pt idx="9384">
                  <c:v>0.10861111111111112</c:v>
                </c:pt>
                <c:pt idx="9385">
                  <c:v>0.10862268518518518</c:v>
                </c:pt>
                <c:pt idx="9386">
                  <c:v>0.10863425925925926</c:v>
                </c:pt>
                <c:pt idx="9387">
                  <c:v>0.10864583333333333</c:v>
                </c:pt>
                <c:pt idx="9388">
                  <c:v>0.10865740740740741</c:v>
                </c:pt>
                <c:pt idx="9389">
                  <c:v>0.10866898148148148</c:v>
                </c:pt>
                <c:pt idx="9390">
                  <c:v>0.10868055555555556</c:v>
                </c:pt>
                <c:pt idx="9391">
                  <c:v>0.10869212962962962</c:v>
                </c:pt>
                <c:pt idx="9392">
                  <c:v>0.10870370370370371</c:v>
                </c:pt>
                <c:pt idx="9393">
                  <c:v>0.10871527777777777</c:v>
                </c:pt>
                <c:pt idx="9394">
                  <c:v>0.10872685185185185</c:v>
                </c:pt>
                <c:pt idx="9395">
                  <c:v>0.10873842592592593</c:v>
                </c:pt>
                <c:pt idx="9396">
                  <c:v>0.10875</c:v>
                </c:pt>
                <c:pt idx="9397">
                  <c:v>0.10876157407407408</c:v>
                </c:pt>
                <c:pt idx="9398">
                  <c:v>0.10877314814814815</c:v>
                </c:pt>
                <c:pt idx="9399">
                  <c:v>0.10878472222222223</c:v>
                </c:pt>
                <c:pt idx="9400">
                  <c:v>0.10879629629629629</c:v>
                </c:pt>
                <c:pt idx="9401">
                  <c:v>0.10880787037037037</c:v>
                </c:pt>
                <c:pt idx="9402">
                  <c:v>0.10881944444444444</c:v>
                </c:pt>
                <c:pt idx="9403">
                  <c:v>0.10883101851851852</c:v>
                </c:pt>
                <c:pt idx="9404">
                  <c:v>0.10884259259259259</c:v>
                </c:pt>
                <c:pt idx="9405">
                  <c:v>0.10885416666666667</c:v>
                </c:pt>
                <c:pt idx="9406">
                  <c:v>0.10886574074074074</c:v>
                </c:pt>
                <c:pt idx="9407">
                  <c:v>0.10887731481481482</c:v>
                </c:pt>
                <c:pt idx="9408">
                  <c:v>0.10888888888888888</c:v>
                </c:pt>
                <c:pt idx="9409">
                  <c:v>0.10890046296296296</c:v>
                </c:pt>
                <c:pt idx="9410">
                  <c:v>0.10891203703703704</c:v>
                </c:pt>
                <c:pt idx="9411">
                  <c:v>0.10892361111111111</c:v>
                </c:pt>
                <c:pt idx="9412">
                  <c:v>0.10893518518518519</c:v>
                </c:pt>
                <c:pt idx="9413">
                  <c:v>0.10894675925925926</c:v>
                </c:pt>
                <c:pt idx="9414">
                  <c:v>0.10895833333333334</c:v>
                </c:pt>
                <c:pt idx="9415">
                  <c:v>0.1089699074074074</c:v>
                </c:pt>
                <c:pt idx="9416">
                  <c:v>0.10898148148148148</c:v>
                </c:pt>
                <c:pt idx="9417">
                  <c:v>0.10899305555555555</c:v>
                </c:pt>
                <c:pt idx="9418">
                  <c:v>0.10900462962962963</c:v>
                </c:pt>
                <c:pt idx="9419">
                  <c:v>0.1090162037037037</c:v>
                </c:pt>
                <c:pt idx="9420">
                  <c:v>0.10902777777777778</c:v>
                </c:pt>
                <c:pt idx="9421">
                  <c:v>0.10903935185185185</c:v>
                </c:pt>
                <c:pt idx="9422">
                  <c:v>0.10905092592592593</c:v>
                </c:pt>
                <c:pt idx="9423">
                  <c:v>0.10906250000000001</c:v>
                </c:pt>
                <c:pt idx="9424">
                  <c:v>0.10907407407407407</c:v>
                </c:pt>
                <c:pt idx="9425">
                  <c:v>0.10908564814814815</c:v>
                </c:pt>
                <c:pt idx="9426">
                  <c:v>0.10909722222222222</c:v>
                </c:pt>
                <c:pt idx="9427">
                  <c:v>0.1091087962962963</c:v>
                </c:pt>
                <c:pt idx="9428">
                  <c:v>0.10912037037037037</c:v>
                </c:pt>
                <c:pt idx="9429">
                  <c:v>0.10913194444444445</c:v>
                </c:pt>
                <c:pt idx="9430">
                  <c:v>0.10914351851851851</c:v>
                </c:pt>
                <c:pt idx="9431">
                  <c:v>0.1091550925925926</c:v>
                </c:pt>
                <c:pt idx="9432">
                  <c:v>0.10916666666666666</c:v>
                </c:pt>
                <c:pt idx="9433">
                  <c:v>0.10917824074074074</c:v>
                </c:pt>
                <c:pt idx="9434">
                  <c:v>0.10918981481481481</c:v>
                </c:pt>
                <c:pt idx="9435">
                  <c:v>0.10920138888888889</c:v>
                </c:pt>
                <c:pt idx="9436">
                  <c:v>0.10921296296296296</c:v>
                </c:pt>
                <c:pt idx="9437">
                  <c:v>0.10922453703703704</c:v>
                </c:pt>
                <c:pt idx="9438">
                  <c:v>0.10923611111111112</c:v>
                </c:pt>
                <c:pt idx="9439">
                  <c:v>0.10924768518518518</c:v>
                </c:pt>
                <c:pt idx="9440">
                  <c:v>0.10925925925925926</c:v>
                </c:pt>
                <c:pt idx="9441">
                  <c:v>0.10927083333333333</c:v>
                </c:pt>
                <c:pt idx="9442">
                  <c:v>0.10928240740740741</c:v>
                </c:pt>
                <c:pt idx="9443">
                  <c:v>0.10929398148148148</c:v>
                </c:pt>
                <c:pt idx="9444">
                  <c:v>0.10930555555555556</c:v>
                </c:pt>
                <c:pt idx="9445">
                  <c:v>0.10931712962962963</c:v>
                </c:pt>
                <c:pt idx="9446">
                  <c:v>0.10932870370370371</c:v>
                </c:pt>
                <c:pt idx="9447">
                  <c:v>0.10934027777777777</c:v>
                </c:pt>
                <c:pt idx="9448">
                  <c:v>0.10935185185185185</c:v>
                </c:pt>
                <c:pt idx="9449">
                  <c:v>0.10936342592592592</c:v>
                </c:pt>
                <c:pt idx="9450">
                  <c:v>0.109375</c:v>
                </c:pt>
                <c:pt idx="9451">
                  <c:v>0.10938657407407408</c:v>
                </c:pt>
                <c:pt idx="9452">
                  <c:v>0.10939814814814815</c:v>
                </c:pt>
                <c:pt idx="9453">
                  <c:v>0.10940972222222223</c:v>
                </c:pt>
                <c:pt idx="9454">
                  <c:v>0.10942129629629629</c:v>
                </c:pt>
                <c:pt idx="9455">
                  <c:v>0.10943287037037037</c:v>
                </c:pt>
                <c:pt idx="9456">
                  <c:v>0.10944444444444444</c:v>
                </c:pt>
                <c:pt idx="9457">
                  <c:v>0.10945601851851852</c:v>
                </c:pt>
                <c:pt idx="9458">
                  <c:v>0.10946759259259259</c:v>
                </c:pt>
                <c:pt idx="9459">
                  <c:v>0.10947916666666667</c:v>
                </c:pt>
                <c:pt idx="9460">
                  <c:v>0.10949074074074074</c:v>
                </c:pt>
                <c:pt idx="9461">
                  <c:v>0.10950231481481482</c:v>
                </c:pt>
                <c:pt idx="9462">
                  <c:v>0.10951388888888888</c:v>
                </c:pt>
                <c:pt idx="9463">
                  <c:v>0.10952546296296296</c:v>
                </c:pt>
                <c:pt idx="9464">
                  <c:v>0.10953703703703704</c:v>
                </c:pt>
                <c:pt idx="9465">
                  <c:v>0.10954861111111111</c:v>
                </c:pt>
                <c:pt idx="9466">
                  <c:v>0.10956018518518519</c:v>
                </c:pt>
                <c:pt idx="9467">
                  <c:v>0.10957175925925926</c:v>
                </c:pt>
                <c:pt idx="9468">
                  <c:v>0.10958333333333334</c:v>
                </c:pt>
                <c:pt idx="9469">
                  <c:v>0.1095949074074074</c:v>
                </c:pt>
                <c:pt idx="9470">
                  <c:v>0.10960648148148149</c:v>
                </c:pt>
                <c:pt idx="9471">
                  <c:v>0.10961805555555555</c:v>
                </c:pt>
                <c:pt idx="9472">
                  <c:v>0.10962962962962963</c:v>
                </c:pt>
                <c:pt idx="9473">
                  <c:v>0.1096412037037037</c:v>
                </c:pt>
                <c:pt idx="9474">
                  <c:v>0.10965277777777778</c:v>
                </c:pt>
                <c:pt idx="9475">
                  <c:v>0.10966435185185185</c:v>
                </c:pt>
                <c:pt idx="9476">
                  <c:v>0.10967592592592593</c:v>
                </c:pt>
                <c:pt idx="9477">
                  <c:v>0.10968749999999999</c:v>
                </c:pt>
                <c:pt idx="9478">
                  <c:v>0.10969907407407407</c:v>
                </c:pt>
                <c:pt idx="9479">
                  <c:v>0.10971064814814815</c:v>
                </c:pt>
                <c:pt idx="9480">
                  <c:v>0.10972222222222222</c:v>
                </c:pt>
                <c:pt idx="9481">
                  <c:v>0.1097337962962963</c:v>
                </c:pt>
                <c:pt idx="9482">
                  <c:v>0.10974537037037037</c:v>
                </c:pt>
                <c:pt idx="9483">
                  <c:v>0.10975694444444445</c:v>
                </c:pt>
                <c:pt idx="9484">
                  <c:v>0.10976851851851852</c:v>
                </c:pt>
                <c:pt idx="9485">
                  <c:v>0.1097800925925926</c:v>
                </c:pt>
                <c:pt idx="9486">
                  <c:v>0.10979166666666666</c:v>
                </c:pt>
                <c:pt idx="9487">
                  <c:v>0.10980324074074074</c:v>
                </c:pt>
                <c:pt idx="9488">
                  <c:v>0.10981481481481481</c:v>
                </c:pt>
                <c:pt idx="9489">
                  <c:v>0.10982638888888889</c:v>
                </c:pt>
                <c:pt idx="9490">
                  <c:v>0.10983796296296296</c:v>
                </c:pt>
                <c:pt idx="9491">
                  <c:v>0.10984953703703704</c:v>
                </c:pt>
                <c:pt idx="9492">
                  <c:v>0.10986111111111112</c:v>
                </c:pt>
                <c:pt idx="9493">
                  <c:v>0.10987268518518518</c:v>
                </c:pt>
                <c:pt idx="9494">
                  <c:v>0.10988425925925926</c:v>
                </c:pt>
                <c:pt idx="9495">
                  <c:v>0.10989583333333333</c:v>
                </c:pt>
                <c:pt idx="9496">
                  <c:v>0.10990740740740741</c:v>
                </c:pt>
                <c:pt idx="9497">
                  <c:v>0.10991898148148148</c:v>
                </c:pt>
                <c:pt idx="9498">
                  <c:v>0.10993055555555556</c:v>
                </c:pt>
                <c:pt idx="9499">
                  <c:v>0.10994212962962963</c:v>
                </c:pt>
                <c:pt idx="9500">
                  <c:v>0.10995370370370371</c:v>
                </c:pt>
                <c:pt idx="9501">
                  <c:v>0.10996527777777777</c:v>
                </c:pt>
                <c:pt idx="9502">
                  <c:v>0.10997685185185185</c:v>
                </c:pt>
                <c:pt idx="9503">
                  <c:v>0.10998842592592592</c:v>
                </c:pt>
                <c:pt idx="9504">
                  <c:v>0.11</c:v>
                </c:pt>
                <c:pt idx="9505">
                  <c:v>0.11001157407407407</c:v>
                </c:pt>
                <c:pt idx="9506">
                  <c:v>0.11002314814814815</c:v>
                </c:pt>
                <c:pt idx="9507">
                  <c:v>0.11003472222222223</c:v>
                </c:pt>
                <c:pt idx="9508">
                  <c:v>0.11004629629629629</c:v>
                </c:pt>
                <c:pt idx="9509">
                  <c:v>0.11005787037037038</c:v>
                </c:pt>
                <c:pt idx="9510">
                  <c:v>0.11006944444444444</c:v>
                </c:pt>
                <c:pt idx="9511">
                  <c:v>0.11008101851851852</c:v>
                </c:pt>
                <c:pt idx="9512">
                  <c:v>0.11009259259259259</c:v>
                </c:pt>
                <c:pt idx="9513">
                  <c:v>0.11010416666666667</c:v>
                </c:pt>
                <c:pt idx="9514">
                  <c:v>0.11011574074074074</c:v>
                </c:pt>
                <c:pt idx="9515">
                  <c:v>0.11012731481481482</c:v>
                </c:pt>
                <c:pt idx="9516">
                  <c:v>0.11013888888888888</c:v>
                </c:pt>
                <c:pt idx="9517">
                  <c:v>0.11015046296296296</c:v>
                </c:pt>
                <c:pt idx="9518">
                  <c:v>0.11016203703703703</c:v>
                </c:pt>
                <c:pt idx="9519">
                  <c:v>0.11017361111111111</c:v>
                </c:pt>
                <c:pt idx="9520">
                  <c:v>0.11018518518518519</c:v>
                </c:pt>
                <c:pt idx="9521">
                  <c:v>0.11019675925925926</c:v>
                </c:pt>
                <c:pt idx="9522">
                  <c:v>0.11020833333333334</c:v>
                </c:pt>
                <c:pt idx="9523">
                  <c:v>0.11021990740740741</c:v>
                </c:pt>
                <c:pt idx="9524">
                  <c:v>0.11023148148148149</c:v>
                </c:pt>
                <c:pt idx="9525">
                  <c:v>0.11024305555555555</c:v>
                </c:pt>
                <c:pt idx="9526">
                  <c:v>0.11025462962962963</c:v>
                </c:pt>
                <c:pt idx="9527">
                  <c:v>0.1102662037037037</c:v>
                </c:pt>
                <c:pt idx="9528">
                  <c:v>0.11027777777777778</c:v>
                </c:pt>
                <c:pt idx="9529">
                  <c:v>0.11028935185185185</c:v>
                </c:pt>
                <c:pt idx="9530">
                  <c:v>0.11030092592592593</c:v>
                </c:pt>
                <c:pt idx="9531">
                  <c:v>0.11031249999999999</c:v>
                </c:pt>
                <c:pt idx="9532">
                  <c:v>0.11032407407407407</c:v>
                </c:pt>
                <c:pt idx="9533">
                  <c:v>0.11033564814814815</c:v>
                </c:pt>
                <c:pt idx="9534">
                  <c:v>0.11034722222222222</c:v>
                </c:pt>
                <c:pt idx="9535">
                  <c:v>0.1103587962962963</c:v>
                </c:pt>
                <c:pt idx="9536">
                  <c:v>0.11037037037037037</c:v>
                </c:pt>
                <c:pt idx="9537">
                  <c:v>0.11038194444444445</c:v>
                </c:pt>
                <c:pt idx="9538">
                  <c:v>0.11039351851851852</c:v>
                </c:pt>
                <c:pt idx="9539">
                  <c:v>0.1104050925925926</c:v>
                </c:pt>
                <c:pt idx="9540">
                  <c:v>0.11041666666666666</c:v>
                </c:pt>
                <c:pt idx="9541">
                  <c:v>0.11042824074074074</c:v>
                </c:pt>
                <c:pt idx="9542">
                  <c:v>0.11043981481481481</c:v>
                </c:pt>
                <c:pt idx="9543">
                  <c:v>0.11045138888888889</c:v>
                </c:pt>
                <c:pt idx="9544">
                  <c:v>0.11046296296296296</c:v>
                </c:pt>
                <c:pt idx="9545">
                  <c:v>0.11047453703703704</c:v>
                </c:pt>
                <c:pt idx="9546">
                  <c:v>0.1104861111111111</c:v>
                </c:pt>
                <c:pt idx="9547">
                  <c:v>0.11049768518518518</c:v>
                </c:pt>
                <c:pt idx="9548">
                  <c:v>0.11050925925925927</c:v>
                </c:pt>
                <c:pt idx="9549">
                  <c:v>0.11052083333333333</c:v>
                </c:pt>
                <c:pt idx="9550">
                  <c:v>0.11053240740740741</c:v>
                </c:pt>
                <c:pt idx="9551">
                  <c:v>0.11054398148148148</c:v>
                </c:pt>
                <c:pt idx="9552">
                  <c:v>0.11055555555555556</c:v>
                </c:pt>
                <c:pt idx="9553">
                  <c:v>0.11056712962962963</c:v>
                </c:pt>
                <c:pt idx="9554">
                  <c:v>0.11057870370370371</c:v>
                </c:pt>
                <c:pt idx="9555">
                  <c:v>0.11059027777777777</c:v>
                </c:pt>
                <c:pt idx="9556">
                  <c:v>0.11060185185185185</c:v>
                </c:pt>
                <c:pt idx="9557">
                  <c:v>0.11061342592592592</c:v>
                </c:pt>
                <c:pt idx="9558">
                  <c:v>0.110625</c:v>
                </c:pt>
                <c:pt idx="9559">
                  <c:v>0.11063657407407407</c:v>
                </c:pt>
                <c:pt idx="9560">
                  <c:v>0.11064814814814815</c:v>
                </c:pt>
                <c:pt idx="9561">
                  <c:v>0.11065972222222223</c:v>
                </c:pt>
                <c:pt idx="9562">
                  <c:v>0.1106712962962963</c:v>
                </c:pt>
                <c:pt idx="9563">
                  <c:v>0.11068287037037038</c:v>
                </c:pt>
                <c:pt idx="9564">
                  <c:v>0.11069444444444444</c:v>
                </c:pt>
                <c:pt idx="9565">
                  <c:v>0.11070601851851852</c:v>
                </c:pt>
                <c:pt idx="9566">
                  <c:v>0.11071759259259259</c:v>
                </c:pt>
                <c:pt idx="9567">
                  <c:v>0.11072916666666667</c:v>
                </c:pt>
                <c:pt idx="9568">
                  <c:v>0.11074074074074074</c:v>
                </c:pt>
                <c:pt idx="9569">
                  <c:v>0.11075231481481482</c:v>
                </c:pt>
                <c:pt idx="9570">
                  <c:v>0.11076388888888888</c:v>
                </c:pt>
                <c:pt idx="9571">
                  <c:v>0.11077546296296296</c:v>
                </c:pt>
                <c:pt idx="9572">
                  <c:v>0.11078703703703703</c:v>
                </c:pt>
                <c:pt idx="9573">
                  <c:v>0.11079861111111111</c:v>
                </c:pt>
                <c:pt idx="9574">
                  <c:v>0.11081018518518519</c:v>
                </c:pt>
                <c:pt idx="9575">
                  <c:v>0.11082175925925926</c:v>
                </c:pt>
                <c:pt idx="9576">
                  <c:v>0.11083333333333334</c:v>
                </c:pt>
                <c:pt idx="9577">
                  <c:v>0.11084490740740741</c:v>
                </c:pt>
                <c:pt idx="9578">
                  <c:v>0.11085648148148149</c:v>
                </c:pt>
                <c:pt idx="9579">
                  <c:v>0.11086805555555555</c:v>
                </c:pt>
                <c:pt idx="9580">
                  <c:v>0.11087962962962963</c:v>
                </c:pt>
                <c:pt idx="9581">
                  <c:v>0.1108912037037037</c:v>
                </c:pt>
                <c:pt idx="9582">
                  <c:v>0.11090277777777778</c:v>
                </c:pt>
                <c:pt idx="9583">
                  <c:v>0.11091435185185185</c:v>
                </c:pt>
                <c:pt idx="9584">
                  <c:v>0.11092592592592593</c:v>
                </c:pt>
                <c:pt idx="9585">
                  <c:v>0.11093749999999999</c:v>
                </c:pt>
                <c:pt idx="9586">
                  <c:v>0.11094907407407407</c:v>
                </c:pt>
                <c:pt idx="9587">
                  <c:v>0.11096064814814814</c:v>
                </c:pt>
                <c:pt idx="9588">
                  <c:v>0.11097222222222222</c:v>
                </c:pt>
                <c:pt idx="9589">
                  <c:v>0.1109837962962963</c:v>
                </c:pt>
                <c:pt idx="9590">
                  <c:v>0.11099537037037037</c:v>
                </c:pt>
                <c:pt idx="9591">
                  <c:v>0.11100694444444445</c:v>
                </c:pt>
                <c:pt idx="9592">
                  <c:v>0.11101851851851852</c:v>
                </c:pt>
                <c:pt idx="9593">
                  <c:v>0.1110300925925926</c:v>
                </c:pt>
                <c:pt idx="9594">
                  <c:v>0.11104166666666666</c:v>
                </c:pt>
                <c:pt idx="9595">
                  <c:v>0.11105324074074074</c:v>
                </c:pt>
                <c:pt idx="9596">
                  <c:v>0.11106481481481481</c:v>
                </c:pt>
                <c:pt idx="9597">
                  <c:v>0.11107638888888889</c:v>
                </c:pt>
                <c:pt idx="9598">
                  <c:v>0.11108796296296296</c:v>
                </c:pt>
                <c:pt idx="9599">
                  <c:v>0.11109953703703704</c:v>
                </c:pt>
                <c:pt idx="9600">
                  <c:v>0.1111111111111111</c:v>
                </c:pt>
                <c:pt idx="9601">
                  <c:v>0.11112268518518519</c:v>
                </c:pt>
                <c:pt idx="9602">
                  <c:v>0.11113425925925927</c:v>
                </c:pt>
                <c:pt idx="9603">
                  <c:v>0.11114583333333333</c:v>
                </c:pt>
                <c:pt idx="9604">
                  <c:v>0.11115740740740741</c:v>
                </c:pt>
                <c:pt idx="9605">
                  <c:v>0.11116898148148148</c:v>
                </c:pt>
                <c:pt idx="9606">
                  <c:v>0.11118055555555556</c:v>
                </c:pt>
                <c:pt idx="9607">
                  <c:v>0.11119212962962963</c:v>
                </c:pt>
                <c:pt idx="9608">
                  <c:v>0.11120370370370371</c:v>
                </c:pt>
                <c:pt idx="9609">
                  <c:v>0.11121527777777777</c:v>
                </c:pt>
                <c:pt idx="9610">
                  <c:v>0.11122685185185185</c:v>
                </c:pt>
                <c:pt idx="9611">
                  <c:v>0.11123842592592592</c:v>
                </c:pt>
                <c:pt idx="9612">
                  <c:v>0.11125</c:v>
                </c:pt>
                <c:pt idx="9613">
                  <c:v>0.11126157407407407</c:v>
                </c:pt>
                <c:pt idx="9614">
                  <c:v>0.11127314814814815</c:v>
                </c:pt>
                <c:pt idx="9615">
                  <c:v>0.11128472222222222</c:v>
                </c:pt>
                <c:pt idx="9616">
                  <c:v>0.1112962962962963</c:v>
                </c:pt>
                <c:pt idx="9617">
                  <c:v>0.11130787037037038</c:v>
                </c:pt>
                <c:pt idx="9618">
                  <c:v>0.11131944444444444</c:v>
                </c:pt>
                <c:pt idx="9619">
                  <c:v>0.11133101851851852</c:v>
                </c:pt>
                <c:pt idx="9620">
                  <c:v>0.11134259259259259</c:v>
                </c:pt>
                <c:pt idx="9621">
                  <c:v>0.11135416666666667</c:v>
                </c:pt>
                <c:pt idx="9622">
                  <c:v>0.11136574074074074</c:v>
                </c:pt>
                <c:pt idx="9623">
                  <c:v>0.11137731481481482</c:v>
                </c:pt>
                <c:pt idx="9624">
                  <c:v>0.11138888888888888</c:v>
                </c:pt>
                <c:pt idx="9625">
                  <c:v>0.11140046296296297</c:v>
                </c:pt>
                <c:pt idx="9626">
                  <c:v>0.11141203703703703</c:v>
                </c:pt>
                <c:pt idx="9627">
                  <c:v>0.11142361111111111</c:v>
                </c:pt>
                <c:pt idx="9628">
                  <c:v>0.11143518518518518</c:v>
                </c:pt>
                <c:pt idx="9629">
                  <c:v>0.11144675925925926</c:v>
                </c:pt>
                <c:pt idx="9630">
                  <c:v>0.11145833333333334</c:v>
                </c:pt>
                <c:pt idx="9631">
                  <c:v>0.11146990740740741</c:v>
                </c:pt>
                <c:pt idx="9632">
                  <c:v>0.11148148148148149</c:v>
                </c:pt>
                <c:pt idx="9633">
                  <c:v>0.11149305555555555</c:v>
                </c:pt>
                <c:pt idx="9634">
                  <c:v>0.11150462962962963</c:v>
                </c:pt>
                <c:pt idx="9635">
                  <c:v>0.1115162037037037</c:v>
                </c:pt>
                <c:pt idx="9636">
                  <c:v>0.11152777777777778</c:v>
                </c:pt>
                <c:pt idx="9637">
                  <c:v>0.11153935185185185</c:v>
                </c:pt>
                <c:pt idx="9638">
                  <c:v>0.11155092592592593</c:v>
                </c:pt>
                <c:pt idx="9639">
                  <c:v>0.1115625</c:v>
                </c:pt>
                <c:pt idx="9640">
                  <c:v>0.11157407407407408</c:v>
                </c:pt>
                <c:pt idx="9641">
                  <c:v>0.11158564814814814</c:v>
                </c:pt>
                <c:pt idx="9642">
                  <c:v>0.11159722222222222</c:v>
                </c:pt>
                <c:pt idx="9643">
                  <c:v>0.1116087962962963</c:v>
                </c:pt>
                <c:pt idx="9644">
                  <c:v>0.11162037037037037</c:v>
                </c:pt>
                <c:pt idx="9645">
                  <c:v>0.11163194444444445</c:v>
                </c:pt>
                <c:pt idx="9646">
                  <c:v>0.11164351851851852</c:v>
                </c:pt>
                <c:pt idx="9647">
                  <c:v>0.1116550925925926</c:v>
                </c:pt>
                <c:pt idx="9648">
                  <c:v>0.11166666666666666</c:v>
                </c:pt>
                <c:pt idx="9649">
                  <c:v>0.11167824074074074</c:v>
                </c:pt>
                <c:pt idx="9650">
                  <c:v>0.11168981481481481</c:v>
                </c:pt>
                <c:pt idx="9651">
                  <c:v>0.11170138888888889</c:v>
                </c:pt>
                <c:pt idx="9652">
                  <c:v>0.11171296296296296</c:v>
                </c:pt>
                <c:pt idx="9653">
                  <c:v>0.11172453703703704</c:v>
                </c:pt>
                <c:pt idx="9654">
                  <c:v>0.11173611111111111</c:v>
                </c:pt>
                <c:pt idx="9655">
                  <c:v>0.11174768518518519</c:v>
                </c:pt>
                <c:pt idx="9656">
                  <c:v>0.11175925925925925</c:v>
                </c:pt>
                <c:pt idx="9657">
                  <c:v>0.11177083333333333</c:v>
                </c:pt>
                <c:pt idx="9658">
                  <c:v>0.11178240740740741</c:v>
                </c:pt>
                <c:pt idx="9659">
                  <c:v>0.11179398148148148</c:v>
                </c:pt>
                <c:pt idx="9660">
                  <c:v>0.11180555555555556</c:v>
                </c:pt>
                <c:pt idx="9661">
                  <c:v>0.11181712962962963</c:v>
                </c:pt>
                <c:pt idx="9662">
                  <c:v>0.11182870370370371</c:v>
                </c:pt>
                <c:pt idx="9663">
                  <c:v>0.11184027777777777</c:v>
                </c:pt>
                <c:pt idx="9664">
                  <c:v>0.11185185185185186</c:v>
                </c:pt>
                <c:pt idx="9665">
                  <c:v>0.11186342592592592</c:v>
                </c:pt>
                <c:pt idx="9666">
                  <c:v>0.111875</c:v>
                </c:pt>
                <c:pt idx="9667">
                  <c:v>0.11188657407407407</c:v>
                </c:pt>
                <c:pt idx="9668">
                  <c:v>0.11189814814814815</c:v>
                </c:pt>
                <c:pt idx="9669">
                  <c:v>0.11190972222222222</c:v>
                </c:pt>
                <c:pt idx="9670">
                  <c:v>0.1119212962962963</c:v>
                </c:pt>
                <c:pt idx="9671">
                  <c:v>0.11193287037037038</c:v>
                </c:pt>
                <c:pt idx="9672">
                  <c:v>0.11194444444444444</c:v>
                </c:pt>
                <c:pt idx="9673">
                  <c:v>0.11195601851851852</c:v>
                </c:pt>
                <c:pt idx="9674">
                  <c:v>0.11196759259259259</c:v>
                </c:pt>
                <c:pt idx="9675">
                  <c:v>0.11197916666666667</c:v>
                </c:pt>
                <c:pt idx="9676">
                  <c:v>0.11199074074074074</c:v>
                </c:pt>
                <c:pt idx="9677">
                  <c:v>0.11200231481481482</c:v>
                </c:pt>
                <c:pt idx="9678">
                  <c:v>0.11201388888888889</c:v>
                </c:pt>
                <c:pt idx="9679">
                  <c:v>0.11202546296296297</c:v>
                </c:pt>
                <c:pt idx="9680">
                  <c:v>0.11203703703703703</c:v>
                </c:pt>
                <c:pt idx="9681">
                  <c:v>0.11204861111111111</c:v>
                </c:pt>
                <c:pt idx="9682">
                  <c:v>0.11206018518518518</c:v>
                </c:pt>
                <c:pt idx="9683">
                  <c:v>0.11207175925925926</c:v>
                </c:pt>
                <c:pt idx="9684">
                  <c:v>0.11208333333333333</c:v>
                </c:pt>
                <c:pt idx="9685">
                  <c:v>0.11209490740740741</c:v>
                </c:pt>
                <c:pt idx="9686">
                  <c:v>0.11210648148148149</c:v>
                </c:pt>
                <c:pt idx="9687">
                  <c:v>0.11211805555555555</c:v>
                </c:pt>
                <c:pt idx="9688">
                  <c:v>0.11212962962962963</c:v>
                </c:pt>
                <c:pt idx="9689">
                  <c:v>0.1121412037037037</c:v>
                </c:pt>
                <c:pt idx="9690">
                  <c:v>0.11215277777777778</c:v>
                </c:pt>
                <c:pt idx="9691">
                  <c:v>0.11216435185185185</c:v>
                </c:pt>
                <c:pt idx="9692">
                  <c:v>0.11217592592592593</c:v>
                </c:pt>
                <c:pt idx="9693">
                  <c:v>0.1121875</c:v>
                </c:pt>
                <c:pt idx="9694">
                  <c:v>0.11219907407407408</c:v>
                </c:pt>
                <c:pt idx="9695">
                  <c:v>0.11221064814814814</c:v>
                </c:pt>
                <c:pt idx="9696">
                  <c:v>0.11222222222222222</c:v>
                </c:pt>
                <c:pt idx="9697">
                  <c:v>0.11223379629629629</c:v>
                </c:pt>
                <c:pt idx="9698">
                  <c:v>0.11224537037037037</c:v>
                </c:pt>
                <c:pt idx="9699">
                  <c:v>0.11225694444444445</c:v>
                </c:pt>
                <c:pt idx="9700">
                  <c:v>0.11226851851851852</c:v>
                </c:pt>
                <c:pt idx="9701">
                  <c:v>0.1122800925925926</c:v>
                </c:pt>
                <c:pt idx="9702">
                  <c:v>0.11229166666666666</c:v>
                </c:pt>
                <c:pt idx="9703">
                  <c:v>0.11230324074074075</c:v>
                </c:pt>
                <c:pt idx="9704">
                  <c:v>0.11231481481481481</c:v>
                </c:pt>
                <c:pt idx="9705">
                  <c:v>0.11232638888888889</c:v>
                </c:pt>
                <c:pt idx="9706">
                  <c:v>0.11233796296296296</c:v>
                </c:pt>
                <c:pt idx="9707">
                  <c:v>0.11234953703703704</c:v>
                </c:pt>
                <c:pt idx="9708">
                  <c:v>0.11236111111111111</c:v>
                </c:pt>
                <c:pt idx="9709">
                  <c:v>0.11237268518518519</c:v>
                </c:pt>
                <c:pt idx="9710">
                  <c:v>0.11238425925925925</c:v>
                </c:pt>
                <c:pt idx="9711">
                  <c:v>0.11239583333333333</c:v>
                </c:pt>
                <c:pt idx="9712">
                  <c:v>0.11240740740740741</c:v>
                </c:pt>
                <c:pt idx="9713">
                  <c:v>0.11241898148148148</c:v>
                </c:pt>
                <c:pt idx="9714">
                  <c:v>0.11243055555555556</c:v>
                </c:pt>
                <c:pt idx="9715">
                  <c:v>0.11244212962962963</c:v>
                </c:pt>
                <c:pt idx="9716">
                  <c:v>0.11245370370370371</c:v>
                </c:pt>
                <c:pt idx="9717">
                  <c:v>0.11246527777777778</c:v>
                </c:pt>
                <c:pt idx="9718">
                  <c:v>0.11247685185185186</c:v>
                </c:pt>
                <c:pt idx="9719">
                  <c:v>0.11248842592592592</c:v>
                </c:pt>
                <c:pt idx="9720">
                  <c:v>0.1125</c:v>
                </c:pt>
                <c:pt idx="9721">
                  <c:v>0.11251157407407407</c:v>
                </c:pt>
                <c:pt idx="9722">
                  <c:v>0.11252314814814815</c:v>
                </c:pt>
                <c:pt idx="9723">
                  <c:v>0.11253472222222222</c:v>
                </c:pt>
                <c:pt idx="9724">
                  <c:v>0.1125462962962963</c:v>
                </c:pt>
                <c:pt idx="9725">
                  <c:v>0.11255787037037036</c:v>
                </c:pt>
                <c:pt idx="9726">
                  <c:v>0.11256944444444444</c:v>
                </c:pt>
                <c:pt idx="9727">
                  <c:v>0.11258101851851852</c:v>
                </c:pt>
                <c:pt idx="9728">
                  <c:v>0.11259259259259259</c:v>
                </c:pt>
                <c:pt idx="9729">
                  <c:v>0.11260416666666667</c:v>
                </c:pt>
                <c:pt idx="9730">
                  <c:v>0.11261574074074074</c:v>
                </c:pt>
                <c:pt idx="9731">
                  <c:v>0.11262731481481482</c:v>
                </c:pt>
                <c:pt idx="9732">
                  <c:v>0.11263888888888889</c:v>
                </c:pt>
                <c:pt idx="9733">
                  <c:v>0.11265046296296297</c:v>
                </c:pt>
                <c:pt idx="9734">
                  <c:v>0.11266203703703703</c:v>
                </c:pt>
                <c:pt idx="9735">
                  <c:v>0.11267361111111111</c:v>
                </c:pt>
                <c:pt idx="9736">
                  <c:v>0.11268518518518518</c:v>
                </c:pt>
                <c:pt idx="9737">
                  <c:v>0.11269675925925926</c:v>
                </c:pt>
                <c:pt idx="9738">
                  <c:v>0.11270833333333333</c:v>
                </c:pt>
                <c:pt idx="9739">
                  <c:v>0.11271990740740741</c:v>
                </c:pt>
                <c:pt idx="9740">
                  <c:v>0.11273148148148149</c:v>
                </c:pt>
                <c:pt idx="9741">
                  <c:v>0.11274305555555555</c:v>
                </c:pt>
                <c:pt idx="9742">
                  <c:v>0.11275462962962964</c:v>
                </c:pt>
                <c:pt idx="9743">
                  <c:v>0.1127662037037037</c:v>
                </c:pt>
                <c:pt idx="9744">
                  <c:v>0.11277777777777778</c:v>
                </c:pt>
                <c:pt idx="9745">
                  <c:v>0.11278935185185185</c:v>
                </c:pt>
                <c:pt idx="9746">
                  <c:v>0.11280092592592593</c:v>
                </c:pt>
                <c:pt idx="9747">
                  <c:v>0.1128125</c:v>
                </c:pt>
                <c:pt idx="9748">
                  <c:v>0.11282407407407408</c:v>
                </c:pt>
                <c:pt idx="9749">
                  <c:v>0.11283564814814814</c:v>
                </c:pt>
                <c:pt idx="9750">
                  <c:v>0.11284722222222222</c:v>
                </c:pt>
                <c:pt idx="9751">
                  <c:v>0.11285879629629629</c:v>
                </c:pt>
                <c:pt idx="9752">
                  <c:v>0.11287037037037037</c:v>
                </c:pt>
                <c:pt idx="9753">
                  <c:v>0.11288194444444444</c:v>
                </c:pt>
                <c:pt idx="9754">
                  <c:v>0.11289351851851852</c:v>
                </c:pt>
                <c:pt idx="9755">
                  <c:v>0.1129050925925926</c:v>
                </c:pt>
                <c:pt idx="9756">
                  <c:v>0.11291666666666667</c:v>
                </c:pt>
                <c:pt idx="9757">
                  <c:v>0.11292824074074075</c:v>
                </c:pt>
                <c:pt idx="9758">
                  <c:v>0.11293981481481481</c:v>
                </c:pt>
                <c:pt idx="9759">
                  <c:v>0.11295138888888889</c:v>
                </c:pt>
                <c:pt idx="9760">
                  <c:v>0.11296296296296296</c:v>
                </c:pt>
                <c:pt idx="9761">
                  <c:v>0.11297453703703704</c:v>
                </c:pt>
                <c:pt idx="9762">
                  <c:v>0.11298611111111111</c:v>
                </c:pt>
                <c:pt idx="9763">
                  <c:v>0.11299768518518519</c:v>
                </c:pt>
                <c:pt idx="9764">
                  <c:v>0.11300925925925925</c:v>
                </c:pt>
                <c:pt idx="9765">
                  <c:v>0.11302083333333333</c:v>
                </c:pt>
                <c:pt idx="9766">
                  <c:v>0.1130324074074074</c:v>
                </c:pt>
                <c:pt idx="9767">
                  <c:v>0.11304398148148148</c:v>
                </c:pt>
                <c:pt idx="9768">
                  <c:v>0.11305555555555556</c:v>
                </c:pt>
                <c:pt idx="9769">
                  <c:v>0.11306712962962963</c:v>
                </c:pt>
                <c:pt idx="9770">
                  <c:v>0.11307870370370371</c:v>
                </c:pt>
                <c:pt idx="9771">
                  <c:v>0.11309027777777778</c:v>
                </c:pt>
                <c:pt idx="9772">
                  <c:v>0.11310185185185186</c:v>
                </c:pt>
                <c:pt idx="9773">
                  <c:v>0.11311342592592592</c:v>
                </c:pt>
                <c:pt idx="9774">
                  <c:v>0.113125</c:v>
                </c:pt>
                <c:pt idx="9775">
                  <c:v>0.11313657407407407</c:v>
                </c:pt>
                <c:pt idx="9776">
                  <c:v>0.11314814814814815</c:v>
                </c:pt>
                <c:pt idx="9777">
                  <c:v>0.11315972222222222</c:v>
                </c:pt>
                <c:pt idx="9778">
                  <c:v>0.1131712962962963</c:v>
                </c:pt>
                <c:pt idx="9779">
                  <c:v>0.11318287037037036</c:v>
                </c:pt>
                <c:pt idx="9780">
                  <c:v>0.11319444444444444</c:v>
                </c:pt>
                <c:pt idx="9781">
                  <c:v>0.11320601851851853</c:v>
                </c:pt>
                <c:pt idx="9782">
                  <c:v>0.11321759259259259</c:v>
                </c:pt>
                <c:pt idx="9783">
                  <c:v>0.11322916666666667</c:v>
                </c:pt>
                <c:pt idx="9784">
                  <c:v>0.11324074074074074</c:v>
                </c:pt>
                <c:pt idx="9785">
                  <c:v>0.11325231481481482</c:v>
                </c:pt>
                <c:pt idx="9786">
                  <c:v>0.11326388888888889</c:v>
                </c:pt>
                <c:pt idx="9787">
                  <c:v>0.11327546296296297</c:v>
                </c:pt>
                <c:pt idx="9788">
                  <c:v>0.11328703703703703</c:v>
                </c:pt>
                <c:pt idx="9789">
                  <c:v>0.11329861111111111</c:v>
                </c:pt>
                <c:pt idx="9790">
                  <c:v>0.11331018518518518</c:v>
                </c:pt>
                <c:pt idx="9791">
                  <c:v>0.11332175925925926</c:v>
                </c:pt>
                <c:pt idx="9792">
                  <c:v>0.11333333333333333</c:v>
                </c:pt>
                <c:pt idx="9793">
                  <c:v>0.11334490740740741</c:v>
                </c:pt>
                <c:pt idx="9794">
                  <c:v>0.11335648148148147</c:v>
                </c:pt>
                <c:pt idx="9795">
                  <c:v>0.11336805555555556</c:v>
                </c:pt>
                <c:pt idx="9796">
                  <c:v>0.11337962962962964</c:v>
                </c:pt>
                <c:pt idx="9797">
                  <c:v>0.1133912037037037</c:v>
                </c:pt>
                <c:pt idx="9798">
                  <c:v>0.11340277777777778</c:v>
                </c:pt>
                <c:pt idx="9799">
                  <c:v>0.11341435185185185</c:v>
                </c:pt>
                <c:pt idx="9800">
                  <c:v>0.11342592592592593</c:v>
                </c:pt>
                <c:pt idx="9801">
                  <c:v>0.1134375</c:v>
                </c:pt>
                <c:pt idx="9802">
                  <c:v>0.11344907407407408</c:v>
                </c:pt>
                <c:pt idx="9803">
                  <c:v>0.11346064814814814</c:v>
                </c:pt>
                <c:pt idx="9804">
                  <c:v>0.11347222222222222</c:v>
                </c:pt>
                <c:pt idx="9805">
                  <c:v>0.11348379629629629</c:v>
                </c:pt>
                <c:pt idx="9806">
                  <c:v>0.11349537037037037</c:v>
                </c:pt>
                <c:pt idx="9807">
                  <c:v>0.11350694444444444</c:v>
                </c:pt>
                <c:pt idx="9808">
                  <c:v>0.11351851851851852</c:v>
                </c:pt>
                <c:pt idx="9809">
                  <c:v>0.1135300925925926</c:v>
                </c:pt>
                <c:pt idx="9810">
                  <c:v>0.11354166666666667</c:v>
                </c:pt>
                <c:pt idx="9811">
                  <c:v>0.11355324074074075</c:v>
                </c:pt>
                <c:pt idx="9812">
                  <c:v>0.11356481481481481</c:v>
                </c:pt>
                <c:pt idx="9813">
                  <c:v>0.11357638888888889</c:v>
                </c:pt>
                <c:pt idx="9814">
                  <c:v>0.11358796296296296</c:v>
                </c:pt>
                <c:pt idx="9815">
                  <c:v>0.11359953703703704</c:v>
                </c:pt>
                <c:pt idx="9816">
                  <c:v>0.11361111111111111</c:v>
                </c:pt>
                <c:pt idx="9817">
                  <c:v>0.11362268518518519</c:v>
                </c:pt>
                <c:pt idx="9818">
                  <c:v>0.11363425925925925</c:v>
                </c:pt>
                <c:pt idx="9819">
                  <c:v>0.11364583333333333</c:v>
                </c:pt>
                <c:pt idx="9820">
                  <c:v>0.1136574074074074</c:v>
                </c:pt>
                <c:pt idx="9821">
                  <c:v>0.11366898148148148</c:v>
                </c:pt>
                <c:pt idx="9822">
                  <c:v>0.11368055555555556</c:v>
                </c:pt>
                <c:pt idx="9823">
                  <c:v>0.11369212962962963</c:v>
                </c:pt>
                <c:pt idx="9824">
                  <c:v>0.11370370370370371</c:v>
                </c:pt>
                <c:pt idx="9825">
                  <c:v>0.11371527777777778</c:v>
                </c:pt>
                <c:pt idx="9826">
                  <c:v>0.11372685185185186</c:v>
                </c:pt>
                <c:pt idx="9827">
                  <c:v>0.11373842592592592</c:v>
                </c:pt>
                <c:pt idx="9828">
                  <c:v>0.11375</c:v>
                </c:pt>
                <c:pt idx="9829">
                  <c:v>0.11376157407407407</c:v>
                </c:pt>
                <c:pt idx="9830">
                  <c:v>0.11377314814814815</c:v>
                </c:pt>
                <c:pt idx="9831">
                  <c:v>0.11378472222222222</c:v>
                </c:pt>
                <c:pt idx="9832">
                  <c:v>0.1137962962962963</c:v>
                </c:pt>
                <c:pt idx="9833">
                  <c:v>0.11380787037037036</c:v>
                </c:pt>
                <c:pt idx="9834">
                  <c:v>0.11381944444444445</c:v>
                </c:pt>
                <c:pt idx="9835">
                  <c:v>0.11383101851851851</c:v>
                </c:pt>
                <c:pt idx="9836">
                  <c:v>0.11384259259259259</c:v>
                </c:pt>
                <c:pt idx="9837">
                  <c:v>0.11385416666666667</c:v>
                </c:pt>
                <c:pt idx="9838">
                  <c:v>0.11386574074074074</c:v>
                </c:pt>
                <c:pt idx="9839">
                  <c:v>0.11387731481481482</c:v>
                </c:pt>
                <c:pt idx="9840">
                  <c:v>0.11388888888888889</c:v>
                </c:pt>
                <c:pt idx="9841">
                  <c:v>0.11390046296296297</c:v>
                </c:pt>
                <c:pt idx="9842">
                  <c:v>0.11391203703703703</c:v>
                </c:pt>
                <c:pt idx="9843">
                  <c:v>0.11392361111111111</c:v>
                </c:pt>
                <c:pt idx="9844">
                  <c:v>0.11393518518518518</c:v>
                </c:pt>
                <c:pt idx="9845">
                  <c:v>0.11394675925925926</c:v>
                </c:pt>
                <c:pt idx="9846">
                  <c:v>0.11395833333333333</c:v>
                </c:pt>
                <c:pt idx="9847">
                  <c:v>0.11396990740740741</c:v>
                </c:pt>
                <c:pt idx="9848">
                  <c:v>0.11398148148148148</c:v>
                </c:pt>
                <c:pt idx="9849">
                  <c:v>0.11399305555555556</c:v>
                </c:pt>
                <c:pt idx="9850">
                  <c:v>0.11400462962962964</c:v>
                </c:pt>
                <c:pt idx="9851">
                  <c:v>0.1140162037037037</c:v>
                </c:pt>
                <c:pt idx="9852">
                  <c:v>0.11402777777777778</c:v>
                </c:pt>
                <c:pt idx="9853">
                  <c:v>0.11403935185185185</c:v>
                </c:pt>
                <c:pt idx="9854">
                  <c:v>0.11405092592592593</c:v>
                </c:pt>
                <c:pt idx="9855">
                  <c:v>0.1140625</c:v>
                </c:pt>
                <c:pt idx="9856">
                  <c:v>0.11407407407407408</c:v>
                </c:pt>
                <c:pt idx="9857">
                  <c:v>0.11408564814814814</c:v>
                </c:pt>
                <c:pt idx="9858">
                  <c:v>0.11409722222222222</c:v>
                </c:pt>
                <c:pt idx="9859">
                  <c:v>0.11410879629629629</c:v>
                </c:pt>
                <c:pt idx="9860">
                  <c:v>0.11412037037037037</c:v>
                </c:pt>
                <c:pt idx="9861">
                  <c:v>0.11413194444444444</c:v>
                </c:pt>
                <c:pt idx="9862">
                  <c:v>0.11414351851851852</c:v>
                </c:pt>
                <c:pt idx="9863">
                  <c:v>0.11415509259259259</c:v>
                </c:pt>
                <c:pt idx="9864">
                  <c:v>0.11416666666666667</c:v>
                </c:pt>
                <c:pt idx="9865">
                  <c:v>0.11417824074074075</c:v>
                </c:pt>
                <c:pt idx="9866">
                  <c:v>0.11418981481481481</c:v>
                </c:pt>
                <c:pt idx="9867">
                  <c:v>0.11420138888888889</c:v>
                </c:pt>
                <c:pt idx="9868">
                  <c:v>0.11421296296296296</c:v>
                </c:pt>
                <c:pt idx="9869">
                  <c:v>0.11422453703703704</c:v>
                </c:pt>
                <c:pt idx="9870">
                  <c:v>0.11423611111111111</c:v>
                </c:pt>
                <c:pt idx="9871">
                  <c:v>0.11424768518518519</c:v>
                </c:pt>
                <c:pt idx="9872">
                  <c:v>0.11425925925925925</c:v>
                </c:pt>
                <c:pt idx="9873">
                  <c:v>0.11427083333333334</c:v>
                </c:pt>
                <c:pt idx="9874">
                  <c:v>0.1142824074074074</c:v>
                </c:pt>
                <c:pt idx="9875">
                  <c:v>0.11429398148148148</c:v>
                </c:pt>
                <c:pt idx="9876">
                  <c:v>0.11430555555555555</c:v>
                </c:pt>
                <c:pt idx="9877">
                  <c:v>0.11431712962962963</c:v>
                </c:pt>
                <c:pt idx="9878">
                  <c:v>0.11432870370370371</c:v>
                </c:pt>
                <c:pt idx="9879">
                  <c:v>0.11434027777777778</c:v>
                </c:pt>
                <c:pt idx="9880">
                  <c:v>0.11435185185185186</c:v>
                </c:pt>
                <c:pt idx="9881">
                  <c:v>0.11436342592592592</c:v>
                </c:pt>
                <c:pt idx="9882">
                  <c:v>0.114375</c:v>
                </c:pt>
                <c:pt idx="9883">
                  <c:v>0.11438657407407407</c:v>
                </c:pt>
                <c:pt idx="9884">
                  <c:v>0.11439814814814815</c:v>
                </c:pt>
                <c:pt idx="9885">
                  <c:v>0.11440972222222222</c:v>
                </c:pt>
                <c:pt idx="9886">
                  <c:v>0.1144212962962963</c:v>
                </c:pt>
                <c:pt idx="9887">
                  <c:v>0.11443287037037037</c:v>
                </c:pt>
                <c:pt idx="9888">
                  <c:v>0.11444444444444445</c:v>
                </c:pt>
                <c:pt idx="9889">
                  <c:v>0.11445601851851851</c:v>
                </c:pt>
                <c:pt idx="9890">
                  <c:v>0.11446759259259259</c:v>
                </c:pt>
                <c:pt idx="9891">
                  <c:v>0.11447916666666667</c:v>
                </c:pt>
                <c:pt idx="9892">
                  <c:v>0.11449074074074074</c:v>
                </c:pt>
                <c:pt idx="9893">
                  <c:v>0.11450231481481482</c:v>
                </c:pt>
                <c:pt idx="9894">
                  <c:v>0.11451388888888889</c:v>
                </c:pt>
                <c:pt idx="9895">
                  <c:v>0.11452546296296297</c:v>
                </c:pt>
                <c:pt idx="9896">
                  <c:v>0.11453703703703703</c:v>
                </c:pt>
                <c:pt idx="9897">
                  <c:v>0.11454861111111111</c:v>
                </c:pt>
                <c:pt idx="9898">
                  <c:v>0.11456018518518518</c:v>
                </c:pt>
                <c:pt idx="9899">
                  <c:v>0.11457175925925926</c:v>
                </c:pt>
                <c:pt idx="9900">
                  <c:v>0.11458333333333333</c:v>
                </c:pt>
                <c:pt idx="9901">
                  <c:v>0.11459490740740741</c:v>
                </c:pt>
                <c:pt idx="9902">
                  <c:v>0.11460648148148148</c:v>
                </c:pt>
                <c:pt idx="9903">
                  <c:v>0.11461805555555556</c:v>
                </c:pt>
                <c:pt idx="9904">
                  <c:v>0.11462962962962962</c:v>
                </c:pt>
                <c:pt idx="9905">
                  <c:v>0.1146412037037037</c:v>
                </c:pt>
                <c:pt idx="9906">
                  <c:v>0.11465277777777778</c:v>
                </c:pt>
                <c:pt idx="9907">
                  <c:v>0.11466435185185185</c:v>
                </c:pt>
                <c:pt idx="9908">
                  <c:v>0.11467592592592593</c:v>
                </c:pt>
                <c:pt idx="9909">
                  <c:v>0.1146875</c:v>
                </c:pt>
                <c:pt idx="9910">
                  <c:v>0.11469907407407408</c:v>
                </c:pt>
                <c:pt idx="9911">
                  <c:v>0.11471064814814814</c:v>
                </c:pt>
                <c:pt idx="9912">
                  <c:v>0.11472222222222223</c:v>
                </c:pt>
                <c:pt idx="9913">
                  <c:v>0.11473379629629629</c:v>
                </c:pt>
                <c:pt idx="9914">
                  <c:v>0.11474537037037037</c:v>
                </c:pt>
                <c:pt idx="9915">
                  <c:v>0.11475694444444444</c:v>
                </c:pt>
                <c:pt idx="9916">
                  <c:v>0.11476851851851852</c:v>
                </c:pt>
                <c:pt idx="9917">
                  <c:v>0.11478009259259259</c:v>
                </c:pt>
                <c:pt idx="9918">
                  <c:v>0.11479166666666667</c:v>
                </c:pt>
                <c:pt idx="9919">
                  <c:v>0.11480324074074075</c:v>
                </c:pt>
                <c:pt idx="9920">
                  <c:v>0.11481481481481481</c:v>
                </c:pt>
                <c:pt idx="9921">
                  <c:v>0.11482638888888889</c:v>
                </c:pt>
                <c:pt idx="9922">
                  <c:v>0.11483796296296296</c:v>
                </c:pt>
                <c:pt idx="9923">
                  <c:v>0.11484953703703704</c:v>
                </c:pt>
                <c:pt idx="9924">
                  <c:v>0.11486111111111111</c:v>
                </c:pt>
                <c:pt idx="9925">
                  <c:v>0.11487268518518519</c:v>
                </c:pt>
                <c:pt idx="9926">
                  <c:v>0.11488425925925926</c:v>
                </c:pt>
                <c:pt idx="9927">
                  <c:v>0.11489583333333334</c:v>
                </c:pt>
                <c:pt idx="9928">
                  <c:v>0.1149074074074074</c:v>
                </c:pt>
                <c:pt idx="9929">
                  <c:v>0.11491898148148148</c:v>
                </c:pt>
                <c:pt idx="9930">
                  <c:v>0.11493055555555555</c:v>
                </c:pt>
                <c:pt idx="9931">
                  <c:v>0.11494212962962963</c:v>
                </c:pt>
                <c:pt idx="9932">
                  <c:v>0.1149537037037037</c:v>
                </c:pt>
                <c:pt idx="9933">
                  <c:v>0.11496527777777778</c:v>
                </c:pt>
                <c:pt idx="9934">
                  <c:v>0.11497685185185186</c:v>
                </c:pt>
                <c:pt idx="9935">
                  <c:v>0.11498842592592592</c:v>
                </c:pt>
                <c:pt idx="9936">
                  <c:v>0.115</c:v>
                </c:pt>
                <c:pt idx="9937">
                  <c:v>0.11501157407407407</c:v>
                </c:pt>
                <c:pt idx="9938">
                  <c:v>0.11502314814814815</c:v>
                </c:pt>
                <c:pt idx="9939">
                  <c:v>0.11503472222222222</c:v>
                </c:pt>
                <c:pt idx="9940">
                  <c:v>0.1150462962962963</c:v>
                </c:pt>
                <c:pt idx="9941">
                  <c:v>0.11505787037037037</c:v>
                </c:pt>
                <c:pt idx="9942">
                  <c:v>0.11506944444444445</c:v>
                </c:pt>
                <c:pt idx="9943">
                  <c:v>0.11508101851851851</c:v>
                </c:pt>
                <c:pt idx="9944">
                  <c:v>0.11509259259259259</c:v>
                </c:pt>
                <c:pt idx="9945">
                  <c:v>0.11510416666666666</c:v>
                </c:pt>
                <c:pt idx="9946">
                  <c:v>0.11511574074074074</c:v>
                </c:pt>
                <c:pt idx="9947">
                  <c:v>0.11512731481481482</c:v>
                </c:pt>
                <c:pt idx="9948">
                  <c:v>0.11513888888888889</c:v>
                </c:pt>
                <c:pt idx="9949">
                  <c:v>0.11515046296296297</c:v>
                </c:pt>
                <c:pt idx="9950">
                  <c:v>0.11516203703703703</c:v>
                </c:pt>
                <c:pt idx="9951">
                  <c:v>0.11517361111111112</c:v>
                </c:pt>
                <c:pt idx="9952">
                  <c:v>0.11518518518518518</c:v>
                </c:pt>
                <c:pt idx="9953">
                  <c:v>0.11519675925925926</c:v>
                </c:pt>
                <c:pt idx="9954">
                  <c:v>0.11520833333333333</c:v>
                </c:pt>
                <c:pt idx="9955">
                  <c:v>0.11521990740740741</c:v>
                </c:pt>
                <c:pt idx="9956">
                  <c:v>0.11523148148148148</c:v>
                </c:pt>
                <c:pt idx="9957">
                  <c:v>0.11524305555555556</c:v>
                </c:pt>
                <c:pt idx="9958">
                  <c:v>0.11525462962962962</c:v>
                </c:pt>
                <c:pt idx="9959">
                  <c:v>0.1152662037037037</c:v>
                </c:pt>
                <c:pt idx="9960">
                  <c:v>0.11527777777777778</c:v>
                </c:pt>
                <c:pt idx="9961">
                  <c:v>0.11528935185185185</c:v>
                </c:pt>
                <c:pt idx="9962">
                  <c:v>0.11530092592592593</c:v>
                </c:pt>
                <c:pt idx="9963">
                  <c:v>0.1153125</c:v>
                </c:pt>
                <c:pt idx="9964">
                  <c:v>0.11532407407407408</c:v>
                </c:pt>
                <c:pt idx="9965">
                  <c:v>0.11533564814814815</c:v>
                </c:pt>
                <c:pt idx="9966">
                  <c:v>0.11534722222222223</c:v>
                </c:pt>
                <c:pt idx="9967">
                  <c:v>0.11535879629629629</c:v>
                </c:pt>
                <c:pt idx="9968">
                  <c:v>0.11537037037037037</c:v>
                </c:pt>
                <c:pt idx="9969">
                  <c:v>0.11538194444444444</c:v>
                </c:pt>
                <c:pt idx="9970">
                  <c:v>0.11539351851851852</c:v>
                </c:pt>
                <c:pt idx="9971">
                  <c:v>0.11540509259259259</c:v>
                </c:pt>
                <c:pt idx="9972">
                  <c:v>0.11541666666666667</c:v>
                </c:pt>
                <c:pt idx="9973">
                  <c:v>0.11542824074074073</c:v>
                </c:pt>
                <c:pt idx="9974">
                  <c:v>0.11543981481481481</c:v>
                </c:pt>
                <c:pt idx="9975">
                  <c:v>0.1154513888888889</c:v>
                </c:pt>
                <c:pt idx="9976">
                  <c:v>0.11546296296296296</c:v>
                </c:pt>
                <c:pt idx="9977">
                  <c:v>0.11547453703703704</c:v>
                </c:pt>
                <c:pt idx="9978">
                  <c:v>0.11548611111111111</c:v>
                </c:pt>
                <c:pt idx="9979">
                  <c:v>0.11549768518518519</c:v>
                </c:pt>
                <c:pt idx="9980">
                  <c:v>0.11550925925925926</c:v>
                </c:pt>
                <c:pt idx="9981">
                  <c:v>0.11552083333333334</c:v>
                </c:pt>
                <c:pt idx="9982">
                  <c:v>0.1155324074074074</c:v>
                </c:pt>
                <c:pt idx="9983">
                  <c:v>0.11554398148148148</c:v>
                </c:pt>
                <c:pt idx="9984">
                  <c:v>0.11555555555555555</c:v>
                </c:pt>
                <c:pt idx="9985">
                  <c:v>0.11556712962962963</c:v>
                </c:pt>
                <c:pt idx="9986">
                  <c:v>0.1155787037037037</c:v>
                </c:pt>
                <c:pt idx="9987">
                  <c:v>0.11559027777777778</c:v>
                </c:pt>
                <c:pt idx="9988">
                  <c:v>0.11560185185185186</c:v>
                </c:pt>
                <c:pt idx="9989">
                  <c:v>0.11561342592592593</c:v>
                </c:pt>
                <c:pt idx="9990">
                  <c:v>0.11562500000000001</c:v>
                </c:pt>
                <c:pt idx="9991">
                  <c:v>0.11563657407407407</c:v>
                </c:pt>
                <c:pt idx="9992">
                  <c:v>0.11564814814814815</c:v>
                </c:pt>
                <c:pt idx="9993">
                  <c:v>0.11565972222222222</c:v>
                </c:pt>
                <c:pt idx="9994">
                  <c:v>0.1156712962962963</c:v>
                </c:pt>
                <c:pt idx="9995">
                  <c:v>0.11568287037037037</c:v>
                </c:pt>
                <c:pt idx="9996">
                  <c:v>0.11569444444444445</c:v>
                </c:pt>
                <c:pt idx="9997">
                  <c:v>0.11570601851851851</c:v>
                </c:pt>
                <c:pt idx="9998">
                  <c:v>0.11571759259259259</c:v>
                </c:pt>
                <c:pt idx="9999">
                  <c:v>0.11572916666666666</c:v>
                </c:pt>
                <c:pt idx="10000">
                  <c:v>0.11574074074074074</c:v>
                </c:pt>
                <c:pt idx="10001">
                  <c:v>0.11575231481481481</c:v>
                </c:pt>
                <c:pt idx="10002">
                  <c:v>0.11576388888888889</c:v>
                </c:pt>
                <c:pt idx="10003">
                  <c:v>0.11577546296296297</c:v>
                </c:pt>
                <c:pt idx="10004">
                  <c:v>0.11578703703703704</c:v>
                </c:pt>
                <c:pt idx="10005">
                  <c:v>0.11579861111111112</c:v>
                </c:pt>
                <c:pt idx="10006">
                  <c:v>0.11581018518518518</c:v>
                </c:pt>
                <c:pt idx="10007">
                  <c:v>0.11582175925925926</c:v>
                </c:pt>
                <c:pt idx="10008">
                  <c:v>0.11583333333333333</c:v>
                </c:pt>
                <c:pt idx="10009">
                  <c:v>0.11584490740740741</c:v>
                </c:pt>
                <c:pt idx="10010">
                  <c:v>0.11585648148148148</c:v>
                </c:pt>
                <c:pt idx="10011">
                  <c:v>0.11586805555555556</c:v>
                </c:pt>
                <c:pt idx="10012">
                  <c:v>0.11587962962962962</c:v>
                </c:pt>
                <c:pt idx="10013">
                  <c:v>0.1158912037037037</c:v>
                </c:pt>
                <c:pt idx="10014">
                  <c:v>0.11590277777777777</c:v>
                </c:pt>
                <c:pt idx="10015">
                  <c:v>0.11591435185185185</c:v>
                </c:pt>
                <c:pt idx="10016">
                  <c:v>0.11592592592592593</c:v>
                </c:pt>
                <c:pt idx="10017">
                  <c:v>0.1159375</c:v>
                </c:pt>
                <c:pt idx="10018">
                  <c:v>0.11594907407407408</c:v>
                </c:pt>
                <c:pt idx="10019">
                  <c:v>0.11596064814814815</c:v>
                </c:pt>
                <c:pt idx="10020">
                  <c:v>0.11597222222222223</c:v>
                </c:pt>
                <c:pt idx="10021">
                  <c:v>0.11598379629629629</c:v>
                </c:pt>
                <c:pt idx="10022">
                  <c:v>0.11599537037037037</c:v>
                </c:pt>
                <c:pt idx="10023">
                  <c:v>0.11600694444444444</c:v>
                </c:pt>
                <c:pt idx="10024">
                  <c:v>0.11601851851851852</c:v>
                </c:pt>
                <c:pt idx="10025">
                  <c:v>0.11603009259259259</c:v>
                </c:pt>
                <c:pt idx="10026">
                  <c:v>0.11604166666666667</c:v>
                </c:pt>
                <c:pt idx="10027">
                  <c:v>0.11605324074074073</c:v>
                </c:pt>
                <c:pt idx="10028">
                  <c:v>0.11606481481481482</c:v>
                </c:pt>
                <c:pt idx="10029">
                  <c:v>0.1160763888888889</c:v>
                </c:pt>
                <c:pt idx="10030">
                  <c:v>0.11608796296296296</c:v>
                </c:pt>
                <c:pt idx="10031">
                  <c:v>0.11609953703703704</c:v>
                </c:pt>
                <c:pt idx="10032">
                  <c:v>0.11611111111111111</c:v>
                </c:pt>
                <c:pt idx="10033">
                  <c:v>0.11612268518518519</c:v>
                </c:pt>
                <c:pt idx="10034">
                  <c:v>0.11613425925925926</c:v>
                </c:pt>
                <c:pt idx="10035">
                  <c:v>0.11614583333333334</c:v>
                </c:pt>
                <c:pt idx="10036">
                  <c:v>0.1161574074074074</c:v>
                </c:pt>
                <c:pt idx="10037">
                  <c:v>0.11616898148148148</c:v>
                </c:pt>
                <c:pt idx="10038">
                  <c:v>0.11618055555555555</c:v>
                </c:pt>
                <c:pt idx="10039">
                  <c:v>0.11619212962962963</c:v>
                </c:pt>
                <c:pt idx="10040">
                  <c:v>0.1162037037037037</c:v>
                </c:pt>
                <c:pt idx="10041">
                  <c:v>0.11621527777777778</c:v>
                </c:pt>
                <c:pt idx="10042">
                  <c:v>0.11622685185185185</c:v>
                </c:pt>
                <c:pt idx="10043">
                  <c:v>0.11623842592592593</c:v>
                </c:pt>
                <c:pt idx="10044">
                  <c:v>0.11625000000000001</c:v>
                </c:pt>
                <c:pt idx="10045">
                  <c:v>0.11626157407407407</c:v>
                </c:pt>
                <c:pt idx="10046">
                  <c:v>0.11627314814814815</c:v>
                </c:pt>
                <c:pt idx="10047">
                  <c:v>0.11628472222222222</c:v>
                </c:pt>
                <c:pt idx="10048">
                  <c:v>0.1162962962962963</c:v>
                </c:pt>
                <c:pt idx="10049">
                  <c:v>0.11630787037037037</c:v>
                </c:pt>
                <c:pt idx="10050">
                  <c:v>0.11631944444444445</c:v>
                </c:pt>
                <c:pt idx="10051">
                  <c:v>0.11633101851851851</c:v>
                </c:pt>
                <c:pt idx="10052">
                  <c:v>0.11634259259259259</c:v>
                </c:pt>
                <c:pt idx="10053">
                  <c:v>0.11635416666666666</c:v>
                </c:pt>
                <c:pt idx="10054">
                  <c:v>0.11636574074074074</c:v>
                </c:pt>
                <c:pt idx="10055">
                  <c:v>0.11637731481481481</c:v>
                </c:pt>
                <c:pt idx="10056">
                  <c:v>0.11638888888888889</c:v>
                </c:pt>
                <c:pt idx="10057">
                  <c:v>0.11640046296296297</c:v>
                </c:pt>
                <c:pt idx="10058">
                  <c:v>0.11641203703703704</c:v>
                </c:pt>
                <c:pt idx="10059">
                  <c:v>0.11642361111111112</c:v>
                </c:pt>
                <c:pt idx="10060">
                  <c:v>0.11643518518518518</c:v>
                </c:pt>
                <c:pt idx="10061">
                  <c:v>0.11644675925925926</c:v>
                </c:pt>
                <c:pt idx="10062">
                  <c:v>0.11645833333333333</c:v>
                </c:pt>
                <c:pt idx="10063">
                  <c:v>0.11646990740740741</c:v>
                </c:pt>
                <c:pt idx="10064">
                  <c:v>0.11648148148148148</c:v>
                </c:pt>
                <c:pt idx="10065">
                  <c:v>0.11649305555555556</c:v>
                </c:pt>
                <c:pt idx="10066">
                  <c:v>0.11650462962962962</c:v>
                </c:pt>
                <c:pt idx="10067">
                  <c:v>0.11651620370370371</c:v>
                </c:pt>
                <c:pt idx="10068">
                  <c:v>0.11652777777777777</c:v>
                </c:pt>
                <c:pt idx="10069">
                  <c:v>0.11653935185185185</c:v>
                </c:pt>
                <c:pt idx="10070">
                  <c:v>0.11655092592592593</c:v>
                </c:pt>
                <c:pt idx="10071">
                  <c:v>0.1165625</c:v>
                </c:pt>
                <c:pt idx="10072">
                  <c:v>0.11657407407407408</c:v>
                </c:pt>
                <c:pt idx="10073">
                  <c:v>0.11658564814814815</c:v>
                </c:pt>
                <c:pt idx="10074">
                  <c:v>0.11659722222222223</c:v>
                </c:pt>
                <c:pt idx="10075">
                  <c:v>0.11660879629629629</c:v>
                </c:pt>
                <c:pt idx="10076">
                  <c:v>0.11662037037037037</c:v>
                </c:pt>
                <c:pt idx="10077">
                  <c:v>0.11663194444444444</c:v>
                </c:pt>
                <c:pt idx="10078">
                  <c:v>0.11664351851851852</c:v>
                </c:pt>
                <c:pt idx="10079">
                  <c:v>0.11665509259259259</c:v>
                </c:pt>
                <c:pt idx="10080">
                  <c:v>0.11666666666666667</c:v>
                </c:pt>
                <c:pt idx="10081">
                  <c:v>0.11667824074074074</c:v>
                </c:pt>
                <c:pt idx="10082">
                  <c:v>0.11668981481481482</c:v>
                </c:pt>
                <c:pt idx="10083">
                  <c:v>0.11670138888888888</c:v>
                </c:pt>
                <c:pt idx="10084">
                  <c:v>0.11671296296296296</c:v>
                </c:pt>
                <c:pt idx="10085">
                  <c:v>0.11672453703703704</c:v>
                </c:pt>
                <c:pt idx="10086">
                  <c:v>0.11673611111111111</c:v>
                </c:pt>
                <c:pt idx="10087">
                  <c:v>0.11674768518518519</c:v>
                </c:pt>
                <c:pt idx="10088">
                  <c:v>0.11675925925925926</c:v>
                </c:pt>
                <c:pt idx="10089">
                  <c:v>0.11677083333333334</c:v>
                </c:pt>
                <c:pt idx="10090">
                  <c:v>0.1167824074074074</c:v>
                </c:pt>
                <c:pt idx="10091">
                  <c:v>0.11679398148148148</c:v>
                </c:pt>
                <c:pt idx="10092">
                  <c:v>0.11680555555555555</c:v>
                </c:pt>
                <c:pt idx="10093">
                  <c:v>0.11681712962962963</c:v>
                </c:pt>
                <c:pt idx="10094">
                  <c:v>0.1168287037037037</c:v>
                </c:pt>
                <c:pt idx="10095">
                  <c:v>0.11684027777777778</c:v>
                </c:pt>
                <c:pt idx="10096">
                  <c:v>0.11685185185185185</c:v>
                </c:pt>
                <c:pt idx="10097">
                  <c:v>0.11686342592592593</c:v>
                </c:pt>
                <c:pt idx="10098">
                  <c:v>0.11687500000000001</c:v>
                </c:pt>
                <c:pt idx="10099">
                  <c:v>0.11688657407407407</c:v>
                </c:pt>
                <c:pt idx="10100">
                  <c:v>0.11689814814814815</c:v>
                </c:pt>
                <c:pt idx="10101">
                  <c:v>0.11690972222222222</c:v>
                </c:pt>
                <c:pt idx="10102">
                  <c:v>0.1169212962962963</c:v>
                </c:pt>
                <c:pt idx="10103">
                  <c:v>0.11693287037037037</c:v>
                </c:pt>
                <c:pt idx="10104">
                  <c:v>0.11694444444444445</c:v>
                </c:pt>
                <c:pt idx="10105">
                  <c:v>0.11695601851851851</c:v>
                </c:pt>
                <c:pt idx="10106">
                  <c:v>0.1169675925925926</c:v>
                </c:pt>
                <c:pt idx="10107">
                  <c:v>0.11697916666666666</c:v>
                </c:pt>
                <c:pt idx="10108">
                  <c:v>0.11699074074074074</c:v>
                </c:pt>
                <c:pt idx="10109">
                  <c:v>0.11700231481481481</c:v>
                </c:pt>
                <c:pt idx="10110">
                  <c:v>0.11701388888888889</c:v>
                </c:pt>
                <c:pt idx="10111">
                  <c:v>0.11702546296296296</c:v>
                </c:pt>
                <c:pt idx="10112">
                  <c:v>0.11703703703703704</c:v>
                </c:pt>
                <c:pt idx="10113">
                  <c:v>0.11704861111111112</c:v>
                </c:pt>
                <c:pt idx="10114">
                  <c:v>0.11706018518518518</c:v>
                </c:pt>
                <c:pt idx="10115">
                  <c:v>0.11707175925925926</c:v>
                </c:pt>
                <c:pt idx="10116">
                  <c:v>0.11708333333333333</c:v>
                </c:pt>
                <c:pt idx="10117">
                  <c:v>0.11709490740740741</c:v>
                </c:pt>
                <c:pt idx="10118">
                  <c:v>0.11710648148148148</c:v>
                </c:pt>
                <c:pt idx="10119">
                  <c:v>0.11711805555555556</c:v>
                </c:pt>
                <c:pt idx="10120">
                  <c:v>0.11712962962962963</c:v>
                </c:pt>
                <c:pt idx="10121">
                  <c:v>0.11714120370370371</c:v>
                </c:pt>
                <c:pt idx="10122">
                  <c:v>0.11715277777777777</c:v>
                </c:pt>
                <c:pt idx="10123">
                  <c:v>0.11716435185185185</c:v>
                </c:pt>
                <c:pt idx="10124">
                  <c:v>0.11717592592592592</c:v>
                </c:pt>
                <c:pt idx="10125">
                  <c:v>0.1171875</c:v>
                </c:pt>
                <c:pt idx="10126">
                  <c:v>0.11719907407407408</c:v>
                </c:pt>
                <c:pt idx="10127">
                  <c:v>0.11721064814814815</c:v>
                </c:pt>
                <c:pt idx="10128">
                  <c:v>0.11722222222222223</c:v>
                </c:pt>
                <c:pt idx="10129">
                  <c:v>0.11723379629629629</c:v>
                </c:pt>
                <c:pt idx="10130">
                  <c:v>0.11724537037037037</c:v>
                </c:pt>
                <c:pt idx="10131">
                  <c:v>0.11725694444444444</c:v>
                </c:pt>
                <c:pt idx="10132">
                  <c:v>0.11726851851851852</c:v>
                </c:pt>
                <c:pt idx="10133">
                  <c:v>0.11728009259259259</c:v>
                </c:pt>
                <c:pt idx="10134">
                  <c:v>0.11729166666666667</c:v>
                </c:pt>
                <c:pt idx="10135">
                  <c:v>0.11730324074074074</c:v>
                </c:pt>
                <c:pt idx="10136">
                  <c:v>0.11731481481481482</c:v>
                </c:pt>
                <c:pt idx="10137">
                  <c:v>0.11732638888888888</c:v>
                </c:pt>
                <c:pt idx="10138">
                  <c:v>0.11733796296296296</c:v>
                </c:pt>
                <c:pt idx="10139">
                  <c:v>0.11734953703703704</c:v>
                </c:pt>
                <c:pt idx="10140">
                  <c:v>0.11736111111111111</c:v>
                </c:pt>
                <c:pt idx="10141">
                  <c:v>0.11737268518518519</c:v>
                </c:pt>
                <c:pt idx="10142">
                  <c:v>0.11738425925925926</c:v>
                </c:pt>
                <c:pt idx="10143">
                  <c:v>0.11739583333333334</c:v>
                </c:pt>
                <c:pt idx="10144">
                  <c:v>0.1174074074074074</c:v>
                </c:pt>
                <c:pt idx="10145">
                  <c:v>0.11741898148148149</c:v>
                </c:pt>
                <c:pt idx="10146">
                  <c:v>0.11743055555555555</c:v>
                </c:pt>
                <c:pt idx="10147">
                  <c:v>0.11744212962962963</c:v>
                </c:pt>
                <c:pt idx="10148">
                  <c:v>0.1174537037037037</c:v>
                </c:pt>
                <c:pt idx="10149">
                  <c:v>0.11746527777777778</c:v>
                </c:pt>
                <c:pt idx="10150">
                  <c:v>0.11747685185185185</c:v>
                </c:pt>
                <c:pt idx="10151">
                  <c:v>0.11748842592592593</c:v>
                </c:pt>
                <c:pt idx="10152">
                  <c:v>0.11749999999999999</c:v>
                </c:pt>
                <c:pt idx="10153">
                  <c:v>0.11751157407407407</c:v>
                </c:pt>
                <c:pt idx="10154">
                  <c:v>0.11752314814814815</c:v>
                </c:pt>
                <c:pt idx="10155">
                  <c:v>0.11753472222222222</c:v>
                </c:pt>
                <c:pt idx="10156">
                  <c:v>0.1175462962962963</c:v>
                </c:pt>
                <c:pt idx="10157">
                  <c:v>0.11755787037037037</c:v>
                </c:pt>
                <c:pt idx="10158">
                  <c:v>0.11756944444444445</c:v>
                </c:pt>
                <c:pt idx="10159">
                  <c:v>0.11758101851851852</c:v>
                </c:pt>
                <c:pt idx="10160">
                  <c:v>0.1175925925925926</c:v>
                </c:pt>
                <c:pt idx="10161">
                  <c:v>0.11760416666666666</c:v>
                </c:pt>
                <c:pt idx="10162">
                  <c:v>0.11761574074074074</c:v>
                </c:pt>
                <c:pt idx="10163">
                  <c:v>0.11762731481481481</c:v>
                </c:pt>
                <c:pt idx="10164">
                  <c:v>0.11763888888888889</c:v>
                </c:pt>
                <c:pt idx="10165">
                  <c:v>0.11765046296296296</c:v>
                </c:pt>
                <c:pt idx="10166">
                  <c:v>0.11766203703703704</c:v>
                </c:pt>
                <c:pt idx="10167">
                  <c:v>0.11767361111111112</c:v>
                </c:pt>
                <c:pt idx="10168">
                  <c:v>0.11768518518518518</c:v>
                </c:pt>
                <c:pt idx="10169">
                  <c:v>0.11769675925925926</c:v>
                </c:pt>
                <c:pt idx="10170">
                  <c:v>0.11770833333333333</c:v>
                </c:pt>
                <c:pt idx="10171">
                  <c:v>0.11771990740740741</c:v>
                </c:pt>
                <c:pt idx="10172">
                  <c:v>0.11773148148148148</c:v>
                </c:pt>
                <c:pt idx="10173">
                  <c:v>0.11774305555555556</c:v>
                </c:pt>
                <c:pt idx="10174">
                  <c:v>0.11775462962962963</c:v>
                </c:pt>
                <c:pt idx="10175">
                  <c:v>0.11776620370370371</c:v>
                </c:pt>
                <c:pt idx="10176">
                  <c:v>0.11777777777777777</c:v>
                </c:pt>
                <c:pt idx="10177">
                  <c:v>0.11778935185185185</c:v>
                </c:pt>
                <c:pt idx="10178">
                  <c:v>0.11780092592592592</c:v>
                </c:pt>
                <c:pt idx="10179">
                  <c:v>0.1178125</c:v>
                </c:pt>
                <c:pt idx="10180">
                  <c:v>0.11782407407407407</c:v>
                </c:pt>
                <c:pt idx="10181">
                  <c:v>0.11783564814814815</c:v>
                </c:pt>
                <c:pt idx="10182">
                  <c:v>0.11784722222222223</c:v>
                </c:pt>
                <c:pt idx="10183">
                  <c:v>0.11785879629629629</c:v>
                </c:pt>
                <c:pt idx="10184">
                  <c:v>0.11787037037037038</c:v>
                </c:pt>
                <c:pt idx="10185">
                  <c:v>0.11788194444444444</c:v>
                </c:pt>
                <c:pt idx="10186">
                  <c:v>0.11789351851851852</c:v>
                </c:pt>
                <c:pt idx="10187">
                  <c:v>0.11790509259259259</c:v>
                </c:pt>
                <c:pt idx="10188">
                  <c:v>0.11791666666666667</c:v>
                </c:pt>
                <c:pt idx="10189">
                  <c:v>0.11792824074074074</c:v>
                </c:pt>
                <c:pt idx="10190">
                  <c:v>0.11793981481481482</c:v>
                </c:pt>
                <c:pt idx="10191">
                  <c:v>0.11795138888888888</c:v>
                </c:pt>
                <c:pt idx="10192">
                  <c:v>0.11796296296296296</c:v>
                </c:pt>
                <c:pt idx="10193">
                  <c:v>0.11797453703703703</c:v>
                </c:pt>
                <c:pt idx="10194">
                  <c:v>0.11798611111111111</c:v>
                </c:pt>
                <c:pt idx="10195">
                  <c:v>0.11799768518518519</c:v>
                </c:pt>
                <c:pt idx="10196">
                  <c:v>0.11800925925925926</c:v>
                </c:pt>
                <c:pt idx="10197">
                  <c:v>0.11802083333333334</c:v>
                </c:pt>
                <c:pt idx="10198">
                  <c:v>0.11803240740740741</c:v>
                </c:pt>
                <c:pt idx="10199">
                  <c:v>0.11804398148148149</c:v>
                </c:pt>
                <c:pt idx="10200">
                  <c:v>0.11805555555555555</c:v>
                </c:pt>
                <c:pt idx="10201">
                  <c:v>0.11806712962962963</c:v>
                </c:pt>
                <c:pt idx="10202">
                  <c:v>0.1180787037037037</c:v>
                </c:pt>
                <c:pt idx="10203">
                  <c:v>0.11809027777777778</c:v>
                </c:pt>
                <c:pt idx="10204">
                  <c:v>0.11810185185185185</c:v>
                </c:pt>
                <c:pt idx="10205">
                  <c:v>0.11811342592592593</c:v>
                </c:pt>
                <c:pt idx="10206">
                  <c:v>0.11812499999999999</c:v>
                </c:pt>
                <c:pt idx="10207">
                  <c:v>0.11813657407407407</c:v>
                </c:pt>
                <c:pt idx="10208">
                  <c:v>0.11814814814814815</c:v>
                </c:pt>
                <c:pt idx="10209">
                  <c:v>0.11815972222222222</c:v>
                </c:pt>
                <c:pt idx="10210">
                  <c:v>0.1181712962962963</c:v>
                </c:pt>
                <c:pt idx="10211">
                  <c:v>0.11818287037037037</c:v>
                </c:pt>
                <c:pt idx="10212">
                  <c:v>0.11819444444444445</c:v>
                </c:pt>
                <c:pt idx="10213">
                  <c:v>0.11820601851851852</c:v>
                </c:pt>
                <c:pt idx="10214">
                  <c:v>0.1182175925925926</c:v>
                </c:pt>
                <c:pt idx="10215">
                  <c:v>0.11822916666666666</c:v>
                </c:pt>
                <c:pt idx="10216">
                  <c:v>0.11824074074074074</c:v>
                </c:pt>
                <c:pt idx="10217">
                  <c:v>0.11825231481481481</c:v>
                </c:pt>
                <c:pt idx="10218">
                  <c:v>0.11826388888888889</c:v>
                </c:pt>
                <c:pt idx="10219">
                  <c:v>0.11827546296296296</c:v>
                </c:pt>
                <c:pt idx="10220">
                  <c:v>0.11828703703703704</c:v>
                </c:pt>
                <c:pt idx="10221">
                  <c:v>0.1182986111111111</c:v>
                </c:pt>
                <c:pt idx="10222">
                  <c:v>0.11831018518518518</c:v>
                </c:pt>
                <c:pt idx="10223">
                  <c:v>0.11832175925925927</c:v>
                </c:pt>
                <c:pt idx="10224">
                  <c:v>0.11833333333333333</c:v>
                </c:pt>
                <c:pt idx="10225">
                  <c:v>0.11834490740740741</c:v>
                </c:pt>
                <c:pt idx="10226">
                  <c:v>0.11835648148148148</c:v>
                </c:pt>
                <c:pt idx="10227">
                  <c:v>0.11836805555555556</c:v>
                </c:pt>
                <c:pt idx="10228">
                  <c:v>0.11837962962962963</c:v>
                </c:pt>
                <c:pt idx="10229">
                  <c:v>0.11839120370370371</c:v>
                </c:pt>
                <c:pt idx="10230">
                  <c:v>0.11840277777777777</c:v>
                </c:pt>
                <c:pt idx="10231">
                  <c:v>0.11841435185185185</c:v>
                </c:pt>
                <c:pt idx="10232">
                  <c:v>0.11842592592592592</c:v>
                </c:pt>
                <c:pt idx="10233">
                  <c:v>0.1184375</c:v>
                </c:pt>
                <c:pt idx="10234">
                  <c:v>0.11844907407407407</c:v>
                </c:pt>
                <c:pt idx="10235">
                  <c:v>0.11846064814814815</c:v>
                </c:pt>
                <c:pt idx="10236">
                  <c:v>0.11847222222222223</c:v>
                </c:pt>
                <c:pt idx="10237">
                  <c:v>0.1184837962962963</c:v>
                </c:pt>
                <c:pt idx="10238">
                  <c:v>0.11849537037037038</c:v>
                </c:pt>
                <c:pt idx="10239">
                  <c:v>0.11850694444444444</c:v>
                </c:pt>
                <c:pt idx="10240">
                  <c:v>0.11851851851851852</c:v>
                </c:pt>
                <c:pt idx="10241">
                  <c:v>0.11853009259259259</c:v>
                </c:pt>
                <c:pt idx="10242">
                  <c:v>0.11854166666666667</c:v>
                </c:pt>
                <c:pt idx="10243">
                  <c:v>0.11855324074074074</c:v>
                </c:pt>
                <c:pt idx="10244">
                  <c:v>0.11856481481481482</c:v>
                </c:pt>
                <c:pt idx="10245">
                  <c:v>0.11857638888888888</c:v>
                </c:pt>
                <c:pt idx="10246">
                  <c:v>0.11858796296296296</c:v>
                </c:pt>
                <c:pt idx="10247">
                  <c:v>0.11859953703703703</c:v>
                </c:pt>
                <c:pt idx="10248">
                  <c:v>0.11861111111111111</c:v>
                </c:pt>
                <c:pt idx="10249">
                  <c:v>0.11862268518518519</c:v>
                </c:pt>
                <c:pt idx="10250">
                  <c:v>0.11863425925925926</c:v>
                </c:pt>
                <c:pt idx="10251">
                  <c:v>0.11864583333333334</c:v>
                </c:pt>
                <c:pt idx="10252">
                  <c:v>0.11865740740740741</c:v>
                </c:pt>
                <c:pt idx="10253">
                  <c:v>0.11866898148148149</c:v>
                </c:pt>
                <c:pt idx="10254">
                  <c:v>0.11868055555555555</c:v>
                </c:pt>
                <c:pt idx="10255">
                  <c:v>0.11869212962962963</c:v>
                </c:pt>
                <c:pt idx="10256">
                  <c:v>0.1187037037037037</c:v>
                </c:pt>
                <c:pt idx="10257">
                  <c:v>0.11871527777777778</c:v>
                </c:pt>
                <c:pt idx="10258">
                  <c:v>0.11872685185185185</c:v>
                </c:pt>
                <c:pt idx="10259">
                  <c:v>0.11873842592592593</c:v>
                </c:pt>
                <c:pt idx="10260">
                  <c:v>0.11874999999999999</c:v>
                </c:pt>
                <c:pt idx="10261">
                  <c:v>0.11876157407407407</c:v>
                </c:pt>
                <c:pt idx="10262">
                  <c:v>0.11877314814814814</c:v>
                </c:pt>
                <c:pt idx="10263">
                  <c:v>0.11878472222222222</c:v>
                </c:pt>
                <c:pt idx="10264">
                  <c:v>0.1187962962962963</c:v>
                </c:pt>
                <c:pt idx="10265">
                  <c:v>0.11880787037037037</c:v>
                </c:pt>
                <c:pt idx="10266">
                  <c:v>0.11881944444444445</c:v>
                </c:pt>
                <c:pt idx="10267">
                  <c:v>0.11883101851851852</c:v>
                </c:pt>
                <c:pt idx="10268">
                  <c:v>0.1188425925925926</c:v>
                </c:pt>
                <c:pt idx="10269">
                  <c:v>0.11885416666666666</c:v>
                </c:pt>
                <c:pt idx="10270">
                  <c:v>0.11886574074074074</c:v>
                </c:pt>
                <c:pt idx="10271">
                  <c:v>0.11887731481481481</c:v>
                </c:pt>
                <c:pt idx="10272">
                  <c:v>0.11888888888888889</c:v>
                </c:pt>
                <c:pt idx="10273">
                  <c:v>0.11890046296296296</c:v>
                </c:pt>
                <c:pt idx="10274">
                  <c:v>0.11891203703703704</c:v>
                </c:pt>
                <c:pt idx="10275">
                  <c:v>0.1189236111111111</c:v>
                </c:pt>
                <c:pt idx="10276">
                  <c:v>0.11893518518518519</c:v>
                </c:pt>
                <c:pt idx="10277">
                  <c:v>0.11894675925925927</c:v>
                </c:pt>
                <c:pt idx="10278">
                  <c:v>0.11895833333333333</c:v>
                </c:pt>
                <c:pt idx="10279">
                  <c:v>0.11896990740740741</c:v>
                </c:pt>
                <c:pt idx="10280">
                  <c:v>0.11898148148148148</c:v>
                </c:pt>
                <c:pt idx="10281">
                  <c:v>0.11899305555555556</c:v>
                </c:pt>
                <c:pt idx="10282">
                  <c:v>0.11900462962962963</c:v>
                </c:pt>
                <c:pt idx="10283">
                  <c:v>0.11901620370370371</c:v>
                </c:pt>
                <c:pt idx="10284">
                  <c:v>0.11902777777777777</c:v>
                </c:pt>
                <c:pt idx="10285">
                  <c:v>0.11903935185185185</c:v>
                </c:pt>
                <c:pt idx="10286">
                  <c:v>0.11905092592592592</c:v>
                </c:pt>
                <c:pt idx="10287">
                  <c:v>0.1190625</c:v>
                </c:pt>
                <c:pt idx="10288">
                  <c:v>0.11907407407407407</c:v>
                </c:pt>
                <c:pt idx="10289">
                  <c:v>0.11908564814814815</c:v>
                </c:pt>
                <c:pt idx="10290">
                  <c:v>0.11909722222222222</c:v>
                </c:pt>
                <c:pt idx="10291">
                  <c:v>0.1191087962962963</c:v>
                </c:pt>
                <c:pt idx="10292">
                  <c:v>0.11912037037037038</c:v>
                </c:pt>
                <c:pt idx="10293">
                  <c:v>0.11913194444444444</c:v>
                </c:pt>
                <c:pt idx="10294">
                  <c:v>0.11914351851851852</c:v>
                </c:pt>
                <c:pt idx="10295">
                  <c:v>0.11915509259259259</c:v>
                </c:pt>
                <c:pt idx="10296">
                  <c:v>0.11916666666666667</c:v>
                </c:pt>
                <c:pt idx="10297">
                  <c:v>0.11917824074074074</c:v>
                </c:pt>
                <c:pt idx="10298">
                  <c:v>0.11918981481481482</c:v>
                </c:pt>
                <c:pt idx="10299">
                  <c:v>0.11920138888888888</c:v>
                </c:pt>
                <c:pt idx="10300">
                  <c:v>0.11921296296296297</c:v>
                </c:pt>
                <c:pt idx="10301">
                  <c:v>0.11922453703703703</c:v>
                </c:pt>
                <c:pt idx="10302">
                  <c:v>0.11923611111111111</c:v>
                </c:pt>
                <c:pt idx="10303">
                  <c:v>0.11924768518518518</c:v>
                </c:pt>
                <c:pt idx="10304">
                  <c:v>0.11925925925925926</c:v>
                </c:pt>
                <c:pt idx="10305">
                  <c:v>0.11927083333333334</c:v>
                </c:pt>
                <c:pt idx="10306">
                  <c:v>0.11928240740740741</c:v>
                </c:pt>
                <c:pt idx="10307">
                  <c:v>0.11929398148148149</c:v>
                </c:pt>
                <c:pt idx="10308">
                  <c:v>0.11930555555555555</c:v>
                </c:pt>
                <c:pt idx="10309">
                  <c:v>0.11931712962962963</c:v>
                </c:pt>
                <c:pt idx="10310">
                  <c:v>0.1193287037037037</c:v>
                </c:pt>
                <c:pt idx="10311">
                  <c:v>0.11934027777777778</c:v>
                </c:pt>
                <c:pt idx="10312">
                  <c:v>0.11935185185185185</c:v>
                </c:pt>
                <c:pt idx="10313">
                  <c:v>0.11936342592592593</c:v>
                </c:pt>
                <c:pt idx="10314">
                  <c:v>0.119375</c:v>
                </c:pt>
                <c:pt idx="10315">
                  <c:v>0.11938657407407408</c:v>
                </c:pt>
                <c:pt idx="10316">
                  <c:v>0.11939814814814814</c:v>
                </c:pt>
                <c:pt idx="10317">
                  <c:v>0.11940972222222222</c:v>
                </c:pt>
                <c:pt idx="10318">
                  <c:v>0.1194212962962963</c:v>
                </c:pt>
                <c:pt idx="10319">
                  <c:v>0.11943287037037037</c:v>
                </c:pt>
                <c:pt idx="10320">
                  <c:v>0.11944444444444445</c:v>
                </c:pt>
                <c:pt idx="10321">
                  <c:v>0.11945601851851852</c:v>
                </c:pt>
                <c:pt idx="10322">
                  <c:v>0.1194675925925926</c:v>
                </c:pt>
                <c:pt idx="10323">
                  <c:v>0.11947916666666666</c:v>
                </c:pt>
                <c:pt idx="10324">
                  <c:v>0.11949074074074074</c:v>
                </c:pt>
                <c:pt idx="10325">
                  <c:v>0.11950231481481481</c:v>
                </c:pt>
                <c:pt idx="10326">
                  <c:v>0.11951388888888889</c:v>
                </c:pt>
                <c:pt idx="10327">
                  <c:v>0.11952546296296296</c:v>
                </c:pt>
                <c:pt idx="10328">
                  <c:v>0.11953703703703704</c:v>
                </c:pt>
                <c:pt idx="10329">
                  <c:v>0.11954861111111111</c:v>
                </c:pt>
                <c:pt idx="10330">
                  <c:v>0.11956018518518519</c:v>
                </c:pt>
                <c:pt idx="10331">
                  <c:v>0.11957175925925925</c:v>
                </c:pt>
                <c:pt idx="10332">
                  <c:v>0.11958333333333333</c:v>
                </c:pt>
                <c:pt idx="10333">
                  <c:v>0.11959490740740741</c:v>
                </c:pt>
                <c:pt idx="10334">
                  <c:v>0.11960648148148148</c:v>
                </c:pt>
                <c:pt idx="10335">
                  <c:v>0.11961805555555556</c:v>
                </c:pt>
                <c:pt idx="10336">
                  <c:v>0.11962962962962963</c:v>
                </c:pt>
                <c:pt idx="10337">
                  <c:v>0.11964120370370371</c:v>
                </c:pt>
                <c:pt idx="10338">
                  <c:v>0.11965277777777777</c:v>
                </c:pt>
                <c:pt idx="10339">
                  <c:v>0.11966435185185186</c:v>
                </c:pt>
                <c:pt idx="10340">
                  <c:v>0.11967592592592592</c:v>
                </c:pt>
                <c:pt idx="10341">
                  <c:v>0.1196875</c:v>
                </c:pt>
                <c:pt idx="10342">
                  <c:v>0.11969907407407407</c:v>
                </c:pt>
                <c:pt idx="10343">
                  <c:v>0.11971064814814815</c:v>
                </c:pt>
                <c:pt idx="10344">
                  <c:v>0.11972222222222222</c:v>
                </c:pt>
                <c:pt idx="10345">
                  <c:v>0.1197337962962963</c:v>
                </c:pt>
                <c:pt idx="10346">
                  <c:v>0.11974537037037038</c:v>
                </c:pt>
                <c:pt idx="10347">
                  <c:v>0.11975694444444444</c:v>
                </c:pt>
                <c:pt idx="10348">
                  <c:v>0.11976851851851852</c:v>
                </c:pt>
                <c:pt idx="10349">
                  <c:v>0.11978009259259259</c:v>
                </c:pt>
                <c:pt idx="10350">
                  <c:v>0.11979166666666667</c:v>
                </c:pt>
                <c:pt idx="10351">
                  <c:v>0.11980324074074074</c:v>
                </c:pt>
                <c:pt idx="10352">
                  <c:v>0.11981481481481482</c:v>
                </c:pt>
                <c:pt idx="10353">
                  <c:v>0.11982638888888889</c:v>
                </c:pt>
                <c:pt idx="10354">
                  <c:v>0.11983796296296297</c:v>
                </c:pt>
                <c:pt idx="10355">
                  <c:v>0.11984953703703703</c:v>
                </c:pt>
                <c:pt idx="10356">
                  <c:v>0.11986111111111111</c:v>
                </c:pt>
                <c:pt idx="10357">
                  <c:v>0.11987268518518518</c:v>
                </c:pt>
                <c:pt idx="10358">
                  <c:v>0.11988425925925926</c:v>
                </c:pt>
                <c:pt idx="10359">
                  <c:v>0.11989583333333333</c:v>
                </c:pt>
                <c:pt idx="10360">
                  <c:v>0.11990740740740741</c:v>
                </c:pt>
                <c:pt idx="10361">
                  <c:v>0.11991898148148149</c:v>
                </c:pt>
                <c:pt idx="10362">
                  <c:v>0.11993055555555555</c:v>
                </c:pt>
                <c:pt idx="10363">
                  <c:v>0.11994212962962963</c:v>
                </c:pt>
                <c:pt idx="10364">
                  <c:v>0.1199537037037037</c:v>
                </c:pt>
                <c:pt idx="10365">
                  <c:v>0.11996527777777778</c:v>
                </c:pt>
                <c:pt idx="10366">
                  <c:v>0.11997685185185185</c:v>
                </c:pt>
                <c:pt idx="10367">
                  <c:v>0.11998842592592593</c:v>
                </c:pt>
                <c:pt idx="10368">
                  <c:v>0.12</c:v>
                </c:pt>
                <c:pt idx="10369">
                  <c:v>0.12001157407407408</c:v>
                </c:pt>
                <c:pt idx="10370">
                  <c:v>0.12002314814814814</c:v>
                </c:pt>
                <c:pt idx="10371">
                  <c:v>0.12003472222222222</c:v>
                </c:pt>
                <c:pt idx="10372">
                  <c:v>0.12004629629629629</c:v>
                </c:pt>
                <c:pt idx="10373">
                  <c:v>0.12005787037037037</c:v>
                </c:pt>
                <c:pt idx="10374">
                  <c:v>0.12006944444444445</c:v>
                </c:pt>
                <c:pt idx="10375">
                  <c:v>0.12008101851851852</c:v>
                </c:pt>
                <c:pt idx="10376">
                  <c:v>0.1200925925925926</c:v>
                </c:pt>
                <c:pt idx="10377">
                  <c:v>0.12010416666666666</c:v>
                </c:pt>
                <c:pt idx="10378">
                  <c:v>0.12011574074074075</c:v>
                </c:pt>
                <c:pt idx="10379">
                  <c:v>0.12012731481481481</c:v>
                </c:pt>
                <c:pt idx="10380">
                  <c:v>0.12013888888888889</c:v>
                </c:pt>
                <c:pt idx="10381">
                  <c:v>0.12015046296296296</c:v>
                </c:pt>
                <c:pt idx="10382">
                  <c:v>0.12016203703703704</c:v>
                </c:pt>
                <c:pt idx="10383">
                  <c:v>0.12017361111111111</c:v>
                </c:pt>
                <c:pt idx="10384">
                  <c:v>0.12018518518518519</c:v>
                </c:pt>
                <c:pt idx="10385">
                  <c:v>0.12019675925925925</c:v>
                </c:pt>
                <c:pt idx="10386">
                  <c:v>0.12020833333333333</c:v>
                </c:pt>
                <c:pt idx="10387">
                  <c:v>0.12021990740740741</c:v>
                </c:pt>
                <c:pt idx="10388">
                  <c:v>0.12023148148148148</c:v>
                </c:pt>
                <c:pt idx="10389">
                  <c:v>0.12024305555555556</c:v>
                </c:pt>
                <c:pt idx="10390">
                  <c:v>0.12025462962962963</c:v>
                </c:pt>
                <c:pt idx="10391">
                  <c:v>0.12026620370370371</c:v>
                </c:pt>
                <c:pt idx="10392">
                  <c:v>0.12027777777777778</c:v>
                </c:pt>
                <c:pt idx="10393">
                  <c:v>0.12028935185185186</c:v>
                </c:pt>
                <c:pt idx="10394">
                  <c:v>0.12030092592592592</c:v>
                </c:pt>
                <c:pt idx="10395">
                  <c:v>0.1203125</c:v>
                </c:pt>
                <c:pt idx="10396">
                  <c:v>0.12032407407407407</c:v>
                </c:pt>
                <c:pt idx="10397">
                  <c:v>0.12033564814814815</c:v>
                </c:pt>
                <c:pt idx="10398">
                  <c:v>0.12034722222222222</c:v>
                </c:pt>
                <c:pt idx="10399">
                  <c:v>0.1203587962962963</c:v>
                </c:pt>
                <c:pt idx="10400">
                  <c:v>0.12037037037037036</c:v>
                </c:pt>
                <c:pt idx="10401">
                  <c:v>0.12038194444444444</c:v>
                </c:pt>
                <c:pt idx="10402">
                  <c:v>0.12039351851851852</c:v>
                </c:pt>
                <c:pt idx="10403">
                  <c:v>0.12040509259259259</c:v>
                </c:pt>
                <c:pt idx="10404">
                  <c:v>0.12041666666666667</c:v>
                </c:pt>
                <c:pt idx="10405">
                  <c:v>0.12042824074074074</c:v>
                </c:pt>
                <c:pt idx="10406">
                  <c:v>0.12043981481481482</c:v>
                </c:pt>
                <c:pt idx="10407">
                  <c:v>0.12045138888888889</c:v>
                </c:pt>
                <c:pt idx="10408">
                  <c:v>0.12046296296296297</c:v>
                </c:pt>
                <c:pt idx="10409">
                  <c:v>0.12047453703703703</c:v>
                </c:pt>
                <c:pt idx="10410">
                  <c:v>0.12048611111111111</c:v>
                </c:pt>
                <c:pt idx="10411">
                  <c:v>0.12049768518518518</c:v>
                </c:pt>
                <c:pt idx="10412">
                  <c:v>0.12050925925925926</c:v>
                </c:pt>
                <c:pt idx="10413">
                  <c:v>0.12052083333333333</c:v>
                </c:pt>
                <c:pt idx="10414">
                  <c:v>0.12053240740740741</c:v>
                </c:pt>
                <c:pt idx="10415">
                  <c:v>0.12054398148148149</c:v>
                </c:pt>
                <c:pt idx="10416">
                  <c:v>0.12055555555555555</c:v>
                </c:pt>
                <c:pt idx="10417">
                  <c:v>0.12056712962962964</c:v>
                </c:pt>
                <c:pt idx="10418">
                  <c:v>0.1205787037037037</c:v>
                </c:pt>
                <c:pt idx="10419">
                  <c:v>0.12059027777777778</c:v>
                </c:pt>
                <c:pt idx="10420">
                  <c:v>0.12060185185185185</c:v>
                </c:pt>
                <c:pt idx="10421">
                  <c:v>0.12061342592592593</c:v>
                </c:pt>
                <c:pt idx="10422">
                  <c:v>0.120625</c:v>
                </c:pt>
                <c:pt idx="10423">
                  <c:v>0.12063657407407408</c:v>
                </c:pt>
                <c:pt idx="10424">
                  <c:v>0.12064814814814814</c:v>
                </c:pt>
                <c:pt idx="10425">
                  <c:v>0.12065972222222222</c:v>
                </c:pt>
                <c:pt idx="10426">
                  <c:v>0.12067129629629629</c:v>
                </c:pt>
                <c:pt idx="10427">
                  <c:v>0.12068287037037037</c:v>
                </c:pt>
                <c:pt idx="10428">
                  <c:v>0.12069444444444444</c:v>
                </c:pt>
                <c:pt idx="10429">
                  <c:v>0.12070601851851852</c:v>
                </c:pt>
                <c:pt idx="10430">
                  <c:v>0.1207175925925926</c:v>
                </c:pt>
                <c:pt idx="10431">
                  <c:v>0.12072916666666667</c:v>
                </c:pt>
                <c:pt idx="10432">
                  <c:v>0.12074074074074075</c:v>
                </c:pt>
                <c:pt idx="10433">
                  <c:v>0.12075231481481481</c:v>
                </c:pt>
                <c:pt idx="10434">
                  <c:v>0.12076388888888889</c:v>
                </c:pt>
                <c:pt idx="10435">
                  <c:v>0.12077546296296296</c:v>
                </c:pt>
                <c:pt idx="10436">
                  <c:v>0.12078703703703704</c:v>
                </c:pt>
                <c:pt idx="10437">
                  <c:v>0.12079861111111111</c:v>
                </c:pt>
                <c:pt idx="10438">
                  <c:v>0.12081018518518519</c:v>
                </c:pt>
                <c:pt idx="10439">
                  <c:v>0.12082175925925925</c:v>
                </c:pt>
                <c:pt idx="10440">
                  <c:v>0.12083333333333333</c:v>
                </c:pt>
                <c:pt idx="10441">
                  <c:v>0.1208449074074074</c:v>
                </c:pt>
                <c:pt idx="10442">
                  <c:v>0.12085648148148148</c:v>
                </c:pt>
                <c:pt idx="10443">
                  <c:v>0.12086805555555556</c:v>
                </c:pt>
                <c:pt idx="10444">
                  <c:v>0.12087962962962963</c:v>
                </c:pt>
                <c:pt idx="10445">
                  <c:v>0.12089120370370371</c:v>
                </c:pt>
                <c:pt idx="10446">
                  <c:v>0.12090277777777778</c:v>
                </c:pt>
                <c:pt idx="10447">
                  <c:v>0.12091435185185186</c:v>
                </c:pt>
                <c:pt idx="10448">
                  <c:v>0.12092592592592592</c:v>
                </c:pt>
                <c:pt idx="10449">
                  <c:v>0.1209375</c:v>
                </c:pt>
                <c:pt idx="10450">
                  <c:v>0.12094907407407407</c:v>
                </c:pt>
                <c:pt idx="10451">
                  <c:v>0.12096064814814815</c:v>
                </c:pt>
                <c:pt idx="10452">
                  <c:v>0.12097222222222222</c:v>
                </c:pt>
                <c:pt idx="10453">
                  <c:v>0.1209837962962963</c:v>
                </c:pt>
                <c:pt idx="10454">
                  <c:v>0.12099537037037036</c:v>
                </c:pt>
                <c:pt idx="10455">
                  <c:v>0.12100694444444444</c:v>
                </c:pt>
                <c:pt idx="10456">
                  <c:v>0.12101851851851853</c:v>
                </c:pt>
                <c:pt idx="10457">
                  <c:v>0.12103009259259259</c:v>
                </c:pt>
                <c:pt idx="10458">
                  <c:v>0.12104166666666667</c:v>
                </c:pt>
                <c:pt idx="10459">
                  <c:v>0.12105324074074074</c:v>
                </c:pt>
                <c:pt idx="10460">
                  <c:v>0.12106481481481482</c:v>
                </c:pt>
                <c:pt idx="10461">
                  <c:v>0.12107638888888889</c:v>
                </c:pt>
                <c:pt idx="10462">
                  <c:v>0.12108796296296297</c:v>
                </c:pt>
                <c:pt idx="10463">
                  <c:v>0.12109953703703703</c:v>
                </c:pt>
                <c:pt idx="10464">
                  <c:v>0.12111111111111111</c:v>
                </c:pt>
                <c:pt idx="10465">
                  <c:v>0.12112268518518518</c:v>
                </c:pt>
                <c:pt idx="10466">
                  <c:v>0.12113425925925926</c:v>
                </c:pt>
                <c:pt idx="10467">
                  <c:v>0.12114583333333333</c:v>
                </c:pt>
                <c:pt idx="10468">
                  <c:v>0.12115740740740741</c:v>
                </c:pt>
                <c:pt idx="10469">
                  <c:v>0.12116898148148147</c:v>
                </c:pt>
                <c:pt idx="10470">
                  <c:v>0.12118055555555556</c:v>
                </c:pt>
                <c:pt idx="10471">
                  <c:v>0.12119212962962964</c:v>
                </c:pt>
                <c:pt idx="10472">
                  <c:v>0.1212037037037037</c:v>
                </c:pt>
                <c:pt idx="10473">
                  <c:v>0.12121527777777778</c:v>
                </c:pt>
                <c:pt idx="10474">
                  <c:v>0.12122685185185185</c:v>
                </c:pt>
                <c:pt idx="10475">
                  <c:v>0.12123842592592593</c:v>
                </c:pt>
                <c:pt idx="10476">
                  <c:v>0.12125</c:v>
                </c:pt>
                <c:pt idx="10477">
                  <c:v>0.12126157407407408</c:v>
                </c:pt>
                <c:pt idx="10478">
                  <c:v>0.12127314814814814</c:v>
                </c:pt>
                <c:pt idx="10479">
                  <c:v>0.12128472222222222</c:v>
                </c:pt>
                <c:pt idx="10480">
                  <c:v>0.12129629629629629</c:v>
                </c:pt>
                <c:pt idx="10481">
                  <c:v>0.12130787037037037</c:v>
                </c:pt>
                <c:pt idx="10482">
                  <c:v>0.12131944444444444</c:v>
                </c:pt>
                <c:pt idx="10483">
                  <c:v>0.12133101851851852</c:v>
                </c:pt>
                <c:pt idx="10484">
                  <c:v>0.1213425925925926</c:v>
                </c:pt>
                <c:pt idx="10485">
                  <c:v>0.12135416666666667</c:v>
                </c:pt>
                <c:pt idx="10486">
                  <c:v>0.12136574074074075</c:v>
                </c:pt>
                <c:pt idx="10487">
                  <c:v>0.12137731481481481</c:v>
                </c:pt>
                <c:pt idx="10488">
                  <c:v>0.12138888888888889</c:v>
                </c:pt>
                <c:pt idx="10489">
                  <c:v>0.12140046296296296</c:v>
                </c:pt>
                <c:pt idx="10490">
                  <c:v>0.12141203703703704</c:v>
                </c:pt>
                <c:pt idx="10491">
                  <c:v>0.12142361111111111</c:v>
                </c:pt>
                <c:pt idx="10492">
                  <c:v>0.12143518518518519</c:v>
                </c:pt>
                <c:pt idx="10493">
                  <c:v>0.12144675925925925</c:v>
                </c:pt>
                <c:pt idx="10494">
                  <c:v>0.12145833333333333</c:v>
                </c:pt>
                <c:pt idx="10495">
                  <c:v>0.1214699074074074</c:v>
                </c:pt>
                <c:pt idx="10496">
                  <c:v>0.12148148148148148</c:v>
                </c:pt>
                <c:pt idx="10497">
                  <c:v>0.12149305555555556</c:v>
                </c:pt>
                <c:pt idx="10498">
                  <c:v>0.12150462962962963</c:v>
                </c:pt>
                <c:pt idx="10499">
                  <c:v>0.12151620370370371</c:v>
                </c:pt>
                <c:pt idx="10500">
                  <c:v>0.12152777777777778</c:v>
                </c:pt>
                <c:pt idx="10501">
                  <c:v>0.12153935185185186</c:v>
                </c:pt>
                <c:pt idx="10502">
                  <c:v>0.12155092592592592</c:v>
                </c:pt>
                <c:pt idx="10503">
                  <c:v>0.1215625</c:v>
                </c:pt>
                <c:pt idx="10504">
                  <c:v>0.12157407407407407</c:v>
                </c:pt>
                <c:pt idx="10505">
                  <c:v>0.12158564814814815</c:v>
                </c:pt>
                <c:pt idx="10506">
                  <c:v>0.12159722222222222</c:v>
                </c:pt>
                <c:pt idx="10507">
                  <c:v>0.1216087962962963</c:v>
                </c:pt>
                <c:pt idx="10508">
                  <c:v>0.12162037037037036</c:v>
                </c:pt>
                <c:pt idx="10509">
                  <c:v>0.12163194444444445</c:v>
                </c:pt>
                <c:pt idx="10510">
                  <c:v>0.12164351851851851</c:v>
                </c:pt>
                <c:pt idx="10511">
                  <c:v>0.12165509259259259</c:v>
                </c:pt>
                <c:pt idx="10512">
                  <c:v>0.12166666666666667</c:v>
                </c:pt>
                <c:pt idx="10513">
                  <c:v>0.12167824074074074</c:v>
                </c:pt>
                <c:pt idx="10514">
                  <c:v>0.12168981481481482</c:v>
                </c:pt>
                <c:pt idx="10515">
                  <c:v>0.12170138888888889</c:v>
                </c:pt>
                <c:pt idx="10516">
                  <c:v>0.12171296296296297</c:v>
                </c:pt>
                <c:pt idx="10517">
                  <c:v>0.12172453703703703</c:v>
                </c:pt>
                <c:pt idx="10518">
                  <c:v>0.12173611111111111</c:v>
                </c:pt>
                <c:pt idx="10519">
                  <c:v>0.12174768518518518</c:v>
                </c:pt>
                <c:pt idx="10520">
                  <c:v>0.12175925925925926</c:v>
                </c:pt>
                <c:pt idx="10521">
                  <c:v>0.12177083333333333</c:v>
                </c:pt>
                <c:pt idx="10522">
                  <c:v>0.12178240740740741</c:v>
                </c:pt>
                <c:pt idx="10523">
                  <c:v>0.12179398148148148</c:v>
                </c:pt>
                <c:pt idx="10524">
                  <c:v>0.12180555555555556</c:v>
                </c:pt>
                <c:pt idx="10525">
                  <c:v>0.12181712962962964</c:v>
                </c:pt>
                <c:pt idx="10526">
                  <c:v>0.1218287037037037</c:v>
                </c:pt>
                <c:pt idx="10527">
                  <c:v>0.12184027777777778</c:v>
                </c:pt>
                <c:pt idx="10528">
                  <c:v>0.12185185185185185</c:v>
                </c:pt>
                <c:pt idx="10529">
                  <c:v>0.12186342592592593</c:v>
                </c:pt>
                <c:pt idx="10530">
                  <c:v>0.121875</c:v>
                </c:pt>
                <c:pt idx="10531">
                  <c:v>0.12188657407407408</c:v>
                </c:pt>
                <c:pt idx="10532">
                  <c:v>0.12189814814814814</c:v>
                </c:pt>
                <c:pt idx="10533">
                  <c:v>0.12190972222222222</c:v>
                </c:pt>
                <c:pt idx="10534">
                  <c:v>0.12192129629629629</c:v>
                </c:pt>
                <c:pt idx="10535">
                  <c:v>0.12193287037037037</c:v>
                </c:pt>
                <c:pt idx="10536">
                  <c:v>0.12194444444444444</c:v>
                </c:pt>
                <c:pt idx="10537">
                  <c:v>0.12195601851851852</c:v>
                </c:pt>
                <c:pt idx="10538">
                  <c:v>0.12196759259259259</c:v>
                </c:pt>
                <c:pt idx="10539">
                  <c:v>0.12197916666666667</c:v>
                </c:pt>
                <c:pt idx="10540">
                  <c:v>0.12199074074074075</c:v>
                </c:pt>
                <c:pt idx="10541">
                  <c:v>0.12200231481481481</c:v>
                </c:pt>
                <c:pt idx="10542">
                  <c:v>0.12201388888888889</c:v>
                </c:pt>
                <c:pt idx="10543">
                  <c:v>0.12202546296296296</c:v>
                </c:pt>
                <c:pt idx="10544">
                  <c:v>0.12203703703703704</c:v>
                </c:pt>
                <c:pt idx="10545">
                  <c:v>0.12204861111111111</c:v>
                </c:pt>
                <c:pt idx="10546">
                  <c:v>0.12206018518518519</c:v>
                </c:pt>
                <c:pt idx="10547">
                  <c:v>0.12207175925925925</c:v>
                </c:pt>
                <c:pt idx="10548">
                  <c:v>0.12208333333333334</c:v>
                </c:pt>
                <c:pt idx="10549">
                  <c:v>0.1220949074074074</c:v>
                </c:pt>
                <c:pt idx="10550">
                  <c:v>0.12210648148148148</c:v>
                </c:pt>
                <c:pt idx="10551">
                  <c:v>0.12211805555555555</c:v>
                </c:pt>
                <c:pt idx="10552">
                  <c:v>0.12212962962962963</c:v>
                </c:pt>
                <c:pt idx="10553">
                  <c:v>0.12214120370370371</c:v>
                </c:pt>
                <c:pt idx="10554">
                  <c:v>0.12215277777777778</c:v>
                </c:pt>
                <c:pt idx="10555">
                  <c:v>0.12216435185185186</c:v>
                </c:pt>
                <c:pt idx="10556">
                  <c:v>0.12217592592592592</c:v>
                </c:pt>
                <c:pt idx="10557">
                  <c:v>0.1221875</c:v>
                </c:pt>
                <c:pt idx="10558">
                  <c:v>0.12219907407407407</c:v>
                </c:pt>
                <c:pt idx="10559">
                  <c:v>0.12221064814814815</c:v>
                </c:pt>
                <c:pt idx="10560">
                  <c:v>0.12222222222222222</c:v>
                </c:pt>
                <c:pt idx="10561">
                  <c:v>0.1222337962962963</c:v>
                </c:pt>
                <c:pt idx="10562">
                  <c:v>0.12224537037037037</c:v>
                </c:pt>
                <c:pt idx="10563">
                  <c:v>0.12225694444444445</c:v>
                </c:pt>
                <c:pt idx="10564">
                  <c:v>0.12226851851851851</c:v>
                </c:pt>
                <c:pt idx="10565">
                  <c:v>0.12228009259259259</c:v>
                </c:pt>
                <c:pt idx="10566">
                  <c:v>0.12229166666666667</c:v>
                </c:pt>
                <c:pt idx="10567">
                  <c:v>0.12230324074074074</c:v>
                </c:pt>
                <c:pt idx="10568">
                  <c:v>0.12231481481481482</c:v>
                </c:pt>
                <c:pt idx="10569">
                  <c:v>0.12232638888888889</c:v>
                </c:pt>
                <c:pt idx="10570">
                  <c:v>0.12233796296296297</c:v>
                </c:pt>
                <c:pt idx="10571">
                  <c:v>0.12234953703703703</c:v>
                </c:pt>
                <c:pt idx="10572">
                  <c:v>0.12236111111111111</c:v>
                </c:pt>
                <c:pt idx="10573">
                  <c:v>0.12237268518518518</c:v>
                </c:pt>
                <c:pt idx="10574">
                  <c:v>0.12238425925925926</c:v>
                </c:pt>
                <c:pt idx="10575">
                  <c:v>0.12239583333333333</c:v>
                </c:pt>
                <c:pt idx="10576">
                  <c:v>0.12240740740740741</c:v>
                </c:pt>
                <c:pt idx="10577">
                  <c:v>0.12241898148148148</c:v>
                </c:pt>
                <c:pt idx="10578">
                  <c:v>0.12243055555555556</c:v>
                </c:pt>
                <c:pt idx="10579">
                  <c:v>0.12244212962962962</c:v>
                </c:pt>
                <c:pt idx="10580">
                  <c:v>0.1224537037037037</c:v>
                </c:pt>
                <c:pt idx="10581">
                  <c:v>0.12246527777777778</c:v>
                </c:pt>
                <c:pt idx="10582">
                  <c:v>0.12247685185185185</c:v>
                </c:pt>
                <c:pt idx="10583">
                  <c:v>0.12248842592592593</c:v>
                </c:pt>
                <c:pt idx="10584">
                  <c:v>0.1225</c:v>
                </c:pt>
                <c:pt idx="10585">
                  <c:v>0.12251157407407408</c:v>
                </c:pt>
                <c:pt idx="10586">
                  <c:v>0.12252314814814814</c:v>
                </c:pt>
                <c:pt idx="10587">
                  <c:v>0.12253472222222223</c:v>
                </c:pt>
                <c:pt idx="10588">
                  <c:v>0.12254629629629629</c:v>
                </c:pt>
                <c:pt idx="10589">
                  <c:v>0.12255787037037037</c:v>
                </c:pt>
                <c:pt idx="10590">
                  <c:v>0.12256944444444444</c:v>
                </c:pt>
                <c:pt idx="10591">
                  <c:v>0.12258101851851852</c:v>
                </c:pt>
                <c:pt idx="10592">
                  <c:v>0.12259259259259259</c:v>
                </c:pt>
                <c:pt idx="10593">
                  <c:v>0.12260416666666667</c:v>
                </c:pt>
                <c:pt idx="10594">
                  <c:v>0.12261574074074075</c:v>
                </c:pt>
                <c:pt idx="10595">
                  <c:v>0.12262731481481481</c:v>
                </c:pt>
                <c:pt idx="10596">
                  <c:v>0.12263888888888889</c:v>
                </c:pt>
                <c:pt idx="10597">
                  <c:v>0.12265046296296296</c:v>
                </c:pt>
                <c:pt idx="10598">
                  <c:v>0.12266203703703704</c:v>
                </c:pt>
                <c:pt idx="10599">
                  <c:v>0.12267361111111111</c:v>
                </c:pt>
                <c:pt idx="10600">
                  <c:v>0.12268518518518519</c:v>
                </c:pt>
                <c:pt idx="10601">
                  <c:v>0.12269675925925926</c:v>
                </c:pt>
                <c:pt idx="10602">
                  <c:v>0.12270833333333334</c:v>
                </c:pt>
                <c:pt idx="10603">
                  <c:v>0.1227199074074074</c:v>
                </c:pt>
                <c:pt idx="10604">
                  <c:v>0.12273148148148148</c:v>
                </c:pt>
                <c:pt idx="10605">
                  <c:v>0.12274305555555555</c:v>
                </c:pt>
                <c:pt idx="10606">
                  <c:v>0.12275462962962963</c:v>
                </c:pt>
                <c:pt idx="10607">
                  <c:v>0.1227662037037037</c:v>
                </c:pt>
                <c:pt idx="10608">
                  <c:v>0.12277777777777778</c:v>
                </c:pt>
                <c:pt idx="10609">
                  <c:v>0.12278935185185186</c:v>
                </c:pt>
                <c:pt idx="10610">
                  <c:v>0.12280092592592592</c:v>
                </c:pt>
                <c:pt idx="10611">
                  <c:v>0.1228125</c:v>
                </c:pt>
                <c:pt idx="10612">
                  <c:v>0.12282407407407407</c:v>
                </c:pt>
                <c:pt idx="10613">
                  <c:v>0.12283564814814815</c:v>
                </c:pt>
                <c:pt idx="10614">
                  <c:v>0.12284722222222222</c:v>
                </c:pt>
                <c:pt idx="10615">
                  <c:v>0.1228587962962963</c:v>
                </c:pt>
                <c:pt idx="10616">
                  <c:v>0.12287037037037037</c:v>
                </c:pt>
                <c:pt idx="10617">
                  <c:v>0.12288194444444445</c:v>
                </c:pt>
                <c:pt idx="10618">
                  <c:v>0.12289351851851851</c:v>
                </c:pt>
                <c:pt idx="10619">
                  <c:v>0.12290509259259259</c:v>
                </c:pt>
                <c:pt idx="10620">
                  <c:v>0.12291666666666666</c:v>
                </c:pt>
                <c:pt idx="10621">
                  <c:v>0.12292824074074074</c:v>
                </c:pt>
                <c:pt idx="10622">
                  <c:v>0.12293981481481482</c:v>
                </c:pt>
                <c:pt idx="10623">
                  <c:v>0.12295138888888889</c:v>
                </c:pt>
                <c:pt idx="10624">
                  <c:v>0.12296296296296297</c:v>
                </c:pt>
                <c:pt idx="10625">
                  <c:v>0.12297453703703703</c:v>
                </c:pt>
                <c:pt idx="10626">
                  <c:v>0.12298611111111112</c:v>
                </c:pt>
                <c:pt idx="10627">
                  <c:v>0.12299768518518518</c:v>
                </c:pt>
                <c:pt idx="10628">
                  <c:v>0.12300925925925926</c:v>
                </c:pt>
                <c:pt idx="10629">
                  <c:v>0.12302083333333333</c:v>
                </c:pt>
                <c:pt idx="10630">
                  <c:v>0.12303240740740741</c:v>
                </c:pt>
                <c:pt idx="10631">
                  <c:v>0.12304398148148148</c:v>
                </c:pt>
                <c:pt idx="10632">
                  <c:v>0.12305555555555556</c:v>
                </c:pt>
                <c:pt idx="10633">
                  <c:v>0.12306712962962962</c:v>
                </c:pt>
                <c:pt idx="10634">
                  <c:v>0.1230787037037037</c:v>
                </c:pt>
                <c:pt idx="10635">
                  <c:v>0.12309027777777778</c:v>
                </c:pt>
                <c:pt idx="10636">
                  <c:v>0.12310185185185185</c:v>
                </c:pt>
                <c:pt idx="10637">
                  <c:v>0.12311342592592593</c:v>
                </c:pt>
                <c:pt idx="10638">
                  <c:v>0.123125</c:v>
                </c:pt>
                <c:pt idx="10639">
                  <c:v>0.12313657407407408</c:v>
                </c:pt>
                <c:pt idx="10640">
                  <c:v>0.12314814814814815</c:v>
                </c:pt>
                <c:pt idx="10641">
                  <c:v>0.12315972222222223</c:v>
                </c:pt>
                <c:pt idx="10642">
                  <c:v>0.12317129629629629</c:v>
                </c:pt>
                <c:pt idx="10643">
                  <c:v>0.12318287037037037</c:v>
                </c:pt>
                <c:pt idx="10644">
                  <c:v>0.12319444444444444</c:v>
                </c:pt>
                <c:pt idx="10645">
                  <c:v>0.12320601851851852</c:v>
                </c:pt>
                <c:pt idx="10646">
                  <c:v>0.12321759259259259</c:v>
                </c:pt>
                <c:pt idx="10647">
                  <c:v>0.12322916666666667</c:v>
                </c:pt>
                <c:pt idx="10648">
                  <c:v>0.12324074074074073</c:v>
                </c:pt>
                <c:pt idx="10649">
                  <c:v>0.12325231481481481</c:v>
                </c:pt>
                <c:pt idx="10650">
                  <c:v>0.1232638888888889</c:v>
                </c:pt>
                <c:pt idx="10651">
                  <c:v>0.12327546296296296</c:v>
                </c:pt>
                <c:pt idx="10652">
                  <c:v>0.12328703703703704</c:v>
                </c:pt>
                <c:pt idx="10653">
                  <c:v>0.12329861111111111</c:v>
                </c:pt>
                <c:pt idx="10654">
                  <c:v>0.12331018518518519</c:v>
                </c:pt>
                <c:pt idx="10655">
                  <c:v>0.12332175925925926</c:v>
                </c:pt>
                <c:pt idx="10656">
                  <c:v>0.12333333333333334</c:v>
                </c:pt>
                <c:pt idx="10657">
                  <c:v>0.1233449074074074</c:v>
                </c:pt>
                <c:pt idx="10658">
                  <c:v>0.12335648148148148</c:v>
                </c:pt>
                <c:pt idx="10659">
                  <c:v>0.12336805555555555</c:v>
                </c:pt>
                <c:pt idx="10660">
                  <c:v>0.12337962962962963</c:v>
                </c:pt>
                <c:pt idx="10661">
                  <c:v>0.1233912037037037</c:v>
                </c:pt>
                <c:pt idx="10662">
                  <c:v>0.12340277777777778</c:v>
                </c:pt>
                <c:pt idx="10663">
                  <c:v>0.12341435185185186</c:v>
                </c:pt>
                <c:pt idx="10664">
                  <c:v>0.12342592592592593</c:v>
                </c:pt>
                <c:pt idx="10665">
                  <c:v>0.12343750000000001</c:v>
                </c:pt>
                <c:pt idx="10666">
                  <c:v>0.12344907407407407</c:v>
                </c:pt>
                <c:pt idx="10667">
                  <c:v>0.12346064814814815</c:v>
                </c:pt>
                <c:pt idx="10668">
                  <c:v>0.12347222222222222</c:v>
                </c:pt>
                <c:pt idx="10669">
                  <c:v>0.1234837962962963</c:v>
                </c:pt>
                <c:pt idx="10670">
                  <c:v>0.12349537037037037</c:v>
                </c:pt>
                <c:pt idx="10671">
                  <c:v>0.12350694444444445</c:v>
                </c:pt>
                <c:pt idx="10672">
                  <c:v>0.12351851851851851</c:v>
                </c:pt>
                <c:pt idx="10673">
                  <c:v>0.12353009259259259</c:v>
                </c:pt>
                <c:pt idx="10674">
                  <c:v>0.12354166666666666</c:v>
                </c:pt>
                <c:pt idx="10675">
                  <c:v>0.12355324074074074</c:v>
                </c:pt>
                <c:pt idx="10676">
                  <c:v>0.12356481481481481</c:v>
                </c:pt>
                <c:pt idx="10677">
                  <c:v>0.12357638888888889</c:v>
                </c:pt>
                <c:pt idx="10678">
                  <c:v>0.12358796296296297</c:v>
                </c:pt>
                <c:pt idx="10679">
                  <c:v>0.12359953703703704</c:v>
                </c:pt>
                <c:pt idx="10680">
                  <c:v>0.12361111111111112</c:v>
                </c:pt>
                <c:pt idx="10681">
                  <c:v>0.12362268518518518</c:v>
                </c:pt>
                <c:pt idx="10682">
                  <c:v>0.12363425925925926</c:v>
                </c:pt>
                <c:pt idx="10683">
                  <c:v>0.12364583333333333</c:v>
                </c:pt>
                <c:pt idx="10684">
                  <c:v>0.12365740740740741</c:v>
                </c:pt>
                <c:pt idx="10685">
                  <c:v>0.12366898148148148</c:v>
                </c:pt>
                <c:pt idx="10686">
                  <c:v>0.12368055555555556</c:v>
                </c:pt>
                <c:pt idx="10687">
                  <c:v>0.12369212962962962</c:v>
                </c:pt>
                <c:pt idx="10688">
                  <c:v>0.1237037037037037</c:v>
                </c:pt>
                <c:pt idx="10689">
                  <c:v>0.12371527777777777</c:v>
                </c:pt>
                <c:pt idx="10690">
                  <c:v>0.12372685185185185</c:v>
                </c:pt>
                <c:pt idx="10691">
                  <c:v>0.12373842592592593</c:v>
                </c:pt>
                <c:pt idx="10692">
                  <c:v>0.12375</c:v>
                </c:pt>
                <c:pt idx="10693">
                  <c:v>0.12376157407407408</c:v>
                </c:pt>
                <c:pt idx="10694">
                  <c:v>0.12377314814814815</c:v>
                </c:pt>
                <c:pt idx="10695">
                  <c:v>0.12378472222222223</c:v>
                </c:pt>
                <c:pt idx="10696">
                  <c:v>0.12379629629629629</c:v>
                </c:pt>
                <c:pt idx="10697">
                  <c:v>0.12380787037037037</c:v>
                </c:pt>
                <c:pt idx="10698">
                  <c:v>0.12381944444444444</c:v>
                </c:pt>
                <c:pt idx="10699">
                  <c:v>0.12383101851851852</c:v>
                </c:pt>
                <c:pt idx="10700">
                  <c:v>0.12384259259259259</c:v>
                </c:pt>
                <c:pt idx="10701">
                  <c:v>0.12385416666666667</c:v>
                </c:pt>
                <c:pt idx="10702">
                  <c:v>0.12386574074074073</c:v>
                </c:pt>
                <c:pt idx="10703">
                  <c:v>0.12387731481481482</c:v>
                </c:pt>
                <c:pt idx="10704">
                  <c:v>0.1238888888888889</c:v>
                </c:pt>
                <c:pt idx="10705">
                  <c:v>0.12390046296296296</c:v>
                </c:pt>
                <c:pt idx="10706">
                  <c:v>0.12391203703703704</c:v>
                </c:pt>
                <c:pt idx="10707">
                  <c:v>0.12392361111111111</c:v>
                </c:pt>
                <c:pt idx="10708">
                  <c:v>0.12393518518518519</c:v>
                </c:pt>
                <c:pt idx="10709">
                  <c:v>0.12394675925925926</c:v>
                </c:pt>
                <c:pt idx="10710">
                  <c:v>0.12395833333333334</c:v>
                </c:pt>
                <c:pt idx="10711">
                  <c:v>0.1239699074074074</c:v>
                </c:pt>
                <c:pt idx="10712">
                  <c:v>0.12398148148148148</c:v>
                </c:pt>
                <c:pt idx="10713">
                  <c:v>0.12399305555555555</c:v>
                </c:pt>
                <c:pt idx="10714">
                  <c:v>0.12400462962962963</c:v>
                </c:pt>
                <c:pt idx="10715">
                  <c:v>0.1240162037037037</c:v>
                </c:pt>
                <c:pt idx="10716">
                  <c:v>0.12402777777777778</c:v>
                </c:pt>
                <c:pt idx="10717">
                  <c:v>0.12403935185185185</c:v>
                </c:pt>
                <c:pt idx="10718">
                  <c:v>0.12405092592592593</c:v>
                </c:pt>
                <c:pt idx="10719">
                  <c:v>0.12406250000000001</c:v>
                </c:pt>
                <c:pt idx="10720">
                  <c:v>0.12407407407407407</c:v>
                </c:pt>
                <c:pt idx="10721">
                  <c:v>0.12408564814814815</c:v>
                </c:pt>
                <c:pt idx="10722">
                  <c:v>0.12409722222222222</c:v>
                </c:pt>
                <c:pt idx="10723">
                  <c:v>0.1241087962962963</c:v>
                </c:pt>
                <c:pt idx="10724">
                  <c:v>0.12412037037037037</c:v>
                </c:pt>
                <c:pt idx="10725">
                  <c:v>0.12413194444444445</c:v>
                </c:pt>
                <c:pt idx="10726">
                  <c:v>0.12414351851851851</c:v>
                </c:pt>
                <c:pt idx="10727">
                  <c:v>0.12415509259259259</c:v>
                </c:pt>
                <c:pt idx="10728">
                  <c:v>0.12416666666666666</c:v>
                </c:pt>
                <c:pt idx="10729">
                  <c:v>0.12417824074074074</c:v>
                </c:pt>
                <c:pt idx="10730">
                  <c:v>0.12418981481481481</c:v>
                </c:pt>
                <c:pt idx="10731">
                  <c:v>0.12420138888888889</c:v>
                </c:pt>
                <c:pt idx="10732">
                  <c:v>0.12421296296296297</c:v>
                </c:pt>
                <c:pt idx="10733">
                  <c:v>0.12422453703703704</c:v>
                </c:pt>
                <c:pt idx="10734">
                  <c:v>0.12423611111111112</c:v>
                </c:pt>
                <c:pt idx="10735">
                  <c:v>0.12424768518518518</c:v>
                </c:pt>
                <c:pt idx="10736">
                  <c:v>0.12425925925925926</c:v>
                </c:pt>
                <c:pt idx="10737">
                  <c:v>0.12427083333333333</c:v>
                </c:pt>
                <c:pt idx="10738">
                  <c:v>0.12428240740740741</c:v>
                </c:pt>
                <c:pt idx="10739">
                  <c:v>0.12429398148148148</c:v>
                </c:pt>
                <c:pt idx="10740">
                  <c:v>0.12430555555555556</c:v>
                </c:pt>
                <c:pt idx="10741">
                  <c:v>0.12431712962962962</c:v>
                </c:pt>
                <c:pt idx="10742">
                  <c:v>0.12432870370370371</c:v>
                </c:pt>
                <c:pt idx="10743">
                  <c:v>0.12434027777777777</c:v>
                </c:pt>
                <c:pt idx="10744">
                  <c:v>0.12435185185185185</c:v>
                </c:pt>
                <c:pt idx="10745">
                  <c:v>0.12436342592592593</c:v>
                </c:pt>
                <c:pt idx="10746">
                  <c:v>0.124375</c:v>
                </c:pt>
                <c:pt idx="10747">
                  <c:v>0.12438657407407408</c:v>
                </c:pt>
                <c:pt idx="10748">
                  <c:v>0.12439814814814815</c:v>
                </c:pt>
                <c:pt idx="10749">
                  <c:v>0.12440972222222223</c:v>
                </c:pt>
                <c:pt idx="10750">
                  <c:v>0.12442129629629629</c:v>
                </c:pt>
                <c:pt idx="10751">
                  <c:v>0.12443287037037037</c:v>
                </c:pt>
                <c:pt idx="10752">
                  <c:v>0.12444444444444444</c:v>
                </c:pt>
                <c:pt idx="10753">
                  <c:v>0.12445601851851852</c:v>
                </c:pt>
                <c:pt idx="10754">
                  <c:v>0.12446759259259259</c:v>
                </c:pt>
                <c:pt idx="10755">
                  <c:v>0.12447916666666667</c:v>
                </c:pt>
                <c:pt idx="10756">
                  <c:v>0.12449074074074074</c:v>
                </c:pt>
                <c:pt idx="10757">
                  <c:v>0.12450231481481482</c:v>
                </c:pt>
                <c:pt idx="10758">
                  <c:v>0.12451388888888888</c:v>
                </c:pt>
                <c:pt idx="10759">
                  <c:v>0.12452546296296296</c:v>
                </c:pt>
                <c:pt idx="10760">
                  <c:v>0.12453703703703704</c:v>
                </c:pt>
                <c:pt idx="10761">
                  <c:v>0.12454861111111111</c:v>
                </c:pt>
                <c:pt idx="10762">
                  <c:v>0.12456018518518519</c:v>
                </c:pt>
                <c:pt idx="10763">
                  <c:v>0.12457175925925926</c:v>
                </c:pt>
                <c:pt idx="10764">
                  <c:v>0.12458333333333334</c:v>
                </c:pt>
                <c:pt idx="10765">
                  <c:v>0.1245949074074074</c:v>
                </c:pt>
                <c:pt idx="10766">
                  <c:v>0.12460648148148148</c:v>
                </c:pt>
                <c:pt idx="10767">
                  <c:v>0.12461805555555555</c:v>
                </c:pt>
                <c:pt idx="10768">
                  <c:v>0.12462962962962963</c:v>
                </c:pt>
                <c:pt idx="10769">
                  <c:v>0.1246412037037037</c:v>
                </c:pt>
                <c:pt idx="10770">
                  <c:v>0.12465277777777778</c:v>
                </c:pt>
                <c:pt idx="10771">
                  <c:v>0.12466435185185185</c:v>
                </c:pt>
                <c:pt idx="10772">
                  <c:v>0.12467592592592593</c:v>
                </c:pt>
                <c:pt idx="10773">
                  <c:v>0.12468750000000001</c:v>
                </c:pt>
                <c:pt idx="10774">
                  <c:v>0.12469907407407407</c:v>
                </c:pt>
                <c:pt idx="10775">
                  <c:v>0.12471064814814815</c:v>
                </c:pt>
                <c:pt idx="10776">
                  <c:v>0.12472222222222222</c:v>
                </c:pt>
                <c:pt idx="10777">
                  <c:v>0.1247337962962963</c:v>
                </c:pt>
                <c:pt idx="10778">
                  <c:v>0.12474537037037037</c:v>
                </c:pt>
                <c:pt idx="10779">
                  <c:v>0.12475694444444445</c:v>
                </c:pt>
                <c:pt idx="10780">
                  <c:v>0.12476851851851851</c:v>
                </c:pt>
                <c:pt idx="10781">
                  <c:v>0.1247800925925926</c:v>
                </c:pt>
                <c:pt idx="10782">
                  <c:v>0.12479166666666666</c:v>
                </c:pt>
                <c:pt idx="10783">
                  <c:v>0.12480324074074074</c:v>
                </c:pt>
                <c:pt idx="10784">
                  <c:v>0.12481481481481481</c:v>
                </c:pt>
                <c:pt idx="10785">
                  <c:v>0.12482638888888889</c:v>
                </c:pt>
                <c:pt idx="10786">
                  <c:v>0.12483796296296296</c:v>
                </c:pt>
                <c:pt idx="10787">
                  <c:v>0.12484953703703704</c:v>
                </c:pt>
                <c:pt idx="10788">
                  <c:v>0.12486111111111112</c:v>
                </c:pt>
                <c:pt idx="10789">
                  <c:v>0.12487268518518518</c:v>
                </c:pt>
                <c:pt idx="10790">
                  <c:v>0.12488425925925926</c:v>
                </c:pt>
                <c:pt idx="10791">
                  <c:v>0.12489583333333333</c:v>
                </c:pt>
                <c:pt idx="10792">
                  <c:v>0.12490740740740741</c:v>
                </c:pt>
                <c:pt idx="10793">
                  <c:v>0.12491898148148148</c:v>
                </c:pt>
                <c:pt idx="10794">
                  <c:v>0.12493055555555556</c:v>
                </c:pt>
                <c:pt idx="10795">
                  <c:v>0.12494212962962963</c:v>
                </c:pt>
                <c:pt idx="10796">
                  <c:v>0.12495370370370371</c:v>
                </c:pt>
                <c:pt idx="10797">
                  <c:v>0.12496527777777777</c:v>
                </c:pt>
                <c:pt idx="10798">
                  <c:v>0.12497685185185185</c:v>
                </c:pt>
                <c:pt idx="10799">
                  <c:v>0.12498842592592592</c:v>
                </c:pt>
                <c:pt idx="10800">
                  <c:v>0.125</c:v>
                </c:pt>
                <c:pt idx="10801">
                  <c:v>0.12501157407407407</c:v>
                </c:pt>
                <c:pt idx="10802">
                  <c:v>0.12502314814814816</c:v>
                </c:pt>
                <c:pt idx="10803">
                  <c:v>0.12503472222222223</c:v>
                </c:pt>
                <c:pt idx="10804">
                  <c:v>0.12504629629629629</c:v>
                </c:pt>
                <c:pt idx="10805">
                  <c:v>0.12505787037037036</c:v>
                </c:pt>
                <c:pt idx="10806">
                  <c:v>0.12506944444444446</c:v>
                </c:pt>
                <c:pt idx="10807">
                  <c:v>0.12508101851851852</c:v>
                </c:pt>
                <c:pt idx="10808">
                  <c:v>0.12509259259259259</c:v>
                </c:pt>
                <c:pt idx="10809">
                  <c:v>0.12510416666666666</c:v>
                </c:pt>
                <c:pt idx="10810">
                  <c:v>0.12511574074074075</c:v>
                </c:pt>
                <c:pt idx="10811">
                  <c:v>0.12512731481481482</c:v>
                </c:pt>
                <c:pt idx="10812">
                  <c:v>0.12513888888888888</c:v>
                </c:pt>
                <c:pt idx="10813">
                  <c:v>0.12515046296296295</c:v>
                </c:pt>
                <c:pt idx="10814">
                  <c:v>0.12516203703703704</c:v>
                </c:pt>
                <c:pt idx="10815">
                  <c:v>0.12517361111111111</c:v>
                </c:pt>
                <c:pt idx="10816">
                  <c:v>0.12518518518518518</c:v>
                </c:pt>
                <c:pt idx="10817">
                  <c:v>0.12519675925925927</c:v>
                </c:pt>
                <c:pt idx="10818">
                  <c:v>0.12520833333333334</c:v>
                </c:pt>
                <c:pt idx="10819">
                  <c:v>0.1252199074074074</c:v>
                </c:pt>
                <c:pt idx="10820">
                  <c:v>0.12523148148148147</c:v>
                </c:pt>
                <c:pt idx="10821">
                  <c:v>0.12524305555555557</c:v>
                </c:pt>
                <c:pt idx="10822">
                  <c:v>0.12525462962962963</c:v>
                </c:pt>
                <c:pt idx="10823">
                  <c:v>0.1252662037037037</c:v>
                </c:pt>
                <c:pt idx="10824">
                  <c:v>0.12527777777777777</c:v>
                </c:pt>
                <c:pt idx="10825">
                  <c:v>0.12528935185185186</c:v>
                </c:pt>
                <c:pt idx="10826">
                  <c:v>0.12530092592592593</c:v>
                </c:pt>
                <c:pt idx="10827">
                  <c:v>0.12531249999999999</c:v>
                </c:pt>
                <c:pt idx="10828">
                  <c:v>0.12532407407407409</c:v>
                </c:pt>
                <c:pt idx="10829">
                  <c:v>0.12533564814814815</c:v>
                </c:pt>
                <c:pt idx="10830">
                  <c:v>0.12534722222222222</c:v>
                </c:pt>
                <c:pt idx="10831">
                  <c:v>0.12535879629629629</c:v>
                </c:pt>
                <c:pt idx="10832">
                  <c:v>0.12537037037037038</c:v>
                </c:pt>
                <c:pt idx="10833">
                  <c:v>0.12538194444444445</c:v>
                </c:pt>
                <c:pt idx="10834">
                  <c:v>0.12539351851851852</c:v>
                </c:pt>
                <c:pt idx="10835">
                  <c:v>0.12540509259259258</c:v>
                </c:pt>
                <c:pt idx="10836">
                  <c:v>0.12541666666666668</c:v>
                </c:pt>
                <c:pt idx="10837">
                  <c:v>0.12542824074074074</c:v>
                </c:pt>
                <c:pt idx="10838">
                  <c:v>0.12543981481481481</c:v>
                </c:pt>
                <c:pt idx="10839">
                  <c:v>0.12545138888888888</c:v>
                </c:pt>
                <c:pt idx="10840">
                  <c:v>0.12546296296296297</c:v>
                </c:pt>
                <c:pt idx="10841">
                  <c:v>0.12547453703703704</c:v>
                </c:pt>
                <c:pt idx="10842">
                  <c:v>0.1254861111111111</c:v>
                </c:pt>
                <c:pt idx="10843">
                  <c:v>0.1254976851851852</c:v>
                </c:pt>
                <c:pt idx="10844">
                  <c:v>0.12550925925925926</c:v>
                </c:pt>
                <c:pt idx="10845">
                  <c:v>0.12552083333333333</c:v>
                </c:pt>
                <c:pt idx="10846">
                  <c:v>0.1255324074074074</c:v>
                </c:pt>
                <c:pt idx="10847">
                  <c:v>0.12554398148148149</c:v>
                </c:pt>
                <c:pt idx="10848">
                  <c:v>0.12555555555555556</c:v>
                </c:pt>
                <c:pt idx="10849">
                  <c:v>0.12556712962962963</c:v>
                </c:pt>
                <c:pt idx="10850">
                  <c:v>0.12557870370370369</c:v>
                </c:pt>
                <c:pt idx="10851">
                  <c:v>0.12559027777777779</c:v>
                </c:pt>
                <c:pt idx="10852">
                  <c:v>0.12560185185185185</c:v>
                </c:pt>
                <c:pt idx="10853">
                  <c:v>0.12561342592592592</c:v>
                </c:pt>
                <c:pt idx="10854">
                  <c:v>0.12562499999999999</c:v>
                </c:pt>
                <c:pt idx="10855">
                  <c:v>0.12563657407407408</c:v>
                </c:pt>
                <c:pt idx="10856">
                  <c:v>0.12564814814814815</c:v>
                </c:pt>
                <c:pt idx="10857">
                  <c:v>0.12565972222222221</c:v>
                </c:pt>
                <c:pt idx="10858">
                  <c:v>0.12567129629629631</c:v>
                </c:pt>
                <c:pt idx="10859">
                  <c:v>0.12568287037037038</c:v>
                </c:pt>
                <c:pt idx="10860">
                  <c:v>0.12569444444444444</c:v>
                </c:pt>
                <c:pt idx="10861">
                  <c:v>0.12570601851851851</c:v>
                </c:pt>
                <c:pt idx="10862">
                  <c:v>0.1257175925925926</c:v>
                </c:pt>
                <c:pt idx="10863">
                  <c:v>0.12572916666666667</c:v>
                </c:pt>
                <c:pt idx="10864">
                  <c:v>0.12574074074074074</c:v>
                </c:pt>
                <c:pt idx="10865">
                  <c:v>0.1257523148148148</c:v>
                </c:pt>
                <c:pt idx="10866">
                  <c:v>0.1257638888888889</c:v>
                </c:pt>
                <c:pt idx="10867">
                  <c:v>0.12577546296296296</c:v>
                </c:pt>
                <c:pt idx="10868">
                  <c:v>0.12578703703703703</c:v>
                </c:pt>
                <c:pt idx="10869">
                  <c:v>0.12579861111111112</c:v>
                </c:pt>
                <c:pt idx="10870">
                  <c:v>0.12581018518518519</c:v>
                </c:pt>
                <c:pt idx="10871">
                  <c:v>0.12582175925925926</c:v>
                </c:pt>
                <c:pt idx="10872">
                  <c:v>0.12583333333333332</c:v>
                </c:pt>
                <c:pt idx="10873">
                  <c:v>0.12584490740740742</c:v>
                </c:pt>
                <c:pt idx="10874">
                  <c:v>0.12585648148148149</c:v>
                </c:pt>
                <c:pt idx="10875">
                  <c:v>0.12586805555555555</c:v>
                </c:pt>
                <c:pt idx="10876">
                  <c:v>0.12587962962962962</c:v>
                </c:pt>
                <c:pt idx="10877">
                  <c:v>0.12589120370370371</c:v>
                </c:pt>
                <c:pt idx="10878">
                  <c:v>0.12590277777777778</c:v>
                </c:pt>
                <c:pt idx="10879">
                  <c:v>0.12591435185185185</c:v>
                </c:pt>
                <c:pt idx="10880">
                  <c:v>0.12592592592592591</c:v>
                </c:pt>
                <c:pt idx="10881">
                  <c:v>0.12593750000000001</c:v>
                </c:pt>
                <c:pt idx="10882">
                  <c:v>0.12594907407407407</c:v>
                </c:pt>
                <c:pt idx="10883">
                  <c:v>0.12596064814814814</c:v>
                </c:pt>
                <c:pt idx="10884">
                  <c:v>0.12597222222222224</c:v>
                </c:pt>
                <c:pt idx="10885">
                  <c:v>0.1259837962962963</c:v>
                </c:pt>
                <c:pt idx="10886">
                  <c:v>0.12599537037037037</c:v>
                </c:pt>
                <c:pt idx="10887">
                  <c:v>0.12600694444444444</c:v>
                </c:pt>
                <c:pt idx="10888">
                  <c:v>0.12601851851851853</c:v>
                </c:pt>
                <c:pt idx="10889">
                  <c:v>0.1260300925925926</c:v>
                </c:pt>
                <c:pt idx="10890">
                  <c:v>0.12604166666666666</c:v>
                </c:pt>
                <c:pt idx="10891">
                  <c:v>0.12605324074074073</c:v>
                </c:pt>
                <c:pt idx="10892">
                  <c:v>0.12606481481481482</c:v>
                </c:pt>
                <c:pt idx="10893">
                  <c:v>0.12607638888888889</c:v>
                </c:pt>
                <c:pt idx="10894">
                  <c:v>0.12608796296296296</c:v>
                </c:pt>
                <c:pt idx="10895">
                  <c:v>0.12609953703703702</c:v>
                </c:pt>
                <c:pt idx="10896">
                  <c:v>0.12611111111111112</c:v>
                </c:pt>
                <c:pt idx="10897">
                  <c:v>0.12612268518518518</c:v>
                </c:pt>
                <c:pt idx="10898">
                  <c:v>0.12613425925925925</c:v>
                </c:pt>
                <c:pt idx="10899">
                  <c:v>0.12614583333333335</c:v>
                </c:pt>
                <c:pt idx="10900">
                  <c:v>0.12615740740740741</c:v>
                </c:pt>
                <c:pt idx="10901">
                  <c:v>0.12616898148148148</c:v>
                </c:pt>
                <c:pt idx="10902">
                  <c:v>0.12618055555555555</c:v>
                </c:pt>
                <c:pt idx="10903">
                  <c:v>0.12619212962962964</c:v>
                </c:pt>
                <c:pt idx="10904">
                  <c:v>0.12620370370370371</c:v>
                </c:pt>
                <c:pt idx="10905">
                  <c:v>0.12621527777777777</c:v>
                </c:pt>
                <c:pt idx="10906">
                  <c:v>0.12622685185185184</c:v>
                </c:pt>
                <c:pt idx="10907">
                  <c:v>0.12623842592592593</c:v>
                </c:pt>
                <c:pt idx="10908">
                  <c:v>0.12625</c:v>
                </c:pt>
                <c:pt idx="10909">
                  <c:v>0.12626157407407407</c:v>
                </c:pt>
                <c:pt idx="10910">
                  <c:v>0.12627314814814813</c:v>
                </c:pt>
                <c:pt idx="10911">
                  <c:v>0.12628472222222223</c:v>
                </c:pt>
                <c:pt idx="10912">
                  <c:v>0.1262962962962963</c:v>
                </c:pt>
                <c:pt idx="10913">
                  <c:v>0.12630787037037036</c:v>
                </c:pt>
                <c:pt idx="10914">
                  <c:v>0.12631944444444446</c:v>
                </c:pt>
                <c:pt idx="10915">
                  <c:v>0.12633101851851852</c:v>
                </c:pt>
                <c:pt idx="10916">
                  <c:v>0.12634259259259259</c:v>
                </c:pt>
                <c:pt idx="10917">
                  <c:v>0.12635416666666666</c:v>
                </c:pt>
                <c:pt idx="10918">
                  <c:v>0.12636574074074075</c:v>
                </c:pt>
                <c:pt idx="10919">
                  <c:v>0.12637731481481482</c:v>
                </c:pt>
                <c:pt idx="10920">
                  <c:v>0.12638888888888888</c:v>
                </c:pt>
                <c:pt idx="10921">
                  <c:v>0.12640046296296295</c:v>
                </c:pt>
                <c:pt idx="10922">
                  <c:v>0.12641203703703704</c:v>
                </c:pt>
                <c:pt idx="10923">
                  <c:v>0.12642361111111111</c:v>
                </c:pt>
                <c:pt idx="10924">
                  <c:v>0.12643518518518518</c:v>
                </c:pt>
                <c:pt idx="10925">
                  <c:v>0.12644675925925927</c:v>
                </c:pt>
                <c:pt idx="10926">
                  <c:v>0.12645833333333334</c:v>
                </c:pt>
                <c:pt idx="10927">
                  <c:v>0.12646990740740741</c:v>
                </c:pt>
                <c:pt idx="10928">
                  <c:v>0.12648148148148147</c:v>
                </c:pt>
                <c:pt idx="10929">
                  <c:v>0.12649305555555557</c:v>
                </c:pt>
                <c:pt idx="10930">
                  <c:v>0.12650462962962963</c:v>
                </c:pt>
                <c:pt idx="10931">
                  <c:v>0.1265162037037037</c:v>
                </c:pt>
                <c:pt idx="10932">
                  <c:v>0.12652777777777777</c:v>
                </c:pt>
                <c:pt idx="10933">
                  <c:v>0.12653935185185186</c:v>
                </c:pt>
                <c:pt idx="10934">
                  <c:v>0.12655092592592593</c:v>
                </c:pt>
                <c:pt idx="10935">
                  <c:v>0.12656249999999999</c:v>
                </c:pt>
                <c:pt idx="10936">
                  <c:v>0.12657407407407406</c:v>
                </c:pt>
                <c:pt idx="10937">
                  <c:v>0.12658564814814816</c:v>
                </c:pt>
                <c:pt idx="10938">
                  <c:v>0.12659722222222222</c:v>
                </c:pt>
                <c:pt idx="10939">
                  <c:v>0.12660879629629629</c:v>
                </c:pt>
                <c:pt idx="10940">
                  <c:v>0.12662037037037038</c:v>
                </c:pt>
                <c:pt idx="10941">
                  <c:v>0.12663194444444445</c:v>
                </c:pt>
                <c:pt idx="10942">
                  <c:v>0.12664351851851852</c:v>
                </c:pt>
                <c:pt idx="10943">
                  <c:v>0.12665509259259258</c:v>
                </c:pt>
                <c:pt idx="10944">
                  <c:v>0.12666666666666668</c:v>
                </c:pt>
                <c:pt idx="10945">
                  <c:v>0.12667824074074074</c:v>
                </c:pt>
                <c:pt idx="10946">
                  <c:v>0.12668981481481481</c:v>
                </c:pt>
                <c:pt idx="10947">
                  <c:v>0.12670138888888888</c:v>
                </c:pt>
                <c:pt idx="10948">
                  <c:v>0.12671296296296297</c:v>
                </c:pt>
                <c:pt idx="10949">
                  <c:v>0.12672453703703704</c:v>
                </c:pt>
                <c:pt idx="10950">
                  <c:v>0.1267361111111111</c:v>
                </c:pt>
                <c:pt idx="10951">
                  <c:v>0.12674768518518517</c:v>
                </c:pt>
                <c:pt idx="10952">
                  <c:v>0.12675925925925927</c:v>
                </c:pt>
                <c:pt idx="10953">
                  <c:v>0.12677083333333333</c:v>
                </c:pt>
                <c:pt idx="10954">
                  <c:v>0.1267824074074074</c:v>
                </c:pt>
                <c:pt idx="10955">
                  <c:v>0.12679398148148149</c:v>
                </c:pt>
                <c:pt idx="10956">
                  <c:v>0.12680555555555556</c:v>
                </c:pt>
                <c:pt idx="10957">
                  <c:v>0.12681712962962963</c:v>
                </c:pt>
                <c:pt idx="10958">
                  <c:v>0.12682870370370369</c:v>
                </c:pt>
                <c:pt idx="10959">
                  <c:v>0.12684027777777779</c:v>
                </c:pt>
                <c:pt idx="10960">
                  <c:v>0.12685185185185185</c:v>
                </c:pt>
                <c:pt idx="10961">
                  <c:v>0.12686342592592592</c:v>
                </c:pt>
                <c:pt idx="10962">
                  <c:v>0.12687499999999999</c:v>
                </c:pt>
                <c:pt idx="10963">
                  <c:v>0.12688657407407408</c:v>
                </c:pt>
                <c:pt idx="10964">
                  <c:v>0.12689814814814815</c:v>
                </c:pt>
                <c:pt idx="10965">
                  <c:v>0.12690972222222222</c:v>
                </c:pt>
                <c:pt idx="10966">
                  <c:v>0.12692129629629631</c:v>
                </c:pt>
                <c:pt idx="10967">
                  <c:v>0.12693287037037038</c:v>
                </c:pt>
                <c:pt idx="10968">
                  <c:v>0.12694444444444444</c:v>
                </c:pt>
                <c:pt idx="10969">
                  <c:v>0.12695601851851851</c:v>
                </c:pt>
                <c:pt idx="10970">
                  <c:v>0.1269675925925926</c:v>
                </c:pt>
                <c:pt idx="10971">
                  <c:v>0.12697916666666667</c:v>
                </c:pt>
                <c:pt idx="10972">
                  <c:v>0.12699074074074074</c:v>
                </c:pt>
                <c:pt idx="10973">
                  <c:v>0.1270023148148148</c:v>
                </c:pt>
                <c:pt idx="10974">
                  <c:v>0.1270138888888889</c:v>
                </c:pt>
                <c:pt idx="10975">
                  <c:v>0.12702546296296297</c:v>
                </c:pt>
                <c:pt idx="10976">
                  <c:v>0.12703703703703703</c:v>
                </c:pt>
                <c:pt idx="10977">
                  <c:v>0.1270486111111111</c:v>
                </c:pt>
                <c:pt idx="10978">
                  <c:v>0.12706018518518519</c:v>
                </c:pt>
                <c:pt idx="10979">
                  <c:v>0.12707175925925926</c:v>
                </c:pt>
                <c:pt idx="10980">
                  <c:v>0.12708333333333333</c:v>
                </c:pt>
                <c:pt idx="10981">
                  <c:v>0.12709490740740742</c:v>
                </c:pt>
                <c:pt idx="10982">
                  <c:v>0.12710648148148149</c:v>
                </c:pt>
                <c:pt idx="10983">
                  <c:v>0.12711805555555555</c:v>
                </c:pt>
                <c:pt idx="10984">
                  <c:v>0.12712962962962962</c:v>
                </c:pt>
                <c:pt idx="10985">
                  <c:v>0.12714120370370371</c:v>
                </c:pt>
                <c:pt idx="10986">
                  <c:v>0.12715277777777778</c:v>
                </c:pt>
                <c:pt idx="10987">
                  <c:v>0.12716435185185185</c:v>
                </c:pt>
                <c:pt idx="10988">
                  <c:v>0.12717592592592591</c:v>
                </c:pt>
                <c:pt idx="10989">
                  <c:v>0.12718750000000001</c:v>
                </c:pt>
                <c:pt idx="10990">
                  <c:v>0.12719907407407408</c:v>
                </c:pt>
                <c:pt idx="10991">
                  <c:v>0.12721064814814814</c:v>
                </c:pt>
                <c:pt idx="10992">
                  <c:v>0.12722222222222221</c:v>
                </c:pt>
                <c:pt idx="10993">
                  <c:v>0.1272337962962963</c:v>
                </c:pt>
                <c:pt idx="10994">
                  <c:v>0.12724537037037037</c:v>
                </c:pt>
                <c:pt idx="10995">
                  <c:v>0.12725694444444444</c:v>
                </c:pt>
                <c:pt idx="10996">
                  <c:v>0.12726851851851853</c:v>
                </c:pt>
                <c:pt idx="10997">
                  <c:v>0.1272800925925926</c:v>
                </c:pt>
                <c:pt idx="10998">
                  <c:v>0.12729166666666666</c:v>
                </c:pt>
                <c:pt idx="10999">
                  <c:v>0.12730324074074073</c:v>
                </c:pt>
                <c:pt idx="11000">
                  <c:v>0.12731481481481483</c:v>
                </c:pt>
                <c:pt idx="11001">
                  <c:v>0.12732638888888889</c:v>
                </c:pt>
                <c:pt idx="11002">
                  <c:v>0.12733796296296296</c:v>
                </c:pt>
                <c:pt idx="11003">
                  <c:v>0.12734953703703702</c:v>
                </c:pt>
                <c:pt idx="11004">
                  <c:v>0.12736111111111112</c:v>
                </c:pt>
                <c:pt idx="11005">
                  <c:v>0.12737268518518519</c:v>
                </c:pt>
                <c:pt idx="11006">
                  <c:v>0.12738425925925925</c:v>
                </c:pt>
                <c:pt idx="11007">
                  <c:v>0.12739583333333335</c:v>
                </c:pt>
                <c:pt idx="11008">
                  <c:v>0.12740740740740741</c:v>
                </c:pt>
                <c:pt idx="11009">
                  <c:v>0.12741898148148148</c:v>
                </c:pt>
                <c:pt idx="11010">
                  <c:v>0.12743055555555555</c:v>
                </c:pt>
                <c:pt idx="11011">
                  <c:v>0.12744212962962964</c:v>
                </c:pt>
                <c:pt idx="11012">
                  <c:v>0.12745370370370371</c:v>
                </c:pt>
                <c:pt idx="11013">
                  <c:v>0.12746527777777777</c:v>
                </c:pt>
                <c:pt idx="11014">
                  <c:v>0.12747685185185184</c:v>
                </c:pt>
                <c:pt idx="11015">
                  <c:v>0.12748842592592594</c:v>
                </c:pt>
                <c:pt idx="11016">
                  <c:v>0.1275</c:v>
                </c:pt>
                <c:pt idx="11017">
                  <c:v>0.12751157407407407</c:v>
                </c:pt>
                <c:pt idx="11018">
                  <c:v>0.12752314814814814</c:v>
                </c:pt>
                <c:pt idx="11019">
                  <c:v>0.12753472222222223</c:v>
                </c:pt>
                <c:pt idx="11020">
                  <c:v>0.1275462962962963</c:v>
                </c:pt>
                <c:pt idx="11021">
                  <c:v>0.12755787037037036</c:v>
                </c:pt>
                <c:pt idx="11022">
                  <c:v>0.12756944444444446</c:v>
                </c:pt>
                <c:pt idx="11023">
                  <c:v>0.12758101851851852</c:v>
                </c:pt>
                <c:pt idx="11024">
                  <c:v>0.12759259259259259</c:v>
                </c:pt>
                <c:pt idx="11025">
                  <c:v>0.12760416666666666</c:v>
                </c:pt>
                <c:pt idx="11026">
                  <c:v>0.12761574074074075</c:v>
                </c:pt>
                <c:pt idx="11027">
                  <c:v>0.12762731481481482</c:v>
                </c:pt>
                <c:pt idx="11028">
                  <c:v>0.12763888888888889</c:v>
                </c:pt>
                <c:pt idx="11029">
                  <c:v>0.12765046296296295</c:v>
                </c:pt>
                <c:pt idx="11030">
                  <c:v>0.12766203703703705</c:v>
                </c:pt>
                <c:pt idx="11031">
                  <c:v>0.12767361111111111</c:v>
                </c:pt>
                <c:pt idx="11032">
                  <c:v>0.12768518518518518</c:v>
                </c:pt>
                <c:pt idx="11033">
                  <c:v>0.12769675925925925</c:v>
                </c:pt>
                <c:pt idx="11034">
                  <c:v>0.12770833333333334</c:v>
                </c:pt>
                <c:pt idx="11035">
                  <c:v>0.12771990740740741</c:v>
                </c:pt>
                <c:pt idx="11036">
                  <c:v>0.12773148148148147</c:v>
                </c:pt>
                <c:pt idx="11037">
                  <c:v>0.12774305555555557</c:v>
                </c:pt>
                <c:pt idx="11038">
                  <c:v>0.12775462962962963</c:v>
                </c:pt>
                <c:pt idx="11039">
                  <c:v>0.1277662037037037</c:v>
                </c:pt>
                <c:pt idx="11040">
                  <c:v>0.12777777777777777</c:v>
                </c:pt>
                <c:pt idx="11041">
                  <c:v>0.12778935185185186</c:v>
                </c:pt>
                <c:pt idx="11042">
                  <c:v>0.12780092592592593</c:v>
                </c:pt>
                <c:pt idx="11043">
                  <c:v>0.1278125</c:v>
                </c:pt>
                <c:pt idx="11044">
                  <c:v>0.12782407407407406</c:v>
                </c:pt>
                <c:pt idx="11045">
                  <c:v>0.12783564814814816</c:v>
                </c:pt>
                <c:pt idx="11046">
                  <c:v>0.12784722222222222</c:v>
                </c:pt>
                <c:pt idx="11047">
                  <c:v>0.12785879629629629</c:v>
                </c:pt>
                <c:pt idx="11048">
                  <c:v>0.12787037037037038</c:v>
                </c:pt>
                <c:pt idx="11049">
                  <c:v>0.12788194444444445</c:v>
                </c:pt>
                <c:pt idx="11050">
                  <c:v>0.12789351851851852</c:v>
                </c:pt>
                <c:pt idx="11051">
                  <c:v>0.12790509259259258</c:v>
                </c:pt>
                <c:pt idx="11052">
                  <c:v>0.12791666666666668</c:v>
                </c:pt>
                <c:pt idx="11053">
                  <c:v>0.12792824074074075</c:v>
                </c:pt>
                <c:pt idx="11054">
                  <c:v>0.12793981481481481</c:v>
                </c:pt>
                <c:pt idx="11055">
                  <c:v>0.12795138888888888</c:v>
                </c:pt>
                <c:pt idx="11056">
                  <c:v>0.12796296296296297</c:v>
                </c:pt>
                <c:pt idx="11057">
                  <c:v>0.12797453703703704</c:v>
                </c:pt>
                <c:pt idx="11058">
                  <c:v>0.12798611111111111</c:v>
                </c:pt>
                <c:pt idx="11059">
                  <c:v>0.12799768518518517</c:v>
                </c:pt>
                <c:pt idx="11060">
                  <c:v>0.12800925925925927</c:v>
                </c:pt>
                <c:pt idx="11061">
                  <c:v>0.12802083333333333</c:v>
                </c:pt>
                <c:pt idx="11062">
                  <c:v>0.1280324074074074</c:v>
                </c:pt>
                <c:pt idx="11063">
                  <c:v>0.12804398148148149</c:v>
                </c:pt>
                <c:pt idx="11064">
                  <c:v>0.12805555555555556</c:v>
                </c:pt>
                <c:pt idx="11065">
                  <c:v>0.12806712962962963</c:v>
                </c:pt>
                <c:pt idx="11066">
                  <c:v>0.12807870370370369</c:v>
                </c:pt>
                <c:pt idx="11067">
                  <c:v>0.12809027777777779</c:v>
                </c:pt>
                <c:pt idx="11068">
                  <c:v>0.12810185185185186</c:v>
                </c:pt>
                <c:pt idx="11069">
                  <c:v>0.12811342592592592</c:v>
                </c:pt>
                <c:pt idx="11070">
                  <c:v>0.12812499999999999</c:v>
                </c:pt>
                <c:pt idx="11071">
                  <c:v>0.12813657407407408</c:v>
                </c:pt>
                <c:pt idx="11072">
                  <c:v>0.12814814814814815</c:v>
                </c:pt>
                <c:pt idx="11073">
                  <c:v>0.12815972222222222</c:v>
                </c:pt>
                <c:pt idx="11074">
                  <c:v>0.12817129629629628</c:v>
                </c:pt>
                <c:pt idx="11075">
                  <c:v>0.12818287037037038</c:v>
                </c:pt>
                <c:pt idx="11076">
                  <c:v>0.12819444444444444</c:v>
                </c:pt>
                <c:pt idx="11077">
                  <c:v>0.12820601851851851</c:v>
                </c:pt>
                <c:pt idx="11078">
                  <c:v>0.12821759259259261</c:v>
                </c:pt>
                <c:pt idx="11079">
                  <c:v>0.12822916666666667</c:v>
                </c:pt>
                <c:pt idx="11080">
                  <c:v>0.12824074074074074</c:v>
                </c:pt>
                <c:pt idx="11081">
                  <c:v>0.12825231481481481</c:v>
                </c:pt>
                <c:pt idx="11082">
                  <c:v>0.1282638888888889</c:v>
                </c:pt>
                <c:pt idx="11083">
                  <c:v>0.12827546296296297</c:v>
                </c:pt>
                <c:pt idx="11084">
                  <c:v>0.12828703703703703</c:v>
                </c:pt>
                <c:pt idx="11085">
                  <c:v>0.1282986111111111</c:v>
                </c:pt>
                <c:pt idx="11086">
                  <c:v>0.12831018518518519</c:v>
                </c:pt>
                <c:pt idx="11087">
                  <c:v>0.12832175925925926</c:v>
                </c:pt>
                <c:pt idx="11088">
                  <c:v>0.12833333333333333</c:v>
                </c:pt>
                <c:pt idx="11089">
                  <c:v>0.12834490740740739</c:v>
                </c:pt>
                <c:pt idx="11090">
                  <c:v>0.12835648148148149</c:v>
                </c:pt>
                <c:pt idx="11091">
                  <c:v>0.12836805555555555</c:v>
                </c:pt>
                <c:pt idx="11092">
                  <c:v>0.12837962962962962</c:v>
                </c:pt>
                <c:pt idx="11093">
                  <c:v>0.12839120370370372</c:v>
                </c:pt>
                <c:pt idx="11094">
                  <c:v>0.12840277777777778</c:v>
                </c:pt>
                <c:pt idx="11095">
                  <c:v>0.12841435185185185</c:v>
                </c:pt>
                <c:pt idx="11096">
                  <c:v>0.12842592592592592</c:v>
                </c:pt>
                <c:pt idx="11097">
                  <c:v>0.12843750000000001</c:v>
                </c:pt>
                <c:pt idx="11098">
                  <c:v>0.12844907407407408</c:v>
                </c:pt>
                <c:pt idx="11099">
                  <c:v>0.12846064814814814</c:v>
                </c:pt>
                <c:pt idx="11100">
                  <c:v>0.12847222222222221</c:v>
                </c:pt>
                <c:pt idx="11101">
                  <c:v>0.1284837962962963</c:v>
                </c:pt>
                <c:pt idx="11102">
                  <c:v>0.12849537037037037</c:v>
                </c:pt>
                <c:pt idx="11103">
                  <c:v>0.12850694444444444</c:v>
                </c:pt>
                <c:pt idx="11104">
                  <c:v>0.12851851851851853</c:v>
                </c:pt>
                <c:pt idx="11105">
                  <c:v>0.1285300925925926</c:v>
                </c:pt>
                <c:pt idx="11106">
                  <c:v>0.12854166666666667</c:v>
                </c:pt>
                <c:pt idx="11107">
                  <c:v>0.12855324074074073</c:v>
                </c:pt>
                <c:pt idx="11108">
                  <c:v>0.12856481481481483</c:v>
                </c:pt>
                <c:pt idx="11109">
                  <c:v>0.12857638888888889</c:v>
                </c:pt>
                <c:pt idx="11110">
                  <c:v>0.12858796296296296</c:v>
                </c:pt>
                <c:pt idx="11111">
                  <c:v>0.12859953703703703</c:v>
                </c:pt>
                <c:pt idx="11112">
                  <c:v>0.12861111111111112</c:v>
                </c:pt>
                <c:pt idx="11113">
                  <c:v>0.12862268518518519</c:v>
                </c:pt>
                <c:pt idx="11114">
                  <c:v>0.12863425925925925</c:v>
                </c:pt>
                <c:pt idx="11115">
                  <c:v>0.12864583333333332</c:v>
                </c:pt>
                <c:pt idx="11116">
                  <c:v>0.12865740740740741</c:v>
                </c:pt>
                <c:pt idx="11117">
                  <c:v>0.12866898148148148</c:v>
                </c:pt>
                <c:pt idx="11118">
                  <c:v>0.12868055555555555</c:v>
                </c:pt>
                <c:pt idx="11119">
                  <c:v>0.12869212962962964</c:v>
                </c:pt>
                <c:pt idx="11120">
                  <c:v>0.12870370370370371</c:v>
                </c:pt>
                <c:pt idx="11121">
                  <c:v>0.12871527777777778</c:v>
                </c:pt>
                <c:pt idx="11122">
                  <c:v>0.12872685185185184</c:v>
                </c:pt>
                <c:pt idx="11123">
                  <c:v>0.12873842592592594</c:v>
                </c:pt>
                <c:pt idx="11124">
                  <c:v>0.12875</c:v>
                </c:pt>
                <c:pt idx="11125">
                  <c:v>0.12876157407407407</c:v>
                </c:pt>
                <c:pt idx="11126">
                  <c:v>0.12877314814814814</c:v>
                </c:pt>
                <c:pt idx="11127">
                  <c:v>0.12878472222222223</c:v>
                </c:pt>
                <c:pt idx="11128">
                  <c:v>0.1287962962962963</c:v>
                </c:pt>
                <c:pt idx="11129">
                  <c:v>0.12880787037037036</c:v>
                </c:pt>
                <c:pt idx="11130">
                  <c:v>0.12881944444444443</c:v>
                </c:pt>
                <c:pt idx="11131">
                  <c:v>0.12883101851851853</c:v>
                </c:pt>
                <c:pt idx="11132">
                  <c:v>0.12884259259259259</c:v>
                </c:pt>
                <c:pt idx="11133">
                  <c:v>0.12885416666666666</c:v>
                </c:pt>
                <c:pt idx="11134">
                  <c:v>0.12886574074074075</c:v>
                </c:pt>
                <c:pt idx="11135">
                  <c:v>0.12887731481481482</c:v>
                </c:pt>
                <c:pt idx="11136">
                  <c:v>0.12888888888888889</c:v>
                </c:pt>
                <c:pt idx="11137">
                  <c:v>0.12890046296296295</c:v>
                </c:pt>
                <c:pt idx="11138">
                  <c:v>0.12891203703703705</c:v>
                </c:pt>
                <c:pt idx="11139">
                  <c:v>0.12892361111111111</c:v>
                </c:pt>
                <c:pt idx="11140">
                  <c:v>0.12893518518518518</c:v>
                </c:pt>
                <c:pt idx="11141">
                  <c:v>0.12894675925925925</c:v>
                </c:pt>
                <c:pt idx="11142">
                  <c:v>0.12895833333333334</c:v>
                </c:pt>
                <c:pt idx="11143">
                  <c:v>0.12896990740740741</c:v>
                </c:pt>
                <c:pt idx="11144">
                  <c:v>0.12898148148148147</c:v>
                </c:pt>
                <c:pt idx="11145">
                  <c:v>0.12899305555555557</c:v>
                </c:pt>
                <c:pt idx="11146">
                  <c:v>0.12900462962962964</c:v>
                </c:pt>
                <c:pt idx="11147">
                  <c:v>0.1290162037037037</c:v>
                </c:pt>
                <c:pt idx="11148">
                  <c:v>0.12902777777777777</c:v>
                </c:pt>
                <c:pt idx="11149">
                  <c:v>0.12903935185185186</c:v>
                </c:pt>
                <c:pt idx="11150">
                  <c:v>0.12905092592592593</c:v>
                </c:pt>
                <c:pt idx="11151">
                  <c:v>0.1290625</c:v>
                </c:pt>
                <c:pt idx="11152">
                  <c:v>0.12907407407407406</c:v>
                </c:pt>
                <c:pt idx="11153">
                  <c:v>0.12908564814814816</c:v>
                </c:pt>
                <c:pt idx="11154">
                  <c:v>0.12909722222222222</c:v>
                </c:pt>
                <c:pt idx="11155">
                  <c:v>0.12910879629629629</c:v>
                </c:pt>
                <c:pt idx="11156">
                  <c:v>0.12912037037037036</c:v>
                </c:pt>
                <c:pt idx="11157">
                  <c:v>0.12913194444444445</c:v>
                </c:pt>
                <c:pt idx="11158">
                  <c:v>0.12914351851851852</c:v>
                </c:pt>
                <c:pt idx="11159">
                  <c:v>0.12915509259259259</c:v>
                </c:pt>
                <c:pt idx="11160">
                  <c:v>0.12916666666666668</c:v>
                </c:pt>
                <c:pt idx="11161">
                  <c:v>0.12917824074074075</c:v>
                </c:pt>
                <c:pt idx="11162">
                  <c:v>0.12918981481481481</c:v>
                </c:pt>
                <c:pt idx="11163">
                  <c:v>0.12920138888888888</c:v>
                </c:pt>
                <c:pt idx="11164">
                  <c:v>0.12921296296296297</c:v>
                </c:pt>
                <c:pt idx="11165">
                  <c:v>0.12922453703703704</c:v>
                </c:pt>
                <c:pt idx="11166">
                  <c:v>0.12923611111111111</c:v>
                </c:pt>
                <c:pt idx="11167">
                  <c:v>0.12924768518518517</c:v>
                </c:pt>
                <c:pt idx="11168">
                  <c:v>0.12925925925925927</c:v>
                </c:pt>
                <c:pt idx="11169">
                  <c:v>0.12927083333333333</c:v>
                </c:pt>
                <c:pt idx="11170">
                  <c:v>0.1292824074074074</c:v>
                </c:pt>
                <c:pt idx="11171">
                  <c:v>0.12929398148148147</c:v>
                </c:pt>
                <c:pt idx="11172">
                  <c:v>0.12930555555555556</c:v>
                </c:pt>
                <c:pt idx="11173">
                  <c:v>0.12931712962962963</c:v>
                </c:pt>
                <c:pt idx="11174">
                  <c:v>0.1293287037037037</c:v>
                </c:pt>
                <c:pt idx="11175">
                  <c:v>0.12934027777777779</c:v>
                </c:pt>
                <c:pt idx="11176">
                  <c:v>0.12935185185185186</c:v>
                </c:pt>
                <c:pt idx="11177">
                  <c:v>0.12936342592592592</c:v>
                </c:pt>
                <c:pt idx="11178">
                  <c:v>0.12937499999999999</c:v>
                </c:pt>
                <c:pt idx="11179">
                  <c:v>0.12938657407407408</c:v>
                </c:pt>
                <c:pt idx="11180">
                  <c:v>0.12939814814814815</c:v>
                </c:pt>
                <c:pt idx="11181">
                  <c:v>0.12940972222222222</c:v>
                </c:pt>
                <c:pt idx="11182">
                  <c:v>0.12942129629629628</c:v>
                </c:pt>
                <c:pt idx="11183">
                  <c:v>0.12943287037037038</c:v>
                </c:pt>
                <c:pt idx="11184">
                  <c:v>0.12944444444444445</c:v>
                </c:pt>
                <c:pt idx="11185">
                  <c:v>0.12945601851851851</c:v>
                </c:pt>
                <c:pt idx="11186">
                  <c:v>0.12946759259259261</c:v>
                </c:pt>
                <c:pt idx="11187">
                  <c:v>0.12947916666666667</c:v>
                </c:pt>
                <c:pt idx="11188">
                  <c:v>0.12949074074074074</c:v>
                </c:pt>
                <c:pt idx="11189">
                  <c:v>0.12950231481481481</c:v>
                </c:pt>
                <c:pt idx="11190">
                  <c:v>0.1295138888888889</c:v>
                </c:pt>
                <c:pt idx="11191">
                  <c:v>0.12952546296296297</c:v>
                </c:pt>
                <c:pt idx="11192">
                  <c:v>0.12953703703703703</c:v>
                </c:pt>
                <c:pt idx="11193">
                  <c:v>0.1295486111111111</c:v>
                </c:pt>
                <c:pt idx="11194">
                  <c:v>0.12956018518518519</c:v>
                </c:pt>
                <c:pt idx="11195">
                  <c:v>0.12957175925925926</c:v>
                </c:pt>
                <c:pt idx="11196">
                  <c:v>0.12958333333333333</c:v>
                </c:pt>
                <c:pt idx="11197">
                  <c:v>0.12959490740740739</c:v>
                </c:pt>
                <c:pt idx="11198">
                  <c:v>0.12960648148148149</c:v>
                </c:pt>
                <c:pt idx="11199">
                  <c:v>0.12961805555555556</c:v>
                </c:pt>
                <c:pt idx="11200">
                  <c:v>0.12962962962962962</c:v>
                </c:pt>
                <c:pt idx="11201">
                  <c:v>0.12964120370370372</c:v>
                </c:pt>
                <c:pt idx="11202">
                  <c:v>0.12965277777777778</c:v>
                </c:pt>
                <c:pt idx="11203">
                  <c:v>0.12966435185185185</c:v>
                </c:pt>
                <c:pt idx="11204">
                  <c:v>0.12967592592592592</c:v>
                </c:pt>
                <c:pt idx="11205">
                  <c:v>0.12968750000000001</c:v>
                </c:pt>
                <c:pt idx="11206">
                  <c:v>0.12969907407407408</c:v>
                </c:pt>
                <c:pt idx="11207">
                  <c:v>0.12971064814814814</c:v>
                </c:pt>
                <c:pt idx="11208">
                  <c:v>0.12972222222222221</c:v>
                </c:pt>
                <c:pt idx="11209">
                  <c:v>0.12973379629629631</c:v>
                </c:pt>
                <c:pt idx="11210">
                  <c:v>0.12974537037037037</c:v>
                </c:pt>
                <c:pt idx="11211">
                  <c:v>0.12975694444444444</c:v>
                </c:pt>
                <c:pt idx="11212">
                  <c:v>0.12976851851851851</c:v>
                </c:pt>
                <c:pt idx="11213">
                  <c:v>0.1297800925925926</c:v>
                </c:pt>
                <c:pt idx="11214">
                  <c:v>0.12979166666666667</c:v>
                </c:pt>
                <c:pt idx="11215">
                  <c:v>0.12980324074074073</c:v>
                </c:pt>
                <c:pt idx="11216">
                  <c:v>0.12981481481481483</c:v>
                </c:pt>
                <c:pt idx="11217">
                  <c:v>0.12982638888888889</c:v>
                </c:pt>
                <c:pt idx="11218">
                  <c:v>0.12983796296296296</c:v>
                </c:pt>
                <c:pt idx="11219">
                  <c:v>0.12984953703703703</c:v>
                </c:pt>
                <c:pt idx="11220">
                  <c:v>0.12986111111111112</c:v>
                </c:pt>
                <c:pt idx="11221">
                  <c:v>0.12987268518518519</c:v>
                </c:pt>
                <c:pt idx="11222">
                  <c:v>0.12988425925925925</c:v>
                </c:pt>
                <c:pt idx="11223">
                  <c:v>0.12989583333333332</c:v>
                </c:pt>
                <c:pt idx="11224">
                  <c:v>0.12990740740740742</c:v>
                </c:pt>
                <c:pt idx="11225">
                  <c:v>0.12991898148148148</c:v>
                </c:pt>
                <c:pt idx="11226">
                  <c:v>0.12993055555555555</c:v>
                </c:pt>
                <c:pt idx="11227">
                  <c:v>0.12994212962962962</c:v>
                </c:pt>
                <c:pt idx="11228">
                  <c:v>0.12995370370370371</c:v>
                </c:pt>
                <c:pt idx="11229">
                  <c:v>0.12996527777777778</c:v>
                </c:pt>
                <c:pt idx="11230">
                  <c:v>0.12997685185185184</c:v>
                </c:pt>
                <c:pt idx="11231">
                  <c:v>0.12998842592592594</c:v>
                </c:pt>
                <c:pt idx="11232">
                  <c:v>0.13</c:v>
                </c:pt>
                <c:pt idx="11233">
                  <c:v>0.13001157407407407</c:v>
                </c:pt>
                <c:pt idx="11234">
                  <c:v>0.13002314814814814</c:v>
                </c:pt>
                <c:pt idx="11235">
                  <c:v>0.13003472222222223</c:v>
                </c:pt>
                <c:pt idx="11236">
                  <c:v>0.1300462962962963</c:v>
                </c:pt>
                <c:pt idx="11237">
                  <c:v>0.13005787037037037</c:v>
                </c:pt>
                <c:pt idx="11238">
                  <c:v>0.13006944444444443</c:v>
                </c:pt>
                <c:pt idx="11239">
                  <c:v>0.13008101851851853</c:v>
                </c:pt>
                <c:pt idx="11240">
                  <c:v>0.13009259259259259</c:v>
                </c:pt>
                <c:pt idx="11241">
                  <c:v>0.13010416666666666</c:v>
                </c:pt>
                <c:pt idx="11242">
                  <c:v>0.13011574074074075</c:v>
                </c:pt>
                <c:pt idx="11243">
                  <c:v>0.13012731481481482</c:v>
                </c:pt>
                <c:pt idx="11244">
                  <c:v>0.13013888888888889</c:v>
                </c:pt>
                <c:pt idx="11245">
                  <c:v>0.13015046296296295</c:v>
                </c:pt>
                <c:pt idx="11246">
                  <c:v>0.13016203703703705</c:v>
                </c:pt>
                <c:pt idx="11247">
                  <c:v>0.13017361111111111</c:v>
                </c:pt>
                <c:pt idx="11248">
                  <c:v>0.13018518518518518</c:v>
                </c:pt>
                <c:pt idx="11249">
                  <c:v>0.13019675925925925</c:v>
                </c:pt>
                <c:pt idx="11250">
                  <c:v>0.13020833333333334</c:v>
                </c:pt>
                <c:pt idx="11251">
                  <c:v>0.13021990740740741</c:v>
                </c:pt>
                <c:pt idx="11252">
                  <c:v>0.13023148148148148</c:v>
                </c:pt>
                <c:pt idx="11253">
                  <c:v>0.13024305555555554</c:v>
                </c:pt>
                <c:pt idx="11254">
                  <c:v>0.13025462962962964</c:v>
                </c:pt>
                <c:pt idx="11255">
                  <c:v>0.1302662037037037</c:v>
                </c:pt>
                <c:pt idx="11256">
                  <c:v>0.13027777777777777</c:v>
                </c:pt>
                <c:pt idx="11257">
                  <c:v>0.13028935185185186</c:v>
                </c:pt>
                <c:pt idx="11258">
                  <c:v>0.13030092592592593</c:v>
                </c:pt>
                <c:pt idx="11259">
                  <c:v>0.1303125</c:v>
                </c:pt>
                <c:pt idx="11260">
                  <c:v>0.13032407407407406</c:v>
                </c:pt>
                <c:pt idx="11261">
                  <c:v>0.13033564814814816</c:v>
                </c:pt>
                <c:pt idx="11262">
                  <c:v>0.13034722222222223</c:v>
                </c:pt>
                <c:pt idx="11263">
                  <c:v>0.13035879629629629</c:v>
                </c:pt>
                <c:pt idx="11264">
                  <c:v>0.13037037037037036</c:v>
                </c:pt>
                <c:pt idx="11265">
                  <c:v>0.13038194444444445</c:v>
                </c:pt>
                <c:pt idx="11266">
                  <c:v>0.13039351851851852</c:v>
                </c:pt>
                <c:pt idx="11267">
                  <c:v>0.13040509259259259</c:v>
                </c:pt>
                <c:pt idx="11268">
                  <c:v>0.13041666666666665</c:v>
                </c:pt>
                <c:pt idx="11269">
                  <c:v>0.13042824074074075</c:v>
                </c:pt>
                <c:pt idx="11270">
                  <c:v>0.13043981481481481</c:v>
                </c:pt>
                <c:pt idx="11271">
                  <c:v>0.13045138888888888</c:v>
                </c:pt>
                <c:pt idx="11272">
                  <c:v>0.13046296296296298</c:v>
                </c:pt>
                <c:pt idx="11273">
                  <c:v>0.13047453703703704</c:v>
                </c:pt>
                <c:pt idx="11274">
                  <c:v>0.13048611111111111</c:v>
                </c:pt>
                <c:pt idx="11275">
                  <c:v>0.13049768518518517</c:v>
                </c:pt>
                <c:pt idx="11276">
                  <c:v>0.13050925925925927</c:v>
                </c:pt>
                <c:pt idx="11277">
                  <c:v>0.13052083333333334</c:v>
                </c:pt>
                <c:pt idx="11278">
                  <c:v>0.1305324074074074</c:v>
                </c:pt>
                <c:pt idx="11279">
                  <c:v>0.13054398148148147</c:v>
                </c:pt>
                <c:pt idx="11280">
                  <c:v>0.13055555555555556</c:v>
                </c:pt>
                <c:pt idx="11281">
                  <c:v>0.13056712962962963</c:v>
                </c:pt>
                <c:pt idx="11282">
                  <c:v>0.1305787037037037</c:v>
                </c:pt>
                <c:pt idx="11283">
                  <c:v>0.13059027777777779</c:v>
                </c:pt>
                <c:pt idx="11284">
                  <c:v>0.13060185185185186</c:v>
                </c:pt>
                <c:pt idx="11285">
                  <c:v>0.13061342592592592</c:v>
                </c:pt>
                <c:pt idx="11286">
                  <c:v>0.13062499999999999</c:v>
                </c:pt>
                <c:pt idx="11287">
                  <c:v>0.13063657407407409</c:v>
                </c:pt>
                <c:pt idx="11288">
                  <c:v>0.13064814814814815</c:v>
                </c:pt>
                <c:pt idx="11289">
                  <c:v>0.13065972222222222</c:v>
                </c:pt>
                <c:pt idx="11290">
                  <c:v>0.13067129629629629</c:v>
                </c:pt>
                <c:pt idx="11291">
                  <c:v>0.13068287037037038</c:v>
                </c:pt>
                <c:pt idx="11292">
                  <c:v>0.13069444444444445</c:v>
                </c:pt>
                <c:pt idx="11293">
                  <c:v>0.13070601851851851</c:v>
                </c:pt>
                <c:pt idx="11294">
                  <c:v>0.13071759259259258</c:v>
                </c:pt>
                <c:pt idx="11295">
                  <c:v>0.13072916666666667</c:v>
                </c:pt>
                <c:pt idx="11296">
                  <c:v>0.13074074074074074</c:v>
                </c:pt>
                <c:pt idx="11297">
                  <c:v>0.13075231481481481</c:v>
                </c:pt>
                <c:pt idx="11298">
                  <c:v>0.1307638888888889</c:v>
                </c:pt>
                <c:pt idx="11299">
                  <c:v>0.13077546296296297</c:v>
                </c:pt>
                <c:pt idx="11300">
                  <c:v>0.13078703703703703</c:v>
                </c:pt>
                <c:pt idx="11301">
                  <c:v>0.1307986111111111</c:v>
                </c:pt>
                <c:pt idx="11302">
                  <c:v>0.1308101851851852</c:v>
                </c:pt>
                <c:pt idx="11303">
                  <c:v>0.13082175925925926</c:v>
                </c:pt>
                <c:pt idx="11304">
                  <c:v>0.13083333333333333</c:v>
                </c:pt>
                <c:pt idx="11305">
                  <c:v>0.1308449074074074</c:v>
                </c:pt>
                <c:pt idx="11306">
                  <c:v>0.13085648148148149</c:v>
                </c:pt>
                <c:pt idx="11307">
                  <c:v>0.13086805555555556</c:v>
                </c:pt>
                <c:pt idx="11308">
                  <c:v>0.13087962962962962</c:v>
                </c:pt>
                <c:pt idx="11309">
                  <c:v>0.13089120370370369</c:v>
                </c:pt>
                <c:pt idx="11310">
                  <c:v>0.13090277777777778</c:v>
                </c:pt>
                <c:pt idx="11311">
                  <c:v>0.13091435185185185</c:v>
                </c:pt>
                <c:pt idx="11312">
                  <c:v>0.13092592592592592</c:v>
                </c:pt>
                <c:pt idx="11313">
                  <c:v>0.13093750000000001</c:v>
                </c:pt>
                <c:pt idx="11314">
                  <c:v>0.13094907407407408</c:v>
                </c:pt>
                <c:pt idx="11315">
                  <c:v>0.13096064814814815</c:v>
                </c:pt>
                <c:pt idx="11316">
                  <c:v>0.13097222222222221</c:v>
                </c:pt>
                <c:pt idx="11317">
                  <c:v>0.13098379629629631</c:v>
                </c:pt>
                <c:pt idx="11318">
                  <c:v>0.13099537037037037</c:v>
                </c:pt>
                <c:pt idx="11319">
                  <c:v>0.13100694444444444</c:v>
                </c:pt>
                <c:pt idx="11320">
                  <c:v>0.13101851851851851</c:v>
                </c:pt>
                <c:pt idx="11321">
                  <c:v>0.1310300925925926</c:v>
                </c:pt>
                <c:pt idx="11322">
                  <c:v>0.13104166666666667</c:v>
                </c:pt>
                <c:pt idx="11323">
                  <c:v>0.13105324074074073</c:v>
                </c:pt>
                <c:pt idx="11324">
                  <c:v>0.13106481481481483</c:v>
                </c:pt>
                <c:pt idx="11325">
                  <c:v>0.1310763888888889</c:v>
                </c:pt>
                <c:pt idx="11326">
                  <c:v>0.13108796296296296</c:v>
                </c:pt>
                <c:pt idx="11327">
                  <c:v>0.13109953703703703</c:v>
                </c:pt>
                <c:pt idx="11328">
                  <c:v>0.13111111111111112</c:v>
                </c:pt>
                <c:pt idx="11329">
                  <c:v>0.13112268518518519</c:v>
                </c:pt>
                <c:pt idx="11330">
                  <c:v>0.13113425925925926</c:v>
                </c:pt>
                <c:pt idx="11331">
                  <c:v>0.13114583333333332</c:v>
                </c:pt>
                <c:pt idx="11332">
                  <c:v>0.13115740740740742</c:v>
                </c:pt>
                <c:pt idx="11333">
                  <c:v>0.13116898148148148</c:v>
                </c:pt>
                <c:pt idx="11334">
                  <c:v>0.13118055555555555</c:v>
                </c:pt>
                <c:pt idx="11335">
                  <c:v>0.13119212962962962</c:v>
                </c:pt>
                <c:pt idx="11336">
                  <c:v>0.13120370370370371</c:v>
                </c:pt>
                <c:pt idx="11337">
                  <c:v>0.13121527777777778</c:v>
                </c:pt>
                <c:pt idx="11338">
                  <c:v>0.13122685185185184</c:v>
                </c:pt>
                <c:pt idx="11339">
                  <c:v>0.13123842592592594</c:v>
                </c:pt>
                <c:pt idx="11340">
                  <c:v>0.13125000000000001</c:v>
                </c:pt>
                <c:pt idx="11341">
                  <c:v>0.13126157407407407</c:v>
                </c:pt>
                <c:pt idx="11342">
                  <c:v>0.13127314814814814</c:v>
                </c:pt>
                <c:pt idx="11343">
                  <c:v>0.13128472222222223</c:v>
                </c:pt>
                <c:pt idx="11344">
                  <c:v>0.1312962962962963</c:v>
                </c:pt>
                <c:pt idx="11345">
                  <c:v>0.13130787037037037</c:v>
                </c:pt>
                <c:pt idx="11346">
                  <c:v>0.13131944444444443</c:v>
                </c:pt>
                <c:pt idx="11347">
                  <c:v>0.13133101851851853</c:v>
                </c:pt>
                <c:pt idx="11348">
                  <c:v>0.13134259259259259</c:v>
                </c:pt>
                <c:pt idx="11349">
                  <c:v>0.13135416666666666</c:v>
                </c:pt>
                <c:pt idx="11350">
                  <c:v>0.13136574074074073</c:v>
                </c:pt>
                <c:pt idx="11351">
                  <c:v>0.13137731481481482</c:v>
                </c:pt>
                <c:pt idx="11352">
                  <c:v>0.13138888888888889</c:v>
                </c:pt>
                <c:pt idx="11353">
                  <c:v>0.13140046296296296</c:v>
                </c:pt>
                <c:pt idx="11354">
                  <c:v>0.13141203703703705</c:v>
                </c:pt>
                <c:pt idx="11355">
                  <c:v>0.13142361111111112</c:v>
                </c:pt>
                <c:pt idx="11356">
                  <c:v>0.13143518518518518</c:v>
                </c:pt>
                <c:pt idx="11357">
                  <c:v>0.13144675925925925</c:v>
                </c:pt>
                <c:pt idx="11358">
                  <c:v>0.13145833333333334</c:v>
                </c:pt>
                <c:pt idx="11359">
                  <c:v>0.13146990740740741</c:v>
                </c:pt>
                <c:pt idx="11360">
                  <c:v>0.13148148148148148</c:v>
                </c:pt>
                <c:pt idx="11361">
                  <c:v>0.13149305555555554</c:v>
                </c:pt>
                <c:pt idx="11362">
                  <c:v>0.13150462962962964</c:v>
                </c:pt>
                <c:pt idx="11363">
                  <c:v>0.1315162037037037</c:v>
                </c:pt>
                <c:pt idx="11364">
                  <c:v>0.13152777777777777</c:v>
                </c:pt>
                <c:pt idx="11365">
                  <c:v>0.13153935185185187</c:v>
                </c:pt>
                <c:pt idx="11366">
                  <c:v>0.13155092592592593</c:v>
                </c:pt>
                <c:pt idx="11367">
                  <c:v>0.1315625</c:v>
                </c:pt>
                <c:pt idx="11368">
                  <c:v>0.13157407407407407</c:v>
                </c:pt>
                <c:pt idx="11369">
                  <c:v>0.13158564814814816</c:v>
                </c:pt>
                <c:pt idx="11370">
                  <c:v>0.13159722222222223</c:v>
                </c:pt>
                <c:pt idx="11371">
                  <c:v>0.13160879629629629</c:v>
                </c:pt>
                <c:pt idx="11372">
                  <c:v>0.13162037037037036</c:v>
                </c:pt>
                <c:pt idx="11373">
                  <c:v>0.13163194444444445</c:v>
                </c:pt>
                <c:pt idx="11374">
                  <c:v>0.13164351851851852</c:v>
                </c:pt>
                <c:pt idx="11375">
                  <c:v>0.13165509259259259</c:v>
                </c:pt>
                <c:pt idx="11376">
                  <c:v>0.13166666666666665</c:v>
                </c:pt>
                <c:pt idx="11377">
                  <c:v>0.13167824074074075</c:v>
                </c:pt>
                <c:pt idx="11378">
                  <c:v>0.13168981481481482</c:v>
                </c:pt>
                <c:pt idx="11379">
                  <c:v>0.13170138888888888</c:v>
                </c:pt>
                <c:pt idx="11380">
                  <c:v>0.13171296296296298</c:v>
                </c:pt>
                <c:pt idx="11381">
                  <c:v>0.13172453703703704</c:v>
                </c:pt>
                <c:pt idx="11382">
                  <c:v>0.13173611111111111</c:v>
                </c:pt>
                <c:pt idx="11383">
                  <c:v>0.13174768518518518</c:v>
                </c:pt>
                <c:pt idx="11384">
                  <c:v>0.13175925925925927</c:v>
                </c:pt>
                <c:pt idx="11385">
                  <c:v>0.13177083333333334</c:v>
                </c:pt>
                <c:pt idx="11386">
                  <c:v>0.1317824074074074</c:v>
                </c:pt>
                <c:pt idx="11387">
                  <c:v>0.13179398148148147</c:v>
                </c:pt>
                <c:pt idx="11388">
                  <c:v>0.13180555555555556</c:v>
                </c:pt>
                <c:pt idx="11389">
                  <c:v>0.13181712962962963</c:v>
                </c:pt>
                <c:pt idx="11390">
                  <c:v>0.1318287037037037</c:v>
                </c:pt>
                <c:pt idx="11391">
                  <c:v>0.13184027777777776</c:v>
                </c:pt>
                <c:pt idx="11392">
                  <c:v>0.13185185185185186</c:v>
                </c:pt>
                <c:pt idx="11393">
                  <c:v>0.13186342592592593</c:v>
                </c:pt>
                <c:pt idx="11394">
                  <c:v>0.13187499999999999</c:v>
                </c:pt>
                <c:pt idx="11395">
                  <c:v>0.13188657407407409</c:v>
                </c:pt>
                <c:pt idx="11396">
                  <c:v>0.13189814814814815</c:v>
                </c:pt>
                <c:pt idx="11397">
                  <c:v>0.13190972222222222</c:v>
                </c:pt>
                <c:pt idx="11398">
                  <c:v>0.13192129629629629</c:v>
                </c:pt>
                <c:pt idx="11399">
                  <c:v>0.13193287037037038</c:v>
                </c:pt>
                <c:pt idx="11400">
                  <c:v>0.13194444444444445</c:v>
                </c:pt>
                <c:pt idx="11401">
                  <c:v>0.13195601851851851</c:v>
                </c:pt>
                <c:pt idx="11402">
                  <c:v>0.13196759259259258</c:v>
                </c:pt>
                <c:pt idx="11403">
                  <c:v>0.13197916666666668</c:v>
                </c:pt>
                <c:pt idx="11404">
                  <c:v>0.13199074074074074</c:v>
                </c:pt>
                <c:pt idx="11405">
                  <c:v>0.13200231481481481</c:v>
                </c:pt>
                <c:pt idx="11406">
                  <c:v>0.13201388888888888</c:v>
                </c:pt>
                <c:pt idx="11407">
                  <c:v>0.13202546296296297</c:v>
                </c:pt>
                <c:pt idx="11408">
                  <c:v>0.13203703703703704</c:v>
                </c:pt>
                <c:pt idx="11409">
                  <c:v>0.1320486111111111</c:v>
                </c:pt>
                <c:pt idx="11410">
                  <c:v>0.1320601851851852</c:v>
                </c:pt>
                <c:pt idx="11411">
                  <c:v>0.13207175925925926</c:v>
                </c:pt>
                <c:pt idx="11412">
                  <c:v>0.13208333333333333</c:v>
                </c:pt>
                <c:pt idx="11413">
                  <c:v>0.1320949074074074</c:v>
                </c:pt>
                <c:pt idx="11414">
                  <c:v>0.13210648148148149</c:v>
                </c:pt>
                <c:pt idx="11415">
                  <c:v>0.13211805555555556</c:v>
                </c:pt>
                <c:pt idx="11416">
                  <c:v>0.13212962962962962</c:v>
                </c:pt>
                <c:pt idx="11417">
                  <c:v>0.13214120370370369</c:v>
                </c:pt>
                <c:pt idx="11418">
                  <c:v>0.13215277777777779</c:v>
                </c:pt>
                <c:pt idx="11419">
                  <c:v>0.13216435185185185</c:v>
                </c:pt>
                <c:pt idx="11420">
                  <c:v>0.13217592592592592</c:v>
                </c:pt>
                <c:pt idx="11421">
                  <c:v>0.13218750000000001</c:v>
                </c:pt>
                <c:pt idx="11422">
                  <c:v>0.13219907407407408</c:v>
                </c:pt>
                <c:pt idx="11423">
                  <c:v>0.13221064814814815</c:v>
                </c:pt>
                <c:pt idx="11424">
                  <c:v>0.13222222222222221</c:v>
                </c:pt>
                <c:pt idx="11425">
                  <c:v>0.13223379629629631</c:v>
                </c:pt>
                <c:pt idx="11426">
                  <c:v>0.13224537037037037</c:v>
                </c:pt>
                <c:pt idx="11427">
                  <c:v>0.13225694444444444</c:v>
                </c:pt>
                <c:pt idx="11428">
                  <c:v>0.13226851851851851</c:v>
                </c:pt>
                <c:pt idx="11429">
                  <c:v>0.1322800925925926</c:v>
                </c:pt>
                <c:pt idx="11430">
                  <c:v>0.13229166666666667</c:v>
                </c:pt>
                <c:pt idx="11431">
                  <c:v>0.13230324074074074</c:v>
                </c:pt>
                <c:pt idx="11432">
                  <c:v>0.1323148148148148</c:v>
                </c:pt>
                <c:pt idx="11433">
                  <c:v>0.1323263888888889</c:v>
                </c:pt>
                <c:pt idx="11434">
                  <c:v>0.13233796296296296</c:v>
                </c:pt>
                <c:pt idx="11435">
                  <c:v>0.13234953703703703</c:v>
                </c:pt>
                <c:pt idx="11436">
                  <c:v>0.13236111111111112</c:v>
                </c:pt>
                <c:pt idx="11437">
                  <c:v>0.13237268518518519</c:v>
                </c:pt>
                <c:pt idx="11438">
                  <c:v>0.13238425925925926</c:v>
                </c:pt>
                <c:pt idx="11439">
                  <c:v>0.13239583333333332</c:v>
                </c:pt>
                <c:pt idx="11440">
                  <c:v>0.13240740740740742</c:v>
                </c:pt>
                <c:pt idx="11441">
                  <c:v>0.13241898148148148</c:v>
                </c:pt>
                <c:pt idx="11442">
                  <c:v>0.13243055555555555</c:v>
                </c:pt>
                <c:pt idx="11443">
                  <c:v>0.13244212962962962</c:v>
                </c:pt>
                <c:pt idx="11444">
                  <c:v>0.13245370370370371</c:v>
                </c:pt>
                <c:pt idx="11445">
                  <c:v>0.13246527777777778</c:v>
                </c:pt>
                <c:pt idx="11446">
                  <c:v>0.13247685185185185</c:v>
                </c:pt>
                <c:pt idx="11447">
                  <c:v>0.13248842592592591</c:v>
                </c:pt>
                <c:pt idx="11448">
                  <c:v>0.13250000000000001</c:v>
                </c:pt>
                <c:pt idx="11449">
                  <c:v>0.13251157407407407</c:v>
                </c:pt>
                <c:pt idx="11450">
                  <c:v>0.13252314814814814</c:v>
                </c:pt>
                <c:pt idx="11451">
                  <c:v>0.13253472222222223</c:v>
                </c:pt>
                <c:pt idx="11452">
                  <c:v>0.1325462962962963</c:v>
                </c:pt>
                <c:pt idx="11453">
                  <c:v>0.13255787037037037</c:v>
                </c:pt>
                <c:pt idx="11454">
                  <c:v>0.13256944444444443</c:v>
                </c:pt>
                <c:pt idx="11455">
                  <c:v>0.13258101851851853</c:v>
                </c:pt>
                <c:pt idx="11456">
                  <c:v>0.1325925925925926</c:v>
                </c:pt>
                <c:pt idx="11457">
                  <c:v>0.13260416666666666</c:v>
                </c:pt>
                <c:pt idx="11458">
                  <c:v>0.13261574074074073</c:v>
                </c:pt>
                <c:pt idx="11459">
                  <c:v>0.13262731481481482</c:v>
                </c:pt>
                <c:pt idx="11460">
                  <c:v>0.13263888888888889</c:v>
                </c:pt>
                <c:pt idx="11461">
                  <c:v>0.13265046296296296</c:v>
                </c:pt>
                <c:pt idx="11462">
                  <c:v>0.13266203703703705</c:v>
                </c:pt>
                <c:pt idx="11463">
                  <c:v>0.13267361111111112</c:v>
                </c:pt>
                <c:pt idx="11464">
                  <c:v>0.13268518518518518</c:v>
                </c:pt>
                <c:pt idx="11465">
                  <c:v>0.13269675925925925</c:v>
                </c:pt>
                <c:pt idx="11466">
                  <c:v>0.13270833333333334</c:v>
                </c:pt>
                <c:pt idx="11467">
                  <c:v>0.13271990740740741</c:v>
                </c:pt>
                <c:pt idx="11468">
                  <c:v>0.13273148148148148</c:v>
                </c:pt>
                <c:pt idx="11469">
                  <c:v>0.13274305555555554</c:v>
                </c:pt>
                <c:pt idx="11470">
                  <c:v>0.13275462962962964</c:v>
                </c:pt>
                <c:pt idx="11471">
                  <c:v>0.13276620370370371</c:v>
                </c:pt>
                <c:pt idx="11472">
                  <c:v>0.13277777777777777</c:v>
                </c:pt>
                <c:pt idx="11473">
                  <c:v>0.13278935185185184</c:v>
                </c:pt>
                <c:pt idx="11474">
                  <c:v>0.13280092592592593</c:v>
                </c:pt>
                <c:pt idx="11475">
                  <c:v>0.1328125</c:v>
                </c:pt>
                <c:pt idx="11476">
                  <c:v>0.13282407407407407</c:v>
                </c:pt>
                <c:pt idx="11477">
                  <c:v>0.13283564814814816</c:v>
                </c:pt>
                <c:pt idx="11478">
                  <c:v>0.13284722222222223</c:v>
                </c:pt>
                <c:pt idx="11479">
                  <c:v>0.13285879629629629</c:v>
                </c:pt>
                <c:pt idx="11480">
                  <c:v>0.13287037037037036</c:v>
                </c:pt>
                <c:pt idx="11481">
                  <c:v>0.13288194444444446</c:v>
                </c:pt>
                <c:pt idx="11482">
                  <c:v>0.13289351851851852</c:v>
                </c:pt>
                <c:pt idx="11483">
                  <c:v>0.13290509259259259</c:v>
                </c:pt>
                <c:pt idx="11484">
                  <c:v>0.13291666666666666</c:v>
                </c:pt>
                <c:pt idx="11485">
                  <c:v>0.13292824074074075</c:v>
                </c:pt>
                <c:pt idx="11486">
                  <c:v>0.13293981481481482</c:v>
                </c:pt>
                <c:pt idx="11487">
                  <c:v>0.13295138888888888</c:v>
                </c:pt>
                <c:pt idx="11488">
                  <c:v>0.13296296296296295</c:v>
                </c:pt>
                <c:pt idx="11489">
                  <c:v>0.13297453703703704</c:v>
                </c:pt>
                <c:pt idx="11490">
                  <c:v>0.13298611111111111</c:v>
                </c:pt>
                <c:pt idx="11491">
                  <c:v>0.13299768518518518</c:v>
                </c:pt>
                <c:pt idx="11492">
                  <c:v>0.13300925925925927</c:v>
                </c:pt>
                <c:pt idx="11493">
                  <c:v>0.13302083333333334</c:v>
                </c:pt>
                <c:pt idx="11494">
                  <c:v>0.1330324074074074</c:v>
                </c:pt>
                <c:pt idx="11495">
                  <c:v>0.13304398148148147</c:v>
                </c:pt>
                <c:pt idx="11496">
                  <c:v>0.13305555555555557</c:v>
                </c:pt>
                <c:pt idx="11497">
                  <c:v>0.13306712962962963</c:v>
                </c:pt>
                <c:pt idx="11498">
                  <c:v>0.1330787037037037</c:v>
                </c:pt>
                <c:pt idx="11499">
                  <c:v>0.13309027777777777</c:v>
                </c:pt>
                <c:pt idx="11500">
                  <c:v>0.13310185185185186</c:v>
                </c:pt>
                <c:pt idx="11501">
                  <c:v>0.13311342592592593</c:v>
                </c:pt>
                <c:pt idx="11502">
                  <c:v>0.13312499999999999</c:v>
                </c:pt>
                <c:pt idx="11503">
                  <c:v>0.13313657407407409</c:v>
                </c:pt>
                <c:pt idx="11504">
                  <c:v>0.13314814814814815</c:v>
                </c:pt>
                <c:pt idx="11505">
                  <c:v>0.13315972222222222</c:v>
                </c:pt>
                <c:pt idx="11506">
                  <c:v>0.13317129629629629</c:v>
                </c:pt>
                <c:pt idx="11507">
                  <c:v>0.13318287037037038</c:v>
                </c:pt>
                <c:pt idx="11508">
                  <c:v>0.13319444444444445</c:v>
                </c:pt>
                <c:pt idx="11509">
                  <c:v>0.13320601851851852</c:v>
                </c:pt>
                <c:pt idx="11510">
                  <c:v>0.13321759259259258</c:v>
                </c:pt>
                <c:pt idx="11511">
                  <c:v>0.13322916666666668</c:v>
                </c:pt>
                <c:pt idx="11512">
                  <c:v>0.13324074074074074</c:v>
                </c:pt>
                <c:pt idx="11513">
                  <c:v>0.13325231481481481</c:v>
                </c:pt>
                <c:pt idx="11514">
                  <c:v>0.13326388888888888</c:v>
                </c:pt>
                <c:pt idx="11515">
                  <c:v>0.13327546296296297</c:v>
                </c:pt>
                <c:pt idx="11516">
                  <c:v>0.13328703703703704</c:v>
                </c:pt>
                <c:pt idx="11517">
                  <c:v>0.1332986111111111</c:v>
                </c:pt>
                <c:pt idx="11518">
                  <c:v>0.1333101851851852</c:v>
                </c:pt>
                <c:pt idx="11519">
                  <c:v>0.13332175925925926</c:v>
                </c:pt>
                <c:pt idx="11520">
                  <c:v>0.13333333333333333</c:v>
                </c:pt>
                <c:pt idx="11521">
                  <c:v>0.1333449074074074</c:v>
                </c:pt>
                <c:pt idx="11522">
                  <c:v>0.13335648148148149</c:v>
                </c:pt>
                <c:pt idx="11523">
                  <c:v>0.13336805555555556</c:v>
                </c:pt>
                <c:pt idx="11524">
                  <c:v>0.13337962962962963</c:v>
                </c:pt>
                <c:pt idx="11525">
                  <c:v>0.13339120370370369</c:v>
                </c:pt>
                <c:pt idx="11526">
                  <c:v>0.13340277777777779</c:v>
                </c:pt>
                <c:pt idx="11527">
                  <c:v>0.13341435185185185</c:v>
                </c:pt>
                <c:pt idx="11528">
                  <c:v>0.13342592592592592</c:v>
                </c:pt>
                <c:pt idx="11529">
                  <c:v>0.13343749999999999</c:v>
                </c:pt>
                <c:pt idx="11530">
                  <c:v>0.13344907407407408</c:v>
                </c:pt>
                <c:pt idx="11531">
                  <c:v>0.13346064814814815</c:v>
                </c:pt>
                <c:pt idx="11532">
                  <c:v>0.13347222222222221</c:v>
                </c:pt>
                <c:pt idx="11533">
                  <c:v>0.13348379629629631</c:v>
                </c:pt>
                <c:pt idx="11534">
                  <c:v>0.13349537037037038</c:v>
                </c:pt>
                <c:pt idx="11535">
                  <c:v>0.13350694444444444</c:v>
                </c:pt>
                <c:pt idx="11536">
                  <c:v>0.13351851851851851</c:v>
                </c:pt>
                <c:pt idx="11537">
                  <c:v>0.1335300925925926</c:v>
                </c:pt>
                <c:pt idx="11538">
                  <c:v>0.13354166666666667</c:v>
                </c:pt>
                <c:pt idx="11539">
                  <c:v>0.13355324074074074</c:v>
                </c:pt>
                <c:pt idx="11540">
                  <c:v>0.1335648148148148</c:v>
                </c:pt>
                <c:pt idx="11541">
                  <c:v>0.1335763888888889</c:v>
                </c:pt>
                <c:pt idx="11542">
                  <c:v>0.13358796296296296</c:v>
                </c:pt>
                <c:pt idx="11543">
                  <c:v>0.13359953703703703</c:v>
                </c:pt>
                <c:pt idx="11544">
                  <c:v>0.13361111111111112</c:v>
                </c:pt>
                <c:pt idx="11545">
                  <c:v>0.13362268518518519</c:v>
                </c:pt>
                <c:pt idx="11546">
                  <c:v>0.13363425925925926</c:v>
                </c:pt>
                <c:pt idx="11547">
                  <c:v>0.13364583333333332</c:v>
                </c:pt>
                <c:pt idx="11548">
                  <c:v>0.13365740740740742</c:v>
                </c:pt>
                <c:pt idx="11549">
                  <c:v>0.13366898148148149</c:v>
                </c:pt>
                <c:pt idx="11550">
                  <c:v>0.13368055555555555</c:v>
                </c:pt>
                <c:pt idx="11551">
                  <c:v>0.13369212962962962</c:v>
                </c:pt>
                <c:pt idx="11552">
                  <c:v>0.13370370370370371</c:v>
                </c:pt>
                <c:pt idx="11553">
                  <c:v>0.13371527777777778</c:v>
                </c:pt>
                <c:pt idx="11554">
                  <c:v>0.13372685185185185</c:v>
                </c:pt>
                <c:pt idx="11555">
                  <c:v>0.13373842592592591</c:v>
                </c:pt>
                <c:pt idx="11556">
                  <c:v>0.13375000000000001</c:v>
                </c:pt>
                <c:pt idx="11557">
                  <c:v>0.13376157407407407</c:v>
                </c:pt>
                <c:pt idx="11558">
                  <c:v>0.13377314814814814</c:v>
                </c:pt>
                <c:pt idx="11559">
                  <c:v>0.13378472222222224</c:v>
                </c:pt>
                <c:pt idx="11560">
                  <c:v>0.1337962962962963</c:v>
                </c:pt>
                <c:pt idx="11561">
                  <c:v>0.13380787037037037</c:v>
                </c:pt>
                <c:pt idx="11562">
                  <c:v>0.13381944444444444</c:v>
                </c:pt>
                <c:pt idx="11563">
                  <c:v>0.13383101851851853</c:v>
                </c:pt>
                <c:pt idx="11564">
                  <c:v>0.1338425925925926</c:v>
                </c:pt>
                <c:pt idx="11565">
                  <c:v>0.13385416666666666</c:v>
                </c:pt>
                <c:pt idx="11566">
                  <c:v>0.13386574074074073</c:v>
                </c:pt>
                <c:pt idx="11567">
                  <c:v>0.13387731481481482</c:v>
                </c:pt>
                <c:pt idx="11568">
                  <c:v>0.13388888888888889</c:v>
                </c:pt>
                <c:pt idx="11569">
                  <c:v>0.13390046296296296</c:v>
                </c:pt>
                <c:pt idx="11570">
                  <c:v>0.13391203703703702</c:v>
                </c:pt>
                <c:pt idx="11571">
                  <c:v>0.13392361111111112</c:v>
                </c:pt>
                <c:pt idx="11572">
                  <c:v>0.13393518518518518</c:v>
                </c:pt>
                <c:pt idx="11573">
                  <c:v>0.13394675925925925</c:v>
                </c:pt>
                <c:pt idx="11574">
                  <c:v>0.13395833333333335</c:v>
                </c:pt>
                <c:pt idx="11575">
                  <c:v>0.13396990740740741</c:v>
                </c:pt>
                <c:pt idx="11576">
                  <c:v>0.13398148148148148</c:v>
                </c:pt>
                <c:pt idx="11577">
                  <c:v>0.13399305555555555</c:v>
                </c:pt>
                <c:pt idx="11578">
                  <c:v>0.13400462962962964</c:v>
                </c:pt>
                <c:pt idx="11579">
                  <c:v>0.13401620370370371</c:v>
                </c:pt>
                <c:pt idx="11580">
                  <c:v>0.13402777777777777</c:v>
                </c:pt>
                <c:pt idx="11581">
                  <c:v>0.13403935185185184</c:v>
                </c:pt>
                <c:pt idx="11582">
                  <c:v>0.13405092592592593</c:v>
                </c:pt>
                <c:pt idx="11583">
                  <c:v>0.1340625</c:v>
                </c:pt>
                <c:pt idx="11584">
                  <c:v>0.13407407407407407</c:v>
                </c:pt>
                <c:pt idx="11585">
                  <c:v>0.13408564814814813</c:v>
                </c:pt>
                <c:pt idx="11586">
                  <c:v>0.13409722222222223</c:v>
                </c:pt>
                <c:pt idx="11587">
                  <c:v>0.1341087962962963</c:v>
                </c:pt>
                <c:pt idx="11588">
                  <c:v>0.13412037037037036</c:v>
                </c:pt>
                <c:pt idx="11589">
                  <c:v>0.13413194444444446</c:v>
                </c:pt>
                <c:pt idx="11590">
                  <c:v>0.13414351851851852</c:v>
                </c:pt>
                <c:pt idx="11591">
                  <c:v>0.13415509259259259</c:v>
                </c:pt>
                <c:pt idx="11592">
                  <c:v>0.13416666666666666</c:v>
                </c:pt>
                <c:pt idx="11593">
                  <c:v>0.13417824074074075</c:v>
                </c:pt>
                <c:pt idx="11594">
                  <c:v>0.13418981481481482</c:v>
                </c:pt>
                <c:pt idx="11595">
                  <c:v>0.13420138888888888</c:v>
                </c:pt>
                <c:pt idx="11596">
                  <c:v>0.13421296296296295</c:v>
                </c:pt>
                <c:pt idx="11597">
                  <c:v>0.13422453703703704</c:v>
                </c:pt>
                <c:pt idx="11598">
                  <c:v>0.13423611111111111</c:v>
                </c:pt>
                <c:pt idx="11599">
                  <c:v>0.13424768518518518</c:v>
                </c:pt>
                <c:pt idx="11600">
                  <c:v>0.13425925925925927</c:v>
                </c:pt>
                <c:pt idx="11601">
                  <c:v>0.13427083333333334</c:v>
                </c:pt>
                <c:pt idx="11602">
                  <c:v>0.13428240740740741</c:v>
                </c:pt>
                <c:pt idx="11603">
                  <c:v>0.13429398148148147</c:v>
                </c:pt>
                <c:pt idx="11604">
                  <c:v>0.13430555555555557</c:v>
                </c:pt>
                <c:pt idx="11605">
                  <c:v>0.13431712962962963</c:v>
                </c:pt>
                <c:pt idx="11606">
                  <c:v>0.1343287037037037</c:v>
                </c:pt>
                <c:pt idx="11607">
                  <c:v>0.13434027777777777</c:v>
                </c:pt>
                <c:pt idx="11608">
                  <c:v>0.13435185185185186</c:v>
                </c:pt>
                <c:pt idx="11609">
                  <c:v>0.13436342592592593</c:v>
                </c:pt>
                <c:pt idx="11610">
                  <c:v>0.13437499999999999</c:v>
                </c:pt>
                <c:pt idx="11611">
                  <c:v>0.13438657407407406</c:v>
                </c:pt>
                <c:pt idx="11612">
                  <c:v>0.13439814814814816</c:v>
                </c:pt>
                <c:pt idx="11613">
                  <c:v>0.13440972222222222</c:v>
                </c:pt>
                <c:pt idx="11614">
                  <c:v>0.13442129629629629</c:v>
                </c:pt>
                <c:pt idx="11615">
                  <c:v>0.13443287037037038</c:v>
                </c:pt>
                <c:pt idx="11616">
                  <c:v>0.13444444444444445</c:v>
                </c:pt>
                <c:pt idx="11617">
                  <c:v>0.13445601851851852</c:v>
                </c:pt>
                <c:pt idx="11618">
                  <c:v>0.13446759259259258</c:v>
                </c:pt>
                <c:pt idx="11619">
                  <c:v>0.13447916666666668</c:v>
                </c:pt>
                <c:pt idx="11620">
                  <c:v>0.13449074074074074</c:v>
                </c:pt>
                <c:pt idx="11621">
                  <c:v>0.13450231481481481</c:v>
                </c:pt>
                <c:pt idx="11622">
                  <c:v>0.13451388888888888</c:v>
                </c:pt>
                <c:pt idx="11623">
                  <c:v>0.13452546296296297</c:v>
                </c:pt>
                <c:pt idx="11624">
                  <c:v>0.13453703703703704</c:v>
                </c:pt>
                <c:pt idx="11625">
                  <c:v>0.1345486111111111</c:v>
                </c:pt>
                <c:pt idx="11626">
                  <c:v>0.13456018518518517</c:v>
                </c:pt>
                <c:pt idx="11627">
                  <c:v>0.13457175925925927</c:v>
                </c:pt>
                <c:pt idx="11628">
                  <c:v>0.13458333333333333</c:v>
                </c:pt>
                <c:pt idx="11629">
                  <c:v>0.1345949074074074</c:v>
                </c:pt>
                <c:pt idx="11630">
                  <c:v>0.13460648148148149</c:v>
                </c:pt>
                <c:pt idx="11631">
                  <c:v>0.13461805555555556</c:v>
                </c:pt>
                <c:pt idx="11632">
                  <c:v>0.13462962962962963</c:v>
                </c:pt>
                <c:pt idx="11633">
                  <c:v>0.13464120370370369</c:v>
                </c:pt>
                <c:pt idx="11634">
                  <c:v>0.13465277777777779</c:v>
                </c:pt>
                <c:pt idx="11635">
                  <c:v>0.13466435185185185</c:v>
                </c:pt>
                <c:pt idx="11636">
                  <c:v>0.13467592592592592</c:v>
                </c:pt>
                <c:pt idx="11637">
                  <c:v>0.13468749999999999</c:v>
                </c:pt>
                <c:pt idx="11638">
                  <c:v>0.13469907407407408</c:v>
                </c:pt>
                <c:pt idx="11639">
                  <c:v>0.13471064814814815</c:v>
                </c:pt>
                <c:pt idx="11640">
                  <c:v>0.13472222222222222</c:v>
                </c:pt>
                <c:pt idx="11641">
                  <c:v>0.13473379629629631</c:v>
                </c:pt>
                <c:pt idx="11642">
                  <c:v>0.13474537037037038</c:v>
                </c:pt>
                <c:pt idx="11643">
                  <c:v>0.13475694444444444</c:v>
                </c:pt>
                <c:pt idx="11644">
                  <c:v>0.13476851851851851</c:v>
                </c:pt>
                <c:pt idx="11645">
                  <c:v>0.1347800925925926</c:v>
                </c:pt>
                <c:pt idx="11646">
                  <c:v>0.13479166666666667</c:v>
                </c:pt>
                <c:pt idx="11647">
                  <c:v>0.13480324074074074</c:v>
                </c:pt>
                <c:pt idx="11648">
                  <c:v>0.1348148148148148</c:v>
                </c:pt>
                <c:pt idx="11649">
                  <c:v>0.1348263888888889</c:v>
                </c:pt>
                <c:pt idx="11650">
                  <c:v>0.13483796296296297</c:v>
                </c:pt>
                <c:pt idx="11651">
                  <c:v>0.13484953703703703</c:v>
                </c:pt>
                <c:pt idx="11652">
                  <c:v>0.1348611111111111</c:v>
                </c:pt>
                <c:pt idx="11653">
                  <c:v>0.13487268518518519</c:v>
                </c:pt>
                <c:pt idx="11654">
                  <c:v>0.13488425925925926</c:v>
                </c:pt>
                <c:pt idx="11655">
                  <c:v>0.13489583333333333</c:v>
                </c:pt>
                <c:pt idx="11656">
                  <c:v>0.13490740740740742</c:v>
                </c:pt>
                <c:pt idx="11657">
                  <c:v>0.13491898148148149</c:v>
                </c:pt>
                <c:pt idx="11658">
                  <c:v>0.13493055555555555</c:v>
                </c:pt>
                <c:pt idx="11659">
                  <c:v>0.13494212962962962</c:v>
                </c:pt>
                <c:pt idx="11660">
                  <c:v>0.13495370370370371</c:v>
                </c:pt>
                <c:pt idx="11661">
                  <c:v>0.13496527777777778</c:v>
                </c:pt>
                <c:pt idx="11662">
                  <c:v>0.13497685185185185</c:v>
                </c:pt>
                <c:pt idx="11663">
                  <c:v>0.13498842592592591</c:v>
                </c:pt>
                <c:pt idx="11664">
                  <c:v>0.13500000000000001</c:v>
                </c:pt>
                <c:pt idx="11665">
                  <c:v>0.13501157407407408</c:v>
                </c:pt>
                <c:pt idx="11666">
                  <c:v>0.13502314814814814</c:v>
                </c:pt>
                <c:pt idx="11667">
                  <c:v>0.13503472222222221</c:v>
                </c:pt>
                <c:pt idx="11668">
                  <c:v>0.1350462962962963</c:v>
                </c:pt>
                <c:pt idx="11669">
                  <c:v>0.13505787037037037</c:v>
                </c:pt>
                <c:pt idx="11670">
                  <c:v>0.13506944444444444</c:v>
                </c:pt>
                <c:pt idx="11671">
                  <c:v>0.13508101851851853</c:v>
                </c:pt>
                <c:pt idx="11672">
                  <c:v>0.1350925925925926</c:v>
                </c:pt>
                <c:pt idx="11673">
                  <c:v>0.13510416666666666</c:v>
                </c:pt>
                <c:pt idx="11674">
                  <c:v>0.13511574074074073</c:v>
                </c:pt>
                <c:pt idx="11675">
                  <c:v>0.13512731481481483</c:v>
                </c:pt>
                <c:pt idx="11676">
                  <c:v>0.13513888888888889</c:v>
                </c:pt>
                <c:pt idx="11677">
                  <c:v>0.13515046296296296</c:v>
                </c:pt>
                <c:pt idx="11678">
                  <c:v>0.13516203703703702</c:v>
                </c:pt>
                <c:pt idx="11679">
                  <c:v>0.13517361111111112</c:v>
                </c:pt>
                <c:pt idx="11680">
                  <c:v>0.13518518518518519</c:v>
                </c:pt>
                <c:pt idx="11681">
                  <c:v>0.13519675925925925</c:v>
                </c:pt>
                <c:pt idx="11682">
                  <c:v>0.13520833333333335</c:v>
                </c:pt>
                <c:pt idx="11683">
                  <c:v>0.13521990740740741</c:v>
                </c:pt>
                <c:pt idx="11684">
                  <c:v>0.13523148148148148</c:v>
                </c:pt>
                <c:pt idx="11685">
                  <c:v>0.13524305555555555</c:v>
                </c:pt>
                <c:pt idx="11686">
                  <c:v>0.13525462962962964</c:v>
                </c:pt>
                <c:pt idx="11687">
                  <c:v>0.13526620370370371</c:v>
                </c:pt>
                <c:pt idx="11688">
                  <c:v>0.13527777777777777</c:v>
                </c:pt>
                <c:pt idx="11689">
                  <c:v>0.13528935185185184</c:v>
                </c:pt>
                <c:pt idx="11690">
                  <c:v>0.13530092592592594</c:v>
                </c:pt>
                <c:pt idx="11691">
                  <c:v>0.1353125</c:v>
                </c:pt>
                <c:pt idx="11692">
                  <c:v>0.13532407407407407</c:v>
                </c:pt>
                <c:pt idx="11693">
                  <c:v>0.13533564814814814</c:v>
                </c:pt>
                <c:pt idx="11694">
                  <c:v>0.13534722222222223</c:v>
                </c:pt>
                <c:pt idx="11695">
                  <c:v>0.1353587962962963</c:v>
                </c:pt>
                <c:pt idx="11696">
                  <c:v>0.13537037037037036</c:v>
                </c:pt>
                <c:pt idx="11697">
                  <c:v>0.13538194444444446</c:v>
                </c:pt>
                <c:pt idx="11698">
                  <c:v>0.13539351851851852</c:v>
                </c:pt>
                <c:pt idx="11699">
                  <c:v>0.13540509259259259</c:v>
                </c:pt>
                <c:pt idx="11700">
                  <c:v>0.13541666666666666</c:v>
                </c:pt>
                <c:pt idx="11701">
                  <c:v>0.13542824074074075</c:v>
                </c:pt>
                <c:pt idx="11702">
                  <c:v>0.13543981481481482</c:v>
                </c:pt>
                <c:pt idx="11703">
                  <c:v>0.13545138888888889</c:v>
                </c:pt>
                <c:pt idx="11704">
                  <c:v>0.13546296296296295</c:v>
                </c:pt>
                <c:pt idx="11705">
                  <c:v>0.13547453703703705</c:v>
                </c:pt>
                <c:pt idx="11706">
                  <c:v>0.13548611111111111</c:v>
                </c:pt>
                <c:pt idx="11707">
                  <c:v>0.13549768518518518</c:v>
                </c:pt>
                <c:pt idx="11708">
                  <c:v>0.13550925925925925</c:v>
                </c:pt>
                <c:pt idx="11709">
                  <c:v>0.13552083333333334</c:v>
                </c:pt>
                <c:pt idx="11710">
                  <c:v>0.13553240740740741</c:v>
                </c:pt>
                <c:pt idx="11711">
                  <c:v>0.13554398148148147</c:v>
                </c:pt>
                <c:pt idx="11712">
                  <c:v>0.13555555555555557</c:v>
                </c:pt>
                <c:pt idx="11713">
                  <c:v>0.13556712962962963</c:v>
                </c:pt>
                <c:pt idx="11714">
                  <c:v>0.1355787037037037</c:v>
                </c:pt>
                <c:pt idx="11715">
                  <c:v>0.13559027777777777</c:v>
                </c:pt>
                <c:pt idx="11716">
                  <c:v>0.13560185185185186</c:v>
                </c:pt>
                <c:pt idx="11717">
                  <c:v>0.13561342592592593</c:v>
                </c:pt>
                <c:pt idx="11718">
                  <c:v>0.135625</c:v>
                </c:pt>
                <c:pt idx="11719">
                  <c:v>0.13563657407407406</c:v>
                </c:pt>
                <c:pt idx="11720">
                  <c:v>0.13564814814814816</c:v>
                </c:pt>
                <c:pt idx="11721">
                  <c:v>0.13565972222222222</c:v>
                </c:pt>
                <c:pt idx="11722">
                  <c:v>0.13567129629629629</c:v>
                </c:pt>
                <c:pt idx="11723">
                  <c:v>0.13568287037037038</c:v>
                </c:pt>
                <c:pt idx="11724">
                  <c:v>0.13569444444444445</c:v>
                </c:pt>
                <c:pt idx="11725">
                  <c:v>0.13570601851851852</c:v>
                </c:pt>
                <c:pt idx="11726">
                  <c:v>0.13571759259259258</c:v>
                </c:pt>
                <c:pt idx="11727">
                  <c:v>0.13572916666666668</c:v>
                </c:pt>
                <c:pt idx="11728">
                  <c:v>0.13574074074074075</c:v>
                </c:pt>
                <c:pt idx="11729">
                  <c:v>0.13575231481481481</c:v>
                </c:pt>
                <c:pt idx="11730">
                  <c:v>0.13576388888888888</c:v>
                </c:pt>
                <c:pt idx="11731">
                  <c:v>0.13577546296296297</c:v>
                </c:pt>
                <c:pt idx="11732">
                  <c:v>0.13578703703703704</c:v>
                </c:pt>
                <c:pt idx="11733">
                  <c:v>0.13579861111111111</c:v>
                </c:pt>
                <c:pt idx="11734">
                  <c:v>0.13581018518518517</c:v>
                </c:pt>
                <c:pt idx="11735">
                  <c:v>0.13582175925925927</c:v>
                </c:pt>
                <c:pt idx="11736">
                  <c:v>0.13583333333333333</c:v>
                </c:pt>
                <c:pt idx="11737">
                  <c:v>0.1358449074074074</c:v>
                </c:pt>
                <c:pt idx="11738">
                  <c:v>0.13585648148148149</c:v>
                </c:pt>
                <c:pt idx="11739">
                  <c:v>0.13586805555555556</c:v>
                </c:pt>
                <c:pt idx="11740">
                  <c:v>0.13587962962962963</c:v>
                </c:pt>
                <c:pt idx="11741">
                  <c:v>0.13589120370370369</c:v>
                </c:pt>
                <c:pt idx="11742">
                  <c:v>0.13590277777777779</c:v>
                </c:pt>
                <c:pt idx="11743">
                  <c:v>0.13591435185185186</c:v>
                </c:pt>
                <c:pt idx="11744">
                  <c:v>0.13592592592592592</c:v>
                </c:pt>
                <c:pt idx="11745">
                  <c:v>0.13593749999999999</c:v>
                </c:pt>
                <c:pt idx="11746">
                  <c:v>0.13594907407407408</c:v>
                </c:pt>
                <c:pt idx="11747">
                  <c:v>0.13596064814814815</c:v>
                </c:pt>
                <c:pt idx="11748">
                  <c:v>0.13597222222222222</c:v>
                </c:pt>
                <c:pt idx="11749">
                  <c:v>0.13598379629629628</c:v>
                </c:pt>
                <c:pt idx="11750">
                  <c:v>0.13599537037037038</c:v>
                </c:pt>
                <c:pt idx="11751">
                  <c:v>0.13600694444444444</c:v>
                </c:pt>
                <c:pt idx="11752">
                  <c:v>0.13601851851851851</c:v>
                </c:pt>
                <c:pt idx="11753">
                  <c:v>0.13603009259259261</c:v>
                </c:pt>
                <c:pt idx="11754">
                  <c:v>0.13604166666666667</c:v>
                </c:pt>
                <c:pt idx="11755">
                  <c:v>0.13605324074074074</c:v>
                </c:pt>
                <c:pt idx="11756">
                  <c:v>0.13606481481481481</c:v>
                </c:pt>
                <c:pt idx="11757">
                  <c:v>0.1360763888888889</c:v>
                </c:pt>
                <c:pt idx="11758">
                  <c:v>0.13608796296296297</c:v>
                </c:pt>
                <c:pt idx="11759">
                  <c:v>0.13609953703703703</c:v>
                </c:pt>
                <c:pt idx="11760">
                  <c:v>0.1361111111111111</c:v>
                </c:pt>
                <c:pt idx="11761">
                  <c:v>0.13612268518518519</c:v>
                </c:pt>
                <c:pt idx="11762">
                  <c:v>0.13613425925925926</c:v>
                </c:pt>
                <c:pt idx="11763">
                  <c:v>0.13614583333333333</c:v>
                </c:pt>
                <c:pt idx="11764">
                  <c:v>0.13615740740740739</c:v>
                </c:pt>
                <c:pt idx="11765">
                  <c:v>0.13616898148148149</c:v>
                </c:pt>
                <c:pt idx="11766">
                  <c:v>0.13618055555555555</c:v>
                </c:pt>
                <c:pt idx="11767">
                  <c:v>0.13619212962962962</c:v>
                </c:pt>
                <c:pt idx="11768">
                  <c:v>0.13620370370370372</c:v>
                </c:pt>
                <c:pt idx="11769">
                  <c:v>0.13621527777777778</c:v>
                </c:pt>
                <c:pt idx="11770">
                  <c:v>0.13622685185185185</c:v>
                </c:pt>
                <c:pt idx="11771">
                  <c:v>0.13623842592592592</c:v>
                </c:pt>
                <c:pt idx="11772">
                  <c:v>0.13625000000000001</c:v>
                </c:pt>
                <c:pt idx="11773">
                  <c:v>0.13626157407407408</c:v>
                </c:pt>
                <c:pt idx="11774">
                  <c:v>0.13627314814814814</c:v>
                </c:pt>
                <c:pt idx="11775">
                  <c:v>0.13628472222222221</c:v>
                </c:pt>
                <c:pt idx="11776">
                  <c:v>0.1362962962962963</c:v>
                </c:pt>
                <c:pt idx="11777">
                  <c:v>0.13630787037037037</c:v>
                </c:pt>
                <c:pt idx="11778">
                  <c:v>0.13631944444444444</c:v>
                </c:pt>
                <c:pt idx="11779">
                  <c:v>0.13633101851851853</c:v>
                </c:pt>
                <c:pt idx="11780">
                  <c:v>0.1363425925925926</c:v>
                </c:pt>
                <c:pt idx="11781">
                  <c:v>0.13635416666666667</c:v>
                </c:pt>
                <c:pt idx="11782">
                  <c:v>0.13636574074074073</c:v>
                </c:pt>
                <c:pt idx="11783">
                  <c:v>0.13637731481481483</c:v>
                </c:pt>
                <c:pt idx="11784">
                  <c:v>0.13638888888888889</c:v>
                </c:pt>
                <c:pt idx="11785">
                  <c:v>0.13640046296296296</c:v>
                </c:pt>
                <c:pt idx="11786">
                  <c:v>0.13641203703703703</c:v>
                </c:pt>
                <c:pt idx="11787">
                  <c:v>0.13642361111111112</c:v>
                </c:pt>
                <c:pt idx="11788">
                  <c:v>0.13643518518518519</c:v>
                </c:pt>
                <c:pt idx="11789">
                  <c:v>0.13644675925925925</c:v>
                </c:pt>
                <c:pt idx="11790">
                  <c:v>0.13645833333333332</c:v>
                </c:pt>
                <c:pt idx="11791">
                  <c:v>0.13646990740740741</c:v>
                </c:pt>
                <c:pt idx="11792">
                  <c:v>0.13648148148148148</c:v>
                </c:pt>
                <c:pt idx="11793">
                  <c:v>0.13649305555555555</c:v>
                </c:pt>
                <c:pt idx="11794">
                  <c:v>0.13650462962962964</c:v>
                </c:pt>
                <c:pt idx="11795">
                  <c:v>0.13651620370370371</c:v>
                </c:pt>
                <c:pt idx="11796">
                  <c:v>0.13652777777777778</c:v>
                </c:pt>
                <c:pt idx="11797">
                  <c:v>0.13653935185185184</c:v>
                </c:pt>
                <c:pt idx="11798">
                  <c:v>0.13655092592592594</c:v>
                </c:pt>
                <c:pt idx="11799">
                  <c:v>0.1365625</c:v>
                </c:pt>
                <c:pt idx="11800">
                  <c:v>0.13657407407407407</c:v>
                </c:pt>
                <c:pt idx="11801">
                  <c:v>0.13658564814814814</c:v>
                </c:pt>
                <c:pt idx="11802">
                  <c:v>0.13659722222222223</c:v>
                </c:pt>
                <c:pt idx="11803">
                  <c:v>0.1366087962962963</c:v>
                </c:pt>
                <c:pt idx="11804">
                  <c:v>0.13662037037037036</c:v>
                </c:pt>
                <c:pt idx="11805">
                  <c:v>0.13663194444444443</c:v>
                </c:pt>
                <c:pt idx="11806">
                  <c:v>0.13664351851851853</c:v>
                </c:pt>
                <c:pt idx="11807">
                  <c:v>0.13665509259259259</c:v>
                </c:pt>
                <c:pt idx="11808">
                  <c:v>0.13666666666666666</c:v>
                </c:pt>
                <c:pt idx="11809">
                  <c:v>0.13667824074074075</c:v>
                </c:pt>
                <c:pt idx="11810">
                  <c:v>0.13668981481481482</c:v>
                </c:pt>
                <c:pt idx="11811">
                  <c:v>0.13670138888888889</c:v>
                </c:pt>
                <c:pt idx="11812">
                  <c:v>0.13671296296296295</c:v>
                </c:pt>
                <c:pt idx="11813">
                  <c:v>0.13672453703703705</c:v>
                </c:pt>
                <c:pt idx="11814">
                  <c:v>0.13673611111111111</c:v>
                </c:pt>
                <c:pt idx="11815">
                  <c:v>0.13674768518518518</c:v>
                </c:pt>
                <c:pt idx="11816">
                  <c:v>0.13675925925925925</c:v>
                </c:pt>
                <c:pt idx="11817">
                  <c:v>0.13677083333333334</c:v>
                </c:pt>
                <c:pt idx="11818">
                  <c:v>0.13678240740740741</c:v>
                </c:pt>
                <c:pt idx="11819">
                  <c:v>0.13679398148148147</c:v>
                </c:pt>
                <c:pt idx="11820">
                  <c:v>0.13680555555555557</c:v>
                </c:pt>
                <c:pt idx="11821">
                  <c:v>0.13681712962962964</c:v>
                </c:pt>
                <c:pt idx="11822">
                  <c:v>0.1368287037037037</c:v>
                </c:pt>
                <c:pt idx="11823">
                  <c:v>0.13684027777777777</c:v>
                </c:pt>
                <c:pt idx="11824">
                  <c:v>0.13685185185185186</c:v>
                </c:pt>
                <c:pt idx="11825">
                  <c:v>0.13686342592592593</c:v>
                </c:pt>
                <c:pt idx="11826">
                  <c:v>0.136875</c:v>
                </c:pt>
                <c:pt idx="11827">
                  <c:v>0.13688657407407406</c:v>
                </c:pt>
                <c:pt idx="11828">
                  <c:v>0.13689814814814816</c:v>
                </c:pt>
                <c:pt idx="11829">
                  <c:v>0.13690972222222222</c:v>
                </c:pt>
                <c:pt idx="11830">
                  <c:v>0.13692129629629629</c:v>
                </c:pt>
                <c:pt idx="11831">
                  <c:v>0.13693287037037036</c:v>
                </c:pt>
                <c:pt idx="11832">
                  <c:v>0.13694444444444445</c:v>
                </c:pt>
                <c:pt idx="11833">
                  <c:v>0.13695601851851852</c:v>
                </c:pt>
                <c:pt idx="11834">
                  <c:v>0.13696759259259259</c:v>
                </c:pt>
                <c:pt idx="11835">
                  <c:v>0.13697916666666668</c:v>
                </c:pt>
                <c:pt idx="11836">
                  <c:v>0.13699074074074075</c:v>
                </c:pt>
                <c:pt idx="11837">
                  <c:v>0.13700231481481481</c:v>
                </c:pt>
                <c:pt idx="11838">
                  <c:v>0.13701388888888888</c:v>
                </c:pt>
                <c:pt idx="11839">
                  <c:v>0.13702546296296297</c:v>
                </c:pt>
                <c:pt idx="11840">
                  <c:v>0.13703703703703704</c:v>
                </c:pt>
                <c:pt idx="11841">
                  <c:v>0.13704861111111111</c:v>
                </c:pt>
                <c:pt idx="11842">
                  <c:v>0.13706018518518517</c:v>
                </c:pt>
                <c:pt idx="11843">
                  <c:v>0.13707175925925927</c:v>
                </c:pt>
                <c:pt idx="11844">
                  <c:v>0.13708333333333333</c:v>
                </c:pt>
                <c:pt idx="11845">
                  <c:v>0.1370949074074074</c:v>
                </c:pt>
                <c:pt idx="11846">
                  <c:v>0.13710648148148147</c:v>
                </c:pt>
                <c:pt idx="11847">
                  <c:v>0.13711805555555556</c:v>
                </c:pt>
                <c:pt idx="11848">
                  <c:v>0.13712962962962963</c:v>
                </c:pt>
                <c:pt idx="11849">
                  <c:v>0.1371412037037037</c:v>
                </c:pt>
                <c:pt idx="11850">
                  <c:v>0.13715277777777779</c:v>
                </c:pt>
                <c:pt idx="11851">
                  <c:v>0.13716435185185186</c:v>
                </c:pt>
                <c:pt idx="11852">
                  <c:v>0.13717592592592592</c:v>
                </c:pt>
                <c:pt idx="11853">
                  <c:v>0.13718749999999999</c:v>
                </c:pt>
                <c:pt idx="11854">
                  <c:v>0.13719907407407408</c:v>
                </c:pt>
                <c:pt idx="11855">
                  <c:v>0.13721064814814815</c:v>
                </c:pt>
                <c:pt idx="11856">
                  <c:v>0.13722222222222222</c:v>
                </c:pt>
                <c:pt idx="11857">
                  <c:v>0.13723379629629628</c:v>
                </c:pt>
                <c:pt idx="11858">
                  <c:v>0.13724537037037038</c:v>
                </c:pt>
                <c:pt idx="11859">
                  <c:v>0.13725694444444445</c:v>
                </c:pt>
                <c:pt idx="11860">
                  <c:v>0.13726851851851851</c:v>
                </c:pt>
                <c:pt idx="11861">
                  <c:v>0.13728009259259261</c:v>
                </c:pt>
                <c:pt idx="11862">
                  <c:v>0.13729166666666667</c:v>
                </c:pt>
                <c:pt idx="11863">
                  <c:v>0.13730324074074074</c:v>
                </c:pt>
                <c:pt idx="11864">
                  <c:v>0.13731481481481481</c:v>
                </c:pt>
                <c:pt idx="11865">
                  <c:v>0.1373263888888889</c:v>
                </c:pt>
                <c:pt idx="11866">
                  <c:v>0.13733796296296297</c:v>
                </c:pt>
                <c:pt idx="11867">
                  <c:v>0.13734953703703703</c:v>
                </c:pt>
                <c:pt idx="11868">
                  <c:v>0.1373611111111111</c:v>
                </c:pt>
                <c:pt idx="11869">
                  <c:v>0.13737268518518519</c:v>
                </c:pt>
                <c:pt idx="11870">
                  <c:v>0.13738425925925926</c:v>
                </c:pt>
                <c:pt idx="11871">
                  <c:v>0.13739583333333333</c:v>
                </c:pt>
                <c:pt idx="11872">
                  <c:v>0.13740740740740739</c:v>
                </c:pt>
                <c:pt idx="11873">
                  <c:v>0.13741898148148149</c:v>
                </c:pt>
                <c:pt idx="11874">
                  <c:v>0.13743055555555556</c:v>
                </c:pt>
                <c:pt idx="11875">
                  <c:v>0.13744212962962962</c:v>
                </c:pt>
                <c:pt idx="11876">
                  <c:v>0.13745370370370372</c:v>
                </c:pt>
                <c:pt idx="11877">
                  <c:v>0.13746527777777778</c:v>
                </c:pt>
                <c:pt idx="11878">
                  <c:v>0.13747685185185185</c:v>
                </c:pt>
                <c:pt idx="11879">
                  <c:v>0.13748842592592592</c:v>
                </c:pt>
                <c:pt idx="11880">
                  <c:v>0.13750000000000001</c:v>
                </c:pt>
                <c:pt idx="11881">
                  <c:v>0.13751157407407408</c:v>
                </c:pt>
                <c:pt idx="11882">
                  <c:v>0.13752314814814814</c:v>
                </c:pt>
                <c:pt idx="11883">
                  <c:v>0.13753472222222221</c:v>
                </c:pt>
                <c:pt idx="11884">
                  <c:v>0.13754629629629631</c:v>
                </c:pt>
                <c:pt idx="11885">
                  <c:v>0.13755787037037037</c:v>
                </c:pt>
                <c:pt idx="11886">
                  <c:v>0.13756944444444444</c:v>
                </c:pt>
                <c:pt idx="11887">
                  <c:v>0.13758101851851851</c:v>
                </c:pt>
                <c:pt idx="11888">
                  <c:v>0.1375925925925926</c:v>
                </c:pt>
                <c:pt idx="11889">
                  <c:v>0.13760416666666667</c:v>
                </c:pt>
                <c:pt idx="11890">
                  <c:v>0.13761574074074073</c:v>
                </c:pt>
                <c:pt idx="11891">
                  <c:v>0.13762731481481483</c:v>
                </c:pt>
                <c:pt idx="11892">
                  <c:v>0.13763888888888889</c:v>
                </c:pt>
                <c:pt idx="11893">
                  <c:v>0.13765046296296296</c:v>
                </c:pt>
                <c:pt idx="11894">
                  <c:v>0.13766203703703703</c:v>
                </c:pt>
                <c:pt idx="11895">
                  <c:v>0.13767361111111112</c:v>
                </c:pt>
                <c:pt idx="11896">
                  <c:v>0.13768518518518519</c:v>
                </c:pt>
                <c:pt idx="11897">
                  <c:v>0.13769675925925925</c:v>
                </c:pt>
                <c:pt idx="11898">
                  <c:v>0.13770833333333332</c:v>
                </c:pt>
                <c:pt idx="11899">
                  <c:v>0.13771990740740742</c:v>
                </c:pt>
                <c:pt idx="11900">
                  <c:v>0.13773148148148148</c:v>
                </c:pt>
                <c:pt idx="11901">
                  <c:v>0.13774305555555555</c:v>
                </c:pt>
                <c:pt idx="11902">
                  <c:v>0.13775462962962962</c:v>
                </c:pt>
                <c:pt idx="11903">
                  <c:v>0.13776620370370371</c:v>
                </c:pt>
                <c:pt idx="11904">
                  <c:v>0.13777777777777778</c:v>
                </c:pt>
                <c:pt idx="11905">
                  <c:v>0.13778935185185184</c:v>
                </c:pt>
                <c:pt idx="11906">
                  <c:v>0.13780092592592594</c:v>
                </c:pt>
                <c:pt idx="11907">
                  <c:v>0.1378125</c:v>
                </c:pt>
                <c:pt idx="11908">
                  <c:v>0.13782407407407407</c:v>
                </c:pt>
                <c:pt idx="11909">
                  <c:v>0.13783564814814814</c:v>
                </c:pt>
                <c:pt idx="11910">
                  <c:v>0.13784722222222223</c:v>
                </c:pt>
                <c:pt idx="11911">
                  <c:v>0.1378587962962963</c:v>
                </c:pt>
                <c:pt idx="11912">
                  <c:v>0.13787037037037037</c:v>
                </c:pt>
                <c:pt idx="11913">
                  <c:v>0.13788194444444443</c:v>
                </c:pt>
                <c:pt idx="11914">
                  <c:v>0.13789351851851853</c:v>
                </c:pt>
                <c:pt idx="11915">
                  <c:v>0.13790509259259259</c:v>
                </c:pt>
                <c:pt idx="11916">
                  <c:v>0.13791666666666666</c:v>
                </c:pt>
                <c:pt idx="11917">
                  <c:v>0.13792824074074075</c:v>
                </c:pt>
                <c:pt idx="11918">
                  <c:v>0.13793981481481482</c:v>
                </c:pt>
                <c:pt idx="11919">
                  <c:v>0.13795138888888889</c:v>
                </c:pt>
                <c:pt idx="11920">
                  <c:v>0.13796296296296295</c:v>
                </c:pt>
                <c:pt idx="11921">
                  <c:v>0.13797453703703705</c:v>
                </c:pt>
                <c:pt idx="11922">
                  <c:v>0.13798611111111111</c:v>
                </c:pt>
                <c:pt idx="11923">
                  <c:v>0.13799768518518518</c:v>
                </c:pt>
                <c:pt idx="11924">
                  <c:v>0.13800925925925925</c:v>
                </c:pt>
                <c:pt idx="11925">
                  <c:v>0.13802083333333334</c:v>
                </c:pt>
                <c:pt idx="11926">
                  <c:v>0.13803240740740741</c:v>
                </c:pt>
                <c:pt idx="11927">
                  <c:v>0.13804398148148148</c:v>
                </c:pt>
                <c:pt idx="11928">
                  <c:v>0.13805555555555554</c:v>
                </c:pt>
                <c:pt idx="11929">
                  <c:v>0.13806712962962964</c:v>
                </c:pt>
                <c:pt idx="11930">
                  <c:v>0.1380787037037037</c:v>
                </c:pt>
                <c:pt idx="11931">
                  <c:v>0.13809027777777777</c:v>
                </c:pt>
                <c:pt idx="11932">
                  <c:v>0.13810185185185186</c:v>
                </c:pt>
                <c:pt idx="11933">
                  <c:v>0.13811342592592593</c:v>
                </c:pt>
                <c:pt idx="11934">
                  <c:v>0.138125</c:v>
                </c:pt>
                <c:pt idx="11935">
                  <c:v>0.13813657407407406</c:v>
                </c:pt>
                <c:pt idx="11936">
                  <c:v>0.13814814814814816</c:v>
                </c:pt>
                <c:pt idx="11937">
                  <c:v>0.13815972222222223</c:v>
                </c:pt>
                <c:pt idx="11938">
                  <c:v>0.13817129629629629</c:v>
                </c:pt>
                <c:pt idx="11939">
                  <c:v>0.13818287037037036</c:v>
                </c:pt>
                <c:pt idx="11940">
                  <c:v>0.13819444444444445</c:v>
                </c:pt>
                <c:pt idx="11941">
                  <c:v>0.13820601851851852</c:v>
                </c:pt>
                <c:pt idx="11942">
                  <c:v>0.13821759259259259</c:v>
                </c:pt>
                <c:pt idx="11943">
                  <c:v>0.13822916666666665</c:v>
                </c:pt>
                <c:pt idx="11944">
                  <c:v>0.13824074074074075</c:v>
                </c:pt>
                <c:pt idx="11945">
                  <c:v>0.13825231481481481</c:v>
                </c:pt>
                <c:pt idx="11946">
                  <c:v>0.13826388888888888</c:v>
                </c:pt>
                <c:pt idx="11947">
                  <c:v>0.13827546296296298</c:v>
                </c:pt>
                <c:pt idx="11948">
                  <c:v>0.13828703703703704</c:v>
                </c:pt>
                <c:pt idx="11949">
                  <c:v>0.13829861111111111</c:v>
                </c:pt>
                <c:pt idx="11950">
                  <c:v>0.13831018518518517</c:v>
                </c:pt>
                <c:pt idx="11951">
                  <c:v>0.13832175925925927</c:v>
                </c:pt>
                <c:pt idx="11952">
                  <c:v>0.13833333333333334</c:v>
                </c:pt>
                <c:pt idx="11953">
                  <c:v>0.1383449074074074</c:v>
                </c:pt>
                <c:pt idx="11954">
                  <c:v>0.13835648148148147</c:v>
                </c:pt>
                <c:pt idx="11955">
                  <c:v>0.13836805555555556</c:v>
                </c:pt>
                <c:pt idx="11956">
                  <c:v>0.13837962962962963</c:v>
                </c:pt>
                <c:pt idx="11957">
                  <c:v>0.1383912037037037</c:v>
                </c:pt>
                <c:pt idx="11958">
                  <c:v>0.13840277777777779</c:v>
                </c:pt>
                <c:pt idx="11959">
                  <c:v>0.13841435185185186</c:v>
                </c:pt>
                <c:pt idx="11960">
                  <c:v>0.13842592592592592</c:v>
                </c:pt>
                <c:pt idx="11961">
                  <c:v>0.13843749999999999</c:v>
                </c:pt>
                <c:pt idx="11962">
                  <c:v>0.13844907407407409</c:v>
                </c:pt>
                <c:pt idx="11963">
                  <c:v>0.13846064814814815</c:v>
                </c:pt>
                <c:pt idx="11964">
                  <c:v>0.13847222222222222</c:v>
                </c:pt>
                <c:pt idx="11965">
                  <c:v>0.13848379629629629</c:v>
                </c:pt>
                <c:pt idx="11966">
                  <c:v>0.13849537037037038</c:v>
                </c:pt>
                <c:pt idx="11967">
                  <c:v>0.13850694444444445</c:v>
                </c:pt>
                <c:pt idx="11968">
                  <c:v>0.13851851851851851</c:v>
                </c:pt>
                <c:pt idx="11969">
                  <c:v>0.13853009259259258</c:v>
                </c:pt>
                <c:pt idx="11970">
                  <c:v>0.13854166666666667</c:v>
                </c:pt>
                <c:pt idx="11971">
                  <c:v>0.13855324074074074</c:v>
                </c:pt>
                <c:pt idx="11972">
                  <c:v>0.13856481481481481</c:v>
                </c:pt>
                <c:pt idx="11973">
                  <c:v>0.1385763888888889</c:v>
                </c:pt>
                <c:pt idx="11974">
                  <c:v>0.13858796296296297</c:v>
                </c:pt>
                <c:pt idx="11975">
                  <c:v>0.13859953703703703</c:v>
                </c:pt>
                <c:pt idx="11976">
                  <c:v>0.1386111111111111</c:v>
                </c:pt>
                <c:pt idx="11977">
                  <c:v>0.1386226851851852</c:v>
                </c:pt>
                <c:pt idx="11978">
                  <c:v>0.13863425925925926</c:v>
                </c:pt>
                <c:pt idx="11979">
                  <c:v>0.13864583333333333</c:v>
                </c:pt>
                <c:pt idx="11980">
                  <c:v>0.1386574074074074</c:v>
                </c:pt>
                <c:pt idx="11981">
                  <c:v>0.13866898148148149</c:v>
                </c:pt>
                <c:pt idx="11982">
                  <c:v>0.13868055555555556</c:v>
                </c:pt>
                <c:pt idx="11983">
                  <c:v>0.13869212962962962</c:v>
                </c:pt>
                <c:pt idx="11984">
                  <c:v>0.13870370370370369</c:v>
                </c:pt>
                <c:pt idx="11985">
                  <c:v>0.13871527777777778</c:v>
                </c:pt>
                <c:pt idx="11986">
                  <c:v>0.13872685185185185</c:v>
                </c:pt>
                <c:pt idx="11987">
                  <c:v>0.13873842592592592</c:v>
                </c:pt>
                <c:pt idx="11988">
                  <c:v>0.13875000000000001</c:v>
                </c:pt>
                <c:pt idx="11989">
                  <c:v>0.13876157407407408</c:v>
                </c:pt>
                <c:pt idx="11990">
                  <c:v>0.13877314814814815</c:v>
                </c:pt>
                <c:pt idx="11991">
                  <c:v>0.13878472222222221</c:v>
                </c:pt>
                <c:pt idx="11992">
                  <c:v>0.13879629629629631</c:v>
                </c:pt>
                <c:pt idx="11993">
                  <c:v>0.13880787037037037</c:v>
                </c:pt>
                <c:pt idx="11994">
                  <c:v>0.13881944444444444</c:v>
                </c:pt>
                <c:pt idx="11995">
                  <c:v>0.13883101851851851</c:v>
                </c:pt>
                <c:pt idx="11996">
                  <c:v>0.1388425925925926</c:v>
                </c:pt>
                <c:pt idx="11997">
                  <c:v>0.13885416666666667</c:v>
                </c:pt>
                <c:pt idx="11998">
                  <c:v>0.13886574074074073</c:v>
                </c:pt>
                <c:pt idx="11999">
                  <c:v>0.13887731481481483</c:v>
                </c:pt>
                <c:pt idx="12000">
                  <c:v>0.1388888888888889</c:v>
                </c:pt>
                <c:pt idx="12001">
                  <c:v>0.13890046296296296</c:v>
                </c:pt>
                <c:pt idx="12002">
                  <c:v>0.13891203703703703</c:v>
                </c:pt>
                <c:pt idx="12003">
                  <c:v>0.13892361111111112</c:v>
                </c:pt>
                <c:pt idx="12004">
                  <c:v>0.13893518518518519</c:v>
                </c:pt>
                <c:pt idx="12005">
                  <c:v>0.13894675925925926</c:v>
                </c:pt>
                <c:pt idx="12006">
                  <c:v>0.13895833333333332</c:v>
                </c:pt>
                <c:pt idx="12007">
                  <c:v>0.13896990740740742</c:v>
                </c:pt>
                <c:pt idx="12008">
                  <c:v>0.13898148148148148</c:v>
                </c:pt>
                <c:pt idx="12009">
                  <c:v>0.13899305555555555</c:v>
                </c:pt>
                <c:pt idx="12010">
                  <c:v>0.13900462962962962</c:v>
                </c:pt>
                <c:pt idx="12011">
                  <c:v>0.13901620370370371</c:v>
                </c:pt>
                <c:pt idx="12012">
                  <c:v>0.13902777777777778</c:v>
                </c:pt>
                <c:pt idx="12013">
                  <c:v>0.13903935185185184</c:v>
                </c:pt>
                <c:pt idx="12014">
                  <c:v>0.13905092592592594</c:v>
                </c:pt>
                <c:pt idx="12015">
                  <c:v>0.13906250000000001</c:v>
                </c:pt>
                <c:pt idx="12016">
                  <c:v>0.13907407407407407</c:v>
                </c:pt>
                <c:pt idx="12017">
                  <c:v>0.13908564814814814</c:v>
                </c:pt>
                <c:pt idx="12018">
                  <c:v>0.13909722222222223</c:v>
                </c:pt>
                <c:pt idx="12019">
                  <c:v>0.1391087962962963</c:v>
                </c:pt>
                <c:pt idx="12020">
                  <c:v>0.13912037037037037</c:v>
                </c:pt>
                <c:pt idx="12021">
                  <c:v>0.13913194444444443</c:v>
                </c:pt>
                <c:pt idx="12022">
                  <c:v>0.13914351851851853</c:v>
                </c:pt>
                <c:pt idx="12023">
                  <c:v>0.13915509259259259</c:v>
                </c:pt>
                <c:pt idx="12024">
                  <c:v>0.13916666666666666</c:v>
                </c:pt>
                <c:pt idx="12025">
                  <c:v>0.13917824074074073</c:v>
                </c:pt>
                <c:pt idx="12026">
                  <c:v>0.13918981481481482</c:v>
                </c:pt>
                <c:pt idx="12027">
                  <c:v>0.13920138888888889</c:v>
                </c:pt>
                <c:pt idx="12028">
                  <c:v>0.13921296296296296</c:v>
                </c:pt>
                <c:pt idx="12029">
                  <c:v>0.13922453703703705</c:v>
                </c:pt>
                <c:pt idx="12030">
                  <c:v>0.13923611111111112</c:v>
                </c:pt>
                <c:pt idx="12031">
                  <c:v>0.13924768518518518</c:v>
                </c:pt>
                <c:pt idx="12032">
                  <c:v>0.13925925925925925</c:v>
                </c:pt>
                <c:pt idx="12033">
                  <c:v>0.13927083333333334</c:v>
                </c:pt>
                <c:pt idx="12034">
                  <c:v>0.13928240740740741</c:v>
                </c:pt>
                <c:pt idx="12035">
                  <c:v>0.13929398148148148</c:v>
                </c:pt>
                <c:pt idx="12036">
                  <c:v>0.13930555555555554</c:v>
                </c:pt>
                <c:pt idx="12037">
                  <c:v>0.13931712962962964</c:v>
                </c:pt>
                <c:pt idx="12038">
                  <c:v>0.1393287037037037</c:v>
                </c:pt>
                <c:pt idx="12039">
                  <c:v>0.13934027777777777</c:v>
                </c:pt>
                <c:pt idx="12040">
                  <c:v>0.13935185185185187</c:v>
                </c:pt>
                <c:pt idx="12041">
                  <c:v>0.13936342592592593</c:v>
                </c:pt>
                <c:pt idx="12042">
                  <c:v>0.139375</c:v>
                </c:pt>
                <c:pt idx="12043">
                  <c:v>0.13938657407407407</c:v>
                </c:pt>
                <c:pt idx="12044">
                  <c:v>0.13939814814814816</c:v>
                </c:pt>
                <c:pt idx="12045">
                  <c:v>0.13940972222222223</c:v>
                </c:pt>
                <c:pt idx="12046">
                  <c:v>0.13942129629629629</c:v>
                </c:pt>
                <c:pt idx="12047">
                  <c:v>0.13943287037037036</c:v>
                </c:pt>
                <c:pt idx="12048">
                  <c:v>0.13944444444444445</c:v>
                </c:pt>
                <c:pt idx="12049">
                  <c:v>0.13945601851851852</c:v>
                </c:pt>
                <c:pt idx="12050">
                  <c:v>0.13946759259259259</c:v>
                </c:pt>
                <c:pt idx="12051">
                  <c:v>0.13947916666666665</c:v>
                </c:pt>
                <c:pt idx="12052">
                  <c:v>0.13949074074074075</c:v>
                </c:pt>
                <c:pt idx="12053">
                  <c:v>0.13950231481481482</c:v>
                </c:pt>
                <c:pt idx="12054">
                  <c:v>0.13951388888888888</c:v>
                </c:pt>
                <c:pt idx="12055">
                  <c:v>0.13952546296296298</c:v>
                </c:pt>
                <c:pt idx="12056">
                  <c:v>0.13953703703703704</c:v>
                </c:pt>
                <c:pt idx="12057">
                  <c:v>0.13954861111111111</c:v>
                </c:pt>
                <c:pt idx="12058">
                  <c:v>0.13956018518518518</c:v>
                </c:pt>
                <c:pt idx="12059">
                  <c:v>0.13957175925925927</c:v>
                </c:pt>
                <c:pt idx="12060">
                  <c:v>0.13958333333333334</c:v>
                </c:pt>
                <c:pt idx="12061">
                  <c:v>0.1395949074074074</c:v>
                </c:pt>
                <c:pt idx="12062">
                  <c:v>0.13960648148148147</c:v>
                </c:pt>
                <c:pt idx="12063">
                  <c:v>0.13961805555555556</c:v>
                </c:pt>
                <c:pt idx="12064">
                  <c:v>0.13962962962962963</c:v>
                </c:pt>
                <c:pt idx="12065">
                  <c:v>0.1396412037037037</c:v>
                </c:pt>
                <c:pt idx="12066">
                  <c:v>0.13965277777777776</c:v>
                </c:pt>
                <c:pt idx="12067">
                  <c:v>0.13966435185185186</c:v>
                </c:pt>
                <c:pt idx="12068">
                  <c:v>0.13967592592592593</c:v>
                </c:pt>
                <c:pt idx="12069">
                  <c:v>0.13968749999999999</c:v>
                </c:pt>
                <c:pt idx="12070">
                  <c:v>0.13969907407407409</c:v>
                </c:pt>
                <c:pt idx="12071">
                  <c:v>0.13971064814814815</c:v>
                </c:pt>
                <c:pt idx="12072">
                  <c:v>0.13972222222222222</c:v>
                </c:pt>
                <c:pt idx="12073">
                  <c:v>0.13973379629629629</c:v>
                </c:pt>
                <c:pt idx="12074">
                  <c:v>0.13974537037037038</c:v>
                </c:pt>
                <c:pt idx="12075">
                  <c:v>0.13975694444444445</c:v>
                </c:pt>
                <c:pt idx="12076">
                  <c:v>0.13976851851851851</c:v>
                </c:pt>
                <c:pt idx="12077">
                  <c:v>0.13978009259259258</c:v>
                </c:pt>
                <c:pt idx="12078">
                  <c:v>0.13979166666666668</c:v>
                </c:pt>
                <c:pt idx="12079">
                  <c:v>0.13980324074074074</c:v>
                </c:pt>
                <c:pt idx="12080">
                  <c:v>0.13981481481481481</c:v>
                </c:pt>
                <c:pt idx="12081">
                  <c:v>0.13982638888888888</c:v>
                </c:pt>
                <c:pt idx="12082">
                  <c:v>0.13983796296296297</c:v>
                </c:pt>
                <c:pt idx="12083">
                  <c:v>0.13984953703703704</c:v>
                </c:pt>
                <c:pt idx="12084">
                  <c:v>0.1398611111111111</c:v>
                </c:pt>
                <c:pt idx="12085">
                  <c:v>0.1398726851851852</c:v>
                </c:pt>
                <c:pt idx="12086">
                  <c:v>0.13988425925925926</c:v>
                </c:pt>
                <c:pt idx="12087">
                  <c:v>0.13989583333333333</c:v>
                </c:pt>
                <c:pt idx="12088">
                  <c:v>0.1399074074074074</c:v>
                </c:pt>
                <c:pt idx="12089">
                  <c:v>0.13991898148148149</c:v>
                </c:pt>
                <c:pt idx="12090">
                  <c:v>0.13993055555555556</c:v>
                </c:pt>
                <c:pt idx="12091">
                  <c:v>0.13994212962962962</c:v>
                </c:pt>
                <c:pt idx="12092">
                  <c:v>0.13995370370370369</c:v>
                </c:pt>
                <c:pt idx="12093">
                  <c:v>0.13996527777777779</c:v>
                </c:pt>
                <c:pt idx="12094">
                  <c:v>0.13997685185185185</c:v>
                </c:pt>
                <c:pt idx="12095">
                  <c:v>0.13998842592592592</c:v>
                </c:pt>
                <c:pt idx="12096">
                  <c:v>0.14000000000000001</c:v>
                </c:pt>
                <c:pt idx="12097">
                  <c:v>0.14001157407407408</c:v>
                </c:pt>
                <c:pt idx="12098">
                  <c:v>0.14002314814814815</c:v>
                </c:pt>
                <c:pt idx="12099">
                  <c:v>0.14003472222222221</c:v>
                </c:pt>
                <c:pt idx="12100">
                  <c:v>0.14004629629629631</c:v>
                </c:pt>
                <c:pt idx="12101">
                  <c:v>0.14005787037037037</c:v>
                </c:pt>
                <c:pt idx="12102">
                  <c:v>0.14006944444444444</c:v>
                </c:pt>
                <c:pt idx="12103">
                  <c:v>0.14008101851851851</c:v>
                </c:pt>
                <c:pt idx="12104">
                  <c:v>0.1400925925925926</c:v>
                </c:pt>
                <c:pt idx="12105">
                  <c:v>0.14010416666666667</c:v>
                </c:pt>
                <c:pt idx="12106">
                  <c:v>0.14011574074074074</c:v>
                </c:pt>
                <c:pt idx="12107">
                  <c:v>0.1401273148148148</c:v>
                </c:pt>
                <c:pt idx="12108">
                  <c:v>0.1401388888888889</c:v>
                </c:pt>
                <c:pt idx="12109">
                  <c:v>0.14015046296296296</c:v>
                </c:pt>
                <c:pt idx="12110">
                  <c:v>0.14016203703703703</c:v>
                </c:pt>
                <c:pt idx="12111">
                  <c:v>0.14017361111111112</c:v>
                </c:pt>
                <c:pt idx="12112">
                  <c:v>0.14018518518518519</c:v>
                </c:pt>
                <c:pt idx="12113">
                  <c:v>0.14019675925925926</c:v>
                </c:pt>
                <c:pt idx="12114">
                  <c:v>0.14020833333333332</c:v>
                </c:pt>
                <c:pt idx="12115">
                  <c:v>0.14021990740740742</c:v>
                </c:pt>
                <c:pt idx="12116">
                  <c:v>0.14023148148148148</c:v>
                </c:pt>
                <c:pt idx="12117">
                  <c:v>0.14024305555555555</c:v>
                </c:pt>
                <c:pt idx="12118">
                  <c:v>0.14025462962962962</c:v>
                </c:pt>
                <c:pt idx="12119">
                  <c:v>0.14026620370370371</c:v>
                </c:pt>
                <c:pt idx="12120">
                  <c:v>0.14027777777777778</c:v>
                </c:pt>
                <c:pt idx="12121">
                  <c:v>0.14028935185185185</c:v>
                </c:pt>
                <c:pt idx="12122">
                  <c:v>0.14030092592592591</c:v>
                </c:pt>
                <c:pt idx="12123">
                  <c:v>0.14031250000000001</c:v>
                </c:pt>
                <c:pt idx="12124">
                  <c:v>0.14032407407407407</c:v>
                </c:pt>
                <c:pt idx="12125">
                  <c:v>0.14033564814814814</c:v>
                </c:pt>
                <c:pt idx="12126">
                  <c:v>0.14034722222222223</c:v>
                </c:pt>
                <c:pt idx="12127">
                  <c:v>0.1403587962962963</c:v>
                </c:pt>
                <c:pt idx="12128">
                  <c:v>0.14037037037037037</c:v>
                </c:pt>
                <c:pt idx="12129">
                  <c:v>0.14038194444444443</c:v>
                </c:pt>
                <c:pt idx="12130">
                  <c:v>0.14039351851851853</c:v>
                </c:pt>
                <c:pt idx="12131">
                  <c:v>0.1404050925925926</c:v>
                </c:pt>
                <c:pt idx="12132">
                  <c:v>0.14041666666666666</c:v>
                </c:pt>
                <c:pt idx="12133">
                  <c:v>0.14042824074074073</c:v>
                </c:pt>
                <c:pt idx="12134">
                  <c:v>0.14043981481481482</c:v>
                </c:pt>
                <c:pt idx="12135">
                  <c:v>0.14045138888888889</c:v>
                </c:pt>
                <c:pt idx="12136">
                  <c:v>0.14046296296296296</c:v>
                </c:pt>
                <c:pt idx="12137">
                  <c:v>0.14047453703703705</c:v>
                </c:pt>
                <c:pt idx="12138">
                  <c:v>0.14048611111111112</c:v>
                </c:pt>
                <c:pt idx="12139">
                  <c:v>0.14049768518518518</c:v>
                </c:pt>
                <c:pt idx="12140">
                  <c:v>0.14050925925925925</c:v>
                </c:pt>
                <c:pt idx="12141">
                  <c:v>0.14052083333333334</c:v>
                </c:pt>
                <c:pt idx="12142">
                  <c:v>0.14053240740740741</c:v>
                </c:pt>
                <c:pt idx="12143">
                  <c:v>0.14054398148148148</c:v>
                </c:pt>
                <c:pt idx="12144">
                  <c:v>0.14055555555555554</c:v>
                </c:pt>
                <c:pt idx="12145">
                  <c:v>0.14056712962962964</c:v>
                </c:pt>
                <c:pt idx="12146">
                  <c:v>0.14057870370370371</c:v>
                </c:pt>
                <c:pt idx="12147">
                  <c:v>0.14059027777777777</c:v>
                </c:pt>
                <c:pt idx="12148">
                  <c:v>0.14060185185185184</c:v>
                </c:pt>
                <c:pt idx="12149">
                  <c:v>0.14061342592592593</c:v>
                </c:pt>
                <c:pt idx="12150">
                  <c:v>0.140625</c:v>
                </c:pt>
                <c:pt idx="12151">
                  <c:v>0.14063657407407407</c:v>
                </c:pt>
                <c:pt idx="12152">
                  <c:v>0.14064814814814816</c:v>
                </c:pt>
                <c:pt idx="12153">
                  <c:v>0.14065972222222223</c:v>
                </c:pt>
                <c:pt idx="12154">
                  <c:v>0.14067129629629629</c:v>
                </c:pt>
                <c:pt idx="12155">
                  <c:v>0.14068287037037036</c:v>
                </c:pt>
                <c:pt idx="12156">
                  <c:v>0.14069444444444446</c:v>
                </c:pt>
                <c:pt idx="12157">
                  <c:v>0.14070601851851852</c:v>
                </c:pt>
                <c:pt idx="12158">
                  <c:v>0.14071759259259259</c:v>
                </c:pt>
                <c:pt idx="12159">
                  <c:v>0.14072916666666666</c:v>
                </c:pt>
                <c:pt idx="12160">
                  <c:v>0.14074074074074075</c:v>
                </c:pt>
                <c:pt idx="12161">
                  <c:v>0.14075231481481482</c:v>
                </c:pt>
                <c:pt idx="12162">
                  <c:v>0.14076388888888888</c:v>
                </c:pt>
                <c:pt idx="12163">
                  <c:v>0.14077546296296295</c:v>
                </c:pt>
                <c:pt idx="12164">
                  <c:v>0.14078703703703704</c:v>
                </c:pt>
                <c:pt idx="12165">
                  <c:v>0.14079861111111111</c:v>
                </c:pt>
                <c:pt idx="12166">
                  <c:v>0.14081018518518518</c:v>
                </c:pt>
                <c:pt idx="12167">
                  <c:v>0.14082175925925927</c:v>
                </c:pt>
                <c:pt idx="12168">
                  <c:v>0.14083333333333334</c:v>
                </c:pt>
                <c:pt idx="12169">
                  <c:v>0.1408449074074074</c:v>
                </c:pt>
                <c:pt idx="12170">
                  <c:v>0.14085648148148147</c:v>
                </c:pt>
                <c:pt idx="12171">
                  <c:v>0.14086805555555557</c:v>
                </c:pt>
                <c:pt idx="12172">
                  <c:v>0.14087962962962963</c:v>
                </c:pt>
                <c:pt idx="12173">
                  <c:v>0.1408912037037037</c:v>
                </c:pt>
                <c:pt idx="12174">
                  <c:v>0.14090277777777777</c:v>
                </c:pt>
                <c:pt idx="12175">
                  <c:v>0.14091435185185186</c:v>
                </c:pt>
                <c:pt idx="12176">
                  <c:v>0.14092592592592593</c:v>
                </c:pt>
                <c:pt idx="12177">
                  <c:v>0.14093749999999999</c:v>
                </c:pt>
                <c:pt idx="12178">
                  <c:v>0.14094907407407409</c:v>
                </c:pt>
                <c:pt idx="12179">
                  <c:v>0.14096064814814815</c:v>
                </c:pt>
                <c:pt idx="12180">
                  <c:v>0.14097222222222222</c:v>
                </c:pt>
                <c:pt idx="12181">
                  <c:v>0.14098379629629629</c:v>
                </c:pt>
                <c:pt idx="12182">
                  <c:v>0.14099537037037038</c:v>
                </c:pt>
                <c:pt idx="12183">
                  <c:v>0.14100694444444445</c:v>
                </c:pt>
                <c:pt idx="12184">
                  <c:v>0.14101851851851852</c:v>
                </c:pt>
                <c:pt idx="12185">
                  <c:v>0.14103009259259258</c:v>
                </c:pt>
                <c:pt idx="12186">
                  <c:v>0.14104166666666668</c:v>
                </c:pt>
                <c:pt idx="12187">
                  <c:v>0.14105324074074074</c:v>
                </c:pt>
                <c:pt idx="12188">
                  <c:v>0.14106481481481481</c:v>
                </c:pt>
                <c:pt idx="12189">
                  <c:v>0.14107638888888888</c:v>
                </c:pt>
                <c:pt idx="12190">
                  <c:v>0.14108796296296297</c:v>
                </c:pt>
                <c:pt idx="12191">
                  <c:v>0.14109953703703704</c:v>
                </c:pt>
                <c:pt idx="12192">
                  <c:v>0.1411111111111111</c:v>
                </c:pt>
                <c:pt idx="12193">
                  <c:v>0.1411226851851852</c:v>
                </c:pt>
                <c:pt idx="12194">
                  <c:v>0.14113425925925926</c:v>
                </c:pt>
                <c:pt idx="12195">
                  <c:v>0.14114583333333333</c:v>
                </c:pt>
                <c:pt idx="12196">
                  <c:v>0.1411574074074074</c:v>
                </c:pt>
                <c:pt idx="12197">
                  <c:v>0.14116898148148149</c:v>
                </c:pt>
                <c:pt idx="12198">
                  <c:v>0.14118055555555556</c:v>
                </c:pt>
                <c:pt idx="12199">
                  <c:v>0.14119212962962963</c:v>
                </c:pt>
                <c:pt idx="12200">
                  <c:v>0.14120370370370369</c:v>
                </c:pt>
                <c:pt idx="12201">
                  <c:v>0.14121527777777779</c:v>
                </c:pt>
                <c:pt idx="12202">
                  <c:v>0.14122685185185185</c:v>
                </c:pt>
                <c:pt idx="12203">
                  <c:v>0.14123842592592592</c:v>
                </c:pt>
                <c:pt idx="12204">
                  <c:v>0.14124999999999999</c:v>
                </c:pt>
                <c:pt idx="12205">
                  <c:v>0.14126157407407408</c:v>
                </c:pt>
                <c:pt idx="12206">
                  <c:v>0.14127314814814815</c:v>
                </c:pt>
                <c:pt idx="12207">
                  <c:v>0.14128472222222221</c:v>
                </c:pt>
                <c:pt idx="12208">
                  <c:v>0.14129629629629631</c:v>
                </c:pt>
                <c:pt idx="12209">
                  <c:v>0.14130787037037038</c:v>
                </c:pt>
                <c:pt idx="12210">
                  <c:v>0.14131944444444444</c:v>
                </c:pt>
                <c:pt idx="12211">
                  <c:v>0.14133101851851851</c:v>
                </c:pt>
                <c:pt idx="12212">
                  <c:v>0.1413425925925926</c:v>
                </c:pt>
                <c:pt idx="12213">
                  <c:v>0.14135416666666667</c:v>
                </c:pt>
                <c:pt idx="12214">
                  <c:v>0.14136574074074074</c:v>
                </c:pt>
                <c:pt idx="12215">
                  <c:v>0.1413773148148148</c:v>
                </c:pt>
                <c:pt idx="12216">
                  <c:v>0.1413888888888889</c:v>
                </c:pt>
                <c:pt idx="12217">
                  <c:v>0.14140046296296296</c:v>
                </c:pt>
                <c:pt idx="12218">
                  <c:v>0.14141203703703703</c:v>
                </c:pt>
                <c:pt idx="12219">
                  <c:v>0.14142361111111112</c:v>
                </c:pt>
                <c:pt idx="12220">
                  <c:v>0.14143518518518519</c:v>
                </c:pt>
                <c:pt idx="12221">
                  <c:v>0.14144675925925926</c:v>
                </c:pt>
                <c:pt idx="12222">
                  <c:v>0.14145833333333332</c:v>
                </c:pt>
                <c:pt idx="12223">
                  <c:v>0.14146990740740742</c:v>
                </c:pt>
                <c:pt idx="12224">
                  <c:v>0.14148148148148149</c:v>
                </c:pt>
                <c:pt idx="12225">
                  <c:v>0.14149305555555555</c:v>
                </c:pt>
                <c:pt idx="12226">
                  <c:v>0.14150462962962962</c:v>
                </c:pt>
                <c:pt idx="12227">
                  <c:v>0.14151620370370371</c:v>
                </c:pt>
                <c:pt idx="12228">
                  <c:v>0.14152777777777778</c:v>
                </c:pt>
                <c:pt idx="12229">
                  <c:v>0.14153935185185185</c:v>
                </c:pt>
                <c:pt idx="12230">
                  <c:v>0.14155092592592591</c:v>
                </c:pt>
                <c:pt idx="12231">
                  <c:v>0.14156250000000001</c:v>
                </c:pt>
                <c:pt idx="12232">
                  <c:v>0.14157407407407407</c:v>
                </c:pt>
                <c:pt idx="12233">
                  <c:v>0.14158564814814814</c:v>
                </c:pt>
                <c:pt idx="12234">
                  <c:v>0.14159722222222224</c:v>
                </c:pt>
                <c:pt idx="12235">
                  <c:v>0.1416087962962963</c:v>
                </c:pt>
                <c:pt idx="12236">
                  <c:v>0.14162037037037037</c:v>
                </c:pt>
                <c:pt idx="12237">
                  <c:v>0.14163194444444444</c:v>
                </c:pt>
                <c:pt idx="12238">
                  <c:v>0.14164351851851853</c:v>
                </c:pt>
                <c:pt idx="12239">
                  <c:v>0.1416550925925926</c:v>
                </c:pt>
                <c:pt idx="12240">
                  <c:v>0.14166666666666666</c:v>
                </c:pt>
                <c:pt idx="12241">
                  <c:v>0.14167824074074073</c:v>
                </c:pt>
                <c:pt idx="12242">
                  <c:v>0.14168981481481482</c:v>
                </c:pt>
                <c:pt idx="12243">
                  <c:v>0.14170138888888889</c:v>
                </c:pt>
                <c:pt idx="12244">
                  <c:v>0.14171296296296296</c:v>
                </c:pt>
                <c:pt idx="12245">
                  <c:v>0.14172453703703702</c:v>
                </c:pt>
                <c:pt idx="12246">
                  <c:v>0.14173611111111112</c:v>
                </c:pt>
                <c:pt idx="12247">
                  <c:v>0.14174768518518518</c:v>
                </c:pt>
                <c:pt idx="12248">
                  <c:v>0.14175925925925925</c:v>
                </c:pt>
                <c:pt idx="12249">
                  <c:v>0.14177083333333335</c:v>
                </c:pt>
                <c:pt idx="12250">
                  <c:v>0.14178240740740741</c:v>
                </c:pt>
                <c:pt idx="12251">
                  <c:v>0.14179398148148148</c:v>
                </c:pt>
                <c:pt idx="12252">
                  <c:v>0.14180555555555555</c:v>
                </c:pt>
                <c:pt idx="12253">
                  <c:v>0.14181712962962964</c:v>
                </c:pt>
                <c:pt idx="12254">
                  <c:v>0.14182870370370371</c:v>
                </c:pt>
                <c:pt idx="12255">
                  <c:v>0.14184027777777777</c:v>
                </c:pt>
                <c:pt idx="12256">
                  <c:v>0.14185185185185184</c:v>
                </c:pt>
                <c:pt idx="12257">
                  <c:v>0.14186342592592593</c:v>
                </c:pt>
                <c:pt idx="12258">
                  <c:v>0.141875</c:v>
                </c:pt>
                <c:pt idx="12259">
                  <c:v>0.14188657407407407</c:v>
                </c:pt>
                <c:pt idx="12260">
                  <c:v>0.14189814814814813</c:v>
                </c:pt>
                <c:pt idx="12261">
                  <c:v>0.14190972222222223</c:v>
                </c:pt>
                <c:pt idx="12262">
                  <c:v>0.1419212962962963</c:v>
                </c:pt>
                <c:pt idx="12263">
                  <c:v>0.14193287037037036</c:v>
                </c:pt>
                <c:pt idx="12264">
                  <c:v>0.14194444444444446</c:v>
                </c:pt>
                <c:pt idx="12265">
                  <c:v>0.14195601851851852</c:v>
                </c:pt>
                <c:pt idx="12266">
                  <c:v>0.14196759259259259</c:v>
                </c:pt>
                <c:pt idx="12267">
                  <c:v>0.14197916666666666</c:v>
                </c:pt>
                <c:pt idx="12268">
                  <c:v>0.14199074074074075</c:v>
                </c:pt>
                <c:pt idx="12269">
                  <c:v>0.14200231481481482</c:v>
                </c:pt>
                <c:pt idx="12270">
                  <c:v>0.14201388888888888</c:v>
                </c:pt>
                <c:pt idx="12271">
                  <c:v>0.14202546296296295</c:v>
                </c:pt>
                <c:pt idx="12272">
                  <c:v>0.14203703703703704</c:v>
                </c:pt>
                <c:pt idx="12273">
                  <c:v>0.14204861111111111</c:v>
                </c:pt>
                <c:pt idx="12274">
                  <c:v>0.14206018518518518</c:v>
                </c:pt>
                <c:pt idx="12275">
                  <c:v>0.14207175925925927</c:v>
                </c:pt>
                <c:pt idx="12276">
                  <c:v>0.14208333333333334</c:v>
                </c:pt>
                <c:pt idx="12277">
                  <c:v>0.14209490740740741</c:v>
                </c:pt>
                <c:pt idx="12278">
                  <c:v>0.14210648148148147</c:v>
                </c:pt>
                <c:pt idx="12279">
                  <c:v>0.14211805555555557</c:v>
                </c:pt>
                <c:pt idx="12280">
                  <c:v>0.14212962962962963</c:v>
                </c:pt>
                <c:pt idx="12281">
                  <c:v>0.1421412037037037</c:v>
                </c:pt>
                <c:pt idx="12282">
                  <c:v>0.14215277777777777</c:v>
                </c:pt>
                <c:pt idx="12283">
                  <c:v>0.14216435185185186</c:v>
                </c:pt>
                <c:pt idx="12284">
                  <c:v>0.14217592592592593</c:v>
                </c:pt>
                <c:pt idx="12285">
                  <c:v>0.14218749999999999</c:v>
                </c:pt>
                <c:pt idx="12286">
                  <c:v>0.14219907407407406</c:v>
                </c:pt>
                <c:pt idx="12287">
                  <c:v>0.14221064814814816</c:v>
                </c:pt>
                <c:pt idx="12288">
                  <c:v>0.14222222222222222</c:v>
                </c:pt>
                <c:pt idx="12289">
                  <c:v>0.14223379629629629</c:v>
                </c:pt>
                <c:pt idx="12290">
                  <c:v>0.14224537037037038</c:v>
                </c:pt>
                <c:pt idx="12291">
                  <c:v>0.14225694444444445</c:v>
                </c:pt>
                <c:pt idx="12292">
                  <c:v>0.14226851851851852</c:v>
                </c:pt>
                <c:pt idx="12293">
                  <c:v>0.14228009259259258</c:v>
                </c:pt>
                <c:pt idx="12294">
                  <c:v>0.14229166666666668</c:v>
                </c:pt>
                <c:pt idx="12295">
                  <c:v>0.14230324074074074</c:v>
                </c:pt>
                <c:pt idx="12296">
                  <c:v>0.14231481481481481</c:v>
                </c:pt>
                <c:pt idx="12297">
                  <c:v>0.14232638888888888</c:v>
                </c:pt>
                <c:pt idx="12298">
                  <c:v>0.14233796296296297</c:v>
                </c:pt>
                <c:pt idx="12299">
                  <c:v>0.14234953703703704</c:v>
                </c:pt>
                <c:pt idx="12300">
                  <c:v>0.1423611111111111</c:v>
                </c:pt>
                <c:pt idx="12301">
                  <c:v>0.14237268518518517</c:v>
                </c:pt>
                <c:pt idx="12302">
                  <c:v>0.14238425925925927</c:v>
                </c:pt>
                <c:pt idx="12303">
                  <c:v>0.14239583333333333</c:v>
                </c:pt>
                <c:pt idx="12304">
                  <c:v>0.1424074074074074</c:v>
                </c:pt>
                <c:pt idx="12305">
                  <c:v>0.14241898148148149</c:v>
                </c:pt>
                <c:pt idx="12306">
                  <c:v>0.14243055555555556</c:v>
                </c:pt>
                <c:pt idx="12307">
                  <c:v>0.14244212962962963</c:v>
                </c:pt>
                <c:pt idx="12308">
                  <c:v>0.14245370370370369</c:v>
                </c:pt>
                <c:pt idx="12309">
                  <c:v>0.14246527777777779</c:v>
                </c:pt>
                <c:pt idx="12310">
                  <c:v>0.14247685185185185</c:v>
                </c:pt>
                <c:pt idx="12311">
                  <c:v>0.14248842592592592</c:v>
                </c:pt>
                <c:pt idx="12312">
                  <c:v>0.14249999999999999</c:v>
                </c:pt>
                <c:pt idx="12313">
                  <c:v>0.14251157407407408</c:v>
                </c:pt>
                <c:pt idx="12314">
                  <c:v>0.14252314814814815</c:v>
                </c:pt>
                <c:pt idx="12315">
                  <c:v>0.14253472222222222</c:v>
                </c:pt>
                <c:pt idx="12316">
                  <c:v>0.14254629629629631</c:v>
                </c:pt>
                <c:pt idx="12317">
                  <c:v>0.14255787037037038</c:v>
                </c:pt>
                <c:pt idx="12318">
                  <c:v>0.14256944444444444</c:v>
                </c:pt>
                <c:pt idx="12319">
                  <c:v>0.14258101851851851</c:v>
                </c:pt>
                <c:pt idx="12320">
                  <c:v>0.1425925925925926</c:v>
                </c:pt>
                <c:pt idx="12321">
                  <c:v>0.14260416666666667</c:v>
                </c:pt>
                <c:pt idx="12322">
                  <c:v>0.14261574074074074</c:v>
                </c:pt>
                <c:pt idx="12323">
                  <c:v>0.1426273148148148</c:v>
                </c:pt>
                <c:pt idx="12324">
                  <c:v>0.1426388888888889</c:v>
                </c:pt>
                <c:pt idx="12325">
                  <c:v>0.14265046296296297</c:v>
                </c:pt>
                <c:pt idx="12326">
                  <c:v>0.14266203703703703</c:v>
                </c:pt>
                <c:pt idx="12327">
                  <c:v>0.1426736111111111</c:v>
                </c:pt>
                <c:pt idx="12328">
                  <c:v>0.14268518518518519</c:v>
                </c:pt>
                <c:pt idx="12329">
                  <c:v>0.14269675925925926</c:v>
                </c:pt>
                <c:pt idx="12330">
                  <c:v>0.14270833333333333</c:v>
                </c:pt>
                <c:pt idx="12331">
                  <c:v>0.14271990740740742</c:v>
                </c:pt>
                <c:pt idx="12332">
                  <c:v>0.14273148148148149</c:v>
                </c:pt>
                <c:pt idx="12333">
                  <c:v>0.14274305555555555</c:v>
                </c:pt>
                <c:pt idx="12334">
                  <c:v>0.14275462962962962</c:v>
                </c:pt>
                <c:pt idx="12335">
                  <c:v>0.14276620370370371</c:v>
                </c:pt>
                <c:pt idx="12336">
                  <c:v>0.14277777777777778</c:v>
                </c:pt>
                <c:pt idx="12337">
                  <c:v>0.14278935185185185</c:v>
                </c:pt>
                <c:pt idx="12338">
                  <c:v>0.14280092592592591</c:v>
                </c:pt>
                <c:pt idx="12339">
                  <c:v>0.14281250000000001</c:v>
                </c:pt>
                <c:pt idx="12340">
                  <c:v>0.14282407407407408</c:v>
                </c:pt>
                <c:pt idx="12341">
                  <c:v>0.14283564814814814</c:v>
                </c:pt>
                <c:pt idx="12342">
                  <c:v>0.14284722222222221</c:v>
                </c:pt>
                <c:pt idx="12343">
                  <c:v>0.1428587962962963</c:v>
                </c:pt>
                <c:pt idx="12344">
                  <c:v>0.14287037037037037</c:v>
                </c:pt>
                <c:pt idx="12345">
                  <c:v>0.14288194444444444</c:v>
                </c:pt>
                <c:pt idx="12346">
                  <c:v>0.14289351851851853</c:v>
                </c:pt>
                <c:pt idx="12347">
                  <c:v>0.1429050925925926</c:v>
                </c:pt>
                <c:pt idx="12348">
                  <c:v>0.14291666666666666</c:v>
                </c:pt>
                <c:pt idx="12349">
                  <c:v>0.14292824074074073</c:v>
                </c:pt>
                <c:pt idx="12350">
                  <c:v>0.14293981481481483</c:v>
                </c:pt>
                <c:pt idx="12351">
                  <c:v>0.14295138888888889</c:v>
                </c:pt>
                <c:pt idx="12352">
                  <c:v>0.14296296296296296</c:v>
                </c:pt>
                <c:pt idx="12353">
                  <c:v>0.14297453703703702</c:v>
                </c:pt>
                <c:pt idx="12354">
                  <c:v>0.14298611111111112</c:v>
                </c:pt>
                <c:pt idx="12355">
                  <c:v>0.14299768518518519</c:v>
                </c:pt>
                <c:pt idx="12356">
                  <c:v>0.14300925925925925</c:v>
                </c:pt>
                <c:pt idx="12357">
                  <c:v>0.14302083333333335</c:v>
                </c:pt>
                <c:pt idx="12358">
                  <c:v>0.14303240740740741</c:v>
                </c:pt>
                <c:pt idx="12359">
                  <c:v>0.14304398148148148</c:v>
                </c:pt>
                <c:pt idx="12360">
                  <c:v>0.14305555555555555</c:v>
                </c:pt>
                <c:pt idx="12361">
                  <c:v>0.14306712962962964</c:v>
                </c:pt>
                <c:pt idx="12362">
                  <c:v>0.14307870370370371</c:v>
                </c:pt>
                <c:pt idx="12363">
                  <c:v>0.14309027777777777</c:v>
                </c:pt>
                <c:pt idx="12364">
                  <c:v>0.14310185185185184</c:v>
                </c:pt>
                <c:pt idx="12365">
                  <c:v>0.14311342592592594</c:v>
                </c:pt>
                <c:pt idx="12366">
                  <c:v>0.143125</c:v>
                </c:pt>
                <c:pt idx="12367">
                  <c:v>0.14313657407407407</c:v>
                </c:pt>
                <c:pt idx="12368">
                  <c:v>0.14314814814814814</c:v>
                </c:pt>
                <c:pt idx="12369">
                  <c:v>0.14315972222222223</c:v>
                </c:pt>
                <c:pt idx="12370">
                  <c:v>0.1431712962962963</c:v>
                </c:pt>
                <c:pt idx="12371">
                  <c:v>0.14318287037037036</c:v>
                </c:pt>
                <c:pt idx="12372">
                  <c:v>0.14319444444444446</c:v>
                </c:pt>
                <c:pt idx="12373">
                  <c:v>0.14320601851851852</c:v>
                </c:pt>
                <c:pt idx="12374">
                  <c:v>0.14321759259259259</c:v>
                </c:pt>
                <c:pt idx="12375">
                  <c:v>0.14322916666666666</c:v>
                </c:pt>
                <c:pt idx="12376">
                  <c:v>0.14324074074074075</c:v>
                </c:pt>
                <c:pt idx="12377">
                  <c:v>0.14325231481481482</c:v>
                </c:pt>
                <c:pt idx="12378">
                  <c:v>0.14326388888888889</c:v>
                </c:pt>
                <c:pt idx="12379">
                  <c:v>0.14327546296296295</c:v>
                </c:pt>
                <c:pt idx="12380">
                  <c:v>0.14328703703703705</c:v>
                </c:pt>
                <c:pt idx="12381">
                  <c:v>0.14329861111111111</c:v>
                </c:pt>
                <c:pt idx="12382">
                  <c:v>0.14331018518518518</c:v>
                </c:pt>
                <c:pt idx="12383">
                  <c:v>0.14332175925925925</c:v>
                </c:pt>
                <c:pt idx="12384">
                  <c:v>0.14333333333333334</c:v>
                </c:pt>
                <c:pt idx="12385">
                  <c:v>0.14334490740740741</c:v>
                </c:pt>
                <c:pt idx="12386">
                  <c:v>0.14335648148148147</c:v>
                </c:pt>
                <c:pt idx="12387">
                  <c:v>0.14336805555555557</c:v>
                </c:pt>
                <c:pt idx="12388">
                  <c:v>0.14337962962962963</c:v>
                </c:pt>
                <c:pt idx="12389">
                  <c:v>0.1433912037037037</c:v>
                </c:pt>
                <c:pt idx="12390">
                  <c:v>0.14340277777777777</c:v>
                </c:pt>
                <c:pt idx="12391">
                  <c:v>0.14341435185185186</c:v>
                </c:pt>
                <c:pt idx="12392">
                  <c:v>0.14342592592592593</c:v>
                </c:pt>
                <c:pt idx="12393">
                  <c:v>0.1434375</c:v>
                </c:pt>
                <c:pt idx="12394">
                  <c:v>0.14344907407407406</c:v>
                </c:pt>
                <c:pt idx="12395">
                  <c:v>0.14346064814814816</c:v>
                </c:pt>
                <c:pt idx="12396">
                  <c:v>0.14347222222222222</c:v>
                </c:pt>
                <c:pt idx="12397">
                  <c:v>0.14348379629629629</c:v>
                </c:pt>
                <c:pt idx="12398">
                  <c:v>0.14349537037037038</c:v>
                </c:pt>
                <c:pt idx="12399">
                  <c:v>0.14350694444444445</c:v>
                </c:pt>
                <c:pt idx="12400">
                  <c:v>0.14351851851851852</c:v>
                </c:pt>
                <c:pt idx="12401">
                  <c:v>0.14353009259259258</c:v>
                </c:pt>
                <c:pt idx="12402">
                  <c:v>0.14354166666666668</c:v>
                </c:pt>
                <c:pt idx="12403">
                  <c:v>0.14355324074074075</c:v>
                </c:pt>
                <c:pt idx="12404">
                  <c:v>0.14356481481481481</c:v>
                </c:pt>
                <c:pt idx="12405">
                  <c:v>0.14357638888888888</c:v>
                </c:pt>
                <c:pt idx="12406">
                  <c:v>0.14358796296296297</c:v>
                </c:pt>
                <c:pt idx="12407">
                  <c:v>0.14359953703703704</c:v>
                </c:pt>
                <c:pt idx="12408">
                  <c:v>0.14361111111111111</c:v>
                </c:pt>
                <c:pt idx="12409">
                  <c:v>0.14362268518518517</c:v>
                </c:pt>
                <c:pt idx="12410">
                  <c:v>0.14363425925925927</c:v>
                </c:pt>
                <c:pt idx="12411">
                  <c:v>0.14364583333333333</c:v>
                </c:pt>
                <c:pt idx="12412">
                  <c:v>0.1436574074074074</c:v>
                </c:pt>
                <c:pt idx="12413">
                  <c:v>0.14366898148148149</c:v>
                </c:pt>
                <c:pt idx="12414">
                  <c:v>0.14368055555555556</c:v>
                </c:pt>
                <c:pt idx="12415">
                  <c:v>0.14369212962962963</c:v>
                </c:pt>
                <c:pt idx="12416">
                  <c:v>0.14370370370370369</c:v>
                </c:pt>
                <c:pt idx="12417">
                  <c:v>0.14371527777777779</c:v>
                </c:pt>
                <c:pt idx="12418">
                  <c:v>0.14372685185185186</c:v>
                </c:pt>
                <c:pt idx="12419">
                  <c:v>0.14373842592592592</c:v>
                </c:pt>
                <c:pt idx="12420">
                  <c:v>0.14374999999999999</c:v>
                </c:pt>
                <c:pt idx="12421">
                  <c:v>0.14376157407407408</c:v>
                </c:pt>
                <c:pt idx="12422">
                  <c:v>0.14377314814814815</c:v>
                </c:pt>
                <c:pt idx="12423">
                  <c:v>0.14378472222222222</c:v>
                </c:pt>
                <c:pt idx="12424">
                  <c:v>0.14379629629629628</c:v>
                </c:pt>
                <c:pt idx="12425">
                  <c:v>0.14380787037037038</c:v>
                </c:pt>
                <c:pt idx="12426">
                  <c:v>0.14381944444444444</c:v>
                </c:pt>
                <c:pt idx="12427">
                  <c:v>0.14383101851851851</c:v>
                </c:pt>
                <c:pt idx="12428">
                  <c:v>0.14384259259259261</c:v>
                </c:pt>
                <c:pt idx="12429">
                  <c:v>0.14385416666666667</c:v>
                </c:pt>
                <c:pt idx="12430">
                  <c:v>0.14386574074074074</c:v>
                </c:pt>
                <c:pt idx="12431">
                  <c:v>0.14387731481481481</c:v>
                </c:pt>
                <c:pt idx="12432">
                  <c:v>0.1438888888888889</c:v>
                </c:pt>
                <c:pt idx="12433">
                  <c:v>0.14390046296296297</c:v>
                </c:pt>
                <c:pt idx="12434">
                  <c:v>0.14391203703703703</c:v>
                </c:pt>
                <c:pt idx="12435">
                  <c:v>0.1439236111111111</c:v>
                </c:pt>
                <c:pt idx="12436">
                  <c:v>0.14393518518518519</c:v>
                </c:pt>
                <c:pt idx="12437">
                  <c:v>0.14394675925925926</c:v>
                </c:pt>
                <c:pt idx="12438">
                  <c:v>0.14395833333333333</c:v>
                </c:pt>
                <c:pt idx="12439">
                  <c:v>0.14396990740740739</c:v>
                </c:pt>
                <c:pt idx="12440">
                  <c:v>0.14398148148148149</c:v>
                </c:pt>
                <c:pt idx="12441">
                  <c:v>0.14399305555555555</c:v>
                </c:pt>
                <c:pt idx="12442">
                  <c:v>0.14400462962962962</c:v>
                </c:pt>
                <c:pt idx="12443">
                  <c:v>0.14401620370370372</c:v>
                </c:pt>
                <c:pt idx="12444">
                  <c:v>0.14402777777777778</c:v>
                </c:pt>
                <c:pt idx="12445">
                  <c:v>0.14403935185185185</c:v>
                </c:pt>
                <c:pt idx="12446">
                  <c:v>0.14405092592592592</c:v>
                </c:pt>
                <c:pt idx="12447">
                  <c:v>0.14406250000000001</c:v>
                </c:pt>
                <c:pt idx="12448">
                  <c:v>0.14407407407407408</c:v>
                </c:pt>
                <c:pt idx="12449">
                  <c:v>0.14408564814814814</c:v>
                </c:pt>
                <c:pt idx="12450">
                  <c:v>0.14409722222222221</c:v>
                </c:pt>
                <c:pt idx="12451">
                  <c:v>0.1441087962962963</c:v>
                </c:pt>
                <c:pt idx="12452">
                  <c:v>0.14412037037037037</c:v>
                </c:pt>
                <c:pt idx="12453">
                  <c:v>0.14413194444444444</c:v>
                </c:pt>
                <c:pt idx="12454">
                  <c:v>0.14414351851851853</c:v>
                </c:pt>
                <c:pt idx="12455">
                  <c:v>0.1441550925925926</c:v>
                </c:pt>
                <c:pt idx="12456">
                  <c:v>0.14416666666666667</c:v>
                </c:pt>
                <c:pt idx="12457">
                  <c:v>0.14417824074074073</c:v>
                </c:pt>
                <c:pt idx="12458">
                  <c:v>0.14418981481481483</c:v>
                </c:pt>
                <c:pt idx="12459">
                  <c:v>0.14420138888888889</c:v>
                </c:pt>
                <c:pt idx="12460">
                  <c:v>0.14421296296296296</c:v>
                </c:pt>
                <c:pt idx="12461">
                  <c:v>0.14422453703703703</c:v>
                </c:pt>
                <c:pt idx="12462">
                  <c:v>0.14423611111111112</c:v>
                </c:pt>
                <c:pt idx="12463">
                  <c:v>0.14424768518518519</c:v>
                </c:pt>
                <c:pt idx="12464">
                  <c:v>0.14425925925925925</c:v>
                </c:pt>
                <c:pt idx="12465">
                  <c:v>0.14427083333333332</c:v>
                </c:pt>
                <c:pt idx="12466">
                  <c:v>0.14428240740740741</c:v>
                </c:pt>
                <c:pt idx="12467">
                  <c:v>0.14429398148148148</c:v>
                </c:pt>
                <c:pt idx="12468">
                  <c:v>0.14430555555555555</c:v>
                </c:pt>
                <c:pt idx="12469">
                  <c:v>0.14431712962962964</c:v>
                </c:pt>
                <c:pt idx="12470">
                  <c:v>0.14432870370370371</c:v>
                </c:pt>
                <c:pt idx="12471">
                  <c:v>0.14434027777777778</c:v>
                </c:pt>
                <c:pt idx="12472">
                  <c:v>0.14435185185185184</c:v>
                </c:pt>
                <c:pt idx="12473">
                  <c:v>0.14436342592592594</c:v>
                </c:pt>
                <c:pt idx="12474">
                  <c:v>0.144375</c:v>
                </c:pt>
                <c:pt idx="12475">
                  <c:v>0.14438657407407407</c:v>
                </c:pt>
                <c:pt idx="12476">
                  <c:v>0.14439814814814814</c:v>
                </c:pt>
                <c:pt idx="12477">
                  <c:v>0.14440972222222223</c:v>
                </c:pt>
                <c:pt idx="12478">
                  <c:v>0.1444212962962963</c:v>
                </c:pt>
                <c:pt idx="12479">
                  <c:v>0.14443287037037036</c:v>
                </c:pt>
                <c:pt idx="12480">
                  <c:v>0.14444444444444443</c:v>
                </c:pt>
                <c:pt idx="12481">
                  <c:v>0.14445601851851853</c:v>
                </c:pt>
                <c:pt idx="12482">
                  <c:v>0.14446759259259259</c:v>
                </c:pt>
                <c:pt idx="12483">
                  <c:v>0.14447916666666666</c:v>
                </c:pt>
                <c:pt idx="12484">
                  <c:v>0.14449074074074075</c:v>
                </c:pt>
                <c:pt idx="12485">
                  <c:v>0.14450231481481482</c:v>
                </c:pt>
                <c:pt idx="12486">
                  <c:v>0.14451388888888889</c:v>
                </c:pt>
                <c:pt idx="12487">
                  <c:v>0.14452546296296295</c:v>
                </c:pt>
                <c:pt idx="12488">
                  <c:v>0.14453703703703705</c:v>
                </c:pt>
                <c:pt idx="12489">
                  <c:v>0.14454861111111111</c:v>
                </c:pt>
                <c:pt idx="12490">
                  <c:v>0.14456018518518518</c:v>
                </c:pt>
                <c:pt idx="12491">
                  <c:v>0.14457175925925925</c:v>
                </c:pt>
                <c:pt idx="12492">
                  <c:v>0.14458333333333334</c:v>
                </c:pt>
                <c:pt idx="12493">
                  <c:v>0.14459490740740741</c:v>
                </c:pt>
                <c:pt idx="12494">
                  <c:v>0.14460648148148147</c:v>
                </c:pt>
                <c:pt idx="12495">
                  <c:v>0.14461805555555557</c:v>
                </c:pt>
                <c:pt idx="12496">
                  <c:v>0.14462962962962964</c:v>
                </c:pt>
                <c:pt idx="12497">
                  <c:v>0.1446412037037037</c:v>
                </c:pt>
                <c:pt idx="12498">
                  <c:v>0.14465277777777777</c:v>
                </c:pt>
                <c:pt idx="12499">
                  <c:v>0.14466435185185186</c:v>
                </c:pt>
                <c:pt idx="12500">
                  <c:v>0.14467592592592593</c:v>
                </c:pt>
                <c:pt idx="12501">
                  <c:v>0.1446875</c:v>
                </c:pt>
                <c:pt idx="12502">
                  <c:v>0.14469907407407406</c:v>
                </c:pt>
                <c:pt idx="12503">
                  <c:v>0.14471064814814816</c:v>
                </c:pt>
                <c:pt idx="12504">
                  <c:v>0.14472222222222222</c:v>
                </c:pt>
                <c:pt idx="12505">
                  <c:v>0.14473379629629629</c:v>
                </c:pt>
                <c:pt idx="12506">
                  <c:v>0.14474537037037036</c:v>
                </c:pt>
                <c:pt idx="12507">
                  <c:v>0.14475694444444445</c:v>
                </c:pt>
                <c:pt idx="12508">
                  <c:v>0.14476851851851852</c:v>
                </c:pt>
                <c:pt idx="12509">
                  <c:v>0.14478009259259259</c:v>
                </c:pt>
                <c:pt idx="12510">
                  <c:v>0.14479166666666668</c:v>
                </c:pt>
                <c:pt idx="12511">
                  <c:v>0.14480324074074075</c:v>
                </c:pt>
                <c:pt idx="12512">
                  <c:v>0.14481481481481481</c:v>
                </c:pt>
                <c:pt idx="12513">
                  <c:v>0.14482638888888888</c:v>
                </c:pt>
                <c:pt idx="12514">
                  <c:v>0.14483796296296297</c:v>
                </c:pt>
                <c:pt idx="12515">
                  <c:v>0.14484953703703704</c:v>
                </c:pt>
                <c:pt idx="12516">
                  <c:v>0.14486111111111111</c:v>
                </c:pt>
                <c:pt idx="12517">
                  <c:v>0.14487268518518517</c:v>
                </c:pt>
                <c:pt idx="12518">
                  <c:v>0.14488425925925927</c:v>
                </c:pt>
                <c:pt idx="12519">
                  <c:v>0.14489583333333333</c:v>
                </c:pt>
                <c:pt idx="12520">
                  <c:v>0.1449074074074074</c:v>
                </c:pt>
                <c:pt idx="12521">
                  <c:v>0.14491898148148147</c:v>
                </c:pt>
                <c:pt idx="12522">
                  <c:v>0.14493055555555556</c:v>
                </c:pt>
                <c:pt idx="12523">
                  <c:v>0.14494212962962963</c:v>
                </c:pt>
                <c:pt idx="12524">
                  <c:v>0.1449537037037037</c:v>
                </c:pt>
                <c:pt idx="12525">
                  <c:v>0.14496527777777779</c:v>
                </c:pt>
                <c:pt idx="12526">
                  <c:v>0.14497685185185186</c:v>
                </c:pt>
                <c:pt idx="12527">
                  <c:v>0.14498842592592592</c:v>
                </c:pt>
                <c:pt idx="12528">
                  <c:v>0.14499999999999999</c:v>
                </c:pt>
                <c:pt idx="12529">
                  <c:v>0.14501157407407408</c:v>
                </c:pt>
                <c:pt idx="12530">
                  <c:v>0.14502314814814815</c:v>
                </c:pt>
                <c:pt idx="12531">
                  <c:v>0.14503472222222222</c:v>
                </c:pt>
                <c:pt idx="12532">
                  <c:v>0.14504629629629628</c:v>
                </c:pt>
                <c:pt idx="12533">
                  <c:v>0.14505787037037038</c:v>
                </c:pt>
                <c:pt idx="12534">
                  <c:v>0.14506944444444445</c:v>
                </c:pt>
                <c:pt idx="12535">
                  <c:v>0.14508101851851851</c:v>
                </c:pt>
                <c:pt idx="12536">
                  <c:v>0.14509259259259261</c:v>
                </c:pt>
                <c:pt idx="12537">
                  <c:v>0.14510416666666667</c:v>
                </c:pt>
                <c:pt idx="12538">
                  <c:v>0.14511574074074074</c:v>
                </c:pt>
                <c:pt idx="12539">
                  <c:v>0.14512731481481481</c:v>
                </c:pt>
                <c:pt idx="12540">
                  <c:v>0.1451388888888889</c:v>
                </c:pt>
                <c:pt idx="12541">
                  <c:v>0.14515046296296297</c:v>
                </c:pt>
                <c:pt idx="12542">
                  <c:v>0.14516203703703703</c:v>
                </c:pt>
                <c:pt idx="12543">
                  <c:v>0.1451736111111111</c:v>
                </c:pt>
                <c:pt idx="12544">
                  <c:v>0.14518518518518519</c:v>
                </c:pt>
                <c:pt idx="12545">
                  <c:v>0.14519675925925926</c:v>
                </c:pt>
                <c:pt idx="12546">
                  <c:v>0.14520833333333333</c:v>
                </c:pt>
                <c:pt idx="12547">
                  <c:v>0.14521990740740739</c:v>
                </c:pt>
                <c:pt idx="12548">
                  <c:v>0.14523148148148149</c:v>
                </c:pt>
                <c:pt idx="12549">
                  <c:v>0.14524305555555556</c:v>
                </c:pt>
                <c:pt idx="12550">
                  <c:v>0.14525462962962962</c:v>
                </c:pt>
                <c:pt idx="12551">
                  <c:v>0.14526620370370372</c:v>
                </c:pt>
                <c:pt idx="12552">
                  <c:v>0.14527777777777778</c:v>
                </c:pt>
                <c:pt idx="12553">
                  <c:v>0.14528935185185185</c:v>
                </c:pt>
                <c:pt idx="12554">
                  <c:v>0.14530092592592592</c:v>
                </c:pt>
                <c:pt idx="12555">
                  <c:v>0.14531250000000001</c:v>
                </c:pt>
                <c:pt idx="12556">
                  <c:v>0.14532407407407408</c:v>
                </c:pt>
                <c:pt idx="12557">
                  <c:v>0.14533564814814814</c:v>
                </c:pt>
                <c:pt idx="12558">
                  <c:v>0.14534722222222221</c:v>
                </c:pt>
                <c:pt idx="12559">
                  <c:v>0.14535879629629631</c:v>
                </c:pt>
                <c:pt idx="12560">
                  <c:v>0.14537037037037037</c:v>
                </c:pt>
                <c:pt idx="12561">
                  <c:v>0.14538194444444444</c:v>
                </c:pt>
                <c:pt idx="12562">
                  <c:v>0.14539351851851851</c:v>
                </c:pt>
                <c:pt idx="12563">
                  <c:v>0.1454050925925926</c:v>
                </c:pt>
                <c:pt idx="12564">
                  <c:v>0.14541666666666667</c:v>
                </c:pt>
                <c:pt idx="12565">
                  <c:v>0.14542824074074073</c:v>
                </c:pt>
                <c:pt idx="12566">
                  <c:v>0.14543981481481483</c:v>
                </c:pt>
                <c:pt idx="12567">
                  <c:v>0.14545138888888889</c:v>
                </c:pt>
                <c:pt idx="12568">
                  <c:v>0.14546296296296296</c:v>
                </c:pt>
                <c:pt idx="12569">
                  <c:v>0.14547453703703703</c:v>
                </c:pt>
                <c:pt idx="12570">
                  <c:v>0.14548611111111112</c:v>
                </c:pt>
                <c:pt idx="12571">
                  <c:v>0.14549768518518519</c:v>
                </c:pt>
                <c:pt idx="12572">
                  <c:v>0.14550925925925925</c:v>
                </c:pt>
                <c:pt idx="12573">
                  <c:v>0.14552083333333332</c:v>
                </c:pt>
                <c:pt idx="12574">
                  <c:v>0.14553240740740742</c:v>
                </c:pt>
                <c:pt idx="12575">
                  <c:v>0.14554398148148148</c:v>
                </c:pt>
                <c:pt idx="12576">
                  <c:v>0.14555555555555555</c:v>
                </c:pt>
                <c:pt idx="12577">
                  <c:v>0.14556712962962962</c:v>
                </c:pt>
                <c:pt idx="12578">
                  <c:v>0.14557870370370371</c:v>
                </c:pt>
                <c:pt idx="12579">
                  <c:v>0.14559027777777778</c:v>
                </c:pt>
                <c:pt idx="12580">
                  <c:v>0.14560185185185184</c:v>
                </c:pt>
                <c:pt idx="12581">
                  <c:v>0.14561342592592594</c:v>
                </c:pt>
                <c:pt idx="12582">
                  <c:v>0.145625</c:v>
                </c:pt>
                <c:pt idx="12583">
                  <c:v>0.14563657407407407</c:v>
                </c:pt>
                <c:pt idx="12584">
                  <c:v>0.14564814814814814</c:v>
                </c:pt>
                <c:pt idx="12585">
                  <c:v>0.14565972222222223</c:v>
                </c:pt>
                <c:pt idx="12586">
                  <c:v>0.1456712962962963</c:v>
                </c:pt>
                <c:pt idx="12587">
                  <c:v>0.14568287037037037</c:v>
                </c:pt>
                <c:pt idx="12588">
                  <c:v>0.14569444444444443</c:v>
                </c:pt>
                <c:pt idx="12589">
                  <c:v>0.14570601851851853</c:v>
                </c:pt>
                <c:pt idx="12590">
                  <c:v>0.14571759259259259</c:v>
                </c:pt>
                <c:pt idx="12591">
                  <c:v>0.14572916666666666</c:v>
                </c:pt>
                <c:pt idx="12592">
                  <c:v>0.14574074074074075</c:v>
                </c:pt>
                <c:pt idx="12593">
                  <c:v>0.14575231481481482</c:v>
                </c:pt>
                <c:pt idx="12594">
                  <c:v>0.14576388888888889</c:v>
                </c:pt>
                <c:pt idx="12595">
                  <c:v>0.14577546296296295</c:v>
                </c:pt>
                <c:pt idx="12596">
                  <c:v>0.14578703703703705</c:v>
                </c:pt>
                <c:pt idx="12597">
                  <c:v>0.14579861111111111</c:v>
                </c:pt>
                <c:pt idx="12598">
                  <c:v>0.14581018518518518</c:v>
                </c:pt>
                <c:pt idx="12599">
                  <c:v>0.14582175925925925</c:v>
                </c:pt>
                <c:pt idx="12600">
                  <c:v>0.14583333333333334</c:v>
                </c:pt>
                <c:pt idx="12601">
                  <c:v>0.14584490740740741</c:v>
                </c:pt>
                <c:pt idx="12602">
                  <c:v>0.14585648148148148</c:v>
                </c:pt>
                <c:pt idx="12603">
                  <c:v>0.14586805555555554</c:v>
                </c:pt>
                <c:pt idx="12604">
                  <c:v>0.14587962962962964</c:v>
                </c:pt>
                <c:pt idx="12605">
                  <c:v>0.1458912037037037</c:v>
                </c:pt>
                <c:pt idx="12606">
                  <c:v>0.14590277777777777</c:v>
                </c:pt>
                <c:pt idx="12607">
                  <c:v>0.14591435185185186</c:v>
                </c:pt>
                <c:pt idx="12608">
                  <c:v>0.14592592592592593</c:v>
                </c:pt>
                <c:pt idx="12609">
                  <c:v>0.1459375</c:v>
                </c:pt>
                <c:pt idx="12610">
                  <c:v>0.14594907407407406</c:v>
                </c:pt>
                <c:pt idx="12611">
                  <c:v>0.14596064814814816</c:v>
                </c:pt>
                <c:pt idx="12612">
                  <c:v>0.14597222222222223</c:v>
                </c:pt>
                <c:pt idx="12613">
                  <c:v>0.14598379629629629</c:v>
                </c:pt>
                <c:pt idx="12614">
                  <c:v>0.14599537037037036</c:v>
                </c:pt>
                <c:pt idx="12615">
                  <c:v>0.14600694444444445</c:v>
                </c:pt>
                <c:pt idx="12616">
                  <c:v>0.14601851851851852</c:v>
                </c:pt>
                <c:pt idx="12617">
                  <c:v>0.14603009259259259</c:v>
                </c:pt>
                <c:pt idx="12618">
                  <c:v>0.14604166666666665</c:v>
                </c:pt>
                <c:pt idx="12619">
                  <c:v>0.14605324074074075</c:v>
                </c:pt>
                <c:pt idx="12620">
                  <c:v>0.14606481481481481</c:v>
                </c:pt>
                <c:pt idx="12621">
                  <c:v>0.14607638888888888</c:v>
                </c:pt>
                <c:pt idx="12622">
                  <c:v>0.14608796296296298</c:v>
                </c:pt>
                <c:pt idx="12623">
                  <c:v>0.14609953703703704</c:v>
                </c:pt>
                <c:pt idx="12624">
                  <c:v>0.14611111111111111</c:v>
                </c:pt>
                <c:pt idx="12625">
                  <c:v>0.14612268518518517</c:v>
                </c:pt>
                <c:pt idx="12626">
                  <c:v>0.14613425925925927</c:v>
                </c:pt>
                <c:pt idx="12627">
                  <c:v>0.14614583333333334</c:v>
                </c:pt>
                <c:pt idx="12628">
                  <c:v>0.1461574074074074</c:v>
                </c:pt>
                <c:pt idx="12629">
                  <c:v>0.14616898148148147</c:v>
                </c:pt>
                <c:pt idx="12630">
                  <c:v>0.14618055555555556</c:v>
                </c:pt>
                <c:pt idx="12631">
                  <c:v>0.14619212962962963</c:v>
                </c:pt>
                <c:pt idx="12632">
                  <c:v>0.1462037037037037</c:v>
                </c:pt>
                <c:pt idx="12633">
                  <c:v>0.14621527777777779</c:v>
                </c:pt>
                <c:pt idx="12634">
                  <c:v>0.14622685185185186</c:v>
                </c:pt>
                <c:pt idx="12635">
                  <c:v>0.14623842592592592</c:v>
                </c:pt>
                <c:pt idx="12636">
                  <c:v>0.14624999999999999</c:v>
                </c:pt>
                <c:pt idx="12637">
                  <c:v>0.14626157407407409</c:v>
                </c:pt>
                <c:pt idx="12638">
                  <c:v>0.14627314814814815</c:v>
                </c:pt>
                <c:pt idx="12639">
                  <c:v>0.14628472222222222</c:v>
                </c:pt>
                <c:pt idx="12640">
                  <c:v>0.14629629629629629</c:v>
                </c:pt>
                <c:pt idx="12641">
                  <c:v>0.14630787037037038</c:v>
                </c:pt>
                <c:pt idx="12642">
                  <c:v>0.14631944444444445</c:v>
                </c:pt>
                <c:pt idx="12643">
                  <c:v>0.14633101851851851</c:v>
                </c:pt>
                <c:pt idx="12644">
                  <c:v>0.14634259259259258</c:v>
                </c:pt>
                <c:pt idx="12645">
                  <c:v>0.14635416666666667</c:v>
                </c:pt>
                <c:pt idx="12646">
                  <c:v>0.14636574074074074</c:v>
                </c:pt>
                <c:pt idx="12647">
                  <c:v>0.14637731481481481</c:v>
                </c:pt>
                <c:pt idx="12648">
                  <c:v>0.1463888888888889</c:v>
                </c:pt>
                <c:pt idx="12649">
                  <c:v>0.14640046296296297</c:v>
                </c:pt>
                <c:pt idx="12650">
                  <c:v>0.14641203703703703</c:v>
                </c:pt>
                <c:pt idx="12651">
                  <c:v>0.1464236111111111</c:v>
                </c:pt>
                <c:pt idx="12652">
                  <c:v>0.1464351851851852</c:v>
                </c:pt>
                <c:pt idx="12653">
                  <c:v>0.14644675925925926</c:v>
                </c:pt>
                <c:pt idx="12654">
                  <c:v>0.14645833333333333</c:v>
                </c:pt>
                <c:pt idx="12655">
                  <c:v>0.1464699074074074</c:v>
                </c:pt>
                <c:pt idx="12656">
                  <c:v>0.14648148148148149</c:v>
                </c:pt>
                <c:pt idx="12657">
                  <c:v>0.14649305555555556</c:v>
                </c:pt>
                <c:pt idx="12658">
                  <c:v>0.14650462962962962</c:v>
                </c:pt>
                <c:pt idx="12659">
                  <c:v>0.14651620370370369</c:v>
                </c:pt>
                <c:pt idx="12660">
                  <c:v>0.14652777777777778</c:v>
                </c:pt>
                <c:pt idx="12661">
                  <c:v>0.14653935185185185</c:v>
                </c:pt>
                <c:pt idx="12662">
                  <c:v>0.14655092592592592</c:v>
                </c:pt>
                <c:pt idx="12663">
                  <c:v>0.14656250000000001</c:v>
                </c:pt>
                <c:pt idx="12664">
                  <c:v>0.14657407407407408</c:v>
                </c:pt>
                <c:pt idx="12665">
                  <c:v>0.14658564814814815</c:v>
                </c:pt>
                <c:pt idx="12666">
                  <c:v>0.14659722222222221</c:v>
                </c:pt>
                <c:pt idx="12667">
                  <c:v>0.14660879629629631</c:v>
                </c:pt>
                <c:pt idx="12668">
                  <c:v>0.14662037037037037</c:v>
                </c:pt>
                <c:pt idx="12669">
                  <c:v>0.14663194444444444</c:v>
                </c:pt>
                <c:pt idx="12670">
                  <c:v>0.14664351851851851</c:v>
                </c:pt>
                <c:pt idx="12671">
                  <c:v>0.1466550925925926</c:v>
                </c:pt>
                <c:pt idx="12672">
                  <c:v>0.14666666666666667</c:v>
                </c:pt>
                <c:pt idx="12673">
                  <c:v>0.14667824074074073</c:v>
                </c:pt>
                <c:pt idx="12674">
                  <c:v>0.14668981481481483</c:v>
                </c:pt>
                <c:pt idx="12675">
                  <c:v>0.1467013888888889</c:v>
                </c:pt>
                <c:pt idx="12676">
                  <c:v>0.14671296296296296</c:v>
                </c:pt>
                <c:pt idx="12677">
                  <c:v>0.14672453703703703</c:v>
                </c:pt>
                <c:pt idx="12678">
                  <c:v>0.14673611111111112</c:v>
                </c:pt>
                <c:pt idx="12679">
                  <c:v>0.14674768518518519</c:v>
                </c:pt>
                <c:pt idx="12680">
                  <c:v>0.14675925925925926</c:v>
                </c:pt>
                <c:pt idx="12681">
                  <c:v>0.14677083333333332</c:v>
                </c:pt>
                <c:pt idx="12682">
                  <c:v>0.14678240740740742</c:v>
                </c:pt>
                <c:pt idx="12683">
                  <c:v>0.14679398148148148</c:v>
                </c:pt>
                <c:pt idx="12684">
                  <c:v>0.14680555555555555</c:v>
                </c:pt>
                <c:pt idx="12685">
                  <c:v>0.14681712962962962</c:v>
                </c:pt>
                <c:pt idx="12686">
                  <c:v>0.14682870370370371</c:v>
                </c:pt>
                <c:pt idx="12687">
                  <c:v>0.14684027777777778</c:v>
                </c:pt>
                <c:pt idx="12688">
                  <c:v>0.14685185185185184</c:v>
                </c:pt>
                <c:pt idx="12689">
                  <c:v>0.14686342592592594</c:v>
                </c:pt>
                <c:pt idx="12690">
                  <c:v>0.14687500000000001</c:v>
                </c:pt>
                <c:pt idx="12691">
                  <c:v>0.14688657407407407</c:v>
                </c:pt>
                <c:pt idx="12692">
                  <c:v>0.14689814814814814</c:v>
                </c:pt>
                <c:pt idx="12693">
                  <c:v>0.14690972222222223</c:v>
                </c:pt>
                <c:pt idx="12694">
                  <c:v>0.1469212962962963</c:v>
                </c:pt>
                <c:pt idx="12695">
                  <c:v>0.14693287037037037</c:v>
                </c:pt>
                <c:pt idx="12696">
                  <c:v>0.14694444444444443</c:v>
                </c:pt>
                <c:pt idx="12697">
                  <c:v>0.14695601851851853</c:v>
                </c:pt>
                <c:pt idx="12698">
                  <c:v>0.14696759259259259</c:v>
                </c:pt>
                <c:pt idx="12699">
                  <c:v>0.14697916666666666</c:v>
                </c:pt>
                <c:pt idx="12700">
                  <c:v>0.14699074074074073</c:v>
                </c:pt>
                <c:pt idx="12701">
                  <c:v>0.14700231481481482</c:v>
                </c:pt>
                <c:pt idx="12702">
                  <c:v>0.14701388888888889</c:v>
                </c:pt>
                <c:pt idx="12703">
                  <c:v>0.14702546296296296</c:v>
                </c:pt>
                <c:pt idx="12704">
                  <c:v>0.14703703703703705</c:v>
                </c:pt>
                <c:pt idx="12705">
                  <c:v>0.14704861111111112</c:v>
                </c:pt>
                <c:pt idx="12706">
                  <c:v>0.14706018518518518</c:v>
                </c:pt>
                <c:pt idx="12707">
                  <c:v>0.14707175925925925</c:v>
                </c:pt>
                <c:pt idx="12708">
                  <c:v>0.14708333333333334</c:v>
                </c:pt>
                <c:pt idx="12709">
                  <c:v>0.14709490740740741</c:v>
                </c:pt>
                <c:pt idx="12710">
                  <c:v>0.14710648148148148</c:v>
                </c:pt>
                <c:pt idx="12711">
                  <c:v>0.14711805555555554</c:v>
                </c:pt>
                <c:pt idx="12712">
                  <c:v>0.14712962962962964</c:v>
                </c:pt>
                <c:pt idx="12713">
                  <c:v>0.1471412037037037</c:v>
                </c:pt>
                <c:pt idx="12714">
                  <c:v>0.14715277777777777</c:v>
                </c:pt>
                <c:pt idx="12715">
                  <c:v>0.14716435185185187</c:v>
                </c:pt>
                <c:pt idx="12716">
                  <c:v>0.14717592592592593</c:v>
                </c:pt>
                <c:pt idx="12717">
                  <c:v>0.1471875</c:v>
                </c:pt>
                <c:pt idx="12718">
                  <c:v>0.14719907407407407</c:v>
                </c:pt>
                <c:pt idx="12719">
                  <c:v>0.14721064814814816</c:v>
                </c:pt>
                <c:pt idx="12720">
                  <c:v>0.14722222222222223</c:v>
                </c:pt>
                <c:pt idx="12721">
                  <c:v>0.14723379629629629</c:v>
                </c:pt>
                <c:pt idx="12722">
                  <c:v>0.14724537037037036</c:v>
                </c:pt>
                <c:pt idx="12723">
                  <c:v>0.14725694444444445</c:v>
                </c:pt>
                <c:pt idx="12724">
                  <c:v>0.14726851851851852</c:v>
                </c:pt>
                <c:pt idx="12725">
                  <c:v>0.14728009259259259</c:v>
                </c:pt>
                <c:pt idx="12726">
                  <c:v>0.14729166666666665</c:v>
                </c:pt>
                <c:pt idx="12727">
                  <c:v>0.14730324074074075</c:v>
                </c:pt>
                <c:pt idx="12728">
                  <c:v>0.14731481481481482</c:v>
                </c:pt>
                <c:pt idx="12729">
                  <c:v>0.14732638888888888</c:v>
                </c:pt>
                <c:pt idx="12730">
                  <c:v>0.14733796296296298</c:v>
                </c:pt>
                <c:pt idx="12731">
                  <c:v>0.14734953703703704</c:v>
                </c:pt>
                <c:pt idx="12732">
                  <c:v>0.14736111111111111</c:v>
                </c:pt>
                <c:pt idx="12733">
                  <c:v>0.14737268518518518</c:v>
                </c:pt>
                <c:pt idx="12734">
                  <c:v>0.14738425925925927</c:v>
                </c:pt>
                <c:pt idx="12735">
                  <c:v>0.14739583333333334</c:v>
                </c:pt>
                <c:pt idx="12736">
                  <c:v>0.1474074074074074</c:v>
                </c:pt>
                <c:pt idx="12737">
                  <c:v>0.14741898148148147</c:v>
                </c:pt>
                <c:pt idx="12738">
                  <c:v>0.14743055555555556</c:v>
                </c:pt>
                <c:pt idx="12739">
                  <c:v>0.14744212962962963</c:v>
                </c:pt>
                <c:pt idx="12740">
                  <c:v>0.1474537037037037</c:v>
                </c:pt>
                <c:pt idx="12741">
                  <c:v>0.14746527777777776</c:v>
                </c:pt>
                <c:pt idx="12742">
                  <c:v>0.14747685185185186</c:v>
                </c:pt>
                <c:pt idx="12743">
                  <c:v>0.14748842592592593</c:v>
                </c:pt>
                <c:pt idx="12744">
                  <c:v>0.14749999999999999</c:v>
                </c:pt>
                <c:pt idx="12745">
                  <c:v>0.14751157407407409</c:v>
                </c:pt>
                <c:pt idx="12746">
                  <c:v>0.14752314814814815</c:v>
                </c:pt>
                <c:pt idx="12747">
                  <c:v>0.14753472222222222</c:v>
                </c:pt>
                <c:pt idx="12748">
                  <c:v>0.14754629629629629</c:v>
                </c:pt>
                <c:pt idx="12749">
                  <c:v>0.14755787037037038</c:v>
                </c:pt>
                <c:pt idx="12750">
                  <c:v>0.14756944444444445</c:v>
                </c:pt>
                <c:pt idx="12751">
                  <c:v>0.14758101851851851</c:v>
                </c:pt>
                <c:pt idx="12752">
                  <c:v>0.14759259259259258</c:v>
                </c:pt>
                <c:pt idx="12753">
                  <c:v>0.14760416666666668</c:v>
                </c:pt>
                <c:pt idx="12754">
                  <c:v>0.14761574074074074</c:v>
                </c:pt>
                <c:pt idx="12755">
                  <c:v>0.14762731481481481</c:v>
                </c:pt>
                <c:pt idx="12756">
                  <c:v>0.14763888888888888</c:v>
                </c:pt>
                <c:pt idx="12757">
                  <c:v>0.14765046296296297</c:v>
                </c:pt>
                <c:pt idx="12758">
                  <c:v>0.14766203703703704</c:v>
                </c:pt>
                <c:pt idx="12759">
                  <c:v>0.1476736111111111</c:v>
                </c:pt>
                <c:pt idx="12760">
                  <c:v>0.1476851851851852</c:v>
                </c:pt>
                <c:pt idx="12761">
                  <c:v>0.14769675925925926</c:v>
                </c:pt>
                <c:pt idx="12762">
                  <c:v>0.14770833333333333</c:v>
                </c:pt>
                <c:pt idx="12763">
                  <c:v>0.1477199074074074</c:v>
                </c:pt>
                <c:pt idx="12764">
                  <c:v>0.14773148148148149</c:v>
                </c:pt>
                <c:pt idx="12765">
                  <c:v>0.14774305555555556</c:v>
                </c:pt>
                <c:pt idx="12766">
                  <c:v>0.14775462962962962</c:v>
                </c:pt>
                <c:pt idx="12767">
                  <c:v>0.14776620370370369</c:v>
                </c:pt>
                <c:pt idx="12768">
                  <c:v>0.14777777777777779</c:v>
                </c:pt>
                <c:pt idx="12769">
                  <c:v>0.14778935185185185</c:v>
                </c:pt>
                <c:pt idx="12770">
                  <c:v>0.14780092592592592</c:v>
                </c:pt>
                <c:pt idx="12771">
                  <c:v>0.14781250000000001</c:v>
                </c:pt>
                <c:pt idx="12772">
                  <c:v>0.14782407407407408</c:v>
                </c:pt>
                <c:pt idx="12773">
                  <c:v>0.14783564814814815</c:v>
                </c:pt>
                <c:pt idx="12774">
                  <c:v>0.14784722222222221</c:v>
                </c:pt>
                <c:pt idx="12775">
                  <c:v>0.14785879629629631</c:v>
                </c:pt>
                <c:pt idx="12776">
                  <c:v>0.14787037037037037</c:v>
                </c:pt>
                <c:pt idx="12777">
                  <c:v>0.14788194444444444</c:v>
                </c:pt>
                <c:pt idx="12778">
                  <c:v>0.14789351851851851</c:v>
                </c:pt>
                <c:pt idx="12779">
                  <c:v>0.1479050925925926</c:v>
                </c:pt>
                <c:pt idx="12780">
                  <c:v>0.14791666666666667</c:v>
                </c:pt>
                <c:pt idx="12781">
                  <c:v>0.14792824074074074</c:v>
                </c:pt>
                <c:pt idx="12782">
                  <c:v>0.1479398148148148</c:v>
                </c:pt>
                <c:pt idx="12783">
                  <c:v>0.1479513888888889</c:v>
                </c:pt>
                <c:pt idx="12784">
                  <c:v>0.14796296296296296</c:v>
                </c:pt>
                <c:pt idx="12785">
                  <c:v>0.14797453703703703</c:v>
                </c:pt>
                <c:pt idx="12786">
                  <c:v>0.14798611111111112</c:v>
                </c:pt>
                <c:pt idx="12787">
                  <c:v>0.14799768518518519</c:v>
                </c:pt>
                <c:pt idx="12788">
                  <c:v>0.14800925925925926</c:v>
                </c:pt>
                <c:pt idx="12789">
                  <c:v>0.14802083333333332</c:v>
                </c:pt>
                <c:pt idx="12790">
                  <c:v>0.14803240740740742</c:v>
                </c:pt>
                <c:pt idx="12791">
                  <c:v>0.14804398148148148</c:v>
                </c:pt>
                <c:pt idx="12792">
                  <c:v>0.14805555555555555</c:v>
                </c:pt>
                <c:pt idx="12793">
                  <c:v>0.14806712962962962</c:v>
                </c:pt>
                <c:pt idx="12794">
                  <c:v>0.14807870370370371</c:v>
                </c:pt>
                <c:pt idx="12795">
                  <c:v>0.14809027777777778</c:v>
                </c:pt>
                <c:pt idx="12796">
                  <c:v>0.14810185185185185</c:v>
                </c:pt>
                <c:pt idx="12797">
                  <c:v>0.14811342592592591</c:v>
                </c:pt>
                <c:pt idx="12798">
                  <c:v>0.14812500000000001</c:v>
                </c:pt>
                <c:pt idx="12799">
                  <c:v>0.14813657407407407</c:v>
                </c:pt>
                <c:pt idx="12800">
                  <c:v>0.14814814814814814</c:v>
                </c:pt>
                <c:pt idx="12801">
                  <c:v>0.14815972222222223</c:v>
                </c:pt>
                <c:pt idx="12802">
                  <c:v>0.1481712962962963</c:v>
                </c:pt>
                <c:pt idx="12803">
                  <c:v>0.14818287037037037</c:v>
                </c:pt>
                <c:pt idx="12804">
                  <c:v>0.14819444444444443</c:v>
                </c:pt>
                <c:pt idx="12805">
                  <c:v>0.14820601851851853</c:v>
                </c:pt>
                <c:pt idx="12806">
                  <c:v>0.1482175925925926</c:v>
                </c:pt>
                <c:pt idx="12807">
                  <c:v>0.14822916666666666</c:v>
                </c:pt>
                <c:pt idx="12808">
                  <c:v>0.14824074074074073</c:v>
                </c:pt>
                <c:pt idx="12809">
                  <c:v>0.14825231481481482</c:v>
                </c:pt>
                <c:pt idx="12810">
                  <c:v>0.14826388888888889</c:v>
                </c:pt>
                <c:pt idx="12811">
                  <c:v>0.14827546296296296</c:v>
                </c:pt>
                <c:pt idx="12812">
                  <c:v>0.14828703703703705</c:v>
                </c:pt>
                <c:pt idx="12813">
                  <c:v>0.14829861111111112</c:v>
                </c:pt>
                <c:pt idx="12814">
                  <c:v>0.14831018518518518</c:v>
                </c:pt>
                <c:pt idx="12815">
                  <c:v>0.14832175925925925</c:v>
                </c:pt>
                <c:pt idx="12816">
                  <c:v>0.14833333333333334</c:v>
                </c:pt>
                <c:pt idx="12817">
                  <c:v>0.14834490740740741</c:v>
                </c:pt>
                <c:pt idx="12818">
                  <c:v>0.14835648148148148</c:v>
                </c:pt>
                <c:pt idx="12819">
                  <c:v>0.14836805555555554</c:v>
                </c:pt>
                <c:pt idx="12820">
                  <c:v>0.14837962962962964</c:v>
                </c:pt>
                <c:pt idx="12821">
                  <c:v>0.14839120370370371</c:v>
                </c:pt>
                <c:pt idx="12822">
                  <c:v>0.14840277777777777</c:v>
                </c:pt>
                <c:pt idx="12823">
                  <c:v>0.14841435185185184</c:v>
                </c:pt>
                <c:pt idx="12824">
                  <c:v>0.14842592592592593</c:v>
                </c:pt>
                <c:pt idx="12825">
                  <c:v>0.1484375</c:v>
                </c:pt>
                <c:pt idx="12826">
                  <c:v>0.14844907407407407</c:v>
                </c:pt>
                <c:pt idx="12827">
                  <c:v>0.14846064814814816</c:v>
                </c:pt>
                <c:pt idx="12828">
                  <c:v>0.14847222222222223</c:v>
                </c:pt>
                <c:pt idx="12829">
                  <c:v>0.14848379629629629</c:v>
                </c:pt>
                <c:pt idx="12830">
                  <c:v>0.14849537037037036</c:v>
                </c:pt>
                <c:pt idx="12831">
                  <c:v>0.14850694444444446</c:v>
                </c:pt>
                <c:pt idx="12832">
                  <c:v>0.14851851851851852</c:v>
                </c:pt>
                <c:pt idx="12833">
                  <c:v>0.14853009259259259</c:v>
                </c:pt>
                <c:pt idx="12834">
                  <c:v>0.14854166666666666</c:v>
                </c:pt>
                <c:pt idx="12835">
                  <c:v>0.14855324074074075</c:v>
                </c:pt>
                <c:pt idx="12836">
                  <c:v>0.14856481481481482</c:v>
                </c:pt>
                <c:pt idx="12837">
                  <c:v>0.14857638888888888</c:v>
                </c:pt>
                <c:pt idx="12838">
                  <c:v>0.14858796296296295</c:v>
                </c:pt>
                <c:pt idx="12839">
                  <c:v>0.14859953703703704</c:v>
                </c:pt>
                <c:pt idx="12840">
                  <c:v>0.14861111111111111</c:v>
                </c:pt>
                <c:pt idx="12841">
                  <c:v>0.14862268518518518</c:v>
                </c:pt>
                <c:pt idx="12842">
                  <c:v>0.14863425925925927</c:v>
                </c:pt>
                <c:pt idx="12843">
                  <c:v>0.14864583333333334</c:v>
                </c:pt>
                <c:pt idx="12844">
                  <c:v>0.1486574074074074</c:v>
                </c:pt>
                <c:pt idx="12845">
                  <c:v>0.14866898148148147</c:v>
                </c:pt>
                <c:pt idx="12846">
                  <c:v>0.14868055555555557</c:v>
                </c:pt>
                <c:pt idx="12847">
                  <c:v>0.14869212962962963</c:v>
                </c:pt>
                <c:pt idx="12848">
                  <c:v>0.1487037037037037</c:v>
                </c:pt>
                <c:pt idx="12849">
                  <c:v>0.14871527777777777</c:v>
                </c:pt>
                <c:pt idx="12850">
                  <c:v>0.14872685185185186</c:v>
                </c:pt>
                <c:pt idx="12851">
                  <c:v>0.14873842592592593</c:v>
                </c:pt>
                <c:pt idx="12852">
                  <c:v>0.14874999999999999</c:v>
                </c:pt>
                <c:pt idx="12853">
                  <c:v>0.14876157407407409</c:v>
                </c:pt>
                <c:pt idx="12854">
                  <c:v>0.14877314814814815</c:v>
                </c:pt>
                <c:pt idx="12855">
                  <c:v>0.14878472222222222</c:v>
                </c:pt>
                <c:pt idx="12856">
                  <c:v>0.14879629629629629</c:v>
                </c:pt>
                <c:pt idx="12857">
                  <c:v>0.14880787037037038</c:v>
                </c:pt>
                <c:pt idx="12858">
                  <c:v>0.14881944444444445</c:v>
                </c:pt>
                <c:pt idx="12859">
                  <c:v>0.14883101851851852</c:v>
                </c:pt>
                <c:pt idx="12860">
                  <c:v>0.14884259259259258</c:v>
                </c:pt>
                <c:pt idx="12861">
                  <c:v>0.14885416666666668</c:v>
                </c:pt>
                <c:pt idx="12862">
                  <c:v>0.14886574074074074</c:v>
                </c:pt>
                <c:pt idx="12863">
                  <c:v>0.14887731481481481</c:v>
                </c:pt>
                <c:pt idx="12864">
                  <c:v>0.14888888888888888</c:v>
                </c:pt>
                <c:pt idx="12865">
                  <c:v>0.14890046296296297</c:v>
                </c:pt>
                <c:pt idx="12866">
                  <c:v>0.14891203703703704</c:v>
                </c:pt>
                <c:pt idx="12867">
                  <c:v>0.1489236111111111</c:v>
                </c:pt>
                <c:pt idx="12868">
                  <c:v>0.1489351851851852</c:v>
                </c:pt>
                <c:pt idx="12869">
                  <c:v>0.14894675925925926</c:v>
                </c:pt>
                <c:pt idx="12870">
                  <c:v>0.14895833333333333</c:v>
                </c:pt>
                <c:pt idx="12871">
                  <c:v>0.1489699074074074</c:v>
                </c:pt>
                <c:pt idx="12872">
                  <c:v>0.14898148148148149</c:v>
                </c:pt>
                <c:pt idx="12873">
                  <c:v>0.14899305555555556</c:v>
                </c:pt>
                <c:pt idx="12874">
                  <c:v>0.14900462962962963</c:v>
                </c:pt>
                <c:pt idx="12875">
                  <c:v>0.14901620370370369</c:v>
                </c:pt>
                <c:pt idx="12876">
                  <c:v>0.14902777777777779</c:v>
                </c:pt>
                <c:pt idx="12877">
                  <c:v>0.14903935185185185</c:v>
                </c:pt>
                <c:pt idx="12878">
                  <c:v>0.14905092592592592</c:v>
                </c:pt>
                <c:pt idx="12879">
                  <c:v>0.14906249999999999</c:v>
                </c:pt>
                <c:pt idx="12880">
                  <c:v>0.14907407407407408</c:v>
                </c:pt>
                <c:pt idx="12881">
                  <c:v>0.14908564814814815</c:v>
                </c:pt>
                <c:pt idx="12882">
                  <c:v>0.14909722222222221</c:v>
                </c:pt>
                <c:pt idx="12883">
                  <c:v>0.14910879629629631</c:v>
                </c:pt>
                <c:pt idx="12884">
                  <c:v>0.14912037037037038</c:v>
                </c:pt>
                <c:pt idx="12885">
                  <c:v>0.14913194444444444</c:v>
                </c:pt>
                <c:pt idx="12886">
                  <c:v>0.14914351851851851</c:v>
                </c:pt>
                <c:pt idx="12887">
                  <c:v>0.1491550925925926</c:v>
                </c:pt>
                <c:pt idx="12888">
                  <c:v>0.14916666666666667</c:v>
                </c:pt>
                <c:pt idx="12889">
                  <c:v>0.14917824074074074</c:v>
                </c:pt>
                <c:pt idx="12890">
                  <c:v>0.1491898148148148</c:v>
                </c:pt>
                <c:pt idx="12891">
                  <c:v>0.1492013888888889</c:v>
                </c:pt>
                <c:pt idx="12892">
                  <c:v>0.14921296296296296</c:v>
                </c:pt>
                <c:pt idx="12893">
                  <c:v>0.14922453703703703</c:v>
                </c:pt>
                <c:pt idx="12894">
                  <c:v>0.14923611111111112</c:v>
                </c:pt>
                <c:pt idx="12895">
                  <c:v>0.14924768518518519</c:v>
                </c:pt>
                <c:pt idx="12896">
                  <c:v>0.14925925925925926</c:v>
                </c:pt>
                <c:pt idx="12897">
                  <c:v>0.14927083333333332</c:v>
                </c:pt>
                <c:pt idx="12898">
                  <c:v>0.14928240740740742</c:v>
                </c:pt>
                <c:pt idx="12899">
                  <c:v>0.14929398148148149</c:v>
                </c:pt>
                <c:pt idx="12900">
                  <c:v>0.14930555555555555</c:v>
                </c:pt>
                <c:pt idx="12901">
                  <c:v>0.14931712962962962</c:v>
                </c:pt>
                <c:pt idx="12902">
                  <c:v>0.14932870370370371</c:v>
                </c:pt>
                <c:pt idx="12903">
                  <c:v>0.14934027777777778</c:v>
                </c:pt>
                <c:pt idx="12904">
                  <c:v>0.14935185185185185</c:v>
                </c:pt>
                <c:pt idx="12905">
                  <c:v>0.14936342592592591</c:v>
                </c:pt>
                <c:pt idx="12906">
                  <c:v>0.14937500000000001</c:v>
                </c:pt>
                <c:pt idx="12907">
                  <c:v>0.14938657407407407</c:v>
                </c:pt>
                <c:pt idx="12908">
                  <c:v>0.14939814814814814</c:v>
                </c:pt>
                <c:pt idx="12909">
                  <c:v>0.14940972222222224</c:v>
                </c:pt>
                <c:pt idx="12910">
                  <c:v>0.1494212962962963</c:v>
                </c:pt>
                <c:pt idx="12911">
                  <c:v>0.14943287037037037</c:v>
                </c:pt>
                <c:pt idx="12912">
                  <c:v>0.14944444444444444</c:v>
                </c:pt>
                <c:pt idx="12913">
                  <c:v>0.14945601851851853</c:v>
                </c:pt>
                <c:pt idx="12914">
                  <c:v>0.1494675925925926</c:v>
                </c:pt>
                <c:pt idx="12915">
                  <c:v>0.14947916666666666</c:v>
                </c:pt>
                <c:pt idx="12916">
                  <c:v>0.14949074074074073</c:v>
                </c:pt>
                <c:pt idx="12917">
                  <c:v>0.14950231481481482</c:v>
                </c:pt>
                <c:pt idx="12918">
                  <c:v>0.14951388888888889</c:v>
                </c:pt>
                <c:pt idx="12919">
                  <c:v>0.14952546296296296</c:v>
                </c:pt>
                <c:pt idx="12920">
                  <c:v>0.14953703703703702</c:v>
                </c:pt>
                <c:pt idx="12921">
                  <c:v>0.14954861111111112</c:v>
                </c:pt>
                <c:pt idx="12922">
                  <c:v>0.14956018518518518</c:v>
                </c:pt>
                <c:pt idx="12923">
                  <c:v>0.14957175925925925</c:v>
                </c:pt>
                <c:pt idx="12924">
                  <c:v>0.14958333333333335</c:v>
                </c:pt>
                <c:pt idx="12925">
                  <c:v>0.14959490740740741</c:v>
                </c:pt>
                <c:pt idx="12926">
                  <c:v>0.14960648148148148</c:v>
                </c:pt>
                <c:pt idx="12927">
                  <c:v>0.14961805555555555</c:v>
                </c:pt>
                <c:pt idx="12928">
                  <c:v>0.14962962962962964</c:v>
                </c:pt>
                <c:pt idx="12929">
                  <c:v>0.14964120370370371</c:v>
                </c:pt>
                <c:pt idx="12930">
                  <c:v>0.14965277777777777</c:v>
                </c:pt>
                <c:pt idx="12931">
                  <c:v>0.14966435185185184</c:v>
                </c:pt>
                <c:pt idx="12932">
                  <c:v>0.14967592592592593</c:v>
                </c:pt>
                <c:pt idx="12933">
                  <c:v>0.1496875</c:v>
                </c:pt>
                <c:pt idx="12934">
                  <c:v>0.14969907407407407</c:v>
                </c:pt>
                <c:pt idx="12935">
                  <c:v>0.14971064814814813</c:v>
                </c:pt>
                <c:pt idx="12936">
                  <c:v>0.14972222222222223</c:v>
                </c:pt>
                <c:pt idx="12937">
                  <c:v>0.1497337962962963</c:v>
                </c:pt>
                <c:pt idx="12938">
                  <c:v>0.14974537037037036</c:v>
                </c:pt>
                <c:pt idx="12939">
                  <c:v>0.14975694444444446</c:v>
                </c:pt>
                <c:pt idx="12940">
                  <c:v>0.14976851851851852</c:v>
                </c:pt>
                <c:pt idx="12941">
                  <c:v>0.14978009259259259</c:v>
                </c:pt>
                <c:pt idx="12942">
                  <c:v>0.14979166666666666</c:v>
                </c:pt>
                <c:pt idx="12943">
                  <c:v>0.14980324074074075</c:v>
                </c:pt>
                <c:pt idx="12944">
                  <c:v>0.14981481481481482</c:v>
                </c:pt>
                <c:pt idx="12945">
                  <c:v>0.14982638888888888</c:v>
                </c:pt>
                <c:pt idx="12946">
                  <c:v>0.14983796296296295</c:v>
                </c:pt>
                <c:pt idx="12947">
                  <c:v>0.14984953703703704</c:v>
                </c:pt>
                <c:pt idx="12948">
                  <c:v>0.14986111111111111</c:v>
                </c:pt>
                <c:pt idx="12949">
                  <c:v>0.14987268518518518</c:v>
                </c:pt>
                <c:pt idx="12950">
                  <c:v>0.14988425925925927</c:v>
                </c:pt>
                <c:pt idx="12951">
                  <c:v>0.14989583333333334</c:v>
                </c:pt>
                <c:pt idx="12952">
                  <c:v>0.14990740740740741</c:v>
                </c:pt>
                <c:pt idx="12953">
                  <c:v>0.14991898148148147</c:v>
                </c:pt>
                <c:pt idx="12954">
                  <c:v>0.14993055555555557</c:v>
                </c:pt>
                <c:pt idx="12955">
                  <c:v>0.14994212962962963</c:v>
                </c:pt>
                <c:pt idx="12956">
                  <c:v>0.1499537037037037</c:v>
                </c:pt>
                <c:pt idx="12957">
                  <c:v>0.14996527777777777</c:v>
                </c:pt>
                <c:pt idx="12958">
                  <c:v>0.14997685185185186</c:v>
                </c:pt>
                <c:pt idx="12959">
                  <c:v>0.14998842592592593</c:v>
                </c:pt>
                <c:pt idx="12960">
                  <c:v>0.15</c:v>
                </c:pt>
                <c:pt idx="12961">
                  <c:v>0.15001157407407406</c:v>
                </c:pt>
                <c:pt idx="12962">
                  <c:v>0.15002314814814816</c:v>
                </c:pt>
                <c:pt idx="12963">
                  <c:v>0.15003472222222222</c:v>
                </c:pt>
                <c:pt idx="12964">
                  <c:v>0.15004629629629629</c:v>
                </c:pt>
                <c:pt idx="12965">
                  <c:v>0.15005787037037038</c:v>
                </c:pt>
                <c:pt idx="12966">
                  <c:v>0.15006944444444445</c:v>
                </c:pt>
                <c:pt idx="12967">
                  <c:v>0.15008101851851852</c:v>
                </c:pt>
                <c:pt idx="12968">
                  <c:v>0.15009259259259258</c:v>
                </c:pt>
                <c:pt idx="12969">
                  <c:v>0.15010416666666668</c:v>
                </c:pt>
                <c:pt idx="12970">
                  <c:v>0.15011574074074074</c:v>
                </c:pt>
                <c:pt idx="12971">
                  <c:v>0.15012731481481481</c:v>
                </c:pt>
                <c:pt idx="12972">
                  <c:v>0.15013888888888888</c:v>
                </c:pt>
                <c:pt idx="12973">
                  <c:v>0.15015046296296297</c:v>
                </c:pt>
                <c:pt idx="12974">
                  <c:v>0.15016203703703704</c:v>
                </c:pt>
                <c:pt idx="12975">
                  <c:v>0.1501736111111111</c:v>
                </c:pt>
                <c:pt idx="12976">
                  <c:v>0.15018518518518517</c:v>
                </c:pt>
                <c:pt idx="12977">
                  <c:v>0.15019675925925927</c:v>
                </c:pt>
                <c:pt idx="12978">
                  <c:v>0.15020833333333333</c:v>
                </c:pt>
                <c:pt idx="12979">
                  <c:v>0.1502199074074074</c:v>
                </c:pt>
                <c:pt idx="12980">
                  <c:v>0.15023148148148149</c:v>
                </c:pt>
                <c:pt idx="12981">
                  <c:v>0.15024305555555556</c:v>
                </c:pt>
                <c:pt idx="12982">
                  <c:v>0.15025462962962963</c:v>
                </c:pt>
                <c:pt idx="12983">
                  <c:v>0.15026620370370369</c:v>
                </c:pt>
                <c:pt idx="12984">
                  <c:v>0.15027777777777779</c:v>
                </c:pt>
                <c:pt idx="12985">
                  <c:v>0.15028935185185185</c:v>
                </c:pt>
                <c:pt idx="12986">
                  <c:v>0.15030092592592592</c:v>
                </c:pt>
                <c:pt idx="12987">
                  <c:v>0.15031249999999999</c:v>
                </c:pt>
                <c:pt idx="12988">
                  <c:v>0.15032407407407408</c:v>
                </c:pt>
                <c:pt idx="12989">
                  <c:v>0.15033564814814815</c:v>
                </c:pt>
                <c:pt idx="12990">
                  <c:v>0.15034722222222222</c:v>
                </c:pt>
                <c:pt idx="12991">
                  <c:v>0.15035879629629631</c:v>
                </c:pt>
                <c:pt idx="12992">
                  <c:v>0.15037037037037038</c:v>
                </c:pt>
                <c:pt idx="12993">
                  <c:v>0.15038194444444444</c:v>
                </c:pt>
                <c:pt idx="12994">
                  <c:v>0.15039351851851851</c:v>
                </c:pt>
                <c:pt idx="12995">
                  <c:v>0.1504050925925926</c:v>
                </c:pt>
                <c:pt idx="12996">
                  <c:v>0.15041666666666667</c:v>
                </c:pt>
                <c:pt idx="12997">
                  <c:v>0.15042824074074074</c:v>
                </c:pt>
                <c:pt idx="12998">
                  <c:v>0.1504398148148148</c:v>
                </c:pt>
                <c:pt idx="12999">
                  <c:v>0.1504513888888889</c:v>
                </c:pt>
                <c:pt idx="13000">
                  <c:v>0.15046296296296297</c:v>
                </c:pt>
                <c:pt idx="13001">
                  <c:v>0.15047453703703703</c:v>
                </c:pt>
                <c:pt idx="13002">
                  <c:v>0.1504861111111111</c:v>
                </c:pt>
                <c:pt idx="13003">
                  <c:v>0.15049768518518519</c:v>
                </c:pt>
                <c:pt idx="13004">
                  <c:v>0.15050925925925926</c:v>
                </c:pt>
                <c:pt idx="13005">
                  <c:v>0.15052083333333333</c:v>
                </c:pt>
                <c:pt idx="13006">
                  <c:v>0.15053240740740742</c:v>
                </c:pt>
                <c:pt idx="13007">
                  <c:v>0.15054398148148149</c:v>
                </c:pt>
                <c:pt idx="13008">
                  <c:v>0.15055555555555555</c:v>
                </c:pt>
                <c:pt idx="13009">
                  <c:v>0.15056712962962962</c:v>
                </c:pt>
                <c:pt idx="13010">
                  <c:v>0.15057870370370371</c:v>
                </c:pt>
                <c:pt idx="13011">
                  <c:v>0.15059027777777778</c:v>
                </c:pt>
                <c:pt idx="13012">
                  <c:v>0.15060185185185185</c:v>
                </c:pt>
                <c:pt idx="13013">
                  <c:v>0.15061342592592591</c:v>
                </c:pt>
                <c:pt idx="13014">
                  <c:v>0.15062500000000001</c:v>
                </c:pt>
                <c:pt idx="13015">
                  <c:v>0.15063657407407408</c:v>
                </c:pt>
                <c:pt idx="13016">
                  <c:v>0.15064814814814814</c:v>
                </c:pt>
                <c:pt idx="13017">
                  <c:v>0.15065972222222221</c:v>
                </c:pt>
                <c:pt idx="13018">
                  <c:v>0.1506712962962963</c:v>
                </c:pt>
                <c:pt idx="13019">
                  <c:v>0.15068287037037037</c:v>
                </c:pt>
                <c:pt idx="13020">
                  <c:v>0.15069444444444444</c:v>
                </c:pt>
                <c:pt idx="13021">
                  <c:v>0.15070601851851853</c:v>
                </c:pt>
                <c:pt idx="13022">
                  <c:v>0.1507175925925926</c:v>
                </c:pt>
                <c:pt idx="13023">
                  <c:v>0.15072916666666666</c:v>
                </c:pt>
                <c:pt idx="13024">
                  <c:v>0.15074074074074073</c:v>
                </c:pt>
                <c:pt idx="13025">
                  <c:v>0.15075231481481483</c:v>
                </c:pt>
                <c:pt idx="13026">
                  <c:v>0.15076388888888889</c:v>
                </c:pt>
                <c:pt idx="13027">
                  <c:v>0.15077546296296296</c:v>
                </c:pt>
                <c:pt idx="13028">
                  <c:v>0.15078703703703702</c:v>
                </c:pt>
                <c:pt idx="13029">
                  <c:v>0.15079861111111112</c:v>
                </c:pt>
                <c:pt idx="13030">
                  <c:v>0.15081018518518519</c:v>
                </c:pt>
                <c:pt idx="13031">
                  <c:v>0.15082175925925925</c:v>
                </c:pt>
                <c:pt idx="13032">
                  <c:v>0.15083333333333335</c:v>
                </c:pt>
                <c:pt idx="13033">
                  <c:v>0.15084490740740741</c:v>
                </c:pt>
                <c:pt idx="13034">
                  <c:v>0.15085648148148148</c:v>
                </c:pt>
                <c:pt idx="13035">
                  <c:v>0.15086805555555555</c:v>
                </c:pt>
                <c:pt idx="13036">
                  <c:v>0.15087962962962964</c:v>
                </c:pt>
                <c:pt idx="13037">
                  <c:v>0.15089120370370371</c:v>
                </c:pt>
                <c:pt idx="13038">
                  <c:v>0.15090277777777777</c:v>
                </c:pt>
                <c:pt idx="13039">
                  <c:v>0.15091435185185184</c:v>
                </c:pt>
                <c:pt idx="13040">
                  <c:v>0.15092592592592594</c:v>
                </c:pt>
                <c:pt idx="13041">
                  <c:v>0.1509375</c:v>
                </c:pt>
                <c:pt idx="13042">
                  <c:v>0.15094907407407407</c:v>
                </c:pt>
                <c:pt idx="13043">
                  <c:v>0.15096064814814814</c:v>
                </c:pt>
                <c:pt idx="13044">
                  <c:v>0.15097222222222223</c:v>
                </c:pt>
                <c:pt idx="13045">
                  <c:v>0.1509837962962963</c:v>
                </c:pt>
                <c:pt idx="13046">
                  <c:v>0.15099537037037036</c:v>
                </c:pt>
                <c:pt idx="13047">
                  <c:v>0.15100694444444446</c:v>
                </c:pt>
                <c:pt idx="13048">
                  <c:v>0.15101851851851852</c:v>
                </c:pt>
                <c:pt idx="13049">
                  <c:v>0.15103009259259259</c:v>
                </c:pt>
                <c:pt idx="13050">
                  <c:v>0.15104166666666666</c:v>
                </c:pt>
                <c:pt idx="13051">
                  <c:v>0.15105324074074075</c:v>
                </c:pt>
                <c:pt idx="13052">
                  <c:v>0.15106481481481482</c:v>
                </c:pt>
                <c:pt idx="13053">
                  <c:v>0.15107638888888889</c:v>
                </c:pt>
                <c:pt idx="13054">
                  <c:v>0.15108796296296295</c:v>
                </c:pt>
                <c:pt idx="13055">
                  <c:v>0.15109953703703705</c:v>
                </c:pt>
                <c:pt idx="13056">
                  <c:v>0.15111111111111111</c:v>
                </c:pt>
                <c:pt idx="13057">
                  <c:v>0.15112268518518518</c:v>
                </c:pt>
                <c:pt idx="13058">
                  <c:v>0.15113425925925925</c:v>
                </c:pt>
                <c:pt idx="13059">
                  <c:v>0.15114583333333334</c:v>
                </c:pt>
                <c:pt idx="13060">
                  <c:v>0.15115740740740741</c:v>
                </c:pt>
                <c:pt idx="13061">
                  <c:v>0.15116898148148147</c:v>
                </c:pt>
                <c:pt idx="13062">
                  <c:v>0.15118055555555557</c:v>
                </c:pt>
                <c:pt idx="13063">
                  <c:v>0.15119212962962963</c:v>
                </c:pt>
                <c:pt idx="13064">
                  <c:v>0.1512037037037037</c:v>
                </c:pt>
                <c:pt idx="13065">
                  <c:v>0.15121527777777777</c:v>
                </c:pt>
                <c:pt idx="13066">
                  <c:v>0.15122685185185186</c:v>
                </c:pt>
                <c:pt idx="13067">
                  <c:v>0.15123842592592593</c:v>
                </c:pt>
                <c:pt idx="13068">
                  <c:v>0.15125</c:v>
                </c:pt>
                <c:pt idx="13069">
                  <c:v>0.15126157407407406</c:v>
                </c:pt>
                <c:pt idx="13070">
                  <c:v>0.15127314814814816</c:v>
                </c:pt>
                <c:pt idx="13071">
                  <c:v>0.15128472222222222</c:v>
                </c:pt>
                <c:pt idx="13072">
                  <c:v>0.15129629629629629</c:v>
                </c:pt>
                <c:pt idx="13073">
                  <c:v>0.15130787037037038</c:v>
                </c:pt>
                <c:pt idx="13074">
                  <c:v>0.15131944444444445</c:v>
                </c:pt>
                <c:pt idx="13075">
                  <c:v>0.15133101851851852</c:v>
                </c:pt>
                <c:pt idx="13076">
                  <c:v>0.15134259259259258</c:v>
                </c:pt>
                <c:pt idx="13077">
                  <c:v>0.15135416666666668</c:v>
                </c:pt>
                <c:pt idx="13078">
                  <c:v>0.15136574074074075</c:v>
                </c:pt>
                <c:pt idx="13079">
                  <c:v>0.15137731481481481</c:v>
                </c:pt>
                <c:pt idx="13080">
                  <c:v>0.15138888888888888</c:v>
                </c:pt>
                <c:pt idx="13081">
                  <c:v>0.15140046296296297</c:v>
                </c:pt>
                <c:pt idx="13082">
                  <c:v>0.15141203703703704</c:v>
                </c:pt>
                <c:pt idx="13083">
                  <c:v>0.15142361111111111</c:v>
                </c:pt>
                <c:pt idx="13084">
                  <c:v>0.15143518518518517</c:v>
                </c:pt>
                <c:pt idx="13085">
                  <c:v>0.15144675925925927</c:v>
                </c:pt>
                <c:pt idx="13086">
                  <c:v>0.15145833333333333</c:v>
                </c:pt>
                <c:pt idx="13087">
                  <c:v>0.1514699074074074</c:v>
                </c:pt>
                <c:pt idx="13088">
                  <c:v>0.15148148148148149</c:v>
                </c:pt>
                <c:pt idx="13089">
                  <c:v>0.15149305555555556</c:v>
                </c:pt>
                <c:pt idx="13090">
                  <c:v>0.15150462962962963</c:v>
                </c:pt>
                <c:pt idx="13091">
                  <c:v>0.15151620370370369</c:v>
                </c:pt>
                <c:pt idx="13092">
                  <c:v>0.15152777777777779</c:v>
                </c:pt>
                <c:pt idx="13093">
                  <c:v>0.15153935185185186</c:v>
                </c:pt>
                <c:pt idx="13094">
                  <c:v>0.15155092592592592</c:v>
                </c:pt>
                <c:pt idx="13095">
                  <c:v>0.15156249999999999</c:v>
                </c:pt>
                <c:pt idx="13096">
                  <c:v>0.15157407407407408</c:v>
                </c:pt>
                <c:pt idx="13097">
                  <c:v>0.15158564814814815</c:v>
                </c:pt>
                <c:pt idx="13098">
                  <c:v>0.15159722222222222</c:v>
                </c:pt>
                <c:pt idx="13099">
                  <c:v>0.15160879629629628</c:v>
                </c:pt>
                <c:pt idx="13100">
                  <c:v>0.15162037037037038</c:v>
                </c:pt>
                <c:pt idx="13101">
                  <c:v>0.15163194444444444</c:v>
                </c:pt>
                <c:pt idx="13102">
                  <c:v>0.15164351851851851</c:v>
                </c:pt>
                <c:pt idx="13103">
                  <c:v>0.15165509259259261</c:v>
                </c:pt>
                <c:pt idx="13104">
                  <c:v>0.15166666666666667</c:v>
                </c:pt>
                <c:pt idx="13105">
                  <c:v>0.15167824074074074</c:v>
                </c:pt>
                <c:pt idx="13106">
                  <c:v>0.15168981481481481</c:v>
                </c:pt>
                <c:pt idx="13107">
                  <c:v>0.1517013888888889</c:v>
                </c:pt>
                <c:pt idx="13108">
                  <c:v>0.15171296296296297</c:v>
                </c:pt>
                <c:pt idx="13109">
                  <c:v>0.15172453703703703</c:v>
                </c:pt>
                <c:pt idx="13110">
                  <c:v>0.1517361111111111</c:v>
                </c:pt>
                <c:pt idx="13111">
                  <c:v>0.15174768518518519</c:v>
                </c:pt>
                <c:pt idx="13112">
                  <c:v>0.15175925925925926</c:v>
                </c:pt>
                <c:pt idx="13113">
                  <c:v>0.15177083333333333</c:v>
                </c:pt>
                <c:pt idx="13114">
                  <c:v>0.15178240740740739</c:v>
                </c:pt>
                <c:pt idx="13115">
                  <c:v>0.15179398148148149</c:v>
                </c:pt>
                <c:pt idx="13116">
                  <c:v>0.15180555555555555</c:v>
                </c:pt>
                <c:pt idx="13117">
                  <c:v>0.15181712962962962</c:v>
                </c:pt>
                <c:pt idx="13118">
                  <c:v>0.15182870370370372</c:v>
                </c:pt>
                <c:pt idx="13119">
                  <c:v>0.15184027777777778</c:v>
                </c:pt>
                <c:pt idx="13120">
                  <c:v>0.15185185185185185</c:v>
                </c:pt>
                <c:pt idx="13121">
                  <c:v>0.15186342592592592</c:v>
                </c:pt>
                <c:pt idx="13122">
                  <c:v>0.15187500000000001</c:v>
                </c:pt>
                <c:pt idx="13123">
                  <c:v>0.15188657407407408</c:v>
                </c:pt>
                <c:pt idx="13124">
                  <c:v>0.15189814814814814</c:v>
                </c:pt>
                <c:pt idx="13125">
                  <c:v>0.15190972222222221</c:v>
                </c:pt>
                <c:pt idx="13126">
                  <c:v>0.1519212962962963</c:v>
                </c:pt>
                <c:pt idx="13127">
                  <c:v>0.15193287037037037</c:v>
                </c:pt>
                <c:pt idx="13128">
                  <c:v>0.15194444444444444</c:v>
                </c:pt>
                <c:pt idx="13129">
                  <c:v>0.15195601851851853</c:v>
                </c:pt>
                <c:pt idx="13130">
                  <c:v>0.1519675925925926</c:v>
                </c:pt>
                <c:pt idx="13131">
                  <c:v>0.15197916666666667</c:v>
                </c:pt>
                <c:pt idx="13132">
                  <c:v>0.15199074074074073</c:v>
                </c:pt>
                <c:pt idx="13133">
                  <c:v>0.15200231481481483</c:v>
                </c:pt>
                <c:pt idx="13134">
                  <c:v>0.15201388888888889</c:v>
                </c:pt>
                <c:pt idx="13135">
                  <c:v>0.15202546296296296</c:v>
                </c:pt>
                <c:pt idx="13136">
                  <c:v>0.15203703703703703</c:v>
                </c:pt>
                <c:pt idx="13137">
                  <c:v>0.15204861111111112</c:v>
                </c:pt>
                <c:pt idx="13138">
                  <c:v>0.15206018518518519</c:v>
                </c:pt>
                <c:pt idx="13139">
                  <c:v>0.15207175925925925</c:v>
                </c:pt>
                <c:pt idx="13140">
                  <c:v>0.15208333333333332</c:v>
                </c:pt>
                <c:pt idx="13141">
                  <c:v>0.15209490740740741</c:v>
                </c:pt>
                <c:pt idx="13142">
                  <c:v>0.15210648148148148</c:v>
                </c:pt>
                <c:pt idx="13143">
                  <c:v>0.15211805555555555</c:v>
                </c:pt>
                <c:pt idx="13144">
                  <c:v>0.15212962962962964</c:v>
                </c:pt>
                <c:pt idx="13145">
                  <c:v>0.15214120370370371</c:v>
                </c:pt>
                <c:pt idx="13146">
                  <c:v>0.15215277777777778</c:v>
                </c:pt>
                <c:pt idx="13147">
                  <c:v>0.15216435185185184</c:v>
                </c:pt>
                <c:pt idx="13148">
                  <c:v>0.15217592592592594</c:v>
                </c:pt>
                <c:pt idx="13149">
                  <c:v>0.1521875</c:v>
                </c:pt>
                <c:pt idx="13150">
                  <c:v>0.15219907407407407</c:v>
                </c:pt>
                <c:pt idx="13151">
                  <c:v>0.15221064814814814</c:v>
                </c:pt>
                <c:pt idx="13152">
                  <c:v>0.15222222222222223</c:v>
                </c:pt>
                <c:pt idx="13153">
                  <c:v>0.1522337962962963</c:v>
                </c:pt>
                <c:pt idx="13154">
                  <c:v>0.15224537037037036</c:v>
                </c:pt>
                <c:pt idx="13155">
                  <c:v>0.15225694444444443</c:v>
                </c:pt>
                <c:pt idx="13156">
                  <c:v>0.15226851851851853</c:v>
                </c:pt>
                <c:pt idx="13157">
                  <c:v>0.15228009259259259</c:v>
                </c:pt>
                <c:pt idx="13158">
                  <c:v>0.15229166666666666</c:v>
                </c:pt>
                <c:pt idx="13159">
                  <c:v>0.15230324074074075</c:v>
                </c:pt>
                <c:pt idx="13160">
                  <c:v>0.15231481481481482</c:v>
                </c:pt>
                <c:pt idx="13161">
                  <c:v>0.15232638888888889</c:v>
                </c:pt>
                <c:pt idx="13162">
                  <c:v>0.15233796296296295</c:v>
                </c:pt>
                <c:pt idx="13163">
                  <c:v>0.15234953703703705</c:v>
                </c:pt>
                <c:pt idx="13164">
                  <c:v>0.15236111111111111</c:v>
                </c:pt>
                <c:pt idx="13165">
                  <c:v>0.15237268518518518</c:v>
                </c:pt>
                <c:pt idx="13166">
                  <c:v>0.15238425925925925</c:v>
                </c:pt>
                <c:pt idx="13167">
                  <c:v>0.15239583333333334</c:v>
                </c:pt>
                <c:pt idx="13168">
                  <c:v>0.15240740740740741</c:v>
                </c:pt>
                <c:pt idx="13169">
                  <c:v>0.15241898148148147</c:v>
                </c:pt>
                <c:pt idx="13170">
                  <c:v>0.15243055555555557</c:v>
                </c:pt>
                <c:pt idx="13171">
                  <c:v>0.15244212962962964</c:v>
                </c:pt>
                <c:pt idx="13172">
                  <c:v>0.1524537037037037</c:v>
                </c:pt>
                <c:pt idx="13173">
                  <c:v>0.15246527777777777</c:v>
                </c:pt>
                <c:pt idx="13174">
                  <c:v>0.15247685185185186</c:v>
                </c:pt>
                <c:pt idx="13175">
                  <c:v>0.15248842592592593</c:v>
                </c:pt>
                <c:pt idx="13176">
                  <c:v>0.1525</c:v>
                </c:pt>
                <c:pt idx="13177">
                  <c:v>0.15251157407407406</c:v>
                </c:pt>
                <c:pt idx="13178">
                  <c:v>0.15252314814814816</c:v>
                </c:pt>
                <c:pt idx="13179">
                  <c:v>0.15253472222222222</c:v>
                </c:pt>
                <c:pt idx="13180">
                  <c:v>0.15254629629629629</c:v>
                </c:pt>
                <c:pt idx="13181">
                  <c:v>0.15255787037037036</c:v>
                </c:pt>
                <c:pt idx="13182">
                  <c:v>0.15256944444444445</c:v>
                </c:pt>
                <c:pt idx="13183">
                  <c:v>0.15258101851851852</c:v>
                </c:pt>
                <c:pt idx="13184">
                  <c:v>0.15259259259259259</c:v>
                </c:pt>
                <c:pt idx="13185">
                  <c:v>0.15260416666666668</c:v>
                </c:pt>
                <c:pt idx="13186">
                  <c:v>0.15261574074074075</c:v>
                </c:pt>
                <c:pt idx="13187">
                  <c:v>0.15262731481481481</c:v>
                </c:pt>
                <c:pt idx="13188">
                  <c:v>0.15263888888888888</c:v>
                </c:pt>
                <c:pt idx="13189">
                  <c:v>0.15265046296296297</c:v>
                </c:pt>
                <c:pt idx="13190">
                  <c:v>0.15266203703703704</c:v>
                </c:pt>
                <c:pt idx="13191">
                  <c:v>0.15267361111111111</c:v>
                </c:pt>
                <c:pt idx="13192">
                  <c:v>0.15268518518518517</c:v>
                </c:pt>
                <c:pt idx="13193">
                  <c:v>0.15269675925925927</c:v>
                </c:pt>
                <c:pt idx="13194">
                  <c:v>0.15270833333333333</c:v>
                </c:pt>
                <c:pt idx="13195">
                  <c:v>0.1527199074074074</c:v>
                </c:pt>
                <c:pt idx="13196">
                  <c:v>0.15273148148148147</c:v>
                </c:pt>
                <c:pt idx="13197">
                  <c:v>0.15274305555555556</c:v>
                </c:pt>
                <c:pt idx="13198">
                  <c:v>0.15275462962962963</c:v>
                </c:pt>
                <c:pt idx="13199">
                  <c:v>0.1527662037037037</c:v>
                </c:pt>
                <c:pt idx="13200">
                  <c:v>0.15277777777777779</c:v>
                </c:pt>
                <c:pt idx="13201">
                  <c:v>0.15278935185185186</c:v>
                </c:pt>
                <c:pt idx="13202">
                  <c:v>0.15280092592592592</c:v>
                </c:pt>
                <c:pt idx="13203">
                  <c:v>0.15281249999999999</c:v>
                </c:pt>
                <c:pt idx="13204">
                  <c:v>0.15282407407407408</c:v>
                </c:pt>
                <c:pt idx="13205">
                  <c:v>0.15283564814814815</c:v>
                </c:pt>
                <c:pt idx="13206">
                  <c:v>0.15284722222222222</c:v>
                </c:pt>
                <c:pt idx="13207">
                  <c:v>0.15285879629629628</c:v>
                </c:pt>
                <c:pt idx="13208">
                  <c:v>0.15287037037037038</c:v>
                </c:pt>
                <c:pt idx="13209">
                  <c:v>0.15288194444444445</c:v>
                </c:pt>
                <c:pt idx="13210">
                  <c:v>0.15289351851851851</c:v>
                </c:pt>
                <c:pt idx="13211">
                  <c:v>0.15290509259259261</c:v>
                </c:pt>
                <c:pt idx="13212">
                  <c:v>0.15291666666666667</c:v>
                </c:pt>
                <c:pt idx="13213">
                  <c:v>0.15292824074074074</c:v>
                </c:pt>
                <c:pt idx="13214">
                  <c:v>0.15293981481481481</c:v>
                </c:pt>
                <c:pt idx="13215">
                  <c:v>0.1529513888888889</c:v>
                </c:pt>
                <c:pt idx="13216">
                  <c:v>0.15296296296296297</c:v>
                </c:pt>
                <c:pt idx="13217">
                  <c:v>0.15297453703703703</c:v>
                </c:pt>
                <c:pt idx="13218">
                  <c:v>0.1529861111111111</c:v>
                </c:pt>
                <c:pt idx="13219">
                  <c:v>0.15299768518518519</c:v>
                </c:pt>
                <c:pt idx="13220">
                  <c:v>0.15300925925925926</c:v>
                </c:pt>
                <c:pt idx="13221">
                  <c:v>0.15302083333333333</c:v>
                </c:pt>
                <c:pt idx="13222">
                  <c:v>0.15303240740740739</c:v>
                </c:pt>
                <c:pt idx="13223">
                  <c:v>0.15304398148148149</c:v>
                </c:pt>
                <c:pt idx="13224">
                  <c:v>0.15305555555555556</c:v>
                </c:pt>
                <c:pt idx="13225">
                  <c:v>0.15306712962962962</c:v>
                </c:pt>
                <c:pt idx="13226">
                  <c:v>0.15307870370370372</c:v>
                </c:pt>
                <c:pt idx="13227">
                  <c:v>0.15309027777777778</c:v>
                </c:pt>
                <c:pt idx="13228">
                  <c:v>0.15310185185185185</c:v>
                </c:pt>
                <c:pt idx="13229">
                  <c:v>0.15311342592592592</c:v>
                </c:pt>
                <c:pt idx="13230">
                  <c:v>0.15312500000000001</c:v>
                </c:pt>
                <c:pt idx="13231">
                  <c:v>0.15313657407407408</c:v>
                </c:pt>
                <c:pt idx="13232">
                  <c:v>0.15314814814814814</c:v>
                </c:pt>
                <c:pt idx="13233">
                  <c:v>0.15315972222222221</c:v>
                </c:pt>
                <c:pt idx="13234">
                  <c:v>0.15317129629629631</c:v>
                </c:pt>
                <c:pt idx="13235">
                  <c:v>0.15318287037037037</c:v>
                </c:pt>
                <c:pt idx="13236">
                  <c:v>0.15319444444444444</c:v>
                </c:pt>
                <c:pt idx="13237">
                  <c:v>0.15320601851851851</c:v>
                </c:pt>
                <c:pt idx="13238">
                  <c:v>0.1532175925925926</c:v>
                </c:pt>
                <c:pt idx="13239">
                  <c:v>0.15322916666666667</c:v>
                </c:pt>
                <c:pt idx="13240">
                  <c:v>0.15324074074074073</c:v>
                </c:pt>
                <c:pt idx="13241">
                  <c:v>0.15325231481481483</c:v>
                </c:pt>
                <c:pt idx="13242">
                  <c:v>0.15326388888888889</c:v>
                </c:pt>
                <c:pt idx="13243">
                  <c:v>0.15327546296296296</c:v>
                </c:pt>
                <c:pt idx="13244">
                  <c:v>0.15328703703703703</c:v>
                </c:pt>
                <c:pt idx="13245">
                  <c:v>0.15329861111111112</c:v>
                </c:pt>
                <c:pt idx="13246">
                  <c:v>0.15331018518518519</c:v>
                </c:pt>
                <c:pt idx="13247">
                  <c:v>0.15332175925925925</c:v>
                </c:pt>
                <c:pt idx="13248">
                  <c:v>0.15333333333333332</c:v>
                </c:pt>
                <c:pt idx="13249">
                  <c:v>0.15334490740740742</c:v>
                </c:pt>
                <c:pt idx="13250">
                  <c:v>0.15335648148148148</c:v>
                </c:pt>
                <c:pt idx="13251">
                  <c:v>0.15336805555555555</c:v>
                </c:pt>
                <c:pt idx="13252">
                  <c:v>0.15337962962962962</c:v>
                </c:pt>
                <c:pt idx="13253">
                  <c:v>0.15339120370370371</c:v>
                </c:pt>
                <c:pt idx="13254">
                  <c:v>0.15340277777777778</c:v>
                </c:pt>
                <c:pt idx="13255">
                  <c:v>0.15341435185185184</c:v>
                </c:pt>
                <c:pt idx="13256">
                  <c:v>0.15342592592592594</c:v>
                </c:pt>
                <c:pt idx="13257">
                  <c:v>0.1534375</c:v>
                </c:pt>
                <c:pt idx="13258">
                  <c:v>0.15344907407407407</c:v>
                </c:pt>
                <c:pt idx="13259">
                  <c:v>0.15346064814814814</c:v>
                </c:pt>
                <c:pt idx="13260">
                  <c:v>0.15347222222222223</c:v>
                </c:pt>
                <c:pt idx="13261">
                  <c:v>0.1534837962962963</c:v>
                </c:pt>
                <c:pt idx="13262">
                  <c:v>0.15349537037037037</c:v>
                </c:pt>
                <c:pt idx="13263">
                  <c:v>0.15350694444444443</c:v>
                </c:pt>
                <c:pt idx="13264">
                  <c:v>0.15351851851851853</c:v>
                </c:pt>
                <c:pt idx="13265">
                  <c:v>0.15353009259259259</c:v>
                </c:pt>
                <c:pt idx="13266">
                  <c:v>0.15354166666666666</c:v>
                </c:pt>
                <c:pt idx="13267">
                  <c:v>0.15355324074074075</c:v>
                </c:pt>
                <c:pt idx="13268">
                  <c:v>0.15356481481481482</c:v>
                </c:pt>
                <c:pt idx="13269">
                  <c:v>0.15357638888888889</c:v>
                </c:pt>
                <c:pt idx="13270">
                  <c:v>0.15358796296296295</c:v>
                </c:pt>
                <c:pt idx="13271">
                  <c:v>0.15359953703703705</c:v>
                </c:pt>
                <c:pt idx="13272">
                  <c:v>0.15361111111111111</c:v>
                </c:pt>
                <c:pt idx="13273">
                  <c:v>0.15362268518518518</c:v>
                </c:pt>
                <c:pt idx="13274">
                  <c:v>0.15363425925925925</c:v>
                </c:pt>
                <c:pt idx="13275">
                  <c:v>0.15364583333333334</c:v>
                </c:pt>
                <c:pt idx="13276">
                  <c:v>0.15365740740740741</c:v>
                </c:pt>
                <c:pt idx="13277">
                  <c:v>0.15366898148148148</c:v>
                </c:pt>
                <c:pt idx="13278">
                  <c:v>0.15368055555555554</c:v>
                </c:pt>
                <c:pt idx="13279">
                  <c:v>0.15369212962962964</c:v>
                </c:pt>
                <c:pt idx="13280">
                  <c:v>0.1537037037037037</c:v>
                </c:pt>
                <c:pt idx="13281">
                  <c:v>0.15371527777777777</c:v>
                </c:pt>
                <c:pt idx="13282">
                  <c:v>0.15372685185185186</c:v>
                </c:pt>
                <c:pt idx="13283">
                  <c:v>0.15373842592592593</c:v>
                </c:pt>
                <c:pt idx="13284">
                  <c:v>0.15375</c:v>
                </c:pt>
                <c:pt idx="13285">
                  <c:v>0.15376157407407406</c:v>
                </c:pt>
                <c:pt idx="13286">
                  <c:v>0.15377314814814816</c:v>
                </c:pt>
                <c:pt idx="13287">
                  <c:v>0.15378472222222223</c:v>
                </c:pt>
                <c:pt idx="13288">
                  <c:v>0.15379629629629629</c:v>
                </c:pt>
                <c:pt idx="13289">
                  <c:v>0.15380787037037036</c:v>
                </c:pt>
                <c:pt idx="13290">
                  <c:v>0.15381944444444445</c:v>
                </c:pt>
                <c:pt idx="13291">
                  <c:v>0.15383101851851852</c:v>
                </c:pt>
                <c:pt idx="13292">
                  <c:v>0.15384259259259259</c:v>
                </c:pt>
                <c:pt idx="13293">
                  <c:v>0.15385416666666665</c:v>
                </c:pt>
                <c:pt idx="13294">
                  <c:v>0.15386574074074075</c:v>
                </c:pt>
                <c:pt idx="13295">
                  <c:v>0.15387731481481481</c:v>
                </c:pt>
                <c:pt idx="13296">
                  <c:v>0.15388888888888888</c:v>
                </c:pt>
                <c:pt idx="13297">
                  <c:v>0.15390046296296298</c:v>
                </c:pt>
                <c:pt idx="13298">
                  <c:v>0.15391203703703704</c:v>
                </c:pt>
                <c:pt idx="13299">
                  <c:v>0.15392361111111111</c:v>
                </c:pt>
                <c:pt idx="13300">
                  <c:v>0.15393518518518517</c:v>
                </c:pt>
                <c:pt idx="13301">
                  <c:v>0.15394675925925927</c:v>
                </c:pt>
                <c:pt idx="13302">
                  <c:v>0.15395833333333334</c:v>
                </c:pt>
                <c:pt idx="13303">
                  <c:v>0.1539699074074074</c:v>
                </c:pt>
                <c:pt idx="13304">
                  <c:v>0.15398148148148147</c:v>
                </c:pt>
                <c:pt idx="13305">
                  <c:v>0.15399305555555556</c:v>
                </c:pt>
                <c:pt idx="13306">
                  <c:v>0.15400462962962963</c:v>
                </c:pt>
                <c:pt idx="13307">
                  <c:v>0.1540162037037037</c:v>
                </c:pt>
                <c:pt idx="13308">
                  <c:v>0.15402777777777779</c:v>
                </c:pt>
                <c:pt idx="13309">
                  <c:v>0.15403935185185186</c:v>
                </c:pt>
                <c:pt idx="13310">
                  <c:v>0.15405092592592592</c:v>
                </c:pt>
                <c:pt idx="13311">
                  <c:v>0.15406249999999999</c:v>
                </c:pt>
                <c:pt idx="13312">
                  <c:v>0.15407407407407409</c:v>
                </c:pt>
                <c:pt idx="13313">
                  <c:v>0.15408564814814815</c:v>
                </c:pt>
                <c:pt idx="13314">
                  <c:v>0.15409722222222222</c:v>
                </c:pt>
                <c:pt idx="13315">
                  <c:v>0.15410879629629629</c:v>
                </c:pt>
                <c:pt idx="13316">
                  <c:v>0.15412037037037038</c:v>
                </c:pt>
                <c:pt idx="13317">
                  <c:v>0.15413194444444445</c:v>
                </c:pt>
                <c:pt idx="13318">
                  <c:v>0.15414351851851851</c:v>
                </c:pt>
                <c:pt idx="13319">
                  <c:v>0.15415509259259258</c:v>
                </c:pt>
                <c:pt idx="13320">
                  <c:v>0.15416666666666667</c:v>
                </c:pt>
                <c:pt idx="13321">
                  <c:v>0.15417824074074074</c:v>
                </c:pt>
                <c:pt idx="13322">
                  <c:v>0.15418981481481481</c:v>
                </c:pt>
                <c:pt idx="13323">
                  <c:v>0.1542013888888889</c:v>
                </c:pt>
                <c:pt idx="13324">
                  <c:v>0.15421296296296297</c:v>
                </c:pt>
                <c:pt idx="13325">
                  <c:v>0.15422453703703703</c:v>
                </c:pt>
                <c:pt idx="13326">
                  <c:v>0.1542361111111111</c:v>
                </c:pt>
                <c:pt idx="13327">
                  <c:v>0.1542476851851852</c:v>
                </c:pt>
                <c:pt idx="13328">
                  <c:v>0.15425925925925926</c:v>
                </c:pt>
                <c:pt idx="13329">
                  <c:v>0.15427083333333333</c:v>
                </c:pt>
                <c:pt idx="13330">
                  <c:v>0.1542824074074074</c:v>
                </c:pt>
                <c:pt idx="13331">
                  <c:v>0.15429398148148149</c:v>
                </c:pt>
                <c:pt idx="13332">
                  <c:v>0.15430555555555556</c:v>
                </c:pt>
                <c:pt idx="13333">
                  <c:v>0.15431712962962962</c:v>
                </c:pt>
                <c:pt idx="13334">
                  <c:v>0.15432870370370369</c:v>
                </c:pt>
                <c:pt idx="13335">
                  <c:v>0.15434027777777778</c:v>
                </c:pt>
                <c:pt idx="13336">
                  <c:v>0.15435185185185185</c:v>
                </c:pt>
                <c:pt idx="13337">
                  <c:v>0.15436342592592592</c:v>
                </c:pt>
                <c:pt idx="13338">
                  <c:v>0.15437500000000001</c:v>
                </c:pt>
                <c:pt idx="13339">
                  <c:v>0.15438657407407408</c:v>
                </c:pt>
                <c:pt idx="13340">
                  <c:v>0.15439814814814815</c:v>
                </c:pt>
                <c:pt idx="13341">
                  <c:v>0.15440972222222221</c:v>
                </c:pt>
                <c:pt idx="13342">
                  <c:v>0.15442129629629631</c:v>
                </c:pt>
                <c:pt idx="13343">
                  <c:v>0.15443287037037037</c:v>
                </c:pt>
                <c:pt idx="13344">
                  <c:v>0.15444444444444444</c:v>
                </c:pt>
                <c:pt idx="13345">
                  <c:v>0.15445601851851851</c:v>
                </c:pt>
                <c:pt idx="13346">
                  <c:v>0.1544675925925926</c:v>
                </c:pt>
                <c:pt idx="13347">
                  <c:v>0.15447916666666667</c:v>
                </c:pt>
                <c:pt idx="13348">
                  <c:v>0.15449074074074073</c:v>
                </c:pt>
                <c:pt idx="13349">
                  <c:v>0.15450231481481483</c:v>
                </c:pt>
                <c:pt idx="13350">
                  <c:v>0.1545138888888889</c:v>
                </c:pt>
                <c:pt idx="13351">
                  <c:v>0.15452546296296296</c:v>
                </c:pt>
                <c:pt idx="13352">
                  <c:v>0.15453703703703703</c:v>
                </c:pt>
                <c:pt idx="13353">
                  <c:v>0.15454861111111112</c:v>
                </c:pt>
                <c:pt idx="13354">
                  <c:v>0.15456018518518519</c:v>
                </c:pt>
                <c:pt idx="13355">
                  <c:v>0.15457175925925926</c:v>
                </c:pt>
                <c:pt idx="13356">
                  <c:v>0.15458333333333332</c:v>
                </c:pt>
                <c:pt idx="13357">
                  <c:v>0.15459490740740742</c:v>
                </c:pt>
                <c:pt idx="13358">
                  <c:v>0.15460648148148148</c:v>
                </c:pt>
                <c:pt idx="13359">
                  <c:v>0.15461805555555555</c:v>
                </c:pt>
                <c:pt idx="13360">
                  <c:v>0.15462962962962962</c:v>
                </c:pt>
                <c:pt idx="13361">
                  <c:v>0.15464120370370371</c:v>
                </c:pt>
                <c:pt idx="13362">
                  <c:v>0.15465277777777778</c:v>
                </c:pt>
                <c:pt idx="13363">
                  <c:v>0.15466435185185184</c:v>
                </c:pt>
                <c:pt idx="13364">
                  <c:v>0.15467592592592594</c:v>
                </c:pt>
                <c:pt idx="13365">
                  <c:v>0.15468750000000001</c:v>
                </c:pt>
                <c:pt idx="13366">
                  <c:v>0.15469907407407407</c:v>
                </c:pt>
                <c:pt idx="13367">
                  <c:v>0.15471064814814814</c:v>
                </c:pt>
                <c:pt idx="13368">
                  <c:v>0.15472222222222223</c:v>
                </c:pt>
                <c:pt idx="13369">
                  <c:v>0.1547337962962963</c:v>
                </c:pt>
                <c:pt idx="13370">
                  <c:v>0.15474537037037037</c:v>
                </c:pt>
                <c:pt idx="13371">
                  <c:v>0.15475694444444443</c:v>
                </c:pt>
                <c:pt idx="13372">
                  <c:v>0.15476851851851853</c:v>
                </c:pt>
                <c:pt idx="13373">
                  <c:v>0.15478009259259259</c:v>
                </c:pt>
                <c:pt idx="13374">
                  <c:v>0.15479166666666666</c:v>
                </c:pt>
                <c:pt idx="13375">
                  <c:v>0.15480324074074073</c:v>
                </c:pt>
                <c:pt idx="13376">
                  <c:v>0.15481481481481482</c:v>
                </c:pt>
                <c:pt idx="13377">
                  <c:v>0.15482638888888889</c:v>
                </c:pt>
                <c:pt idx="13378">
                  <c:v>0.15483796296296296</c:v>
                </c:pt>
                <c:pt idx="13379">
                  <c:v>0.15484953703703705</c:v>
                </c:pt>
                <c:pt idx="13380">
                  <c:v>0.15486111111111112</c:v>
                </c:pt>
                <c:pt idx="13381">
                  <c:v>0.15487268518518518</c:v>
                </c:pt>
                <c:pt idx="13382">
                  <c:v>0.15488425925925925</c:v>
                </c:pt>
                <c:pt idx="13383">
                  <c:v>0.15489583333333334</c:v>
                </c:pt>
                <c:pt idx="13384">
                  <c:v>0.15490740740740741</c:v>
                </c:pt>
                <c:pt idx="13385">
                  <c:v>0.15491898148148148</c:v>
                </c:pt>
                <c:pt idx="13386">
                  <c:v>0.15493055555555554</c:v>
                </c:pt>
                <c:pt idx="13387">
                  <c:v>0.15494212962962964</c:v>
                </c:pt>
                <c:pt idx="13388">
                  <c:v>0.1549537037037037</c:v>
                </c:pt>
                <c:pt idx="13389">
                  <c:v>0.15496527777777777</c:v>
                </c:pt>
                <c:pt idx="13390">
                  <c:v>0.15497685185185187</c:v>
                </c:pt>
                <c:pt idx="13391">
                  <c:v>0.15498842592592593</c:v>
                </c:pt>
                <c:pt idx="13392">
                  <c:v>0.155</c:v>
                </c:pt>
                <c:pt idx="13393">
                  <c:v>0.15501157407407407</c:v>
                </c:pt>
                <c:pt idx="13394">
                  <c:v>0.15502314814814816</c:v>
                </c:pt>
                <c:pt idx="13395">
                  <c:v>0.15503472222222223</c:v>
                </c:pt>
                <c:pt idx="13396">
                  <c:v>0.15504629629629629</c:v>
                </c:pt>
                <c:pt idx="13397">
                  <c:v>0.15505787037037036</c:v>
                </c:pt>
                <c:pt idx="13398">
                  <c:v>0.15506944444444445</c:v>
                </c:pt>
                <c:pt idx="13399">
                  <c:v>0.15508101851851852</c:v>
                </c:pt>
                <c:pt idx="13400">
                  <c:v>0.15509259259259259</c:v>
                </c:pt>
                <c:pt idx="13401">
                  <c:v>0.15510416666666665</c:v>
                </c:pt>
                <c:pt idx="13402">
                  <c:v>0.15511574074074075</c:v>
                </c:pt>
                <c:pt idx="13403">
                  <c:v>0.15512731481481482</c:v>
                </c:pt>
                <c:pt idx="13404">
                  <c:v>0.15513888888888888</c:v>
                </c:pt>
                <c:pt idx="13405">
                  <c:v>0.15515046296296298</c:v>
                </c:pt>
                <c:pt idx="13406">
                  <c:v>0.15516203703703704</c:v>
                </c:pt>
                <c:pt idx="13407">
                  <c:v>0.15517361111111111</c:v>
                </c:pt>
                <c:pt idx="13408">
                  <c:v>0.15518518518518518</c:v>
                </c:pt>
                <c:pt idx="13409">
                  <c:v>0.15519675925925927</c:v>
                </c:pt>
                <c:pt idx="13410">
                  <c:v>0.15520833333333334</c:v>
                </c:pt>
                <c:pt idx="13411">
                  <c:v>0.1552199074074074</c:v>
                </c:pt>
                <c:pt idx="13412">
                  <c:v>0.15523148148148147</c:v>
                </c:pt>
                <c:pt idx="13413">
                  <c:v>0.15524305555555556</c:v>
                </c:pt>
                <c:pt idx="13414">
                  <c:v>0.15525462962962963</c:v>
                </c:pt>
                <c:pt idx="13415">
                  <c:v>0.1552662037037037</c:v>
                </c:pt>
                <c:pt idx="13416">
                  <c:v>0.15527777777777776</c:v>
                </c:pt>
                <c:pt idx="13417">
                  <c:v>0.15528935185185186</c:v>
                </c:pt>
                <c:pt idx="13418">
                  <c:v>0.15530092592592593</c:v>
                </c:pt>
                <c:pt idx="13419">
                  <c:v>0.15531249999999999</c:v>
                </c:pt>
                <c:pt idx="13420">
                  <c:v>0.15532407407407409</c:v>
                </c:pt>
                <c:pt idx="13421">
                  <c:v>0.15533564814814815</c:v>
                </c:pt>
                <c:pt idx="13422">
                  <c:v>0.15534722222222222</c:v>
                </c:pt>
                <c:pt idx="13423">
                  <c:v>0.15535879629629629</c:v>
                </c:pt>
                <c:pt idx="13424">
                  <c:v>0.15537037037037038</c:v>
                </c:pt>
                <c:pt idx="13425">
                  <c:v>0.15538194444444445</c:v>
                </c:pt>
                <c:pt idx="13426">
                  <c:v>0.15539351851851851</c:v>
                </c:pt>
                <c:pt idx="13427">
                  <c:v>0.15540509259259258</c:v>
                </c:pt>
                <c:pt idx="13428">
                  <c:v>0.15541666666666668</c:v>
                </c:pt>
                <c:pt idx="13429">
                  <c:v>0.15542824074074074</c:v>
                </c:pt>
                <c:pt idx="13430">
                  <c:v>0.15543981481481481</c:v>
                </c:pt>
                <c:pt idx="13431">
                  <c:v>0.15545138888888888</c:v>
                </c:pt>
                <c:pt idx="13432">
                  <c:v>0.15546296296296297</c:v>
                </c:pt>
                <c:pt idx="13433">
                  <c:v>0.15547453703703704</c:v>
                </c:pt>
                <c:pt idx="13434">
                  <c:v>0.1554861111111111</c:v>
                </c:pt>
                <c:pt idx="13435">
                  <c:v>0.1554976851851852</c:v>
                </c:pt>
                <c:pt idx="13436">
                  <c:v>0.15550925925925926</c:v>
                </c:pt>
                <c:pt idx="13437">
                  <c:v>0.15552083333333333</c:v>
                </c:pt>
                <c:pt idx="13438">
                  <c:v>0.1555324074074074</c:v>
                </c:pt>
                <c:pt idx="13439">
                  <c:v>0.15554398148148149</c:v>
                </c:pt>
                <c:pt idx="13440">
                  <c:v>0.15555555555555556</c:v>
                </c:pt>
                <c:pt idx="13441">
                  <c:v>0.15556712962962962</c:v>
                </c:pt>
                <c:pt idx="13442">
                  <c:v>0.15557870370370369</c:v>
                </c:pt>
                <c:pt idx="13443">
                  <c:v>0.15559027777777779</c:v>
                </c:pt>
                <c:pt idx="13444">
                  <c:v>0.15560185185185185</c:v>
                </c:pt>
                <c:pt idx="13445">
                  <c:v>0.15561342592592592</c:v>
                </c:pt>
                <c:pt idx="13446">
                  <c:v>0.15562500000000001</c:v>
                </c:pt>
                <c:pt idx="13447">
                  <c:v>0.15563657407407408</c:v>
                </c:pt>
                <c:pt idx="13448">
                  <c:v>0.15564814814814815</c:v>
                </c:pt>
                <c:pt idx="13449">
                  <c:v>0.15565972222222221</c:v>
                </c:pt>
                <c:pt idx="13450">
                  <c:v>0.15567129629629631</c:v>
                </c:pt>
                <c:pt idx="13451">
                  <c:v>0.15568287037037037</c:v>
                </c:pt>
                <c:pt idx="13452">
                  <c:v>0.15569444444444444</c:v>
                </c:pt>
                <c:pt idx="13453">
                  <c:v>0.15570601851851851</c:v>
                </c:pt>
                <c:pt idx="13454">
                  <c:v>0.1557175925925926</c:v>
                </c:pt>
                <c:pt idx="13455">
                  <c:v>0.15572916666666667</c:v>
                </c:pt>
                <c:pt idx="13456">
                  <c:v>0.15574074074074074</c:v>
                </c:pt>
                <c:pt idx="13457">
                  <c:v>0.1557523148148148</c:v>
                </c:pt>
                <c:pt idx="13458">
                  <c:v>0.1557638888888889</c:v>
                </c:pt>
                <c:pt idx="13459">
                  <c:v>0.15577546296296296</c:v>
                </c:pt>
                <c:pt idx="13460">
                  <c:v>0.15578703703703703</c:v>
                </c:pt>
                <c:pt idx="13461">
                  <c:v>0.15579861111111112</c:v>
                </c:pt>
                <c:pt idx="13462">
                  <c:v>0.15581018518518519</c:v>
                </c:pt>
                <c:pt idx="13463">
                  <c:v>0.15582175925925926</c:v>
                </c:pt>
                <c:pt idx="13464">
                  <c:v>0.15583333333333332</c:v>
                </c:pt>
                <c:pt idx="13465">
                  <c:v>0.15584490740740742</c:v>
                </c:pt>
                <c:pt idx="13466">
                  <c:v>0.15585648148148148</c:v>
                </c:pt>
                <c:pt idx="13467">
                  <c:v>0.15586805555555555</c:v>
                </c:pt>
                <c:pt idx="13468">
                  <c:v>0.15587962962962962</c:v>
                </c:pt>
                <c:pt idx="13469">
                  <c:v>0.15589120370370371</c:v>
                </c:pt>
                <c:pt idx="13470">
                  <c:v>0.15590277777777778</c:v>
                </c:pt>
                <c:pt idx="13471">
                  <c:v>0.15591435185185185</c:v>
                </c:pt>
                <c:pt idx="13472">
                  <c:v>0.15592592592592591</c:v>
                </c:pt>
                <c:pt idx="13473">
                  <c:v>0.15593750000000001</c:v>
                </c:pt>
                <c:pt idx="13474">
                  <c:v>0.15594907407407407</c:v>
                </c:pt>
                <c:pt idx="13475">
                  <c:v>0.15596064814814814</c:v>
                </c:pt>
                <c:pt idx="13476">
                  <c:v>0.15597222222222223</c:v>
                </c:pt>
                <c:pt idx="13477">
                  <c:v>0.1559837962962963</c:v>
                </c:pt>
                <c:pt idx="13478">
                  <c:v>0.15599537037037037</c:v>
                </c:pt>
                <c:pt idx="13479">
                  <c:v>0.15600694444444443</c:v>
                </c:pt>
                <c:pt idx="13480">
                  <c:v>0.15601851851851853</c:v>
                </c:pt>
                <c:pt idx="13481">
                  <c:v>0.1560300925925926</c:v>
                </c:pt>
                <c:pt idx="13482">
                  <c:v>0.15604166666666666</c:v>
                </c:pt>
                <c:pt idx="13483">
                  <c:v>0.15605324074074073</c:v>
                </c:pt>
                <c:pt idx="13484">
                  <c:v>0.15606481481481482</c:v>
                </c:pt>
                <c:pt idx="13485">
                  <c:v>0.15607638888888889</c:v>
                </c:pt>
                <c:pt idx="13486">
                  <c:v>0.15608796296296296</c:v>
                </c:pt>
                <c:pt idx="13487">
                  <c:v>0.15609953703703705</c:v>
                </c:pt>
                <c:pt idx="13488">
                  <c:v>0.15611111111111112</c:v>
                </c:pt>
                <c:pt idx="13489">
                  <c:v>0.15612268518518518</c:v>
                </c:pt>
                <c:pt idx="13490">
                  <c:v>0.15613425925925925</c:v>
                </c:pt>
                <c:pt idx="13491">
                  <c:v>0.15614583333333334</c:v>
                </c:pt>
                <c:pt idx="13492">
                  <c:v>0.15615740740740741</c:v>
                </c:pt>
                <c:pt idx="13493">
                  <c:v>0.15616898148148148</c:v>
                </c:pt>
                <c:pt idx="13494">
                  <c:v>0.15618055555555554</c:v>
                </c:pt>
                <c:pt idx="13495">
                  <c:v>0.15619212962962964</c:v>
                </c:pt>
                <c:pt idx="13496">
                  <c:v>0.15620370370370371</c:v>
                </c:pt>
                <c:pt idx="13497">
                  <c:v>0.15621527777777777</c:v>
                </c:pt>
                <c:pt idx="13498">
                  <c:v>0.15622685185185184</c:v>
                </c:pt>
                <c:pt idx="13499">
                  <c:v>0.15623842592592593</c:v>
                </c:pt>
                <c:pt idx="13500">
                  <c:v>0.15625</c:v>
                </c:pt>
                <c:pt idx="13501">
                  <c:v>0.15626157407407407</c:v>
                </c:pt>
                <c:pt idx="13502">
                  <c:v>0.15627314814814816</c:v>
                </c:pt>
                <c:pt idx="13503">
                  <c:v>0.15628472222222223</c:v>
                </c:pt>
                <c:pt idx="13504">
                  <c:v>0.15629629629629629</c:v>
                </c:pt>
                <c:pt idx="13505">
                  <c:v>0.15630787037037036</c:v>
                </c:pt>
                <c:pt idx="13506">
                  <c:v>0.15631944444444446</c:v>
                </c:pt>
                <c:pt idx="13507">
                  <c:v>0.15633101851851852</c:v>
                </c:pt>
                <c:pt idx="13508">
                  <c:v>0.15634259259259259</c:v>
                </c:pt>
                <c:pt idx="13509">
                  <c:v>0.15635416666666666</c:v>
                </c:pt>
                <c:pt idx="13510">
                  <c:v>0.15636574074074075</c:v>
                </c:pt>
                <c:pt idx="13511">
                  <c:v>0.15637731481481482</c:v>
                </c:pt>
                <c:pt idx="13512">
                  <c:v>0.15638888888888888</c:v>
                </c:pt>
                <c:pt idx="13513">
                  <c:v>0.15640046296296295</c:v>
                </c:pt>
                <c:pt idx="13514">
                  <c:v>0.15641203703703704</c:v>
                </c:pt>
                <c:pt idx="13515">
                  <c:v>0.15642361111111111</c:v>
                </c:pt>
                <c:pt idx="13516">
                  <c:v>0.15643518518518518</c:v>
                </c:pt>
                <c:pt idx="13517">
                  <c:v>0.15644675925925927</c:v>
                </c:pt>
                <c:pt idx="13518">
                  <c:v>0.15645833333333334</c:v>
                </c:pt>
                <c:pt idx="13519">
                  <c:v>0.1564699074074074</c:v>
                </c:pt>
                <c:pt idx="13520">
                  <c:v>0.15648148148148147</c:v>
                </c:pt>
                <c:pt idx="13521">
                  <c:v>0.15649305555555557</c:v>
                </c:pt>
                <c:pt idx="13522">
                  <c:v>0.15650462962962963</c:v>
                </c:pt>
                <c:pt idx="13523">
                  <c:v>0.1565162037037037</c:v>
                </c:pt>
                <c:pt idx="13524">
                  <c:v>0.15652777777777777</c:v>
                </c:pt>
                <c:pt idx="13525">
                  <c:v>0.15653935185185186</c:v>
                </c:pt>
                <c:pt idx="13526">
                  <c:v>0.15655092592592593</c:v>
                </c:pt>
                <c:pt idx="13527">
                  <c:v>0.15656249999999999</c:v>
                </c:pt>
                <c:pt idx="13528">
                  <c:v>0.15657407407407409</c:v>
                </c:pt>
                <c:pt idx="13529">
                  <c:v>0.15658564814814815</c:v>
                </c:pt>
                <c:pt idx="13530">
                  <c:v>0.15659722222222222</c:v>
                </c:pt>
                <c:pt idx="13531">
                  <c:v>0.15660879629629629</c:v>
                </c:pt>
                <c:pt idx="13532">
                  <c:v>0.15662037037037038</c:v>
                </c:pt>
                <c:pt idx="13533">
                  <c:v>0.15663194444444445</c:v>
                </c:pt>
                <c:pt idx="13534">
                  <c:v>0.15664351851851852</c:v>
                </c:pt>
                <c:pt idx="13535">
                  <c:v>0.15665509259259258</c:v>
                </c:pt>
                <c:pt idx="13536">
                  <c:v>0.15666666666666668</c:v>
                </c:pt>
                <c:pt idx="13537">
                  <c:v>0.15667824074074074</c:v>
                </c:pt>
                <c:pt idx="13538">
                  <c:v>0.15668981481481481</c:v>
                </c:pt>
                <c:pt idx="13539">
                  <c:v>0.15670138888888888</c:v>
                </c:pt>
                <c:pt idx="13540">
                  <c:v>0.15671296296296297</c:v>
                </c:pt>
                <c:pt idx="13541">
                  <c:v>0.15672453703703704</c:v>
                </c:pt>
                <c:pt idx="13542">
                  <c:v>0.1567361111111111</c:v>
                </c:pt>
                <c:pt idx="13543">
                  <c:v>0.1567476851851852</c:v>
                </c:pt>
                <c:pt idx="13544">
                  <c:v>0.15675925925925926</c:v>
                </c:pt>
                <c:pt idx="13545">
                  <c:v>0.15677083333333333</c:v>
                </c:pt>
                <c:pt idx="13546">
                  <c:v>0.1567824074074074</c:v>
                </c:pt>
                <c:pt idx="13547">
                  <c:v>0.15679398148148149</c:v>
                </c:pt>
                <c:pt idx="13548">
                  <c:v>0.15680555555555556</c:v>
                </c:pt>
                <c:pt idx="13549">
                  <c:v>0.15681712962962963</c:v>
                </c:pt>
                <c:pt idx="13550">
                  <c:v>0.15682870370370369</c:v>
                </c:pt>
                <c:pt idx="13551">
                  <c:v>0.15684027777777779</c:v>
                </c:pt>
                <c:pt idx="13552">
                  <c:v>0.15685185185185185</c:v>
                </c:pt>
                <c:pt idx="13553">
                  <c:v>0.15686342592592592</c:v>
                </c:pt>
                <c:pt idx="13554">
                  <c:v>0.15687499999999999</c:v>
                </c:pt>
                <c:pt idx="13555">
                  <c:v>0.15688657407407408</c:v>
                </c:pt>
                <c:pt idx="13556">
                  <c:v>0.15689814814814815</c:v>
                </c:pt>
                <c:pt idx="13557">
                  <c:v>0.15690972222222221</c:v>
                </c:pt>
                <c:pt idx="13558">
                  <c:v>0.15692129629629631</c:v>
                </c:pt>
                <c:pt idx="13559">
                  <c:v>0.15693287037037038</c:v>
                </c:pt>
                <c:pt idx="13560">
                  <c:v>0.15694444444444444</c:v>
                </c:pt>
                <c:pt idx="13561">
                  <c:v>0.15695601851851851</c:v>
                </c:pt>
                <c:pt idx="13562">
                  <c:v>0.1569675925925926</c:v>
                </c:pt>
                <c:pt idx="13563">
                  <c:v>0.15697916666666667</c:v>
                </c:pt>
                <c:pt idx="13564">
                  <c:v>0.15699074074074074</c:v>
                </c:pt>
                <c:pt idx="13565">
                  <c:v>0.1570023148148148</c:v>
                </c:pt>
                <c:pt idx="13566">
                  <c:v>0.1570138888888889</c:v>
                </c:pt>
                <c:pt idx="13567">
                  <c:v>0.15702546296296296</c:v>
                </c:pt>
                <c:pt idx="13568">
                  <c:v>0.15703703703703703</c:v>
                </c:pt>
                <c:pt idx="13569">
                  <c:v>0.15704861111111112</c:v>
                </c:pt>
                <c:pt idx="13570">
                  <c:v>0.15706018518518519</c:v>
                </c:pt>
                <c:pt idx="13571">
                  <c:v>0.15707175925925926</c:v>
                </c:pt>
                <c:pt idx="13572">
                  <c:v>0.15708333333333332</c:v>
                </c:pt>
                <c:pt idx="13573">
                  <c:v>0.15709490740740742</c:v>
                </c:pt>
                <c:pt idx="13574">
                  <c:v>0.15710648148148149</c:v>
                </c:pt>
                <c:pt idx="13575">
                  <c:v>0.15711805555555555</c:v>
                </c:pt>
                <c:pt idx="13576">
                  <c:v>0.15712962962962962</c:v>
                </c:pt>
                <c:pt idx="13577">
                  <c:v>0.15714120370370371</c:v>
                </c:pt>
                <c:pt idx="13578">
                  <c:v>0.15715277777777778</c:v>
                </c:pt>
                <c:pt idx="13579">
                  <c:v>0.15716435185185185</c:v>
                </c:pt>
                <c:pt idx="13580">
                  <c:v>0.15717592592592591</c:v>
                </c:pt>
                <c:pt idx="13581">
                  <c:v>0.15718750000000001</c:v>
                </c:pt>
                <c:pt idx="13582">
                  <c:v>0.15719907407407407</c:v>
                </c:pt>
                <c:pt idx="13583">
                  <c:v>0.15721064814814814</c:v>
                </c:pt>
                <c:pt idx="13584">
                  <c:v>0.15722222222222224</c:v>
                </c:pt>
                <c:pt idx="13585">
                  <c:v>0.1572337962962963</c:v>
                </c:pt>
                <c:pt idx="13586">
                  <c:v>0.15724537037037037</c:v>
                </c:pt>
                <c:pt idx="13587">
                  <c:v>0.15725694444444444</c:v>
                </c:pt>
                <c:pt idx="13588">
                  <c:v>0.15726851851851853</c:v>
                </c:pt>
                <c:pt idx="13589">
                  <c:v>0.1572800925925926</c:v>
                </c:pt>
                <c:pt idx="13590">
                  <c:v>0.15729166666666666</c:v>
                </c:pt>
                <c:pt idx="13591">
                  <c:v>0.15730324074074073</c:v>
                </c:pt>
                <c:pt idx="13592">
                  <c:v>0.15731481481481482</c:v>
                </c:pt>
                <c:pt idx="13593">
                  <c:v>0.15732638888888889</c:v>
                </c:pt>
                <c:pt idx="13594">
                  <c:v>0.15733796296296296</c:v>
                </c:pt>
                <c:pt idx="13595">
                  <c:v>0.15734953703703702</c:v>
                </c:pt>
                <c:pt idx="13596">
                  <c:v>0.15736111111111112</c:v>
                </c:pt>
                <c:pt idx="13597">
                  <c:v>0.15737268518518518</c:v>
                </c:pt>
                <c:pt idx="13598">
                  <c:v>0.15738425925925925</c:v>
                </c:pt>
                <c:pt idx="13599">
                  <c:v>0.15739583333333335</c:v>
                </c:pt>
                <c:pt idx="13600">
                  <c:v>0.15740740740740741</c:v>
                </c:pt>
                <c:pt idx="13601">
                  <c:v>0.15741898148148148</c:v>
                </c:pt>
                <c:pt idx="13602">
                  <c:v>0.15743055555555555</c:v>
                </c:pt>
                <c:pt idx="13603">
                  <c:v>0.15744212962962964</c:v>
                </c:pt>
                <c:pt idx="13604">
                  <c:v>0.15745370370370371</c:v>
                </c:pt>
                <c:pt idx="13605">
                  <c:v>0.15746527777777777</c:v>
                </c:pt>
                <c:pt idx="13606">
                  <c:v>0.15747685185185184</c:v>
                </c:pt>
                <c:pt idx="13607">
                  <c:v>0.15748842592592593</c:v>
                </c:pt>
                <c:pt idx="13608">
                  <c:v>0.1575</c:v>
                </c:pt>
                <c:pt idx="13609">
                  <c:v>0.15751157407407407</c:v>
                </c:pt>
                <c:pt idx="13610">
                  <c:v>0.15752314814814813</c:v>
                </c:pt>
                <c:pt idx="13611">
                  <c:v>0.15753472222222223</c:v>
                </c:pt>
                <c:pt idx="13612">
                  <c:v>0.1575462962962963</c:v>
                </c:pt>
                <c:pt idx="13613">
                  <c:v>0.15755787037037036</c:v>
                </c:pt>
                <c:pt idx="13614">
                  <c:v>0.15756944444444446</c:v>
                </c:pt>
                <c:pt idx="13615">
                  <c:v>0.15758101851851852</c:v>
                </c:pt>
                <c:pt idx="13616">
                  <c:v>0.15759259259259259</c:v>
                </c:pt>
                <c:pt idx="13617">
                  <c:v>0.15760416666666666</c:v>
                </c:pt>
                <c:pt idx="13618">
                  <c:v>0.15761574074074075</c:v>
                </c:pt>
                <c:pt idx="13619">
                  <c:v>0.15762731481481482</c:v>
                </c:pt>
                <c:pt idx="13620">
                  <c:v>0.15763888888888888</c:v>
                </c:pt>
                <c:pt idx="13621">
                  <c:v>0.15765046296296295</c:v>
                </c:pt>
                <c:pt idx="13622">
                  <c:v>0.15766203703703704</c:v>
                </c:pt>
                <c:pt idx="13623">
                  <c:v>0.15767361111111111</c:v>
                </c:pt>
                <c:pt idx="13624">
                  <c:v>0.15768518518518518</c:v>
                </c:pt>
                <c:pt idx="13625">
                  <c:v>0.15769675925925927</c:v>
                </c:pt>
                <c:pt idx="13626">
                  <c:v>0.15770833333333334</c:v>
                </c:pt>
                <c:pt idx="13627">
                  <c:v>0.15771990740740741</c:v>
                </c:pt>
                <c:pt idx="13628">
                  <c:v>0.15773148148148147</c:v>
                </c:pt>
                <c:pt idx="13629">
                  <c:v>0.15774305555555557</c:v>
                </c:pt>
                <c:pt idx="13630">
                  <c:v>0.15775462962962963</c:v>
                </c:pt>
                <c:pt idx="13631">
                  <c:v>0.1577662037037037</c:v>
                </c:pt>
                <c:pt idx="13632">
                  <c:v>0.15777777777777777</c:v>
                </c:pt>
                <c:pt idx="13633">
                  <c:v>0.15778935185185186</c:v>
                </c:pt>
                <c:pt idx="13634">
                  <c:v>0.15780092592592593</c:v>
                </c:pt>
                <c:pt idx="13635">
                  <c:v>0.15781249999999999</c:v>
                </c:pt>
                <c:pt idx="13636">
                  <c:v>0.15782407407407406</c:v>
                </c:pt>
                <c:pt idx="13637">
                  <c:v>0.15783564814814816</c:v>
                </c:pt>
                <c:pt idx="13638">
                  <c:v>0.15784722222222222</c:v>
                </c:pt>
                <c:pt idx="13639">
                  <c:v>0.15785879629629629</c:v>
                </c:pt>
                <c:pt idx="13640">
                  <c:v>0.15787037037037038</c:v>
                </c:pt>
                <c:pt idx="13641">
                  <c:v>0.15788194444444445</c:v>
                </c:pt>
                <c:pt idx="13642">
                  <c:v>0.15789351851851852</c:v>
                </c:pt>
                <c:pt idx="13643">
                  <c:v>0.15790509259259258</c:v>
                </c:pt>
                <c:pt idx="13644">
                  <c:v>0.15791666666666668</c:v>
                </c:pt>
                <c:pt idx="13645">
                  <c:v>0.15792824074074074</c:v>
                </c:pt>
                <c:pt idx="13646">
                  <c:v>0.15793981481481481</c:v>
                </c:pt>
                <c:pt idx="13647">
                  <c:v>0.15795138888888888</c:v>
                </c:pt>
                <c:pt idx="13648">
                  <c:v>0.15796296296296297</c:v>
                </c:pt>
                <c:pt idx="13649">
                  <c:v>0.15797453703703704</c:v>
                </c:pt>
                <c:pt idx="13650">
                  <c:v>0.1579861111111111</c:v>
                </c:pt>
                <c:pt idx="13651">
                  <c:v>0.15799768518518517</c:v>
                </c:pt>
                <c:pt idx="13652">
                  <c:v>0.15800925925925927</c:v>
                </c:pt>
                <c:pt idx="13653">
                  <c:v>0.15802083333333333</c:v>
                </c:pt>
                <c:pt idx="13654">
                  <c:v>0.1580324074074074</c:v>
                </c:pt>
                <c:pt idx="13655">
                  <c:v>0.15804398148148149</c:v>
                </c:pt>
                <c:pt idx="13656">
                  <c:v>0.15805555555555556</c:v>
                </c:pt>
                <c:pt idx="13657">
                  <c:v>0.15806712962962963</c:v>
                </c:pt>
                <c:pt idx="13658">
                  <c:v>0.15807870370370369</c:v>
                </c:pt>
                <c:pt idx="13659">
                  <c:v>0.15809027777777779</c:v>
                </c:pt>
                <c:pt idx="13660">
                  <c:v>0.15810185185185185</c:v>
                </c:pt>
                <c:pt idx="13661">
                  <c:v>0.15811342592592592</c:v>
                </c:pt>
                <c:pt idx="13662">
                  <c:v>0.15812499999999999</c:v>
                </c:pt>
                <c:pt idx="13663">
                  <c:v>0.15813657407407408</c:v>
                </c:pt>
                <c:pt idx="13664">
                  <c:v>0.15814814814814815</c:v>
                </c:pt>
                <c:pt idx="13665">
                  <c:v>0.15815972222222222</c:v>
                </c:pt>
                <c:pt idx="13666">
                  <c:v>0.15817129629629631</c:v>
                </c:pt>
                <c:pt idx="13667">
                  <c:v>0.15818287037037038</c:v>
                </c:pt>
                <c:pt idx="13668">
                  <c:v>0.15819444444444444</c:v>
                </c:pt>
                <c:pt idx="13669">
                  <c:v>0.15820601851851851</c:v>
                </c:pt>
                <c:pt idx="13670">
                  <c:v>0.1582175925925926</c:v>
                </c:pt>
                <c:pt idx="13671">
                  <c:v>0.15822916666666667</c:v>
                </c:pt>
                <c:pt idx="13672">
                  <c:v>0.15824074074074074</c:v>
                </c:pt>
                <c:pt idx="13673">
                  <c:v>0.1582523148148148</c:v>
                </c:pt>
                <c:pt idx="13674">
                  <c:v>0.1582638888888889</c:v>
                </c:pt>
                <c:pt idx="13675">
                  <c:v>0.15827546296296297</c:v>
                </c:pt>
                <c:pt idx="13676">
                  <c:v>0.15828703703703703</c:v>
                </c:pt>
                <c:pt idx="13677">
                  <c:v>0.1582986111111111</c:v>
                </c:pt>
                <c:pt idx="13678">
                  <c:v>0.15831018518518519</c:v>
                </c:pt>
                <c:pt idx="13679">
                  <c:v>0.15832175925925926</c:v>
                </c:pt>
                <c:pt idx="13680">
                  <c:v>0.15833333333333333</c:v>
                </c:pt>
                <c:pt idx="13681">
                  <c:v>0.15834490740740742</c:v>
                </c:pt>
                <c:pt idx="13682">
                  <c:v>0.15835648148148149</c:v>
                </c:pt>
                <c:pt idx="13683">
                  <c:v>0.15836805555555555</c:v>
                </c:pt>
                <c:pt idx="13684">
                  <c:v>0.15837962962962962</c:v>
                </c:pt>
                <c:pt idx="13685">
                  <c:v>0.15839120370370371</c:v>
                </c:pt>
                <c:pt idx="13686">
                  <c:v>0.15840277777777778</c:v>
                </c:pt>
                <c:pt idx="13687">
                  <c:v>0.15841435185185185</c:v>
                </c:pt>
                <c:pt idx="13688">
                  <c:v>0.15842592592592591</c:v>
                </c:pt>
                <c:pt idx="13689">
                  <c:v>0.15843750000000001</c:v>
                </c:pt>
                <c:pt idx="13690">
                  <c:v>0.15844907407407408</c:v>
                </c:pt>
                <c:pt idx="13691">
                  <c:v>0.15846064814814814</c:v>
                </c:pt>
                <c:pt idx="13692">
                  <c:v>0.15847222222222221</c:v>
                </c:pt>
                <c:pt idx="13693">
                  <c:v>0.1584837962962963</c:v>
                </c:pt>
                <c:pt idx="13694">
                  <c:v>0.15849537037037037</c:v>
                </c:pt>
                <c:pt idx="13695">
                  <c:v>0.15850694444444444</c:v>
                </c:pt>
                <c:pt idx="13696">
                  <c:v>0.15851851851851853</c:v>
                </c:pt>
                <c:pt idx="13697">
                  <c:v>0.1585300925925926</c:v>
                </c:pt>
                <c:pt idx="13698">
                  <c:v>0.15854166666666666</c:v>
                </c:pt>
                <c:pt idx="13699">
                  <c:v>0.15855324074074073</c:v>
                </c:pt>
                <c:pt idx="13700">
                  <c:v>0.15856481481481483</c:v>
                </c:pt>
                <c:pt idx="13701">
                  <c:v>0.15857638888888889</c:v>
                </c:pt>
                <c:pt idx="13702">
                  <c:v>0.15858796296296296</c:v>
                </c:pt>
                <c:pt idx="13703">
                  <c:v>0.15859953703703702</c:v>
                </c:pt>
                <c:pt idx="13704">
                  <c:v>0.15861111111111112</c:v>
                </c:pt>
                <c:pt idx="13705">
                  <c:v>0.15862268518518519</c:v>
                </c:pt>
                <c:pt idx="13706">
                  <c:v>0.15863425925925925</c:v>
                </c:pt>
                <c:pt idx="13707">
                  <c:v>0.15864583333333335</c:v>
                </c:pt>
                <c:pt idx="13708">
                  <c:v>0.15865740740740741</c:v>
                </c:pt>
                <c:pt idx="13709">
                  <c:v>0.15866898148148148</c:v>
                </c:pt>
                <c:pt idx="13710">
                  <c:v>0.15868055555555555</c:v>
                </c:pt>
                <c:pt idx="13711">
                  <c:v>0.15869212962962964</c:v>
                </c:pt>
                <c:pt idx="13712">
                  <c:v>0.15870370370370371</c:v>
                </c:pt>
                <c:pt idx="13713">
                  <c:v>0.15871527777777777</c:v>
                </c:pt>
                <c:pt idx="13714">
                  <c:v>0.15872685185185184</c:v>
                </c:pt>
                <c:pt idx="13715">
                  <c:v>0.15873842592592594</c:v>
                </c:pt>
                <c:pt idx="13716">
                  <c:v>0.15875</c:v>
                </c:pt>
                <c:pt idx="13717">
                  <c:v>0.15876157407407407</c:v>
                </c:pt>
                <c:pt idx="13718">
                  <c:v>0.15877314814814814</c:v>
                </c:pt>
                <c:pt idx="13719">
                  <c:v>0.15878472222222223</c:v>
                </c:pt>
                <c:pt idx="13720">
                  <c:v>0.1587962962962963</c:v>
                </c:pt>
                <c:pt idx="13721">
                  <c:v>0.15880787037037036</c:v>
                </c:pt>
                <c:pt idx="13722">
                  <c:v>0.15881944444444446</c:v>
                </c:pt>
                <c:pt idx="13723">
                  <c:v>0.15883101851851852</c:v>
                </c:pt>
                <c:pt idx="13724">
                  <c:v>0.15884259259259259</c:v>
                </c:pt>
                <c:pt idx="13725">
                  <c:v>0.15885416666666666</c:v>
                </c:pt>
                <c:pt idx="13726">
                  <c:v>0.15886574074074075</c:v>
                </c:pt>
                <c:pt idx="13727">
                  <c:v>0.15887731481481482</c:v>
                </c:pt>
                <c:pt idx="13728">
                  <c:v>0.15888888888888889</c:v>
                </c:pt>
                <c:pt idx="13729">
                  <c:v>0.15890046296296295</c:v>
                </c:pt>
                <c:pt idx="13730">
                  <c:v>0.15891203703703705</c:v>
                </c:pt>
                <c:pt idx="13731">
                  <c:v>0.15892361111111111</c:v>
                </c:pt>
                <c:pt idx="13732">
                  <c:v>0.15893518518518518</c:v>
                </c:pt>
                <c:pt idx="13733">
                  <c:v>0.15894675925925925</c:v>
                </c:pt>
                <c:pt idx="13734">
                  <c:v>0.15895833333333334</c:v>
                </c:pt>
                <c:pt idx="13735">
                  <c:v>0.15896990740740741</c:v>
                </c:pt>
                <c:pt idx="13736">
                  <c:v>0.15898148148148147</c:v>
                </c:pt>
                <c:pt idx="13737">
                  <c:v>0.15899305555555557</c:v>
                </c:pt>
                <c:pt idx="13738">
                  <c:v>0.15900462962962963</c:v>
                </c:pt>
                <c:pt idx="13739">
                  <c:v>0.1590162037037037</c:v>
                </c:pt>
                <c:pt idx="13740">
                  <c:v>0.15902777777777777</c:v>
                </c:pt>
                <c:pt idx="13741">
                  <c:v>0.15903935185185186</c:v>
                </c:pt>
                <c:pt idx="13742">
                  <c:v>0.15905092592592593</c:v>
                </c:pt>
                <c:pt idx="13743">
                  <c:v>0.1590625</c:v>
                </c:pt>
                <c:pt idx="13744">
                  <c:v>0.15907407407407406</c:v>
                </c:pt>
                <c:pt idx="13745">
                  <c:v>0.15908564814814816</c:v>
                </c:pt>
                <c:pt idx="13746">
                  <c:v>0.15909722222222222</c:v>
                </c:pt>
                <c:pt idx="13747">
                  <c:v>0.15910879629629629</c:v>
                </c:pt>
                <c:pt idx="13748">
                  <c:v>0.15912037037037038</c:v>
                </c:pt>
                <c:pt idx="13749">
                  <c:v>0.15913194444444445</c:v>
                </c:pt>
                <c:pt idx="13750">
                  <c:v>0.15914351851851852</c:v>
                </c:pt>
                <c:pt idx="13751">
                  <c:v>0.15915509259259258</c:v>
                </c:pt>
                <c:pt idx="13752">
                  <c:v>0.15916666666666668</c:v>
                </c:pt>
                <c:pt idx="13753">
                  <c:v>0.15917824074074075</c:v>
                </c:pt>
                <c:pt idx="13754">
                  <c:v>0.15918981481481481</c:v>
                </c:pt>
                <c:pt idx="13755">
                  <c:v>0.15920138888888888</c:v>
                </c:pt>
                <c:pt idx="13756">
                  <c:v>0.15921296296296297</c:v>
                </c:pt>
                <c:pt idx="13757">
                  <c:v>0.15922453703703704</c:v>
                </c:pt>
                <c:pt idx="13758">
                  <c:v>0.15923611111111111</c:v>
                </c:pt>
                <c:pt idx="13759">
                  <c:v>0.15924768518518517</c:v>
                </c:pt>
                <c:pt idx="13760">
                  <c:v>0.15925925925925927</c:v>
                </c:pt>
                <c:pt idx="13761">
                  <c:v>0.15927083333333333</c:v>
                </c:pt>
                <c:pt idx="13762">
                  <c:v>0.1592824074074074</c:v>
                </c:pt>
                <c:pt idx="13763">
                  <c:v>0.15929398148148149</c:v>
                </c:pt>
                <c:pt idx="13764">
                  <c:v>0.15930555555555556</c:v>
                </c:pt>
                <c:pt idx="13765">
                  <c:v>0.15931712962962963</c:v>
                </c:pt>
                <c:pt idx="13766">
                  <c:v>0.15932870370370369</c:v>
                </c:pt>
                <c:pt idx="13767">
                  <c:v>0.15934027777777779</c:v>
                </c:pt>
                <c:pt idx="13768">
                  <c:v>0.15935185185185186</c:v>
                </c:pt>
                <c:pt idx="13769">
                  <c:v>0.15936342592592592</c:v>
                </c:pt>
                <c:pt idx="13770">
                  <c:v>0.15937499999999999</c:v>
                </c:pt>
                <c:pt idx="13771">
                  <c:v>0.15938657407407408</c:v>
                </c:pt>
                <c:pt idx="13772">
                  <c:v>0.15939814814814815</c:v>
                </c:pt>
                <c:pt idx="13773">
                  <c:v>0.15940972222222222</c:v>
                </c:pt>
                <c:pt idx="13774">
                  <c:v>0.15942129629629628</c:v>
                </c:pt>
                <c:pt idx="13775">
                  <c:v>0.15943287037037038</c:v>
                </c:pt>
                <c:pt idx="13776">
                  <c:v>0.15944444444444444</c:v>
                </c:pt>
                <c:pt idx="13777">
                  <c:v>0.15945601851851851</c:v>
                </c:pt>
                <c:pt idx="13778">
                  <c:v>0.15946759259259261</c:v>
                </c:pt>
                <c:pt idx="13779">
                  <c:v>0.15947916666666667</c:v>
                </c:pt>
                <c:pt idx="13780">
                  <c:v>0.15949074074074074</c:v>
                </c:pt>
                <c:pt idx="13781">
                  <c:v>0.15950231481481481</c:v>
                </c:pt>
                <c:pt idx="13782">
                  <c:v>0.1595138888888889</c:v>
                </c:pt>
                <c:pt idx="13783">
                  <c:v>0.15952546296296297</c:v>
                </c:pt>
                <c:pt idx="13784">
                  <c:v>0.15953703703703703</c:v>
                </c:pt>
                <c:pt idx="13785">
                  <c:v>0.1595486111111111</c:v>
                </c:pt>
                <c:pt idx="13786">
                  <c:v>0.15956018518518519</c:v>
                </c:pt>
                <c:pt idx="13787">
                  <c:v>0.15957175925925926</c:v>
                </c:pt>
                <c:pt idx="13788">
                  <c:v>0.15958333333333333</c:v>
                </c:pt>
                <c:pt idx="13789">
                  <c:v>0.15959490740740739</c:v>
                </c:pt>
                <c:pt idx="13790">
                  <c:v>0.15960648148148149</c:v>
                </c:pt>
                <c:pt idx="13791">
                  <c:v>0.15961805555555555</c:v>
                </c:pt>
                <c:pt idx="13792">
                  <c:v>0.15962962962962962</c:v>
                </c:pt>
                <c:pt idx="13793">
                  <c:v>0.15964120370370372</c:v>
                </c:pt>
                <c:pt idx="13794">
                  <c:v>0.15965277777777778</c:v>
                </c:pt>
                <c:pt idx="13795">
                  <c:v>0.15966435185185185</c:v>
                </c:pt>
                <c:pt idx="13796">
                  <c:v>0.15967592592592592</c:v>
                </c:pt>
                <c:pt idx="13797">
                  <c:v>0.15968750000000001</c:v>
                </c:pt>
                <c:pt idx="13798">
                  <c:v>0.15969907407407408</c:v>
                </c:pt>
                <c:pt idx="13799">
                  <c:v>0.15971064814814814</c:v>
                </c:pt>
                <c:pt idx="13800">
                  <c:v>0.15972222222222221</c:v>
                </c:pt>
                <c:pt idx="13801">
                  <c:v>0.1597337962962963</c:v>
                </c:pt>
                <c:pt idx="13802">
                  <c:v>0.15974537037037037</c:v>
                </c:pt>
                <c:pt idx="13803">
                  <c:v>0.15975694444444444</c:v>
                </c:pt>
                <c:pt idx="13804">
                  <c:v>0.15976851851851853</c:v>
                </c:pt>
                <c:pt idx="13805">
                  <c:v>0.1597800925925926</c:v>
                </c:pt>
                <c:pt idx="13806">
                  <c:v>0.15979166666666667</c:v>
                </c:pt>
                <c:pt idx="13807">
                  <c:v>0.15980324074074073</c:v>
                </c:pt>
                <c:pt idx="13808">
                  <c:v>0.15981481481481483</c:v>
                </c:pt>
                <c:pt idx="13809">
                  <c:v>0.15982638888888889</c:v>
                </c:pt>
                <c:pt idx="13810">
                  <c:v>0.15983796296296296</c:v>
                </c:pt>
                <c:pt idx="13811">
                  <c:v>0.15984953703703703</c:v>
                </c:pt>
                <c:pt idx="13812">
                  <c:v>0.15986111111111112</c:v>
                </c:pt>
                <c:pt idx="13813">
                  <c:v>0.15987268518518519</c:v>
                </c:pt>
                <c:pt idx="13814">
                  <c:v>0.15988425925925925</c:v>
                </c:pt>
                <c:pt idx="13815">
                  <c:v>0.15989583333333332</c:v>
                </c:pt>
                <c:pt idx="13816">
                  <c:v>0.15990740740740741</c:v>
                </c:pt>
                <c:pt idx="13817">
                  <c:v>0.15991898148148148</c:v>
                </c:pt>
                <c:pt idx="13818">
                  <c:v>0.15993055555555555</c:v>
                </c:pt>
                <c:pt idx="13819">
                  <c:v>0.15994212962962964</c:v>
                </c:pt>
                <c:pt idx="13820">
                  <c:v>0.15995370370370371</c:v>
                </c:pt>
                <c:pt idx="13821">
                  <c:v>0.15996527777777778</c:v>
                </c:pt>
                <c:pt idx="13822">
                  <c:v>0.15997685185185184</c:v>
                </c:pt>
                <c:pt idx="13823">
                  <c:v>0.15998842592592594</c:v>
                </c:pt>
                <c:pt idx="13824">
                  <c:v>0.16</c:v>
                </c:pt>
                <c:pt idx="13825">
                  <c:v>0.16001157407407407</c:v>
                </c:pt>
                <c:pt idx="13826">
                  <c:v>0.16002314814814814</c:v>
                </c:pt>
                <c:pt idx="13827">
                  <c:v>0.16003472222222223</c:v>
                </c:pt>
                <c:pt idx="13828">
                  <c:v>0.1600462962962963</c:v>
                </c:pt>
                <c:pt idx="13829">
                  <c:v>0.16005787037037036</c:v>
                </c:pt>
                <c:pt idx="13830">
                  <c:v>0.16006944444444443</c:v>
                </c:pt>
                <c:pt idx="13831">
                  <c:v>0.16008101851851853</c:v>
                </c:pt>
                <c:pt idx="13832">
                  <c:v>0.16009259259259259</c:v>
                </c:pt>
                <c:pt idx="13833">
                  <c:v>0.16010416666666666</c:v>
                </c:pt>
                <c:pt idx="13834">
                  <c:v>0.16011574074074075</c:v>
                </c:pt>
                <c:pt idx="13835">
                  <c:v>0.16012731481481482</c:v>
                </c:pt>
                <c:pt idx="13836">
                  <c:v>0.16013888888888889</c:v>
                </c:pt>
                <c:pt idx="13837">
                  <c:v>0.16015046296296295</c:v>
                </c:pt>
                <c:pt idx="13838">
                  <c:v>0.16016203703703705</c:v>
                </c:pt>
                <c:pt idx="13839">
                  <c:v>0.16017361111111111</c:v>
                </c:pt>
                <c:pt idx="13840">
                  <c:v>0.16018518518518518</c:v>
                </c:pt>
                <c:pt idx="13841">
                  <c:v>0.16019675925925925</c:v>
                </c:pt>
                <c:pt idx="13842">
                  <c:v>0.16020833333333334</c:v>
                </c:pt>
                <c:pt idx="13843">
                  <c:v>0.16021990740740741</c:v>
                </c:pt>
                <c:pt idx="13844">
                  <c:v>0.16023148148148147</c:v>
                </c:pt>
                <c:pt idx="13845">
                  <c:v>0.16024305555555557</c:v>
                </c:pt>
                <c:pt idx="13846">
                  <c:v>0.16025462962962964</c:v>
                </c:pt>
                <c:pt idx="13847">
                  <c:v>0.1602662037037037</c:v>
                </c:pt>
                <c:pt idx="13848">
                  <c:v>0.16027777777777777</c:v>
                </c:pt>
                <c:pt idx="13849">
                  <c:v>0.16028935185185186</c:v>
                </c:pt>
                <c:pt idx="13850">
                  <c:v>0.16030092592592593</c:v>
                </c:pt>
                <c:pt idx="13851">
                  <c:v>0.1603125</c:v>
                </c:pt>
                <c:pt idx="13852">
                  <c:v>0.16032407407407406</c:v>
                </c:pt>
                <c:pt idx="13853">
                  <c:v>0.16033564814814816</c:v>
                </c:pt>
                <c:pt idx="13854">
                  <c:v>0.16034722222222222</c:v>
                </c:pt>
                <c:pt idx="13855">
                  <c:v>0.16035879629629629</c:v>
                </c:pt>
                <c:pt idx="13856">
                  <c:v>0.16037037037037036</c:v>
                </c:pt>
                <c:pt idx="13857">
                  <c:v>0.16038194444444445</c:v>
                </c:pt>
                <c:pt idx="13858">
                  <c:v>0.16039351851851852</c:v>
                </c:pt>
                <c:pt idx="13859">
                  <c:v>0.16040509259259259</c:v>
                </c:pt>
                <c:pt idx="13860">
                  <c:v>0.16041666666666668</c:v>
                </c:pt>
                <c:pt idx="13861">
                  <c:v>0.16042824074074075</c:v>
                </c:pt>
                <c:pt idx="13862">
                  <c:v>0.16043981481481481</c:v>
                </c:pt>
                <c:pt idx="13863">
                  <c:v>0.16045138888888888</c:v>
                </c:pt>
                <c:pt idx="13864">
                  <c:v>0.16046296296296297</c:v>
                </c:pt>
                <c:pt idx="13865">
                  <c:v>0.16047453703703704</c:v>
                </c:pt>
                <c:pt idx="13866">
                  <c:v>0.16048611111111111</c:v>
                </c:pt>
                <c:pt idx="13867">
                  <c:v>0.16049768518518517</c:v>
                </c:pt>
                <c:pt idx="13868">
                  <c:v>0.16050925925925927</c:v>
                </c:pt>
                <c:pt idx="13869">
                  <c:v>0.16052083333333333</c:v>
                </c:pt>
                <c:pt idx="13870">
                  <c:v>0.1605324074074074</c:v>
                </c:pt>
                <c:pt idx="13871">
                  <c:v>0.16054398148148147</c:v>
                </c:pt>
                <c:pt idx="13872">
                  <c:v>0.16055555555555556</c:v>
                </c:pt>
                <c:pt idx="13873">
                  <c:v>0.16056712962962963</c:v>
                </c:pt>
                <c:pt idx="13874">
                  <c:v>0.1605787037037037</c:v>
                </c:pt>
                <c:pt idx="13875">
                  <c:v>0.16059027777777779</c:v>
                </c:pt>
                <c:pt idx="13876">
                  <c:v>0.16060185185185186</c:v>
                </c:pt>
                <c:pt idx="13877">
                  <c:v>0.16061342592592592</c:v>
                </c:pt>
                <c:pt idx="13878">
                  <c:v>0.16062499999999999</c:v>
                </c:pt>
                <c:pt idx="13879">
                  <c:v>0.16063657407407408</c:v>
                </c:pt>
                <c:pt idx="13880">
                  <c:v>0.16064814814814815</c:v>
                </c:pt>
                <c:pt idx="13881">
                  <c:v>0.16065972222222222</c:v>
                </c:pt>
                <c:pt idx="13882">
                  <c:v>0.16067129629629628</c:v>
                </c:pt>
                <c:pt idx="13883">
                  <c:v>0.16068287037037038</c:v>
                </c:pt>
                <c:pt idx="13884">
                  <c:v>0.16069444444444445</c:v>
                </c:pt>
                <c:pt idx="13885">
                  <c:v>0.16070601851851851</c:v>
                </c:pt>
                <c:pt idx="13886">
                  <c:v>0.16071759259259261</c:v>
                </c:pt>
                <c:pt idx="13887">
                  <c:v>0.16072916666666667</c:v>
                </c:pt>
                <c:pt idx="13888">
                  <c:v>0.16074074074074074</c:v>
                </c:pt>
                <c:pt idx="13889">
                  <c:v>0.16075231481481481</c:v>
                </c:pt>
                <c:pt idx="13890">
                  <c:v>0.1607638888888889</c:v>
                </c:pt>
                <c:pt idx="13891">
                  <c:v>0.16077546296296297</c:v>
                </c:pt>
                <c:pt idx="13892">
                  <c:v>0.16078703703703703</c:v>
                </c:pt>
                <c:pt idx="13893">
                  <c:v>0.1607986111111111</c:v>
                </c:pt>
                <c:pt idx="13894">
                  <c:v>0.16081018518518519</c:v>
                </c:pt>
                <c:pt idx="13895">
                  <c:v>0.16082175925925926</c:v>
                </c:pt>
                <c:pt idx="13896">
                  <c:v>0.16083333333333333</c:v>
                </c:pt>
                <c:pt idx="13897">
                  <c:v>0.16084490740740739</c:v>
                </c:pt>
                <c:pt idx="13898">
                  <c:v>0.16085648148148149</c:v>
                </c:pt>
                <c:pt idx="13899">
                  <c:v>0.16086805555555556</c:v>
                </c:pt>
                <c:pt idx="13900">
                  <c:v>0.16087962962962962</c:v>
                </c:pt>
                <c:pt idx="13901">
                  <c:v>0.16089120370370372</c:v>
                </c:pt>
                <c:pt idx="13902">
                  <c:v>0.16090277777777778</c:v>
                </c:pt>
                <c:pt idx="13903">
                  <c:v>0.16091435185185185</c:v>
                </c:pt>
                <c:pt idx="13904">
                  <c:v>0.16092592592592592</c:v>
                </c:pt>
                <c:pt idx="13905">
                  <c:v>0.16093750000000001</c:v>
                </c:pt>
                <c:pt idx="13906">
                  <c:v>0.16094907407407408</c:v>
                </c:pt>
                <c:pt idx="13907">
                  <c:v>0.16096064814814814</c:v>
                </c:pt>
                <c:pt idx="13908">
                  <c:v>0.16097222222222221</c:v>
                </c:pt>
                <c:pt idx="13909">
                  <c:v>0.16098379629629631</c:v>
                </c:pt>
                <c:pt idx="13910">
                  <c:v>0.16099537037037037</c:v>
                </c:pt>
                <c:pt idx="13911">
                  <c:v>0.16100694444444444</c:v>
                </c:pt>
                <c:pt idx="13912">
                  <c:v>0.16101851851851851</c:v>
                </c:pt>
                <c:pt idx="13913">
                  <c:v>0.1610300925925926</c:v>
                </c:pt>
                <c:pt idx="13914">
                  <c:v>0.16104166666666667</c:v>
                </c:pt>
                <c:pt idx="13915">
                  <c:v>0.16105324074074073</c:v>
                </c:pt>
                <c:pt idx="13916">
                  <c:v>0.16106481481481483</c:v>
                </c:pt>
                <c:pt idx="13917">
                  <c:v>0.16107638888888889</c:v>
                </c:pt>
                <c:pt idx="13918">
                  <c:v>0.16108796296296296</c:v>
                </c:pt>
                <c:pt idx="13919">
                  <c:v>0.16109953703703703</c:v>
                </c:pt>
                <c:pt idx="13920">
                  <c:v>0.16111111111111112</c:v>
                </c:pt>
                <c:pt idx="13921">
                  <c:v>0.16112268518518519</c:v>
                </c:pt>
                <c:pt idx="13922">
                  <c:v>0.16113425925925925</c:v>
                </c:pt>
                <c:pt idx="13923">
                  <c:v>0.16114583333333332</c:v>
                </c:pt>
                <c:pt idx="13924">
                  <c:v>0.16115740740740742</c:v>
                </c:pt>
                <c:pt idx="13925">
                  <c:v>0.16116898148148148</c:v>
                </c:pt>
                <c:pt idx="13926">
                  <c:v>0.16118055555555555</c:v>
                </c:pt>
                <c:pt idx="13927">
                  <c:v>0.16119212962962962</c:v>
                </c:pt>
                <c:pt idx="13928">
                  <c:v>0.16120370370370371</c:v>
                </c:pt>
                <c:pt idx="13929">
                  <c:v>0.16121527777777778</c:v>
                </c:pt>
                <c:pt idx="13930">
                  <c:v>0.16122685185185184</c:v>
                </c:pt>
                <c:pt idx="13931">
                  <c:v>0.16123842592592594</c:v>
                </c:pt>
                <c:pt idx="13932">
                  <c:v>0.16125</c:v>
                </c:pt>
                <c:pt idx="13933">
                  <c:v>0.16126157407407407</c:v>
                </c:pt>
                <c:pt idx="13934">
                  <c:v>0.16127314814814814</c:v>
                </c:pt>
                <c:pt idx="13935">
                  <c:v>0.16128472222222223</c:v>
                </c:pt>
                <c:pt idx="13936">
                  <c:v>0.1612962962962963</c:v>
                </c:pt>
                <c:pt idx="13937">
                  <c:v>0.16130787037037037</c:v>
                </c:pt>
                <c:pt idx="13938">
                  <c:v>0.16131944444444443</c:v>
                </c:pt>
                <c:pt idx="13939">
                  <c:v>0.16133101851851853</c:v>
                </c:pt>
                <c:pt idx="13940">
                  <c:v>0.16134259259259259</c:v>
                </c:pt>
                <c:pt idx="13941">
                  <c:v>0.16135416666666666</c:v>
                </c:pt>
                <c:pt idx="13942">
                  <c:v>0.16136574074074075</c:v>
                </c:pt>
                <c:pt idx="13943">
                  <c:v>0.16137731481481482</c:v>
                </c:pt>
                <c:pt idx="13944">
                  <c:v>0.16138888888888889</c:v>
                </c:pt>
                <c:pt idx="13945">
                  <c:v>0.16140046296296295</c:v>
                </c:pt>
                <c:pt idx="13946">
                  <c:v>0.16141203703703705</c:v>
                </c:pt>
                <c:pt idx="13947">
                  <c:v>0.16142361111111111</c:v>
                </c:pt>
                <c:pt idx="13948">
                  <c:v>0.16143518518518518</c:v>
                </c:pt>
                <c:pt idx="13949">
                  <c:v>0.16144675925925925</c:v>
                </c:pt>
                <c:pt idx="13950">
                  <c:v>0.16145833333333334</c:v>
                </c:pt>
                <c:pt idx="13951">
                  <c:v>0.16146990740740741</c:v>
                </c:pt>
                <c:pt idx="13952">
                  <c:v>0.16148148148148148</c:v>
                </c:pt>
                <c:pt idx="13953">
                  <c:v>0.16149305555555554</c:v>
                </c:pt>
                <c:pt idx="13954">
                  <c:v>0.16150462962962964</c:v>
                </c:pt>
                <c:pt idx="13955">
                  <c:v>0.1615162037037037</c:v>
                </c:pt>
                <c:pt idx="13956">
                  <c:v>0.16152777777777777</c:v>
                </c:pt>
                <c:pt idx="13957">
                  <c:v>0.16153935185185186</c:v>
                </c:pt>
                <c:pt idx="13958">
                  <c:v>0.16155092592592593</c:v>
                </c:pt>
                <c:pt idx="13959">
                  <c:v>0.1615625</c:v>
                </c:pt>
                <c:pt idx="13960">
                  <c:v>0.16157407407407406</c:v>
                </c:pt>
                <c:pt idx="13961">
                  <c:v>0.16158564814814816</c:v>
                </c:pt>
                <c:pt idx="13962">
                  <c:v>0.16159722222222223</c:v>
                </c:pt>
                <c:pt idx="13963">
                  <c:v>0.16160879629629629</c:v>
                </c:pt>
                <c:pt idx="13964">
                  <c:v>0.16162037037037036</c:v>
                </c:pt>
              </c:numCache>
            </c:numRef>
          </c:xVal>
          <c:yVal>
            <c:numRef>
              <c:f>'Versuch 1 Rohr 160x2_formatiert'!$F$2:$F$13966</c:f>
              <c:numCache>
                <c:formatCode>General</c:formatCode>
                <c:ptCount val="13965"/>
                <c:pt idx="0">
                  <c:v>20.67</c:v>
                </c:pt>
                <c:pt idx="1">
                  <c:v>20.655999999999999</c:v>
                </c:pt>
                <c:pt idx="2">
                  <c:v>20.66</c:v>
                </c:pt>
                <c:pt idx="3">
                  <c:v>20.657</c:v>
                </c:pt>
                <c:pt idx="4">
                  <c:v>20.664000000000001</c:v>
                </c:pt>
                <c:pt idx="5">
                  <c:v>20.657</c:v>
                </c:pt>
                <c:pt idx="6">
                  <c:v>20.669</c:v>
                </c:pt>
                <c:pt idx="7">
                  <c:v>20.661999999999999</c:v>
                </c:pt>
                <c:pt idx="8">
                  <c:v>20.666</c:v>
                </c:pt>
                <c:pt idx="9">
                  <c:v>20.66</c:v>
                </c:pt>
                <c:pt idx="10">
                  <c:v>20.670999999999999</c:v>
                </c:pt>
                <c:pt idx="11">
                  <c:v>20.652999999999999</c:v>
                </c:pt>
                <c:pt idx="12">
                  <c:v>20.672000000000001</c:v>
                </c:pt>
                <c:pt idx="13">
                  <c:v>20.675999999999998</c:v>
                </c:pt>
                <c:pt idx="14">
                  <c:v>20.690999999999999</c:v>
                </c:pt>
                <c:pt idx="15">
                  <c:v>20.687999999999999</c:v>
                </c:pt>
                <c:pt idx="16">
                  <c:v>20.689</c:v>
                </c:pt>
                <c:pt idx="17">
                  <c:v>20.693000000000001</c:v>
                </c:pt>
                <c:pt idx="18">
                  <c:v>20.693000000000001</c:v>
                </c:pt>
                <c:pt idx="19">
                  <c:v>20.69</c:v>
                </c:pt>
                <c:pt idx="20">
                  <c:v>20.698</c:v>
                </c:pt>
                <c:pt idx="21">
                  <c:v>20.698</c:v>
                </c:pt>
                <c:pt idx="22">
                  <c:v>20.699000000000002</c:v>
                </c:pt>
                <c:pt idx="23">
                  <c:v>20.687999999999999</c:v>
                </c:pt>
                <c:pt idx="24">
                  <c:v>20.681999999999999</c:v>
                </c:pt>
                <c:pt idx="25">
                  <c:v>20.689</c:v>
                </c:pt>
                <c:pt idx="26">
                  <c:v>20.670999999999999</c:v>
                </c:pt>
                <c:pt idx="27">
                  <c:v>20.672000000000001</c:v>
                </c:pt>
                <c:pt idx="28">
                  <c:v>20.664999999999999</c:v>
                </c:pt>
                <c:pt idx="29">
                  <c:v>20.658000000000001</c:v>
                </c:pt>
                <c:pt idx="30">
                  <c:v>20.655000000000001</c:v>
                </c:pt>
                <c:pt idx="31">
                  <c:v>20.655000000000001</c:v>
                </c:pt>
                <c:pt idx="32">
                  <c:v>20.655999999999999</c:v>
                </c:pt>
                <c:pt idx="33">
                  <c:v>20.652999999999999</c:v>
                </c:pt>
                <c:pt idx="34">
                  <c:v>20.638000000000002</c:v>
                </c:pt>
                <c:pt idx="35">
                  <c:v>20.635000000000002</c:v>
                </c:pt>
                <c:pt idx="36">
                  <c:v>20.661999999999999</c:v>
                </c:pt>
                <c:pt idx="37">
                  <c:v>20.658000000000001</c:v>
                </c:pt>
                <c:pt idx="38">
                  <c:v>20.658999999999999</c:v>
                </c:pt>
                <c:pt idx="39">
                  <c:v>20.648</c:v>
                </c:pt>
                <c:pt idx="40">
                  <c:v>20.652000000000001</c:v>
                </c:pt>
                <c:pt idx="41">
                  <c:v>20.652999999999999</c:v>
                </c:pt>
                <c:pt idx="42">
                  <c:v>20.652999999999999</c:v>
                </c:pt>
                <c:pt idx="43">
                  <c:v>20.664000000000001</c:v>
                </c:pt>
                <c:pt idx="44">
                  <c:v>20.664999999999999</c:v>
                </c:pt>
                <c:pt idx="45">
                  <c:v>20.661999999999999</c:v>
                </c:pt>
                <c:pt idx="46">
                  <c:v>20.658999999999999</c:v>
                </c:pt>
                <c:pt idx="47">
                  <c:v>20.67</c:v>
                </c:pt>
                <c:pt idx="48">
                  <c:v>20.678000000000001</c:v>
                </c:pt>
                <c:pt idx="49">
                  <c:v>20.670999999999999</c:v>
                </c:pt>
                <c:pt idx="50">
                  <c:v>20.661000000000001</c:v>
                </c:pt>
                <c:pt idx="51">
                  <c:v>20.675999999999998</c:v>
                </c:pt>
                <c:pt idx="52">
                  <c:v>20.672000000000001</c:v>
                </c:pt>
                <c:pt idx="53">
                  <c:v>20.677</c:v>
                </c:pt>
                <c:pt idx="54">
                  <c:v>20.702999999999999</c:v>
                </c:pt>
                <c:pt idx="55">
                  <c:v>20.722000000000001</c:v>
                </c:pt>
                <c:pt idx="56">
                  <c:v>20.744</c:v>
                </c:pt>
                <c:pt idx="57">
                  <c:v>20.759</c:v>
                </c:pt>
                <c:pt idx="58">
                  <c:v>20.76</c:v>
                </c:pt>
                <c:pt idx="59">
                  <c:v>20.774999999999999</c:v>
                </c:pt>
                <c:pt idx="60">
                  <c:v>20.800999999999998</c:v>
                </c:pt>
                <c:pt idx="61">
                  <c:v>20.797999999999998</c:v>
                </c:pt>
                <c:pt idx="62">
                  <c:v>20.812999999999999</c:v>
                </c:pt>
                <c:pt idx="63">
                  <c:v>20.835999999999999</c:v>
                </c:pt>
                <c:pt idx="64">
                  <c:v>20.844000000000001</c:v>
                </c:pt>
                <c:pt idx="65">
                  <c:v>20.84</c:v>
                </c:pt>
                <c:pt idx="66">
                  <c:v>20.852</c:v>
                </c:pt>
                <c:pt idx="67">
                  <c:v>20.852</c:v>
                </c:pt>
                <c:pt idx="68">
                  <c:v>20.867999999999999</c:v>
                </c:pt>
                <c:pt idx="69">
                  <c:v>20.867999999999999</c:v>
                </c:pt>
                <c:pt idx="70">
                  <c:v>20.867999999999999</c:v>
                </c:pt>
                <c:pt idx="71">
                  <c:v>20.864999999999998</c:v>
                </c:pt>
                <c:pt idx="72">
                  <c:v>20.858000000000001</c:v>
                </c:pt>
                <c:pt idx="73">
                  <c:v>20.861999999999998</c:v>
                </c:pt>
                <c:pt idx="74">
                  <c:v>20.856000000000002</c:v>
                </c:pt>
                <c:pt idx="75">
                  <c:v>20.841000000000001</c:v>
                </c:pt>
                <c:pt idx="76">
                  <c:v>20.844999999999999</c:v>
                </c:pt>
                <c:pt idx="77">
                  <c:v>20.835000000000001</c:v>
                </c:pt>
                <c:pt idx="78">
                  <c:v>20.827999999999999</c:v>
                </c:pt>
                <c:pt idx="79">
                  <c:v>20.827999999999999</c:v>
                </c:pt>
                <c:pt idx="80">
                  <c:v>20.806999999999999</c:v>
                </c:pt>
                <c:pt idx="81">
                  <c:v>20.815000000000001</c:v>
                </c:pt>
                <c:pt idx="82">
                  <c:v>20.815000000000001</c:v>
                </c:pt>
                <c:pt idx="83">
                  <c:v>20.815000000000001</c:v>
                </c:pt>
                <c:pt idx="84">
                  <c:v>20.815999999999999</c:v>
                </c:pt>
                <c:pt idx="85">
                  <c:v>20.809000000000001</c:v>
                </c:pt>
                <c:pt idx="86">
                  <c:v>20.812999999999999</c:v>
                </c:pt>
                <c:pt idx="87">
                  <c:v>20.803000000000001</c:v>
                </c:pt>
                <c:pt idx="88">
                  <c:v>20.814</c:v>
                </c:pt>
                <c:pt idx="89">
                  <c:v>20.8</c:v>
                </c:pt>
                <c:pt idx="90">
                  <c:v>20.8</c:v>
                </c:pt>
                <c:pt idx="91">
                  <c:v>20.792999999999999</c:v>
                </c:pt>
                <c:pt idx="92">
                  <c:v>20.79</c:v>
                </c:pt>
                <c:pt idx="93">
                  <c:v>20.79</c:v>
                </c:pt>
                <c:pt idx="94">
                  <c:v>20.797999999999998</c:v>
                </c:pt>
                <c:pt idx="95">
                  <c:v>20.798999999999999</c:v>
                </c:pt>
                <c:pt idx="96">
                  <c:v>20.798999999999999</c:v>
                </c:pt>
                <c:pt idx="97">
                  <c:v>20.795999999999999</c:v>
                </c:pt>
                <c:pt idx="98">
                  <c:v>20.792000000000002</c:v>
                </c:pt>
                <c:pt idx="99">
                  <c:v>20.774999999999999</c:v>
                </c:pt>
                <c:pt idx="100">
                  <c:v>20.779</c:v>
                </c:pt>
                <c:pt idx="101">
                  <c:v>20.771999999999998</c:v>
                </c:pt>
                <c:pt idx="102">
                  <c:v>20.768999999999998</c:v>
                </c:pt>
                <c:pt idx="103">
                  <c:v>20.765000000000001</c:v>
                </c:pt>
                <c:pt idx="104">
                  <c:v>20.762</c:v>
                </c:pt>
                <c:pt idx="105">
                  <c:v>20.765999999999998</c:v>
                </c:pt>
                <c:pt idx="106">
                  <c:v>20.766999999999999</c:v>
                </c:pt>
                <c:pt idx="107">
                  <c:v>20.763000000000002</c:v>
                </c:pt>
                <c:pt idx="108">
                  <c:v>20.757000000000001</c:v>
                </c:pt>
                <c:pt idx="109">
                  <c:v>20.76</c:v>
                </c:pt>
                <c:pt idx="110">
                  <c:v>20.754000000000001</c:v>
                </c:pt>
                <c:pt idx="111">
                  <c:v>20.765000000000001</c:v>
                </c:pt>
                <c:pt idx="112">
                  <c:v>20.773</c:v>
                </c:pt>
                <c:pt idx="113">
                  <c:v>20.777000000000001</c:v>
                </c:pt>
                <c:pt idx="114">
                  <c:v>20.788</c:v>
                </c:pt>
                <c:pt idx="115">
                  <c:v>20.795999999999999</c:v>
                </c:pt>
                <c:pt idx="116">
                  <c:v>20.797000000000001</c:v>
                </c:pt>
                <c:pt idx="117">
                  <c:v>20.805</c:v>
                </c:pt>
                <c:pt idx="118">
                  <c:v>20.812000000000001</c:v>
                </c:pt>
                <c:pt idx="119">
                  <c:v>20.82</c:v>
                </c:pt>
                <c:pt idx="120">
                  <c:v>20.838999999999999</c:v>
                </c:pt>
                <c:pt idx="121">
                  <c:v>20.847000000000001</c:v>
                </c:pt>
                <c:pt idx="122">
                  <c:v>20.847000000000001</c:v>
                </c:pt>
                <c:pt idx="123">
                  <c:v>20.844000000000001</c:v>
                </c:pt>
                <c:pt idx="124">
                  <c:v>20.844000000000001</c:v>
                </c:pt>
                <c:pt idx="125">
                  <c:v>20.847999999999999</c:v>
                </c:pt>
                <c:pt idx="126">
                  <c:v>20.856000000000002</c:v>
                </c:pt>
                <c:pt idx="127">
                  <c:v>20.864000000000001</c:v>
                </c:pt>
                <c:pt idx="128">
                  <c:v>20.867999999999999</c:v>
                </c:pt>
                <c:pt idx="129">
                  <c:v>20.869</c:v>
                </c:pt>
                <c:pt idx="130">
                  <c:v>20.876000000000001</c:v>
                </c:pt>
                <c:pt idx="131">
                  <c:v>20.88</c:v>
                </c:pt>
                <c:pt idx="132">
                  <c:v>20.884</c:v>
                </c:pt>
                <c:pt idx="133">
                  <c:v>20.881</c:v>
                </c:pt>
                <c:pt idx="134">
                  <c:v>20.896000000000001</c:v>
                </c:pt>
                <c:pt idx="135">
                  <c:v>20.893000000000001</c:v>
                </c:pt>
                <c:pt idx="136">
                  <c:v>20.89</c:v>
                </c:pt>
                <c:pt idx="137">
                  <c:v>20.887</c:v>
                </c:pt>
                <c:pt idx="138">
                  <c:v>20.902000000000001</c:v>
                </c:pt>
                <c:pt idx="139">
                  <c:v>20.913</c:v>
                </c:pt>
                <c:pt idx="140">
                  <c:v>20.914000000000001</c:v>
                </c:pt>
                <c:pt idx="141">
                  <c:v>20.920999999999999</c:v>
                </c:pt>
                <c:pt idx="142">
                  <c:v>20.911000000000001</c:v>
                </c:pt>
                <c:pt idx="143">
                  <c:v>20.928999999999998</c:v>
                </c:pt>
                <c:pt idx="144">
                  <c:v>20.93</c:v>
                </c:pt>
                <c:pt idx="145">
                  <c:v>20.927</c:v>
                </c:pt>
                <c:pt idx="146">
                  <c:v>20.942</c:v>
                </c:pt>
                <c:pt idx="147">
                  <c:v>20.934999999999999</c:v>
                </c:pt>
                <c:pt idx="148">
                  <c:v>20.942</c:v>
                </c:pt>
                <c:pt idx="149">
                  <c:v>20.931999999999999</c:v>
                </c:pt>
                <c:pt idx="150">
                  <c:v>20.925000000000001</c:v>
                </c:pt>
                <c:pt idx="151">
                  <c:v>20.917999999999999</c:v>
                </c:pt>
                <c:pt idx="152">
                  <c:v>20.917999999999999</c:v>
                </c:pt>
                <c:pt idx="153">
                  <c:v>20.934000000000001</c:v>
                </c:pt>
                <c:pt idx="154">
                  <c:v>20.937999999999999</c:v>
                </c:pt>
                <c:pt idx="155">
                  <c:v>20.927</c:v>
                </c:pt>
                <c:pt idx="156">
                  <c:v>20.931000000000001</c:v>
                </c:pt>
                <c:pt idx="157">
                  <c:v>20.934999999999999</c:v>
                </c:pt>
                <c:pt idx="158">
                  <c:v>20.920999999999999</c:v>
                </c:pt>
                <c:pt idx="159">
                  <c:v>20.928999999999998</c:v>
                </c:pt>
                <c:pt idx="160">
                  <c:v>20.917999999999999</c:v>
                </c:pt>
                <c:pt idx="161">
                  <c:v>20.919</c:v>
                </c:pt>
                <c:pt idx="162">
                  <c:v>20.908000000000001</c:v>
                </c:pt>
                <c:pt idx="163">
                  <c:v>20.908000000000001</c:v>
                </c:pt>
                <c:pt idx="164">
                  <c:v>20.893999999999998</c:v>
                </c:pt>
                <c:pt idx="165">
                  <c:v>20.890999999999998</c:v>
                </c:pt>
                <c:pt idx="166">
                  <c:v>20.850999999999999</c:v>
                </c:pt>
                <c:pt idx="167">
                  <c:v>20.847000000000001</c:v>
                </c:pt>
                <c:pt idx="168">
                  <c:v>20.866</c:v>
                </c:pt>
                <c:pt idx="169">
                  <c:v>20.87</c:v>
                </c:pt>
                <c:pt idx="170">
                  <c:v>20.870999999999999</c:v>
                </c:pt>
                <c:pt idx="171">
                  <c:v>20.870999999999999</c:v>
                </c:pt>
                <c:pt idx="172">
                  <c:v>20.870999999999999</c:v>
                </c:pt>
                <c:pt idx="173">
                  <c:v>20.861000000000001</c:v>
                </c:pt>
                <c:pt idx="174">
                  <c:v>20.882999999999999</c:v>
                </c:pt>
                <c:pt idx="175">
                  <c:v>20.876000000000001</c:v>
                </c:pt>
                <c:pt idx="176">
                  <c:v>20.861999999999998</c:v>
                </c:pt>
                <c:pt idx="177">
                  <c:v>20.873000000000001</c:v>
                </c:pt>
                <c:pt idx="178">
                  <c:v>20.873999999999999</c:v>
                </c:pt>
                <c:pt idx="179">
                  <c:v>20.863</c:v>
                </c:pt>
                <c:pt idx="180">
                  <c:v>20.878</c:v>
                </c:pt>
                <c:pt idx="181">
                  <c:v>20.853000000000002</c:v>
                </c:pt>
                <c:pt idx="182">
                  <c:v>20.853000000000002</c:v>
                </c:pt>
                <c:pt idx="183">
                  <c:v>20.861000000000001</c:v>
                </c:pt>
                <c:pt idx="184">
                  <c:v>20.869</c:v>
                </c:pt>
                <c:pt idx="185">
                  <c:v>20.866</c:v>
                </c:pt>
                <c:pt idx="186">
                  <c:v>20.866</c:v>
                </c:pt>
                <c:pt idx="187">
                  <c:v>20.87</c:v>
                </c:pt>
                <c:pt idx="188">
                  <c:v>20.859000000000002</c:v>
                </c:pt>
                <c:pt idx="189">
                  <c:v>20.875</c:v>
                </c:pt>
                <c:pt idx="190">
                  <c:v>20.864000000000001</c:v>
                </c:pt>
                <c:pt idx="191">
                  <c:v>20.864000000000001</c:v>
                </c:pt>
                <c:pt idx="192">
                  <c:v>20.864999999999998</c:v>
                </c:pt>
                <c:pt idx="193">
                  <c:v>20.864999999999998</c:v>
                </c:pt>
                <c:pt idx="194">
                  <c:v>20.869</c:v>
                </c:pt>
                <c:pt idx="195">
                  <c:v>20.861999999999998</c:v>
                </c:pt>
                <c:pt idx="196">
                  <c:v>20.87</c:v>
                </c:pt>
                <c:pt idx="197">
                  <c:v>20.863</c:v>
                </c:pt>
                <c:pt idx="198">
                  <c:v>20.870999999999999</c:v>
                </c:pt>
                <c:pt idx="199">
                  <c:v>20.864000000000001</c:v>
                </c:pt>
                <c:pt idx="200">
                  <c:v>20.867999999999999</c:v>
                </c:pt>
                <c:pt idx="201">
                  <c:v>20.856999999999999</c:v>
                </c:pt>
                <c:pt idx="202">
                  <c:v>20.858000000000001</c:v>
                </c:pt>
                <c:pt idx="203">
                  <c:v>20.869</c:v>
                </c:pt>
                <c:pt idx="204">
                  <c:v>20.876999999999999</c:v>
                </c:pt>
                <c:pt idx="205">
                  <c:v>20.881</c:v>
                </c:pt>
                <c:pt idx="206">
                  <c:v>20.873999999999999</c:v>
                </c:pt>
                <c:pt idx="207">
                  <c:v>20.870999999999999</c:v>
                </c:pt>
                <c:pt idx="208">
                  <c:v>20.885999999999999</c:v>
                </c:pt>
                <c:pt idx="209">
                  <c:v>20.870999999999999</c:v>
                </c:pt>
                <c:pt idx="210">
                  <c:v>20.887</c:v>
                </c:pt>
                <c:pt idx="211">
                  <c:v>20.887</c:v>
                </c:pt>
                <c:pt idx="212">
                  <c:v>20.884</c:v>
                </c:pt>
                <c:pt idx="213">
                  <c:v>20.890999999999998</c:v>
                </c:pt>
                <c:pt idx="214">
                  <c:v>20.891999999999999</c:v>
                </c:pt>
                <c:pt idx="215">
                  <c:v>20.888000000000002</c:v>
                </c:pt>
                <c:pt idx="216">
                  <c:v>20.9</c:v>
                </c:pt>
                <c:pt idx="217">
                  <c:v>20.893000000000001</c:v>
                </c:pt>
                <c:pt idx="218">
                  <c:v>20.896999999999998</c:v>
                </c:pt>
                <c:pt idx="219">
                  <c:v>20.885999999999999</c:v>
                </c:pt>
                <c:pt idx="220">
                  <c:v>20.89</c:v>
                </c:pt>
                <c:pt idx="221">
                  <c:v>20.876000000000001</c:v>
                </c:pt>
                <c:pt idx="222">
                  <c:v>20.884</c:v>
                </c:pt>
                <c:pt idx="223">
                  <c:v>20.88</c:v>
                </c:pt>
                <c:pt idx="224">
                  <c:v>20.888000000000002</c:v>
                </c:pt>
                <c:pt idx="225">
                  <c:v>20.885000000000002</c:v>
                </c:pt>
                <c:pt idx="226">
                  <c:v>20.891999999999999</c:v>
                </c:pt>
                <c:pt idx="227">
                  <c:v>20.885999999999999</c:v>
                </c:pt>
                <c:pt idx="228">
                  <c:v>20.893000000000001</c:v>
                </c:pt>
                <c:pt idx="229">
                  <c:v>20.89</c:v>
                </c:pt>
                <c:pt idx="230">
                  <c:v>20.89</c:v>
                </c:pt>
                <c:pt idx="231">
                  <c:v>20.902000000000001</c:v>
                </c:pt>
                <c:pt idx="232">
                  <c:v>20.913</c:v>
                </c:pt>
                <c:pt idx="233">
                  <c:v>20.905999999999999</c:v>
                </c:pt>
                <c:pt idx="234">
                  <c:v>20.925000000000001</c:v>
                </c:pt>
                <c:pt idx="235">
                  <c:v>20.928999999999998</c:v>
                </c:pt>
                <c:pt idx="236">
                  <c:v>20.925999999999998</c:v>
                </c:pt>
                <c:pt idx="237">
                  <c:v>20.940999999999999</c:v>
                </c:pt>
                <c:pt idx="238">
                  <c:v>20.949000000000002</c:v>
                </c:pt>
                <c:pt idx="239">
                  <c:v>20.942</c:v>
                </c:pt>
                <c:pt idx="240">
                  <c:v>20.946000000000002</c:v>
                </c:pt>
                <c:pt idx="241">
                  <c:v>20.960999999999999</c:v>
                </c:pt>
                <c:pt idx="242">
                  <c:v>20.946999999999999</c:v>
                </c:pt>
                <c:pt idx="243">
                  <c:v>20.972999999999999</c:v>
                </c:pt>
                <c:pt idx="244">
                  <c:v>20.998999999999999</c:v>
                </c:pt>
                <c:pt idx="245">
                  <c:v>20.954999999999998</c:v>
                </c:pt>
                <c:pt idx="246">
                  <c:v>20.97</c:v>
                </c:pt>
                <c:pt idx="247">
                  <c:v>20.981999999999999</c:v>
                </c:pt>
                <c:pt idx="248">
                  <c:v>20.966999999999999</c:v>
                </c:pt>
                <c:pt idx="249">
                  <c:v>20.971</c:v>
                </c:pt>
                <c:pt idx="250">
                  <c:v>20.975000000000001</c:v>
                </c:pt>
                <c:pt idx="251">
                  <c:v>20.957000000000001</c:v>
                </c:pt>
                <c:pt idx="252">
                  <c:v>20.960999999999999</c:v>
                </c:pt>
                <c:pt idx="253">
                  <c:v>20.957999999999998</c:v>
                </c:pt>
                <c:pt idx="254">
                  <c:v>20.933</c:v>
                </c:pt>
                <c:pt idx="255">
                  <c:v>20.943999999999999</c:v>
                </c:pt>
                <c:pt idx="256">
                  <c:v>20.948</c:v>
                </c:pt>
                <c:pt idx="257">
                  <c:v>20.925999999999998</c:v>
                </c:pt>
                <c:pt idx="258">
                  <c:v>20.934000000000001</c:v>
                </c:pt>
                <c:pt idx="259">
                  <c:v>20.945</c:v>
                </c:pt>
                <c:pt idx="260">
                  <c:v>20.934999999999999</c:v>
                </c:pt>
                <c:pt idx="261">
                  <c:v>20.943000000000001</c:v>
                </c:pt>
                <c:pt idx="262">
                  <c:v>20.943000000000001</c:v>
                </c:pt>
                <c:pt idx="263">
                  <c:v>20.925000000000001</c:v>
                </c:pt>
                <c:pt idx="264">
                  <c:v>20.936</c:v>
                </c:pt>
                <c:pt idx="265">
                  <c:v>20.925999999999998</c:v>
                </c:pt>
                <c:pt idx="266">
                  <c:v>20.911000000000001</c:v>
                </c:pt>
                <c:pt idx="267">
                  <c:v>20.914999999999999</c:v>
                </c:pt>
                <c:pt idx="268">
                  <c:v>20.901</c:v>
                </c:pt>
                <c:pt idx="269">
                  <c:v>20.898</c:v>
                </c:pt>
                <c:pt idx="270">
                  <c:v>20.902000000000001</c:v>
                </c:pt>
                <c:pt idx="271">
                  <c:v>20.91</c:v>
                </c:pt>
                <c:pt idx="272">
                  <c:v>20.891999999999999</c:v>
                </c:pt>
                <c:pt idx="273">
                  <c:v>20.902999999999999</c:v>
                </c:pt>
                <c:pt idx="274">
                  <c:v>20.907</c:v>
                </c:pt>
                <c:pt idx="275">
                  <c:v>20.885000000000002</c:v>
                </c:pt>
                <c:pt idx="276">
                  <c:v>20.9</c:v>
                </c:pt>
                <c:pt idx="277">
                  <c:v>20.893000000000001</c:v>
                </c:pt>
                <c:pt idx="278">
                  <c:v>20.89</c:v>
                </c:pt>
                <c:pt idx="279">
                  <c:v>20.908999999999999</c:v>
                </c:pt>
                <c:pt idx="280">
                  <c:v>20.905000000000001</c:v>
                </c:pt>
                <c:pt idx="281">
                  <c:v>20.898</c:v>
                </c:pt>
                <c:pt idx="282">
                  <c:v>20.920999999999999</c:v>
                </c:pt>
                <c:pt idx="283">
                  <c:v>20.914000000000001</c:v>
                </c:pt>
                <c:pt idx="284">
                  <c:v>20.91</c:v>
                </c:pt>
                <c:pt idx="285">
                  <c:v>20.914999999999999</c:v>
                </c:pt>
                <c:pt idx="286">
                  <c:v>20.922000000000001</c:v>
                </c:pt>
                <c:pt idx="287">
                  <c:v>20.904</c:v>
                </c:pt>
                <c:pt idx="288">
                  <c:v>20.908000000000001</c:v>
                </c:pt>
                <c:pt idx="289">
                  <c:v>20.92</c:v>
                </c:pt>
                <c:pt idx="290">
                  <c:v>20.908999999999999</c:v>
                </c:pt>
                <c:pt idx="291">
                  <c:v>20.902000000000001</c:v>
                </c:pt>
                <c:pt idx="292">
                  <c:v>20.905999999999999</c:v>
                </c:pt>
                <c:pt idx="293">
                  <c:v>20.896000000000001</c:v>
                </c:pt>
                <c:pt idx="294">
                  <c:v>20.902999999999999</c:v>
                </c:pt>
                <c:pt idx="295">
                  <c:v>20.902999999999999</c:v>
                </c:pt>
                <c:pt idx="296">
                  <c:v>20.893000000000001</c:v>
                </c:pt>
                <c:pt idx="297">
                  <c:v>20.89</c:v>
                </c:pt>
                <c:pt idx="298">
                  <c:v>20.882999999999999</c:v>
                </c:pt>
                <c:pt idx="299">
                  <c:v>20.882999999999999</c:v>
                </c:pt>
                <c:pt idx="300">
                  <c:v>20.890999999999998</c:v>
                </c:pt>
                <c:pt idx="301">
                  <c:v>20.898</c:v>
                </c:pt>
                <c:pt idx="302">
                  <c:v>20.895</c:v>
                </c:pt>
                <c:pt idx="303">
                  <c:v>20.899000000000001</c:v>
                </c:pt>
                <c:pt idx="304">
                  <c:v>20.888000000000002</c:v>
                </c:pt>
                <c:pt idx="305">
                  <c:v>20.888999999999999</c:v>
                </c:pt>
                <c:pt idx="306">
                  <c:v>20.896999999999998</c:v>
                </c:pt>
                <c:pt idx="307">
                  <c:v>20.893000000000001</c:v>
                </c:pt>
                <c:pt idx="308">
                  <c:v>20.885999999999999</c:v>
                </c:pt>
                <c:pt idx="309">
                  <c:v>20.905000000000001</c:v>
                </c:pt>
                <c:pt idx="310">
                  <c:v>20.882999999999999</c:v>
                </c:pt>
                <c:pt idx="311">
                  <c:v>20.876000000000001</c:v>
                </c:pt>
                <c:pt idx="312">
                  <c:v>20.890999999999998</c:v>
                </c:pt>
                <c:pt idx="313">
                  <c:v>20.888000000000002</c:v>
                </c:pt>
                <c:pt idx="314">
                  <c:v>20.873999999999999</c:v>
                </c:pt>
                <c:pt idx="315">
                  <c:v>20.885000000000002</c:v>
                </c:pt>
                <c:pt idx="316">
                  <c:v>20.852</c:v>
                </c:pt>
                <c:pt idx="317">
                  <c:v>20.878</c:v>
                </c:pt>
                <c:pt idx="318">
                  <c:v>20.879000000000001</c:v>
                </c:pt>
                <c:pt idx="319">
                  <c:v>20.872</c:v>
                </c:pt>
                <c:pt idx="320">
                  <c:v>20.872</c:v>
                </c:pt>
                <c:pt idx="321">
                  <c:v>20.869</c:v>
                </c:pt>
                <c:pt idx="322">
                  <c:v>20.864999999999998</c:v>
                </c:pt>
                <c:pt idx="323">
                  <c:v>20.850999999999999</c:v>
                </c:pt>
                <c:pt idx="324">
                  <c:v>20.847999999999999</c:v>
                </c:pt>
                <c:pt idx="325">
                  <c:v>20.847999999999999</c:v>
                </c:pt>
                <c:pt idx="326">
                  <c:v>20.834</c:v>
                </c:pt>
                <c:pt idx="327">
                  <c:v>20.853000000000002</c:v>
                </c:pt>
                <c:pt idx="328">
                  <c:v>20.853000000000002</c:v>
                </c:pt>
                <c:pt idx="329">
                  <c:v>20.838999999999999</c:v>
                </c:pt>
                <c:pt idx="330">
                  <c:v>20.838999999999999</c:v>
                </c:pt>
                <c:pt idx="331">
                  <c:v>20.835000000000001</c:v>
                </c:pt>
                <c:pt idx="332">
                  <c:v>20.827999999999999</c:v>
                </c:pt>
                <c:pt idx="333">
                  <c:v>20.835999999999999</c:v>
                </c:pt>
                <c:pt idx="334">
                  <c:v>20.850999999999999</c:v>
                </c:pt>
                <c:pt idx="335">
                  <c:v>20.841000000000001</c:v>
                </c:pt>
                <c:pt idx="336">
                  <c:v>20.856000000000002</c:v>
                </c:pt>
                <c:pt idx="337">
                  <c:v>20.847999999999999</c:v>
                </c:pt>
                <c:pt idx="338">
                  <c:v>20.841999999999999</c:v>
                </c:pt>
                <c:pt idx="339">
                  <c:v>20.841999999999999</c:v>
                </c:pt>
                <c:pt idx="340">
                  <c:v>20.846</c:v>
                </c:pt>
                <c:pt idx="341">
                  <c:v>20.835000000000001</c:v>
                </c:pt>
                <c:pt idx="342">
                  <c:v>20.853999999999999</c:v>
                </c:pt>
                <c:pt idx="343">
                  <c:v>20.85</c:v>
                </c:pt>
                <c:pt idx="344">
                  <c:v>20.847000000000001</c:v>
                </c:pt>
                <c:pt idx="345">
                  <c:v>20.847999999999999</c:v>
                </c:pt>
                <c:pt idx="346">
                  <c:v>20.847999999999999</c:v>
                </c:pt>
                <c:pt idx="347">
                  <c:v>20.837</c:v>
                </c:pt>
                <c:pt idx="348">
                  <c:v>20.859000000000002</c:v>
                </c:pt>
                <c:pt idx="349">
                  <c:v>20.856000000000002</c:v>
                </c:pt>
                <c:pt idx="350">
                  <c:v>20.838000000000001</c:v>
                </c:pt>
                <c:pt idx="351">
                  <c:v>20.85</c:v>
                </c:pt>
                <c:pt idx="352">
                  <c:v>20.853000000000002</c:v>
                </c:pt>
                <c:pt idx="353">
                  <c:v>20.838999999999999</c:v>
                </c:pt>
                <c:pt idx="354">
                  <c:v>20.850999999999999</c:v>
                </c:pt>
                <c:pt idx="355">
                  <c:v>20.843</c:v>
                </c:pt>
                <c:pt idx="356">
                  <c:v>20.824999999999999</c:v>
                </c:pt>
                <c:pt idx="357">
                  <c:v>20.84</c:v>
                </c:pt>
                <c:pt idx="358">
                  <c:v>20.847999999999999</c:v>
                </c:pt>
                <c:pt idx="359">
                  <c:v>20.841000000000001</c:v>
                </c:pt>
                <c:pt idx="360">
                  <c:v>20.844999999999999</c:v>
                </c:pt>
                <c:pt idx="361">
                  <c:v>20.838000000000001</c:v>
                </c:pt>
                <c:pt idx="362">
                  <c:v>20.824000000000002</c:v>
                </c:pt>
                <c:pt idx="363">
                  <c:v>20.841999999999999</c:v>
                </c:pt>
                <c:pt idx="364">
                  <c:v>20.846</c:v>
                </c:pt>
                <c:pt idx="365">
                  <c:v>20.838999999999999</c:v>
                </c:pt>
                <c:pt idx="366">
                  <c:v>20.84</c:v>
                </c:pt>
                <c:pt idx="367">
                  <c:v>20.847000000000001</c:v>
                </c:pt>
                <c:pt idx="368">
                  <c:v>20.84</c:v>
                </c:pt>
                <c:pt idx="369">
                  <c:v>20.841000000000001</c:v>
                </c:pt>
                <c:pt idx="370">
                  <c:v>20.852</c:v>
                </c:pt>
                <c:pt idx="371">
                  <c:v>20.837</c:v>
                </c:pt>
                <c:pt idx="372">
                  <c:v>20.864000000000001</c:v>
                </c:pt>
                <c:pt idx="373">
                  <c:v>20.875</c:v>
                </c:pt>
                <c:pt idx="374">
                  <c:v>20.856999999999999</c:v>
                </c:pt>
                <c:pt idx="375">
                  <c:v>20.864999999999998</c:v>
                </c:pt>
                <c:pt idx="376">
                  <c:v>20.864999999999998</c:v>
                </c:pt>
                <c:pt idx="377">
                  <c:v>20.847000000000001</c:v>
                </c:pt>
                <c:pt idx="378">
                  <c:v>20.866</c:v>
                </c:pt>
                <c:pt idx="379">
                  <c:v>20.861999999999998</c:v>
                </c:pt>
                <c:pt idx="380">
                  <c:v>20.859000000000002</c:v>
                </c:pt>
                <c:pt idx="381">
                  <c:v>20.87</c:v>
                </c:pt>
                <c:pt idx="382">
                  <c:v>20.881</c:v>
                </c:pt>
                <c:pt idx="383">
                  <c:v>20.867000000000001</c:v>
                </c:pt>
                <c:pt idx="384">
                  <c:v>20.870999999999999</c:v>
                </c:pt>
                <c:pt idx="385">
                  <c:v>20.875</c:v>
                </c:pt>
                <c:pt idx="386">
                  <c:v>20.876000000000001</c:v>
                </c:pt>
                <c:pt idx="387">
                  <c:v>20.879000000000001</c:v>
                </c:pt>
                <c:pt idx="388">
                  <c:v>20.88</c:v>
                </c:pt>
                <c:pt idx="389">
                  <c:v>20.876000000000001</c:v>
                </c:pt>
                <c:pt idx="390">
                  <c:v>20.861999999999998</c:v>
                </c:pt>
                <c:pt idx="391">
                  <c:v>20.876999999999999</c:v>
                </c:pt>
                <c:pt idx="392">
                  <c:v>20.863</c:v>
                </c:pt>
                <c:pt idx="393">
                  <c:v>20.863</c:v>
                </c:pt>
                <c:pt idx="394">
                  <c:v>20.873999999999999</c:v>
                </c:pt>
                <c:pt idx="395">
                  <c:v>20.856000000000002</c:v>
                </c:pt>
                <c:pt idx="396">
                  <c:v>20.86</c:v>
                </c:pt>
                <c:pt idx="397">
                  <c:v>20.849</c:v>
                </c:pt>
                <c:pt idx="398">
                  <c:v>20.853000000000002</c:v>
                </c:pt>
                <c:pt idx="399">
                  <c:v>20.869</c:v>
                </c:pt>
                <c:pt idx="400">
                  <c:v>20.864999999999998</c:v>
                </c:pt>
                <c:pt idx="401">
                  <c:v>20.861999999999998</c:v>
                </c:pt>
                <c:pt idx="402">
                  <c:v>20.850999999999999</c:v>
                </c:pt>
                <c:pt idx="403">
                  <c:v>20.818000000000001</c:v>
                </c:pt>
                <c:pt idx="404">
                  <c:v>20.850999999999999</c:v>
                </c:pt>
                <c:pt idx="405">
                  <c:v>20.859000000000002</c:v>
                </c:pt>
                <c:pt idx="406">
                  <c:v>20.852</c:v>
                </c:pt>
                <c:pt idx="407">
                  <c:v>20.852</c:v>
                </c:pt>
                <c:pt idx="408">
                  <c:v>20.864000000000001</c:v>
                </c:pt>
                <c:pt idx="409">
                  <c:v>20.838000000000001</c:v>
                </c:pt>
                <c:pt idx="410">
                  <c:v>20.853000000000002</c:v>
                </c:pt>
                <c:pt idx="411">
                  <c:v>20.861000000000001</c:v>
                </c:pt>
                <c:pt idx="412">
                  <c:v>20.832000000000001</c:v>
                </c:pt>
                <c:pt idx="413">
                  <c:v>20.84</c:v>
                </c:pt>
                <c:pt idx="414">
                  <c:v>20.84</c:v>
                </c:pt>
                <c:pt idx="415">
                  <c:v>20.832999999999998</c:v>
                </c:pt>
                <c:pt idx="416">
                  <c:v>20.850999999999999</c:v>
                </c:pt>
                <c:pt idx="417">
                  <c:v>20.832999999999998</c:v>
                </c:pt>
                <c:pt idx="418">
                  <c:v>20.826000000000001</c:v>
                </c:pt>
                <c:pt idx="419">
                  <c:v>20.841000000000001</c:v>
                </c:pt>
                <c:pt idx="420">
                  <c:v>20.841999999999999</c:v>
                </c:pt>
                <c:pt idx="421">
                  <c:v>20.831</c:v>
                </c:pt>
                <c:pt idx="422">
                  <c:v>20.846</c:v>
                </c:pt>
                <c:pt idx="423">
                  <c:v>20.85</c:v>
                </c:pt>
                <c:pt idx="424">
                  <c:v>20.832000000000001</c:v>
                </c:pt>
                <c:pt idx="425">
                  <c:v>20.847000000000001</c:v>
                </c:pt>
                <c:pt idx="426">
                  <c:v>20.84</c:v>
                </c:pt>
                <c:pt idx="427">
                  <c:v>20.821999999999999</c:v>
                </c:pt>
                <c:pt idx="428">
                  <c:v>20.837</c:v>
                </c:pt>
                <c:pt idx="429">
                  <c:v>20.83</c:v>
                </c:pt>
                <c:pt idx="430">
                  <c:v>20.815000000000001</c:v>
                </c:pt>
                <c:pt idx="431">
                  <c:v>20.827000000000002</c:v>
                </c:pt>
                <c:pt idx="432">
                  <c:v>20.834</c:v>
                </c:pt>
                <c:pt idx="433">
                  <c:v>20.831</c:v>
                </c:pt>
                <c:pt idx="434">
                  <c:v>20.838000000000001</c:v>
                </c:pt>
                <c:pt idx="435">
                  <c:v>20.846</c:v>
                </c:pt>
                <c:pt idx="436">
                  <c:v>20.824000000000002</c:v>
                </c:pt>
                <c:pt idx="437">
                  <c:v>20.827999999999999</c:v>
                </c:pt>
                <c:pt idx="438">
                  <c:v>20.829000000000001</c:v>
                </c:pt>
                <c:pt idx="439">
                  <c:v>20.824999999999999</c:v>
                </c:pt>
                <c:pt idx="440">
                  <c:v>20.818000000000001</c:v>
                </c:pt>
                <c:pt idx="441">
                  <c:v>20.847999999999999</c:v>
                </c:pt>
                <c:pt idx="442">
                  <c:v>20.83</c:v>
                </c:pt>
                <c:pt idx="443">
                  <c:v>20.838000000000001</c:v>
                </c:pt>
                <c:pt idx="444">
                  <c:v>20.849</c:v>
                </c:pt>
                <c:pt idx="445">
                  <c:v>20.841999999999999</c:v>
                </c:pt>
                <c:pt idx="446">
                  <c:v>20.831</c:v>
                </c:pt>
                <c:pt idx="447">
                  <c:v>20.85</c:v>
                </c:pt>
                <c:pt idx="448">
                  <c:v>20.821000000000002</c:v>
                </c:pt>
                <c:pt idx="449">
                  <c:v>20.827999999999999</c:v>
                </c:pt>
                <c:pt idx="450">
                  <c:v>20.829000000000001</c:v>
                </c:pt>
                <c:pt idx="451">
                  <c:v>20.818000000000001</c:v>
                </c:pt>
                <c:pt idx="452">
                  <c:v>20.832999999999998</c:v>
                </c:pt>
                <c:pt idx="453">
                  <c:v>20.818999999999999</c:v>
                </c:pt>
                <c:pt idx="454">
                  <c:v>20.8</c:v>
                </c:pt>
                <c:pt idx="455">
                  <c:v>20.812000000000001</c:v>
                </c:pt>
                <c:pt idx="456">
                  <c:v>20.818999999999999</c:v>
                </c:pt>
                <c:pt idx="457">
                  <c:v>20.827000000000002</c:v>
                </c:pt>
                <c:pt idx="458">
                  <c:v>20.831</c:v>
                </c:pt>
                <c:pt idx="459">
                  <c:v>20.82</c:v>
                </c:pt>
                <c:pt idx="460">
                  <c:v>20.817</c:v>
                </c:pt>
                <c:pt idx="461">
                  <c:v>20.817</c:v>
                </c:pt>
                <c:pt idx="462">
                  <c:v>20.827999999999999</c:v>
                </c:pt>
                <c:pt idx="463">
                  <c:v>20.818000000000001</c:v>
                </c:pt>
                <c:pt idx="464">
                  <c:v>20.806999999999999</c:v>
                </c:pt>
                <c:pt idx="465">
                  <c:v>20.815000000000001</c:v>
                </c:pt>
                <c:pt idx="466">
                  <c:v>20.815000000000001</c:v>
                </c:pt>
                <c:pt idx="467">
                  <c:v>20.8</c:v>
                </c:pt>
                <c:pt idx="468">
                  <c:v>20.815000000000001</c:v>
                </c:pt>
                <c:pt idx="469">
                  <c:v>20.812000000000001</c:v>
                </c:pt>
                <c:pt idx="470">
                  <c:v>20.805</c:v>
                </c:pt>
                <c:pt idx="471">
                  <c:v>20.824000000000002</c:v>
                </c:pt>
                <c:pt idx="472">
                  <c:v>20.82</c:v>
                </c:pt>
                <c:pt idx="473">
                  <c:v>20.812999999999999</c:v>
                </c:pt>
                <c:pt idx="474">
                  <c:v>20.806000000000001</c:v>
                </c:pt>
                <c:pt idx="475">
                  <c:v>20.821000000000002</c:v>
                </c:pt>
                <c:pt idx="476">
                  <c:v>20.81</c:v>
                </c:pt>
                <c:pt idx="477">
                  <c:v>20.818000000000001</c:v>
                </c:pt>
                <c:pt idx="478">
                  <c:v>20.811</c:v>
                </c:pt>
                <c:pt idx="479">
                  <c:v>20.8</c:v>
                </c:pt>
                <c:pt idx="480">
                  <c:v>20.815000000000001</c:v>
                </c:pt>
                <c:pt idx="481">
                  <c:v>20.826000000000001</c:v>
                </c:pt>
                <c:pt idx="482">
                  <c:v>20.812000000000001</c:v>
                </c:pt>
                <c:pt idx="483">
                  <c:v>20.812000000000001</c:v>
                </c:pt>
                <c:pt idx="484">
                  <c:v>20.841999999999999</c:v>
                </c:pt>
                <c:pt idx="485">
                  <c:v>20.827000000000002</c:v>
                </c:pt>
                <c:pt idx="486">
                  <c:v>20.831</c:v>
                </c:pt>
                <c:pt idx="487">
                  <c:v>20.838999999999999</c:v>
                </c:pt>
                <c:pt idx="488">
                  <c:v>20.843</c:v>
                </c:pt>
                <c:pt idx="489">
                  <c:v>20.843</c:v>
                </c:pt>
                <c:pt idx="490">
                  <c:v>20.850999999999999</c:v>
                </c:pt>
                <c:pt idx="491">
                  <c:v>20.835999999999999</c:v>
                </c:pt>
                <c:pt idx="492">
                  <c:v>20.855</c:v>
                </c:pt>
                <c:pt idx="493">
                  <c:v>20.855</c:v>
                </c:pt>
                <c:pt idx="494">
                  <c:v>20.856000000000002</c:v>
                </c:pt>
                <c:pt idx="495">
                  <c:v>20.852</c:v>
                </c:pt>
                <c:pt idx="496">
                  <c:v>20.867000000000001</c:v>
                </c:pt>
                <c:pt idx="497">
                  <c:v>20.867000000000001</c:v>
                </c:pt>
                <c:pt idx="498">
                  <c:v>20.875</c:v>
                </c:pt>
                <c:pt idx="499">
                  <c:v>20.879000000000001</c:v>
                </c:pt>
                <c:pt idx="500">
                  <c:v>20.876000000000001</c:v>
                </c:pt>
                <c:pt idx="501">
                  <c:v>20.872</c:v>
                </c:pt>
                <c:pt idx="502">
                  <c:v>20.872</c:v>
                </c:pt>
                <c:pt idx="503">
                  <c:v>20.873000000000001</c:v>
                </c:pt>
                <c:pt idx="504">
                  <c:v>20.858000000000001</c:v>
                </c:pt>
                <c:pt idx="505">
                  <c:v>20.861999999999998</c:v>
                </c:pt>
                <c:pt idx="506">
                  <c:v>20.866</c:v>
                </c:pt>
                <c:pt idx="507">
                  <c:v>20.873999999999999</c:v>
                </c:pt>
                <c:pt idx="508">
                  <c:v>20.870999999999999</c:v>
                </c:pt>
                <c:pt idx="509">
                  <c:v>20.873999999999999</c:v>
                </c:pt>
                <c:pt idx="510">
                  <c:v>20.867000000000001</c:v>
                </c:pt>
                <c:pt idx="511">
                  <c:v>20.867999999999999</c:v>
                </c:pt>
                <c:pt idx="512">
                  <c:v>20.879000000000001</c:v>
                </c:pt>
                <c:pt idx="513">
                  <c:v>20.867999999999999</c:v>
                </c:pt>
                <c:pt idx="514">
                  <c:v>20.872</c:v>
                </c:pt>
                <c:pt idx="515">
                  <c:v>20.88</c:v>
                </c:pt>
                <c:pt idx="516">
                  <c:v>20.873000000000001</c:v>
                </c:pt>
                <c:pt idx="517">
                  <c:v>20.873000000000001</c:v>
                </c:pt>
                <c:pt idx="518">
                  <c:v>20.87</c:v>
                </c:pt>
                <c:pt idx="519">
                  <c:v>20.873000000000001</c:v>
                </c:pt>
                <c:pt idx="520">
                  <c:v>20.876999999999999</c:v>
                </c:pt>
                <c:pt idx="521">
                  <c:v>20.867000000000001</c:v>
                </c:pt>
                <c:pt idx="522">
                  <c:v>20.873999999999999</c:v>
                </c:pt>
                <c:pt idx="523">
                  <c:v>20.86</c:v>
                </c:pt>
                <c:pt idx="524">
                  <c:v>20.882000000000001</c:v>
                </c:pt>
                <c:pt idx="525">
                  <c:v>20.885999999999999</c:v>
                </c:pt>
                <c:pt idx="526">
                  <c:v>20.885999999999999</c:v>
                </c:pt>
                <c:pt idx="527">
                  <c:v>20.893999999999998</c:v>
                </c:pt>
                <c:pt idx="528">
                  <c:v>20.887</c:v>
                </c:pt>
                <c:pt idx="529">
                  <c:v>20.884</c:v>
                </c:pt>
                <c:pt idx="530">
                  <c:v>20.88</c:v>
                </c:pt>
                <c:pt idx="531">
                  <c:v>20.866</c:v>
                </c:pt>
                <c:pt idx="532">
                  <c:v>20.866</c:v>
                </c:pt>
                <c:pt idx="533">
                  <c:v>20.863</c:v>
                </c:pt>
                <c:pt idx="534">
                  <c:v>20.863</c:v>
                </c:pt>
                <c:pt idx="535">
                  <c:v>20.856000000000002</c:v>
                </c:pt>
                <c:pt idx="536">
                  <c:v>20.86</c:v>
                </c:pt>
                <c:pt idx="537">
                  <c:v>20.856000000000002</c:v>
                </c:pt>
                <c:pt idx="538">
                  <c:v>20.849</c:v>
                </c:pt>
                <c:pt idx="539">
                  <c:v>20.856999999999999</c:v>
                </c:pt>
                <c:pt idx="540">
                  <c:v>20.85</c:v>
                </c:pt>
                <c:pt idx="541">
                  <c:v>20.861000000000001</c:v>
                </c:pt>
                <c:pt idx="542">
                  <c:v>20.847000000000001</c:v>
                </c:pt>
                <c:pt idx="543">
                  <c:v>20.853999999999999</c:v>
                </c:pt>
                <c:pt idx="544">
                  <c:v>20.853999999999999</c:v>
                </c:pt>
                <c:pt idx="545">
                  <c:v>20.850999999999999</c:v>
                </c:pt>
                <c:pt idx="546">
                  <c:v>20.850999999999999</c:v>
                </c:pt>
                <c:pt idx="547">
                  <c:v>20.852</c:v>
                </c:pt>
                <c:pt idx="548">
                  <c:v>20.859000000000002</c:v>
                </c:pt>
                <c:pt idx="549">
                  <c:v>20.852</c:v>
                </c:pt>
                <c:pt idx="550">
                  <c:v>20.849</c:v>
                </c:pt>
                <c:pt idx="551">
                  <c:v>20.864000000000001</c:v>
                </c:pt>
                <c:pt idx="552">
                  <c:v>20.856999999999999</c:v>
                </c:pt>
                <c:pt idx="553">
                  <c:v>20.867999999999999</c:v>
                </c:pt>
                <c:pt idx="554">
                  <c:v>20.853000000000002</c:v>
                </c:pt>
                <c:pt idx="555">
                  <c:v>20.864999999999998</c:v>
                </c:pt>
                <c:pt idx="556">
                  <c:v>20.869</c:v>
                </c:pt>
                <c:pt idx="557">
                  <c:v>20.876000000000001</c:v>
                </c:pt>
                <c:pt idx="558">
                  <c:v>20.858000000000001</c:v>
                </c:pt>
                <c:pt idx="559">
                  <c:v>20.869</c:v>
                </c:pt>
                <c:pt idx="560">
                  <c:v>20.891999999999999</c:v>
                </c:pt>
                <c:pt idx="561">
                  <c:v>20.885000000000002</c:v>
                </c:pt>
                <c:pt idx="562">
                  <c:v>20.888999999999999</c:v>
                </c:pt>
                <c:pt idx="563">
                  <c:v>20.911000000000001</c:v>
                </c:pt>
                <c:pt idx="564">
                  <c:v>20.904</c:v>
                </c:pt>
                <c:pt idx="565">
                  <c:v>20.901</c:v>
                </c:pt>
                <c:pt idx="566">
                  <c:v>20.896999999999998</c:v>
                </c:pt>
                <c:pt idx="567">
                  <c:v>20.911999999999999</c:v>
                </c:pt>
                <c:pt idx="568">
                  <c:v>20.908999999999999</c:v>
                </c:pt>
                <c:pt idx="569">
                  <c:v>20.905000000000001</c:v>
                </c:pt>
                <c:pt idx="570">
                  <c:v>20.905999999999999</c:v>
                </c:pt>
                <c:pt idx="571">
                  <c:v>20.902000000000001</c:v>
                </c:pt>
                <c:pt idx="572">
                  <c:v>20.91</c:v>
                </c:pt>
                <c:pt idx="573">
                  <c:v>20.914000000000001</c:v>
                </c:pt>
                <c:pt idx="574">
                  <c:v>20.902999999999999</c:v>
                </c:pt>
                <c:pt idx="575">
                  <c:v>20.902999999999999</c:v>
                </c:pt>
                <c:pt idx="576">
                  <c:v>20.902999999999999</c:v>
                </c:pt>
                <c:pt idx="577">
                  <c:v>20.896000000000001</c:v>
                </c:pt>
                <c:pt idx="578">
                  <c:v>20.893000000000001</c:v>
                </c:pt>
                <c:pt idx="579">
                  <c:v>20.888999999999999</c:v>
                </c:pt>
                <c:pt idx="580">
                  <c:v>20.882000000000001</c:v>
                </c:pt>
                <c:pt idx="581">
                  <c:v>20.885999999999999</c:v>
                </c:pt>
                <c:pt idx="582">
                  <c:v>20.89</c:v>
                </c:pt>
                <c:pt idx="583">
                  <c:v>20.887</c:v>
                </c:pt>
                <c:pt idx="584">
                  <c:v>20.893999999999998</c:v>
                </c:pt>
                <c:pt idx="585">
                  <c:v>20.887</c:v>
                </c:pt>
                <c:pt idx="586">
                  <c:v>20.899000000000001</c:v>
                </c:pt>
                <c:pt idx="587">
                  <c:v>20.87</c:v>
                </c:pt>
                <c:pt idx="588">
                  <c:v>20.881</c:v>
                </c:pt>
                <c:pt idx="589">
                  <c:v>20.881</c:v>
                </c:pt>
                <c:pt idx="590">
                  <c:v>20.881</c:v>
                </c:pt>
                <c:pt idx="591">
                  <c:v>20.885000000000002</c:v>
                </c:pt>
                <c:pt idx="592">
                  <c:v>20.873999999999999</c:v>
                </c:pt>
                <c:pt idx="593">
                  <c:v>20.885999999999999</c:v>
                </c:pt>
                <c:pt idx="594">
                  <c:v>20.875</c:v>
                </c:pt>
                <c:pt idx="595">
                  <c:v>20.875</c:v>
                </c:pt>
                <c:pt idx="596">
                  <c:v>20.89</c:v>
                </c:pt>
                <c:pt idx="597">
                  <c:v>20.879000000000001</c:v>
                </c:pt>
                <c:pt idx="598">
                  <c:v>20.89</c:v>
                </c:pt>
                <c:pt idx="599">
                  <c:v>20.905999999999999</c:v>
                </c:pt>
                <c:pt idx="600">
                  <c:v>20.902000000000001</c:v>
                </c:pt>
                <c:pt idx="601">
                  <c:v>20.888000000000002</c:v>
                </c:pt>
                <c:pt idx="602">
                  <c:v>20.899000000000001</c:v>
                </c:pt>
                <c:pt idx="603">
                  <c:v>20.888000000000002</c:v>
                </c:pt>
                <c:pt idx="604">
                  <c:v>20.891999999999999</c:v>
                </c:pt>
                <c:pt idx="605">
                  <c:v>20.9</c:v>
                </c:pt>
                <c:pt idx="606">
                  <c:v>20.893000000000001</c:v>
                </c:pt>
                <c:pt idx="607">
                  <c:v>20.911000000000001</c:v>
                </c:pt>
                <c:pt idx="608">
                  <c:v>20.9</c:v>
                </c:pt>
                <c:pt idx="609">
                  <c:v>20.901</c:v>
                </c:pt>
                <c:pt idx="610">
                  <c:v>20.89</c:v>
                </c:pt>
                <c:pt idx="611">
                  <c:v>20.905000000000001</c:v>
                </c:pt>
                <c:pt idx="612">
                  <c:v>20.905000000000001</c:v>
                </c:pt>
                <c:pt idx="613">
                  <c:v>20.893999999999998</c:v>
                </c:pt>
                <c:pt idx="614">
                  <c:v>20.913</c:v>
                </c:pt>
                <c:pt idx="615">
                  <c:v>20.91</c:v>
                </c:pt>
                <c:pt idx="616">
                  <c:v>20.91</c:v>
                </c:pt>
                <c:pt idx="617">
                  <c:v>20.91</c:v>
                </c:pt>
                <c:pt idx="618">
                  <c:v>20.899000000000001</c:v>
                </c:pt>
                <c:pt idx="619">
                  <c:v>20.907</c:v>
                </c:pt>
                <c:pt idx="620">
                  <c:v>20.9</c:v>
                </c:pt>
                <c:pt idx="621">
                  <c:v>20.907</c:v>
                </c:pt>
                <c:pt idx="622">
                  <c:v>20.904</c:v>
                </c:pt>
                <c:pt idx="623">
                  <c:v>20.911000000000001</c:v>
                </c:pt>
                <c:pt idx="624">
                  <c:v>20.911999999999999</c:v>
                </c:pt>
                <c:pt idx="625">
                  <c:v>20.908000000000001</c:v>
                </c:pt>
                <c:pt idx="626">
                  <c:v>20.905000000000001</c:v>
                </c:pt>
                <c:pt idx="627">
                  <c:v>20.908999999999999</c:v>
                </c:pt>
                <c:pt idx="628">
                  <c:v>20.905000000000001</c:v>
                </c:pt>
                <c:pt idx="629">
                  <c:v>20.895</c:v>
                </c:pt>
                <c:pt idx="630">
                  <c:v>20.895</c:v>
                </c:pt>
                <c:pt idx="631">
                  <c:v>20.888000000000002</c:v>
                </c:pt>
                <c:pt idx="632">
                  <c:v>20.873000000000001</c:v>
                </c:pt>
                <c:pt idx="633">
                  <c:v>20.899000000000001</c:v>
                </c:pt>
                <c:pt idx="634">
                  <c:v>20.896000000000001</c:v>
                </c:pt>
                <c:pt idx="635">
                  <c:v>20.873999999999999</c:v>
                </c:pt>
                <c:pt idx="636">
                  <c:v>20.885000000000002</c:v>
                </c:pt>
                <c:pt idx="637">
                  <c:v>20.885000000000002</c:v>
                </c:pt>
                <c:pt idx="638">
                  <c:v>20.885999999999999</c:v>
                </c:pt>
                <c:pt idx="639">
                  <c:v>20.879000000000001</c:v>
                </c:pt>
                <c:pt idx="640">
                  <c:v>20.879000000000001</c:v>
                </c:pt>
                <c:pt idx="641">
                  <c:v>20.861000000000001</c:v>
                </c:pt>
                <c:pt idx="642">
                  <c:v>20.887</c:v>
                </c:pt>
                <c:pt idx="643">
                  <c:v>20.879000000000001</c:v>
                </c:pt>
                <c:pt idx="644">
                  <c:v>20.887</c:v>
                </c:pt>
                <c:pt idx="645">
                  <c:v>20.895</c:v>
                </c:pt>
                <c:pt idx="646">
                  <c:v>20.895</c:v>
                </c:pt>
                <c:pt idx="647">
                  <c:v>20.866</c:v>
                </c:pt>
                <c:pt idx="648">
                  <c:v>20.905999999999999</c:v>
                </c:pt>
                <c:pt idx="649">
                  <c:v>20.905999999999999</c:v>
                </c:pt>
                <c:pt idx="650">
                  <c:v>20.902999999999999</c:v>
                </c:pt>
                <c:pt idx="651">
                  <c:v>20.9</c:v>
                </c:pt>
                <c:pt idx="652">
                  <c:v>20.911000000000001</c:v>
                </c:pt>
                <c:pt idx="653">
                  <c:v>20.908000000000001</c:v>
                </c:pt>
                <c:pt idx="654">
                  <c:v>20.914999999999999</c:v>
                </c:pt>
                <c:pt idx="655">
                  <c:v>20.908000000000001</c:v>
                </c:pt>
                <c:pt idx="656">
                  <c:v>20.908000000000001</c:v>
                </c:pt>
                <c:pt idx="657">
                  <c:v>20.905000000000001</c:v>
                </c:pt>
                <c:pt idx="658">
                  <c:v>20.908999999999999</c:v>
                </c:pt>
                <c:pt idx="659">
                  <c:v>20.916</c:v>
                </c:pt>
                <c:pt idx="660">
                  <c:v>20.913</c:v>
                </c:pt>
                <c:pt idx="661">
                  <c:v>20.908999999999999</c:v>
                </c:pt>
                <c:pt idx="662">
                  <c:v>20.923999999999999</c:v>
                </c:pt>
                <c:pt idx="663">
                  <c:v>20.899000000000001</c:v>
                </c:pt>
                <c:pt idx="664">
                  <c:v>20.91</c:v>
                </c:pt>
                <c:pt idx="665">
                  <c:v>20.957999999999998</c:v>
                </c:pt>
                <c:pt idx="666">
                  <c:v>20.911000000000001</c:v>
                </c:pt>
                <c:pt idx="667">
                  <c:v>20.914000000000001</c:v>
                </c:pt>
                <c:pt idx="668">
                  <c:v>20.933</c:v>
                </c:pt>
                <c:pt idx="669">
                  <c:v>20.93</c:v>
                </c:pt>
                <c:pt idx="670">
                  <c:v>20.925999999999998</c:v>
                </c:pt>
                <c:pt idx="671">
                  <c:v>20.922999999999998</c:v>
                </c:pt>
                <c:pt idx="672">
                  <c:v>20.927</c:v>
                </c:pt>
                <c:pt idx="673">
                  <c:v>20.934000000000001</c:v>
                </c:pt>
                <c:pt idx="674">
                  <c:v>20.96</c:v>
                </c:pt>
                <c:pt idx="675">
                  <c:v>20.927</c:v>
                </c:pt>
                <c:pt idx="676">
                  <c:v>20.939</c:v>
                </c:pt>
                <c:pt idx="677">
                  <c:v>20.946000000000002</c:v>
                </c:pt>
                <c:pt idx="678">
                  <c:v>20.920999999999999</c:v>
                </c:pt>
                <c:pt idx="679">
                  <c:v>20.905999999999999</c:v>
                </c:pt>
                <c:pt idx="680">
                  <c:v>20.91</c:v>
                </c:pt>
                <c:pt idx="681">
                  <c:v>20.899000000000001</c:v>
                </c:pt>
                <c:pt idx="682">
                  <c:v>20.907</c:v>
                </c:pt>
                <c:pt idx="683">
                  <c:v>20.917999999999999</c:v>
                </c:pt>
                <c:pt idx="684">
                  <c:v>20.9</c:v>
                </c:pt>
                <c:pt idx="685">
                  <c:v>20.904</c:v>
                </c:pt>
                <c:pt idx="686">
                  <c:v>20.904</c:v>
                </c:pt>
                <c:pt idx="687">
                  <c:v>20.919</c:v>
                </c:pt>
                <c:pt idx="688">
                  <c:v>20.911999999999999</c:v>
                </c:pt>
                <c:pt idx="689">
                  <c:v>20.911999999999999</c:v>
                </c:pt>
                <c:pt idx="690">
                  <c:v>20.916</c:v>
                </c:pt>
                <c:pt idx="691">
                  <c:v>20.905000000000001</c:v>
                </c:pt>
                <c:pt idx="692">
                  <c:v>20.923999999999999</c:v>
                </c:pt>
                <c:pt idx="693">
                  <c:v>20.91</c:v>
                </c:pt>
                <c:pt idx="694">
                  <c:v>20.917000000000002</c:v>
                </c:pt>
                <c:pt idx="695">
                  <c:v>20.925000000000001</c:v>
                </c:pt>
                <c:pt idx="696">
                  <c:v>20.91</c:v>
                </c:pt>
                <c:pt idx="697">
                  <c:v>20.914000000000001</c:v>
                </c:pt>
                <c:pt idx="698">
                  <c:v>20.907</c:v>
                </c:pt>
                <c:pt idx="699">
                  <c:v>20.904</c:v>
                </c:pt>
                <c:pt idx="700">
                  <c:v>20.914999999999999</c:v>
                </c:pt>
                <c:pt idx="701">
                  <c:v>20.914999999999999</c:v>
                </c:pt>
                <c:pt idx="702">
                  <c:v>20.904</c:v>
                </c:pt>
                <c:pt idx="703">
                  <c:v>20.908000000000001</c:v>
                </c:pt>
                <c:pt idx="704">
                  <c:v>20.916</c:v>
                </c:pt>
                <c:pt idx="705">
                  <c:v>20.916</c:v>
                </c:pt>
                <c:pt idx="706">
                  <c:v>20.908999999999999</c:v>
                </c:pt>
                <c:pt idx="707">
                  <c:v>20.913</c:v>
                </c:pt>
                <c:pt idx="708">
                  <c:v>20.92</c:v>
                </c:pt>
                <c:pt idx="709">
                  <c:v>20.917000000000002</c:v>
                </c:pt>
                <c:pt idx="710">
                  <c:v>20.931999999999999</c:v>
                </c:pt>
                <c:pt idx="711">
                  <c:v>20.925000000000001</c:v>
                </c:pt>
                <c:pt idx="712">
                  <c:v>20.914000000000001</c:v>
                </c:pt>
                <c:pt idx="713">
                  <c:v>20.920999999999999</c:v>
                </c:pt>
                <c:pt idx="714">
                  <c:v>20.917999999999999</c:v>
                </c:pt>
                <c:pt idx="715">
                  <c:v>20.911000000000001</c:v>
                </c:pt>
                <c:pt idx="716">
                  <c:v>20.93</c:v>
                </c:pt>
                <c:pt idx="717">
                  <c:v>20.919</c:v>
                </c:pt>
                <c:pt idx="718">
                  <c:v>20.919</c:v>
                </c:pt>
                <c:pt idx="719">
                  <c:v>20.919</c:v>
                </c:pt>
                <c:pt idx="720">
                  <c:v>20.922999999999998</c:v>
                </c:pt>
                <c:pt idx="721">
                  <c:v>20.931000000000001</c:v>
                </c:pt>
                <c:pt idx="722">
                  <c:v>20.937999999999999</c:v>
                </c:pt>
                <c:pt idx="723">
                  <c:v>20.934999999999999</c:v>
                </c:pt>
                <c:pt idx="724">
                  <c:v>20.934999999999999</c:v>
                </c:pt>
                <c:pt idx="725">
                  <c:v>20.934999999999999</c:v>
                </c:pt>
                <c:pt idx="726">
                  <c:v>20.931999999999999</c:v>
                </c:pt>
                <c:pt idx="727">
                  <c:v>20.931999999999999</c:v>
                </c:pt>
                <c:pt idx="728">
                  <c:v>20.928999999999998</c:v>
                </c:pt>
                <c:pt idx="729">
                  <c:v>20.943999999999999</c:v>
                </c:pt>
                <c:pt idx="730">
                  <c:v>20.943999999999999</c:v>
                </c:pt>
                <c:pt idx="731">
                  <c:v>20.943999999999999</c:v>
                </c:pt>
                <c:pt idx="732">
                  <c:v>20.937000000000001</c:v>
                </c:pt>
                <c:pt idx="733">
                  <c:v>20.952000000000002</c:v>
                </c:pt>
                <c:pt idx="734">
                  <c:v>20.948</c:v>
                </c:pt>
                <c:pt idx="735">
                  <c:v>20.949000000000002</c:v>
                </c:pt>
                <c:pt idx="736">
                  <c:v>20.956</c:v>
                </c:pt>
                <c:pt idx="737">
                  <c:v>20.956</c:v>
                </c:pt>
                <c:pt idx="738">
                  <c:v>20.96</c:v>
                </c:pt>
                <c:pt idx="739">
                  <c:v>20.96</c:v>
                </c:pt>
                <c:pt idx="740">
                  <c:v>20.963999999999999</c:v>
                </c:pt>
                <c:pt idx="741">
                  <c:v>20.965</c:v>
                </c:pt>
                <c:pt idx="742">
                  <c:v>20.954000000000001</c:v>
                </c:pt>
                <c:pt idx="743">
                  <c:v>20.965</c:v>
                </c:pt>
                <c:pt idx="744">
                  <c:v>20.969000000000001</c:v>
                </c:pt>
                <c:pt idx="745">
                  <c:v>20.954000000000001</c:v>
                </c:pt>
                <c:pt idx="746">
                  <c:v>20.951000000000001</c:v>
                </c:pt>
                <c:pt idx="747">
                  <c:v>20.951000000000001</c:v>
                </c:pt>
                <c:pt idx="748">
                  <c:v>20.954999999999998</c:v>
                </c:pt>
                <c:pt idx="749">
                  <c:v>20.959</c:v>
                </c:pt>
                <c:pt idx="750">
                  <c:v>20.963000000000001</c:v>
                </c:pt>
                <c:pt idx="751">
                  <c:v>20.952000000000002</c:v>
                </c:pt>
                <c:pt idx="752">
                  <c:v>20.963000000000001</c:v>
                </c:pt>
                <c:pt idx="753">
                  <c:v>20.952000000000002</c:v>
                </c:pt>
                <c:pt idx="754">
                  <c:v>20.956</c:v>
                </c:pt>
                <c:pt idx="755">
                  <c:v>20.968</c:v>
                </c:pt>
                <c:pt idx="756">
                  <c:v>20.952999999999999</c:v>
                </c:pt>
                <c:pt idx="757">
                  <c:v>20.95</c:v>
                </c:pt>
                <c:pt idx="758">
                  <c:v>20.946000000000002</c:v>
                </c:pt>
                <c:pt idx="759">
                  <c:v>20.946000000000002</c:v>
                </c:pt>
                <c:pt idx="760">
                  <c:v>20.946999999999999</c:v>
                </c:pt>
                <c:pt idx="761">
                  <c:v>20.951000000000001</c:v>
                </c:pt>
                <c:pt idx="762">
                  <c:v>20.943000000000001</c:v>
                </c:pt>
                <c:pt idx="763">
                  <c:v>20.943999999999999</c:v>
                </c:pt>
                <c:pt idx="764">
                  <c:v>20.957999999999998</c:v>
                </c:pt>
                <c:pt idx="765">
                  <c:v>20.948</c:v>
                </c:pt>
                <c:pt idx="766">
                  <c:v>20.959</c:v>
                </c:pt>
                <c:pt idx="767">
                  <c:v>20.966000000000001</c:v>
                </c:pt>
                <c:pt idx="768">
                  <c:v>20.963000000000001</c:v>
                </c:pt>
                <c:pt idx="769">
                  <c:v>20.96</c:v>
                </c:pt>
                <c:pt idx="770">
                  <c:v>20.963000000000001</c:v>
                </c:pt>
                <c:pt idx="771">
                  <c:v>20.966999999999999</c:v>
                </c:pt>
                <c:pt idx="772">
                  <c:v>20.952999999999999</c:v>
                </c:pt>
                <c:pt idx="773">
                  <c:v>20.957000000000001</c:v>
                </c:pt>
                <c:pt idx="774">
                  <c:v>20.95</c:v>
                </c:pt>
                <c:pt idx="775">
                  <c:v>20.95</c:v>
                </c:pt>
                <c:pt idx="776">
                  <c:v>20.95</c:v>
                </c:pt>
                <c:pt idx="777">
                  <c:v>20.939</c:v>
                </c:pt>
                <c:pt idx="778">
                  <c:v>20.939</c:v>
                </c:pt>
                <c:pt idx="779">
                  <c:v>20.94</c:v>
                </c:pt>
                <c:pt idx="780">
                  <c:v>20.94</c:v>
                </c:pt>
                <c:pt idx="781">
                  <c:v>20.94</c:v>
                </c:pt>
                <c:pt idx="782">
                  <c:v>20.954999999999998</c:v>
                </c:pt>
                <c:pt idx="783">
                  <c:v>20.951000000000001</c:v>
                </c:pt>
                <c:pt idx="784">
                  <c:v>20.948</c:v>
                </c:pt>
                <c:pt idx="785">
                  <c:v>20.943999999999999</c:v>
                </c:pt>
                <c:pt idx="786">
                  <c:v>20.940999999999999</c:v>
                </c:pt>
                <c:pt idx="787">
                  <c:v>20.925999999999998</c:v>
                </c:pt>
                <c:pt idx="788">
                  <c:v>20.937999999999999</c:v>
                </c:pt>
                <c:pt idx="789">
                  <c:v>20.916</c:v>
                </c:pt>
                <c:pt idx="790">
                  <c:v>20.931000000000001</c:v>
                </c:pt>
                <c:pt idx="791">
                  <c:v>20.927</c:v>
                </c:pt>
                <c:pt idx="792">
                  <c:v>20.908999999999999</c:v>
                </c:pt>
                <c:pt idx="793">
                  <c:v>20.923999999999999</c:v>
                </c:pt>
                <c:pt idx="794">
                  <c:v>20.939</c:v>
                </c:pt>
                <c:pt idx="795">
                  <c:v>20.913</c:v>
                </c:pt>
                <c:pt idx="796">
                  <c:v>20.920999999999999</c:v>
                </c:pt>
                <c:pt idx="797">
                  <c:v>20.920999999999999</c:v>
                </c:pt>
                <c:pt idx="798">
                  <c:v>20.914000000000001</c:v>
                </c:pt>
                <c:pt idx="799">
                  <c:v>20.914000000000001</c:v>
                </c:pt>
                <c:pt idx="800">
                  <c:v>20.922000000000001</c:v>
                </c:pt>
                <c:pt idx="801">
                  <c:v>20.904</c:v>
                </c:pt>
                <c:pt idx="802">
                  <c:v>20.917999999999999</c:v>
                </c:pt>
                <c:pt idx="803">
                  <c:v>20.925999999999998</c:v>
                </c:pt>
                <c:pt idx="804">
                  <c:v>20.893000000000001</c:v>
                </c:pt>
                <c:pt idx="805">
                  <c:v>20.928000000000001</c:v>
                </c:pt>
                <c:pt idx="806">
                  <c:v>20.93</c:v>
                </c:pt>
                <c:pt idx="807">
                  <c:v>20.93</c:v>
                </c:pt>
                <c:pt idx="808">
                  <c:v>20.934000000000001</c:v>
                </c:pt>
                <c:pt idx="809">
                  <c:v>20.937999999999999</c:v>
                </c:pt>
                <c:pt idx="810">
                  <c:v>20.893999999999998</c:v>
                </c:pt>
                <c:pt idx="811">
                  <c:v>20.928000000000001</c:v>
                </c:pt>
                <c:pt idx="812">
                  <c:v>20.934999999999999</c:v>
                </c:pt>
                <c:pt idx="813">
                  <c:v>20.91</c:v>
                </c:pt>
                <c:pt idx="814">
                  <c:v>20.920999999999999</c:v>
                </c:pt>
                <c:pt idx="815">
                  <c:v>20.925000000000001</c:v>
                </c:pt>
                <c:pt idx="816">
                  <c:v>20.917999999999999</c:v>
                </c:pt>
                <c:pt idx="817">
                  <c:v>20.936</c:v>
                </c:pt>
                <c:pt idx="818">
                  <c:v>20.936</c:v>
                </c:pt>
                <c:pt idx="819">
                  <c:v>20.9</c:v>
                </c:pt>
                <c:pt idx="820">
                  <c:v>20.959</c:v>
                </c:pt>
                <c:pt idx="821">
                  <c:v>20.977</c:v>
                </c:pt>
                <c:pt idx="822">
                  <c:v>20.981000000000002</c:v>
                </c:pt>
                <c:pt idx="823">
                  <c:v>20.978000000000002</c:v>
                </c:pt>
                <c:pt idx="824">
                  <c:v>20.971</c:v>
                </c:pt>
                <c:pt idx="825">
                  <c:v>20.96</c:v>
                </c:pt>
                <c:pt idx="826">
                  <c:v>20.978000000000002</c:v>
                </c:pt>
                <c:pt idx="827">
                  <c:v>20.966999999999999</c:v>
                </c:pt>
                <c:pt idx="828">
                  <c:v>20.963999999999999</c:v>
                </c:pt>
                <c:pt idx="829">
                  <c:v>20.968</c:v>
                </c:pt>
                <c:pt idx="830">
                  <c:v>20.95</c:v>
                </c:pt>
                <c:pt idx="831">
                  <c:v>20.943000000000001</c:v>
                </c:pt>
                <c:pt idx="832">
                  <c:v>20.960999999999999</c:v>
                </c:pt>
                <c:pt idx="833">
                  <c:v>20.969000000000001</c:v>
                </c:pt>
                <c:pt idx="834">
                  <c:v>20.95</c:v>
                </c:pt>
                <c:pt idx="835">
                  <c:v>20.962</c:v>
                </c:pt>
                <c:pt idx="836">
                  <c:v>20.957999999999998</c:v>
                </c:pt>
                <c:pt idx="837">
                  <c:v>20.969000000000001</c:v>
                </c:pt>
                <c:pt idx="838">
                  <c:v>20.954999999999998</c:v>
                </c:pt>
                <c:pt idx="839">
                  <c:v>20.952000000000002</c:v>
                </c:pt>
                <c:pt idx="840">
                  <c:v>20.922000000000001</c:v>
                </c:pt>
                <c:pt idx="841">
                  <c:v>20.952000000000002</c:v>
                </c:pt>
                <c:pt idx="842">
                  <c:v>20.952000000000002</c:v>
                </c:pt>
                <c:pt idx="843">
                  <c:v>20.966999999999999</c:v>
                </c:pt>
                <c:pt idx="844">
                  <c:v>20.952000000000002</c:v>
                </c:pt>
                <c:pt idx="845">
                  <c:v>20.96</c:v>
                </c:pt>
                <c:pt idx="846">
                  <c:v>20.937999999999999</c:v>
                </c:pt>
                <c:pt idx="847">
                  <c:v>20.949000000000002</c:v>
                </c:pt>
                <c:pt idx="848">
                  <c:v>20.949000000000002</c:v>
                </c:pt>
                <c:pt idx="849">
                  <c:v>20.95</c:v>
                </c:pt>
                <c:pt idx="850">
                  <c:v>20.942</c:v>
                </c:pt>
                <c:pt idx="851">
                  <c:v>20.95</c:v>
                </c:pt>
                <c:pt idx="852">
                  <c:v>20.957999999999998</c:v>
                </c:pt>
                <c:pt idx="853">
                  <c:v>20.934999999999999</c:v>
                </c:pt>
                <c:pt idx="854">
                  <c:v>20.939</c:v>
                </c:pt>
                <c:pt idx="855">
                  <c:v>20.951000000000001</c:v>
                </c:pt>
                <c:pt idx="856">
                  <c:v>20.94</c:v>
                </c:pt>
                <c:pt idx="857">
                  <c:v>20.946999999999999</c:v>
                </c:pt>
                <c:pt idx="858">
                  <c:v>20.948</c:v>
                </c:pt>
                <c:pt idx="859">
                  <c:v>20.943999999999999</c:v>
                </c:pt>
                <c:pt idx="860">
                  <c:v>20.940999999999999</c:v>
                </c:pt>
                <c:pt idx="861">
                  <c:v>20.974</c:v>
                </c:pt>
                <c:pt idx="862">
                  <c:v>20.963000000000001</c:v>
                </c:pt>
                <c:pt idx="863">
                  <c:v>20.981999999999999</c:v>
                </c:pt>
                <c:pt idx="864">
                  <c:v>21.018999999999998</c:v>
                </c:pt>
                <c:pt idx="865">
                  <c:v>20.986000000000001</c:v>
                </c:pt>
                <c:pt idx="866">
                  <c:v>21.012</c:v>
                </c:pt>
                <c:pt idx="867">
                  <c:v>21.033999999999999</c:v>
                </c:pt>
                <c:pt idx="868">
                  <c:v>21.03</c:v>
                </c:pt>
                <c:pt idx="869">
                  <c:v>21.038</c:v>
                </c:pt>
                <c:pt idx="870">
                  <c:v>21.045999999999999</c:v>
                </c:pt>
                <c:pt idx="871">
                  <c:v>21.042000000000002</c:v>
                </c:pt>
                <c:pt idx="872">
                  <c:v>21.064</c:v>
                </c:pt>
                <c:pt idx="873">
                  <c:v>21.071999999999999</c:v>
                </c:pt>
                <c:pt idx="874">
                  <c:v>21.079000000000001</c:v>
                </c:pt>
                <c:pt idx="875">
                  <c:v>21.071999999999999</c:v>
                </c:pt>
                <c:pt idx="876">
                  <c:v>21.076000000000001</c:v>
                </c:pt>
                <c:pt idx="877">
                  <c:v>21.087</c:v>
                </c:pt>
                <c:pt idx="878">
                  <c:v>21.091000000000001</c:v>
                </c:pt>
                <c:pt idx="879">
                  <c:v>21.08</c:v>
                </c:pt>
                <c:pt idx="880">
                  <c:v>21.084</c:v>
                </c:pt>
                <c:pt idx="881">
                  <c:v>21.081</c:v>
                </c:pt>
                <c:pt idx="882">
                  <c:v>21.077000000000002</c:v>
                </c:pt>
                <c:pt idx="883">
                  <c:v>21.088000000000001</c:v>
                </c:pt>
                <c:pt idx="884">
                  <c:v>21.074000000000002</c:v>
                </c:pt>
                <c:pt idx="885">
                  <c:v>21.067</c:v>
                </c:pt>
                <c:pt idx="886">
                  <c:v>21.056000000000001</c:v>
                </c:pt>
                <c:pt idx="887">
                  <c:v>21.067</c:v>
                </c:pt>
                <c:pt idx="888">
                  <c:v>21.048999999999999</c:v>
                </c:pt>
                <c:pt idx="889">
                  <c:v>21.053000000000001</c:v>
                </c:pt>
                <c:pt idx="890">
                  <c:v>21.056999999999999</c:v>
                </c:pt>
                <c:pt idx="891">
                  <c:v>21.045999999999999</c:v>
                </c:pt>
                <c:pt idx="892">
                  <c:v>21.045999999999999</c:v>
                </c:pt>
                <c:pt idx="893">
                  <c:v>21.045999999999999</c:v>
                </c:pt>
                <c:pt idx="894">
                  <c:v>21.013000000000002</c:v>
                </c:pt>
                <c:pt idx="895">
                  <c:v>21.042999999999999</c:v>
                </c:pt>
                <c:pt idx="896">
                  <c:v>21.058</c:v>
                </c:pt>
                <c:pt idx="897">
                  <c:v>21.053999999999998</c:v>
                </c:pt>
                <c:pt idx="898">
                  <c:v>21.042999999999999</c:v>
                </c:pt>
                <c:pt idx="899">
                  <c:v>21.042999999999999</c:v>
                </c:pt>
                <c:pt idx="900">
                  <c:v>21.055</c:v>
                </c:pt>
                <c:pt idx="901">
                  <c:v>21.055</c:v>
                </c:pt>
                <c:pt idx="902">
                  <c:v>21.04</c:v>
                </c:pt>
                <c:pt idx="903">
                  <c:v>21.033000000000001</c:v>
                </c:pt>
                <c:pt idx="904">
                  <c:v>21.036999999999999</c:v>
                </c:pt>
                <c:pt idx="905">
                  <c:v>21.03</c:v>
                </c:pt>
                <c:pt idx="906">
                  <c:v>21.03</c:v>
                </c:pt>
                <c:pt idx="907">
                  <c:v>21.033999999999999</c:v>
                </c:pt>
                <c:pt idx="908">
                  <c:v>21.033999999999999</c:v>
                </c:pt>
                <c:pt idx="909">
                  <c:v>21.007999999999999</c:v>
                </c:pt>
                <c:pt idx="910">
                  <c:v>21.033999999999999</c:v>
                </c:pt>
                <c:pt idx="911">
                  <c:v>21.033999999999999</c:v>
                </c:pt>
                <c:pt idx="912">
                  <c:v>21.027000000000001</c:v>
                </c:pt>
                <c:pt idx="913">
                  <c:v>21.030999999999999</c:v>
                </c:pt>
                <c:pt idx="914">
                  <c:v>21.024000000000001</c:v>
                </c:pt>
                <c:pt idx="915">
                  <c:v>21.032</c:v>
                </c:pt>
                <c:pt idx="916">
                  <c:v>21.024000000000001</c:v>
                </c:pt>
                <c:pt idx="917">
                  <c:v>21.027999999999999</c:v>
                </c:pt>
                <c:pt idx="918">
                  <c:v>21.016999999999999</c:v>
                </c:pt>
                <c:pt idx="919">
                  <c:v>21.016999999999999</c:v>
                </c:pt>
                <c:pt idx="920">
                  <c:v>21.021000000000001</c:v>
                </c:pt>
                <c:pt idx="921">
                  <c:v>20.981000000000002</c:v>
                </c:pt>
                <c:pt idx="922">
                  <c:v>21.024999999999999</c:v>
                </c:pt>
                <c:pt idx="923">
                  <c:v>21.029</c:v>
                </c:pt>
                <c:pt idx="924">
                  <c:v>21.036999999999999</c:v>
                </c:pt>
                <c:pt idx="925">
                  <c:v>21.033000000000001</c:v>
                </c:pt>
                <c:pt idx="926">
                  <c:v>21.036999999999999</c:v>
                </c:pt>
                <c:pt idx="927">
                  <c:v>21.044</c:v>
                </c:pt>
                <c:pt idx="928">
                  <c:v>21.03</c:v>
                </c:pt>
                <c:pt idx="929">
                  <c:v>21.03</c:v>
                </c:pt>
                <c:pt idx="930">
                  <c:v>21.027000000000001</c:v>
                </c:pt>
                <c:pt idx="931">
                  <c:v>21.038</c:v>
                </c:pt>
                <c:pt idx="932">
                  <c:v>21.033999999999999</c:v>
                </c:pt>
                <c:pt idx="933">
                  <c:v>21.027000000000001</c:v>
                </c:pt>
                <c:pt idx="934">
                  <c:v>21.038</c:v>
                </c:pt>
                <c:pt idx="935">
                  <c:v>21.024000000000001</c:v>
                </c:pt>
                <c:pt idx="936">
                  <c:v>21.024000000000001</c:v>
                </c:pt>
                <c:pt idx="937">
                  <c:v>21.02</c:v>
                </c:pt>
                <c:pt idx="938">
                  <c:v>21.021000000000001</c:v>
                </c:pt>
                <c:pt idx="939">
                  <c:v>21.032</c:v>
                </c:pt>
                <c:pt idx="940">
                  <c:v>21.016999999999999</c:v>
                </c:pt>
                <c:pt idx="941">
                  <c:v>21.013999999999999</c:v>
                </c:pt>
                <c:pt idx="942">
                  <c:v>21.029</c:v>
                </c:pt>
                <c:pt idx="943">
                  <c:v>21.021000000000001</c:v>
                </c:pt>
                <c:pt idx="944">
                  <c:v>21.013999999999999</c:v>
                </c:pt>
                <c:pt idx="945">
                  <c:v>21.021999999999998</c:v>
                </c:pt>
                <c:pt idx="946">
                  <c:v>21.018000000000001</c:v>
                </c:pt>
                <c:pt idx="947">
                  <c:v>21.015000000000001</c:v>
                </c:pt>
                <c:pt idx="948">
                  <c:v>21.015000000000001</c:v>
                </c:pt>
                <c:pt idx="949">
                  <c:v>21.018999999999998</c:v>
                </c:pt>
                <c:pt idx="950">
                  <c:v>21.023</c:v>
                </c:pt>
                <c:pt idx="951">
                  <c:v>21.015000000000001</c:v>
                </c:pt>
                <c:pt idx="952">
                  <c:v>21.023</c:v>
                </c:pt>
                <c:pt idx="953">
                  <c:v>21.015999999999998</c:v>
                </c:pt>
                <c:pt idx="954">
                  <c:v>21.009</c:v>
                </c:pt>
                <c:pt idx="955">
                  <c:v>21.015999999999998</c:v>
                </c:pt>
                <c:pt idx="956">
                  <c:v>21.030999999999999</c:v>
                </c:pt>
                <c:pt idx="957">
                  <c:v>21.016999999999999</c:v>
                </c:pt>
                <c:pt idx="958">
                  <c:v>21.02</c:v>
                </c:pt>
                <c:pt idx="959">
                  <c:v>21.032</c:v>
                </c:pt>
                <c:pt idx="960">
                  <c:v>21.01</c:v>
                </c:pt>
                <c:pt idx="961">
                  <c:v>21.021000000000001</c:v>
                </c:pt>
                <c:pt idx="962">
                  <c:v>21.027999999999999</c:v>
                </c:pt>
                <c:pt idx="963">
                  <c:v>21.036000000000001</c:v>
                </c:pt>
                <c:pt idx="964">
                  <c:v>21.021000000000001</c:v>
                </c:pt>
                <c:pt idx="965">
                  <c:v>21.021000000000001</c:v>
                </c:pt>
                <c:pt idx="966">
                  <c:v>21.018000000000001</c:v>
                </c:pt>
                <c:pt idx="967">
                  <c:v>21.021999999999998</c:v>
                </c:pt>
                <c:pt idx="968">
                  <c:v>21.018000000000001</c:v>
                </c:pt>
                <c:pt idx="969">
                  <c:v>21.010999999999999</c:v>
                </c:pt>
                <c:pt idx="970">
                  <c:v>21.021999999999998</c:v>
                </c:pt>
                <c:pt idx="971">
                  <c:v>21.023</c:v>
                </c:pt>
                <c:pt idx="972">
                  <c:v>21.03</c:v>
                </c:pt>
                <c:pt idx="973">
                  <c:v>21.018999999999998</c:v>
                </c:pt>
                <c:pt idx="974">
                  <c:v>21.015999999999998</c:v>
                </c:pt>
                <c:pt idx="975">
                  <c:v>21.02</c:v>
                </c:pt>
                <c:pt idx="976">
                  <c:v>21.023</c:v>
                </c:pt>
                <c:pt idx="977">
                  <c:v>21.015999999999998</c:v>
                </c:pt>
                <c:pt idx="978">
                  <c:v>21.02</c:v>
                </c:pt>
                <c:pt idx="979">
                  <c:v>21.02</c:v>
                </c:pt>
                <c:pt idx="980">
                  <c:v>21.016999999999999</c:v>
                </c:pt>
                <c:pt idx="981">
                  <c:v>21.009</c:v>
                </c:pt>
                <c:pt idx="982">
                  <c:v>21.021000000000001</c:v>
                </c:pt>
                <c:pt idx="983">
                  <c:v>21.032</c:v>
                </c:pt>
                <c:pt idx="984">
                  <c:v>21.003</c:v>
                </c:pt>
                <c:pt idx="985">
                  <c:v>21.024999999999999</c:v>
                </c:pt>
                <c:pt idx="986">
                  <c:v>21.013999999999999</c:v>
                </c:pt>
                <c:pt idx="987">
                  <c:v>21.024999999999999</c:v>
                </c:pt>
                <c:pt idx="988">
                  <c:v>21.021999999999998</c:v>
                </c:pt>
                <c:pt idx="989">
                  <c:v>21.029</c:v>
                </c:pt>
                <c:pt idx="990">
                  <c:v>21.033000000000001</c:v>
                </c:pt>
                <c:pt idx="991">
                  <c:v>21.029</c:v>
                </c:pt>
                <c:pt idx="992">
                  <c:v>21.03</c:v>
                </c:pt>
                <c:pt idx="993">
                  <c:v>21.026</c:v>
                </c:pt>
                <c:pt idx="994">
                  <c:v>21.026</c:v>
                </c:pt>
                <c:pt idx="995">
                  <c:v>21.033999999999999</c:v>
                </c:pt>
                <c:pt idx="996">
                  <c:v>21.001000000000001</c:v>
                </c:pt>
                <c:pt idx="997">
                  <c:v>21.045000000000002</c:v>
                </c:pt>
                <c:pt idx="998">
                  <c:v>21.045000000000002</c:v>
                </c:pt>
                <c:pt idx="999">
                  <c:v>21.027000000000001</c:v>
                </c:pt>
                <c:pt idx="1000">
                  <c:v>21.048999999999999</c:v>
                </c:pt>
                <c:pt idx="1001">
                  <c:v>21.053000000000001</c:v>
                </c:pt>
                <c:pt idx="1002">
                  <c:v>21.035</c:v>
                </c:pt>
                <c:pt idx="1003">
                  <c:v>21.045999999999999</c:v>
                </c:pt>
                <c:pt idx="1004">
                  <c:v>21.042999999999999</c:v>
                </c:pt>
                <c:pt idx="1005">
                  <c:v>21.047000000000001</c:v>
                </c:pt>
                <c:pt idx="1006">
                  <c:v>21.042999999999999</c:v>
                </c:pt>
                <c:pt idx="1007">
                  <c:v>21.036000000000001</c:v>
                </c:pt>
                <c:pt idx="1008">
                  <c:v>21.036000000000001</c:v>
                </c:pt>
                <c:pt idx="1009">
                  <c:v>21.036000000000001</c:v>
                </c:pt>
                <c:pt idx="1010">
                  <c:v>21.036000000000001</c:v>
                </c:pt>
                <c:pt idx="1011">
                  <c:v>21.018000000000001</c:v>
                </c:pt>
                <c:pt idx="1012">
                  <c:v>21.021999999999998</c:v>
                </c:pt>
                <c:pt idx="1013">
                  <c:v>21.033000000000001</c:v>
                </c:pt>
                <c:pt idx="1014">
                  <c:v>21.026</c:v>
                </c:pt>
                <c:pt idx="1015">
                  <c:v>21.03</c:v>
                </c:pt>
                <c:pt idx="1016">
                  <c:v>21.03</c:v>
                </c:pt>
                <c:pt idx="1017">
                  <c:v>21.041</c:v>
                </c:pt>
                <c:pt idx="1018">
                  <c:v>21.038</c:v>
                </c:pt>
                <c:pt idx="1019">
                  <c:v>21.033999999999999</c:v>
                </c:pt>
                <c:pt idx="1020">
                  <c:v>21.015999999999998</c:v>
                </c:pt>
                <c:pt idx="1021">
                  <c:v>21.027000000000001</c:v>
                </c:pt>
                <c:pt idx="1022">
                  <c:v>21.024000000000001</c:v>
                </c:pt>
                <c:pt idx="1023">
                  <c:v>21.027999999999999</c:v>
                </c:pt>
                <c:pt idx="1024">
                  <c:v>21.035</c:v>
                </c:pt>
                <c:pt idx="1025">
                  <c:v>21.035</c:v>
                </c:pt>
                <c:pt idx="1026">
                  <c:v>21.036000000000001</c:v>
                </c:pt>
                <c:pt idx="1027">
                  <c:v>21.027999999999999</c:v>
                </c:pt>
                <c:pt idx="1028">
                  <c:v>21.036000000000001</c:v>
                </c:pt>
                <c:pt idx="1029">
                  <c:v>21.021000000000001</c:v>
                </c:pt>
                <c:pt idx="1030">
                  <c:v>21.04</c:v>
                </c:pt>
                <c:pt idx="1031">
                  <c:v>21.033000000000001</c:v>
                </c:pt>
                <c:pt idx="1032">
                  <c:v>21.026</c:v>
                </c:pt>
                <c:pt idx="1033">
                  <c:v>21.021999999999998</c:v>
                </c:pt>
                <c:pt idx="1034">
                  <c:v>21.018000000000001</c:v>
                </c:pt>
                <c:pt idx="1035">
                  <c:v>21.010999999999999</c:v>
                </c:pt>
                <c:pt idx="1036">
                  <c:v>21.015000000000001</c:v>
                </c:pt>
                <c:pt idx="1037">
                  <c:v>21.012</c:v>
                </c:pt>
                <c:pt idx="1038">
                  <c:v>21.015000000000001</c:v>
                </c:pt>
                <c:pt idx="1039">
                  <c:v>21.023</c:v>
                </c:pt>
                <c:pt idx="1040">
                  <c:v>21.012</c:v>
                </c:pt>
                <c:pt idx="1041">
                  <c:v>21.023</c:v>
                </c:pt>
                <c:pt idx="1042">
                  <c:v>21.009</c:v>
                </c:pt>
                <c:pt idx="1043">
                  <c:v>21.004999999999999</c:v>
                </c:pt>
                <c:pt idx="1044">
                  <c:v>20.991</c:v>
                </c:pt>
                <c:pt idx="1045">
                  <c:v>21.024000000000001</c:v>
                </c:pt>
                <c:pt idx="1046">
                  <c:v>21.009</c:v>
                </c:pt>
                <c:pt idx="1047">
                  <c:v>21.001999999999999</c:v>
                </c:pt>
                <c:pt idx="1048">
                  <c:v>21.006</c:v>
                </c:pt>
                <c:pt idx="1049">
                  <c:v>21.01</c:v>
                </c:pt>
                <c:pt idx="1050">
                  <c:v>20.992000000000001</c:v>
                </c:pt>
                <c:pt idx="1051">
                  <c:v>20.998999999999999</c:v>
                </c:pt>
                <c:pt idx="1052">
                  <c:v>21.003</c:v>
                </c:pt>
                <c:pt idx="1053">
                  <c:v>20.995999999999999</c:v>
                </c:pt>
                <c:pt idx="1054">
                  <c:v>20.992000000000001</c:v>
                </c:pt>
                <c:pt idx="1055">
                  <c:v>20.989000000000001</c:v>
                </c:pt>
                <c:pt idx="1056">
                  <c:v>20.978000000000002</c:v>
                </c:pt>
                <c:pt idx="1057">
                  <c:v>20.995999999999999</c:v>
                </c:pt>
                <c:pt idx="1058">
                  <c:v>20.989000000000001</c:v>
                </c:pt>
                <c:pt idx="1059">
                  <c:v>20.966999999999999</c:v>
                </c:pt>
                <c:pt idx="1060">
                  <c:v>20.986000000000001</c:v>
                </c:pt>
                <c:pt idx="1061">
                  <c:v>20.99</c:v>
                </c:pt>
                <c:pt idx="1062">
                  <c:v>20.99</c:v>
                </c:pt>
                <c:pt idx="1063">
                  <c:v>20.983000000000001</c:v>
                </c:pt>
                <c:pt idx="1064">
                  <c:v>20.986999999999998</c:v>
                </c:pt>
                <c:pt idx="1065">
                  <c:v>20.983000000000001</c:v>
                </c:pt>
                <c:pt idx="1066">
                  <c:v>20.975999999999999</c:v>
                </c:pt>
                <c:pt idx="1067">
                  <c:v>20.98</c:v>
                </c:pt>
                <c:pt idx="1068">
                  <c:v>20.983000000000001</c:v>
                </c:pt>
                <c:pt idx="1069">
                  <c:v>20.98</c:v>
                </c:pt>
                <c:pt idx="1070">
                  <c:v>20.984000000000002</c:v>
                </c:pt>
                <c:pt idx="1071">
                  <c:v>20.98</c:v>
                </c:pt>
                <c:pt idx="1072">
                  <c:v>20.991</c:v>
                </c:pt>
                <c:pt idx="1073">
                  <c:v>20.977</c:v>
                </c:pt>
                <c:pt idx="1074">
                  <c:v>20.962</c:v>
                </c:pt>
                <c:pt idx="1075">
                  <c:v>20.988</c:v>
                </c:pt>
                <c:pt idx="1076">
                  <c:v>20.995999999999999</c:v>
                </c:pt>
                <c:pt idx="1077">
                  <c:v>20.995999999999999</c:v>
                </c:pt>
                <c:pt idx="1078">
                  <c:v>20.995999999999999</c:v>
                </c:pt>
                <c:pt idx="1079">
                  <c:v>20.995999999999999</c:v>
                </c:pt>
                <c:pt idx="1080">
                  <c:v>20.995999999999999</c:v>
                </c:pt>
                <c:pt idx="1081">
                  <c:v>20.992999999999999</c:v>
                </c:pt>
                <c:pt idx="1082">
                  <c:v>20.992999999999999</c:v>
                </c:pt>
                <c:pt idx="1083">
                  <c:v>20.997</c:v>
                </c:pt>
                <c:pt idx="1084">
                  <c:v>21.004000000000001</c:v>
                </c:pt>
                <c:pt idx="1085">
                  <c:v>21.018999999999998</c:v>
                </c:pt>
                <c:pt idx="1086">
                  <c:v>20.997</c:v>
                </c:pt>
                <c:pt idx="1087">
                  <c:v>21.012</c:v>
                </c:pt>
                <c:pt idx="1088">
                  <c:v>21.02</c:v>
                </c:pt>
                <c:pt idx="1089">
                  <c:v>21.004999999999999</c:v>
                </c:pt>
                <c:pt idx="1090">
                  <c:v>21.009</c:v>
                </c:pt>
                <c:pt idx="1091">
                  <c:v>21.013000000000002</c:v>
                </c:pt>
                <c:pt idx="1092">
                  <c:v>21.013000000000002</c:v>
                </c:pt>
                <c:pt idx="1093">
                  <c:v>21.02</c:v>
                </c:pt>
                <c:pt idx="1094">
                  <c:v>21.039000000000001</c:v>
                </c:pt>
                <c:pt idx="1095">
                  <c:v>21.061</c:v>
                </c:pt>
                <c:pt idx="1096">
                  <c:v>21.058</c:v>
                </c:pt>
                <c:pt idx="1097">
                  <c:v>21.068999999999999</c:v>
                </c:pt>
                <c:pt idx="1098">
                  <c:v>21.08</c:v>
                </c:pt>
                <c:pt idx="1099">
                  <c:v>21.091000000000001</c:v>
                </c:pt>
                <c:pt idx="1100">
                  <c:v>21.08</c:v>
                </c:pt>
                <c:pt idx="1101">
                  <c:v>21.068999999999999</c:v>
                </c:pt>
                <c:pt idx="1102">
                  <c:v>21.088000000000001</c:v>
                </c:pt>
                <c:pt idx="1103">
                  <c:v>21.091999999999999</c:v>
                </c:pt>
                <c:pt idx="1104">
                  <c:v>21.081</c:v>
                </c:pt>
                <c:pt idx="1105">
                  <c:v>21.088000000000001</c:v>
                </c:pt>
                <c:pt idx="1106">
                  <c:v>21.103000000000002</c:v>
                </c:pt>
                <c:pt idx="1107">
                  <c:v>21.1</c:v>
                </c:pt>
                <c:pt idx="1108">
                  <c:v>21.111000000000001</c:v>
                </c:pt>
                <c:pt idx="1109">
                  <c:v>21.108000000000001</c:v>
                </c:pt>
                <c:pt idx="1110">
                  <c:v>21.082000000000001</c:v>
                </c:pt>
                <c:pt idx="1111">
                  <c:v>21.1</c:v>
                </c:pt>
                <c:pt idx="1112">
                  <c:v>21.114999999999998</c:v>
                </c:pt>
                <c:pt idx="1113">
                  <c:v>21.111999999999998</c:v>
                </c:pt>
                <c:pt idx="1114">
                  <c:v>21.111999999999998</c:v>
                </c:pt>
                <c:pt idx="1115">
                  <c:v>21.111999999999998</c:v>
                </c:pt>
                <c:pt idx="1116">
                  <c:v>21.100999999999999</c:v>
                </c:pt>
                <c:pt idx="1117">
                  <c:v>21.105</c:v>
                </c:pt>
                <c:pt idx="1118">
                  <c:v>21.105</c:v>
                </c:pt>
                <c:pt idx="1119">
                  <c:v>21.102</c:v>
                </c:pt>
                <c:pt idx="1120">
                  <c:v>21.087</c:v>
                </c:pt>
                <c:pt idx="1121">
                  <c:v>21.087</c:v>
                </c:pt>
                <c:pt idx="1122">
                  <c:v>21.065000000000001</c:v>
                </c:pt>
                <c:pt idx="1123">
                  <c:v>21.076000000000001</c:v>
                </c:pt>
                <c:pt idx="1124">
                  <c:v>21.073</c:v>
                </c:pt>
                <c:pt idx="1125">
                  <c:v>21.047000000000001</c:v>
                </c:pt>
                <c:pt idx="1126">
                  <c:v>21.068999999999999</c:v>
                </c:pt>
                <c:pt idx="1127">
                  <c:v>21.059000000000001</c:v>
                </c:pt>
                <c:pt idx="1128">
                  <c:v>21.059000000000001</c:v>
                </c:pt>
                <c:pt idx="1129">
                  <c:v>21.07</c:v>
                </c:pt>
                <c:pt idx="1130">
                  <c:v>21.07</c:v>
                </c:pt>
                <c:pt idx="1131">
                  <c:v>21.062999999999999</c:v>
                </c:pt>
                <c:pt idx="1132">
                  <c:v>21.077999999999999</c:v>
                </c:pt>
                <c:pt idx="1133">
                  <c:v>21.093</c:v>
                </c:pt>
                <c:pt idx="1134">
                  <c:v>21.06</c:v>
                </c:pt>
                <c:pt idx="1135">
                  <c:v>21.093</c:v>
                </c:pt>
                <c:pt idx="1136">
                  <c:v>21.093</c:v>
                </c:pt>
                <c:pt idx="1137">
                  <c:v>21.085999999999999</c:v>
                </c:pt>
                <c:pt idx="1138">
                  <c:v>21.085999999999999</c:v>
                </c:pt>
                <c:pt idx="1139">
                  <c:v>21.09</c:v>
                </c:pt>
                <c:pt idx="1140">
                  <c:v>21.068000000000001</c:v>
                </c:pt>
                <c:pt idx="1141">
                  <c:v>21.074999999999999</c:v>
                </c:pt>
                <c:pt idx="1142">
                  <c:v>21.076000000000001</c:v>
                </c:pt>
                <c:pt idx="1143">
                  <c:v>21.042999999999999</c:v>
                </c:pt>
                <c:pt idx="1144">
                  <c:v>21.056999999999999</c:v>
                </c:pt>
                <c:pt idx="1145">
                  <c:v>21.053999999999998</c:v>
                </c:pt>
                <c:pt idx="1146">
                  <c:v>21.036000000000001</c:v>
                </c:pt>
                <c:pt idx="1147">
                  <c:v>21.047000000000001</c:v>
                </c:pt>
                <c:pt idx="1148">
                  <c:v>21.032</c:v>
                </c:pt>
                <c:pt idx="1149">
                  <c:v>21.042999999999999</c:v>
                </c:pt>
                <c:pt idx="1150">
                  <c:v>21.018000000000001</c:v>
                </c:pt>
                <c:pt idx="1151">
                  <c:v>21.021999999999998</c:v>
                </c:pt>
                <c:pt idx="1152">
                  <c:v>21.003</c:v>
                </c:pt>
                <c:pt idx="1153">
                  <c:v>21.010999999999999</c:v>
                </c:pt>
                <c:pt idx="1154">
                  <c:v>21.010999999999999</c:v>
                </c:pt>
                <c:pt idx="1155">
                  <c:v>20.997</c:v>
                </c:pt>
                <c:pt idx="1156">
                  <c:v>21.015000000000001</c:v>
                </c:pt>
                <c:pt idx="1157">
                  <c:v>21.018999999999998</c:v>
                </c:pt>
                <c:pt idx="1158">
                  <c:v>21.026</c:v>
                </c:pt>
                <c:pt idx="1159">
                  <c:v>21.007999999999999</c:v>
                </c:pt>
                <c:pt idx="1160">
                  <c:v>21.007999999999999</c:v>
                </c:pt>
                <c:pt idx="1161">
                  <c:v>21.001000000000001</c:v>
                </c:pt>
                <c:pt idx="1162">
                  <c:v>21.012</c:v>
                </c:pt>
                <c:pt idx="1163">
                  <c:v>21.012</c:v>
                </c:pt>
                <c:pt idx="1164">
                  <c:v>21.027000000000001</c:v>
                </c:pt>
                <c:pt idx="1165">
                  <c:v>21.02</c:v>
                </c:pt>
                <c:pt idx="1166">
                  <c:v>21.013000000000002</c:v>
                </c:pt>
                <c:pt idx="1167">
                  <c:v>21.013000000000002</c:v>
                </c:pt>
                <c:pt idx="1168">
                  <c:v>21.016999999999999</c:v>
                </c:pt>
                <c:pt idx="1169">
                  <c:v>21.021000000000001</c:v>
                </c:pt>
                <c:pt idx="1170">
                  <c:v>21.006</c:v>
                </c:pt>
                <c:pt idx="1171">
                  <c:v>21.016999999999999</c:v>
                </c:pt>
                <c:pt idx="1172">
                  <c:v>20.998999999999999</c:v>
                </c:pt>
                <c:pt idx="1173">
                  <c:v>20.992000000000001</c:v>
                </c:pt>
                <c:pt idx="1174">
                  <c:v>21.003</c:v>
                </c:pt>
                <c:pt idx="1175">
                  <c:v>20.977</c:v>
                </c:pt>
                <c:pt idx="1176">
                  <c:v>20.981000000000002</c:v>
                </c:pt>
                <c:pt idx="1177">
                  <c:v>20.989000000000001</c:v>
                </c:pt>
                <c:pt idx="1178">
                  <c:v>20.966999999999999</c:v>
                </c:pt>
                <c:pt idx="1179">
                  <c:v>20.945</c:v>
                </c:pt>
                <c:pt idx="1180">
                  <c:v>20.971</c:v>
                </c:pt>
                <c:pt idx="1181">
                  <c:v>20.971</c:v>
                </c:pt>
                <c:pt idx="1182">
                  <c:v>20.966999999999999</c:v>
                </c:pt>
                <c:pt idx="1183">
                  <c:v>20.978999999999999</c:v>
                </c:pt>
                <c:pt idx="1184">
                  <c:v>20.971</c:v>
                </c:pt>
                <c:pt idx="1185">
                  <c:v>20.960999999999999</c:v>
                </c:pt>
                <c:pt idx="1186">
                  <c:v>20.968</c:v>
                </c:pt>
                <c:pt idx="1187">
                  <c:v>20.960999999999999</c:v>
                </c:pt>
                <c:pt idx="1188">
                  <c:v>20.965</c:v>
                </c:pt>
                <c:pt idx="1189">
                  <c:v>20.968</c:v>
                </c:pt>
                <c:pt idx="1190">
                  <c:v>20.965</c:v>
                </c:pt>
                <c:pt idx="1191">
                  <c:v>20.957999999999998</c:v>
                </c:pt>
                <c:pt idx="1192">
                  <c:v>20.972000000000001</c:v>
                </c:pt>
                <c:pt idx="1193">
                  <c:v>20.969000000000001</c:v>
                </c:pt>
                <c:pt idx="1194">
                  <c:v>20.991</c:v>
                </c:pt>
                <c:pt idx="1195">
                  <c:v>20.98</c:v>
                </c:pt>
                <c:pt idx="1196">
                  <c:v>20.957999999999998</c:v>
                </c:pt>
                <c:pt idx="1197">
                  <c:v>20.977</c:v>
                </c:pt>
                <c:pt idx="1198">
                  <c:v>20.984000000000002</c:v>
                </c:pt>
                <c:pt idx="1199">
                  <c:v>20.97</c:v>
                </c:pt>
                <c:pt idx="1200">
                  <c:v>20.966000000000001</c:v>
                </c:pt>
                <c:pt idx="1201">
                  <c:v>20.977</c:v>
                </c:pt>
                <c:pt idx="1202">
                  <c:v>20.963000000000001</c:v>
                </c:pt>
                <c:pt idx="1203">
                  <c:v>20.966999999999999</c:v>
                </c:pt>
                <c:pt idx="1204">
                  <c:v>20.981999999999999</c:v>
                </c:pt>
                <c:pt idx="1205">
                  <c:v>20.978000000000002</c:v>
                </c:pt>
                <c:pt idx="1206">
                  <c:v>20.971</c:v>
                </c:pt>
                <c:pt idx="1207">
                  <c:v>20.981999999999999</c:v>
                </c:pt>
                <c:pt idx="1208">
                  <c:v>20.975000000000001</c:v>
                </c:pt>
                <c:pt idx="1209">
                  <c:v>20.978999999999999</c:v>
                </c:pt>
                <c:pt idx="1210">
                  <c:v>20.975000000000001</c:v>
                </c:pt>
                <c:pt idx="1211">
                  <c:v>20.978999999999999</c:v>
                </c:pt>
                <c:pt idx="1212">
                  <c:v>20.960999999999999</c:v>
                </c:pt>
                <c:pt idx="1213">
                  <c:v>20.963999999999999</c:v>
                </c:pt>
                <c:pt idx="1214">
                  <c:v>20.946000000000002</c:v>
                </c:pt>
                <c:pt idx="1215">
                  <c:v>20.943000000000001</c:v>
                </c:pt>
                <c:pt idx="1216">
                  <c:v>20.954000000000001</c:v>
                </c:pt>
                <c:pt idx="1217">
                  <c:v>20.931999999999999</c:v>
                </c:pt>
                <c:pt idx="1218">
                  <c:v>20.931999999999999</c:v>
                </c:pt>
                <c:pt idx="1219">
                  <c:v>20.94</c:v>
                </c:pt>
                <c:pt idx="1220">
                  <c:v>20.94</c:v>
                </c:pt>
                <c:pt idx="1221">
                  <c:v>20.951000000000001</c:v>
                </c:pt>
                <c:pt idx="1222">
                  <c:v>20.943999999999999</c:v>
                </c:pt>
                <c:pt idx="1223">
                  <c:v>20.936</c:v>
                </c:pt>
                <c:pt idx="1224">
                  <c:v>20.954999999999998</c:v>
                </c:pt>
                <c:pt idx="1225">
                  <c:v>20.94</c:v>
                </c:pt>
                <c:pt idx="1226">
                  <c:v>20.940999999999999</c:v>
                </c:pt>
                <c:pt idx="1227">
                  <c:v>20.948</c:v>
                </c:pt>
                <c:pt idx="1228">
                  <c:v>20.943999999999999</c:v>
                </c:pt>
                <c:pt idx="1229">
                  <c:v>20.937000000000001</c:v>
                </c:pt>
                <c:pt idx="1230">
                  <c:v>20.937000000000001</c:v>
                </c:pt>
                <c:pt idx="1231">
                  <c:v>20.940999999999999</c:v>
                </c:pt>
                <c:pt idx="1232">
                  <c:v>20.940999999999999</c:v>
                </c:pt>
                <c:pt idx="1233">
                  <c:v>20.942</c:v>
                </c:pt>
                <c:pt idx="1234">
                  <c:v>20.952999999999999</c:v>
                </c:pt>
                <c:pt idx="1235">
                  <c:v>20.952999999999999</c:v>
                </c:pt>
                <c:pt idx="1236">
                  <c:v>20.946000000000002</c:v>
                </c:pt>
                <c:pt idx="1237">
                  <c:v>20.952999999999999</c:v>
                </c:pt>
                <c:pt idx="1238">
                  <c:v>20.946000000000002</c:v>
                </c:pt>
                <c:pt idx="1239">
                  <c:v>20.942</c:v>
                </c:pt>
                <c:pt idx="1240">
                  <c:v>20.972000000000001</c:v>
                </c:pt>
                <c:pt idx="1241">
                  <c:v>20.960999999999999</c:v>
                </c:pt>
                <c:pt idx="1242">
                  <c:v>20.960999999999999</c:v>
                </c:pt>
                <c:pt idx="1243">
                  <c:v>20.960999999999999</c:v>
                </c:pt>
                <c:pt idx="1244">
                  <c:v>20.954000000000001</c:v>
                </c:pt>
                <c:pt idx="1245">
                  <c:v>20.957999999999998</c:v>
                </c:pt>
                <c:pt idx="1246">
                  <c:v>20.931999999999999</c:v>
                </c:pt>
                <c:pt idx="1247">
                  <c:v>20.969000000000001</c:v>
                </c:pt>
                <c:pt idx="1248">
                  <c:v>20.943000000000001</c:v>
                </c:pt>
                <c:pt idx="1249">
                  <c:v>20.962</c:v>
                </c:pt>
                <c:pt idx="1250">
                  <c:v>20.97</c:v>
                </c:pt>
                <c:pt idx="1251">
                  <c:v>20.977</c:v>
                </c:pt>
                <c:pt idx="1252">
                  <c:v>20.981000000000002</c:v>
                </c:pt>
                <c:pt idx="1253">
                  <c:v>20.984999999999999</c:v>
                </c:pt>
                <c:pt idx="1254">
                  <c:v>20.998999999999999</c:v>
                </c:pt>
                <c:pt idx="1255">
                  <c:v>20.981000000000002</c:v>
                </c:pt>
                <c:pt idx="1256">
                  <c:v>20.981000000000002</c:v>
                </c:pt>
                <c:pt idx="1257">
                  <c:v>20.984999999999999</c:v>
                </c:pt>
                <c:pt idx="1258">
                  <c:v>20.995999999999999</c:v>
                </c:pt>
                <c:pt idx="1259">
                  <c:v>20.981999999999999</c:v>
                </c:pt>
                <c:pt idx="1260">
                  <c:v>20.981999999999999</c:v>
                </c:pt>
                <c:pt idx="1261">
                  <c:v>20.989000000000001</c:v>
                </c:pt>
                <c:pt idx="1262">
                  <c:v>20.992999999999999</c:v>
                </c:pt>
                <c:pt idx="1263">
                  <c:v>20.99</c:v>
                </c:pt>
                <c:pt idx="1264">
                  <c:v>21.001000000000001</c:v>
                </c:pt>
                <c:pt idx="1265">
                  <c:v>21.001000000000001</c:v>
                </c:pt>
                <c:pt idx="1266">
                  <c:v>20.997</c:v>
                </c:pt>
                <c:pt idx="1267">
                  <c:v>21.009</c:v>
                </c:pt>
                <c:pt idx="1268">
                  <c:v>21.004999999999999</c:v>
                </c:pt>
                <c:pt idx="1269">
                  <c:v>21.035</c:v>
                </c:pt>
                <c:pt idx="1270">
                  <c:v>21.015999999999998</c:v>
                </c:pt>
                <c:pt idx="1271">
                  <c:v>21.013000000000002</c:v>
                </c:pt>
                <c:pt idx="1272">
                  <c:v>20.998000000000001</c:v>
                </c:pt>
                <c:pt idx="1273">
                  <c:v>21.024000000000001</c:v>
                </c:pt>
                <c:pt idx="1274">
                  <c:v>21.001999999999999</c:v>
                </c:pt>
                <c:pt idx="1275">
                  <c:v>21.01</c:v>
                </c:pt>
                <c:pt idx="1276">
                  <c:v>21.013000000000002</c:v>
                </c:pt>
                <c:pt idx="1277">
                  <c:v>21.006</c:v>
                </c:pt>
                <c:pt idx="1278">
                  <c:v>21.001999999999999</c:v>
                </c:pt>
                <c:pt idx="1279">
                  <c:v>21.01</c:v>
                </c:pt>
                <c:pt idx="1280">
                  <c:v>21.003</c:v>
                </c:pt>
                <c:pt idx="1281">
                  <c:v>21.018000000000001</c:v>
                </c:pt>
                <c:pt idx="1282">
                  <c:v>21.021000000000001</c:v>
                </c:pt>
                <c:pt idx="1283">
                  <c:v>21.007000000000001</c:v>
                </c:pt>
                <c:pt idx="1284">
                  <c:v>21.007000000000001</c:v>
                </c:pt>
                <c:pt idx="1285">
                  <c:v>21.024999999999999</c:v>
                </c:pt>
                <c:pt idx="1286">
                  <c:v>20.989000000000001</c:v>
                </c:pt>
                <c:pt idx="1287">
                  <c:v>21.021999999999998</c:v>
                </c:pt>
                <c:pt idx="1288">
                  <c:v>21.015000000000001</c:v>
                </c:pt>
                <c:pt idx="1289">
                  <c:v>21.021999999999998</c:v>
                </c:pt>
                <c:pt idx="1290">
                  <c:v>21.021999999999998</c:v>
                </c:pt>
                <c:pt idx="1291">
                  <c:v>21.007999999999999</c:v>
                </c:pt>
                <c:pt idx="1292">
                  <c:v>21.007999999999999</c:v>
                </c:pt>
                <c:pt idx="1293">
                  <c:v>21.018999999999998</c:v>
                </c:pt>
                <c:pt idx="1294">
                  <c:v>21.018999999999998</c:v>
                </c:pt>
                <c:pt idx="1295">
                  <c:v>21.004999999999999</c:v>
                </c:pt>
                <c:pt idx="1296">
                  <c:v>21.023</c:v>
                </c:pt>
                <c:pt idx="1297">
                  <c:v>21.009</c:v>
                </c:pt>
                <c:pt idx="1298">
                  <c:v>20.99</c:v>
                </c:pt>
                <c:pt idx="1299">
                  <c:v>21.004999999999999</c:v>
                </c:pt>
                <c:pt idx="1300">
                  <c:v>20.994</c:v>
                </c:pt>
                <c:pt idx="1301">
                  <c:v>20.986999999999998</c:v>
                </c:pt>
                <c:pt idx="1302">
                  <c:v>20.994</c:v>
                </c:pt>
                <c:pt idx="1303">
                  <c:v>21.006</c:v>
                </c:pt>
                <c:pt idx="1304">
                  <c:v>20.998000000000001</c:v>
                </c:pt>
                <c:pt idx="1305">
                  <c:v>20.995000000000001</c:v>
                </c:pt>
                <c:pt idx="1306">
                  <c:v>21.001999999999999</c:v>
                </c:pt>
                <c:pt idx="1307">
                  <c:v>20.988</c:v>
                </c:pt>
                <c:pt idx="1308">
                  <c:v>21.001999999999999</c:v>
                </c:pt>
                <c:pt idx="1309">
                  <c:v>20.995000000000001</c:v>
                </c:pt>
                <c:pt idx="1310">
                  <c:v>20.995000000000001</c:v>
                </c:pt>
                <c:pt idx="1311">
                  <c:v>20.992000000000001</c:v>
                </c:pt>
                <c:pt idx="1312">
                  <c:v>21.003</c:v>
                </c:pt>
                <c:pt idx="1313">
                  <c:v>20.992000000000001</c:v>
                </c:pt>
                <c:pt idx="1314">
                  <c:v>20.995999999999999</c:v>
                </c:pt>
                <c:pt idx="1315">
                  <c:v>20.992000000000001</c:v>
                </c:pt>
                <c:pt idx="1316">
                  <c:v>20.984999999999999</c:v>
                </c:pt>
                <c:pt idx="1317">
                  <c:v>20.989000000000001</c:v>
                </c:pt>
                <c:pt idx="1318">
                  <c:v>20.992999999999999</c:v>
                </c:pt>
                <c:pt idx="1319">
                  <c:v>20.989000000000001</c:v>
                </c:pt>
                <c:pt idx="1320">
                  <c:v>20.997</c:v>
                </c:pt>
                <c:pt idx="1321">
                  <c:v>20.992999999999999</c:v>
                </c:pt>
                <c:pt idx="1322">
                  <c:v>20.986000000000001</c:v>
                </c:pt>
                <c:pt idx="1323">
                  <c:v>20.981999999999999</c:v>
                </c:pt>
                <c:pt idx="1324">
                  <c:v>20.978999999999999</c:v>
                </c:pt>
                <c:pt idx="1325">
                  <c:v>20.975000000000001</c:v>
                </c:pt>
                <c:pt idx="1326">
                  <c:v>20.983000000000001</c:v>
                </c:pt>
                <c:pt idx="1327">
                  <c:v>20.978999999999999</c:v>
                </c:pt>
                <c:pt idx="1328">
                  <c:v>20.968</c:v>
                </c:pt>
                <c:pt idx="1329">
                  <c:v>20.975999999999999</c:v>
                </c:pt>
                <c:pt idx="1330">
                  <c:v>20.968</c:v>
                </c:pt>
                <c:pt idx="1331">
                  <c:v>20.946000000000002</c:v>
                </c:pt>
                <c:pt idx="1332">
                  <c:v>20.965</c:v>
                </c:pt>
                <c:pt idx="1333">
                  <c:v>20.960999999999999</c:v>
                </c:pt>
                <c:pt idx="1334">
                  <c:v>20.960999999999999</c:v>
                </c:pt>
                <c:pt idx="1335">
                  <c:v>20.965</c:v>
                </c:pt>
                <c:pt idx="1336">
                  <c:v>20.946999999999999</c:v>
                </c:pt>
                <c:pt idx="1337">
                  <c:v>20.954000000000001</c:v>
                </c:pt>
                <c:pt idx="1338">
                  <c:v>20.957999999999998</c:v>
                </c:pt>
                <c:pt idx="1339">
                  <c:v>20.943999999999999</c:v>
                </c:pt>
                <c:pt idx="1340">
                  <c:v>20.951000000000001</c:v>
                </c:pt>
                <c:pt idx="1341">
                  <c:v>20.954999999999998</c:v>
                </c:pt>
                <c:pt idx="1342">
                  <c:v>20.959</c:v>
                </c:pt>
                <c:pt idx="1343">
                  <c:v>20.952000000000002</c:v>
                </c:pt>
                <c:pt idx="1344">
                  <c:v>20.959</c:v>
                </c:pt>
                <c:pt idx="1345">
                  <c:v>20.937000000000001</c:v>
                </c:pt>
                <c:pt idx="1346">
                  <c:v>20.959</c:v>
                </c:pt>
                <c:pt idx="1347">
                  <c:v>20.959</c:v>
                </c:pt>
                <c:pt idx="1348">
                  <c:v>20.934000000000001</c:v>
                </c:pt>
                <c:pt idx="1349">
                  <c:v>20.945</c:v>
                </c:pt>
                <c:pt idx="1350">
                  <c:v>20.949000000000002</c:v>
                </c:pt>
                <c:pt idx="1351">
                  <c:v>20.937999999999999</c:v>
                </c:pt>
                <c:pt idx="1352">
                  <c:v>20.945</c:v>
                </c:pt>
                <c:pt idx="1353">
                  <c:v>20.945</c:v>
                </c:pt>
                <c:pt idx="1354">
                  <c:v>20.934000000000001</c:v>
                </c:pt>
                <c:pt idx="1355">
                  <c:v>20.942</c:v>
                </c:pt>
                <c:pt idx="1356">
                  <c:v>20.949000000000002</c:v>
                </c:pt>
                <c:pt idx="1357">
                  <c:v>20.946000000000002</c:v>
                </c:pt>
                <c:pt idx="1358">
                  <c:v>20.957000000000001</c:v>
                </c:pt>
                <c:pt idx="1359">
                  <c:v>20.952999999999999</c:v>
                </c:pt>
                <c:pt idx="1360">
                  <c:v>20.95</c:v>
                </c:pt>
                <c:pt idx="1361">
                  <c:v>20.957000000000001</c:v>
                </c:pt>
                <c:pt idx="1362">
                  <c:v>20.972000000000001</c:v>
                </c:pt>
                <c:pt idx="1363">
                  <c:v>20.957000000000001</c:v>
                </c:pt>
                <c:pt idx="1364">
                  <c:v>20.957000000000001</c:v>
                </c:pt>
                <c:pt idx="1365">
                  <c:v>20.965</c:v>
                </c:pt>
                <c:pt idx="1366">
                  <c:v>20.939</c:v>
                </c:pt>
                <c:pt idx="1367">
                  <c:v>20.957999999999998</c:v>
                </c:pt>
                <c:pt idx="1368">
                  <c:v>20.965</c:v>
                </c:pt>
                <c:pt idx="1369">
                  <c:v>20.954000000000001</c:v>
                </c:pt>
                <c:pt idx="1370">
                  <c:v>20.969000000000001</c:v>
                </c:pt>
                <c:pt idx="1371">
                  <c:v>20.972999999999999</c:v>
                </c:pt>
                <c:pt idx="1372">
                  <c:v>20.969000000000001</c:v>
                </c:pt>
                <c:pt idx="1373">
                  <c:v>20.972999999999999</c:v>
                </c:pt>
                <c:pt idx="1374">
                  <c:v>20.984000000000002</c:v>
                </c:pt>
                <c:pt idx="1375">
                  <c:v>20.977</c:v>
                </c:pt>
                <c:pt idx="1376">
                  <c:v>20.984000000000002</c:v>
                </c:pt>
                <c:pt idx="1377">
                  <c:v>20.984000000000002</c:v>
                </c:pt>
                <c:pt idx="1378">
                  <c:v>20.977</c:v>
                </c:pt>
                <c:pt idx="1379">
                  <c:v>20.984999999999999</c:v>
                </c:pt>
                <c:pt idx="1380">
                  <c:v>20.988</c:v>
                </c:pt>
                <c:pt idx="1381">
                  <c:v>20.992000000000001</c:v>
                </c:pt>
                <c:pt idx="1382">
                  <c:v>20.981000000000002</c:v>
                </c:pt>
                <c:pt idx="1383">
                  <c:v>21.003</c:v>
                </c:pt>
                <c:pt idx="1384">
                  <c:v>20.992999999999999</c:v>
                </c:pt>
                <c:pt idx="1385">
                  <c:v>20.984999999999999</c:v>
                </c:pt>
                <c:pt idx="1386">
                  <c:v>20.995999999999999</c:v>
                </c:pt>
                <c:pt idx="1387">
                  <c:v>20.984999999999999</c:v>
                </c:pt>
                <c:pt idx="1388">
                  <c:v>20.989000000000001</c:v>
                </c:pt>
                <c:pt idx="1389">
                  <c:v>21</c:v>
                </c:pt>
                <c:pt idx="1390">
                  <c:v>20.992999999999999</c:v>
                </c:pt>
                <c:pt idx="1391">
                  <c:v>20.981999999999999</c:v>
                </c:pt>
                <c:pt idx="1392">
                  <c:v>21.023</c:v>
                </c:pt>
                <c:pt idx="1393">
                  <c:v>21.001000000000001</c:v>
                </c:pt>
                <c:pt idx="1394">
                  <c:v>20.992999999999999</c:v>
                </c:pt>
                <c:pt idx="1395">
                  <c:v>21.001000000000001</c:v>
                </c:pt>
                <c:pt idx="1396">
                  <c:v>21.004999999999999</c:v>
                </c:pt>
                <c:pt idx="1397">
                  <c:v>20.978999999999999</c:v>
                </c:pt>
                <c:pt idx="1398">
                  <c:v>21.001000000000001</c:v>
                </c:pt>
                <c:pt idx="1399">
                  <c:v>21.012</c:v>
                </c:pt>
                <c:pt idx="1400">
                  <c:v>20.998000000000001</c:v>
                </c:pt>
                <c:pt idx="1401">
                  <c:v>21.013000000000002</c:v>
                </c:pt>
                <c:pt idx="1402">
                  <c:v>21.024000000000001</c:v>
                </c:pt>
                <c:pt idx="1403">
                  <c:v>21.009</c:v>
                </c:pt>
                <c:pt idx="1404">
                  <c:v>21.009</c:v>
                </c:pt>
                <c:pt idx="1405">
                  <c:v>21.02</c:v>
                </c:pt>
                <c:pt idx="1406">
                  <c:v>20.991</c:v>
                </c:pt>
                <c:pt idx="1407">
                  <c:v>21.001999999999999</c:v>
                </c:pt>
                <c:pt idx="1408">
                  <c:v>21.013000000000002</c:v>
                </c:pt>
                <c:pt idx="1409">
                  <c:v>20.984000000000002</c:v>
                </c:pt>
                <c:pt idx="1410">
                  <c:v>20.988</c:v>
                </c:pt>
                <c:pt idx="1411">
                  <c:v>20.992000000000001</c:v>
                </c:pt>
                <c:pt idx="1412">
                  <c:v>21.006</c:v>
                </c:pt>
                <c:pt idx="1413">
                  <c:v>20.998999999999999</c:v>
                </c:pt>
                <c:pt idx="1414">
                  <c:v>20.992000000000001</c:v>
                </c:pt>
                <c:pt idx="1415">
                  <c:v>20.981000000000002</c:v>
                </c:pt>
                <c:pt idx="1416">
                  <c:v>20.998999999999999</c:v>
                </c:pt>
                <c:pt idx="1417">
                  <c:v>21.007000000000001</c:v>
                </c:pt>
                <c:pt idx="1418">
                  <c:v>20.992000000000001</c:v>
                </c:pt>
                <c:pt idx="1419">
                  <c:v>21</c:v>
                </c:pt>
                <c:pt idx="1420">
                  <c:v>20.989000000000001</c:v>
                </c:pt>
                <c:pt idx="1421">
                  <c:v>20.989000000000001</c:v>
                </c:pt>
                <c:pt idx="1422">
                  <c:v>20.989000000000001</c:v>
                </c:pt>
                <c:pt idx="1423">
                  <c:v>20.984999999999999</c:v>
                </c:pt>
                <c:pt idx="1424">
                  <c:v>20.978000000000002</c:v>
                </c:pt>
                <c:pt idx="1425">
                  <c:v>20.992999999999999</c:v>
                </c:pt>
                <c:pt idx="1426">
                  <c:v>20.986000000000001</c:v>
                </c:pt>
                <c:pt idx="1427">
                  <c:v>20.975000000000001</c:v>
                </c:pt>
                <c:pt idx="1428">
                  <c:v>20.986000000000001</c:v>
                </c:pt>
                <c:pt idx="1429">
                  <c:v>20.992999999999999</c:v>
                </c:pt>
                <c:pt idx="1430">
                  <c:v>20.978999999999999</c:v>
                </c:pt>
                <c:pt idx="1431">
                  <c:v>20.983000000000001</c:v>
                </c:pt>
                <c:pt idx="1432">
                  <c:v>20.978999999999999</c:v>
                </c:pt>
                <c:pt idx="1433">
                  <c:v>20.968</c:v>
                </c:pt>
                <c:pt idx="1434">
                  <c:v>20.986000000000001</c:v>
                </c:pt>
                <c:pt idx="1435">
                  <c:v>20.978999999999999</c:v>
                </c:pt>
                <c:pt idx="1436">
                  <c:v>20.99</c:v>
                </c:pt>
                <c:pt idx="1437">
                  <c:v>21.033999999999999</c:v>
                </c:pt>
                <c:pt idx="1438">
                  <c:v>21.053000000000001</c:v>
                </c:pt>
                <c:pt idx="1439">
                  <c:v>21.06</c:v>
                </c:pt>
                <c:pt idx="1440">
                  <c:v>21.071999999999999</c:v>
                </c:pt>
                <c:pt idx="1441">
                  <c:v>21.068000000000001</c:v>
                </c:pt>
                <c:pt idx="1442">
                  <c:v>21.064</c:v>
                </c:pt>
                <c:pt idx="1443">
                  <c:v>21.079000000000001</c:v>
                </c:pt>
                <c:pt idx="1444">
                  <c:v>21.05</c:v>
                </c:pt>
                <c:pt idx="1445">
                  <c:v>21.045999999999999</c:v>
                </c:pt>
                <c:pt idx="1446">
                  <c:v>21.039000000000001</c:v>
                </c:pt>
                <c:pt idx="1447">
                  <c:v>21.035</c:v>
                </c:pt>
                <c:pt idx="1448">
                  <c:v>21.006</c:v>
                </c:pt>
                <c:pt idx="1449">
                  <c:v>20.991</c:v>
                </c:pt>
                <c:pt idx="1450">
                  <c:v>20.988</c:v>
                </c:pt>
                <c:pt idx="1451">
                  <c:v>20.972999999999999</c:v>
                </c:pt>
                <c:pt idx="1452">
                  <c:v>20.995000000000001</c:v>
                </c:pt>
                <c:pt idx="1453">
                  <c:v>20.966000000000001</c:v>
                </c:pt>
                <c:pt idx="1454">
                  <c:v>20.97</c:v>
                </c:pt>
                <c:pt idx="1455">
                  <c:v>20.97</c:v>
                </c:pt>
                <c:pt idx="1456">
                  <c:v>20.959</c:v>
                </c:pt>
                <c:pt idx="1457">
                  <c:v>20.954999999999998</c:v>
                </c:pt>
                <c:pt idx="1458">
                  <c:v>20.959</c:v>
                </c:pt>
                <c:pt idx="1459">
                  <c:v>20.948</c:v>
                </c:pt>
                <c:pt idx="1460">
                  <c:v>20.948</c:v>
                </c:pt>
                <c:pt idx="1461">
                  <c:v>20.940999999999999</c:v>
                </c:pt>
                <c:pt idx="1462">
                  <c:v>20.948</c:v>
                </c:pt>
                <c:pt idx="1463">
                  <c:v>20.956</c:v>
                </c:pt>
                <c:pt idx="1464">
                  <c:v>20.963000000000001</c:v>
                </c:pt>
                <c:pt idx="1465">
                  <c:v>20.956</c:v>
                </c:pt>
                <c:pt idx="1466">
                  <c:v>20.952000000000002</c:v>
                </c:pt>
                <c:pt idx="1467">
                  <c:v>20.934000000000001</c:v>
                </c:pt>
                <c:pt idx="1468">
                  <c:v>20.949000000000002</c:v>
                </c:pt>
                <c:pt idx="1469">
                  <c:v>20.940999999999999</c:v>
                </c:pt>
                <c:pt idx="1470">
                  <c:v>20.945</c:v>
                </c:pt>
                <c:pt idx="1471">
                  <c:v>20.942</c:v>
                </c:pt>
                <c:pt idx="1472">
                  <c:v>20.949000000000002</c:v>
                </c:pt>
                <c:pt idx="1473">
                  <c:v>20.949000000000002</c:v>
                </c:pt>
                <c:pt idx="1474">
                  <c:v>20.942</c:v>
                </c:pt>
                <c:pt idx="1475">
                  <c:v>20.949000000000002</c:v>
                </c:pt>
                <c:pt idx="1476">
                  <c:v>20.946000000000002</c:v>
                </c:pt>
                <c:pt idx="1477">
                  <c:v>20.937999999999999</c:v>
                </c:pt>
                <c:pt idx="1478">
                  <c:v>20.931000000000001</c:v>
                </c:pt>
                <c:pt idx="1479">
                  <c:v>20.939</c:v>
                </c:pt>
                <c:pt idx="1480">
                  <c:v>20.876000000000001</c:v>
                </c:pt>
                <c:pt idx="1481">
                  <c:v>20.923999999999999</c:v>
                </c:pt>
                <c:pt idx="1482">
                  <c:v>20.931000000000001</c:v>
                </c:pt>
                <c:pt idx="1483">
                  <c:v>20.928000000000001</c:v>
                </c:pt>
                <c:pt idx="1484">
                  <c:v>20.928000000000001</c:v>
                </c:pt>
                <c:pt idx="1485">
                  <c:v>20.920999999999999</c:v>
                </c:pt>
                <c:pt idx="1486">
                  <c:v>20.934999999999999</c:v>
                </c:pt>
                <c:pt idx="1487">
                  <c:v>20.936</c:v>
                </c:pt>
                <c:pt idx="1488">
                  <c:v>20.946999999999999</c:v>
                </c:pt>
                <c:pt idx="1489">
                  <c:v>20.936</c:v>
                </c:pt>
                <c:pt idx="1490">
                  <c:v>20.943000000000001</c:v>
                </c:pt>
                <c:pt idx="1491">
                  <c:v>20.943000000000001</c:v>
                </c:pt>
                <c:pt idx="1492">
                  <c:v>20.936</c:v>
                </c:pt>
                <c:pt idx="1493">
                  <c:v>20.94</c:v>
                </c:pt>
                <c:pt idx="1494">
                  <c:v>20.936</c:v>
                </c:pt>
                <c:pt idx="1495">
                  <c:v>20.936</c:v>
                </c:pt>
                <c:pt idx="1496">
                  <c:v>20.925000000000001</c:v>
                </c:pt>
                <c:pt idx="1497">
                  <c:v>20.936</c:v>
                </c:pt>
                <c:pt idx="1498">
                  <c:v>20.936</c:v>
                </c:pt>
                <c:pt idx="1499">
                  <c:v>20.94</c:v>
                </c:pt>
                <c:pt idx="1500">
                  <c:v>20.951000000000001</c:v>
                </c:pt>
                <c:pt idx="1501">
                  <c:v>20.951000000000001</c:v>
                </c:pt>
                <c:pt idx="1502">
                  <c:v>20.959</c:v>
                </c:pt>
                <c:pt idx="1503">
                  <c:v>20.963000000000001</c:v>
                </c:pt>
                <c:pt idx="1504">
                  <c:v>20.954999999999998</c:v>
                </c:pt>
                <c:pt idx="1505">
                  <c:v>20.943999999999999</c:v>
                </c:pt>
                <c:pt idx="1506">
                  <c:v>20.952000000000002</c:v>
                </c:pt>
                <c:pt idx="1507">
                  <c:v>20.943999999999999</c:v>
                </c:pt>
                <c:pt idx="1508">
                  <c:v>20.945</c:v>
                </c:pt>
                <c:pt idx="1509">
                  <c:v>20.936</c:v>
                </c:pt>
                <c:pt idx="1510">
                  <c:v>20.937000000000001</c:v>
                </c:pt>
                <c:pt idx="1511">
                  <c:v>20.937000000000001</c:v>
                </c:pt>
                <c:pt idx="1512">
                  <c:v>20.940999999999999</c:v>
                </c:pt>
                <c:pt idx="1513">
                  <c:v>20.93</c:v>
                </c:pt>
                <c:pt idx="1514">
                  <c:v>20.934000000000001</c:v>
                </c:pt>
                <c:pt idx="1515">
                  <c:v>20.945</c:v>
                </c:pt>
                <c:pt idx="1516">
                  <c:v>20.937999999999999</c:v>
                </c:pt>
                <c:pt idx="1517">
                  <c:v>20.940999999999999</c:v>
                </c:pt>
                <c:pt idx="1518">
                  <c:v>20.949000000000002</c:v>
                </c:pt>
                <c:pt idx="1519">
                  <c:v>20.949000000000002</c:v>
                </c:pt>
                <c:pt idx="1520">
                  <c:v>20.952999999999999</c:v>
                </c:pt>
                <c:pt idx="1521">
                  <c:v>20.963999999999999</c:v>
                </c:pt>
                <c:pt idx="1522">
                  <c:v>20.963999999999999</c:v>
                </c:pt>
                <c:pt idx="1523">
                  <c:v>20.942</c:v>
                </c:pt>
                <c:pt idx="1524">
                  <c:v>20.96</c:v>
                </c:pt>
                <c:pt idx="1525">
                  <c:v>20.968</c:v>
                </c:pt>
                <c:pt idx="1526">
                  <c:v>20.937999999999999</c:v>
                </c:pt>
                <c:pt idx="1527">
                  <c:v>20.975000000000001</c:v>
                </c:pt>
                <c:pt idx="1528">
                  <c:v>20.960999999999999</c:v>
                </c:pt>
                <c:pt idx="1529">
                  <c:v>20.95</c:v>
                </c:pt>
                <c:pt idx="1530">
                  <c:v>20.975000000000001</c:v>
                </c:pt>
                <c:pt idx="1531">
                  <c:v>20.968</c:v>
                </c:pt>
                <c:pt idx="1532">
                  <c:v>20.968</c:v>
                </c:pt>
                <c:pt idx="1533">
                  <c:v>20.983000000000001</c:v>
                </c:pt>
                <c:pt idx="1534">
                  <c:v>20.975999999999999</c:v>
                </c:pt>
                <c:pt idx="1535">
                  <c:v>20.972000000000001</c:v>
                </c:pt>
                <c:pt idx="1536">
                  <c:v>20.991</c:v>
                </c:pt>
                <c:pt idx="1537">
                  <c:v>20.98</c:v>
                </c:pt>
                <c:pt idx="1538">
                  <c:v>20.98</c:v>
                </c:pt>
                <c:pt idx="1539">
                  <c:v>20.984000000000002</c:v>
                </c:pt>
                <c:pt idx="1540">
                  <c:v>20.986999999999998</c:v>
                </c:pt>
                <c:pt idx="1541">
                  <c:v>20.965</c:v>
                </c:pt>
                <c:pt idx="1542">
                  <c:v>20.978000000000002</c:v>
                </c:pt>
                <c:pt idx="1543">
                  <c:v>20.972999999999999</c:v>
                </c:pt>
                <c:pt idx="1544">
                  <c:v>20.936</c:v>
                </c:pt>
                <c:pt idx="1545">
                  <c:v>20.962</c:v>
                </c:pt>
                <c:pt idx="1546">
                  <c:v>20.951000000000001</c:v>
                </c:pt>
                <c:pt idx="1547">
                  <c:v>20.925000000000001</c:v>
                </c:pt>
                <c:pt idx="1548">
                  <c:v>20.957999999999998</c:v>
                </c:pt>
                <c:pt idx="1549">
                  <c:v>20.966000000000001</c:v>
                </c:pt>
                <c:pt idx="1550">
                  <c:v>20.954999999999998</c:v>
                </c:pt>
                <c:pt idx="1551">
                  <c:v>20.962</c:v>
                </c:pt>
                <c:pt idx="1552">
                  <c:v>20.954999999999998</c:v>
                </c:pt>
                <c:pt idx="1553">
                  <c:v>20.925999999999998</c:v>
                </c:pt>
                <c:pt idx="1554">
                  <c:v>20.974</c:v>
                </c:pt>
                <c:pt idx="1555">
                  <c:v>20.962</c:v>
                </c:pt>
                <c:pt idx="1556">
                  <c:v>20.93</c:v>
                </c:pt>
                <c:pt idx="1557">
                  <c:v>20.97</c:v>
                </c:pt>
                <c:pt idx="1558">
                  <c:v>20.97</c:v>
                </c:pt>
                <c:pt idx="1559">
                  <c:v>20.981000000000002</c:v>
                </c:pt>
                <c:pt idx="1560">
                  <c:v>20.978000000000002</c:v>
                </c:pt>
                <c:pt idx="1561">
                  <c:v>20.981000000000002</c:v>
                </c:pt>
                <c:pt idx="1562">
                  <c:v>20.882000000000001</c:v>
                </c:pt>
                <c:pt idx="1563">
                  <c:v>21.007999999999999</c:v>
                </c:pt>
                <c:pt idx="1564">
                  <c:v>20.992999999999999</c:v>
                </c:pt>
                <c:pt idx="1565">
                  <c:v>20.992999999999999</c:v>
                </c:pt>
                <c:pt idx="1566">
                  <c:v>20.992999999999999</c:v>
                </c:pt>
                <c:pt idx="1567">
                  <c:v>20.986000000000001</c:v>
                </c:pt>
                <c:pt idx="1568">
                  <c:v>20.997</c:v>
                </c:pt>
                <c:pt idx="1569">
                  <c:v>20.997</c:v>
                </c:pt>
                <c:pt idx="1570">
                  <c:v>21.004000000000001</c:v>
                </c:pt>
                <c:pt idx="1571">
                  <c:v>20.997</c:v>
                </c:pt>
                <c:pt idx="1572">
                  <c:v>21.004000000000001</c:v>
                </c:pt>
                <c:pt idx="1573">
                  <c:v>20.997</c:v>
                </c:pt>
                <c:pt idx="1574">
                  <c:v>21.012</c:v>
                </c:pt>
                <c:pt idx="1575">
                  <c:v>21.012</c:v>
                </c:pt>
                <c:pt idx="1576">
                  <c:v>21.004999999999999</c:v>
                </c:pt>
                <c:pt idx="1577">
                  <c:v>21.030999999999999</c:v>
                </c:pt>
                <c:pt idx="1578">
                  <c:v>20.998000000000001</c:v>
                </c:pt>
                <c:pt idx="1579">
                  <c:v>20.994</c:v>
                </c:pt>
                <c:pt idx="1580">
                  <c:v>21.015999999999998</c:v>
                </c:pt>
                <c:pt idx="1581">
                  <c:v>21.004999999999999</c:v>
                </c:pt>
                <c:pt idx="1582">
                  <c:v>21.001000000000001</c:v>
                </c:pt>
                <c:pt idx="1583">
                  <c:v>20.994</c:v>
                </c:pt>
                <c:pt idx="1584">
                  <c:v>20.992999999999999</c:v>
                </c:pt>
                <c:pt idx="1585">
                  <c:v>20.991</c:v>
                </c:pt>
                <c:pt idx="1586">
                  <c:v>20.998000000000001</c:v>
                </c:pt>
                <c:pt idx="1587">
                  <c:v>20.991</c:v>
                </c:pt>
                <c:pt idx="1588">
                  <c:v>20.998000000000001</c:v>
                </c:pt>
                <c:pt idx="1589">
                  <c:v>20.998000000000001</c:v>
                </c:pt>
                <c:pt idx="1590">
                  <c:v>20.986999999999998</c:v>
                </c:pt>
                <c:pt idx="1591">
                  <c:v>20.991</c:v>
                </c:pt>
                <c:pt idx="1592">
                  <c:v>20.984000000000002</c:v>
                </c:pt>
                <c:pt idx="1593">
                  <c:v>20.966000000000001</c:v>
                </c:pt>
                <c:pt idx="1594">
                  <c:v>20.972999999999999</c:v>
                </c:pt>
                <c:pt idx="1595">
                  <c:v>20.991</c:v>
                </c:pt>
                <c:pt idx="1596">
                  <c:v>20.991</c:v>
                </c:pt>
                <c:pt idx="1597">
                  <c:v>20.995000000000001</c:v>
                </c:pt>
                <c:pt idx="1598">
                  <c:v>20.988</c:v>
                </c:pt>
                <c:pt idx="1599">
                  <c:v>20.998999999999999</c:v>
                </c:pt>
                <c:pt idx="1600">
                  <c:v>20.998999999999999</c:v>
                </c:pt>
                <c:pt idx="1601">
                  <c:v>20.995000000000001</c:v>
                </c:pt>
                <c:pt idx="1602">
                  <c:v>20.992000000000001</c:v>
                </c:pt>
                <c:pt idx="1603">
                  <c:v>20.992000000000001</c:v>
                </c:pt>
                <c:pt idx="1604">
                  <c:v>21.003</c:v>
                </c:pt>
                <c:pt idx="1605">
                  <c:v>20.992000000000001</c:v>
                </c:pt>
                <c:pt idx="1606">
                  <c:v>20.977</c:v>
                </c:pt>
                <c:pt idx="1607">
                  <c:v>20.952000000000002</c:v>
                </c:pt>
                <c:pt idx="1608">
                  <c:v>20.97</c:v>
                </c:pt>
                <c:pt idx="1609">
                  <c:v>20.97</c:v>
                </c:pt>
                <c:pt idx="1610">
                  <c:v>20.978000000000002</c:v>
                </c:pt>
                <c:pt idx="1611">
                  <c:v>20.97</c:v>
                </c:pt>
                <c:pt idx="1612">
                  <c:v>20.952000000000002</c:v>
                </c:pt>
                <c:pt idx="1613">
                  <c:v>20.948</c:v>
                </c:pt>
                <c:pt idx="1614">
                  <c:v>20.934000000000001</c:v>
                </c:pt>
                <c:pt idx="1615">
                  <c:v>20.940999999999999</c:v>
                </c:pt>
                <c:pt idx="1616">
                  <c:v>20.93</c:v>
                </c:pt>
                <c:pt idx="1617">
                  <c:v>20.919</c:v>
                </c:pt>
                <c:pt idx="1618">
                  <c:v>20.916</c:v>
                </c:pt>
                <c:pt idx="1619">
                  <c:v>20.92</c:v>
                </c:pt>
                <c:pt idx="1620">
                  <c:v>20.916</c:v>
                </c:pt>
                <c:pt idx="1621">
                  <c:v>20.922999999999998</c:v>
                </c:pt>
                <c:pt idx="1622">
                  <c:v>20.922999999999998</c:v>
                </c:pt>
                <c:pt idx="1623">
                  <c:v>20.922999999999998</c:v>
                </c:pt>
                <c:pt idx="1624">
                  <c:v>20.927</c:v>
                </c:pt>
                <c:pt idx="1625">
                  <c:v>20.937999999999999</c:v>
                </c:pt>
                <c:pt idx="1626">
                  <c:v>20.922999999999998</c:v>
                </c:pt>
                <c:pt idx="1627">
                  <c:v>20.923999999999999</c:v>
                </c:pt>
                <c:pt idx="1628">
                  <c:v>20.916</c:v>
                </c:pt>
                <c:pt idx="1629">
                  <c:v>20.917000000000002</c:v>
                </c:pt>
                <c:pt idx="1630">
                  <c:v>20.913</c:v>
                </c:pt>
                <c:pt idx="1631">
                  <c:v>20.923999999999999</c:v>
                </c:pt>
                <c:pt idx="1632">
                  <c:v>20.923999999999999</c:v>
                </c:pt>
                <c:pt idx="1633">
                  <c:v>20.92</c:v>
                </c:pt>
                <c:pt idx="1634">
                  <c:v>20.923999999999999</c:v>
                </c:pt>
                <c:pt idx="1635">
                  <c:v>20.928000000000001</c:v>
                </c:pt>
                <c:pt idx="1636">
                  <c:v>20.920999999999999</c:v>
                </c:pt>
                <c:pt idx="1637">
                  <c:v>20.920999999999999</c:v>
                </c:pt>
                <c:pt idx="1638">
                  <c:v>20.913</c:v>
                </c:pt>
                <c:pt idx="1639">
                  <c:v>20.913</c:v>
                </c:pt>
                <c:pt idx="1640">
                  <c:v>20.91</c:v>
                </c:pt>
                <c:pt idx="1641">
                  <c:v>20.901</c:v>
                </c:pt>
                <c:pt idx="1642">
                  <c:v>20.899000000000001</c:v>
                </c:pt>
                <c:pt idx="1643">
                  <c:v>20.902000000000001</c:v>
                </c:pt>
                <c:pt idx="1644">
                  <c:v>20.907</c:v>
                </c:pt>
                <c:pt idx="1645">
                  <c:v>20.902000000000001</c:v>
                </c:pt>
                <c:pt idx="1646">
                  <c:v>20.95</c:v>
                </c:pt>
                <c:pt idx="1647">
                  <c:v>20.869</c:v>
                </c:pt>
                <c:pt idx="1648">
                  <c:v>20.891999999999999</c:v>
                </c:pt>
                <c:pt idx="1649">
                  <c:v>20.895</c:v>
                </c:pt>
                <c:pt idx="1650">
                  <c:v>20.901</c:v>
                </c:pt>
                <c:pt idx="1651">
                  <c:v>20.895</c:v>
                </c:pt>
                <c:pt idx="1652">
                  <c:v>20.895</c:v>
                </c:pt>
                <c:pt idx="1653">
                  <c:v>20.895</c:v>
                </c:pt>
                <c:pt idx="1654">
                  <c:v>20.914000000000001</c:v>
                </c:pt>
                <c:pt idx="1655">
                  <c:v>20.888000000000002</c:v>
                </c:pt>
                <c:pt idx="1656">
                  <c:v>20.902999999999999</c:v>
                </c:pt>
                <c:pt idx="1657">
                  <c:v>20.91</c:v>
                </c:pt>
                <c:pt idx="1658">
                  <c:v>20.891999999999999</c:v>
                </c:pt>
                <c:pt idx="1659">
                  <c:v>20.896000000000001</c:v>
                </c:pt>
                <c:pt idx="1660">
                  <c:v>20.902999999999999</c:v>
                </c:pt>
                <c:pt idx="1661">
                  <c:v>20.902999999999999</c:v>
                </c:pt>
                <c:pt idx="1662">
                  <c:v>20.9</c:v>
                </c:pt>
                <c:pt idx="1663">
                  <c:v>20.902999999999999</c:v>
                </c:pt>
                <c:pt idx="1664">
                  <c:v>20.907</c:v>
                </c:pt>
                <c:pt idx="1665">
                  <c:v>20.899000000000001</c:v>
                </c:pt>
                <c:pt idx="1666">
                  <c:v>20.902999999999999</c:v>
                </c:pt>
                <c:pt idx="1667">
                  <c:v>20.902999999999999</c:v>
                </c:pt>
                <c:pt idx="1668">
                  <c:v>20.891999999999999</c:v>
                </c:pt>
                <c:pt idx="1669">
                  <c:v>20.904</c:v>
                </c:pt>
                <c:pt idx="1670">
                  <c:v>20.911000000000001</c:v>
                </c:pt>
                <c:pt idx="1671">
                  <c:v>20.9</c:v>
                </c:pt>
                <c:pt idx="1672">
                  <c:v>20.9</c:v>
                </c:pt>
                <c:pt idx="1673">
                  <c:v>20.907</c:v>
                </c:pt>
                <c:pt idx="1674">
                  <c:v>20.914999999999999</c:v>
                </c:pt>
                <c:pt idx="1675">
                  <c:v>20.9</c:v>
                </c:pt>
                <c:pt idx="1676">
                  <c:v>20.904</c:v>
                </c:pt>
                <c:pt idx="1677">
                  <c:v>20.922000000000001</c:v>
                </c:pt>
                <c:pt idx="1678">
                  <c:v>20.904</c:v>
                </c:pt>
                <c:pt idx="1679">
                  <c:v>20.908000000000001</c:v>
                </c:pt>
                <c:pt idx="1680">
                  <c:v>20.905000000000001</c:v>
                </c:pt>
                <c:pt idx="1681">
                  <c:v>20.908000000000001</c:v>
                </c:pt>
                <c:pt idx="1682">
                  <c:v>20.922999999999998</c:v>
                </c:pt>
                <c:pt idx="1683">
                  <c:v>20.911999999999999</c:v>
                </c:pt>
                <c:pt idx="1684">
                  <c:v>20.914999999999999</c:v>
                </c:pt>
                <c:pt idx="1685">
                  <c:v>20.925999999999998</c:v>
                </c:pt>
                <c:pt idx="1686">
                  <c:v>20.93</c:v>
                </c:pt>
                <c:pt idx="1687">
                  <c:v>20.934000000000001</c:v>
                </c:pt>
                <c:pt idx="1688">
                  <c:v>20.93</c:v>
                </c:pt>
                <c:pt idx="1689">
                  <c:v>20.940999999999999</c:v>
                </c:pt>
                <c:pt idx="1690">
                  <c:v>20.922999999999998</c:v>
                </c:pt>
                <c:pt idx="1691">
                  <c:v>20.940999999999999</c:v>
                </c:pt>
                <c:pt idx="1692">
                  <c:v>20.952000000000002</c:v>
                </c:pt>
                <c:pt idx="1693">
                  <c:v>20.952000000000002</c:v>
                </c:pt>
                <c:pt idx="1694">
                  <c:v>20.945</c:v>
                </c:pt>
                <c:pt idx="1695">
                  <c:v>20.949000000000002</c:v>
                </c:pt>
                <c:pt idx="1696">
                  <c:v>20.96</c:v>
                </c:pt>
                <c:pt idx="1697">
                  <c:v>20.956</c:v>
                </c:pt>
                <c:pt idx="1698">
                  <c:v>20.96</c:v>
                </c:pt>
                <c:pt idx="1699">
                  <c:v>20.96</c:v>
                </c:pt>
                <c:pt idx="1700">
                  <c:v>20.971</c:v>
                </c:pt>
                <c:pt idx="1701">
                  <c:v>20.968</c:v>
                </c:pt>
                <c:pt idx="1702">
                  <c:v>20.968</c:v>
                </c:pt>
                <c:pt idx="1703">
                  <c:v>20.975000000000001</c:v>
                </c:pt>
                <c:pt idx="1704">
                  <c:v>20.971</c:v>
                </c:pt>
                <c:pt idx="1705">
                  <c:v>20.96</c:v>
                </c:pt>
                <c:pt idx="1706">
                  <c:v>20.981999999999999</c:v>
                </c:pt>
                <c:pt idx="1707">
                  <c:v>20.992999999999999</c:v>
                </c:pt>
                <c:pt idx="1708">
                  <c:v>20.986000000000001</c:v>
                </c:pt>
                <c:pt idx="1709">
                  <c:v>20.992999999999999</c:v>
                </c:pt>
                <c:pt idx="1710">
                  <c:v>20.998000000000001</c:v>
                </c:pt>
                <c:pt idx="1711">
                  <c:v>21.001000000000001</c:v>
                </c:pt>
                <c:pt idx="1712">
                  <c:v>21.004999999999999</c:v>
                </c:pt>
                <c:pt idx="1713">
                  <c:v>21.001999999999999</c:v>
                </c:pt>
                <c:pt idx="1714">
                  <c:v>21.001000000000001</c:v>
                </c:pt>
                <c:pt idx="1715">
                  <c:v>21.004999999999999</c:v>
                </c:pt>
                <c:pt idx="1716">
                  <c:v>21.02</c:v>
                </c:pt>
                <c:pt idx="1717">
                  <c:v>21.02</c:v>
                </c:pt>
                <c:pt idx="1718">
                  <c:v>21.042000000000002</c:v>
                </c:pt>
                <c:pt idx="1719">
                  <c:v>21.012</c:v>
                </c:pt>
                <c:pt idx="1720">
                  <c:v>21.030999999999999</c:v>
                </c:pt>
                <c:pt idx="1721">
                  <c:v>21.035</c:v>
                </c:pt>
                <c:pt idx="1722">
                  <c:v>21.013000000000002</c:v>
                </c:pt>
                <c:pt idx="1723">
                  <c:v>21.030999999999999</c:v>
                </c:pt>
                <c:pt idx="1724">
                  <c:v>21.030999999999999</c:v>
                </c:pt>
                <c:pt idx="1725">
                  <c:v>21.061</c:v>
                </c:pt>
                <c:pt idx="1726">
                  <c:v>21.056999999999999</c:v>
                </c:pt>
                <c:pt idx="1727">
                  <c:v>21.071999999999999</c:v>
                </c:pt>
                <c:pt idx="1728">
                  <c:v>21.068000000000001</c:v>
                </c:pt>
                <c:pt idx="1729">
                  <c:v>21.079000000000001</c:v>
                </c:pt>
                <c:pt idx="1730">
                  <c:v>21.079000000000001</c:v>
                </c:pt>
                <c:pt idx="1731">
                  <c:v>21.076000000000001</c:v>
                </c:pt>
                <c:pt idx="1732">
                  <c:v>21.079000000000001</c:v>
                </c:pt>
                <c:pt idx="1733">
                  <c:v>21.082999999999998</c:v>
                </c:pt>
                <c:pt idx="1734">
                  <c:v>21.064</c:v>
                </c:pt>
                <c:pt idx="1735">
                  <c:v>21.05</c:v>
                </c:pt>
                <c:pt idx="1736">
                  <c:v>21.068999999999999</c:v>
                </c:pt>
                <c:pt idx="1737">
                  <c:v>21.042999999999999</c:v>
                </c:pt>
                <c:pt idx="1738">
                  <c:v>21.071999999999999</c:v>
                </c:pt>
                <c:pt idx="1739">
                  <c:v>21.058</c:v>
                </c:pt>
                <c:pt idx="1740">
                  <c:v>21.039000000000001</c:v>
                </c:pt>
                <c:pt idx="1741">
                  <c:v>21.065000000000001</c:v>
                </c:pt>
                <c:pt idx="1742">
                  <c:v>21.053999999999998</c:v>
                </c:pt>
                <c:pt idx="1743">
                  <c:v>21.065000000000001</c:v>
                </c:pt>
                <c:pt idx="1744">
                  <c:v>21.042999999999999</c:v>
                </c:pt>
                <c:pt idx="1745">
                  <c:v>21.055</c:v>
                </c:pt>
                <c:pt idx="1746">
                  <c:v>21.058</c:v>
                </c:pt>
                <c:pt idx="1747">
                  <c:v>21.058</c:v>
                </c:pt>
                <c:pt idx="1748">
                  <c:v>21.065999999999999</c:v>
                </c:pt>
                <c:pt idx="1749">
                  <c:v>21.07</c:v>
                </c:pt>
                <c:pt idx="1750">
                  <c:v>21.059000000000001</c:v>
                </c:pt>
                <c:pt idx="1751">
                  <c:v>21.047999999999998</c:v>
                </c:pt>
                <c:pt idx="1752">
                  <c:v>21.047999999999998</c:v>
                </c:pt>
                <c:pt idx="1753">
                  <c:v>21.04</c:v>
                </c:pt>
                <c:pt idx="1754">
                  <c:v>21.036999999999999</c:v>
                </c:pt>
                <c:pt idx="1755">
                  <c:v>21.050999999999998</c:v>
                </c:pt>
                <c:pt idx="1756">
                  <c:v>21.033000000000001</c:v>
                </c:pt>
                <c:pt idx="1757">
                  <c:v>21.026</c:v>
                </c:pt>
                <c:pt idx="1758">
                  <c:v>21.021999999999998</c:v>
                </c:pt>
                <c:pt idx="1759">
                  <c:v>21.021999999999998</c:v>
                </c:pt>
                <c:pt idx="1760">
                  <c:v>21.021999999999998</c:v>
                </c:pt>
                <c:pt idx="1761">
                  <c:v>21.026</c:v>
                </c:pt>
                <c:pt idx="1762">
                  <c:v>21.021999999999998</c:v>
                </c:pt>
                <c:pt idx="1763">
                  <c:v>21.021999999999998</c:v>
                </c:pt>
                <c:pt idx="1764">
                  <c:v>21.021999999999998</c:v>
                </c:pt>
                <c:pt idx="1765">
                  <c:v>21.007999999999999</c:v>
                </c:pt>
                <c:pt idx="1766">
                  <c:v>21.007999999999999</c:v>
                </c:pt>
                <c:pt idx="1767">
                  <c:v>20.99</c:v>
                </c:pt>
                <c:pt idx="1768">
                  <c:v>21.007999999999999</c:v>
                </c:pt>
                <c:pt idx="1769">
                  <c:v>21.012</c:v>
                </c:pt>
                <c:pt idx="1770">
                  <c:v>21.026</c:v>
                </c:pt>
                <c:pt idx="1771">
                  <c:v>21.004000000000001</c:v>
                </c:pt>
                <c:pt idx="1772">
                  <c:v>21.027000000000001</c:v>
                </c:pt>
                <c:pt idx="1773">
                  <c:v>21.027000000000001</c:v>
                </c:pt>
                <c:pt idx="1774">
                  <c:v>21.027000000000001</c:v>
                </c:pt>
                <c:pt idx="1775">
                  <c:v>21.033999999999999</c:v>
                </c:pt>
                <c:pt idx="1776">
                  <c:v>21.038</c:v>
                </c:pt>
                <c:pt idx="1777">
                  <c:v>21.03</c:v>
                </c:pt>
                <c:pt idx="1778">
                  <c:v>21.038</c:v>
                </c:pt>
                <c:pt idx="1779">
                  <c:v>21.033999999999999</c:v>
                </c:pt>
                <c:pt idx="1780">
                  <c:v>21.023</c:v>
                </c:pt>
                <c:pt idx="1781">
                  <c:v>21.023</c:v>
                </c:pt>
                <c:pt idx="1782">
                  <c:v>21.023</c:v>
                </c:pt>
                <c:pt idx="1783">
                  <c:v>21.033999999999999</c:v>
                </c:pt>
                <c:pt idx="1784">
                  <c:v>21.033999999999999</c:v>
                </c:pt>
                <c:pt idx="1785">
                  <c:v>21.032</c:v>
                </c:pt>
                <c:pt idx="1786">
                  <c:v>21.027000000000001</c:v>
                </c:pt>
                <c:pt idx="1787">
                  <c:v>21.024000000000001</c:v>
                </c:pt>
                <c:pt idx="1788">
                  <c:v>21.02</c:v>
                </c:pt>
                <c:pt idx="1789">
                  <c:v>21.02</c:v>
                </c:pt>
                <c:pt idx="1790">
                  <c:v>21.02</c:v>
                </c:pt>
                <c:pt idx="1791">
                  <c:v>21.02</c:v>
                </c:pt>
                <c:pt idx="1792">
                  <c:v>21.015999999999998</c:v>
                </c:pt>
                <c:pt idx="1793">
                  <c:v>21.02</c:v>
                </c:pt>
                <c:pt idx="1794">
                  <c:v>21.02</c:v>
                </c:pt>
                <c:pt idx="1795">
                  <c:v>21.013000000000002</c:v>
                </c:pt>
                <c:pt idx="1796">
                  <c:v>21.02</c:v>
                </c:pt>
                <c:pt idx="1797">
                  <c:v>21.006</c:v>
                </c:pt>
                <c:pt idx="1798">
                  <c:v>21.006</c:v>
                </c:pt>
                <c:pt idx="1799">
                  <c:v>21.009</c:v>
                </c:pt>
                <c:pt idx="1800">
                  <c:v>21.013000000000002</c:v>
                </c:pt>
                <c:pt idx="1801">
                  <c:v>21.009</c:v>
                </c:pt>
                <c:pt idx="1802">
                  <c:v>21.006</c:v>
                </c:pt>
                <c:pt idx="1803">
                  <c:v>21.01</c:v>
                </c:pt>
                <c:pt idx="1804">
                  <c:v>20.995000000000001</c:v>
                </c:pt>
                <c:pt idx="1805">
                  <c:v>21.001999999999999</c:v>
                </c:pt>
                <c:pt idx="1806">
                  <c:v>20.995000000000001</c:v>
                </c:pt>
                <c:pt idx="1807">
                  <c:v>20.988</c:v>
                </c:pt>
                <c:pt idx="1808">
                  <c:v>20.988</c:v>
                </c:pt>
                <c:pt idx="1809">
                  <c:v>20.988</c:v>
                </c:pt>
                <c:pt idx="1810">
                  <c:v>20.966000000000001</c:v>
                </c:pt>
                <c:pt idx="1811">
                  <c:v>20.984000000000002</c:v>
                </c:pt>
                <c:pt idx="1812">
                  <c:v>20.988</c:v>
                </c:pt>
                <c:pt idx="1813">
                  <c:v>20.995000000000001</c:v>
                </c:pt>
                <c:pt idx="1814">
                  <c:v>20.995000000000001</c:v>
                </c:pt>
                <c:pt idx="1815">
                  <c:v>20.988</c:v>
                </c:pt>
                <c:pt idx="1816">
                  <c:v>20.981000000000002</c:v>
                </c:pt>
                <c:pt idx="1817">
                  <c:v>20.984000000000002</c:v>
                </c:pt>
                <c:pt idx="1818">
                  <c:v>20.995000000000001</c:v>
                </c:pt>
                <c:pt idx="1819">
                  <c:v>20.992000000000001</c:v>
                </c:pt>
                <c:pt idx="1820">
                  <c:v>20.998999999999999</c:v>
                </c:pt>
                <c:pt idx="1821">
                  <c:v>21.007000000000001</c:v>
                </c:pt>
                <c:pt idx="1822">
                  <c:v>20.995999999999999</c:v>
                </c:pt>
                <c:pt idx="1823">
                  <c:v>21.003</c:v>
                </c:pt>
                <c:pt idx="1824">
                  <c:v>20.992000000000001</c:v>
                </c:pt>
                <c:pt idx="1825">
                  <c:v>20.992000000000001</c:v>
                </c:pt>
                <c:pt idx="1826">
                  <c:v>21</c:v>
                </c:pt>
                <c:pt idx="1827">
                  <c:v>21.024999999999999</c:v>
                </c:pt>
                <c:pt idx="1828">
                  <c:v>21.024999999999999</c:v>
                </c:pt>
                <c:pt idx="1829">
                  <c:v>21.029</c:v>
                </c:pt>
                <c:pt idx="1830">
                  <c:v>21.021999999999998</c:v>
                </c:pt>
                <c:pt idx="1831">
                  <c:v>21.029</c:v>
                </c:pt>
                <c:pt idx="1832">
                  <c:v>21.018000000000001</c:v>
                </c:pt>
                <c:pt idx="1833">
                  <c:v>21.021999999999998</c:v>
                </c:pt>
                <c:pt idx="1834">
                  <c:v>21.021999999999998</c:v>
                </c:pt>
                <c:pt idx="1835">
                  <c:v>21.015000000000001</c:v>
                </c:pt>
                <c:pt idx="1836">
                  <c:v>21.029</c:v>
                </c:pt>
                <c:pt idx="1837">
                  <c:v>21.021999999999998</c:v>
                </c:pt>
                <c:pt idx="1838">
                  <c:v>21.026</c:v>
                </c:pt>
                <c:pt idx="1839">
                  <c:v>21.015000000000001</c:v>
                </c:pt>
                <c:pt idx="1840">
                  <c:v>21.015000000000001</c:v>
                </c:pt>
                <c:pt idx="1841">
                  <c:v>21.026</c:v>
                </c:pt>
                <c:pt idx="1842">
                  <c:v>21.018999999999998</c:v>
                </c:pt>
                <c:pt idx="1843">
                  <c:v>21.015000000000001</c:v>
                </c:pt>
                <c:pt idx="1844">
                  <c:v>21.026</c:v>
                </c:pt>
                <c:pt idx="1845">
                  <c:v>21.015000000000001</c:v>
                </c:pt>
                <c:pt idx="1846">
                  <c:v>21.015000000000001</c:v>
                </c:pt>
                <c:pt idx="1847">
                  <c:v>21.012</c:v>
                </c:pt>
                <c:pt idx="1848">
                  <c:v>21.007999999999999</c:v>
                </c:pt>
                <c:pt idx="1849">
                  <c:v>21.018999999999998</c:v>
                </c:pt>
                <c:pt idx="1850">
                  <c:v>21.015000000000001</c:v>
                </c:pt>
                <c:pt idx="1851">
                  <c:v>21.012</c:v>
                </c:pt>
                <c:pt idx="1852">
                  <c:v>21.004000000000001</c:v>
                </c:pt>
                <c:pt idx="1853">
                  <c:v>21.023</c:v>
                </c:pt>
                <c:pt idx="1854">
                  <c:v>21.03</c:v>
                </c:pt>
                <c:pt idx="1855">
                  <c:v>21.015999999999998</c:v>
                </c:pt>
                <c:pt idx="1856">
                  <c:v>21.015999999999998</c:v>
                </c:pt>
                <c:pt idx="1857">
                  <c:v>21.023</c:v>
                </c:pt>
                <c:pt idx="1858">
                  <c:v>21.027000000000001</c:v>
                </c:pt>
                <c:pt idx="1859">
                  <c:v>21.033999999999999</c:v>
                </c:pt>
                <c:pt idx="1860">
                  <c:v>21.030999999999999</c:v>
                </c:pt>
                <c:pt idx="1861">
                  <c:v>21.015999999999998</c:v>
                </c:pt>
                <c:pt idx="1862">
                  <c:v>21.030999999999999</c:v>
                </c:pt>
                <c:pt idx="1863">
                  <c:v>21.042000000000002</c:v>
                </c:pt>
                <c:pt idx="1864">
                  <c:v>21.027000000000001</c:v>
                </c:pt>
                <c:pt idx="1865">
                  <c:v>21.027000000000001</c:v>
                </c:pt>
                <c:pt idx="1866">
                  <c:v>21.045999999999999</c:v>
                </c:pt>
                <c:pt idx="1867">
                  <c:v>21.027000000000001</c:v>
                </c:pt>
                <c:pt idx="1868">
                  <c:v>21.035</c:v>
                </c:pt>
                <c:pt idx="1869">
                  <c:v>21.05</c:v>
                </c:pt>
                <c:pt idx="1870">
                  <c:v>21.02</c:v>
                </c:pt>
                <c:pt idx="1871">
                  <c:v>21.02</c:v>
                </c:pt>
                <c:pt idx="1872">
                  <c:v>21.013000000000002</c:v>
                </c:pt>
                <c:pt idx="1873">
                  <c:v>21.02</c:v>
                </c:pt>
                <c:pt idx="1874">
                  <c:v>21.030999999999999</c:v>
                </c:pt>
                <c:pt idx="1875">
                  <c:v>21.021000000000001</c:v>
                </c:pt>
                <c:pt idx="1876">
                  <c:v>21.006</c:v>
                </c:pt>
                <c:pt idx="1877">
                  <c:v>21.024000000000001</c:v>
                </c:pt>
                <c:pt idx="1878">
                  <c:v>21.021000000000001</c:v>
                </c:pt>
                <c:pt idx="1879">
                  <c:v>21.035</c:v>
                </c:pt>
                <c:pt idx="1880">
                  <c:v>21.032</c:v>
                </c:pt>
                <c:pt idx="1881">
                  <c:v>21.035</c:v>
                </c:pt>
                <c:pt idx="1882">
                  <c:v>21.036000000000001</c:v>
                </c:pt>
                <c:pt idx="1883">
                  <c:v>21.036000000000001</c:v>
                </c:pt>
                <c:pt idx="1884">
                  <c:v>21.032</c:v>
                </c:pt>
                <c:pt idx="1885">
                  <c:v>21.036000000000001</c:v>
                </c:pt>
                <c:pt idx="1886">
                  <c:v>21.039000000000001</c:v>
                </c:pt>
                <c:pt idx="1887">
                  <c:v>21.024999999999999</c:v>
                </c:pt>
                <c:pt idx="1888">
                  <c:v>21.024999999999999</c:v>
                </c:pt>
                <c:pt idx="1889">
                  <c:v>21.04</c:v>
                </c:pt>
                <c:pt idx="1890">
                  <c:v>21.042999999999999</c:v>
                </c:pt>
                <c:pt idx="1891">
                  <c:v>21.029</c:v>
                </c:pt>
                <c:pt idx="1892">
                  <c:v>21.036000000000001</c:v>
                </c:pt>
                <c:pt idx="1893">
                  <c:v>21.04</c:v>
                </c:pt>
                <c:pt idx="1894">
                  <c:v>21.032</c:v>
                </c:pt>
                <c:pt idx="1895">
                  <c:v>21.036000000000001</c:v>
                </c:pt>
                <c:pt idx="1896">
                  <c:v>21.04</c:v>
                </c:pt>
                <c:pt idx="1897">
                  <c:v>21.032</c:v>
                </c:pt>
                <c:pt idx="1898">
                  <c:v>21.029</c:v>
                </c:pt>
                <c:pt idx="1899">
                  <c:v>21.033000000000001</c:v>
                </c:pt>
                <c:pt idx="1900">
                  <c:v>21.021999999999998</c:v>
                </c:pt>
                <c:pt idx="1901">
                  <c:v>21.04</c:v>
                </c:pt>
                <c:pt idx="1902">
                  <c:v>21.04</c:v>
                </c:pt>
                <c:pt idx="1903">
                  <c:v>21.024999999999999</c:v>
                </c:pt>
                <c:pt idx="1904">
                  <c:v>21.033000000000001</c:v>
                </c:pt>
                <c:pt idx="1905">
                  <c:v>21.036999999999999</c:v>
                </c:pt>
                <c:pt idx="1906">
                  <c:v>21.029</c:v>
                </c:pt>
                <c:pt idx="1907">
                  <c:v>21.036999999999999</c:v>
                </c:pt>
                <c:pt idx="1908">
                  <c:v>21.026</c:v>
                </c:pt>
                <c:pt idx="1909">
                  <c:v>21.026</c:v>
                </c:pt>
                <c:pt idx="1910">
                  <c:v>21.04</c:v>
                </c:pt>
                <c:pt idx="1911">
                  <c:v>21.026</c:v>
                </c:pt>
                <c:pt idx="1912">
                  <c:v>21.026</c:v>
                </c:pt>
                <c:pt idx="1913">
                  <c:v>21.036999999999999</c:v>
                </c:pt>
                <c:pt idx="1914">
                  <c:v>21.026</c:v>
                </c:pt>
                <c:pt idx="1915">
                  <c:v>21.033000000000001</c:v>
                </c:pt>
                <c:pt idx="1916">
                  <c:v>21.021999999999998</c:v>
                </c:pt>
                <c:pt idx="1917">
                  <c:v>21.026</c:v>
                </c:pt>
                <c:pt idx="1918">
                  <c:v>21.018999999999998</c:v>
                </c:pt>
                <c:pt idx="1919">
                  <c:v>20.978000000000002</c:v>
                </c:pt>
                <c:pt idx="1920">
                  <c:v>21.018999999999998</c:v>
                </c:pt>
                <c:pt idx="1921">
                  <c:v>21.015000000000001</c:v>
                </c:pt>
                <c:pt idx="1922">
                  <c:v>21.015000000000001</c:v>
                </c:pt>
                <c:pt idx="1923">
                  <c:v>21.023</c:v>
                </c:pt>
                <c:pt idx="1924">
                  <c:v>21.015000000000001</c:v>
                </c:pt>
                <c:pt idx="1925">
                  <c:v>21.012</c:v>
                </c:pt>
                <c:pt idx="1926">
                  <c:v>21.023</c:v>
                </c:pt>
                <c:pt idx="1927">
                  <c:v>21.007999999999999</c:v>
                </c:pt>
                <c:pt idx="1928">
                  <c:v>21.015999999999998</c:v>
                </c:pt>
                <c:pt idx="1929">
                  <c:v>21.012</c:v>
                </c:pt>
                <c:pt idx="1930">
                  <c:v>21.012</c:v>
                </c:pt>
                <c:pt idx="1931">
                  <c:v>21.012</c:v>
                </c:pt>
                <c:pt idx="1932">
                  <c:v>21.023</c:v>
                </c:pt>
                <c:pt idx="1933">
                  <c:v>21.02</c:v>
                </c:pt>
                <c:pt idx="1934">
                  <c:v>21.012</c:v>
                </c:pt>
                <c:pt idx="1935">
                  <c:v>21.015999999999998</c:v>
                </c:pt>
                <c:pt idx="1936">
                  <c:v>21.009</c:v>
                </c:pt>
                <c:pt idx="1937">
                  <c:v>21.030999999999999</c:v>
                </c:pt>
                <c:pt idx="1938">
                  <c:v>21.035</c:v>
                </c:pt>
                <c:pt idx="1939">
                  <c:v>21.02</c:v>
                </c:pt>
                <c:pt idx="1940">
                  <c:v>21.030999999999999</c:v>
                </c:pt>
                <c:pt idx="1941">
                  <c:v>21.02</c:v>
                </c:pt>
                <c:pt idx="1942">
                  <c:v>21.009</c:v>
                </c:pt>
                <c:pt idx="1943">
                  <c:v>21.009</c:v>
                </c:pt>
                <c:pt idx="1944">
                  <c:v>21.009</c:v>
                </c:pt>
                <c:pt idx="1945">
                  <c:v>21.009</c:v>
                </c:pt>
                <c:pt idx="1946">
                  <c:v>21.024000000000001</c:v>
                </c:pt>
                <c:pt idx="1947">
                  <c:v>21.016999999999999</c:v>
                </c:pt>
                <c:pt idx="1948">
                  <c:v>21.001999999999999</c:v>
                </c:pt>
                <c:pt idx="1949">
                  <c:v>21.001999999999999</c:v>
                </c:pt>
                <c:pt idx="1950">
                  <c:v>21.006</c:v>
                </c:pt>
                <c:pt idx="1951">
                  <c:v>20.991</c:v>
                </c:pt>
                <c:pt idx="1952">
                  <c:v>20.998000000000001</c:v>
                </c:pt>
                <c:pt idx="1953">
                  <c:v>20.991</c:v>
                </c:pt>
                <c:pt idx="1954">
                  <c:v>20.991</c:v>
                </c:pt>
                <c:pt idx="1955">
                  <c:v>20.995000000000001</c:v>
                </c:pt>
                <c:pt idx="1956">
                  <c:v>20.995000000000001</c:v>
                </c:pt>
                <c:pt idx="1957">
                  <c:v>20.988</c:v>
                </c:pt>
                <c:pt idx="1958">
                  <c:v>20.962</c:v>
                </c:pt>
                <c:pt idx="1959">
                  <c:v>21.001999999999999</c:v>
                </c:pt>
                <c:pt idx="1960">
                  <c:v>20.995000000000001</c:v>
                </c:pt>
                <c:pt idx="1961">
                  <c:v>21.003</c:v>
                </c:pt>
                <c:pt idx="1962">
                  <c:v>21.003</c:v>
                </c:pt>
                <c:pt idx="1963">
                  <c:v>20.995000000000001</c:v>
                </c:pt>
                <c:pt idx="1964">
                  <c:v>20.992000000000001</c:v>
                </c:pt>
                <c:pt idx="1965">
                  <c:v>20.995000000000001</c:v>
                </c:pt>
                <c:pt idx="1966">
                  <c:v>20.995999999999999</c:v>
                </c:pt>
                <c:pt idx="1967">
                  <c:v>21.007000000000001</c:v>
                </c:pt>
                <c:pt idx="1968">
                  <c:v>20.995999999999999</c:v>
                </c:pt>
                <c:pt idx="1969">
                  <c:v>21.003</c:v>
                </c:pt>
                <c:pt idx="1970">
                  <c:v>21.003</c:v>
                </c:pt>
                <c:pt idx="1971">
                  <c:v>21.007000000000001</c:v>
                </c:pt>
                <c:pt idx="1972">
                  <c:v>21.010999999999999</c:v>
                </c:pt>
                <c:pt idx="1973">
                  <c:v>21.013999999999999</c:v>
                </c:pt>
                <c:pt idx="1974">
                  <c:v>21.018000000000001</c:v>
                </c:pt>
                <c:pt idx="1975">
                  <c:v>21.010999999999999</c:v>
                </c:pt>
                <c:pt idx="1976">
                  <c:v>21.013999999999999</c:v>
                </c:pt>
                <c:pt idx="1977">
                  <c:v>21.015000000000001</c:v>
                </c:pt>
                <c:pt idx="1978">
                  <c:v>21.044</c:v>
                </c:pt>
                <c:pt idx="1979">
                  <c:v>21.015000000000001</c:v>
                </c:pt>
                <c:pt idx="1980">
                  <c:v>21.010999999999999</c:v>
                </c:pt>
                <c:pt idx="1981">
                  <c:v>21.018000000000001</c:v>
                </c:pt>
                <c:pt idx="1982">
                  <c:v>21.015000000000001</c:v>
                </c:pt>
                <c:pt idx="1983">
                  <c:v>21.007000000000001</c:v>
                </c:pt>
                <c:pt idx="1984">
                  <c:v>20.984999999999999</c:v>
                </c:pt>
                <c:pt idx="1985">
                  <c:v>20.995999999999999</c:v>
                </c:pt>
                <c:pt idx="1986">
                  <c:v>20.997</c:v>
                </c:pt>
                <c:pt idx="1987">
                  <c:v>20.992999999999999</c:v>
                </c:pt>
                <c:pt idx="1988">
                  <c:v>21</c:v>
                </c:pt>
                <c:pt idx="1989">
                  <c:v>21.007999999999999</c:v>
                </c:pt>
                <c:pt idx="1990">
                  <c:v>20.997</c:v>
                </c:pt>
                <c:pt idx="1991">
                  <c:v>20.992999999999999</c:v>
                </c:pt>
                <c:pt idx="1992">
                  <c:v>20.992999999999999</c:v>
                </c:pt>
                <c:pt idx="1993">
                  <c:v>20.975000000000001</c:v>
                </c:pt>
                <c:pt idx="1994">
                  <c:v>20.981999999999999</c:v>
                </c:pt>
                <c:pt idx="1995">
                  <c:v>21.001000000000001</c:v>
                </c:pt>
                <c:pt idx="1996">
                  <c:v>20.986000000000001</c:v>
                </c:pt>
                <c:pt idx="1997">
                  <c:v>21.007999999999999</c:v>
                </c:pt>
                <c:pt idx="1998">
                  <c:v>21.007999999999999</c:v>
                </c:pt>
                <c:pt idx="1999">
                  <c:v>21.012</c:v>
                </c:pt>
                <c:pt idx="2000">
                  <c:v>21.004999999999999</c:v>
                </c:pt>
                <c:pt idx="2001">
                  <c:v>21.004999999999999</c:v>
                </c:pt>
                <c:pt idx="2002">
                  <c:v>21.012</c:v>
                </c:pt>
                <c:pt idx="2003">
                  <c:v>21.030999999999999</c:v>
                </c:pt>
                <c:pt idx="2004">
                  <c:v>21.038</c:v>
                </c:pt>
                <c:pt idx="2005">
                  <c:v>21.038</c:v>
                </c:pt>
                <c:pt idx="2006">
                  <c:v>21.048999999999999</c:v>
                </c:pt>
                <c:pt idx="2007">
                  <c:v>21.045000000000002</c:v>
                </c:pt>
                <c:pt idx="2008">
                  <c:v>21.033999999999999</c:v>
                </c:pt>
                <c:pt idx="2009">
                  <c:v>21.042000000000002</c:v>
                </c:pt>
                <c:pt idx="2010">
                  <c:v>21.048999999999999</c:v>
                </c:pt>
                <c:pt idx="2011">
                  <c:v>21.038</c:v>
                </c:pt>
                <c:pt idx="2012">
                  <c:v>21.042000000000002</c:v>
                </c:pt>
                <c:pt idx="2013">
                  <c:v>21.030999999999999</c:v>
                </c:pt>
                <c:pt idx="2014">
                  <c:v>21.024000000000001</c:v>
                </c:pt>
                <c:pt idx="2015">
                  <c:v>21.030999999999999</c:v>
                </c:pt>
                <c:pt idx="2016">
                  <c:v>21.030999999999999</c:v>
                </c:pt>
                <c:pt idx="2017">
                  <c:v>21.027000000000001</c:v>
                </c:pt>
                <c:pt idx="2018">
                  <c:v>21.027000000000001</c:v>
                </c:pt>
                <c:pt idx="2019">
                  <c:v>21.039000000000001</c:v>
                </c:pt>
                <c:pt idx="2020">
                  <c:v>21.027000000000001</c:v>
                </c:pt>
                <c:pt idx="2021">
                  <c:v>21.02</c:v>
                </c:pt>
                <c:pt idx="2022">
                  <c:v>21.016999999999999</c:v>
                </c:pt>
                <c:pt idx="2023">
                  <c:v>20.991</c:v>
                </c:pt>
                <c:pt idx="2024">
                  <c:v>20.991</c:v>
                </c:pt>
                <c:pt idx="2025">
                  <c:v>20.991</c:v>
                </c:pt>
                <c:pt idx="2026">
                  <c:v>20.98</c:v>
                </c:pt>
                <c:pt idx="2027">
                  <c:v>20.98</c:v>
                </c:pt>
                <c:pt idx="2028">
                  <c:v>20.975999999999999</c:v>
                </c:pt>
                <c:pt idx="2029">
                  <c:v>20.957999999999998</c:v>
                </c:pt>
                <c:pt idx="2030">
                  <c:v>20.972999999999999</c:v>
                </c:pt>
                <c:pt idx="2031">
                  <c:v>20.954000000000001</c:v>
                </c:pt>
                <c:pt idx="2032">
                  <c:v>20.954000000000001</c:v>
                </c:pt>
                <c:pt idx="2033">
                  <c:v>20.951000000000001</c:v>
                </c:pt>
                <c:pt idx="2034">
                  <c:v>20.94</c:v>
                </c:pt>
                <c:pt idx="2035">
                  <c:v>20.931999999999999</c:v>
                </c:pt>
                <c:pt idx="2036">
                  <c:v>20.931999999999999</c:v>
                </c:pt>
                <c:pt idx="2037">
                  <c:v>20.928999999999998</c:v>
                </c:pt>
                <c:pt idx="2038">
                  <c:v>20.925000000000001</c:v>
                </c:pt>
                <c:pt idx="2039">
                  <c:v>20.917999999999999</c:v>
                </c:pt>
                <c:pt idx="2040">
                  <c:v>20.922000000000001</c:v>
                </c:pt>
                <c:pt idx="2041">
                  <c:v>20.907</c:v>
                </c:pt>
                <c:pt idx="2042">
                  <c:v>20.914000000000001</c:v>
                </c:pt>
                <c:pt idx="2043">
                  <c:v>20.907</c:v>
                </c:pt>
                <c:pt idx="2044">
                  <c:v>20.907</c:v>
                </c:pt>
                <c:pt idx="2045">
                  <c:v>20.911000000000001</c:v>
                </c:pt>
                <c:pt idx="2046">
                  <c:v>20.917999999999999</c:v>
                </c:pt>
                <c:pt idx="2047">
                  <c:v>20.922000000000001</c:v>
                </c:pt>
                <c:pt idx="2048">
                  <c:v>20.951000000000001</c:v>
                </c:pt>
                <c:pt idx="2049">
                  <c:v>20.948</c:v>
                </c:pt>
                <c:pt idx="2050">
                  <c:v>20.959</c:v>
                </c:pt>
                <c:pt idx="2051">
                  <c:v>20.966000000000001</c:v>
                </c:pt>
                <c:pt idx="2052">
                  <c:v>20.974</c:v>
                </c:pt>
                <c:pt idx="2053">
                  <c:v>20.974</c:v>
                </c:pt>
                <c:pt idx="2054">
                  <c:v>20.966000000000001</c:v>
                </c:pt>
                <c:pt idx="2055">
                  <c:v>20.963000000000001</c:v>
                </c:pt>
                <c:pt idx="2056">
                  <c:v>20.954999999999998</c:v>
                </c:pt>
                <c:pt idx="2057">
                  <c:v>20.943999999999999</c:v>
                </c:pt>
                <c:pt idx="2058">
                  <c:v>20.956</c:v>
                </c:pt>
                <c:pt idx="2059">
                  <c:v>20.945</c:v>
                </c:pt>
                <c:pt idx="2060">
                  <c:v>20.948</c:v>
                </c:pt>
                <c:pt idx="2061">
                  <c:v>20.934000000000001</c:v>
                </c:pt>
                <c:pt idx="2062">
                  <c:v>20.937000000000001</c:v>
                </c:pt>
                <c:pt idx="2063">
                  <c:v>20.934000000000001</c:v>
                </c:pt>
                <c:pt idx="2064">
                  <c:v>20.945</c:v>
                </c:pt>
                <c:pt idx="2065">
                  <c:v>20.937000000000001</c:v>
                </c:pt>
                <c:pt idx="2066">
                  <c:v>20.93</c:v>
                </c:pt>
                <c:pt idx="2067">
                  <c:v>20.949000000000002</c:v>
                </c:pt>
                <c:pt idx="2068">
                  <c:v>20.978000000000002</c:v>
                </c:pt>
                <c:pt idx="2069">
                  <c:v>20.93</c:v>
                </c:pt>
                <c:pt idx="2070">
                  <c:v>20.940999999999999</c:v>
                </c:pt>
                <c:pt idx="2071">
                  <c:v>20.949000000000002</c:v>
                </c:pt>
                <c:pt idx="2072">
                  <c:v>20.937999999999999</c:v>
                </c:pt>
                <c:pt idx="2073">
                  <c:v>20.93</c:v>
                </c:pt>
                <c:pt idx="2074">
                  <c:v>20.934000000000001</c:v>
                </c:pt>
                <c:pt idx="2075">
                  <c:v>20.934000000000001</c:v>
                </c:pt>
                <c:pt idx="2076">
                  <c:v>20.937999999999999</c:v>
                </c:pt>
                <c:pt idx="2077">
                  <c:v>20.934000000000001</c:v>
                </c:pt>
                <c:pt idx="2078">
                  <c:v>20.931000000000001</c:v>
                </c:pt>
                <c:pt idx="2079">
                  <c:v>20.927</c:v>
                </c:pt>
                <c:pt idx="2080">
                  <c:v>20.922999999999998</c:v>
                </c:pt>
                <c:pt idx="2081">
                  <c:v>20.934000000000001</c:v>
                </c:pt>
                <c:pt idx="2082">
                  <c:v>20.931000000000001</c:v>
                </c:pt>
                <c:pt idx="2083">
                  <c:v>20.927</c:v>
                </c:pt>
                <c:pt idx="2084">
                  <c:v>20.923999999999999</c:v>
                </c:pt>
                <c:pt idx="2085">
                  <c:v>20.923999999999999</c:v>
                </c:pt>
                <c:pt idx="2086">
                  <c:v>20.911999999999999</c:v>
                </c:pt>
                <c:pt idx="2087">
                  <c:v>20.92</c:v>
                </c:pt>
                <c:pt idx="2088">
                  <c:v>20.911999999999999</c:v>
                </c:pt>
                <c:pt idx="2089">
                  <c:v>20.908999999999999</c:v>
                </c:pt>
                <c:pt idx="2090">
                  <c:v>20.92</c:v>
                </c:pt>
                <c:pt idx="2091">
                  <c:v>20.927</c:v>
                </c:pt>
                <c:pt idx="2092">
                  <c:v>20.92</c:v>
                </c:pt>
                <c:pt idx="2093">
                  <c:v>20.92</c:v>
                </c:pt>
                <c:pt idx="2094">
                  <c:v>20.916</c:v>
                </c:pt>
                <c:pt idx="2095">
                  <c:v>20.913</c:v>
                </c:pt>
                <c:pt idx="2096">
                  <c:v>20.913</c:v>
                </c:pt>
                <c:pt idx="2097">
                  <c:v>20.916</c:v>
                </c:pt>
                <c:pt idx="2098">
                  <c:v>20.898</c:v>
                </c:pt>
                <c:pt idx="2099">
                  <c:v>20.902000000000001</c:v>
                </c:pt>
                <c:pt idx="2100">
                  <c:v>20.869</c:v>
                </c:pt>
                <c:pt idx="2101">
                  <c:v>20.898</c:v>
                </c:pt>
                <c:pt idx="2102">
                  <c:v>20.902000000000001</c:v>
                </c:pt>
                <c:pt idx="2103">
                  <c:v>20.898</c:v>
                </c:pt>
                <c:pt idx="2104">
                  <c:v>20.902000000000001</c:v>
                </c:pt>
                <c:pt idx="2105">
                  <c:v>20.895</c:v>
                </c:pt>
                <c:pt idx="2106">
                  <c:v>20.895</c:v>
                </c:pt>
                <c:pt idx="2107">
                  <c:v>20.890999999999998</c:v>
                </c:pt>
                <c:pt idx="2108">
                  <c:v>20.884</c:v>
                </c:pt>
                <c:pt idx="2109">
                  <c:v>20.884</c:v>
                </c:pt>
                <c:pt idx="2110">
                  <c:v>20.890999999999998</c:v>
                </c:pt>
                <c:pt idx="2111">
                  <c:v>20.866</c:v>
                </c:pt>
                <c:pt idx="2112">
                  <c:v>20.861999999999998</c:v>
                </c:pt>
                <c:pt idx="2113">
                  <c:v>20.850999999999999</c:v>
                </c:pt>
                <c:pt idx="2114">
                  <c:v>20.847000000000001</c:v>
                </c:pt>
                <c:pt idx="2115">
                  <c:v>20.844000000000001</c:v>
                </c:pt>
                <c:pt idx="2116">
                  <c:v>20.84</c:v>
                </c:pt>
                <c:pt idx="2117">
                  <c:v>20.850999999999999</c:v>
                </c:pt>
                <c:pt idx="2118">
                  <c:v>20.873000000000001</c:v>
                </c:pt>
                <c:pt idx="2119">
                  <c:v>20.88</c:v>
                </c:pt>
                <c:pt idx="2120">
                  <c:v>20.905999999999999</c:v>
                </c:pt>
                <c:pt idx="2121">
                  <c:v>20.914000000000001</c:v>
                </c:pt>
                <c:pt idx="2122">
                  <c:v>20.920999999999999</c:v>
                </c:pt>
                <c:pt idx="2123">
                  <c:v>20.943000000000001</c:v>
                </c:pt>
                <c:pt idx="2124">
                  <c:v>20.957999999999998</c:v>
                </c:pt>
                <c:pt idx="2125">
                  <c:v>20.960999999999999</c:v>
                </c:pt>
                <c:pt idx="2126">
                  <c:v>20.972999999999999</c:v>
                </c:pt>
                <c:pt idx="2127">
                  <c:v>20.975999999999999</c:v>
                </c:pt>
                <c:pt idx="2128">
                  <c:v>20.98</c:v>
                </c:pt>
                <c:pt idx="2129">
                  <c:v>20.98</c:v>
                </c:pt>
                <c:pt idx="2130">
                  <c:v>20.98</c:v>
                </c:pt>
                <c:pt idx="2131">
                  <c:v>20.972999999999999</c:v>
                </c:pt>
                <c:pt idx="2132">
                  <c:v>20.984000000000002</c:v>
                </c:pt>
                <c:pt idx="2133">
                  <c:v>20.991</c:v>
                </c:pt>
                <c:pt idx="2134">
                  <c:v>20.98</c:v>
                </c:pt>
                <c:pt idx="2135">
                  <c:v>20.975999999999999</c:v>
                </c:pt>
                <c:pt idx="2136">
                  <c:v>20.965</c:v>
                </c:pt>
                <c:pt idx="2137">
                  <c:v>20.965</c:v>
                </c:pt>
                <c:pt idx="2138">
                  <c:v>20.977</c:v>
                </c:pt>
                <c:pt idx="2139">
                  <c:v>20.98</c:v>
                </c:pt>
                <c:pt idx="2140">
                  <c:v>20.977</c:v>
                </c:pt>
                <c:pt idx="2141">
                  <c:v>20.98</c:v>
                </c:pt>
                <c:pt idx="2142">
                  <c:v>20.991</c:v>
                </c:pt>
                <c:pt idx="2143">
                  <c:v>20.984000000000002</c:v>
                </c:pt>
                <c:pt idx="2144">
                  <c:v>20.998999999999999</c:v>
                </c:pt>
                <c:pt idx="2145">
                  <c:v>20.995000000000001</c:v>
                </c:pt>
                <c:pt idx="2146">
                  <c:v>21.003</c:v>
                </c:pt>
                <c:pt idx="2147">
                  <c:v>20.992000000000001</c:v>
                </c:pt>
                <c:pt idx="2148">
                  <c:v>21.003</c:v>
                </c:pt>
                <c:pt idx="2149">
                  <c:v>21.003</c:v>
                </c:pt>
                <c:pt idx="2150">
                  <c:v>21.003</c:v>
                </c:pt>
                <c:pt idx="2151">
                  <c:v>20.998999999999999</c:v>
                </c:pt>
                <c:pt idx="2152">
                  <c:v>20.995999999999999</c:v>
                </c:pt>
                <c:pt idx="2153">
                  <c:v>21.007000000000001</c:v>
                </c:pt>
                <c:pt idx="2154">
                  <c:v>21.01</c:v>
                </c:pt>
                <c:pt idx="2155">
                  <c:v>21.01</c:v>
                </c:pt>
                <c:pt idx="2156">
                  <c:v>21.01</c:v>
                </c:pt>
                <c:pt idx="2157">
                  <c:v>21.003</c:v>
                </c:pt>
                <c:pt idx="2158">
                  <c:v>21.013999999999999</c:v>
                </c:pt>
                <c:pt idx="2159">
                  <c:v>20.995999999999999</c:v>
                </c:pt>
                <c:pt idx="2160">
                  <c:v>20.995999999999999</c:v>
                </c:pt>
                <c:pt idx="2161">
                  <c:v>20.992000000000001</c:v>
                </c:pt>
                <c:pt idx="2162">
                  <c:v>21.01</c:v>
                </c:pt>
                <c:pt idx="2163">
                  <c:v>20.992000000000001</c:v>
                </c:pt>
                <c:pt idx="2164">
                  <c:v>20.998999999999999</c:v>
                </c:pt>
                <c:pt idx="2165">
                  <c:v>20.995999999999999</c:v>
                </c:pt>
                <c:pt idx="2166">
                  <c:v>20.995999999999999</c:v>
                </c:pt>
                <c:pt idx="2167">
                  <c:v>20.995999999999999</c:v>
                </c:pt>
                <c:pt idx="2168">
                  <c:v>20.978000000000002</c:v>
                </c:pt>
                <c:pt idx="2169">
                  <c:v>20.981000000000002</c:v>
                </c:pt>
                <c:pt idx="2170">
                  <c:v>20.989000000000001</c:v>
                </c:pt>
                <c:pt idx="2171">
                  <c:v>20.984999999999999</c:v>
                </c:pt>
                <c:pt idx="2172">
                  <c:v>20.992000000000001</c:v>
                </c:pt>
                <c:pt idx="2173">
                  <c:v>21</c:v>
                </c:pt>
                <c:pt idx="2174">
                  <c:v>20.989000000000001</c:v>
                </c:pt>
                <c:pt idx="2175">
                  <c:v>20.981000000000002</c:v>
                </c:pt>
                <c:pt idx="2176">
                  <c:v>20.989000000000001</c:v>
                </c:pt>
                <c:pt idx="2177">
                  <c:v>20.981000000000002</c:v>
                </c:pt>
                <c:pt idx="2178">
                  <c:v>20.981000000000002</c:v>
                </c:pt>
                <c:pt idx="2179">
                  <c:v>20.989000000000001</c:v>
                </c:pt>
                <c:pt idx="2180">
                  <c:v>20.978000000000002</c:v>
                </c:pt>
                <c:pt idx="2181">
                  <c:v>20.974</c:v>
                </c:pt>
                <c:pt idx="2182">
                  <c:v>20.978000000000002</c:v>
                </c:pt>
                <c:pt idx="2183">
                  <c:v>20.974</c:v>
                </c:pt>
                <c:pt idx="2184">
                  <c:v>20.97</c:v>
                </c:pt>
                <c:pt idx="2185">
                  <c:v>20.981000000000002</c:v>
                </c:pt>
                <c:pt idx="2186">
                  <c:v>20.981000000000002</c:v>
                </c:pt>
                <c:pt idx="2187">
                  <c:v>20.981000000000002</c:v>
                </c:pt>
                <c:pt idx="2188">
                  <c:v>20.97</c:v>
                </c:pt>
                <c:pt idx="2189">
                  <c:v>20.989000000000001</c:v>
                </c:pt>
                <c:pt idx="2190">
                  <c:v>20.984999999999999</c:v>
                </c:pt>
                <c:pt idx="2191">
                  <c:v>20.992999999999999</c:v>
                </c:pt>
                <c:pt idx="2192">
                  <c:v>20.978000000000002</c:v>
                </c:pt>
                <c:pt idx="2193">
                  <c:v>20.984999999999999</c:v>
                </c:pt>
                <c:pt idx="2194">
                  <c:v>20.984999999999999</c:v>
                </c:pt>
                <c:pt idx="2195">
                  <c:v>20.995999999999999</c:v>
                </c:pt>
                <c:pt idx="2196">
                  <c:v>20.992999999999999</c:v>
                </c:pt>
                <c:pt idx="2197">
                  <c:v>21</c:v>
                </c:pt>
                <c:pt idx="2198">
                  <c:v>20.995999999999999</c:v>
                </c:pt>
                <c:pt idx="2199">
                  <c:v>20.989000000000001</c:v>
                </c:pt>
                <c:pt idx="2200">
                  <c:v>20.995999999999999</c:v>
                </c:pt>
                <c:pt idx="2201">
                  <c:v>20.995999999999999</c:v>
                </c:pt>
                <c:pt idx="2202">
                  <c:v>20.992999999999999</c:v>
                </c:pt>
                <c:pt idx="2203">
                  <c:v>21</c:v>
                </c:pt>
                <c:pt idx="2204">
                  <c:v>20.992999999999999</c:v>
                </c:pt>
                <c:pt idx="2205">
                  <c:v>20.989000000000001</c:v>
                </c:pt>
                <c:pt idx="2206">
                  <c:v>20.997</c:v>
                </c:pt>
                <c:pt idx="2207">
                  <c:v>20.989000000000001</c:v>
                </c:pt>
                <c:pt idx="2208">
                  <c:v>21</c:v>
                </c:pt>
                <c:pt idx="2209">
                  <c:v>21</c:v>
                </c:pt>
                <c:pt idx="2210">
                  <c:v>20.989000000000001</c:v>
                </c:pt>
                <c:pt idx="2211">
                  <c:v>20.978000000000002</c:v>
                </c:pt>
                <c:pt idx="2212">
                  <c:v>20.986000000000001</c:v>
                </c:pt>
                <c:pt idx="2213">
                  <c:v>20.978000000000002</c:v>
                </c:pt>
                <c:pt idx="2214">
                  <c:v>20.975000000000001</c:v>
                </c:pt>
                <c:pt idx="2215">
                  <c:v>20.978000000000002</c:v>
                </c:pt>
                <c:pt idx="2216">
                  <c:v>20.975000000000001</c:v>
                </c:pt>
                <c:pt idx="2217">
                  <c:v>20.975000000000001</c:v>
                </c:pt>
                <c:pt idx="2218">
                  <c:v>20.986000000000001</c:v>
                </c:pt>
                <c:pt idx="2219">
                  <c:v>20.986000000000001</c:v>
                </c:pt>
                <c:pt idx="2220">
                  <c:v>20.981999999999999</c:v>
                </c:pt>
                <c:pt idx="2221">
                  <c:v>20.992999999999999</c:v>
                </c:pt>
                <c:pt idx="2222">
                  <c:v>20.99</c:v>
                </c:pt>
                <c:pt idx="2223">
                  <c:v>20.99</c:v>
                </c:pt>
                <c:pt idx="2224">
                  <c:v>20.997</c:v>
                </c:pt>
                <c:pt idx="2225">
                  <c:v>20.997</c:v>
                </c:pt>
                <c:pt idx="2226">
                  <c:v>20.997</c:v>
                </c:pt>
                <c:pt idx="2227">
                  <c:v>21.015999999999998</c:v>
                </c:pt>
                <c:pt idx="2228">
                  <c:v>21.027000000000001</c:v>
                </c:pt>
                <c:pt idx="2229">
                  <c:v>21.033999999999999</c:v>
                </c:pt>
                <c:pt idx="2230">
                  <c:v>21.045000000000002</c:v>
                </c:pt>
                <c:pt idx="2231">
                  <c:v>21.056000000000001</c:v>
                </c:pt>
                <c:pt idx="2232">
                  <c:v>21.056000000000001</c:v>
                </c:pt>
                <c:pt idx="2233">
                  <c:v>21.056000000000001</c:v>
                </c:pt>
                <c:pt idx="2234">
                  <c:v>21.062999999999999</c:v>
                </c:pt>
                <c:pt idx="2235">
                  <c:v>21.062999999999999</c:v>
                </c:pt>
                <c:pt idx="2236">
                  <c:v>21.077999999999999</c:v>
                </c:pt>
                <c:pt idx="2237">
                  <c:v>21.077999999999999</c:v>
                </c:pt>
                <c:pt idx="2238">
                  <c:v>21.074999999999999</c:v>
                </c:pt>
                <c:pt idx="2239">
                  <c:v>21.088999999999999</c:v>
                </c:pt>
                <c:pt idx="2240">
                  <c:v>21.082000000000001</c:v>
                </c:pt>
                <c:pt idx="2241">
                  <c:v>21.088999999999999</c:v>
                </c:pt>
                <c:pt idx="2242">
                  <c:v>21.093</c:v>
                </c:pt>
                <c:pt idx="2243">
                  <c:v>21.093</c:v>
                </c:pt>
                <c:pt idx="2244">
                  <c:v>21.100999999999999</c:v>
                </c:pt>
                <c:pt idx="2245">
                  <c:v>21.108000000000001</c:v>
                </c:pt>
                <c:pt idx="2246">
                  <c:v>21.097000000000001</c:v>
                </c:pt>
                <c:pt idx="2247">
                  <c:v>21.093</c:v>
                </c:pt>
                <c:pt idx="2248">
                  <c:v>21.134</c:v>
                </c:pt>
                <c:pt idx="2249">
                  <c:v>21.103999999999999</c:v>
                </c:pt>
                <c:pt idx="2250">
                  <c:v>21.093</c:v>
                </c:pt>
                <c:pt idx="2251">
                  <c:v>21.103999999999999</c:v>
                </c:pt>
                <c:pt idx="2252">
                  <c:v>21.09</c:v>
                </c:pt>
                <c:pt idx="2253">
                  <c:v>21.085999999999999</c:v>
                </c:pt>
                <c:pt idx="2254">
                  <c:v>21.079000000000001</c:v>
                </c:pt>
                <c:pt idx="2255">
                  <c:v>21.074999999999999</c:v>
                </c:pt>
                <c:pt idx="2256">
                  <c:v>21.074999999999999</c:v>
                </c:pt>
                <c:pt idx="2257">
                  <c:v>21.074999999999999</c:v>
                </c:pt>
                <c:pt idx="2258">
                  <c:v>21.068000000000001</c:v>
                </c:pt>
                <c:pt idx="2259">
                  <c:v>21.068000000000001</c:v>
                </c:pt>
                <c:pt idx="2260">
                  <c:v>21.06</c:v>
                </c:pt>
                <c:pt idx="2261">
                  <c:v>21.071999999999999</c:v>
                </c:pt>
                <c:pt idx="2262">
                  <c:v>21.068000000000001</c:v>
                </c:pt>
                <c:pt idx="2263">
                  <c:v>21.071999999999999</c:v>
                </c:pt>
                <c:pt idx="2264">
                  <c:v>21.079000000000001</c:v>
                </c:pt>
                <c:pt idx="2265">
                  <c:v>21.053000000000001</c:v>
                </c:pt>
                <c:pt idx="2266">
                  <c:v>21.061</c:v>
                </c:pt>
                <c:pt idx="2267">
                  <c:v>21.042000000000002</c:v>
                </c:pt>
                <c:pt idx="2268">
                  <c:v>21.035</c:v>
                </c:pt>
                <c:pt idx="2269">
                  <c:v>21.024000000000001</c:v>
                </c:pt>
                <c:pt idx="2270">
                  <c:v>21.045999999999999</c:v>
                </c:pt>
                <c:pt idx="2271">
                  <c:v>21.013000000000002</c:v>
                </c:pt>
                <c:pt idx="2272">
                  <c:v>21.030999999999999</c:v>
                </c:pt>
                <c:pt idx="2273">
                  <c:v>21.02</c:v>
                </c:pt>
                <c:pt idx="2274">
                  <c:v>21.035</c:v>
                </c:pt>
                <c:pt idx="2275">
                  <c:v>21.042000000000002</c:v>
                </c:pt>
                <c:pt idx="2276">
                  <c:v>21.024000000000001</c:v>
                </c:pt>
                <c:pt idx="2277">
                  <c:v>21.013000000000002</c:v>
                </c:pt>
                <c:pt idx="2278">
                  <c:v>21.001999999999999</c:v>
                </c:pt>
                <c:pt idx="2279">
                  <c:v>20.998000000000001</c:v>
                </c:pt>
                <c:pt idx="2280">
                  <c:v>20.991</c:v>
                </c:pt>
                <c:pt idx="2281">
                  <c:v>20.986999999999998</c:v>
                </c:pt>
                <c:pt idx="2282">
                  <c:v>21.016999999999999</c:v>
                </c:pt>
                <c:pt idx="2283">
                  <c:v>20.977</c:v>
                </c:pt>
                <c:pt idx="2284">
                  <c:v>20.998999999999999</c:v>
                </c:pt>
                <c:pt idx="2285">
                  <c:v>20.984000000000002</c:v>
                </c:pt>
                <c:pt idx="2286">
                  <c:v>20.977</c:v>
                </c:pt>
                <c:pt idx="2287">
                  <c:v>21.001999999999999</c:v>
                </c:pt>
                <c:pt idx="2288">
                  <c:v>20.984000000000002</c:v>
                </c:pt>
                <c:pt idx="2289">
                  <c:v>20.98</c:v>
                </c:pt>
                <c:pt idx="2290">
                  <c:v>21.001999999999999</c:v>
                </c:pt>
                <c:pt idx="2291">
                  <c:v>20.998999999999999</c:v>
                </c:pt>
                <c:pt idx="2292">
                  <c:v>20.991</c:v>
                </c:pt>
                <c:pt idx="2293">
                  <c:v>21.01</c:v>
                </c:pt>
                <c:pt idx="2294">
                  <c:v>21.003</c:v>
                </c:pt>
                <c:pt idx="2295">
                  <c:v>21.006</c:v>
                </c:pt>
                <c:pt idx="2296">
                  <c:v>21.024999999999999</c:v>
                </c:pt>
                <c:pt idx="2297">
                  <c:v>21.027999999999999</c:v>
                </c:pt>
                <c:pt idx="2298">
                  <c:v>21.01</c:v>
                </c:pt>
                <c:pt idx="2299">
                  <c:v>21.027999999999999</c:v>
                </c:pt>
                <c:pt idx="2300">
                  <c:v>21.016999999999999</c:v>
                </c:pt>
                <c:pt idx="2301">
                  <c:v>21.021000000000001</c:v>
                </c:pt>
                <c:pt idx="2302">
                  <c:v>21.032</c:v>
                </c:pt>
                <c:pt idx="2303">
                  <c:v>21.018000000000001</c:v>
                </c:pt>
                <c:pt idx="2304">
                  <c:v>20.995000000000001</c:v>
                </c:pt>
                <c:pt idx="2305">
                  <c:v>21.024999999999999</c:v>
                </c:pt>
                <c:pt idx="2306">
                  <c:v>21.029</c:v>
                </c:pt>
                <c:pt idx="2307">
                  <c:v>21.024999999999999</c:v>
                </c:pt>
                <c:pt idx="2308">
                  <c:v>21.021000000000001</c:v>
                </c:pt>
                <c:pt idx="2309">
                  <c:v>21.029</c:v>
                </c:pt>
                <c:pt idx="2310">
                  <c:v>21.021999999999998</c:v>
                </c:pt>
                <c:pt idx="2311">
                  <c:v>21.033000000000001</c:v>
                </c:pt>
                <c:pt idx="2312">
                  <c:v>21.018000000000001</c:v>
                </c:pt>
                <c:pt idx="2313">
                  <c:v>21.013999999999999</c:v>
                </c:pt>
                <c:pt idx="2314">
                  <c:v>21.029</c:v>
                </c:pt>
                <c:pt idx="2315">
                  <c:v>21.029</c:v>
                </c:pt>
                <c:pt idx="2316">
                  <c:v>21.010999999999999</c:v>
                </c:pt>
                <c:pt idx="2317">
                  <c:v>21.029</c:v>
                </c:pt>
                <c:pt idx="2318">
                  <c:v>21.010999999999999</c:v>
                </c:pt>
                <c:pt idx="2319">
                  <c:v>21.010999999999999</c:v>
                </c:pt>
                <c:pt idx="2320">
                  <c:v>21.036999999999999</c:v>
                </c:pt>
                <c:pt idx="2321">
                  <c:v>21.007000000000001</c:v>
                </c:pt>
                <c:pt idx="2322">
                  <c:v>21</c:v>
                </c:pt>
                <c:pt idx="2323">
                  <c:v>21.018000000000001</c:v>
                </c:pt>
                <c:pt idx="2324">
                  <c:v>21.007000000000001</c:v>
                </c:pt>
                <c:pt idx="2325">
                  <c:v>20.992999999999999</c:v>
                </c:pt>
                <c:pt idx="2326">
                  <c:v>21.010999999999999</c:v>
                </c:pt>
                <c:pt idx="2327">
                  <c:v>21.004000000000001</c:v>
                </c:pt>
                <c:pt idx="2328">
                  <c:v>20.989000000000001</c:v>
                </c:pt>
                <c:pt idx="2329">
                  <c:v>21</c:v>
                </c:pt>
                <c:pt idx="2330">
                  <c:v>21.004000000000001</c:v>
                </c:pt>
                <c:pt idx="2331">
                  <c:v>20.992999999999999</c:v>
                </c:pt>
                <c:pt idx="2332">
                  <c:v>21.007999999999999</c:v>
                </c:pt>
                <c:pt idx="2333">
                  <c:v>21.007999999999999</c:v>
                </c:pt>
                <c:pt idx="2334">
                  <c:v>20.992999999999999</c:v>
                </c:pt>
                <c:pt idx="2335">
                  <c:v>21.010999999999999</c:v>
                </c:pt>
                <c:pt idx="2336">
                  <c:v>21.010999999999999</c:v>
                </c:pt>
                <c:pt idx="2337">
                  <c:v>21.004000000000001</c:v>
                </c:pt>
                <c:pt idx="2338">
                  <c:v>21.010999999999999</c:v>
                </c:pt>
                <c:pt idx="2339">
                  <c:v>21.021999999999998</c:v>
                </c:pt>
                <c:pt idx="2340">
                  <c:v>21.015000000000001</c:v>
                </c:pt>
                <c:pt idx="2341">
                  <c:v>21.033999999999999</c:v>
                </c:pt>
                <c:pt idx="2342">
                  <c:v>21.041</c:v>
                </c:pt>
                <c:pt idx="2343">
                  <c:v>21.018999999999998</c:v>
                </c:pt>
                <c:pt idx="2344">
                  <c:v>21.033999999999999</c:v>
                </c:pt>
                <c:pt idx="2345">
                  <c:v>21.033999999999999</c:v>
                </c:pt>
                <c:pt idx="2346">
                  <c:v>21.004000000000001</c:v>
                </c:pt>
                <c:pt idx="2347">
                  <c:v>21.047999999999998</c:v>
                </c:pt>
                <c:pt idx="2348">
                  <c:v>21.026</c:v>
                </c:pt>
                <c:pt idx="2349">
                  <c:v>21.033999999999999</c:v>
                </c:pt>
                <c:pt idx="2350">
                  <c:v>21.036999999999999</c:v>
                </c:pt>
                <c:pt idx="2351">
                  <c:v>21.033999999999999</c:v>
                </c:pt>
                <c:pt idx="2352">
                  <c:v>21.027000000000001</c:v>
                </c:pt>
                <c:pt idx="2353">
                  <c:v>21.041</c:v>
                </c:pt>
                <c:pt idx="2354">
                  <c:v>21.033999999999999</c:v>
                </c:pt>
                <c:pt idx="2355">
                  <c:v>21.015999999999998</c:v>
                </c:pt>
                <c:pt idx="2356">
                  <c:v>21.033999999999999</c:v>
                </c:pt>
                <c:pt idx="2357">
                  <c:v>21.018999999999998</c:v>
                </c:pt>
                <c:pt idx="2358">
                  <c:v>21.001000000000001</c:v>
                </c:pt>
                <c:pt idx="2359">
                  <c:v>21.048999999999999</c:v>
                </c:pt>
                <c:pt idx="2360">
                  <c:v>21.027000000000001</c:v>
                </c:pt>
                <c:pt idx="2361">
                  <c:v>21.023</c:v>
                </c:pt>
                <c:pt idx="2362">
                  <c:v>21.033999999999999</c:v>
                </c:pt>
                <c:pt idx="2363">
                  <c:v>21.023</c:v>
                </c:pt>
                <c:pt idx="2364">
                  <c:v>21.027000000000001</c:v>
                </c:pt>
                <c:pt idx="2365">
                  <c:v>21.03</c:v>
                </c:pt>
                <c:pt idx="2366">
                  <c:v>21.027000000000001</c:v>
                </c:pt>
                <c:pt idx="2367">
                  <c:v>21.023</c:v>
                </c:pt>
                <c:pt idx="2368">
                  <c:v>21.038</c:v>
                </c:pt>
                <c:pt idx="2369">
                  <c:v>21.027000000000001</c:v>
                </c:pt>
                <c:pt idx="2370">
                  <c:v>21.012</c:v>
                </c:pt>
                <c:pt idx="2371">
                  <c:v>21.02</c:v>
                </c:pt>
                <c:pt idx="2372">
                  <c:v>21.030999999999999</c:v>
                </c:pt>
                <c:pt idx="2373">
                  <c:v>21.023</c:v>
                </c:pt>
                <c:pt idx="2374">
                  <c:v>21.033999999999999</c:v>
                </c:pt>
                <c:pt idx="2375">
                  <c:v>21.027000000000001</c:v>
                </c:pt>
                <c:pt idx="2376">
                  <c:v>21.030999999999999</c:v>
                </c:pt>
                <c:pt idx="2377">
                  <c:v>21.027000000000001</c:v>
                </c:pt>
                <c:pt idx="2378">
                  <c:v>21.042000000000002</c:v>
                </c:pt>
                <c:pt idx="2379">
                  <c:v>21.030999999999999</c:v>
                </c:pt>
                <c:pt idx="2380">
                  <c:v>21.033999999999999</c:v>
                </c:pt>
                <c:pt idx="2381">
                  <c:v>21.053000000000001</c:v>
                </c:pt>
                <c:pt idx="2382">
                  <c:v>21.042000000000002</c:v>
                </c:pt>
                <c:pt idx="2383">
                  <c:v>21.06</c:v>
                </c:pt>
                <c:pt idx="2384">
                  <c:v>21.053000000000001</c:v>
                </c:pt>
                <c:pt idx="2385">
                  <c:v>21.056999999999999</c:v>
                </c:pt>
                <c:pt idx="2386">
                  <c:v>21.056999999999999</c:v>
                </c:pt>
                <c:pt idx="2387">
                  <c:v>21.053000000000001</c:v>
                </c:pt>
                <c:pt idx="2388">
                  <c:v>21.035</c:v>
                </c:pt>
                <c:pt idx="2389">
                  <c:v>21.035</c:v>
                </c:pt>
                <c:pt idx="2390">
                  <c:v>21.02</c:v>
                </c:pt>
                <c:pt idx="2391">
                  <c:v>21.013000000000002</c:v>
                </c:pt>
                <c:pt idx="2392">
                  <c:v>21.013000000000002</c:v>
                </c:pt>
                <c:pt idx="2393">
                  <c:v>20.99</c:v>
                </c:pt>
                <c:pt idx="2394">
                  <c:v>20.972000000000001</c:v>
                </c:pt>
                <c:pt idx="2395">
                  <c:v>20.968</c:v>
                </c:pt>
                <c:pt idx="2396">
                  <c:v>20.960999999999999</c:v>
                </c:pt>
                <c:pt idx="2397">
                  <c:v>20.946000000000002</c:v>
                </c:pt>
                <c:pt idx="2398">
                  <c:v>20.960999999999999</c:v>
                </c:pt>
                <c:pt idx="2399">
                  <c:v>20.943000000000001</c:v>
                </c:pt>
                <c:pt idx="2400">
                  <c:v>20.931999999999999</c:v>
                </c:pt>
                <c:pt idx="2401">
                  <c:v>20.928000000000001</c:v>
                </c:pt>
                <c:pt idx="2402">
                  <c:v>20.934999999999999</c:v>
                </c:pt>
                <c:pt idx="2403">
                  <c:v>20.923999999999999</c:v>
                </c:pt>
                <c:pt idx="2404">
                  <c:v>20.934999999999999</c:v>
                </c:pt>
                <c:pt idx="2405">
                  <c:v>20.946000000000002</c:v>
                </c:pt>
                <c:pt idx="2406">
                  <c:v>20.954000000000001</c:v>
                </c:pt>
                <c:pt idx="2407">
                  <c:v>20.965</c:v>
                </c:pt>
                <c:pt idx="2408">
                  <c:v>20.965</c:v>
                </c:pt>
                <c:pt idx="2409">
                  <c:v>20.972000000000001</c:v>
                </c:pt>
                <c:pt idx="2410">
                  <c:v>20.983000000000001</c:v>
                </c:pt>
                <c:pt idx="2411">
                  <c:v>20.991</c:v>
                </c:pt>
                <c:pt idx="2412">
                  <c:v>20.983000000000001</c:v>
                </c:pt>
                <c:pt idx="2413">
                  <c:v>20.998000000000001</c:v>
                </c:pt>
                <c:pt idx="2414">
                  <c:v>21.013000000000002</c:v>
                </c:pt>
                <c:pt idx="2415">
                  <c:v>20.994</c:v>
                </c:pt>
                <c:pt idx="2416">
                  <c:v>21.015999999999998</c:v>
                </c:pt>
                <c:pt idx="2417">
                  <c:v>21.009</c:v>
                </c:pt>
                <c:pt idx="2418">
                  <c:v>20.994</c:v>
                </c:pt>
                <c:pt idx="2419">
                  <c:v>21.004999999999999</c:v>
                </c:pt>
                <c:pt idx="2420">
                  <c:v>21.004999999999999</c:v>
                </c:pt>
                <c:pt idx="2421">
                  <c:v>21.001999999999999</c:v>
                </c:pt>
                <c:pt idx="2422">
                  <c:v>21.001999999999999</c:v>
                </c:pt>
                <c:pt idx="2423">
                  <c:v>20.986999999999998</c:v>
                </c:pt>
                <c:pt idx="2424">
                  <c:v>20.998000000000001</c:v>
                </c:pt>
                <c:pt idx="2425">
                  <c:v>21.001999999999999</c:v>
                </c:pt>
                <c:pt idx="2426">
                  <c:v>20.975999999999999</c:v>
                </c:pt>
                <c:pt idx="2427">
                  <c:v>20.983000000000001</c:v>
                </c:pt>
                <c:pt idx="2428">
                  <c:v>21.013000000000002</c:v>
                </c:pt>
                <c:pt idx="2429">
                  <c:v>21.013000000000002</c:v>
                </c:pt>
                <c:pt idx="2430">
                  <c:v>20.986999999999998</c:v>
                </c:pt>
                <c:pt idx="2431">
                  <c:v>21.004999999999999</c:v>
                </c:pt>
                <c:pt idx="2432">
                  <c:v>20.994</c:v>
                </c:pt>
                <c:pt idx="2433">
                  <c:v>20.991</c:v>
                </c:pt>
                <c:pt idx="2434">
                  <c:v>20.991</c:v>
                </c:pt>
                <c:pt idx="2435">
                  <c:v>20.975999999999999</c:v>
                </c:pt>
                <c:pt idx="2436">
                  <c:v>20.986999999999998</c:v>
                </c:pt>
                <c:pt idx="2437">
                  <c:v>20.986999999999998</c:v>
                </c:pt>
                <c:pt idx="2438">
                  <c:v>20.965</c:v>
                </c:pt>
                <c:pt idx="2439">
                  <c:v>20.969000000000001</c:v>
                </c:pt>
                <c:pt idx="2440">
                  <c:v>20.965</c:v>
                </c:pt>
                <c:pt idx="2441">
                  <c:v>20.975999999999999</c:v>
                </c:pt>
                <c:pt idx="2442">
                  <c:v>20.95</c:v>
                </c:pt>
                <c:pt idx="2443">
                  <c:v>20.969000000000001</c:v>
                </c:pt>
                <c:pt idx="2444">
                  <c:v>20.943000000000001</c:v>
                </c:pt>
                <c:pt idx="2445">
                  <c:v>20.975999999999999</c:v>
                </c:pt>
                <c:pt idx="2446">
                  <c:v>20.983000000000001</c:v>
                </c:pt>
                <c:pt idx="2447">
                  <c:v>20.975999999999999</c:v>
                </c:pt>
                <c:pt idx="2448">
                  <c:v>20.972000000000001</c:v>
                </c:pt>
                <c:pt idx="2449">
                  <c:v>20.986999999999998</c:v>
                </c:pt>
                <c:pt idx="2450">
                  <c:v>20.991</c:v>
                </c:pt>
                <c:pt idx="2451">
                  <c:v>20.991</c:v>
                </c:pt>
                <c:pt idx="2452">
                  <c:v>21.004999999999999</c:v>
                </c:pt>
                <c:pt idx="2453">
                  <c:v>21.02</c:v>
                </c:pt>
                <c:pt idx="2454">
                  <c:v>21.013000000000002</c:v>
                </c:pt>
                <c:pt idx="2455">
                  <c:v>21.016999999999999</c:v>
                </c:pt>
                <c:pt idx="2456">
                  <c:v>20.998000000000001</c:v>
                </c:pt>
                <c:pt idx="2457">
                  <c:v>21.02</c:v>
                </c:pt>
                <c:pt idx="2458">
                  <c:v>21.02</c:v>
                </c:pt>
                <c:pt idx="2459">
                  <c:v>20.998000000000001</c:v>
                </c:pt>
                <c:pt idx="2460">
                  <c:v>21.009</c:v>
                </c:pt>
                <c:pt idx="2461">
                  <c:v>21.02</c:v>
                </c:pt>
                <c:pt idx="2462">
                  <c:v>21.009</c:v>
                </c:pt>
                <c:pt idx="2463">
                  <c:v>21.013000000000002</c:v>
                </c:pt>
                <c:pt idx="2464">
                  <c:v>21.013000000000002</c:v>
                </c:pt>
                <c:pt idx="2465">
                  <c:v>20.991</c:v>
                </c:pt>
                <c:pt idx="2466">
                  <c:v>20.986999999999998</c:v>
                </c:pt>
                <c:pt idx="2467">
                  <c:v>20.995000000000001</c:v>
                </c:pt>
                <c:pt idx="2468">
                  <c:v>21.001999999999999</c:v>
                </c:pt>
                <c:pt idx="2469">
                  <c:v>21.001999999999999</c:v>
                </c:pt>
                <c:pt idx="2470">
                  <c:v>20.991</c:v>
                </c:pt>
                <c:pt idx="2471">
                  <c:v>20.991</c:v>
                </c:pt>
                <c:pt idx="2472">
                  <c:v>20.991</c:v>
                </c:pt>
                <c:pt idx="2473">
                  <c:v>20.995000000000001</c:v>
                </c:pt>
                <c:pt idx="2474">
                  <c:v>20.986999999999998</c:v>
                </c:pt>
                <c:pt idx="2475">
                  <c:v>20.986999999999998</c:v>
                </c:pt>
                <c:pt idx="2476">
                  <c:v>20.986999999999998</c:v>
                </c:pt>
                <c:pt idx="2477">
                  <c:v>20.991</c:v>
                </c:pt>
                <c:pt idx="2478">
                  <c:v>20.946999999999999</c:v>
                </c:pt>
                <c:pt idx="2479">
                  <c:v>20.984000000000002</c:v>
                </c:pt>
                <c:pt idx="2480">
                  <c:v>20.984000000000002</c:v>
                </c:pt>
                <c:pt idx="2481">
                  <c:v>20.975999999999999</c:v>
                </c:pt>
                <c:pt idx="2482">
                  <c:v>20.984000000000002</c:v>
                </c:pt>
                <c:pt idx="2483">
                  <c:v>20.998000000000001</c:v>
                </c:pt>
                <c:pt idx="2484">
                  <c:v>20.984000000000002</c:v>
                </c:pt>
                <c:pt idx="2485">
                  <c:v>20.975999999999999</c:v>
                </c:pt>
                <c:pt idx="2486">
                  <c:v>21.001999999999999</c:v>
                </c:pt>
                <c:pt idx="2487">
                  <c:v>20.995000000000001</c:v>
                </c:pt>
                <c:pt idx="2488">
                  <c:v>20.991</c:v>
                </c:pt>
                <c:pt idx="2489">
                  <c:v>21.001999999999999</c:v>
                </c:pt>
                <c:pt idx="2490">
                  <c:v>20.998000000000001</c:v>
                </c:pt>
                <c:pt idx="2491">
                  <c:v>21.001999999999999</c:v>
                </c:pt>
                <c:pt idx="2492">
                  <c:v>21.006</c:v>
                </c:pt>
                <c:pt idx="2493">
                  <c:v>20.991</c:v>
                </c:pt>
                <c:pt idx="2494">
                  <c:v>20.984000000000002</c:v>
                </c:pt>
                <c:pt idx="2495">
                  <c:v>21.013000000000002</c:v>
                </c:pt>
                <c:pt idx="2496">
                  <c:v>20.975999999999999</c:v>
                </c:pt>
                <c:pt idx="2497">
                  <c:v>20.98</c:v>
                </c:pt>
                <c:pt idx="2498">
                  <c:v>20.984000000000002</c:v>
                </c:pt>
                <c:pt idx="2499">
                  <c:v>20.98</c:v>
                </c:pt>
                <c:pt idx="2500">
                  <c:v>20.975999999999999</c:v>
                </c:pt>
                <c:pt idx="2501">
                  <c:v>20.986999999999998</c:v>
                </c:pt>
                <c:pt idx="2502">
                  <c:v>20.98</c:v>
                </c:pt>
                <c:pt idx="2503">
                  <c:v>20.986999999999998</c:v>
                </c:pt>
                <c:pt idx="2504">
                  <c:v>20.984000000000002</c:v>
                </c:pt>
                <c:pt idx="2505">
                  <c:v>20.975999999999999</c:v>
                </c:pt>
                <c:pt idx="2506">
                  <c:v>20.98</c:v>
                </c:pt>
                <c:pt idx="2507">
                  <c:v>20.984000000000002</c:v>
                </c:pt>
                <c:pt idx="2508">
                  <c:v>20.972999999999999</c:v>
                </c:pt>
                <c:pt idx="2509">
                  <c:v>20.991</c:v>
                </c:pt>
                <c:pt idx="2510">
                  <c:v>20.991</c:v>
                </c:pt>
                <c:pt idx="2511">
                  <c:v>20.98</c:v>
                </c:pt>
                <c:pt idx="2512">
                  <c:v>20.98</c:v>
                </c:pt>
                <c:pt idx="2513">
                  <c:v>20.975999999999999</c:v>
                </c:pt>
                <c:pt idx="2514">
                  <c:v>20.98</c:v>
                </c:pt>
                <c:pt idx="2515">
                  <c:v>20.962</c:v>
                </c:pt>
                <c:pt idx="2516">
                  <c:v>20.975999999999999</c:v>
                </c:pt>
                <c:pt idx="2517">
                  <c:v>20.965</c:v>
                </c:pt>
                <c:pt idx="2518">
                  <c:v>20.954000000000001</c:v>
                </c:pt>
                <c:pt idx="2519">
                  <c:v>20.965</c:v>
                </c:pt>
                <c:pt idx="2520">
                  <c:v>20.957999999999998</c:v>
                </c:pt>
                <c:pt idx="2521">
                  <c:v>20.965</c:v>
                </c:pt>
                <c:pt idx="2522">
                  <c:v>20.954000000000001</c:v>
                </c:pt>
                <c:pt idx="2523">
                  <c:v>20.954000000000001</c:v>
                </c:pt>
                <c:pt idx="2524">
                  <c:v>20.954000000000001</c:v>
                </c:pt>
                <c:pt idx="2525">
                  <c:v>20.951000000000001</c:v>
                </c:pt>
                <c:pt idx="2526">
                  <c:v>20.936</c:v>
                </c:pt>
                <c:pt idx="2527">
                  <c:v>20.951000000000001</c:v>
                </c:pt>
                <c:pt idx="2528">
                  <c:v>20.951000000000001</c:v>
                </c:pt>
                <c:pt idx="2529">
                  <c:v>20.94</c:v>
                </c:pt>
                <c:pt idx="2530">
                  <c:v>20.946999999999999</c:v>
                </c:pt>
                <c:pt idx="2531">
                  <c:v>20.931999999999999</c:v>
                </c:pt>
                <c:pt idx="2532">
                  <c:v>20.928999999999998</c:v>
                </c:pt>
                <c:pt idx="2533">
                  <c:v>20.936</c:v>
                </c:pt>
                <c:pt idx="2534">
                  <c:v>20.855</c:v>
                </c:pt>
                <c:pt idx="2535">
                  <c:v>20.925000000000001</c:v>
                </c:pt>
                <c:pt idx="2536">
                  <c:v>20.936</c:v>
                </c:pt>
                <c:pt idx="2537">
                  <c:v>20.925000000000001</c:v>
                </c:pt>
                <c:pt idx="2538">
                  <c:v>20.917999999999999</c:v>
                </c:pt>
                <c:pt idx="2539">
                  <c:v>20.907</c:v>
                </c:pt>
                <c:pt idx="2540">
                  <c:v>20.9</c:v>
                </c:pt>
                <c:pt idx="2541">
                  <c:v>20.914000000000001</c:v>
                </c:pt>
                <c:pt idx="2542">
                  <c:v>20.902999999999999</c:v>
                </c:pt>
                <c:pt idx="2543">
                  <c:v>20.891999999999999</c:v>
                </c:pt>
                <c:pt idx="2544">
                  <c:v>20.896000000000001</c:v>
                </c:pt>
                <c:pt idx="2545">
                  <c:v>20.885000000000002</c:v>
                </c:pt>
                <c:pt idx="2546">
                  <c:v>20.896000000000001</c:v>
                </c:pt>
                <c:pt idx="2547">
                  <c:v>20.902999999999999</c:v>
                </c:pt>
                <c:pt idx="2548">
                  <c:v>20.902999999999999</c:v>
                </c:pt>
                <c:pt idx="2549">
                  <c:v>20.907</c:v>
                </c:pt>
                <c:pt idx="2550">
                  <c:v>20.917999999999999</c:v>
                </c:pt>
                <c:pt idx="2551">
                  <c:v>20.917999999999999</c:v>
                </c:pt>
                <c:pt idx="2552">
                  <c:v>20.914000000000001</c:v>
                </c:pt>
                <c:pt idx="2553">
                  <c:v>20.925000000000001</c:v>
                </c:pt>
                <c:pt idx="2554">
                  <c:v>20.925000000000001</c:v>
                </c:pt>
                <c:pt idx="2555">
                  <c:v>20.917999999999999</c:v>
                </c:pt>
                <c:pt idx="2556">
                  <c:v>20.933</c:v>
                </c:pt>
                <c:pt idx="2557">
                  <c:v>20.936</c:v>
                </c:pt>
                <c:pt idx="2558">
                  <c:v>20.943999999999999</c:v>
                </c:pt>
                <c:pt idx="2559">
                  <c:v>20.943999999999999</c:v>
                </c:pt>
                <c:pt idx="2560">
                  <c:v>20.951000000000001</c:v>
                </c:pt>
                <c:pt idx="2561">
                  <c:v>20.962</c:v>
                </c:pt>
                <c:pt idx="2562">
                  <c:v>20.97</c:v>
                </c:pt>
                <c:pt idx="2563">
                  <c:v>20.977</c:v>
                </c:pt>
                <c:pt idx="2564">
                  <c:v>20.977</c:v>
                </c:pt>
                <c:pt idx="2565">
                  <c:v>20.98</c:v>
                </c:pt>
                <c:pt idx="2566">
                  <c:v>20.988</c:v>
                </c:pt>
                <c:pt idx="2567">
                  <c:v>20.988</c:v>
                </c:pt>
                <c:pt idx="2568">
                  <c:v>20.991</c:v>
                </c:pt>
                <c:pt idx="2569">
                  <c:v>20.995000000000001</c:v>
                </c:pt>
                <c:pt idx="2570">
                  <c:v>20.991</c:v>
                </c:pt>
                <c:pt idx="2571">
                  <c:v>20.995000000000001</c:v>
                </c:pt>
                <c:pt idx="2572">
                  <c:v>21.01</c:v>
                </c:pt>
                <c:pt idx="2573">
                  <c:v>21.021000000000001</c:v>
                </c:pt>
                <c:pt idx="2574">
                  <c:v>21.016999999999999</c:v>
                </c:pt>
                <c:pt idx="2575">
                  <c:v>21.027999999999999</c:v>
                </c:pt>
                <c:pt idx="2576">
                  <c:v>21.032</c:v>
                </c:pt>
                <c:pt idx="2577">
                  <c:v>21.016999999999999</c:v>
                </c:pt>
                <c:pt idx="2578">
                  <c:v>21.027999999999999</c:v>
                </c:pt>
                <c:pt idx="2579">
                  <c:v>21.027999999999999</c:v>
                </c:pt>
                <c:pt idx="2580">
                  <c:v>21.039000000000001</c:v>
                </c:pt>
                <c:pt idx="2581">
                  <c:v>21.027999999999999</c:v>
                </c:pt>
                <c:pt idx="2582">
                  <c:v>21.036000000000001</c:v>
                </c:pt>
                <c:pt idx="2583">
                  <c:v>21.027999999999999</c:v>
                </c:pt>
                <c:pt idx="2584">
                  <c:v>21.032</c:v>
                </c:pt>
                <c:pt idx="2585">
                  <c:v>21.027999999999999</c:v>
                </c:pt>
                <c:pt idx="2586">
                  <c:v>21.036000000000001</c:v>
                </c:pt>
                <c:pt idx="2587">
                  <c:v>21.039000000000001</c:v>
                </c:pt>
                <c:pt idx="2588">
                  <c:v>21.042999999999999</c:v>
                </c:pt>
                <c:pt idx="2589">
                  <c:v>21.036000000000001</c:v>
                </c:pt>
                <c:pt idx="2590">
                  <c:v>21.036000000000001</c:v>
                </c:pt>
                <c:pt idx="2591">
                  <c:v>21.05</c:v>
                </c:pt>
                <c:pt idx="2592">
                  <c:v>21.047000000000001</c:v>
                </c:pt>
                <c:pt idx="2593">
                  <c:v>21.039000000000001</c:v>
                </c:pt>
                <c:pt idx="2594">
                  <c:v>21.042999999999999</c:v>
                </c:pt>
                <c:pt idx="2595">
                  <c:v>21.036000000000001</c:v>
                </c:pt>
                <c:pt idx="2596">
                  <c:v>21.042999999999999</c:v>
                </c:pt>
                <c:pt idx="2597">
                  <c:v>21.039000000000001</c:v>
                </c:pt>
                <c:pt idx="2598">
                  <c:v>21.021000000000001</c:v>
                </c:pt>
                <c:pt idx="2599">
                  <c:v>21.036000000000001</c:v>
                </c:pt>
                <c:pt idx="2600">
                  <c:v>21.029</c:v>
                </c:pt>
                <c:pt idx="2601">
                  <c:v>21.024999999999999</c:v>
                </c:pt>
                <c:pt idx="2602">
                  <c:v>21.042999999999999</c:v>
                </c:pt>
                <c:pt idx="2603">
                  <c:v>21.04</c:v>
                </c:pt>
                <c:pt idx="2604">
                  <c:v>21.036000000000001</c:v>
                </c:pt>
                <c:pt idx="2605">
                  <c:v>21.047000000000001</c:v>
                </c:pt>
                <c:pt idx="2606">
                  <c:v>21.04</c:v>
                </c:pt>
                <c:pt idx="2607">
                  <c:v>21.036000000000001</c:v>
                </c:pt>
                <c:pt idx="2608">
                  <c:v>21.032</c:v>
                </c:pt>
                <c:pt idx="2609">
                  <c:v>21.036000000000001</c:v>
                </c:pt>
                <c:pt idx="2610">
                  <c:v>21.042999999999999</c:v>
                </c:pt>
                <c:pt idx="2611">
                  <c:v>21.04</c:v>
                </c:pt>
                <c:pt idx="2612">
                  <c:v>21.047000000000001</c:v>
                </c:pt>
                <c:pt idx="2613">
                  <c:v>21.042999999999999</c:v>
                </c:pt>
                <c:pt idx="2614">
                  <c:v>21.042999999999999</c:v>
                </c:pt>
                <c:pt idx="2615">
                  <c:v>21.042999999999999</c:v>
                </c:pt>
                <c:pt idx="2616">
                  <c:v>21.062000000000001</c:v>
                </c:pt>
                <c:pt idx="2617">
                  <c:v>21.047000000000001</c:v>
                </c:pt>
                <c:pt idx="2618">
                  <c:v>21.047000000000001</c:v>
                </c:pt>
                <c:pt idx="2619">
                  <c:v>21.062000000000001</c:v>
                </c:pt>
                <c:pt idx="2620">
                  <c:v>21.053999999999998</c:v>
                </c:pt>
                <c:pt idx="2621">
                  <c:v>21.058</c:v>
                </c:pt>
                <c:pt idx="2622">
                  <c:v>21.058</c:v>
                </c:pt>
                <c:pt idx="2623">
                  <c:v>21.065999999999999</c:v>
                </c:pt>
                <c:pt idx="2624">
                  <c:v>21.068999999999999</c:v>
                </c:pt>
                <c:pt idx="2625">
                  <c:v>21.077000000000002</c:v>
                </c:pt>
                <c:pt idx="2626">
                  <c:v>21.077000000000002</c:v>
                </c:pt>
                <c:pt idx="2627">
                  <c:v>21.077000000000002</c:v>
                </c:pt>
                <c:pt idx="2628">
                  <c:v>21.058</c:v>
                </c:pt>
                <c:pt idx="2629">
                  <c:v>21.073</c:v>
                </c:pt>
                <c:pt idx="2630">
                  <c:v>21.073</c:v>
                </c:pt>
                <c:pt idx="2631">
                  <c:v>21.088000000000001</c:v>
                </c:pt>
                <c:pt idx="2632">
                  <c:v>21.073</c:v>
                </c:pt>
                <c:pt idx="2633">
                  <c:v>21.073</c:v>
                </c:pt>
                <c:pt idx="2634">
                  <c:v>21.073</c:v>
                </c:pt>
                <c:pt idx="2635">
                  <c:v>21.088000000000001</c:v>
                </c:pt>
                <c:pt idx="2636">
                  <c:v>21.084</c:v>
                </c:pt>
                <c:pt idx="2637">
                  <c:v>21.077000000000002</c:v>
                </c:pt>
                <c:pt idx="2638">
                  <c:v>21.08</c:v>
                </c:pt>
                <c:pt idx="2639">
                  <c:v>21.084</c:v>
                </c:pt>
                <c:pt idx="2640">
                  <c:v>21.062000000000001</c:v>
                </c:pt>
                <c:pt idx="2641">
                  <c:v>21.077000000000002</c:v>
                </c:pt>
                <c:pt idx="2642">
                  <c:v>21.077000000000002</c:v>
                </c:pt>
                <c:pt idx="2643">
                  <c:v>21.058</c:v>
                </c:pt>
                <c:pt idx="2644">
                  <c:v>21.08</c:v>
                </c:pt>
                <c:pt idx="2645">
                  <c:v>21.077000000000002</c:v>
                </c:pt>
                <c:pt idx="2646">
                  <c:v>21.065999999999999</c:v>
                </c:pt>
                <c:pt idx="2647">
                  <c:v>21.077000000000002</c:v>
                </c:pt>
                <c:pt idx="2648">
                  <c:v>21.08</c:v>
                </c:pt>
                <c:pt idx="2649">
                  <c:v>21.065999999999999</c:v>
                </c:pt>
                <c:pt idx="2650">
                  <c:v>21.084</c:v>
                </c:pt>
                <c:pt idx="2651">
                  <c:v>21.062000000000001</c:v>
                </c:pt>
                <c:pt idx="2652">
                  <c:v>21.062000000000001</c:v>
                </c:pt>
                <c:pt idx="2653">
                  <c:v>21.062000000000001</c:v>
                </c:pt>
                <c:pt idx="2654">
                  <c:v>21.073</c:v>
                </c:pt>
                <c:pt idx="2655">
                  <c:v>21.062000000000001</c:v>
                </c:pt>
                <c:pt idx="2656">
                  <c:v>21.068999999999999</c:v>
                </c:pt>
                <c:pt idx="2657">
                  <c:v>21.058</c:v>
                </c:pt>
                <c:pt idx="2658">
                  <c:v>21.050999999999998</c:v>
                </c:pt>
                <c:pt idx="2659">
                  <c:v>21.068999999999999</c:v>
                </c:pt>
                <c:pt idx="2660">
                  <c:v>21.065999999999999</c:v>
                </c:pt>
                <c:pt idx="2661">
                  <c:v>21.114000000000001</c:v>
                </c:pt>
                <c:pt idx="2662">
                  <c:v>21.055</c:v>
                </c:pt>
                <c:pt idx="2663">
                  <c:v>21.055</c:v>
                </c:pt>
                <c:pt idx="2664">
                  <c:v>21.073</c:v>
                </c:pt>
                <c:pt idx="2665">
                  <c:v>21.062000000000001</c:v>
                </c:pt>
                <c:pt idx="2666">
                  <c:v>21.062000000000001</c:v>
                </c:pt>
                <c:pt idx="2667">
                  <c:v>21.003</c:v>
                </c:pt>
                <c:pt idx="2668">
                  <c:v>21.050999999999998</c:v>
                </c:pt>
                <c:pt idx="2669">
                  <c:v>21.047000000000001</c:v>
                </c:pt>
                <c:pt idx="2670">
                  <c:v>21.088000000000001</c:v>
                </c:pt>
                <c:pt idx="2671">
                  <c:v>21.055</c:v>
                </c:pt>
                <c:pt idx="2672">
                  <c:v>21.047999999999998</c:v>
                </c:pt>
                <c:pt idx="2673">
                  <c:v>21.059000000000001</c:v>
                </c:pt>
                <c:pt idx="2674">
                  <c:v>21.055</c:v>
                </c:pt>
                <c:pt idx="2675">
                  <c:v>21.055</c:v>
                </c:pt>
                <c:pt idx="2676">
                  <c:v>21.059000000000001</c:v>
                </c:pt>
                <c:pt idx="2677">
                  <c:v>21.059000000000001</c:v>
                </c:pt>
                <c:pt idx="2678">
                  <c:v>21.050999999999998</c:v>
                </c:pt>
                <c:pt idx="2679">
                  <c:v>21.094999999999999</c:v>
                </c:pt>
                <c:pt idx="2680">
                  <c:v>21.055</c:v>
                </c:pt>
                <c:pt idx="2681">
                  <c:v>21.065999999999999</c:v>
                </c:pt>
                <c:pt idx="2682">
                  <c:v>21.081</c:v>
                </c:pt>
                <c:pt idx="2683">
                  <c:v>21.062000000000001</c:v>
                </c:pt>
                <c:pt idx="2684">
                  <c:v>21.059000000000001</c:v>
                </c:pt>
                <c:pt idx="2685">
                  <c:v>21.077000000000002</c:v>
                </c:pt>
                <c:pt idx="2686">
                  <c:v>21.065999999999999</c:v>
                </c:pt>
                <c:pt idx="2687">
                  <c:v>21.07</c:v>
                </c:pt>
                <c:pt idx="2688">
                  <c:v>21.065999999999999</c:v>
                </c:pt>
                <c:pt idx="2689">
                  <c:v>21.059000000000001</c:v>
                </c:pt>
                <c:pt idx="2690">
                  <c:v>21.050999999999998</c:v>
                </c:pt>
                <c:pt idx="2691">
                  <c:v>21.07</c:v>
                </c:pt>
                <c:pt idx="2692">
                  <c:v>21.050999999999998</c:v>
                </c:pt>
                <c:pt idx="2693">
                  <c:v>21.055</c:v>
                </c:pt>
                <c:pt idx="2694">
                  <c:v>21.062000000000001</c:v>
                </c:pt>
                <c:pt idx="2695">
                  <c:v>21.050999999999998</c:v>
                </c:pt>
                <c:pt idx="2696">
                  <c:v>21.050999999999998</c:v>
                </c:pt>
                <c:pt idx="2697">
                  <c:v>21.062000000000001</c:v>
                </c:pt>
                <c:pt idx="2698">
                  <c:v>21.047999999999998</c:v>
                </c:pt>
                <c:pt idx="2699">
                  <c:v>21.047999999999998</c:v>
                </c:pt>
                <c:pt idx="2700">
                  <c:v>21.062999999999999</c:v>
                </c:pt>
                <c:pt idx="2701">
                  <c:v>21.047999999999998</c:v>
                </c:pt>
                <c:pt idx="2702">
                  <c:v>21.059000000000001</c:v>
                </c:pt>
                <c:pt idx="2703">
                  <c:v>21.062999999999999</c:v>
                </c:pt>
                <c:pt idx="2704">
                  <c:v>21.059000000000001</c:v>
                </c:pt>
                <c:pt idx="2705">
                  <c:v>21.055</c:v>
                </c:pt>
                <c:pt idx="2706">
                  <c:v>21.07</c:v>
                </c:pt>
                <c:pt idx="2707">
                  <c:v>21.052</c:v>
                </c:pt>
                <c:pt idx="2708">
                  <c:v>21.062999999999999</c:v>
                </c:pt>
                <c:pt idx="2709">
                  <c:v>21.055</c:v>
                </c:pt>
                <c:pt idx="2710">
                  <c:v>21.065999999999999</c:v>
                </c:pt>
                <c:pt idx="2711">
                  <c:v>21.065999999999999</c:v>
                </c:pt>
                <c:pt idx="2712">
                  <c:v>21.088000000000001</c:v>
                </c:pt>
                <c:pt idx="2713">
                  <c:v>21.074000000000002</c:v>
                </c:pt>
                <c:pt idx="2714">
                  <c:v>21.085000000000001</c:v>
                </c:pt>
                <c:pt idx="2715">
                  <c:v>21.091999999999999</c:v>
                </c:pt>
                <c:pt idx="2716">
                  <c:v>21.096</c:v>
                </c:pt>
                <c:pt idx="2717">
                  <c:v>21.085000000000001</c:v>
                </c:pt>
                <c:pt idx="2718">
                  <c:v>21.106999999999999</c:v>
                </c:pt>
                <c:pt idx="2719">
                  <c:v>21.103000000000002</c:v>
                </c:pt>
                <c:pt idx="2720">
                  <c:v>21.106999999999999</c:v>
                </c:pt>
                <c:pt idx="2721">
                  <c:v>21.125</c:v>
                </c:pt>
                <c:pt idx="2722">
                  <c:v>21.106999999999999</c:v>
                </c:pt>
                <c:pt idx="2723">
                  <c:v>21.103000000000002</c:v>
                </c:pt>
                <c:pt idx="2724">
                  <c:v>21.11</c:v>
                </c:pt>
                <c:pt idx="2725">
                  <c:v>21.103000000000002</c:v>
                </c:pt>
                <c:pt idx="2726">
                  <c:v>21.103000000000002</c:v>
                </c:pt>
                <c:pt idx="2727">
                  <c:v>21.11</c:v>
                </c:pt>
                <c:pt idx="2728">
                  <c:v>21.103000000000002</c:v>
                </c:pt>
                <c:pt idx="2729">
                  <c:v>21.088000000000001</c:v>
                </c:pt>
                <c:pt idx="2730">
                  <c:v>21.091999999999999</c:v>
                </c:pt>
                <c:pt idx="2731">
                  <c:v>21.081</c:v>
                </c:pt>
                <c:pt idx="2732">
                  <c:v>21.081</c:v>
                </c:pt>
                <c:pt idx="2733">
                  <c:v>21.091999999999999</c:v>
                </c:pt>
                <c:pt idx="2734">
                  <c:v>21.085000000000001</c:v>
                </c:pt>
                <c:pt idx="2735">
                  <c:v>21.07</c:v>
                </c:pt>
                <c:pt idx="2736">
                  <c:v>21.074000000000002</c:v>
                </c:pt>
                <c:pt idx="2737">
                  <c:v>21.07</c:v>
                </c:pt>
                <c:pt idx="2738">
                  <c:v>21.077000000000002</c:v>
                </c:pt>
                <c:pt idx="2739">
                  <c:v>21.081</c:v>
                </c:pt>
                <c:pt idx="2740">
                  <c:v>21.074000000000002</c:v>
                </c:pt>
                <c:pt idx="2741">
                  <c:v>21.074000000000002</c:v>
                </c:pt>
                <c:pt idx="2742">
                  <c:v>21.088000000000001</c:v>
                </c:pt>
                <c:pt idx="2743">
                  <c:v>21.091999999999999</c:v>
                </c:pt>
                <c:pt idx="2744">
                  <c:v>21.103000000000002</c:v>
                </c:pt>
                <c:pt idx="2745">
                  <c:v>21.091999999999999</c:v>
                </c:pt>
                <c:pt idx="2746">
                  <c:v>21.085000000000001</c:v>
                </c:pt>
                <c:pt idx="2747">
                  <c:v>21.085000000000001</c:v>
                </c:pt>
                <c:pt idx="2748">
                  <c:v>21.106999999999999</c:v>
                </c:pt>
                <c:pt idx="2749">
                  <c:v>21.091999999999999</c:v>
                </c:pt>
                <c:pt idx="2750">
                  <c:v>21.103000000000002</c:v>
                </c:pt>
                <c:pt idx="2751">
                  <c:v>21.099</c:v>
                </c:pt>
                <c:pt idx="2752">
                  <c:v>21.091999999999999</c:v>
                </c:pt>
                <c:pt idx="2753">
                  <c:v>21.091999999999999</c:v>
                </c:pt>
                <c:pt idx="2754">
                  <c:v>21.114000000000001</c:v>
                </c:pt>
                <c:pt idx="2755">
                  <c:v>21.103000000000002</c:v>
                </c:pt>
                <c:pt idx="2756">
                  <c:v>21.096</c:v>
                </c:pt>
                <c:pt idx="2757">
                  <c:v>21.099</c:v>
                </c:pt>
                <c:pt idx="2758">
                  <c:v>21.096</c:v>
                </c:pt>
                <c:pt idx="2759">
                  <c:v>21.096</c:v>
                </c:pt>
                <c:pt idx="2760">
                  <c:v>21.106999999999999</c:v>
                </c:pt>
                <c:pt idx="2761">
                  <c:v>21.103000000000002</c:v>
                </c:pt>
                <c:pt idx="2762">
                  <c:v>21.103000000000002</c:v>
                </c:pt>
                <c:pt idx="2763">
                  <c:v>21.099</c:v>
                </c:pt>
                <c:pt idx="2764">
                  <c:v>21.088000000000001</c:v>
                </c:pt>
                <c:pt idx="2765">
                  <c:v>21.096</c:v>
                </c:pt>
                <c:pt idx="2766">
                  <c:v>21.099</c:v>
                </c:pt>
                <c:pt idx="2767">
                  <c:v>21.088000000000001</c:v>
                </c:pt>
                <c:pt idx="2768">
                  <c:v>21.096</c:v>
                </c:pt>
                <c:pt idx="2769">
                  <c:v>21.088000000000001</c:v>
                </c:pt>
                <c:pt idx="2770">
                  <c:v>21.085000000000001</c:v>
                </c:pt>
                <c:pt idx="2771">
                  <c:v>21.085000000000001</c:v>
                </c:pt>
                <c:pt idx="2772">
                  <c:v>21.085000000000001</c:v>
                </c:pt>
                <c:pt idx="2773">
                  <c:v>21.081</c:v>
                </c:pt>
                <c:pt idx="2774">
                  <c:v>21.077000000000002</c:v>
                </c:pt>
                <c:pt idx="2775">
                  <c:v>21.074000000000002</c:v>
                </c:pt>
                <c:pt idx="2776">
                  <c:v>21.077000000000002</c:v>
                </c:pt>
                <c:pt idx="2777">
                  <c:v>21.074000000000002</c:v>
                </c:pt>
                <c:pt idx="2778">
                  <c:v>21.074000000000002</c:v>
                </c:pt>
                <c:pt idx="2779">
                  <c:v>21.081</c:v>
                </c:pt>
                <c:pt idx="2780">
                  <c:v>21.07</c:v>
                </c:pt>
                <c:pt idx="2781">
                  <c:v>21.077000000000002</c:v>
                </c:pt>
                <c:pt idx="2782">
                  <c:v>21.081</c:v>
                </c:pt>
                <c:pt idx="2783">
                  <c:v>21.065999999999999</c:v>
                </c:pt>
                <c:pt idx="2784">
                  <c:v>21.081</c:v>
                </c:pt>
                <c:pt idx="2785">
                  <c:v>21.074000000000002</c:v>
                </c:pt>
                <c:pt idx="2786">
                  <c:v>21.074000000000002</c:v>
                </c:pt>
                <c:pt idx="2787">
                  <c:v>21.074000000000002</c:v>
                </c:pt>
                <c:pt idx="2788">
                  <c:v>21.052</c:v>
                </c:pt>
                <c:pt idx="2789">
                  <c:v>21.055</c:v>
                </c:pt>
                <c:pt idx="2790">
                  <c:v>21.059000000000001</c:v>
                </c:pt>
                <c:pt idx="2791">
                  <c:v>21.047999999999998</c:v>
                </c:pt>
                <c:pt idx="2792">
                  <c:v>21.041</c:v>
                </c:pt>
                <c:pt idx="2793">
                  <c:v>21.036999999999999</c:v>
                </c:pt>
                <c:pt idx="2794">
                  <c:v>21.021999999999998</c:v>
                </c:pt>
                <c:pt idx="2795">
                  <c:v>21.03</c:v>
                </c:pt>
                <c:pt idx="2796">
                  <c:v>21.033000000000001</c:v>
                </c:pt>
                <c:pt idx="2797">
                  <c:v>21.021999999999998</c:v>
                </c:pt>
                <c:pt idx="2798">
                  <c:v>21.015000000000001</c:v>
                </c:pt>
                <c:pt idx="2799">
                  <c:v>21.026</c:v>
                </c:pt>
                <c:pt idx="2800">
                  <c:v>21.015000000000001</c:v>
                </c:pt>
                <c:pt idx="2801">
                  <c:v>21.010999999999999</c:v>
                </c:pt>
                <c:pt idx="2802">
                  <c:v>21.015000000000001</c:v>
                </c:pt>
                <c:pt idx="2803">
                  <c:v>21.007999999999999</c:v>
                </c:pt>
                <c:pt idx="2804">
                  <c:v>20.995999999999999</c:v>
                </c:pt>
                <c:pt idx="2805">
                  <c:v>21.004000000000001</c:v>
                </c:pt>
                <c:pt idx="2806">
                  <c:v>21.007999999999999</c:v>
                </c:pt>
                <c:pt idx="2807">
                  <c:v>21.001999999999999</c:v>
                </c:pt>
                <c:pt idx="2808">
                  <c:v>21.004000000000001</c:v>
                </c:pt>
                <c:pt idx="2809">
                  <c:v>20.989000000000001</c:v>
                </c:pt>
                <c:pt idx="2810">
                  <c:v>20.992999999999999</c:v>
                </c:pt>
                <c:pt idx="2811">
                  <c:v>21.004000000000001</c:v>
                </c:pt>
                <c:pt idx="2812">
                  <c:v>21.010999999999999</c:v>
                </c:pt>
                <c:pt idx="2813">
                  <c:v>21</c:v>
                </c:pt>
                <c:pt idx="2814">
                  <c:v>21</c:v>
                </c:pt>
                <c:pt idx="2815">
                  <c:v>21</c:v>
                </c:pt>
                <c:pt idx="2816">
                  <c:v>21</c:v>
                </c:pt>
                <c:pt idx="2817">
                  <c:v>21.007999999999999</c:v>
                </c:pt>
                <c:pt idx="2818">
                  <c:v>21.004000000000001</c:v>
                </c:pt>
                <c:pt idx="2819">
                  <c:v>20.989000000000001</c:v>
                </c:pt>
                <c:pt idx="2820">
                  <c:v>21.004000000000001</c:v>
                </c:pt>
                <c:pt idx="2821">
                  <c:v>20.995999999999999</c:v>
                </c:pt>
                <c:pt idx="2822">
                  <c:v>20.992999999999999</c:v>
                </c:pt>
                <c:pt idx="2823">
                  <c:v>21</c:v>
                </c:pt>
                <c:pt idx="2824">
                  <c:v>21.004000000000001</c:v>
                </c:pt>
                <c:pt idx="2825">
                  <c:v>21</c:v>
                </c:pt>
                <c:pt idx="2826">
                  <c:v>20.995999999999999</c:v>
                </c:pt>
                <c:pt idx="2827">
                  <c:v>20.995999999999999</c:v>
                </c:pt>
                <c:pt idx="2828">
                  <c:v>20.995999999999999</c:v>
                </c:pt>
                <c:pt idx="2829">
                  <c:v>21.004000000000001</c:v>
                </c:pt>
                <c:pt idx="2830">
                  <c:v>21.004000000000001</c:v>
                </c:pt>
                <c:pt idx="2831">
                  <c:v>20.989000000000001</c:v>
                </c:pt>
                <c:pt idx="2832">
                  <c:v>21.004000000000001</c:v>
                </c:pt>
                <c:pt idx="2833">
                  <c:v>21.015000000000001</c:v>
                </c:pt>
                <c:pt idx="2834">
                  <c:v>21.004000000000001</c:v>
                </c:pt>
                <c:pt idx="2835">
                  <c:v>21.004000000000001</c:v>
                </c:pt>
                <c:pt idx="2836">
                  <c:v>21.015000000000001</c:v>
                </c:pt>
                <c:pt idx="2837">
                  <c:v>21.015000000000001</c:v>
                </c:pt>
                <c:pt idx="2838">
                  <c:v>21.007000000000001</c:v>
                </c:pt>
                <c:pt idx="2839">
                  <c:v>21.015000000000001</c:v>
                </c:pt>
                <c:pt idx="2840">
                  <c:v>21.015000000000001</c:v>
                </c:pt>
                <c:pt idx="2841">
                  <c:v>21.021999999999998</c:v>
                </c:pt>
                <c:pt idx="2842">
                  <c:v>21.015000000000001</c:v>
                </c:pt>
                <c:pt idx="2843">
                  <c:v>21.015000000000001</c:v>
                </c:pt>
                <c:pt idx="2844">
                  <c:v>21.026</c:v>
                </c:pt>
                <c:pt idx="2845">
                  <c:v>21.015000000000001</c:v>
                </c:pt>
                <c:pt idx="2846">
                  <c:v>21.010999999999999</c:v>
                </c:pt>
                <c:pt idx="2847">
                  <c:v>21.018000000000001</c:v>
                </c:pt>
                <c:pt idx="2848">
                  <c:v>21.033000000000001</c:v>
                </c:pt>
                <c:pt idx="2849">
                  <c:v>21.065999999999999</c:v>
                </c:pt>
                <c:pt idx="2850">
                  <c:v>21.029</c:v>
                </c:pt>
                <c:pt idx="2851">
                  <c:v>21.021999999999998</c:v>
                </c:pt>
                <c:pt idx="2852">
                  <c:v>21.04</c:v>
                </c:pt>
                <c:pt idx="2853">
                  <c:v>21.04</c:v>
                </c:pt>
                <c:pt idx="2854">
                  <c:v>21.044</c:v>
                </c:pt>
                <c:pt idx="2855">
                  <c:v>21.036999999999999</c:v>
                </c:pt>
                <c:pt idx="2856">
                  <c:v>21.024999999999999</c:v>
                </c:pt>
                <c:pt idx="2857">
                  <c:v>21.033000000000001</c:v>
                </c:pt>
                <c:pt idx="2858">
                  <c:v>21.029</c:v>
                </c:pt>
                <c:pt idx="2859">
                  <c:v>21.029</c:v>
                </c:pt>
                <c:pt idx="2860">
                  <c:v>21.029</c:v>
                </c:pt>
                <c:pt idx="2861">
                  <c:v>21.036999999999999</c:v>
                </c:pt>
                <c:pt idx="2862">
                  <c:v>21.021999999999998</c:v>
                </c:pt>
                <c:pt idx="2863">
                  <c:v>21.024999999999999</c:v>
                </c:pt>
                <c:pt idx="2864">
                  <c:v>21.021999999999998</c:v>
                </c:pt>
                <c:pt idx="2865">
                  <c:v>21.024999999999999</c:v>
                </c:pt>
                <c:pt idx="2866">
                  <c:v>21.024999999999999</c:v>
                </c:pt>
                <c:pt idx="2867">
                  <c:v>21.024999999999999</c:v>
                </c:pt>
                <c:pt idx="2868">
                  <c:v>21.029</c:v>
                </c:pt>
                <c:pt idx="2869">
                  <c:v>21.024999999999999</c:v>
                </c:pt>
                <c:pt idx="2870">
                  <c:v>21.029</c:v>
                </c:pt>
                <c:pt idx="2871">
                  <c:v>21.036999999999999</c:v>
                </c:pt>
                <c:pt idx="2872">
                  <c:v>21.029</c:v>
                </c:pt>
                <c:pt idx="2873">
                  <c:v>21.036999999999999</c:v>
                </c:pt>
                <c:pt idx="2874">
                  <c:v>21.024999999999999</c:v>
                </c:pt>
                <c:pt idx="2875">
                  <c:v>21.029</c:v>
                </c:pt>
                <c:pt idx="2876">
                  <c:v>21.029</c:v>
                </c:pt>
                <c:pt idx="2877">
                  <c:v>21.036999999999999</c:v>
                </c:pt>
                <c:pt idx="2878">
                  <c:v>21.029</c:v>
                </c:pt>
                <c:pt idx="2879">
                  <c:v>21.033000000000001</c:v>
                </c:pt>
                <c:pt idx="2880">
                  <c:v>21.036999999999999</c:v>
                </c:pt>
                <c:pt idx="2881">
                  <c:v>21.044</c:v>
                </c:pt>
                <c:pt idx="2882">
                  <c:v>21.036999999999999</c:v>
                </c:pt>
                <c:pt idx="2883">
                  <c:v>21.04</c:v>
                </c:pt>
                <c:pt idx="2884">
                  <c:v>21.033000000000001</c:v>
                </c:pt>
                <c:pt idx="2885">
                  <c:v>21.036999999999999</c:v>
                </c:pt>
                <c:pt idx="2886">
                  <c:v>21.036999999999999</c:v>
                </c:pt>
                <c:pt idx="2887">
                  <c:v>21.044</c:v>
                </c:pt>
                <c:pt idx="2888">
                  <c:v>21.04</c:v>
                </c:pt>
                <c:pt idx="2889">
                  <c:v>21.050999999999998</c:v>
                </c:pt>
                <c:pt idx="2890">
                  <c:v>21.055</c:v>
                </c:pt>
                <c:pt idx="2891">
                  <c:v>21.050999999999998</c:v>
                </c:pt>
                <c:pt idx="2892">
                  <c:v>21.050999999999998</c:v>
                </c:pt>
                <c:pt idx="2893">
                  <c:v>21.059000000000001</c:v>
                </c:pt>
                <c:pt idx="2894">
                  <c:v>21.059000000000001</c:v>
                </c:pt>
                <c:pt idx="2895">
                  <c:v>21.050999999999998</c:v>
                </c:pt>
                <c:pt idx="2896">
                  <c:v>21.047999999999998</c:v>
                </c:pt>
                <c:pt idx="2897">
                  <c:v>21.055</c:v>
                </c:pt>
                <c:pt idx="2898">
                  <c:v>21.059000000000001</c:v>
                </c:pt>
                <c:pt idx="2899">
                  <c:v>21.059000000000001</c:v>
                </c:pt>
                <c:pt idx="2900">
                  <c:v>21.047999999999998</c:v>
                </c:pt>
                <c:pt idx="2901">
                  <c:v>21.059000000000001</c:v>
                </c:pt>
                <c:pt idx="2902">
                  <c:v>21.050999999999998</c:v>
                </c:pt>
                <c:pt idx="2903">
                  <c:v>21.050999999999998</c:v>
                </c:pt>
                <c:pt idx="2904">
                  <c:v>21.04</c:v>
                </c:pt>
                <c:pt idx="2905">
                  <c:v>21.04</c:v>
                </c:pt>
                <c:pt idx="2906">
                  <c:v>21.036000000000001</c:v>
                </c:pt>
                <c:pt idx="2907">
                  <c:v>21.04</c:v>
                </c:pt>
                <c:pt idx="2908">
                  <c:v>21.050999999999998</c:v>
                </c:pt>
                <c:pt idx="2909">
                  <c:v>21.021999999999998</c:v>
                </c:pt>
                <c:pt idx="2910">
                  <c:v>21.047000000000001</c:v>
                </c:pt>
                <c:pt idx="2911">
                  <c:v>21.047000000000001</c:v>
                </c:pt>
                <c:pt idx="2912">
                  <c:v>21.036000000000001</c:v>
                </c:pt>
                <c:pt idx="2913">
                  <c:v>21.04</c:v>
                </c:pt>
                <c:pt idx="2914">
                  <c:v>21.029</c:v>
                </c:pt>
                <c:pt idx="2915">
                  <c:v>21.036000000000001</c:v>
                </c:pt>
                <c:pt idx="2916">
                  <c:v>21.033000000000001</c:v>
                </c:pt>
                <c:pt idx="2917">
                  <c:v>21.018000000000001</c:v>
                </c:pt>
                <c:pt idx="2918">
                  <c:v>21.021999999999998</c:v>
                </c:pt>
                <c:pt idx="2919">
                  <c:v>21.029</c:v>
                </c:pt>
                <c:pt idx="2920">
                  <c:v>21.029</c:v>
                </c:pt>
                <c:pt idx="2921">
                  <c:v>21.029</c:v>
                </c:pt>
                <c:pt idx="2922">
                  <c:v>21.021000000000001</c:v>
                </c:pt>
                <c:pt idx="2923">
                  <c:v>21.024999999999999</c:v>
                </c:pt>
                <c:pt idx="2924">
                  <c:v>21.024999999999999</c:v>
                </c:pt>
                <c:pt idx="2925">
                  <c:v>21.029</c:v>
                </c:pt>
                <c:pt idx="2926">
                  <c:v>21.033000000000001</c:v>
                </c:pt>
                <c:pt idx="2927">
                  <c:v>21.029</c:v>
                </c:pt>
                <c:pt idx="2928">
                  <c:v>21.033000000000001</c:v>
                </c:pt>
                <c:pt idx="2929">
                  <c:v>21.036000000000001</c:v>
                </c:pt>
                <c:pt idx="2930">
                  <c:v>21.029</c:v>
                </c:pt>
                <c:pt idx="2931">
                  <c:v>21.036000000000001</c:v>
                </c:pt>
                <c:pt idx="2932">
                  <c:v>21.033000000000001</c:v>
                </c:pt>
                <c:pt idx="2933">
                  <c:v>21.036000000000001</c:v>
                </c:pt>
                <c:pt idx="2934">
                  <c:v>21.033000000000001</c:v>
                </c:pt>
                <c:pt idx="2935">
                  <c:v>21.033000000000001</c:v>
                </c:pt>
                <c:pt idx="2936">
                  <c:v>21.029</c:v>
                </c:pt>
                <c:pt idx="2937">
                  <c:v>21.024999999999999</c:v>
                </c:pt>
                <c:pt idx="2938">
                  <c:v>21.029</c:v>
                </c:pt>
                <c:pt idx="2939">
                  <c:v>21.029</c:v>
                </c:pt>
                <c:pt idx="2940">
                  <c:v>21.018000000000001</c:v>
                </c:pt>
                <c:pt idx="2941">
                  <c:v>21.024999999999999</c:v>
                </c:pt>
                <c:pt idx="2942">
                  <c:v>21.021000000000001</c:v>
                </c:pt>
                <c:pt idx="2943">
                  <c:v>21.021000000000001</c:v>
                </c:pt>
                <c:pt idx="2944">
                  <c:v>21.007000000000001</c:v>
                </c:pt>
                <c:pt idx="2945">
                  <c:v>21.013999999999999</c:v>
                </c:pt>
                <c:pt idx="2946">
                  <c:v>21.018000000000001</c:v>
                </c:pt>
                <c:pt idx="2947">
                  <c:v>21.024999999999999</c:v>
                </c:pt>
                <c:pt idx="2948">
                  <c:v>21.018000000000001</c:v>
                </c:pt>
                <c:pt idx="2949">
                  <c:v>21.032</c:v>
                </c:pt>
                <c:pt idx="2950">
                  <c:v>21.024999999999999</c:v>
                </c:pt>
                <c:pt idx="2951">
                  <c:v>21.024999999999999</c:v>
                </c:pt>
                <c:pt idx="2952">
                  <c:v>21.036000000000001</c:v>
                </c:pt>
                <c:pt idx="2953">
                  <c:v>21.042999999999999</c:v>
                </c:pt>
                <c:pt idx="2954">
                  <c:v>21.029</c:v>
                </c:pt>
                <c:pt idx="2955">
                  <c:v>21.029</c:v>
                </c:pt>
                <c:pt idx="2956">
                  <c:v>21.036000000000001</c:v>
                </c:pt>
                <c:pt idx="2957">
                  <c:v>21.04</c:v>
                </c:pt>
                <c:pt idx="2958">
                  <c:v>21.032</c:v>
                </c:pt>
                <c:pt idx="2959">
                  <c:v>21.024999999999999</c:v>
                </c:pt>
                <c:pt idx="2960">
                  <c:v>21.021000000000001</c:v>
                </c:pt>
                <c:pt idx="2961">
                  <c:v>21.024999999999999</c:v>
                </c:pt>
                <c:pt idx="2962">
                  <c:v>21.029</c:v>
                </c:pt>
                <c:pt idx="2963">
                  <c:v>21.013999999999999</c:v>
                </c:pt>
                <c:pt idx="2964">
                  <c:v>21.021000000000001</c:v>
                </c:pt>
                <c:pt idx="2965">
                  <c:v>21.021000000000001</c:v>
                </c:pt>
                <c:pt idx="2966">
                  <c:v>21.029</c:v>
                </c:pt>
                <c:pt idx="2967">
                  <c:v>21.007000000000001</c:v>
                </c:pt>
                <c:pt idx="2968">
                  <c:v>20.988</c:v>
                </c:pt>
                <c:pt idx="2969">
                  <c:v>20.988</c:v>
                </c:pt>
                <c:pt idx="2970">
                  <c:v>20.995999999999999</c:v>
                </c:pt>
                <c:pt idx="2971">
                  <c:v>20.981000000000002</c:v>
                </c:pt>
                <c:pt idx="2972">
                  <c:v>20.963000000000001</c:v>
                </c:pt>
                <c:pt idx="2973">
                  <c:v>20.933</c:v>
                </c:pt>
                <c:pt idx="2974">
                  <c:v>20.948</c:v>
                </c:pt>
                <c:pt idx="2975">
                  <c:v>20.928999999999998</c:v>
                </c:pt>
                <c:pt idx="2976">
                  <c:v>20.928999999999998</c:v>
                </c:pt>
                <c:pt idx="2977">
                  <c:v>20.928999999999998</c:v>
                </c:pt>
                <c:pt idx="2978">
                  <c:v>20.925999999999998</c:v>
                </c:pt>
                <c:pt idx="2979">
                  <c:v>20.928999999999998</c:v>
                </c:pt>
                <c:pt idx="2980">
                  <c:v>20.928999999999998</c:v>
                </c:pt>
                <c:pt idx="2981">
                  <c:v>20.922000000000001</c:v>
                </c:pt>
                <c:pt idx="2982">
                  <c:v>20.914999999999999</c:v>
                </c:pt>
                <c:pt idx="2983">
                  <c:v>20.914999999999999</c:v>
                </c:pt>
                <c:pt idx="2984">
                  <c:v>20.914999999999999</c:v>
                </c:pt>
                <c:pt idx="2985">
                  <c:v>20.904</c:v>
                </c:pt>
                <c:pt idx="2986">
                  <c:v>20.911000000000001</c:v>
                </c:pt>
                <c:pt idx="2987">
                  <c:v>20.9</c:v>
                </c:pt>
                <c:pt idx="2988">
                  <c:v>20.896000000000001</c:v>
                </c:pt>
                <c:pt idx="2989">
                  <c:v>20.893000000000001</c:v>
                </c:pt>
                <c:pt idx="2990">
                  <c:v>20.9</c:v>
                </c:pt>
                <c:pt idx="2991">
                  <c:v>20.907</c:v>
                </c:pt>
                <c:pt idx="2992">
                  <c:v>20.911000000000001</c:v>
                </c:pt>
                <c:pt idx="2993">
                  <c:v>20.896000000000001</c:v>
                </c:pt>
                <c:pt idx="2994">
                  <c:v>20.911000000000001</c:v>
                </c:pt>
                <c:pt idx="2995">
                  <c:v>20.9</c:v>
                </c:pt>
                <c:pt idx="2996">
                  <c:v>20.9</c:v>
                </c:pt>
                <c:pt idx="2997">
                  <c:v>20.896000000000001</c:v>
                </c:pt>
                <c:pt idx="2998">
                  <c:v>20.893000000000001</c:v>
                </c:pt>
                <c:pt idx="2999">
                  <c:v>20.893000000000001</c:v>
                </c:pt>
                <c:pt idx="3000">
                  <c:v>20.893000000000001</c:v>
                </c:pt>
                <c:pt idx="3001">
                  <c:v>20.893000000000001</c:v>
                </c:pt>
                <c:pt idx="3002">
                  <c:v>20.896000000000001</c:v>
                </c:pt>
                <c:pt idx="3003">
                  <c:v>20.888999999999999</c:v>
                </c:pt>
                <c:pt idx="3004">
                  <c:v>20.888999999999999</c:v>
                </c:pt>
                <c:pt idx="3005">
                  <c:v>20.9</c:v>
                </c:pt>
                <c:pt idx="3006">
                  <c:v>20.911000000000001</c:v>
                </c:pt>
                <c:pt idx="3007">
                  <c:v>20.9</c:v>
                </c:pt>
                <c:pt idx="3008">
                  <c:v>20.9</c:v>
                </c:pt>
                <c:pt idx="3009">
                  <c:v>20.914999999999999</c:v>
                </c:pt>
                <c:pt idx="3010">
                  <c:v>20.9</c:v>
                </c:pt>
                <c:pt idx="3011">
                  <c:v>20.917999999999999</c:v>
                </c:pt>
                <c:pt idx="3012">
                  <c:v>20.914999999999999</c:v>
                </c:pt>
                <c:pt idx="3013">
                  <c:v>20.904</c:v>
                </c:pt>
                <c:pt idx="3014">
                  <c:v>20.911000000000001</c:v>
                </c:pt>
                <c:pt idx="3015">
                  <c:v>20.911000000000001</c:v>
                </c:pt>
                <c:pt idx="3016">
                  <c:v>20.907</c:v>
                </c:pt>
                <c:pt idx="3017">
                  <c:v>20.911000000000001</c:v>
                </c:pt>
                <c:pt idx="3018">
                  <c:v>20.904</c:v>
                </c:pt>
                <c:pt idx="3019">
                  <c:v>20.907</c:v>
                </c:pt>
                <c:pt idx="3020">
                  <c:v>20.904</c:v>
                </c:pt>
                <c:pt idx="3021">
                  <c:v>20.922000000000001</c:v>
                </c:pt>
                <c:pt idx="3022">
                  <c:v>20.911000000000001</c:v>
                </c:pt>
                <c:pt idx="3023">
                  <c:v>20.922000000000001</c:v>
                </c:pt>
                <c:pt idx="3024">
                  <c:v>20.917999999999999</c:v>
                </c:pt>
                <c:pt idx="3025">
                  <c:v>20.937000000000001</c:v>
                </c:pt>
                <c:pt idx="3026">
                  <c:v>20.948</c:v>
                </c:pt>
                <c:pt idx="3027">
                  <c:v>20.937000000000001</c:v>
                </c:pt>
                <c:pt idx="3028">
                  <c:v>20.940999999999999</c:v>
                </c:pt>
                <c:pt idx="3029">
                  <c:v>20.940999999999999</c:v>
                </c:pt>
                <c:pt idx="3030">
                  <c:v>20.948</c:v>
                </c:pt>
                <c:pt idx="3031">
                  <c:v>20.943999999999999</c:v>
                </c:pt>
                <c:pt idx="3032">
                  <c:v>20.940999999999999</c:v>
                </c:pt>
                <c:pt idx="3033">
                  <c:v>20.948</c:v>
                </c:pt>
                <c:pt idx="3034">
                  <c:v>20.948</c:v>
                </c:pt>
                <c:pt idx="3035">
                  <c:v>20.948</c:v>
                </c:pt>
                <c:pt idx="3036">
                  <c:v>20.954999999999998</c:v>
                </c:pt>
                <c:pt idx="3037">
                  <c:v>20.959</c:v>
                </c:pt>
                <c:pt idx="3038">
                  <c:v>20.959</c:v>
                </c:pt>
                <c:pt idx="3039">
                  <c:v>20.974</c:v>
                </c:pt>
                <c:pt idx="3040">
                  <c:v>20.977</c:v>
                </c:pt>
                <c:pt idx="3041">
                  <c:v>20.966000000000001</c:v>
                </c:pt>
                <c:pt idx="3042">
                  <c:v>20.966000000000001</c:v>
                </c:pt>
                <c:pt idx="3043">
                  <c:v>20.977</c:v>
                </c:pt>
                <c:pt idx="3044">
                  <c:v>20.984999999999999</c:v>
                </c:pt>
                <c:pt idx="3045">
                  <c:v>20.984999999999999</c:v>
                </c:pt>
                <c:pt idx="3046">
                  <c:v>20.984999999999999</c:v>
                </c:pt>
                <c:pt idx="3047">
                  <c:v>20.988</c:v>
                </c:pt>
                <c:pt idx="3048">
                  <c:v>20.984999999999999</c:v>
                </c:pt>
                <c:pt idx="3049">
                  <c:v>20.977</c:v>
                </c:pt>
                <c:pt idx="3050">
                  <c:v>20.995999999999999</c:v>
                </c:pt>
                <c:pt idx="3051">
                  <c:v>20.998999999999999</c:v>
                </c:pt>
                <c:pt idx="3052">
                  <c:v>21.003</c:v>
                </c:pt>
                <c:pt idx="3053">
                  <c:v>21.003</c:v>
                </c:pt>
                <c:pt idx="3054">
                  <c:v>21.013999999999999</c:v>
                </c:pt>
                <c:pt idx="3055">
                  <c:v>21.018000000000001</c:v>
                </c:pt>
                <c:pt idx="3056">
                  <c:v>21.018000000000001</c:v>
                </c:pt>
                <c:pt idx="3057">
                  <c:v>21.021000000000001</c:v>
                </c:pt>
                <c:pt idx="3058">
                  <c:v>21.024999999999999</c:v>
                </c:pt>
                <c:pt idx="3059">
                  <c:v>21.029</c:v>
                </c:pt>
                <c:pt idx="3060">
                  <c:v>21.024999999999999</c:v>
                </c:pt>
                <c:pt idx="3061">
                  <c:v>21.029</c:v>
                </c:pt>
                <c:pt idx="3062">
                  <c:v>21.029</c:v>
                </c:pt>
                <c:pt idx="3063">
                  <c:v>21.013999999999999</c:v>
                </c:pt>
                <c:pt idx="3064">
                  <c:v>21.032</c:v>
                </c:pt>
                <c:pt idx="3065">
                  <c:v>21.036000000000001</c:v>
                </c:pt>
                <c:pt idx="3066">
                  <c:v>21.021000000000001</c:v>
                </c:pt>
                <c:pt idx="3067">
                  <c:v>21.024999999999999</c:v>
                </c:pt>
                <c:pt idx="3068">
                  <c:v>21.021000000000001</c:v>
                </c:pt>
                <c:pt idx="3069">
                  <c:v>21.021000000000001</c:v>
                </c:pt>
                <c:pt idx="3070">
                  <c:v>21.013999999999999</c:v>
                </c:pt>
                <c:pt idx="3071">
                  <c:v>21.003</c:v>
                </c:pt>
                <c:pt idx="3072">
                  <c:v>21.007000000000001</c:v>
                </c:pt>
                <c:pt idx="3073">
                  <c:v>21.018000000000001</c:v>
                </c:pt>
                <c:pt idx="3074">
                  <c:v>21.013999999999999</c:v>
                </c:pt>
                <c:pt idx="3075">
                  <c:v>21.01</c:v>
                </c:pt>
                <c:pt idx="3076">
                  <c:v>21.018000000000001</c:v>
                </c:pt>
                <c:pt idx="3077">
                  <c:v>21.01</c:v>
                </c:pt>
                <c:pt idx="3078">
                  <c:v>21.021000000000001</c:v>
                </c:pt>
                <c:pt idx="3079">
                  <c:v>21.018000000000001</c:v>
                </c:pt>
                <c:pt idx="3080">
                  <c:v>21.018000000000001</c:v>
                </c:pt>
                <c:pt idx="3081">
                  <c:v>21.003</c:v>
                </c:pt>
                <c:pt idx="3082">
                  <c:v>21.003</c:v>
                </c:pt>
                <c:pt idx="3083">
                  <c:v>20.984000000000002</c:v>
                </c:pt>
                <c:pt idx="3084">
                  <c:v>20.981000000000002</c:v>
                </c:pt>
                <c:pt idx="3085">
                  <c:v>20.972999999999999</c:v>
                </c:pt>
                <c:pt idx="3086">
                  <c:v>20.977</c:v>
                </c:pt>
                <c:pt idx="3087">
                  <c:v>20.966000000000001</c:v>
                </c:pt>
                <c:pt idx="3088">
                  <c:v>20.97</c:v>
                </c:pt>
                <c:pt idx="3089">
                  <c:v>20.972999999999999</c:v>
                </c:pt>
                <c:pt idx="3090">
                  <c:v>20.97</c:v>
                </c:pt>
                <c:pt idx="3091">
                  <c:v>20.97</c:v>
                </c:pt>
                <c:pt idx="3092">
                  <c:v>20.984000000000002</c:v>
                </c:pt>
                <c:pt idx="3093">
                  <c:v>20.977</c:v>
                </c:pt>
                <c:pt idx="3094">
                  <c:v>20.977</c:v>
                </c:pt>
                <c:pt idx="3095">
                  <c:v>20.988</c:v>
                </c:pt>
                <c:pt idx="3096">
                  <c:v>20.984000000000002</c:v>
                </c:pt>
                <c:pt idx="3097">
                  <c:v>20.995000000000001</c:v>
                </c:pt>
                <c:pt idx="3098">
                  <c:v>20.977</c:v>
                </c:pt>
                <c:pt idx="3099">
                  <c:v>20.991</c:v>
                </c:pt>
                <c:pt idx="3100">
                  <c:v>20.984000000000002</c:v>
                </c:pt>
                <c:pt idx="3101">
                  <c:v>20.984000000000002</c:v>
                </c:pt>
                <c:pt idx="3102">
                  <c:v>20.984000000000002</c:v>
                </c:pt>
                <c:pt idx="3103">
                  <c:v>20.98</c:v>
                </c:pt>
                <c:pt idx="3104">
                  <c:v>20.988</c:v>
                </c:pt>
                <c:pt idx="3105">
                  <c:v>20.977</c:v>
                </c:pt>
                <c:pt idx="3106">
                  <c:v>20.984000000000002</c:v>
                </c:pt>
                <c:pt idx="3107">
                  <c:v>20.988</c:v>
                </c:pt>
                <c:pt idx="3108">
                  <c:v>20.98</c:v>
                </c:pt>
                <c:pt idx="3109">
                  <c:v>20.991</c:v>
                </c:pt>
                <c:pt idx="3110">
                  <c:v>20.984000000000002</c:v>
                </c:pt>
                <c:pt idx="3111">
                  <c:v>20.998999999999999</c:v>
                </c:pt>
                <c:pt idx="3112">
                  <c:v>20.991</c:v>
                </c:pt>
                <c:pt idx="3113">
                  <c:v>20.991</c:v>
                </c:pt>
                <c:pt idx="3114">
                  <c:v>20.991</c:v>
                </c:pt>
                <c:pt idx="3115">
                  <c:v>20.995000000000001</c:v>
                </c:pt>
                <c:pt idx="3116">
                  <c:v>20.991</c:v>
                </c:pt>
                <c:pt idx="3117">
                  <c:v>20.991</c:v>
                </c:pt>
                <c:pt idx="3118">
                  <c:v>20.998999999999999</c:v>
                </c:pt>
                <c:pt idx="3119">
                  <c:v>21.001999999999999</c:v>
                </c:pt>
                <c:pt idx="3120">
                  <c:v>21.001999999999999</c:v>
                </c:pt>
                <c:pt idx="3121">
                  <c:v>20.998999999999999</c:v>
                </c:pt>
                <c:pt idx="3122">
                  <c:v>21.001999999999999</c:v>
                </c:pt>
                <c:pt idx="3123">
                  <c:v>21.001999999999999</c:v>
                </c:pt>
                <c:pt idx="3124">
                  <c:v>21.006</c:v>
                </c:pt>
                <c:pt idx="3125">
                  <c:v>21.001999999999999</c:v>
                </c:pt>
                <c:pt idx="3126">
                  <c:v>21.013000000000002</c:v>
                </c:pt>
                <c:pt idx="3127">
                  <c:v>21.006</c:v>
                </c:pt>
                <c:pt idx="3128">
                  <c:v>21.001999999999999</c:v>
                </c:pt>
                <c:pt idx="3129">
                  <c:v>20.998999999999999</c:v>
                </c:pt>
                <c:pt idx="3130">
                  <c:v>20.995000000000001</c:v>
                </c:pt>
                <c:pt idx="3131">
                  <c:v>20.988</c:v>
                </c:pt>
                <c:pt idx="3132">
                  <c:v>20.995000000000001</c:v>
                </c:pt>
                <c:pt idx="3133">
                  <c:v>20.988</c:v>
                </c:pt>
                <c:pt idx="3134">
                  <c:v>20.988</c:v>
                </c:pt>
                <c:pt idx="3135">
                  <c:v>20.977</c:v>
                </c:pt>
                <c:pt idx="3136">
                  <c:v>20.972999999999999</c:v>
                </c:pt>
                <c:pt idx="3137">
                  <c:v>20.966000000000001</c:v>
                </c:pt>
                <c:pt idx="3138">
                  <c:v>20.962</c:v>
                </c:pt>
                <c:pt idx="3139">
                  <c:v>20.965</c:v>
                </c:pt>
                <c:pt idx="3140">
                  <c:v>20.965</c:v>
                </c:pt>
                <c:pt idx="3141">
                  <c:v>20.965</c:v>
                </c:pt>
                <c:pt idx="3142">
                  <c:v>20.965</c:v>
                </c:pt>
                <c:pt idx="3143">
                  <c:v>20.957999999999998</c:v>
                </c:pt>
                <c:pt idx="3144">
                  <c:v>20.951000000000001</c:v>
                </c:pt>
                <c:pt idx="3145">
                  <c:v>20.984000000000002</c:v>
                </c:pt>
                <c:pt idx="3146">
                  <c:v>20.965</c:v>
                </c:pt>
                <c:pt idx="3147">
                  <c:v>20.962</c:v>
                </c:pt>
                <c:pt idx="3148">
                  <c:v>20.962</c:v>
                </c:pt>
                <c:pt idx="3149">
                  <c:v>20.954000000000001</c:v>
                </c:pt>
                <c:pt idx="3150">
                  <c:v>20.946999999999999</c:v>
                </c:pt>
                <c:pt idx="3151">
                  <c:v>20.957999999999998</c:v>
                </c:pt>
                <c:pt idx="3152">
                  <c:v>20.954000000000001</c:v>
                </c:pt>
                <c:pt idx="3153">
                  <c:v>20.951000000000001</c:v>
                </c:pt>
                <c:pt idx="3154">
                  <c:v>20.957999999999998</c:v>
                </c:pt>
                <c:pt idx="3155">
                  <c:v>20.957999999999998</c:v>
                </c:pt>
                <c:pt idx="3156">
                  <c:v>20.957999999999998</c:v>
                </c:pt>
                <c:pt idx="3157">
                  <c:v>20.951000000000001</c:v>
                </c:pt>
                <c:pt idx="3158">
                  <c:v>20.954000000000001</c:v>
                </c:pt>
                <c:pt idx="3159">
                  <c:v>20.951000000000001</c:v>
                </c:pt>
                <c:pt idx="3160">
                  <c:v>20.957999999999998</c:v>
                </c:pt>
                <c:pt idx="3161">
                  <c:v>20.939</c:v>
                </c:pt>
                <c:pt idx="3162">
                  <c:v>20.931999999999999</c:v>
                </c:pt>
                <c:pt idx="3163">
                  <c:v>20.939</c:v>
                </c:pt>
                <c:pt idx="3164">
                  <c:v>20.936</c:v>
                </c:pt>
                <c:pt idx="3165">
                  <c:v>20.939</c:v>
                </c:pt>
                <c:pt idx="3166">
                  <c:v>20.931999999999999</c:v>
                </c:pt>
                <c:pt idx="3167">
                  <c:v>20.931999999999999</c:v>
                </c:pt>
                <c:pt idx="3168">
                  <c:v>20.936</c:v>
                </c:pt>
                <c:pt idx="3169">
                  <c:v>20.928000000000001</c:v>
                </c:pt>
                <c:pt idx="3170">
                  <c:v>20.931999999999999</c:v>
                </c:pt>
                <c:pt idx="3171">
                  <c:v>20.931999999999999</c:v>
                </c:pt>
                <c:pt idx="3172">
                  <c:v>20.943000000000001</c:v>
                </c:pt>
                <c:pt idx="3173">
                  <c:v>20.943000000000001</c:v>
                </c:pt>
                <c:pt idx="3174">
                  <c:v>20.934999999999999</c:v>
                </c:pt>
                <c:pt idx="3175">
                  <c:v>20.931999999999999</c:v>
                </c:pt>
                <c:pt idx="3176">
                  <c:v>20.939</c:v>
                </c:pt>
                <c:pt idx="3177">
                  <c:v>20.943000000000001</c:v>
                </c:pt>
                <c:pt idx="3178">
                  <c:v>20.943000000000001</c:v>
                </c:pt>
                <c:pt idx="3179">
                  <c:v>20.939</c:v>
                </c:pt>
                <c:pt idx="3180">
                  <c:v>20.934999999999999</c:v>
                </c:pt>
                <c:pt idx="3181">
                  <c:v>20.934999999999999</c:v>
                </c:pt>
                <c:pt idx="3182">
                  <c:v>20.943000000000001</c:v>
                </c:pt>
                <c:pt idx="3183">
                  <c:v>20.939</c:v>
                </c:pt>
                <c:pt idx="3184">
                  <c:v>20.917000000000002</c:v>
                </c:pt>
                <c:pt idx="3185">
                  <c:v>20.920999999999999</c:v>
                </c:pt>
                <c:pt idx="3186">
                  <c:v>20.887</c:v>
                </c:pt>
                <c:pt idx="3187">
                  <c:v>20.928000000000001</c:v>
                </c:pt>
                <c:pt idx="3188">
                  <c:v>20.931999999999999</c:v>
                </c:pt>
                <c:pt idx="3189">
                  <c:v>20.920999999999999</c:v>
                </c:pt>
                <c:pt idx="3190">
                  <c:v>20.898</c:v>
                </c:pt>
                <c:pt idx="3191">
                  <c:v>20.931000000000001</c:v>
                </c:pt>
                <c:pt idx="3192">
                  <c:v>20.923999999999999</c:v>
                </c:pt>
                <c:pt idx="3193">
                  <c:v>20.913</c:v>
                </c:pt>
                <c:pt idx="3194">
                  <c:v>20.934999999999999</c:v>
                </c:pt>
                <c:pt idx="3195">
                  <c:v>20.934999999999999</c:v>
                </c:pt>
                <c:pt idx="3196">
                  <c:v>20.934999999999999</c:v>
                </c:pt>
                <c:pt idx="3197">
                  <c:v>20.934999999999999</c:v>
                </c:pt>
                <c:pt idx="3198">
                  <c:v>20.942</c:v>
                </c:pt>
                <c:pt idx="3199">
                  <c:v>20.928000000000001</c:v>
                </c:pt>
                <c:pt idx="3200">
                  <c:v>20.934999999999999</c:v>
                </c:pt>
                <c:pt idx="3201">
                  <c:v>20.939</c:v>
                </c:pt>
                <c:pt idx="3202">
                  <c:v>20.928000000000001</c:v>
                </c:pt>
                <c:pt idx="3203">
                  <c:v>20.923999999999999</c:v>
                </c:pt>
                <c:pt idx="3204">
                  <c:v>20.934999999999999</c:v>
                </c:pt>
                <c:pt idx="3205">
                  <c:v>20.934999999999999</c:v>
                </c:pt>
                <c:pt idx="3206">
                  <c:v>20.946000000000002</c:v>
                </c:pt>
                <c:pt idx="3207">
                  <c:v>20.952999999999999</c:v>
                </c:pt>
                <c:pt idx="3208">
                  <c:v>20.879000000000001</c:v>
                </c:pt>
                <c:pt idx="3209">
                  <c:v>20.946000000000002</c:v>
                </c:pt>
                <c:pt idx="3210">
                  <c:v>20.942</c:v>
                </c:pt>
                <c:pt idx="3211">
                  <c:v>20.937999999999999</c:v>
                </c:pt>
                <c:pt idx="3212">
                  <c:v>20.937999999999999</c:v>
                </c:pt>
                <c:pt idx="3213">
                  <c:v>20.952999999999999</c:v>
                </c:pt>
                <c:pt idx="3214">
                  <c:v>20.963999999999999</c:v>
                </c:pt>
                <c:pt idx="3215">
                  <c:v>20.96</c:v>
                </c:pt>
                <c:pt idx="3216">
                  <c:v>20.975000000000001</c:v>
                </c:pt>
                <c:pt idx="3217">
                  <c:v>20.978999999999999</c:v>
                </c:pt>
                <c:pt idx="3218">
                  <c:v>20.978999999999999</c:v>
                </c:pt>
                <c:pt idx="3219">
                  <c:v>20.978999999999999</c:v>
                </c:pt>
                <c:pt idx="3220">
                  <c:v>20.975000000000001</c:v>
                </c:pt>
                <c:pt idx="3221">
                  <c:v>20.971</c:v>
                </c:pt>
                <c:pt idx="3222">
                  <c:v>20.963999999999999</c:v>
                </c:pt>
                <c:pt idx="3223">
                  <c:v>20.956</c:v>
                </c:pt>
                <c:pt idx="3224">
                  <c:v>20.949000000000002</c:v>
                </c:pt>
                <c:pt idx="3225">
                  <c:v>20.937999999999999</c:v>
                </c:pt>
                <c:pt idx="3226">
                  <c:v>20.940999999999999</c:v>
                </c:pt>
                <c:pt idx="3227">
                  <c:v>20.927</c:v>
                </c:pt>
                <c:pt idx="3228">
                  <c:v>20.934000000000001</c:v>
                </c:pt>
                <c:pt idx="3229">
                  <c:v>20.934000000000001</c:v>
                </c:pt>
                <c:pt idx="3230">
                  <c:v>20.922999999999998</c:v>
                </c:pt>
                <c:pt idx="3231">
                  <c:v>20.934000000000001</c:v>
                </c:pt>
                <c:pt idx="3232">
                  <c:v>20.937999999999999</c:v>
                </c:pt>
                <c:pt idx="3233">
                  <c:v>20.922999999999998</c:v>
                </c:pt>
                <c:pt idx="3234">
                  <c:v>20.934000000000001</c:v>
                </c:pt>
                <c:pt idx="3235">
                  <c:v>20.952000000000002</c:v>
                </c:pt>
                <c:pt idx="3236">
                  <c:v>20.937999999999999</c:v>
                </c:pt>
                <c:pt idx="3237">
                  <c:v>20.949000000000002</c:v>
                </c:pt>
                <c:pt idx="3238">
                  <c:v>20.940999999999999</c:v>
                </c:pt>
                <c:pt idx="3239">
                  <c:v>20.937000000000001</c:v>
                </c:pt>
                <c:pt idx="3240">
                  <c:v>20.940999999999999</c:v>
                </c:pt>
                <c:pt idx="3241">
                  <c:v>20.919</c:v>
                </c:pt>
                <c:pt idx="3242">
                  <c:v>20.933</c:v>
                </c:pt>
                <c:pt idx="3243">
                  <c:v>20.914999999999999</c:v>
                </c:pt>
                <c:pt idx="3244">
                  <c:v>20.914999999999999</c:v>
                </c:pt>
                <c:pt idx="3245">
                  <c:v>20.904</c:v>
                </c:pt>
                <c:pt idx="3246">
                  <c:v>20.882000000000001</c:v>
                </c:pt>
                <c:pt idx="3247">
                  <c:v>20.878</c:v>
                </c:pt>
                <c:pt idx="3248">
                  <c:v>20.870999999999999</c:v>
                </c:pt>
                <c:pt idx="3249">
                  <c:v>20.849</c:v>
                </c:pt>
                <c:pt idx="3250">
                  <c:v>20.844999999999999</c:v>
                </c:pt>
                <c:pt idx="3251">
                  <c:v>20.852</c:v>
                </c:pt>
                <c:pt idx="3252">
                  <c:v>20.841000000000001</c:v>
                </c:pt>
                <c:pt idx="3253">
                  <c:v>20.838000000000001</c:v>
                </c:pt>
                <c:pt idx="3254">
                  <c:v>20.841000000000001</c:v>
                </c:pt>
                <c:pt idx="3255">
                  <c:v>20.847999999999999</c:v>
                </c:pt>
                <c:pt idx="3256">
                  <c:v>20.837</c:v>
                </c:pt>
                <c:pt idx="3257">
                  <c:v>20.844999999999999</c:v>
                </c:pt>
                <c:pt idx="3258">
                  <c:v>20.873999999999999</c:v>
                </c:pt>
                <c:pt idx="3259">
                  <c:v>20.867000000000001</c:v>
                </c:pt>
                <c:pt idx="3260">
                  <c:v>20.873999999999999</c:v>
                </c:pt>
                <c:pt idx="3261">
                  <c:v>20.885000000000002</c:v>
                </c:pt>
                <c:pt idx="3262">
                  <c:v>20.863</c:v>
                </c:pt>
                <c:pt idx="3263">
                  <c:v>20.888999999999999</c:v>
                </c:pt>
                <c:pt idx="3264">
                  <c:v>20.873999999999999</c:v>
                </c:pt>
                <c:pt idx="3265">
                  <c:v>20.867000000000001</c:v>
                </c:pt>
                <c:pt idx="3266">
                  <c:v>20.891999999999999</c:v>
                </c:pt>
                <c:pt idx="3267">
                  <c:v>20.888000000000002</c:v>
                </c:pt>
                <c:pt idx="3268">
                  <c:v>20.896000000000001</c:v>
                </c:pt>
                <c:pt idx="3269">
                  <c:v>20.888000000000002</c:v>
                </c:pt>
                <c:pt idx="3270">
                  <c:v>20.881</c:v>
                </c:pt>
                <c:pt idx="3271">
                  <c:v>20.885000000000002</c:v>
                </c:pt>
                <c:pt idx="3272">
                  <c:v>20.885000000000002</c:v>
                </c:pt>
                <c:pt idx="3273">
                  <c:v>20.873000000000001</c:v>
                </c:pt>
                <c:pt idx="3274">
                  <c:v>20.873000000000001</c:v>
                </c:pt>
                <c:pt idx="3275">
                  <c:v>20.87</c:v>
                </c:pt>
                <c:pt idx="3276">
                  <c:v>20.861999999999998</c:v>
                </c:pt>
                <c:pt idx="3277">
                  <c:v>20.859000000000002</c:v>
                </c:pt>
                <c:pt idx="3278">
                  <c:v>20.87</c:v>
                </c:pt>
                <c:pt idx="3279">
                  <c:v>20.873000000000001</c:v>
                </c:pt>
                <c:pt idx="3280">
                  <c:v>20.861999999999998</c:v>
                </c:pt>
                <c:pt idx="3281">
                  <c:v>20.866</c:v>
                </c:pt>
                <c:pt idx="3282">
                  <c:v>20.861999999999998</c:v>
                </c:pt>
                <c:pt idx="3283">
                  <c:v>20.858000000000001</c:v>
                </c:pt>
                <c:pt idx="3284">
                  <c:v>20.861999999999998</c:v>
                </c:pt>
                <c:pt idx="3285">
                  <c:v>20.850999999999999</c:v>
                </c:pt>
                <c:pt idx="3286">
                  <c:v>20.861999999999998</c:v>
                </c:pt>
                <c:pt idx="3287">
                  <c:v>20.866</c:v>
                </c:pt>
                <c:pt idx="3288">
                  <c:v>20.847000000000001</c:v>
                </c:pt>
                <c:pt idx="3289">
                  <c:v>20.847000000000001</c:v>
                </c:pt>
                <c:pt idx="3290">
                  <c:v>20.861999999999998</c:v>
                </c:pt>
                <c:pt idx="3291">
                  <c:v>20.847000000000001</c:v>
                </c:pt>
                <c:pt idx="3292">
                  <c:v>20.850999999999999</c:v>
                </c:pt>
                <c:pt idx="3293">
                  <c:v>20.847000000000001</c:v>
                </c:pt>
                <c:pt idx="3294">
                  <c:v>20.843</c:v>
                </c:pt>
                <c:pt idx="3295">
                  <c:v>20.850999999999999</c:v>
                </c:pt>
                <c:pt idx="3296">
                  <c:v>20.853999999999999</c:v>
                </c:pt>
                <c:pt idx="3297">
                  <c:v>20.853999999999999</c:v>
                </c:pt>
                <c:pt idx="3298">
                  <c:v>20.861000000000001</c:v>
                </c:pt>
                <c:pt idx="3299">
                  <c:v>20.858000000000001</c:v>
                </c:pt>
                <c:pt idx="3300">
                  <c:v>20.864999999999998</c:v>
                </c:pt>
                <c:pt idx="3301">
                  <c:v>20.861000000000001</c:v>
                </c:pt>
                <c:pt idx="3302">
                  <c:v>20.88</c:v>
                </c:pt>
                <c:pt idx="3303">
                  <c:v>20.88</c:v>
                </c:pt>
                <c:pt idx="3304">
                  <c:v>20.88</c:v>
                </c:pt>
                <c:pt idx="3305">
                  <c:v>20.887</c:v>
                </c:pt>
                <c:pt idx="3306">
                  <c:v>20.88</c:v>
                </c:pt>
                <c:pt idx="3307">
                  <c:v>20.890999999999998</c:v>
                </c:pt>
                <c:pt idx="3308">
                  <c:v>20.898</c:v>
                </c:pt>
                <c:pt idx="3309">
                  <c:v>20.901</c:v>
                </c:pt>
                <c:pt idx="3310">
                  <c:v>20.887</c:v>
                </c:pt>
                <c:pt idx="3311">
                  <c:v>20.893999999999998</c:v>
                </c:pt>
                <c:pt idx="3312">
                  <c:v>20.887</c:v>
                </c:pt>
                <c:pt idx="3313">
                  <c:v>20.893999999999998</c:v>
                </c:pt>
                <c:pt idx="3314">
                  <c:v>20.89</c:v>
                </c:pt>
                <c:pt idx="3315">
                  <c:v>20.887</c:v>
                </c:pt>
                <c:pt idx="3316">
                  <c:v>20.901</c:v>
                </c:pt>
                <c:pt idx="3317">
                  <c:v>20.901</c:v>
                </c:pt>
                <c:pt idx="3318">
                  <c:v>20.911999999999999</c:v>
                </c:pt>
                <c:pt idx="3319">
                  <c:v>20.911999999999999</c:v>
                </c:pt>
                <c:pt idx="3320">
                  <c:v>20.916</c:v>
                </c:pt>
                <c:pt idx="3321">
                  <c:v>20.905000000000001</c:v>
                </c:pt>
                <c:pt idx="3322">
                  <c:v>20.922999999999998</c:v>
                </c:pt>
                <c:pt idx="3323">
                  <c:v>20.916</c:v>
                </c:pt>
                <c:pt idx="3324">
                  <c:v>20.911999999999999</c:v>
                </c:pt>
                <c:pt idx="3325">
                  <c:v>20.896999999999998</c:v>
                </c:pt>
                <c:pt idx="3326">
                  <c:v>20.919</c:v>
                </c:pt>
                <c:pt idx="3327">
                  <c:v>20.908000000000001</c:v>
                </c:pt>
                <c:pt idx="3328">
                  <c:v>20.904</c:v>
                </c:pt>
                <c:pt idx="3329">
                  <c:v>20.925999999999998</c:v>
                </c:pt>
                <c:pt idx="3330">
                  <c:v>20.914999999999999</c:v>
                </c:pt>
                <c:pt idx="3331">
                  <c:v>20.914999999999999</c:v>
                </c:pt>
                <c:pt idx="3332">
                  <c:v>20.934000000000001</c:v>
                </c:pt>
                <c:pt idx="3333">
                  <c:v>20.925999999999998</c:v>
                </c:pt>
                <c:pt idx="3334">
                  <c:v>20.914999999999999</c:v>
                </c:pt>
                <c:pt idx="3335">
                  <c:v>20.93</c:v>
                </c:pt>
                <c:pt idx="3336">
                  <c:v>20.925999999999998</c:v>
                </c:pt>
                <c:pt idx="3337">
                  <c:v>20.93</c:v>
                </c:pt>
                <c:pt idx="3338">
                  <c:v>20.940999999999999</c:v>
                </c:pt>
                <c:pt idx="3339">
                  <c:v>20.908000000000001</c:v>
                </c:pt>
                <c:pt idx="3340">
                  <c:v>20.925999999999998</c:v>
                </c:pt>
                <c:pt idx="3341">
                  <c:v>20.937000000000001</c:v>
                </c:pt>
                <c:pt idx="3342">
                  <c:v>20.919</c:v>
                </c:pt>
                <c:pt idx="3343">
                  <c:v>20.922000000000001</c:v>
                </c:pt>
                <c:pt idx="3344">
                  <c:v>20.948</c:v>
                </c:pt>
                <c:pt idx="3345">
                  <c:v>20.937000000000001</c:v>
                </c:pt>
                <c:pt idx="3346">
                  <c:v>20.937000000000001</c:v>
                </c:pt>
                <c:pt idx="3347">
                  <c:v>20.94</c:v>
                </c:pt>
                <c:pt idx="3348">
                  <c:v>20.928999999999998</c:v>
                </c:pt>
                <c:pt idx="3349">
                  <c:v>20.936</c:v>
                </c:pt>
                <c:pt idx="3350">
                  <c:v>20.94</c:v>
                </c:pt>
                <c:pt idx="3351">
                  <c:v>20.94</c:v>
                </c:pt>
                <c:pt idx="3352">
                  <c:v>20.946999999999999</c:v>
                </c:pt>
                <c:pt idx="3353">
                  <c:v>20.954999999999998</c:v>
                </c:pt>
                <c:pt idx="3354">
                  <c:v>20.951000000000001</c:v>
                </c:pt>
                <c:pt idx="3355">
                  <c:v>20.946999999999999</c:v>
                </c:pt>
                <c:pt idx="3356">
                  <c:v>20.957999999999998</c:v>
                </c:pt>
                <c:pt idx="3357">
                  <c:v>20.946999999999999</c:v>
                </c:pt>
                <c:pt idx="3358">
                  <c:v>20.936</c:v>
                </c:pt>
                <c:pt idx="3359">
                  <c:v>20.951000000000001</c:v>
                </c:pt>
                <c:pt idx="3360">
                  <c:v>20.957999999999998</c:v>
                </c:pt>
                <c:pt idx="3361">
                  <c:v>20.954000000000001</c:v>
                </c:pt>
                <c:pt idx="3362">
                  <c:v>20.946999999999999</c:v>
                </c:pt>
                <c:pt idx="3363">
                  <c:v>20.957999999999998</c:v>
                </c:pt>
                <c:pt idx="3364">
                  <c:v>20.957999999999998</c:v>
                </c:pt>
                <c:pt idx="3365">
                  <c:v>20.969000000000001</c:v>
                </c:pt>
                <c:pt idx="3366">
                  <c:v>20.954000000000001</c:v>
                </c:pt>
                <c:pt idx="3367">
                  <c:v>20.965</c:v>
                </c:pt>
                <c:pt idx="3368">
                  <c:v>20.965</c:v>
                </c:pt>
                <c:pt idx="3369">
                  <c:v>20.975999999999999</c:v>
                </c:pt>
                <c:pt idx="3370">
                  <c:v>20.975999999999999</c:v>
                </c:pt>
                <c:pt idx="3371">
                  <c:v>20.972000000000001</c:v>
                </c:pt>
                <c:pt idx="3372">
                  <c:v>20.957000000000001</c:v>
                </c:pt>
                <c:pt idx="3373">
                  <c:v>20.968</c:v>
                </c:pt>
                <c:pt idx="3374">
                  <c:v>20.975999999999999</c:v>
                </c:pt>
                <c:pt idx="3375">
                  <c:v>20.983000000000001</c:v>
                </c:pt>
                <c:pt idx="3376">
                  <c:v>20.975999999999999</c:v>
                </c:pt>
                <c:pt idx="3377">
                  <c:v>20.975999999999999</c:v>
                </c:pt>
                <c:pt idx="3378">
                  <c:v>20.978999999999999</c:v>
                </c:pt>
                <c:pt idx="3379">
                  <c:v>20.978999999999999</c:v>
                </c:pt>
                <c:pt idx="3380">
                  <c:v>20.986999999999998</c:v>
                </c:pt>
                <c:pt idx="3381">
                  <c:v>20.983000000000001</c:v>
                </c:pt>
                <c:pt idx="3382">
                  <c:v>20.978999999999999</c:v>
                </c:pt>
                <c:pt idx="3383">
                  <c:v>20.968</c:v>
                </c:pt>
                <c:pt idx="3384">
                  <c:v>20.983000000000001</c:v>
                </c:pt>
                <c:pt idx="3385">
                  <c:v>20.983000000000001</c:v>
                </c:pt>
                <c:pt idx="3386">
                  <c:v>20.968</c:v>
                </c:pt>
                <c:pt idx="3387">
                  <c:v>21.001000000000001</c:v>
                </c:pt>
                <c:pt idx="3388">
                  <c:v>20.992999999999999</c:v>
                </c:pt>
                <c:pt idx="3389">
                  <c:v>20.992999999999999</c:v>
                </c:pt>
                <c:pt idx="3390">
                  <c:v>20.978999999999999</c:v>
                </c:pt>
                <c:pt idx="3391">
                  <c:v>20.975000000000001</c:v>
                </c:pt>
                <c:pt idx="3392">
                  <c:v>20.971</c:v>
                </c:pt>
                <c:pt idx="3393">
                  <c:v>20.992999999999999</c:v>
                </c:pt>
                <c:pt idx="3394">
                  <c:v>20.981999999999999</c:v>
                </c:pt>
                <c:pt idx="3395">
                  <c:v>20.992999999999999</c:v>
                </c:pt>
                <c:pt idx="3396">
                  <c:v>20.984999999999999</c:v>
                </c:pt>
                <c:pt idx="3397">
                  <c:v>20.984999999999999</c:v>
                </c:pt>
                <c:pt idx="3398">
                  <c:v>21.010999999999999</c:v>
                </c:pt>
                <c:pt idx="3399">
                  <c:v>21.004000000000001</c:v>
                </c:pt>
                <c:pt idx="3400">
                  <c:v>21.007000000000001</c:v>
                </c:pt>
                <c:pt idx="3401">
                  <c:v>21.010999999999999</c:v>
                </c:pt>
                <c:pt idx="3402">
                  <c:v>20.992999999999999</c:v>
                </c:pt>
                <c:pt idx="3403">
                  <c:v>21</c:v>
                </c:pt>
                <c:pt idx="3404">
                  <c:v>21.015000000000001</c:v>
                </c:pt>
                <c:pt idx="3405">
                  <c:v>21.004000000000001</c:v>
                </c:pt>
                <c:pt idx="3406">
                  <c:v>20.995999999999999</c:v>
                </c:pt>
                <c:pt idx="3407">
                  <c:v>21.018000000000001</c:v>
                </c:pt>
                <c:pt idx="3408">
                  <c:v>21.010999999999999</c:v>
                </c:pt>
                <c:pt idx="3409">
                  <c:v>20.995999999999999</c:v>
                </c:pt>
                <c:pt idx="3410">
                  <c:v>21.010999999999999</c:v>
                </c:pt>
                <c:pt idx="3411">
                  <c:v>21.018000000000001</c:v>
                </c:pt>
                <c:pt idx="3412">
                  <c:v>21.007000000000001</c:v>
                </c:pt>
                <c:pt idx="3413">
                  <c:v>21.024999999999999</c:v>
                </c:pt>
                <c:pt idx="3414">
                  <c:v>21.01</c:v>
                </c:pt>
                <c:pt idx="3415">
                  <c:v>21.01</c:v>
                </c:pt>
                <c:pt idx="3416">
                  <c:v>21.036000000000001</c:v>
                </c:pt>
                <c:pt idx="3417">
                  <c:v>21.018000000000001</c:v>
                </c:pt>
                <c:pt idx="3418">
                  <c:v>21.027999999999999</c:v>
                </c:pt>
                <c:pt idx="3419">
                  <c:v>21.036000000000001</c:v>
                </c:pt>
                <c:pt idx="3420">
                  <c:v>21.027999999999999</c:v>
                </c:pt>
                <c:pt idx="3421">
                  <c:v>21.013999999999999</c:v>
                </c:pt>
                <c:pt idx="3422">
                  <c:v>21.032</c:v>
                </c:pt>
                <c:pt idx="3423">
                  <c:v>21.024000000000001</c:v>
                </c:pt>
                <c:pt idx="3424">
                  <c:v>21.021000000000001</c:v>
                </c:pt>
                <c:pt idx="3425">
                  <c:v>21.021000000000001</c:v>
                </c:pt>
                <c:pt idx="3426">
                  <c:v>21.021000000000001</c:v>
                </c:pt>
                <c:pt idx="3427">
                  <c:v>21.021000000000001</c:v>
                </c:pt>
                <c:pt idx="3428">
                  <c:v>21.035</c:v>
                </c:pt>
                <c:pt idx="3429">
                  <c:v>21.016999999999999</c:v>
                </c:pt>
                <c:pt idx="3430">
                  <c:v>21.016999999999999</c:v>
                </c:pt>
                <c:pt idx="3431">
                  <c:v>21.02</c:v>
                </c:pt>
                <c:pt idx="3432">
                  <c:v>21.024000000000001</c:v>
                </c:pt>
                <c:pt idx="3433">
                  <c:v>21.024000000000001</c:v>
                </c:pt>
                <c:pt idx="3434">
                  <c:v>21.039000000000001</c:v>
                </c:pt>
                <c:pt idx="3435">
                  <c:v>21.02</c:v>
                </c:pt>
                <c:pt idx="3436">
                  <c:v>21.004999999999999</c:v>
                </c:pt>
                <c:pt idx="3437">
                  <c:v>21.027000000000001</c:v>
                </c:pt>
                <c:pt idx="3438">
                  <c:v>21.027000000000001</c:v>
                </c:pt>
                <c:pt idx="3439">
                  <c:v>21.024000000000001</c:v>
                </c:pt>
                <c:pt idx="3440">
                  <c:v>21.033999999999999</c:v>
                </c:pt>
                <c:pt idx="3441">
                  <c:v>21.023</c:v>
                </c:pt>
                <c:pt idx="3442">
                  <c:v>21.027000000000001</c:v>
                </c:pt>
                <c:pt idx="3443">
                  <c:v>21.033999999999999</c:v>
                </c:pt>
                <c:pt idx="3444">
                  <c:v>21.027000000000001</c:v>
                </c:pt>
                <c:pt idx="3445">
                  <c:v>21.02</c:v>
                </c:pt>
                <c:pt idx="3446">
                  <c:v>21.027000000000001</c:v>
                </c:pt>
                <c:pt idx="3447">
                  <c:v>21.023</c:v>
                </c:pt>
                <c:pt idx="3448">
                  <c:v>21.015999999999998</c:v>
                </c:pt>
                <c:pt idx="3449">
                  <c:v>21.023</c:v>
                </c:pt>
                <c:pt idx="3450">
                  <c:v>21.023</c:v>
                </c:pt>
                <c:pt idx="3451">
                  <c:v>21.023</c:v>
                </c:pt>
                <c:pt idx="3452">
                  <c:v>21.018999999999998</c:v>
                </c:pt>
                <c:pt idx="3453">
                  <c:v>21.015999999999998</c:v>
                </c:pt>
                <c:pt idx="3454">
                  <c:v>21.012</c:v>
                </c:pt>
                <c:pt idx="3455">
                  <c:v>21.03</c:v>
                </c:pt>
                <c:pt idx="3456">
                  <c:v>21.023</c:v>
                </c:pt>
                <c:pt idx="3457">
                  <c:v>21.012</c:v>
                </c:pt>
                <c:pt idx="3458">
                  <c:v>21.015000000000001</c:v>
                </c:pt>
                <c:pt idx="3459">
                  <c:v>20.992999999999999</c:v>
                </c:pt>
                <c:pt idx="3460">
                  <c:v>21.007999999999999</c:v>
                </c:pt>
                <c:pt idx="3461">
                  <c:v>21.023</c:v>
                </c:pt>
                <c:pt idx="3462">
                  <c:v>21.001000000000001</c:v>
                </c:pt>
                <c:pt idx="3463">
                  <c:v>21.004000000000001</c:v>
                </c:pt>
                <c:pt idx="3464">
                  <c:v>21.015000000000001</c:v>
                </c:pt>
                <c:pt idx="3465">
                  <c:v>21.004000000000001</c:v>
                </c:pt>
                <c:pt idx="3466">
                  <c:v>20.997</c:v>
                </c:pt>
                <c:pt idx="3467">
                  <c:v>21.015000000000001</c:v>
                </c:pt>
                <c:pt idx="3468">
                  <c:v>21.018999999999998</c:v>
                </c:pt>
                <c:pt idx="3469">
                  <c:v>21.010999999999999</c:v>
                </c:pt>
                <c:pt idx="3470">
                  <c:v>21.015000000000001</c:v>
                </c:pt>
                <c:pt idx="3471">
                  <c:v>21.010999999999999</c:v>
                </c:pt>
                <c:pt idx="3472">
                  <c:v>21.004000000000001</c:v>
                </c:pt>
                <c:pt idx="3473">
                  <c:v>21.010999999999999</c:v>
                </c:pt>
                <c:pt idx="3474">
                  <c:v>21.003</c:v>
                </c:pt>
                <c:pt idx="3475">
                  <c:v>21.015000000000001</c:v>
                </c:pt>
                <c:pt idx="3476">
                  <c:v>21.010999999999999</c:v>
                </c:pt>
                <c:pt idx="3477">
                  <c:v>21.010999999999999</c:v>
                </c:pt>
                <c:pt idx="3478">
                  <c:v>21.007000000000001</c:v>
                </c:pt>
                <c:pt idx="3479">
                  <c:v>21.029</c:v>
                </c:pt>
                <c:pt idx="3480">
                  <c:v>21.013999999999999</c:v>
                </c:pt>
                <c:pt idx="3481">
                  <c:v>21.018000000000001</c:v>
                </c:pt>
                <c:pt idx="3482">
                  <c:v>21.036000000000001</c:v>
                </c:pt>
                <c:pt idx="3483">
                  <c:v>21.024999999999999</c:v>
                </c:pt>
                <c:pt idx="3484">
                  <c:v>21.032</c:v>
                </c:pt>
                <c:pt idx="3485">
                  <c:v>21.036000000000001</c:v>
                </c:pt>
                <c:pt idx="3486">
                  <c:v>21.032</c:v>
                </c:pt>
                <c:pt idx="3487">
                  <c:v>21.016999999999999</c:v>
                </c:pt>
                <c:pt idx="3488">
                  <c:v>21.032</c:v>
                </c:pt>
                <c:pt idx="3489">
                  <c:v>21.032</c:v>
                </c:pt>
                <c:pt idx="3490">
                  <c:v>21.027999999999999</c:v>
                </c:pt>
                <c:pt idx="3491">
                  <c:v>21.039000000000001</c:v>
                </c:pt>
                <c:pt idx="3492">
                  <c:v>21.036000000000001</c:v>
                </c:pt>
                <c:pt idx="3493">
                  <c:v>21.036000000000001</c:v>
                </c:pt>
                <c:pt idx="3494">
                  <c:v>21.039000000000001</c:v>
                </c:pt>
                <c:pt idx="3495">
                  <c:v>21.013000000000002</c:v>
                </c:pt>
                <c:pt idx="3496">
                  <c:v>21.027999999999999</c:v>
                </c:pt>
                <c:pt idx="3497">
                  <c:v>21.042999999999999</c:v>
                </c:pt>
                <c:pt idx="3498">
                  <c:v>21.039000000000001</c:v>
                </c:pt>
                <c:pt idx="3499">
                  <c:v>21.032</c:v>
                </c:pt>
                <c:pt idx="3500">
                  <c:v>21.053999999999998</c:v>
                </c:pt>
                <c:pt idx="3501">
                  <c:v>21.039000000000001</c:v>
                </c:pt>
                <c:pt idx="3502">
                  <c:v>21.030999999999999</c:v>
                </c:pt>
                <c:pt idx="3503">
                  <c:v>21.045999999999999</c:v>
                </c:pt>
                <c:pt idx="3504">
                  <c:v>21.05</c:v>
                </c:pt>
                <c:pt idx="3505">
                  <c:v>21.039000000000001</c:v>
                </c:pt>
                <c:pt idx="3506">
                  <c:v>21.038</c:v>
                </c:pt>
                <c:pt idx="3507">
                  <c:v>21.053000000000001</c:v>
                </c:pt>
                <c:pt idx="3508">
                  <c:v>21.05</c:v>
                </c:pt>
                <c:pt idx="3509">
                  <c:v>21.056999999999999</c:v>
                </c:pt>
                <c:pt idx="3510">
                  <c:v>21.06</c:v>
                </c:pt>
                <c:pt idx="3511">
                  <c:v>21.064</c:v>
                </c:pt>
                <c:pt idx="3512">
                  <c:v>21.068000000000001</c:v>
                </c:pt>
                <c:pt idx="3513">
                  <c:v>21.045999999999999</c:v>
                </c:pt>
                <c:pt idx="3514">
                  <c:v>21.053000000000001</c:v>
                </c:pt>
                <c:pt idx="3515">
                  <c:v>21.053000000000001</c:v>
                </c:pt>
                <c:pt idx="3516">
                  <c:v>21.02</c:v>
                </c:pt>
                <c:pt idx="3517">
                  <c:v>21.033999999999999</c:v>
                </c:pt>
                <c:pt idx="3518">
                  <c:v>21.038</c:v>
                </c:pt>
                <c:pt idx="3519">
                  <c:v>21.033999999999999</c:v>
                </c:pt>
                <c:pt idx="3520">
                  <c:v>21.038</c:v>
                </c:pt>
                <c:pt idx="3521">
                  <c:v>21.033999999999999</c:v>
                </c:pt>
                <c:pt idx="3522">
                  <c:v>21.033999999999999</c:v>
                </c:pt>
                <c:pt idx="3523">
                  <c:v>21.033999999999999</c:v>
                </c:pt>
                <c:pt idx="3524">
                  <c:v>21.033999999999999</c:v>
                </c:pt>
                <c:pt idx="3525">
                  <c:v>21.033999999999999</c:v>
                </c:pt>
                <c:pt idx="3526">
                  <c:v>21.041</c:v>
                </c:pt>
                <c:pt idx="3527">
                  <c:v>21.041</c:v>
                </c:pt>
                <c:pt idx="3528">
                  <c:v>21.026</c:v>
                </c:pt>
                <c:pt idx="3529">
                  <c:v>21.036999999999999</c:v>
                </c:pt>
                <c:pt idx="3530">
                  <c:v>21.036999999999999</c:v>
                </c:pt>
                <c:pt idx="3531">
                  <c:v>21.03</c:v>
                </c:pt>
                <c:pt idx="3532">
                  <c:v>21.033999999999999</c:v>
                </c:pt>
                <c:pt idx="3533">
                  <c:v>21.033999999999999</c:v>
                </c:pt>
                <c:pt idx="3534">
                  <c:v>21.018999999999998</c:v>
                </c:pt>
                <c:pt idx="3535">
                  <c:v>21.018999999999998</c:v>
                </c:pt>
                <c:pt idx="3536">
                  <c:v>21.026</c:v>
                </c:pt>
                <c:pt idx="3537">
                  <c:v>20.971</c:v>
                </c:pt>
                <c:pt idx="3538">
                  <c:v>21.015000000000001</c:v>
                </c:pt>
                <c:pt idx="3539">
                  <c:v>21.021999999999998</c:v>
                </c:pt>
                <c:pt idx="3540">
                  <c:v>21.010999999999999</c:v>
                </c:pt>
                <c:pt idx="3541">
                  <c:v>21.015000000000001</c:v>
                </c:pt>
                <c:pt idx="3542">
                  <c:v>21.029</c:v>
                </c:pt>
                <c:pt idx="3543">
                  <c:v>21.029</c:v>
                </c:pt>
                <c:pt idx="3544">
                  <c:v>21.029</c:v>
                </c:pt>
                <c:pt idx="3545">
                  <c:v>21.04</c:v>
                </c:pt>
                <c:pt idx="3546">
                  <c:v>21.021999999999998</c:v>
                </c:pt>
                <c:pt idx="3547">
                  <c:v>21.029</c:v>
                </c:pt>
                <c:pt idx="3548">
                  <c:v>21.047000000000001</c:v>
                </c:pt>
                <c:pt idx="3549">
                  <c:v>21.024999999999999</c:v>
                </c:pt>
                <c:pt idx="3550">
                  <c:v>21.033000000000001</c:v>
                </c:pt>
                <c:pt idx="3551">
                  <c:v>21.036000000000001</c:v>
                </c:pt>
                <c:pt idx="3552">
                  <c:v>21.044</c:v>
                </c:pt>
                <c:pt idx="3553">
                  <c:v>21.036000000000001</c:v>
                </c:pt>
                <c:pt idx="3554">
                  <c:v>21.044</c:v>
                </c:pt>
                <c:pt idx="3555">
                  <c:v>21.036000000000001</c:v>
                </c:pt>
                <c:pt idx="3556">
                  <c:v>21.029</c:v>
                </c:pt>
                <c:pt idx="3557">
                  <c:v>21.04</c:v>
                </c:pt>
                <c:pt idx="3558">
                  <c:v>21.006</c:v>
                </c:pt>
                <c:pt idx="3559">
                  <c:v>21.021000000000001</c:v>
                </c:pt>
                <c:pt idx="3560">
                  <c:v>21.027999999999999</c:v>
                </c:pt>
                <c:pt idx="3561">
                  <c:v>21.036000000000001</c:v>
                </c:pt>
                <c:pt idx="3562">
                  <c:v>21.042999999999999</c:v>
                </c:pt>
                <c:pt idx="3563">
                  <c:v>21.039000000000001</c:v>
                </c:pt>
                <c:pt idx="3564">
                  <c:v>21.024000000000001</c:v>
                </c:pt>
                <c:pt idx="3565">
                  <c:v>21.045999999999999</c:v>
                </c:pt>
                <c:pt idx="3566">
                  <c:v>21.053999999999998</c:v>
                </c:pt>
                <c:pt idx="3567">
                  <c:v>21.045999999999999</c:v>
                </c:pt>
                <c:pt idx="3568">
                  <c:v>21.042999999999999</c:v>
                </c:pt>
                <c:pt idx="3569">
                  <c:v>21.039000000000001</c:v>
                </c:pt>
                <c:pt idx="3570">
                  <c:v>21.02</c:v>
                </c:pt>
                <c:pt idx="3571">
                  <c:v>21.042000000000002</c:v>
                </c:pt>
                <c:pt idx="3572">
                  <c:v>21.05</c:v>
                </c:pt>
                <c:pt idx="3573">
                  <c:v>21.05</c:v>
                </c:pt>
                <c:pt idx="3574">
                  <c:v>21.042000000000002</c:v>
                </c:pt>
                <c:pt idx="3575">
                  <c:v>21.053000000000001</c:v>
                </c:pt>
                <c:pt idx="3576">
                  <c:v>21.056999999999999</c:v>
                </c:pt>
                <c:pt idx="3577">
                  <c:v>21.05</c:v>
                </c:pt>
                <c:pt idx="3578">
                  <c:v>21.053000000000001</c:v>
                </c:pt>
                <c:pt idx="3579">
                  <c:v>21.048999999999999</c:v>
                </c:pt>
                <c:pt idx="3580">
                  <c:v>21.045999999999999</c:v>
                </c:pt>
                <c:pt idx="3581">
                  <c:v>21.053000000000001</c:v>
                </c:pt>
                <c:pt idx="3582">
                  <c:v>21.048999999999999</c:v>
                </c:pt>
                <c:pt idx="3583">
                  <c:v>21.056999999999999</c:v>
                </c:pt>
                <c:pt idx="3584">
                  <c:v>21.056999999999999</c:v>
                </c:pt>
                <c:pt idx="3585">
                  <c:v>21.053000000000001</c:v>
                </c:pt>
                <c:pt idx="3586">
                  <c:v>21.056000000000001</c:v>
                </c:pt>
                <c:pt idx="3587">
                  <c:v>21.048999999999999</c:v>
                </c:pt>
                <c:pt idx="3588">
                  <c:v>21.038</c:v>
                </c:pt>
                <c:pt idx="3589">
                  <c:v>21.053000000000001</c:v>
                </c:pt>
                <c:pt idx="3590">
                  <c:v>21.033999999999999</c:v>
                </c:pt>
                <c:pt idx="3591">
                  <c:v>21.041</c:v>
                </c:pt>
                <c:pt idx="3592">
                  <c:v>21.023</c:v>
                </c:pt>
                <c:pt idx="3593">
                  <c:v>21.027000000000001</c:v>
                </c:pt>
                <c:pt idx="3594">
                  <c:v>21.045000000000002</c:v>
                </c:pt>
                <c:pt idx="3595">
                  <c:v>21.038</c:v>
                </c:pt>
                <c:pt idx="3596">
                  <c:v>21.041</c:v>
                </c:pt>
                <c:pt idx="3597">
                  <c:v>21.045000000000002</c:v>
                </c:pt>
                <c:pt idx="3598">
                  <c:v>21.045000000000002</c:v>
                </c:pt>
                <c:pt idx="3599">
                  <c:v>21.052</c:v>
                </c:pt>
                <c:pt idx="3600">
                  <c:v>21.056000000000001</c:v>
                </c:pt>
                <c:pt idx="3601">
                  <c:v>21.047999999999998</c:v>
                </c:pt>
                <c:pt idx="3602">
                  <c:v>21.052</c:v>
                </c:pt>
                <c:pt idx="3603">
                  <c:v>21.059000000000001</c:v>
                </c:pt>
                <c:pt idx="3604">
                  <c:v>21.05</c:v>
                </c:pt>
                <c:pt idx="3605">
                  <c:v>21.062999999999999</c:v>
                </c:pt>
                <c:pt idx="3606">
                  <c:v>21.059000000000001</c:v>
                </c:pt>
                <c:pt idx="3607">
                  <c:v>21.052</c:v>
                </c:pt>
                <c:pt idx="3608">
                  <c:v>21.062999999999999</c:v>
                </c:pt>
                <c:pt idx="3609">
                  <c:v>21.077000000000002</c:v>
                </c:pt>
                <c:pt idx="3610">
                  <c:v>21.062999999999999</c:v>
                </c:pt>
                <c:pt idx="3611">
                  <c:v>21.074000000000002</c:v>
                </c:pt>
                <c:pt idx="3612">
                  <c:v>21.059000000000001</c:v>
                </c:pt>
                <c:pt idx="3613">
                  <c:v>21.062000000000001</c:v>
                </c:pt>
                <c:pt idx="3614">
                  <c:v>21.047999999999998</c:v>
                </c:pt>
                <c:pt idx="3615">
                  <c:v>21.04</c:v>
                </c:pt>
                <c:pt idx="3616">
                  <c:v>21.04</c:v>
                </c:pt>
                <c:pt idx="3617">
                  <c:v>21.036000000000001</c:v>
                </c:pt>
                <c:pt idx="3618">
                  <c:v>21.033000000000001</c:v>
                </c:pt>
                <c:pt idx="3619">
                  <c:v>21.024999999999999</c:v>
                </c:pt>
                <c:pt idx="3620">
                  <c:v>21.018000000000001</c:v>
                </c:pt>
                <c:pt idx="3621">
                  <c:v>21.032</c:v>
                </c:pt>
                <c:pt idx="3622">
                  <c:v>21.036000000000001</c:v>
                </c:pt>
                <c:pt idx="3623">
                  <c:v>21.036000000000001</c:v>
                </c:pt>
                <c:pt idx="3624">
                  <c:v>21.050999999999998</c:v>
                </c:pt>
                <c:pt idx="3625">
                  <c:v>21.050999999999998</c:v>
                </c:pt>
                <c:pt idx="3626">
                  <c:v>21.058</c:v>
                </c:pt>
                <c:pt idx="3627">
                  <c:v>21.062000000000001</c:v>
                </c:pt>
                <c:pt idx="3628">
                  <c:v>21.053999999999998</c:v>
                </c:pt>
                <c:pt idx="3629">
                  <c:v>21.05</c:v>
                </c:pt>
                <c:pt idx="3630">
                  <c:v>21.058</c:v>
                </c:pt>
                <c:pt idx="3631">
                  <c:v>21.05</c:v>
                </c:pt>
                <c:pt idx="3632">
                  <c:v>21.053999999999998</c:v>
                </c:pt>
                <c:pt idx="3633">
                  <c:v>21.053999999999998</c:v>
                </c:pt>
                <c:pt idx="3634">
                  <c:v>21.053999999999998</c:v>
                </c:pt>
                <c:pt idx="3635">
                  <c:v>21.05</c:v>
                </c:pt>
                <c:pt idx="3636">
                  <c:v>21.053999999999998</c:v>
                </c:pt>
                <c:pt idx="3637">
                  <c:v>21.032</c:v>
                </c:pt>
                <c:pt idx="3638">
                  <c:v>21.039000000000001</c:v>
                </c:pt>
                <c:pt idx="3639">
                  <c:v>21.030999999999999</c:v>
                </c:pt>
                <c:pt idx="3640">
                  <c:v>21.030999999999999</c:v>
                </c:pt>
                <c:pt idx="3641">
                  <c:v>21.030999999999999</c:v>
                </c:pt>
                <c:pt idx="3642">
                  <c:v>21.030999999999999</c:v>
                </c:pt>
                <c:pt idx="3643">
                  <c:v>21.024000000000001</c:v>
                </c:pt>
                <c:pt idx="3644">
                  <c:v>20.95</c:v>
                </c:pt>
                <c:pt idx="3645">
                  <c:v>21.015999999999998</c:v>
                </c:pt>
                <c:pt idx="3646">
                  <c:v>21.009</c:v>
                </c:pt>
                <c:pt idx="3647">
                  <c:v>21.001999999999999</c:v>
                </c:pt>
                <c:pt idx="3648">
                  <c:v>21.02</c:v>
                </c:pt>
                <c:pt idx="3649">
                  <c:v>21.009</c:v>
                </c:pt>
                <c:pt idx="3650">
                  <c:v>21.015999999999998</c:v>
                </c:pt>
                <c:pt idx="3651">
                  <c:v>20.994</c:v>
                </c:pt>
                <c:pt idx="3652">
                  <c:v>21.004999999999999</c:v>
                </c:pt>
                <c:pt idx="3653">
                  <c:v>20.986000000000001</c:v>
                </c:pt>
                <c:pt idx="3654">
                  <c:v>20.986000000000001</c:v>
                </c:pt>
                <c:pt idx="3655">
                  <c:v>20.986000000000001</c:v>
                </c:pt>
                <c:pt idx="3656">
                  <c:v>20.975000000000001</c:v>
                </c:pt>
                <c:pt idx="3657">
                  <c:v>20.968</c:v>
                </c:pt>
                <c:pt idx="3658">
                  <c:v>20.971</c:v>
                </c:pt>
                <c:pt idx="3659">
                  <c:v>20.96</c:v>
                </c:pt>
                <c:pt idx="3660">
                  <c:v>20.966999999999999</c:v>
                </c:pt>
                <c:pt idx="3661">
                  <c:v>20.989000000000001</c:v>
                </c:pt>
                <c:pt idx="3662">
                  <c:v>20.978000000000002</c:v>
                </c:pt>
                <c:pt idx="3663">
                  <c:v>20.986000000000001</c:v>
                </c:pt>
                <c:pt idx="3664">
                  <c:v>20.966999999999999</c:v>
                </c:pt>
                <c:pt idx="3665">
                  <c:v>20.966999999999999</c:v>
                </c:pt>
                <c:pt idx="3666">
                  <c:v>20.978000000000002</c:v>
                </c:pt>
                <c:pt idx="3667">
                  <c:v>20.963000000000001</c:v>
                </c:pt>
                <c:pt idx="3668">
                  <c:v>20.97</c:v>
                </c:pt>
                <c:pt idx="3669">
                  <c:v>20.966999999999999</c:v>
                </c:pt>
                <c:pt idx="3670">
                  <c:v>20.978000000000002</c:v>
                </c:pt>
                <c:pt idx="3671">
                  <c:v>20.966999999999999</c:v>
                </c:pt>
                <c:pt idx="3672">
                  <c:v>20.966000000000001</c:v>
                </c:pt>
                <c:pt idx="3673">
                  <c:v>20.981000000000002</c:v>
                </c:pt>
                <c:pt idx="3674">
                  <c:v>20.966000000000001</c:v>
                </c:pt>
                <c:pt idx="3675">
                  <c:v>20.966000000000001</c:v>
                </c:pt>
                <c:pt idx="3676">
                  <c:v>20.959</c:v>
                </c:pt>
                <c:pt idx="3677">
                  <c:v>20.959</c:v>
                </c:pt>
                <c:pt idx="3678">
                  <c:v>20.954999999999998</c:v>
                </c:pt>
                <c:pt idx="3679">
                  <c:v>20.959</c:v>
                </c:pt>
                <c:pt idx="3680">
                  <c:v>20.948</c:v>
                </c:pt>
                <c:pt idx="3681">
                  <c:v>20.946999999999999</c:v>
                </c:pt>
                <c:pt idx="3682">
                  <c:v>20.962</c:v>
                </c:pt>
                <c:pt idx="3683">
                  <c:v>20.951000000000001</c:v>
                </c:pt>
                <c:pt idx="3684">
                  <c:v>20.954999999999998</c:v>
                </c:pt>
                <c:pt idx="3685">
                  <c:v>20.951000000000001</c:v>
                </c:pt>
                <c:pt idx="3686">
                  <c:v>20.943000000000001</c:v>
                </c:pt>
                <c:pt idx="3687">
                  <c:v>20.957999999999998</c:v>
                </c:pt>
                <c:pt idx="3688">
                  <c:v>20.951000000000001</c:v>
                </c:pt>
                <c:pt idx="3689">
                  <c:v>20.951000000000001</c:v>
                </c:pt>
                <c:pt idx="3690">
                  <c:v>20.954000000000001</c:v>
                </c:pt>
                <c:pt idx="3691">
                  <c:v>20.957999999999998</c:v>
                </c:pt>
                <c:pt idx="3692">
                  <c:v>20.957999999999998</c:v>
                </c:pt>
                <c:pt idx="3693">
                  <c:v>20.957999999999998</c:v>
                </c:pt>
                <c:pt idx="3694">
                  <c:v>20.96</c:v>
                </c:pt>
                <c:pt idx="3695">
                  <c:v>20.957999999999998</c:v>
                </c:pt>
                <c:pt idx="3696">
                  <c:v>20.946000000000002</c:v>
                </c:pt>
                <c:pt idx="3697">
                  <c:v>20.957000000000001</c:v>
                </c:pt>
                <c:pt idx="3698">
                  <c:v>20.946000000000002</c:v>
                </c:pt>
                <c:pt idx="3699">
                  <c:v>20.954000000000001</c:v>
                </c:pt>
                <c:pt idx="3700">
                  <c:v>20.954000000000001</c:v>
                </c:pt>
                <c:pt idx="3701">
                  <c:v>20.957000000000001</c:v>
                </c:pt>
                <c:pt idx="3702">
                  <c:v>20.968</c:v>
                </c:pt>
                <c:pt idx="3703">
                  <c:v>20.965</c:v>
                </c:pt>
                <c:pt idx="3704">
                  <c:v>20.957000000000001</c:v>
                </c:pt>
                <c:pt idx="3705">
                  <c:v>20.968</c:v>
                </c:pt>
                <c:pt idx="3706">
                  <c:v>20.968</c:v>
                </c:pt>
                <c:pt idx="3707">
                  <c:v>20.960999999999999</c:v>
                </c:pt>
                <c:pt idx="3708">
                  <c:v>20.949000000000002</c:v>
                </c:pt>
                <c:pt idx="3709">
                  <c:v>20.954999999999998</c:v>
                </c:pt>
                <c:pt idx="3710">
                  <c:v>20.952999999999999</c:v>
                </c:pt>
                <c:pt idx="3711">
                  <c:v>20.96</c:v>
                </c:pt>
                <c:pt idx="3712">
                  <c:v>20.96</c:v>
                </c:pt>
                <c:pt idx="3713">
                  <c:v>20.956</c:v>
                </c:pt>
                <c:pt idx="3714">
                  <c:v>20.96</c:v>
                </c:pt>
                <c:pt idx="3715">
                  <c:v>20.966999999999999</c:v>
                </c:pt>
                <c:pt idx="3716">
                  <c:v>20.96</c:v>
                </c:pt>
                <c:pt idx="3717">
                  <c:v>20.966999999999999</c:v>
                </c:pt>
                <c:pt idx="3718">
                  <c:v>20.975000000000001</c:v>
                </c:pt>
                <c:pt idx="3719">
                  <c:v>20.971</c:v>
                </c:pt>
                <c:pt idx="3720">
                  <c:v>20.978000000000002</c:v>
                </c:pt>
                <c:pt idx="3721">
                  <c:v>20.981999999999999</c:v>
                </c:pt>
                <c:pt idx="3722">
                  <c:v>20.981999999999999</c:v>
                </c:pt>
                <c:pt idx="3723">
                  <c:v>20.974</c:v>
                </c:pt>
                <c:pt idx="3724">
                  <c:v>20.974</c:v>
                </c:pt>
                <c:pt idx="3725">
                  <c:v>20.981000000000002</c:v>
                </c:pt>
                <c:pt idx="3726">
                  <c:v>20.981000000000002</c:v>
                </c:pt>
                <c:pt idx="3727">
                  <c:v>20.978000000000002</c:v>
                </c:pt>
                <c:pt idx="3728">
                  <c:v>20.966000000000001</c:v>
                </c:pt>
                <c:pt idx="3729">
                  <c:v>20.981000000000002</c:v>
                </c:pt>
                <c:pt idx="3730">
                  <c:v>20.981000000000002</c:v>
                </c:pt>
                <c:pt idx="3731">
                  <c:v>20.984999999999999</c:v>
                </c:pt>
                <c:pt idx="3732">
                  <c:v>20.988</c:v>
                </c:pt>
                <c:pt idx="3733">
                  <c:v>20.998999999999999</c:v>
                </c:pt>
                <c:pt idx="3734">
                  <c:v>20.981000000000002</c:v>
                </c:pt>
                <c:pt idx="3735">
                  <c:v>20.995000000000001</c:v>
                </c:pt>
                <c:pt idx="3736">
                  <c:v>21.01</c:v>
                </c:pt>
                <c:pt idx="3737">
                  <c:v>20.988</c:v>
                </c:pt>
                <c:pt idx="3738">
                  <c:v>20.995000000000001</c:v>
                </c:pt>
                <c:pt idx="3739">
                  <c:v>20.988</c:v>
                </c:pt>
                <c:pt idx="3740">
                  <c:v>20.998999999999999</c:v>
                </c:pt>
                <c:pt idx="3741">
                  <c:v>21.01</c:v>
                </c:pt>
                <c:pt idx="3742">
                  <c:v>21.01</c:v>
                </c:pt>
                <c:pt idx="3743">
                  <c:v>21.01</c:v>
                </c:pt>
                <c:pt idx="3744">
                  <c:v>21.01</c:v>
                </c:pt>
                <c:pt idx="3745">
                  <c:v>21.024000000000001</c:v>
                </c:pt>
                <c:pt idx="3746">
                  <c:v>21.016999999999999</c:v>
                </c:pt>
                <c:pt idx="3747">
                  <c:v>21.009</c:v>
                </c:pt>
                <c:pt idx="3748">
                  <c:v>21.016999999999999</c:v>
                </c:pt>
                <c:pt idx="3749">
                  <c:v>21.02</c:v>
                </c:pt>
                <c:pt idx="3750">
                  <c:v>21.015999999999998</c:v>
                </c:pt>
                <c:pt idx="3751">
                  <c:v>21.02</c:v>
                </c:pt>
                <c:pt idx="3752">
                  <c:v>21.02</c:v>
                </c:pt>
                <c:pt idx="3753">
                  <c:v>21.030999999999999</c:v>
                </c:pt>
                <c:pt idx="3754">
                  <c:v>21.030999999999999</c:v>
                </c:pt>
                <c:pt idx="3755">
                  <c:v>21.038</c:v>
                </c:pt>
                <c:pt idx="3756">
                  <c:v>21.042000000000002</c:v>
                </c:pt>
                <c:pt idx="3757">
                  <c:v>21.048999999999999</c:v>
                </c:pt>
                <c:pt idx="3758">
                  <c:v>21.042000000000002</c:v>
                </c:pt>
                <c:pt idx="3759">
                  <c:v>21.048999999999999</c:v>
                </c:pt>
                <c:pt idx="3760">
                  <c:v>21.048999999999999</c:v>
                </c:pt>
                <c:pt idx="3761">
                  <c:v>21.067</c:v>
                </c:pt>
                <c:pt idx="3762">
                  <c:v>21.056000000000001</c:v>
                </c:pt>
                <c:pt idx="3763">
                  <c:v>21.071000000000002</c:v>
                </c:pt>
                <c:pt idx="3764">
                  <c:v>21.064</c:v>
                </c:pt>
                <c:pt idx="3765">
                  <c:v>21.067</c:v>
                </c:pt>
                <c:pt idx="3766">
                  <c:v>21.067</c:v>
                </c:pt>
                <c:pt idx="3767">
                  <c:v>21.06</c:v>
                </c:pt>
                <c:pt idx="3768">
                  <c:v>21.071000000000002</c:v>
                </c:pt>
                <c:pt idx="3769">
                  <c:v>21.08</c:v>
                </c:pt>
                <c:pt idx="3770">
                  <c:v>21.062999999999999</c:v>
                </c:pt>
                <c:pt idx="3771">
                  <c:v>21.071000000000002</c:v>
                </c:pt>
                <c:pt idx="3772">
                  <c:v>21.067</c:v>
                </c:pt>
                <c:pt idx="3773">
                  <c:v>21.059000000000001</c:v>
                </c:pt>
                <c:pt idx="3774">
                  <c:v>21.059000000000001</c:v>
                </c:pt>
                <c:pt idx="3775">
                  <c:v>21.059000000000001</c:v>
                </c:pt>
                <c:pt idx="3776">
                  <c:v>21.056000000000001</c:v>
                </c:pt>
                <c:pt idx="3777">
                  <c:v>21.041</c:v>
                </c:pt>
                <c:pt idx="3778">
                  <c:v>21.041</c:v>
                </c:pt>
                <c:pt idx="3779">
                  <c:v>21.041</c:v>
                </c:pt>
                <c:pt idx="3780">
                  <c:v>21.044</c:v>
                </c:pt>
                <c:pt idx="3781">
                  <c:v>21.036999999999999</c:v>
                </c:pt>
                <c:pt idx="3782">
                  <c:v>21.041</c:v>
                </c:pt>
                <c:pt idx="3783">
                  <c:v>21.044</c:v>
                </c:pt>
                <c:pt idx="3784">
                  <c:v>21.036999999999999</c:v>
                </c:pt>
                <c:pt idx="3785">
                  <c:v>21.026</c:v>
                </c:pt>
                <c:pt idx="3786">
                  <c:v>21.018000000000001</c:v>
                </c:pt>
                <c:pt idx="3787">
                  <c:v>21.029</c:v>
                </c:pt>
                <c:pt idx="3788">
                  <c:v>21.029</c:v>
                </c:pt>
                <c:pt idx="3789">
                  <c:v>21.018000000000001</c:v>
                </c:pt>
                <c:pt idx="3790">
                  <c:v>21.018000000000001</c:v>
                </c:pt>
                <c:pt idx="3791">
                  <c:v>21.021999999999998</c:v>
                </c:pt>
                <c:pt idx="3792">
                  <c:v>21.018000000000001</c:v>
                </c:pt>
                <c:pt idx="3793">
                  <c:v>21.029</c:v>
                </c:pt>
                <c:pt idx="3794">
                  <c:v>21.013999999999999</c:v>
                </c:pt>
                <c:pt idx="3795">
                  <c:v>21.021999999999998</c:v>
                </c:pt>
                <c:pt idx="3796">
                  <c:v>21.024999999999999</c:v>
                </c:pt>
                <c:pt idx="3797">
                  <c:v>21.003</c:v>
                </c:pt>
                <c:pt idx="3798">
                  <c:v>21.007000000000001</c:v>
                </c:pt>
                <c:pt idx="3799">
                  <c:v>21.003</c:v>
                </c:pt>
                <c:pt idx="3800">
                  <c:v>21.007000000000001</c:v>
                </c:pt>
                <c:pt idx="3801">
                  <c:v>20.995999999999999</c:v>
                </c:pt>
                <c:pt idx="3802">
                  <c:v>21.012</c:v>
                </c:pt>
                <c:pt idx="3803">
                  <c:v>21.01</c:v>
                </c:pt>
                <c:pt idx="3804">
                  <c:v>21.006</c:v>
                </c:pt>
                <c:pt idx="3805">
                  <c:v>21.01</c:v>
                </c:pt>
                <c:pt idx="3806">
                  <c:v>21.006</c:v>
                </c:pt>
                <c:pt idx="3807">
                  <c:v>21.013999999999999</c:v>
                </c:pt>
                <c:pt idx="3808">
                  <c:v>21.015999999999998</c:v>
                </c:pt>
                <c:pt idx="3809">
                  <c:v>21.01</c:v>
                </c:pt>
                <c:pt idx="3810">
                  <c:v>21.013999999999999</c:v>
                </c:pt>
                <c:pt idx="3811">
                  <c:v>21.016999999999999</c:v>
                </c:pt>
                <c:pt idx="3812">
                  <c:v>21.021000000000001</c:v>
                </c:pt>
                <c:pt idx="3813">
                  <c:v>21.006</c:v>
                </c:pt>
                <c:pt idx="3814">
                  <c:v>21.013000000000002</c:v>
                </c:pt>
                <c:pt idx="3815">
                  <c:v>21.013000000000002</c:v>
                </c:pt>
                <c:pt idx="3816">
                  <c:v>21.006</c:v>
                </c:pt>
                <c:pt idx="3817">
                  <c:v>21.010999999999999</c:v>
                </c:pt>
                <c:pt idx="3818">
                  <c:v>21.013000000000002</c:v>
                </c:pt>
                <c:pt idx="3819">
                  <c:v>21.016999999999999</c:v>
                </c:pt>
                <c:pt idx="3820">
                  <c:v>21.024000000000001</c:v>
                </c:pt>
                <c:pt idx="3821">
                  <c:v>21.013000000000002</c:v>
                </c:pt>
                <c:pt idx="3822">
                  <c:v>21.013000000000002</c:v>
                </c:pt>
                <c:pt idx="3823">
                  <c:v>21.024000000000001</c:v>
                </c:pt>
                <c:pt idx="3824">
                  <c:v>21.013000000000002</c:v>
                </c:pt>
                <c:pt idx="3825">
                  <c:v>21.024000000000001</c:v>
                </c:pt>
                <c:pt idx="3826">
                  <c:v>21.015000000000001</c:v>
                </c:pt>
                <c:pt idx="3827">
                  <c:v>21.027000000000001</c:v>
                </c:pt>
                <c:pt idx="3828">
                  <c:v>21.024000000000001</c:v>
                </c:pt>
                <c:pt idx="3829">
                  <c:v>21.027000000000001</c:v>
                </c:pt>
                <c:pt idx="3830">
                  <c:v>21.035</c:v>
                </c:pt>
                <c:pt idx="3831">
                  <c:v>21.02</c:v>
                </c:pt>
                <c:pt idx="3832">
                  <c:v>21.015999999999998</c:v>
                </c:pt>
                <c:pt idx="3833">
                  <c:v>21.015999999999998</c:v>
                </c:pt>
                <c:pt idx="3834">
                  <c:v>21.015999999999998</c:v>
                </c:pt>
                <c:pt idx="3835">
                  <c:v>21.02</c:v>
                </c:pt>
                <c:pt idx="3836">
                  <c:v>21.015999999999998</c:v>
                </c:pt>
                <c:pt idx="3837">
                  <c:v>21.023</c:v>
                </c:pt>
                <c:pt idx="3838">
                  <c:v>21.015999999999998</c:v>
                </c:pt>
                <c:pt idx="3839">
                  <c:v>21.015999999999998</c:v>
                </c:pt>
                <c:pt idx="3840">
                  <c:v>21.012</c:v>
                </c:pt>
                <c:pt idx="3841">
                  <c:v>21.004999999999999</c:v>
                </c:pt>
                <c:pt idx="3842">
                  <c:v>21.015999999999998</c:v>
                </c:pt>
                <c:pt idx="3843">
                  <c:v>21.012</c:v>
                </c:pt>
                <c:pt idx="3844">
                  <c:v>21.024999999999999</c:v>
                </c:pt>
                <c:pt idx="3845">
                  <c:v>21.023</c:v>
                </c:pt>
                <c:pt idx="3846">
                  <c:v>21.027000000000001</c:v>
                </c:pt>
                <c:pt idx="3847">
                  <c:v>21.024999999999999</c:v>
                </c:pt>
                <c:pt idx="3848">
                  <c:v>21.023</c:v>
                </c:pt>
                <c:pt idx="3849">
                  <c:v>21.026</c:v>
                </c:pt>
                <c:pt idx="3850">
                  <c:v>21.023</c:v>
                </c:pt>
                <c:pt idx="3851">
                  <c:v>21.026</c:v>
                </c:pt>
                <c:pt idx="3852">
                  <c:v>21.026</c:v>
                </c:pt>
                <c:pt idx="3853">
                  <c:v>21.03</c:v>
                </c:pt>
                <c:pt idx="3854">
                  <c:v>21.03</c:v>
                </c:pt>
                <c:pt idx="3855">
                  <c:v>21.03</c:v>
                </c:pt>
                <c:pt idx="3856">
                  <c:v>21.041</c:v>
                </c:pt>
                <c:pt idx="3857">
                  <c:v>21.036999999999999</c:v>
                </c:pt>
                <c:pt idx="3858">
                  <c:v>21.036999999999999</c:v>
                </c:pt>
                <c:pt idx="3859">
                  <c:v>21.041</c:v>
                </c:pt>
                <c:pt idx="3860">
                  <c:v>21.029</c:v>
                </c:pt>
                <c:pt idx="3861">
                  <c:v>21.050999999999998</c:v>
                </c:pt>
                <c:pt idx="3862">
                  <c:v>21.045999999999999</c:v>
                </c:pt>
                <c:pt idx="3863">
                  <c:v>21.044</c:v>
                </c:pt>
                <c:pt idx="3864">
                  <c:v>21.050999999999998</c:v>
                </c:pt>
                <c:pt idx="3865">
                  <c:v>21.044</c:v>
                </c:pt>
                <c:pt idx="3866">
                  <c:v>21.036000000000001</c:v>
                </c:pt>
                <c:pt idx="3867">
                  <c:v>21.055</c:v>
                </c:pt>
                <c:pt idx="3868">
                  <c:v>21.055</c:v>
                </c:pt>
                <c:pt idx="3869">
                  <c:v>21.047000000000001</c:v>
                </c:pt>
                <c:pt idx="3870">
                  <c:v>21.04</c:v>
                </c:pt>
                <c:pt idx="3871">
                  <c:v>21.044</c:v>
                </c:pt>
                <c:pt idx="3872">
                  <c:v>21.042999999999999</c:v>
                </c:pt>
                <c:pt idx="3873">
                  <c:v>21.047000000000001</c:v>
                </c:pt>
                <c:pt idx="3874">
                  <c:v>21.042000000000002</c:v>
                </c:pt>
                <c:pt idx="3875">
                  <c:v>21.042999999999999</c:v>
                </c:pt>
                <c:pt idx="3876">
                  <c:v>21.042999999999999</c:v>
                </c:pt>
                <c:pt idx="3877">
                  <c:v>21.050999999999998</c:v>
                </c:pt>
                <c:pt idx="3878">
                  <c:v>21.042999999999999</c:v>
                </c:pt>
                <c:pt idx="3879">
                  <c:v>21.042999999999999</c:v>
                </c:pt>
                <c:pt idx="3880">
                  <c:v>21.048999999999999</c:v>
                </c:pt>
                <c:pt idx="3881">
                  <c:v>21.05</c:v>
                </c:pt>
                <c:pt idx="3882">
                  <c:v>21.058</c:v>
                </c:pt>
                <c:pt idx="3883">
                  <c:v>21.067</c:v>
                </c:pt>
                <c:pt idx="3884">
                  <c:v>21.068999999999999</c:v>
                </c:pt>
                <c:pt idx="3885">
                  <c:v>21.053999999999998</c:v>
                </c:pt>
                <c:pt idx="3886">
                  <c:v>21.056000000000001</c:v>
                </c:pt>
                <c:pt idx="3887">
                  <c:v>21.042999999999999</c:v>
                </c:pt>
                <c:pt idx="3888">
                  <c:v>21.053999999999998</c:v>
                </c:pt>
                <c:pt idx="3889">
                  <c:v>21.042999999999999</c:v>
                </c:pt>
                <c:pt idx="3890">
                  <c:v>21.027999999999999</c:v>
                </c:pt>
                <c:pt idx="3891">
                  <c:v>21.05</c:v>
                </c:pt>
                <c:pt idx="3892">
                  <c:v>21.047999999999998</c:v>
                </c:pt>
                <c:pt idx="3893">
                  <c:v>21.053000000000001</c:v>
                </c:pt>
                <c:pt idx="3894">
                  <c:v>21.045999999999999</c:v>
                </c:pt>
                <c:pt idx="3895">
                  <c:v>21.05</c:v>
                </c:pt>
                <c:pt idx="3896">
                  <c:v>21.039000000000001</c:v>
                </c:pt>
                <c:pt idx="3897">
                  <c:v>21.056999999999999</c:v>
                </c:pt>
                <c:pt idx="3898">
                  <c:v>21.045999999999999</c:v>
                </c:pt>
                <c:pt idx="3899">
                  <c:v>21.042000000000002</c:v>
                </c:pt>
                <c:pt idx="3900">
                  <c:v>21.048999999999999</c:v>
                </c:pt>
                <c:pt idx="3901">
                  <c:v>21.038</c:v>
                </c:pt>
                <c:pt idx="3902">
                  <c:v>21.035</c:v>
                </c:pt>
                <c:pt idx="3903">
                  <c:v>21.048999999999999</c:v>
                </c:pt>
                <c:pt idx="3904">
                  <c:v>21.045000000000002</c:v>
                </c:pt>
                <c:pt idx="3905">
                  <c:v>21.042000000000002</c:v>
                </c:pt>
                <c:pt idx="3906">
                  <c:v>21.030999999999999</c:v>
                </c:pt>
                <c:pt idx="3907">
                  <c:v>21.027000000000001</c:v>
                </c:pt>
                <c:pt idx="3908">
                  <c:v>21.023</c:v>
                </c:pt>
                <c:pt idx="3909">
                  <c:v>21.038</c:v>
                </c:pt>
                <c:pt idx="3910">
                  <c:v>21.033999999999999</c:v>
                </c:pt>
                <c:pt idx="3911">
                  <c:v>21.027000000000001</c:v>
                </c:pt>
                <c:pt idx="3912">
                  <c:v>21.041</c:v>
                </c:pt>
                <c:pt idx="3913">
                  <c:v>21.036000000000001</c:v>
                </c:pt>
                <c:pt idx="3914">
                  <c:v>21.03</c:v>
                </c:pt>
                <c:pt idx="3915">
                  <c:v>21.041</c:v>
                </c:pt>
                <c:pt idx="3916">
                  <c:v>21.047000000000001</c:v>
                </c:pt>
                <c:pt idx="3917">
                  <c:v>21.041</c:v>
                </c:pt>
                <c:pt idx="3918">
                  <c:v>21.047999999999998</c:v>
                </c:pt>
                <c:pt idx="3919">
                  <c:v>21.036999999999999</c:v>
                </c:pt>
                <c:pt idx="3920">
                  <c:v>21.026</c:v>
                </c:pt>
                <c:pt idx="3921">
                  <c:v>21.033000000000001</c:v>
                </c:pt>
                <c:pt idx="3922">
                  <c:v>21.042999999999999</c:v>
                </c:pt>
                <c:pt idx="3923">
                  <c:v>21.033000000000001</c:v>
                </c:pt>
                <c:pt idx="3924">
                  <c:v>21.044</c:v>
                </c:pt>
                <c:pt idx="3925">
                  <c:v>21.041</c:v>
                </c:pt>
                <c:pt idx="3926">
                  <c:v>21.036999999999999</c:v>
                </c:pt>
                <c:pt idx="3927">
                  <c:v>21.033000000000001</c:v>
                </c:pt>
                <c:pt idx="3928">
                  <c:v>21.027999999999999</c:v>
                </c:pt>
                <c:pt idx="3929">
                  <c:v>21.036999999999999</c:v>
                </c:pt>
                <c:pt idx="3930">
                  <c:v>21.033000000000001</c:v>
                </c:pt>
                <c:pt idx="3931">
                  <c:v>21.029</c:v>
                </c:pt>
                <c:pt idx="3932">
                  <c:v>21.021999999999998</c:v>
                </c:pt>
                <c:pt idx="3933">
                  <c:v>21.026</c:v>
                </c:pt>
                <c:pt idx="3934">
                  <c:v>21.029</c:v>
                </c:pt>
                <c:pt idx="3935">
                  <c:v>21.018000000000001</c:v>
                </c:pt>
                <c:pt idx="3936">
                  <c:v>21.018000000000001</c:v>
                </c:pt>
                <c:pt idx="3937">
                  <c:v>21.027000000000001</c:v>
                </c:pt>
                <c:pt idx="3938">
                  <c:v>21.021999999999998</c:v>
                </c:pt>
                <c:pt idx="3939">
                  <c:v>21.021999999999998</c:v>
                </c:pt>
                <c:pt idx="3940">
                  <c:v>21.021999999999998</c:v>
                </c:pt>
                <c:pt idx="3941">
                  <c:v>21.018000000000001</c:v>
                </c:pt>
                <c:pt idx="3942">
                  <c:v>21.018000000000001</c:v>
                </c:pt>
                <c:pt idx="3943">
                  <c:v>21.027000000000001</c:v>
                </c:pt>
                <c:pt idx="3944">
                  <c:v>21.024999999999999</c:v>
                </c:pt>
                <c:pt idx="3945">
                  <c:v>21.036000000000001</c:v>
                </c:pt>
                <c:pt idx="3946">
                  <c:v>21.032</c:v>
                </c:pt>
                <c:pt idx="3947">
                  <c:v>21.032</c:v>
                </c:pt>
                <c:pt idx="3948">
                  <c:v>21.021000000000001</c:v>
                </c:pt>
                <c:pt idx="3949">
                  <c:v>21.021000000000001</c:v>
                </c:pt>
                <c:pt idx="3950">
                  <c:v>21.018000000000001</c:v>
                </c:pt>
                <c:pt idx="3951">
                  <c:v>21.024999999999999</c:v>
                </c:pt>
                <c:pt idx="3952">
                  <c:v>21.021000000000001</c:v>
                </c:pt>
                <c:pt idx="3953">
                  <c:v>21.027999999999999</c:v>
                </c:pt>
                <c:pt idx="3954">
                  <c:v>21.013999999999999</c:v>
                </c:pt>
                <c:pt idx="3955">
                  <c:v>21.016999999999999</c:v>
                </c:pt>
                <c:pt idx="3956">
                  <c:v>21.013000000000002</c:v>
                </c:pt>
                <c:pt idx="3957">
                  <c:v>21.027999999999999</c:v>
                </c:pt>
                <c:pt idx="3958">
                  <c:v>21.024000000000001</c:v>
                </c:pt>
                <c:pt idx="3959">
                  <c:v>21.01</c:v>
                </c:pt>
                <c:pt idx="3960">
                  <c:v>21.013000000000002</c:v>
                </c:pt>
                <c:pt idx="3961">
                  <c:v>21.016999999999999</c:v>
                </c:pt>
                <c:pt idx="3962">
                  <c:v>21.001999999999999</c:v>
                </c:pt>
                <c:pt idx="3963">
                  <c:v>21.009</c:v>
                </c:pt>
                <c:pt idx="3964">
                  <c:v>21.010999999999999</c:v>
                </c:pt>
                <c:pt idx="3965">
                  <c:v>21.009</c:v>
                </c:pt>
                <c:pt idx="3966">
                  <c:v>21.009</c:v>
                </c:pt>
                <c:pt idx="3967">
                  <c:v>21.009</c:v>
                </c:pt>
                <c:pt idx="3968">
                  <c:v>21.009</c:v>
                </c:pt>
                <c:pt idx="3969">
                  <c:v>21.02</c:v>
                </c:pt>
                <c:pt idx="3970">
                  <c:v>21.026</c:v>
                </c:pt>
                <c:pt idx="3971">
                  <c:v>21.004999999999999</c:v>
                </c:pt>
                <c:pt idx="3972">
                  <c:v>21.027999999999999</c:v>
                </c:pt>
                <c:pt idx="3973">
                  <c:v>21.018000000000001</c:v>
                </c:pt>
                <c:pt idx="3974">
                  <c:v>21.013000000000002</c:v>
                </c:pt>
                <c:pt idx="3975">
                  <c:v>21.027000000000001</c:v>
                </c:pt>
                <c:pt idx="3976">
                  <c:v>21.024000000000001</c:v>
                </c:pt>
                <c:pt idx="3977">
                  <c:v>21.024000000000001</c:v>
                </c:pt>
                <c:pt idx="3978">
                  <c:v>21.024000000000001</c:v>
                </c:pt>
                <c:pt idx="3979">
                  <c:v>21.029</c:v>
                </c:pt>
                <c:pt idx="3980">
                  <c:v>21.030999999999999</c:v>
                </c:pt>
                <c:pt idx="3981">
                  <c:v>21.030999999999999</c:v>
                </c:pt>
                <c:pt idx="3982">
                  <c:v>21.024999999999999</c:v>
                </c:pt>
                <c:pt idx="3983">
                  <c:v>21.030999999999999</c:v>
                </c:pt>
                <c:pt idx="3984">
                  <c:v>21.030999999999999</c:v>
                </c:pt>
                <c:pt idx="3985">
                  <c:v>21.030999999999999</c:v>
                </c:pt>
                <c:pt idx="3986">
                  <c:v>21.023</c:v>
                </c:pt>
                <c:pt idx="3987">
                  <c:v>21.02</c:v>
                </c:pt>
                <c:pt idx="3988">
                  <c:v>21.027000000000001</c:v>
                </c:pt>
                <c:pt idx="3989">
                  <c:v>21.027000000000001</c:v>
                </c:pt>
                <c:pt idx="3990">
                  <c:v>21.033999999999999</c:v>
                </c:pt>
                <c:pt idx="3991">
                  <c:v>21.024999999999999</c:v>
                </c:pt>
                <c:pt idx="3992">
                  <c:v>21.033999999999999</c:v>
                </c:pt>
                <c:pt idx="3993">
                  <c:v>21.038</c:v>
                </c:pt>
                <c:pt idx="3994">
                  <c:v>21.039000000000001</c:v>
                </c:pt>
                <c:pt idx="3995">
                  <c:v>21.033999999999999</c:v>
                </c:pt>
                <c:pt idx="3996">
                  <c:v>21.033999999999999</c:v>
                </c:pt>
                <c:pt idx="3997">
                  <c:v>21.032</c:v>
                </c:pt>
                <c:pt idx="3998">
                  <c:v>21.03</c:v>
                </c:pt>
                <c:pt idx="3999">
                  <c:v>21.041</c:v>
                </c:pt>
                <c:pt idx="4000">
                  <c:v>21.032</c:v>
                </c:pt>
                <c:pt idx="4001">
                  <c:v>21.033999999999999</c:v>
                </c:pt>
                <c:pt idx="4002">
                  <c:v>21.03</c:v>
                </c:pt>
                <c:pt idx="4003">
                  <c:v>21.041</c:v>
                </c:pt>
                <c:pt idx="4004">
                  <c:v>21.036999999999999</c:v>
                </c:pt>
                <c:pt idx="4005">
                  <c:v>21.047999999999998</c:v>
                </c:pt>
                <c:pt idx="4006">
                  <c:v>21.042999999999999</c:v>
                </c:pt>
                <c:pt idx="4007">
                  <c:v>21.036999999999999</c:v>
                </c:pt>
                <c:pt idx="4008">
                  <c:v>21.044</c:v>
                </c:pt>
                <c:pt idx="4009">
                  <c:v>21.045999999999999</c:v>
                </c:pt>
                <c:pt idx="4010">
                  <c:v>21.036999999999999</c:v>
                </c:pt>
                <c:pt idx="4011">
                  <c:v>21.044</c:v>
                </c:pt>
                <c:pt idx="4012">
                  <c:v>21.041</c:v>
                </c:pt>
                <c:pt idx="4013">
                  <c:v>21.033000000000001</c:v>
                </c:pt>
                <c:pt idx="4014">
                  <c:v>21.041</c:v>
                </c:pt>
                <c:pt idx="4015">
                  <c:v>21.039000000000001</c:v>
                </c:pt>
                <c:pt idx="4016">
                  <c:v>21.029</c:v>
                </c:pt>
                <c:pt idx="4017">
                  <c:v>21.036999999999999</c:v>
                </c:pt>
                <c:pt idx="4018">
                  <c:v>21.035</c:v>
                </c:pt>
                <c:pt idx="4019">
                  <c:v>21.029</c:v>
                </c:pt>
                <c:pt idx="4020">
                  <c:v>21.033000000000001</c:v>
                </c:pt>
                <c:pt idx="4021">
                  <c:v>21.036999999999999</c:v>
                </c:pt>
                <c:pt idx="4022">
                  <c:v>21.029</c:v>
                </c:pt>
                <c:pt idx="4023">
                  <c:v>21.047000000000001</c:v>
                </c:pt>
                <c:pt idx="4024">
                  <c:v>21.042000000000002</c:v>
                </c:pt>
                <c:pt idx="4025">
                  <c:v>21.033000000000001</c:v>
                </c:pt>
                <c:pt idx="4026">
                  <c:v>21.033000000000001</c:v>
                </c:pt>
                <c:pt idx="4027">
                  <c:v>21.038</c:v>
                </c:pt>
                <c:pt idx="4028">
                  <c:v>21.033000000000001</c:v>
                </c:pt>
                <c:pt idx="4029">
                  <c:v>21.050999999999998</c:v>
                </c:pt>
                <c:pt idx="4030">
                  <c:v>21.048999999999999</c:v>
                </c:pt>
                <c:pt idx="4031">
                  <c:v>21.036000000000001</c:v>
                </c:pt>
                <c:pt idx="4032">
                  <c:v>21.050999999999998</c:v>
                </c:pt>
                <c:pt idx="4033">
                  <c:v>21.042999999999999</c:v>
                </c:pt>
                <c:pt idx="4034">
                  <c:v>21.029</c:v>
                </c:pt>
                <c:pt idx="4035">
                  <c:v>21.042999999999999</c:v>
                </c:pt>
                <c:pt idx="4036">
                  <c:v>21.032</c:v>
                </c:pt>
                <c:pt idx="4037">
                  <c:v>21.029</c:v>
                </c:pt>
                <c:pt idx="4038">
                  <c:v>21.042999999999999</c:v>
                </c:pt>
                <c:pt idx="4039">
                  <c:v>21.042999999999999</c:v>
                </c:pt>
                <c:pt idx="4040">
                  <c:v>21.042999999999999</c:v>
                </c:pt>
                <c:pt idx="4041">
                  <c:v>21.050999999999998</c:v>
                </c:pt>
                <c:pt idx="4042">
                  <c:v>21.052</c:v>
                </c:pt>
                <c:pt idx="4043">
                  <c:v>21.05</c:v>
                </c:pt>
                <c:pt idx="4044">
                  <c:v>21.053999999999998</c:v>
                </c:pt>
                <c:pt idx="4045">
                  <c:v>21.05</c:v>
                </c:pt>
                <c:pt idx="4046">
                  <c:v>21.047000000000001</c:v>
                </c:pt>
                <c:pt idx="4047">
                  <c:v>21.068999999999999</c:v>
                </c:pt>
                <c:pt idx="4048">
                  <c:v>21.059000000000001</c:v>
                </c:pt>
                <c:pt idx="4049">
                  <c:v>21.05</c:v>
                </c:pt>
                <c:pt idx="4050">
                  <c:v>21.053999999999998</c:v>
                </c:pt>
                <c:pt idx="4051">
                  <c:v>21.062999999999999</c:v>
                </c:pt>
                <c:pt idx="4052">
                  <c:v>21.053999999999998</c:v>
                </c:pt>
                <c:pt idx="4053">
                  <c:v>21.056999999999999</c:v>
                </c:pt>
                <c:pt idx="4054">
                  <c:v>21.056000000000001</c:v>
                </c:pt>
                <c:pt idx="4055">
                  <c:v>21.056999999999999</c:v>
                </c:pt>
                <c:pt idx="4056">
                  <c:v>21.056999999999999</c:v>
                </c:pt>
                <c:pt idx="4057">
                  <c:v>21.062999999999999</c:v>
                </c:pt>
                <c:pt idx="4058">
                  <c:v>21.042999999999999</c:v>
                </c:pt>
                <c:pt idx="4059">
                  <c:v>21.05</c:v>
                </c:pt>
                <c:pt idx="4060">
                  <c:v>21.059000000000001</c:v>
                </c:pt>
                <c:pt idx="4061">
                  <c:v>21.05</c:v>
                </c:pt>
                <c:pt idx="4062">
                  <c:v>21.061</c:v>
                </c:pt>
                <c:pt idx="4063">
                  <c:v>21.055</c:v>
                </c:pt>
                <c:pt idx="4064">
                  <c:v>21.042000000000002</c:v>
                </c:pt>
                <c:pt idx="4065">
                  <c:v>21.045999999999999</c:v>
                </c:pt>
                <c:pt idx="4066">
                  <c:v>21.042000000000002</c:v>
                </c:pt>
                <c:pt idx="4067">
                  <c:v>21.053000000000001</c:v>
                </c:pt>
                <c:pt idx="4068">
                  <c:v>21.056999999999999</c:v>
                </c:pt>
                <c:pt idx="4069">
                  <c:v>21.055</c:v>
                </c:pt>
                <c:pt idx="4070">
                  <c:v>21.053000000000001</c:v>
                </c:pt>
                <c:pt idx="4071">
                  <c:v>21.045999999999999</c:v>
                </c:pt>
                <c:pt idx="4072">
                  <c:v>21.055</c:v>
                </c:pt>
                <c:pt idx="4073">
                  <c:v>21.056999999999999</c:v>
                </c:pt>
                <c:pt idx="4074">
                  <c:v>21.079000000000001</c:v>
                </c:pt>
                <c:pt idx="4075">
                  <c:v>21.07</c:v>
                </c:pt>
                <c:pt idx="4076">
                  <c:v>21.06</c:v>
                </c:pt>
                <c:pt idx="4077">
                  <c:v>21.071000000000002</c:v>
                </c:pt>
                <c:pt idx="4078">
                  <c:v>21.062000000000001</c:v>
                </c:pt>
                <c:pt idx="4079">
                  <c:v>21.053000000000001</c:v>
                </c:pt>
                <c:pt idx="4080">
                  <c:v>21.082000000000001</c:v>
                </c:pt>
                <c:pt idx="4081">
                  <c:v>21.06</c:v>
                </c:pt>
                <c:pt idx="4082">
                  <c:v>21.056999999999999</c:v>
                </c:pt>
                <c:pt idx="4083">
                  <c:v>21.071000000000002</c:v>
                </c:pt>
                <c:pt idx="4084">
                  <c:v>21.058</c:v>
                </c:pt>
                <c:pt idx="4085">
                  <c:v>21.077999999999999</c:v>
                </c:pt>
                <c:pt idx="4086">
                  <c:v>21.074999999999999</c:v>
                </c:pt>
                <c:pt idx="4087">
                  <c:v>21.074999999999999</c:v>
                </c:pt>
                <c:pt idx="4088">
                  <c:v>21.074999999999999</c:v>
                </c:pt>
                <c:pt idx="4089">
                  <c:v>21.088999999999999</c:v>
                </c:pt>
                <c:pt idx="4090">
                  <c:v>21.097000000000001</c:v>
                </c:pt>
                <c:pt idx="4091">
                  <c:v>21.085999999999999</c:v>
                </c:pt>
                <c:pt idx="4092">
                  <c:v>21.088999999999999</c:v>
                </c:pt>
                <c:pt idx="4093">
                  <c:v>21.085999999999999</c:v>
                </c:pt>
                <c:pt idx="4094">
                  <c:v>21.088999999999999</c:v>
                </c:pt>
                <c:pt idx="4095">
                  <c:v>21.082000000000001</c:v>
                </c:pt>
                <c:pt idx="4096">
                  <c:v>21.082000000000001</c:v>
                </c:pt>
                <c:pt idx="4097">
                  <c:v>21.077999999999999</c:v>
                </c:pt>
                <c:pt idx="4098">
                  <c:v>21.085000000000001</c:v>
                </c:pt>
                <c:pt idx="4099">
                  <c:v>21.084</c:v>
                </c:pt>
                <c:pt idx="4100">
                  <c:v>21.093</c:v>
                </c:pt>
                <c:pt idx="4101">
                  <c:v>21.082000000000001</c:v>
                </c:pt>
                <c:pt idx="4102">
                  <c:v>21.082999999999998</c:v>
                </c:pt>
                <c:pt idx="4103">
                  <c:v>21.081</c:v>
                </c:pt>
                <c:pt idx="4104">
                  <c:v>21.091999999999999</c:v>
                </c:pt>
                <c:pt idx="4105">
                  <c:v>21.09</c:v>
                </c:pt>
                <c:pt idx="4106">
                  <c:v>21.081</c:v>
                </c:pt>
                <c:pt idx="4107">
                  <c:v>21.085000000000001</c:v>
                </c:pt>
                <c:pt idx="4108">
                  <c:v>21.087</c:v>
                </c:pt>
                <c:pt idx="4109">
                  <c:v>21.081</c:v>
                </c:pt>
                <c:pt idx="4110">
                  <c:v>21.085000000000001</c:v>
                </c:pt>
                <c:pt idx="4111">
                  <c:v>21.079000000000001</c:v>
                </c:pt>
                <c:pt idx="4112">
                  <c:v>21.081</c:v>
                </c:pt>
                <c:pt idx="4113">
                  <c:v>21.091999999999999</c:v>
                </c:pt>
                <c:pt idx="4114">
                  <c:v>21.064</c:v>
                </c:pt>
                <c:pt idx="4115">
                  <c:v>21.055</c:v>
                </c:pt>
                <c:pt idx="4116">
                  <c:v>21.074000000000002</c:v>
                </c:pt>
                <c:pt idx="4117">
                  <c:v>21.071999999999999</c:v>
                </c:pt>
                <c:pt idx="4118">
                  <c:v>21.050999999999998</c:v>
                </c:pt>
                <c:pt idx="4119">
                  <c:v>21.07</c:v>
                </c:pt>
                <c:pt idx="4120">
                  <c:v>21.079000000000001</c:v>
                </c:pt>
                <c:pt idx="4121">
                  <c:v>21.077000000000002</c:v>
                </c:pt>
                <c:pt idx="4122">
                  <c:v>21.081</c:v>
                </c:pt>
                <c:pt idx="4123">
                  <c:v>21.082999999999998</c:v>
                </c:pt>
                <c:pt idx="4124">
                  <c:v>21.062000000000001</c:v>
                </c:pt>
                <c:pt idx="4125">
                  <c:v>21.073</c:v>
                </c:pt>
                <c:pt idx="4126">
                  <c:v>21.079000000000001</c:v>
                </c:pt>
                <c:pt idx="4127">
                  <c:v>21.07</c:v>
                </c:pt>
                <c:pt idx="4128">
                  <c:v>21.081</c:v>
                </c:pt>
                <c:pt idx="4129">
                  <c:v>21.085999999999999</c:v>
                </c:pt>
                <c:pt idx="4130">
                  <c:v>21.084</c:v>
                </c:pt>
                <c:pt idx="4131">
                  <c:v>21.077000000000002</c:v>
                </c:pt>
                <c:pt idx="4132">
                  <c:v>21.084</c:v>
                </c:pt>
                <c:pt idx="4133">
                  <c:v>21.068999999999999</c:v>
                </c:pt>
                <c:pt idx="4134">
                  <c:v>21.068999999999999</c:v>
                </c:pt>
                <c:pt idx="4135">
                  <c:v>21.088000000000001</c:v>
                </c:pt>
                <c:pt idx="4136">
                  <c:v>21.073</c:v>
                </c:pt>
                <c:pt idx="4137">
                  <c:v>21.073</c:v>
                </c:pt>
                <c:pt idx="4138">
                  <c:v>21.097000000000001</c:v>
                </c:pt>
                <c:pt idx="4139">
                  <c:v>21.084</c:v>
                </c:pt>
                <c:pt idx="4140">
                  <c:v>21.084</c:v>
                </c:pt>
                <c:pt idx="4141">
                  <c:v>21.088999999999999</c:v>
                </c:pt>
                <c:pt idx="4142">
                  <c:v>21.068999999999999</c:v>
                </c:pt>
                <c:pt idx="4143">
                  <c:v>21.068999999999999</c:v>
                </c:pt>
                <c:pt idx="4144">
                  <c:v>21.077999999999999</c:v>
                </c:pt>
                <c:pt idx="4145">
                  <c:v>21.076000000000001</c:v>
                </c:pt>
                <c:pt idx="4146">
                  <c:v>21.071999999999999</c:v>
                </c:pt>
                <c:pt idx="4147">
                  <c:v>21.076000000000001</c:v>
                </c:pt>
                <c:pt idx="4148">
                  <c:v>21.068999999999999</c:v>
                </c:pt>
                <c:pt idx="4149">
                  <c:v>21.065000000000001</c:v>
                </c:pt>
                <c:pt idx="4150">
                  <c:v>21.068999999999999</c:v>
                </c:pt>
                <c:pt idx="4151">
                  <c:v>21.058</c:v>
                </c:pt>
                <c:pt idx="4152">
                  <c:v>21.061</c:v>
                </c:pt>
                <c:pt idx="4153">
                  <c:v>21.067</c:v>
                </c:pt>
                <c:pt idx="4154">
                  <c:v>21.065000000000001</c:v>
                </c:pt>
                <c:pt idx="4155">
                  <c:v>21.068999999999999</c:v>
                </c:pt>
                <c:pt idx="4156">
                  <c:v>21.067</c:v>
                </c:pt>
                <c:pt idx="4157">
                  <c:v>21.068999999999999</c:v>
                </c:pt>
                <c:pt idx="4158">
                  <c:v>21.08</c:v>
                </c:pt>
                <c:pt idx="4159">
                  <c:v>21.079000000000001</c:v>
                </c:pt>
                <c:pt idx="4160">
                  <c:v>21.076000000000001</c:v>
                </c:pt>
                <c:pt idx="4161">
                  <c:v>21.076000000000001</c:v>
                </c:pt>
                <c:pt idx="4162">
                  <c:v>21.079000000000001</c:v>
                </c:pt>
                <c:pt idx="4163">
                  <c:v>21.068000000000001</c:v>
                </c:pt>
                <c:pt idx="4164">
                  <c:v>21.087</c:v>
                </c:pt>
                <c:pt idx="4165">
                  <c:v>21.085000000000001</c:v>
                </c:pt>
                <c:pt idx="4166">
                  <c:v>21.09</c:v>
                </c:pt>
                <c:pt idx="4167">
                  <c:v>21.094000000000001</c:v>
                </c:pt>
                <c:pt idx="4168">
                  <c:v>21.096</c:v>
                </c:pt>
                <c:pt idx="4169">
                  <c:v>21.094000000000001</c:v>
                </c:pt>
                <c:pt idx="4170">
                  <c:v>21.109000000000002</c:v>
                </c:pt>
                <c:pt idx="4171">
                  <c:v>21.105</c:v>
                </c:pt>
                <c:pt idx="4172">
                  <c:v>21.105</c:v>
                </c:pt>
                <c:pt idx="4173">
                  <c:v>21.111999999999998</c:v>
                </c:pt>
                <c:pt idx="4174">
                  <c:v>21.119</c:v>
                </c:pt>
                <c:pt idx="4175">
                  <c:v>21.111999999999998</c:v>
                </c:pt>
                <c:pt idx="4176">
                  <c:v>21.111999999999998</c:v>
                </c:pt>
                <c:pt idx="4177">
                  <c:v>21.13</c:v>
                </c:pt>
                <c:pt idx="4178">
                  <c:v>21.100999999999999</c:v>
                </c:pt>
                <c:pt idx="4179">
                  <c:v>21.138000000000002</c:v>
                </c:pt>
                <c:pt idx="4180">
                  <c:v>21.128</c:v>
                </c:pt>
                <c:pt idx="4181">
                  <c:v>21.138000000000002</c:v>
                </c:pt>
                <c:pt idx="4182">
                  <c:v>21.126999999999999</c:v>
                </c:pt>
                <c:pt idx="4183">
                  <c:v>21.119</c:v>
                </c:pt>
                <c:pt idx="4184">
                  <c:v>21.116</c:v>
                </c:pt>
                <c:pt idx="4185">
                  <c:v>21.134</c:v>
                </c:pt>
                <c:pt idx="4186">
                  <c:v>21.125</c:v>
                </c:pt>
                <c:pt idx="4187">
                  <c:v>21.123000000000001</c:v>
                </c:pt>
                <c:pt idx="4188">
                  <c:v>21.114999999999998</c:v>
                </c:pt>
                <c:pt idx="4189">
                  <c:v>21.123000000000001</c:v>
                </c:pt>
                <c:pt idx="4190">
                  <c:v>21.126000000000001</c:v>
                </c:pt>
                <c:pt idx="4191">
                  <c:v>21.103999999999999</c:v>
                </c:pt>
                <c:pt idx="4192">
                  <c:v>21.102</c:v>
                </c:pt>
                <c:pt idx="4193">
                  <c:v>21.100999999999999</c:v>
                </c:pt>
                <c:pt idx="4194">
                  <c:v>21.097000000000001</c:v>
                </c:pt>
                <c:pt idx="4195">
                  <c:v>21.094999999999999</c:v>
                </c:pt>
                <c:pt idx="4196">
                  <c:v>21.097000000000001</c:v>
                </c:pt>
                <c:pt idx="4197">
                  <c:v>21.085999999999999</c:v>
                </c:pt>
                <c:pt idx="4198">
                  <c:v>21.085999999999999</c:v>
                </c:pt>
                <c:pt idx="4199">
                  <c:v>21.074999999999999</c:v>
                </c:pt>
                <c:pt idx="4200">
                  <c:v>21.077999999999999</c:v>
                </c:pt>
                <c:pt idx="4201">
                  <c:v>21.068999999999999</c:v>
                </c:pt>
                <c:pt idx="4202">
                  <c:v>21.062999999999999</c:v>
                </c:pt>
                <c:pt idx="4203">
                  <c:v>21.052</c:v>
                </c:pt>
                <c:pt idx="4204">
                  <c:v>21.05</c:v>
                </c:pt>
                <c:pt idx="4205">
                  <c:v>21.056000000000001</c:v>
                </c:pt>
                <c:pt idx="4206">
                  <c:v>21.033999999999999</c:v>
                </c:pt>
                <c:pt idx="4207">
                  <c:v>21.039000000000001</c:v>
                </c:pt>
                <c:pt idx="4208">
                  <c:v>21.036999999999999</c:v>
                </c:pt>
                <c:pt idx="4209">
                  <c:v>21.033999999999999</c:v>
                </c:pt>
                <c:pt idx="4210">
                  <c:v>21.027999999999999</c:v>
                </c:pt>
                <c:pt idx="4211">
                  <c:v>21.018999999999998</c:v>
                </c:pt>
                <c:pt idx="4212">
                  <c:v>21.026</c:v>
                </c:pt>
                <c:pt idx="4213">
                  <c:v>21.027999999999999</c:v>
                </c:pt>
                <c:pt idx="4214">
                  <c:v>21.033000000000001</c:v>
                </c:pt>
                <c:pt idx="4215">
                  <c:v>21.015000000000001</c:v>
                </c:pt>
                <c:pt idx="4216">
                  <c:v>21.021999999999998</c:v>
                </c:pt>
                <c:pt idx="4217">
                  <c:v>21.018999999999998</c:v>
                </c:pt>
                <c:pt idx="4218">
                  <c:v>21.007999999999999</c:v>
                </c:pt>
                <c:pt idx="4219">
                  <c:v>21.006</c:v>
                </c:pt>
                <c:pt idx="4220">
                  <c:v>21.007999999999999</c:v>
                </c:pt>
                <c:pt idx="4221">
                  <c:v>21.004000000000001</c:v>
                </c:pt>
                <c:pt idx="4222">
                  <c:v>21</c:v>
                </c:pt>
                <c:pt idx="4223">
                  <c:v>20.989000000000001</c:v>
                </c:pt>
                <c:pt idx="4224">
                  <c:v>20.995999999999999</c:v>
                </c:pt>
                <c:pt idx="4225">
                  <c:v>20.998000000000001</c:v>
                </c:pt>
                <c:pt idx="4226">
                  <c:v>20.995999999999999</c:v>
                </c:pt>
                <c:pt idx="4227">
                  <c:v>20.984999999999999</c:v>
                </c:pt>
                <c:pt idx="4228">
                  <c:v>20.989000000000001</c:v>
                </c:pt>
                <c:pt idx="4229">
                  <c:v>20.974</c:v>
                </c:pt>
                <c:pt idx="4230">
                  <c:v>20.978000000000002</c:v>
                </c:pt>
                <c:pt idx="4231">
                  <c:v>20.981000000000002</c:v>
                </c:pt>
                <c:pt idx="4232">
                  <c:v>20.984999999999999</c:v>
                </c:pt>
                <c:pt idx="4233">
                  <c:v>20.984999999999999</c:v>
                </c:pt>
                <c:pt idx="4234">
                  <c:v>20.978999999999999</c:v>
                </c:pt>
                <c:pt idx="4235">
                  <c:v>20.989000000000001</c:v>
                </c:pt>
                <c:pt idx="4236">
                  <c:v>20.981000000000002</c:v>
                </c:pt>
                <c:pt idx="4237">
                  <c:v>20.966999999999999</c:v>
                </c:pt>
                <c:pt idx="4238">
                  <c:v>20.978000000000002</c:v>
                </c:pt>
                <c:pt idx="4239">
                  <c:v>20.952000000000002</c:v>
                </c:pt>
                <c:pt idx="4240">
                  <c:v>20.974</c:v>
                </c:pt>
                <c:pt idx="4241">
                  <c:v>20.988</c:v>
                </c:pt>
                <c:pt idx="4242">
                  <c:v>20.97</c:v>
                </c:pt>
                <c:pt idx="4243">
                  <c:v>20.975000000000001</c:v>
                </c:pt>
                <c:pt idx="4244">
                  <c:v>20.984999999999999</c:v>
                </c:pt>
                <c:pt idx="4245">
                  <c:v>20.977</c:v>
                </c:pt>
                <c:pt idx="4246">
                  <c:v>20.984000000000002</c:v>
                </c:pt>
                <c:pt idx="4247">
                  <c:v>20.984000000000002</c:v>
                </c:pt>
                <c:pt idx="4248">
                  <c:v>20.981000000000002</c:v>
                </c:pt>
                <c:pt idx="4249">
                  <c:v>20.981000000000002</c:v>
                </c:pt>
                <c:pt idx="4250">
                  <c:v>20.943999999999999</c:v>
                </c:pt>
                <c:pt idx="4251">
                  <c:v>20.972999999999999</c:v>
                </c:pt>
                <c:pt idx="4252">
                  <c:v>20.981000000000002</c:v>
                </c:pt>
                <c:pt idx="4253">
                  <c:v>20.984000000000002</c:v>
                </c:pt>
                <c:pt idx="4254">
                  <c:v>20.969000000000001</c:v>
                </c:pt>
                <c:pt idx="4255">
                  <c:v>20.975000000000001</c:v>
                </c:pt>
                <c:pt idx="4256">
                  <c:v>20.977</c:v>
                </c:pt>
                <c:pt idx="4257">
                  <c:v>20.984000000000002</c:v>
                </c:pt>
                <c:pt idx="4258">
                  <c:v>20.991</c:v>
                </c:pt>
                <c:pt idx="4259">
                  <c:v>20.984000000000002</c:v>
                </c:pt>
                <c:pt idx="4260">
                  <c:v>20.998999999999999</c:v>
                </c:pt>
                <c:pt idx="4261">
                  <c:v>21.004000000000001</c:v>
                </c:pt>
                <c:pt idx="4262">
                  <c:v>20.998999999999999</c:v>
                </c:pt>
                <c:pt idx="4263">
                  <c:v>21.001999999999999</c:v>
                </c:pt>
                <c:pt idx="4264">
                  <c:v>20.997</c:v>
                </c:pt>
                <c:pt idx="4265">
                  <c:v>21.016999999999999</c:v>
                </c:pt>
                <c:pt idx="4266">
                  <c:v>20.998000000000001</c:v>
                </c:pt>
                <c:pt idx="4267">
                  <c:v>20.997</c:v>
                </c:pt>
                <c:pt idx="4268">
                  <c:v>20.998000000000001</c:v>
                </c:pt>
                <c:pt idx="4269">
                  <c:v>21.006</c:v>
                </c:pt>
                <c:pt idx="4270">
                  <c:v>21.009</c:v>
                </c:pt>
                <c:pt idx="4271">
                  <c:v>21.032</c:v>
                </c:pt>
                <c:pt idx="4272">
                  <c:v>21.021000000000001</c:v>
                </c:pt>
                <c:pt idx="4273">
                  <c:v>21.035</c:v>
                </c:pt>
                <c:pt idx="4274">
                  <c:v>21.030999999999999</c:v>
                </c:pt>
                <c:pt idx="4275">
                  <c:v>21.045999999999999</c:v>
                </c:pt>
                <c:pt idx="4276">
                  <c:v>21.047999999999998</c:v>
                </c:pt>
                <c:pt idx="4277">
                  <c:v>21.039000000000001</c:v>
                </c:pt>
                <c:pt idx="4278">
                  <c:v>21.053000000000001</c:v>
                </c:pt>
                <c:pt idx="4279">
                  <c:v>21.07</c:v>
                </c:pt>
                <c:pt idx="4280">
                  <c:v>21.064</c:v>
                </c:pt>
                <c:pt idx="4281">
                  <c:v>21.082999999999998</c:v>
                </c:pt>
                <c:pt idx="4282">
                  <c:v>21.085999999999999</c:v>
                </c:pt>
                <c:pt idx="4283">
                  <c:v>21.061</c:v>
                </c:pt>
                <c:pt idx="4284">
                  <c:v>21.105</c:v>
                </c:pt>
                <c:pt idx="4285">
                  <c:v>21.105</c:v>
                </c:pt>
                <c:pt idx="4286">
                  <c:v>21.100999999999999</c:v>
                </c:pt>
                <c:pt idx="4287">
                  <c:v>21.097000000000001</c:v>
                </c:pt>
                <c:pt idx="4288">
                  <c:v>21.09</c:v>
                </c:pt>
                <c:pt idx="4289">
                  <c:v>21.100999999999999</c:v>
                </c:pt>
                <c:pt idx="4290">
                  <c:v>21.082000000000001</c:v>
                </c:pt>
                <c:pt idx="4291">
                  <c:v>21.07</c:v>
                </c:pt>
                <c:pt idx="4292">
                  <c:v>21.068000000000001</c:v>
                </c:pt>
                <c:pt idx="4293">
                  <c:v>21.053000000000001</c:v>
                </c:pt>
                <c:pt idx="4294">
                  <c:v>21.056999999999999</c:v>
                </c:pt>
                <c:pt idx="4295">
                  <c:v>21.079000000000001</c:v>
                </c:pt>
                <c:pt idx="4296">
                  <c:v>21.053000000000001</c:v>
                </c:pt>
                <c:pt idx="4297">
                  <c:v>21.048999999999999</c:v>
                </c:pt>
                <c:pt idx="4298">
                  <c:v>21.053000000000001</c:v>
                </c:pt>
                <c:pt idx="4299">
                  <c:v>21.035</c:v>
                </c:pt>
                <c:pt idx="4300">
                  <c:v>21.029</c:v>
                </c:pt>
                <c:pt idx="4301">
                  <c:v>21.038</c:v>
                </c:pt>
                <c:pt idx="4302">
                  <c:v>21.027000000000001</c:v>
                </c:pt>
                <c:pt idx="4303">
                  <c:v>21.02</c:v>
                </c:pt>
                <c:pt idx="4304">
                  <c:v>21.030999999999999</c:v>
                </c:pt>
                <c:pt idx="4305">
                  <c:v>21.012</c:v>
                </c:pt>
                <c:pt idx="4306">
                  <c:v>21.001000000000001</c:v>
                </c:pt>
                <c:pt idx="4307">
                  <c:v>21.012</c:v>
                </c:pt>
                <c:pt idx="4308">
                  <c:v>20.99</c:v>
                </c:pt>
                <c:pt idx="4309">
                  <c:v>20.992000000000001</c:v>
                </c:pt>
                <c:pt idx="4310">
                  <c:v>20.994</c:v>
                </c:pt>
                <c:pt idx="4311">
                  <c:v>20.994</c:v>
                </c:pt>
                <c:pt idx="4312">
                  <c:v>20.99</c:v>
                </c:pt>
                <c:pt idx="4313">
                  <c:v>21.001000000000001</c:v>
                </c:pt>
                <c:pt idx="4314">
                  <c:v>20.975000000000001</c:v>
                </c:pt>
                <c:pt idx="4315">
                  <c:v>20.981000000000002</c:v>
                </c:pt>
                <c:pt idx="4316">
                  <c:v>20.986000000000001</c:v>
                </c:pt>
                <c:pt idx="4317">
                  <c:v>20.981999999999999</c:v>
                </c:pt>
                <c:pt idx="4318">
                  <c:v>20.981999999999999</c:v>
                </c:pt>
                <c:pt idx="4319">
                  <c:v>21.027000000000001</c:v>
                </c:pt>
                <c:pt idx="4320">
                  <c:v>20.986000000000001</c:v>
                </c:pt>
                <c:pt idx="4321">
                  <c:v>20.981999999999999</c:v>
                </c:pt>
                <c:pt idx="4322">
                  <c:v>20.997</c:v>
                </c:pt>
                <c:pt idx="4323">
                  <c:v>20.971</c:v>
                </c:pt>
                <c:pt idx="4324">
                  <c:v>20.977</c:v>
                </c:pt>
                <c:pt idx="4325">
                  <c:v>20.99</c:v>
                </c:pt>
                <c:pt idx="4326">
                  <c:v>20.981999999999999</c:v>
                </c:pt>
                <c:pt idx="4327">
                  <c:v>20.971</c:v>
                </c:pt>
                <c:pt idx="4328">
                  <c:v>20.986000000000001</c:v>
                </c:pt>
                <c:pt idx="4329">
                  <c:v>20.981999999999999</c:v>
                </c:pt>
                <c:pt idx="4330">
                  <c:v>20.975999999999999</c:v>
                </c:pt>
                <c:pt idx="4331">
                  <c:v>20.975000000000001</c:v>
                </c:pt>
                <c:pt idx="4332">
                  <c:v>20.966999999999999</c:v>
                </c:pt>
                <c:pt idx="4333">
                  <c:v>20.974</c:v>
                </c:pt>
                <c:pt idx="4334">
                  <c:v>20.989000000000001</c:v>
                </c:pt>
                <c:pt idx="4335">
                  <c:v>20.997</c:v>
                </c:pt>
                <c:pt idx="4336">
                  <c:v>20.986999999999998</c:v>
                </c:pt>
                <c:pt idx="4337">
                  <c:v>21</c:v>
                </c:pt>
                <c:pt idx="4338">
                  <c:v>20.992999999999999</c:v>
                </c:pt>
                <c:pt idx="4339">
                  <c:v>20.995999999999999</c:v>
                </c:pt>
                <c:pt idx="4340">
                  <c:v>21.007000000000001</c:v>
                </c:pt>
                <c:pt idx="4341">
                  <c:v>21.018000000000001</c:v>
                </c:pt>
                <c:pt idx="4342">
                  <c:v>21.010999999999999</c:v>
                </c:pt>
                <c:pt idx="4343">
                  <c:v>21.021999999999998</c:v>
                </c:pt>
                <c:pt idx="4344">
                  <c:v>21.018000000000001</c:v>
                </c:pt>
                <c:pt idx="4345">
                  <c:v>21.021999999999998</c:v>
                </c:pt>
                <c:pt idx="4346">
                  <c:v>21.018000000000001</c:v>
                </c:pt>
                <c:pt idx="4347">
                  <c:v>21.021999999999998</c:v>
                </c:pt>
                <c:pt idx="4348">
                  <c:v>21.009</c:v>
                </c:pt>
                <c:pt idx="4349">
                  <c:v>21.021999999999998</c:v>
                </c:pt>
                <c:pt idx="4350">
                  <c:v>21</c:v>
                </c:pt>
                <c:pt idx="4351">
                  <c:v>21.007000000000001</c:v>
                </c:pt>
                <c:pt idx="4352">
                  <c:v>21.003</c:v>
                </c:pt>
                <c:pt idx="4353">
                  <c:v>21.018000000000001</c:v>
                </c:pt>
                <c:pt idx="4354">
                  <c:v>21.009</c:v>
                </c:pt>
                <c:pt idx="4355">
                  <c:v>21.021999999999998</c:v>
                </c:pt>
                <c:pt idx="4356">
                  <c:v>21.013999999999999</c:v>
                </c:pt>
                <c:pt idx="4357">
                  <c:v>21.010999999999999</c:v>
                </c:pt>
                <c:pt idx="4358">
                  <c:v>21.018000000000001</c:v>
                </c:pt>
                <c:pt idx="4359">
                  <c:v>21.021999999999998</c:v>
                </c:pt>
                <c:pt idx="4360">
                  <c:v>21.004999999999999</c:v>
                </c:pt>
                <c:pt idx="4361">
                  <c:v>21.024999999999999</c:v>
                </c:pt>
                <c:pt idx="4362">
                  <c:v>21.021999999999998</c:v>
                </c:pt>
                <c:pt idx="4363">
                  <c:v>21.030999999999999</c:v>
                </c:pt>
                <c:pt idx="4364">
                  <c:v>21.033000000000001</c:v>
                </c:pt>
                <c:pt idx="4365">
                  <c:v>21.050999999999998</c:v>
                </c:pt>
                <c:pt idx="4366">
                  <c:v>21.053000000000001</c:v>
                </c:pt>
                <c:pt idx="4367">
                  <c:v>21.062000000000001</c:v>
                </c:pt>
                <c:pt idx="4368">
                  <c:v>21.058</c:v>
                </c:pt>
                <c:pt idx="4369">
                  <c:v>21.062000000000001</c:v>
                </c:pt>
                <c:pt idx="4370">
                  <c:v>21.058</c:v>
                </c:pt>
                <c:pt idx="4371">
                  <c:v>21.058</c:v>
                </c:pt>
                <c:pt idx="4372">
                  <c:v>21.058</c:v>
                </c:pt>
                <c:pt idx="4373">
                  <c:v>21.058</c:v>
                </c:pt>
                <c:pt idx="4374">
                  <c:v>21.062000000000001</c:v>
                </c:pt>
                <c:pt idx="4375">
                  <c:v>21.056999999999999</c:v>
                </c:pt>
                <c:pt idx="4376">
                  <c:v>21.065999999999999</c:v>
                </c:pt>
                <c:pt idx="4377">
                  <c:v>21.068999999999999</c:v>
                </c:pt>
                <c:pt idx="4378">
                  <c:v>21.064</c:v>
                </c:pt>
                <c:pt idx="4379">
                  <c:v>21.08</c:v>
                </c:pt>
                <c:pt idx="4380">
                  <c:v>21.091000000000001</c:v>
                </c:pt>
                <c:pt idx="4381">
                  <c:v>21.100999999999999</c:v>
                </c:pt>
                <c:pt idx="4382">
                  <c:v>21.099</c:v>
                </c:pt>
                <c:pt idx="4383">
                  <c:v>21.103000000000002</c:v>
                </c:pt>
                <c:pt idx="4384">
                  <c:v>21.094999999999999</c:v>
                </c:pt>
                <c:pt idx="4385">
                  <c:v>21.094999999999999</c:v>
                </c:pt>
                <c:pt idx="4386">
                  <c:v>21.073</c:v>
                </c:pt>
                <c:pt idx="4387">
                  <c:v>21.06</c:v>
                </c:pt>
                <c:pt idx="4388">
                  <c:v>21.055</c:v>
                </c:pt>
                <c:pt idx="4389">
                  <c:v>21.036000000000001</c:v>
                </c:pt>
                <c:pt idx="4390">
                  <c:v>21.023</c:v>
                </c:pt>
                <c:pt idx="4391">
                  <c:v>21.024999999999999</c:v>
                </c:pt>
                <c:pt idx="4392">
                  <c:v>21.032</c:v>
                </c:pt>
                <c:pt idx="4393">
                  <c:v>21.009</c:v>
                </c:pt>
                <c:pt idx="4394">
                  <c:v>21.029</c:v>
                </c:pt>
                <c:pt idx="4395">
                  <c:v>21.021000000000001</c:v>
                </c:pt>
                <c:pt idx="4396">
                  <c:v>21.021000000000001</c:v>
                </c:pt>
                <c:pt idx="4397">
                  <c:v>21.04</c:v>
                </c:pt>
                <c:pt idx="4398">
                  <c:v>21.032</c:v>
                </c:pt>
                <c:pt idx="4399">
                  <c:v>21.024999999999999</c:v>
                </c:pt>
                <c:pt idx="4400">
                  <c:v>21.036000000000001</c:v>
                </c:pt>
                <c:pt idx="4401">
                  <c:v>21.04</c:v>
                </c:pt>
                <c:pt idx="4402">
                  <c:v>21.042999999999999</c:v>
                </c:pt>
                <c:pt idx="4403">
                  <c:v>21.058</c:v>
                </c:pt>
                <c:pt idx="4404">
                  <c:v>21.065000000000001</c:v>
                </c:pt>
                <c:pt idx="4405">
                  <c:v>21.053999999999998</c:v>
                </c:pt>
                <c:pt idx="4406">
                  <c:v>21.068999999999999</c:v>
                </c:pt>
                <c:pt idx="4407">
                  <c:v>21.065000000000001</c:v>
                </c:pt>
                <c:pt idx="4408">
                  <c:v>21.058</c:v>
                </c:pt>
                <c:pt idx="4409">
                  <c:v>21.053999999999998</c:v>
                </c:pt>
                <c:pt idx="4410">
                  <c:v>21.042999999999999</c:v>
                </c:pt>
                <c:pt idx="4411">
                  <c:v>21.074000000000002</c:v>
                </c:pt>
                <c:pt idx="4412">
                  <c:v>21.082999999999998</c:v>
                </c:pt>
                <c:pt idx="4413">
                  <c:v>21.087</c:v>
                </c:pt>
                <c:pt idx="4414">
                  <c:v>21.085000000000001</c:v>
                </c:pt>
                <c:pt idx="4415">
                  <c:v>21.08</c:v>
                </c:pt>
                <c:pt idx="4416">
                  <c:v>21.091000000000001</c:v>
                </c:pt>
                <c:pt idx="4417">
                  <c:v>21.088999999999999</c:v>
                </c:pt>
                <c:pt idx="4418">
                  <c:v>21.094000000000001</c:v>
                </c:pt>
                <c:pt idx="4419">
                  <c:v>21.113</c:v>
                </c:pt>
                <c:pt idx="4420">
                  <c:v>21.074000000000002</c:v>
                </c:pt>
                <c:pt idx="4421">
                  <c:v>21.08</c:v>
                </c:pt>
                <c:pt idx="4422">
                  <c:v>21.082999999999998</c:v>
                </c:pt>
                <c:pt idx="4423">
                  <c:v>21.07</c:v>
                </c:pt>
                <c:pt idx="4424">
                  <c:v>21.082999999999998</c:v>
                </c:pt>
                <c:pt idx="4425">
                  <c:v>21.087</c:v>
                </c:pt>
                <c:pt idx="4426">
                  <c:v>21.087</c:v>
                </c:pt>
                <c:pt idx="4427">
                  <c:v>21.094000000000001</c:v>
                </c:pt>
                <c:pt idx="4428">
                  <c:v>21.097999999999999</c:v>
                </c:pt>
                <c:pt idx="4429">
                  <c:v>21.094000000000001</c:v>
                </c:pt>
                <c:pt idx="4430">
                  <c:v>21.09</c:v>
                </c:pt>
                <c:pt idx="4431">
                  <c:v>21.087</c:v>
                </c:pt>
                <c:pt idx="4432">
                  <c:v>21.085000000000001</c:v>
                </c:pt>
                <c:pt idx="4433">
                  <c:v>21.097999999999999</c:v>
                </c:pt>
                <c:pt idx="4434">
                  <c:v>21.111999999999998</c:v>
                </c:pt>
                <c:pt idx="4435">
                  <c:v>21.116</c:v>
                </c:pt>
                <c:pt idx="4436">
                  <c:v>21.123000000000001</c:v>
                </c:pt>
                <c:pt idx="4437">
                  <c:v>21.141999999999999</c:v>
                </c:pt>
                <c:pt idx="4438">
                  <c:v>21.146999999999998</c:v>
                </c:pt>
                <c:pt idx="4439">
                  <c:v>21.155999999999999</c:v>
                </c:pt>
                <c:pt idx="4440">
                  <c:v>21.155999999999999</c:v>
                </c:pt>
                <c:pt idx="4441">
                  <c:v>21.167000000000002</c:v>
                </c:pt>
                <c:pt idx="4442">
                  <c:v>21.178000000000001</c:v>
                </c:pt>
                <c:pt idx="4443">
                  <c:v>21.145</c:v>
                </c:pt>
                <c:pt idx="4444">
                  <c:v>21.154</c:v>
                </c:pt>
                <c:pt idx="4445">
                  <c:v>21.155999999999999</c:v>
                </c:pt>
                <c:pt idx="4446">
                  <c:v>21.16</c:v>
                </c:pt>
                <c:pt idx="4447">
                  <c:v>21.146999999999998</c:v>
                </c:pt>
                <c:pt idx="4448">
                  <c:v>21.16</c:v>
                </c:pt>
                <c:pt idx="4449">
                  <c:v>21.105</c:v>
                </c:pt>
                <c:pt idx="4450">
                  <c:v>21.117000000000001</c:v>
                </c:pt>
                <c:pt idx="4451">
                  <c:v>21.100999999999999</c:v>
                </c:pt>
                <c:pt idx="4452">
                  <c:v>21.093</c:v>
                </c:pt>
                <c:pt idx="4453">
                  <c:v>21.094999999999999</c:v>
                </c:pt>
                <c:pt idx="4454">
                  <c:v>21.103999999999999</c:v>
                </c:pt>
                <c:pt idx="4455">
                  <c:v>21.093</c:v>
                </c:pt>
                <c:pt idx="4456">
                  <c:v>21.081</c:v>
                </c:pt>
                <c:pt idx="4457">
                  <c:v>21.079000000000001</c:v>
                </c:pt>
                <c:pt idx="4458">
                  <c:v>21.079000000000001</c:v>
                </c:pt>
                <c:pt idx="4459">
                  <c:v>21.068999999999999</c:v>
                </c:pt>
                <c:pt idx="4460">
                  <c:v>21.045000000000002</c:v>
                </c:pt>
                <c:pt idx="4461">
                  <c:v>21.053000000000001</c:v>
                </c:pt>
                <c:pt idx="4462">
                  <c:v>21.067</c:v>
                </c:pt>
                <c:pt idx="4463">
                  <c:v>21.071000000000002</c:v>
                </c:pt>
                <c:pt idx="4464">
                  <c:v>21.071000000000002</c:v>
                </c:pt>
                <c:pt idx="4465">
                  <c:v>21.074999999999999</c:v>
                </c:pt>
                <c:pt idx="4466">
                  <c:v>21.082000000000001</c:v>
                </c:pt>
                <c:pt idx="4467">
                  <c:v>21.048999999999999</c:v>
                </c:pt>
                <c:pt idx="4468">
                  <c:v>21.064</c:v>
                </c:pt>
                <c:pt idx="4469">
                  <c:v>21.071000000000002</c:v>
                </c:pt>
                <c:pt idx="4470">
                  <c:v>21.045000000000002</c:v>
                </c:pt>
                <c:pt idx="4471">
                  <c:v>21.062999999999999</c:v>
                </c:pt>
                <c:pt idx="4472">
                  <c:v>21.077999999999999</c:v>
                </c:pt>
                <c:pt idx="4473">
                  <c:v>21.056000000000001</c:v>
                </c:pt>
                <c:pt idx="4474">
                  <c:v>21.08</c:v>
                </c:pt>
                <c:pt idx="4475">
                  <c:v>21.077999999999999</c:v>
                </c:pt>
                <c:pt idx="4476">
                  <c:v>21.077999999999999</c:v>
                </c:pt>
                <c:pt idx="4477">
                  <c:v>21.065000000000001</c:v>
                </c:pt>
                <c:pt idx="4478">
                  <c:v>21.06</c:v>
                </c:pt>
                <c:pt idx="4479">
                  <c:v>21.033999999999999</c:v>
                </c:pt>
                <c:pt idx="4480">
                  <c:v>21.045000000000002</c:v>
                </c:pt>
                <c:pt idx="4481">
                  <c:v>21.052</c:v>
                </c:pt>
                <c:pt idx="4482">
                  <c:v>21.056000000000001</c:v>
                </c:pt>
                <c:pt idx="4483">
                  <c:v>21.047000000000001</c:v>
                </c:pt>
                <c:pt idx="4484">
                  <c:v>21.047999999999998</c:v>
                </c:pt>
                <c:pt idx="4485">
                  <c:v>21.045000000000002</c:v>
                </c:pt>
                <c:pt idx="4486">
                  <c:v>21.041</c:v>
                </c:pt>
                <c:pt idx="4487">
                  <c:v>21.055</c:v>
                </c:pt>
                <c:pt idx="4488">
                  <c:v>21.065999999999999</c:v>
                </c:pt>
                <c:pt idx="4489">
                  <c:v>21.062999999999999</c:v>
                </c:pt>
                <c:pt idx="4490">
                  <c:v>21.07</c:v>
                </c:pt>
                <c:pt idx="4491">
                  <c:v>21.088999999999999</c:v>
                </c:pt>
                <c:pt idx="4492">
                  <c:v>21.082999999999998</c:v>
                </c:pt>
                <c:pt idx="4493">
                  <c:v>21.081</c:v>
                </c:pt>
                <c:pt idx="4494">
                  <c:v>21.091999999999999</c:v>
                </c:pt>
                <c:pt idx="4495">
                  <c:v>21.082999999999998</c:v>
                </c:pt>
                <c:pt idx="4496">
                  <c:v>21.085000000000001</c:v>
                </c:pt>
                <c:pt idx="4497">
                  <c:v>21.077000000000002</c:v>
                </c:pt>
                <c:pt idx="4498">
                  <c:v>21.061</c:v>
                </c:pt>
                <c:pt idx="4499">
                  <c:v>21.077000000000002</c:v>
                </c:pt>
                <c:pt idx="4500">
                  <c:v>21.062000000000001</c:v>
                </c:pt>
                <c:pt idx="4501">
                  <c:v>21.074999999999999</c:v>
                </c:pt>
                <c:pt idx="4502">
                  <c:v>21.07</c:v>
                </c:pt>
                <c:pt idx="4503">
                  <c:v>21.106000000000002</c:v>
                </c:pt>
                <c:pt idx="4504">
                  <c:v>21.073</c:v>
                </c:pt>
                <c:pt idx="4505">
                  <c:v>21.065999999999999</c:v>
                </c:pt>
                <c:pt idx="4506">
                  <c:v>21.055</c:v>
                </c:pt>
                <c:pt idx="4507">
                  <c:v>21.058</c:v>
                </c:pt>
                <c:pt idx="4508">
                  <c:v>21.050999999999998</c:v>
                </c:pt>
                <c:pt idx="4509">
                  <c:v>21.055</c:v>
                </c:pt>
                <c:pt idx="4510">
                  <c:v>21.047000000000001</c:v>
                </c:pt>
                <c:pt idx="4511">
                  <c:v>21.050999999999998</c:v>
                </c:pt>
                <c:pt idx="4512">
                  <c:v>21.058</c:v>
                </c:pt>
                <c:pt idx="4513">
                  <c:v>21.045000000000002</c:v>
                </c:pt>
                <c:pt idx="4514">
                  <c:v>21.047000000000001</c:v>
                </c:pt>
                <c:pt idx="4515">
                  <c:v>21.053999999999998</c:v>
                </c:pt>
                <c:pt idx="4516">
                  <c:v>21.042999999999999</c:v>
                </c:pt>
                <c:pt idx="4517">
                  <c:v>21.047000000000001</c:v>
                </c:pt>
                <c:pt idx="4518">
                  <c:v>21.053999999999998</c:v>
                </c:pt>
                <c:pt idx="4519">
                  <c:v>21.050999999999998</c:v>
                </c:pt>
                <c:pt idx="4520">
                  <c:v>21.061</c:v>
                </c:pt>
                <c:pt idx="4521">
                  <c:v>21.053999999999998</c:v>
                </c:pt>
                <c:pt idx="4522">
                  <c:v>21.042999999999999</c:v>
                </c:pt>
                <c:pt idx="4523">
                  <c:v>21.047000000000001</c:v>
                </c:pt>
                <c:pt idx="4524">
                  <c:v>21.05</c:v>
                </c:pt>
                <c:pt idx="4525">
                  <c:v>21.047000000000001</c:v>
                </c:pt>
                <c:pt idx="4526">
                  <c:v>21.035</c:v>
                </c:pt>
                <c:pt idx="4527">
                  <c:v>21.035</c:v>
                </c:pt>
                <c:pt idx="4528">
                  <c:v>21.036999999999999</c:v>
                </c:pt>
                <c:pt idx="4529">
                  <c:v>21.042999999999999</c:v>
                </c:pt>
                <c:pt idx="4530">
                  <c:v>21.039000000000001</c:v>
                </c:pt>
                <c:pt idx="4531">
                  <c:v>21.027999999999999</c:v>
                </c:pt>
                <c:pt idx="4532">
                  <c:v>21.035</c:v>
                </c:pt>
                <c:pt idx="4533">
                  <c:v>21.035</c:v>
                </c:pt>
                <c:pt idx="4534">
                  <c:v>21.027999999999999</c:v>
                </c:pt>
                <c:pt idx="4535">
                  <c:v>21.02</c:v>
                </c:pt>
                <c:pt idx="4536">
                  <c:v>21.013000000000002</c:v>
                </c:pt>
                <c:pt idx="4537">
                  <c:v>21.013000000000002</c:v>
                </c:pt>
                <c:pt idx="4538">
                  <c:v>21.013000000000002</c:v>
                </c:pt>
                <c:pt idx="4539">
                  <c:v>21.015999999999998</c:v>
                </c:pt>
                <c:pt idx="4540">
                  <c:v>21.001999999999999</c:v>
                </c:pt>
                <c:pt idx="4541">
                  <c:v>21.004999999999999</c:v>
                </c:pt>
                <c:pt idx="4542">
                  <c:v>21.004999999999999</c:v>
                </c:pt>
                <c:pt idx="4543">
                  <c:v>21.003</c:v>
                </c:pt>
                <c:pt idx="4544">
                  <c:v>21.001000000000001</c:v>
                </c:pt>
                <c:pt idx="4545">
                  <c:v>20.994</c:v>
                </c:pt>
                <c:pt idx="4546">
                  <c:v>20.995999999999999</c:v>
                </c:pt>
                <c:pt idx="4547">
                  <c:v>21.001000000000001</c:v>
                </c:pt>
                <c:pt idx="4548">
                  <c:v>20.998000000000001</c:v>
                </c:pt>
                <c:pt idx="4549">
                  <c:v>20.994</c:v>
                </c:pt>
                <c:pt idx="4550">
                  <c:v>21.012</c:v>
                </c:pt>
                <c:pt idx="4551">
                  <c:v>21.012</c:v>
                </c:pt>
                <c:pt idx="4552">
                  <c:v>21.01</c:v>
                </c:pt>
                <c:pt idx="4553">
                  <c:v>21.015999999999998</c:v>
                </c:pt>
                <c:pt idx="4554">
                  <c:v>21.015999999999998</c:v>
                </c:pt>
                <c:pt idx="4555">
                  <c:v>21.024999999999999</c:v>
                </c:pt>
                <c:pt idx="4556">
                  <c:v>21.02</c:v>
                </c:pt>
                <c:pt idx="4557">
                  <c:v>21.023</c:v>
                </c:pt>
                <c:pt idx="4558">
                  <c:v>21.021000000000001</c:v>
                </c:pt>
                <c:pt idx="4559">
                  <c:v>21.033999999999999</c:v>
                </c:pt>
                <c:pt idx="4560">
                  <c:v>21.048999999999999</c:v>
                </c:pt>
                <c:pt idx="4561">
                  <c:v>21.048999999999999</c:v>
                </c:pt>
                <c:pt idx="4562">
                  <c:v>21.045000000000002</c:v>
                </c:pt>
                <c:pt idx="4563">
                  <c:v>21.03</c:v>
                </c:pt>
                <c:pt idx="4564">
                  <c:v>21.016999999999999</c:v>
                </c:pt>
                <c:pt idx="4565">
                  <c:v>21.018999999999998</c:v>
                </c:pt>
                <c:pt idx="4566">
                  <c:v>21.007999999999999</c:v>
                </c:pt>
                <c:pt idx="4567">
                  <c:v>21.006</c:v>
                </c:pt>
                <c:pt idx="4568">
                  <c:v>21.007999999999999</c:v>
                </c:pt>
                <c:pt idx="4569">
                  <c:v>21.007999999999999</c:v>
                </c:pt>
                <c:pt idx="4570">
                  <c:v>20.998999999999999</c:v>
                </c:pt>
                <c:pt idx="4571">
                  <c:v>20.997</c:v>
                </c:pt>
                <c:pt idx="4572">
                  <c:v>20.981999999999999</c:v>
                </c:pt>
                <c:pt idx="4573">
                  <c:v>20.984000000000002</c:v>
                </c:pt>
                <c:pt idx="4574">
                  <c:v>20.975000000000001</c:v>
                </c:pt>
                <c:pt idx="4575">
                  <c:v>20.981999999999999</c:v>
                </c:pt>
                <c:pt idx="4576">
                  <c:v>20.975000000000001</c:v>
                </c:pt>
                <c:pt idx="4577">
                  <c:v>20.981999999999999</c:v>
                </c:pt>
                <c:pt idx="4578">
                  <c:v>20.986000000000001</c:v>
                </c:pt>
                <c:pt idx="4579">
                  <c:v>20.978000000000002</c:v>
                </c:pt>
                <c:pt idx="4580">
                  <c:v>20.971</c:v>
                </c:pt>
                <c:pt idx="4581">
                  <c:v>20.978000000000002</c:v>
                </c:pt>
                <c:pt idx="4582">
                  <c:v>20.986000000000001</c:v>
                </c:pt>
                <c:pt idx="4583">
                  <c:v>20.978000000000002</c:v>
                </c:pt>
                <c:pt idx="4584">
                  <c:v>20.971</c:v>
                </c:pt>
                <c:pt idx="4585">
                  <c:v>20.971</c:v>
                </c:pt>
                <c:pt idx="4586">
                  <c:v>20.971</c:v>
                </c:pt>
                <c:pt idx="4587">
                  <c:v>20.978000000000002</c:v>
                </c:pt>
                <c:pt idx="4588">
                  <c:v>20.984000000000002</c:v>
                </c:pt>
                <c:pt idx="4589">
                  <c:v>20.992999999999999</c:v>
                </c:pt>
                <c:pt idx="4590">
                  <c:v>20.995999999999999</c:v>
                </c:pt>
                <c:pt idx="4591">
                  <c:v>20.991</c:v>
                </c:pt>
                <c:pt idx="4592">
                  <c:v>20.984999999999999</c:v>
                </c:pt>
                <c:pt idx="4593">
                  <c:v>20.995999999999999</c:v>
                </c:pt>
                <c:pt idx="4594">
                  <c:v>20.989000000000001</c:v>
                </c:pt>
                <c:pt idx="4595">
                  <c:v>21</c:v>
                </c:pt>
                <c:pt idx="4596">
                  <c:v>20.995999999999999</c:v>
                </c:pt>
                <c:pt idx="4597">
                  <c:v>20.998000000000001</c:v>
                </c:pt>
                <c:pt idx="4598">
                  <c:v>21.007000000000001</c:v>
                </c:pt>
                <c:pt idx="4599">
                  <c:v>21.010999999999999</c:v>
                </c:pt>
                <c:pt idx="4600">
                  <c:v>21.001999999999999</c:v>
                </c:pt>
                <c:pt idx="4601">
                  <c:v>21.013999999999999</c:v>
                </c:pt>
                <c:pt idx="4602">
                  <c:v>21.013999999999999</c:v>
                </c:pt>
                <c:pt idx="4603">
                  <c:v>21.021999999999998</c:v>
                </c:pt>
                <c:pt idx="4604">
                  <c:v>21.013999999999999</c:v>
                </c:pt>
                <c:pt idx="4605">
                  <c:v>21.021999999999998</c:v>
                </c:pt>
                <c:pt idx="4606">
                  <c:v>21.023</c:v>
                </c:pt>
                <c:pt idx="4607">
                  <c:v>21.021999999999998</c:v>
                </c:pt>
                <c:pt idx="4608">
                  <c:v>21.021999999999998</c:v>
                </c:pt>
                <c:pt idx="4609">
                  <c:v>21.018000000000001</c:v>
                </c:pt>
                <c:pt idx="4610">
                  <c:v>21.021999999999998</c:v>
                </c:pt>
                <c:pt idx="4611">
                  <c:v>21.010999999999999</c:v>
                </c:pt>
                <c:pt idx="4612">
                  <c:v>21.007000000000001</c:v>
                </c:pt>
                <c:pt idx="4613">
                  <c:v>21.01</c:v>
                </c:pt>
                <c:pt idx="4614">
                  <c:v>21.013999999999999</c:v>
                </c:pt>
                <c:pt idx="4615">
                  <c:v>21.007000000000001</c:v>
                </c:pt>
                <c:pt idx="4616">
                  <c:v>21.01</c:v>
                </c:pt>
                <c:pt idx="4617">
                  <c:v>21.01</c:v>
                </c:pt>
                <c:pt idx="4618">
                  <c:v>20.995999999999999</c:v>
                </c:pt>
                <c:pt idx="4619">
                  <c:v>21.01</c:v>
                </c:pt>
                <c:pt idx="4620">
                  <c:v>21.003</c:v>
                </c:pt>
                <c:pt idx="4621">
                  <c:v>21.004999999999999</c:v>
                </c:pt>
                <c:pt idx="4622">
                  <c:v>21.003</c:v>
                </c:pt>
                <c:pt idx="4623">
                  <c:v>20.995000000000001</c:v>
                </c:pt>
                <c:pt idx="4624">
                  <c:v>20.992000000000001</c:v>
                </c:pt>
                <c:pt idx="4625">
                  <c:v>20.995000000000001</c:v>
                </c:pt>
                <c:pt idx="4626">
                  <c:v>20.992000000000001</c:v>
                </c:pt>
                <c:pt idx="4627">
                  <c:v>20.99</c:v>
                </c:pt>
                <c:pt idx="4628">
                  <c:v>21.003</c:v>
                </c:pt>
                <c:pt idx="4629">
                  <c:v>20.995000000000001</c:v>
                </c:pt>
                <c:pt idx="4630">
                  <c:v>20.992999999999999</c:v>
                </c:pt>
                <c:pt idx="4631">
                  <c:v>20.984000000000002</c:v>
                </c:pt>
                <c:pt idx="4632">
                  <c:v>20.984000000000002</c:v>
                </c:pt>
                <c:pt idx="4633">
                  <c:v>20.99</c:v>
                </c:pt>
                <c:pt idx="4634">
                  <c:v>20.981000000000002</c:v>
                </c:pt>
                <c:pt idx="4635">
                  <c:v>20.991</c:v>
                </c:pt>
                <c:pt idx="4636">
                  <c:v>20.986000000000001</c:v>
                </c:pt>
                <c:pt idx="4637">
                  <c:v>20.988</c:v>
                </c:pt>
                <c:pt idx="4638">
                  <c:v>20.988</c:v>
                </c:pt>
                <c:pt idx="4639">
                  <c:v>20.984000000000002</c:v>
                </c:pt>
                <c:pt idx="4640">
                  <c:v>20.977</c:v>
                </c:pt>
                <c:pt idx="4641">
                  <c:v>20.984000000000002</c:v>
                </c:pt>
                <c:pt idx="4642">
                  <c:v>20.978000000000002</c:v>
                </c:pt>
                <c:pt idx="4643">
                  <c:v>20.977</c:v>
                </c:pt>
                <c:pt idx="4644">
                  <c:v>20.984000000000002</c:v>
                </c:pt>
                <c:pt idx="4645">
                  <c:v>20.978000000000002</c:v>
                </c:pt>
                <c:pt idx="4646">
                  <c:v>20.972999999999999</c:v>
                </c:pt>
                <c:pt idx="4647">
                  <c:v>20.969000000000001</c:v>
                </c:pt>
                <c:pt idx="4648">
                  <c:v>20.963999999999999</c:v>
                </c:pt>
                <c:pt idx="4649">
                  <c:v>20.969000000000001</c:v>
                </c:pt>
                <c:pt idx="4650">
                  <c:v>20.975999999999999</c:v>
                </c:pt>
                <c:pt idx="4651">
                  <c:v>20.965</c:v>
                </c:pt>
                <c:pt idx="4652">
                  <c:v>20.972999999999999</c:v>
                </c:pt>
                <c:pt idx="4653">
                  <c:v>20.969000000000001</c:v>
                </c:pt>
                <c:pt idx="4654">
                  <c:v>20.966999999999999</c:v>
                </c:pt>
                <c:pt idx="4655">
                  <c:v>20.899000000000001</c:v>
                </c:pt>
                <c:pt idx="4656">
                  <c:v>20.960999999999999</c:v>
                </c:pt>
                <c:pt idx="4657">
                  <c:v>20.949000000000002</c:v>
                </c:pt>
                <c:pt idx="4658">
                  <c:v>20.954000000000001</c:v>
                </c:pt>
                <c:pt idx="4659">
                  <c:v>20.957999999999998</c:v>
                </c:pt>
                <c:pt idx="4660">
                  <c:v>20.93</c:v>
                </c:pt>
                <c:pt idx="4661">
                  <c:v>20.954000000000001</c:v>
                </c:pt>
                <c:pt idx="4662">
                  <c:v>20.960999999999999</c:v>
                </c:pt>
                <c:pt idx="4663">
                  <c:v>20.959</c:v>
                </c:pt>
                <c:pt idx="4664">
                  <c:v>20.960999999999999</c:v>
                </c:pt>
                <c:pt idx="4665">
                  <c:v>20.960999999999999</c:v>
                </c:pt>
                <c:pt idx="4666">
                  <c:v>20.952000000000002</c:v>
                </c:pt>
                <c:pt idx="4667">
                  <c:v>20.960999999999999</c:v>
                </c:pt>
                <c:pt idx="4668">
                  <c:v>20.960999999999999</c:v>
                </c:pt>
                <c:pt idx="4669">
                  <c:v>20.957000000000001</c:v>
                </c:pt>
                <c:pt idx="4670">
                  <c:v>20.960999999999999</c:v>
                </c:pt>
                <c:pt idx="4671">
                  <c:v>20.972000000000001</c:v>
                </c:pt>
                <c:pt idx="4672">
                  <c:v>20.966000000000001</c:v>
                </c:pt>
                <c:pt idx="4673">
                  <c:v>20.975999999999999</c:v>
                </c:pt>
                <c:pt idx="4674">
                  <c:v>20.968</c:v>
                </c:pt>
                <c:pt idx="4675">
                  <c:v>20.968</c:v>
                </c:pt>
                <c:pt idx="4676">
                  <c:v>20.968</c:v>
                </c:pt>
                <c:pt idx="4677">
                  <c:v>20.972000000000001</c:v>
                </c:pt>
                <c:pt idx="4678">
                  <c:v>20.977</c:v>
                </c:pt>
                <c:pt idx="4679">
                  <c:v>20.963999999999999</c:v>
                </c:pt>
                <c:pt idx="4680">
                  <c:v>20.978999999999999</c:v>
                </c:pt>
                <c:pt idx="4681">
                  <c:v>20.984000000000002</c:v>
                </c:pt>
                <c:pt idx="4682">
                  <c:v>20.986000000000001</c:v>
                </c:pt>
                <c:pt idx="4683">
                  <c:v>20.981999999999999</c:v>
                </c:pt>
                <c:pt idx="4684">
                  <c:v>20.981000000000002</c:v>
                </c:pt>
                <c:pt idx="4685">
                  <c:v>20.978999999999999</c:v>
                </c:pt>
                <c:pt idx="4686">
                  <c:v>20.981999999999999</c:v>
                </c:pt>
                <c:pt idx="4687">
                  <c:v>20.992999999999999</c:v>
                </c:pt>
                <c:pt idx="4688">
                  <c:v>20.975000000000001</c:v>
                </c:pt>
                <c:pt idx="4689">
                  <c:v>20.971</c:v>
                </c:pt>
                <c:pt idx="4690">
                  <c:v>20.981999999999999</c:v>
                </c:pt>
                <c:pt idx="4691">
                  <c:v>20.986000000000001</c:v>
                </c:pt>
                <c:pt idx="4692">
                  <c:v>20.911999999999999</c:v>
                </c:pt>
                <c:pt idx="4693">
                  <c:v>20.971</c:v>
                </c:pt>
                <c:pt idx="4694">
                  <c:v>20.963999999999999</c:v>
                </c:pt>
                <c:pt idx="4695">
                  <c:v>20.971</c:v>
                </c:pt>
                <c:pt idx="4696">
                  <c:v>20.986000000000001</c:v>
                </c:pt>
                <c:pt idx="4697">
                  <c:v>20.975000000000001</c:v>
                </c:pt>
                <c:pt idx="4698">
                  <c:v>20.978000000000002</c:v>
                </c:pt>
                <c:pt idx="4699">
                  <c:v>20.986999999999998</c:v>
                </c:pt>
                <c:pt idx="4700">
                  <c:v>20.974</c:v>
                </c:pt>
                <c:pt idx="4701">
                  <c:v>20.995999999999999</c:v>
                </c:pt>
                <c:pt idx="4702">
                  <c:v>21.004000000000001</c:v>
                </c:pt>
                <c:pt idx="4703">
                  <c:v>21</c:v>
                </c:pt>
                <c:pt idx="4704">
                  <c:v>20.995999999999999</c:v>
                </c:pt>
                <c:pt idx="4705">
                  <c:v>21.009</c:v>
                </c:pt>
                <c:pt idx="4706">
                  <c:v>21.004000000000001</c:v>
                </c:pt>
                <c:pt idx="4707">
                  <c:v>21.010999999999999</c:v>
                </c:pt>
                <c:pt idx="4708">
                  <c:v>21.007000000000001</c:v>
                </c:pt>
                <c:pt idx="4709">
                  <c:v>21.007000000000001</c:v>
                </c:pt>
                <c:pt idx="4710">
                  <c:v>20.995999999999999</c:v>
                </c:pt>
                <c:pt idx="4711">
                  <c:v>21.004999999999999</c:v>
                </c:pt>
                <c:pt idx="4712">
                  <c:v>21.004000000000001</c:v>
                </c:pt>
                <c:pt idx="4713">
                  <c:v>21.007000000000001</c:v>
                </c:pt>
                <c:pt idx="4714">
                  <c:v>21.003</c:v>
                </c:pt>
                <c:pt idx="4715">
                  <c:v>21.007000000000001</c:v>
                </c:pt>
                <c:pt idx="4716">
                  <c:v>20.992000000000001</c:v>
                </c:pt>
                <c:pt idx="4717">
                  <c:v>21.012</c:v>
                </c:pt>
                <c:pt idx="4718">
                  <c:v>21.003</c:v>
                </c:pt>
                <c:pt idx="4719">
                  <c:v>21.01</c:v>
                </c:pt>
                <c:pt idx="4720">
                  <c:v>21.02</c:v>
                </c:pt>
                <c:pt idx="4721">
                  <c:v>21.018000000000001</c:v>
                </c:pt>
                <c:pt idx="4722">
                  <c:v>21.021000000000001</c:v>
                </c:pt>
                <c:pt idx="4723">
                  <c:v>21.021000000000001</c:v>
                </c:pt>
                <c:pt idx="4724">
                  <c:v>21.024999999999999</c:v>
                </c:pt>
                <c:pt idx="4725">
                  <c:v>21.021000000000001</c:v>
                </c:pt>
                <c:pt idx="4726">
                  <c:v>21.033999999999999</c:v>
                </c:pt>
                <c:pt idx="4727">
                  <c:v>21.029</c:v>
                </c:pt>
                <c:pt idx="4728">
                  <c:v>21.032</c:v>
                </c:pt>
                <c:pt idx="4729">
                  <c:v>21.041</c:v>
                </c:pt>
                <c:pt idx="4730">
                  <c:v>21.036000000000001</c:v>
                </c:pt>
                <c:pt idx="4731">
                  <c:v>21.032</c:v>
                </c:pt>
                <c:pt idx="4732">
                  <c:v>21.052</c:v>
                </c:pt>
                <c:pt idx="4733">
                  <c:v>21.05</c:v>
                </c:pt>
                <c:pt idx="4734">
                  <c:v>21.047000000000001</c:v>
                </c:pt>
                <c:pt idx="4735">
                  <c:v>21.052</c:v>
                </c:pt>
                <c:pt idx="4736">
                  <c:v>21.036000000000001</c:v>
                </c:pt>
                <c:pt idx="4737">
                  <c:v>21.027999999999999</c:v>
                </c:pt>
                <c:pt idx="4738">
                  <c:v>21.024999999999999</c:v>
                </c:pt>
                <c:pt idx="4739">
                  <c:v>21.027999999999999</c:v>
                </c:pt>
                <c:pt idx="4740">
                  <c:v>21.021000000000001</c:v>
                </c:pt>
                <c:pt idx="4741">
                  <c:v>21.01</c:v>
                </c:pt>
                <c:pt idx="4742">
                  <c:v>21.013000000000002</c:v>
                </c:pt>
                <c:pt idx="4743">
                  <c:v>21.001999999999999</c:v>
                </c:pt>
                <c:pt idx="4744">
                  <c:v>21.006</c:v>
                </c:pt>
                <c:pt idx="4745">
                  <c:v>20.998000000000001</c:v>
                </c:pt>
                <c:pt idx="4746">
                  <c:v>20.991</c:v>
                </c:pt>
                <c:pt idx="4747">
                  <c:v>20.991</c:v>
                </c:pt>
                <c:pt idx="4748">
                  <c:v>20.991</c:v>
                </c:pt>
                <c:pt idx="4749">
                  <c:v>20.975999999999999</c:v>
                </c:pt>
                <c:pt idx="4750">
                  <c:v>20.984000000000002</c:v>
                </c:pt>
                <c:pt idx="4751">
                  <c:v>20.972999999999999</c:v>
                </c:pt>
                <c:pt idx="4752">
                  <c:v>20.960999999999999</c:v>
                </c:pt>
                <c:pt idx="4753">
                  <c:v>20.971</c:v>
                </c:pt>
                <c:pt idx="4754">
                  <c:v>20.969000000000001</c:v>
                </c:pt>
                <c:pt idx="4755">
                  <c:v>20.957999999999998</c:v>
                </c:pt>
                <c:pt idx="4756">
                  <c:v>20.956</c:v>
                </c:pt>
                <c:pt idx="4757">
                  <c:v>20.957000000000001</c:v>
                </c:pt>
                <c:pt idx="4758">
                  <c:v>20.957000000000001</c:v>
                </c:pt>
                <c:pt idx="4759">
                  <c:v>20.963000000000001</c:v>
                </c:pt>
                <c:pt idx="4760">
                  <c:v>20.957000000000001</c:v>
                </c:pt>
                <c:pt idx="4761">
                  <c:v>20.95</c:v>
                </c:pt>
                <c:pt idx="4762">
                  <c:v>20.952000000000002</c:v>
                </c:pt>
                <c:pt idx="4763">
                  <c:v>20.957000000000001</c:v>
                </c:pt>
                <c:pt idx="4764">
                  <c:v>20.960999999999999</c:v>
                </c:pt>
                <c:pt idx="4765">
                  <c:v>20.97</c:v>
                </c:pt>
                <c:pt idx="4766">
                  <c:v>20.960999999999999</c:v>
                </c:pt>
                <c:pt idx="4767">
                  <c:v>20.963999999999999</c:v>
                </c:pt>
                <c:pt idx="4768">
                  <c:v>20.977</c:v>
                </c:pt>
                <c:pt idx="4769">
                  <c:v>20.983000000000001</c:v>
                </c:pt>
                <c:pt idx="4770">
                  <c:v>20.975000000000001</c:v>
                </c:pt>
                <c:pt idx="4771">
                  <c:v>20.981000000000002</c:v>
                </c:pt>
                <c:pt idx="4772">
                  <c:v>20.99</c:v>
                </c:pt>
                <c:pt idx="4773">
                  <c:v>20.981999999999999</c:v>
                </c:pt>
                <c:pt idx="4774">
                  <c:v>20.998999999999999</c:v>
                </c:pt>
                <c:pt idx="4775">
                  <c:v>21.001000000000001</c:v>
                </c:pt>
                <c:pt idx="4776">
                  <c:v>20.992999999999999</c:v>
                </c:pt>
                <c:pt idx="4777">
                  <c:v>21.001000000000001</c:v>
                </c:pt>
                <c:pt idx="4778">
                  <c:v>20.997</c:v>
                </c:pt>
                <c:pt idx="4779">
                  <c:v>20.986000000000001</c:v>
                </c:pt>
                <c:pt idx="4780">
                  <c:v>20.986000000000001</c:v>
                </c:pt>
                <c:pt idx="4781">
                  <c:v>20.989000000000001</c:v>
                </c:pt>
                <c:pt idx="4782">
                  <c:v>20.997</c:v>
                </c:pt>
                <c:pt idx="4783">
                  <c:v>20.997</c:v>
                </c:pt>
                <c:pt idx="4784">
                  <c:v>20.992999999999999</c:v>
                </c:pt>
                <c:pt idx="4785">
                  <c:v>20.989000000000001</c:v>
                </c:pt>
                <c:pt idx="4786">
                  <c:v>21</c:v>
                </c:pt>
                <c:pt idx="4787">
                  <c:v>21</c:v>
                </c:pt>
                <c:pt idx="4788">
                  <c:v>21</c:v>
                </c:pt>
                <c:pt idx="4789">
                  <c:v>21</c:v>
                </c:pt>
                <c:pt idx="4790">
                  <c:v>20.995999999999999</c:v>
                </c:pt>
                <c:pt idx="4791">
                  <c:v>21</c:v>
                </c:pt>
                <c:pt idx="4792">
                  <c:v>21.003</c:v>
                </c:pt>
                <c:pt idx="4793">
                  <c:v>21.010999999999999</c:v>
                </c:pt>
                <c:pt idx="4794">
                  <c:v>21.007000000000001</c:v>
                </c:pt>
                <c:pt idx="4795">
                  <c:v>21.018000000000001</c:v>
                </c:pt>
                <c:pt idx="4796">
                  <c:v>20.998999999999999</c:v>
                </c:pt>
                <c:pt idx="4797">
                  <c:v>20.998999999999999</c:v>
                </c:pt>
                <c:pt idx="4798">
                  <c:v>21.004999999999999</c:v>
                </c:pt>
                <c:pt idx="4799">
                  <c:v>21.01</c:v>
                </c:pt>
                <c:pt idx="4800">
                  <c:v>20.998999999999999</c:v>
                </c:pt>
                <c:pt idx="4801">
                  <c:v>21.006</c:v>
                </c:pt>
                <c:pt idx="4802">
                  <c:v>21.006</c:v>
                </c:pt>
                <c:pt idx="4803">
                  <c:v>21.006</c:v>
                </c:pt>
                <c:pt idx="4804">
                  <c:v>21.012</c:v>
                </c:pt>
                <c:pt idx="4805">
                  <c:v>21.01</c:v>
                </c:pt>
                <c:pt idx="4806">
                  <c:v>21.006</c:v>
                </c:pt>
                <c:pt idx="4807">
                  <c:v>21.013999999999999</c:v>
                </c:pt>
                <c:pt idx="4808">
                  <c:v>21.021000000000001</c:v>
                </c:pt>
                <c:pt idx="4809">
                  <c:v>21.001999999999999</c:v>
                </c:pt>
                <c:pt idx="4810">
                  <c:v>21.007999999999999</c:v>
                </c:pt>
                <c:pt idx="4811">
                  <c:v>21.01</c:v>
                </c:pt>
                <c:pt idx="4812">
                  <c:v>21.01</c:v>
                </c:pt>
                <c:pt idx="4813">
                  <c:v>21.010999999999999</c:v>
                </c:pt>
                <c:pt idx="4814">
                  <c:v>21.009</c:v>
                </c:pt>
                <c:pt idx="4815">
                  <c:v>21.016999999999999</c:v>
                </c:pt>
                <c:pt idx="4816">
                  <c:v>21.026</c:v>
                </c:pt>
                <c:pt idx="4817">
                  <c:v>21.027999999999999</c:v>
                </c:pt>
                <c:pt idx="4818">
                  <c:v>21.016999999999999</c:v>
                </c:pt>
                <c:pt idx="4819">
                  <c:v>21.018000000000001</c:v>
                </c:pt>
                <c:pt idx="4820">
                  <c:v>21.013000000000002</c:v>
                </c:pt>
                <c:pt idx="4821">
                  <c:v>21.02</c:v>
                </c:pt>
                <c:pt idx="4822">
                  <c:v>21.02</c:v>
                </c:pt>
                <c:pt idx="4823">
                  <c:v>21.013000000000002</c:v>
                </c:pt>
                <c:pt idx="4824">
                  <c:v>21.012</c:v>
                </c:pt>
                <c:pt idx="4825">
                  <c:v>21.010999999999999</c:v>
                </c:pt>
                <c:pt idx="4826">
                  <c:v>21.045999999999999</c:v>
                </c:pt>
                <c:pt idx="4827">
                  <c:v>21.004999999999999</c:v>
                </c:pt>
                <c:pt idx="4828">
                  <c:v>21.009</c:v>
                </c:pt>
                <c:pt idx="4829">
                  <c:v>21.009</c:v>
                </c:pt>
                <c:pt idx="4830">
                  <c:v>20.998000000000001</c:v>
                </c:pt>
                <c:pt idx="4831">
                  <c:v>21.003</c:v>
                </c:pt>
                <c:pt idx="4832">
                  <c:v>20.998000000000001</c:v>
                </c:pt>
                <c:pt idx="4833">
                  <c:v>21.004999999999999</c:v>
                </c:pt>
                <c:pt idx="4834">
                  <c:v>21.001000000000001</c:v>
                </c:pt>
                <c:pt idx="4835">
                  <c:v>21.001000000000001</c:v>
                </c:pt>
                <c:pt idx="4836">
                  <c:v>20.99</c:v>
                </c:pt>
                <c:pt idx="4837">
                  <c:v>20.998999999999999</c:v>
                </c:pt>
                <c:pt idx="4838">
                  <c:v>20.986000000000001</c:v>
                </c:pt>
                <c:pt idx="4839">
                  <c:v>20.971</c:v>
                </c:pt>
                <c:pt idx="4840">
                  <c:v>20.978999999999999</c:v>
                </c:pt>
                <c:pt idx="4841">
                  <c:v>20.963999999999999</c:v>
                </c:pt>
                <c:pt idx="4842">
                  <c:v>20.971</c:v>
                </c:pt>
                <c:pt idx="4843">
                  <c:v>20.977</c:v>
                </c:pt>
                <c:pt idx="4844">
                  <c:v>20.975000000000001</c:v>
                </c:pt>
                <c:pt idx="4845">
                  <c:v>20.986000000000001</c:v>
                </c:pt>
                <c:pt idx="4846">
                  <c:v>20.984000000000002</c:v>
                </c:pt>
                <c:pt idx="4847">
                  <c:v>20.984999999999999</c:v>
                </c:pt>
                <c:pt idx="4848">
                  <c:v>20.974</c:v>
                </c:pt>
                <c:pt idx="4849">
                  <c:v>20.986999999999998</c:v>
                </c:pt>
                <c:pt idx="4850">
                  <c:v>20.989000000000001</c:v>
                </c:pt>
                <c:pt idx="4851">
                  <c:v>20.981000000000002</c:v>
                </c:pt>
                <c:pt idx="4852">
                  <c:v>20.978000000000002</c:v>
                </c:pt>
                <c:pt idx="4853">
                  <c:v>20.966999999999999</c:v>
                </c:pt>
                <c:pt idx="4854">
                  <c:v>20.966999999999999</c:v>
                </c:pt>
                <c:pt idx="4855">
                  <c:v>20.963000000000001</c:v>
                </c:pt>
                <c:pt idx="4856">
                  <c:v>20.959</c:v>
                </c:pt>
                <c:pt idx="4857">
                  <c:v>20.952000000000002</c:v>
                </c:pt>
                <c:pt idx="4858">
                  <c:v>20.963000000000001</c:v>
                </c:pt>
                <c:pt idx="4859">
                  <c:v>20.962</c:v>
                </c:pt>
                <c:pt idx="4860">
                  <c:v>20.948</c:v>
                </c:pt>
                <c:pt idx="4861">
                  <c:v>20.966000000000001</c:v>
                </c:pt>
                <c:pt idx="4862">
                  <c:v>20.959</c:v>
                </c:pt>
                <c:pt idx="4863">
                  <c:v>20.97</c:v>
                </c:pt>
                <c:pt idx="4864">
                  <c:v>20.971</c:v>
                </c:pt>
                <c:pt idx="4865">
                  <c:v>20.97</c:v>
                </c:pt>
                <c:pt idx="4866">
                  <c:v>20.969000000000001</c:v>
                </c:pt>
                <c:pt idx="4867">
                  <c:v>20.969000000000001</c:v>
                </c:pt>
                <c:pt idx="4868">
                  <c:v>20.962</c:v>
                </c:pt>
                <c:pt idx="4869">
                  <c:v>20.962</c:v>
                </c:pt>
                <c:pt idx="4870">
                  <c:v>20.969000000000001</c:v>
                </c:pt>
                <c:pt idx="4871">
                  <c:v>20.962</c:v>
                </c:pt>
                <c:pt idx="4872">
                  <c:v>20.957999999999998</c:v>
                </c:pt>
                <c:pt idx="4873">
                  <c:v>20.957999999999998</c:v>
                </c:pt>
                <c:pt idx="4874">
                  <c:v>20.943000000000001</c:v>
                </c:pt>
                <c:pt idx="4875">
                  <c:v>20.939</c:v>
                </c:pt>
                <c:pt idx="4876">
                  <c:v>20.957999999999998</c:v>
                </c:pt>
                <c:pt idx="4877">
                  <c:v>20.946999999999999</c:v>
                </c:pt>
                <c:pt idx="4878">
                  <c:v>20.946000000000002</c:v>
                </c:pt>
                <c:pt idx="4879">
                  <c:v>20.940999999999999</c:v>
                </c:pt>
                <c:pt idx="4880">
                  <c:v>20.946000000000002</c:v>
                </c:pt>
                <c:pt idx="4881">
                  <c:v>20.939</c:v>
                </c:pt>
                <c:pt idx="4882">
                  <c:v>20.940999999999999</c:v>
                </c:pt>
                <c:pt idx="4883">
                  <c:v>20.931000000000001</c:v>
                </c:pt>
                <c:pt idx="4884">
                  <c:v>20.939</c:v>
                </c:pt>
                <c:pt idx="4885">
                  <c:v>20.937000000000001</c:v>
                </c:pt>
                <c:pt idx="4886">
                  <c:v>20.934999999999999</c:v>
                </c:pt>
                <c:pt idx="4887">
                  <c:v>20.92</c:v>
                </c:pt>
                <c:pt idx="4888">
                  <c:v>20.934999999999999</c:v>
                </c:pt>
                <c:pt idx="4889">
                  <c:v>20.923999999999999</c:v>
                </c:pt>
                <c:pt idx="4890">
                  <c:v>20.92</c:v>
                </c:pt>
                <c:pt idx="4891">
                  <c:v>20.922999999999998</c:v>
                </c:pt>
                <c:pt idx="4892">
                  <c:v>20.92</c:v>
                </c:pt>
                <c:pt idx="4893">
                  <c:v>20.92</c:v>
                </c:pt>
                <c:pt idx="4894">
                  <c:v>20.92</c:v>
                </c:pt>
                <c:pt idx="4895">
                  <c:v>20.916</c:v>
                </c:pt>
                <c:pt idx="4896">
                  <c:v>20.916</c:v>
                </c:pt>
                <c:pt idx="4897">
                  <c:v>20.919</c:v>
                </c:pt>
                <c:pt idx="4898">
                  <c:v>20.919</c:v>
                </c:pt>
                <c:pt idx="4899">
                  <c:v>20.922999999999998</c:v>
                </c:pt>
                <c:pt idx="4900">
                  <c:v>20.934000000000001</c:v>
                </c:pt>
                <c:pt idx="4901">
                  <c:v>20.922999999999998</c:v>
                </c:pt>
                <c:pt idx="4902">
                  <c:v>20.925999999999998</c:v>
                </c:pt>
                <c:pt idx="4903">
                  <c:v>20.928000000000001</c:v>
                </c:pt>
                <c:pt idx="4904">
                  <c:v>20.93</c:v>
                </c:pt>
                <c:pt idx="4905">
                  <c:v>20.93</c:v>
                </c:pt>
                <c:pt idx="4906">
                  <c:v>20.922999999999998</c:v>
                </c:pt>
                <c:pt idx="4907">
                  <c:v>20.93</c:v>
                </c:pt>
                <c:pt idx="4908">
                  <c:v>20.922000000000001</c:v>
                </c:pt>
                <c:pt idx="4909">
                  <c:v>20.931999999999999</c:v>
                </c:pt>
                <c:pt idx="4910">
                  <c:v>20.937000000000001</c:v>
                </c:pt>
                <c:pt idx="4911">
                  <c:v>20.925999999999998</c:v>
                </c:pt>
                <c:pt idx="4912">
                  <c:v>20.925999999999998</c:v>
                </c:pt>
                <c:pt idx="4913">
                  <c:v>20.93</c:v>
                </c:pt>
                <c:pt idx="4914">
                  <c:v>20.922000000000001</c:v>
                </c:pt>
                <c:pt idx="4915">
                  <c:v>20.925999999999998</c:v>
                </c:pt>
                <c:pt idx="4916">
                  <c:v>20.925999999999998</c:v>
                </c:pt>
                <c:pt idx="4917">
                  <c:v>20.922000000000001</c:v>
                </c:pt>
                <c:pt idx="4918">
                  <c:v>20.917999999999999</c:v>
                </c:pt>
                <c:pt idx="4919">
                  <c:v>20.936</c:v>
                </c:pt>
                <c:pt idx="4920">
                  <c:v>20.914000000000001</c:v>
                </c:pt>
                <c:pt idx="4921">
                  <c:v>20.922000000000001</c:v>
                </c:pt>
                <c:pt idx="4922">
                  <c:v>20.914000000000001</c:v>
                </c:pt>
                <c:pt idx="4923">
                  <c:v>20.917999999999999</c:v>
                </c:pt>
                <c:pt idx="4924">
                  <c:v>20.914000000000001</c:v>
                </c:pt>
                <c:pt idx="4925">
                  <c:v>20.917999999999999</c:v>
                </c:pt>
                <c:pt idx="4926">
                  <c:v>20.925000000000001</c:v>
                </c:pt>
                <c:pt idx="4927">
                  <c:v>20.927</c:v>
                </c:pt>
                <c:pt idx="4928">
                  <c:v>20.925000000000001</c:v>
                </c:pt>
                <c:pt idx="4929">
                  <c:v>20.928000000000001</c:v>
                </c:pt>
                <c:pt idx="4930">
                  <c:v>20.922999999999998</c:v>
                </c:pt>
                <c:pt idx="4931">
                  <c:v>20.917000000000002</c:v>
                </c:pt>
                <c:pt idx="4932">
                  <c:v>20.936</c:v>
                </c:pt>
                <c:pt idx="4933">
                  <c:v>20.940999999999999</c:v>
                </c:pt>
                <c:pt idx="4934">
                  <c:v>20.934999999999999</c:v>
                </c:pt>
                <c:pt idx="4935">
                  <c:v>20.928000000000001</c:v>
                </c:pt>
                <c:pt idx="4936">
                  <c:v>20.934999999999999</c:v>
                </c:pt>
                <c:pt idx="4937">
                  <c:v>20.931999999999999</c:v>
                </c:pt>
                <c:pt idx="4938">
                  <c:v>20.934999999999999</c:v>
                </c:pt>
                <c:pt idx="4939">
                  <c:v>20.931000000000001</c:v>
                </c:pt>
                <c:pt idx="4940">
                  <c:v>20.939</c:v>
                </c:pt>
                <c:pt idx="4941">
                  <c:v>20.946000000000002</c:v>
                </c:pt>
                <c:pt idx="4942">
                  <c:v>20.942</c:v>
                </c:pt>
                <c:pt idx="4943">
                  <c:v>20.95</c:v>
                </c:pt>
                <c:pt idx="4944">
                  <c:v>20.946000000000002</c:v>
                </c:pt>
                <c:pt idx="4945">
                  <c:v>20.952999999999999</c:v>
                </c:pt>
                <c:pt idx="4946">
                  <c:v>20.946000000000002</c:v>
                </c:pt>
                <c:pt idx="4947">
                  <c:v>20.942</c:v>
                </c:pt>
                <c:pt idx="4948">
                  <c:v>20.949000000000002</c:v>
                </c:pt>
                <c:pt idx="4949">
                  <c:v>20.952999999999999</c:v>
                </c:pt>
                <c:pt idx="4950">
                  <c:v>20.952999999999999</c:v>
                </c:pt>
                <c:pt idx="4951">
                  <c:v>20.949000000000002</c:v>
                </c:pt>
                <c:pt idx="4952">
                  <c:v>20.949000000000002</c:v>
                </c:pt>
                <c:pt idx="4953">
                  <c:v>20.956</c:v>
                </c:pt>
                <c:pt idx="4954">
                  <c:v>20.957999999999998</c:v>
                </c:pt>
                <c:pt idx="4955">
                  <c:v>20.963000000000001</c:v>
                </c:pt>
                <c:pt idx="4956">
                  <c:v>20.956</c:v>
                </c:pt>
                <c:pt idx="4957">
                  <c:v>20.963000000000001</c:v>
                </c:pt>
                <c:pt idx="4958">
                  <c:v>20.963000000000001</c:v>
                </c:pt>
                <c:pt idx="4959">
                  <c:v>20.963000000000001</c:v>
                </c:pt>
                <c:pt idx="4960">
                  <c:v>20.966999999999999</c:v>
                </c:pt>
                <c:pt idx="4961">
                  <c:v>20.974</c:v>
                </c:pt>
                <c:pt idx="4962">
                  <c:v>20.963000000000001</c:v>
                </c:pt>
                <c:pt idx="4963">
                  <c:v>20.960999999999999</c:v>
                </c:pt>
                <c:pt idx="4964">
                  <c:v>20.966000000000001</c:v>
                </c:pt>
                <c:pt idx="4965">
                  <c:v>20.977</c:v>
                </c:pt>
                <c:pt idx="4966">
                  <c:v>20.986000000000001</c:v>
                </c:pt>
                <c:pt idx="4967">
                  <c:v>20.977</c:v>
                </c:pt>
                <c:pt idx="4968">
                  <c:v>20.988</c:v>
                </c:pt>
                <c:pt idx="4969">
                  <c:v>20.99</c:v>
                </c:pt>
                <c:pt idx="4970">
                  <c:v>20.984000000000002</c:v>
                </c:pt>
                <c:pt idx="4971">
                  <c:v>20.977</c:v>
                </c:pt>
                <c:pt idx="4972">
                  <c:v>20.984000000000002</c:v>
                </c:pt>
                <c:pt idx="4973">
                  <c:v>20.984000000000002</c:v>
                </c:pt>
                <c:pt idx="4974">
                  <c:v>20.984000000000002</c:v>
                </c:pt>
                <c:pt idx="4975">
                  <c:v>20.986000000000001</c:v>
                </c:pt>
                <c:pt idx="4976">
                  <c:v>20.984000000000002</c:v>
                </c:pt>
                <c:pt idx="4977">
                  <c:v>20.984000000000002</c:v>
                </c:pt>
                <c:pt idx="4978">
                  <c:v>20.986999999999998</c:v>
                </c:pt>
                <c:pt idx="4979">
                  <c:v>20.975999999999999</c:v>
                </c:pt>
                <c:pt idx="4980">
                  <c:v>20.98</c:v>
                </c:pt>
                <c:pt idx="4981">
                  <c:v>20.984999999999999</c:v>
                </c:pt>
                <c:pt idx="4982">
                  <c:v>20.998000000000001</c:v>
                </c:pt>
                <c:pt idx="4983">
                  <c:v>21.001999999999999</c:v>
                </c:pt>
                <c:pt idx="4984">
                  <c:v>20.994</c:v>
                </c:pt>
                <c:pt idx="4985">
                  <c:v>20.986999999999998</c:v>
                </c:pt>
                <c:pt idx="4986">
                  <c:v>20.998000000000001</c:v>
                </c:pt>
                <c:pt idx="4987">
                  <c:v>20.981000000000002</c:v>
                </c:pt>
                <c:pt idx="4988">
                  <c:v>21.004999999999999</c:v>
                </c:pt>
                <c:pt idx="4989">
                  <c:v>20.994</c:v>
                </c:pt>
                <c:pt idx="4990">
                  <c:v>20.995999999999999</c:v>
                </c:pt>
                <c:pt idx="4991">
                  <c:v>20.994</c:v>
                </c:pt>
                <c:pt idx="4992">
                  <c:v>20.983000000000001</c:v>
                </c:pt>
                <c:pt idx="4993">
                  <c:v>20.995999999999999</c:v>
                </c:pt>
                <c:pt idx="4994">
                  <c:v>20.99</c:v>
                </c:pt>
                <c:pt idx="4995">
                  <c:v>20.983000000000001</c:v>
                </c:pt>
                <c:pt idx="4996">
                  <c:v>20.97</c:v>
                </c:pt>
                <c:pt idx="4997">
                  <c:v>20.963999999999999</c:v>
                </c:pt>
                <c:pt idx="4998">
                  <c:v>20.963999999999999</c:v>
                </c:pt>
                <c:pt idx="4999">
                  <c:v>20.962</c:v>
                </c:pt>
                <c:pt idx="5000">
                  <c:v>20.971</c:v>
                </c:pt>
                <c:pt idx="5001">
                  <c:v>20.963999999999999</c:v>
                </c:pt>
                <c:pt idx="5002">
                  <c:v>20.956</c:v>
                </c:pt>
                <c:pt idx="5003">
                  <c:v>20.96</c:v>
                </c:pt>
                <c:pt idx="5004">
                  <c:v>20.963999999999999</c:v>
                </c:pt>
                <c:pt idx="5005">
                  <c:v>20.949000000000002</c:v>
                </c:pt>
                <c:pt idx="5006">
                  <c:v>20.96</c:v>
                </c:pt>
                <c:pt idx="5007">
                  <c:v>20.956</c:v>
                </c:pt>
                <c:pt idx="5008">
                  <c:v>20.954000000000001</c:v>
                </c:pt>
                <c:pt idx="5009">
                  <c:v>20.952000000000002</c:v>
                </c:pt>
                <c:pt idx="5010">
                  <c:v>20.956</c:v>
                </c:pt>
                <c:pt idx="5011">
                  <c:v>20.969000000000001</c:v>
                </c:pt>
                <c:pt idx="5012">
                  <c:v>20.963000000000001</c:v>
                </c:pt>
                <c:pt idx="5013">
                  <c:v>20.978000000000002</c:v>
                </c:pt>
                <c:pt idx="5014">
                  <c:v>20.975999999999999</c:v>
                </c:pt>
                <c:pt idx="5015">
                  <c:v>20.978000000000002</c:v>
                </c:pt>
                <c:pt idx="5016">
                  <c:v>21.018000000000001</c:v>
                </c:pt>
                <c:pt idx="5017">
                  <c:v>20.975999999999999</c:v>
                </c:pt>
                <c:pt idx="5018">
                  <c:v>20.992000000000001</c:v>
                </c:pt>
                <c:pt idx="5019">
                  <c:v>20.988</c:v>
                </c:pt>
                <c:pt idx="5020">
                  <c:v>20.988</c:v>
                </c:pt>
                <c:pt idx="5021">
                  <c:v>20.995999999999999</c:v>
                </c:pt>
                <c:pt idx="5022">
                  <c:v>20.995000000000001</c:v>
                </c:pt>
                <c:pt idx="5023">
                  <c:v>21.001000000000001</c:v>
                </c:pt>
                <c:pt idx="5024">
                  <c:v>20.995000000000001</c:v>
                </c:pt>
                <c:pt idx="5025">
                  <c:v>21.003</c:v>
                </c:pt>
                <c:pt idx="5026">
                  <c:v>21.007999999999999</c:v>
                </c:pt>
                <c:pt idx="5027">
                  <c:v>21.001999999999999</c:v>
                </c:pt>
                <c:pt idx="5028">
                  <c:v>21.01</c:v>
                </c:pt>
                <c:pt idx="5029">
                  <c:v>21.010999999999999</c:v>
                </c:pt>
                <c:pt idx="5030">
                  <c:v>21.016999999999999</c:v>
                </c:pt>
                <c:pt idx="5031">
                  <c:v>21.013000000000002</c:v>
                </c:pt>
                <c:pt idx="5032">
                  <c:v>21.009</c:v>
                </c:pt>
                <c:pt idx="5033">
                  <c:v>21.013000000000002</c:v>
                </c:pt>
                <c:pt idx="5034">
                  <c:v>21.02</c:v>
                </c:pt>
                <c:pt idx="5035">
                  <c:v>21.013000000000002</c:v>
                </c:pt>
                <c:pt idx="5036">
                  <c:v>21.02</c:v>
                </c:pt>
                <c:pt idx="5037">
                  <c:v>21.013000000000002</c:v>
                </c:pt>
                <c:pt idx="5038">
                  <c:v>21.021999999999998</c:v>
                </c:pt>
                <c:pt idx="5039">
                  <c:v>21.024000000000001</c:v>
                </c:pt>
                <c:pt idx="5040">
                  <c:v>21.027000000000001</c:v>
                </c:pt>
                <c:pt idx="5041">
                  <c:v>21.027000000000001</c:v>
                </c:pt>
                <c:pt idx="5042">
                  <c:v>21.023</c:v>
                </c:pt>
                <c:pt idx="5043">
                  <c:v>21.030999999999999</c:v>
                </c:pt>
                <c:pt idx="5044">
                  <c:v>21.029</c:v>
                </c:pt>
                <c:pt idx="5045">
                  <c:v>21.038</c:v>
                </c:pt>
                <c:pt idx="5046">
                  <c:v>21.023</c:v>
                </c:pt>
                <c:pt idx="5047">
                  <c:v>21.027000000000001</c:v>
                </c:pt>
                <c:pt idx="5048">
                  <c:v>21.018999999999998</c:v>
                </c:pt>
                <c:pt idx="5049">
                  <c:v>21.012</c:v>
                </c:pt>
                <c:pt idx="5050">
                  <c:v>21.026</c:v>
                </c:pt>
                <c:pt idx="5051">
                  <c:v>21.026</c:v>
                </c:pt>
                <c:pt idx="5052">
                  <c:v>21.026</c:v>
                </c:pt>
                <c:pt idx="5053">
                  <c:v>21.027999999999999</c:v>
                </c:pt>
                <c:pt idx="5054">
                  <c:v>21.023</c:v>
                </c:pt>
                <c:pt idx="5055">
                  <c:v>21.026</c:v>
                </c:pt>
                <c:pt idx="5056">
                  <c:v>21.033000000000001</c:v>
                </c:pt>
                <c:pt idx="5057">
                  <c:v>21.03</c:v>
                </c:pt>
                <c:pt idx="5058">
                  <c:v>21.018999999999998</c:v>
                </c:pt>
                <c:pt idx="5059">
                  <c:v>21.021999999999998</c:v>
                </c:pt>
                <c:pt idx="5060">
                  <c:v>21.018000000000001</c:v>
                </c:pt>
                <c:pt idx="5061">
                  <c:v>21.029</c:v>
                </c:pt>
                <c:pt idx="5062">
                  <c:v>21.033000000000001</c:v>
                </c:pt>
                <c:pt idx="5063">
                  <c:v>21.026</c:v>
                </c:pt>
                <c:pt idx="5064">
                  <c:v>21.021999999999998</c:v>
                </c:pt>
                <c:pt idx="5065">
                  <c:v>21.024000000000001</c:v>
                </c:pt>
                <c:pt idx="5066">
                  <c:v>21.026</c:v>
                </c:pt>
                <c:pt idx="5067">
                  <c:v>21.013999999999999</c:v>
                </c:pt>
                <c:pt idx="5068">
                  <c:v>21.010999999999999</c:v>
                </c:pt>
                <c:pt idx="5069">
                  <c:v>21.013999999999999</c:v>
                </c:pt>
                <c:pt idx="5070">
                  <c:v>21.024999999999999</c:v>
                </c:pt>
                <c:pt idx="5071">
                  <c:v>21.023</c:v>
                </c:pt>
                <c:pt idx="5072">
                  <c:v>21.021000000000001</c:v>
                </c:pt>
                <c:pt idx="5073">
                  <c:v>21.018000000000001</c:v>
                </c:pt>
                <c:pt idx="5074">
                  <c:v>21.023</c:v>
                </c:pt>
                <c:pt idx="5075">
                  <c:v>21.032</c:v>
                </c:pt>
                <c:pt idx="5076">
                  <c:v>21.016999999999999</c:v>
                </c:pt>
                <c:pt idx="5077">
                  <c:v>21.023</c:v>
                </c:pt>
                <c:pt idx="5078">
                  <c:v>21.016999999999999</c:v>
                </c:pt>
                <c:pt idx="5079">
                  <c:v>21.013999999999999</c:v>
                </c:pt>
                <c:pt idx="5080">
                  <c:v>21.024999999999999</c:v>
                </c:pt>
                <c:pt idx="5081">
                  <c:v>21.013000000000002</c:v>
                </c:pt>
                <c:pt idx="5082">
                  <c:v>21.024000000000001</c:v>
                </c:pt>
                <c:pt idx="5083">
                  <c:v>21.001000000000001</c:v>
                </c:pt>
                <c:pt idx="5084">
                  <c:v>21.001999999999999</c:v>
                </c:pt>
                <c:pt idx="5085">
                  <c:v>21.006</c:v>
                </c:pt>
                <c:pt idx="5086">
                  <c:v>21.001999999999999</c:v>
                </c:pt>
                <c:pt idx="5087">
                  <c:v>21.006</c:v>
                </c:pt>
                <c:pt idx="5088">
                  <c:v>21.009</c:v>
                </c:pt>
                <c:pt idx="5089">
                  <c:v>21.010999999999999</c:v>
                </c:pt>
                <c:pt idx="5090">
                  <c:v>21.016999999999999</c:v>
                </c:pt>
                <c:pt idx="5091">
                  <c:v>21.016999999999999</c:v>
                </c:pt>
                <c:pt idx="5092">
                  <c:v>21.015000000000001</c:v>
                </c:pt>
                <c:pt idx="5093">
                  <c:v>21.024000000000001</c:v>
                </c:pt>
                <c:pt idx="5094">
                  <c:v>21.013000000000002</c:v>
                </c:pt>
                <c:pt idx="5095">
                  <c:v>21.024999999999999</c:v>
                </c:pt>
                <c:pt idx="5096">
                  <c:v>21.02</c:v>
                </c:pt>
                <c:pt idx="5097">
                  <c:v>21.02</c:v>
                </c:pt>
                <c:pt idx="5098">
                  <c:v>21.013999999999999</c:v>
                </c:pt>
                <c:pt idx="5099">
                  <c:v>21.012</c:v>
                </c:pt>
                <c:pt idx="5100">
                  <c:v>21.023</c:v>
                </c:pt>
                <c:pt idx="5101">
                  <c:v>21.023</c:v>
                </c:pt>
                <c:pt idx="5102">
                  <c:v>21.033999999999999</c:v>
                </c:pt>
                <c:pt idx="5103">
                  <c:v>21.033999999999999</c:v>
                </c:pt>
                <c:pt idx="5104">
                  <c:v>21.029</c:v>
                </c:pt>
                <c:pt idx="5105">
                  <c:v>21.03</c:v>
                </c:pt>
                <c:pt idx="5106">
                  <c:v>21.027000000000001</c:v>
                </c:pt>
                <c:pt idx="5107">
                  <c:v>21.027000000000001</c:v>
                </c:pt>
                <c:pt idx="5108">
                  <c:v>21.033999999999999</c:v>
                </c:pt>
                <c:pt idx="5109">
                  <c:v>21.036999999999999</c:v>
                </c:pt>
                <c:pt idx="5110">
                  <c:v>21.032</c:v>
                </c:pt>
                <c:pt idx="5111">
                  <c:v>21.036999999999999</c:v>
                </c:pt>
                <c:pt idx="5112">
                  <c:v>21.026</c:v>
                </c:pt>
                <c:pt idx="5113">
                  <c:v>21.03</c:v>
                </c:pt>
                <c:pt idx="5114">
                  <c:v>21.033000000000001</c:v>
                </c:pt>
                <c:pt idx="5115">
                  <c:v>21.03</c:v>
                </c:pt>
                <c:pt idx="5116">
                  <c:v>21.036999999999999</c:v>
                </c:pt>
                <c:pt idx="5117">
                  <c:v>21.033000000000001</c:v>
                </c:pt>
                <c:pt idx="5118">
                  <c:v>21.026</c:v>
                </c:pt>
                <c:pt idx="5119">
                  <c:v>21.030999999999999</c:v>
                </c:pt>
                <c:pt idx="5120">
                  <c:v>21.033000000000001</c:v>
                </c:pt>
                <c:pt idx="5121">
                  <c:v>21.044</c:v>
                </c:pt>
                <c:pt idx="5122">
                  <c:v>21.036999999999999</c:v>
                </c:pt>
                <c:pt idx="5123">
                  <c:v>21.047000000000001</c:v>
                </c:pt>
                <c:pt idx="5124">
                  <c:v>21.036000000000001</c:v>
                </c:pt>
                <c:pt idx="5125">
                  <c:v>21.024999999999999</c:v>
                </c:pt>
                <c:pt idx="5126">
                  <c:v>21.021999999999998</c:v>
                </c:pt>
                <c:pt idx="5127">
                  <c:v>21.024999999999999</c:v>
                </c:pt>
                <c:pt idx="5128">
                  <c:v>21.02</c:v>
                </c:pt>
                <c:pt idx="5129">
                  <c:v>21.021000000000001</c:v>
                </c:pt>
                <c:pt idx="5130">
                  <c:v>21.024999999999999</c:v>
                </c:pt>
                <c:pt idx="5131">
                  <c:v>21.027000000000001</c:v>
                </c:pt>
                <c:pt idx="5132">
                  <c:v>21.027999999999999</c:v>
                </c:pt>
                <c:pt idx="5133">
                  <c:v>21.021000000000001</c:v>
                </c:pt>
                <c:pt idx="5134">
                  <c:v>21.027999999999999</c:v>
                </c:pt>
                <c:pt idx="5135">
                  <c:v>21.01</c:v>
                </c:pt>
                <c:pt idx="5136">
                  <c:v>21.01</c:v>
                </c:pt>
                <c:pt idx="5137">
                  <c:v>21.012</c:v>
                </c:pt>
                <c:pt idx="5138">
                  <c:v>21.013000000000002</c:v>
                </c:pt>
                <c:pt idx="5139">
                  <c:v>21.016999999999999</c:v>
                </c:pt>
                <c:pt idx="5140">
                  <c:v>21.023</c:v>
                </c:pt>
                <c:pt idx="5141">
                  <c:v>21.016999999999999</c:v>
                </c:pt>
                <c:pt idx="5142">
                  <c:v>21.021000000000001</c:v>
                </c:pt>
                <c:pt idx="5143">
                  <c:v>21.024000000000001</c:v>
                </c:pt>
                <c:pt idx="5144">
                  <c:v>21.021000000000001</c:v>
                </c:pt>
                <c:pt idx="5145">
                  <c:v>21.016999999999999</c:v>
                </c:pt>
                <c:pt idx="5146">
                  <c:v>21.015000000000001</c:v>
                </c:pt>
                <c:pt idx="5147">
                  <c:v>21.013000000000002</c:v>
                </c:pt>
                <c:pt idx="5148">
                  <c:v>21.006</c:v>
                </c:pt>
                <c:pt idx="5149">
                  <c:v>21.015000000000001</c:v>
                </c:pt>
                <c:pt idx="5150">
                  <c:v>21.013000000000002</c:v>
                </c:pt>
                <c:pt idx="5151">
                  <c:v>21.009</c:v>
                </c:pt>
                <c:pt idx="5152">
                  <c:v>21.009</c:v>
                </c:pt>
                <c:pt idx="5153">
                  <c:v>21.015999999999998</c:v>
                </c:pt>
                <c:pt idx="5154">
                  <c:v>21.009</c:v>
                </c:pt>
                <c:pt idx="5155">
                  <c:v>21.015999999999998</c:v>
                </c:pt>
                <c:pt idx="5156">
                  <c:v>21.009</c:v>
                </c:pt>
                <c:pt idx="5157">
                  <c:v>21.009</c:v>
                </c:pt>
                <c:pt idx="5158">
                  <c:v>21.01</c:v>
                </c:pt>
                <c:pt idx="5159">
                  <c:v>21.012</c:v>
                </c:pt>
                <c:pt idx="5160">
                  <c:v>21.02</c:v>
                </c:pt>
                <c:pt idx="5161">
                  <c:v>21.021000000000001</c:v>
                </c:pt>
                <c:pt idx="5162">
                  <c:v>21.023</c:v>
                </c:pt>
                <c:pt idx="5163">
                  <c:v>21.012</c:v>
                </c:pt>
                <c:pt idx="5164">
                  <c:v>21.01</c:v>
                </c:pt>
                <c:pt idx="5165">
                  <c:v>21.015999999999998</c:v>
                </c:pt>
                <c:pt idx="5166">
                  <c:v>21.027000000000001</c:v>
                </c:pt>
                <c:pt idx="5167">
                  <c:v>21.039000000000001</c:v>
                </c:pt>
                <c:pt idx="5168">
                  <c:v>21.015999999999998</c:v>
                </c:pt>
                <c:pt idx="5169">
                  <c:v>21.018999999999998</c:v>
                </c:pt>
                <c:pt idx="5170">
                  <c:v>21.016999999999999</c:v>
                </c:pt>
                <c:pt idx="5171">
                  <c:v>21.015000000000001</c:v>
                </c:pt>
                <c:pt idx="5172">
                  <c:v>21.015000000000001</c:v>
                </c:pt>
                <c:pt idx="5173">
                  <c:v>21.01</c:v>
                </c:pt>
                <c:pt idx="5174">
                  <c:v>20.997</c:v>
                </c:pt>
                <c:pt idx="5175">
                  <c:v>21.010999999999999</c:v>
                </c:pt>
                <c:pt idx="5176">
                  <c:v>21.016999999999999</c:v>
                </c:pt>
                <c:pt idx="5177">
                  <c:v>21.004000000000001</c:v>
                </c:pt>
                <c:pt idx="5178">
                  <c:v>21</c:v>
                </c:pt>
                <c:pt idx="5179">
                  <c:v>21.007000000000001</c:v>
                </c:pt>
                <c:pt idx="5180">
                  <c:v>21.007000000000001</c:v>
                </c:pt>
                <c:pt idx="5181">
                  <c:v>21.004000000000001</c:v>
                </c:pt>
                <c:pt idx="5182">
                  <c:v>21.004000000000001</c:v>
                </c:pt>
                <c:pt idx="5183">
                  <c:v>21</c:v>
                </c:pt>
                <c:pt idx="5184">
                  <c:v>21</c:v>
                </c:pt>
                <c:pt idx="5185">
                  <c:v>21.003</c:v>
                </c:pt>
                <c:pt idx="5186">
                  <c:v>20.989000000000001</c:v>
                </c:pt>
                <c:pt idx="5187">
                  <c:v>20.989000000000001</c:v>
                </c:pt>
                <c:pt idx="5188">
                  <c:v>21.007000000000001</c:v>
                </c:pt>
                <c:pt idx="5189">
                  <c:v>20.977</c:v>
                </c:pt>
                <c:pt idx="5190">
                  <c:v>20.984999999999999</c:v>
                </c:pt>
                <c:pt idx="5191">
                  <c:v>20.986999999999998</c:v>
                </c:pt>
                <c:pt idx="5192">
                  <c:v>20.952000000000002</c:v>
                </c:pt>
                <c:pt idx="5193">
                  <c:v>20.981000000000002</c:v>
                </c:pt>
                <c:pt idx="5194">
                  <c:v>20.986000000000001</c:v>
                </c:pt>
                <c:pt idx="5195">
                  <c:v>20.972999999999999</c:v>
                </c:pt>
                <c:pt idx="5196">
                  <c:v>20.972999999999999</c:v>
                </c:pt>
                <c:pt idx="5197">
                  <c:v>20.975000000000001</c:v>
                </c:pt>
                <c:pt idx="5198">
                  <c:v>20.966000000000001</c:v>
                </c:pt>
                <c:pt idx="5199">
                  <c:v>20.981000000000002</c:v>
                </c:pt>
                <c:pt idx="5200">
                  <c:v>20.981999999999999</c:v>
                </c:pt>
                <c:pt idx="5201">
                  <c:v>20.984000000000002</c:v>
                </c:pt>
                <c:pt idx="5202">
                  <c:v>20.991</c:v>
                </c:pt>
                <c:pt idx="5203">
                  <c:v>20.98</c:v>
                </c:pt>
                <c:pt idx="5204">
                  <c:v>20.969000000000001</c:v>
                </c:pt>
                <c:pt idx="5205">
                  <c:v>20.995000000000001</c:v>
                </c:pt>
                <c:pt idx="5206">
                  <c:v>20.991</c:v>
                </c:pt>
                <c:pt idx="5207">
                  <c:v>20.969000000000001</c:v>
                </c:pt>
                <c:pt idx="5208">
                  <c:v>20.991</c:v>
                </c:pt>
                <c:pt idx="5209">
                  <c:v>20.995000000000001</c:v>
                </c:pt>
                <c:pt idx="5210">
                  <c:v>20.983000000000001</c:v>
                </c:pt>
                <c:pt idx="5211">
                  <c:v>20.983000000000001</c:v>
                </c:pt>
                <c:pt idx="5212">
                  <c:v>20.989000000000001</c:v>
                </c:pt>
                <c:pt idx="5213">
                  <c:v>20.994</c:v>
                </c:pt>
                <c:pt idx="5214">
                  <c:v>20.998000000000001</c:v>
                </c:pt>
                <c:pt idx="5215">
                  <c:v>20.98</c:v>
                </c:pt>
                <c:pt idx="5216">
                  <c:v>20.986999999999998</c:v>
                </c:pt>
                <c:pt idx="5217">
                  <c:v>20.991</c:v>
                </c:pt>
                <c:pt idx="5218">
                  <c:v>20.994</c:v>
                </c:pt>
                <c:pt idx="5219">
                  <c:v>21.001000000000001</c:v>
                </c:pt>
                <c:pt idx="5220">
                  <c:v>20.986999999999998</c:v>
                </c:pt>
                <c:pt idx="5221">
                  <c:v>20.983000000000001</c:v>
                </c:pt>
                <c:pt idx="5222">
                  <c:v>20.978999999999999</c:v>
                </c:pt>
                <c:pt idx="5223">
                  <c:v>20.968</c:v>
                </c:pt>
                <c:pt idx="5224">
                  <c:v>20.977</c:v>
                </c:pt>
                <c:pt idx="5225">
                  <c:v>20.983000000000001</c:v>
                </c:pt>
                <c:pt idx="5226">
                  <c:v>20.972000000000001</c:v>
                </c:pt>
                <c:pt idx="5227">
                  <c:v>20.984000000000002</c:v>
                </c:pt>
                <c:pt idx="5228">
                  <c:v>20.975000000000001</c:v>
                </c:pt>
                <c:pt idx="5229">
                  <c:v>20.971</c:v>
                </c:pt>
                <c:pt idx="5230">
                  <c:v>20.975000000000001</c:v>
                </c:pt>
                <c:pt idx="5231">
                  <c:v>20.975000000000001</c:v>
                </c:pt>
                <c:pt idx="5232">
                  <c:v>20.966999999999999</c:v>
                </c:pt>
                <c:pt idx="5233">
                  <c:v>20.966000000000001</c:v>
                </c:pt>
                <c:pt idx="5234">
                  <c:v>20.966999999999999</c:v>
                </c:pt>
                <c:pt idx="5235">
                  <c:v>20.971</c:v>
                </c:pt>
                <c:pt idx="5236">
                  <c:v>20.975000000000001</c:v>
                </c:pt>
                <c:pt idx="5237">
                  <c:v>20.978000000000002</c:v>
                </c:pt>
                <c:pt idx="5238">
                  <c:v>20.975000000000001</c:v>
                </c:pt>
                <c:pt idx="5239">
                  <c:v>20.975000000000001</c:v>
                </c:pt>
                <c:pt idx="5240">
                  <c:v>20.971</c:v>
                </c:pt>
                <c:pt idx="5241">
                  <c:v>20.974</c:v>
                </c:pt>
                <c:pt idx="5242">
                  <c:v>20.975999999999999</c:v>
                </c:pt>
                <c:pt idx="5243">
                  <c:v>20.981999999999999</c:v>
                </c:pt>
                <c:pt idx="5244">
                  <c:v>20.989000000000001</c:v>
                </c:pt>
                <c:pt idx="5245">
                  <c:v>20.994</c:v>
                </c:pt>
                <c:pt idx="5246">
                  <c:v>20.989000000000001</c:v>
                </c:pt>
                <c:pt idx="5247">
                  <c:v>20.984999999999999</c:v>
                </c:pt>
                <c:pt idx="5248">
                  <c:v>20.978999999999999</c:v>
                </c:pt>
                <c:pt idx="5249">
                  <c:v>20.981000000000002</c:v>
                </c:pt>
                <c:pt idx="5250">
                  <c:v>20.988</c:v>
                </c:pt>
                <c:pt idx="5251">
                  <c:v>20.995999999999999</c:v>
                </c:pt>
                <c:pt idx="5252">
                  <c:v>20.984999999999999</c:v>
                </c:pt>
                <c:pt idx="5253">
                  <c:v>20.981000000000002</c:v>
                </c:pt>
                <c:pt idx="5254">
                  <c:v>20.988</c:v>
                </c:pt>
                <c:pt idx="5255">
                  <c:v>20.995999999999999</c:v>
                </c:pt>
                <c:pt idx="5256">
                  <c:v>20.995000000000001</c:v>
                </c:pt>
                <c:pt idx="5257">
                  <c:v>20.994</c:v>
                </c:pt>
                <c:pt idx="5258">
                  <c:v>21.003</c:v>
                </c:pt>
                <c:pt idx="5259">
                  <c:v>20.988</c:v>
                </c:pt>
                <c:pt idx="5260">
                  <c:v>20.995000000000001</c:v>
                </c:pt>
                <c:pt idx="5261">
                  <c:v>20.984000000000002</c:v>
                </c:pt>
                <c:pt idx="5262">
                  <c:v>20.995000000000001</c:v>
                </c:pt>
                <c:pt idx="5263">
                  <c:v>20.992999999999999</c:v>
                </c:pt>
                <c:pt idx="5264">
                  <c:v>20.988</c:v>
                </c:pt>
                <c:pt idx="5265">
                  <c:v>20.986999999999998</c:v>
                </c:pt>
                <c:pt idx="5266">
                  <c:v>20.997</c:v>
                </c:pt>
                <c:pt idx="5267">
                  <c:v>20.995000000000001</c:v>
                </c:pt>
                <c:pt idx="5268">
                  <c:v>20.998000000000001</c:v>
                </c:pt>
                <c:pt idx="5269">
                  <c:v>20.992999999999999</c:v>
                </c:pt>
                <c:pt idx="5270">
                  <c:v>20.998000000000001</c:v>
                </c:pt>
                <c:pt idx="5271">
                  <c:v>20.998000000000001</c:v>
                </c:pt>
                <c:pt idx="5272">
                  <c:v>21.007000000000001</c:v>
                </c:pt>
                <c:pt idx="5273">
                  <c:v>21.001999999999999</c:v>
                </c:pt>
                <c:pt idx="5274">
                  <c:v>21.009</c:v>
                </c:pt>
                <c:pt idx="5275">
                  <c:v>21.013000000000002</c:v>
                </c:pt>
                <c:pt idx="5276">
                  <c:v>21.009</c:v>
                </c:pt>
                <c:pt idx="5277">
                  <c:v>21.001000000000001</c:v>
                </c:pt>
                <c:pt idx="5278">
                  <c:v>21.003</c:v>
                </c:pt>
                <c:pt idx="5279">
                  <c:v>21.009</c:v>
                </c:pt>
                <c:pt idx="5280">
                  <c:v>21.009</c:v>
                </c:pt>
                <c:pt idx="5281">
                  <c:v>21.01</c:v>
                </c:pt>
                <c:pt idx="5282">
                  <c:v>20.997</c:v>
                </c:pt>
                <c:pt idx="5283">
                  <c:v>21.007999999999999</c:v>
                </c:pt>
                <c:pt idx="5284">
                  <c:v>20.998999999999999</c:v>
                </c:pt>
                <c:pt idx="5285">
                  <c:v>20.983000000000001</c:v>
                </c:pt>
                <c:pt idx="5286">
                  <c:v>21.012</c:v>
                </c:pt>
                <c:pt idx="5287">
                  <c:v>20.99</c:v>
                </c:pt>
                <c:pt idx="5288">
                  <c:v>20.99</c:v>
                </c:pt>
                <c:pt idx="5289">
                  <c:v>20.992999999999999</c:v>
                </c:pt>
                <c:pt idx="5290">
                  <c:v>20.995000000000001</c:v>
                </c:pt>
                <c:pt idx="5291">
                  <c:v>21.001000000000001</c:v>
                </c:pt>
                <c:pt idx="5292">
                  <c:v>21.004000000000001</c:v>
                </c:pt>
                <c:pt idx="5293">
                  <c:v>21.01</c:v>
                </c:pt>
                <c:pt idx="5294">
                  <c:v>20.99</c:v>
                </c:pt>
                <c:pt idx="5295">
                  <c:v>21.004000000000001</c:v>
                </c:pt>
                <c:pt idx="5296">
                  <c:v>21.01</c:v>
                </c:pt>
                <c:pt idx="5297">
                  <c:v>21.004000000000001</c:v>
                </c:pt>
                <c:pt idx="5298">
                  <c:v>21.015000000000001</c:v>
                </c:pt>
                <c:pt idx="5299">
                  <c:v>21.009</c:v>
                </c:pt>
                <c:pt idx="5300">
                  <c:v>21.015000000000001</c:v>
                </c:pt>
                <c:pt idx="5301">
                  <c:v>21.004000000000001</c:v>
                </c:pt>
                <c:pt idx="5302">
                  <c:v>21.006</c:v>
                </c:pt>
                <c:pt idx="5303">
                  <c:v>21.004000000000001</c:v>
                </c:pt>
                <c:pt idx="5304">
                  <c:v>21.004000000000001</c:v>
                </c:pt>
                <c:pt idx="5305">
                  <c:v>20.994</c:v>
                </c:pt>
                <c:pt idx="5306">
                  <c:v>20.984999999999999</c:v>
                </c:pt>
                <c:pt idx="5307">
                  <c:v>20.989000000000001</c:v>
                </c:pt>
                <c:pt idx="5308">
                  <c:v>20.984999999999999</c:v>
                </c:pt>
                <c:pt idx="5309">
                  <c:v>20.984999999999999</c:v>
                </c:pt>
                <c:pt idx="5310">
                  <c:v>20.984999999999999</c:v>
                </c:pt>
                <c:pt idx="5311">
                  <c:v>20.983000000000001</c:v>
                </c:pt>
                <c:pt idx="5312">
                  <c:v>20.981000000000002</c:v>
                </c:pt>
                <c:pt idx="5313">
                  <c:v>20.989000000000001</c:v>
                </c:pt>
                <c:pt idx="5314">
                  <c:v>20.983000000000001</c:v>
                </c:pt>
                <c:pt idx="5315">
                  <c:v>20.984999999999999</c:v>
                </c:pt>
                <c:pt idx="5316">
                  <c:v>20.992000000000001</c:v>
                </c:pt>
                <c:pt idx="5317">
                  <c:v>20.984000000000002</c:v>
                </c:pt>
                <c:pt idx="5318">
                  <c:v>20.972999999999999</c:v>
                </c:pt>
                <c:pt idx="5319">
                  <c:v>20.984000000000002</c:v>
                </c:pt>
                <c:pt idx="5320">
                  <c:v>20.975000000000001</c:v>
                </c:pt>
                <c:pt idx="5321">
                  <c:v>20.984000000000002</c:v>
                </c:pt>
                <c:pt idx="5322">
                  <c:v>20.995000000000001</c:v>
                </c:pt>
                <c:pt idx="5323">
                  <c:v>20.986000000000001</c:v>
                </c:pt>
                <c:pt idx="5324">
                  <c:v>20.984000000000002</c:v>
                </c:pt>
                <c:pt idx="5325">
                  <c:v>20.992000000000001</c:v>
                </c:pt>
                <c:pt idx="5326">
                  <c:v>20.986000000000001</c:v>
                </c:pt>
                <c:pt idx="5327">
                  <c:v>20.98</c:v>
                </c:pt>
                <c:pt idx="5328">
                  <c:v>20.988</c:v>
                </c:pt>
                <c:pt idx="5329">
                  <c:v>20.986000000000001</c:v>
                </c:pt>
                <c:pt idx="5330">
                  <c:v>20.984000000000002</c:v>
                </c:pt>
                <c:pt idx="5331">
                  <c:v>20.998999999999999</c:v>
                </c:pt>
                <c:pt idx="5332">
                  <c:v>20.986000000000001</c:v>
                </c:pt>
                <c:pt idx="5333">
                  <c:v>20.986999999999998</c:v>
                </c:pt>
                <c:pt idx="5334">
                  <c:v>20.995000000000001</c:v>
                </c:pt>
                <c:pt idx="5335">
                  <c:v>20.997</c:v>
                </c:pt>
                <c:pt idx="5336">
                  <c:v>20.998000000000001</c:v>
                </c:pt>
                <c:pt idx="5337">
                  <c:v>21.013000000000002</c:v>
                </c:pt>
                <c:pt idx="5338">
                  <c:v>21.013000000000002</c:v>
                </c:pt>
                <c:pt idx="5339">
                  <c:v>21.001999999999999</c:v>
                </c:pt>
                <c:pt idx="5340">
                  <c:v>21.013000000000002</c:v>
                </c:pt>
                <c:pt idx="5341">
                  <c:v>21.001999999999999</c:v>
                </c:pt>
                <c:pt idx="5342">
                  <c:v>20.998000000000001</c:v>
                </c:pt>
                <c:pt idx="5343">
                  <c:v>20.998000000000001</c:v>
                </c:pt>
                <c:pt idx="5344">
                  <c:v>21.004000000000001</c:v>
                </c:pt>
                <c:pt idx="5345">
                  <c:v>20.994</c:v>
                </c:pt>
                <c:pt idx="5346">
                  <c:v>20.991</c:v>
                </c:pt>
                <c:pt idx="5347">
                  <c:v>20.981000000000002</c:v>
                </c:pt>
                <c:pt idx="5348">
                  <c:v>20.972000000000001</c:v>
                </c:pt>
                <c:pt idx="5349">
                  <c:v>20.931999999999999</c:v>
                </c:pt>
                <c:pt idx="5350">
                  <c:v>20.984999999999999</c:v>
                </c:pt>
                <c:pt idx="5351">
                  <c:v>20.986999999999998</c:v>
                </c:pt>
                <c:pt idx="5352">
                  <c:v>21.001000000000001</c:v>
                </c:pt>
                <c:pt idx="5353">
                  <c:v>20.998000000000001</c:v>
                </c:pt>
                <c:pt idx="5354">
                  <c:v>20.986999999999998</c:v>
                </c:pt>
                <c:pt idx="5355">
                  <c:v>21.004999999999999</c:v>
                </c:pt>
                <c:pt idx="5356">
                  <c:v>20.998999999999999</c:v>
                </c:pt>
                <c:pt idx="5357">
                  <c:v>21.001000000000001</c:v>
                </c:pt>
                <c:pt idx="5358">
                  <c:v>21.023</c:v>
                </c:pt>
                <c:pt idx="5359">
                  <c:v>21.018999999999998</c:v>
                </c:pt>
                <c:pt idx="5360">
                  <c:v>21.018999999999998</c:v>
                </c:pt>
                <c:pt idx="5361">
                  <c:v>21.015999999999998</c:v>
                </c:pt>
                <c:pt idx="5362">
                  <c:v>21.012</c:v>
                </c:pt>
                <c:pt idx="5363">
                  <c:v>21.015999999999998</c:v>
                </c:pt>
                <c:pt idx="5364">
                  <c:v>21.023</c:v>
                </c:pt>
                <c:pt idx="5365">
                  <c:v>21.033999999999999</c:v>
                </c:pt>
                <c:pt idx="5366">
                  <c:v>21.033999999999999</c:v>
                </c:pt>
                <c:pt idx="5367">
                  <c:v>21.03</c:v>
                </c:pt>
                <c:pt idx="5368">
                  <c:v>21.041</c:v>
                </c:pt>
                <c:pt idx="5369">
                  <c:v>21.041</c:v>
                </c:pt>
                <c:pt idx="5370">
                  <c:v>21.06</c:v>
                </c:pt>
                <c:pt idx="5371">
                  <c:v>21.058</c:v>
                </c:pt>
                <c:pt idx="5372">
                  <c:v>21.047999999999998</c:v>
                </c:pt>
                <c:pt idx="5373">
                  <c:v>21.047999999999998</c:v>
                </c:pt>
                <c:pt idx="5374">
                  <c:v>21.058</c:v>
                </c:pt>
                <c:pt idx="5375">
                  <c:v>21.047999999999998</c:v>
                </c:pt>
                <c:pt idx="5376">
                  <c:v>21.036999999999999</c:v>
                </c:pt>
                <c:pt idx="5377">
                  <c:v>21.053999999999998</c:v>
                </c:pt>
                <c:pt idx="5378">
                  <c:v>21.047999999999998</c:v>
                </c:pt>
                <c:pt idx="5379">
                  <c:v>21.041</c:v>
                </c:pt>
                <c:pt idx="5380">
                  <c:v>21.045999999999999</c:v>
                </c:pt>
                <c:pt idx="5381">
                  <c:v>21.044</c:v>
                </c:pt>
                <c:pt idx="5382">
                  <c:v>21.033000000000001</c:v>
                </c:pt>
                <c:pt idx="5383">
                  <c:v>21.05</c:v>
                </c:pt>
                <c:pt idx="5384">
                  <c:v>21.044</c:v>
                </c:pt>
                <c:pt idx="5385">
                  <c:v>21.033000000000001</c:v>
                </c:pt>
                <c:pt idx="5386">
                  <c:v>21.042000000000002</c:v>
                </c:pt>
                <c:pt idx="5387">
                  <c:v>21.029</c:v>
                </c:pt>
                <c:pt idx="5388">
                  <c:v>21.015000000000001</c:v>
                </c:pt>
                <c:pt idx="5389">
                  <c:v>21.029</c:v>
                </c:pt>
                <c:pt idx="5390">
                  <c:v>21.033000000000001</c:v>
                </c:pt>
                <c:pt idx="5391">
                  <c:v>21</c:v>
                </c:pt>
                <c:pt idx="5392">
                  <c:v>21.045999999999999</c:v>
                </c:pt>
                <c:pt idx="5393">
                  <c:v>21.044</c:v>
                </c:pt>
                <c:pt idx="5394">
                  <c:v>21.024999999999999</c:v>
                </c:pt>
                <c:pt idx="5395">
                  <c:v>21.035</c:v>
                </c:pt>
                <c:pt idx="5396">
                  <c:v>21.036000000000001</c:v>
                </c:pt>
                <c:pt idx="5397">
                  <c:v>21.024999999999999</c:v>
                </c:pt>
                <c:pt idx="5398">
                  <c:v>21.030999999999999</c:v>
                </c:pt>
                <c:pt idx="5399">
                  <c:v>21.029</c:v>
                </c:pt>
                <c:pt idx="5400">
                  <c:v>21.04</c:v>
                </c:pt>
                <c:pt idx="5401">
                  <c:v>21.033999999999999</c:v>
                </c:pt>
                <c:pt idx="5402">
                  <c:v>21.029</c:v>
                </c:pt>
                <c:pt idx="5403">
                  <c:v>21.032</c:v>
                </c:pt>
                <c:pt idx="5404">
                  <c:v>21.03</c:v>
                </c:pt>
                <c:pt idx="5405">
                  <c:v>21.024999999999999</c:v>
                </c:pt>
                <c:pt idx="5406">
                  <c:v>21.04</c:v>
                </c:pt>
                <c:pt idx="5407">
                  <c:v>21.03</c:v>
                </c:pt>
                <c:pt idx="5408">
                  <c:v>21.021000000000001</c:v>
                </c:pt>
                <c:pt idx="5409">
                  <c:v>21.036000000000001</c:v>
                </c:pt>
                <c:pt idx="5410">
                  <c:v>21.03</c:v>
                </c:pt>
                <c:pt idx="5411">
                  <c:v>21.024999999999999</c:v>
                </c:pt>
                <c:pt idx="5412">
                  <c:v>21.061</c:v>
                </c:pt>
                <c:pt idx="5413">
                  <c:v>21.026</c:v>
                </c:pt>
                <c:pt idx="5414">
                  <c:v>21.035</c:v>
                </c:pt>
                <c:pt idx="5415">
                  <c:v>21.042999999999999</c:v>
                </c:pt>
                <c:pt idx="5416">
                  <c:v>21.03</c:v>
                </c:pt>
                <c:pt idx="5417">
                  <c:v>21.035</c:v>
                </c:pt>
                <c:pt idx="5418">
                  <c:v>21.05</c:v>
                </c:pt>
                <c:pt idx="5419">
                  <c:v>21.045999999999999</c:v>
                </c:pt>
                <c:pt idx="5420">
                  <c:v>21.039000000000001</c:v>
                </c:pt>
                <c:pt idx="5421">
                  <c:v>21.05</c:v>
                </c:pt>
                <c:pt idx="5422">
                  <c:v>21.027999999999999</c:v>
                </c:pt>
                <c:pt idx="5423">
                  <c:v>21.030999999999999</c:v>
                </c:pt>
                <c:pt idx="5424">
                  <c:v>21.042000000000002</c:v>
                </c:pt>
                <c:pt idx="5425">
                  <c:v>21.044</c:v>
                </c:pt>
                <c:pt idx="5426">
                  <c:v>21.024000000000001</c:v>
                </c:pt>
                <c:pt idx="5427">
                  <c:v>21.042000000000002</c:v>
                </c:pt>
                <c:pt idx="5428">
                  <c:v>21.027999999999999</c:v>
                </c:pt>
                <c:pt idx="5429">
                  <c:v>21.027999999999999</c:v>
                </c:pt>
                <c:pt idx="5430">
                  <c:v>21.039000000000001</c:v>
                </c:pt>
                <c:pt idx="5431">
                  <c:v>21.027000000000001</c:v>
                </c:pt>
                <c:pt idx="5432">
                  <c:v>20.975999999999999</c:v>
                </c:pt>
                <c:pt idx="5433">
                  <c:v>21.027000000000001</c:v>
                </c:pt>
                <c:pt idx="5434">
                  <c:v>21.029</c:v>
                </c:pt>
                <c:pt idx="5435">
                  <c:v>21.035</c:v>
                </c:pt>
                <c:pt idx="5436">
                  <c:v>21.024000000000001</c:v>
                </c:pt>
                <c:pt idx="5437">
                  <c:v>21.030999999999999</c:v>
                </c:pt>
                <c:pt idx="5438">
                  <c:v>21.02</c:v>
                </c:pt>
                <c:pt idx="5439">
                  <c:v>21.023</c:v>
                </c:pt>
                <c:pt idx="5440">
                  <c:v>21.023</c:v>
                </c:pt>
                <c:pt idx="5441">
                  <c:v>21.023</c:v>
                </c:pt>
                <c:pt idx="5442">
                  <c:v>21.027000000000001</c:v>
                </c:pt>
                <c:pt idx="5443">
                  <c:v>21.036000000000001</c:v>
                </c:pt>
                <c:pt idx="5444">
                  <c:v>21.027000000000001</c:v>
                </c:pt>
                <c:pt idx="5445">
                  <c:v>21.045000000000002</c:v>
                </c:pt>
                <c:pt idx="5446">
                  <c:v>21.038</c:v>
                </c:pt>
                <c:pt idx="5447">
                  <c:v>21.018999999999998</c:v>
                </c:pt>
                <c:pt idx="5448">
                  <c:v>21.018999999999998</c:v>
                </c:pt>
                <c:pt idx="5449">
                  <c:v>21.027999999999999</c:v>
                </c:pt>
                <c:pt idx="5450">
                  <c:v>21.012</c:v>
                </c:pt>
                <c:pt idx="5451">
                  <c:v>21.033999999999999</c:v>
                </c:pt>
                <c:pt idx="5452">
                  <c:v>21.024999999999999</c:v>
                </c:pt>
                <c:pt idx="5453">
                  <c:v>21.023</c:v>
                </c:pt>
                <c:pt idx="5454">
                  <c:v>21.038</c:v>
                </c:pt>
                <c:pt idx="5455">
                  <c:v>21.027999999999999</c:v>
                </c:pt>
                <c:pt idx="5456">
                  <c:v>21.026</c:v>
                </c:pt>
                <c:pt idx="5457">
                  <c:v>21.041</c:v>
                </c:pt>
                <c:pt idx="5458">
                  <c:v>21.033999999999999</c:v>
                </c:pt>
                <c:pt idx="5459">
                  <c:v>21.018999999999998</c:v>
                </c:pt>
                <c:pt idx="5460">
                  <c:v>21.018999999999998</c:v>
                </c:pt>
                <c:pt idx="5461">
                  <c:v>21.024000000000001</c:v>
                </c:pt>
                <c:pt idx="5462">
                  <c:v>21.018999999999998</c:v>
                </c:pt>
                <c:pt idx="5463">
                  <c:v>21.03</c:v>
                </c:pt>
                <c:pt idx="5464">
                  <c:v>21.024000000000001</c:v>
                </c:pt>
                <c:pt idx="5465">
                  <c:v>21.018999999999998</c:v>
                </c:pt>
                <c:pt idx="5466">
                  <c:v>21.015000000000001</c:v>
                </c:pt>
                <c:pt idx="5467">
                  <c:v>21.015000000000001</c:v>
                </c:pt>
                <c:pt idx="5468">
                  <c:v>21</c:v>
                </c:pt>
                <c:pt idx="5469">
                  <c:v>21.010999999999999</c:v>
                </c:pt>
                <c:pt idx="5470">
                  <c:v>21.009</c:v>
                </c:pt>
                <c:pt idx="5471">
                  <c:v>20.992999999999999</c:v>
                </c:pt>
                <c:pt idx="5472">
                  <c:v>21.015000000000001</c:v>
                </c:pt>
                <c:pt idx="5473">
                  <c:v>20.995999999999999</c:v>
                </c:pt>
                <c:pt idx="5474">
                  <c:v>20.995999999999999</c:v>
                </c:pt>
                <c:pt idx="5475">
                  <c:v>21.015000000000001</c:v>
                </c:pt>
                <c:pt idx="5476">
                  <c:v>21.010999999999999</c:v>
                </c:pt>
                <c:pt idx="5477">
                  <c:v>20.995999999999999</c:v>
                </c:pt>
                <c:pt idx="5478">
                  <c:v>21.010999999999999</c:v>
                </c:pt>
                <c:pt idx="5479">
                  <c:v>21.001999999999999</c:v>
                </c:pt>
                <c:pt idx="5480">
                  <c:v>21.003</c:v>
                </c:pt>
                <c:pt idx="5481">
                  <c:v>21</c:v>
                </c:pt>
                <c:pt idx="5482">
                  <c:v>20.995999999999999</c:v>
                </c:pt>
                <c:pt idx="5483">
                  <c:v>20.992000000000001</c:v>
                </c:pt>
                <c:pt idx="5484">
                  <c:v>21.007000000000001</c:v>
                </c:pt>
                <c:pt idx="5485">
                  <c:v>21.009</c:v>
                </c:pt>
                <c:pt idx="5486">
                  <c:v>20.988</c:v>
                </c:pt>
                <c:pt idx="5487">
                  <c:v>21.01</c:v>
                </c:pt>
                <c:pt idx="5488">
                  <c:v>21.003</c:v>
                </c:pt>
                <c:pt idx="5489">
                  <c:v>21.003</c:v>
                </c:pt>
                <c:pt idx="5490">
                  <c:v>21.01</c:v>
                </c:pt>
                <c:pt idx="5491">
                  <c:v>21.007999999999999</c:v>
                </c:pt>
                <c:pt idx="5492">
                  <c:v>21.01</c:v>
                </c:pt>
                <c:pt idx="5493">
                  <c:v>21.01</c:v>
                </c:pt>
                <c:pt idx="5494">
                  <c:v>21.01</c:v>
                </c:pt>
                <c:pt idx="5495">
                  <c:v>20.995000000000001</c:v>
                </c:pt>
                <c:pt idx="5496">
                  <c:v>21.003</c:v>
                </c:pt>
                <c:pt idx="5497">
                  <c:v>20.998999999999999</c:v>
                </c:pt>
                <c:pt idx="5498">
                  <c:v>20.995000000000001</c:v>
                </c:pt>
                <c:pt idx="5499">
                  <c:v>20.995000000000001</c:v>
                </c:pt>
                <c:pt idx="5500">
                  <c:v>21.006</c:v>
                </c:pt>
                <c:pt idx="5501">
                  <c:v>20.998999999999999</c:v>
                </c:pt>
                <c:pt idx="5502">
                  <c:v>21.01</c:v>
                </c:pt>
                <c:pt idx="5503">
                  <c:v>21.007999999999999</c:v>
                </c:pt>
                <c:pt idx="5504">
                  <c:v>20.998999999999999</c:v>
                </c:pt>
                <c:pt idx="5505">
                  <c:v>21.01</c:v>
                </c:pt>
                <c:pt idx="5506">
                  <c:v>21.007999999999999</c:v>
                </c:pt>
                <c:pt idx="5507">
                  <c:v>21.001999999999999</c:v>
                </c:pt>
                <c:pt idx="5508">
                  <c:v>21.013000000000002</c:v>
                </c:pt>
                <c:pt idx="5509">
                  <c:v>21.006</c:v>
                </c:pt>
                <c:pt idx="5510">
                  <c:v>21.013000000000002</c:v>
                </c:pt>
                <c:pt idx="5511">
                  <c:v>21.01</c:v>
                </c:pt>
                <c:pt idx="5512">
                  <c:v>21.010999999999999</c:v>
                </c:pt>
                <c:pt idx="5513">
                  <c:v>21.006</c:v>
                </c:pt>
                <c:pt idx="5514">
                  <c:v>21.009</c:v>
                </c:pt>
                <c:pt idx="5515">
                  <c:v>21.016999999999999</c:v>
                </c:pt>
                <c:pt idx="5516">
                  <c:v>21.001999999999999</c:v>
                </c:pt>
                <c:pt idx="5517">
                  <c:v>21.009</c:v>
                </c:pt>
                <c:pt idx="5518">
                  <c:v>21.006</c:v>
                </c:pt>
                <c:pt idx="5519">
                  <c:v>21.006</c:v>
                </c:pt>
                <c:pt idx="5520">
                  <c:v>21.02</c:v>
                </c:pt>
                <c:pt idx="5521">
                  <c:v>21.004999999999999</c:v>
                </c:pt>
                <c:pt idx="5522">
                  <c:v>21.001999999999999</c:v>
                </c:pt>
                <c:pt idx="5523">
                  <c:v>21.016999999999999</c:v>
                </c:pt>
                <c:pt idx="5524">
                  <c:v>21.013000000000002</c:v>
                </c:pt>
                <c:pt idx="5525">
                  <c:v>21.001999999999999</c:v>
                </c:pt>
                <c:pt idx="5526">
                  <c:v>21.013000000000002</c:v>
                </c:pt>
                <c:pt idx="5527">
                  <c:v>21.009</c:v>
                </c:pt>
                <c:pt idx="5528">
                  <c:v>20.998000000000001</c:v>
                </c:pt>
                <c:pt idx="5529">
                  <c:v>21.009</c:v>
                </c:pt>
                <c:pt idx="5530">
                  <c:v>21.010999999999999</c:v>
                </c:pt>
                <c:pt idx="5531">
                  <c:v>20.998000000000001</c:v>
                </c:pt>
                <c:pt idx="5532">
                  <c:v>21.004999999999999</c:v>
                </c:pt>
                <c:pt idx="5533">
                  <c:v>21.007000000000001</c:v>
                </c:pt>
                <c:pt idx="5534">
                  <c:v>20.994</c:v>
                </c:pt>
                <c:pt idx="5535">
                  <c:v>21.012</c:v>
                </c:pt>
                <c:pt idx="5536">
                  <c:v>20.984999999999999</c:v>
                </c:pt>
                <c:pt idx="5537">
                  <c:v>20.986000000000001</c:v>
                </c:pt>
                <c:pt idx="5538">
                  <c:v>21.012</c:v>
                </c:pt>
                <c:pt idx="5539">
                  <c:v>20.994</c:v>
                </c:pt>
                <c:pt idx="5540">
                  <c:v>20.997</c:v>
                </c:pt>
                <c:pt idx="5541">
                  <c:v>20.997</c:v>
                </c:pt>
                <c:pt idx="5542">
                  <c:v>21.003</c:v>
                </c:pt>
                <c:pt idx="5543">
                  <c:v>20.99</c:v>
                </c:pt>
                <c:pt idx="5544">
                  <c:v>20.994</c:v>
                </c:pt>
                <c:pt idx="5545">
                  <c:v>20.992000000000001</c:v>
                </c:pt>
                <c:pt idx="5546">
                  <c:v>20.99</c:v>
                </c:pt>
                <c:pt idx="5547">
                  <c:v>21.001000000000001</c:v>
                </c:pt>
                <c:pt idx="5548">
                  <c:v>20.988</c:v>
                </c:pt>
                <c:pt idx="5549">
                  <c:v>20.99</c:v>
                </c:pt>
                <c:pt idx="5550">
                  <c:v>20.997</c:v>
                </c:pt>
                <c:pt idx="5551">
                  <c:v>20.984000000000002</c:v>
                </c:pt>
                <c:pt idx="5552">
                  <c:v>20.986000000000001</c:v>
                </c:pt>
                <c:pt idx="5553">
                  <c:v>20.997</c:v>
                </c:pt>
                <c:pt idx="5554">
                  <c:v>20.995000000000001</c:v>
                </c:pt>
                <c:pt idx="5555">
                  <c:v>20.99</c:v>
                </c:pt>
                <c:pt idx="5556">
                  <c:v>20.997</c:v>
                </c:pt>
                <c:pt idx="5557">
                  <c:v>21</c:v>
                </c:pt>
                <c:pt idx="5558">
                  <c:v>20.997</c:v>
                </c:pt>
                <c:pt idx="5559">
                  <c:v>21.004000000000001</c:v>
                </c:pt>
                <c:pt idx="5560">
                  <c:v>21.001999999999999</c:v>
                </c:pt>
                <c:pt idx="5561">
                  <c:v>20.997</c:v>
                </c:pt>
                <c:pt idx="5562">
                  <c:v>21.010999999999999</c:v>
                </c:pt>
                <c:pt idx="5563">
                  <c:v>20.995000000000001</c:v>
                </c:pt>
                <c:pt idx="5564">
                  <c:v>20.997</c:v>
                </c:pt>
                <c:pt idx="5565">
                  <c:v>20.997</c:v>
                </c:pt>
                <c:pt idx="5566">
                  <c:v>20.978000000000002</c:v>
                </c:pt>
                <c:pt idx="5567">
                  <c:v>20.981999999999999</c:v>
                </c:pt>
                <c:pt idx="5568">
                  <c:v>20.989000000000001</c:v>
                </c:pt>
                <c:pt idx="5569">
                  <c:v>20.984999999999999</c:v>
                </c:pt>
                <c:pt idx="5570">
                  <c:v>20.989000000000001</c:v>
                </c:pt>
                <c:pt idx="5571">
                  <c:v>20.981999999999999</c:v>
                </c:pt>
                <c:pt idx="5572">
                  <c:v>20.992999999999999</c:v>
                </c:pt>
                <c:pt idx="5573">
                  <c:v>20.984999999999999</c:v>
                </c:pt>
                <c:pt idx="5574">
                  <c:v>20.989000000000001</c:v>
                </c:pt>
                <c:pt idx="5575">
                  <c:v>20.983000000000001</c:v>
                </c:pt>
                <c:pt idx="5576">
                  <c:v>20.984999999999999</c:v>
                </c:pt>
                <c:pt idx="5577">
                  <c:v>20.992000000000001</c:v>
                </c:pt>
                <c:pt idx="5578">
                  <c:v>20.969000000000001</c:v>
                </c:pt>
                <c:pt idx="5579">
                  <c:v>20.995999999999999</c:v>
                </c:pt>
                <c:pt idx="5580">
                  <c:v>20.995999999999999</c:v>
                </c:pt>
                <c:pt idx="5581">
                  <c:v>21.007000000000001</c:v>
                </c:pt>
                <c:pt idx="5582">
                  <c:v>21</c:v>
                </c:pt>
                <c:pt idx="5583">
                  <c:v>20.995999999999999</c:v>
                </c:pt>
                <c:pt idx="5584">
                  <c:v>20.992000000000001</c:v>
                </c:pt>
                <c:pt idx="5585">
                  <c:v>20.992000000000001</c:v>
                </c:pt>
                <c:pt idx="5586">
                  <c:v>20.984999999999999</c:v>
                </c:pt>
                <c:pt idx="5587">
                  <c:v>20.998000000000001</c:v>
                </c:pt>
                <c:pt idx="5588">
                  <c:v>20.984999999999999</c:v>
                </c:pt>
                <c:pt idx="5589">
                  <c:v>20.992000000000001</c:v>
                </c:pt>
                <c:pt idx="5590">
                  <c:v>20.998000000000001</c:v>
                </c:pt>
                <c:pt idx="5591">
                  <c:v>20.998999999999999</c:v>
                </c:pt>
                <c:pt idx="5592">
                  <c:v>20.995999999999999</c:v>
                </c:pt>
                <c:pt idx="5593">
                  <c:v>20.995999999999999</c:v>
                </c:pt>
                <c:pt idx="5594">
                  <c:v>20.992000000000001</c:v>
                </c:pt>
                <c:pt idx="5595">
                  <c:v>20.992000000000001</c:v>
                </c:pt>
                <c:pt idx="5596">
                  <c:v>20.99</c:v>
                </c:pt>
                <c:pt idx="5597">
                  <c:v>20.977</c:v>
                </c:pt>
                <c:pt idx="5598">
                  <c:v>20.988</c:v>
                </c:pt>
                <c:pt idx="5599">
                  <c:v>20.99</c:v>
                </c:pt>
                <c:pt idx="5600">
                  <c:v>20.977</c:v>
                </c:pt>
                <c:pt idx="5601">
                  <c:v>20.992000000000001</c:v>
                </c:pt>
                <c:pt idx="5602">
                  <c:v>20.99</c:v>
                </c:pt>
                <c:pt idx="5603">
                  <c:v>20.984000000000002</c:v>
                </c:pt>
                <c:pt idx="5604">
                  <c:v>20.995000000000001</c:v>
                </c:pt>
                <c:pt idx="5605">
                  <c:v>20.986000000000001</c:v>
                </c:pt>
                <c:pt idx="5606">
                  <c:v>20.988</c:v>
                </c:pt>
                <c:pt idx="5607">
                  <c:v>20.992000000000001</c:v>
                </c:pt>
                <c:pt idx="5608">
                  <c:v>20.992999999999999</c:v>
                </c:pt>
                <c:pt idx="5609">
                  <c:v>20.997</c:v>
                </c:pt>
                <c:pt idx="5610">
                  <c:v>20.995000000000001</c:v>
                </c:pt>
                <c:pt idx="5611">
                  <c:v>20.986000000000001</c:v>
                </c:pt>
                <c:pt idx="5612">
                  <c:v>20.977</c:v>
                </c:pt>
                <c:pt idx="5613">
                  <c:v>20.998999999999999</c:v>
                </c:pt>
                <c:pt idx="5614">
                  <c:v>20.997</c:v>
                </c:pt>
                <c:pt idx="5615">
                  <c:v>20.991</c:v>
                </c:pt>
                <c:pt idx="5616">
                  <c:v>20.988</c:v>
                </c:pt>
                <c:pt idx="5617">
                  <c:v>20.989000000000001</c:v>
                </c:pt>
                <c:pt idx="5618">
                  <c:v>20.998999999999999</c:v>
                </c:pt>
                <c:pt idx="5619">
                  <c:v>20.998999999999999</c:v>
                </c:pt>
                <c:pt idx="5620">
                  <c:v>20.992999999999999</c:v>
                </c:pt>
                <c:pt idx="5621">
                  <c:v>20.998000000000001</c:v>
                </c:pt>
                <c:pt idx="5622">
                  <c:v>20.991</c:v>
                </c:pt>
                <c:pt idx="5623">
                  <c:v>20.98</c:v>
                </c:pt>
                <c:pt idx="5624">
                  <c:v>20.998000000000001</c:v>
                </c:pt>
                <c:pt idx="5625">
                  <c:v>20.995000000000001</c:v>
                </c:pt>
                <c:pt idx="5626">
                  <c:v>20.991</c:v>
                </c:pt>
                <c:pt idx="5627">
                  <c:v>20.998000000000001</c:v>
                </c:pt>
                <c:pt idx="5628">
                  <c:v>20.991</c:v>
                </c:pt>
                <c:pt idx="5629">
                  <c:v>20.991</c:v>
                </c:pt>
                <c:pt idx="5630">
                  <c:v>20.965</c:v>
                </c:pt>
                <c:pt idx="5631">
                  <c:v>20.994</c:v>
                </c:pt>
                <c:pt idx="5632">
                  <c:v>20.978000000000002</c:v>
                </c:pt>
                <c:pt idx="5633">
                  <c:v>20.98</c:v>
                </c:pt>
                <c:pt idx="5634">
                  <c:v>20.983000000000001</c:v>
                </c:pt>
                <c:pt idx="5635">
                  <c:v>20.992000000000001</c:v>
                </c:pt>
                <c:pt idx="5636">
                  <c:v>20.983000000000001</c:v>
                </c:pt>
                <c:pt idx="5637">
                  <c:v>20.998000000000001</c:v>
                </c:pt>
                <c:pt idx="5638">
                  <c:v>21.003</c:v>
                </c:pt>
                <c:pt idx="5639">
                  <c:v>21.001000000000001</c:v>
                </c:pt>
                <c:pt idx="5640">
                  <c:v>21.001000000000001</c:v>
                </c:pt>
                <c:pt idx="5641">
                  <c:v>21.009</c:v>
                </c:pt>
                <c:pt idx="5642">
                  <c:v>21.015999999999998</c:v>
                </c:pt>
                <c:pt idx="5643">
                  <c:v>21.023</c:v>
                </c:pt>
                <c:pt idx="5644">
                  <c:v>21.01</c:v>
                </c:pt>
                <c:pt idx="5645">
                  <c:v>21.007999999999999</c:v>
                </c:pt>
                <c:pt idx="5646">
                  <c:v>21.004999999999999</c:v>
                </c:pt>
                <c:pt idx="5647">
                  <c:v>20.99</c:v>
                </c:pt>
                <c:pt idx="5648">
                  <c:v>20.986000000000001</c:v>
                </c:pt>
                <c:pt idx="5649">
                  <c:v>21.001000000000001</c:v>
                </c:pt>
                <c:pt idx="5650">
                  <c:v>20.998999999999999</c:v>
                </c:pt>
                <c:pt idx="5651">
                  <c:v>20.99</c:v>
                </c:pt>
                <c:pt idx="5652">
                  <c:v>20.99</c:v>
                </c:pt>
                <c:pt idx="5653">
                  <c:v>20.995000000000001</c:v>
                </c:pt>
                <c:pt idx="5654">
                  <c:v>20.978999999999999</c:v>
                </c:pt>
                <c:pt idx="5655">
                  <c:v>20.997</c:v>
                </c:pt>
                <c:pt idx="5656">
                  <c:v>21.001999999999999</c:v>
                </c:pt>
                <c:pt idx="5657">
                  <c:v>21.001000000000001</c:v>
                </c:pt>
                <c:pt idx="5658">
                  <c:v>21</c:v>
                </c:pt>
                <c:pt idx="5659">
                  <c:v>20.998999999999999</c:v>
                </c:pt>
                <c:pt idx="5660">
                  <c:v>21.018999999999998</c:v>
                </c:pt>
                <c:pt idx="5661">
                  <c:v>21.026</c:v>
                </c:pt>
                <c:pt idx="5662">
                  <c:v>21.018999999999998</c:v>
                </c:pt>
                <c:pt idx="5663">
                  <c:v>21.007999999999999</c:v>
                </c:pt>
                <c:pt idx="5664">
                  <c:v>21.010999999999999</c:v>
                </c:pt>
                <c:pt idx="5665">
                  <c:v>21.009</c:v>
                </c:pt>
                <c:pt idx="5666">
                  <c:v>21.021999999999998</c:v>
                </c:pt>
                <c:pt idx="5667">
                  <c:v>21.015000000000001</c:v>
                </c:pt>
                <c:pt idx="5668">
                  <c:v>21</c:v>
                </c:pt>
                <c:pt idx="5669">
                  <c:v>21.010999999999999</c:v>
                </c:pt>
                <c:pt idx="5670">
                  <c:v>21</c:v>
                </c:pt>
                <c:pt idx="5671">
                  <c:v>20.991</c:v>
                </c:pt>
                <c:pt idx="5672">
                  <c:v>20.978000000000002</c:v>
                </c:pt>
                <c:pt idx="5673">
                  <c:v>20.992999999999999</c:v>
                </c:pt>
                <c:pt idx="5674">
                  <c:v>20.984999999999999</c:v>
                </c:pt>
                <c:pt idx="5675">
                  <c:v>21.003</c:v>
                </c:pt>
                <c:pt idx="5676">
                  <c:v>20.984999999999999</c:v>
                </c:pt>
                <c:pt idx="5677">
                  <c:v>20.994</c:v>
                </c:pt>
                <c:pt idx="5678">
                  <c:v>21</c:v>
                </c:pt>
                <c:pt idx="5679">
                  <c:v>20.989000000000001</c:v>
                </c:pt>
                <c:pt idx="5680">
                  <c:v>20.988</c:v>
                </c:pt>
                <c:pt idx="5681">
                  <c:v>20.981000000000002</c:v>
                </c:pt>
                <c:pt idx="5682">
                  <c:v>20.984999999999999</c:v>
                </c:pt>
                <c:pt idx="5683">
                  <c:v>20.974</c:v>
                </c:pt>
                <c:pt idx="5684">
                  <c:v>20.974</c:v>
                </c:pt>
                <c:pt idx="5685">
                  <c:v>20.974</c:v>
                </c:pt>
                <c:pt idx="5686">
                  <c:v>20.960999999999999</c:v>
                </c:pt>
                <c:pt idx="5687">
                  <c:v>20.988</c:v>
                </c:pt>
                <c:pt idx="5688">
                  <c:v>20.981000000000002</c:v>
                </c:pt>
                <c:pt idx="5689">
                  <c:v>20.978999999999999</c:v>
                </c:pt>
                <c:pt idx="5690">
                  <c:v>20.97</c:v>
                </c:pt>
                <c:pt idx="5691">
                  <c:v>20.966000000000001</c:v>
                </c:pt>
                <c:pt idx="5692">
                  <c:v>20.959</c:v>
                </c:pt>
                <c:pt idx="5693">
                  <c:v>20.966000000000001</c:v>
                </c:pt>
                <c:pt idx="5694">
                  <c:v>20.969000000000001</c:v>
                </c:pt>
                <c:pt idx="5695">
                  <c:v>20.971</c:v>
                </c:pt>
                <c:pt idx="5696">
                  <c:v>20.984000000000002</c:v>
                </c:pt>
                <c:pt idx="5697">
                  <c:v>20.957999999999998</c:v>
                </c:pt>
                <c:pt idx="5698">
                  <c:v>20.972999999999999</c:v>
                </c:pt>
                <c:pt idx="5699">
                  <c:v>20.977</c:v>
                </c:pt>
                <c:pt idx="5700">
                  <c:v>20.951000000000001</c:v>
                </c:pt>
                <c:pt idx="5701">
                  <c:v>20.956</c:v>
                </c:pt>
                <c:pt idx="5702">
                  <c:v>20.969000000000001</c:v>
                </c:pt>
                <c:pt idx="5703">
                  <c:v>20.975999999999999</c:v>
                </c:pt>
                <c:pt idx="5704">
                  <c:v>20.963000000000001</c:v>
                </c:pt>
                <c:pt idx="5705">
                  <c:v>20.965</c:v>
                </c:pt>
                <c:pt idx="5706">
                  <c:v>20.957999999999998</c:v>
                </c:pt>
                <c:pt idx="5707">
                  <c:v>20.957999999999998</c:v>
                </c:pt>
                <c:pt idx="5708">
                  <c:v>20.969000000000001</c:v>
                </c:pt>
                <c:pt idx="5709">
                  <c:v>20.957999999999998</c:v>
                </c:pt>
                <c:pt idx="5710">
                  <c:v>20.960999999999999</c:v>
                </c:pt>
                <c:pt idx="5711">
                  <c:v>20.960999999999999</c:v>
                </c:pt>
                <c:pt idx="5712">
                  <c:v>20.960999999999999</c:v>
                </c:pt>
                <c:pt idx="5713">
                  <c:v>20.952000000000002</c:v>
                </c:pt>
                <c:pt idx="5714">
                  <c:v>20.960999999999999</c:v>
                </c:pt>
                <c:pt idx="5715">
                  <c:v>20.957000000000001</c:v>
                </c:pt>
                <c:pt idx="5716">
                  <c:v>20.954000000000001</c:v>
                </c:pt>
                <c:pt idx="5717">
                  <c:v>20.960999999999999</c:v>
                </c:pt>
                <c:pt idx="5718">
                  <c:v>20.942</c:v>
                </c:pt>
                <c:pt idx="5719">
                  <c:v>20.948</c:v>
                </c:pt>
                <c:pt idx="5720">
                  <c:v>20.954000000000001</c:v>
                </c:pt>
                <c:pt idx="5721">
                  <c:v>20.946000000000002</c:v>
                </c:pt>
                <c:pt idx="5722">
                  <c:v>20.952999999999999</c:v>
                </c:pt>
                <c:pt idx="5723">
                  <c:v>20.946000000000002</c:v>
                </c:pt>
                <c:pt idx="5724">
                  <c:v>20.946000000000002</c:v>
                </c:pt>
                <c:pt idx="5725">
                  <c:v>20.952999999999999</c:v>
                </c:pt>
                <c:pt idx="5726">
                  <c:v>20.949000000000002</c:v>
                </c:pt>
                <c:pt idx="5727">
                  <c:v>20.96</c:v>
                </c:pt>
                <c:pt idx="5728">
                  <c:v>20.959</c:v>
                </c:pt>
                <c:pt idx="5729">
                  <c:v>20.952999999999999</c:v>
                </c:pt>
                <c:pt idx="5730">
                  <c:v>20.952999999999999</c:v>
                </c:pt>
                <c:pt idx="5731">
                  <c:v>20.946000000000002</c:v>
                </c:pt>
                <c:pt idx="5732">
                  <c:v>20.949000000000002</c:v>
                </c:pt>
                <c:pt idx="5733">
                  <c:v>20.949000000000002</c:v>
                </c:pt>
                <c:pt idx="5734">
                  <c:v>20.946999999999999</c:v>
                </c:pt>
                <c:pt idx="5735">
                  <c:v>20.956</c:v>
                </c:pt>
                <c:pt idx="5736">
                  <c:v>20.940999999999999</c:v>
                </c:pt>
                <c:pt idx="5737">
                  <c:v>20.951000000000001</c:v>
                </c:pt>
                <c:pt idx="5738">
                  <c:v>20.949000000000002</c:v>
                </c:pt>
                <c:pt idx="5739">
                  <c:v>20.945</c:v>
                </c:pt>
                <c:pt idx="5740">
                  <c:v>20.931999999999999</c:v>
                </c:pt>
                <c:pt idx="5741">
                  <c:v>20.945</c:v>
                </c:pt>
                <c:pt idx="5742">
                  <c:v>20.940999999999999</c:v>
                </c:pt>
                <c:pt idx="5743">
                  <c:v>20.945</c:v>
                </c:pt>
                <c:pt idx="5744">
                  <c:v>20.96</c:v>
                </c:pt>
                <c:pt idx="5745">
                  <c:v>20.948</c:v>
                </c:pt>
                <c:pt idx="5746">
                  <c:v>20.946999999999999</c:v>
                </c:pt>
                <c:pt idx="5747">
                  <c:v>20.948</c:v>
                </c:pt>
                <c:pt idx="5748">
                  <c:v>20.945</c:v>
                </c:pt>
                <c:pt idx="5749">
                  <c:v>20.948</c:v>
                </c:pt>
                <c:pt idx="5750">
                  <c:v>20.952000000000002</c:v>
                </c:pt>
                <c:pt idx="5751">
                  <c:v>20.940999999999999</c:v>
                </c:pt>
                <c:pt idx="5752">
                  <c:v>20.940999999999999</c:v>
                </c:pt>
                <c:pt idx="5753">
                  <c:v>20.954999999999998</c:v>
                </c:pt>
                <c:pt idx="5754">
                  <c:v>20.954999999999998</c:v>
                </c:pt>
                <c:pt idx="5755">
                  <c:v>20.952000000000002</c:v>
                </c:pt>
                <c:pt idx="5756">
                  <c:v>20.963000000000001</c:v>
                </c:pt>
                <c:pt idx="5757">
                  <c:v>20.951000000000001</c:v>
                </c:pt>
                <c:pt idx="5758">
                  <c:v>20.952999999999999</c:v>
                </c:pt>
                <c:pt idx="5759">
                  <c:v>20.959</c:v>
                </c:pt>
                <c:pt idx="5760">
                  <c:v>20.962</c:v>
                </c:pt>
                <c:pt idx="5761">
                  <c:v>20.968</c:v>
                </c:pt>
                <c:pt idx="5762">
                  <c:v>20.97</c:v>
                </c:pt>
                <c:pt idx="5763">
                  <c:v>20.959</c:v>
                </c:pt>
                <c:pt idx="5764">
                  <c:v>20.968</c:v>
                </c:pt>
                <c:pt idx="5765">
                  <c:v>20.966000000000001</c:v>
                </c:pt>
                <c:pt idx="5766">
                  <c:v>20.951000000000001</c:v>
                </c:pt>
                <c:pt idx="5767">
                  <c:v>20.957999999999998</c:v>
                </c:pt>
                <c:pt idx="5768">
                  <c:v>20.966000000000001</c:v>
                </c:pt>
                <c:pt idx="5769">
                  <c:v>20.946999999999999</c:v>
                </c:pt>
                <c:pt idx="5770">
                  <c:v>20.952999999999999</c:v>
                </c:pt>
                <c:pt idx="5771">
                  <c:v>20.977</c:v>
                </c:pt>
                <c:pt idx="5772">
                  <c:v>20.965</c:v>
                </c:pt>
                <c:pt idx="5773">
                  <c:v>20.954000000000001</c:v>
                </c:pt>
                <c:pt idx="5774">
                  <c:v>20.965</c:v>
                </c:pt>
                <c:pt idx="5775">
                  <c:v>20.957999999999998</c:v>
                </c:pt>
                <c:pt idx="5776">
                  <c:v>20.954000000000001</c:v>
                </c:pt>
                <c:pt idx="5777">
                  <c:v>20.954000000000001</c:v>
                </c:pt>
                <c:pt idx="5778">
                  <c:v>20.957999999999998</c:v>
                </c:pt>
                <c:pt idx="5779">
                  <c:v>20.952000000000002</c:v>
                </c:pt>
                <c:pt idx="5780">
                  <c:v>20.960999999999999</c:v>
                </c:pt>
                <c:pt idx="5781">
                  <c:v>20.95</c:v>
                </c:pt>
                <c:pt idx="5782">
                  <c:v>20.948</c:v>
                </c:pt>
                <c:pt idx="5783">
                  <c:v>20.954000000000001</c:v>
                </c:pt>
                <c:pt idx="5784">
                  <c:v>20.943000000000001</c:v>
                </c:pt>
                <c:pt idx="5785">
                  <c:v>20.956</c:v>
                </c:pt>
                <c:pt idx="5786">
                  <c:v>20.965</c:v>
                </c:pt>
                <c:pt idx="5787">
                  <c:v>20.972000000000001</c:v>
                </c:pt>
                <c:pt idx="5788">
                  <c:v>20.968</c:v>
                </c:pt>
                <c:pt idx="5789">
                  <c:v>20.968</c:v>
                </c:pt>
                <c:pt idx="5790">
                  <c:v>20.952999999999999</c:v>
                </c:pt>
                <c:pt idx="5791">
                  <c:v>20.952000000000002</c:v>
                </c:pt>
                <c:pt idx="5792">
                  <c:v>20.960999999999999</c:v>
                </c:pt>
                <c:pt idx="5793">
                  <c:v>20.960999999999999</c:v>
                </c:pt>
                <c:pt idx="5794">
                  <c:v>20.966000000000001</c:v>
                </c:pt>
                <c:pt idx="5795">
                  <c:v>20.934999999999999</c:v>
                </c:pt>
                <c:pt idx="5796">
                  <c:v>20.942</c:v>
                </c:pt>
                <c:pt idx="5797">
                  <c:v>20.949000000000002</c:v>
                </c:pt>
                <c:pt idx="5798">
                  <c:v>20.948</c:v>
                </c:pt>
                <c:pt idx="5799">
                  <c:v>20.952999999999999</c:v>
                </c:pt>
                <c:pt idx="5800">
                  <c:v>20.946000000000002</c:v>
                </c:pt>
                <c:pt idx="5801">
                  <c:v>20.942</c:v>
                </c:pt>
                <c:pt idx="5802">
                  <c:v>20.945</c:v>
                </c:pt>
                <c:pt idx="5803">
                  <c:v>20.949000000000002</c:v>
                </c:pt>
                <c:pt idx="5804">
                  <c:v>20.942</c:v>
                </c:pt>
                <c:pt idx="5805">
                  <c:v>20.934000000000001</c:v>
                </c:pt>
                <c:pt idx="5806">
                  <c:v>20.942</c:v>
                </c:pt>
                <c:pt idx="5807">
                  <c:v>20.952999999999999</c:v>
                </c:pt>
                <c:pt idx="5808">
                  <c:v>20.942</c:v>
                </c:pt>
                <c:pt idx="5809">
                  <c:v>20.956</c:v>
                </c:pt>
                <c:pt idx="5810">
                  <c:v>20.954000000000001</c:v>
                </c:pt>
                <c:pt idx="5811">
                  <c:v>20.952999999999999</c:v>
                </c:pt>
                <c:pt idx="5812">
                  <c:v>20.949000000000002</c:v>
                </c:pt>
                <c:pt idx="5813">
                  <c:v>20.945</c:v>
                </c:pt>
                <c:pt idx="5814">
                  <c:v>20.945</c:v>
                </c:pt>
                <c:pt idx="5815">
                  <c:v>20.931999999999999</c:v>
                </c:pt>
                <c:pt idx="5816">
                  <c:v>20.937000000000001</c:v>
                </c:pt>
                <c:pt idx="5817">
                  <c:v>20.948</c:v>
                </c:pt>
                <c:pt idx="5818">
                  <c:v>20.946000000000002</c:v>
                </c:pt>
                <c:pt idx="5819">
                  <c:v>20.95</c:v>
                </c:pt>
                <c:pt idx="5820">
                  <c:v>20.93</c:v>
                </c:pt>
                <c:pt idx="5821">
                  <c:v>20.945</c:v>
                </c:pt>
                <c:pt idx="5822">
                  <c:v>20.937000000000001</c:v>
                </c:pt>
                <c:pt idx="5823">
                  <c:v>20.93</c:v>
                </c:pt>
                <c:pt idx="5824">
                  <c:v>20.937000000000001</c:v>
                </c:pt>
                <c:pt idx="5825">
                  <c:v>20.954999999999998</c:v>
                </c:pt>
                <c:pt idx="5826">
                  <c:v>20.940999999999999</c:v>
                </c:pt>
                <c:pt idx="5827">
                  <c:v>20.939</c:v>
                </c:pt>
                <c:pt idx="5828">
                  <c:v>20.943999999999999</c:v>
                </c:pt>
                <c:pt idx="5829">
                  <c:v>20.948</c:v>
                </c:pt>
                <c:pt idx="5830">
                  <c:v>20.943999999999999</c:v>
                </c:pt>
                <c:pt idx="5831">
                  <c:v>20.948</c:v>
                </c:pt>
                <c:pt idx="5832">
                  <c:v>20.94</c:v>
                </c:pt>
                <c:pt idx="5833">
                  <c:v>20.943999999999999</c:v>
                </c:pt>
                <c:pt idx="5834">
                  <c:v>20.954999999999998</c:v>
                </c:pt>
                <c:pt idx="5835">
                  <c:v>20.943999999999999</c:v>
                </c:pt>
                <c:pt idx="5836">
                  <c:v>20.952999999999999</c:v>
                </c:pt>
                <c:pt idx="5837">
                  <c:v>20.94</c:v>
                </c:pt>
                <c:pt idx="5838">
                  <c:v>20.94</c:v>
                </c:pt>
                <c:pt idx="5839">
                  <c:v>20.937999999999999</c:v>
                </c:pt>
                <c:pt idx="5840">
                  <c:v>20.933</c:v>
                </c:pt>
                <c:pt idx="5841">
                  <c:v>20.936</c:v>
                </c:pt>
                <c:pt idx="5842">
                  <c:v>20.942</c:v>
                </c:pt>
                <c:pt idx="5843">
                  <c:v>20.936</c:v>
                </c:pt>
                <c:pt idx="5844">
                  <c:v>20.94</c:v>
                </c:pt>
                <c:pt idx="5845">
                  <c:v>20.936</c:v>
                </c:pt>
                <c:pt idx="5846">
                  <c:v>20.946999999999999</c:v>
                </c:pt>
                <c:pt idx="5847">
                  <c:v>20.931999999999999</c:v>
                </c:pt>
                <c:pt idx="5848">
                  <c:v>20.981999999999999</c:v>
                </c:pt>
                <c:pt idx="5849">
                  <c:v>20.93</c:v>
                </c:pt>
                <c:pt idx="5850">
                  <c:v>20.920999999999999</c:v>
                </c:pt>
                <c:pt idx="5851">
                  <c:v>20.939</c:v>
                </c:pt>
                <c:pt idx="5852">
                  <c:v>20.934999999999999</c:v>
                </c:pt>
                <c:pt idx="5853">
                  <c:v>20.946000000000002</c:v>
                </c:pt>
                <c:pt idx="5854">
                  <c:v>20.943000000000001</c:v>
                </c:pt>
                <c:pt idx="5855">
                  <c:v>20.934999999999999</c:v>
                </c:pt>
                <c:pt idx="5856">
                  <c:v>20.934999999999999</c:v>
                </c:pt>
                <c:pt idx="5857">
                  <c:v>20.93</c:v>
                </c:pt>
                <c:pt idx="5858">
                  <c:v>20.931000000000001</c:v>
                </c:pt>
                <c:pt idx="5859">
                  <c:v>20.923999999999999</c:v>
                </c:pt>
                <c:pt idx="5860">
                  <c:v>20.931000000000001</c:v>
                </c:pt>
                <c:pt idx="5861">
                  <c:v>20.937999999999999</c:v>
                </c:pt>
                <c:pt idx="5862">
                  <c:v>20.937999999999999</c:v>
                </c:pt>
                <c:pt idx="5863">
                  <c:v>20.927</c:v>
                </c:pt>
                <c:pt idx="5864">
                  <c:v>20.934999999999999</c:v>
                </c:pt>
                <c:pt idx="5865">
                  <c:v>20.923999999999999</c:v>
                </c:pt>
                <c:pt idx="5866">
                  <c:v>20.934000000000001</c:v>
                </c:pt>
                <c:pt idx="5867">
                  <c:v>20.925000000000001</c:v>
                </c:pt>
                <c:pt idx="5868">
                  <c:v>20.92</c:v>
                </c:pt>
                <c:pt idx="5869">
                  <c:v>20.931999999999999</c:v>
                </c:pt>
                <c:pt idx="5870">
                  <c:v>20.93</c:v>
                </c:pt>
                <c:pt idx="5871">
                  <c:v>20.93</c:v>
                </c:pt>
                <c:pt idx="5872">
                  <c:v>20.93</c:v>
                </c:pt>
                <c:pt idx="5873">
                  <c:v>20.93</c:v>
                </c:pt>
                <c:pt idx="5874">
                  <c:v>20.945</c:v>
                </c:pt>
                <c:pt idx="5875">
                  <c:v>20.946999999999999</c:v>
                </c:pt>
                <c:pt idx="5876">
                  <c:v>20.945</c:v>
                </c:pt>
                <c:pt idx="5877">
                  <c:v>20.934000000000001</c:v>
                </c:pt>
                <c:pt idx="5878">
                  <c:v>20.936</c:v>
                </c:pt>
                <c:pt idx="5879">
                  <c:v>20.934000000000001</c:v>
                </c:pt>
                <c:pt idx="5880">
                  <c:v>20.934000000000001</c:v>
                </c:pt>
                <c:pt idx="5881">
                  <c:v>20.933</c:v>
                </c:pt>
                <c:pt idx="5882">
                  <c:v>20.943000000000001</c:v>
                </c:pt>
                <c:pt idx="5883">
                  <c:v>20.93</c:v>
                </c:pt>
                <c:pt idx="5884">
                  <c:v>20.931000000000001</c:v>
                </c:pt>
                <c:pt idx="5885">
                  <c:v>20.937000000000001</c:v>
                </c:pt>
                <c:pt idx="5886">
                  <c:v>20.94</c:v>
                </c:pt>
                <c:pt idx="5887">
                  <c:v>20.939</c:v>
                </c:pt>
                <c:pt idx="5888">
                  <c:v>20.94</c:v>
                </c:pt>
                <c:pt idx="5889">
                  <c:v>20.943999999999999</c:v>
                </c:pt>
                <c:pt idx="5890">
                  <c:v>20.942</c:v>
                </c:pt>
                <c:pt idx="5891">
                  <c:v>20.936</c:v>
                </c:pt>
                <c:pt idx="5892">
                  <c:v>20.936</c:v>
                </c:pt>
                <c:pt idx="5893">
                  <c:v>20.945</c:v>
                </c:pt>
                <c:pt idx="5894">
                  <c:v>20.943999999999999</c:v>
                </c:pt>
                <c:pt idx="5895">
                  <c:v>20.936</c:v>
                </c:pt>
                <c:pt idx="5896">
                  <c:v>20.943000000000001</c:v>
                </c:pt>
                <c:pt idx="5897">
                  <c:v>20.942</c:v>
                </c:pt>
                <c:pt idx="5898">
                  <c:v>20.94</c:v>
                </c:pt>
                <c:pt idx="5899">
                  <c:v>20.945</c:v>
                </c:pt>
                <c:pt idx="5900">
                  <c:v>20.95</c:v>
                </c:pt>
                <c:pt idx="5901">
                  <c:v>20.943000000000001</c:v>
                </c:pt>
                <c:pt idx="5902">
                  <c:v>20.945</c:v>
                </c:pt>
                <c:pt idx="5903">
                  <c:v>20.945</c:v>
                </c:pt>
                <c:pt idx="5904">
                  <c:v>20.946999999999999</c:v>
                </c:pt>
                <c:pt idx="5905">
                  <c:v>20.937000000000001</c:v>
                </c:pt>
                <c:pt idx="5906">
                  <c:v>20.946000000000002</c:v>
                </c:pt>
                <c:pt idx="5907">
                  <c:v>20.934999999999999</c:v>
                </c:pt>
                <c:pt idx="5908">
                  <c:v>20.933</c:v>
                </c:pt>
                <c:pt idx="5909">
                  <c:v>20.942</c:v>
                </c:pt>
                <c:pt idx="5910">
                  <c:v>20.939</c:v>
                </c:pt>
                <c:pt idx="5911">
                  <c:v>20.937000000000001</c:v>
                </c:pt>
                <c:pt idx="5912">
                  <c:v>20.937000000000001</c:v>
                </c:pt>
                <c:pt idx="5913">
                  <c:v>20.937999999999999</c:v>
                </c:pt>
                <c:pt idx="5914">
                  <c:v>20.937999999999999</c:v>
                </c:pt>
                <c:pt idx="5915">
                  <c:v>20.946999999999999</c:v>
                </c:pt>
                <c:pt idx="5916">
                  <c:v>20.942</c:v>
                </c:pt>
                <c:pt idx="5917">
                  <c:v>20.937999999999999</c:v>
                </c:pt>
                <c:pt idx="5918">
                  <c:v>20.937999999999999</c:v>
                </c:pt>
                <c:pt idx="5919">
                  <c:v>20.934000000000001</c:v>
                </c:pt>
                <c:pt idx="5920">
                  <c:v>20.945</c:v>
                </c:pt>
                <c:pt idx="5921">
                  <c:v>20.942</c:v>
                </c:pt>
                <c:pt idx="5922">
                  <c:v>20.937999999999999</c:v>
                </c:pt>
                <c:pt idx="5923">
                  <c:v>20.931999999999999</c:v>
                </c:pt>
                <c:pt idx="5924">
                  <c:v>20.931999999999999</c:v>
                </c:pt>
                <c:pt idx="5925">
                  <c:v>20.93</c:v>
                </c:pt>
                <c:pt idx="5926">
                  <c:v>20.928000000000001</c:v>
                </c:pt>
                <c:pt idx="5927">
                  <c:v>20.925999999999998</c:v>
                </c:pt>
                <c:pt idx="5928">
                  <c:v>20.925999999999998</c:v>
                </c:pt>
                <c:pt idx="5929">
                  <c:v>20.913</c:v>
                </c:pt>
                <c:pt idx="5930">
                  <c:v>20.911000000000001</c:v>
                </c:pt>
                <c:pt idx="5931">
                  <c:v>20.914999999999999</c:v>
                </c:pt>
                <c:pt idx="5932">
                  <c:v>20.905999999999999</c:v>
                </c:pt>
                <c:pt idx="5933">
                  <c:v>20.911000000000001</c:v>
                </c:pt>
                <c:pt idx="5934">
                  <c:v>20.914999999999999</c:v>
                </c:pt>
                <c:pt idx="5935">
                  <c:v>20.893999999999998</c:v>
                </c:pt>
                <c:pt idx="5936">
                  <c:v>20.905000000000001</c:v>
                </c:pt>
                <c:pt idx="5937">
                  <c:v>20.9</c:v>
                </c:pt>
                <c:pt idx="5938">
                  <c:v>20.898</c:v>
                </c:pt>
                <c:pt idx="5939">
                  <c:v>20.908999999999999</c:v>
                </c:pt>
                <c:pt idx="5940">
                  <c:v>20.902999999999999</c:v>
                </c:pt>
                <c:pt idx="5941">
                  <c:v>20.902999999999999</c:v>
                </c:pt>
                <c:pt idx="5942">
                  <c:v>20.905000000000001</c:v>
                </c:pt>
                <c:pt idx="5943">
                  <c:v>20.907</c:v>
                </c:pt>
                <c:pt idx="5944">
                  <c:v>20.901</c:v>
                </c:pt>
                <c:pt idx="5945">
                  <c:v>20.901</c:v>
                </c:pt>
                <c:pt idx="5946">
                  <c:v>20.905999999999999</c:v>
                </c:pt>
                <c:pt idx="5947">
                  <c:v>20.896999999999998</c:v>
                </c:pt>
                <c:pt idx="5948">
                  <c:v>20.920999999999999</c:v>
                </c:pt>
                <c:pt idx="5949">
                  <c:v>20.905999999999999</c:v>
                </c:pt>
                <c:pt idx="5950">
                  <c:v>20.904</c:v>
                </c:pt>
                <c:pt idx="5951">
                  <c:v>20.908000000000001</c:v>
                </c:pt>
                <c:pt idx="5952">
                  <c:v>20.902000000000001</c:v>
                </c:pt>
                <c:pt idx="5953">
                  <c:v>20.905999999999999</c:v>
                </c:pt>
                <c:pt idx="5954">
                  <c:v>20.913</c:v>
                </c:pt>
                <c:pt idx="5955">
                  <c:v>20.902000000000001</c:v>
                </c:pt>
                <c:pt idx="5956">
                  <c:v>20.902000000000001</c:v>
                </c:pt>
                <c:pt idx="5957">
                  <c:v>20.917999999999999</c:v>
                </c:pt>
                <c:pt idx="5958">
                  <c:v>20.913</c:v>
                </c:pt>
                <c:pt idx="5959">
                  <c:v>20.907</c:v>
                </c:pt>
                <c:pt idx="5960">
                  <c:v>20.911000000000001</c:v>
                </c:pt>
                <c:pt idx="5961">
                  <c:v>20.908999999999999</c:v>
                </c:pt>
                <c:pt idx="5962">
                  <c:v>20.922000000000001</c:v>
                </c:pt>
                <c:pt idx="5963">
                  <c:v>20.898</c:v>
                </c:pt>
                <c:pt idx="5964">
                  <c:v>20.905000000000001</c:v>
                </c:pt>
                <c:pt idx="5965">
                  <c:v>20.901</c:v>
                </c:pt>
                <c:pt idx="5966">
                  <c:v>20.901</c:v>
                </c:pt>
                <c:pt idx="5967">
                  <c:v>20.896999999999998</c:v>
                </c:pt>
                <c:pt idx="5968">
                  <c:v>20.899000000000001</c:v>
                </c:pt>
                <c:pt idx="5969">
                  <c:v>20.902999999999999</c:v>
                </c:pt>
                <c:pt idx="5970">
                  <c:v>20.901</c:v>
                </c:pt>
                <c:pt idx="5971">
                  <c:v>20.911999999999999</c:v>
                </c:pt>
                <c:pt idx="5972">
                  <c:v>20.905999999999999</c:v>
                </c:pt>
                <c:pt idx="5973">
                  <c:v>20.908000000000001</c:v>
                </c:pt>
                <c:pt idx="5974">
                  <c:v>20.908999999999999</c:v>
                </c:pt>
                <c:pt idx="5975">
                  <c:v>20.902000000000001</c:v>
                </c:pt>
                <c:pt idx="5976">
                  <c:v>20.896000000000001</c:v>
                </c:pt>
                <c:pt idx="5977">
                  <c:v>20.9</c:v>
                </c:pt>
                <c:pt idx="5978">
                  <c:v>20.887</c:v>
                </c:pt>
                <c:pt idx="5979">
                  <c:v>20.881</c:v>
                </c:pt>
                <c:pt idx="5980">
                  <c:v>20.896000000000001</c:v>
                </c:pt>
                <c:pt idx="5981">
                  <c:v>20.89</c:v>
                </c:pt>
                <c:pt idx="5982">
                  <c:v>20.891999999999999</c:v>
                </c:pt>
                <c:pt idx="5983">
                  <c:v>20.893999999999998</c:v>
                </c:pt>
                <c:pt idx="5984">
                  <c:v>20.89</c:v>
                </c:pt>
                <c:pt idx="5985">
                  <c:v>20.902999999999999</c:v>
                </c:pt>
                <c:pt idx="5986">
                  <c:v>20.902999999999999</c:v>
                </c:pt>
                <c:pt idx="5987">
                  <c:v>20.908000000000001</c:v>
                </c:pt>
                <c:pt idx="5988">
                  <c:v>20.914000000000001</c:v>
                </c:pt>
                <c:pt idx="5989">
                  <c:v>20.911999999999999</c:v>
                </c:pt>
                <c:pt idx="5990">
                  <c:v>20.914000000000001</c:v>
                </c:pt>
                <c:pt idx="5991">
                  <c:v>20.917000000000002</c:v>
                </c:pt>
                <c:pt idx="5992">
                  <c:v>20.91</c:v>
                </c:pt>
                <c:pt idx="5993">
                  <c:v>20.904</c:v>
                </c:pt>
                <c:pt idx="5994">
                  <c:v>20.917000000000002</c:v>
                </c:pt>
                <c:pt idx="5995">
                  <c:v>20.914999999999999</c:v>
                </c:pt>
                <c:pt idx="5996">
                  <c:v>20.923999999999999</c:v>
                </c:pt>
                <c:pt idx="5997">
                  <c:v>20.908999999999999</c:v>
                </c:pt>
                <c:pt idx="5998">
                  <c:v>20.908999999999999</c:v>
                </c:pt>
                <c:pt idx="5999">
                  <c:v>20.907</c:v>
                </c:pt>
                <c:pt idx="6000">
                  <c:v>20.898</c:v>
                </c:pt>
                <c:pt idx="6001">
                  <c:v>20.9</c:v>
                </c:pt>
                <c:pt idx="6002">
                  <c:v>20.907</c:v>
                </c:pt>
                <c:pt idx="6003">
                  <c:v>20.911999999999999</c:v>
                </c:pt>
                <c:pt idx="6004">
                  <c:v>20.916</c:v>
                </c:pt>
                <c:pt idx="6005">
                  <c:v>20.896999999999998</c:v>
                </c:pt>
                <c:pt idx="6006">
                  <c:v>20.901</c:v>
                </c:pt>
                <c:pt idx="6007">
                  <c:v>20.895</c:v>
                </c:pt>
                <c:pt idx="6008">
                  <c:v>20.896999999999998</c:v>
                </c:pt>
                <c:pt idx="6009">
                  <c:v>20.893000000000001</c:v>
                </c:pt>
                <c:pt idx="6010">
                  <c:v>20.893000000000001</c:v>
                </c:pt>
                <c:pt idx="6011">
                  <c:v>20.899000000000001</c:v>
                </c:pt>
                <c:pt idx="6012">
                  <c:v>20.9</c:v>
                </c:pt>
                <c:pt idx="6013">
                  <c:v>20.902000000000001</c:v>
                </c:pt>
                <c:pt idx="6014">
                  <c:v>20.911000000000001</c:v>
                </c:pt>
                <c:pt idx="6015">
                  <c:v>20.896999999999998</c:v>
                </c:pt>
                <c:pt idx="6016">
                  <c:v>20.908000000000001</c:v>
                </c:pt>
                <c:pt idx="6017">
                  <c:v>20.913</c:v>
                </c:pt>
                <c:pt idx="6018">
                  <c:v>20.914999999999999</c:v>
                </c:pt>
                <c:pt idx="6019">
                  <c:v>20.914999999999999</c:v>
                </c:pt>
                <c:pt idx="6020">
                  <c:v>20.905000000000001</c:v>
                </c:pt>
                <c:pt idx="6021">
                  <c:v>20.911000000000001</c:v>
                </c:pt>
                <c:pt idx="6022">
                  <c:v>20.907</c:v>
                </c:pt>
                <c:pt idx="6023">
                  <c:v>20.911999999999999</c:v>
                </c:pt>
                <c:pt idx="6024">
                  <c:v>20.907</c:v>
                </c:pt>
                <c:pt idx="6025">
                  <c:v>20.905000000000001</c:v>
                </c:pt>
                <c:pt idx="6026">
                  <c:v>20.899000000000001</c:v>
                </c:pt>
                <c:pt idx="6027">
                  <c:v>20.891999999999999</c:v>
                </c:pt>
                <c:pt idx="6028">
                  <c:v>20.905000000000001</c:v>
                </c:pt>
                <c:pt idx="6029">
                  <c:v>20.902999999999999</c:v>
                </c:pt>
                <c:pt idx="6030">
                  <c:v>20.899000000000001</c:v>
                </c:pt>
                <c:pt idx="6031">
                  <c:v>20.899000000000001</c:v>
                </c:pt>
                <c:pt idx="6032">
                  <c:v>20.914999999999999</c:v>
                </c:pt>
                <c:pt idx="6033">
                  <c:v>20.902000000000001</c:v>
                </c:pt>
                <c:pt idx="6034">
                  <c:v>20.908000000000001</c:v>
                </c:pt>
                <c:pt idx="6035">
                  <c:v>20.908999999999999</c:v>
                </c:pt>
                <c:pt idx="6036">
                  <c:v>20.905999999999999</c:v>
                </c:pt>
                <c:pt idx="6037">
                  <c:v>20.908999999999999</c:v>
                </c:pt>
                <c:pt idx="6038">
                  <c:v>20.905000000000001</c:v>
                </c:pt>
                <c:pt idx="6039">
                  <c:v>20.905000000000001</c:v>
                </c:pt>
                <c:pt idx="6040">
                  <c:v>20.913</c:v>
                </c:pt>
                <c:pt idx="6041">
                  <c:v>20.902999999999999</c:v>
                </c:pt>
                <c:pt idx="6042">
                  <c:v>20.901</c:v>
                </c:pt>
                <c:pt idx="6043">
                  <c:v>20.907</c:v>
                </c:pt>
                <c:pt idx="6044">
                  <c:v>20.911999999999999</c:v>
                </c:pt>
                <c:pt idx="6045">
                  <c:v>20.901</c:v>
                </c:pt>
                <c:pt idx="6046">
                  <c:v>20.907</c:v>
                </c:pt>
                <c:pt idx="6047">
                  <c:v>20.899000000000001</c:v>
                </c:pt>
                <c:pt idx="6048">
                  <c:v>20.879000000000001</c:v>
                </c:pt>
                <c:pt idx="6049">
                  <c:v>20.89</c:v>
                </c:pt>
                <c:pt idx="6050">
                  <c:v>20.89</c:v>
                </c:pt>
                <c:pt idx="6051">
                  <c:v>20.879000000000001</c:v>
                </c:pt>
                <c:pt idx="6052">
                  <c:v>20.882000000000001</c:v>
                </c:pt>
                <c:pt idx="6053">
                  <c:v>20.888999999999999</c:v>
                </c:pt>
                <c:pt idx="6054">
                  <c:v>20.882000000000001</c:v>
                </c:pt>
                <c:pt idx="6055">
                  <c:v>20.888999999999999</c:v>
                </c:pt>
                <c:pt idx="6056">
                  <c:v>20.882000000000001</c:v>
                </c:pt>
                <c:pt idx="6057">
                  <c:v>20.885000000000002</c:v>
                </c:pt>
                <c:pt idx="6058">
                  <c:v>20.888999999999999</c:v>
                </c:pt>
                <c:pt idx="6059">
                  <c:v>20.887</c:v>
                </c:pt>
                <c:pt idx="6060">
                  <c:v>20.881</c:v>
                </c:pt>
                <c:pt idx="6061">
                  <c:v>20.891999999999999</c:v>
                </c:pt>
                <c:pt idx="6062">
                  <c:v>20.891999999999999</c:v>
                </c:pt>
                <c:pt idx="6063">
                  <c:v>20.876999999999999</c:v>
                </c:pt>
                <c:pt idx="6064">
                  <c:v>20.891999999999999</c:v>
                </c:pt>
                <c:pt idx="6065">
                  <c:v>20.893999999999998</c:v>
                </c:pt>
                <c:pt idx="6066">
                  <c:v>20.884</c:v>
                </c:pt>
                <c:pt idx="6067">
                  <c:v>20.907</c:v>
                </c:pt>
                <c:pt idx="6068">
                  <c:v>20.902999999999999</c:v>
                </c:pt>
                <c:pt idx="6069">
                  <c:v>20.895</c:v>
                </c:pt>
                <c:pt idx="6070">
                  <c:v>20.895</c:v>
                </c:pt>
                <c:pt idx="6071">
                  <c:v>20.893000000000001</c:v>
                </c:pt>
                <c:pt idx="6072">
                  <c:v>20.884</c:v>
                </c:pt>
                <c:pt idx="6073">
                  <c:v>20.902000000000001</c:v>
                </c:pt>
                <c:pt idx="6074">
                  <c:v>20.9</c:v>
                </c:pt>
                <c:pt idx="6075">
                  <c:v>20.898</c:v>
                </c:pt>
                <c:pt idx="6076">
                  <c:v>20.890999999999998</c:v>
                </c:pt>
                <c:pt idx="6077">
                  <c:v>20.898</c:v>
                </c:pt>
                <c:pt idx="6078">
                  <c:v>20.898</c:v>
                </c:pt>
                <c:pt idx="6079">
                  <c:v>20.898</c:v>
                </c:pt>
                <c:pt idx="6080">
                  <c:v>20.907</c:v>
                </c:pt>
                <c:pt idx="6081">
                  <c:v>20.893999999999998</c:v>
                </c:pt>
                <c:pt idx="6082">
                  <c:v>20.898</c:v>
                </c:pt>
                <c:pt idx="6083">
                  <c:v>20.896000000000001</c:v>
                </c:pt>
                <c:pt idx="6084">
                  <c:v>20.905000000000001</c:v>
                </c:pt>
                <c:pt idx="6085">
                  <c:v>20.899000000000001</c:v>
                </c:pt>
                <c:pt idx="6086">
                  <c:v>20.896000000000001</c:v>
                </c:pt>
                <c:pt idx="6087">
                  <c:v>20.885999999999999</c:v>
                </c:pt>
                <c:pt idx="6088">
                  <c:v>20.896999999999998</c:v>
                </c:pt>
                <c:pt idx="6089">
                  <c:v>20.899000000000001</c:v>
                </c:pt>
                <c:pt idx="6090">
                  <c:v>20.901</c:v>
                </c:pt>
                <c:pt idx="6091">
                  <c:v>20.914000000000001</c:v>
                </c:pt>
                <c:pt idx="6092">
                  <c:v>20.919</c:v>
                </c:pt>
                <c:pt idx="6093">
                  <c:v>20.911999999999999</c:v>
                </c:pt>
                <c:pt idx="6094">
                  <c:v>20.911999999999999</c:v>
                </c:pt>
                <c:pt idx="6095">
                  <c:v>20.908000000000001</c:v>
                </c:pt>
                <c:pt idx="6096">
                  <c:v>20.904</c:v>
                </c:pt>
                <c:pt idx="6097">
                  <c:v>20.908000000000001</c:v>
                </c:pt>
                <c:pt idx="6098">
                  <c:v>20.905999999999999</c:v>
                </c:pt>
                <c:pt idx="6099">
                  <c:v>20.896000000000001</c:v>
                </c:pt>
                <c:pt idx="6100">
                  <c:v>20.902000000000001</c:v>
                </c:pt>
                <c:pt idx="6101">
                  <c:v>20.902000000000001</c:v>
                </c:pt>
                <c:pt idx="6102">
                  <c:v>20.896000000000001</c:v>
                </c:pt>
                <c:pt idx="6103">
                  <c:v>20.914000000000001</c:v>
                </c:pt>
                <c:pt idx="6104">
                  <c:v>20.911000000000001</c:v>
                </c:pt>
                <c:pt idx="6105">
                  <c:v>20.917999999999999</c:v>
                </c:pt>
                <c:pt idx="6106">
                  <c:v>20.914000000000001</c:v>
                </c:pt>
                <c:pt idx="6107">
                  <c:v>20.907</c:v>
                </c:pt>
                <c:pt idx="6108">
                  <c:v>20.91</c:v>
                </c:pt>
                <c:pt idx="6109">
                  <c:v>20.916</c:v>
                </c:pt>
                <c:pt idx="6110">
                  <c:v>20.908000000000001</c:v>
                </c:pt>
                <c:pt idx="6111">
                  <c:v>20.905999999999999</c:v>
                </c:pt>
                <c:pt idx="6112">
                  <c:v>20.919</c:v>
                </c:pt>
                <c:pt idx="6113">
                  <c:v>20.919</c:v>
                </c:pt>
                <c:pt idx="6114">
                  <c:v>20.91</c:v>
                </c:pt>
                <c:pt idx="6115">
                  <c:v>20.919</c:v>
                </c:pt>
                <c:pt idx="6116">
                  <c:v>20.913</c:v>
                </c:pt>
                <c:pt idx="6117">
                  <c:v>20.905999999999999</c:v>
                </c:pt>
                <c:pt idx="6118">
                  <c:v>20.919</c:v>
                </c:pt>
                <c:pt idx="6119">
                  <c:v>20.925999999999998</c:v>
                </c:pt>
                <c:pt idx="6120">
                  <c:v>20.928000000000001</c:v>
                </c:pt>
                <c:pt idx="6121">
                  <c:v>20.922000000000001</c:v>
                </c:pt>
                <c:pt idx="6122">
                  <c:v>20.908999999999999</c:v>
                </c:pt>
                <c:pt idx="6123">
                  <c:v>20.92</c:v>
                </c:pt>
                <c:pt idx="6124">
                  <c:v>20.916</c:v>
                </c:pt>
                <c:pt idx="6125">
                  <c:v>20.916</c:v>
                </c:pt>
                <c:pt idx="6126">
                  <c:v>20.908999999999999</c:v>
                </c:pt>
                <c:pt idx="6127">
                  <c:v>20.914000000000001</c:v>
                </c:pt>
                <c:pt idx="6128">
                  <c:v>20.922999999999998</c:v>
                </c:pt>
                <c:pt idx="6129">
                  <c:v>20.911999999999999</c:v>
                </c:pt>
                <c:pt idx="6130">
                  <c:v>20.931000000000001</c:v>
                </c:pt>
                <c:pt idx="6131">
                  <c:v>20.936</c:v>
                </c:pt>
                <c:pt idx="6132">
                  <c:v>20.945</c:v>
                </c:pt>
                <c:pt idx="6133">
                  <c:v>20.949000000000002</c:v>
                </c:pt>
                <c:pt idx="6134">
                  <c:v>20.963000000000001</c:v>
                </c:pt>
                <c:pt idx="6135">
                  <c:v>20.952000000000002</c:v>
                </c:pt>
                <c:pt idx="6136">
                  <c:v>20.945</c:v>
                </c:pt>
                <c:pt idx="6137">
                  <c:v>20.946999999999999</c:v>
                </c:pt>
                <c:pt idx="6138">
                  <c:v>20.945</c:v>
                </c:pt>
                <c:pt idx="6139">
                  <c:v>20.956</c:v>
                </c:pt>
                <c:pt idx="6140">
                  <c:v>20.983000000000001</c:v>
                </c:pt>
                <c:pt idx="6141">
                  <c:v>20.956</c:v>
                </c:pt>
                <c:pt idx="6142">
                  <c:v>20.966000000000001</c:v>
                </c:pt>
                <c:pt idx="6143">
                  <c:v>20.957000000000001</c:v>
                </c:pt>
                <c:pt idx="6144">
                  <c:v>20.954999999999998</c:v>
                </c:pt>
                <c:pt idx="6145">
                  <c:v>20.960999999999999</c:v>
                </c:pt>
                <c:pt idx="6146">
                  <c:v>20.968</c:v>
                </c:pt>
                <c:pt idx="6147">
                  <c:v>20.962</c:v>
                </c:pt>
                <c:pt idx="6148">
                  <c:v>20.957000000000001</c:v>
                </c:pt>
                <c:pt idx="6149">
                  <c:v>20.959</c:v>
                </c:pt>
                <c:pt idx="6150">
                  <c:v>20.954999999999998</c:v>
                </c:pt>
                <c:pt idx="6151">
                  <c:v>20.954999999999998</c:v>
                </c:pt>
                <c:pt idx="6152">
                  <c:v>20.963999999999999</c:v>
                </c:pt>
                <c:pt idx="6153">
                  <c:v>20.951000000000001</c:v>
                </c:pt>
                <c:pt idx="6154">
                  <c:v>20.956</c:v>
                </c:pt>
                <c:pt idx="6155">
                  <c:v>20.962</c:v>
                </c:pt>
                <c:pt idx="6156">
                  <c:v>20.943000000000001</c:v>
                </c:pt>
                <c:pt idx="6157">
                  <c:v>20.96</c:v>
                </c:pt>
                <c:pt idx="6158">
                  <c:v>20.96</c:v>
                </c:pt>
                <c:pt idx="6159">
                  <c:v>20.954000000000001</c:v>
                </c:pt>
                <c:pt idx="6160">
                  <c:v>20.959</c:v>
                </c:pt>
                <c:pt idx="6161">
                  <c:v>20.952000000000002</c:v>
                </c:pt>
                <c:pt idx="6162">
                  <c:v>20.960999999999999</c:v>
                </c:pt>
                <c:pt idx="6163">
                  <c:v>20.965</c:v>
                </c:pt>
                <c:pt idx="6164">
                  <c:v>20.966999999999999</c:v>
                </c:pt>
                <c:pt idx="6165">
                  <c:v>20.957000000000001</c:v>
                </c:pt>
                <c:pt idx="6166">
                  <c:v>20.966000000000001</c:v>
                </c:pt>
                <c:pt idx="6167">
                  <c:v>20.963000000000001</c:v>
                </c:pt>
                <c:pt idx="6168">
                  <c:v>20.952999999999999</c:v>
                </c:pt>
                <c:pt idx="6169">
                  <c:v>20.959</c:v>
                </c:pt>
                <c:pt idx="6170">
                  <c:v>20.963999999999999</c:v>
                </c:pt>
                <c:pt idx="6171">
                  <c:v>20.952999999999999</c:v>
                </c:pt>
                <c:pt idx="6172">
                  <c:v>20.966000000000001</c:v>
                </c:pt>
                <c:pt idx="6173">
                  <c:v>20.957999999999998</c:v>
                </c:pt>
                <c:pt idx="6174">
                  <c:v>20.945</c:v>
                </c:pt>
                <c:pt idx="6175">
                  <c:v>20.952999999999999</c:v>
                </c:pt>
                <c:pt idx="6176">
                  <c:v>20.957999999999998</c:v>
                </c:pt>
                <c:pt idx="6177">
                  <c:v>20.96</c:v>
                </c:pt>
                <c:pt idx="6178">
                  <c:v>20.966999999999999</c:v>
                </c:pt>
                <c:pt idx="6179">
                  <c:v>20.962</c:v>
                </c:pt>
                <c:pt idx="6180">
                  <c:v>20.949000000000002</c:v>
                </c:pt>
                <c:pt idx="6181">
                  <c:v>20.956</c:v>
                </c:pt>
                <c:pt idx="6182">
                  <c:v>20.957999999999998</c:v>
                </c:pt>
                <c:pt idx="6183">
                  <c:v>20.963000000000001</c:v>
                </c:pt>
                <c:pt idx="6184">
                  <c:v>20.965</c:v>
                </c:pt>
                <c:pt idx="6185">
                  <c:v>20.965</c:v>
                </c:pt>
                <c:pt idx="6186">
                  <c:v>20.966999999999999</c:v>
                </c:pt>
                <c:pt idx="6187">
                  <c:v>20.963000000000001</c:v>
                </c:pt>
                <c:pt idx="6188">
                  <c:v>20.959</c:v>
                </c:pt>
                <c:pt idx="6189">
                  <c:v>20.966000000000001</c:v>
                </c:pt>
                <c:pt idx="6190">
                  <c:v>20.954999999999998</c:v>
                </c:pt>
                <c:pt idx="6191">
                  <c:v>20.95</c:v>
                </c:pt>
                <c:pt idx="6192">
                  <c:v>20.943999999999999</c:v>
                </c:pt>
                <c:pt idx="6193">
                  <c:v>20.951000000000001</c:v>
                </c:pt>
                <c:pt idx="6194">
                  <c:v>20.946000000000002</c:v>
                </c:pt>
                <c:pt idx="6195">
                  <c:v>20.943999999999999</c:v>
                </c:pt>
                <c:pt idx="6196">
                  <c:v>20.936</c:v>
                </c:pt>
                <c:pt idx="6197">
                  <c:v>20.94</c:v>
                </c:pt>
                <c:pt idx="6198">
                  <c:v>20.928999999999998</c:v>
                </c:pt>
                <c:pt idx="6199">
                  <c:v>20.928999999999998</c:v>
                </c:pt>
                <c:pt idx="6200">
                  <c:v>20.931000000000001</c:v>
                </c:pt>
                <c:pt idx="6201">
                  <c:v>20.920999999999999</c:v>
                </c:pt>
                <c:pt idx="6202">
                  <c:v>20.928999999999998</c:v>
                </c:pt>
                <c:pt idx="6203">
                  <c:v>20.931999999999999</c:v>
                </c:pt>
                <c:pt idx="6204">
                  <c:v>20.91</c:v>
                </c:pt>
                <c:pt idx="6205">
                  <c:v>20.928000000000001</c:v>
                </c:pt>
                <c:pt idx="6206">
                  <c:v>20.922999999999998</c:v>
                </c:pt>
                <c:pt idx="6207">
                  <c:v>20.928000000000001</c:v>
                </c:pt>
                <c:pt idx="6208">
                  <c:v>20.914999999999999</c:v>
                </c:pt>
                <c:pt idx="6209">
                  <c:v>20.920999999999999</c:v>
                </c:pt>
                <c:pt idx="6210">
                  <c:v>20.923999999999999</c:v>
                </c:pt>
                <c:pt idx="6211">
                  <c:v>20.925999999999998</c:v>
                </c:pt>
                <c:pt idx="6212">
                  <c:v>20.933</c:v>
                </c:pt>
                <c:pt idx="6213">
                  <c:v>20.943000000000001</c:v>
                </c:pt>
                <c:pt idx="6214">
                  <c:v>20.952000000000002</c:v>
                </c:pt>
                <c:pt idx="6215">
                  <c:v>20.960999999999999</c:v>
                </c:pt>
                <c:pt idx="6216">
                  <c:v>20.963999999999999</c:v>
                </c:pt>
                <c:pt idx="6217">
                  <c:v>20.966000000000001</c:v>
                </c:pt>
                <c:pt idx="6218">
                  <c:v>20.977</c:v>
                </c:pt>
                <c:pt idx="6219">
                  <c:v>20.983000000000001</c:v>
                </c:pt>
                <c:pt idx="6220">
                  <c:v>20.977</c:v>
                </c:pt>
                <c:pt idx="6221">
                  <c:v>20.984000000000002</c:v>
                </c:pt>
                <c:pt idx="6222">
                  <c:v>20.975000000000001</c:v>
                </c:pt>
                <c:pt idx="6223">
                  <c:v>20.986000000000001</c:v>
                </c:pt>
                <c:pt idx="6224">
                  <c:v>20.984000000000002</c:v>
                </c:pt>
                <c:pt idx="6225">
                  <c:v>20.978000000000002</c:v>
                </c:pt>
                <c:pt idx="6226">
                  <c:v>20.966999999999999</c:v>
                </c:pt>
                <c:pt idx="6227">
                  <c:v>20.966999999999999</c:v>
                </c:pt>
                <c:pt idx="6228">
                  <c:v>20.956</c:v>
                </c:pt>
                <c:pt idx="6229">
                  <c:v>20.952000000000002</c:v>
                </c:pt>
                <c:pt idx="6230">
                  <c:v>20.943000000000001</c:v>
                </c:pt>
                <c:pt idx="6231">
                  <c:v>20.937000000000001</c:v>
                </c:pt>
                <c:pt idx="6232">
                  <c:v>20.934999999999999</c:v>
                </c:pt>
                <c:pt idx="6233">
                  <c:v>20.928000000000001</c:v>
                </c:pt>
                <c:pt idx="6234">
                  <c:v>20.922000000000001</c:v>
                </c:pt>
                <c:pt idx="6235">
                  <c:v>20.9</c:v>
                </c:pt>
                <c:pt idx="6236">
                  <c:v>20.92</c:v>
                </c:pt>
                <c:pt idx="6237">
                  <c:v>20.937000000000001</c:v>
                </c:pt>
                <c:pt idx="6238">
                  <c:v>20.925999999999998</c:v>
                </c:pt>
                <c:pt idx="6239">
                  <c:v>20.925999999999998</c:v>
                </c:pt>
                <c:pt idx="6240">
                  <c:v>20.928999999999998</c:v>
                </c:pt>
                <c:pt idx="6241">
                  <c:v>20.92</c:v>
                </c:pt>
                <c:pt idx="6242">
                  <c:v>20.922000000000001</c:v>
                </c:pt>
                <c:pt idx="6243">
                  <c:v>20.917999999999999</c:v>
                </c:pt>
                <c:pt idx="6244">
                  <c:v>20.914000000000001</c:v>
                </c:pt>
                <c:pt idx="6245">
                  <c:v>20.917999999999999</c:v>
                </c:pt>
                <c:pt idx="6246">
                  <c:v>20.914000000000001</c:v>
                </c:pt>
                <c:pt idx="6247">
                  <c:v>20.907</c:v>
                </c:pt>
                <c:pt idx="6248">
                  <c:v>20.911999999999999</c:v>
                </c:pt>
                <c:pt idx="6249">
                  <c:v>20.905999999999999</c:v>
                </c:pt>
                <c:pt idx="6250">
                  <c:v>20.914000000000001</c:v>
                </c:pt>
                <c:pt idx="6251">
                  <c:v>20.916</c:v>
                </c:pt>
                <c:pt idx="6252">
                  <c:v>20.905999999999999</c:v>
                </c:pt>
                <c:pt idx="6253">
                  <c:v>20.901</c:v>
                </c:pt>
                <c:pt idx="6254">
                  <c:v>20.917000000000002</c:v>
                </c:pt>
                <c:pt idx="6255">
                  <c:v>20.920999999999999</c:v>
                </c:pt>
                <c:pt idx="6256">
                  <c:v>20.905999999999999</c:v>
                </c:pt>
                <c:pt idx="6257">
                  <c:v>20.908000000000001</c:v>
                </c:pt>
                <c:pt idx="6258">
                  <c:v>20.905999999999999</c:v>
                </c:pt>
                <c:pt idx="6259">
                  <c:v>20.925999999999998</c:v>
                </c:pt>
                <c:pt idx="6260">
                  <c:v>20.913</c:v>
                </c:pt>
                <c:pt idx="6261">
                  <c:v>20.890999999999998</c:v>
                </c:pt>
                <c:pt idx="6262">
                  <c:v>20.904</c:v>
                </c:pt>
                <c:pt idx="6263">
                  <c:v>20.911000000000001</c:v>
                </c:pt>
                <c:pt idx="6264">
                  <c:v>20.908999999999999</c:v>
                </c:pt>
                <c:pt idx="6265">
                  <c:v>20.913</c:v>
                </c:pt>
                <c:pt idx="6266">
                  <c:v>20.917999999999999</c:v>
                </c:pt>
                <c:pt idx="6267">
                  <c:v>20.905000000000001</c:v>
                </c:pt>
                <c:pt idx="6268">
                  <c:v>20.922999999999998</c:v>
                </c:pt>
                <c:pt idx="6269">
                  <c:v>20.916</c:v>
                </c:pt>
                <c:pt idx="6270">
                  <c:v>20.905000000000001</c:v>
                </c:pt>
                <c:pt idx="6271">
                  <c:v>20.907</c:v>
                </c:pt>
                <c:pt idx="6272">
                  <c:v>20.896999999999998</c:v>
                </c:pt>
                <c:pt idx="6273">
                  <c:v>20.867999999999999</c:v>
                </c:pt>
                <c:pt idx="6274">
                  <c:v>20.884</c:v>
                </c:pt>
                <c:pt idx="6275">
                  <c:v>20.89</c:v>
                </c:pt>
                <c:pt idx="6276">
                  <c:v>20.867000000000001</c:v>
                </c:pt>
                <c:pt idx="6277">
                  <c:v>20.895</c:v>
                </c:pt>
                <c:pt idx="6278">
                  <c:v>20.9</c:v>
                </c:pt>
                <c:pt idx="6279">
                  <c:v>20.875</c:v>
                </c:pt>
                <c:pt idx="6280">
                  <c:v>20.898</c:v>
                </c:pt>
                <c:pt idx="6281">
                  <c:v>20.902000000000001</c:v>
                </c:pt>
                <c:pt idx="6282">
                  <c:v>20.888999999999999</c:v>
                </c:pt>
                <c:pt idx="6283">
                  <c:v>20.914999999999999</c:v>
                </c:pt>
                <c:pt idx="6284">
                  <c:v>20.917000000000002</c:v>
                </c:pt>
                <c:pt idx="6285">
                  <c:v>20.922000000000001</c:v>
                </c:pt>
                <c:pt idx="6286">
                  <c:v>20.927</c:v>
                </c:pt>
                <c:pt idx="6287">
                  <c:v>20.92</c:v>
                </c:pt>
                <c:pt idx="6288">
                  <c:v>20.818999999999999</c:v>
                </c:pt>
                <c:pt idx="6289">
                  <c:v>20.934999999999999</c:v>
                </c:pt>
                <c:pt idx="6290">
                  <c:v>20.925000000000001</c:v>
                </c:pt>
                <c:pt idx="6291">
                  <c:v>20.925000000000001</c:v>
                </c:pt>
                <c:pt idx="6292">
                  <c:v>20.937999999999999</c:v>
                </c:pt>
                <c:pt idx="6293">
                  <c:v>20.937999999999999</c:v>
                </c:pt>
                <c:pt idx="6294">
                  <c:v>20.931999999999999</c:v>
                </c:pt>
                <c:pt idx="6295">
                  <c:v>20.937999999999999</c:v>
                </c:pt>
                <c:pt idx="6296">
                  <c:v>20.936</c:v>
                </c:pt>
                <c:pt idx="6297">
                  <c:v>20.905999999999999</c:v>
                </c:pt>
                <c:pt idx="6298">
                  <c:v>20.936</c:v>
                </c:pt>
                <c:pt idx="6299">
                  <c:v>20.934000000000001</c:v>
                </c:pt>
                <c:pt idx="6300">
                  <c:v>20.957999999999998</c:v>
                </c:pt>
                <c:pt idx="6301">
                  <c:v>20.939</c:v>
                </c:pt>
                <c:pt idx="6302">
                  <c:v>20.928000000000001</c:v>
                </c:pt>
                <c:pt idx="6303">
                  <c:v>20.943000000000001</c:v>
                </c:pt>
                <c:pt idx="6304">
                  <c:v>20.937000000000001</c:v>
                </c:pt>
                <c:pt idx="6305">
                  <c:v>20.933</c:v>
                </c:pt>
                <c:pt idx="6306">
                  <c:v>20.928000000000001</c:v>
                </c:pt>
                <c:pt idx="6307">
                  <c:v>20.942</c:v>
                </c:pt>
                <c:pt idx="6308">
                  <c:v>20.937000000000001</c:v>
                </c:pt>
                <c:pt idx="6309">
                  <c:v>20.957000000000001</c:v>
                </c:pt>
                <c:pt idx="6310">
                  <c:v>20.948</c:v>
                </c:pt>
                <c:pt idx="6311">
                  <c:v>20.949000000000002</c:v>
                </c:pt>
                <c:pt idx="6312">
                  <c:v>20.957000000000001</c:v>
                </c:pt>
                <c:pt idx="6313">
                  <c:v>20.957999999999998</c:v>
                </c:pt>
                <c:pt idx="6314">
                  <c:v>20.952999999999999</c:v>
                </c:pt>
                <c:pt idx="6315">
                  <c:v>20.968</c:v>
                </c:pt>
                <c:pt idx="6316">
                  <c:v>20.956</c:v>
                </c:pt>
                <c:pt idx="6317">
                  <c:v>20.946999999999999</c:v>
                </c:pt>
                <c:pt idx="6318">
                  <c:v>20.956</c:v>
                </c:pt>
                <c:pt idx="6319">
                  <c:v>20.949000000000002</c:v>
                </c:pt>
                <c:pt idx="6320">
                  <c:v>20.952000000000002</c:v>
                </c:pt>
                <c:pt idx="6321">
                  <c:v>20.963000000000001</c:v>
                </c:pt>
                <c:pt idx="6322">
                  <c:v>20.952000000000002</c:v>
                </c:pt>
                <c:pt idx="6323">
                  <c:v>20.940999999999999</c:v>
                </c:pt>
                <c:pt idx="6324">
                  <c:v>20.952000000000002</c:v>
                </c:pt>
                <c:pt idx="6325">
                  <c:v>20.948</c:v>
                </c:pt>
                <c:pt idx="6326">
                  <c:v>20.956</c:v>
                </c:pt>
                <c:pt idx="6327">
                  <c:v>20.956</c:v>
                </c:pt>
                <c:pt idx="6328">
                  <c:v>20.946000000000002</c:v>
                </c:pt>
                <c:pt idx="6329">
                  <c:v>20.940999999999999</c:v>
                </c:pt>
                <c:pt idx="6330">
                  <c:v>20.943999999999999</c:v>
                </c:pt>
                <c:pt idx="6331">
                  <c:v>20.946000000000002</c:v>
                </c:pt>
                <c:pt idx="6332">
                  <c:v>20.952999999999999</c:v>
                </c:pt>
                <c:pt idx="6333">
                  <c:v>20.974</c:v>
                </c:pt>
                <c:pt idx="6334">
                  <c:v>20.948</c:v>
                </c:pt>
                <c:pt idx="6335">
                  <c:v>20.960999999999999</c:v>
                </c:pt>
                <c:pt idx="6336">
                  <c:v>20.972999999999999</c:v>
                </c:pt>
                <c:pt idx="6337">
                  <c:v>20.959</c:v>
                </c:pt>
                <c:pt idx="6338">
                  <c:v>20.957000000000001</c:v>
                </c:pt>
                <c:pt idx="6339">
                  <c:v>20.981000000000002</c:v>
                </c:pt>
                <c:pt idx="6340">
                  <c:v>20.952999999999999</c:v>
                </c:pt>
                <c:pt idx="6341">
                  <c:v>20.951000000000001</c:v>
                </c:pt>
                <c:pt idx="6342">
                  <c:v>20.951000000000001</c:v>
                </c:pt>
                <c:pt idx="6343">
                  <c:v>20.949000000000002</c:v>
                </c:pt>
                <c:pt idx="6344">
                  <c:v>20.949000000000002</c:v>
                </c:pt>
                <c:pt idx="6345">
                  <c:v>20.951000000000001</c:v>
                </c:pt>
                <c:pt idx="6346">
                  <c:v>20.945</c:v>
                </c:pt>
                <c:pt idx="6347">
                  <c:v>20.943000000000001</c:v>
                </c:pt>
                <c:pt idx="6348">
                  <c:v>20.946999999999999</c:v>
                </c:pt>
                <c:pt idx="6349">
                  <c:v>20.945</c:v>
                </c:pt>
                <c:pt idx="6350">
                  <c:v>20.943000000000001</c:v>
                </c:pt>
                <c:pt idx="6351">
                  <c:v>20.95</c:v>
                </c:pt>
                <c:pt idx="6352">
                  <c:v>20.943000000000001</c:v>
                </c:pt>
                <c:pt idx="6353">
                  <c:v>20.934999999999999</c:v>
                </c:pt>
                <c:pt idx="6354">
                  <c:v>20.954000000000001</c:v>
                </c:pt>
                <c:pt idx="6355">
                  <c:v>20.952000000000002</c:v>
                </c:pt>
                <c:pt idx="6356">
                  <c:v>20.939</c:v>
                </c:pt>
                <c:pt idx="6357">
                  <c:v>20.946000000000002</c:v>
                </c:pt>
                <c:pt idx="6358">
                  <c:v>20.94</c:v>
                </c:pt>
                <c:pt idx="6359">
                  <c:v>20.937999999999999</c:v>
                </c:pt>
                <c:pt idx="6360">
                  <c:v>20.937999999999999</c:v>
                </c:pt>
                <c:pt idx="6361">
                  <c:v>20.928999999999998</c:v>
                </c:pt>
                <c:pt idx="6362">
                  <c:v>20.922000000000001</c:v>
                </c:pt>
                <c:pt idx="6363">
                  <c:v>20.927</c:v>
                </c:pt>
                <c:pt idx="6364">
                  <c:v>20.92</c:v>
                </c:pt>
                <c:pt idx="6365">
                  <c:v>20.931000000000001</c:v>
                </c:pt>
                <c:pt idx="6366">
                  <c:v>20.92</c:v>
                </c:pt>
                <c:pt idx="6367">
                  <c:v>20.934000000000001</c:v>
                </c:pt>
                <c:pt idx="6368">
                  <c:v>20.943000000000001</c:v>
                </c:pt>
                <c:pt idx="6369">
                  <c:v>20.940999999999999</c:v>
                </c:pt>
                <c:pt idx="6370">
                  <c:v>20.965</c:v>
                </c:pt>
                <c:pt idx="6371">
                  <c:v>20.969000000000001</c:v>
                </c:pt>
                <c:pt idx="6372">
                  <c:v>20.981999999999999</c:v>
                </c:pt>
                <c:pt idx="6373">
                  <c:v>20.98</c:v>
                </c:pt>
                <c:pt idx="6374">
                  <c:v>20.975999999999999</c:v>
                </c:pt>
                <c:pt idx="6375">
                  <c:v>20.978000000000002</c:v>
                </c:pt>
                <c:pt idx="6376">
                  <c:v>20.966999999999999</c:v>
                </c:pt>
                <c:pt idx="6377">
                  <c:v>20.974</c:v>
                </c:pt>
                <c:pt idx="6378">
                  <c:v>20.97</c:v>
                </c:pt>
                <c:pt idx="6379">
                  <c:v>20.974</c:v>
                </c:pt>
                <c:pt idx="6380">
                  <c:v>20.966000000000001</c:v>
                </c:pt>
                <c:pt idx="6381">
                  <c:v>20.966000000000001</c:v>
                </c:pt>
                <c:pt idx="6382">
                  <c:v>20.966000000000001</c:v>
                </c:pt>
                <c:pt idx="6383">
                  <c:v>20.968</c:v>
                </c:pt>
                <c:pt idx="6384">
                  <c:v>20.966000000000001</c:v>
                </c:pt>
                <c:pt idx="6385">
                  <c:v>20.97</c:v>
                </c:pt>
                <c:pt idx="6386">
                  <c:v>20.957000000000001</c:v>
                </c:pt>
                <c:pt idx="6387">
                  <c:v>20.951000000000001</c:v>
                </c:pt>
                <c:pt idx="6388">
                  <c:v>20.951000000000001</c:v>
                </c:pt>
                <c:pt idx="6389">
                  <c:v>20.942</c:v>
                </c:pt>
                <c:pt idx="6390">
                  <c:v>20.94</c:v>
                </c:pt>
                <c:pt idx="6391">
                  <c:v>20.949000000000002</c:v>
                </c:pt>
                <c:pt idx="6392">
                  <c:v>20.946999999999999</c:v>
                </c:pt>
                <c:pt idx="6393">
                  <c:v>20.946999999999999</c:v>
                </c:pt>
                <c:pt idx="6394">
                  <c:v>20.936</c:v>
                </c:pt>
                <c:pt idx="6395">
                  <c:v>20.939</c:v>
                </c:pt>
                <c:pt idx="6396">
                  <c:v>20.943000000000001</c:v>
                </c:pt>
                <c:pt idx="6397">
                  <c:v>20.939</c:v>
                </c:pt>
                <c:pt idx="6398">
                  <c:v>20.946000000000002</c:v>
                </c:pt>
                <c:pt idx="6399">
                  <c:v>20.95</c:v>
                </c:pt>
                <c:pt idx="6400">
                  <c:v>20.948</c:v>
                </c:pt>
                <c:pt idx="6401">
                  <c:v>20.934999999999999</c:v>
                </c:pt>
                <c:pt idx="6402">
                  <c:v>20.95</c:v>
                </c:pt>
                <c:pt idx="6403">
                  <c:v>20.952999999999999</c:v>
                </c:pt>
                <c:pt idx="6404">
                  <c:v>20.951000000000001</c:v>
                </c:pt>
                <c:pt idx="6405">
                  <c:v>20.96</c:v>
                </c:pt>
                <c:pt idx="6406">
                  <c:v>20.949000000000002</c:v>
                </c:pt>
                <c:pt idx="6407">
                  <c:v>20.951000000000001</c:v>
                </c:pt>
                <c:pt idx="6408">
                  <c:v>20.952999999999999</c:v>
                </c:pt>
                <c:pt idx="6409">
                  <c:v>20.954999999999998</c:v>
                </c:pt>
                <c:pt idx="6410">
                  <c:v>20.942</c:v>
                </c:pt>
                <c:pt idx="6411">
                  <c:v>20.940999999999999</c:v>
                </c:pt>
                <c:pt idx="6412">
                  <c:v>20.946999999999999</c:v>
                </c:pt>
                <c:pt idx="6413">
                  <c:v>20.96</c:v>
                </c:pt>
                <c:pt idx="6414">
                  <c:v>20.956</c:v>
                </c:pt>
                <c:pt idx="6415">
                  <c:v>20.954000000000001</c:v>
                </c:pt>
                <c:pt idx="6416">
                  <c:v>20.952000000000002</c:v>
                </c:pt>
                <c:pt idx="6417">
                  <c:v>20.948</c:v>
                </c:pt>
                <c:pt idx="6418">
                  <c:v>20.957000000000001</c:v>
                </c:pt>
                <c:pt idx="6419">
                  <c:v>20.956</c:v>
                </c:pt>
                <c:pt idx="6420">
                  <c:v>20.963000000000001</c:v>
                </c:pt>
                <c:pt idx="6421">
                  <c:v>20.97</c:v>
                </c:pt>
                <c:pt idx="6422">
                  <c:v>20.981000000000002</c:v>
                </c:pt>
                <c:pt idx="6423">
                  <c:v>20.981000000000002</c:v>
                </c:pt>
                <c:pt idx="6424">
                  <c:v>20.981000000000002</c:v>
                </c:pt>
                <c:pt idx="6425">
                  <c:v>20.972999999999999</c:v>
                </c:pt>
                <c:pt idx="6426">
                  <c:v>20.972999999999999</c:v>
                </c:pt>
                <c:pt idx="6427">
                  <c:v>20.972999999999999</c:v>
                </c:pt>
                <c:pt idx="6428">
                  <c:v>20.971</c:v>
                </c:pt>
                <c:pt idx="6429">
                  <c:v>20.977</c:v>
                </c:pt>
                <c:pt idx="6430">
                  <c:v>20.972999999999999</c:v>
                </c:pt>
                <c:pt idx="6431">
                  <c:v>20.988</c:v>
                </c:pt>
                <c:pt idx="6432">
                  <c:v>20.984000000000002</c:v>
                </c:pt>
                <c:pt idx="6433">
                  <c:v>20.986000000000001</c:v>
                </c:pt>
                <c:pt idx="6434">
                  <c:v>20.978000000000002</c:v>
                </c:pt>
                <c:pt idx="6435">
                  <c:v>20.984000000000002</c:v>
                </c:pt>
                <c:pt idx="6436">
                  <c:v>20.991</c:v>
                </c:pt>
                <c:pt idx="6437">
                  <c:v>20.984000000000002</c:v>
                </c:pt>
                <c:pt idx="6438">
                  <c:v>20.98</c:v>
                </c:pt>
                <c:pt idx="6439">
                  <c:v>20.978000000000002</c:v>
                </c:pt>
                <c:pt idx="6440">
                  <c:v>20.969000000000001</c:v>
                </c:pt>
                <c:pt idx="6441">
                  <c:v>20.972000000000001</c:v>
                </c:pt>
                <c:pt idx="6442">
                  <c:v>20.956</c:v>
                </c:pt>
                <c:pt idx="6443">
                  <c:v>20.95</c:v>
                </c:pt>
                <c:pt idx="6444">
                  <c:v>20.954000000000001</c:v>
                </c:pt>
                <c:pt idx="6445">
                  <c:v>20.952000000000002</c:v>
                </c:pt>
                <c:pt idx="6446">
                  <c:v>20.952999999999999</c:v>
                </c:pt>
                <c:pt idx="6447">
                  <c:v>20.957000000000001</c:v>
                </c:pt>
                <c:pt idx="6448">
                  <c:v>20.963999999999999</c:v>
                </c:pt>
                <c:pt idx="6449">
                  <c:v>20.968</c:v>
                </c:pt>
                <c:pt idx="6450">
                  <c:v>20.952999999999999</c:v>
                </c:pt>
                <c:pt idx="6451">
                  <c:v>20.952999999999999</c:v>
                </c:pt>
                <c:pt idx="6452">
                  <c:v>20.957999999999998</c:v>
                </c:pt>
                <c:pt idx="6453">
                  <c:v>20.952999999999999</c:v>
                </c:pt>
                <c:pt idx="6454">
                  <c:v>20.96</c:v>
                </c:pt>
                <c:pt idx="6455">
                  <c:v>20.957999999999998</c:v>
                </c:pt>
                <c:pt idx="6456">
                  <c:v>20.971</c:v>
                </c:pt>
                <c:pt idx="6457">
                  <c:v>20.956</c:v>
                </c:pt>
                <c:pt idx="6458">
                  <c:v>20.96</c:v>
                </c:pt>
                <c:pt idx="6459">
                  <c:v>20.96</c:v>
                </c:pt>
                <c:pt idx="6460">
                  <c:v>20.952000000000002</c:v>
                </c:pt>
                <c:pt idx="6461">
                  <c:v>20.957999999999998</c:v>
                </c:pt>
                <c:pt idx="6462">
                  <c:v>20.963000000000001</c:v>
                </c:pt>
                <c:pt idx="6463">
                  <c:v>20.963000000000001</c:v>
                </c:pt>
                <c:pt idx="6464">
                  <c:v>20.969000000000001</c:v>
                </c:pt>
                <c:pt idx="6465">
                  <c:v>20.974</c:v>
                </c:pt>
                <c:pt idx="6466">
                  <c:v>20.97</c:v>
                </c:pt>
                <c:pt idx="6467">
                  <c:v>20.974</c:v>
                </c:pt>
                <c:pt idx="6468">
                  <c:v>20.974</c:v>
                </c:pt>
                <c:pt idx="6469">
                  <c:v>20.965</c:v>
                </c:pt>
                <c:pt idx="6470">
                  <c:v>20.972000000000001</c:v>
                </c:pt>
                <c:pt idx="6471">
                  <c:v>20.981000000000002</c:v>
                </c:pt>
                <c:pt idx="6472">
                  <c:v>20.974</c:v>
                </c:pt>
                <c:pt idx="6473">
                  <c:v>20.981000000000002</c:v>
                </c:pt>
                <c:pt idx="6474">
                  <c:v>20.981000000000002</c:v>
                </c:pt>
                <c:pt idx="6475">
                  <c:v>20.983000000000001</c:v>
                </c:pt>
                <c:pt idx="6476">
                  <c:v>20.977</c:v>
                </c:pt>
                <c:pt idx="6477">
                  <c:v>20.992000000000001</c:v>
                </c:pt>
                <c:pt idx="6478">
                  <c:v>20.992000000000001</c:v>
                </c:pt>
                <c:pt idx="6479">
                  <c:v>20.992000000000001</c:v>
                </c:pt>
                <c:pt idx="6480">
                  <c:v>20.998999999999999</c:v>
                </c:pt>
                <c:pt idx="6481">
                  <c:v>20.975000000000001</c:v>
                </c:pt>
                <c:pt idx="6482">
                  <c:v>20.992000000000001</c:v>
                </c:pt>
                <c:pt idx="6483">
                  <c:v>21.003</c:v>
                </c:pt>
                <c:pt idx="6484">
                  <c:v>20.995000000000001</c:v>
                </c:pt>
                <c:pt idx="6485">
                  <c:v>20.99</c:v>
                </c:pt>
                <c:pt idx="6486">
                  <c:v>20.998999999999999</c:v>
                </c:pt>
                <c:pt idx="6487">
                  <c:v>20.998999999999999</c:v>
                </c:pt>
                <c:pt idx="6488">
                  <c:v>21.001999999999999</c:v>
                </c:pt>
                <c:pt idx="6489">
                  <c:v>20.991</c:v>
                </c:pt>
                <c:pt idx="6490">
                  <c:v>20.992999999999999</c:v>
                </c:pt>
                <c:pt idx="6491">
                  <c:v>20.989000000000001</c:v>
                </c:pt>
                <c:pt idx="6492">
                  <c:v>20.998000000000001</c:v>
                </c:pt>
                <c:pt idx="6493">
                  <c:v>20.995000000000001</c:v>
                </c:pt>
                <c:pt idx="6494">
                  <c:v>20.992999999999999</c:v>
                </c:pt>
                <c:pt idx="6495">
                  <c:v>21.001999999999999</c:v>
                </c:pt>
                <c:pt idx="6496">
                  <c:v>21</c:v>
                </c:pt>
                <c:pt idx="6497">
                  <c:v>20.989000000000001</c:v>
                </c:pt>
                <c:pt idx="6498">
                  <c:v>20.994</c:v>
                </c:pt>
                <c:pt idx="6499">
                  <c:v>20.991</c:v>
                </c:pt>
                <c:pt idx="6500">
                  <c:v>20.983000000000001</c:v>
                </c:pt>
                <c:pt idx="6501">
                  <c:v>20.975999999999999</c:v>
                </c:pt>
                <c:pt idx="6502">
                  <c:v>20.978000000000002</c:v>
                </c:pt>
                <c:pt idx="6503">
                  <c:v>20.975999999999999</c:v>
                </c:pt>
                <c:pt idx="6504">
                  <c:v>20.972000000000001</c:v>
                </c:pt>
                <c:pt idx="6505">
                  <c:v>20.99</c:v>
                </c:pt>
                <c:pt idx="6506">
                  <c:v>20.957000000000001</c:v>
                </c:pt>
                <c:pt idx="6507">
                  <c:v>20.960999999999999</c:v>
                </c:pt>
                <c:pt idx="6508">
                  <c:v>20.968</c:v>
                </c:pt>
                <c:pt idx="6509">
                  <c:v>20.95</c:v>
                </c:pt>
                <c:pt idx="6510">
                  <c:v>20.952999999999999</c:v>
                </c:pt>
                <c:pt idx="6511">
                  <c:v>20.954999999999998</c:v>
                </c:pt>
                <c:pt idx="6512">
                  <c:v>20.962</c:v>
                </c:pt>
                <c:pt idx="6513">
                  <c:v>20.957000000000001</c:v>
                </c:pt>
                <c:pt idx="6514">
                  <c:v>20.975000000000001</c:v>
                </c:pt>
                <c:pt idx="6515">
                  <c:v>20.968</c:v>
                </c:pt>
                <c:pt idx="6516">
                  <c:v>20.981999999999999</c:v>
                </c:pt>
                <c:pt idx="6517">
                  <c:v>20.972999999999999</c:v>
                </c:pt>
                <c:pt idx="6518">
                  <c:v>20.966000000000001</c:v>
                </c:pt>
                <c:pt idx="6519">
                  <c:v>20.966999999999999</c:v>
                </c:pt>
                <c:pt idx="6520">
                  <c:v>20.962</c:v>
                </c:pt>
                <c:pt idx="6521">
                  <c:v>20.945</c:v>
                </c:pt>
                <c:pt idx="6522">
                  <c:v>20.963999999999999</c:v>
                </c:pt>
                <c:pt idx="6523">
                  <c:v>20.972999999999999</c:v>
                </c:pt>
                <c:pt idx="6524">
                  <c:v>20.971</c:v>
                </c:pt>
                <c:pt idx="6525">
                  <c:v>20.956</c:v>
                </c:pt>
                <c:pt idx="6526">
                  <c:v>20.96</c:v>
                </c:pt>
                <c:pt idx="6527">
                  <c:v>20.962</c:v>
                </c:pt>
                <c:pt idx="6528">
                  <c:v>20.974</c:v>
                </c:pt>
                <c:pt idx="6529">
                  <c:v>20.969000000000001</c:v>
                </c:pt>
                <c:pt idx="6530">
                  <c:v>20.956</c:v>
                </c:pt>
                <c:pt idx="6531">
                  <c:v>20.963000000000001</c:v>
                </c:pt>
                <c:pt idx="6532">
                  <c:v>20.960999999999999</c:v>
                </c:pt>
                <c:pt idx="6533">
                  <c:v>20.957999999999998</c:v>
                </c:pt>
                <c:pt idx="6534">
                  <c:v>20.963000000000001</c:v>
                </c:pt>
                <c:pt idx="6535">
                  <c:v>20.966999999999999</c:v>
                </c:pt>
                <c:pt idx="6536">
                  <c:v>20.959</c:v>
                </c:pt>
                <c:pt idx="6537">
                  <c:v>20.966999999999999</c:v>
                </c:pt>
                <c:pt idx="6538">
                  <c:v>20.972000000000001</c:v>
                </c:pt>
                <c:pt idx="6539">
                  <c:v>20.968</c:v>
                </c:pt>
                <c:pt idx="6540">
                  <c:v>20.974</c:v>
                </c:pt>
                <c:pt idx="6541">
                  <c:v>20.963999999999999</c:v>
                </c:pt>
                <c:pt idx="6542">
                  <c:v>20.954999999999998</c:v>
                </c:pt>
                <c:pt idx="6543">
                  <c:v>20.954999999999998</c:v>
                </c:pt>
                <c:pt idx="6544">
                  <c:v>20.952999999999999</c:v>
                </c:pt>
                <c:pt idx="6545">
                  <c:v>20.933</c:v>
                </c:pt>
                <c:pt idx="6546">
                  <c:v>20.954999999999998</c:v>
                </c:pt>
                <c:pt idx="6547">
                  <c:v>20.936</c:v>
                </c:pt>
                <c:pt idx="6548">
                  <c:v>20.931000000000001</c:v>
                </c:pt>
                <c:pt idx="6549">
                  <c:v>20.928999999999998</c:v>
                </c:pt>
                <c:pt idx="6550">
                  <c:v>20.928999999999998</c:v>
                </c:pt>
                <c:pt idx="6551">
                  <c:v>20.933</c:v>
                </c:pt>
                <c:pt idx="6552">
                  <c:v>20.928999999999998</c:v>
                </c:pt>
                <c:pt idx="6553">
                  <c:v>20.920999999999999</c:v>
                </c:pt>
                <c:pt idx="6554">
                  <c:v>20.925000000000001</c:v>
                </c:pt>
                <c:pt idx="6555">
                  <c:v>20.902999999999999</c:v>
                </c:pt>
                <c:pt idx="6556">
                  <c:v>20.91</c:v>
                </c:pt>
                <c:pt idx="6557">
                  <c:v>20.901</c:v>
                </c:pt>
                <c:pt idx="6558">
                  <c:v>20.917000000000002</c:v>
                </c:pt>
                <c:pt idx="6559">
                  <c:v>20.916</c:v>
                </c:pt>
                <c:pt idx="6560">
                  <c:v>20.902999999999999</c:v>
                </c:pt>
                <c:pt idx="6561">
                  <c:v>20.914000000000001</c:v>
                </c:pt>
                <c:pt idx="6562">
                  <c:v>20.902999999999999</c:v>
                </c:pt>
                <c:pt idx="6563">
                  <c:v>20.885999999999999</c:v>
                </c:pt>
                <c:pt idx="6564">
                  <c:v>20.890999999999998</c:v>
                </c:pt>
                <c:pt idx="6565">
                  <c:v>20.890999999999998</c:v>
                </c:pt>
                <c:pt idx="6566">
                  <c:v>20.895</c:v>
                </c:pt>
                <c:pt idx="6567">
                  <c:v>20.928000000000001</c:v>
                </c:pt>
                <c:pt idx="6568">
                  <c:v>20.888999999999999</c:v>
                </c:pt>
                <c:pt idx="6569">
                  <c:v>20.893000000000001</c:v>
                </c:pt>
                <c:pt idx="6570">
                  <c:v>20.895</c:v>
                </c:pt>
                <c:pt idx="6571">
                  <c:v>20.890999999999998</c:v>
                </c:pt>
                <c:pt idx="6572">
                  <c:v>20.890999999999998</c:v>
                </c:pt>
                <c:pt idx="6573">
                  <c:v>20.898</c:v>
                </c:pt>
                <c:pt idx="6574">
                  <c:v>20.893000000000001</c:v>
                </c:pt>
                <c:pt idx="6575">
                  <c:v>20.887</c:v>
                </c:pt>
                <c:pt idx="6576">
                  <c:v>20.890999999999998</c:v>
                </c:pt>
                <c:pt idx="6577">
                  <c:v>20.882999999999999</c:v>
                </c:pt>
                <c:pt idx="6578">
                  <c:v>20.887</c:v>
                </c:pt>
                <c:pt idx="6579">
                  <c:v>20.882999999999999</c:v>
                </c:pt>
                <c:pt idx="6580">
                  <c:v>20.882999999999999</c:v>
                </c:pt>
                <c:pt idx="6581">
                  <c:v>20.875</c:v>
                </c:pt>
                <c:pt idx="6582">
                  <c:v>20.872</c:v>
                </c:pt>
                <c:pt idx="6583">
                  <c:v>20.863</c:v>
                </c:pt>
                <c:pt idx="6584">
                  <c:v>20.866</c:v>
                </c:pt>
                <c:pt idx="6585">
                  <c:v>20.872</c:v>
                </c:pt>
                <c:pt idx="6586">
                  <c:v>20.873000000000001</c:v>
                </c:pt>
                <c:pt idx="6587">
                  <c:v>20.875</c:v>
                </c:pt>
                <c:pt idx="6588">
                  <c:v>20.882000000000001</c:v>
                </c:pt>
                <c:pt idx="6589">
                  <c:v>20.876999999999999</c:v>
                </c:pt>
                <c:pt idx="6590">
                  <c:v>20.873000000000001</c:v>
                </c:pt>
                <c:pt idx="6591">
                  <c:v>20.885999999999999</c:v>
                </c:pt>
                <c:pt idx="6592">
                  <c:v>20.888000000000002</c:v>
                </c:pt>
                <c:pt idx="6593">
                  <c:v>20.876999999999999</c:v>
                </c:pt>
                <c:pt idx="6594">
                  <c:v>20.882000000000001</c:v>
                </c:pt>
                <c:pt idx="6595">
                  <c:v>20.875</c:v>
                </c:pt>
                <c:pt idx="6596">
                  <c:v>20.878</c:v>
                </c:pt>
                <c:pt idx="6597">
                  <c:v>20.885999999999999</c:v>
                </c:pt>
                <c:pt idx="6598">
                  <c:v>20.876000000000001</c:v>
                </c:pt>
                <c:pt idx="6599">
                  <c:v>20.88</c:v>
                </c:pt>
                <c:pt idx="6600">
                  <c:v>20.882000000000001</c:v>
                </c:pt>
                <c:pt idx="6601">
                  <c:v>20.878</c:v>
                </c:pt>
                <c:pt idx="6602">
                  <c:v>20.876000000000001</c:v>
                </c:pt>
                <c:pt idx="6603">
                  <c:v>20.881</c:v>
                </c:pt>
                <c:pt idx="6604">
                  <c:v>20.882999999999999</c:v>
                </c:pt>
                <c:pt idx="6605">
                  <c:v>20.891999999999999</c:v>
                </c:pt>
                <c:pt idx="6606">
                  <c:v>20.896000000000001</c:v>
                </c:pt>
                <c:pt idx="6607">
                  <c:v>20.891999999999999</c:v>
                </c:pt>
                <c:pt idx="6608">
                  <c:v>20.905000000000001</c:v>
                </c:pt>
                <c:pt idx="6609">
                  <c:v>20.891999999999999</c:v>
                </c:pt>
                <c:pt idx="6610">
                  <c:v>20.908999999999999</c:v>
                </c:pt>
                <c:pt idx="6611">
                  <c:v>20.901</c:v>
                </c:pt>
                <c:pt idx="6612">
                  <c:v>20.899000000000001</c:v>
                </c:pt>
                <c:pt idx="6613">
                  <c:v>20.905000000000001</c:v>
                </c:pt>
                <c:pt idx="6614">
                  <c:v>20.905000000000001</c:v>
                </c:pt>
                <c:pt idx="6615">
                  <c:v>20.914000000000001</c:v>
                </c:pt>
                <c:pt idx="6616">
                  <c:v>20.916</c:v>
                </c:pt>
                <c:pt idx="6617">
                  <c:v>20.917000000000002</c:v>
                </c:pt>
                <c:pt idx="6618">
                  <c:v>20.917000000000002</c:v>
                </c:pt>
                <c:pt idx="6619">
                  <c:v>20.91</c:v>
                </c:pt>
                <c:pt idx="6620">
                  <c:v>20.91</c:v>
                </c:pt>
                <c:pt idx="6621">
                  <c:v>20.905999999999999</c:v>
                </c:pt>
                <c:pt idx="6622">
                  <c:v>20.905999999999999</c:v>
                </c:pt>
                <c:pt idx="6623">
                  <c:v>20.905999999999999</c:v>
                </c:pt>
                <c:pt idx="6624">
                  <c:v>20.902000000000001</c:v>
                </c:pt>
                <c:pt idx="6625">
                  <c:v>20.895</c:v>
                </c:pt>
                <c:pt idx="6626">
                  <c:v>20.888999999999999</c:v>
                </c:pt>
                <c:pt idx="6627">
                  <c:v>20.902000000000001</c:v>
                </c:pt>
                <c:pt idx="6628">
                  <c:v>20.896000000000001</c:v>
                </c:pt>
                <c:pt idx="6629">
                  <c:v>20.893000000000001</c:v>
                </c:pt>
                <c:pt idx="6630">
                  <c:v>20.890999999999998</c:v>
                </c:pt>
                <c:pt idx="6631">
                  <c:v>20.904</c:v>
                </c:pt>
                <c:pt idx="6632">
                  <c:v>20.893999999999998</c:v>
                </c:pt>
                <c:pt idx="6633">
                  <c:v>20.893999999999998</c:v>
                </c:pt>
                <c:pt idx="6634">
                  <c:v>20.896000000000001</c:v>
                </c:pt>
                <c:pt idx="6635">
                  <c:v>20.898</c:v>
                </c:pt>
                <c:pt idx="6636">
                  <c:v>20.882999999999999</c:v>
                </c:pt>
                <c:pt idx="6637">
                  <c:v>20.879000000000001</c:v>
                </c:pt>
                <c:pt idx="6638">
                  <c:v>20.888000000000002</c:v>
                </c:pt>
                <c:pt idx="6639">
                  <c:v>20.898</c:v>
                </c:pt>
                <c:pt idx="6640">
                  <c:v>20.893999999999998</c:v>
                </c:pt>
                <c:pt idx="6641">
                  <c:v>20.891999999999999</c:v>
                </c:pt>
                <c:pt idx="6642">
                  <c:v>20.893999999999998</c:v>
                </c:pt>
                <c:pt idx="6643">
                  <c:v>20.896999999999998</c:v>
                </c:pt>
                <c:pt idx="6644">
                  <c:v>20.888000000000002</c:v>
                </c:pt>
                <c:pt idx="6645">
                  <c:v>20.89</c:v>
                </c:pt>
                <c:pt idx="6646">
                  <c:v>20.899000000000001</c:v>
                </c:pt>
                <c:pt idx="6647">
                  <c:v>20.896999999999998</c:v>
                </c:pt>
                <c:pt idx="6648">
                  <c:v>20.901</c:v>
                </c:pt>
                <c:pt idx="6649">
                  <c:v>20.893000000000001</c:v>
                </c:pt>
                <c:pt idx="6650">
                  <c:v>20.895</c:v>
                </c:pt>
                <c:pt idx="6651">
                  <c:v>20.896999999999998</c:v>
                </c:pt>
                <c:pt idx="6652">
                  <c:v>20.895</c:v>
                </c:pt>
                <c:pt idx="6653">
                  <c:v>20.88</c:v>
                </c:pt>
                <c:pt idx="6654">
                  <c:v>20.893000000000001</c:v>
                </c:pt>
                <c:pt idx="6655">
                  <c:v>20.895</c:v>
                </c:pt>
                <c:pt idx="6656">
                  <c:v>20.887</c:v>
                </c:pt>
                <c:pt idx="6657">
                  <c:v>20.896000000000001</c:v>
                </c:pt>
                <c:pt idx="6658">
                  <c:v>20.9</c:v>
                </c:pt>
                <c:pt idx="6659">
                  <c:v>20.893999999999998</c:v>
                </c:pt>
                <c:pt idx="6660">
                  <c:v>20.907</c:v>
                </c:pt>
                <c:pt idx="6661">
                  <c:v>20.902999999999999</c:v>
                </c:pt>
                <c:pt idx="6662">
                  <c:v>20.882999999999999</c:v>
                </c:pt>
                <c:pt idx="6663">
                  <c:v>20.902999999999999</c:v>
                </c:pt>
                <c:pt idx="6664">
                  <c:v>20.907</c:v>
                </c:pt>
                <c:pt idx="6665">
                  <c:v>20.901</c:v>
                </c:pt>
                <c:pt idx="6666">
                  <c:v>20.902999999999999</c:v>
                </c:pt>
                <c:pt idx="6667">
                  <c:v>20.908000000000001</c:v>
                </c:pt>
                <c:pt idx="6668">
                  <c:v>20.899000000000001</c:v>
                </c:pt>
                <c:pt idx="6669">
                  <c:v>20.917000000000002</c:v>
                </c:pt>
                <c:pt idx="6670">
                  <c:v>20.925000000000001</c:v>
                </c:pt>
                <c:pt idx="6671">
                  <c:v>20.920999999999999</c:v>
                </c:pt>
                <c:pt idx="6672">
                  <c:v>20.920999999999999</c:v>
                </c:pt>
                <c:pt idx="6673">
                  <c:v>20.920999999999999</c:v>
                </c:pt>
                <c:pt idx="6674">
                  <c:v>20.895</c:v>
                </c:pt>
                <c:pt idx="6675">
                  <c:v>20.91</c:v>
                </c:pt>
                <c:pt idx="6676">
                  <c:v>20.917000000000002</c:v>
                </c:pt>
                <c:pt idx="6677">
                  <c:v>20.917000000000002</c:v>
                </c:pt>
                <c:pt idx="6678">
                  <c:v>20.928000000000001</c:v>
                </c:pt>
                <c:pt idx="6679">
                  <c:v>20.923999999999999</c:v>
                </c:pt>
                <c:pt idx="6680">
                  <c:v>20.907</c:v>
                </c:pt>
                <c:pt idx="6681">
                  <c:v>20.92</c:v>
                </c:pt>
                <c:pt idx="6682">
                  <c:v>20.923999999999999</c:v>
                </c:pt>
                <c:pt idx="6683">
                  <c:v>20.922000000000001</c:v>
                </c:pt>
                <c:pt idx="6684">
                  <c:v>20.931000000000001</c:v>
                </c:pt>
                <c:pt idx="6685">
                  <c:v>20.922000000000001</c:v>
                </c:pt>
                <c:pt idx="6686">
                  <c:v>20.925000000000001</c:v>
                </c:pt>
                <c:pt idx="6687">
                  <c:v>20.92</c:v>
                </c:pt>
                <c:pt idx="6688">
                  <c:v>20.922999999999998</c:v>
                </c:pt>
                <c:pt idx="6689">
                  <c:v>20.927</c:v>
                </c:pt>
                <c:pt idx="6690">
                  <c:v>20.92</c:v>
                </c:pt>
                <c:pt idx="6691">
                  <c:v>20.911999999999999</c:v>
                </c:pt>
                <c:pt idx="6692">
                  <c:v>20.917999999999999</c:v>
                </c:pt>
                <c:pt idx="6693">
                  <c:v>20.93</c:v>
                </c:pt>
                <c:pt idx="6694">
                  <c:v>20.922999999999998</c:v>
                </c:pt>
                <c:pt idx="6695">
                  <c:v>20.905999999999999</c:v>
                </c:pt>
                <c:pt idx="6696">
                  <c:v>20.911999999999999</c:v>
                </c:pt>
                <c:pt idx="6697">
                  <c:v>20.91</c:v>
                </c:pt>
                <c:pt idx="6698">
                  <c:v>20.917000000000002</c:v>
                </c:pt>
                <c:pt idx="6699">
                  <c:v>20.919</c:v>
                </c:pt>
                <c:pt idx="6700">
                  <c:v>20.914999999999999</c:v>
                </c:pt>
                <c:pt idx="6701">
                  <c:v>20.919</c:v>
                </c:pt>
                <c:pt idx="6702">
                  <c:v>20.908000000000001</c:v>
                </c:pt>
                <c:pt idx="6703">
                  <c:v>20.908000000000001</c:v>
                </c:pt>
                <c:pt idx="6704">
                  <c:v>20.914999999999999</c:v>
                </c:pt>
                <c:pt idx="6705">
                  <c:v>20.914999999999999</c:v>
                </c:pt>
                <c:pt idx="6706">
                  <c:v>20.914999999999999</c:v>
                </c:pt>
                <c:pt idx="6707">
                  <c:v>20.914999999999999</c:v>
                </c:pt>
                <c:pt idx="6708">
                  <c:v>20.917999999999999</c:v>
                </c:pt>
                <c:pt idx="6709">
                  <c:v>20.916</c:v>
                </c:pt>
                <c:pt idx="6710">
                  <c:v>20.923999999999999</c:v>
                </c:pt>
                <c:pt idx="6711">
                  <c:v>20.922000000000001</c:v>
                </c:pt>
                <c:pt idx="6712">
                  <c:v>20.923999999999999</c:v>
                </c:pt>
                <c:pt idx="6713">
                  <c:v>20.925000000000001</c:v>
                </c:pt>
                <c:pt idx="6714">
                  <c:v>20.920999999999999</c:v>
                </c:pt>
                <c:pt idx="6715">
                  <c:v>20.917999999999999</c:v>
                </c:pt>
                <c:pt idx="6716">
                  <c:v>20.917999999999999</c:v>
                </c:pt>
                <c:pt idx="6717">
                  <c:v>20.917999999999999</c:v>
                </c:pt>
                <c:pt idx="6718">
                  <c:v>20.907</c:v>
                </c:pt>
                <c:pt idx="6719">
                  <c:v>20.916</c:v>
                </c:pt>
                <c:pt idx="6720">
                  <c:v>20.917000000000002</c:v>
                </c:pt>
                <c:pt idx="6721">
                  <c:v>20.91</c:v>
                </c:pt>
                <c:pt idx="6722">
                  <c:v>20.904</c:v>
                </c:pt>
                <c:pt idx="6723">
                  <c:v>20.91</c:v>
                </c:pt>
                <c:pt idx="6724">
                  <c:v>20.901</c:v>
                </c:pt>
                <c:pt idx="6725">
                  <c:v>20.905999999999999</c:v>
                </c:pt>
                <c:pt idx="6726">
                  <c:v>20.917000000000002</c:v>
                </c:pt>
                <c:pt idx="6727">
                  <c:v>20.911000000000001</c:v>
                </c:pt>
                <c:pt idx="6728">
                  <c:v>20.913</c:v>
                </c:pt>
                <c:pt idx="6729">
                  <c:v>20.908999999999999</c:v>
                </c:pt>
                <c:pt idx="6730">
                  <c:v>20.913</c:v>
                </c:pt>
                <c:pt idx="6731">
                  <c:v>20.904</c:v>
                </c:pt>
                <c:pt idx="6732">
                  <c:v>20.908999999999999</c:v>
                </c:pt>
                <c:pt idx="6733">
                  <c:v>20.917000000000002</c:v>
                </c:pt>
                <c:pt idx="6734">
                  <c:v>20.917999999999999</c:v>
                </c:pt>
                <c:pt idx="6735">
                  <c:v>20.927</c:v>
                </c:pt>
                <c:pt idx="6736">
                  <c:v>20.933</c:v>
                </c:pt>
                <c:pt idx="6737">
                  <c:v>20.931000000000001</c:v>
                </c:pt>
                <c:pt idx="6738">
                  <c:v>20.942</c:v>
                </c:pt>
                <c:pt idx="6739">
                  <c:v>20.957999999999998</c:v>
                </c:pt>
                <c:pt idx="6740">
                  <c:v>20.962</c:v>
                </c:pt>
                <c:pt idx="6741">
                  <c:v>20.952999999999999</c:v>
                </c:pt>
                <c:pt idx="6742">
                  <c:v>20.949000000000002</c:v>
                </c:pt>
                <c:pt idx="6743">
                  <c:v>20.952999999999999</c:v>
                </c:pt>
                <c:pt idx="6744">
                  <c:v>20.952000000000002</c:v>
                </c:pt>
                <c:pt idx="6745">
                  <c:v>20.956</c:v>
                </c:pt>
                <c:pt idx="6746">
                  <c:v>20.95</c:v>
                </c:pt>
                <c:pt idx="6747">
                  <c:v>20.952000000000002</c:v>
                </c:pt>
                <c:pt idx="6748">
                  <c:v>20.960999999999999</c:v>
                </c:pt>
                <c:pt idx="6749">
                  <c:v>20.952000000000002</c:v>
                </c:pt>
                <c:pt idx="6750">
                  <c:v>20.952000000000002</c:v>
                </c:pt>
                <c:pt idx="6751">
                  <c:v>20.948</c:v>
                </c:pt>
                <c:pt idx="6752">
                  <c:v>20.948</c:v>
                </c:pt>
                <c:pt idx="6753">
                  <c:v>20.959</c:v>
                </c:pt>
                <c:pt idx="6754">
                  <c:v>20.954999999999998</c:v>
                </c:pt>
                <c:pt idx="6755">
                  <c:v>20.965</c:v>
                </c:pt>
                <c:pt idx="6756">
                  <c:v>20.963000000000001</c:v>
                </c:pt>
                <c:pt idx="6757">
                  <c:v>20.966000000000001</c:v>
                </c:pt>
                <c:pt idx="6758">
                  <c:v>20.963999999999999</c:v>
                </c:pt>
                <c:pt idx="6759">
                  <c:v>20.951000000000001</c:v>
                </c:pt>
                <c:pt idx="6760">
                  <c:v>20.954999999999998</c:v>
                </c:pt>
                <c:pt idx="6761">
                  <c:v>20.966000000000001</c:v>
                </c:pt>
                <c:pt idx="6762">
                  <c:v>20.97</c:v>
                </c:pt>
                <c:pt idx="6763">
                  <c:v>20.977</c:v>
                </c:pt>
                <c:pt idx="6764">
                  <c:v>20.98</c:v>
                </c:pt>
                <c:pt idx="6765">
                  <c:v>20.972999999999999</c:v>
                </c:pt>
                <c:pt idx="6766">
                  <c:v>20.978000000000002</c:v>
                </c:pt>
                <c:pt idx="6767">
                  <c:v>20.977</c:v>
                </c:pt>
                <c:pt idx="6768">
                  <c:v>20.972999999999999</c:v>
                </c:pt>
                <c:pt idx="6769">
                  <c:v>20.972999999999999</c:v>
                </c:pt>
                <c:pt idx="6770">
                  <c:v>20.975000000000001</c:v>
                </c:pt>
                <c:pt idx="6771">
                  <c:v>20.972999999999999</c:v>
                </c:pt>
                <c:pt idx="6772">
                  <c:v>20.975999999999999</c:v>
                </c:pt>
                <c:pt idx="6773">
                  <c:v>20.986999999999998</c:v>
                </c:pt>
                <c:pt idx="6774">
                  <c:v>20.986999999999998</c:v>
                </c:pt>
                <c:pt idx="6775">
                  <c:v>20.986999999999998</c:v>
                </c:pt>
                <c:pt idx="6776">
                  <c:v>20.992999999999999</c:v>
                </c:pt>
                <c:pt idx="6777">
                  <c:v>20.975999999999999</c:v>
                </c:pt>
                <c:pt idx="6778">
                  <c:v>20.978000000000002</c:v>
                </c:pt>
                <c:pt idx="6779">
                  <c:v>20.981000000000002</c:v>
                </c:pt>
                <c:pt idx="6780">
                  <c:v>20.975999999999999</c:v>
                </c:pt>
                <c:pt idx="6781">
                  <c:v>20.974</c:v>
                </c:pt>
                <c:pt idx="6782">
                  <c:v>20.978999999999999</c:v>
                </c:pt>
                <c:pt idx="6783">
                  <c:v>20.983000000000001</c:v>
                </c:pt>
                <c:pt idx="6784">
                  <c:v>20.974</c:v>
                </c:pt>
                <c:pt idx="6785">
                  <c:v>20.972000000000001</c:v>
                </c:pt>
                <c:pt idx="6786">
                  <c:v>20.972000000000001</c:v>
                </c:pt>
                <c:pt idx="6787">
                  <c:v>20.978999999999999</c:v>
                </c:pt>
                <c:pt idx="6788">
                  <c:v>20.975000000000001</c:v>
                </c:pt>
                <c:pt idx="6789">
                  <c:v>20.971</c:v>
                </c:pt>
                <c:pt idx="6790">
                  <c:v>20.981000000000002</c:v>
                </c:pt>
                <c:pt idx="6791">
                  <c:v>20.978999999999999</c:v>
                </c:pt>
                <c:pt idx="6792">
                  <c:v>20.968</c:v>
                </c:pt>
                <c:pt idx="6793">
                  <c:v>20.963999999999999</c:v>
                </c:pt>
                <c:pt idx="6794">
                  <c:v>20.969000000000001</c:v>
                </c:pt>
                <c:pt idx="6795">
                  <c:v>20.966999999999999</c:v>
                </c:pt>
                <c:pt idx="6796">
                  <c:v>20.975999999999999</c:v>
                </c:pt>
                <c:pt idx="6797">
                  <c:v>20.978000000000002</c:v>
                </c:pt>
                <c:pt idx="6798">
                  <c:v>20.975000000000001</c:v>
                </c:pt>
                <c:pt idx="6799">
                  <c:v>20.986999999999998</c:v>
                </c:pt>
                <c:pt idx="6800">
                  <c:v>20.986999999999998</c:v>
                </c:pt>
                <c:pt idx="6801">
                  <c:v>20.984999999999999</c:v>
                </c:pt>
                <c:pt idx="6802">
                  <c:v>20.986999999999998</c:v>
                </c:pt>
                <c:pt idx="6803">
                  <c:v>20.98</c:v>
                </c:pt>
                <c:pt idx="6804">
                  <c:v>20.981000000000002</c:v>
                </c:pt>
                <c:pt idx="6805">
                  <c:v>20.98</c:v>
                </c:pt>
                <c:pt idx="6806">
                  <c:v>20.995999999999999</c:v>
                </c:pt>
                <c:pt idx="6807">
                  <c:v>20.992000000000001</c:v>
                </c:pt>
                <c:pt idx="6808">
                  <c:v>20.99</c:v>
                </c:pt>
                <c:pt idx="6809">
                  <c:v>20.995999999999999</c:v>
                </c:pt>
                <c:pt idx="6810">
                  <c:v>20.995999999999999</c:v>
                </c:pt>
                <c:pt idx="6811">
                  <c:v>20.986999999999998</c:v>
                </c:pt>
                <c:pt idx="6812">
                  <c:v>20.99</c:v>
                </c:pt>
                <c:pt idx="6813">
                  <c:v>20.984999999999999</c:v>
                </c:pt>
                <c:pt idx="6814">
                  <c:v>20.972000000000001</c:v>
                </c:pt>
                <c:pt idx="6815">
                  <c:v>20.992000000000001</c:v>
                </c:pt>
                <c:pt idx="6816">
                  <c:v>20.988</c:v>
                </c:pt>
                <c:pt idx="6817">
                  <c:v>20.984000000000002</c:v>
                </c:pt>
                <c:pt idx="6818">
                  <c:v>20.995000000000001</c:v>
                </c:pt>
                <c:pt idx="6819">
                  <c:v>20.984000000000002</c:v>
                </c:pt>
                <c:pt idx="6820">
                  <c:v>21.004000000000001</c:v>
                </c:pt>
                <c:pt idx="6821">
                  <c:v>20.99</c:v>
                </c:pt>
                <c:pt idx="6822">
                  <c:v>20.988</c:v>
                </c:pt>
                <c:pt idx="6823">
                  <c:v>20.992999999999999</c:v>
                </c:pt>
                <c:pt idx="6824">
                  <c:v>20.998999999999999</c:v>
                </c:pt>
                <c:pt idx="6825">
                  <c:v>20.995000000000001</c:v>
                </c:pt>
                <c:pt idx="6826">
                  <c:v>20.992999999999999</c:v>
                </c:pt>
                <c:pt idx="6827">
                  <c:v>21.001999999999999</c:v>
                </c:pt>
                <c:pt idx="6828">
                  <c:v>20.998000000000001</c:v>
                </c:pt>
                <c:pt idx="6829">
                  <c:v>21.001999999999999</c:v>
                </c:pt>
                <c:pt idx="6830">
                  <c:v>21.001999999999999</c:v>
                </c:pt>
                <c:pt idx="6831">
                  <c:v>20.998000000000001</c:v>
                </c:pt>
                <c:pt idx="6832">
                  <c:v>21.001999999999999</c:v>
                </c:pt>
                <c:pt idx="6833">
                  <c:v>21</c:v>
                </c:pt>
                <c:pt idx="6834">
                  <c:v>20.983000000000001</c:v>
                </c:pt>
                <c:pt idx="6835">
                  <c:v>20.922000000000001</c:v>
                </c:pt>
                <c:pt idx="6836">
                  <c:v>20.989000000000001</c:v>
                </c:pt>
                <c:pt idx="6837">
                  <c:v>20.986999999999998</c:v>
                </c:pt>
                <c:pt idx="6838">
                  <c:v>20.97</c:v>
                </c:pt>
                <c:pt idx="6839">
                  <c:v>20.986999999999998</c:v>
                </c:pt>
                <c:pt idx="6840">
                  <c:v>20.978999999999999</c:v>
                </c:pt>
                <c:pt idx="6841">
                  <c:v>20.986000000000001</c:v>
                </c:pt>
                <c:pt idx="6842">
                  <c:v>20.986000000000001</c:v>
                </c:pt>
                <c:pt idx="6843">
                  <c:v>20.983000000000001</c:v>
                </c:pt>
                <c:pt idx="6844">
                  <c:v>20.978999999999999</c:v>
                </c:pt>
                <c:pt idx="6845">
                  <c:v>20.99</c:v>
                </c:pt>
                <c:pt idx="6846">
                  <c:v>20.986000000000001</c:v>
                </c:pt>
                <c:pt idx="6847">
                  <c:v>20.98</c:v>
                </c:pt>
                <c:pt idx="6848">
                  <c:v>20.992999999999999</c:v>
                </c:pt>
                <c:pt idx="6849">
                  <c:v>20.986000000000001</c:v>
                </c:pt>
                <c:pt idx="6850">
                  <c:v>20.969000000000001</c:v>
                </c:pt>
                <c:pt idx="6851">
                  <c:v>20.98</c:v>
                </c:pt>
                <c:pt idx="6852">
                  <c:v>20.978000000000002</c:v>
                </c:pt>
                <c:pt idx="6853">
                  <c:v>20.978000000000002</c:v>
                </c:pt>
                <c:pt idx="6854">
                  <c:v>20.984000000000002</c:v>
                </c:pt>
                <c:pt idx="6855">
                  <c:v>20.974</c:v>
                </c:pt>
                <c:pt idx="6856">
                  <c:v>20.969000000000001</c:v>
                </c:pt>
                <c:pt idx="6857">
                  <c:v>20.978000000000002</c:v>
                </c:pt>
                <c:pt idx="6858">
                  <c:v>20.971</c:v>
                </c:pt>
                <c:pt idx="6859">
                  <c:v>20.969000000000001</c:v>
                </c:pt>
                <c:pt idx="6860">
                  <c:v>20.966999999999999</c:v>
                </c:pt>
                <c:pt idx="6861">
                  <c:v>20.966999999999999</c:v>
                </c:pt>
                <c:pt idx="6862">
                  <c:v>20.966999999999999</c:v>
                </c:pt>
                <c:pt idx="6863">
                  <c:v>20.974</c:v>
                </c:pt>
                <c:pt idx="6864">
                  <c:v>20.977</c:v>
                </c:pt>
                <c:pt idx="6865">
                  <c:v>20.95</c:v>
                </c:pt>
                <c:pt idx="6866">
                  <c:v>20.977</c:v>
                </c:pt>
                <c:pt idx="6867">
                  <c:v>20.959</c:v>
                </c:pt>
                <c:pt idx="6868">
                  <c:v>20.975000000000001</c:v>
                </c:pt>
                <c:pt idx="6869">
                  <c:v>20.968</c:v>
                </c:pt>
                <c:pt idx="6870">
                  <c:v>20.966000000000001</c:v>
                </c:pt>
                <c:pt idx="6871">
                  <c:v>20.977</c:v>
                </c:pt>
                <c:pt idx="6872">
                  <c:v>20.972000000000001</c:v>
                </c:pt>
                <c:pt idx="6873">
                  <c:v>20.966000000000001</c:v>
                </c:pt>
                <c:pt idx="6874">
                  <c:v>20.977</c:v>
                </c:pt>
                <c:pt idx="6875">
                  <c:v>20.963999999999999</c:v>
                </c:pt>
                <c:pt idx="6876">
                  <c:v>20.957999999999998</c:v>
                </c:pt>
                <c:pt idx="6877">
                  <c:v>20.963999999999999</c:v>
                </c:pt>
                <c:pt idx="6878">
                  <c:v>20.969000000000001</c:v>
                </c:pt>
                <c:pt idx="6879">
                  <c:v>20.972999999999999</c:v>
                </c:pt>
                <c:pt idx="6880">
                  <c:v>20.975000000000001</c:v>
                </c:pt>
                <c:pt idx="6881">
                  <c:v>20.972999999999999</c:v>
                </c:pt>
                <c:pt idx="6882">
                  <c:v>20.962</c:v>
                </c:pt>
                <c:pt idx="6883">
                  <c:v>20.975000000000001</c:v>
                </c:pt>
                <c:pt idx="6884">
                  <c:v>20.965</c:v>
                </c:pt>
                <c:pt idx="6885">
                  <c:v>20.957999999999998</c:v>
                </c:pt>
                <c:pt idx="6886">
                  <c:v>20.963000000000001</c:v>
                </c:pt>
                <c:pt idx="6887">
                  <c:v>20.971</c:v>
                </c:pt>
                <c:pt idx="6888">
                  <c:v>20.969000000000001</c:v>
                </c:pt>
                <c:pt idx="6889">
                  <c:v>20.966999999999999</c:v>
                </c:pt>
                <c:pt idx="6890">
                  <c:v>20.960999999999999</c:v>
                </c:pt>
                <c:pt idx="6891">
                  <c:v>20.954000000000001</c:v>
                </c:pt>
                <c:pt idx="6892">
                  <c:v>20.957000000000001</c:v>
                </c:pt>
                <c:pt idx="6893">
                  <c:v>20.954999999999998</c:v>
                </c:pt>
                <c:pt idx="6894">
                  <c:v>20.952999999999999</c:v>
                </c:pt>
                <c:pt idx="6895">
                  <c:v>20.954999999999998</c:v>
                </c:pt>
                <c:pt idx="6896">
                  <c:v>20.946000000000002</c:v>
                </c:pt>
                <c:pt idx="6897">
                  <c:v>20.942</c:v>
                </c:pt>
                <c:pt idx="6898">
                  <c:v>20.94</c:v>
                </c:pt>
                <c:pt idx="6899">
                  <c:v>20.934999999999999</c:v>
                </c:pt>
                <c:pt idx="6900">
                  <c:v>20.927</c:v>
                </c:pt>
                <c:pt idx="6901">
                  <c:v>20.917999999999999</c:v>
                </c:pt>
                <c:pt idx="6902">
                  <c:v>20.898</c:v>
                </c:pt>
                <c:pt idx="6903">
                  <c:v>20.882999999999999</c:v>
                </c:pt>
                <c:pt idx="6904">
                  <c:v>20.882999999999999</c:v>
                </c:pt>
                <c:pt idx="6905">
                  <c:v>20.881</c:v>
                </c:pt>
                <c:pt idx="6906">
                  <c:v>20.867999999999999</c:v>
                </c:pt>
                <c:pt idx="6907">
                  <c:v>20.859000000000002</c:v>
                </c:pt>
                <c:pt idx="6908">
                  <c:v>20.853000000000002</c:v>
                </c:pt>
                <c:pt idx="6909">
                  <c:v>20.838999999999999</c:v>
                </c:pt>
                <c:pt idx="6910">
                  <c:v>20.846</c:v>
                </c:pt>
                <c:pt idx="6911">
                  <c:v>20.850999999999999</c:v>
                </c:pt>
                <c:pt idx="6912">
                  <c:v>20.849</c:v>
                </c:pt>
                <c:pt idx="6913">
                  <c:v>20.847000000000001</c:v>
                </c:pt>
                <c:pt idx="6914">
                  <c:v>20.835999999999999</c:v>
                </c:pt>
                <c:pt idx="6915">
                  <c:v>20.841999999999999</c:v>
                </c:pt>
                <c:pt idx="6916">
                  <c:v>20.841999999999999</c:v>
                </c:pt>
                <c:pt idx="6917">
                  <c:v>20.843</c:v>
                </c:pt>
                <c:pt idx="6918">
                  <c:v>20.827000000000002</c:v>
                </c:pt>
                <c:pt idx="6919">
                  <c:v>20.834</c:v>
                </c:pt>
                <c:pt idx="6920">
                  <c:v>20.838000000000001</c:v>
                </c:pt>
                <c:pt idx="6921">
                  <c:v>20.838000000000001</c:v>
                </c:pt>
                <c:pt idx="6922">
                  <c:v>20.838000000000001</c:v>
                </c:pt>
                <c:pt idx="6923">
                  <c:v>20.843</c:v>
                </c:pt>
                <c:pt idx="6924">
                  <c:v>20.834</c:v>
                </c:pt>
                <c:pt idx="6925">
                  <c:v>20.843</c:v>
                </c:pt>
                <c:pt idx="6926">
                  <c:v>20.838999999999999</c:v>
                </c:pt>
                <c:pt idx="6927">
                  <c:v>20.837</c:v>
                </c:pt>
                <c:pt idx="6928">
                  <c:v>20.844999999999999</c:v>
                </c:pt>
                <c:pt idx="6929">
                  <c:v>20.843</c:v>
                </c:pt>
                <c:pt idx="6930">
                  <c:v>20.841000000000001</c:v>
                </c:pt>
                <c:pt idx="6931">
                  <c:v>20.837</c:v>
                </c:pt>
                <c:pt idx="6932">
                  <c:v>20.835000000000001</c:v>
                </c:pt>
                <c:pt idx="6933">
                  <c:v>20.832999999999998</c:v>
                </c:pt>
                <c:pt idx="6934">
                  <c:v>20.837</c:v>
                </c:pt>
                <c:pt idx="6935">
                  <c:v>20.844000000000001</c:v>
                </c:pt>
                <c:pt idx="6936">
                  <c:v>20.837</c:v>
                </c:pt>
                <c:pt idx="6937">
                  <c:v>20.837</c:v>
                </c:pt>
                <c:pt idx="6938">
                  <c:v>20.844000000000001</c:v>
                </c:pt>
                <c:pt idx="6939">
                  <c:v>20.84</c:v>
                </c:pt>
                <c:pt idx="6940">
                  <c:v>20.846</c:v>
                </c:pt>
                <c:pt idx="6941">
                  <c:v>20.850999999999999</c:v>
                </c:pt>
                <c:pt idx="6942">
                  <c:v>20.844000000000001</c:v>
                </c:pt>
                <c:pt idx="6943">
                  <c:v>20.834</c:v>
                </c:pt>
                <c:pt idx="6944">
                  <c:v>20.834</c:v>
                </c:pt>
                <c:pt idx="6945">
                  <c:v>20.84</c:v>
                </c:pt>
                <c:pt idx="6946">
                  <c:v>20.841000000000001</c:v>
                </c:pt>
                <c:pt idx="6947">
                  <c:v>20.838000000000001</c:v>
                </c:pt>
                <c:pt idx="6948">
                  <c:v>20.832000000000001</c:v>
                </c:pt>
                <c:pt idx="6949">
                  <c:v>20.838999999999999</c:v>
                </c:pt>
                <c:pt idx="6950">
                  <c:v>20.841000000000001</c:v>
                </c:pt>
                <c:pt idx="6951">
                  <c:v>20.843</c:v>
                </c:pt>
                <c:pt idx="6952">
                  <c:v>20.838999999999999</c:v>
                </c:pt>
                <c:pt idx="6953">
                  <c:v>20.838999999999999</c:v>
                </c:pt>
                <c:pt idx="6954">
                  <c:v>20.838999999999999</c:v>
                </c:pt>
                <c:pt idx="6955">
                  <c:v>20.855</c:v>
                </c:pt>
                <c:pt idx="6956">
                  <c:v>20.85</c:v>
                </c:pt>
                <c:pt idx="6957">
                  <c:v>20.856999999999999</c:v>
                </c:pt>
                <c:pt idx="6958">
                  <c:v>20.847999999999999</c:v>
                </c:pt>
                <c:pt idx="6959">
                  <c:v>20.855</c:v>
                </c:pt>
                <c:pt idx="6960">
                  <c:v>20.853000000000002</c:v>
                </c:pt>
                <c:pt idx="6961">
                  <c:v>20.856999999999999</c:v>
                </c:pt>
                <c:pt idx="6962">
                  <c:v>20.859000000000002</c:v>
                </c:pt>
                <c:pt idx="6963">
                  <c:v>20.846</c:v>
                </c:pt>
                <c:pt idx="6964">
                  <c:v>20.855</c:v>
                </c:pt>
                <c:pt idx="6965">
                  <c:v>20.853000000000002</c:v>
                </c:pt>
                <c:pt idx="6966">
                  <c:v>20.853000000000002</c:v>
                </c:pt>
                <c:pt idx="6967">
                  <c:v>20.86</c:v>
                </c:pt>
                <c:pt idx="6968">
                  <c:v>20.864000000000001</c:v>
                </c:pt>
                <c:pt idx="6969">
                  <c:v>20.849</c:v>
                </c:pt>
                <c:pt idx="6970">
                  <c:v>20.853000000000002</c:v>
                </c:pt>
                <c:pt idx="6971">
                  <c:v>20.853999999999999</c:v>
                </c:pt>
                <c:pt idx="6972">
                  <c:v>20.856000000000002</c:v>
                </c:pt>
                <c:pt idx="6973">
                  <c:v>20.852</c:v>
                </c:pt>
                <c:pt idx="6974">
                  <c:v>20.85</c:v>
                </c:pt>
                <c:pt idx="6975">
                  <c:v>20.841000000000001</c:v>
                </c:pt>
                <c:pt idx="6976">
                  <c:v>20.85</c:v>
                </c:pt>
                <c:pt idx="6977">
                  <c:v>20.843</c:v>
                </c:pt>
                <c:pt idx="6978">
                  <c:v>20.844000000000001</c:v>
                </c:pt>
                <c:pt idx="6979">
                  <c:v>20.852</c:v>
                </c:pt>
                <c:pt idx="6980">
                  <c:v>20.856999999999999</c:v>
                </c:pt>
                <c:pt idx="6981">
                  <c:v>20.863</c:v>
                </c:pt>
                <c:pt idx="6982">
                  <c:v>20.861000000000001</c:v>
                </c:pt>
                <c:pt idx="6983">
                  <c:v>20.882999999999999</c:v>
                </c:pt>
                <c:pt idx="6984">
                  <c:v>20.885000000000002</c:v>
                </c:pt>
                <c:pt idx="6985">
                  <c:v>20.859000000000002</c:v>
                </c:pt>
                <c:pt idx="6986">
                  <c:v>20.896999999999998</c:v>
                </c:pt>
                <c:pt idx="6987">
                  <c:v>20.899000000000001</c:v>
                </c:pt>
                <c:pt idx="6988">
                  <c:v>20.893000000000001</c:v>
                </c:pt>
                <c:pt idx="6989">
                  <c:v>20.895</c:v>
                </c:pt>
                <c:pt idx="6990">
                  <c:v>20.895</c:v>
                </c:pt>
                <c:pt idx="6991">
                  <c:v>20.896999999999998</c:v>
                </c:pt>
                <c:pt idx="6992">
                  <c:v>20.91</c:v>
                </c:pt>
                <c:pt idx="6993">
                  <c:v>20.902000000000001</c:v>
                </c:pt>
                <c:pt idx="6994">
                  <c:v>20.91</c:v>
                </c:pt>
                <c:pt idx="6995">
                  <c:v>20.9</c:v>
                </c:pt>
                <c:pt idx="6996">
                  <c:v>20.91</c:v>
                </c:pt>
                <c:pt idx="6997">
                  <c:v>20.919</c:v>
                </c:pt>
                <c:pt idx="6998">
                  <c:v>20.917000000000002</c:v>
                </c:pt>
                <c:pt idx="6999">
                  <c:v>20.92</c:v>
                </c:pt>
                <c:pt idx="7000">
                  <c:v>20.923999999999999</c:v>
                </c:pt>
                <c:pt idx="7001">
                  <c:v>20.914999999999999</c:v>
                </c:pt>
                <c:pt idx="7002">
                  <c:v>20.913</c:v>
                </c:pt>
                <c:pt idx="7003">
                  <c:v>20.911000000000001</c:v>
                </c:pt>
                <c:pt idx="7004">
                  <c:v>20.907</c:v>
                </c:pt>
                <c:pt idx="7005">
                  <c:v>20.913</c:v>
                </c:pt>
                <c:pt idx="7006">
                  <c:v>20.907</c:v>
                </c:pt>
                <c:pt idx="7007">
                  <c:v>20.907</c:v>
                </c:pt>
                <c:pt idx="7008">
                  <c:v>20.911999999999999</c:v>
                </c:pt>
                <c:pt idx="7009">
                  <c:v>20.899000000000001</c:v>
                </c:pt>
                <c:pt idx="7010">
                  <c:v>20.91</c:v>
                </c:pt>
                <c:pt idx="7011">
                  <c:v>20.908999999999999</c:v>
                </c:pt>
                <c:pt idx="7012">
                  <c:v>20.901</c:v>
                </c:pt>
                <c:pt idx="7013">
                  <c:v>20.896000000000001</c:v>
                </c:pt>
                <c:pt idx="7014">
                  <c:v>20.911999999999999</c:v>
                </c:pt>
                <c:pt idx="7015">
                  <c:v>20.905000000000001</c:v>
                </c:pt>
                <c:pt idx="7016">
                  <c:v>20.91</c:v>
                </c:pt>
                <c:pt idx="7017">
                  <c:v>20.914999999999999</c:v>
                </c:pt>
                <c:pt idx="7018">
                  <c:v>20.904</c:v>
                </c:pt>
                <c:pt idx="7019">
                  <c:v>20.888999999999999</c:v>
                </c:pt>
                <c:pt idx="7020">
                  <c:v>20.893000000000001</c:v>
                </c:pt>
                <c:pt idx="7021">
                  <c:v>20.905999999999999</c:v>
                </c:pt>
                <c:pt idx="7022">
                  <c:v>20.913</c:v>
                </c:pt>
                <c:pt idx="7023">
                  <c:v>20.882000000000001</c:v>
                </c:pt>
                <c:pt idx="7024">
                  <c:v>20.904</c:v>
                </c:pt>
                <c:pt idx="7025">
                  <c:v>20.911000000000001</c:v>
                </c:pt>
                <c:pt idx="7026">
                  <c:v>20.907</c:v>
                </c:pt>
                <c:pt idx="7027">
                  <c:v>20.898</c:v>
                </c:pt>
                <c:pt idx="7028">
                  <c:v>20.898</c:v>
                </c:pt>
                <c:pt idx="7029">
                  <c:v>20.9</c:v>
                </c:pt>
                <c:pt idx="7030">
                  <c:v>20.9</c:v>
                </c:pt>
                <c:pt idx="7031">
                  <c:v>20.898</c:v>
                </c:pt>
                <c:pt idx="7032">
                  <c:v>20.9</c:v>
                </c:pt>
                <c:pt idx="7033">
                  <c:v>20.898</c:v>
                </c:pt>
                <c:pt idx="7034">
                  <c:v>20.893999999999998</c:v>
                </c:pt>
                <c:pt idx="7035">
                  <c:v>20.885000000000002</c:v>
                </c:pt>
                <c:pt idx="7036">
                  <c:v>20.887</c:v>
                </c:pt>
                <c:pt idx="7037">
                  <c:v>20.896000000000001</c:v>
                </c:pt>
                <c:pt idx="7038">
                  <c:v>20.896000000000001</c:v>
                </c:pt>
                <c:pt idx="7039">
                  <c:v>20.893999999999998</c:v>
                </c:pt>
                <c:pt idx="7040">
                  <c:v>20.89</c:v>
                </c:pt>
                <c:pt idx="7041">
                  <c:v>20.891999999999999</c:v>
                </c:pt>
                <c:pt idx="7042">
                  <c:v>20.891999999999999</c:v>
                </c:pt>
                <c:pt idx="7043">
                  <c:v>20.891999999999999</c:v>
                </c:pt>
                <c:pt idx="7044">
                  <c:v>20.895</c:v>
                </c:pt>
                <c:pt idx="7045">
                  <c:v>20.884</c:v>
                </c:pt>
                <c:pt idx="7046">
                  <c:v>20.890999999999998</c:v>
                </c:pt>
                <c:pt idx="7047">
                  <c:v>20.895</c:v>
                </c:pt>
                <c:pt idx="7048">
                  <c:v>20.890999999999998</c:v>
                </c:pt>
                <c:pt idx="7049">
                  <c:v>20.9</c:v>
                </c:pt>
                <c:pt idx="7050">
                  <c:v>20.898</c:v>
                </c:pt>
                <c:pt idx="7051">
                  <c:v>20.908000000000001</c:v>
                </c:pt>
                <c:pt idx="7052">
                  <c:v>20.896999999999998</c:v>
                </c:pt>
                <c:pt idx="7053">
                  <c:v>20.890999999999998</c:v>
                </c:pt>
                <c:pt idx="7054">
                  <c:v>20.893000000000001</c:v>
                </c:pt>
                <c:pt idx="7055">
                  <c:v>20.898</c:v>
                </c:pt>
                <c:pt idx="7056">
                  <c:v>20.893999999999998</c:v>
                </c:pt>
                <c:pt idx="7057">
                  <c:v>20.898</c:v>
                </c:pt>
                <c:pt idx="7058">
                  <c:v>20.888999999999999</c:v>
                </c:pt>
                <c:pt idx="7059">
                  <c:v>20.893999999999998</c:v>
                </c:pt>
                <c:pt idx="7060">
                  <c:v>20.888999999999999</c:v>
                </c:pt>
                <c:pt idx="7061">
                  <c:v>20.896000000000001</c:v>
                </c:pt>
                <c:pt idx="7062">
                  <c:v>20.893999999999998</c:v>
                </c:pt>
                <c:pt idx="7063">
                  <c:v>20.901</c:v>
                </c:pt>
                <c:pt idx="7064">
                  <c:v>20.893999999999998</c:v>
                </c:pt>
                <c:pt idx="7065">
                  <c:v>20.885999999999999</c:v>
                </c:pt>
                <c:pt idx="7066">
                  <c:v>20.884</c:v>
                </c:pt>
                <c:pt idx="7067">
                  <c:v>20.885999999999999</c:v>
                </c:pt>
                <c:pt idx="7068">
                  <c:v>20.885999999999999</c:v>
                </c:pt>
                <c:pt idx="7069">
                  <c:v>20.89</c:v>
                </c:pt>
                <c:pt idx="7070">
                  <c:v>20.89</c:v>
                </c:pt>
                <c:pt idx="7071">
                  <c:v>20.885999999999999</c:v>
                </c:pt>
                <c:pt idx="7072">
                  <c:v>20.890999999999998</c:v>
                </c:pt>
                <c:pt idx="7073">
                  <c:v>20.890999999999998</c:v>
                </c:pt>
                <c:pt idx="7074">
                  <c:v>20.901</c:v>
                </c:pt>
                <c:pt idx="7075">
                  <c:v>20.893000000000001</c:v>
                </c:pt>
                <c:pt idx="7076">
                  <c:v>20.899000000000001</c:v>
                </c:pt>
                <c:pt idx="7077">
                  <c:v>20.896999999999998</c:v>
                </c:pt>
                <c:pt idx="7078">
                  <c:v>20.896999999999998</c:v>
                </c:pt>
                <c:pt idx="7079">
                  <c:v>20.911000000000001</c:v>
                </c:pt>
                <c:pt idx="7080">
                  <c:v>20.911000000000001</c:v>
                </c:pt>
                <c:pt idx="7081">
                  <c:v>20.907</c:v>
                </c:pt>
                <c:pt idx="7082">
                  <c:v>20.916</c:v>
                </c:pt>
                <c:pt idx="7083">
                  <c:v>20.922000000000001</c:v>
                </c:pt>
                <c:pt idx="7084">
                  <c:v>20.914000000000001</c:v>
                </c:pt>
                <c:pt idx="7085">
                  <c:v>20.9</c:v>
                </c:pt>
                <c:pt idx="7086">
                  <c:v>20.936</c:v>
                </c:pt>
                <c:pt idx="7087">
                  <c:v>20.916</c:v>
                </c:pt>
                <c:pt idx="7088">
                  <c:v>20.911999999999999</c:v>
                </c:pt>
                <c:pt idx="7089">
                  <c:v>20.917999999999999</c:v>
                </c:pt>
                <c:pt idx="7090">
                  <c:v>20.899000000000001</c:v>
                </c:pt>
                <c:pt idx="7091">
                  <c:v>20.916</c:v>
                </c:pt>
                <c:pt idx="7092">
                  <c:v>20.914000000000001</c:v>
                </c:pt>
                <c:pt idx="7093">
                  <c:v>20.919</c:v>
                </c:pt>
                <c:pt idx="7094">
                  <c:v>20.920999999999999</c:v>
                </c:pt>
                <c:pt idx="7095">
                  <c:v>20.91</c:v>
                </c:pt>
                <c:pt idx="7096">
                  <c:v>20.917000000000002</c:v>
                </c:pt>
                <c:pt idx="7097">
                  <c:v>20.922999999999998</c:v>
                </c:pt>
                <c:pt idx="7098">
                  <c:v>20.917000000000002</c:v>
                </c:pt>
                <c:pt idx="7099">
                  <c:v>20.922999999999998</c:v>
                </c:pt>
                <c:pt idx="7100">
                  <c:v>20.920999999999999</c:v>
                </c:pt>
                <c:pt idx="7101">
                  <c:v>20.934999999999999</c:v>
                </c:pt>
                <c:pt idx="7102">
                  <c:v>20.93</c:v>
                </c:pt>
                <c:pt idx="7103">
                  <c:v>20.923999999999999</c:v>
                </c:pt>
                <c:pt idx="7104">
                  <c:v>20.920999999999999</c:v>
                </c:pt>
                <c:pt idx="7105">
                  <c:v>20.922000000000001</c:v>
                </c:pt>
                <c:pt idx="7106">
                  <c:v>20.937000000000001</c:v>
                </c:pt>
                <c:pt idx="7107">
                  <c:v>20.934999999999999</c:v>
                </c:pt>
                <c:pt idx="7108">
                  <c:v>20.937000000000001</c:v>
                </c:pt>
                <c:pt idx="7109">
                  <c:v>20.946000000000002</c:v>
                </c:pt>
                <c:pt idx="7110">
                  <c:v>20.942</c:v>
                </c:pt>
                <c:pt idx="7111">
                  <c:v>20.937999999999999</c:v>
                </c:pt>
                <c:pt idx="7112">
                  <c:v>20.931000000000001</c:v>
                </c:pt>
                <c:pt idx="7113">
                  <c:v>20.942</c:v>
                </c:pt>
                <c:pt idx="7114">
                  <c:v>20.952999999999999</c:v>
                </c:pt>
                <c:pt idx="7115">
                  <c:v>20.946999999999999</c:v>
                </c:pt>
                <c:pt idx="7116">
                  <c:v>20.952999999999999</c:v>
                </c:pt>
                <c:pt idx="7117">
                  <c:v>20.952999999999999</c:v>
                </c:pt>
                <c:pt idx="7118">
                  <c:v>20.946999999999999</c:v>
                </c:pt>
                <c:pt idx="7119">
                  <c:v>20.952999999999999</c:v>
                </c:pt>
                <c:pt idx="7120">
                  <c:v>20.927</c:v>
                </c:pt>
                <c:pt idx="7121">
                  <c:v>20.956</c:v>
                </c:pt>
                <c:pt idx="7122">
                  <c:v>20.963999999999999</c:v>
                </c:pt>
                <c:pt idx="7123">
                  <c:v>20.954000000000001</c:v>
                </c:pt>
                <c:pt idx="7124">
                  <c:v>20.957999999999998</c:v>
                </c:pt>
                <c:pt idx="7125">
                  <c:v>20.945</c:v>
                </c:pt>
                <c:pt idx="7126">
                  <c:v>20.945</c:v>
                </c:pt>
                <c:pt idx="7127">
                  <c:v>20.940999999999999</c:v>
                </c:pt>
                <c:pt idx="7128">
                  <c:v>20.945</c:v>
                </c:pt>
                <c:pt idx="7129">
                  <c:v>20.954000000000001</c:v>
                </c:pt>
                <c:pt idx="7130">
                  <c:v>20.945</c:v>
                </c:pt>
                <c:pt idx="7131">
                  <c:v>20.952000000000002</c:v>
                </c:pt>
                <c:pt idx="7132">
                  <c:v>20.956</c:v>
                </c:pt>
                <c:pt idx="7133">
                  <c:v>20.952000000000002</c:v>
                </c:pt>
                <c:pt idx="7134">
                  <c:v>20.959</c:v>
                </c:pt>
                <c:pt idx="7135">
                  <c:v>20.957000000000001</c:v>
                </c:pt>
                <c:pt idx="7136">
                  <c:v>20.939</c:v>
                </c:pt>
                <c:pt idx="7137">
                  <c:v>20.948</c:v>
                </c:pt>
                <c:pt idx="7138">
                  <c:v>20.94</c:v>
                </c:pt>
                <c:pt idx="7139">
                  <c:v>20.943999999999999</c:v>
                </c:pt>
                <c:pt idx="7140">
                  <c:v>20.954999999999998</c:v>
                </c:pt>
                <c:pt idx="7141">
                  <c:v>20.946000000000002</c:v>
                </c:pt>
                <c:pt idx="7142">
                  <c:v>20.943999999999999</c:v>
                </c:pt>
                <c:pt idx="7143">
                  <c:v>20.951000000000001</c:v>
                </c:pt>
                <c:pt idx="7144">
                  <c:v>20.951000000000001</c:v>
                </c:pt>
                <c:pt idx="7145">
                  <c:v>20.957000000000001</c:v>
                </c:pt>
                <c:pt idx="7146">
                  <c:v>20.954999999999998</c:v>
                </c:pt>
                <c:pt idx="7147">
                  <c:v>20.952999999999999</c:v>
                </c:pt>
                <c:pt idx="7148">
                  <c:v>20.949000000000002</c:v>
                </c:pt>
                <c:pt idx="7149">
                  <c:v>20.946999999999999</c:v>
                </c:pt>
                <c:pt idx="7150">
                  <c:v>20.927</c:v>
                </c:pt>
                <c:pt idx="7151">
                  <c:v>20.949000000000002</c:v>
                </c:pt>
                <c:pt idx="7152">
                  <c:v>20.951000000000001</c:v>
                </c:pt>
                <c:pt idx="7153">
                  <c:v>20.952000000000002</c:v>
                </c:pt>
                <c:pt idx="7154">
                  <c:v>20.945</c:v>
                </c:pt>
                <c:pt idx="7155">
                  <c:v>20.946999999999999</c:v>
                </c:pt>
                <c:pt idx="7156">
                  <c:v>20.945</c:v>
                </c:pt>
                <c:pt idx="7157">
                  <c:v>20.952000000000002</c:v>
                </c:pt>
                <c:pt idx="7158">
                  <c:v>20.939</c:v>
                </c:pt>
                <c:pt idx="7159">
                  <c:v>20.945</c:v>
                </c:pt>
                <c:pt idx="7160">
                  <c:v>20.945</c:v>
                </c:pt>
                <c:pt idx="7161">
                  <c:v>20.946000000000002</c:v>
                </c:pt>
                <c:pt idx="7162">
                  <c:v>20.945</c:v>
                </c:pt>
                <c:pt idx="7163">
                  <c:v>20.943000000000001</c:v>
                </c:pt>
                <c:pt idx="7164">
                  <c:v>20.931999999999999</c:v>
                </c:pt>
                <c:pt idx="7165">
                  <c:v>20.92</c:v>
                </c:pt>
                <c:pt idx="7166">
                  <c:v>20.922000000000001</c:v>
                </c:pt>
                <c:pt idx="7167">
                  <c:v>20.923999999999999</c:v>
                </c:pt>
                <c:pt idx="7168">
                  <c:v>20.922000000000001</c:v>
                </c:pt>
                <c:pt idx="7169">
                  <c:v>20.922000000000001</c:v>
                </c:pt>
                <c:pt idx="7170">
                  <c:v>20.92</c:v>
                </c:pt>
                <c:pt idx="7171">
                  <c:v>20.92</c:v>
                </c:pt>
                <c:pt idx="7172">
                  <c:v>20.925000000000001</c:v>
                </c:pt>
                <c:pt idx="7173">
                  <c:v>20.916</c:v>
                </c:pt>
                <c:pt idx="7174">
                  <c:v>20.89</c:v>
                </c:pt>
                <c:pt idx="7175">
                  <c:v>20.928999999999998</c:v>
                </c:pt>
                <c:pt idx="7176">
                  <c:v>20.927</c:v>
                </c:pt>
                <c:pt idx="7177">
                  <c:v>20.917999999999999</c:v>
                </c:pt>
                <c:pt idx="7178">
                  <c:v>20.920999999999999</c:v>
                </c:pt>
                <c:pt idx="7179">
                  <c:v>20.911999999999999</c:v>
                </c:pt>
                <c:pt idx="7180">
                  <c:v>20.914000000000001</c:v>
                </c:pt>
                <c:pt idx="7181">
                  <c:v>20.919</c:v>
                </c:pt>
                <c:pt idx="7182">
                  <c:v>20.905000000000001</c:v>
                </c:pt>
                <c:pt idx="7183">
                  <c:v>20.922999999999998</c:v>
                </c:pt>
                <c:pt idx="7184">
                  <c:v>20.920999999999999</c:v>
                </c:pt>
                <c:pt idx="7185">
                  <c:v>20.934000000000001</c:v>
                </c:pt>
                <c:pt idx="7186">
                  <c:v>20.914999999999999</c:v>
                </c:pt>
                <c:pt idx="7187">
                  <c:v>20.911999999999999</c:v>
                </c:pt>
                <c:pt idx="7188">
                  <c:v>20.888999999999999</c:v>
                </c:pt>
                <c:pt idx="7189">
                  <c:v>20.913</c:v>
                </c:pt>
                <c:pt idx="7190">
                  <c:v>20.908000000000001</c:v>
                </c:pt>
                <c:pt idx="7191">
                  <c:v>20.885999999999999</c:v>
                </c:pt>
                <c:pt idx="7192">
                  <c:v>20.895</c:v>
                </c:pt>
                <c:pt idx="7193">
                  <c:v>20.905999999999999</c:v>
                </c:pt>
                <c:pt idx="7194">
                  <c:v>20.888999999999999</c:v>
                </c:pt>
                <c:pt idx="7195">
                  <c:v>20.893000000000001</c:v>
                </c:pt>
                <c:pt idx="7196">
                  <c:v>20.9</c:v>
                </c:pt>
                <c:pt idx="7197">
                  <c:v>20.9</c:v>
                </c:pt>
                <c:pt idx="7198">
                  <c:v>20.890999999999998</c:v>
                </c:pt>
                <c:pt idx="7199">
                  <c:v>20.891999999999999</c:v>
                </c:pt>
                <c:pt idx="7200">
                  <c:v>20.881</c:v>
                </c:pt>
                <c:pt idx="7201">
                  <c:v>20.901</c:v>
                </c:pt>
                <c:pt idx="7202">
                  <c:v>20.893999999999998</c:v>
                </c:pt>
                <c:pt idx="7203">
                  <c:v>20.873999999999999</c:v>
                </c:pt>
                <c:pt idx="7204">
                  <c:v>20.89</c:v>
                </c:pt>
                <c:pt idx="7205">
                  <c:v>20.891999999999999</c:v>
                </c:pt>
                <c:pt idx="7206">
                  <c:v>20.861999999999998</c:v>
                </c:pt>
                <c:pt idx="7207">
                  <c:v>20.891999999999999</c:v>
                </c:pt>
                <c:pt idx="7208">
                  <c:v>20.89</c:v>
                </c:pt>
                <c:pt idx="7209">
                  <c:v>20.888000000000002</c:v>
                </c:pt>
                <c:pt idx="7210">
                  <c:v>20.873000000000001</c:v>
                </c:pt>
                <c:pt idx="7211">
                  <c:v>20.882000000000001</c:v>
                </c:pt>
                <c:pt idx="7212">
                  <c:v>20.88</c:v>
                </c:pt>
                <c:pt idx="7213">
                  <c:v>20.890999999999998</c:v>
                </c:pt>
                <c:pt idx="7214">
                  <c:v>20.884</c:v>
                </c:pt>
                <c:pt idx="7215">
                  <c:v>20.864999999999998</c:v>
                </c:pt>
                <c:pt idx="7216">
                  <c:v>20.88</c:v>
                </c:pt>
                <c:pt idx="7217">
                  <c:v>20.887</c:v>
                </c:pt>
                <c:pt idx="7218">
                  <c:v>20.88</c:v>
                </c:pt>
                <c:pt idx="7219">
                  <c:v>20.884</c:v>
                </c:pt>
                <c:pt idx="7220">
                  <c:v>20.895</c:v>
                </c:pt>
                <c:pt idx="7221">
                  <c:v>20.88</c:v>
                </c:pt>
                <c:pt idx="7222">
                  <c:v>20.887</c:v>
                </c:pt>
                <c:pt idx="7223">
                  <c:v>20.885000000000002</c:v>
                </c:pt>
                <c:pt idx="7224">
                  <c:v>20.887</c:v>
                </c:pt>
                <c:pt idx="7225">
                  <c:v>20.872</c:v>
                </c:pt>
                <c:pt idx="7226">
                  <c:v>20.885000000000002</c:v>
                </c:pt>
                <c:pt idx="7227">
                  <c:v>20.893999999999998</c:v>
                </c:pt>
                <c:pt idx="7228">
                  <c:v>20.888999999999999</c:v>
                </c:pt>
                <c:pt idx="7229">
                  <c:v>20.885000000000002</c:v>
                </c:pt>
                <c:pt idx="7230">
                  <c:v>20.882999999999999</c:v>
                </c:pt>
                <c:pt idx="7231">
                  <c:v>20.881</c:v>
                </c:pt>
                <c:pt idx="7232">
                  <c:v>20.89</c:v>
                </c:pt>
                <c:pt idx="7233">
                  <c:v>20.901</c:v>
                </c:pt>
                <c:pt idx="7234">
                  <c:v>20.879000000000001</c:v>
                </c:pt>
                <c:pt idx="7235">
                  <c:v>20.881</c:v>
                </c:pt>
                <c:pt idx="7236">
                  <c:v>20.893999999999998</c:v>
                </c:pt>
                <c:pt idx="7237">
                  <c:v>20.876999999999999</c:v>
                </c:pt>
                <c:pt idx="7238">
                  <c:v>20.882000000000001</c:v>
                </c:pt>
                <c:pt idx="7239">
                  <c:v>20.875</c:v>
                </c:pt>
                <c:pt idx="7240">
                  <c:v>20.867000000000001</c:v>
                </c:pt>
                <c:pt idx="7241">
                  <c:v>20.882000000000001</c:v>
                </c:pt>
                <c:pt idx="7242">
                  <c:v>20.882000000000001</c:v>
                </c:pt>
                <c:pt idx="7243">
                  <c:v>20.873000000000001</c:v>
                </c:pt>
                <c:pt idx="7244">
                  <c:v>20.873000000000001</c:v>
                </c:pt>
                <c:pt idx="7245">
                  <c:v>20.893000000000001</c:v>
                </c:pt>
                <c:pt idx="7246">
                  <c:v>20.863</c:v>
                </c:pt>
                <c:pt idx="7247">
                  <c:v>20.870999999999999</c:v>
                </c:pt>
                <c:pt idx="7248">
                  <c:v>20.882000000000001</c:v>
                </c:pt>
                <c:pt idx="7249">
                  <c:v>20.869</c:v>
                </c:pt>
                <c:pt idx="7250">
                  <c:v>20.863</c:v>
                </c:pt>
                <c:pt idx="7251">
                  <c:v>20.859000000000002</c:v>
                </c:pt>
                <c:pt idx="7252">
                  <c:v>20.872</c:v>
                </c:pt>
                <c:pt idx="7253">
                  <c:v>20.861000000000001</c:v>
                </c:pt>
                <c:pt idx="7254">
                  <c:v>20.852</c:v>
                </c:pt>
                <c:pt idx="7255">
                  <c:v>20.846</c:v>
                </c:pt>
                <c:pt idx="7256">
                  <c:v>20.864999999999998</c:v>
                </c:pt>
                <c:pt idx="7257">
                  <c:v>20.863</c:v>
                </c:pt>
                <c:pt idx="7258">
                  <c:v>20.855</c:v>
                </c:pt>
                <c:pt idx="7259">
                  <c:v>20.859000000000002</c:v>
                </c:pt>
                <c:pt idx="7260">
                  <c:v>20.855</c:v>
                </c:pt>
                <c:pt idx="7261">
                  <c:v>20.844000000000001</c:v>
                </c:pt>
                <c:pt idx="7262">
                  <c:v>20.846</c:v>
                </c:pt>
                <c:pt idx="7263">
                  <c:v>20.859000000000002</c:v>
                </c:pt>
                <c:pt idx="7264">
                  <c:v>20.846</c:v>
                </c:pt>
                <c:pt idx="7265">
                  <c:v>20.849</c:v>
                </c:pt>
                <c:pt idx="7266">
                  <c:v>20.844000000000001</c:v>
                </c:pt>
                <c:pt idx="7267">
                  <c:v>20.844999999999999</c:v>
                </c:pt>
                <c:pt idx="7268">
                  <c:v>20.850999999999999</c:v>
                </c:pt>
                <c:pt idx="7269">
                  <c:v>20.847000000000001</c:v>
                </c:pt>
                <c:pt idx="7270">
                  <c:v>20.83</c:v>
                </c:pt>
                <c:pt idx="7271">
                  <c:v>20.834</c:v>
                </c:pt>
                <c:pt idx="7272">
                  <c:v>20.84</c:v>
                </c:pt>
                <c:pt idx="7273">
                  <c:v>20.827000000000002</c:v>
                </c:pt>
                <c:pt idx="7274">
                  <c:v>20.832000000000001</c:v>
                </c:pt>
                <c:pt idx="7275">
                  <c:v>20.843</c:v>
                </c:pt>
                <c:pt idx="7276">
                  <c:v>20.827999999999999</c:v>
                </c:pt>
                <c:pt idx="7277">
                  <c:v>20.847999999999999</c:v>
                </c:pt>
                <c:pt idx="7278">
                  <c:v>20.843</c:v>
                </c:pt>
                <c:pt idx="7279">
                  <c:v>20.835000000000001</c:v>
                </c:pt>
                <c:pt idx="7280">
                  <c:v>20.846</c:v>
                </c:pt>
                <c:pt idx="7281">
                  <c:v>20.85</c:v>
                </c:pt>
                <c:pt idx="7282">
                  <c:v>20.847999999999999</c:v>
                </c:pt>
                <c:pt idx="7283">
                  <c:v>20.844000000000001</c:v>
                </c:pt>
                <c:pt idx="7284">
                  <c:v>20.841999999999999</c:v>
                </c:pt>
                <c:pt idx="7285">
                  <c:v>20.847999999999999</c:v>
                </c:pt>
                <c:pt idx="7286">
                  <c:v>20.85</c:v>
                </c:pt>
                <c:pt idx="7287">
                  <c:v>20.838999999999999</c:v>
                </c:pt>
                <c:pt idx="7288">
                  <c:v>20.846</c:v>
                </c:pt>
                <c:pt idx="7289">
                  <c:v>20.847999999999999</c:v>
                </c:pt>
                <c:pt idx="7290">
                  <c:v>20.838000000000001</c:v>
                </c:pt>
                <c:pt idx="7291">
                  <c:v>20.835999999999999</c:v>
                </c:pt>
                <c:pt idx="7292">
                  <c:v>20.853000000000002</c:v>
                </c:pt>
                <c:pt idx="7293">
                  <c:v>20.846</c:v>
                </c:pt>
                <c:pt idx="7294">
                  <c:v>20.853000000000002</c:v>
                </c:pt>
                <c:pt idx="7295">
                  <c:v>20.855</c:v>
                </c:pt>
                <c:pt idx="7296">
                  <c:v>20.864000000000001</c:v>
                </c:pt>
                <c:pt idx="7297">
                  <c:v>20.864000000000001</c:v>
                </c:pt>
                <c:pt idx="7298">
                  <c:v>20.858000000000001</c:v>
                </c:pt>
                <c:pt idx="7299">
                  <c:v>20.86</c:v>
                </c:pt>
                <c:pt idx="7300">
                  <c:v>20.863</c:v>
                </c:pt>
                <c:pt idx="7301">
                  <c:v>20.861000000000001</c:v>
                </c:pt>
                <c:pt idx="7302">
                  <c:v>20.86</c:v>
                </c:pt>
                <c:pt idx="7303">
                  <c:v>20.878</c:v>
                </c:pt>
                <c:pt idx="7304">
                  <c:v>20.872</c:v>
                </c:pt>
                <c:pt idx="7305">
                  <c:v>20.859000000000002</c:v>
                </c:pt>
                <c:pt idx="7306">
                  <c:v>20.867000000000001</c:v>
                </c:pt>
                <c:pt idx="7307">
                  <c:v>20.876000000000001</c:v>
                </c:pt>
                <c:pt idx="7308">
                  <c:v>20.881</c:v>
                </c:pt>
                <c:pt idx="7309">
                  <c:v>20.878</c:v>
                </c:pt>
                <c:pt idx="7310">
                  <c:v>20.876000000000001</c:v>
                </c:pt>
                <c:pt idx="7311">
                  <c:v>20.876999999999999</c:v>
                </c:pt>
                <c:pt idx="7312">
                  <c:v>20.876000000000001</c:v>
                </c:pt>
                <c:pt idx="7313">
                  <c:v>20.876999999999999</c:v>
                </c:pt>
                <c:pt idx="7314">
                  <c:v>20.888000000000002</c:v>
                </c:pt>
                <c:pt idx="7315">
                  <c:v>20.864000000000001</c:v>
                </c:pt>
                <c:pt idx="7316">
                  <c:v>20.876999999999999</c:v>
                </c:pt>
                <c:pt idx="7317">
                  <c:v>20.884</c:v>
                </c:pt>
                <c:pt idx="7318">
                  <c:v>20.882000000000001</c:v>
                </c:pt>
                <c:pt idx="7319">
                  <c:v>20.875</c:v>
                </c:pt>
                <c:pt idx="7320">
                  <c:v>20.884</c:v>
                </c:pt>
                <c:pt idx="7321">
                  <c:v>20.882000000000001</c:v>
                </c:pt>
                <c:pt idx="7322">
                  <c:v>20.875</c:v>
                </c:pt>
                <c:pt idx="7323">
                  <c:v>20.866</c:v>
                </c:pt>
                <c:pt idx="7324">
                  <c:v>20.873000000000001</c:v>
                </c:pt>
                <c:pt idx="7325">
                  <c:v>20.88</c:v>
                </c:pt>
                <c:pt idx="7326">
                  <c:v>20.861999999999998</c:v>
                </c:pt>
                <c:pt idx="7327">
                  <c:v>20.867000000000001</c:v>
                </c:pt>
                <c:pt idx="7328">
                  <c:v>20.869</c:v>
                </c:pt>
                <c:pt idx="7329">
                  <c:v>20.861000000000001</c:v>
                </c:pt>
                <c:pt idx="7330">
                  <c:v>20.873000000000001</c:v>
                </c:pt>
                <c:pt idx="7331">
                  <c:v>20.870999999999999</c:v>
                </c:pt>
                <c:pt idx="7332">
                  <c:v>20.864999999999998</c:v>
                </c:pt>
                <c:pt idx="7333">
                  <c:v>20.863</c:v>
                </c:pt>
                <c:pt idx="7334">
                  <c:v>20.864999999999998</c:v>
                </c:pt>
                <c:pt idx="7335">
                  <c:v>20.869</c:v>
                </c:pt>
                <c:pt idx="7336">
                  <c:v>20.867999999999999</c:v>
                </c:pt>
                <c:pt idx="7337">
                  <c:v>20.87</c:v>
                </c:pt>
                <c:pt idx="7338">
                  <c:v>20.867999999999999</c:v>
                </c:pt>
                <c:pt idx="7339">
                  <c:v>20.879000000000001</c:v>
                </c:pt>
                <c:pt idx="7340">
                  <c:v>20.876999999999999</c:v>
                </c:pt>
                <c:pt idx="7341">
                  <c:v>20.879000000000001</c:v>
                </c:pt>
                <c:pt idx="7342">
                  <c:v>20.876999999999999</c:v>
                </c:pt>
                <c:pt idx="7343">
                  <c:v>20.885999999999999</c:v>
                </c:pt>
                <c:pt idx="7344">
                  <c:v>20.885999999999999</c:v>
                </c:pt>
                <c:pt idx="7345">
                  <c:v>20.891999999999999</c:v>
                </c:pt>
                <c:pt idx="7346">
                  <c:v>20.876999999999999</c:v>
                </c:pt>
                <c:pt idx="7347">
                  <c:v>20.879000000000001</c:v>
                </c:pt>
                <c:pt idx="7348">
                  <c:v>20.882000000000001</c:v>
                </c:pt>
                <c:pt idx="7349">
                  <c:v>20.875</c:v>
                </c:pt>
                <c:pt idx="7350">
                  <c:v>20.882000000000001</c:v>
                </c:pt>
                <c:pt idx="7351">
                  <c:v>20.88</c:v>
                </c:pt>
                <c:pt idx="7352">
                  <c:v>20.893000000000001</c:v>
                </c:pt>
                <c:pt idx="7353">
                  <c:v>20.885999999999999</c:v>
                </c:pt>
                <c:pt idx="7354">
                  <c:v>20.885999999999999</c:v>
                </c:pt>
                <c:pt idx="7355">
                  <c:v>20.888999999999999</c:v>
                </c:pt>
                <c:pt idx="7356">
                  <c:v>20.882000000000001</c:v>
                </c:pt>
                <c:pt idx="7357">
                  <c:v>20.882000000000001</c:v>
                </c:pt>
                <c:pt idx="7358">
                  <c:v>20.885000000000002</c:v>
                </c:pt>
                <c:pt idx="7359">
                  <c:v>20.885000000000002</c:v>
                </c:pt>
                <c:pt idx="7360">
                  <c:v>20.88</c:v>
                </c:pt>
                <c:pt idx="7361">
                  <c:v>20.893000000000001</c:v>
                </c:pt>
                <c:pt idx="7362">
                  <c:v>20.888999999999999</c:v>
                </c:pt>
                <c:pt idx="7363">
                  <c:v>20.887</c:v>
                </c:pt>
                <c:pt idx="7364">
                  <c:v>20.878</c:v>
                </c:pt>
                <c:pt idx="7365">
                  <c:v>20.885000000000002</c:v>
                </c:pt>
                <c:pt idx="7366">
                  <c:v>20.881</c:v>
                </c:pt>
                <c:pt idx="7367">
                  <c:v>20.887</c:v>
                </c:pt>
                <c:pt idx="7368">
                  <c:v>20.885000000000002</c:v>
                </c:pt>
                <c:pt idx="7369">
                  <c:v>20.888000000000002</c:v>
                </c:pt>
                <c:pt idx="7370">
                  <c:v>20.891999999999999</c:v>
                </c:pt>
                <c:pt idx="7371">
                  <c:v>20.896000000000001</c:v>
                </c:pt>
                <c:pt idx="7372">
                  <c:v>20.885000000000002</c:v>
                </c:pt>
                <c:pt idx="7373">
                  <c:v>20.896999999999998</c:v>
                </c:pt>
                <c:pt idx="7374">
                  <c:v>20.899000000000001</c:v>
                </c:pt>
                <c:pt idx="7375">
                  <c:v>20.905000000000001</c:v>
                </c:pt>
                <c:pt idx="7376">
                  <c:v>20.901</c:v>
                </c:pt>
                <c:pt idx="7377">
                  <c:v>20.891999999999999</c:v>
                </c:pt>
                <c:pt idx="7378">
                  <c:v>20.885999999999999</c:v>
                </c:pt>
                <c:pt idx="7379">
                  <c:v>20.896999999999998</c:v>
                </c:pt>
                <c:pt idx="7380">
                  <c:v>20.902999999999999</c:v>
                </c:pt>
                <c:pt idx="7381">
                  <c:v>20.89</c:v>
                </c:pt>
                <c:pt idx="7382">
                  <c:v>20.896999999999998</c:v>
                </c:pt>
                <c:pt idx="7383">
                  <c:v>20.902000000000001</c:v>
                </c:pt>
                <c:pt idx="7384">
                  <c:v>20.895</c:v>
                </c:pt>
                <c:pt idx="7385">
                  <c:v>20.904</c:v>
                </c:pt>
                <c:pt idx="7386">
                  <c:v>20.895</c:v>
                </c:pt>
                <c:pt idx="7387">
                  <c:v>20.885999999999999</c:v>
                </c:pt>
                <c:pt idx="7388">
                  <c:v>20.9</c:v>
                </c:pt>
                <c:pt idx="7389">
                  <c:v>20.913</c:v>
                </c:pt>
                <c:pt idx="7390">
                  <c:v>20.92</c:v>
                </c:pt>
                <c:pt idx="7391">
                  <c:v>20.928000000000001</c:v>
                </c:pt>
                <c:pt idx="7392">
                  <c:v>20.92</c:v>
                </c:pt>
                <c:pt idx="7393">
                  <c:v>20.92</c:v>
                </c:pt>
                <c:pt idx="7394">
                  <c:v>20.914000000000001</c:v>
                </c:pt>
                <c:pt idx="7395">
                  <c:v>20.923999999999999</c:v>
                </c:pt>
                <c:pt idx="7396">
                  <c:v>20.928999999999998</c:v>
                </c:pt>
                <c:pt idx="7397">
                  <c:v>20.922999999999998</c:v>
                </c:pt>
                <c:pt idx="7398">
                  <c:v>20.916</c:v>
                </c:pt>
                <c:pt idx="7399">
                  <c:v>20.92</c:v>
                </c:pt>
                <c:pt idx="7400">
                  <c:v>20.917999999999999</c:v>
                </c:pt>
                <c:pt idx="7401">
                  <c:v>20.92</c:v>
                </c:pt>
                <c:pt idx="7402">
                  <c:v>20.902999999999999</c:v>
                </c:pt>
                <c:pt idx="7403">
                  <c:v>20.914000000000001</c:v>
                </c:pt>
                <c:pt idx="7404">
                  <c:v>20.905000000000001</c:v>
                </c:pt>
                <c:pt idx="7405">
                  <c:v>20.901</c:v>
                </c:pt>
                <c:pt idx="7406">
                  <c:v>20.91</c:v>
                </c:pt>
                <c:pt idx="7407">
                  <c:v>20.916</c:v>
                </c:pt>
                <c:pt idx="7408">
                  <c:v>20.904</c:v>
                </c:pt>
                <c:pt idx="7409">
                  <c:v>20.914000000000001</c:v>
                </c:pt>
                <c:pt idx="7410">
                  <c:v>20.904</c:v>
                </c:pt>
                <c:pt idx="7411">
                  <c:v>20.902999999999999</c:v>
                </c:pt>
                <c:pt idx="7412">
                  <c:v>20.902000000000001</c:v>
                </c:pt>
                <c:pt idx="7413">
                  <c:v>20.901</c:v>
                </c:pt>
                <c:pt idx="7414">
                  <c:v>20.888000000000002</c:v>
                </c:pt>
                <c:pt idx="7415">
                  <c:v>20.899000000000001</c:v>
                </c:pt>
                <c:pt idx="7416">
                  <c:v>20.893000000000001</c:v>
                </c:pt>
                <c:pt idx="7417">
                  <c:v>20.91</c:v>
                </c:pt>
                <c:pt idx="7418">
                  <c:v>20.895</c:v>
                </c:pt>
                <c:pt idx="7419">
                  <c:v>20.893000000000001</c:v>
                </c:pt>
                <c:pt idx="7420">
                  <c:v>20.902000000000001</c:v>
                </c:pt>
                <c:pt idx="7421">
                  <c:v>20.896000000000001</c:v>
                </c:pt>
                <c:pt idx="7422">
                  <c:v>20.885000000000002</c:v>
                </c:pt>
                <c:pt idx="7423">
                  <c:v>20.902000000000001</c:v>
                </c:pt>
                <c:pt idx="7424">
                  <c:v>20.896000000000001</c:v>
                </c:pt>
                <c:pt idx="7425">
                  <c:v>20.896000000000001</c:v>
                </c:pt>
                <c:pt idx="7426">
                  <c:v>20.896000000000001</c:v>
                </c:pt>
                <c:pt idx="7427">
                  <c:v>20.893999999999998</c:v>
                </c:pt>
                <c:pt idx="7428">
                  <c:v>20.891999999999999</c:v>
                </c:pt>
                <c:pt idx="7429">
                  <c:v>20.89</c:v>
                </c:pt>
                <c:pt idx="7430">
                  <c:v>20.9</c:v>
                </c:pt>
                <c:pt idx="7431">
                  <c:v>20.891999999999999</c:v>
                </c:pt>
                <c:pt idx="7432">
                  <c:v>20.891999999999999</c:v>
                </c:pt>
                <c:pt idx="7433">
                  <c:v>20.89</c:v>
                </c:pt>
                <c:pt idx="7434">
                  <c:v>20.891999999999999</c:v>
                </c:pt>
                <c:pt idx="7435">
                  <c:v>20.861000000000001</c:v>
                </c:pt>
                <c:pt idx="7436">
                  <c:v>20.885999999999999</c:v>
                </c:pt>
                <c:pt idx="7437">
                  <c:v>20.876999999999999</c:v>
                </c:pt>
                <c:pt idx="7438">
                  <c:v>20.895</c:v>
                </c:pt>
                <c:pt idx="7439">
                  <c:v>20.884</c:v>
                </c:pt>
                <c:pt idx="7440">
                  <c:v>20.888000000000002</c:v>
                </c:pt>
                <c:pt idx="7441">
                  <c:v>20.888000000000002</c:v>
                </c:pt>
                <c:pt idx="7442">
                  <c:v>20.884</c:v>
                </c:pt>
                <c:pt idx="7443">
                  <c:v>20.88</c:v>
                </c:pt>
                <c:pt idx="7444">
                  <c:v>20.878</c:v>
                </c:pt>
                <c:pt idx="7445">
                  <c:v>20.873000000000001</c:v>
                </c:pt>
                <c:pt idx="7446">
                  <c:v>20.884</c:v>
                </c:pt>
                <c:pt idx="7447">
                  <c:v>20.882000000000001</c:v>
                </c:pt>
                <c:pt idx="7448">
                  <c:v>20.882000000000001</c:v>
                </c:pt>
                <c:pt idx="7449">
                  <c:v>20.88</c:v>
                </c:pt>
                <c:pt idx="7450">
                  <c:v>20.898</c:v>
                </c:pt>
                <c:pt idx="7451">
                  <c:v>20.890999999999998</c:v>
                </c:pt>
                <c:pt idx="7452">
                  <c:v>20.884</c:v>
                </c:pt>
                <c:pt idx="7453">
                  <c:v>20.88</c:v>
                </c:pt>
                <c:pt idx="7454">
                  <c:v>20.885000000000002</c:v>
                </c:pt>
                <c:pt idx="7455">
                  <c:v>20.882999999999999</c:v>
                </c:pt>
                <c:pt idx="7456">
                  <c:v>20.888999999999999</c:v>
                </c:pt>
                <c:pt idx="7457">
                  <c:v>20.890999999999998</c:v>
                </c:pt>
                <c:pt idx="7458">
                  <c:v>20.89</c:v>
                </c:pt>
                <c:pt idx="7459">
                  <c:v>20.887</c:v>
                </c:pt>
                <c:pt idx="7460">
                  <c:v>20.888999999999999</c:v>
                </c:pt>
                <c:pt idx="7461">
                  <c:v>20.882999999999999</c:v>
                </c:pt>
                <c:pt idx="7462">
                  <c:v>20.885000000000002</c:v>
                </c:pt>
                <c:pt idx="7463">
                  <c:v>20.888000000000002</c:v>
                </c:pt>
                <c:pt idx="7464">
                  <c:v>20.893999999999998</c:v>
                </c:pt>
                <c:pt idx="7465">
                  <c:v>20.893999999999998</c:v>
                </c:pt>
                <c:pt idx="7466">
                  <c:v>20.888000000000002</c:v>
                </c:pt>
                <c:pt idx="7467">
                  <c:v>20.885999999999999</c:v>
                </c:pt>
                <c:pt idx="7468">
                  <c:v>20.876999999999999</c:v>
                </c:pt>
                <c:pt idx="7469">
                  <c:v>20.884</c:v>
                </c:pt>
                <c:pt idx="7470">
                  <c:v>20.870999999999999</c:v>
                </c:pt>
                <c:pt idx="7471">
                  <c:v>20.875</c:v>
                </c:pt>
                <c:pt idx="7472">
                  <c:v>20.879000000000001</c:v>
                </c:pt>
                <c:pt idx="7473">
                  <c:v>20.882000000000001</c:v>
                </c:pt>
                <c:pt idx="7474">
                  <c:v>20.882000000000001</c:v>
                </c:pt>
                <c:pt idx="7475">
                  <c:v>20.885999999999999</c:v>
                </c:pt>
                <c:pt idx="7476">
                  <c:v>20.875</c:v>
                </c:pt>
                <c:pt idx="7477">
                  <c:v>20.890999999999998</c:v>
                </c:pt>
                <c:pt idx="7478">
                  <c:v>20.878</c:v>
                </c:pt>
                <c:pt idx="7479">
                  <c:v>20.867000000000001</c:v>
                </c:pt>
                <c:pt idx="7480">
                  <c:v>20.878</c:v>
                </c:pt>
                <c:pt idx="7481">
                  <c:v>20.869</c:v>
                </c:pt>
                <c:pt idx="7482">
                  <c:v>20.86</c:v>
                </c:pt>
                <c:pt idx="7483">
                  <c:v>20.873999999999999</c:v>
                </c:pt>
                <c:pt idx="7484">
                  <c:v>20.872</c:v>
                </c:pt>
                <c:pt idx="7485">
                  <c:v>20.86</c:v>
                </c:pt>
                <c:pt idx="7486">
                  <c:v>20.867000000000001</c:v>
                </c:pt>
                <c:pt idx="7487">
                  <c:v>20.864999999999998</c:v>
                </c:pt>
                <c:pt idx="7488">
                  <c:v>20.847999999999999</c:v>
                </c:pt>
                <c:pt idx="7489">
                  <c:v>20.856999999999999</c:v>
                </c:pt>
                <c:pt idx="7490">
                  <c:v>20.856999999999999</c:v>
                </c:pt>
                <c:pt idx="7491">
                  <c:v>20.844000000000001</c:v>
                </c:pt>
                <c:pt idx="7492">
                  <c:v>20.861000000000001</c:v>
                </c:pt>
                <c:pt idx="7493">
                  <c:v>20.872</c:v>
                </c:pt>
                <c:pt idx="7494">
                  <c:v>20.866</c:v>
                </c:pt>
                <c:pt idx="7495">
                  <c:v>20.881</c:v>
                </c:pt>
                <c:pt idx="7496">
                  <c:v>20.87</c:v>
                </c:pt>
                <c:pt idx="7497">
                  <c:v>20.859000000000002</c:v>
                </c:pt>
                <c:pt idx="7498">
                  <c:v>20.861999999999998</c:v>
                </c:pt>
                <c:pt idx="7499">
                  <c:v>20.879000000000001</c:v>
                </c:pt>
                <c:pt idx="7500">
                  <c:v>20.861999999999998</c:v>
                </c:pt>
                <c:pt idx="7501">
                  <c:v>20.875</c:v>
                </c:pt>
                <c:pt idx="7502">
                  <c:v>20.867999999999999</c:v>
                </c:pt>
                <c:pt idx="7503">
                  <c:v>20.866</c:v>
                </c:pt>
                <c:pt idx="7504">
                  <c:v>20.875</c:v>
                </c:pt>
                <c:pt idx="7505">
                  <c:v>20.869</c:v>
                </c:pt>
                <c:pt idx="7506">
                  <c:v>20.864999999999998</c:v>
                </c:pt>
                <c:pt idx="7507">
                  <c:v>20.88</c:v>
                </c:pt>
                <c:pt idx="7508">
                  <c:v>20.876000000000001</c:v>
                </c:pt>
                <c:pt idx="7509">
                  <c:v>20.869</c:v>
                </c:pt>
                <c:pt idx="7510">
                  <c:v>20.898</c:v>
                </c:pt>
                <c:pt idx="7511">
                  <c:v>20.893000000000001</c:v>
                </c:pt>
                <c:pt idx="7512">
                  <c:v>20.890999999999998</c:v>
                </c:pt>
                <c:pt idx="7513">
                  <c:v>20.896000000000001</c:v>
                </c:pt>
                <c:pt idx="7514">
                  <c:v>20.896000000000001</c:v>
                </c:pt>
                <c:pt idx="7515">
                  <c:v>20.902000000000001</c:v>
                </c:pt>
                <c:pt idx="7516">
                  <c:v>20.888999999999999</c:v>
                </c:pt>
                <c:pt idx="7517">
                  <c:v>20.896000000000001</c:v>
                </c:pt>
                <c:pt idx="7518">
                  <c:v>20.898</c:v>
                </c:pt>
                <c:pt idx="7519">
                  <c:v>20.896000000000001</c:v>
                </c:pt>
                <c:pt idx="7520">
                  <c:v>20.905000000000001</c:v>
                </c:pt>
                <c:pt idx="7521">
                  <c:v>20.89</c:v>
                </c:pt>
                <c:pt idx="7522">
                  <c:v>20.898</c:v>
                </c:pt>
                <c:pt idx="7523">
                  <c:v>20.893999999999998</c:v>
                </c:pt>
                <c:pt idx="7524">
                  <c:v>20.896999999999998</c:v>
                </c:pt>
                <c:pt idx="7525">
                  <c:v>20.916</c:v>
                </c:pt>
                <c:pt idx="7526">
                  <c:v>20.905000000000001</c:v>
                </c:pt>
                <c:pt idx="7527">
                  <c:v>20.896999999999998</c:v>
                </c:pt>
                <c:pt idx="7528">
                  <c:v>20.899000000000001</c:v>
                </c:pt>
                <c:pt idx="7529">
                  <c:v>20.905000000000001</c:v>
                </c:pt>
                <c:pt idx="7530">
                  <c:v>20.901</c:v>
                </c:pt>
                <c:pt idx="7531">
                  <c:v>20.91</c:v>
                </c:pt>
                <c:pt idx="7532">
                  <c:v>20.91</c:v>
                </c:pt>
                <c:pt idx="7533">
                  <c:v>20.904</c:v>
                </c:pt>
                <c:pt idx="7534">
                  <c:v>20.902000000000001</c:v>
                </c:pt>
                <c:pt idx="7535">
                  <c:v>20.904</c:v>
                </c:pt>
                <c:pt idx="7536">
                  <c:v>20.9</c:v>
                </c:pt>
                <c:pt idx="7537">
                  <c:v>20.908000000000001</c:v>
                </c:pt>
                <c:pt idx="7538">
                  <c:v>20.904</c:v>
                </c:pt>
                <c:pt idx="7539">
                  <c:v>20.888999999999999</c:v>
                </c:pt>
                <c:pt idx="7540">
                  <c:v>20.895</c:v>
                </c:pt>
                <c:pt idx="7541">
                  <c:v>20.895</c:v>
                </c:pt>
                <c:pt idx="7542">
                  <c:v>20.888999999999999</c:v>
                </c:pt>
                <c:pt idx="7543">
                  <c:v>20.888999999999999</c:v>
                </c:pt>
                <c:pt idx="7544">
                  <c:v>20.885000000000002</c:v>
                </c:pt>
                <c:pt idx="7545">
                  <c:v>20.885000000000002</c:v>
                </c:pt>
                <c:pt idx="7546">
                  <c:v>20.888999999999999</c:v>
                </c:pt>
                <c:pt idx="7547">
                  <c:v>20.9</c:v>
                </c:pt>
                <c:pt idx="7548">
                  <c:v>20.881</c:v>
                </c:pt>
                <c:pt idx="7549">
                  <c:v>20.876999999999999</c:v>
                </c:pt>
                <c:pt idx="7550">
                  <c:v>20.87</c:v>
                </c:pt>
                <c:pt idx="7551">
                  <c:v>20.87</c:v>
                </c:pt>
                <c:pt idx="7552">
                  <c:v>20.882999999999999</c:v>
                </c:pt>
                <c:pt idx="7553">
                  <c:v>20.885000000000002</c:v>
                </c:pt>
                <c:pt idx="7554">
                  <c:v>20.881</c:v>
                </c:pt>
                <c:pt idx="7555">
                  <c:v>20.891999999999999</c:v>
                </c:pt>
                <c:pt idx="7556">
                  <c:v>20.884</c:v>
                </c:pt>
                <c:pt idx="7557">
                  <c:v>20.876999999999999</c:v>
                </c:pt>
                <c:pt idx="7558">
                  <c:v>20.870999999999999</c:v>
                </c:pt>
                <c:pt idx="7559">
                  <c:v>20.881</c:v>
                </c:pt>
                <c:pt idx="7560">
                  <c:v>20.88</c:v>
                </c:pt>
                <c:pt idx="7561">
                  <c:v>20.88</c:v>
                </c:pt>
                <c:pt idx="7562">
                  <c:v>20.882000000000001</c:v>
                </c:pt>
                <c:pt idx="7563">
                  <c:v>20.873000000000001</c:v>
                </c:pt>
                <c:pt idx="7564">
                  <c:v>20.884</c:v>
                </c:pt>
                <c:pt idx="7565">
                  <c:v>20.869</c:v>
                </c:pt>
                <c:pt idx="7566">
                  <c:v>20.876000000000001</c:v>
                </c:pt>
                <c:pt idx="7567">
                  <c:v>20.893000000000001</c:v>
                </c:pt>
                <c:pt idx="7568">
                  <c:v>20.887</c:v>
                </c:pt>
                <c:pt idx="7569">
                  <c:v>20.872</c:v>
                </c:pt>
                <c:pt idx="7570">
                  <c:v>20.888999999999999</c:v>
                </c:pt>
                <c:pt idx="7571">
                  <c:v>20.88</c:v>
                </c:pt>
                <c:pt idx="7572">
                  <c:v>20.864999999999998</c:v>
                </c:pt>
                <c:pt idx="7573">
                  <c:v>20.887</c:v>
                </c:pt>
                <c:pt idx="7574">
                  <c:v>20.867000000000001</c:v>
                </c:pt>
                <c:pt idx="7575">
                  <c:v>20.867999999999999</c:v>
                </c:pt>
                <c:pt idx="7576">
                  <c:v>20.885000000000002</c:v>
                </c:pt>
                <c:pt idx="7577">
                  <c:v>20.873999999999999</c:v>
                </c:pt>
                <c:pt idx="7578">
                  <c:v>20.861000000000001</c:v>
                </c:pt>
                <c:pt idx="7579">
                  <c:v>20.876999999999999</c:v>
                </c:pt>
                <c:pt idx="7580">
                  <c:v>20.867999999999999</c:v>
                </c:pt>
                <c:pt idx="7581">
                  <c:v>20.867999999999999</c:v>
                </c:pt>
                <c:pt idx="7582">
                  <c:v>20.881</c:v>
                </c:pt>
                <c:pt idx="7583">
                  <c:v>20.872</c:v>
                </c:pt>
                <c:pt idx="7584">
                  <c:v>20.875</c:v>
                </c:pt>
                <c:pt idx="7585">
                  <c:v>20.884</c:v>
                </c:pt>
                <c:pt idx="7586">
                  <c:v>20.882000000000001</c:v>
                </c:pt>
                <c:pt idx="7587">
                  <c:v>20.879000000000001</c:v>
                </c:pt>
                <c:pt idx="7588">
                  <c:v>20.884</c:v>
                </c:pt>
                <c:pt idx="7589">
                  <c:v>20.901</c:v>
                </c:pt>
                <c:pt idx="7590">
                  <c:v>20.86</c:v>
                </c:pt>
                <c:pt idx="7591">
                  <c:v>20.884</c:v>
                </c:pt>
                <c:pt idx="7592">
                  <c:v>20.878</c:v>
                </c:pt>
                <c:pt idx="7593">
                  <c:v>20.867000000000001</c:v>
                </c:pt>
                <c:pt idx="7594">
                  <c:v>20.882000000000001</c:v>
                </c:pt>
                <c:pt idx="7595">
                  <c:v>20.878</c:v>
                </c:pt>
                <c:pt idx="7596">
                  <c:v>20.867000000000001</c:v>
                </c:pt>
                <c:pt idx="7597">
                  <c:v>20.885000000000002</c:v>
                </c:pt>
                <c:pt idx="7598">
                  <c:v>20.872</c:v>
                </c:pt>
                <c:pt idx="7599">
                  <c:v>20.863</c:v>
                </c:pt>
                <c:pt idx="7600">
                  <c:v>20.88</c:v>
                </c:pt>
                <c:pt idx="7601">
                  <c:v>20.867999999999999</c:v>
                </c:pt>
                <c:pt idx="7602">
                  <c:v>20.859000000000002</c:v>
                </c:pt>
                <c:pt idx="7603">
                  <c:v>20.87</c:v>
                </c:pt>
                <c:pt idx="7604">
                  <c:v>20.872</c:v>
                </c:pt>
                <c:pt idx="7605">
                  <c:v>20.866</c:v>
                </c:pt>
                <c:pt idx="7606">
                  <c:v>20.879000000000001</c:v>
                </c:pt>
                <c:pt idx="7607">
                  <c:v>20.861000000000001</c:v>
                </c:pt>
                <c:pt idx="7608">
                  <c:v>20.847999999999999</c:v>
                </c:pt>
                <c:pt idx="7609">
                  <c:v>20.864000000000001</c:v>
                </c:pt>
                <c:pt idx="7610">
                  <c:v>20.87</c:v>
                </c:pt>
                <c:pt idx="7611">
                  <c:v>20.861999999999998</c:v>
                </c:pt>
                <c:pt idx="7612">
                  <c:v>20.866</c:v>
                </c:pt>
                <c:pt idx="7613">
                  <c:v>20.869</c:v>
                </c:pt>
                <c:pt idx="7614">
                  <c:v>20.850999999999999</c:v>
                </c:pt>
                <c:pt idx="7615">
                  <c:v>20.858000000000001</c:v>
                </c:pt>
                <c:pt idx="7616">
                  <c:v>20.855</c:v>
                </c:pt>
                <c:pt idx="7617">
                  <c:v>20.84</c:v>
                </c:pt>
                <c:pt idx="7618">
                  <c:v>20.858000000000001</c:v>
                </c:pt>
                <c:pt idx="7619">
                  <c:v>20.849</c:v>
                </c:pt>
                <c:pt idx="7620">
                  <c:v>20.847000000000001</c:v>
                </c:pt>
                <c:pt idx="7621">
                  <c:v>20.858000000000001</c:v>
                </c:pt>
                <c:pt idx="7622">
                  <c:v>20.847000000000001</c:v>
                </c:pt>
                <c:pt idx="7623">
                  <c:v>20.843</c:v>
                </c:pt>
                <c:pt idx="7624">
                  <c:v>20.85</c:v>
                </c:pt>
                <c:pt idx="7625">
                  <c:v>20.826000000000001</c:v>
                </c:pt>
                <c:pt idx="7626">
                  <c:v>20.835000000000001</c:v>
                </c:pt>
                <c:pt idx="7627">
                  <c:v>20.835000000000001</c:v>
                </c:pt>
                <c:pt idx="7628">
                  <c:v>20.832999999999998</c:v>
                </c:pt>
                <c:pt idx="7629">
                  <c:v>20.81</c:v>
                </c:pt>
                <c:pt idx="7630">
                  <c:v>20.83</c:v>
                </c:pt>
                <c:pt idx="7631">
                  <c:v>20.827999999999999</c:v>
                </c:pt>
                <c:pt idx="7632">
                  <c:v>20.82</c:v>
                </c:pt>
                <c:pt idx="7633">
                  <c:v>20.835000000000001</c:v>
                </c:pt>
                <c:pt idx="7634">
                  <c:v>20.824000000000002</c:v>
                </c:pt>
                <c:pt idx="7635">
                  <c:v>20.812999999999999</c:v>
                </c:pt>
                <c:pt idx="7636">
                  <c:v>20.827000000000002</c:v>
                </c:pt>
                <c:pt idx="7637">
                  <c:v>20.818000000000001</c:v>
                </c:pt>
                <c:pt idx="7638">
                  <c:v>20.815999999999999</c:v>
                </c:pt>
                <c:pt idx="7639">
                  <c:v>20.821999999999999</c:v>
                </c:pt>
                <c:pt idx="7640">
                  <c:v>20.82</c:v>
                </c:pt>
                <c:pt idx="7641">
                  <c:v>20.823</c:v>
                </c:pt>
                <c:pt idx="7642">
                  <c:v>20.82</c:v>
                </c:pt>
                <c:pt idx="7643">
                  <c:v>20.821000000000002</c:v>
                </c:pt>
                <c:pt idx="7644">
                  <c:v>20.823</c:v>
                </c:pt>
                <c:pt idx="7645">
                  <c:v>20.834</c:v>
                </c:pt>
                <c:pt idx="7646">
                  <c:v>20.823</c:v>
                </c:pt>
                <c:pt idx="7647">
                  <c:v>20.808</c:v>
                </c:pt>
                <c:pt idx="7648">
                  <c:v>20.827000000000002</c:v>
                </c:pt>
                <c:pt idx="7649">
                  <c:v>20.818999999999999</c:v>
                </c:pt>
                <c:pt idx="7650">
                  <c:v>20.815000000000001</c:v>
                </c:pt>
                <c:pt idx="7651">
                  <c:v>20.821000000000002</c:v>
                </c:pt>
                <c:pt idx="7652">
                  <c:v>20.798999999999999</c:v>
                </c:pt>
                <c:pt idx="7653">
                  <c:v>20.8</c:v>
                </c:pt>
                <c:pt idx="7654">
                  <c:v>20.826000000000001</c:v>
                </c:pt>
                <c:pt idx="7655">
                  <c:v>20.82</c:v>
                </c:pt>
                <c:pt idx="7656">
                  <c:v>20.8</c:v>
                </c:pt>
                <c:pt idx="7657">
                  <c:v>20.815000000000001</c:v>
                </c:pt>
                <c:pt idx="7658">
                  <c:v>20.817</c:v>
                </c:pt>
                <c:pt idx="7659">
                  <c:v>20.818000000000001</c:v>
                </c:pt>
                <c:pt idx="7660">
                  <c:v>20.821999999999999</c:v>
                </c:pt>
                <c:pt idx="7661">
                  <c:v>20.809000000000001</c:v>
                </c:pt>
                <c:pt idx="7662">
                  <c:v>20.806999999999999</c:v>
                </c:pt>
                <c:pt idx="7663">
                  <c:v>20.823</c:v>
                </c:pt>
                <c:pt idx="7664">
                  <c:v>20.818000000000001</c:v>
                </c:pt>
                <c:pt idx="7665">
                  <c:v>20.81</c:v>
                </c:pt>
                <c:pt idx="7666">
                  <c:v>20.83</c:v>
                </c:pt>
                <c:pt idx="7667">
                  <c:v>20.827000000000002</c:v>
                </c:pt>
                <c:pt idx="7668">
                  <c:v>20.814</c:v>
                </c:pt>
                <c:pt idx="7669">
                  <c:v>20.824999999999999</c:v>
                </c:pt>
                <c:pt idx="7670">
                  <c:v>20.821000000000002</c:v>
                </c:pt>
                <c:pt idx="7671">
                  <c:v>20.821000000000002</c:v>
                </c:pt>
                <c:pt idx="7672">
                  <c:v>20.817</c:v>
                </c:pt>
                <c:pt idx="7673">
                  <c:v>20.818999999999999</c:v>
                </c:pt>
                <c:pt idx="7674">
                  <c:v>20.817</c:v>
                </c:pt>
                <c:pt idx="7675">
                  <c:v>20.821000000000002</c:v>
                </c:pt>
                <c:pt idx="7676">
                  <c:v>20.81</c:v>
                </c:pt>
                <c:pt idx="7677">
                  <c:v>20.81</c:v>
                </c:pt>
                <c:pt idx="7678">
                  <c:v>20.81</c:v>
                </c:pt>
                <c:pt idx="7679">
                  <c:v>20.808</c:v>
                </c:pt>
                <c:pt idx="7680">
                  <c:v>20.802</c:v>
                </c:pt>
                <c:pt idx="7681">
                  <c:v>20.812999999999999</c:v>
                </c:pt>
                <c:pt idx="7682">
                  <c:v>20.809000000000001</c:v>
                </c:pt>
                <c:pt idx="7683">
                  <c:v>20.797999999999998</c:v>
                </c:pt>
                <c:pt idx="7684">
                  <c:v>20.812999999999999</c:v>
                </c:pt>
                <c:pt idx="7685">
                  <c:v>20.797999999999998</c:v>
                </c:pt>
                <c:pt idx="7686">
                  <c:v>20.794</c:v>
                </c:pt>
                <c:pt idx="7687">
                  <c:v>20.803000000000001</c:v>
                </c:pt>
                <c:pt idx="7688">
                  <c:v>20.794</c:v>
                </c:pt>
                <c:pt idx="7689">
                  <c:v>20.79</c:v>
                </c:pt>
                <c:pt idx="7690">
                  <c:v>20.806999999999999</c:v>
                </c:pt>
                <c:pt idx="7691">
                  <c:v>20.798999999999999</c:v>
                </c:pt>
                <c:pt idx="7692">
                  <c:v>20.797000000000001</c:v>
                </c:pt>
                <c:pt idx="7693">
                  <c:v>20.815999999999999</c:v>
                </c:pt>
                <c:pt idx="7694">
                  <c:v>20.818000000000001</c:v>
                </c:pt>
                <c:pt idx="7695">
                  <c:v>20.827000000000002</c:v>
                </c:pt>
                <c:pt idx="7696">
                  <c:v>20.824999999999999</c:v>
                </c:pt>
                <c:pt idx="7697">
                  <c:v>20.817</c:v>
                </c:pt>
                <c:pt idx="7698">
                  <c:v>20.812000000000001</c:v>
                </c:pt>
                <c:pt idx="7699">
                  <c:v>20.826000000000001</c:v>
                </c:pt>
                <c:pt idx="7700">
                  <c:v>20.817</c:v>
                </c:pt>
                <c:pt idx="7701">
                  <c:v>20.811</c:v>
                </c:pt>
                <c:pt idx="7702">
                  <c:v>20.826000000000001</c:v>
                </c:pt>
                <c:pt idx="7703">
                  <c:v>20.824000000000002</c:v>
                </c:pt>
                <c:pt idx="7704">
                  <c:v>20.832999999999998</c:v>
                </c:pt>
                <c:pt idx="7705">
                  <c:v>20.826000000000001</c:v>
                </c:pt>
                <c:pt idx="7706">
                  <c:v>20.832999999999998</c:v>
                </c:pt>
                <c:pt idx="7707">
                  <c:v>20.829000000000001</c:v>
                </c:pt>
                <c:pt idx="7708">
                  <c:v>20.849</c:v>
                </c:pt>
                <c:pt idx="7709">
                  <c:v>20.837</c:v>
                </c:pt>
                <c:pt idx="7710">
                  <c:v>20.873000000000001</c:v>
                </c:pt>
                <c:pt idx="7711">
                  <c:v>20.835999999999999</c:v>
                </c:pt>
                <c:pt idx="7712">
                  <c:v>20.838000000000001</c:v>
                </c:pt>
                <c:pt idx="7713">
                  <c:v>20.84</c:v>
                </c:pt>
                <c:pt idx="7714">
                  <c:v>20.841999999999999</c:v>
                </c:pt>
                <c:pt idx="7715">
                  <c:v>20.838000000000001</c:v>
                </c:pt>
                <c:pt idx="7716">
                  <c:v>20.835999999999999</c:v>
                </c:pt>
                <c:pt idx="7717">
                  <c:v>20.838000000000001</c:v>
                </c:pt>
                <c:pt idx="7718">
                  <c:v>20.827999999999999</c:v>
                </c:pt>
                <c:pt idx="7719">
                  <c:v>20.824999999999999</c:v>
                </c:pt>
                <c:pt idx="7720">
                  <c:v>20.832000000000001</c:v>
                </c:pt>
                <c:pt idx="7721">
                  <c:v>20.835999999999999</c:v>
                </c:pt>
                <c:pt idx="7722">
                  <c:v>20.832000000000001</c:v>
                </c:pt>
                <c:pt idx="7723">
                  <c:v>20.856000000000002</c:v>
                </c:pt>
                <c:pt idx="7724">
                  <c:v>20.844000000000001</c:v>
                </c:pt>
                <c:pt idx="7725">
                  <c:v>20.838999999999999</c:v>
                </c:pt>
                <c:pt idx="7726">
                  <c:v>20.861000000000001</c:v>
                </c:pt>
                <c:pt idx="7727">
                  <c:v>20.856999999999999</c:v>
                </c:pt>
                <c:pt idx="7728">
                  <c:v>20.841999999999999</c:v>
                </c:pt>
                <c:pt idx="7729">
                  <c:v>20.847999999999999</c:v>
                </c:pt>
                <c:pt idx="7730">
                  <c:v>20.84</c:v>
                </c:pt>
                <c:pt idx="7731">
                  <c:v>20.835000000000001</c:v>
                </c:pt>
                <c:pt idx="7732">
                  <c:v>20.827000000000002</c:v>
                </c:pt>
                <c:pt idx="7733">
                  <c:v>20.815999999999999</c:v>
                </c:pt>
                <c:pt idx="7734">
                  <c:v>20.82</c:v>
                </c:pt>
                <c:pt idx="7735">
                  <c:v>20.815999999999999</c:v>
                </c:pt>
                <c:pt idx="7736">
                  <c:v>20.81</c:v>
                </c:pt>
                <c:pt idx="7737">
                  <c:v>20.827000000000002</c:v>
                </c:pt>
                <c:pt idx="7738">
                  <c:v>20.821000000000002</c:v>
                </c:pt>
                <c:pt idx="7739">
                  <c:v>20.823</c:v>
                </c:pt>
                <c:pt idx="7740">
                  <c:v>20.823</c:v>
                </c:pt>
                <c:pt idx="7741">
                  <c:v>20.821000000000002</c:v>
                </c:pt>
                <c:pt idx="7742">
                  <c:v>20.818999999999999</c:v>
                </c:pt>
                <c:pt idx="7743">
                  <c:v>20.834</c:v>
                </c:pt>
                <c:pt idx="7744">
                  <c:v>20.818999999999999</c:v>
                </c:pt>
                <c:pt idx="7745">
                  <c:v>20.821000000000002</c:v>
                </c:pt>
                <c:pt idx="7746">
                  <c:v>20.818999999999999</c:v>
                </c:pt>
                <c:pt idx="7747">
                  <c:v>20.83</c:v>
                </c:pt>
                <c:pt idx="7748">
                  <c:v>20.812999999999999</c:v>
                </c:pt>
                <c:pt idx="7749">
                  <c:v>20.826000000000001</c:v>
                </c:pt>
                <c:pt idx="7750">
                  <c:v>20.818999999999999</c:v>
                </c:pt>
                <c:pt idx="7751">
                  <c:v>20.818000000000001</c:v>
                </c:pt>
                <c:pt idx="7752">
                  <c:v>20.818000000000001</c:v>
                </c:pt>
                <c:pt idx="7753">
                  <c:v>20.818000000000001</c:v>
                </c:pt>
                <c:pt idx="7754">
                  <c:v>20.811</c:v>
                </c:pt>
                <c:pt idx="7755">
                  <c:v>20.814</c:v>
                </c:pt>
                <c:pt idx="7756">
                  <c:v>20.809000000000001</c:v>
                </c:pt>
                <c:pt idx="7757">
                  <c:v>20.814</c:v>
                </c:pt>
                <c:pt idx="7758">
                  <c:v>20.806999999999999</c:v>
                </c:pt>
                <c:pt idx="7759">
                  <c:v>20.824999999999999</c:v>
                </c:pt>
                <c:pt idx="7760">
                  <c:v>20.812000000000001</c:v>
                </c:pt>
                <c:pt idx="7761">
                  <c:v>20.798999999999999</c:v>
                </c:pt>
                <c:pt idx="7762">
                  <c:v>20.823</c:v>
                </c:pt>
                <c:pt idx="7763">
                  <c:v>20.800999999999998</c:v>
                </c:pt>
                <c:pt idx="7764">
                  <c:v>20.81</c:v>
                </c:pt>
                <c:pt idx="7765">
                  <c:v>20.818999999999999</c:v>
                </c:pt>
                <c:pt idx="7766">
                  <c:v>20.81</c:v>
                </c:pt>
                <c:pt idx="7767">
                  <c:v>20.795000000000002</c:v>
                </c:pt>
                <c:pt idx="7768">
                  <c:v>20.837</c:v>
                </c:pt>
                <c:pt idx="7769">
                  <c:v>20.821000000000002</c:v>
                </c:pt>
                <c:pt idx="7770">
                  <c:v>20.824000000000002</c:v>
                </c:pt>
                <c:pt idx="7771">
                  <c:v>20.826000000000001</c:v>
                </c:pt>
                <c:pt idx="7772">
                  <c:v>20.818999999999999</c:v>
                </c:pt>
                <c:pt idx="7773">
                  <c:v>20.809000000000001</c:v>
                </c:pt>
                <c:pt idx="7774">
                  <c:v>20.821999999999999</c:v>
                </c:pt>
                <c:pt idx="7775">
                  <c:v>20.815999999999999</c:v>
                </c:pt>
                <c:pt idx="7776">
                  <c:v>20.82</c:v>
                </c:pt>
                <c:pt idx="7777">
                  <c:v>20.838000000000001</c:v>
                </c:pt>
                <c:pt idx="7778">
                  <c:v>20.82</c:v>
                </c:pt>
                <c:pt idx="7779">
                  <c:v>20.815999999999999</c:v>
                </c:pt>
                <c:pt idx="7780">
                  <c:v>20.812000000000001</c:v>
                </c:pt>
                <c:pt idx="7781">
                  <c:v>20.81</c:v>
                </c:pt>
                <c:pt idx="7782">
                  <c:v>20.815999999999999</c:v>
                </c:pt>
                <c:pt idx="7783">
                  <c:v>20.818000000000001</c:v>
                </c:pt>
                <c:pt idx="7784">
                  <c:v>20.812000000000001</c:v>
                </c:pt>
                <c:pt idx="7785">
                  <c:v>20.83</c:v>
                </c:pt>
                <c:pt idx="7786">
                  <c:v>20.818999999999999</c:v>
                </c:pt>
                <c:pt idx="7787">
                  <c:v>20.814</c:v>
                </c:pt>
                <c:pt idx="7788">
                  <c:v>20.803999999999998</c:v>
                </c:pt>
                <c:pt idx="7789">
                  <c:v>20.812000000000001</c:v>
                </c:pt>
                <c:pt idx="7790">
                  <c:v>20.806000000000001</c:v>
                </c:pt>
                <c:pt idx="7791">
                  <c:v>20.811</c:v>
                </c:pt>
                <c:pt idx="7792">
                  <c:v>20.818999999999999</c:v>
                </c:pt>
                <c:pt idx="7793">
                  <c:v>20.809000000000001</c:v>
                </c:pt>
                <c:pt idx="7794">
                  <c:v>20.821999999999999</c:v>
                </c:pt>
                <c:pt idx="7795">
                  <c:v>20.811</c:v>
                </c:pt>
                <c:pt idx="7796">
                  <c:v>20.803999999999998</c:v>
                </c:pt>
                <c:pt idx="7797">
                  <c:v>20.811</c:v>
                </c:pt>
                <c:pt idx="7798">
                  <c:v>20.818000000000001</c:v>
                </c:pt>
                <c:pt idx="7799">
                  <c:v>20.814</c:v>
                </c:pt>
                <c:pt idx="7800">
                  <c:v>20.811</c:v>
                </c:pt>
                <c:pt idx="7801">
                  <c:v>20.818000000000001</c:v>
                </c:pt>
                <c:pt idx="7802">
                  <c:v>20.827000000000002</c:v>
                </c:pt>
                <c:pt idx="7803">
                  <c:v>20.824999999999999</c:v>
                </c:pt>
                <c:pt idx="7804">
                  <c:v>20.832000000000001</c:v>
                </c:pt>
                <c:pt idx="7805">
                  <c:v>20.835999999999999</c:v>
                </c:pt>
                <c:pt idx="7806">
                  <c:v>20.832000000000001</c:v>
                </c:pt>
                <c:pt idx="7807">
                  <c:v>20.824999999999999</c:v>
                </c:pt>
                <c:pt idx="7808">
                  <c:v>20.824999999999999</c:v>
                </c:pt>
                <c:pt idx="7809">
                  <c:v>20.847000000000001</c:v>
                </c:pt>
                <c:pt idx="7810">
                  <c:v>20.827999999999999</c:v>
                </c:pt>
                <c:pt idx="7811">
                  <c:v>20.827999999999999</c:v>
                </c:pt>
                <c:pt idx="7812">
                  <c:v>20.827999999999999</c:v>
                </c:pt>
                <c:pt idx="7813">
                  <c:v>20.824000000000002</c:v>
                </c:pt>
                <c:pt idx="7814">
                  <c:v>20.827999999999999</c:v>
                </c:pt>
                <c:pt idx="7815">
                  <c:v>20.831</c:v>
                </c:pt>
                <c:pt idx="7816">
                  <c:v>20.831</c:v>
                </c:pt>
                <c:pt idx="7817">
                  <c:v>20.835000000000001</c:v>
                </c:pt>
                <c:pt idx="7818">
                  <c:v>20.82</c:v>
                </c:pt>
                <c:pt idx="7819">
                  <c:v>20.831</c:v>
                </c:pt>
                <c:pt idx="7820">
                  <c:v>20.835999999999999</c:v>
                </c:pt>
                <c:pt idx="7821">
                  <c:v>20.835000000000001</c:v>
                </c:pt>
                <c:pt idx="7822">
                  <c:v>20.832999999999998</c:v>
                </c:pt>
                <c:pt idx="7823">
                  <c:v>20.832000000000001</c:v>
                </c:pt>
                <c:pt idx="7824">
                  <c:v>20.844999999999999</c:v>
                </c:pt>
                <c:pt idx="7825">
                  <c:v>20.834</c:v>
                </c:pt>
                <c:pt idx="7826">
                  <c:v>20.838000000000001</c:v>
                </c:pt>
                <c:pt idx="7827">
                  <c:v>20.838000000000001</c:v>
                </c:pt>
                <c:pt idx="7828">
                  <c:v>20.821000000000002</c:v>
                </c:pt>
                <c:pt idx="7829">
                  <c:v>20.827999999999999</c:v>
                </c:pt>
                <c:pt idx="7830">
                  <c:v>20.834</c:v>
                </c:pt>
                <c:pt idx="7831">
                  <c:v>20.824000000000002</c:v>
                </c:pt>
                <c:pt idx="7832">
                  <c:v>20.832000000000001</c:v>
                </c:pt>
                <c:pt idx="7833">
                  <c:v>20.841000000000001</c:v>
                </c:pt>
                <c:pt idx="7834">
                  <c:v>20.832999999999998</c:v>
                </c:pt>
                <c:pt idx="7835">
                  <c:v>20.838999999999999</c:v>
                </c:pt>
                <c:pt idx="7836">
                  <c:v>20.847999999999999</c:v>
                </c:pt>
                <c:pt idx="7837">
                  <c:v>20.837</c:v>
                </c:pt>
                <c:pt idx="7838">
                  <c:v>20.841999999999999</c:v>
                </c:pt>
                <c:pt idx="7839">
                  <c:v>20.844000000000001</c:v>
                </c:pt>
                <c:pt idx="7840">
                  <c:v>20.844000000000001</c:v>
                </c:pt>
                <c:pt idx="7841">
                  <c:v>20.838000000000001</c:v>
                </c:pt>
                <c:pt idx="7842">
                  <c:v>20.847000000000001</c:v>
                </c:pt>
                <c:pt idx="7843">
                  <c:v>20.841999999999999</c:v>
                </c:pt>
                <c:pt idx="7844">
                  <c:v>20.843</c:v>
                </c:pt>
                <c:pt idx="7845">
                  <c:v>20.843</c:v>
                </c:pt>
                <c:pt idx="7846">
                  <c:v>20.850999999999999</c:v>
                </c:pt>
                <c:pt idx="7847">
                  <c:v>20.861999999999998</c:v>
                </c:pt>
                <c:pt idx="7848">
                  <c:v>20.876000000000001</c:v>
                </c:pt>
                <c:pt idx="7849">
                  <c:v>20.88</c:v>
                </c:pt>
                <c:pt idx="7850">
                  <c:v>20.888999999999999</c:v>
                </c:pt>
                <c:pt idx="7851">
                  <c:v>20.882999999999999</c:v>
                </c:pt>
                <c:pt idx="7852">
                  <c:v>20.890999999999998</c:v>
                </c:pt>
                <c:pt idx="7853">
                  <c:v>20.896000000000001</c:v>
                </c:pt>
                <c:pt idx="7854">
                  <c:v>20.913</c:v>
                </c:pt>
                <c:pt idx="7855">
                  <c:v>20.901</c:v>
                </c:pt>
                <c:pt idx="7856">
                  <c:v>20.902999999999999</c:v>
                </c:pt>
                <c:pt idx="7857">
                  <c:v>20.92</c:v>
                </c:pt>
                <c:pt idx="7858">
                  <c:v>20.91</c:v>
                </c:pt>
                <c:pt idx="7859">
                  <c:v>20.911999999999999</c:v>
                </c:pt>
                <c:pt idx="7860">
                  <c:v>20.916</c:v>
                </c:pt>
                <c:pt idx="7861">
                  <c:v>20.914000000000001</c:v>
                </c:pt>
                <c:pt idx="7862">
                  <c:v>20.905999999999999</c:v>
                </c:pt>
                <c:pt idx="7863">
                  <c:v>20.908000000000001</c:v>
                </c:pt>
                <c:pt idx="7864">
                  <c:v>20.911999999999999</c:v>
                </c:pt>
                <c:pt idx="7865">
                  <c:v>20.917000000000002</c:v>
                </c:pt>
                <c:pt idx="7866">
                  <c:v>20.919</c:v>
                </c:pt>
                <c:pt idx="7867">
                  <c:v>20.914999999999999</c:v>
                </c:pt>
                <c:pt idx="7868">
                  <c:v>20.902000000000001</c:v>
                </c:pt>
                <c:pt idx="7869">
                  <c:v>20.922000000000001</c:v>
                </c:pt>
                <c:pt idx="7870">
                  <c:v>20.904</c:v>
                </c:pt>
                <c:pt idx="7871">
                  <c:v>20.913</c:v>
                </c:pt>
                <c:pt idx="7872">
                  <c:v>20.893000000000001</c:v>
                </c:pt>
                <c:pt idx="7873">
                  <c:v>20.9</c:v>
                </c:pt>
                <c:pt idx="7874">
                  <c:v>20.902999999999999</c:v>
                </c:pt>
                <c:pt idx="7875">
                  <c:v>20.891999999999999</c:v>
                </c:pt>
                <c:pt idx="7876">
                  <c:v>20.9</c:v>
                </c:pt>
                <c:pt idx="7877">
                  <c:v>20.89</c:v>
                </c:pt>
                <c:pt idx="7878">
                  <c:v>20.896000000000001</c:v>
                </c:pt>
                <c:pt idx="7879">
                  <c:v>20.902999999999999</c:v>
                </c:pt>
                <c:pt idx="7880">
                  <c:v>20.891999999999999</c:v>
                </c:pt>
                <c:pt idx="7881">
                  <c:v>20.899000000000001</c:v>
                </c:pt>
                <c:pt idx="7882">
                  <c:v>20.882999999999999</c:v>
                </c:pt>
                <c:pt idx="7883">
                  <c:v>20.885999999999999</c:v>
                </c:pt>
                <c:pt idx="7884">
                  <c:v>20.891999999999999</c:v>
                </c:pt>
                <c:pt idx="7885">
                  <c:v>20.884</c:v>
                </c:pt>
                <c:pt idx="7886">
                  <c:v>20.888000000000002</c:v>
                </c:pt>
                <c:pt idx="7887">
                  <c:v>20.895</c:v>
                </c:pt>
                <c:pt idx="7888">
                  <c:v>20.878</c:v>
                </c:pt>
                <c:pt idx="7889">
                  <c:v>20.884</c:v>
                </c:pt>
                <c:pt idx="7890">
                  <c:v>20.88</c:v>
                </c:pt>
                <c:pt idx="7891">
                  <c:v>20.876000000000001</c:v>
                </c:pt>
                <c:pt idx="7892">
                  <c:v>20.878</c:v>
                </c:pt>
                <c:pt idx="7893">
                  <c:v>20.869</c:v>
                </c:pt>
                <c:pt idx="7894">
                  <c:v>20.876000000000001</c:v>
                </c:pt>
                <c:pt idx="7895">
                  <c:v>20.882000000000001</c:v>
                </c:pt>
                <c:pt idx="7896">
                  <c:v>20.861000000000001</c:v>
                </c:pt>
                <c:pt idx="7897">
                  <c:v>20.864999999999998</c:v>
                </c:pt>
                <c:pt idx="7898">
                  <c:v>20.863</c:v>
                </c:pt>
                <c:pt idx="7899">
                  <c:v>20.861000000000001</c:v>
                </c:pt>
                <c:pt idx="7900">
                  <c:v>20.856999999999999</c:v>
                </c:pt>
                <c:pt idx="7901">
                  <c:v>20.859000000000002</c:v>
                </c:pt>
                <c:pt idx="7902">
                  <c:v>20.872</c:v>
                </c:pt>
                <c:pt idx="7903">
                  <c:v>20.85</c:v>
                </c:pt>
                <c:pt idx="7904">
                  <c:v>20.85</c:v>
                </c:pt>
                <c:pt idx="7905">
                  <c:v>20.853000000000002</c:v>
                </c:pt>
                <c:pt idx="7906">
                  <c:v>20.855</c:v>
                </c:pt>
                <c:pt idx="7907">
                  <c:v>20.850999999999999</c:v>
                </c:pt>
                <c:pt idx="7908">
                  <c:v>20.849</c:v>
                </c:pt>
                <c:pt idx="7909">
                  <c:v>20.853000000000002</c:v>
                </c:pt>
                <c:pt idx="7910">
                  <c:v>20.858000000000001</c:v>
                </c:pt>
                <c:pt idx="7911">
                  <c:v>20.864000000000001</c:v>
                </c:pt>
                <c:pt idx="7912">
                  <c:v>20.86</c:v>
                </c:pt>
                <c:pt idx="7913">
                  <c:v>20.858000000000001</c:v>
                </c:pt>
                <c:pt idx="7914">
                  <c:v>20.849</c:v>
                </c:pt>
                <c:pt idx="7915">
                  <c:v>20.856000000000002</c:v>
                </c:pt>
                <c:pt idx="7916">
                  <c:v>20.853999999999999</c:v>
                </c:pt>
                <c:pt idx="7917">
                  <c:v>20.867000000000001</c:v>
                </c:pt>
                <c:pt idx="7918">
                  <c:v>20.849</c:v>
                </c:pt>
                <c:pt idx="7919">
                  <c:v>20.847999999999999</c:v>
                </c:pt>
                <c:pt idx="7920">
                  <c:v>20.856000000000002</c:v>
                </c:pt>
                <c:pt idx="7921">
                  <c:v>20.855</c:v>
                </c:pt>
                <c:pt idx="7922">
                  <c:v>20.847999999999999</c:v>
                </c:pt>
                <c:pt idx="7923">
                  <c:v>20.844000000000001</c:v>
                </c:pt>
                <c:pt idx="7924">
                  <c:v>20.847999999999999</c:v>
                </c:pt>
                <c:pt idx="7925">
                  <c:v>20.844000000000001</c:v>
                </c:pt>
                <c:pt idx="7926">
                  <c:v>20.847999999999999</c:v>
                </c:pt>
                <c:pt idx="7927">
                  <c:v>20.850999999999999</c:v>
                </c:pt>
                <c:pt idx="7928">
                  <c:v>20.827000000000002</c:v>
                </c:pt>
                <c:pt idx="7929">
                  <c:v>20.837</c:v>
                </c:pt>
                <c:pt idx="7930">
                  <c:v>20.835999999999999</c:v>
                </c:pt>
                <c:pt idx="7931">
                  <c:v>20.82</c:v>
                </c:pt>
                <c:pt idx="7932">
                  <c:v>20.814</c:v>
                </c:pt>
                <c:pt idx="7933">
                  <c:v>20.818000000000001</c:v>
                </c:pt>
                <c:pt idx="7934">
                  <c:v>20.81</c:v>
                </c:pt>
                <c:pt idx="7935">
                  <c:v>20.81</c:v>
                </c:pt>
                <c:pt idx="7936">
                  <c:v>20.803000000000001</c:v>
                </c:pt>
                <c:pt idx="7937">
                  <c:v>20.803000000000001</c:v>
                </c:pt>
                <c:pt idx="7938">
                  <c:v>20.827999999999999</c:v>
                </c:pt>
                <c:pt idx="7939">
                  <c:v>20.821000000000002</c:v>
                </c:pt>
                <c:pt idx="7940">
                  <c:v>20.815000000000001</c:v>
                </c:pt>
                <c:pt idx="7941">
                  <c:v>20.81</c:v>
                </c:pt>
                <c:pt idx="7942">
                  <c:v>20.817</c:v>
                </c:pt>
                <c:pt idx="7943">
                  <c:v>20.8</c:v>
                </c:pt>
                <c:pt idx="7944">
                  <c:v>20.806000000000001</c:v>
                </c:pt>
                <c:pt idx="7945">
                  <c:v>20.795000000000002</c:v>
                </c:pt>
                <c:pt idx="7946">
                  <c:v>20.795999999999999</c:v>
                </c:pt>
                <c:pt idx="7947">
                  <c:v>20.809000000000001</c:v>
                </c:pt>
                <c:pt idx="7948">
                  <c:v>20.806000000000001</c:v>
                </c:pt>
                <c:pt idx="7949">
                  <c:v>20.806999999999999</c:v>
                </c:pt>
                <c:pt idx="7950">
                  <c:v>20.805</c:v>
                </c:pt>
                <c:pt idx="7951">
                  <c:v>20.805</c:v>
                </c:pt>
                <c:pt idx="7952">
                  <c:v>20.811</c:v>
                </c:pt>
                <c:pt idx="7953">
                  <c:v>20.815999999999999</c:v>
                </c:pt>
                <c:pt idx="7954">
                  <c:v>20.812000000000001</c:v>
                </c:pt>
                <c:pt idx="7955">
                  <c:v>20.821000000000002</c:v>
                </c:pt>
                <c:pt idx="7956">
                  <c:v>20.808</c:v>
                </c:pt>
                <c:pt idx="7957">
                  <c:v>20.800999999999998</c:v>
                </c:pt>
                <c:pt idx="7958">
                  <c:v>20.812000000000001</c:v>
                </c:pt>
                <c:pt idx="7959">
                  <c:v>20.800999999999998</c:v>
                </c:pt>
                <c:pt idx="7960">
                  <c:v>20.79</c:v>
                </c:pt>
                <c:pt idx="7961">
                  <c:v>20.788</c:v>
                </c:pt>
                <c:pt idx="7962">
                  <c:v>20.786000000000001</c:v>
                </c:pt>
                <c:pt idx="7963">
                  <c:v>20.782</c:v>
                </c:pt>
                <c:pt idx="7964">
                  <c:v>20.783999999999999</c:v>
                </c:pt>
                <c:pt idx="7965">
                  <c:v>20.782</c:v>
                </c:pt>
                <c:pt idx="7966">
                  <c:v>20.786000000000001</c:v>
                </c:pt>
                <c:pt idx="7967">
                  <c:v>20.792999999999999</c:v>
                </c:pt>
                <c:pt idx="7968">
                  <c:v>20.789000000000001</c:v>
                </c:pt>
                <c:pt idx="7969">
                  <c:v>20.782</c:v>
                </c:pt>
                <c:pt idx="7970">
                  <c:v>20.802</c:v>
                </c:pt>
                <c:pt idx="7971">
                  <c:v>20.792999999999999</c:v>
                </c:pt>
                <c:pt idx="7972">
                  <c:v>20.803999999999998</c:v>
                </c:pt>
                <c:pt idx="7973">
                  <c:v>20.803000000000001</c:v>
                </c:pt>
                <c:pt idx="7974">
                  <c:v>20.806999999999999</c:v>
                </c:pt>
                <c:pt idx="7975">
                  <c:v>20.795999999999999</c:v>
                </c:pt>
                <c:pt idx="7976">
                  <c:v>20.8</c:v>
                </c:pt>
                <c:pt idx="7977">
                  <c:v>20.803000000000001</c:v>
                </c:pt>
                <c:pt idx="7978">
                  <c:v>20.792000000000002</c:v>
                </c:pt>
                <c:pt idx="7979">
                  <c:v>20.798999999999999</c:v>
                </c:pt>
                <c:pt idx="7980">
                  <c:v>20.785</c:v>
                </c:pt>
                <c:pt idx="7981">
                  <c:v>20.792000000000002</c:v>
                </c:pt>
                <c:pt idx="7982">
                  <c:v>20.797000000000001</c:v>
                </c:pt>
                <c:pt idx="7983">
                  <c:v>20.798999999999999</c:v>
                </c:pt>
                <c:pt idx="7984">
                  <c:v>20.792000000000002</c:v>
                </c:pt>
                <c:pt idx="7985">
                  <c:v>20.792999999999999</c:v>
                </c:pt>
                <c:pt idx="7986">
                  <c:v>20.798999999999999</c:v>
                </c:pt>
                <c:pt idx="7987">
                  <c:v>20.792000000000002</c:v>
                </c:pt>
                <c:pt idx="7988">
                  <c:v>20.797000000000001</c:v>
                </c:pt>
                <c:pt idx="7989">
                  <c:v>20.798999999999999</c:v>
                </c:pt>
                <c:pt idx="7990">
                  <c:v>20.806000000000001</c:v>
                </c:pt>
                <c:pt idx="7991">
                  <c:v>20.797999999999998</c:v>
                </c:pt>
                <c:pt idx="7992">
                  <c:v>20.791</c:v>
                </c:pt>
                <c:pt idx="7993">
                  <c:v>20.797999999999998</c:v>
                </c:pt>
                <c:pt idx="7994">
                  <c:v>20.795000000000002</c:v>
                </c:pt>
                <c:pt idx="7995">
                  <c:v>20.824000000000002</c:v>
                </c:pt>
                <c:pt idx="7996">
                  <c:v>20.797999999999998</c:v>
                </c:pt>
                <c:pt idx="7997">
                  <c:v>20.806999999999999</c:v>
                </c:pt>
                <c:pt idx="7998">
                  <c:v>20.812999999999999</c:v>
                </c:pt>
                <c:pt idx="7999">
                  <c:v>20.82</c:v>
                </c:pt>
                <c:pt idx="8000">
                  <c:v>20.82</c:v>
                </c:pt>
                <c:pt idx="8001">
                  <c:v>20.823</c:v>
                </c:pt>
                <c:pt idx="8002">
                  <c:v>20.82</c:v>
                </c:pt>
                <c:pt idx="8003">
                  <c:v>20.84</c:v>
                </c:pt>
                <c:pt idx="8004">
                  <c:v>20.834</c:v>
                </c:pt>
                <c:pt idx="8005">
                  <c:v>20.849</c:v>
                </c:pt>
                <c:pt idx="8006">
                  <c:v>20.834</c:v>
                </c:pt>
                <c:pt idx="8007">
                  <c:v>20.838000000000001</c:v>
                </c:pt>
                <c:pt idx="8008">
                  <c:v>20.83</c:v>
                </c:pt>
                <c:pt idx="8009">
                  <c:v>20.832000000000001</c:v>
                </c:pt>
                <c:pt idx="8010">
                  <c:v>20.827000000000002</c:v>
                </c:pt>
                <c:pt idx="8011">
                  <c:v>20.834</c:v>
                </c:pt>
                <c:pt idx="8012">
                  <c:v>20.827999999999999</c:v>
                </c:pt>
                <c:pt idx="8013">
                  <c:v>20.826000000000001</c:v>
                </c:pt>
                <c:pt idx="8014">
                  <c:v>20.823</c:v>
                </c:pt>
                <c:pt idx="8015">
                  <c:v>20.812999999999999</c:v>
                </c:pt>
                <c:pt idx="8016">
                  <c:v>20.826000000000001</c:v>
                </c:pt>
                <c:pt idx="8017">
                  <c:v>20.821999999999999</c:v>
                </c:pt>
                <c:pt idx="8018">
                  <c:v>20.826000000000001</c:v>
                </c:pt>
                <c:pt idx="8019">
                  <c:v>20.821999999999999</c:v>
                </c:pt>
                <c:pt idx="8020">
                  <c:v>20.818999999999999</c:v>
                </c:pt>
                <c:pt idx="8021">
                  <c:v>20.811</c:v>
                </c:pt>
                <c:pt idx="8022">
                  <c:v>20.821999999999999</c:v>
                </c:pt>
                <c:pt idx="8023">
                  <c:v>20.815000000000001</c:v>
                </c:pt>
                <c:pt idx="8024">
                  <c:v>20.811</c:v>
                </c:pt>
                <c:pt idx="8025">
                  <c:v>20.815000000000001</c:v>
                </c:pt>
                <c:pt idx="8026">
                  <c:v>20.806999999999999</c:v>
                </c:pt>
                <c:pt idx="8027">
                  <c:v>20.8</c:v>
                </c:pt>
                <c:pt idx="8028">
                  <c:v>20.806999999999999</c:v>
                </c:pt>
                <c:pt idx="8029">
                  <c:v>20.8</c:v>
                </c:pt>
                <c:pt idx="8030">
                  <c:v>20.788</c:v>
                </c:pt>
                <c:pt idx="8031">
                  <c:v>20.785</c:v>
                </c:pt>
                <c:pt idx="8032">
                  <c:v>20.777000000000001</c:v>
                </c:pt>
                <c:pt idx="8033">
                  <c:v>20.795999999999999</c:v>
                </c:pt>
                <c:pt idx="8034">
                  <c:v>20.798999999999999</c:v>
                </c:pt>
                <c:pt idx="8035">
                  <c:v>20.795000000000002</c:v>
                </c:pt>
                <c:pt idx="8036">
                  <c:v>20.800999999999998</c:v>
                </c:pt>
                <c:pt idx="8037">
                  <c:v>20.795000000000002</c:v>
                </c:pt>
                <c:pt idx="8038">
                  <c:v>20.792000000000002</c:v>
                </c:pt>
                <c:pt idx="8039">
                  <c:v>20.806000000000001</c:v>
                </c:pt>
                <c:pt idx="8040">
                  <c:v>20.806000000000001</c:v>
                </c:pt>
                <c:pt idx="8041">
                  <c:v>20.806000000000001</c:v>
                </c:pt>
                <c:pt idx="8042">
                  <c:v>20.802</c:v>
                </c:pt>
                <c:pt idx="8043">
                  <c:v>20.806000000000001</c:v>
                </c:pt>
                <c:pt idx="8044">
                  <c:v>20.817</c:v>
                </c:pt>
                <c:pt idx="8045">
                  <c:v>20.808</c:v>
                </c:pt>
                <c:pt idx="8046">
                  <c:v>20.812999999999999</c:v>
                </c:pt>
                <c:pt idx="8047">
                  <c:v>20.812999999999999</c:v>
                </c:pt>
                <c:pt idx="8048">
                  <c:v>20.791</c:v>
                </c:pt>
                <c:pt idx="8049">
                  <c:v>20.786999999999999</c:v>
                </c:pt>
                <c:pt idx="8050">
                  <c:v>20.786999999999999</c:v>
                </c:pt>
                <c:pt idx="8051">
                  <c:v>20.776</c:v>
                </c:pt>
                <c:pt idx="8052">
                  <c:v>20.779</c:v>
                </c:pt>
                <c:pt idx="8053">
                  <c:v>20.779</c:v>
                </c:pt>
                <c:pt idx="8054">
                  <c:v>20.777999999999999</c:v>
                </c:pt>
                <c:pt idx="8055">
                  <c:v>20.794</c:v>
                </c:pt>
                <c:pt idx="8056">
                  <c:v>20.786999999999999</c:v>
                </c:pt>
                <c:pt idx="8057">
                  <c:v>20.800999999999998</c:v>
                </c:pt>
                <c:pt idx="8058">
                  <c:v>20.800999999999998</c:v>
                </c:pt>
                <c:pt idx="8059">
                  <c:v>20.800999999999998</c:v>
                </c:pt>
                <c:pt idx="8060">
                  <c:v>20.808</c:v>
                </c:pt>
                <c:pt idx="8061">
                  <c:v>20.805</c:v>
                </c:pt>
                <c:pt idx="8062">
                  <c:v>20.815999999999999</c:v>
                </c:pt>
                <c:pt idx="8063">
                  <c:v>20.806000000000001</c:v>
                </c:pt>
                <c:pt idx="8064">
                  <c:v>20.815000000000001</c:v>
                </c:pt>
                <c:pt idx="8065">
                  <c:v>20.808</c:v>
                </c:pt>
                <c:pt idx="8066">
                  <c:v>20.818999999999999</c:v>
                </c:pt>
                <c:pt idx="8067">
                  <c:v>20.83</c:v>
                </c:pt>
                <c:pt idx="8068">
                  <c:v>20.826000000000001</c:v>
                </c:pt>
                <c:pt idx="8069">
                  <c:v>20.838999999999999</c:v>
                </c:pt>
                <c:pt idx="8070">
                  <c:v>20.837</c:v>
                </c:pt>
                <c:pt idx="8071">
                  <c:v>20.844000000000001</c:v>
                </c:pt>
                <c:pt idx="8072">
                  <c:v>20.837</c:v>
                </c:pt>
                <c:pt idx="8073">
                  <c:v>20.844000000000001</c:v>
                </c:pt>
                <c:pt idx="8074">
                  <c:v>20.84</c:v>
                </c:pt>
                <c:pt idx="8075">
                  <c:v>20.824000000000002</c:v>
                </c:pt>
                <c:pt idx="8076">
                  <c:v>20.829000000000001</c:v>
                </c:pt>
                <c:pt idx="8077">
                  <c:v>20.832999999999998</c:v>
                </c:pt>
                <c:pt idx="8078">
                  <c:v>20.850999999999999</c:v>
                </c:pt>
                <c:pt idx="8079">
                  <c:v>20.84</c:v>
                </c:pt>
                <c:pt idx="8080">
                  <c:v>20.850999999999999</c:v>
                </c:pt>
                <c:pt idx="8081">
                  <c:v>20.844000000000001</c:v>
                </c:pt>
                <c:pt idx="8082">
                  <c:v>20.866</c:v>
                </c:pt>
                <c:pt idx="8083">
                  <c:v>20.84</c:v>
                </c:pt>
                <c:pt idx="8084">
                  <c:v>20.853000000000002</c:v>
                </c:pt>
                <c:pt idx="8085">
                  <c:v>20.843</c:v>
                </c:pt>
                <c:pt idx="8086">
                  <c:v>20.847000000000001</c:v>
                </c:pt>
                <c:pt idx="8087">
                  <c:v>20.838999999999999</c:v>
                </c:pt>
                <c:pt idx="8088">
                  <c:v>20.838999999999999</c:v>
                </c:pt>
                <c:pt idx="8089">
                  <c:v>20.835999999999999</c:v>
                </c:pt>
                <c:pt idx="8090">
                  <c:v>20.834</c:v>
                </c:pt>
                <c:pt idx="8091">
                  <c:v>20.821000000000002</c:v>
                </c:pt>
                <c:pt idx="8092">
                  <c:v>20.838999999999999</c:v>
                </c:pt>
                <c:pt idx="8093">
                  <c:v>20.838999999999999</c:v>
                </c:pt>
                <c:pt idx="8094">
                  <c:v>20.838999999999999</c:v>
                </c:pt>
                <c:pt idx="8095">
                  <c:v>20.853999999999999</c:v>
                </c:pt>
                <c:pt idx="8096">
                  <c:v>20.832999999999998</c:v>
                </c:pt>
                <c:pt idx="8097">
                  <c:v>20.824000000000002</c:v>
                </c:pt>
                <c:pt idx="8098">
                  <c:v>20.835000000000001</c:v>
                </c:pt>
                <c:pt idx="8099">
                  <c:v>20.827000000000002</c:v>
                </c:pt>
                <c:pt idx="8100">
                  <c:v>20.812999999999999</c:v>
                </c:pt>
                <c:pt idx="8101">
                  <c:v>20.831</c:v>
                </c:pt>
                <c:pt idx="8102">
                  <c:v>20.818000000000001</c:v>
                </c:pt>
                <c:pt idx="8103">
                  <c:v>20.812000000000001</c:v>
                </c:pt>
                <c:pt idx="8104">
                  <c:v>20.831</c:v>
                </c:pt>
                <c:pt idx="8105">
                  <c:v>20.818000000000001</c:v>
                </c:pt>
                <c:pt idx="8106">
                  <c:v>20.808</c:v>
                </c:pt>
                <c:pt idx="8107">
                  <c:v>20.805</c:v>
                </c:pt>
                <c:pt idx="8108">
                  <c:v>20.815999999999999</c:v>
                </c:pt>
                <c:pt idx="8109">
                  <c:v>20.800999999999998</c:v>
                </c:pt>
                <c:pt idx="8110">
                  <c:v>20.818999999999999</c:v>
                </c:pt>
                <c:pt idx="8111">
                  <c:v>20.835999999999999</c:v>
                </c:pt>
                <c:pt idx="8112">
                  <c:v>20.812000000000001</c:v>
                </c:pt>
                <c:pt idx="8113">
                  <c:v>20.83</c:v>
                </c:pt>
                <c:pt idx="8114">
                  <c:v>20.832000000000001</c:v>
                </c:pt>
                <c:pt idx="8115">
                  <c:v>20.83</c:v>
                </c:pt>
                <c:pt idx="8116">
                  <c:v>20.844999999999999</c:v>
                </c:pt>
                <c:pt idx="8117">
                  <c:v>20.827999999999999</c:v>
                </c:pt>
                <c:pt idx="8118">
                  <c:v>20.832999999999998</c:v>
                </c:pt>
                <c:pt idx="8119">
                  <c:v>20.83</c:v>
                </c:pt>
                <c:pt idx="8120">
                  <c:v>20.832000000000001</c:v>
                </c:pt>
                <c:pt idx="8121">
                  <c:v>20.837</c:v>
                </c:pt>
                <c:pt idx="8122">
                  <c:v>20.832999999999998</c:v>
                </c:pt>
                <c:pt idx="8123">
                  <c:v>20.827999999999999</c:v>
                </c:pt>
                <c:pt idx="8124">
                  <c:v>20.826000000000001</c:v>
                </c:pt>
                <c:pt idx="8125">
                  <c:v>20.84</c:v>
                </c:pt>
                <c:pt idx="8126">
                  <c:v>20.829000000000001</c:v>
                </c:pt>
                <c:pt idx="8127">
                  <c:v>20.832999999999998</c:v>
                </c:pt>
                <c:pt idx="8128">
                  <c:v>20.832999999999998</c:v>
                </c:pt>
                <c:pt idx="8129">
                  <c:v>20.831</c:v>
                </c:pt>
                <c:pt idx="8130">
                  <c:v>20.829000000000001</c:v>
                </c:pt>
                <c:pt idx="8131">
                  <c:v>20.829000000000001</c:v>
                </c:pt>
                <c:pt idx="8132">
                  <c:v>20.831</c:v>
                </c:pt>
                <c:pt idx="8133">
                  <c:v>20.824999999999999</c:v>
                </c:pt>
                <c:pt idx="8134">
                  <c:v>20.832000000000001</c:v>
                </c:pt>
                <c:pt idx="8135">
                  <c:v>20.838000000000001</c:v>
                </c:pt>
                <c:pt idx="8136">
                  <c:v>20.835999999999999</c:v>
                </c:pt>
                <c:pt idx="8137">
                  <c:v>20.824999999999999</c:v>
                </c:pt>
                <c:pt idx="8138">
                  <c:v>20.821000000000002</c:v>
                </c:pt>
                <c:pt idx="8139">
                  <c:v>20.817</c:v>
                </c:pt>
                <c:pt idx="8140">
                  <c:v>20.81</c:v>
                </c:pt>
                <c:pt idx="8141">
                  <c:v>20.812999999999999</c:v>
                </c:pt>
                <c:pt idx="8142">
                  <c:v>20.81</c:v>
                </c:pt>
                <c:pt idx="8143">
                  <c:v>20.798999999999999</c:v>
                </c:pt>
                <c:pt idx="8144">
                  <c:v>20.81</c:v>
                </c:pt>
                <c:pt idx="8145">
                  <c:v>20.821000000000002</c:v>
                </c:pt>
                <c:pt idx="8146">
                  <c:v>20.824000000000002</c:v>
                </c:pt>
                <c:pt idx="8147">
                  <c:v>20.817</c:v>
                </c:pt>
                <c:pt idx="8148">
                  <c:v>20.809000000000001</c:v>
                </c:pt>
                <c:pt idx="8149">
                  <c:v>20.795000000000002</c:v>
                </c:pt>
                <c:pt idx="8150">
                  <c:v>20.789000000000001</c:v>
                </c:pt>
                <c:pt idx="8151">
                  <c:v>20.757999999999999</c:v>
                </c:pt>
                <c:pt idx="8152">
                  <c:v>20.797999999999998</c:v>
                </c:pt>
                <c:pt idx="8153">
                  <c:v>20.783000000000001</c:v>
                </c:pt>
                <c:pt idx="8154">
                  <c:v>20.791</c:v>
                </c:pt>
                <c:pt idx="8155">
                  <c:v>20.786999999999999</c:v>
                </c:pt>
                <c:pt idx="8156">
                  <c:v>20.77</c:v>
                </c:pt>
                <c:pt idx="8157">
                  <c:v>20.786999999999999</c:v>
                </c:pt>
                <c:pt idx="8158">
                  <c:v>20.786999999999999</c:v>
                </c:pt>
                <c:pt idx="8159">
                  <c:v>20.792000000000002</c:v>
                </c:pt>
                <c:pt idx="8160">
                  <c:v>20.815999999999999</c:v>
                </c:pt>
                <c:pt idx="8161">
                  <c:v>20.786000000000001</c:v>
                </c:pt>
                <c:pt idx="8162">
                  <c:v>20.788</c:v>
                </c:pt>
                <c:pt idx="8163">
                  <c:v>20.783000000000001</c:v>
                </c:pt>
                <c:pt idx="8164">
                  <c:v>20.786000000000001</c:v>
                </c:pt>
                <c:pt idx="8165">
                  <c:v>20.780999999999999</c:v>
                </c:pt>
                <c:pt idx="8166">
                  <c:v>20.782</c:v>
                </c:pt>
                <c:pt idx="8167">
                  <c:v>20.786000000000001</c:v>
                </c:pt>
                <c:pt idx="8168">
                  <c:v>20.773</c:v>
                </c:pt>
                <c:pt idx="8169">
                  <c:v>20.774999999999999</c:v>
                </c:pt>
                <c:pt idx="8170">
                  <c:v>20.777999999999999</c:v>
                </c:pt>
                <c:pt idx="8171">
                  <c:v>20.782</c:v>
                </c:pt>
                <c:pt idx="8172">
                  <c:v>20.774000000000001</c:v>
                </c:pt>
                <c:pt idx="8173">
                  <c:v>20.786000000000001</c:v>
                </c:pt>
                <c:pt idx="8174">
                  <c:v>20.797999999999998</c:v>
                </c:pt>
                <c:pt idx="8175">
                  <c:v>20.792999999999999</c:v>
                </c:pt>
                <c:pt idx="8176">
                  <c:v>20.795999999999999</c:v>
                </c:pt>
                <c:pt idx="8177">
                  <c:v>20.789000000000001</c:v>
                </c:pt>
                <c:pt idx="8178">
                  <c:v>20.795999999999999</c:v>
                </c:pt>
                <c:pt idx="8179">
                  <c:v>20.792999999999999</c:v>
                </c:pt>
                <c:pt idx="8180">
                  <c:v>20.791</c:v>
                </c:pt>
                <c:pt idx="8181">
                  <c:v>20.789000000000001</c:v>
                </c:pt>
                <c:pt idx="8182">
                  <c:v>20.792000000000002</c:v>
                </c:pt>
                <c:pt idx="8183">
                  <c:v>20.8</c:v>
                </c:pt>
                <c:pt idx="8184">
                  <c:v>20.803000000000001</c:v>
                </c:pt>
                <c:pt idx="8185">
                  <c:v>20.798999999999999</c:v>
                </c:pt>
                <c:pt idx="8186">
                  <c:v>20.800999999999998</c:v>
                </c:pt>
                <c:pt idx="8187">
                  <c:v>20.795999999999999</c:v>
                </c:pt>
                <c:pt idx="8188">
                  <c:v>20.803000000000001</c:v>
                </c:pt>
                <c:pt idx="8189">
                  <c:v>20.808</c:v>
                </c:pt>
                <c:pt idx="8190">
                  <c:v>20.814</c:v>
                </c:pt>
                <c:pt idx="8191">
                  <c:v>20.806000000000001</c:v>
                </c:pt>
                <c:pt idx="8192">
                  <c:v>20.823</c:v>
                </c:pt>
                <c:pt idx="8193">
                  <c:v>20.81</c:v>
                </c:pt>
                <c:pt idx="8194">
                  <c:v>20.824999999999999</c:v>
                </c:pt>
                <c:pt idx="8195">
                  <c:v>20.837</c:v>
                </c:pt>
                <c:pt idx="8196">
                  <c:v>20.821000000000002</c:v>
                </c:pt>
                <c:pt idx="8197">
                  <c:v>20.827999999999999</c:v>
                </c:pt>
                <c:pt idx="8198">
                  <c:v>20.827999999999999</c:v>
                </c:pt>
                <c:pt idx="8199">
                  <c:v>20.85</c:v>
                </c:pt>
                <c:pt idx="8200">
                  <c:v>20.861000000000001</c:v>
                </c:pt>
                <c:pt idx="8201">
                  <c:v>20.859000000000002</c:v>
                </c:pt>
                <c:pt idx="8202">
                  <c:v>20.856999999999999</c:v>
                </c:pt>
                <c:pt idx="8203">
                  <c:v>20.864999999999998</c:v>
                </c:pt>
                <c:pt idx="8204">
                  <c:v>20.856999999999999</c:v>
                </c:pt>
                <c:pt idx="8205">
                  <c:v>20.861000000000001</c:v>
                </c:pt>
                <c:pt idx="8206">
                  <c:v>20.861000000000001</c:v>
                </c:pt>
                <c:pt idx="8207">
                  <c:v>20.850999999999999</c:v>
                </c:pt>
                <c:pt idx="8208">
                  <c:v>20.849</c:v>
                </c:pt>
                <c:pt idx="8209">
                  <c:v>20.853000000000002</c:v>
                </c:pt>
                <c:pt idx="8210">
                  <c:v>20.853000000000002</c:v>
                </c:pt>
                <c:pt idx="8211">
                  <c:v>20.853000000000002</c:v>
                </c:pt>
                <c:pt idx="8212">
                  <c:v>20.853000000000002</c:v>
                </c:pt>
                <c:pt idx="8213">
                  <c:v>20.835999999999999</c:v>
                </c:pt>
                <c:pt idx="8214">
                  <c:v>20.844999999999999</c:v>
                </c:pt>
                <c:pt idx="8215">
                  <c:v>20.856000000000002</c:v>
                </c:pt>
                <c:pt idx="8216">
                  <c:v>20.86</c:v>
                </c:pt>
                <c:pt idx="8217">
                  <c:v>20.856000000000002</c:v>
                </c:pt>
                <c:pt idx="8218">
                  <c:v>20.849</c:v>
                </c:pt>
                <c:pt idx="8219">
                  <c:v>20.856000000000002</c:v>
                </c:pt>
                <c:pt idx="8220">
                  <c:v>20.849</c:v>
                </c:pt>
                <c:pt idx="8221">
                  <c:v>20.849</c:v>
                </c:pt>
                <c:pt idx="8222">
                  <c:v>20.849</c:v>
                </c:pt>
                <c:pt idx="8223">
                  <c:v>20.856000000000002</c:v>
                </c:pt>
                <c:pt idx="8224">
                  <c:v>20.86</c:v>
                </c:pt>
                <c:pt idx="8225">
                  <c:v>20.856000000000002</c:v>
                </c:pt>
                <c:pt idx="8226">
                  <c:v>20.856000000000002</c:v>
                </c:pt>
                <c:pt idx="8227">
                  <c:v>20.863</c:v>
                </c:pt>
                <c:pt idx="8228">
                  <c:v>20.87</c:v>
                </c:pt>
                <c:pt idx="8229">
                  <c:v>20.878</c:v>
                </c:pt>
                <c:pt idx="8230">
                  <c:v>20.878</c:v>
                </c:pt>
                <c:pt idx="8231">
                  <c:v>20.864999999999998</c:v>
                </c:pt>
                <c:pt idx="8232">
                  <c:v>20.855</c:v>
                </c:pt>
                <c:pt idx="8233">
                  <c:v>20.866</c:v>
                </c:pt>
                <c:pt idx="8234">
                  <c:v>20.864000000000001</c:v>
                </c:pt>
                <c:pt idx="8235">
                  <c:v>20.859000000000002</c:v>
                </c:pt>
                <c:pt idx="8236">
                  <c:v>20.866</c:v>
                </c:pt>
                <c:pt idx="8237">
                  <c:v>20.872</c:v>
                </c:pt>
                <c:pt idx="8238">
                  <c:v>20.876999999999999</c:v>
                </c:pt>
                <c:pt idx="8239">
                  <c:v>20.876999999999999</c:v>
                </c:pt>
                <c:pt idx="8240">
                  <c:v>20.873000000000001</c:v>
                </c:pt>
                <c:pt idx="8241">
                  <c:v>20.87</c:v>
                </c:pt>
                <c:pt idx="8242">
                  <c:v>20.876999999999999</c:v>
                </c:pt>
                <c:pt idx="8243">
                  <c:v>20.873000000000001</c:v>
                </c:pt>
                <c:pt idx="8244">
                  <c:v>20.87</c:v>
                </c:pt>
                <c:pt idx="8245">
                  <c:v>20.87</c:v>
                </c:pt>
                <c:pt idx="8246">
                  <c:v>20.873000000000001</c:v>
                </c:pt>
                <c:pt idx="8247">
                  <c:v>20.869</c:v>
                </c:pt>
                <c:pt idx="8248">
                  <c:v>20.88</c:v>
                </c:pt>
                <c:pt idx="8249">
                  <c:v>20.870999999999999</c:v>
                </c:pt>
                <c:pt idx="8250">
                  <c:v>20.876999999999999</c:v>
                </c:pt>
                <c:pt idx="8251">
                  <c:v>20.873000000000001</c:v>
                </c:pt>
                <c:pt idx="8252">
                  <c:v>20.861999999999998</c:v>
                </c:pt>
                <c:pt idx="8253">
                  <c:v>20.869</c:v>
                </c:pt>
                <c:pt idx="8254">
                  <c:v>20.873000000000001</c:v>
                </c:pt>
                <c:pt idx="8255">
                  <c:v>20.863</c:v>
                </c:pt>
                <c:pt idx="8256">
                  <c:v>20.864999999999998</c:v>
                </c:pt>
                <c:pt idx="8257">
                  <c:v>20.861999999999998</c:v>
                </c:pt>
                <c:pt idx="8258">
                  <c:v>20.873999999999999</c:v>
                </c:pt>
                <c:pt idx="8259">
                  <c:v>20.864999999999998</c:v>
                </c:pt>
                <c:pt idx="8260">
                  <c:v>20.858000000000001</c:v>
                </c:pt>
                <c:pt idx="8261">
                  <c:v>20.858000000000001</c:v>
                </c:pt>
                <c:pt idx="8262">
                  <c:v>20.85</c:v>
                </c:pt>
                <c:pt idx="8263">
                  <c:v>20.861000000000001</c:v>
                </c:pt>
                <c:pt idx="8264">
                  <c:v>20.852</c:v>
                </c:pt>
                <c:pt idx="8265">
                  <c:v>20.846</c:v>
                </c:pt>
                <c:pt idx="8266">
                  <c:v>20.843</c:v>
                </c:pt>
                <c:pt idx="8267">
                  <c:v>20.855</c:v>
                </c:pt>
                <c:pt idx="8268">
                  <c:v>20.846</c:v>
                </c:pt>
                <c:pt idx="8269">
                  <c:v>20.856999999999999</c:v>
                </c:pt>
                <c:pt idx="8270">
                  <c:v>20.856999999999999</c:v>
                </c:pt>
                <c:pt idx="8271">
                  <c:v>20.85</c:v>
                </c:pt>
                <c:pt idx="8272">
                  <c:v>20.856999999999999</c:v>
                </c:pt>
                <c:pt idx="8273">
                  <c:v>20.856999999999999</c:v>
                </c:pt>
                <c:pt idx="8274">
                  <c:v>20.85</c:v>
                </c:pt>
                <c:pt idx="8275">
                  <c:v>20.85</c:v>
                </c:pt>
                <c:pt idx="8276">
                  <c:v>20.861999999999998</c:v>
                </c:pt>
                <c:pt idx="8277">
                  <c:v>20.86</c:v>
                </c:pt>
                <c:pt idx="8278">
                  <c:v>20.864000000000001</c:v>
                </c:pt>
                <c:pt idx="8279">
                  <c:v>20.864000000000001</c:v>
                </c:pt>
                <c:pt idx="8280">
                  <c:v>20.834</c:v>
                </c:pt>
                <c:pt idx="8281">
                  <c:v>20.856000000000002</c:v>
                </c:pt>
                <c:pt idx="8282">
                  <c:v>20.861999999999998</c:v>
                </c:pt>
                <c:pt idx="8283">
                  <c:v>20.86</c:v>
                </c:pt>
                <c:pt idx="8284">
                  <c:v>20.867000000000001</c:v>
                </c:pt>
                <c:pt idx="8285">
                  <c:v>20.867000000000001</c:v>
                </c:pt>
                <c:pt idx="8286">
                  <c:v>20.875</c:v>
                </c:pt>
                <c:pt idx="8287">
                  <c:v>20.875</c:v>
                </c:pt>
                <c:pt idx="8288">
                  <c:v>20.882000000000001</c:v>
                </c:pt>
                <c:pt idx="8289">
                  <c:v>20.882000000000001</c:v>
                </c:pt>
                <c:pt idx="8290">
                  <c:v>20.885000000000002</c:v>
                </c:pt>
                <c:pt idx="8291">
                  <c:v>20.873999999999999</c:v>
                </c:pt>
                <c:pt idx="8292">
                  <c:v>20.86</c:v>
                </c:pt>
                <c:pt idx="8293">
                  <c:v>20.867000000000001</c:v>
                </c:pt>
                <c:pt idx="8294">
                  <c:v>20.863</c:v>
                </c:pt>
                <c:pt idx="8295">
                  <c:v>20.867000000000001</c:v>
                </c:pt>
                <c:pt idx="8296">
                  <c:v>20.863</c:v>
                </c:pt>
                <c:pt idx="8297">
                  <c:v>20.861000000000001</c:v>
                </c:pt>
                <c:pt idx="8298">
                  <c:v>20.867000000000001</c:v>
                </c:pt>
                <c:pt idx="8299">
                  <c:v>20.863</c:v>
                </c:pt>
                <c:pt idx="8300">
                  <c:v>20.853999999999999</c:v>
                </c:pt>
                <c:pt idx="8301">
                  <c:v>20.852</c:v>
                </c:pt>
                <c:pt idx="8302">
                  <c:v>20.876999999999999</c:v>
                </c:pt>
                <c:pt idx="8303">
                  <c:v>20.853000000000002</c:v>
                </c:pt>
                <c:pt idx="8304">
                  <c:v>20.847999999999999</c:v>
                </c:pt>
                <c:pt idx="8305">
                  <c:v>20.844000000000001</c:v>
                </c:pt>
                <c:pt idx="8306">
                  <c:v>20.841999999999999</c:v>
                </c:pt>
                <c:pt idx="8307">
                  <c:v>20.855</c:v>
                </c:pt>
                <c:pt idx="8308">
                  <c:v>20.829000000000001</c:v>
                </c:pt>
                <c:pt idx="8309">
                  <c:v>20.837</c:v>
                </c:pt>
                <c:pt idx="8310">
                  <c:v>20.835999999999999</c:v>
                </c:pt>
                <c:pt idx="8311">
                  <c:v>20.835999999999999</c:v>
                </c:pt>
                <c:pt idx="8312">
                  <c:v>20.84</c:v>
                </c:pt>
                <c:pt idx="8313">
                  <c:v>20.847000000000001</c:v>
                </c:pt>
                <c:pt idx="8314">
                  <c:v>20.84</c:v>
                </c:pt>
                <c:pt idx="8315">
                  <c:v>20.849</c:v>
                </c:pt>
                <c:pt idx="8316">
                  <c:v>20.832000000000001</c:v>
                </c:pt>
                <c:pt idx="8317">
                  <c:v>20.844000000000001</c:v>
                </c:pt>
                <c:pt idx="8318">
                  <c:v>20.844999999999999</c:v>
                </c:pt>
                <c:pt idx="8319">
                  <c:v>20.843</c:v>
                </c:pt>
                <c:pt idx="8320">
                  <c:v>20.843</c:v>
                </c:pt>
                <c:pt idx="8321">
                  <c:v>20.835999999999999</c:v>
                </c:pt>
                <c:pt idx="8322">
                  <c:v>20.827999999999999</c:v>
                </c:pt>
                <c:pt idx="8323">
                  <c:v>20.835999999999999</c:v>
                </c:pt>
                <c:pt idx="8324">
                  <c:v>20.838000000000001</c:v>
                </c:pt>
                <c:pt idx="8325">
                  <c:v>20.843</c:v>
                </c:pt>
                <c:pt idx="8326">
                  <c:v>20.832000000000001</c:v>
                </c:pt>
                <c:pt idx="8327">
                  <c:v>20.837</c:v>
                </c:pt>
                <c:pt idx="8328">
                  <c:v>20.824999999999999</c:v>
                </c:pt>
                <c:pt idx="8329">
                  <c:v>20.843</c:v>
                </c:pt>
                <c:pt idx="8330">
                  <c:v>20.843</c:v>
                </c:pt>
                <c:pt idx="8331">
                  <c:v>20.838999999999999</c:v>
                </c:pt>
                <c:pt idx="8332">
                  <c:v>20.843</c:v>
                </c:pt>
                <c:pt idx="8333">
                  <c:v>20.846</c:v>
                </c:pt>
                <c:pt idx="8334">
                  <c:v>20.85</c:v>
                </c:pt>
                <c:pt idx="8335">
                  <c:v>20.843</c:v>
                </c:pt>
                <c:pt idx="8336">
                  <c:v>20.841999999999999</c:v>
                </c:pt>
                <c:pt idx="8337">
                  <c:v>20.853000000000002</c:v>
                </c:pt>
                <c:pt idx="8338">
                  <c:v>20.846</c:v>
                </c:pt>
                <c:pt idx="8339">
                  <c:v>20.855</c:v>
                </c:pt>
                <c:pt idx="8340">
                  <c:v>20.846</c:v>
                </c:pt>
                <c:pt idx="8341">
                  <c:v>20.85</c:v>
                </c:pt>
                <c:pt idx="8342">
                  <c:v>20.853000000000002</c:v>
                </c:pt>
                <c:pt idx="8343">
                  <c:v>20.853000000000002</c:v>
                </c:pt>
                <c:pt idx="8344">
                  <c:v>20.849</c:v>
                </c:pt>
                <c:pt idx="8345">
                  <c:v>20.853000000000002</c:v>
                </c:pt>
                <c:pt idx="8346">
                  <c:v>20.856999999999999</c:v>
                </c:pt>
                <c:pt idx="8347">
                  <c:v>20.849</c:v>
                </c:pt>
                <c:pt idx="8348">
                  <c:v>20.855</c:v>
                </c:pt>
                <c:pt idx="8349">
                  <c:v>20.849</c:v>
                </c:pt>
                <c:pt idx="8350">
                  <c:v>20.856000000000002</c:v>
                </c:pt>
                <c:pt idx="8351">
                  <c:v>20.849</c:v>
                </c:pt>
                <c:pt idx="8352">
                  <c:v>20.841999999999999</c:v>
                </c:pt>
                <c:pt idx="8353">
                  <c:v>20.853000000000002</c:v>
                </c:pt>
                <c:pt idx="8354">
                  <c:v>20.856000000000002</c:v>
                </c:pt>
                <c:pt idx="8355">
                  <c:v>20.863</c:v>
                </c:pt>
                <c:pt idx="8356">
                  <c:v>20.867000000000001</c:v>
                </c:pt>
                <c:pt idx="8357">
                  <c:v>20.861000000000001</c:v>
                </c:pt>
                <c:pt idx="8358">
                  <c:v>20.863</c:v>
                </c:pt>
                <c:pt idx="8359">
                  <c:v>20.812000000000001</c:v>
                </c:pt>
                <c:pt idx="8360">
                  <c:v>20.847000000000001</c:v>
                </c:pt>
                <c:pt idx="8361">
                  <c:v>20.852</c:v>
                </c:pt>
                <c:pt idx="8362">
                  <c:v>20.841000000000001</c:v>
                </c:pt>
                <c:pt idx="8363">
                  <c:v>20.852</c:v>
                </c:pt>
                <c:pt idx="8364">
                  <c:v>20.841000000000001</c:v>
                </c:pt>
                <c:pt idx="8365">
                  <c:v>20.837</c:v>
                </c:pt>
                <c:pt idx="8366">
                  <c:v>20.837</c:v>
                </c:pt>
                <c:pt idx="8367">
                  <c:v>20.837</c:v>
                </c:pt>
                <c:pt idx="8368">
                  <c:v>20.837</c:v>
                </c:pt>
                <c:pt idx="8369">
                  <c:v>20.85</c:v>
                </c:pt>
                <c:pt idx="8370">
                  <c:v>20.855</c:v>
                </c:pt>
                <c:pt idx="8371">
                  <c:v>20.844000000000001</c:v>
                </c:pt>
                <c:pt idx="8372">
                  <c:v>20.85</c:v>
                </c:pt>
                <c:pt idx="8373">
                  <c:v>20.847999999999999</c:v>
                </c:pt>
                <c:pt idx="8374">
                  <c:v>20.855</c:v>
                </c:pt>
                <c:pt idx="8375">
                  <c:v>20.859000000000002</c:v>
                </c:pt>
                <c:pt idx="8376">
                  <c:v>20.850999999999999</c:v>
                </c:pt>
                <c:pt idx="8377">
                  <c:v>20.855</c:v>
                </c:pt>
                <c:pt idx="8378">
                  <c:v>20.855</c:v>
                </c:pt>
                <c:pt idx="8379">
                  <c:v>20.855</c:v>
                </c:pt>
                <c:pt idx="8380">
                  <c:v>20.855</c:v>
                </c:pt>
                <c:pt idx="8381">
                  <c:v>20.855</c:v>
                </c:pt>
                <c:pt idx="8382">
                  <c:v>20.861999999999998</c:v>
                </c:pt>
                <c:pt idx="8383">
                  <c:v>20.866</c:v>
                </c:pt>
                <c:pt idx="8384">
                  <c:v>20.849</c:v>
                </c:pt>
                <c:pt idx="8385">
                  <c:v>20.855</c:v>
                </c:pt>
                <c:pt idx="8386">
                  <c:v>20.861999999999998</c:v>
                </c:pt>
                <c:pt idx="8387">
                  <c:v>20.856000000000002</c:v>
                </c:pt>
                <c:pt idx="8388">
                  <c:v>20.858000000000001</c:v>
                </c:pt>
                <c:pt idx="8389">
                  <c:v>20.847000000000001</c:v>
                </c:pt>
                <c:pt idx="8390">
                  <c:v>20.858000000000001</c:v>
                </c:pt>
                <c:pt idx="8391">
                  <c:v>20.858000000000001</c:v>
                </c:pt>
                <c:pt idx="8392">
                  <c:v>20.847000000000001</c:v>
                </c:pt>
                <c:pt idx="8393">
                  <c:v>20.856000000000002</c:v>
                </c:pt>
                <c:pt idx="8394">
                  <c:v>20.853999999999999</c:v>
                </c:pt>
                <c:pt idx="8395">
                  <c:v>20.847000000000001</c:v>
                </c:pt>
                <c:pt idx="8396">
                  <c:v>20.847000000000001</c:v>
                </c:pt>
                <c:pt idx="8397">
                  <c:v>20.847000000000001</c:v>
                </c:pt>
                <c:pt idx="8398">
                  <c:v>20.861000000000001</c:v>
                </c:pt>
                <c:pt idx="8399">
                  <c:v>20.858000000000001</c:v>
                </c:pt>
                <c:pt idx="8400">
                  <c:v>20.861000000000001</c:v>
                </c:pt>
                <c:pt idx="8401">
                  <c:v>20.85</c:v>
                </c:pt>
                <c:pt idx="8402">
                  <c:v>20.856000000000002</c:v>
                </c:pt>
                <c:pt idx="8403">
                  <c:v>20.846</c:v>
                </c:pt>
                <c:pt idx="8404">
                  <c:v>20.846</c:v>
                </c:pt>
                <c:pt idx="8405">
                  <c:v>20.867000000000001</c:v>
                </c:pt>
                <c:pt idx="8406">
                  <c:v>20.872</c:v>
                </c:pt>
                <c:pt idx="8407">
                  <c:v>20.867999999999999</c:v>
                </c:pt>
                <c:pt idx="8408">
                  <c:v>20.873999999999999</c:v>
                </c:pt>
                <c:pt idx="8409">
                  <c:v>20.887</c:v>
                </c:pt>
                <c:pt idx="8410">
                  <c:v>20.887</c:v>
                </c:pt>
                <c:pt idx="8411">
                  <c:v>20.901</c:v>
                </c:pt>
                <c:pt idx="8412">
                  <c:v>20.92</c:v>
                </c:pt>
                <c:pt idx="8413">
                  <c:v>20.927</c:v>
                </c:pt>
                <c:pt idx="8414">
                  <c:v>20.936</c:v>
                </c:pt>
                <c:pt idx="8415">
                  <c:v>20.934000000000001</c:v>
                </c:pt>
                <c:pt idx="8416">
                  <c:v>20.945</c:v>
                </c:pt>
                <c:pt idx="8417">
                  <c:v>20.943000000000001</c:v>
                </c:pt>
                <c:pt idx="8418">
                  <c:v>20.942</c:v>
                </c:pt>
                <c:pt idx="8419">
                  <c:v>20.931000000000001</c:v>
                </c:pt>
                <c:pt idx="8420">
                  <c:v>20.949000000000002</c:v>
                </c:pt>
                <c:pt idx="8421">
                  <c:v>20.96</c:v>
                </c:pt>
                <c:pt idx="8422">
                  <c:v>20.956</c:v>
                </c:pt>
                <c:pt idx="8423">
                  <c:v>20.956</c:v>
                </c:pt>
                <c:pt idx="8424">
                  <c:v>20.952000000000002</c:v>
                </c:pt>
                <c:pt idx="8425">
                  <c:v>20.952000000000002</c:v>
                </c:pt>
                <c:pt idx="8426">
                  <c:v>20.956</c:v>
                </c:pt>
                <c:pt idx="8427">
                  <c:v>20.952000000000002</c:v>
                </c:pt>
                <c:pt idx="8428">
                  <c:v>20.96</c:v>
                </c:pt>
                <c:pt idx="8429">
                  <c:v>20.952000000000002</c:v>
                </c:pt>
                <c:pt idx="8430">
                  <c:v>20.952000000000002</c:v>
                </c:pt>
                <c:pt idx="8431">
                  <c:v>20.945</c:v>
                </c:pt>
                <c:pt idx="8432">
                  <c:v>20.960999999999999</c:v>
                </c:pt>
                <c:pt idx="8433">
                  <c:v>20.963000000000001</c:v>
                </c:pt>
                <c:pt idx="8434">
                  <c:v>20.956</c:v>
                </c:pt>
                <c:pt idx="8435">
                  <c:v>20.968</c:v>
                </c:pt>
                <c:pt idx="8436">
                  <c:v>20.966999999999999</c:v>
                </c:pt>
                <c:pt idx="8437">
                  <c:v>20.966999999999999</c:v>
                </c:pt>
                <c:pt idx="8438">
                  <c:v>20.954000000000001</c:v>
                </c:pt>
                <c:pt idx="8439">
                  <c:v>20.956</c:v>
                </c:pt>
                <c:pt idx="8440">
                  <c:v>20.954999999999998</c:v>
                </c:pt>
                <c:pt idx="8441">
                  <c:v>20.959</c:v>
                </c:pt>
                <c:pt idx="8442">
                  <c:v>20.974</c:v>
                </c:pt>
                <c:pt idx="8443">
                  <c:v>20.959</c:v>
                </c:pt>
                <c:pt idx="8444">
                  <c:v>20.952000000000002</c:v>
                </c:pt>
                <c:pt idx="8445">
                  <c:v>20.959</c:v>
                </c:pt>
                <c:pt idx="8446">
                  <c:v>20.954999999999998</c:v>
                </c:pt>
                <c:pt idx="8447">
                  <c:v>20.960999999999999</c:v>
                </c:pt>
                <c:pt idx="8448">
                  <c:v>20.951000000000001</c:v>
                </c:pt>
                <c:pt idx="8449">
                  <c:v>20.963000000000001</c:v>
                </c:pt>
                <c:pt idx="8450">
                  <c:v>20.963999999999999</c:v>
                </c:pt>
                <c:pt idx="8451">
                  <c:v>20.962</c:v>
                </c:pt>
                <c:pt idx="8452">
                  <c:v>20.959</c:v>
                </c:pt>
                <c:pt idx="8453">
                  <c:v>20.972999999999999</c:v>
                </c:pt>
                <c:pt idx="8454">
                  <c:v>20.981000000000002</c:v>
                </c:pt>
                <c:pt idx="8455">
                  <c:v>20.972999999999999</c:v>
                </c:pt>
                <c:pt idx="8456">
                  <c:v>20.971</c:v>
                </c:pt>
                <c:pt idx="8457">
                  <c:v>20.972999999999999</c:v>
                </c:pt>
                <c:pt idx="8458">
                  <c:v>20.972999999999999</c:v>
                </c:pt>
                <c:pt idx="8459">
                  <c:v>20.968</c:v>
                </c:pt>
                <c:pt idx="8460">
                  <c:v>20.957999999999998</c:v>
                </c:pt>
                <c:pt idx="8461">
                  <c:v>20.957999999999998</c:v>
                </c:pt>
                <c:pt idx="8462">
                  <c:v>20.966000000000001</c:v>
                </c:pt>
                <c:pt idx="8463">
                  <c:v>20.969000000000001</c:v>
                </c:pt>
                <c:pt idx="8464">
                  <c:v>20.966000000000001</c:v>
                </c:pt>
                <c:pt idx="8465">
                  <c:v>20.946999999999999</c:v>
                </c:pt>
                <c:pt idx="8466">
                  <c:v>20.977</c:v>
                </c:pt>
                <c:pt idx="8467">
                  <c:v>20.969000000000001</c:v>
                </c:pt>
                <c:pt idx="8468">
                  <c:v>20.972999999999999</c:v>
                </c:pt>
                <c:pt idx="8469">
                  <c:v>20.969000000000001</c:v>
                </c:pt>
                <c:pt idx="8470">
                  <c:v>20.972999999999999</c:v>
                </c:pt>
                <c:pt idx="8471">
                  <c:v>20.989000000000001</c:v>
                </c:pt>
                <c:pt idx="8472">
                  <c:v>20.995000000000001</c:v>
                </c:pt>
                <c:pt idx="8473">
                  <c:v>20.986999999999998</c:v>
                </c:pt>
                <c:pt idx="8474">
                  <c:v>20.974</c:v>
                </c:pt>
                <c:pt idx="8475">
                  <c:v>20.98</c:v>
                </c:pt>
                <c:pt idx="8476">
                  <c:v>20.975999999999999</c:v>
                </c:pt>
                <c:pt idx="8477">
                  <c:v>20.969000000000001</c:v>
                </c:pt>
                <c:pt idx="8478">
                  <c:v>20.975999999999999</c:v>
                </c:pt>
                <c:pt idx="8479">
                  <c:v>20.957999999999998</c:v>
                </c:pt>
                <c:pt idx="8480">
                  <c:v>20.956</c:v>
                </c:pt>
                <c:pt idx="8481">
                  <c:v>20.95</c:v>
                </c:pt>
                <c:pt idx="8482">
                  <c:v>20.943000000000001</c:v>
                </c:pt>
                <c:pt idx="8483">
                  <c:v>20.946999999999999</c:v>
                </c:pt>
                <c:pt idx="8484">
                  <c:v>20.946999999999999</c:v>
                </c:pt>
                <c:pt idx="8485">
                  <c:v>20.95</c:v>
                </c:pt>
                <c:pt idx="8486">
                  <c:v>20.939</c:v>
                </c:pt>
                <c:pt idx="8487">
                  <c:v>20.939</c:v>
                </c:pt>
                <c:pt idx="8488">
                  <c:v>20.928000000000001</c:v>
                </c:pt>
                <c:pt idx="8489">
                  <c:v>20.948</c:v>
                </c:pt>
                <c:pt idx="8490">
                  <c:v>20.943000000000001</c:v>
                </c:pt>
                <c:pt idx="8491">
                  <c:v>20.939</c:v>
                </c:pt>
                <c:pt idx="8492">
                  <c:v>20.925999999999998</c:v>
                </c:pt>
                <c:pt idx="8493">
                  <c:v>20.934999999999999</c:v>
                </c:pt>
                <c:pt idx="8494">
                  <c:v>20.931999999999999</c:v>
                </c:pt>
                <c:pt idx="8495">
                  <c:v>20.939</c:v>
                </c:pt>
                <c:pt idx="8496">
                  <c:v>20.931000000000001</c:v>
                </c:pt>
                <c:pt idx="8497">
                  <c:v>20.934999999999999</c:v>
                </c:pt>
                <c:pt idx="8498">
                  <c:v>20.942</c:v>
                </c:pt>
                <c:pt idx="8499">
                  <c:v>20.939</c:v>
                </c:pt>
                <c:pt idx="8500">
                  <c:v>20.931000000000001</c:v>
                </c:pt>
                <c:pt idx="8501">
                  <c:v>20.943999999999999</c:v>
                </c:pt>
                <c:pt idx="8502">
                  <c:v>20.934999999999999</c:v>
                </c:pt>
                <c:pt idx="8503">
                  <c:v>20.939</c:v>
                </c:pt>
                <c:pt idx="8504">
                  <c:v>20.937999999999999</c:v>
                </c:pt>
                <c:pt idx="8505">
                  <c:v>20.937999999999999</c:v>
                </c:pt>
                <c:pt idx="8506">
                  <c:v>20.931000000000001</c:v>
                </c:pt>
                <c:pt idx="8507">
                  <c:v>20.949000000000002</c:v>
                </c:pt>
                <c:pt idx="8508">
                  <c:v>20.942</c:v>
                </c:pt>
                <c:pt idx="8509">
                  <c:v>20.927</c:v>
                </c:pt>
                <c:pt idx="8510">
                  <c:v>20.942</c:v>
                </c:pt>
                <c:pt idx="8511">
                  <c:v>20.946000000000002</c:v>
                </c:pt>
                <c:pt idx="8512">
                  <c:v>20.942</c:v>
                </c:pt>
                <c:pt idx="8513">
                  <c:v>20.957000000000001</c:v>
                </c:pt>
                <c:pt idx="8514">
                  <c:v>20.957000000000001</c:v>
                </c:pt>
                <c:pt idx="8515">
                  <c:v>20.946000000000002</c:v>
                </c:pt>
                <c:pt idx="8516">
                  <c:v>20.942</c:v>
                </c:pt>
                <c:pt idx="8517">
                  <c:v>20.946000000000002</c:v>
                </c:pt>
                <c:pt idx="8518">
                  <c:v>20.937999999999999</c:v>
                </c:pt>
                <c:pt idx="8519">
                  <c:v>20.945</c:v>
                </c:pt>
                <c:pt idx="8520">
                  <c:v>20.945</c:v>
                </c:pt>
                <c:pt idx="8521">
                  <c:v>20.931000000000001</c:v>
                </c:pt>
                <c:pt idx="8522">
                  <c:v>20.957999999999998</c:v>
                </c:pt>
                <c:pt idx="8523">
                  <c:v>20.952999999999999</c:v>
                </c:pt>
                <c:pt idx="8524">
                  <c:v>20.956</c:v>
                </c:pt>
                <c:pt idx="8525">
                  <c:v>20.963999999999999</c:v>
                </c:pt>
                <c:pt idx="8526">
                  <c:v>20.952999999999999</c:v>
                </c:pt>
                <c:pt idx="8527">
                  <c:v>20.945</c:v>
                </c:pt>
                <c:pt idx="8528">
                  <c:v>20.942</c:v>
                </c:pt>
                <c:pt idx="8529">
                  <c:v>20.945</c:v>
                </c:pt>
                <c:pt idx="8530">
                  <c:v>20.937999999999999</c:v>
                </c:pt>
                <c:pt idx="8531">
                  <c:v>20.949000000000002</c:v>
                </c:pt>
                <c:pt idx="8532">
                  <c:v>20.956</c:v>
                </c:pt>
                <c:pt idx="8533">
                  <c:v>20.927</c:v>
                </c:pt>
                <c:pt idx="8534">
                  <c:v>20.93</c:v>
                </c:pt>
                <c:pt idx="8535">
                  <c:v>20.916</c:v>
                </c:pt>
                <c:pt idx="8536">
                  <c:v>20.916</c:v>
                </c:pt>
                <c:pt idx="8537">
                  <c:v>20.93</c:v>
                </c:pt>
                <c:pt idx="8538">
                  <c:v>20.922999999999998</c:v>
                </c:pt>
                <c:pt idx="8539">
                  <c:v>20.919</c:v>
                </c:pt>
                <c:pt idx="8540">
                  <c:v>20.919</c:v>
                </c:pt>
                <c:pt idx="8541">
                  <c:v>20.911999999999999</c:v>
                </c:pt>
                <c:pt idx="8542">
                  <c:v>20.919</c:v>
                </c:pt>
                <c:pt idx="8543">
                  <c:v>20.922999999999998</c:v>
                </c:pt>
                <c:pt idx="8544">
                  <c:v>20.919</c:v>
                </c:pt>
                <c:pt idx="8545">
                  <c:v>20.922999999999998</c:v>
                </c:pt>
                <c:pt idx="8546">
                  <c:v>20.919</c:v>
                </c:pt>
                <c:pt idx="8547">
                  <c:v>20.919</c:v>
                </c:pt>
                <c:pt idx="8548">
                  <c:v>20.904</c:v>
                </c:pt>
                <c:pt idx="8549">
                  <c:v>20.91</c:v>
                </c:pt>
                <c:pt idx="8550">
                  <c:v>20.925999999999998</c:v>
                </c:pt>
                <c:pt idx="8551">
                  <c:v>20.908000000000001</c:v>
                </c:pt>
                <c:pt idx="8552">
                  <c:v>20.917000000000002</c:v>
                </c:pt>
                <c:pt idx="8553">
                  <c:v>20.922000000000001</c:v>
                </c:pt>
                <c:pt idx="8554">
                  <c:v>20.908000000000001</c:v>
                </c:pt>
                <c:pt idx="8555">
                  <c:v>20.928000000000001</c:v>
                </c:pt>
                <c:pt idx="8556">
                  <c:v>20.93</c:v>
                </c:pt>
                <c:pt idx="8557">
                  <c:v>20.93</c:v>
                </c:pt>
                <c:pt idx="8558">
                  <c:v>20.922000000000001</c:v>
                </c:pt>
                <c:pt idx="8559">
                  <c:v>20.922000000000001</c:v>
                </c:pt>
                <c:pt idx="8560">
                  <c:v>20.922000000000001</c:v>
                </c:pt>
                <c:pt idx="8561">
                  <c:v>20.925999999999998</c:v>
                </c:pt>
                <c:pt idx="8562">
                  <c:v>20.937000000000001</c:v>
                </c:pt>
                <c:pt idx="8563">
                  <c:v>20.922000000000001</c:v>
                </c:pt>
                <c:pt idx="8564">
                  <c:v>20.939</c:v>
                </c:pt>
                <c:pt idx="8565">
                  <c:v>20.937000000000001</c:v>
                </c:pt>
                <c:pt idx="8566">
                  <c:v>20.937000000000001</c:v>
                </c:pt>
                <c:pt idx="8567">
                  <c:v>20.943000000000001</c:v>
                </c:pt>
                <c:pt idx="8568">
                  <c:v>20.943999999999999</c:v>
                </c:pt>
                <c:pt idx="8569">
                  <c:v>20.914999999999999</c:v>
                </c:pt>
                <c:pt idx="8570">
                  <c:v>20.934999999999999</c:v>
                </c:pt>
                <c:pt idx="8571">
                  <c:v>20.933</c:v>
                </c:pt>
                <c:pt idx="8572">
                  <c:v>20.940999999999999</c:v>
                </c:pt>
                <c:pt idx="8573">
                  <c:v>20.913</c:v>
                </c:pt>
                <c:pt idx="8574">
                  <c:v>20.914999999999999</c:v>
                </c:pt>
                <c:pt idx="8575">
                  <c:v>20.925999999999998</c:v>
                </c:pt>
                <c:pt idx="8576">
                  <c:v>20.914999999999999</c:v>
                </c:pt>
                <c:pt idx="8577">
                  <c:v>20.914999999999999</c:v>
                </c:pt>
                <c:pt idx="8578">
                  <c:v>20.9</c:v>
                </c:pt>
                <c:pt idx="8579">
                  <c:v>20.913</c:v>
                </c:pt>
                <c:pt idx="8580">
                  <c:v>20.907</c:v>
                </c:pt>
                <c:pt idx="8581">
                  <c:v>20.925999999999998</c:v>
                </c:pt>
                <c:pt idx="8582">
                  <c:v>20.904</c:v>
                </c:pt>
                <c:pt idx="8583">
                  <c:v>20.904</c:v>
                </c:pt>
                <c:pt idx="8584">
                  <c:v>20.896000000000001</c:v>
                </c:pt>
                <c:pt idx="8585">
                  <c:v>20.905000000000001</c:v>
                </c:pt>
                <c:pt idx="8586">
                  <c:v>20.911000000000001</c:v>
                </c:pt>
                <c:pt idx="8587">
                  <c:v>20.911000000000001</c:v>
                </c:pt>
                <c:pt idx="8588">
                  <c:v>20.911000000000001</c:v>
                </c:pt>
                <c:pt idx="8589">
                  <c:v>20.907</c:v>
                </c:pt>
                <c:pt idx="8590">
                  <c:v>20.891999999999999</c:v>
                </c:pt>
                <c:pt idx="8591">
                  <c:v>20.905000000000001</c:v>
                </c:pt>
                <c:pt idx="8592">
                  <c:v>20.904</c:v>
                </c:pt>
                <c:pt idx="8593">
                  <c:v>20.867000000000001</c:v>
                </c:pt>
                <c:pt idx="8594">
                  <c:v>20.891999999999999</c:v>
                </c:pt>
                <c:pt idx="8595">
                  <c:v>20.911000000000001</c:v>
                </c:pt>
                <c:pt idx="8596">
                  <c:v>20.907</c:v>
                </c:pt>
                <c:pt idx="8597">
                  <c:v>20.917999999999999</c:v>
                </c:pt>
                <c:pt idx="8598">
                  <c:v>20.925000000000001</c:v>
                </c:pt>
                <c:pt idx="8599">
                  <c:v>20.922000000000001</c:v>
                </c:pt>
                <c:pt idx="8600">
                  <c:v>20.917999999999999</c:v>
                </c:pt>
                <c:pt idx="8601">
                  <c:v>20.914000000000001</c:v>
                </c:pt>
                <c:pt idx="8602">
                  <c:v>20.914000000000001</c:v>
                </c:pt>
                <c:pt idx="8603">
                  <c:v>20.896000000000001</c:v>
                </c:pt>
                <c:pt idx="8604">
                  <c:v>20.881</c:v>
                </c:pt>
                <c:pt idx="8605">
                  <c:v>20.873999999999999</c:v>
                </c:pt>
                <c:pt idx="8606">
                  <c:v>20.879000000000001</c:v>
                </c:pt>
                <c:pt idx="8607">
                  <c:v>20.876999999999999</c:v>
                </c:pt>
                <c:pt idx="8608">
                  <c:v>20.885000000000002</c:v>
                </c:pt>
                <c:pt idx="8609">
                  <c:v>20.89</c:v>
                </c:pt>
                <c:pt idx="8610">
                  <c:v>20.891999999999999</c:v>
                </c:pt>
                <c:pt idx="8611">
                  <c:v>20.891999999999999</c:v>
                </c:pt>
                <c:pt idx="8612">
                  <c:v>20.891999999999999</c:v>
                </c:pt>
                <c:pt idx="8613">
                  <c:v>20.899000000000001</c:v>
                </c:pt>
                <c:pt idx="8614">
                  <c:v>20.896000000000001</c:v>
                </c:pt>
                <c:pt idx="8615">
                  <c:v>20.916</c:v>
                </c:pt>
                <c:pt idx="8616">
                  <c:v>20.91</c:v>
                </c:pt>
                <c:pt idx="8617">
                  <c:v>20.907</c:v>
                </c:pt>
                <c:pt idx="8618">
                  <c:v>20.916</c:v>
                </c:pt>
                <c:pt idx="8619">
                  <c:v>20.928999999999998</c:v>
                </c:pt>
                <c:pt idx="8620">
                  <c:v>20.928999999999998</c:v>
                </c:pt>
                <c:pt idx="8621">
                  <c:v>20.936</c:v>
                </c:pt>
                <c:pt idx="8622">
                  <c:v>20.94</c:v>
                </c:pt>
                <c:pt idx="8623">
                  <c:v>20.94</c:v>
                </c:pt>
                <c:pt idx="8624">
                  <c:v>20.949000000000002</c:v>
                </c:pt>
                <c:pt idx="8625">
                  <c:v>20.936</c:v>
                </c:pt>
                <c:pt idx="8626">
                  <c:v>20.94</c:v>
                </c:pt>
                <c:pt idx="8627">
                  <c:v>20.94</c:v>
                </c:pt>
                <c:pt idx="8628">
                  <c:v>20.936</c:v>
                </c:pt>
                <c:pt idx="8629">
                  <c:v>20.94</c:v>
                </c:pt>
                <c:pt idx="8630">
                  <c:v>20.946999999999999</c:v>
                </c:pt>
                <c:pt idx="8631">
                  <c:v>20.943000000000001</c:v>
                </c:pt>
                <c:pt idx="8632">
                  <c:v>20.94</c:v>
                </c:pt>
                <c:pt idx="8633">
                  <c:v>20.946999999999999</c:v>
                </c:pt>
                <c:pt idx="8634">
                  <c:v>20.94</c:v>
                </c:pt>
                <c:pt idx="8635">
                  <c:v>20.936</c:v>
                </c:pt>
                <c:pt idx="8636">
                  <c:v>20.931999999999999</c:v>
                </c:pt>
                <c:pt idx="8637">
                  <c:v>20.920999999999999</c:v>
                </c:pt>
                <c:pt idx="8638">
                  <c:v>20.928999999999998</c:v>
                </c:pt>
                <c:pt idx="8639">
                  <c:v>20.920999999999999</c:v>
                </c:pt>
                <c:pt idx="8640">
                  <c:v>20.928999999999998</c:v>
                </c:pt>
                <c:pt idx="8641">
                  <c:v>20.91</c:v>
                </c:pt>
                <c:pt idx="8642">
                  <c:v>20.911999999999999</c:v>
                </c:pt>
                <c:pt idx="8643">
                  <c:v>20.914000000000001</c:v>
                </c:pt>
                <c:pt idx="8644">
                  <c:v>20.905999999999999</c:v>
                </c:pt>
                <c:pt idx="8645">
                  <c:v>20.911999999999999</c:v>
                </c:pt>
                <c:pt idx="8646">
                  <c:v>20.91</c:v>
                </c:pt>
                <c:pt idx="8647">
                  <c:v>20.891999999999999</c:v>
                </c:pt>
                <c:pt idx="8648">
                  <c:v>20.911999999999999</c:v>
                </c:pt>
                <c:pt idx="8649">
                  <c:v>20.902999999999999</c:v>
                </c:pt>
                <c:pt idx="8650">
                  <c:v>20.895</c:v>
                </c:pt>
                <c:pt idx="8651">
                  <c:v>20.911999999999999</c:v>
                </c:pt>
                <c:pt idx="8652">
                  <c:v>20.905999999999999</c:v>
                </c:pt>
                <c:pt idx="8653">
                  <c:v>20.975999999999999</c:v>
                </c:pt>
                <c:pt idx="8654">
                  <c:v>20.911999999999999</c:v>
                </c:pt>
                <c:pt idx="8655">
                  <c:v>20.91</c:v>
                </c:pt>
                <c:pt idx="8656">
                  <c:v>20.91</c:v>
                </c:pt>
                <c:pt idx="8657">
                  <c:v>20.905999999999999</c:v>
                </c:pt>
                <c:pt idx="8658">
                  <c:v>20.91</c:v>
                </c:pt>
                <c:pt idx="8659">
                  <c:v>20.899000000000001</c:v>
                </c:pt>
                <c:pt idx="8660">
                  <c:v>20.919</c:v>
                </c:pt>
                <c:pt idx="8661">
                  <c:v>20.917000000000002</c:v>
                </c:pt>
                <c:pt idx="8662">
                  <c:v>20.905999999999999</c:v>
                </c:pt>
                <c:pt idx="8663">
                  <c:v>20.920999999999999</c:v>
                </c:pt>
                <c:pt idx="8664">
                  <c:v>20.934999999999999</c:v>
                </c:pt>
                <c:pt idx="8665">
                  <c:v>20.928000000000001</c:v>
                </c:pt>
                <c:pt idx="8666">
                  <c:v>20.940999999999999</c:v>
                </c:pt>
                <c:pt idx="8667">
                  <c:v>20.943000000000001</c:v>
                </c:pt>
                <c:pt idx="8668">
                  <c:v>20.931999999999999</c:v>
                </c:pt>
                <c:pt idx="8669">
                  <c:v>20.945</c:v>
                </c:pt>
                <c:pt idx="8670">
                  <c:v>20.943000000000001</c:v>
                </c:pt>
                <c:pt idx="8671">
                  <c:v>20.939</c:v>
                </c:pt>
                <c:pt idx="8672">
                  <c:v>20.965</c:v>
                </c:pt>
                <c:pt idx="8673">
                  <c:v>20.965</c:v>
                </c:pt>
                <c:pt idx="8674">
                  <c:v>20.965</c:v>
                </c:pt>
                <c:pt idx="8675">
                  <c:v>20.963000000000001</c:v>
                </c:pt>
                <c:pt idx="8676">
                  <c:v>20.965</c:v>
                </c:pt>
                <c:pt idx="8677">
                  <c:v>20.95</c:v>
                </c:pt>
                <c:pt idx="8678">
                  <c:v>20.965</c:v>
                </c:pt>
                <c:pt idx="8679">
                  <c:v>20.968</c:v>
                </c:pt>
                <c:pt idx="8680">
                  <c:v>20.965</c:v>
                </c:pt>
                <c:pt idx="8681">
                  <c:v>20.965</c:v>
                </c:pt>
                <c:pt idx="8682">
                  <c:v>20.965</c:v>
                </c:pt>
                <c:pt idx="8683">
                  <c:v>20.975999999999999</c:v>
                </c:pt>
                <c:pt idx="8684">
                  <c:v>20.97</c:v>
                </c:pt>
                <c:pt idx="8685">
                  <c:v>20.968</c:v>
                </c:pt>
                <c:pt idx="8686">
                  <c:v>20.972000000000001</c:v>
                </c:pt>
                <c:pt idx="8687">
                  <c:v>20.957000000000001</c:v>
                </c:pt>
                <c:pt idx="8688">
                  <c:v>20.95</c:v>
                </c:pt>
                <c:pt idx="8689">
                  <c:v>20.965</c:v>
                </c:pt>
                <c:pt idx="8690">
                  <c:v>20.963000000000001</c:v>
                </c:pt>
                <c:pt idx="8691">
                  <c:v>20.957000000000001</c:v>
                </c:pt>
                <c:pt idx="8692">
                  <c:v>20.972000000000001</c:v>
                </c:pt>
                <c:pt idx="8693">
                  <c:v>20.946000000000002</c:v>
                </c:pt>
                <c:pt idx="8694">
                  <c:v>20.960999999999999</c:v>
                </c:pt>
                <c:pt idx="8695">
                  <c:v>20.968</c:v>
                </c:pt>
                <c:pt idx="8696">
                  <c:v>20.952000000000002</c:v>
                </c:pt>
                <c:pt idx="8697">
                  <c:v>20.954000000000001</c:v>
                </c:pt>
                <c:pt idx="8698">
                  <c:v>20.954000000000001</c:v>
                </c:pt>
                <c:pt idx="8699">
                  <c:v>20.940999999999999</c:v>
                </c:pt>
                <c:pt idx="8700">
                  <c:v>20.95</c:v>
                </c:pt>
                <c:pt idx="8701">
                  <c:v>20.920999999999999</c:v>
                </c:pt>
                <c:pt idx="8702">
                  <c:v>20.934999999999999</c:v>
                </c:pt>
                <c:pt idx="8703">
                  <c:v>20.943000000000001</c:v>
                </c:pt>
                <c:pt idx="8704">
                  <c:v>20.946000000000002</c:v>
                </c:pt>
                <c:pt idx="8705">
                  <c:v>20.937000000000001</c:v>
                </c:pt>
                <c:pt idx="8706">
                  <c:v>20.946000000000002</c:v>
                </c:pt>
                <c:pt idx="8707">
                  <c:v>20.975999999999999</c:v>
                </c:pt>
                <c:pt idx="8708">
                  <c:v>20.943999999999999</c:v>
                </c:pt>
                <c:pt idx="8709">
                  <c:v>20.931999999999999</c:v>
                </c:pt>
                <c:pt idx="8710">
                  <c:v>20.939</c:v>
                </c:pt>
                <c:pt idx="8711">
                  <c:v>20.940999999999999</c:v>
                </c:pt>
                <c:pt idx="8712">
                  <c:v>20.943000000000001</c:v>
                </c:pt>
                <c:pt idx="8713">
                  <c:v>20.95</c:v>
                </c:pt>
                <c:pt idx="8714">
                  <c:v>20.954000000000001</c:v>
                </c:pt>
                <c:pt idx="8715">
                  <c:v>20.952999999999999</c:v>
                </c:pt>
                <c:pt idx="8716">
                  <c:v>20.946000000000002</c:v>
                </c:pt>
                <c:pt idx="8717">
                  <c:v>20.937000000000001</c:v>
                </c:pt>
                <c:pt idx="8718">
                  <c:v>20.95</c:v>
                </c:pt>
                <c:pt idx="8719">
                  <c:v>20.946000000000002</c:v>
                </c:pt>
                <c:pt idx="8720">
                  <c:v>20.937000000000001</c:v>
                </c:pt>
                <c:pt idx="8721">
                  <c:v>20.946000000000002</c:v>
                </c:pt>
                <c:pt idx="8722">
                  <c:v>20.928000000000001</c:v>
                </c:pt>
                <c:pt idx="8723">
                  <c:v>20.952000000000002</c:v>
                </c:pt>
                <c:pt idx="8724">
                  <c:v>20.931000000000001</c:v>
                </c:pt>
                <c:pt idx="8725">
                  <c:v>20.95</c:v>
                </c:pt>
                <c:pt idx="8726">
                  <c:v>20.937000000000001</c:v>
                </c:pt>
                <c:pt idx="8727">
                  <c:v>20.954000000000001</c:v>
                </c:pt>
                <c:pt idx="8728">
                  <c:v>20.939</c:v>
                </c:pt>
                <c:pt idx="8729">
                  <c:v>20.95</c:v>
                </c:pt>
                <c:pt idx="8730">
                  <c:v>20.943000000000001</c:v>
                </c:pt>
                <c:pt idx="8731">
                  <c:v>20.939</c:v>
                </c:pt>
                <c:pt idx="8732">
                  <c:v>20.940999999999999</c:v>
                </c:pt>
                <c:pt idx="8733">
                  <c:v>20.946000000000002</c:v>
                </c:pt>
                <c:pt idx="8734">
                  <c:v>20.946000000000002</c:v>
                </c:pt>
                <c:pt idx="8735">
                  <c:v>20.939</c:v>
                </c:pt>
                <c:pt idx="8736">
                  <c:v>20.939</c:v>
                </c:pt>
                <c:pt idx="8737">
                  <c:v>20.931000000000001</c:v>
                </c:pt>
                <c:pt idx="8738">
                  <c:v>20.934999999999999</c:v>
                </c:pt>
                <c:pt idx="8739">
                  <c:v>20.939</c:v>
                </c:pt>
                <c:pt idx="8740">
                  <c:v>20.934999999999999</c:v>
                </c:pt>
                <c:pt idx="8741">
                  <c:v>20.934999999999999</c:v>
                </c:pt>
                <c:pt idx="8742">
                  <c:v>20.928000000000001</c:v>
                </c:pt>
                <c:pt idx="8743">
                  <c:v>20.934999999999999</c:v>
                </c:pt>
                <c:pt idx="8744">
                  <c:v>20.940999999999999</c:v>
                </c:pt>
                <c:pt idx="8745">
                  <c:v>20.931000000000001</c:v>
                </c:pt>
                <c:pt idx="8746">
                  <c:v>20.931000000000001</c:v>
                </c:pt>
                <c:pt idx="8747">
                  <c:v>20.931000000000001</c:v>
                </c:pt>
                <c:pt idx="8748">
                  <c:v>20.934999999999999</c:v>
                </c:pt>
                <c:pt idx="8749">
                  <c:v>20.934999999999999</c:v>
                </c:pt>
                <c:pt idx="8750">
                  <c:v>20.939</c:v>
                </c:pt>
                <c:pt idx="8751">
                  <c:v>20.939</c:v>
                </c:pt>
                <c:pt idx="8752">
                  <c:v>20.939</c:v>
                </c:pt>
                <c:pt idx="8753">
                  <c:v>20.948</c:v>
                </c:pt>
                <c:pt idx="8754">
                  <c:v>20.939</c:v>
                </c:pt>
                <c:pt idx="8755">
                  <c:v>20.942</c:v>
                </c:pt>
                <c:pt idx="8756">
                  <c:v>20.948</c:v>
                </c:pt>
                <c:pt idx="8757">
                  <c:v>20.946000000000002</c:v>
                </c:pt>
                <c:pt idx="8758">
                  <c:v>20.942</c:v>
                </c:pt>
                <c:pt idx="8759">
                  <c:v>20.943999999999999</c:v>
                </c:pt>
                <c:pt idx="8760">
                  <c:v>20.942</c:v>
                </c:pt>
                <c:pt idx="8761">
                  <c:v>20.939</c:v>
                </c:pt>
                <c:pt idx="8762">
                  <c:v>20.934999999999999</c:v>
                </c:pt>
                <c:pt idx="8763">
                  <c:v>20.942</c:v>
                </c:pt>
                <c:pt idx="8764">
                  <c:v>20.923999999999999</c:v>
                </c:pt>
                <c:pt idx="8765">
                  <c:v>20.928999999999998</c:v>
                </c:pt>
                <c:pt idx="8766">
                  <c:v>20.928000000000001</c:v>
                </c:pt>
                <c:pt idx="8767">
                  <c:v>20.928000000000001</c:v>
                </c:pt>
                <c:pt idx="8768">
                  <c:v>20.931000000000001</c:v>
                </c:pt>
                <c:pt idx="8769">
                  <c:v>20.931000000000001</c:v>
                </c:pt>
                <c:pt idx="8770">
                  <c:v>20.931000000000001</c:v>
                </c:pt>
                <c:pt idx="8771">
                  <c:v>20.931000000000001</c:v>
                </c:pt>
                <c:pt idx="8772">
                  <c:v>20.931000000000001</c:v>
                </c:pt>
                <c:pt idx="8773">
                  <c:v>20.928000000000001</c:v>
                </c:pt>
                <c:pt idx="8774">
                  <c:v>20.925999999999998</c:v>
                </c:pt>
                <c:pt idx="8775">
                  <c:v>20.934999999999999</c:v>
                </c:pt>
                <c:pt idx="8776">
                  <c:v>20.928000000000001</c:v>
                </c:pt>
                <c:pt idx="8777">
                  <c:v>20.913</c:v>
                </c:pt>
                <c:pt idx="8778">
                  <c:v>20.923999999999999</c:v>
                </c:pt>
                <c:pt idx="8779">
                  <c:v>20.890999999999998</c:v>
                </c:pt>
                <c:pt idx="8780">
                  <c:v>20.887</c:v>
                </c:pt>
                <c:pt idx="8781">
                  <c:v>20.913</c:v>
                </c:pt>
                <c:pt idx="8782">
                  <c:v>20.890999999999998</c:v>
                </c:pt>
                <c:pt idx="8783">
                  <c:v>20.908999999999999</c:v>
                </c:pt>
                <c:pt idx="8784">
                  <c:v>20.916</c:v>
                </c:pt>
                <c:pt idx="8785">
                  <c:v>20.916</c:v>
                </c:pt>
                <c:pt idx="8786">
                  <c:v>20.917999999999999</c:v>
                </c:pt>
                <c:pt idx="8787">
                  <c:v>20.92</c:v>
                </c:pt>
                <c:pt idx="8788">
                  <c:v>20.916</c:v>
                </c:pt>
                <c:pt idx="8789">
                  <c:v>20.922000000000001</c:v>
                </c:pt>
                <c:pt idx="8790">
                  <c:v>20.923999999999999</c:v>
                </c:pt>
                <c:pt idx="8791">
                  <c:v>20.927</c:v>
                </c:pt>
                <c:pt idx="8792">
                  <c:v>20.928999999999998</c:v>
                </c:pt>
                <c:pt idx="8793">
                  <c:v>20.913</c:v>
                </c:pt>
                <c:pt idx="8794">
                  <c:v>20.923999999999999</c:v>
                </c:pt>
                <c:pt idx="8795">
                  <c:v>20.927</c:v>
                </c:pt>
                <c:pt idx="8796">
                  <c:v>20.916</c:v>
                </c:pt>
                <c:pt idx="8797">
                  <c:v>20.92</c:v>
                </c:pt>
                <c:pt idx="8798">
                  <c:v>20.922000000000001</c:v>
                </c:pt>
                <c:pt idx="8799">
                  <c:v>20.927</c:v>
                </c:pt>
                <c:pt idx="8800">
                  <c:v>20.934999999999999</c:v>
                </c:pt>
                <c:pt idx="8801">
                  <c:v>20.922999999999998</c:v>
                </c:pt>
                <c:pt idx="8802">
                  <c:v>20.927</c:v>
                </c:pt>
                <c:pt idx="8803">
                  <c:v>20.931000000000001</c:v>
                </c:pt>
                <c:pt idx="8804">
                  <c:v>20.931000000000001</c:v>
                </c:pt>
                <c:pt idx="8805">
                  <c:v>20.922999999999998</c:v>
                </c:pt>
                <c:pt idx="8806">
                  <c:v>20.92</c:v>
                </c:pt>
                <c:pt idx="8807">
                  <c:v>20.917999999999999</c:v>
                </c:pt>
                <c:pt idx="8808">
                  <c:v>20.92</c:v>
                </c:pt>
                <c:pt idx="8809">
                  <c:v>20.908999999999999</c:v>
                </c:pt>
                <c:pt idx="8810">
                  <c:v>20.927</c:v>
                </c:pt>
                <c:pt idx="8811">
                  <c:v>20.911999999999999</c:v>
                </c:pt>
                <c:pt idx="8812">
                  <c:v>20.905000000000001</c:v>
                </c:pt>
                <c:pt idx="8813">
                  <c:v>20.92</c:v>
                </c:pt>
                <c:pt idx="8814">
                  <c:v>20.908999999999999</c:v>
                </c:pt>
                <c:pt idx="8815">
                  <c:v>20.916</c:v>
                </c:pt>
                <c:pt idx="8816">
                  <c:v>20.908999999999999</c:v>
                </c:pt>
                <c:pt idx="8817">
                  <c:v>20.901</c:v>
                </c:pt>
                <c:pt idx="8818">
                  <c:v>20.89</c:v>
                </c:pt>
                <c:pt idx="8819">
                  <c:v>20.898</c:v>
                </c:pt>
                <c:pt idx="8820">
                  <c:v>20.882999999999999</c:v>
                </c:pt>
                <c:pt idx="8821">
                  <c:v>20.901</c:v>
                </c:pt>
                <c:pt idx="8822">
                  <c:v>20.888000000000002</c:v>
                </c:pt>
                <c:pt idx="8823">
                  <c:v>20.885999999999999</c:v>
                </c:pt>
                <c:pt idx="8824">
                  <c:v>20.893999999999998</c:v>
                </c:pt>
                <c:pt idx="8825">
                  <c:v>20.876999999999999</c:v>
                </c:pt>
                <c:pt idx="8826">
                  <c:v>20.896999999999998</c:v>
                </c:pt>
                <c:pt idx="8827">
                  <c:v>20.893999999999998</c:v>
                </c:pt>
                <c:pt idx="8828">
                  <c:v>20.84</c:v>
                </c:pt>
                <c:pt idx="8829">
                  <c:v>20.901</c:v>
                </c:pt>
                <c:pt idx="8830">
                  <c:v>20.911999999999999</c:v>
                </c:pt>
                <c:pt idx="8831">
                  <c:v>20.911999999999999</c:v>
                </c:pt>
                <c:pt idx="8832">
                  <c:v>20.919</c:v>
                </c:pt>
                <c:pt idx="8833">
                  <c:v>20.922999999999998</c:v>
                </c:pt>
                <c:pt idx="8834">
                  <c:v>20.917000000000002</c:v>
                </c:pt>
                <c:pt idx="8835">
                  <c:v>20.919</c:v>
                </c:pt>
                <c:pt idx="8836">
                  <c:v>20.93</c:v>
                </c:pt>
                <c:pt idx="8837">
                  <c:v>20.931999999999999</c:v>
                </c:pt>
                <c:pt idx="8838">
                  <c:v>20.937999999999999</c:v>
                </c:pt>
                <c:pt idx="8839">
                  <c:v>20.940999999999999</c:v>
                </c:pt>
                <c:pt idx="8840">
                  <c:v>20.936</c:v>
                </c:pt>
                <c:pt idx="8841">
                  <c:v>20.93</c:v>
                </c:pt>
                <c:pt idx="8842">
                  <c:v>20.949000000000002</c:v>
                </c:pt>
                <c:pt idx="8843">
                  <c:v>20.91</c:v>
                </c:pt>
                <c:pt idx="8844">
                  <c:v>20.945</c:v>
                </c:pt>
                <c:pt idx="8845">
                  <c:v>20.956</c:v>
                </c:pt>
                <c:pt idx="8846">
                  <c:v>20.96</c:v>
                </c:pt>
                <c:pt idx="8847">
                  <c:v>20.879000000000001</c:v>
                </c:pt>
                <c:pt idx="8848">
                  <c:v>20.945</c:v>
                </c:pt>
                <c:pt idx="8849">
                  <c:v>20.952000000000002</c:v>
                </c:pt>
                <c:pt idx="8850">
                  <c:v>20.963000000000001</c:v>
                </c:pt>
                <c:pt idx="8851">
                  <c:v>20.963000000000001</c:v>
                </c:pt>
                <c:pt idx="8852">
                  <c:v>20.954000000000001</c:v>
                </c:pt>
                <c:pt idx="8853">
                  <c:v>20.963000000000001</c:v>
                </c:pt>
                <c:pt idx="8854">
                  <c:v>20.966999999999999</c:v>
                </c:pt>
                <c:pt idx="8855">
                  <c:v>20.95</c:v>
                </c:pt>
                <c:pt idx="8856">
                  <c:v>20.956</c:v>
                </c:pt>
                <c:pt idx="8857">
                  <c:v>20.963000000000001</c:v>
                </c:pt>
                <c:pt idx="8858">
                  <c:v>20.95</c:v>
                </c:pt>
                <c:pt idx="8859">
                  <c:v>20.934000000000001</c:v>
                </c:pt>
                <c:pt idx="8860">
                  <c:v>20.945</c:v>
                </c:pt>
                <c:pt idx="8861">
                  <c:v>20.925999999999998</c:v>
                </c:pt>
                <c:pt idx="8862">
                  <c:v>20.945</c:v>
                </c:pt>
                <c:pt idx="8863">
                  <c:v>20.948</c:v>
                </c:pt>
                <c:pt idx="8864">
                  <c:v>20.954000000000001</c:v>
                </c:pt>
                <c:pt idx="8865">
                  <c:v>20.963000000000001</c:v>
                </c:pt>
                <c:pt idx="8866">
                  <c:v>20.963000000000001</c:v>
                </c:pt>
                <c:pt idx="8867">
                  <c:v>20.963000000000001</c:v>
                </c:pt>
                <c:pt idx="8868">
                  <c:v>20.948</c:v>
                </c:pt>
                <c:pt idx="8869">
                  <c:v>20.952000000000002</c:v>
                </c:pt>
                <c:pt idx="8870">
                  <c:v>20.95</c:v>
                </c:pt>
                <c:pt idx="8871">
                  <c:v>20.948</c:v>
                </c:pt>
                <c:pt idx="8872">
                  <c:v>20.952000000000002</c:v>
                </c:pt>
                <c:pt idx="8873">
                  <c:v>20.952000000000002</c:v>
                </c:pt>
                <c:pt idx="8874">
                  <c:v>20.963000000000001</c:v>
                </c:pt>
                <c:pt idx="8875">
                  <c:v>20.959</c:v>
                </c:pt>
                <c:pt idx="8876">
                  <c:v>20.959</c:v>
                </c:pt>
                <c:pt idx="8877">
                  <c:v>20.959</c:v>
                </c:pt>
                <c:pt idx="8878">
                  <c:v>20.959</c:v>
                </c:pt>
                <c:pt idx="8879">
                  <c:v>20.963000000000001</c:v>
                </c:pt>
                <c:pt idx="8880">
                  <c:v>20.966000000000001</c:v>
                </c:pt>
                <c:pt idx="8881">
                  <c:v>20.966000000000001</c:v>
                </c:pt>
                <c:pt idx="8882">
                  <c:v>20.954999999999998</c:v>
                </c:pt>
                <c:pt idx="8883">
                  <c:v>20.959</c:v>
                </c:pt>
                <c:pt idx="8884">
                  <c:v>20.97</c:v>
                </c:pt>
                <c:pt idx="8885">
                  <c:v>20.97</c:v>
                </c:pt>
                <c:pt idx="8886">
                  <c:v>20.963000000000001</c:v>
                </c:pt>
                <c:pt idx="8887">
                  <c:v>20.966000000000001</c:v>
                </c:pt>
                <c:pt idx="8888">
                  <c:v>20.957000000000001</c:v>
                </c:pt>
                <c:pt idx="8889">
                  <c:v>20.952000000000002</c:v>
                </c:pt>
                <c:pt idx="8890">
                  <c:v>20.963000000000001</c:v>
                </c:pt>
                <c:pt idx="8891">
                  <c:v>20.966000000000001</c:v>
                </c:pt>
                <c:pt idx="8892">
                  <c:v>20.959</c:v>
                </c:pt>
                <c:pt idx="8893">
                  <c:v>20.966000000000001</c:v>
                </c:pt>
                <c:pt idx="8894">
                  <c:v>20.957000000000001</c:v>
                </c:pt>
                <c:pt idx="8895">
                  <c:v>20.952000000000002</c:v>
                </c:pt>
                <c:pt idx="8896">
                  <c:v>20.959</c:v>
                </c:pt>
                <c:pt idx="8897">
                  <c:v>20.966000000000001</c:v>
                </c:pt>
                <c:pt idx="8898">
                  <c:v>20.951000000000001</c:v>
                </c:pt>
                <c:pt idx="8899">
                  <c:v>20.963000000000001</c:v>
                </c:pt>
                <c:pt idx="8900">
                  <c:v>20.957000000000001</c:v>
                </c:pt>
                <c:pt idx="8901">
                  <c:v>20.951000000000001</c:v>
                </c:pt>
                <c:pt idx="8902">
                  <c:v>20.984999999999999</c:v>
                </c:pt>
                <c:pt idx="8903">
                  <c:v>20.957000000000001</c:v>
                </c:pt>
                <c:pt idx="8904">
                  <c:v>20.951000000000001</c:v>
                </c:pt>
                <c:pt idx="8905">
                  <c:v>20.951000000000001</c:v>
                </c:pt>
                <c:pt idx="8906">
                  <c:v>20.942</c:v>
                </c:pt>
                <c:pt idx="8907">
                  <c:v>20.951000000000001</c:v>
                </c:pt>
                <c:pt idx="8908">
                  <c:v>20.948</c:v>
                </c:pt>
                <c:pt idx="8909">
                  <c:v>20.934999999999999</c:v>
                </c:pt>
                <c:pt idx="8910">
                  <c:v>20.933</c:v>
                </c:pt>
                <c:pt idx="8911">
                  <c:v>20.94</c:v>
                </c:pt>
                <c:pt idx="8912">
                  <c:v>20.931000000000001</c:v>
                </c:pt>
                <c:pt idx="8913">
                  <c:v>20.925999999999998</c:v>
                </c:pt>
                <c:pt idx="8914">
                  <c:v>20.94</c:v>
                </c:pt>
                <c:pt idx="8915">
                  <c:v>20.923999999999999</c:v>
                </c:pt>
                <c:pt idx="8916">
                  <c:v>20.914000000000001</c:v>
                </c:pt>
                <c:pt idx="8917">
                  <c:v>20.911000000000001</c:v>
                </c:pt>
                <c:pt idx="8918">
                  <c:v>20.917999999999999</c:v>
                </c:pt>
                <c:pt idx="8919">
                  <c:v>20.922000000000001</c:v>
                </c:pt>
                <c:pt idx="8920">
                  <c:v>20.922000000000001</c:v>
                </c:pt>
                <c:pt idx="8921">
                  <c:v>20.922000000000001</c:v>
                </c:pt>
                <c:pt idx="8922">
                  <c:v>20.9</c:v>
                </c:pt>
                <c:pt idx="8923">
                  <c:v>20.917999999999999</c:v>
                </c:pt>
                <c:pt idx="8924">
                  <c:v>20.92</c:v>
                </c:pt>
                <c:pt idx="8925">
                  <c:v>20.911000000000001</c:v>
                </c:pt>
                <c:pt idx="8926">
                  <c:v>20.914000000000001</c:v>
                </c:pt>
                <c:pt idx="8927">
                  <c:v>20.914000000000001</c:v>
                </c:pt>
                <c:pt idx="8928">
                  <c:v>20.902999999999999</c:v>
                </c:pt>
                <c:pt idx="8929">
                  <c:v>20.902999999999999</c:v>
                </c:pt>
                <c:pt idx="8930">
                  <c:v>20.905000000000001</c:v>
                </c:pt>
                <c:pt idx="8931">
                  <c:v>20.902999999999999</c:v>
                </c:pt>
                <c:pt idx="8932">
                  <c:v>20.922000000000001</c:v>
                </c:pt>
                <c:pt idx="8933">
                  <c:v>20.911999999999999</c:v>
                </c:pt>
                <c:pt idx="8934">
                  <c:v>20.902999999999999</c:v>
                </c:pt>
                <c:pt idx="8935">
                  <c:v>20.914000000000001</c:v>
                </c:pt>
                <c:pt idx="8936">
                  <c:v>20.916</c:v>
                </c:pt>
                <c:pt idx="8937">
                  <c:v>20.91</c:v>
                </c:pt>
                <c:pt idx="8938">
                  <c:v>20.920999999999999</c:v>
                </c:pt>
                <c:pt idx="8939">
                  <c:v>20.908999999999999</c:v>
                </c:pt>
                <c:pt idx="8940">
                  <c:v>20.914000000000001</c:v>
                </c:pt>
                <c:pt idx="8941">
                  <c:v>20.91</c:v>
                </c:pt>
                <c:pt idx="8942">
                  <c:v>20.91</c:v>
                </c:pt>
                <c:pt idx="8943">
                  <c:v>20.899000000000001</c:v>
                </c:pt>
                <c:pt idx="8944">
                  <c:v>20.91</c:v>
                </c:pt>
                <c:pt idx="8945">
                  <c:v>20.899000000000001</c:v>
                </c:pt>
                <c:pt idx="8946">
                  <c:v>20.899000000000001</c:v>
                </c:pt>
                <c:pt idx="8947">
                  <c:v>20.91</c:v>
                </c:pt>
                <c:pt idx="8948">
                  <c:v>20.907</c:v>
                </c:pt>
                <c:pt idx="8949">
                  <c:v>20.899000000000001</c:v>
                </c:pt>
                <c:pt idx="8950">
                  <c:v>20.902999999999999</c:v>
                </c:pt>
                <c:pt idx="8951">
                  <c:v>20.891999999999999</c:v>
                </c:pt>
                <c:pt idx="8952">
                  <c:v>20.888000000000002</c:v>
                </c:pt>
                <c:pt idx="8953">
                  <c:v>20.888000000000002</c:v>
                </c:pt>
                <c:pt idx="8954">
                  <c:v>20.879000000000001</c:v>
                </c:pt>
                <c:pt idx="8955">
                  <c:v>20.891999999999999</c:v>
                </c:pt>
                <c:pt idx="8956">
                  <c:v>20.888000000000002</c:v>
                </c:pt>
                <c:pt idx="8957">
                  <c:v>20.882999999999999</c:v>
                </c:pt>
                <c:pt idx="8958">
                  <c:v>20.891999999999999</c:v>
                </c:pt>
                <c:pt idx="8959">
                  <c:v>20.899000000000001</c:v>
                </c:pt>
                <c:pt idx="8960">
                  <c:v>20.895</c:v>
                </c:pt>
                <c:pt idx="8961">
                  <c:v>20.899000000000001</c:v>
                </c:pt>
                <c:pt idx="8962">
                  <c:v>20.905999999999999</c:v>
                </c:pt>
                <c:pt idx="8963">
                  <c:v>20.901</c:v>
                </c:pt>
                <c:pt idx="8964">
                  <c:v>20.895</c:v>
                </c:pt>
                <c:pt idx="8965">
                  <c:v>20.91</c:v>
                </c:pt>
                <c:pt idx="8966">
                  <c:v>20.902999999999999</c:v>
                </c:pt>
                <c:pt idx="8967">
                  <c:v>20.895</c:v>
                </c:pt>
                <c:pt idx="8968">
                  <c:v>20.895</c:v>
                </c:pt>
                <c:pt idx="8969">
                  <c:v>20.885999999999999</c:v>
                </c:pt>
                <c:pt idx="8970">
                  <c:v>20.888000000000002</c:v>
                </c:pt>
                <c:pt idx="8971">
                  <c:v>20.899000000000001</c:v>
                </c:pt>
                <c:pt idx="8972">
                  <c:v>20.893000000000001</c:v>
                </c:pt>
                <c:pt idx="8973">
                  <c:v>20.888000000000002</c:v>
                </c:pt>
                <c:pt idx="8974">
                  <c:v>20.884</c:v>
                </c:pt>
                <c:pt idx="8975">
                  <c:v>20.890999999999998</c:v>
                </c:pt>
                <c:pt idx="8976">
                  <c:v>20.890999999999998</c:v>
                </c:pt>
                <c:pt idx="8977">
                  <c:v>20.902000000000001</c:v>
                </c:pt>
                <c:pt idx="8978">
                  <c:v>20.890999999999998</c:v>
                </c:pt>
                <c:pt idx="8979">
                  <c:v>20.899000000000001</c:v>
                </c:pt>
                <c:pt idx="8980">
                  <c:v>20.899000000000001</c:v>
                </c:pt>
                <c:pt idx="8981">
                  <c:v>20.895</c:v>
                </c:pt>
                <c:pt idx="8982">
                  <c:v>20.884</c:v>
                </c:pt>
                <c:pt idx="8983">
                  <c:v>20.890999999999998</c:v>
                </c:pt>
                <c:pt idx="8984">
                  <c:v>20.882000000000001</c:v>
                </c:pt>
                <c:pt idx="8985">
                  <c:v>20.895</c:v>
                </c:pt>
                <c:pt idx="8986">
                  <c:v>20.890999999999998</c:v>
                </c:pt>
                <c:pt idx="8987">
                  <c:v>20.888999999999999</c:v>
                </c:pt>
                <c:pt idx="8988">
                  <c:v>20.876000000000001</c:v>
                </c:pt>
                <c:pt idx="8989">
                  <c:v>20.895</c:v>
                </c:pt>
                <c:pt idx="8990">
                  <c:v>20.890999999999998</c:v>
                </c:pt>
                <c:pt idx="8991">
                  <c:v>20.887</c:v>
                </c:pt>
                <c:pt idx="8992">
                  <c:v>20.890999999999998</c:v>
                </c:pt>
                <c:pt idx="8993">
                  <c:v>20.876000000000001</c:v>
                </c:pt>
                <c:pt idx="8994">
                  <c:v>20.88</c:v>
                </c:pt>
                <c:pt idx="8995">
                  <c:v>20.884</c:v>
                </c:pt>
                <c:pt idx="8996">
                  <c:v>20.878</c:v>
                </c:pt>
                <c:pt idx="8997">
                  <c:v>20.869</c:v>
                </c:pt>
                <c:pt idx="8998">
                  <c:v>20.890999999999998</c:v>
                </c:pt>
                <c:pt idx="8999">
                  <c:v>20.873999999999999</c:v>
                </c:pt>
                <c:pt idx="9000">
                  <c:v>20.858000000000001</c:v>
                </c:pt>
                <c:pt idx="9001">
                  <c:v>20.869</c:v>
                </c:pt>
                <c:pt idx="9002">
                  <c:v>20.887</c:v>
                </c:pt>
                <c:pt idx="9003">
                  <c:v>20.872</c:v>
                </c:pt>
                <c:pt idx="9004">
                  <c:v>20.88</c:v>
                </c:pt>
                <c:pt idx="9005">
                  <c:v>20.887</c:v>
                </c:pt>
                <c:pt idx="9006">
                  <c:v>20.872</c:v>
                </c:pt>
                <c:pt idx="9007">
                  <c:v>20.890999999999998</c:v>
                </c:pt>
                <c:pt idx="9008">
                  <c:v>20.888999999999999</c:v>
                </c:pt>
                <c:pt idx="9009">
                  <c:v>20.882999999999999</c:v>
                </c:pt>
                <c:pt idx="9010">
                  <c:v>20.890999999999998</c:v>
                </c:pt>
                <c:pt idx="9011">
                  <c:v>20.891999999999999</c:v>
                </c:pt>
                <c:pt idx="9012">
                  <c:v>20.882999999999999</c:v>
                </c:pt>
                <c:pt idx="9013">
                  <c:v>20.898</c:v>
                </c:pt>
                <c:pt idx="9014">
                  <c:v>20.907</c:v>
                </c:pt>
                <c:pt idx="9015">
                  <c:v>20.893999999999998</c:v>
                </c:pt>
                <c:pt idx="9016">
                  <c:v>20.911999999999999</c:v>
                </c:pt>
                <c:pt idx="9017">
                  <c:v>20.92</c:v>
                </c:pt>
                <c:pt idx="9018">
                  <c:v>20.908999999999999</c:v>
                </c:pt>
                <c:pt idx="9019">
                  <c:v>20.927</c:v>
                </c:pt>
                <c:pt idx="9020">
                  <c:v>20.943999999999999</c:v>
                </c:pt>
                <c:pt idx="9021">
                  <c:v>20.927</c:v>
                </c:pt>
                <c:pt idx="9022">
                  <c:v>20.949000000000002</c:v>
                </c:pt>
                <c:pt idx="9023">
                  <c:v>20.956</c:v>
                </c:pt>
                <c:pt idx="9024">
                  <c:v>20.949000000000002</c:v>
                </c:pt>
                <c:pt idx="9025">
                  <c:v>20.966999999999999</c:v>
                </c:pt>
                <c:pt idx="9026">
                  <c:v>20.972999999999999</c:v>
                </c:pt>
                <c:pt idx="9027">
                  <c:v>20.963999999999999</c:v>
                </c:pt>
                <c:pt idx="9028">
                  <c:v>20.989000000000001</c:v>
                </c:pt>
                <c:pt idx="9029">
                  <c:v>21.001999999999999</c:v>
                </c:pt>
                <c:pt idx="9030">
                  <c:v>21.004000000000001</c:v>
                </c:pt>
                <c:pt idx="9031">
                  <c:v>21.004000000000001</c:v>
                </c:pt>
                <c:pt idx="9032">
                  <c:v>21.013000000000002</c:v>
                </c:pt>
                <c:pt idx="9033">
                  <c:v>20.997</c:v>
                </c:pt>
                <c:pt idx="9034">
                  <c:v>20.989000000000001</c:v>
                </c:pt>
                <c:pt idx="9035">
                  <c:v>20.975999999999999</c:v>
                </c:pt>
                <c:pt idx="9036">
                  <c:v>20.966999999999999</c:v>
                </c:pt>
                <c:pt idx="9037">
                  <c:v>20.966999999999999</c:v>
                </c:pt>
                <c:pt idx="9038">
                  <c:v>20.96</c:v>
                </c:pt>
                <c:pt idx="9039">
                  <c:v>20.963000000000001</c:v>
                </c:pt>
                <c:pt idx="9040">
                  <c:v>20.952000000000002</c:v>
                </c:pt>
                <c:pt idx="9041">
                  <c:v>20.943000000000001</c:v>
                </c:pt>
                <c:pt idx="9042">
                  <c:v>20.940999999999999</c:v>
                </c:pt>
                <c:pt idx="9043">
                  <c:v>20.896999999999998</c:v>
                </c:pt>
                <c:pt idx="9044">
                  <c:v>20.911999999999999</c:v>
                </c:pt>
                <c:pt idx="9045">
                  <c:v>20.914999999999999</c:v>
                </c:pt>
                <c:pt idx="9046">
                  <c:v>20.911999999999999</c:v>
                </c:pt>
                <c:pt idx="9047">
                  <c:v>20.911999999999999</c:v>
                </c:pt>
                <c:pt idx="9048">
                  <c:v>20.901</c:v>
                </c:pt>
                <c:pt idx="9049">
                  <c:v>20.893000000000001</c:v>
                </c:pt>
                <c:pt idx="9050">
                  <c:v>20.893000000000001</c:v>
                </c:pt>
                <c:pt idx="9051">
                  <c:v>20.878</c:v>
                </c:pt>
                <c:pt idx="9052">
                  <c:v>20.885999999999999</c:v>
                </c:pt>
                <c:pt idx="9053">
                  <c:v>20.885999999999999</c:v>
                </c:pt>
                <c:pt idx="9054">
                  <c:v>20.896999999999998</c:v>
                </c:pt>
                <c:pt idx="9055">
                  <c:v>20.904</c:v>
                </c:pt>
                <c:pt idx="9056">
                  <c:v>20.896999999999998</c:v>
                </c:pt>
                <c:pt idx="9057">
                  <c:v>20.9</c:v>
                </c:pt>
                <c:pt idx="9058">
                  <c:v>20.893000000000001</c:v>
                </c:pt>
                <c:pt idx="9059">
                  <c:v>20.895</c:v>
                </c:pt>
                <c:pt idx="9060">
                  <c:v>20.896000000000001</c:v>
                </c:pt>
                <c:pt idx="9061">
                  <c:v>20.885999999999999</c:v>
                </c:pt>
                <c:pt idx="9062">
                  <c:v>20.895</c:v>
                </c:pt>
                <c:pt idx="9063">
                  <c:v>20.863</c:v>
                </c:pt>
                <c:pt idx="9064">
                  <c:v>20.907</c:v>
                </c:pt>
                <c:pt idx="9065">
                  <c:v>20.902000000000001</c:v>
                </c:pt>
                <c:pt idx="9066">
                  <c:v>20.907</c:v>
                </c:pt>
                <c:pt idx="9067">
                  <c:v>20.904</c:v>
                </c:pt>
                <c:pt idx="9068">
                  <c:v>20.914999999999999</c:v>
                </c:pt>
                <c:pt idx="9069">
                  <c:v>20.917999999999999</c:v>
                </c:pt>
                <c:pt idx="9070">
                  <c:v>20.907</c:v>
                </c:pt>
                <c:pt idx="9071">
                  <c:v>20.911000000000001</c:v>
                </c:pt>
                <c:pt idx="9072">
                  <c:v>20.914999999999999</c:v>
                </c:pt>
                <c:pt idx="9073">
                  <c:v>20.917999999999999</c:v>
                </c:pt>
                <c:pt idx="9074">
                  <c:v>20.914999999999999</c:v>
                </c:pt>
                <c:pt idx="9075">
                  <c:v>20.933</c:v>
                </c:pt>
                <c:pt idx="9076">
                  <c:v>20.933</c:v>
                </c:pt>
                <c:pt idx="9077">
                  <c:v>20.922000000000001</c:v>
                </c:pt>
                <c:pt idx="9078">
                  <c:v>20.917999999999999</c:v>
                </c:pt>
                <c:pt idx="9079">
                  <c:v>20.914999999999999</c:v>
                </c:pt>
                <c:pt idx="9080">
                  <c:v>20.925000000000001</c:v>
                </c:pt>
                <c:pt idx="9081">
                  <c:v>20.928999999999998</c:v>
                </c:pt>
                <c:pt idx="9082">
                  <c:v>20.914000000000001</c:v>
                </c:pt>
                <c:pt idx="9083">
                  <c:v>20.923999999999999</c:v>
                </c:pt>
                <c:pt idx="9084">
                  <c:v>20.925000000000001</c:v>
                </c:pt>
                <c:pt idx="9085">
                  <c:v>20.925000000000001</c:v>
                </c:pt>
                <c:pt idx="9086">
                  <c:v>20.914000000000001</c:v>
                </c:pt>
                <c:pt idx="9087">
                  <c:v>20.917999999999999</c:v>
                </c:pt>
                <c:pt idx="9088">
                  <c:v>20.914000000000001</c:v>
                </c:pt>
                <c:pt idx="9089">
                  <c:v>20.92</c:v>
                </c:pt>
                <c:pt idx="9090">
                  <c:v>20.914000000000001</c:v>
                </c:pt>
                <c:pt idx="9091">
                  <c:v>20.902999999999999</c:v>
                </c:pt>
                <c:pt idx="9092">
                  <c:v>20.907</c:v>
                </c:pt>
                <c:pt idx="9093">
                  <c:v>20.922000000000001</c:v>
                </c:pt>
                <c:pt idx="9094">
                  <c:v>20.925000000000001</c:v>
                </c:pt>
                <c:pt idx="9095">
                  <c:v>20.917999999999999</c:v>
                </c:pt>
                <c:pt idx="9096">
                  <c:v>20.91</c:v>
                </c:pt>
                <c:pt idx="9097">
                  <c:v>20.925000000000001</c:v>
                </c:pt>
                <c:pt idx="9098">
                  <c:v>20.911999999999999</c:v>
                </c:pt>
                <c:pt idx="9099">
                  <c:v>20.917999999999999</c:v>
                </c:pt>
                <c:pt idx="9100">
                  <c:v>20.914000000000001</c:v>
                </c:pt>
                <c:pt idx="9101">
                  <c:v>20.907</c:v>
                </c:pt>
                <c:pt idx="9102">
                  <c:v>20.914000000000001</c:v>
                </c:pt>
                <c:pt idx="9103">
                  <c:v>20.902999999999999</c:v>
                </c:pt>
                <c:pt idx="9104">
                  <c:v>20.916</c:v>
                </c:pt>
                <c:pt idx="9105">
                  <c:v>20.914000000000001</c:v>
                </c:pt>
                <c:pt idx="9106">
                  <c:v>20.914000000000001</c:v>
                </c:pt>
                <c:pt idx="9107">
                  <c:v>20.917999999999999</c:v>
                </c:pt>
                <c:pt idx="9108">
                  <c:v>20.899000000000001</c:v>
                </c:pt>
                <c:pt idx="9109">
                  <c:v>20.91</c:v>
                </c:pt>
                <c:pt idx="9110">
                  <c:v>20.905000000000001</c:v>
                </c:pt>
                <c:pt idx="9111">
                  <c:v>20.905999999999999</c:v>
                </c:pt>
                <c:pt idx="9112">
                  <c:v>20.914000000000001</c:v>
                </c:pt>
                <c:pt idx="9113">
                  <c:v>20.91</c:v>
                </c:pt>
                <c:pt idx="9114">
                  <c:v>20.905999999999999</c:v>
                </c:pt>
                <c:pt idx="9115">
                  <c:v>20.914000000000001</c:v>
                </c:pt>
                <c:pt idx="9116">
                  <c:v>20.914000000000001</c:v>
                </c:pt>
                <c:pt idx="9117">
                  <c:v>20.91</c:v>
                </c:pt>
                <c:pt idx="9118">
                  <c:v>20.91</c:v>
                </c:pt>
                <c:pt idx="9119">
                  <c:v>20.905999999999999</c:v>
                </c:pt>
                <c:pt idx="9120">
                  <c:v>20.914000000000001</c:v>
                </c:pt>
                <c:pt idx="9121">
                  <c:v>20.91</c:v>
                </c:pt>
                <c:pt idx="9122">
                  <c:v>20.920999999999999</c:v>
                </c:pt>
                <c:pt idx="9123">
                  <c:v>20.920999999999999</c:v>
                </c:pt>
                <c:pt idx="9124">
                  <c:v>20.914000000000001</c:v>
                </c:pt>
                <c:pt idx="9125">
                  <c:v>20.917000000000002</c:v>
                </c:pt>
                <c:pt idx="9126">
                  <c:v>20.925000000000001</c:v>
                </c:pt>
                <c:pt idx="9127">
                  <c:v>20.925000000000001</c:v>
                </c:pt>
                <c:pt idx="9128">
                  <c:v>20.925999999999998</c:v>
                </c:pt>
                <c:pt idx="9129">
                  <c:v>20.917000000000002</c:v>
                </c:pt>
                <c:pt idx="9130">
                  <c:v>20.917000000000002</c:v>
                </c:pt>
                <c:pt idx="9131">
                  <c:v>20.920999999999999</c:v>
                </c:pt>
                <c:pt idx="9132">
                  <c:v>20.931999999999999</c:v>
                </c:pt>
                <c:pt idx="9133">
                  <c:v>20.920999999999999</c:v>
                </c:pt>
                <c:pt idx="9134">
                  <c:v>20.925999999999998</c:v>
                </c:pt>
                <c:pt idx="9135">
                  <c:v>20.939</c:v>
                </c:pt>
                <c:pt idx="9136">
                  <c:v>20.931999999999999</c:v>
                </c:pt>
                <c:pt idx="9137">
                  <c:v>20.928000000000001</c:v>
                </c:pt>
                <c:pt idx="9138">
                  <c:v>20.928000000000001</c:v>
                </c:pt>
                <c:pt idx="9139">
                  <c:v>20.923999999999999</c:v>
                </c:pt>
                <c:pt idx="9140">
                  <c:v>20.922000000000001</c:v>
                </c:pt>
                <c:pt idx="9141">
                  <c:v>20.913</c:v>
                </c:pt>
                <c:pt idx="9142">
                  <c:v>20.913</c:v>
                </c:pt>
                <c:pt idx="9143">
                  <c:v>20.920999999999999</c:v>
                </c:pt>
                <c:pt idx="9144">
                  <c:v>20.920999999999999</c:v>
                </c:pt>
                <c:pt idx="9145">
                  <c:v>20.917000000000002</c:v>
                </c:pt>
                <c:pt idx="9146">
                  <c:v>20.9</c:v>
                </c:pt>
                <c:pt idx="9147">
                  <c:v>20.917000000000002</c:v>
                </c:pt>
                <c:pt idx="9148">
                  <c:v>20.928000000000001</c:v>
                </c:pt>
                <c:pt idx="9149">
                  <c:v>20.913</c:v>
                </c:pt>
                <c:pt idx="9150">
                  <c:v>20.908999999999999</c:v>
                </c:pt>
                <c:pt idx="9151">
                  <c:v>20.913</c:v>
                </c:pt>
                <c:pt idx="9152">
                  <c:v>20.917000000000002</c:v>
                </c:pt>
                <c:pt idx="9153">
                  <c:v>20.923999999999999</c:v>
                </c:pt>
                <c:pt idx="9154">
                  <c:v>20.908999999999999</c:v>
                </c:pt>
                <c:pt idx="9155">
                  <c:v>20.917999999999999</c:v>
                </c:pt>
                <c:pt idx="9156">
                  <c:v>20.916</c:v>
                </c:pt>
                <c:pt idx="9157">
                  <c:v>20.92</c:v>
                </c:pt>
                <c:pt idx="9158">
                  <c:v>20.92</c:v>
                </c:pt>
                <c:pt idx="9159">
                  <c:v>20.916</c:v>
                </c:pt>
                <c:pt idx="9160">
                  <c:v>20.92</c:v>
                </c:pt>
                <c:pt idx="9161">
                  <c:v>20.914999999999999</c:v>
                </c:pt>
                <c:pt idx="9162">
                  <c:v>20.916</c:v>
                </c:pt>
                <c:pt idx="9163">
                  <c:v>20.913</c:v>
                </c:pt>
                <c:pt idx="9164">
                  <c:v>20.925000000000001</c:v>
                </c:pt>
                <c:pt idx="9165">
                  <c:v>20.934999999999999</c:v>
                </c:pt>
                <c:pt idx="9166">
                  <c:v>20.937999999999999</c:v>
                </c:pt>
                <c:pt idx="9167">
                  <c:v>20.916</c:v>
                </c:pt>
                <c:pt idx="9168">
                  <c:v>20.916</c:v>
                </c:pt>
                <c:pt idx="9169">
                  <c:v>20.911999999999999</c:v>
                </c:pt>
                <c:pt idx="9170">
                  <c:v>20.92</c:v>
                </c:pt>
                <c:pt idx="9171">
                  <c:v>20.92</c:v>
                </c:pt>
                <c:pt idx="9172">
                  <c:v>20.922999999999998</c:v>
                </c:pt>
                <c:pt idx="9173">
                  <c:v>20.920999999999999</c:v>
                </c:pt>
                <c:pt idx="9174">
                  <c:v>20.922999999999998</c:v>
                </c:pt>
                <c:pt idx="9175">
                  <c:v>20.916</c:v>
                </c:pt>
                <c:pt idx="9176">
                  <c:v>20.908999999999999</c:v>
                </c:pt>
                <c:pt idx="9177">
                  <c:v>20.92</c:v>
                </c:pt>
                <c:pt idx="9178">
                  <c:v>20.905000000000001</c:v>
                </c:pt>
                <c:pt idx="9179">
                  <c:v>20.919</c:v>
                </c:pt>
                <c:pt idx="9180">
                  <c:v>20.911999999999999</c:v>
                </c:pt>
                <c:pt idx="9181">
                  <c:v>20.911999999999999</c:v>
                </c:pt>
                <c:pt idx="9182">
                  <c:v>20.902999999999999</c:v>
                </c:pt>
                <c:pt idx="9183">
                  <c:v>20.908000000000001</c:v>
                </c:pt>
                <c:pt idx="9184">
                  <c:v>20.919</c:v>
                </c:pt>
                <c:pt idx="9185">
                  <c:v>20.914000000000001</c:v>
                </c:pt>
                <c:pt idx="9186">
                  <c:v>20.911999999999999</c:v>
                </c:pt>
                <c:pt idx="9187">
                  <c:v>20.905000000000001</c:v>
                </c:pt>
                <c:pt idx="9188">
                  <c:v>20.91</c:v>
                </c:pt>
                <c:pt idx="9189">
                  <c:v>20.911999999999999</c:v>
                </c:pt>
                <c:pt idx="9190">
                  <c:v>20.901</c:v>
                </c:pt>
                <c:pt idx="9191">
                  <c:v>20.916</c:v>
                </c:pt>
                <c:pt idx="9192">
                  <c:v>20.911999999999999</c:v>
                </c:pt>
                <c:pt idx="9193">
                  <c:v>20.916</c:v>
                </c:pt>
                <c:pt idx="9194">
                  <c:v>20.914999999999999</c:v>
                </c:pt>
                <c:pt idx="9195">
                  <c:v>20.919</c:v>
                </c:pt>
                <c:pt idx="9196">
                  <c:v>20.908000000000001</c:v>
                </c:pt>
                <c:pt idx="9197">
                  <c:v>20.911999999999999</c:v>
                </c:pt>
                <c:pt idx="9198">
                  <c:v>20.896999999999998</c:v>
                </c:pt>
                <c:pt idx="9199">
                  <c:v>20.934000000000001</c:v>
                </c:pt>
                <c:pt idx="9200">
                  <c:v>20.919</c:v>
                </c:pt>
                <c:pt idx="9201">
                  <c:v>20.911999999999999</c:v>
                </c:pt>
                <c:pt idx="9202">
                  <c:v>20.911999999999999</c:v>
                </c:pt>
                <c:pt idx="9203">
                  <c:v>20.905999999999999</c:v>
                </c:pt>
                <c:pt idx="9204">
                  <c:v>20.922999999999998</c:v>
                </c:pt>
                <c:pt idx="9205">
                  <c:v>20.933</c:v>
                </c:pt>
                <c:pt idx="9206">
                  <c:v>20.928000000000001</c:v>
                </c:pt>
                <c:pt idx="9207">
                  <c:v>20.925999999999998</c:v>
                </c:pt>
                <c:pt idx="9208">
                  <c:v>20.919</c:v>
                </c:pt>
                <c:pt idx="9209">
                  <c:v>20.91</c:v>
                </c:pt>
                <c:pt idx="9210">
                  <c:v>20.911000000000001</c:v>
                </c:pt>
                <c:pt idx="9211">
                  <c:v>20.908000000000001</c:v>
                </c:pt>
                <c:pt idx="9212">
                  <c:v>20.908999999999999</c:v>
                </c:pt>
                <c:pt idx="9213">
                  <c:v>20.908000000000001</c:v>
                </c:pt>
                <c:pt idx="9214">
                  <c:v>20.919</c:v>
                </c:pt>
                <c:pt idx="9215">
                  <c:v>20.917000000000002</c:v>
                </c:pt>
                <c:pt idx="9216">
                  <c:v>20.914999999999999</c:v>
                </c:pt>
                <c:pt idx="9217">
                  <c:v>20.896999999999998</c:v>
                </c:pt>
                <c:pt idx="9218">
                  <c:v>20.908000000000001</c:v>
                </c:pt>
                <c:pt idx="9219">
                  <c:v>20.914999999999999</c:v>
                </c:pt>
                <c:pt idx="9220">
                  <c:v>20.896000000000001</c:v>
                </c:pt>
                <c:pt idx="9221">
                  <c:v>20.9</c:v>
                </c:pt>
                <c:pt idx="9222">
                  <c:v>20.9</c:v>
                </c:pt>
                <c:pt idx="9223">
                  <c:v>20.896000000000001</c:v>
                </c:pt>
                <c:pt idx="9224">
                  <c:v>20.9</c:v>
                </c:pt>
                <c:pt idx="9225">
                  <c:v>20.893000000000001</c:v>
                </c:pt>
                <c:pt idx="9226">
                  <c:v>20.885000000000002</c:v>
                </c:pt>
                <c:pt idx="9227">
                  <c:v>20.890999999999998</c:v>
                </c:pt>
                <c:pt idx="9228">
                  <c:v>20.896000000000001</c:v>
                </c:pt>
                <c:pt idx="9229">
                  <c:v>20.893000000000001</c:v>
                </c:pt>
                <c:pt idx="9230">
                  <c:v>20.882999999999999</c:v>
                </c:pt>
                <c:pt idx="9231">
                  <c:v>20.885000000000002</c:v>
                </c:pt>
                <c:pt idx="9232">
                  <c:v>20.9</c:v>
                </c:pt>
                <c:pt idx="9233">
                  <c:v>20.902999999999999</c:v>
                </c:pt>
                <c:pt idx="9234">
                  <c:v>20.896000000000001</c:v>
                </c:pt>
                <c:pt idx="9235">
                  <c:v>20.9</c:v>
                </c:pt>
                <c:pt idx="9236">
                  <c:v>20.9</c:v>
                </c:pt>
                <c:pt idx="9237">
                  <c:v>20.896000000000001</c:v>
                </c:pt>
                <c:pt idx="9238">
                  <c:v>20.902999999999999</c:v>
                </c:pt>
                <c:pt idx="9239">
                  <c:v>20.908999999999999</c:v>
                </c:pt>
                <c:pt idx="9240">
                  <c:v>20.902999999999999</c:v>
                </c:pt>
                <c:pt idx="9241">
                  <c:v>20.896000000000001</c:v>
                </c:pt>
                <c:pt idx="9242">
                  <c:v>20.911000000000001</c:v>
                </c:pt>
                <c:pt idx="9243">
                  <c:v>20.914000000000001</c:v>
                </c:pt>
                <c:pt idx="9244">
                  <c:v>20.917999999999999</c:v>
                </c:pt>
                <c:pt idx="9245">
                  <c:v>20.914000000000001</c:v>
                </c:pt>
                <c:pt idx="9246">
                  <c:v>20.911000000000001</c:v>
                </c:pt>
                <c:pt idx="9247">
                  <c:v>20.922000000000001</c:v>
                </c:pt>
                <c:pt idx="9248">
                  <c:v>20.92</c:v>
                </c:pt>
                <c:pt idx="9249">
                  <c:v>20.914000000000001</c:v>
                </c:pt>
                <c:pt idx="9250">
                  <c:v>20.914000000000001</c:v>
                </c:pt>
                <c:pt idx="9251">
                  <c:v>20.905000000000001</c:v>
                </c:pt>
                <c:pt idx="9252">
                  <c:v>20.91</c:v>
                </c:pt>
                <c:pt idx="9253">
                  <c:v>20.917999999999999</c:v>
                </c:pt>
                <c:pt idx="9254">
                  <c:v>20.908999999999999</c:v>
                </c:pt>
                <c:pt idx="9255">
                  <c:v>20.914000000000001</c:v>
                </c:pt>
                <c:pt idx="9256">
                  <c:v>20.917999999999999</c:v>
                </c:pt>
                <c:pt idx="9257">
                  <c:v>20.908000000000001</c:v>
                </c:pt>
                <c:pt idx="9258">
                  <c:v>20.91</c:v>
                </c:pt>
                <c:pt idx="9259">
                  <c:v>20.917999999999999</c:v>
                </c:pt>
                <c:pt idx="9260">
                  <c:v>20.905999999999999</c:v>
                </c:pt>
                <c:pt idx="9261">
                  <c:v>20.917000000000002</c:v>
                </c:pt>
                <c:pt idx="9262">
                  <c:v>20.920999999999999</c:v>
                </c:pt>
                <c:pt idx="9263">
                  <c:v>20.896999999999998</c:v>
                </c:pt>
                <c:pt idx="9264">
                  <c:v>20.917000000000002</c:v>
                </c:pt>
                <c:pt idx="9265">
                  <c:v>20.902999999999999</c:v>
                </c:pt>
                <c:pt idx="9266">
                  <c:v>20.925000000000001</c:v>
                </c:pt>
                <c:pt idx="9267">
                  <c:v>20.925000000000001</c:v>
                </c:pt>
                <c:pt idx="9268">
                  <c:v>20.925000000000001</c:v>
                </c:pt>
                <c:pt idx="9269">
                  <c:v>20.911999999999999</c:v>
                </c:pt>
                <c:pt idx="9270">
                  <c:v>20.925000000000001</c:v>
                </c:pt>
                <c:pt idx="9271">
                  <c:v>20.917000000000002</c:v>
                </c:pt>
                <c:pt idx="9272">
                  <c:v>20.914000000000001</c:v>
                </c:pt>
                <c:pt idx="9273">
                  <c:v>20.925000000000001</c:v>
                </c:pt>
                <c:pt idx="9274">
                  <c:v>20.91</c:v>
                </c:pt>
                <c:pt idx="9275">
                  <c:v>20.902000000000001</c:v>
                </c:pt>
                <c:pt idx="9276">
                  <c:v>20.899000000000001</c:v>
                </c:pt>
                <c:pt idx="9277">
                  <c:v>20.905999999999999</c:v>
                </c:pt>
                <c:pt idx="9278">
                  <c:v>20.925999999999998</c:v>
                </c:pt>
                <c:pt idx="9279">
                  <c:v>20.928000000000001</c:v>
                </c:pt>
                <c:pt idx="9280">
                  <c:v>20.943000000000001</c:v>
                </c:pt>
                <c:pt idx="9281">
                  <c:v>20.946000000000002</c:v>
                </c:pt>
                <c:pt idx="9282">
                  <c:v>20.946000000000002</c:v>
                </c:pt>
                <c:pt idx="9283">
                  <c:v>20.954000000000001</c:v>
                </c:pt>
                <c:pt idx="9284">
                  <c:v>20.963000000000001</c:v>
                </c:pt>
                <c:pt idx="9285">
                  <c:v>20.968</c:v>
                </c:pt>
                <c:pt idx="9286">
                  <c:v>20.968</c:v>
                </c:pt>
                <c:pt idx="9287">
                  <c:v>20.986999999999998</c:v>
                </c:pt>
                <c:pt idx="9288">
                  <c:v>20.99</c:v>
                </c:pt>
                <c:pt idx="9289">
                  <c:v>21.004999999999999</c:v>
                </c:pt>
                <c:pt idx="9290">
                  <c:v>20.992000000000001</c:v>
                </c:pt>
                <c:pt idx="9291">
                  <c:v>21.004999999999999</c:v>
                </c:pt>
                <c:pt idx="9292">
                  <c:v>21.004999999999999</c:v>
                </c:pt>
                <c:pt idx="9293">
                  <c:v>20.994</c:v>
                </c:pt>
                <c:pt idx="9294">
                  <c:v>21.001000000000001</c:v>
                </c:pt>
                <c:pt idx="9295">
                  <c:v>20.986999999999998</c:v>
                </c:pt>
                <c:pt idx="9296">
                  <c:v>20.984999999999999</c:v>
                </c:pt>
                <c:pt idx="9297">
                  <c:v>20.986000000000001</c:v>
                </c:pt>
                <c:pt idx="9298">
                  <c:v>20.99</c:v>
                </c:pt>
                <c:pt idx="9299">
                  <c:v>20.981000000000002</c:v>
                </c:pt>
                <c:pt idx="9300">
                  <c:v>20.975000000000001</c:v>
                </c:pt>
                <c:pt idx="9301">
                  <c:v>20.978999999999999</c:v>
                </c:pt>
                <c:pt idx="9302">
                  <c:v>20.981000000000002</c:v>
                </c:pt>
                <c:pt idx="9303">
                  <c:v>20.972000000000001</c:v>
                </c:pt>
                <c:pt idx="9304">
                  <c:v>20.972000000000001</c:v>
                </c:pt>
                <c:pt idx="9305">
                  <c:v>20.954999999999998</c:v>
                </c:pt>
                <c:pt idx="9306">
                  <c:v>20.960999999999999</c:v>
                </c:pt>
                <c:pt idx="9307">
                  <c:v>20.963999999999999</c:v>
                </c:pt>
                <c:pt idx="9308">
                  <c:v>20.94</c:v>
                </c:pt>
                <c:pt idx="9309">
                  <c:v>20.937999999999999</c:v>
                </c:pt>
                <c:pt idx="9310">
                  <c:v>20.927</c:v>
                </c:pt>
                <c:pt idx="9311">
                  <c:v>20.916</c:v>
                </c:pt>
                <c:pt idx="9312">
                  <c:v>20.913</c:v>
                </c:pt>
                <c:pt idx="9313">
                  <c:v>20.908999999999999</c:v>
                </c:pt>
                <c:pt idx="9314">
                  <c:v>20.896000000000001</c:v>
                </c:pt>
                <c:pt idx="9315">
                  <c:v>20.882999999999999</c:v>
                </c:pt>
                <c:pt idx="9316">
                  <c:v>20.887</c:v>
                </c:pt>
                <c:pt idx="9317">
                  <c:v>20.876999999999999</c:v>
                </c:pt>
                <c:pt idx="9318">
                  <c:v>20.867999999999999</c:v>
                </c:pt>
                <c:pt idx="9319">
                  <c:v>20.856999999999999</c:v>
                </c:pt>
                <c:pt idx="9320">
                  <c:v>20.844000000000001</c:v>
                </c:pt>
                <c:pt idx="9321">
                  <c:v>20.841999999999999</c:v>
                </c:pt>
                <c:pt idx="9322">
                  <c:v>20.853000000000002</c:v>
                </c:pt>
                <c:pt idx="9323">
                  <c:v>20.847999999999999</c:v>
                </c:pt>
                <c:pt idx="9324">
                  <c:v>20.838999999999999</c:v>
                </c:pt>
                <c:pt idx="9325">
                  <c:v>20.838999999999999</c:v>
                </c:pt>
                <c:pt idx="9326">
                  <c:v>20.850999999999999</c:v>
                </c:pt>
                <c:pt idx="9327">
                  <c:v>20.853000000000002</c:v>
                </c:pt>
                <c:pt idx="9328">
                  <c:v>20.856999999999999</c:v>
                </c:pt>
                <c:pt idx="9329">
                  <c:v>20.867999999999999</c:v>
                </c:pt>
                <c:pt idx="9330">
                  <c:v>20.872</c:v>
                </c:pt>
                <c:pt idx="9331">
                  <c:v>20.867999999999999</c:v>
                </c:pt>
                <c:pt idx="9332">
                  <c:v>20.875</c:v>
                </c:pt>
                <c:pt idx="9333">
                  <c:v>20.867999999999999</c:v>
                </c:pt>
                <c:pt idx="9334">
                  <c:v>20.875</c:v>
                </c:pt>
                <c:pt idx="9335">
                  <c:v>20.864000000000001</c:v>
                </c:pt>
                <c:pt idx="9336">
                  <c:v>20.870999999999999</c:v>
                </c:pt>
                <c:pt idx="9337">
                  <c:v>20.870999999999999</c:v>
                </c:pt>
                <c:pt idx="9338">
                  <c:v>20.873000000000001</c:v>
                </c:pt>
                <c:pt idx="9339">
                  <c:v>20.870999999999999</c:v>
                </c:pt>
                <c:pt idx="9340">
                  <c:v>20.870999999999999</c:v>
                </c:pt>
                <c:pt idx="9341">
                  <c:v>20.861999999999998</c:v>
                </c:pt>
                <c:pt idx="9342">
                  <c:v>20.875</c:v>
                </c:pt>
                <c:pt idx="9343">
                  <c:v>20.864000000000001</c:v>
                </c:pt>
                <c:pt idx="9344">
                  <c:v>20.850999999999999</c:v>
                </c:pt>
                <c:pt idx="9345">
                  <c:v>20.867000000000001</c:v>
                </c:pt>
                <c:pt idx="9346">
                  <c:v>20.849</c:v>
                </c:pt>
                <c:pt idx="9347">
                  <c:v>20.861999999999998</c:v>
                </c:pt>
                <c:pt idx="9348">
                  <c:v>20.864000000000001</c:v>
                </c:pt>
                <c:pt idx="9349">
                  <c:v>20.853000000000002</c:v>
                </c:pt>
                <c:pt idx="9350">
                  <c:v>20.86</c:v>
                </c:pt>
                <c:pt idx="9351">
                  <c:v>20.86</c:v>
                </c:pt>
                <c:pt idx="9352">
                  <c:v>20.86</c:v>
                </c:pt>
                <c:pt idx="9353">
                  <c:v>20.850999999999999</c:v>
                </c:pt>
                <c:pt idx="9354">
                  <c:v>20.852</c:v>
                </c:pt>
                <c:pt idx="9355">
                  <c:v>20.849</c:v>
                </c:pt>
                <c:pt idx="9356">
                  <c:v>20.841000000000001</c:v>
                </c:pt>
                <c:pt idx="9357">
                  <c:v>20.838000000000001</c:v>
                </c:pt>
                <c:pt idx="9358">
                  <c:v>20.808</c:v>
                </c:pt>
                <c:pt idx="9359">
                  <c:v>20.818999999999999</c:v>
                </c:pt>
                <c:pt idx="9360">
                  <c:v>20.818999999999999</c:v>
                </c:pt>
                <c:pt idx="9361">
                  <c:v>20.815999999999999</c:v>
                </c:pt>
                <c:pt idx="9362">
                  <c:v>20.823</c:v>
                </c:pt>
                <c:pt idx="9363">
                  <c:v>20.818999999999999</c:v>
                </c:pt>
                <c:pt idx="9364">
                  <c:v>20.826000000000001</c:v>
                </c:pt>
                <c:pt idx="9365">
                  <c:v>20.837</c:v>
                </c:pt>
                <c:pt idx="9366">
                  <c:v>20.856000000000002</c:v>
                </c:pt>
                <c:pt idx="9367">
                  <c:v>20.863</c:v>
                </c:pt>
                <c:pt idx="9368">
                  <c:v>20.882000000000001</c:v>
                </c:pt>
                <c:pt idx="9369">
                  <c:v>20.888999999999999</c:v>
                </c:pt>
                <c:pt idx="9370">
                  <c:v>20.9</c:v>
                </c:pt>
                <c:pt idx="9371">
                  <c:v>20.907</c:v>
                </c:pt>
                <c:pt idx="9372">
                  <c:v>20.914999999999999</c:v>
                </c:pt>
                <c:pt idx="9373">
                  <c:v>20.917999999999999</c:v>
                </c:pt>
                <c:pt idx="9374">
                  <c:v>20.923999999999999</c:v>
                </c:pt>
                <c:pt idx="9375">
                  <c:v>20.925000000000001</c:v>
                </c:pt>
                <c:pt idx="9376">
                  <c:v>20.925000000000001</c:v>
                </c:pt>
                <c:pt idx="9377">
                  <c:v>20.946000000000002</c:v>
                </c:pt>
                <c:pt idx="9378">
                  <c:v>20.94</c:v>
                </c:pt>
                <c:pt idx="9379">
                  <c:v>20.946999999999999</c:v>
                </c:pt>
                <c:pt idx="9380">
                  <c:v>20.942</c:v>
                </c:pt>
                <c:pt idx="9381">
                  <c:v>20.943999999999999</c:v>
                </c:pt>
                <c:pt idx="9382">
                  <c:v>20.94</c:v>
                </c:pt>
                <c:pt idx="9383">
                  <c:v>20.934000000000001</c:v>
                </c:pt>
                <c:pt idx="9384">
                  <c:v>20.943999999999999</c:v>
                </c:pt>
                <c:pt idx="9385">
                  <c:v>20.931999999999999</c:v>
                </c:pt>
                <c:pt idx="9386">
                  <c:v>20.936</c:v>
                </c:pt>
                <c:pt idx="9387">
                  <c:v>20.936</c:v>
                </c:pt>
                <c:pt idx="9388">
                  <c:v>20.931999999999999</c:v>
                </c:pt>
                <c:pt idx="9389">
                  <c:v>20.927</c:v>
                </c:pt>
                <c:pt idx="9390">
                  <c:v>20.94</c:v>
                </c:pt>
                <c:pt idx="9391">
                  <c:v>20.936</c:v>
                </c:pt>
                <c:pt idx="9392">
                  <c:v>20.917000000000002</c:v>
                </c:pt>
                <c:pt idx="9393">
                  <c:v>20.917000000000002</c:v>
                </c:pt>
                <c:pt idx="9394">
                  <c:v>20.936</c:v>
                </c:pt>
                <c:pt idx="9395">
                  <c:v>20.917000000000002</c:v>
                </c:pt>
                <c:pt idx="9396">
                  <c:v>20.899000000000001</c:v>
                </c:pt>
                <c:pt idx="9397">
                  <c:v>20.902999999999999</c:v>
                </c:pt>
                <c:pt idx="9398">
                  <c:v>20.899000000000001</c:v>
                </c:pt>
                <c:pt idx="9399">
                  <c:v>20.899000000000001</c:v>
                </c:pt>
                <c:pt idx="9400">
                  <c:v>20.888000000000002</c:v>
                </c:pt>
                <c:pt idx="9401">
                  <c:v>20.885999999999999</c:v>
                </c:pt>
                <c:pt idx="9402">
                  <c:v>20.884</c:v>
                </c:pt>
                <c:pt idx="9403">
                  <c:v>20.895</c:v>
                </c:pt>
                <c:pt idx="9404">
                  <c:v>20.861999999999998</c:v>
                </c:pt>
                <c:pt idx="9405">
                  <c:v>20.890999999999998</c:v>
                </c:pt>
                <c:pt idx="9406">
                  <c:v>20.88</c:v>
                </c:pt>
                <c:pt idx="9407">
                  <c:v>20.882000000000001</c:v>
                </c:pt>
                <c:pt idx="9408">
                  <c:v>20.884</c:v>
                </c:pt>
                <c:pt idx="9409">
                  <c:v>20.890999999999998</c:v>
                </c:pt>
                <c:pt idx="9410">
                  <c:v>20.882000000000001</c:v>
                </c:pt>
                <c:pt idx="9411">
                  <c:v>20.876000000000001</c:v>
                </c:pt>
                <c:pt idx="9412">
                  <c:v>20.876000000000001</c:v>
                </c:pt>
                <c:pt idx="9413">
                  <c:v>20.876000000000001</c:v>
                </c:pt>
                <c:pt idx="9414">
                  <c:v>20.876000000000001</c:v>
                </c:pt>
                <c:pt idx="9415">
                  <c:v>20.884</c:v>
                </c:pt>
                <c:pt idx="9416">
                  <c:v>20.882000000000001</c:v>
                </c:pt>
                <c:pt idx="9417">
                  <c:v>20.876000000000001</c:v>
                </c:pt>
                <c:pt idx="9418">
                  <c:v>20.890999999999998</c:v>
                </c:pt>
                <c:pt idx="9419">
                  <c:v>20.884</c:v>
                </c:pt>
                <c:pt idx="9420">
                  <c:v>20.873000000000001</c:v>
                </c:pt>
                <c:pt idx="9421">
                  <c:v>20.88</c:v>
                </c:pt>
                <c:pt idx="9422">
                  <c:v>20.888999999999999</c:v>
                </c:pt>
                <c:pt idx="9423">
                  <c:v>20.882999999999999</c:v>
                </c:pt>
                <c:pt idx="9424">
                  <c:v>20.88</c:v>
                </c:pt>
                <c:pt idx="9425">
                  <c:v>20.895</c:v>
                </c:pt>
                <c:pt idx="9426">
                  <c:v>20.887</c:v>
                </c:pt>
                <c:pt idx="9427">
                  <c:v>20.890999999999998</c:v>
                </c:pt>
                <c:pt idx="9428">
                  <c:v>20.890999999999998</c:v>
                </c:pt>
                <c:pt idx="9429">
                  <c:v>20.887</c:v>
                </c:pt>
                <c:pt idx="9430">
                  <c:v>20.887</c:v>
                </c:pt>
                <c:pt idx="9431">
                  <c:v>20.896000000000001</c:v>
                </c:pt>
                <c:pt idx="9432">
                  <c:v>20.893999999999998</c:v>
                </c:pt>
                <c:pt idx="9433">
                  <c:v>20.890999999999998</c:v>
                </c:pt>
                <c:pt idx="9434">
                  <c:v>20.885000000000002</c:v>
                </c:pt>
                <c:pt idx="9435">
                  <c:v>20.890999999999998</c:v>
                </c:pt>
                <c:pt idx="9436">
                  <c:v>20.869</c:v>
                </c:pt>
                <c:pt idx="9437">
                  <c:v>20.867000000000001</c:v>
                </c:pt>
                <c:pt idx="9438">
                  <c:v>20.872</c:v>
                </c:pt>
                <c:pt idx="9439">
                  <c:v>20.876000000000001</c:v>
                </c:pt>
                <c:pt idx="9440">
                  <c:v>20.882999999999999</c:v>
                </c:pt>
                <c:pt idx="9441">
                  <c:v>20.88</c:v>
                </c:pt>
                <c:pt idx="9442">
                  <c:v>20.882999999999999</c:v>
                </c:pt>
                <c:pt idx="9443">
                  <c:v>20.867999999999999</c:v>
                </c:pt>
                <c:pt idx="9444">
                  <c:v>20.864999999999998</c:v>
                </c:pt>
                <c:pt idx="9445">
                  <c:v>20.864999999999998</c:v>
                </c:pt>
                <c:pt idx="9446">
                  <c:v>20.87</c:v>
                </c:pt>
                <c:pt idx="9447">
                  <c:v>20.861000000000001</c:v>
                </c:pt>
                <c:pt idx="9448">
                  <c:v>20.867999999999999</c:v>
                </c:pt>
                <c:pt idx="9449">
                  <c:v>20.876000000000001</c:v>
                </c:pt>
                <c:pt idx="9450">
                  <c:v>20.876000000000001</c:v>
                </c:pt>
                <c:pt idx="9451">
                  <c:v>20.867999999999999</c:v>
                </c:pt>
                <c:pt idx="9452">
                  <c:v>20.864999999999998</c:v>
                </c:pt>
                <c:pt idx="9453">
                  <c:v>20.872</c:v>
                </c:pt>
                <c:pt idx="9454">
                  <c:v>20.864000000000001</c:v>
                </c:pt>
                <c:pt idx="9455">
                  <c:v>20.861000000000001</c:v>
                </c:pt>
                <c:pt idx="9456">
                  <c:v>20.872</c:v>
                </c:pt>
                <c:pt idx="9457">
                  <c:v>20.872</c:v>
                </c:pt>
                <c:pt idx="9458">
                  <c:v>20.867999999999999</c:v>
                </c:pt>
                <c:pt idx="9459">
                  <c:v>20.879000000000001</c:v>
                </c:pt>
                <c:pt idx="9460">
                  <c:v>20.872</c:v>
                </c:pt>
                <c:pt idx="9461">
                  <c:v>20.872</c:v>
                </c:pt>
                <c:pt idx="9462">
                  <c:v>20.872</c:v>
                </c:pt>
                <c:pt idx="9463">
                  <c:v>20.872</c:v>
                </c:pt>
                <c:pt idx="9464">
                  <c:v>20.864000000000001</c:v>
                </c:pt>
                <c:pt idx="9465">
                  <c:v>20.875</c:v>
                </c:pt>
                <c:pt idx="9466">
                  <c:v>20.864000000000001</c:v>
                </c:pt>
                <c:pt idx="9467">
                  <c:v>20.885000000000002</c:v>
                </c:pt>
                <c:pt idx="9468">
                  <c:v>20.89</c:v>
                </c:pt>
                <c:pt idx="9469">
                  <c:v>20.885999999999999</c:v>
                </c:pt>
                <c:pt idx="9470">
                  <c:v>20.879000000000001</c:v>
                </c:pt>
                <c:pt idx="9471">
                  <c:v>20.882999999999999</c:v>
                </c:pt>
                <c:pt idx="9472">
                  <c:v>20.879000000000001</c:v>
                </c:pt>
                <c:pt idx="9473">
                  <c:v>20.87</c:v>
                </c:pt>
                <c:pt idx="9474">
                  <c:v>20.870999999999999</c:v>
                </c:pt>
                <c:pt idx="9475">
                  <c:v>20.867999999999999</c:v>
                </c:pt>
                <c:pt idx="9476">
                  <c:v>20.867999999999999</c:v>
                </c:pt>
                <c:pt idx="9477">
                  <c:v>20.875</c:v>
                </c:pt>
                <c:pt idx="9478">
                  <c:v>20.882999999999999</c:v>
                </c:pt>
                <c:pt idx="9479">
                  <c:v>20.861999999999998</c:v>
                </c:pt>
                <c:pt idx="9480">
                  <c:v>20.870999999999999</c:v>
                </c:pt>
                <c:pt idx="9481">
                  <c:v>20.879000000000001</c:v>
                </c:pt>
                <c:pt idx="9482">
                  <c:v>20.876999999999999</c:v>
                </c:pt>
                <c:pt idx="9483">
                  <c:v>20.882999999999999</c:v>
                </c:pt>
                <c:pt idx="9484">
                  <c:v>20.882000000000001</c:v>
                </c:pt>
                <c:pt idx="9485">
                  <c:v>20.881</c:v>
                </c:pt>
                <c:pt idx="9486">
                  <c:v>20.885999999999999</c:v>
                </c:pt>
                <c:pt idx="9487">
                  <c:v>20.882000000000001</c:v>
                </c:pt>
                <c:pt idx="9488">
                  <c:v>20.885999999999999</c:v>
                </c:pt>
                <c:pt idx="9489">
                  <c:v>20.882000000000001</c:v>
                </c:pt>
                <c:pt idx="9490">
                  <c:v>20.870999999999999</c:v>
                </c:pt>
                <c:pt idx="9491">
                  <c:v>20.882000000000001</c:v>
                </c:pt>
                <c:pt idx="9492">
                  <c:v>20.89</c:v>
                </c:pt>
                <c:pt idx="9493">
                  <c:v>20.893000000000001</c:v>
                </c:pt>
                <c:pt idx="9494">
                  <c:v>20.879000000000001</c:v>
                </c:pt>
                <c:pt idx="9495">
                  <c:v>20.896999999999998</c:v>
                </c:pt>
                <c:pt idx="9496">
                  <c:v>20.896999999999998</c:v>
                </c:pt>
                <c:pt idx="9497">
                  <c:v>20.904</c:v>
                </c:pt>
                <c:pt idx="9498">
                  <c:v>20.896999999999998</c:v>
                </c:pt>
                <c:pt idx="9499">
                  <c:v>20.896999999999998</c:v>
                </c:pt>
                <c:pt idx="9500">
                  <c:v>20.904</c:v>
                </c:pt>
                <c:pt idx="9501">
                  <c:v>20.893000000000001</c:v>
                </c:pt>
                <c:pt idx="9502">
                  <c:v>20.893000000000001</c:v>
                </c:pt>
                <c:pt idx="9503">
                  <c:v>20.88</c:v>
                </c:pt>
                <c:pt idx="9504">
                  <c:v>20.888999999999999</c:v>
                </c:pt>
                <c:pt idx="9505">
                  <c:v>20.867000000000001</c:v>
                </c:pt>
                <c:pt idx="9506">
                  <c:v>20.855</c:v>
                </c:pt>
                <c:pt idx="9507">
                  <c:v>20.853000000000002</c:v>
                </c:pt>
                <c:pt idx="9508">
                  <c:v>20.853000000000002</c:v>
                </c:pt>
                <c:pt idx="9509">
                  <c:v>20.853000000000002</c:v>
                </c:pt>
                <c:pt idx="9510">
                  <c:v>20.838000000000001</c:v>
                </c:pt>
                <c:pt idx="9511">
                  <c:v>20.856000000000002</c:v>
                </c:pt>
                <c:pt idx="9512">
                  <c:v>20.834</c:v>
                </c:pt>
                <c:pt idx="9513">
                  <c:v>20.834</c:v>
                </c:pt>
                <c:pt idx="9514">
                  <c:v>20.844999999999999</c:v>
                </c:pt>
                <c:pt idx="9515">
                  <c:v>20.847000000000001</c:v>
                </c:pt>
                <c:pt idx="9516">
                  <c:v>20.841000000000001</c:v>
                </c:pt>
                <c:pt idx="9517">
                  <c:v>20.841000000000001</c:v>
                </c:pt>
                <c:pt idx="9518">
                  <c:v>20.832000000000001</c:v>
                </c:pt>
                <c:pt idx="9519">
                  <c:v>20.834</c:v>
                </c:pt>
                <c:pt idx="9520">
                  <c:v>20.844999999999999</c:v>
                </c:pt>
                <c:pt idx="9521">
                  <c:v>20.835999999999999</c:v>
                </c:pt>
                <c:pt idx="9522">
                  <c:v>20.827000000000002</c:v>
                </c:pt>
                <c:pt idx="9523">
                  <c:v>20.83</c:v>
                </c:pt>
                <c:pt idx="9524">
                  <c:v>20.815999999999999</c:v>
                </c:pt>
                <c:pt idx="9525">
                  <c:v>20.812000000000001</c:v>
                </c:pt>
                <c:pt idx="9526">
                  <c:v>20.818999999999999</c:v>
                </c:pt>
                <c:pt idx="9527">
                  <c:v>20.803000000000001</c:v>
                </c:pt>
                <c:pt idx="9528">
                  <c:v>20.800999999999998</c:v>
                </c:pt>
                <c:pt idx="9529">
                  <c:v>20.800999999999998</c:v>
                </c:pt>
                <c:pt idx="9530">
                  <c:v>20.795000000000002</c:v>
                </c:pt>
                <c:pt idx="9531">
                  <c:v>20.803999999999998</c:v>
                </c:pt>
                <c:pt idx="9532">
                  <c:v>20.797000000000001</c:v>
                </c:pt>
                <c:pt idx="9533">
                  <c:v>20.817</c:v>
                </c:pt>
                <c:pt idx="9534">
                  <c:v>20.812000000000001</c:v>
                </c:pt>
                <c:pt idx="9535">
                  <c:v>20.812000000000001</c:v>
                </c:pt>
                <c:pt idx="9536">
                  <c:v>20.803999999999998</c:v>
                </c:pt>
                <c:pt idx="9537">
                  <c:v>20.803999999999998</c:v>
                </c:pt>
                <c:pt idx="9538">
                  <c:v>20.812000000000001</c:v>
                </c:pt>
                <c:pt idx="9539">
                  <c:v>20.803999999999998</c:v>
                </c:pt>
                <c:pt idx="9540">
                  <c:v>20.797000000000001</c:v>
                </c:pt>
                <c:pt idx="9541">
                  <c:v>20.797000000000001</c:v>
                </c:pt>
                <c:pt idx="9542">
                  <c:v>20.798999999999999</c:v>
                </c:pt>
                <c:pt idx="9543">
                  <c:v>20.803999999999998</c:v>
                </c:pt>
                <c:pt idx="9544">
                  <c:v>20.792999999999999</c:v>
                </c:pt>
                <c:pt idx="9545">
                  <c:v>20.812999999999999</c:v>
                </c:pt>
                <c:pt idx="9546">
                  <c:v>20.8</c:v>
                </c:pt>
                <c:pt idx="9547">
                  <c:v>20.789000000000001</c:v>
                </c:pt>
                <c:pt idx="9548">
                  <c:v>20.808</c:v>
                </c:pt>
                <c:pt idx="9549">
                  <c:v>20.818999999999999</c:v>
                </c:pt>
                <c:pt idx="9550">
                  <c:v>20.811</c:v>
                </c:pt>
                <c:pt idx="9551">
                  <c:v>20.827999999999999</c:v>
                </c:pt>
                <c:pt idx="9552">
                  <c:v>20.834</c:v>
                </c:pt>
                <c:pt idx="9553">
                  <c:v>20.818999999999999</c:v>
                </c:pt>
                <c:pt idx="9554">
                  <c:v>20.826000000000001</c:v>
                </c:pt>
                <c:pt idx="9555">
                  <c:v>20.841000000000001</c:v>
                </c:pt>
                <c:pt idx="9556">
                  <c:v>20.823</c:v>
                </c:pt>
                <c:pt idx="9557">
                  <c:v>20.821000000000002</c:v>
                </c:pt>
                <c:pt idx="9558">
                  <c:v>20.83</c:v>
                </c:pt>
                <c:pt idx="9559">
                  <c:v>20.837</c:v>
                </c:pt>
                <c:pt idx="9560">
                  <c:v>20.843</c:v>
                </c:pt>
                <c:pt idx="9561">
                  <c:v>20.844000000000001</c:v>
                </c:pt>
                <c:pt idx="9562">
                  <c:v>20.841000000000001</c:v>
                </c:pt>
                <c:pt idx="9563">
                  <c:v>20.844000000000001</c:v>
                </c:pt>
                <c:pt idx="9564">
                  <c:v>20.855</c:v>
                </c:pt>
                <c:pt idx="9565">
                  <c:v>20.852</c:v>
                </c:pt>
                <c:pt idx="9566">
                  <c:v>20.846</c:v>
                </c:pt>
                <c:pt idx="9567">
                  <c:v>20.852</c:v>
                </c:pt>
                <c:pt idx="9568">
                  <c:v>20.859000000000002</c:v>
                </c:pt>
                <c:pt idx="9569">
                  <c:v>20.844000000000001</c:v>
                </c:pt>
                <c:pt idx="9570">
                  <c:v>20.844000000000001</c:v>
                </c:pt>
                <c:pt idx="9571">
                  <c:v>20.902999999999999</c:v>
                </c:pt>
                <c:pt idx="9572">
                  <c:v>20.838999999999999</c:v>
                </c:pt>
                <c:pt idx="9573">
                  <c:v>20.844000000000001</c:v>
                </c:pt>
                <c:pt idx="9574">
                  <c:v>20.844000000000001</c:v>
                </c:pt>
                <c:pt idx="9575">
                  <c:v>20.85</c:v>
                </c:pt>
                <c:pt idx="9576">
                  <c:v>20.852</c:v>
                </c:pt>
                <c:pt idx="9577">
                  <c:v>20.852</c:v>
                </c:pt>
                <c:pt idx="9578">
                  <c:v>20.841999999999999</c:v>
                </c:pt>
                <c:pt idx="9579">
                  <c:v>20.847999999999999</c:v>
                </c:pt>
                <c:pt idx="9580">
                  <c:v>20.87</c:v>
                </c:pt>
                <c:pt idx="9581">
                  <c:v>20.844000000000001</c:v>
                </c:pt>
                <c:pt idx="9582">
                  <c:v>20.855</c:v>
                </c:pt>
                <c:pt idx="9583">
                  <c:v>20.873999999999999</c:v>
                </c:pt>
                <c:pt idx="9584">
                  <c:v>20.853000000000002</c:v>
                </c:pt>
                <c:pt idx="9585">
                  <c:v>20.855</c:v>
                </c:pt>
                <c:pt idx="9586">
                  <c:v>20.852</c:v>
                </c:pt>
                <c:pt idx="9587">
                  <c:v>20.847999999999999</c:v>
                </c:pt>
                <c:pt idx="9588">
                  <c:v>20.847999999999999</c:v>
                </c:pt>
                <c:pt idx="9589">
                  <c:v>20.859000000000002</c:v>
                </c:pt>
                <c:pt idx="9590">
                  <c:v>20.856999999999999</c:v>
                </c:pt>
                <c:pt idx="9591">
                  <c:v>20.866</c:v>
                </c:pt>
                <c:pt idx="9592">
                  <c:v>20.87</c:v>
                </c:pt>
                <c:pt idx="9593">
                  <c:v>20.847999999999999</c:v>
                </c:pt>
                <c:pt idx="9594">
                  <c:v>20.850999999999999</c:v>
                </c:pt>
                <c:pt idx="9595">
                  <c:v>20.855</c:v>
                </c:pt>
                <c:pt idx="9596">
                  <c:v>20.846</c:v>
                </c:pt>
                <c:pt idx="9597">
                  <c:v>20.837</c:v>
                </c:pt>
                <c:pt idx="9598">
                  <c:v>20.832999999999998</c:v>
                </c:pt>
                <c:pt idx="9599">
                  <c:v>20.838000000000001</c:v>
                </c:pt>
                <c:pt idx="9600">
                  <c:v>20.84</c:v>
                </c:pt>
                <c:pt idx="9601">
                  <c:v>20.84</c:v>
                </c:pt>
                <c:pt idx="9602">
                  <c:v>20.841999999999999</c:v>
                </c:pt>
                <c:pt idx="9603">
                  <c:v>20.84</c:v>
                </c:pt>
                <c:pt idx="9604">
                  <c:v>20.84</c:v>
                </c:pt>
                <c:pt idx="9605">
                  <c:v>20.846</c:v>
                </c:pt>
                <c:pt idx="9606">
                  <c:v>20.847999999999999</c:v>
                </c:pt>
                <c:pt idx="9607">
                  <c:v>20.847999999999999</c:v>
                </c:pt>
                <c:pt idx="9608">
                  <c:v>20.829000000000001</c:v>
                </c:pt>
                <c:pt idx="9609">
                  <c:v>20.821999999999999</c:v>
                </c:pt>
                <c:pt idx="9610">
                  <c:v>20.829000000000001</c:v>
                </c:pt>
                <c:pt idx="9611">
                  <c:v>20.827000000000002</c:v>
                </c:pt>
                <c:pt idx="9612">
                  <c:v>20.821999999999999</c:v>
                </c:pt>
                <c:pt idx="9613">
                  <c:v>20.824999999999999</c:v>
                </c:pt>
                <c:pt idx="9614">
                  <c:v>20.829000000000001</c:v>
                </c:pt>
                <c:pt idx="9615">
                  <c:v>20.84</c:v>
                </c:pt>
                <c:pt idx="9616">
                  <c:v>20.847000000000001</c:v>
                </c:pt>
                <c:pt idx="9617">
                  <c:v>20.84</c:v>
                </c:pt>
                <c:pt idx="9618">
                  <c:v>20.835999999999999</c:v>
                </c:pt>
                <c:pt idx="9619">
                  <c:v>20.844000000000001</c:v>
                </c:pt>
                <c:pt idx="9620">
                  <c:v>20.844000000000001</c:v>
                </c:pt>
                <c:pt idx="9621">
                  <c:v>20.844000000000001</c:v>
                </c:pt>
                <c:pt idx="9622">
                  <c:v>20.847000000000001</c:v>
                </c:pt>
                <c:pt idx="9623">
                  <c:v>20.847000000000001</c:v>
                </c:pt>
                <c:pt idx="9624">
                  <c:v>20.847000000000001</c:v>
                </c:pt>
                <c:pt idx="9625">
                  <c:v>20.850999999999999</c:v>
                </c:pt>
                <c:pt idx="9626">
                  <c:v>20.849</c:v>
                </c:pt>
                <c:pt idx="9627">
                  <c:v>20.850999999999999</c:v>
                </c:pt>
                <c:pt idx="9628">
                  <c:v>20.850999999999999</c:v>
                </c:pt>
                <c:pt idx="9629">
                  <c:v>20.855</c:v>
                </c:pt>
                <c:pt idx="9630">
                  <c:v>20.844000000000001</c:v>
                </c:pt>
                <c:pt idx="9631">
                  <c:v>20.855</c:v>
                </c:pt>
                <c:pt idx="9632">
                  <c:v>20.849</c:v>
                </c:pt>
                <c:pt idx="9633">
                  <c:v>20.850999999999999</c:v>
                </c:pt>
                <c:pt idx="9634">
                  <c:v>20.855</c:v>
                </c:pt>
                <c:pt idx="9635">
                  <c:v>20.849</c:v>
                </c:pt>
                <c:pt idx="9636">
                  <c:v>20.861999999999998</c:v>
                </c:pt>
                <c:pt idx="9637">
                  <c:v>20.858000000000001</c:v>
                </c:pt>
                <c:pt idx="9638">
                  <c:v>20.855</c:v>
                </c:pt>
                <c:pt idx="9639">
                  <c:v>20.855</c:v>
                </c:pt>
                <c:pt idx="9640">
                  <c:v>20.847000000000001</c:v>
                </c:pt>
                <c:pt idx="9641">
                  <c:v>20.86</c:v>
                </c:pt>
                <c:pt idx="9642">
                  <c:v>20.850999999999999</c:v>
                </c:pt>
                <c:pt idx="9643">
                  <c:v>20.847000000000001</c:v>
                </c:pt>
                <c:pt idx="9644">
                  <c:v>20.856000000000002</c:v>
                </c:pt>
                <c:pt idx="9645">
                  <c:v>20.853999999999999</c:v>
                </c:pt>
                <c:pt idx="9646">
                  <c:v>20.850999999999999</c:v>
                </c:pt>
                <c:pt idx="9647">
                  <c:v>20.835999999999999</c:v>
                </c:pt>
                <c:pt idx="9648">
                  <c:v>20.843</c:v>
                </c:pt>
                <c:pt idx="9649">
                  <c:v>20.835999999999999</c:v>
                </c:pt>
                <c:pt idx="9650">
                  <c:v>20.841999999999999</c:v>
                </c:pt>
                <c:pt idx="9651">
                  <c:v>20.832000000000001</c:v>
                </c:pt>
                <c:pt idx="9652">
                  <c:v>20.829000000000001</c:v>
                </c:pt>
                <c:pt idx="9653">
                  <c:v>20.832000000000001</c:v>
                </c:pt>
                <c:pt idx="9654">
                  <c:v>20.824999999999999</c:v>
                </c:pt>
                <c:pt idx="9655">
                  <c:v>20.818000000000001</c:v>
                </c:pt>
                <c:pt idx="9656">
                  <c:v>20.821000000000002</c:v>
                </c:pt>
                <c:pt idx="9657">
                  <c:v>20.818000000000001</c:v>
                </c:pt>
                <c:pt idx="9658">
                  <c:v>20.818000000000001</c:v>
                </c:pt>
                <c:pt idx="9659">
                  <c:v>20.818999999999999</c:v>
                </c:pt>
                <c:pt idx="9660">
                  <c:v>20.81</c:v>
                </c:pt>
                <c:pt idx="9661">
                  <c:v>20.803000000000001</c:v>
                </c:pt>
                <c:pt idx="9662">
                  <c:v>20.798999999999999</c:v>
                </c:pt>
                <c:pt idx="9663">
                  <c:v>20.795000000000002</c:v>
                </c:pt>
                <c:pt idx="9664">
                  <c:v>20.795000000000002</c:v>
                </c:pt>
                <c:pt idx="9665">
                  <c:v>20.803000000000001</c:v>
                </c:pt>
                <c:pt idx="9666">
                  <c:v>20.798999999999999</c:v>
                </c:pt>
                <c:pt idx="9667">
                  <c:v>20.788</c:v>
                </c:pt>
                <c:pt idx="9668">
                  <c:v>20.797000000000001</c:v>
                </c:pt>
                <c:pt idx="9669">
                  <c:v>20.788</c:v>
                </c:pt>
                <c:pt idx="9670">
                  <c:v>20.798999999999999</c:v>
                </c:pt>
                <c:pt idx="9671">
                  <c:v>20.803000000000001</c:v>
                </c:pt>
                <c:pt idx="9672">
                  <c:v>20.806000000000001</c:v>
                </c:pt>
                <c:pt idx="9673">
                  <c:v>20.806000000000001</c:v>
                </c:pt>
                <c:pt idx="9674">
                  <c:v>20.814</c:v>
                </c:pt>
                <c:pt idx="9675">
                  <c:v>20.806000000000001</c:v>
                </c:pt>
                <c:pt idx="9676">
                  <c:v>20.792000000000002</c:v>
                </c:pt>
                <c:pt idx="9677">
                  <c:v>20.800999999999998</c:v>
                </c:pt>
                <c:pt idx="9678">
                  <c:v>20.798999999999999</c:v>
                </c:pt>
                <c:pt idx="9679">
                  <c:v>20.798999999999999</c:v>
                </c:pt>
                <c:pt idx="9680">
                  <c:v>20.800999999999998</c:v>
                </c:pt>
                <c:pt idx="9681">
                  <c:v>20.803000000000001</c:v>
                </c:pt>
                <c:pt idx="9682">
                  <c:v>20.81</c:v>
                </c:pt>
                <c:pt idx="9683">
                  <c:v>20.806000000000001</c:v>
                </c:pt>
                <c:pt idx="9684">
                  <c:v>20.792000000000002</c:v>
                </c:pt>
                <c:pt idx="9685">
                  <c:v>20.81</c:v>
                </c:pt>
                <c:pt idx="9686">
                  <c:v>20.803999999999998</c:v>
                </c:pt>
                <c:pt idx="9687">
                  <c:v>20.798999999999999</c:v>
                </c:pt>
                <c:pt idx="9688">
                  <c:v>20.806000000000001</c:v>
                </c:pt>
                <c:pt idx="9689">
                  <c:v>20.806000000000001</c:v>
                </c:pt>
                <c:pt idx="9690">
                  <c:v>20.802</c:v>
                </c:pt>
                <c:pt idx="9691">
                  <c:v>20.788</c:v>
                </c:pt>
                <c:pt idx="9692">
                  <c:v>20.812000000000001</c:v>
                </c:pt>
                <c:pt idx="9693">
                  <c:v>20.798999999999999</c:v>
                </c:pt>
                <c:pt idx="9694">
                  <c:v>20.798999999999999</c:v>
                </c:pt>
                <c:pt idx="9695">
                  <c:v>20.808</c:v>
                </c:pt>
                <c:pt idx="9696">
                  <c:v>20.802</c:v>
                </c:pt>
                <c:pt idx="9697">
                  <c:v>20.795000000000002</c:v>
                </c:pt>
                <c:pt idx="9698">
                  <c:v>20.802</c:v>
                </c:pt>
                <c:pt idx="9699">
                  <c:v>20.798999999999999</c:v>
                </c:pt>
                <c:pt idx="9700">
                  <c:v>20.802</c:v>
                </c:pt>
                <c:pt idx="9701">
                  <c:v>20.812999999999999</c:v>
                </c:pt>
                <c:pt idx="9702">
                  <c:v>20.806000000000001</c:v>
                </c:pt>
                <c:pt idx="9703">
                  <c:v>20.806000000000001</c:v>
                </c:pt>
                <c:pt idx="9704">
                  <c:v>20.811</c:v>
                </c:pt>
                <c:pt idx="9705">
                  <c:v>20.802</c:v>
                </c:pt>
                <c:pt idx="9706">
                  <c:v>20.802</c:v>
                </c:pt>
                <c:pt idx="9707">
                  <c:v>20.797999999999998</c:v>
                </c:pt>
                <c:pt idx="9708">
                  <c:v>20.795000000000002</c:v>
                </c:pt>
                <c:pt idx="9709">
                  <c:v>20.797999999999998</c:v>
                </c:pt>
                <c:pt idx="9710">
                  <c:v>20.811</c:v>
                </c:pt>
                <c:pt idx="9711">
                  <c:v>20.809000000000001</c:v>
                </c:pt>
                <c:pt idx="9712">
                  <c:v>20.817</c:v>
                </c:pt>
                <c:pt idx="9713">
                  <c:v>20.812999999999999</c:v>
                </c:pt>
                <c:pt idx="9714">
                  <c:v>20.809000000000001</c:v>
                </c:pt>
                <c:pt idx="9715">
                  <c:v>20.817</c:v>
                </c:pt>
                <c:pt idx="9716">
                  <c:v>20.802</c:v>
                </c:pt>
                <c:pt idx="9717">
                  <c:v>20.809000000000001</c:v>
                </c:pt>
                <c:pt idx="9718">
                  <c:v>20.797999999999998</c:v>
                </c:pt>
                <c:pt idx="9719">
                  <c:v>20.811</c:v>
                </c:pt>
                <c:pt idx="9720">
                  <c:v>20.809000000000001</c:v>
                </c:pt>
                <c:pt idx="9721">
                  <c:v>20.797999999999998</c:v>
                </c:pt>
                <c:pt idx="9722">
                  <c:v>20.809000000000001</c:v>
                </c:pt>
                <c:pt idx="9723">
                  <c:v>20.802</c:v>
                </c:pt>
                <c:pt idx="9724">
                  <c:v>20.794</c:v>
                </c:pt>
                <c:pt idx="9725">
                  <c:v>20.818000000000001</c:v>
                </c:pt>
                <c:pt idx="9726">
                  <c:v>20.809000000000001</c:v>
                </c:pt>
                <c:pt idx="9727">
                  <c:v>20.82</c:v>
                </c:pt>
                <c:pt idx="9728">
                  <c:v>20.803000000000001</c:v>
                </c:pt>
                <c:pt idx="9729">
                  <c:v>20.802</c:v>
                </c:pt>
                <c:pt idx="9730">
                  <c:v>20.809000000000001</c:v>
                </c:pt>
                <c:pt idx="9731">
                  <c:v>20.812000000000001</c:v>
                </c:pt>
                <c:pt idx="9732">
                  <c:v>20.800999999999998</c:v>
                </c:pt>
                <c:pt idx="9733">
                  <c:v>20.809000000000001</c:v>
                </c:pt>
                <c:pt idx="9734">
                  <c:v>20.77</c:v>
                </c:pt>
                <c:pt idx="9735">
                  <c:v>20.805</c:v>
                </c:pt>
                <c:pt idx="9736">
                  <c:v>20.812000000000001</c:v>
                </c:pt>
                <c:pt idx="9737">
                  <c:v>20.809000000000001</c:v>
                </c:pt>
                <c:pt idx="9738">
                  <c:v>20.797999999999998</c:v>
                </c:pt>
                <c:pt idx="9739">
                  <c:v>20.805</c:v>
                </c:pt>
                <c:pt idx="9740">
                  <c:v>20.800999999999998</c:v>
                </c:pt>
                <c:pt idx="9741">
                  <c:v>20.794</c:v>
                </c:pt>
                <c:pt idx="9742">
                  <c:v>20.786000000000001</c:v>
                </c:pt>
                <c:pt idx="9743">
                  <c:v>20.815999999999999</c:v>
                </c:pt>
                <c:pt idx="9744">
                  <c:v>20.800999999999998</c:v>
                </c:pt>
                <c:pt idx="9745">
                  <c:v>20.808</c:v>
                </c:pt>
                <c:pt idx="9746">
                  <c:v>20.779</c:v>
                </c:pt>
                <c:pt idx="9747">
                  <c:v>20.808</c:v>
                </c:pt>
                <c:pt idx="9748">
                  <c:v>20.808</c:v>
                </c:pt>
                <c:pt idx="9749">
                  <c:v>20.82</c:v>
                </c:pt>
                <c:pt idx="9750">
                  <c:v>20.823</c:v>
                </c:pt>
                <c:pt idx="9751">
                  <c:v>20.823</c:v>
                </c:pt>
                <c:pt idx="9752">
                  <c:v>20.824999999999999</c:v>
                </c:pt>
                <c:pt idx="9753">
                  <c:v>20.827000000000002</c:v>
                </c:pt>
                <c:pt idx="9754">
                  <c:v>20.815999999999999</c:v>
                </c:pt>
                <c:pt idx="9755">
                  <c:v>20.834</c:v>
                </c:pt>
                <c:pt idx="9756">
                  <c:v>20.83</c:v>
                </c:pt>
                <c:pt idx="9757">
                  <c:v>20.838000000000001</c:v>
                </c:pt>
                <c:pt idx="9758">
                  <c:v>20.849</c:v>
                </c:pt>
                <c:pt idx="9759">
                  <c:v>20.844999999999999</c:v>
                </c:pt>
                <c:pt idx="9760">
                  <c:v>20.849</c:v>
                </c:pt>
                <c:pt idx="9761">
                  <c:v>20.85</c:v>
                </c:pt>
                <c:pt idx="9762">
                  <c:v>20.838000000000001</c:v>
                </c:pt>
                <c:pt idx="9763">
                  <c:v>20.826000000000001</c:v>
                </c:pt>
                <c:pt idx="9764">
                  <c:v>20.824999999999999</c:v>
                </c:pt>
                <c:pt idx="9765">
                  <c:v>20.823</c:v>
                </c:pt>
                <c:pt idx="9766">
                  <c:v>20.803999999999998</c:v>
                </c:pt>
                <c:pt idx="9767">
                  <c:v>20.824999999999999</c:v>
                </c:pt>
                <c:pt idx="9768">
                  <c:v>20.815000000000001</c:v>
                </c:pt>
                <c:pt idx="9769">
                  <c:v>20.826000000000001</c:v>
                </c:pt>
                <c:pt idx="9770">
                  <c:v>20.835999999999999</c:v>
                </c:pt>
                <c:pt idx="9771">
                  <c:v>20.834</c:v>
                </c:pt>
                <c:pt idx="9772">
                  <c:v>20.838000000000001</c:v>
                </c:pt>
                <c:pt idx="9773">
                  <c:v>20.827999999999999</c:v>
                </c:pt>
                <c:pt idx="9774">
                  <c:v>20.823</c:v>
                </c:pt>
                <c:pt idx="9775">
                  <c:v>20.815000000000001</c:v>
                </c:pt>
                <c:pt idx="9776">
                  <c:v>20.81</c:v>
                </c:pt>
                <c:pt idx="9777">
                  <c:v>20.797000000000001</c:v>
                </c:pt>
                <c:pt idx="9778">
                  <c:v>20.797000000000001</c:v>
                </c:pt>
                <c:pt idx="9779">
                  <c:v>20.773</c:v>
                </c:pt>
                <c:pt idx="9780">
                  <c:v>20.748999999999999</c:v>
                </c:pt>
                <c:pt idx="9781">
                  <c:v>20.748999999999999</c:v>
                </c:pt>
                <c:pt idx="9782">
                  <c:v>20.736000000000001</c:v>
                </c:pt>
                <c:pt idx="9783">
                  <c:v>20.738</c:v>
                </c:pt>
                <c:pt idx="9784">
                  <c:v>20.72</c:v>
                </c:pt>
                <c:pt idx="9785">
                  <c:v>20.712</c:v>
                </c:pt>
                <c:pt idx="9786">
                  <c:v>20.698</c:v>
                </c:pt>
                <c:pt idx="9787">
                  <c:v>20.698</c:v>
                </c:pt>
                <c:pt idx="9788">
                  <c:v>20.69</c:v>
                </c:pt>
                <c:pt idx="9789">
                  <c:v>20.686</c:v>
                </c:pt>
                <c:pt idx="9790">
                  <c:v>20.687000000000001</c:v>
                </c:pt>
                <c:pt idx="9791">
                  <c:v>20.677</c:v>
                </c:pt>
                <c:pt idx="9792">
                  <c:v>20.667999999999999</c:v>
                </c:pt>
                <c:pt idx="9793">
                  <c:v>20.672000000000001</c:v>
                </c:pt>
                <c:pt idx="9794">
                  <c:v>20.667999999999999</c:v>
                </c:pt>
                <c:pt idx="9795">
                  <c:v>20.664000000000001</c:v>
                </c:pt>
                <c:pt idx="9796">
                  <c:v>20.66</c:v>
                </c:pt>
                <c:pt idx="9797">
                  <c:v>20.661999999999999</c:v>
                </c:pt>
                <c:pt idx="9798">
                  <c:v>20.667999999999999</c:v>
                </c:pt>
                <c:pt idx="9799">
                  <c:v>20.657</c:v>
                </c:pt>
                <c:pt idx="9800">
                  <c:v>20.670999999999999</c:v>
                </c:pt>
                <c:pt idx="9801">
                  <c:v>20.675000000000001</c:v>
                </c:pt>
                <c:pt idx="9802">
                  <c:v>20.681999999999999</c:v>
                </c:pt>
                <c:pt idx="9803">
                  <c:v>20.678999999999998</c:v>
                </c:pt>
                <c:pt idx="9804">
                  <c:v>20.681999999999999</c:v>
                </c:pt>
                <c:pt idx="9805">
                  <c:v>20.686</c:v>
                </c:pt>
                <c:pt idx="9806">
                  <c:v>20.69</c:v>
                </c:pt>
                <c:pt idx="9807">
                  <c:v>20.681999999999999</c:v>
                </c:pt>
                <c:pt idx="9808">
                  <c:v>20.689</c:v>
                </c:pt>
                <c:pt idx="9809">
                  <c:v>20.702000000000002</c:v>
                </c:pt>
                <c:pt idx="9810">
                  <c:v>20.704000000000001</c:v>
                </c:pt>
                <c:pt idx="9811">
                  <c:v>20.704000000000001</c:v>
                </c:pt>
                <c:pt idx="9812">
                  <c:v>20.710999999999999</c:v>
                </c:pt>
                <c:pt idx="9813">
                  <c:v>20.719000000000001</c:v>
                </c:pt>
                <c:pt idx="9814">
                  <c:v>20.707999999999998</c:v>
                </c:pt>
                <c:pt idx="9815">
                  <c:v>20.713000000000001</c:v>
                </c:pt>
                <c:pt idx="9816">
                  <c:v>20.715</c:v>
                </c:pt>
                <c:pt idx="9817">
                  <c:v>20.719000000000001</c:v>
                </c:pt>
                <c:pt idx="9818">
                  <c:v>20.724</c:v>
                </c:pt>
                <c:pt idx="9819">
                  <c:v>20.73</c:v>
                </c:pt>
                <c:pt idx="9820">
                  <c:v>20.722000000000001</c:v>
                </c:pt>
                <c:pt idx="9821">
                  <c:v>20.733000000000001</c:v>
                </c:pt>
                <c:pt idx="9822">
                  <c:v>20.736999999999998</c:v>
                </c:pt>
                <c:pt idx="9823">
                  <c:v>20.74</c:v>
                </c:pt>
                <c:pt idx="9824">
                  <c:v>20.733000000000001</c:v>
                </c:pt>
                <c:pt idx="9825">
                  <c:v>20.733000000000001</c:v>
                </c:pt>
                <c:pt idx="9826">
                  <c:v>20.74</c:v>
                </c:pt>
                <c:pt idx="9827">
                  <c:v>20.75</c:v>
                </c:pt>
                <c:pt idx="9828">
                  <c:v>20.744</c:v>
                </c:pt>
                <c:pt idx="9829">
                  <c:v>20.736999999999998</c:v>
                </c:pt>
                <c:pt idx="9830">
                  <c:v>20.733000000000001</c:v>
                </c:pt>
                <c:pt idx="9831">
                  <c:v>20.722000000000001</c:v>
                </c:pt>
                <c:pt idx="9832">
                  <c:v>20.718</c:v>
                </c:pt>
                <c:pt idx="9833">
                  <c:v>20.713999999999999</c:v>
                </c:pt>
                <c:pt idx="9834">
                  <c:v>20.722000000000001</c:v>
                </c:pt>
                <c:pt idx="9835">
                  <c:v>20.722000000000001</c:v>
                </c:pt>
                <c:pt idx="9836">
                  <c:v>20.716000000000001</c:v>
                </c:pt>
                <c:pt idx="9837">
                  <c:v>20.718</c:v>
                </c:pt>
                <c:pt idx="9838">
                  <c:v>20.718</c:v>
                </c:pt>
                <c:pt idx="9839">
                  <c:v>20.72</c:v>
                </c:pt>
                <c:pt idx="9840">
                  <c:v>20.722000000000001</c:v>
                </c:pt>
                <c:pt idx="9841">
                  <c:v>20.722000000000001</c:v>
                </c:pt>
                <c:pt idx="9842">
                  <c:v>20.725000000000001</c:v>
                </c:pt>
                <c:pt idx="9843">
                  <c:v>20.728999999999999</c:v>
                </c:pt>
                <c:pt idx="9844">
                  <c:v>20.728999999999999</c:v>
                </c:pt>
                <c:pt idx="9845">
                  <c:v>20.725000000000001</c:v>
                </c:pt>
                <c:pt idx="9846">
                  <c:v>20.721</c:v>
                </c:pt>
                <c:pt idx="9847">
                  <c:v>20.728999999999999</c:v>
                </c:pt>
                <c:pt idx="9848">
                  <c:v>20.727</c:v>
                </c:pt>
                <c:pt idx="9849">
                  <c:v>20.721</c:v>
                </c:pt>
                <c:pt idx="9850">
                  <c:v>20.718</c:v>
                </c:pt>
                <c:pt idx="9851">
                  <c:v>20.706</c:v>
                </c:pt>
                <c:pt idx="9852">
                  <c:v>20.692</c:v>
                </c:pt>
                <c:pt idx="9853">
                  <c:v>20.695</c:v>
                </c:pt>
                <c:pt idx="9854">
                  <c:v>20.699000000000002</c:v>
                </c:pt>
                <c:pt idx="9855">
                  <c:v>20.699000000000002</c:v>
                </c:pt>
                <c:pt idx="9856">
                  <c:v>20.699000000000002</c:v>
                </c:pt>
                <c:pt idx="9857">
                  <c:v>20.692</c:v>
                </c:pt>
                <c:pt idx="9858">
                  <c:v>20.677</c:v>
                </c:pt>
                <c:pt idx="9859">
                  <c:v>20.677</c:v>
                </c:pt>
                <c:pt idx="9860">
                  <c:v>20.672999999999998</c:v>
                </c:pt>
                <c:pt idx="9861">
                  <c:v>20.666</c:v>
                </c:pt>
                <c:pt idx="9862">
                  <c:v>20.658000000000001</c:v>
                </c:pt>
                <c:pt idx="9863">
                  <c:v>20.655999999999999</c:v>
                </c:pt>
                <c:pt idx="9864">
                  <c:v>20.651</c:v>
                </c:pt>
                <c:pt idx="9865">
                  <c:v>20.643999999999998</c:v>
                </c:pt>
                <c:pt idx="9866">
                  <c:v>20.681000000000001</c:v>
                </c:pt>
                <c:pt idx="9867">
                  <c:v>20.687999999999999</c:v>
                </c:pt>
                <c:pt idx="9868">
                  <c:v>20.699000000000002</c:v>
                </c:pt>
                <c:pt idx="9869">
                  <c:v>20.695</c:v>
                </c:pt>
                <c:pt idx="9870">
                  <c:v>20.702000000000002</c:v>
                </c:pt>
                <c:pt idx="9871">
                  <c:v>20.706</c:v>
                </c:pt>
                <c:pt idx="9872">
                  <c:v>20.716999999999999</c:v>
                </c:pt>
                <c:pt idx="9873">
                  <c:v>20.713000000000001</c:v>
                </c:pt>
                <c:pt idx="9874">
                  <c:v>20.71</c:v>
                </c:pt>
                <c:pt idx="9875">
                  <c:v>20.716999999999999</c:v>
                </c:pt>
                <c:pt idx="9876">
                  <c:v>20.728000000000002</c:v>
                </c:pt>
                <c:pt idx="9877">
                  <c:v>20.728000000000002</c:v>
                </c:pt>
                <c:pt idx="9878">
                  <c:v>20.731999999999999</c:v>
                </c:pt>
                <c:pt idx="9879">
                  <c:v>20.734999999999999</c:v>
                </c:pt>
                <c:pt idx="9880">
                  <c:v>20.731000000000002</c:v>
                </c:pt>
                <c:pt idx="9881">
                  <c:v>20.748000000000001</c:v>
                </c:pt>
                <c:pt idx="9882">
                  <c:v>20.753</c:v>
                </c:pt>
                <c:pt idx="9883">
                  <c:v>20.760999999999999</c:v>
                </c:pt>
                <c:pt idx="9884">
                  <c:v>20.753</c:v>
                </c:pt>
                <c:pt idx="9885">
                  <c:v>20.760999999999999</c:v>
                </c:pt>
                <c:pt idx="9886">
                  <c:v>20.760999999999999</c:v>
                </c:pt>
                <c:pt idx="9887">
                  <c:v>20.751000000000001</c:v>
                </c:pt>
                <c:pt idx="9888">
                  <c:v>20.753</c:v>
                </c:pt>
                <c:pt idx="9889">
                  <c:v>20.768000000000001</c:v>
                </c:pt>
                <c:pt idx="9890">
                  <c:v>20.771000000000001</c:v>
                </c:pt>
                <c:pt idx="9891">
                  <c:v>20.768000000000001</c:v>
                </c:pt>
                <c:pt idx="9892">
                  <c:v>20.763999999999999</c:v>
                </c:pt>
                <c:pt idx="9893">
                  <c:v>20.771000000000001</c:v>
                </c:pt>
                <c:pt idx="9894">
                  <c:v>20.779</c:v>
                </c:pt>
                <c:pt idx="9895">
                  <c:v>20.79</c:v>
                </c:pt>
                <c:pt idx="9896">
                  <c:v>20.782</c:v>
                </c:pt>
                <c:pt idx="9897">
                  <c:v>20.797000000000001</c:v>
                </c:pt>
                <c:pt idx="9898">
                  <c:v>20.79</c:v>
                </c:pt>
                <c:pt idx="9899">
                  <c:v>20.786000000000001</c:v>
                </c:pt>
                <c:pt idx="9900">
                  <c:v>20.763999999999999</c:v>
                </c:pt>
                <c:pt idx="9901">
                  <c:v>20.766999999999999</c:v>
                </c:pt>
                <c:pt idx="9902">
                  <c:v>20.754000000000001</c:v>
                </c:pt>
                <c:pt idx="9903">
                  <c:v>20.738</c:v>
                </c:pt>
                <c:pt idx="9904">
                  <c:v>20.731000000000002</c:v>
                </c:pt>
                <c:pt idx="9905">
                  <c:v>20.727</c:v>
                </c:pt>
                <c:pt idx="9906">
                  <c:v>20.716000000000001</c:v>
                </c:pt>
                <c:pt idx="9907">
                  <c:v>20.707999999999998</c:v>
                </c:pt>
                <c:pt idx="9908">
                  <c:v>20.693000000000001</c:v>
                </c:pt>
                <c:pt idx="9909">
                  <c:v>20.693999999999999</c:v>
                </c:pt>
                <c:pt idx="9910">
                  <c:v>20.69</c:v>
                </c:pt>
                <c:pt idx="9911">
                  <c:v>20.678999999999998</c:v>
                </c:pt>
                <c:pt idx="9912">
                  <c:v>20.664000000000001</c:v>
                </c:pt>
                <c:pt idx="9913">
                  <c:v>20.670999999999999</c:v>
                </c:pt>
                <c:pt idx="9914">
                  <c:v>20.664000000000001</c:v>
                </c:pt>
                <c:pt idx="9915">
                  <c:v>20.655999999999999</c:v>
                </c:pt>
                <c:pt idx="9916">
                  <c:v>20.655999999999999</c:v>
                </c:pt>
                <c:pt idx="9917">
                  <c:v>20.641999999999999</c:v>
                </c:pt>
                <c:pt idx="9918">
                  <c:v>20.649000000000001</c:v>
                </c:pt>
                <c:pt idx="9919">
                  <c:v>20.641999999999999</c:v>
                </c:pt>
                <c:pt idx="9920">
                  <c:v>20.638000000000002</c:v>
                </c:pt>
                <c:pt idx="9921">
                  <c:v>20.638000000000002</c:v>
                </c:pt>
                <c:pt idx="9922">
                  <c:v>20.640999999999998</c:v>
                </c:pt>
                <c:pt idx="9923">
                  <c:v>20.640999999999998</c:v>
                </c:pt>
                <c:pt idx="9924">
                  <c:v>20.619</c:v>
                </c:pt>
                <c:pt idx="9925">
                  <c:v>20.634</c:v>
                </c:pt>
                <c:pt idx="9926">
                  <c:v>20.632000000000001</c:v>
                </c:pt>
                <c:pt idx="9927">
                  <c:v>20.652000000000001</c:v>
                </c:pt>
                <c:pt idx="9928">
                  <c:v>20.634</c:v>
                </c:pt>
                <c:pt idx="9929">
                  <c:v>20.626000000000001</c:v>
                </c:pt>
                <c:pt idx="9930">
                  <c:v>20.626000000000001</c:v>
                </c:pt>
                <c:pt idx="9931">
                  <c:v>20.637</c:v>
                </c:pt>
                <c:pt idx="9932">
                  <c:v>20.637</c:v>
                </c:pt>
                <c:pt idx="9933">
                  <c:v>20.619</c:v>
                </c:pt>
                <c:pt idx="9934">
                  <c:v>20.632999999999999</c:v>
                </c:pt>
                <c:pt idx="9935">
                  <c:v>20.626000000000001</c:v>
                </c:pt>
                <c:pt idx="9936">
                  <c:v>20.632999999999999</c:v>
                </c:pt>
                <c:pt idx="9937">
                  <c:v>20.629000000000001</c:v>
                </c:pt>
                <c:pt idx="9938">
                  <c:v>20.637</c:v>
                </c:pt>
                <c:pt idx="9939">
                  <c:v>20.622</c:v>
                </c:pt>
                <c:pt idx="9940">
                  <c:v>20.629000000000001</c:v>
                </c:pt>
                <c:pt idx="9941">
                  <c:v>20.632999999999999</c:v>
                </c:pt>
                <c:pt idx="9942">
                  <c:v>20.632999999999999</c:v>
                </c:pt>
                <c:pt idx="9943">
                  <c:v>20.629000000000001</c:v>
                </c:pt>
                <c:pt idx="9944">
                  <c:v>20.623999999999999</c:v>
                </c:pt>
                <c:pt idx="9945">
                  <c:v>20.622</c:v>
                </c:pt>
                <c:pt idx="9946">
                  <c:v>20.632999999999999</c:v>
                </c:pt>
                <c:pt idx="9947">
                  <c:v>20.620999999999999</c:v>
                </c:pt>
                <c:pt idx="9948">
                  <c:v>20.625</c:v>
                </c:pt>
                <c:pt idx="9949">
                  <c:v>20.625</c:v>
                </c:pt>
                <c:pt idx="9950">
                  <c:v>20.61</c:v>
                </c:pt>
                <c:pt idx="9951">
                  <c:v>20.591999999999999</c:v>
                </c:pt>
                <c:pt idx="9952">
                  <c:v>20.588000000000001</c:v>
                </c:pt>
                <c:pt idx="9953">
                  <c:v>20.581</c:v>
                </c:pt>
                <c:pt idx="9954">
                  <c:v>20.581</c:v>
                </c:pt>
                <c:pt idx="9955">
                  <c:v>20.565999999999999</c:v>
                </c:pt>
                <c:pt idx="9956">
                  <c:v>20.562000000000001</c:v>
                </c:pt>
                <c:pt idx="9957">
                  <c:v>20.565999999999999</c:v>
                </c:pt>
                <c:pt idx="9958">
                  <c:v>20.562000000000001</c:v>
                </c:pt>
                <c:pt idx="9959">
                  <c:v>20.553999999999998</c:v>
                </c:pt>
                <c:pt idx="9960">
                  <c:v>20.550999999999998</c:v>
                </c:pt>
                <c:pt idx="9961">
                  <c:v>20.562000000000001</c:v>
                </c:pt>
                <c:pt idx="9962">
                  <c:v>20.553999999999998</c:v>
                </c:pt>
                <c:pt idx="9963">
                  <c:v>20.553999999999998</c:v>
                </c:pt>
                <c:pt idx="9964">
                  <c:v>20.568999999999999</c:v>
                </c:pt>
                <c:pt idx="9965">
                  <c:v>20.568999999999999</c:v>
                </c:pt>
                <c:pt idx="9966">
                  <c:v>20.58</c:v>
                </c:pt>
                <c:pt idx="9967">
                  <c:v>20.58</c:v>
                </c:pt>
                <c:pt idx="9968">
                  <c:v>20.568000000000001</c:v>
                </c:pt>
                <c:pt idx="9969">
                  <c:v>20.587</c:v>
                </c:pt>
                <c:pt idx="9970">
                  <c:v>20.582999999999998</c:v>
                </c:pt>
                <c:pt idx="9971">
                  <c:v>20.605</c:v>
                </c:pt>
                <c:pt idx="9972">
                  <c:v>20.597999999999999</c:v>
                </c:pt>
                <c:pt idx="9973">
                  <c:v>20.594000000000001</c:v>
                </c:pt>
                <c:pt idx="9974">
                  <c:v>20.574999999999999</c:v>
                </c:pt>
                <c:pt idx="9975">
                  <c:v>20.579000000000001</c:v>
                </c:pt>
                <c:pt idx="9976">
                  <c:v>20.571000000000002</c:v>
                </c:pt>
                <c:pt idx="9977">
                  <c:v>20.564</c:v>
                </c:pt>
                <c:pt idx="9978">
                  <c:v>20.568000000000001</c:v>
                </c:pt>
                <c:pt idx="9979">
                  <c:v>20.564</c:v>
                </c:pt>
                <c:pt idx="9980">
                  <c:v>20.567</c:v>
                </c:pt>
                <c:pt idx="9981">
                  <c:v>20.574999999999999</c:v>
                </c:pt>
                <c:pt idx="9982">
                  <c:v>20.571000000000002</c:v>
                </c:pt>
                <c:pt idx="9983">
                  <c:v>20.567</c:v>
                </c:pt>
                <c:pt idx="9984">
                  <c:v>20.562999999999999</c:v>
                </c:pt>
                <c:pt idx="9985">
                  <c:v>20.562999999999999</c:v>
                </c:pt>
                <c:pt idx="9986">
                  <c:v>20.567</c:v>
                </c:pt>
                <c:pt idx="9987">
                  <c:v>20.57</c:v>
                </c:pt>
                <c:pt idx="9988">
                  <c:v>20.567</c:v>
                </c:pt>
                <c:pt idx="9989">
                  <c:v>20.57</c:v>
                </c:pt>
                <c:pt idx="9990">
                  <c:v>20.581</c:v>
                </c:pt>
                <c:pt idx="9991">
                  <c:v>20.57</c:v>
                </c:pt>
                <c:pt idx="9992">
                  <c:v>20.562999999999999</c:v>
                </c:pt>
                <c:pt idx="9993">
                  <c:v>20.565999999999999</c:v>
                </c:pt>
                <c:pt idx="9994">
                  <c:v>20.565999999999999</c:v>
                </c:pt>
                <c:pt idx="9995">
                  <c:v>20.559000000000001</c:v>
                </c:pt>
                <c:pt idx="9996">
                  <c:v>20.573</c:v>
                </c:pt>
                <c:pt idx="9997">
                  <c:v>20.565999999999999</c:v>
                </c:pt>
                <c:pt idx="9998">
                  <c:v>20.562000000000001</c:v>
                </c:pt>
                <c:pt idx="9999">
                  <c:v>20.562000000000001</c:v>
                </c:pt>
                <c:pt idx="10000">
                  <c:v>20.562000000000001</c:v>
                </c:pt>
                <c:pt idx="10001">
                  <c:v>20.584</c:v>
                </c:pt>
                <c:pt idx="10002">
                  <c:v>20.58</c:v>
                </c:pt>
                <c:pt idx="10003">
                  <c:v>20.582999999999998</c:v>
                </c:pt>
                <c:pt idx="10004">
                  <c:v>20.576000000000001</c:v>
                </c:pt>
                <c:pt idx="10005">
                  <c:v>20.587</c:v>
                </c:pt>
                <c:pt idx="10006">
                  <c:v>20.579000000000001</c:v>
                </c:pt>
                <c:pt idx="10007">
                  <c:v>20.571999999999999</c:v>
                </c:pt>
                <c:pt idx="10008">
                  <c:v>20.579000000000001</c:v>
                </c:pt>
                <c:pt idx="10009">
                  <c:v>20.571999999999999</c:v>
                </c:pt>
                <c:pt idx="10010">
                  <c:v>20.568000000000001</c:v>
                </c:pt>
                <c:pt idx="10011">
                  <c:v>20.561</c:v>
                </c:pt>
                <c:pt idx="10012">
                  <c:v>20.582999999999998</c:v>
                </c:pt>
                <c:pt idx="10013">
                  <c:v>20.582000000000001</c:v>
                </c:pt>
                <c:pt idx="10014">
                  <c:v>20.571000000000002</c:v>
                </c:pt>
                <c:pt idx="10015">
                  <c:v>20.579000000000001</c:v>
                </c:pt>
                <c:pt idx="10016">
                  <c:v>20.582000000000001</c:v>
                </c:pt>
                <c:pt idx="10017">
                  <c:v>20.588999999999999</c:v>
                </c:pt>
                <c:pt idx="10018">
                  <c:v>20.588999999999999</c:v>
                </c:pt>
                <c:pt idx="10019">
                  <c:v>20.603999999999999</c:v>
                </c:pt>
                <c:pt idx="10020">
                  <c:v>20.596</c:v>
                </c:pt>
                <c:pt idx="10021">
                  <c:v>20.608000000000001</c:v>
                </c:pt>
                <c:pt idx="10022">
                  <c:v>20.6</c:v>
                </c:pt>
                <c:pt idx="10023">
                  <c:v>20.6</c:v>
                </c:pt>
                <c:pt idx="10024">
                  <c:v>20.6</c:v>
                </c:pt>
                <c:pt idx="10025">
                  <c:v>20.603000000000002</c:v>
                </c:pt>
                <c:pt idx="10026">
                  <c:v>20.611000000000001</c:v>
                </c:pt>
                <c:pt idx="10027">
                  <c:v>20.606999999999999</c:v>
                </c:pt>
                <c:pt idx="10028">
                  <c:v>20.599</c:v>
                </c:pt>
                <c:pt idx="10029">
                  <c:v>20.603000000000002</c:v>
                </c:pt>
                <c:pt idx="10030">
                  <c:v>20.606999999999999</c:v>
                </c:pt>
                <c:pt idx="10031">
                  <c:v>20.61</c:v>
                </c:pt>
                <c:pt idx="10032">
                  <c:v>20.617000000000001</c:v>
                </c:pt>
                <c:pt idx="10033">
                  <c:v>20.617000000000001</c:v>
                </c:pt>
                <c:pt idx="10034">
                  <c:v>20.635999999999999</c:v>
                </c:pt>
                <c:pt idx="10035">
                  <c:v>20.625</c:v>
                </c:pt>
                <c:pt idx="10036">
                  <c:v>20.635000000000002</c:v>
                </c:pt>
                <c:pt idx="10037">
                  <c:v>20.638999999999999</c:v>
                </c:pt>
                <c:pt idx="10038">
                  <c:v>20.635000000000002</c:v>
                </c:pt>
                <c:pt idx="10039">
                  <c:v>20.635000000000002</c:v>
                </c:pt>
                <c:pt idx="10040">
                  <c:v>20.641999999999999</c:v>
                </c:pt>
                <c:pt idx="10041">
                  <c:v>20.635000000000002</c:v>
                </c:pt>
                <c:pt idx="10042">
                  <c:v>20.641999999999999</c:v>
                </c:pt>
                <c:pt idx="10043">
                  <c:v>20.638000000000002</c:v>
                </c:pt>
                <c:pt idx="10044">
                  <c:v>20.641999999999999</c:v>
                </c:pt>
                <c:pt idx="10045">
                  <c:v>20.652999999999999</c:v>
                </c:pt>
                <c:pt idx="10046">
                  <c:v>20.652999999999999</c:v>
                </c:pt>
                <c:pt idx="10047">
                  <c:v>20.641999999999999</c:v>
                </c:pt>
                <c:pt idx="10048">
                  <c:v>20.645</c:v>
                </c:pt>
                <c:pt idx="10049">
                  <c:v>20.655999999999999</c:v>
                </c:pt>
                <c:pt idx="10050">
                  <c:v>20.655999999999999</c:v>
                </c:pt>
                <c:pt idx="10051">
                  <c:v>20.634</c:v>
                </c:pt>
                <c:pt idx="10052">
                  <c:v>20.638000000000002</c:v>
                </c:pt>
                <c:pt idx="10053">
                  <c:v>20.634</c:v>
                </c:pt>
                <c:pt idx="10054">
                  <c:v>20.634</c:v>
                </c:pt>
                <c:pt idx="10055">
                  <c:v>20.626000000000001</c:v>
                </c:pt>
                <c:pt idx="10056">
                  <c:v>20.626000000000001</c:v>
                </c:pt>
                <c:pt idx="10057">
                  <c:v>20.622</c:v>
                </c:pt>
                <c:pt idx="10058">
                  <c:v>20.619</c:v>
                </c:pt>
                <c:pt idx="10059">
                  <c:v>20.611000000000001</c:v>
                </c:pt>
                <c:pt idx="10060">
                  <c:v>20.614999999999998</c:v>
                </c:pt>
                <c:pt idx="10061">
                  <c:v>20.614000000000001</c:v>
                </c:pt>
                <c:pt idx="10062">
                  <c:v>20.614000000000001</c:v>
                </c:pt>
                <c:pt idx="10063">
                  <c:v>20.614000000000001</c:v>
                </c:pt>
                <c:pt idx="10064">
                  <c:v>20.606999999999999</c:v>
                </c:pt>
                <c:pt idx="10065">
                  <c:v>20.596</c:v>
                </c:pt>
                <c:pt idx="10066">
                  <c:v>20.588000000000001</c:v>
                </c:pt>
                <c:pt idx="10067">
                  <c:v>20.584</c:v>
                </c:pt>
                <c:pt idx="10068">
                  <c:v>20.584</c:v>
                </c:pt>
                <c:pt idx="10069">
                  <c:v>20.588000000000001</c:v>
                </c:pt>
                <c:pt idx="10070">
                  <c:v>20.577000000000002</c:v>
                </c:pt>
                <c:pt idx="10071">
                  <c:v>20.568999999999999</c:v>
                </c:pt>
                <c:pt idx="10072">
                  <c:v>20.58</c:v>
                </c:pt>
                <c:pt idx="10073">
                  <c:v>20.58</c:v>
                </c:pt>
                <c:pt idx="10074">
                  <c:v>20.576000000000001</c:v>
                </c:pt>
                <c:pt idx="10075">
                  <c:v>20.584</c:v>
                </c:pt>
                <c:pt idx="10076">
                  <c:v>20.571999999999999</c:v>
                </c:pt>
                <c:pt idx="10077">
                  <c:v>20.58</c:v>
                </c:pt>
                <c:pt idx="10078">
                  <c:v>20.582999999999998</c:v>
                </c:pt>
                <c:pt idx="10079">
                  <c:v>20.582999999999998</c:v>
                </c:pt>
                <c:pt idx="10080">
                  <c:v>20.59</c:v>
                </c:pt>
                <c:pt idx="10081">
                  <c:v>20.587</c:v>
                </c:pt>
                <c:pt idx="10082">
                  <c:v>20.597000000000001</c:v>
                </c:pt>
                <c:pt idx="10083">
                  <c:v>20.59</c:v>
                </c:pt>
                <c:pt idx="10084">
                  <c:v>20.585999999999999</c:v>
                </c:pt>
                <c:pt idx="10085">
                  <c:v>20.59</c:v>
                </c:pt>
                <c:pt idx="10086">
                  <c:v>20.597000000000001</c:v>
                </c:pt>
                <c:pt idx="10087">
                  <c:v>20.593</c:v>
                </c:pt>
                <c:pt idx="10088">
                  <c:v>20.597000000000001</c:v>
                </c:pt>
                <c:pt idx="10089">
                  <c:v>20.588999999999999</c:v>
                </c:pt>
                <c:pt idx="10090">
                  <c:v>20.593</c:v>
                </c:pt>
                <c:pt idx="10091">
                  <c:v>20.585000000000001</c:v>
                </c:pt>
                <c:pt idx="10092">
                  <c:v>20.582000000000001</c:v>
                </c:pt>
                <c:pt idx="10093">
                  <c:v>20.596</c:v>
                </c:pt>
                <c:pt idx="10094">
                  <c:v>20.591999999999999</c:v>
                </c:pt>
                <c:pt idx="10095">
                  <c:v>20.591999999999999</c:v>
                </c:pt>
                <c:pt idx="10096">
                  <c:v>20.591999999999999</c:v>
                </c:pt>
                <c:pt idx="10097">
                  <c:v>20.591999999999999</c:v>
                </c:pt>
                <c:pt idx="10098">
                  <c:v>20.588000000000001</c:v>
                </c:pt>
                <c:pt idx="10099">
                  <c:v>20.581</c:v>
                </c:pt>
                <c:pt idx="10100">
                  <c:v>20.584</c:v>
                </c:pt>
                <c:pt idx="10101">
                  <c:v>20.584</c:v>
                </c:pt>
                <c:pt idx="10102">
                  <c:v>20.594999999999999</c:v>
                </c:pt>
                <c:pt idx="10103">
                  <c:v>20.591000000000001</c:v>
                </c:pt>
                <c:pt idx="10104">
                  <c:v>20.584</c:v>
                </c:pt>
                <c:pt idx="10105">
                  <c:v>20.591000000000001</c:v>
                </c:pt>
                <c:pt idx="10106">
                  <c:v>20.591000000000001</c:v>
                </c:pt>
                <c:pt idx="10107">
                  <c:v>20.582999999999998</c:v>
                </c:pt>
                <c:pt idx="10108">
                  <c:v>20.582999999999998</c:v>
                </c:pt>
                <c:pt idx="10109">
                  <c:v>20.587</c:v>
                </c:pt>
                <c:pt idx="10110">
                  <c:v>20.582999999999998</c:v>
                </c:pt>
                <c:pt idx="10111">
                  <c:v>20.582999999999998</c:v>
                </c:pt>
                <c:pt idx="10112">
                  <c:v>20.59</c:v>
                </c:pt>
                <c:pt idx="10113">
                  <c:v>20.579000000000001</c:v>
                </c:pt>
                <c:pt idx="10114">
                  <c:v>20.594000000000001</c:v>
                </c:pt>
                <c:pt idx="10115">
                  <c:v>20.582999999999998</c:v>
                </c:pt>
                <c:pt idx="10116">
                  <c:v>20.59</c:v>
                </c:pt>
                <c:pt idx="10117">
                  <c:v>20.585999999999999</c:v>
                </c:pt>
                <c:pt idx="10118">
                  <c:v>20.593</c:v>
                </c:pt>
                <c:pt idx="10119">
                  <c:v>20.588999999999999</c:v>
                </c:pt>
                <c:pt idx="10120">
                  <c:v>20.585999999999999</c:v>
                </c:pt>
                <c:pt idx="10121">
                  <c:v>20.585999999999999</c:v>
                </c:pt>
                <c:pt idx="10122">
                  <c:v>20.585000000000001</c:v>
                </c:pt>
                <c:pt idx="10123">
                  <c:v>20.582000000000001</c:v>
                </c:pt>
                <c:pt idx="10124">
                  <c:v>20.596</c:v>
                </c:pt>
                <c:pt idx="10125">
                  <c:v>20.585000000000001</c:v>
                </c:pt>
                <c:pt idx="10126">
                  <c:v>20.585000000000001</c:v>
                </c:pt>
                <c:pt idx="10127">
                  <c:v>20.585000000000001</c:v>
                </c:pt>
                <c:pt idx="10128">
                  <c:v>20.591999999999999</c:v>
                </c:pt>
                <c:pt idx="10129">
                  <c:v>20.585000000000001</c:v>
                </c:pt>
                <c:pt idx="10130">
                  <c:v>20.584</c:v>
                </c:pt>
                <c:pt idx="10131">
                  <c:v>20.591999999999999</c:v>
                </c:pt>
                <c:pt idx="10132">
                  <c:v>20.594999999999999</c:v>
                </c:pt>
                <c:pt idx="10133">
                  <c:v>20.594999999999999</c:v>
                </c:pt>
                <c:pt idx="10134">
                  <c:v>20.588000000000001</c:v>
                </c:pt>
                <c:pt idx="10135">
                  <c:v>20.591000000000001</c:v>
                </c:pt>
                <c:pt idx="10136">
                  <c:v>20.591000000000001</c:v>
                </c:pt>
                <c:pt idx="10137">
                  <c:v>20.606000000000002</c:v>
                </c:pt>
                <c:pt idx="10138">
                  <c:v>20.602</c:v>
                </c:pt>
                <c:pt idx="10139">
                  <c:v>20.597999999999999</c:v>
                </c:pt>
                <c:pt idx="10140">
                  <c:v>20.605</c:v>
                </c:pt>
                <c:pt idx="10141">
                  <c:v>20.597999999999999</c:v>
                </c:pt>
                <c:pt idx="10142">
                  <c:v>20.609000000000002</c:v>
                </c:pt>
                <c:pt idx="10143">
                  <c:v>20.585999999999999</c:v>
                </c:pt>
                <c:pt idx="10144">
                  <c:v>20.59</c:v>
                </c:pt>
                <c:pt idx="10145">
                  <c:v>20.59</c:v>
                </c:pt>
                <c:pt idx="10146">
                  <c:v>20.59</c:v>
                </c:pt>
                <c:pt idx="10147">
                  <c:v>20.59</c:v>
                </c:pt>
                <c:pt idx="10148">
                  <c:v>20.585999999999999</c:v>
                </c:pt>
                <c:pt idx="10149">
                  <c:v>20.588999999999999</c:v>
                </c:pt>
                <c:pt idx="10150">
                  <c:v>20.588999999999999</c:v>
                </c:pt>
                <c:pt idx="10151">
                  <c:v>20.577999999999999</c:v>
                </c:pt>
                <c:pt idx="10152">
                  <c:v>20.585000000000001</c:v>
                </c:pt>
                <c:pt idx="10153">
                  <c:v>20.596</c:v>
                </c:pt>
                <c:pt idx="10154">
                  <c:v>20.596</c:v>
                </c:pt>
                <c:pt idx="10155">
                  <c:v>20.585000000000001</c:v>
                </c:pt>
                <c:pt idx="10156">
                  <c:v>20.596</c:v>
                </c:pt>
                <c:pt idx="10157">
                  <c:v>20.588000000000001</c:v>
                </c:pt>
                <c:pt idx="10158">
                  <c:v>20.594999999999999</c:v>
                </c:pt>
                <c:pt idx="10159">
                  <c:v>20.594999999999999</c:v>
                </c:pt>
                <c:pt idx="10160">
                  <c:v>20.594999999999999</c:v>
                </c:pt>
                <c:pt idx="10161">
                  <c:v>20.594999999999999</c:v>
                </c:pt>
                <c:pt idx="10162">
                  <c:v>20.588000000000001</c:v>
                </c:pt>
                <c:pt idx="10163">
                  <c:v>20.591000000000001</c:v>
                </c:pt>
                <c:pt idx="10164">
                  <c:v>20.597999999999999</c:v>
                </c:pt>
                <c:pt idx="10165">
                  <c:v>20.602</c:v>
                </c:pt>
                <c:pt idx="10166">
                  <c:v>20.594000000000001</c:v>
                </c:pt>
                <c:pt idx="10167">
                  <c:v>20.576000000000001</c:v>
                </c:pt>
                <c:pt idx="10168">
                  <c:v>20.582999999999998</c:v>
                </c:pt>
                <c:pt idx="10169">
                  <c:v>20.59</c:v>
                </c:pt>
                <c:pt idx="10170">
                  <c:v>20.594000000000001</c:v>
                </c:pt>
                <c:pt idx="10171">
                  <c:v>20.582999999999998</c:v>
                </c:pt>
                <c:pt idx="10172">
                  <c:v>20.582999999999998</c:v>
                </c:pt>
                <c:pt idx="10173">
                  <c:v>20.585999999999999</c:v>
                </c:pt>
                <c:pt idx="10174">
                  <c:v>20.593</c:v>
                </c:pt>
                <c:pt idx="10175">
                  <c:v>20.593</c:v>
                </c:pt>
                <c:pt idx="10176">
                  <c:v>20.597000000000001</c:v>
                </c:pt>
                <c:pt idx="10177">
                  <c:v>20.603999999999999</c:v>
                </c:pt>
                <c:pt idx="10178">
                  <c:v>20.614999999999998</c:v>
                </c:pt>
                <c:pt idx="10179">
                  <c:v>20.603999999999999</c:v>
                </c:pt>
                <c:pt idx="10180">
                  <c:v>20.614999999999998</c:v>
                </c:pt>
                <c:pt idx="10181">
                  <c:v>20.614999999999998</c:v>
                </c:pt>
                <c:pt idx="10182">
                  <c:v>20.625</c:v>
                </c:pt>
                <c:pt idx="10183">
                  <c:v>20.614000000000001</c:v>
                </c:pt>
                <c:pt idx="10184">
                  <c:v>20.606999999999999</c:v>
                </c:pt>
                <c:pt idx="10185">
                  <c:v>20.617999999999999</c:v>
                </c:pt>
                <c:pt idx="10186">
                  <c:v>20.614000000000001</c:v>
                </c:pt>
                <c:pt idx="10187">
                  <c:v>20.606000000000002</c:v>
                </c:pt>
                <c:pt idx="10188">
                  <c:v>20.617000000000001</c:v>
                </c:pt>
                <c:pt idx="10189">
                  <c:v>20.614000000000001</c:v>
                </c:pt>
                <c:pt idx="10190">
                  <c:v>20.613</c:v>
                </c:pt>
                <c:pt idx="10191">
                  <c:v>20.606000000000002</c:v>
                </c:pt>
                <c:pt idx="10192">
                  <c:v>20.613</c:v>
                </c:pt>
                <c:pt idx="10193">
                  <c:v>20.613</c:v>
                </c:pt>
                <c:pt idx="10194">
                  <c:v>20.623999999999999</c:v>
                </c:pt>
                <c:pt idx="10195">
                  <c:v>20.62</c:v>
                </c:pt>
                <c:pt idx="10196">
                  <c:v>20.62</c:v>
                </c:pt>
                <c:pt idx="10197">
                  <c:v>20.611999999999998</c:v>
                </c:pt>
                <c:pt idx="10198">
                  <c:v>20.609000000000002</c:v>
                </c:pt>
                <c:pt idx="10199">
                  <c:v>20.62</c:v>
                </c:pt>
                <c:pt idx="10200">
                  <c:v>20.611999999999998</c:v>
                </c:pt>
                <c:pt idx="10201">
                  <c:v>20.611999999999998</c:v>
                </c:pt>
                <c:pt idx="10202">
                  <c:v>20.616</c:v>
                </c:pt>
                <c:pt idx="10203">
                  <c:v>20.619</c:v>
                </c:pt>
                <c:pt idx="10204">
                  <c:v>20.619</c:v>
                </c:pt>
                <c:pt idx="10205">
                  <c:v>20.619</c:v>
                </c:pt>
                <c:pt idx="10206">
                  <c:v>20.622</c:v>
                </c:pt>
                <c:pt idx="10207">
                  <c:v>20.626000000000001</c:v>
                </c:pt>
                <c:pt idx="10208">
                  <c:v>20.626000000000001</c:v>
                </c:pt>
                <c:pt idx="10209">
                  <c:v>20.626000000000001</c:v>
                </c:pt>
                <c:pt idx="10210">
                  <c:v>20.622</c:v>
                </c:pt>
                <c:pt idx="10211">
                  <c:v>20.632999999999999</c:v>
                </c:pt>
                <c:pt idx="10212">
                  <c:v>20.632999999999999</c:v>
                </c:pt>
                <c:pt idx="10213">
                  <c:v>20.625</c:v>
                </c:pt>
                <c:pt idx="10214">
                  <c:v>20.632000000000001</c:v>
                </c:pt>
                <c:pt idx="10215">
                  <c:v>20.620999999999999</c:v>
                </c:pt>
                <c:pt idx="10216">
                  <c:v>20.628</c:v>
                </c:pt>
                <c:pt idx="10217">
                  <c:v>20.628</c:v>
                </c:pt>
                <c:pt idx="10218">
                  <c:v>20.623999999999999</c:v>
                </c:pt>
                <c:pt idx="10219">
                  <c:v>20.628</c:v>
                </c:pt>
                <c:pt idx="10220">
                  <c:v>20.628</c:v>
                </c:pt>
                <c:pt idx="10221">
                  <c:v>20.631</c:v>
                </c:pt>
                <c:pt idx="10222">
                  <c:v>20.631</c:v>
                </c:pt>
                <c:pt idx="10223">
                  <c:v>20.641999999999999</c:v>
                </c:pt>
                <c:pt idx="10224">
                  <c:v>20.631</c:v>
                </c:pt>
                <c:pt idx="10225">
                  <c:v>20.638000000000002</c:v>
                </c:pt>
                <c:pt idx="10226">
                  <c:v>20.638000000000002</c:v>
                </c:pt>
                <c:pt idx="10227">
                  <c:v>20.634</c:v>
                </c:pt>
                <c:pt idx="10228">
                  <c:v>20.638000000000002</c:v>
                </c:pt>
                <c:pt idx="10229">
                  <c:v>20.63</c:v>
                </c:pt>
                <c:pt idx="10230">
                  <c:v>20.638000000000002</c:v>
                </c:pt>
                <c:pt idx="10231">
                  <c:v>20.634</c:v>
                </c:pt>
                <c:pt idx="10232">
                  <c:v>20.634</c:v>
                </c:pt>
                <c:pt idx="10233">
                  <c:v>20.634</c:v>
                </c:pt>
                <c:pt idx="10234">
                  <c:v>20.640999999999998</c:v>
                </c:pt>
                <c:pt idx="10235">
                  <c:v>20.652000000000001</c:v>
                </c:pt>
                <c:pt idx="10236">
                  <c:v>20.648</c:v>
                </c:pt>
                <c:pt idx="10237">
                  <c:v>20.643999999999998</c:v>
                </c:pt>
                <c:pt idx="10238">
                  <c:v>20.64</c:v>
                </c:pt>
                <c:pt idx="10239">
                  <c:v>20.643999999999998</c:v>
                </c:pt>
                <c:pt idx="10240">
                  <c:v>20.648</c:v>
                </c:pt>
                <c:pt idx="10241">
                  <c:v>20.651</c:v>
                </c:pt>
                <c:pt idx="10242">
                  <c:v>20.651</c:v>
                </c:pt>
                <c:pt idx="10243">
                  <c:v>20.643000000000001</c:v>
                </c:pt>
                <c:pt idx="10244">
                  <c:v>20.661999999999999</c:v>
                </c:pt>
                <c:pt idx="10245">
                  <c:v>20.654</c:v>
                </c:pt>
                <c:pt idx="10246">
                  <c:v>20.658000000000001</c:v>
                </c:pt>
                <c:pt idx="10247">
                  <c:v>20.65</c:v>
                </c:pt>
                <c:pt idx="10248">
                  <c:v>20.657</c:v>
                </c:pt>
                <c:pt idx="10249">
                  <c:v>20.643000000000001</c:v>
                </c:pt>
                <c:pt idx="10250">
                  <c:v>20.646000000000001</c:v>
                </c:pt>
                <c:pt idx="10251">
                  <c:v>20.652999999999999</c:v>
                </c:pt>
                <c:pt idx="10252">
                  <c:v>20.646000000000001</c:v>
                </c:pt>
                <c:pt idx="10253">
                  <c:v>20.649000000000001</c:v>
                </c:pt>
                <c:pt idx="10254">
                  <c:v>20.652999999999999</c:v>
                </c:pt>
                <c:pt idx="10255">
                  <c:v>20.649000000000001</c:v>
                </c:pt>
                <c:pt idx="10256">
                  <c:v>20.655999999999999</c:v>
                </c:pt>
                <c:pt idx="10257">
                  <c:v>20.645</c:v>
                </c:pt>
                <c:pt idx="10258">
                  <c:v>20.649000000000001</c:v>
                </c:pt>
                <c:pt idx="10259">
                  <c:v>20.652000000000001</c:v>
                </c:pt>
                <c:pt idx="10260">
                  <c:v>20.66</c:v>
                </c:pt>
                <c:pt idx="10261">
                  <c:v>20.667000000000002</c:v>
                </c:pt>
                <c:pt idx="10262">
                  <c:v>20.658999999999999</c:v>
                </c:pt>
                <c:pt idx="10263">
                  <c:v>20.67</c:v>
                </c:pt>
                <c:pt idx="10264">
                  <c:v>20.655000000000001</c:v>
                </c:pt>
                <c:pt idx="10265">
                  <c:v>20.658999999999999</c:v>
                </c:pt>
                <c:pt idx="10266">
                  <c:v>20.651</c:v>
                </c:pt>
                <c:pt idx="10267">
                  <c:v>20.64</c:v>
                </c:pt>
                <c:pt idx="10268">
                  <c:v>20.655000000000001</c:v>
                </c:pt>
                <c:pt idx="10269">
                  <c:v>20.658000000000001</c:v>
                </c:pt>
                <c:pt idx="10270">
                  <c:v>20.654</c:v>
                </c:pt>
                <c:pt idx="10271">
                  <c:v>20.654</c:v>
                </c:pt>
                <c:pt idx="10272">
                  <c:v>20.661000000000001</c:v>
                </c:pt>
                <c:pt idx="10273">
                  <c:v>20.654</c:v>
                </c:pt>
                <c:pt idx="10274">
                  <c:v>20.65</c:v>
                </c:pt>
                <c:pt idx="10275">
                  <c:v>20.643000000000001</c:v>
                </c:pt>
                <c:pt idx="10276">
                  <c:v>20.635000000000002</c:v>
                </c:pt>
                <c:pt idx="10277">
                  <c:v>20.65</c:v>
                </c:pt>
                <c:pt idx="10278">
                  <c:v>20.65</c:v>
                </c:pt>
                <c:pt idx="10279">
                  <c:v>20.646000000000001</c:v>
                </c:pt>
                <c:pt idx="10280">
                  <c:v>20.652999999999999</c:v>
                </c:pt>
                <c:pt idx="10281">
                  <c:v>20.634</c:v>
                </c:pt>
                <c:pt idx="10282">
                  <c:v>20.646000000000001</c:v>
                </c:pt>
                <c:pt idx="10283">
                  <c:v>20.645</c:v>
                </c:pt>
                <c:pt idx="10284">
                  <c:v>20.645</c:v>
                </c:pt>
                <c:pt idx="10285">
                  <c:v>20.640999999999998</c:v>
                </c:pt>
                <c:pt idx="10286">
                  <c:v>20.648</c:v>
                </c:pt>
                <c:pt idx="10287">
                  <c:v>20.648</c:v>
                </c:pt>
                <c:pt idx="10288">
                  <c:v>20.655999999999999</c:v>
                </c:pt>
                <c:pt idx="10289">
                  <c:v>20.645</c:v>
                </c:pt>
                <c:pt idx="10290">
                  <c:v>20.637</c:v>
                </c:pt>
                <c:pt idx="10291">
                  <c:v>20.632999999999999</c:v>
                </c:pt>
                <c:pt idx="10292">
                  <c:v>20.632999999999999</c:v>
                </c:pt>
                <c:pt idx="10293">
                  <c:v>20.629000000000001</c:v>
                </c:pt>
                <c:pt idx="10294">
                  <c:v>20.635999999999999</c:v>
                </c:pt>
                <c:pt idx="10295">
                  <c:v>20.632999999999999</c:v>
                </c:pt>
                <c:pt idx="10296">
                  <c:v>20.635999999999999</c:v>
                </c:pt>
                <c:pt idx="10297">
                  <c:v>20.635999999999999</c:v>
                </c:pt>
                <c:pt idx="10298">
                  <c:v>20.635999999999999</c:v>
                </c:pt>
                <c:pt idx="10299">
                  <c:v>20.632000000000001</c:v>
                </c:pt>
                <c:pt idx="10300">
                  <c:v>20.628</c:v>
                </c:pt>
                <c:pt idx="10301">
                  <c:v>20.635000000000002</c:v>
                </c:pt>
                <c:pt idx="10302">
                  <c:v>20.632000000000001</c:v>
                </c:pt>
                <c:pt idx="10303">
                  <c:v>20.635000000000002</c:v>
                </c:pt>
                <c:pt idx="10304">
                  <c:v>20.638999999999999</c:v>
                </c:pt>
                <c:pt idx="10305">
                  <c:v>20.631</c:v>
                </c:pt>
                <c:pt idx="10306">
                  <c:v>20.635000000000002</c:v>
                </c:pt>
                <c:pt idx="10307">
                  <c:v>20.638000000000002</c:v>
                </c:pt>
                <c:pt idx="10308">
                  <c:v>20.649000000000001</c:v>
                </c:pt>
                <c:pt idx="10309">
                  <c:v>20.646000000000001</c:v>
                </c:pt>
                <c:pt idx="10310">
                  <c:v>20.649000000000001</c:v>
                </c:pt>
                <c:pt idx="10311">
                  <c:v>20.640999999999998</c:v>
                </c:pt>
                <c:pt idx="10312">
                  <c:v>20.649000000000001</c:v>
                </c:pt>
                <c:pt idx="10313">
                  <c:v>20.640999999999998</c:v>
                </c:pt>
                <c:pt idx="10314">
                  <c:v>20.652000000000001</c:v>
                </c:pt>
                <c:pt idx="10315">
                  <c:v>20.637</c:v>
                </c:pt>
                <c:pt idx="10316">
                  <c:v>20.637</c:v>
                </c:pt>
                <c:pt idx="10317">
                  <c:v>20.640999999999998</c:v>
                </c:pt>
                <c:pt idx="10318">
                  <c:v>20.632999999999999</c:v>
                </c:pt>
                <c:pt idx="10319">
                  <c:v>20.637</c:v>
                </c:pt>
                <c:pt idx="10320">
                  <c:v>20.635999999999999</c:v>
                </c:pt>
                <c:pt idx="10321">
                  <c:v>20.632999999999999</c:v>
                </c:pt>
                <c:pt idx="10322">
                  <c:v>20.635999999999999</c:v>
                </c:pt>
                <c:pt idx="10323">
                  <c:v>20.629000000000001</c:v>
                </c:pt>
                <c:pt idx="10324">
                  <c:v>20.64</c:v>
                </c:pt>
                <c:pt idx="10325">
                  <c:v>20.632000000000001</c:v>
                </c:pt>
                <c:pt idx="10326">
                  <c:v>20.638999999999999</c:v>
                </c:pt>
                <c:pt idx="10327">
                  <c:v>20.643000000000001</c:v>
                </c:pt>
                <c:pt idx="10328">
                  <c:v>20.632000000000001</c:v>
                </c:pt>
                <c:pt idx="10329">
                  <c:v>20.623999999999999</c:v>
                </c:pt>
                <c:pt idx="10330">
                  <c:v>20.631</c:v>
                </c:pt>
                <c:pt idx="10331">
                  <c:v>20.631</c:v>
                </c:pt>
                <c:pt idx="10332">
                  <c:v>20.628</c:v>
                </c:pt>
                <c:pt idx="10333">
                  <c:v>20.631</c:v>
                </c:pt>
                <c:pt idx="10334">
                  <c:v>20.623999999999999</c:v>
                </c:pt>
                <c:pt idx="10335">
                  <c:v>20.631</c:v>
                </c:pt>
                <c:pt idx="10336">
                  <c:v>20.623000000000001</c:v>
                </c:pt>
                <c:pt idx="10337">
                  <c:v>20.631</c:v>
                </c:pt>
                <c:pt idx="10338">
                  <c:v>20.623000000000001</c:v>
                </c:pt>
                <c:pt idx="10339">
                  <c:v>20.63</c:v>
                </c:pt>
                <c:pt idx="10340">
                  <c:v>20.611999999999998</c:v>
                </c:pt>
                <c:pt idx="10341">
                  <c:v>20.619</c:v>
                </c:pt>
                <c:pt idx="10342">
                  <c:v>20.626000000000001</c:v>
                </c:pt>
                <c:pt idx="10343">
                  <c:v>20.622</c:v>
                </c:pt>
                <c:pt idx="10344">
                  <c:v>20.626000000000001</c:v>
                </c:pt>
                <c:pt idx="10345">
                  <c:v>20.622</c:v>
                </c:pt>
                <c:pt idx="10346">
                  <c:v>20.622</c:v>
                </c:pt>
                <c:pt idx="10347">
                  <c:v>20.611000000000001</c:v>
                </c:pt>
                <c:pt idx="10348">
                  <c:v>20.611000000000001</c:v>
                </c:pt>
                <c:pt idx="10349">
                  <c:v>20.617999999999999</c:v>
                </c:pt>
                <c:pt idx="10350">
                  <c:v>20.61</c:v>
                </c:pt>
                <c:pt idx="10351">
                  <c:v>20.61</c:v>
                </c:pt>
                <c:pt idx="10352">
                  <c:v>20.614000000000001</c:v>
                </c:pt>
                <c:pt idx="10353">
                  <c:v>20.599</c:v>
                </c:pt>
                <c:pt idx="10354">
                  <c:v>20.606000000000002</c:v>
                </c:pt>
                <c:pt idx="10355">
                  <c:v>20.602</c:v>
                </c:pt>
                <c:pt idx="10356">
                  <c:v>20.597999999999999</c:v>
                </c:pt>
                <c:pt idx="10357">
                  <c:v>20.606000000000002</c:v>
                </c:pt>
                <c:pt idx="10358">
                  <c:v>20.609000000000002</c:v>
                </c:pt>
                <c:pt idx="10359">
                  <c:v>20.616</c:v>
                </c:pt>
                <c:pt idx="10360">
                  <c:v>20.623999999999999</c:v>
                </c:pt>
                <c:pt idx="10361">
                  <c:v>20.611999999999998</c:v>
                </c:pt>
                <c:pt idx="10362">
                  <c:v>20.62</c:v>
                </c:pt>
                <c:pt idx="10363">
                  <c:v>20.626999999999999</c:v>
                </c:pt>
                <c:pt idx="10364">
                  <c:v>20.619</c:v>
                </c:pt>
                <c:pt idx="10365">
                  <c:v>20.614999999999998</c:v>
                </c:pt>
                <c:pt idx="10366">
                  <c:v>20.611999999999998</c:v>
                </c:pt>
                <c:pt idx="10367">
                  <c:v>20.608000000000001</c:v>
                </c:pt>
                <c:pt idx="10368">
                  <c:v>20.608000000000001</c:v>
                </c:pt>
                <c:pt idx="10369">
                  <c:v>20.608000000000001</c:v>
                </c:pt>
                <c:pt idx="10370">
                  <c:v>20.606999999999999</c:v>
                </c:pt>
                <c:pt idx="10371">
                  <c:v>20.611000000000001</c:v>
                </c:pt>
                <c:pt idx="10372">
                  <c:v>20.606999999999999</c:v>
                </c:pt>
                <c:pt idx="10373">
                  <c:v>20.614000000000001</c:v>
                </c:pt>
                <c:pt idx="10374">
                  <c:v>20.611000000000001</c:v>
                </c:pt>
                <c:pt idx="10375">
                  <c:v>20.61</c:v>
                </c:pt>
                <c:pt idx="10376">
                  <c:v>20.603000000000002</c:v>
                </c:pt>
                <c:pt idx="10377">
                  <c:v>20.625</c:v>
                </c:pt>
                <c:pt idx="10378">
                  <c:v>20.620999999999999</c:v>
                </c:pt>
                <c:pt idx="10379">
                  <c:v>20.606000000000002</c:v>
                </c:pt>
                <c:pt idx="10380">
                  <c:v>20.628</c:v>
                </c:pt>
                <c:pt idx="10381">
                  <c:v>20.623999999999999</c:v>
                </c:pt>
                <c:pt idx="10382">
                  <c:v>20.623999999999999</c:v>
                </c:pt>
                <c:pt idx="10383">
                  <c:v>20.617000000000001</c:v>
                </c:pt>
                <c:pt idx="10384">
                  <c:v>20.605</c:v>
                </c:pt>
                <c:pt idx="10385">
                  <c:v>20.613</c:v>
                </c:pt>
                <c:pt idx="10386">
                  <c:v>20.616</c:v>
                </c:pt>
                <c:pt idx="10387">
                  <c:v>20.616</c:v>
                </c:pt>
                <c:pt idx="10388">
                  <c:v>20.611999999999998</c:v>
                </c:pt>
                <c:pt idx="10389">
                  <c:v>20.608000000000001</c:v>
                </c:pt>
                <c:pt idx="10390">
                  <c:v>20.611999999999998</c:v>
                </c:pt>
                <c:pt idx="10391">
                  <c:v>20.608000000000001</c:v>
                </c:pt>
                <c:pt idx="10392">
                  <c:v>20.603999999999999</c:v>
                </c:pt>
                <c:pt idx="10393">
                  <c:v>20.6</c:v>
                </c:pt>
                <c:pt idx="10394">
                  <c:v>20.603999999999999</c:v>
                </c:pt>
                <c:pt idx="10395">
                  <c:v>20.608000000000001</c:v>
                </c:pt>
                <c:pt idx="10396">
                  <c:v>20.596</c:v>
                </c:pt>
                <c:pt idx="10397">
                  <c:v>20.593</c:v>
                </c:pt>
                <c:pt idx="10398">
                  <c:v>20.591999999999999</c:v>
                </c:pt>
                <c:pt idx="10399">
                  <c:v>20.606999999999999</c:v>
                </c:pt>
                <c:pt idx="10400">
                  <c:v>20.603000000000002</c:v>
                </c:pt>
                <c:pt idx="10401">
                  <c:v>20.603000000000002</c:v>
                </c:pt>
                <c:pt idx="10402">
                  <c:v>20.603000000000002</c:v>
                </c:pt>
                <c:pt idx="10403">
                  <c:v>20.606000000000002</c:v>
                </c:pt>
                <c:pt idx="10404">
                  <c:v>20.599</c:v>
                </c:pt>
                <c:pt idx="10405">
                  <c:v>20.594999999999999</c:v>
                </c:pt>
                <c:pt idx="10406">
                  <c:v>20.594999999999999</c:v>
                </c:pt>
                <c:pt idx="10407">
                  <c:v>20.602</c:v>
                </c:pt>
                <c:pt idx="10408">
                  <c:v>20.587</c:v>
                </c:pt>
                <c:pt idx="10409">
                  <c:v>20.591000000000001</c:v>
                </c:pt>
                <c:pt idx="10410">
                  <c:v>20.58</c:v>
                </c:pt>
                <c:pt idx="10411">
                  <c:v>20.582999999999998</c:v>
                </c:pt>
                <c:pt idx="10412">
                  <c:v>20.579000000000001</c:v>
                </c:pt>
                <c:pt idx="10413">
                  <c:v>20.571999999999999</c:v>
                </c:pt>
                <c:pt idx="10414">
                  <c:v>20.568000000000001</c:v>
                </c:pt>
                <c:pt idx="10415">
                  <c:v>20.56</c:v>
                </c:pt>
                <c:pt idx="10416">
                  <c:v>20.56</c:v>
                </c:pt>
                <c:pt idx="10417">
                  <c:v>20.568000000000001</c:v>
                </c:pt>
                <c:pt idx="10418">
                  <c:v>20.564</c:v>
                </c:pt>
                <c:pt idx="10419">
                  <c:v>20.556000000000001</c:v>
                </c:pt>
                <c:pt idx="10420">
                  <c:v>20.56</c:v>
                </c:pt>
                <c:pt idx="10421">
                  <c:v>20.562999999999999</c:v>
                </c:pt>
                <c:pt idx="10422">
                  <c:v>20.556000000000001</c:v>
                </c:pt>
                <c:pt idx="10423">
                  <c:v>20.556000000000001</c:v>
                </c:pt>
                <c:pt idx="10424">
                  <c:v>20.556000000000001</c:v>
                </c:pt>
                <c:pt idx="10425">
                  <c:v>20.562999999999999</c:v>
                </c:pt>
                <c:pt idx="10426">
                  <c:v>20.555</c:v>
                </c:pt>
                <c:pt idx="10427">
                  <c:v>20.544</c:v>
                </c:pt>
                <c:pt idx="10428">
                  <c:v>20.555</c:v>
                </c:pt>
                <c:pt idx="10429">
                  <c:v>20.559000000000001</c:v>
                </c:pt>
                <c:pt idx="10430">
                  <c:v>20.550999999999998</c:v>
                </c:pt>
                <c:pt idx="10431">
                  <c:v>20.553999999999998</c:v>
                </c:pt>
                <c:pt idx="10432">
                  <c:v>20.568999999999999</c:v>
                </c:pt>
                <c:pt idx="10433">
                  <c:v>20.558</c:v>
                </c:pt>
                <c:pt idx="10434">
                  <c:v>20.565000000000001</c:v>
                </c:pt>
                <c:pt idx="10435">
                  <c:v>20.568999999999999</c:v>
                </c:pt>
                <c:pt idx="10436">
                  <c:v>20.565000000000001</c:v>
                </c:pt>
                <c:pt idx="10437">
                  <c:v>20.561</c:v>
                </c:pt>
                <c:pt idx="10438">
                  <c:v>20.579000000000001</c:v>
                </c:pt>
                <c:pt idx="10439">
                  <c:v>20.571999999999999</c:v>
                </c:pt>
                <c:pt idx="10440">
                  <c:v>20.561</c:v>
                </c:pt>
                <c:pt idx="10441">
                  <c:v>20.556999999999999</c:v>
                </c:pt>
                <c:pt idx="10442">
                  <c:v>20.564</c:v>
                </c:pt>
                <c:pt idx="10443">
                  <c:v>20.56</c:v>
                </c:pt>
                <c:pt idx="10444">
                  <c:v>20.564</c:v>
                </c:pt>
                <c:pt idx="10445">
                  <c:v>20.556000000000001</c:v>
                </c:pt>
                <c:pt idx="10446">
                  <c:v>20.552</c:v>
                </c:pt>
                <c:pt idx="10447">
                  <c:v>20.548999999999999</c:v>
                </c:pt>
                <c:pt idx="10448">
                  <c:v>20.547999999999998</c:v>
                </c:pt>
                <c:pt idx="10449">
                  <c:v>20.533999999999999</c:v>
                </c:pt>
                <c:pt idx="10450">
                  <c:v>20.536999999999999</c:v>
                </c:pt>
                <c:pt idx="10451">
                  <c:v>20.541</c:v>
                </c:pt>
                <c:pt idx="10452">
                  <c:v>20.526</c:v>
                </c:pt>
                <c:pt idx="10453">
                  <c:v>20.54</c:v>
                </c:pt>
                <c:pt idx="10454">
                  <c:v>20.518000000000001</c:v>
                </c:pt>
                <c:pt idx="10455">
                  <c:v>20.524999999999999</c:v>
                </c:pt>
                <c:pt idx="10456">
                  <c:v>20.521999999999998</c:v>
                </c:pt>
                <c:pt idx="10457">
                  <c:v>20.524999999999999</c:v>
                </c:pt>
                <c:pt idx="10458">
                  <c:v>20.518000000000001</c:v>
                </c:pt>
                <c:pt idx="10459">
                  <c:v>20.518000000000001</c:v>
                </c:pt>
                <c:pt idx="10460">
                  <c:v>20.516999999999999</c:v>
                </c:pt>
                <c:pt idx="10461">
                  <c:v>20.521000000000001</c:v>
                </c:pt>
                <c:pt idx="10462">
                  <c:v>20.516999999999999</c:v>
                </c:pt>
                <c:pt idx="10463">
                  <c:v>20.516999999999999</c:v>
                </c:pt>
                <c:pt idx="10464">
                  <c:v>20.509</c:v>
                </c:pt>
                <c:pt idx="10465">
                  <c:v>20.498000000000001</c:v>
                </c:pt>
                <c:pt idx="10466">
                  <c:v>20.509</c:v>
                </c:pt>
                <c:pt idx="10467">
                  <c:v>20.513000000000002</c:v>
                </c:pt>
                <c:pt idx="10468">
                  <c:v>20.527000000000001</c:v>
                </c:pt>
                <c:pt idx="10469">
                  <c:v>20.523</c:v>
                </c:pt>
                <c:pt idx="10470">
                  <c:v>20.527000000000001</c:v>
                </c:pt>
                <c:pt idx="10471">
                  <c:v>20.504999999999999</c:v>
                </c:pt>
                <c:pt idx="10472">
                  <c:v>20.526</c:v>
                </c:pt>
                <c:pt idx="10473">
                  <c:v>20.518999999999998</c:v>
                </c:pt>
                <c:pt idx="10474">
                  <c:v>20.445</c:v>
                </c:pt>
                <c:pt idx="10475">
                  <c:v>20.526</c:v>
                </c:pt>
                <c:pt idx="10476">
                  <c:v>20.533000000000001</c:v>
                </c:pt>
                <c:pt idx="10477">
                  <c:v>20.536999999999999</c:v>
                </c:pt>
                <c:pt idx="10478">
                  <c:v>20.54</c:v>
                </c:pt>
                <c:pt idx="10479">
                  <c:v>20.529</c:v>
                </c:pt>
                <c:pt idx="10480">
                  <c:v>20.529</c:v>
                </c:pt>
                <c:pt idx="10481">
                  <c:v>20.54</c:v>
                </c:pt>
                <c:pt idx="10482">
                  <c:v>20.54</c:v>
                </c:pt>
                <c:pt idx="10483">
                  <c:v>20.529</c:v>
                </c:pt>
                <c:pt idx="10484">
                  <c:v>20.55</c:v>
                </c:pt>
                <c:pt idx="10485">
                  <c:v>20.558</c:v>
                </c:pt>
                <c:pt idx="10486">
                  <c:v>20.539000000000001</c:v>
                </c:pt>
                <c:pt idx="10487">
                  <c:v>20.55</c:v>
                </c:pt>
                <c:pt idx="10488">
                  <c:v>20.545999999999999</c:v>
                </c:pt>
                <c:pt idx="10489">
                  <c:v>20.553000000000001</c:v>
                </c:pt>
                <c:pt idx="10490">
                  <c:v>20.561</c:v>
                </c:pt>
                <c:pt idx="10491">
                  <c:v>20.556999999999999</c:v>
                </c:pt>
                <c:pt idx="10492">
                  <c:v>20.545999999999999</c:v>
                </c:pt>
                <c:pt idx="10493">
                  <c:v>20.545999999999999</c:v>
                </c:pt>
                <c:pt idx="10494">
                  <c:v>20.556000000000001</c:v>
                </c:pt>
                <c:pt idx="10495">
                  <c:v>20.608000000000001</c:v>
                </c:pt>
                <c:pt idx="10496">
                  <c:v>20.548999999999999</c:v>
                </c:pt>
                <c:pt idx="10497">
                  <c:v>20.56</c:v>
                </c:pt>
                <c:pt idx="10498">
                  <c:v>20.552</c:v>
                </c:pt>
                <c:pt idx="10499">
                  <c:v>20.552</c:v>
                </c:pt>
                <c:pt idx="10500">
                  <c:v>20.552</c:v>
                </c:pt>
                <c:pt idx="10501">
                  <c:v>20.559000000000001</c:v>
                </c:pt>
                <c:pt idx="10502">
                  <c:v>20.565999999999999</c:v>
                </c:pt>
                <c:pt idx="10503">
                  <c:v>20.57</c:v>
                </c:pt>
                <c:pt idx="10504">
                  <c:v>20.550999999999998</c:v>
                </c:pt>
                <c:pt idx="10505">
                  <c:v>20.559000000000001</c:v>
                </c:pt>
                <c:pt idx="10506">
                  <c:v>20.562000000000001</c:v>
                </c:pt>
                <c:pt idx="10507">
                  <c:v>20.573</c:v>
                </c:pt>
                <c:pt idx="10508">
                  <c:v>20.558</c:v>
                </c:pt>
                <c:pt idx="10509">
                  <c:v>20.562000000000001</c:v>
                </c:pt>
                <c:pt idx="10510">
                  <c:v>20.565000000000001</c:v>
                </c:pt>
                <c:pt idx="10511">
                  <c:v>20.562000000000001</c:v>
                </c:pt>
                <c:pt idx="10512">
                  <c:v>20.561</c:v>
                </c:pt>
                <c:pt idx="10513">
                  <c:v>20.576000000000001</c:v>
                </c:pt>
                <c:pt idx="10514">
                  <c:v>20.561</c:v>
                </c:pt>
                <c:pt idx="10515">
                  <c:v>20.561</c:v>
                </c:pt>
                <c:pt idx="10516">
                  <c:v>20.571999999999999</c:v>
                </c:pt>
                <c:pt idx="10517">
                  <c:v>20.568000000000001</c:v>
                </c:pt>
                <c:pt idx="10518">
                  <c:v>20.564</c:v>
                </c:pt>
                <c:pt idx="10519">
                  <c:v>20.574999999999999</c:v>
                </c:pt>
                <c:pt idx="10520">
                  <c:v>20.571000000000002</c:v>
                </c:pt>
                <c:pt idx="10521">
                  <c:v>20.582000000000001</c:v>
                </c:pt>
                <c:pt idx="10522">
                  <c:v>20.603999999999999</c:v>
                </c:pt>
                <c:pt idx="10523">
                  <c:v>20.577999999999999</c:v>
                </c:pt>
                <c:pt idx="10524">
                  <c:v>20.574000000000002</c:v>
                </c:pt>
                <c:pt idx="10525">
                  <c:v>20.596</c:v>
                </c:pt>
                <c:pt idx="10526">
                  <c:v>20.567</c:v>
                </c:pt>
                <c:pt idx="10527">
                  <c:v>20.577999999999999</c:v>
                </c:pt>
                <c:pt idx="10528">
                  <c:v>20.588999999999999</c:v>
                </c:pt>
                <c:pt idx="10529">
                  <c:v>20.577000000000002</c:v>
                </c:pt>
                <c:pt idx="10530">
                  <c:v>20.581</c:v>
                </c:pt>
                <c:pt idx="10531">
                  <c:v>20.588000000000001</c:v>
                </c:pt>
                <c:pt idx="10532">
                  <c:v>20.57</c:v>
                </c:pt>
                <c:pt idx="10533">
                  <c:v>20.581</c:v>
                </c:pt>
                <c:pt idx="10534">
                  <c:v>20.591999999999999</c:v>
                </c:pt>
                <c:pt idx="10535">
                  <c:v>20.58</c:v>
                </c:pt>
                <c:pt idx="10536">
                  <c:v>20.577000000000002</c:v>
                </c:pt>
                <c:pt idx="10537">
                  <c:v>20.58</c:v>
                </c:pt>
                <c:pt idx="10538">
                  <c:v>20.587</c:v>
                </c:pt>
                <c:pt idx="10539">
                  <c:v>20.576000000000001</c:v>
                </c:pt>
                <c:pt idx="10540">
                  <c:v>20.582999999999998</c:v>
                </c:pt>
                <c:pt idx="10541">
                  <c:v>20.579000000000001</c:v>
                </c:pt>
                <c:pt idx="10542">
                  <c:v>20.587</c:v>
                </c:pt>
                <c:pt idx="10543">
                  <c:v>20.579000000000001</c:v>
                </c:pt>
                <c:pt idx="10544">
                  <c:v>20.571999999999999</c:v>
                </c:pt>
                <c:pt idx="10545">
                  <c:v>20.579000000000001</c:v>
                </c:pt>
                <c:pt idx="10546">
                  <c:v>20.585999999999999</c:v>
                </c:pt>
                <c:pt idx="10547">
                  <c:v>20.571000000000002</c:v>
                </c:pt>
                <c:pt idx="10548">
                  <c:v>20.571000000000002</c:v>
                </c:pt>
                <c:pt idx="10549">
                  <c:v>20.564</c:v>
                </c:pt>
                <c:pt idx="10550">
                  <c:v>20.571000000000002</c:v>
                </c:pt>
                <c:pt idx="10551">
                  <c:v>20.574000000000002</c:v>
                </c:pt>
                <c:pt idx="10552">
                  <c:v>20.574000000000002</c:v>
                </c:pt>
                <c:pt idx="10553">
                  <c:v>20.567</c:v>
                </c:pt>
                <c:pt idx="10554">
                  <c:v>20.559000000000001</c:v>
                </c:pt>
                <c:pt idx="10555">
                  <c:v>20.552</c:v>
                </c:pt>
                <c:pt idx="10556">
                  <c:v>20.547999999999998</c:v>
                </c:pt>
                <c:pt idx="10557">
                  <c:v>20.562999999999999</c:v>
                </c:pt>
                <c:pt idx="10558">
                  <c:v>20.550999999999998</c:v>
                </c:pt>
                <c:pt idx="10559">
                  <c:v>20.562000000000001</c:v>
                </c:pt>
                <c:pt idx="10560">
                  <c:v>20.559000000000001</c:v>
                </c:pt>
                <c:pt idx="10561">
                  <c:v>20.562000000000001</c:v>
                </c:pt>
                <c:pt idx="10562">
                  <c:v>20.553999999999998</c:v>
                </c:pt>
                <c:pt idx="10563">
                  <c:v>20.562000000000001</c:v>
                </c:pt>
                <c:pt idx="10564">
                  <c:v>20.558</c:v>
                </c:pt>
                <c:pt idx="10565">
                  <c:v>20.558</c:v>
                </c:pt>
                <c:pt idx="10566">
                  <c:v>20.545999999999999</c:v>
                </c:pt>
                <c:pt idx="10567">
                  <c:v>20.55</c:v>
                </c:pt>
                <c:pt idx="10568">
                  <c:v>20.545999999999999</c:v>
                </c:pt>
                <c:pt idx="10569">
                  <c:v>20.55</c:v>
                </c:pt>
                <c:pt idx="10570">
                  <c:v>20.553000000000001</c:v>
                </c:pt>
                <c:pt idx="10571">
                  <c:v>20.545999999999999</c:v>
                </c:pt>
                <c:pt idx="10572">
                  <c:v>20.556999999999999</c:v>
                </c:pt>
                <c:pt idx="10573">
                  <c:v>20.556999999999999</c:v>
                </c:pt>
                <c:pt idx="10574">
                  <c:v>20.556999999999999</c:v>
                </c:pt>
                <c:pt idx="10575">
                  <c:v>20.556000000000001</c:v>
                </c:pt>
                <c:pt idx="10576">
                  <c:v>20.553000000000001</c:v>
                </c:pt>
                <c:pt idx="10577">
                  <c:v>20.556000000000001</c:v>
                </c:pt>
                <c:pt idx="10578">
                  <c:v>20.562999999999999</c:v>
                </c:pt>
                <c:pt idx="10579">
                  <c:v>20.559000000000001</c:v>
                </c:pt>
                <c:pt idx="10580">
                  <c:v>20.556000000000001</c:v>
                </c:pt>
                <c:pt idx="10581">
                  <c:v>20.559000000000001</c:v>
                </c:pt>
                <c:pt idx="10582">
                  <c:v>20.555</c:v>
                </c:pt>
                <c:pt idx="10583">
                  <c:v>20.555</c:v>
                </c:pt>
                <c:pt idx="10584">
                  <c:v>20.562000000000001</c:v>
                </c:pt>
                <c:pt idx="10585">
                  <c:v>20.550999999999998</c:v>
                </c:pt>
                <c:pt idx="10586">
                  <c:v>20.555</c:v>
                </c:pt>
                <c:pt idx="10587">
                  <c:v>20.550999999999998</c:v>
                </c:pt>
                <c:pt idx="10588">
                  <c:v>20.550999999999998</c:v>
                </c:pt>
                <c:pt idx="10589">
                  <c:v>20.550999999999998</c:v>
                </c:pt>
                <c:pt idx="10590">
                  <c:v>20.542999999999999</c:v>
                </c:pt>
                <c:pt idx="10591">
                  <c:v>20.553999999999998</c:v>
                </c:pt>
                <c:pt idx="10592">
                  <c:v>20.558</c:v>
                </c:pt>
                <c:pt idx="10593">
                  <c:v>20.55</c:v>
                </c:pt>
                <c:pt idx="10594">
                  <c:v>20.558</c:v>
                </c:pt>
                <c:pt idx="10595">
                  <c:v>20.553999999999998</c:v>
                </c:pt>
                <c:pt idx="10596">
                  <c:v>20.542999999999999</c:v>
                </c:pt>
                <c:pt idx="10597">
                  <c:v>20.55</c:v>
                </c:pt>
                <c:pt idx="10598">
                  <c:v>20.548999999999999</c:v>
                </c:pt>
                <c:pt idx="10599">
                  <c:v>20.548999999999999</c:v>
                </c:pt>
                <c:pt idx="10600">
                  <c:v>20.553000000000001</c:v>
                </c:pt>
                <c:pt idx="10601">
                  <c:v>20.538</c:v>
                </c:pt>
                <c:pt idx="10602">
                  <c:v>20.545000000000002</c:v>
                </c:pt>
                <c:pt idx="10603">
                  <c:v>20.548999999999999</c:v>
                </c:pt>
                <c:pt idx="10604">
                  <c:v>20.56</c:v>
                </c:pt>
                <c:pt idx="10605">
                  <c:v>20.56</c:v>
                </c:pt>
                <c:pt idx="10606">
                  <c:v>20.567</c:v>
                </c:pt>
                <c:pt idx="10607">
                  <c:v>20.556000000000001</c:v>
                </c:pt>
                <c:pt idx="10608">
                  <c:v>20.559000000000001</c:v>
                </c:pt>
                <c:pt idx="10609">
                  <c:v>20.552</c:v>
                </c:pt>
                <c:pt idx="10610">
                  <c:v>20.562999999999999</c:v>
                </c:pt>
                <c:pt idx="10611">
                  <c:v>20.559000000000001</c:v>
                </c:pt>
                <c:pt idx="10612">
                  <c:v>20.559000000000001</c:v>
                </c:pt>
                <c:pt idx="10613">
                  <c:v>20.565999999999999</c:v>
                </c:pt>
                <c:pt idx="10614">
                  <c:v>20.558</c:v>
                </c:pt>
                <c:pt idx="10615">
                  <c:v>20.558</c:v>
                </c:pt>
                <c:pt idx="10616">
                  <c:v>20.568999999999999</c:v>
                </c:pt>
                <c:pt idx="10617">
                  <c:v>20.562000000000001</c:v>
                </c:pt>
                <c:pt idx="10618">
                  <c:v>20.573</c:v>
                </c:pt>
                <c:pt idx="10619">
                  <c:v>20.561</c:v>
                </c:pt>
                <c:pt idx="10620">
                  <c:v>20.576000000000001</c:v>
                </c:pt>
                <c:pt idx="10621">
                  <c:v>20.565000000000001</c:v>
                </c:pt>
                <c:pt idx="10622">
                  <c:v>20.571999999999999</c:v>
                </c:pt>
                <c:pt idx="10623">
                  <c:v>20.571999999999999</c:v>
                </c:pt>
                <c:pt idx="10624">
                  <c:v>20.564</c:v>
                </c:pt>
                <c:pt idx="10625">
                  <c:v>20.568000000000001</c:v>
                </c:pt>
                <c:pt idx="10626">
                  <c:v>20.564</c:v>
                </c:pt>
                <c:pt idx="10627">
                  <c:v>20.56</c:v>
                </c:pt>
                <c:pt idx="10628">
                  <c:v>20.56</c:v>
                </c:pt>
                <c:pt idx="10629">
                  <c:v>20.564</c:v>
                </c:pt>
                <c:pt idx="10630">
                  <c:v>20.571000000000002</c:v>
                </c:pt>
                <c:pt idx="10631">
                  <c:v>20.574999999999999</c:v>
                </c:pt>
                <c:pt idx="10632">
                  <c:v>20.574000000000002</c:v>
                </c:pt>
                <c:pt idx="10633">
                  <c:v>20.562999999999999</c:v>
                </c:pt>
                <c:pt idx="10634">
                  <c:v>20.559000000000001</c:v>
                </c:pt>
                <c:pt idx="10635">
                  <c:v>20.559000000000001</c:v>
                </c:pt>
                <c:pt idx="10636">
                  <c:v>20.565999999999999</c:v>
                </c:pt>
                <c:pt idx="10637">
                  <c:v>20.559000000000001</c:v>
                </c:pt>
                <c:pt idx="10638">
                  <c:v>20.550999999999998</c:v>
                </c:pt>
                <c:pt idx="10639">
                  <c:v>20.559000000000001</c:v>
                </c:pt>
                <c:pt idx="10640">
                  <c:v>20.555</c:v>
                </c:pt>
                <c:pt idx="10641">
                  <c:v>20.544</c:v>
                </c:pt>
                <c:pt idx="10642">
                  <c:v>20.562000000000001</c:v>
                </c:pt>
                <c:pt idx="10643">
                  <c:v>20.562000000000001</c:v>
                </c:pt>
                <c:pt idx="10644">
                  <c:v>20.550999999999998</c:v>
                </c:pt>
                <c:pt idx="10645">
                  <c:v>20.553999999999998</c:v>
                </c:pt>
                <c:pt idx="10646">
                  <c:v>20.558</c:v>
                </c:pt>
                <c:pt idx="10647">
                  <c:v>20.545999999999999</c:v>
                </c:pt>
                <c:pt idx="10648">
                  <c:v>20.545999999999999</c:v>
                </c:pt>
                <c:pt idx="10649">
                  <c:v>20.539000000000001</c:v>
                </c:pt>
                <c:pt idx="10650">
                  <c:v>20.55</c:v>
                </c:pt>
                <c:pt idx="10651">
                  <c:v>20.553000000000001</c:v>
                </c:pt>
                <c:pt idx="10652">
                  <c:v>20.542000000000002</c:v>
                </c:pt>
                <c:pt idx="10653">
                  <c:v>20.542000000000002</c:v>
                </c:pt>
                <c:pt idx="10654">
                  <c:v>20.545000000000002</c:v>
                </c:pt>
                <c:pt idx="10655">
                  <c:v>20.542000000000002</c:v>
                </c:pt>
                <c:pt idx="10656">
                  <c:v>20.56</c:v>
                </c:pt>
                <c:pt idx="10657">
                  <c:v>20.562999999999999</c:v>
                </c:pt>
                <c:pt idx="10658">
                  <c:v>20.492999999999999</c:v>
                </c:pt>
                <c:pt idx="10659">
                  <c:v>20.571000000000002</c:v>
                </c:pt>
                <c:pt idx="10660">
                  <c:v>20.556000000000001</c:v>
                </c:pt>
                <c:pt idx="10661">
                  <c:v>20.533000000000001</c:v>
                </c:pt>
                <c:pt idx="10662">
                  <c:v>20.547999999999998</c:v>
                </c:pt>
                <c:pt idx="10663">
                  <c:v>20.555</c:v>
                </c:pt>
                <c:pt idx="10664">
                  <c:v>20.591999999999999</c:v>
                </c:pt>
                <c:pt idx="10665">
                  <c:v>20.544</c:v>
                </c:pt>
                <c:pt idx="10666">
                  <c:v>20.559000000000001</c:v>
                </c:pt>
                <c:pt idx="10667">
                  <c:v>20.54</c:v>
                </c:pt>
                <c:pt idx="10668">
                  <c:v>20.550999999999998</c:v>
                </c:pt>
                <c:pt idx="10669">
                  <c:v>20.54</c:v>
                </c:pt>
                <c:pt idx="10670">
                  <c:v>20.536000000000001</c:v>
                </c:pt>
                <c:pt idx="10671">
                  <c:v>20.558</c:v>
                </c:pt>
                <c:pt idx="10672">
                  <c:v>20.547000000000001</c:v>
                </c:pt>
                <c:pt idx="10673">
                  <c:v>20.532</c:v>
                </c:pt>
                <c:pt idx="10674">
                  <c:v>20.553999999999998</c:v>
                </c:pt>
                <c:pt idx="10675">
                  <c:v>20.55</c:v>
                </c:pt>
                <c:pt idx="10676">
                  <c:v>20.626999999999999</c:v>
                </c:pt>
                <c:pt idx="10677">
                  <c:v>20.556999999999999</c:v>
                </c:pt>
                <c:pt idx="10678">
                  <c:v>20.545999999999999</c:v>
                </c:pt>
                <c:pt idx="10679">
                  <c:v>20.553000000000001</c:v>
                </c:pt>
                <c:pt idx="10680">
                  <c:v>20.556999999999999</c:v>
                </c:pt>
                <c:pt idx="10681">
                  <c:v>20.553000000000001</c:v>
                </c:pt>
                <c:pt idx="10682">
                  <c:v>20.548999999999999</c:v>
                </c:pt>
                <c:pt idx="10683">
                  <c:v>20.545000000000002</c:v>
                </c:pt>
                <c:pt idx="10684">
                  <c:v>20.541</c:v>
                </c:pt>
                <c:pt idx="10685">
                  <c:v>20.547999999999998</c:v>
                </c:pt>
                <c:pt idx="10686">
                  <c:v>20.533999999999999</c:v>
                </c:pt>
                <c:pt idx="10687">
                  <c:v>20.53</c:v>
                </c:pt>
                <c:pt idx="10688">
                  <c:v>20.533000000000001</c:v>
                </c:pt>
                <c:pt idx="10689">
                  <c:v>20.536999999999999</c:v>
                </c:pt>
                <c:pt idx="10690">
                  <c:v>20.536999999999999</c:v>
                </c:pt>
                <c:pt idx="10691">
                  <c:v>20.536999999999999</c:v>
                </c:pt>
                <c:pt idx="10692">
                  <c:v>20.536000000000001</c:v>
                </c:pt>
                <c:pt idx="10693">
                  <c:v>20.524999999999999</c:v>
                </c:pt>
                <c:pt idx="10694">
                  <c:v>20.54</c:v>
                </c:pt>
                <c:pt idx="10695">
                  <c:v>20.529</c:v>
                </c:pt>
                <c:pt idx="10696">
                  <c:v>20.54</c:v>
                </c:pt>
                <c:pt idx="10697">
                  <c:v>20.55</c:v>
                </c:pt>
                <c:pt idx="10698">
                  <c:v>20.547000000000001</c:v>
                </c:pt>
                <c:pt idx="10699">
                  <c:v>20.535</c:v>
                </c:pt>
                <c:pt idx="10700">
                  <c:v>20.553999999999998</c:v>
                </c:pt>
                <c:pt idx="10701">
                  <c:v>20.535</c:v>
                </c:pt>
                <c:pt idx="10702">
                  <c:v>20.527999999999999</c:v>
                </c:pt>
                <c:pt idx="10703">
                  <c:v>20.524000000000001</c:v>
                </c:pt>
                <c:pt idx="10704">
                  <c:v>20.527000000000001</c:v>
                </c:pt>
                <c:pt idx="10705">
                  <c:v>20.535</c:v>
                </c:pt>
                <c:pt idx="10706">
                  <c:v>20.530999999999999</c:v>
                </c:pt>
                <c:pt idx="10707">
                  <c:v>20.542000000000002</c:v>
                </c:pt>
                <c:pt idx="10708">
                  <c:v>20.538</c:v>
                </c:pt>
                <c:pt idx="10709">
                  <c:v>20.567</c:v>
                </c:pt>
                <c:pt idx="10710">
                  <c:v>20.53</c:v>
                </c:pt>
                <c:pt idx="10711">
                  <c:v>20.526</c:v>
                </c:pt>
                <c:pt idx="10712">
                  <c:v>20.515000000000001</c:v>
                </c:pt>
                <c:pt idx="10713">
                  <c:v>20.521999999999998</c:v>
                </c:pt>
                <c:pt idx="10714">
                  <c:v>20.526</c:v>
                </c:pt>
                <c:pt idx="10715">
                  <c:v>20.536999999999999</c:v>
                </c:pt>
                <c:pt idx="10716">
                  <c:v>20.536999999999999</c:v>
                </c:pt>
                <c:pt idx="10717">
                  <c:v>20.544</c:v>
                </c:pt>
                <c:pt idx="10718">
                  <c:v>20.544</c:v>
                </c:pt>
                <c:pt idx="10719">
                  <c:v>20.544</c:v>
                </c:pt>
                <c:pt idx="10720">
                  <c:v>20.547000000000001</c:v>
                </c:pt>
                <c:pt idx="10721">
                  <c:v>20.542999999999999</c:v>
                </c:pt>
                <c:pt idx="10722">
                  <c:v>20.54</c:v>
                </c:pt>
                <c:pt idx="10723">
                  <c:v>20.536000000000001</c:v>
                </c:pt>
                <c:pt idx="10724">
                  <c:v>20.532</c:v>
                </c:pt>
                <c:pt idx="10725">
                  <c:v>20.545999999999999</c:v>
                </c:pt>
                <c:pt idx="10726">
                  <c:v>20.55</c:v>
                </c:pt>
                <c:pt idx="10727">
                  <c:v>20.545999999999999</c:v>
                </c:pt>
                <c:pt idx="10728">
                  <c:v>20.542000000000002</c:v>
                </c:pt>
                <c:pt idx="10729">
                  <c:v>20.535</c:v>
                </c:pt>
                <c:pt idx="10730">
                  <c:v>20.530999999999999</c:v>
                </c:pt>
                <c:pt idx="10731">
                  <c:v>20.538</c:v>
                </c:pt>
                <c:pt idx="10732">
                  <c:v>20.538</c:v>
                </c:pt>
                <c:pt idx="10733">
                  <c:v>20.538</c:v>
                </c:pt>
                <c:pt idx="10734">
                  <c:v>20.545000000000002</c:v>
                </c:pt>
                <c:pt idx="10735">
                  <c:v>20.541</c:v>
                </c:pt>
                <c:pt idx="10736">
                  <c:v>20.53</c:v>
                </c:pt>
                <c:pt idx="10737">
                  <c:v>20.541</c:v>
                </c:pt>
                <c:pt idx="10738">
                  <c:v>20.536999999999999</c:v>
                </c:pt>
                <c:pt idx="10739">
                  <c:v>20.533000000000001</c:v>
                </c:pt>
                <c:pt idx="10740">
                  <c:v>20.533000000000001</c:v>
                </c:pt>
                <c:pt idx="10741">
                  <c:v>20.533000000000001</c:v>
                </c:pt>
                <c:pt idx="10742">
                  <c:v>20.515000000000001</c:v>
                </c:pt>
                <c:pt idx="10743">
                  <c:v>20.529</c:v>
                </c:pt>
                <c:pt idx="10744">
                  <c:v>20.524999999999999</c:v>
                </c:pt>
                <c:pt idx="10745">
                  <c:v>20.533000000000001</c:v>
                </c:pt>
                <c:pt idx="10746">
                  <c:v>20.524999999999999</c:v>
                </c:pt>
                <c:pt idx="10747">
                  <c:v>20.513999999999999</c:v>
                </c:pt>
                <c:pt idx="10748">
                  <c:v>20.503</c:v>
                </c:pt>
                <c:pt idx="10749">
                  <c:v>20.521000000000001</c:v>
                </c:pt>
                <c:pt idx="10750">
                  <c:v>20.524000000000001</c:v>
                </c:pt>
                <c:pt idx="10751">
                  <c:v>20.513000000000002</c:v>
                </c:pt>
                <c:pt idx="10752">
                  <c:v>20.516999999999999</c:v>
                </c:pt>
                <c:pt idx="10753">
                  <c:v>20.524000000000001</c:v>
                </c:pt>
                <c:pt idx="10754">
                  <c:v>20.513000000000002</c:v>
                </c:pt>
                <c:pt idx="10755">
                  <c:v>20.524000000000001</c:v>
                </c:pt>
                <c:pt idx="10756">
                  <c:v>20.527000000000001</c:v>
                </c:pt>
                <c:pt idx="10757">
                  <c:v>20.515999999999998</c:v>
                </c:pt>
                <c:pt idx="10758">
                  <c:v>20.527000000000001</c:v>
                </c:pt>
                <c:pt idx="10759">
                  <c:v>20.523</c:v>
                </c:pt>
                <c:pt idx="10760">
                  <c:v>20.507999999999999</c:v>
                </c:pt>
                <c:pt idx="10761">
                  <c:v>20.526</c:v>
                </c:pt>
                <c:pt idx="10762">
                  <c:v>20.518999999999998</c:v>
                </c:pt>
                <c:pt idx="10763">
                  <c:v>20.512</c:v>
                </c:pt>
                <c:pt idx="10764">
                  <c:v>20.526</c:v>
                </c:pt>
                <c:pt idx="10765">
                  <c:v>20.526</c:v>
                </c:pt>
                <c:pt idx="10766">
                  <c:v>20.507000000000001</c:v>
                </c:pt>
                <c:pt idx="10767">
                  <c:v>20.521999999999998</c:v>
                </c:pt>
                <c:pt idx="10768">
                  <c:v>20.533000000000001</c:v>
                </c:pt>
                <c:pt idx="10769">
                  <c:v>20.529</c:v>
                </c:pt>
                <c:pt idx="10770">
                  <c:v>20.529</c:v>
                </c:pt>
                <c:pt idx="10771">
                  <c:v>20.51</c:v>
                </c:pt>
                <c:pt idx="10772">
                  <c:v>20.518000000000001</c:v>
                </c:pt>
                <c:pt idx="10773">
                  <c:v>20.521000000000001</c:v>
                </c:pt>
                <c:pt idx="10774">
                  <c:v>20.521000000000001</c:v>
                </c:pt>
                <c:pt idx="10775">
                  <c:v>20.516999999999999</c:v>
                </c:pt>
                <c:pt idx="10776">
                  <c:v>20.542999999999999</c:v>
                </c:pt>
                <c:pt idx="10777">
                  <c:v>20.527999999999999</c:v>
                </c:pt>
                <c:pt idx="10778">
                  <c:v>20.513000000000002</c:v>
                </c:pt>
                <c:pt idx="10779">
                  <c:v>20.530999999999999</c:v>
                </c:pt>
                <c:pt idx="10780">
                  <c:v>20.52</c:v>
                </c:pt>
                <c:pt idx="10781">
                  <c:v>20.527000000000001</c:v>
                </c:pt>
                <c:pt idx="10782">
                  <c:v>20.530999999999999</c:v>
                </c:pt>
                <c:pt idx="10783">
                  <c:v>20.52</c:v>
                </c:pt>
                <c:pt idx="10784">
                  <c:v>20.515999999999998</c:v>
                </c:pt>
                <c:pt idx="10785">
                  <c:v>20.538</c:v>
                </c:pt>
                <c:pt idx="10786">
                  <c:v>20.515999999999998</c:v>
                </c:pt>
                <c:pt idx="10787">
                  <c:v>20.507999999999999</c:v>
                </c:pt>
                <c:pt idx="10788">
                  <c:v>20.53</c:v>
                </c:pt>
                <c:pt idx="10789">
                  <c:v>20.526</c:v>
                </c:pt>
                <c:pt idx="10790">
                  <c:v>20.536999999999999</c:v>
                </c:pt>
                <c:pt idx="10791">
                  <c:v>20.536999999999999</c:v>
                </c:pt>
                <c:pt idx="10792">
                  <c:v>20.526</c:v>
                </c:pt>
                <c:pt idx="10793">
                  <c:v>20.533000000000001</c:v>
                </c:pt>
                <c:pt idx="10794">
                  <c:v>20.533000000000001</c:v>
                </c:pt>
                <c:pt idx="10795">
                  <c:v>20.529</c:v>
                </c:pt>
                <c:pt idx="10796">
                  <c:v>20.529</c:v>
                </c:pt>
                <c:pt idx="10797">
                  <c:v>20.536000000000001</c:v>
                </c:pt>
                <c:pt idx="10798">
                  <c:v>20.524999999999999</c:v>
                </c:pt>
                <c:pt idx="10799">
                  <c:v>20.521000000000001</c:v>
                </c:pt>
                <c:pt idx="10800">
                  <c:v>20.532</c:v>
                </c:pt>
                <c:pt idx="10801">
                  <c:v>20.532</c:v>
                </c:pt>
                <c:pt idx="10802">
                  <c:v>20.521000000000001</c:v>
                </c:pt>
                <c:pt idx="10803">
                  <c:v>20.52</c:v>
                </c:pt>
                <c:pt idx="10804">
                  <c:v>20.524000000000001</c:v>
                </c:pt>
                <c:pt idx="10805">
                  <c:v>20.52</c:v>
                </c:pt>
                <c:pt idx="10806">
                  <c:v>20.538</c:v>
                </c:pt>
                <c:pt idx="10807">
                  <c:v>20.527000000000001</c:v>
                </c:pt>
                <c:pt idx="10808">
                  <c:v>20.538</c:v>
                </c:pt>
                <c:pt idx="10809">
                  <c:v>20.545000000000002</c:v>
                </c:pt>
                <c:pt idx="10810">
                  <c:v>20.527000000000001</c:v>
                </c:pt>
                <c:pt idx="10811">
                  <c:v>20.527000000000001</c:v>
                </c:pt>
                <c:pt idx="10812">
                  <c:v>20.523</c:v>
                </c:pt>
                <c:pt idx="10813">
                  <c:v>20.526</c:v>
                </c:pt>
                <c:pt idx="10814">
                  <c:v>20.541</c:v>
                </c:pt>
                <c:pt idx="10815">
                  <c:v>20.536999999999999</c:v>
                </c:pt>
                <c:pt idx="10816">
                  <c:v>20.524000000000001</c:v>
                </c:pt>
                <c:pt idx="10817">
                  <c:v>20.526</c:v>
                </c:pt>
                <c:pt idx="10818">
                  <c:v>20.495999999999999</c:v>
                </c:pt>
                <c:pt idx="10819">
                  <c:v>20.533000000000001</c:v>
                </c:pt>
                <c:pt idx="10820">
                  <c:v>20.524999999999999</c:v>
                </c:pt>
                <c:pt idx="10821">
                  <c:v>20.524999999999999</c:v>
                </c:pt>
                <c:pt idx="10822">
                  <c:v>20.513999999999999</c:v>
                </c:pt>
                <c:pt idx="10823">
                  <c:v>20.51</c:v>
                </c:pt>
                <c:pt idx="10824">
                  <c:v>20.524999999999999</c:v>
                </c:pt>
                <c:pt idx="10825">
                  <c:v>20.51</c:v>
                </c:pt>
                <c:pt idx="10826">
                  <c:v>20.532</c:v>
                </c:pt>
                <c:pt idx="10827">
                  <c:v>20.513000000000002</c:v>
                </c:pt>
                <c:pt idx="10828">
                  <c:v>20.491</c:v>
                </c:pt>
                <c:pt idx="10829">
                  <c:v>20.506</c:v>
                </c:pt>
                <c:pt idx="10830">
                  <c:v>20.527000000000001</c:v>
                </c:pt>
                <c:pt idx="10831">
                  <c:v>20.509</c:v>
                </c:pt>
                <c:pt idx="10832">
                  <c:v>20.504999999999999</c:v>
                </c:pt>
                <c:pt idx="10833">
                  <c:v>20.515999999999998</c:v>
                </c:pt>
                <c:pt idx="10834">
                  <c:v>20.512</c:v>
                </c:pt>
                <c:pt idx="10835">
                  <c:v>20.497</c:v>
                </c:pt>
                <c:pt idx="10836">
                  <c:v>20.512</c:v>
                </c:pt>
                <c:pt idx="10837">
                  <c:v>20.504000000000001</c:v>
                </c:pt>
                <c:pt idx="10838">
                  <c:v>20.497</c:v>
                </c:pt>
                <c:pt idx="10839">
                  <c:v>20.510999999999999</c:v>
                </c:pt>
                <c:pt idx="10840">
                  <c:v>20.504000000000001</c:v>
                </c:pt>
                <c:pt idx="10841">
                  <c:v>20.507000000000001</c:v>
                </c:pt>
                <c:pt idx="10842">
                  <c:v>20.393000000000001</c:v>
                </c:pt>
                <c:pt idx="10843">
                  <c:v>20.510999999999999</c:v>
                </c:pt>
                <c:pt idx="10844">
                  <c:v>20.521999999999998</c:v>
                </c:pt>
                <c:pt idx="10845">
                  <c:v>20.533000000000001</c:v>
                </c:pt>
                <c:pt idx="10846">
                  <c:v>20.507000000000001</c:v>
                </c:pt>
                <c:pt idx="10847">
                  <c:v>20.524999999999999</c:v>
                </c:pt>
                <c:pt idx="10848">
                  <c:v>20.492000000000001</c:v>
                </c:pt>
                <c:pt idx="10849">
                  <c:v>20.513999999999999</c:v>
                </c:pt>
                <c:pt idx="10850">
                  <c:v>20.521000000000001</c:v>
                </c:pt>
                <c:pt idx="10851">
                  <c:v>20.498999999999999</c:v>
                </c:pt>
                <c:pt idx="10852">
                  <c:v>20.51</c:v>
                </c:pt>
                <c:pt idx="10853">
                  <c:v>20.516999999999999</c:v>
                </c:pt>
                <c:pt idx="10854">
                  <c:v>20.501999999999999</c:v>
                </c:pt>
                <c:pt idx="10855">
                  <c:v>20.509</c:v>
                </c:pt>
                <c:pt idx="10856">
                  <c:v>20.515999999999998</c:v>
                </c:pt>
                <c:pt idx="10857">
                  <c:v>20.509</c:v>
                </c:pt>
                <c:pt idx="10858">
                  <c:v>20.523</c:v>
                </c:pt>
                <c:pt idx="10859">
                  <c:v>20.515999999999998</c:v>
                </c:pt>
                <c:pt idx="10860">
                  <c:v>20.512</c:v>
                </c:pt>
                <c:pt idx="10861">
                  <c:v>20.504999999999999</c:v>
                </c:pt>
                <c:pt idx="10862">
                  <c:v>20.518999999999998</c:v>
                </c:pt>
                <c:pt idx="10863">
                  <c:v>20.545000000000002</c:v>
                </c:pt>
                <c:pt idx="10864">
                  <c:v>20.518999999999998</c:v>
                </c:pt>
                <c:pt idx="10865">
                  <c:v>20.521999999999998</c:v>
                </c:pt>
                <c:pt idx="10866">
                  <c:v>20.518000000000001</c:v>
                </c:pt>
                <c:pt idx="10867">
                  <c:v>20.510999999999999</c:v>
                </c:pt>
                <c:pt idx="10868">
                  <c:v>20.513999999999999</c:v>
                </c:pt>
                <c:pt idx="10869">
                  <c:v>20.51</c:v>
                </c:pt>
                <c:pt idx="10870">
                  <c:v>20.51</c:v>
                </c:pt>
                <c:pt idx="10871">
                  <c:v>20.51</c:v>
                </c:pt>
                <c:pt idx="10872">
                  <c:v>20.516999999999999</c:v>
                </c:pt>
                <c:pt idx="10873">
                  <c:v>20.506</c:v>
                </c:pt>
                <c:pt idx="10874">
                  <c:v>20.513999999999999</c:v>
                </c:pt>
                <c:pt idx="10875">
                  <c:v>20.491</c:v>
                </c:pt>
                <c:pt idx="10876">
                  <c:v>20.506</c:v>
                </c:pt>
                <c:pt idx="10877">
                  <c:v>20.51</c:v>
                </c:pt>
                <c:pt idx="10878">
                  <c:v>20.524000000000001</c:v>
                </c:pt>
                <c:pt idx="10879">
                  <c:v>20.506</c:v>
                </c:pt>
                <c:pt idx="10880">
                  <c:v>20.498000000000001</c:v>
                </c:pt>
                <c:pt idx="10881">
                  <c:v>20.515999999999998</c:v>
                </c:pt>
                <c:pt idx="10882">
                  <c:v>20.501000000000001</c:v>
                </c:pt>
                <c:pt idx="10883">
                  <c:v>20.515999999999998</c:v>
                </c:pt>
                <c:pt idx="10884">
                  <c:v>20.507999999999999</c:v>
                </c:pt>
                <c:pt idx="10885">
                  <c:v>20.518999999999998</c:v>
                </c:pt>
                <c:pt idx="10886">
                  <c:v>20.523</c:v>
                </c:pt>
                <c:pt idx="10887">
                  <c:v>20.526</c:v>
                </c:pt>
                <c:pt idx="10888">
                  <c:v>20.515000000000001</c:v>
                </c:pt>
                <c:pt idx="10889">
                  <c:v>20.518999999999998</c:v>
                </c:pt>
                <c:pt idx="10890">
                  <c:v>20.53</c:v>
                </c:pt>
                <c:pt idx="10891">
                  <c:v>20.510999999999999</c:v>
                </c:pt>
                <c:pt idx="10892">
                  <c:v>20.529</c:v>
                </c:pt>
                <c:pt idx="10893">
                  <c:v>20.521999999999998</c:v>
                </c:pt>
                <c:pt idx="10894">
                  <c:v>20.510999999999999</c:v>
                </c:pt>
                <c:pt idx="10895">
                  <c:v>20.518000000000001</c:v>
                </c:pt>
                <c:pt idx="10896">
                  <c:v>20.529</c:v>
                </c:pt>
                <c:pt idx="10897">
                  <c:v>20.51</c:v>
                </c:pt>
                <c:pt idx="10898">
                  <c:v>20.513999999999999</c:v>
                </c:pt>
                <c:pt idx="10899">
                  <c:v>20.524000000000001</c:v>
                </c:pt>
                <c:pt idx="10900">
                  <c:v>20.51</c:v>
                </c:pt>
                <c:pt idx="10901">
                  <c:v>20.516999999999999</c:v>
                </c:pt>
                <c:pt idx="10902">
                  <c:v>20.513000000000002</c:v>
                </c:pt>
                <c:pt idx="10903">
                  <c:v>20.506</c:v>
                </c:pt>
                <c:pt idx="10904">
                  <c:v>20.509</c:v>
                </c:pt>
                <c:pt idx="10905">
                  <c:v>20.513000000000002</c:v>
                </c:pt>
                <c:pt idx="10906">
                  <c:v>20.504999999999999</c:v>
                </c:pt>
                <c:pt idx="10907">
                  <c:v>20.501000000000001</c:v>
                </c:pt>
                <c:pt idx="10908">
                  <c:v>20.49</c:v>
                </c:pt>
                <c:pt idx="10909">
                  <c:v>20.49</c:v>
                </c:pt>
                <c:pt idx="10910">
                  <c:v>20.497</c:v>
                </c:pt>
                <c:pt idx="10911">
                  <c:v>20.497</c:v>
                </c:pt>
                <c:pt idx="10912">
                  <c:v>20.497</c:v>
                </c:pt>
                <c:pt idx="10913">
                  <c:v>20.5</c:v>
                </c:pt>
                <c:pt idx="10914">
                  <c:v>20.489000000000001</c:v>
                </c:pt>
                <c:pt idx="10915">
                  <c:v>20.484999999999999</c:v>
                </c:pt>
                <c:pt idx="10916">
                  <c:v>20.478000000000002</c:v>
                </c:pt>
                <c:pt idx="10917">
                  <c:v>20.47</c:v>
                </c:pt>
                <c:pt idx="10918">
                  <c:v>20.481000000000002</c:v>
                </c:pt>
                <c:pt idx="10919">
                  <c:v>20.507000000000001</c:v>
                </c:pt>
                <c:pt idx="10920">
                  <c:v>20.488</c:v>
                </c:pt>
                <c:pt idx="10921">
                  <c:v>20.481000000000002</c:v>
                </c:pt>
                <c:pt idx="10922">
                  <c:v>20.492000000000001</c:v>
                </c:pt>
                <c:pt idx="10923">
                  <c:v>20.501999999999999</c:v>
                </c:pt>
                <c:pt idx="10924">
                  <c:v>20.501999999999999</c:v>
                </c:pt>
                <c:pt idx="10925">
                  <c:v>20.501999999999999</c:v>
                </c:pt>
                <c:pt idx="10926">
                  <c:v>20.486999999999998</c:v>
                </c:pt>
                <c:pt idx="10927">
                  <c:v>20.495000000000001</c:v>
                </c:pt>
                <c:pt idx="10928">
                  <c:v>20.504999999999999</c:v>
                </c:pt>
                <c:pt idx="10929">
                  <c:v>20.49</c:v>
                </c:pt>
                <c:pt idx="10930">
                  <c:v>20.501000000000001</c:v>
                </c:pt>
                <c:pt idx="10931">
                  <c:v>20.509</c:v>
                </c:pt>
                <c:pt idx="10932">
                  <c:v>20.504999999999999</c:v>
                </c:pt>
                <c:pt idx="10933">
                  <c:v>20.497</c:v>
                </c:pt>
                <c:pt idx="10934">
                  <c:v>20.512</c:v>
                </c:pt>
                <c:pt idx="10935">
                  <c:v>20.501000000000001</c:v>
                </c:pt>
                <c:pt idx="10936">
                  <c:v>20.497</c:v>
                </c:pt>
                <c:pt idx="10937">
                  <c:v>20.515000000000001</c:v>
                </c:pt>
                <c:pt idx="10938">
                  <c:v>20.5</c:v>
                </c:pt>
                <c:pt idx="10939">
                  <c:v>20.507000000000001</c:v>
                </c:pt>
                <c:pt idx="10940">
                  <c:v>20.518000000000001</c:v>
                </c:pt>
                <c:pt idx="10941">
                  <c:v>20.510999999999999</c:v>
                </c:pt>
                <c:pt idx="10942">
                  <c:v>20.510999999999999</c:v>
                </c:pt>
                <c:pt idx="10943">
                  <c:v>20.524999999999999</c:v>
                </c:pt>
                <c:pt idx="10944">
                  <c:v>20.518000000000001</c:v>
                </c:pt>
                <c:pt idx="10945">
                  <c:v>20.513999999999999</c:v>
                </c:pt>
                <c:pt idx="10946">
                  <c:v>20.513999999999999</c:v>
                </c:pt>
                <c:pt idx="10947">
                  <c:v>20.506</c:v>
                </c:pt>
                <c:pt idx="10948">
                  <c:v>20.495000000000001</c:v>
                </c:pt>
                <c:pt idx="10949">
                  <c:v>20.506</c:v>
                </c:pt>
                <c:pt idx="10950">
                  <c:v>20.506</c:v>
                </c:pt>
                <c:pt idx="10951">
                  <c:v>20.513000000000002</c:v>
                </c:pt>
                <c:pt idx="10952">
                  <c:v>20.501999999999999</c:v>
                </c:pt>
                <c:pt idx="10953">
                  <c:v>20.498000000000001</c:v>
                </c:pt>
                <c:pt idx="10954">
                  <c:v>20.498000000000001</c:v>
                </c:pt>
                <c:pt idx="10955">
                  <c:v>20.504999999999999</c:v>
                </c:pt>
                <c:pt idx="10956">
                  <c:v>20.49</c:v>
                </c:pt>
                <c:pt idx="10957">
                  <c:v>20.497</c:v>
                </c:pt>
                <c:pt idx="10958">
                  <c:v>20.507999999999999</c:v>
                </c:pt>
                <c:pt idx="10959">
                  <c:v>20.501000000000001</c:v>
                </c:pt>
                <c:pt idx="10960">
                  <c:v>20.49</c:v>
                </c:pt>
                <c:pt idx="10961">
                  <c:v>20.5</c:v>
                </c:pt>
                <c:pt idx="10962">
                  <c:v>20.489000000000001</c:v>
                </c:pt>
                <c:pt idx="10963">
                  <c:v>20.492999999999999</c:v>
                </c:pt>
                <c:pt idx="10964">
                  <c:v>20.484999999999999</c:v>
                </c:pt>
                <c:pt idx="10965">
                  <c:v>20.474</c:v>
                </c:pt>
                <c:pt idx="10966">
                  <c:v>20.484999999999999</c:v>
                </c:pt>
                <c:pt idx="10967">
                  <c:v>20.474</c:v>
                </c:pt>
                <c:pt idx="10968">
                  <c:v>20.454999999999998</c:v>
                </c:pt>
                <c:pt idx="10969">
                  <c:v>20.462</c:v>
                </c:pt>
                <c:pt idx="10970">
                  <c:v>20.462</c:v>
                </c:pt>
                <c:pt idx="10971">
                  <c:v>20.466000000000001</c:v>
                </c:pt>
                <c:pt idx="10972">
                  <c:v>20.457999999999998</c:v>
                </c:pt>
                <c:pt idx="10973">
                  <c:v>20.462</c:v>
                </c:pt>
                <c:pt idx="10974">
                  <c:v>20.457999999999998</c:v>
                </c:pt>
                <c:pt idx="10975">
                  <c:v>20.443000000000001</c:v>
                </c:pt>
                <c:pt idx="10976">
                  <c:v>20.469000000000001</c:v>
                </c:pt>
                <c:pt idx="10977">
                  <c:v>20.457000000000001</c:v>
                </c:pt>
                <c:pt idx="10978">
                  <c:v>20.45</c:v>
                </c:pt>
                <c:pt idx="10979">
                  <c:v>20.446000000000002</c:v>
                </c:pt>
                <c:pt idx="10980">
                  <c:v>20.45</c:v>
                </c:pt>
                <c:pt idx="10981">
                  <c:v>20.45</c:v>
                </c:pt>
                <c:pt idx="10982">
                  <c:v>20.452999999999999</c:v>
                </c:pt>
                <c:pt idx="10983">
                  <c:v>20.449000000000002</c:v>
                </c:pt>
                <c:pt idx="10984">
                  <c:v>20.449000000000002</c:v>
                </c:pt>
                <c:pt idx="10985">
                  <c:v>20.46</c:v>
                </c:pt>
                <c:pt idx="10986">
                  <c:v>20.449000000000002</c:v>
                </c:pt>
                <c:pt idx="10987">
                  <c:v>20.452000000000002</c:v>
                </c:pt>
                <c:pt idx="10988">
                  <c:v>20.456</c:v>
                </c:pt>
                <c:pt idx="10989">
                  <c:v>20.448</c:v>
                </c:pt>
                <c:pt idx="10990">
                  <c:v>20.440999999999999</c:v>
                </c:pt>
                <c:pt idx="10991">
                  <c:v>20.463000000000001</c:v>
                </c:pt>
                <c:pt idx="10992">
                  <c:v>20.459</c:v>
                </c:pt>
                <c:pt idx="10993">
                  <c:v>20.448</c:v>
                </c:pt>
                <c:pt idx="10994">
                  <c:v>20.457999999999998</c:v>
                </c:pt>
                <c:pt idx="10995">
                  <c:v>20.454999999999998</c:v>
                </c:pt>
                <c:pt idx="10996">
                  <c:v>20.454999999999998</c:v>
                </c:pt>
                <c:pt idx="10997">
                  <c:v>20.454000000000001</c:v>
                </c:pt>
                <c:pt idx="10998">
                  <c:v>20.446999999999999</c:v>
                </c:pt>
                <c:pt idx="10999">
                  <c:v>20.446999999999999</c:v>
                </c:pt>
                <c:pt idx="11000">
                  <c:v>20.446999999999999</c:v>
                </c:pt>
                <c:pt idx="11001">
                  <c:v>20.434999999999999</c:v>
                </c:pt>
                <c:pt idx="11002">
                  <c:v>20.439</c:v>
                </c:pt>
                <c:pt idx="11003">
                  <c:v>20.457000000000001</c:v>
                </c:pt>
                <c:pt idx="11004">
                  <c:v>20.446000000000002</c:v>
                </c:pt>
                <c:pt idx="11005">
                  <c:v>20.437999999999999</c:v>
                </c:pt>
                <c:pt idx="11006">
                  <c:v>20.446000000000002</c:v>
                </c:pt>
                <c:pt idx="11007">
                  <c:v>20.442</c:v>
                </c:pt>
                <c:pt idx="11008">
                  <c:v>20.434000000000001</c:v>
                </c:pt>
                <c:pt idx="11009">
                  <c:v>20.452999999999999</c:v>
                </c:pt>
                <c:pt idx="11010">
                  <c:v>20.46</c:v>
                </c:pt>
                <c:pt idx="11011">
                  <c:v>20.445</c:v>
                </c:pt>
                <c:pt idx="11012">
                  <c:v>20.466999999999999</c:v>
                </c:pt>
                <c:pt idx="11013">
                  <c:v>20.452000000000002</c:v>
                </c:pt>
                <c:pt idx="11014">
                  <c:v>20.448</c:v>
                </c:pt>
                <c:pt idx="11015">
                  <c:v>20.463000000000001</c:v>
                </c:pt>
                <c:pt idx="11016">
                  <c:v>20.437000000000001</c:v>
                </c:pt>
                <c:pt idx="11017">
                  <c:v>20.443999999999999</c:v>
                </c:pt>
                <c:pt idx="11018">
                  <c:v>20.443999999999999</c:v>
                </c:pt>
                <c:pt idx="11019">
                  <c:v>20.443999999999999</c:v>
                </c:pt>
                <c:pt idx="11020">
                  <c:v>20.420999999999999</c:v>
                </c:pt>
                <c:pt idx="11021">
                  <c:v>20.443000000000001</c:v>
                </c:pt>
                <c:pt idx="11022">
                  <c:v>20.431999999999999</c:v>
                </c:pt>
                <c:pt idx="11023">
                  <c:v>20.436</c:v>
                </c:pt>
                <c:pt idx="11024">
                  <c:v>20.434999999999999</c:v>
                </c:pt>
                <c:pt idx="11025">
                  <c:v>20.446000000000002</c:v>
                </c:pt>
                <c:pt idx="11026">
                  <c:v>20.434999999999999</c:v>
                </c:pt>
                <c:pt idx="11027">
                  <c:v>20.439</c:v>
                </c:pt>
                <c:pt idx="11028">
                  <c:v>20.427</c:v>
                </c:pt>
                <c:pt idx="11029">
                  <c:v>20.431000000000001</c:v>
                </c:pt>
                <c:pt idx="11030">
                  <c:v>20.442</c:v>
                </c:pt>
                <c:pt idx="11031">
                  <c:v>20.434000000000001</c:v>
                </c:pt>
                <c:pt idx="11032">
                  <c:v>20.431000000000001</c:v>
                </c:pt>
                <c:pt idx="11033">
                  <c:v>20.440999999999999</c:v>
                </c:pt>
                <c:pt idx="11034">
                  <c:v>20.434000000000001</c:v>
                </c:pt>
                <c:pt idx="11035">
                  <c:v>20.43</c:v>
                </c:pt>
                <c:pt idx="11036">
                  <c:v>20.43</c:v>
                </c:pt>
                <c:pt idx="11037">
                  <c:v>20.440999999999999</c:v>
                </c:pt>
                <c:pt idx="11038">
                  <c:v>20.437000000000001</c:v>
                </c:pt>
                <c:pt idx="11039">
                  <c:v>20.440999999999999</c:v>
                </c:pt>
                <c:pt idx="11040">
                  <c:v>20.440000000000001</c:v>
                </c:pt>
                <c:pt idx="11041">
                  <c:v>20.440000000000001</c:v>
                </c:pt>
                <c:pt idx="11042">
                  <c:v>20.454999999999998</c:v>
                </c:pt>
                <c:pt idx="11043">
                  <c:v>20.462</c:v>
                </c:pt>
                <c:pt idx="11044">
                  <c:v>20.457999999999998</c:v>
                </c:pt>
                <c:pt idx="11045">
                  <c:v>20.462</c:v>
                </c:pt>
                <c:pt idx="11046">
                  <c:v>20.443000000000001</c:v>
                </c:pt>
                <c:pt idx="11047">
                  <c:v>20.439</c:v>
                </c:pt>
                <c:pt idx="11048">
                  <c:v>20.457999999999998</c:v>
                </c:pt>
                <c:pt idx="11049">
                  <c:v>20.454000000000001</c:v>
                </c:pt>
                <c:pt idx="11050">
                  <c:v>20.457000000000001</c:v>
                </c:pt>
                <c:pt idx="11051">
                  <c:v>20.452999999999999</c:v>
                </c:pt>
                <c:pt idx="11052">
                  <c:v>20.452999999999999</c:v>
                </c:pt>
                <c:pt idx="11053">
                  <c:v>20.446000000000002</c:v>
                </c:pt>
                <c:pt idx="11054">
                  <c:v>20.46</c:v>
                </c:pt>
                <c:pt idx="11055">
                  <c:v>20.449000000000002</c:v>
                </c:pt>
                <c:pt idx="11056">
                  <c:v>20.46</c:v>
                </c:pt>
                <c:pt idx="11057">
                  <c:v>20.471</c:v>
                </c:pt>
                <c:pt idx="11058">
                  <c:v>20.452000000000002</c:v>
                </c:pt>
                <c:pt idx="11059">
                  <c:v>20.463000000000001</c:v>
                </c:pt>
                <c:pt idx="11060">
                  <c:v>20.459</c:v>
                </c:pt>
                <c:pt idx="11061">
                  <c:v>20.452000000000002</c:v>
                </c:pt>
                <c:pt idx="11062">
                  <c:v>20.466000000000001</c:v>
                </c:pt>
                <c:pt idx="11063">
                  <c:v>20.466000000000001</c:v>
                </c:pt>
                <c:pt idx="11064">
                  <c:v>20.47</c:v>
                </c:pt>
                <c:pt idx="11065">
                  <c:v>20.462</c:v>
                </c:pt>
                <c:pt idx="11066">
                  <c:v>20.472999999999999</c:v>
                </c:pt>
                <c:pt idx="11067">
                  <c:v>20.466000000000001</c:v>
                </c:pt>
                <c:pt idx="11068">
                  <c:v>20.466000000000001</c:v>
                </c:pt>
                <c:pt idx="11069">
                  <c:v>20.472999999999999</c:v>
                </c:pt>
                <c:pt idx="11070">
                  <c:v>20.472999999999999</c:v>
                </c:pt>
                <c:pt idx="11071">
                  <c:v>20.484000000000002</c:v>
                </c:pt>
                <c:pt idx="11072">
                  <c:v>20.486999999999998</c:v>
                </c:pt>
                <c:pt idx="11073">
                  <c:v>20.468</c:v>
                </c:pt>
                <c:pt idx="11074">
                  <c:v>20.475999999999999</c:v>
                </c:pt>
                <c:pt idx="11075">
                  <c:v>20.49</c:v>
                </c:pt>
                <c:pt idx="11076">
                  <c:v>20.486000000000001</c:v>
                </c:pt>
                <c:pt idx="11077">
                  <c:v>20.494</c:v>
                </c:pt>
                <c:pt idx="11078">
                  <c:v>20.486000000000001</c:v>
                </c:pt>
                <c:pt idx="11079">
                  <c:v>20.492999999999999</c:v>
                </c:pt>
                <c:pt idx="11080">
                  <c:v>20.489000000000001</c:v>
                </c:pt>
                <c:pt idx="11081">
                  <c:v>20.5</c:v>
                </c:pt>
                <c:pt idx="11082">
                  <c:v>20.489000000000001</c:v>
                </c:pt>
                <c:pt idx="11083">
                  <c:v>20.484999999999999</c:v>
                </c:pt>
                <c:pt idx="11084">
                  <c:v>20.504000000000001</c:v>
                </c:pt>
                <c:pt idx="11085">
                  <c:v>20.550999999999998</c:v>
                </c:pt>
                <c:pt idx="11086">
                  <c:v>20.492000000000001</c:v>
                </c:pt>
                <c:pt idx="11087">
                  <c:v>20.492000000000001</c:v>
                </c:pt>
                <c:pt idx="11088">
                  <c:v>20.498999999999999</c:v>
                </c:pt>
                <c:pt idx="11089">
                  <c:v>20.503</c:v>
                </c:pt>
                <c:pt idx="11090">
                  <c:v>20.513999999999999</c:v>
                </c:pt>
                <c:pt idx="11091">
                  <c:v>20.491</c:v>
                </c:pt>
                <c:pt idx="11092">
                  <c:v>20.498999999999999</c:v>
                </c:pt>
                <c:pt idx="11093">
                  <c:v>20.486999999999998</c:v>
                </c:pt>
                <c:pt idx="11094">
                  <c:v>20.48</c:v>
                </c:pt>
                <c:pt idx="11095">
                  <c:v>20.48</c:v>
                </c:pt>
                <c:pt idx="11096">
                  <c:v>20.498000000000001</c:v>
                </c:pt>
                <c:pt idx="11097">
                  <c:v>20.49</c:v>
                </c:pt>
                <c:pt idx="11098">
                  <c:v>20.49</c:v>
                </c:pt>
                <c:pt idx="11099">
                  <c:v>20.498000000000001</c:v>
                </c:pt>
                <c:pt idx="11100">
                  <c:v>20.483000000000001</c:v>
                </c:pt>
                <c:pt idx="11101">
                  <c:v>20.471</c:v>
                </c:pt>
                <c:pt idx="11102">
                  <c:v>20.468</c:v>
                </c:pt>
                <c:pt idx="11103">
                  <c:v>20.468</c:v>
                </c:pt>
                <c:pt idx="11104">
                  <c:v>20.445</c:v>
                </c:pt>
                <c:pt idx="11105">
                  <c:v>20.456</c:v>
                </c:pt>
                <c:pt idx="11106">
                  <c:v>20.43</c:v>
                </c:pt>
                <c:pt idx="11107">
                  <c:v>20.456</c:v>
                </c:pt>
                <c:pt idx="11108">
                  <c:v>20.440999999999999</c:v>
                </c:pt>
                <c:pt idx="11109">
                  <c:v>20.452000000000002</c:v>
                </c:pt>
                <c:pt idx="11110">
                  <c:v>20.452000000000002</c:v>
                </c:pt>
                <c:pt idx="11111">
                  <c:v>20.454999999999998</c:v>
                </c:pt>
                <c:pt idx="11112">
                  <c:v>20.454999999999998</c:v>
                </c:pt>
                <c:pt idx="11113">
                  <c:v>20.454999999999998</c:v>
                </c:pt>
                <c:pt idx="11114">
                  <c:v>20.433</c:v>
                </c:pt>
                <c:pt idx="11115">
                  <c:v>20.451000000000001</c:v>
                </c:pt>
                <c:pt idx="11116">
                  <c:v>20.446999999999999</c:v>
                </c:pt>
                <c:pt idx="11117">
                  <c:v>20.446999999999999</c:v>
                </c:pt>
                <c:pt idx="11118">
                  <c:v>20.443000000000001</c:v>
                </c:pt>
                <c:pt idx="11119">
                  <c:v>20.439</c:v>
                </c:pt>
                <c:pt idx="11120">
                  <c:v>20.446999999999999</c:v>
                </c:pt>
                <c:pt idx="11121">
                  <c:v>20.431999999999999</c:v>
                </c:pt>
                <c:pt idx="11122">
                  <c:v>20.434999999999999</c:v>
                </c:pt>
                <c:pt idx="11123">
                  <c:v>20.45</c:v>
                </c:pt>
                <c:pt idx="11124">
                  <c:v>20.446000000000002</c:v>
                </c:pt>
                <c:pt idx="11125">
                  <c:v>20.446000000000002</c:v>
                </c:pt>
                <c:pt idx="11126">
                  <c:v>20.437999999999999</c:v>
                </c:pt>
                <c:pt idx="11127">
                  <c:v>20.437999999999999</c:v>
                </c:pt>
                <c:pt idx="11128">
                  <c:v>20.437999999999999</c:v>
                </c:pt>
                <c:pt idx="11129">
                  <c:v>20.449000000000002</c:v>
                </c:pt>
                <c:pt idx="11130">
                  <c:v>20.449000000000002</c:v>
                </c:pt>
                <c:pt idx="11131">
                  <c:v>20.456</c:v>
                </c:pt>
                <c:pt idx="11132">
                  <c:v>20.456</c:v>
                </c:pt>
                <c:pt idx="11133">
                  <c:v>20.440999999999999</c:v>
                </c:pt>
                <c:pt idx="11134">
                  <c:v>20.440999999999999</c:v>
                </c:pt>
                <c:pt idx="11135">
                  <c:v>20.448</c:v>
                </c:pt>
                <c:pt idx="11136">
                  <c:v>20.454999999999998</c:v>
                </c:pt>
                <c:pt idx="11137">
                  <c:v>20.448</c:v>
                </c:pt>
                <c:pt idx="11138">
                  <c:v>20.451000000000001</c:v>
                </c:pt>
                <c:pt idx="11139">
                  <c:v>20.440000000000001</c:v>
                </c:pt>
                <c:pt idx="11140">
                  <c:v>20.440000000000001</c:v>
                </c:pt>
                <c:pt idx="11141">
                  <c:v>20.454000000000001</c:v>
                </c:pt>
                <c:pt idx="11142">
                  <c:v>20.454000000000001</c:v>
                </c:pt>
                <c:pt idx="11143">
                  <c:v>20.439</c:v>
                </c:pt>
                <c:pt idx="11144">
                  <c:v>20.443000000000001</c:v>
                </c:pt>
                <c:pt idx="11145">
                  <c:v>20.457000000000001</c:v>
                </c:pt>
                <c:pt idx="11146">
                  <c:v>20.434999999999999</c:v>
                </c:pt>
                <c:pt idx="11147">
                  <c:v>20.439</c:v>
                </c:pt>
                <c:pt idx="11148">
                  <c:v>20.437999999999999</c:v>
                </c:pt>
                <c:pt idx="11149">
                  <c:v>20.434999999999999</c:v>
                </c:pt>
                <c:pt idx="11150">
                  <c:v>20.442</c:v>
                </c:pt>
                <c:pt idx="11151">
                  <c:v>20.431000000000001</c:v>
                </c:pt>
                <c:pt idx="11152">
                  <c:v>20.437999999999999</c:v>
                </c:pt>
                <c:pt idx="11153">
                  <c:v>20.43</c:v>
                </c:pt>
                <c:pt idx="11154">
                  <c:v>20.43</c:v>
                </c:pt>
                <c:pt idx="11155">
                  <c:v>20.43</c:v>
                </c:pt>
                <c:pt idx="11156">
                  <c:v>20.425999999999998</c:v>
                </c:pt>
                <c:pt idx="11157">
                  <c:v>20.43</c:v>
                </c:pt>
                <c:pt idx="11158">
                  <c:v>20.422000000000001</c:v>
                </c:pt>
                <c:pt idx="11159">
                  <c:v>20.417999999999999</c:v>
                </c:pt>
                <c:pt idx="11160">
                  <c:v>20.422000000000001</c:v>
                </c:pt>
                <c:pt idx="11161">
                  <c:v>20.433</c:v>
                </c:pt>
                <c:pt idx="11162">
                  <c:v>20.428999999999998</c:v>
                </c:pt>
                <c:pt idx="11163">
                  <c:v>20.428999999999998</c:v>
                </c:pt>
                <c:pt idx="11164">
                  <c:v>20.420999999999999</c:v>
                </c:pt>
                <c:pt idx="11165">
                  <c:v>20.443000000000001</c:v>
                </c:pt>
                <c:pt idx="11166">
                  <c:v>20.425000000000001</c:v>
                </c:pt>
                <c:pt idx="11167">
                  <c:v>20.428000000000001</c:v>
                </c:pt>
                <c:pt idx="11168">
                  <c:v>20.413</c:v>
                </c:pt>
                <c:pt idx="11169">
                  <c:v>20.413</c:v>
                </c:pt>
                <c:pt idx="11170">
                  <c:v>20.408999999999999</c:v>
                </c:pt>
                <c:pt idx="11171">
                  <c:v>20.417000000000002</c:v>
                </c:pt>
                <c:pt idx="11172">
                  <c:v>20.416</c:v>
                </c:pt>
                <c:pt idx="11173">
                  <c:v>20.413</c:v>
                </c:pt>
                <c:pt idx="11174">
                  <c:v>20.411999999999999</c:v>
                </c:pt>
                <c:pt idx="11175">
                  <c:v>20.411999999999999</c:v>
                </c:pt>
                <c:pt idx="11176">
                  <c:v>20.416</c:v>
                </c:pt>
                <c:pt idx="11177">
                  <c:v>20.422999999999998</c:v>
                </c:pt>
                <c:pt idx="11178">
                  <c:v>20.419</c:v>
                </c:pt>
                <c:pt idx="11179">
                  <c:v>20.401</c:v>
                </c:pt>
                <c:pt idx="11180">
                  <c:v>20.414999999999999</c:v>
                </c:pt>
                <c:pt idx="11181">
                  <c:v>20.411000000000001</c:v>
                </c:pt>
                <c:pt idx="11182">
                  <c:v>20.399999999999999</c:v>
                </c:pt>
                <c:pt idx="11183">
                  <c:v>20.411000000000001</c:v>
                </c:pt>
                <c:pt idx="11184">
                  <c:v>20.417999999999999</c:v>
                </c:pt>
                <c:pt idx="11185">
                  <c:v>20.422000000000001</c:v>
                </c:pt>
                <c:pt idx="11186">
                  <c:v>20.417999999999999</c:v>
                </c:pt>
                <c:pt idx="11187">
                  <c:v>20.420999999999999</c:v>
                </c:pt>
                <c:pt idx="11188">
                  <c:v>20.425000000000001</c:v>
                </c:pt>
                <c:pt idx="11189">
                  <c:v>20.431999999999999</c:v>
                </c:pt>
                <c:pt idx="11190">
                  <c:v>20.358000000000001</c:v>
                </c:pt>
                <c:pt idx="11191">
                  <c:v>20.436</c:v>
                </c:pt>
                <c:pt idx="11192">
                  <c:v>20.434999999999999</c:v>
                </c:pt>
                <c:pt idx="11193">
                  <c:v>20.439</c:v>
                </c:pt>
                <c:pt idx="11194">
                  <c:v>20.434999999999999</c:v>
                </c:pt>
                <c:pt idx="11195">
                  <c:v>20.431000000000001</c:v>
                </c:pt>
                <c:pt idx="11196">
                  <c:v>20.434999999999999</c:v>
                </c:pt>
                <c:pt idx="11197">
                  <c:v>20.431000000000001</c:v>
                </c:pt>
                <c:pt idx="11198">
                  <c:v>20.446000000000002</c:v>
                </c:pt>
                <c:pt idx="11199">
                  <c:v>20.437999999999999</c:v>
                </c:pt>
                <c:pt idx="11200">
                  <c:v>20.437999999999999</c:v>
                </c:pt>
                <c:pt idx="11201">
                  <c:v>20.437999999999999</c:v>
                </c:pt>
                <c:pt idx="11202">
                  <c:v>20.434000000000001</c:v>
                </c:pt>
                <c:pt idx="11203">
                  <c:v>20.43</c:v>
                </c:pt>
                <c:pt idx="11204">
                  <c:v>20.422000000000001</c:v>
                </c:pt>
                <c:pt idx="11205">
                  <c:v>20.425999999999998</c:v>
                </c:pt>
                <c:pt idx="11206">
                  <c:v>20.422000000000001</c:v>
                </c:pt>
                <c:pt idx="11207">
                  <c:v>20.428999999999998</c:v>
                </c:pt>
                <c:pt idx="11208">
                  <c:v>20.417999999999999</c:v>
                </c:pt>
                <c:pt idx="11209">
                  <c:v>20.425000000000001</c:v>
                </c:pt>
                <c:pt idx="11210">
                  <c:v>20.425000000000001</c:v>
                </c:pt>
                <c:pt idx="11211">
                  <c:v>20.431999999999999</c:v>
                </c:pt>
                <c:pt idx="11212">
                  <c:v>20.431999999999999</c:v>
                </c:pt>
                <c:pt idx="11213">
                  <c:v>20.428999999999998</c:v>
                </c:pt>
                <c:pt idx="11214">
                  <c:v>20.425000000000001</c:v>
                </c:pt>
                <c:pt idx="11215">
                  <c:v>20.428000000000001</c:v>
                </c:pt>
                <c:pt idx="11216">
                  <c:v>20.423999999999999</c:v>
                </c:pt>
                <c:pt idx="11217">
                  <c:v>20.423999999999999</c:v>
                </c:pt>
                <c:pt idx="11218">
                  <c:v>20.423999999999999</c:v>
                </c:pt>
                <c:pt idx="11219">
                  <c:v>20.431000000000001</c:v>
                </c:pt>
                <c:pt idx="11220">
                  <c:v>20.413</c:v>
                </c:pt>
                <c:pt idx="11221">
                  <c:v>20.427</c:v>
                </c:pt>
                <c:pt idx="11222">
                  <c:v>20.427</c:v>
                </c:pt>
                <c:pt idx="11223">
                  <c:v>20.431000000000001</c:v>
                </c:pt>
                <c:pt idx="11224">
                  <c:v>20.416</c:v>
                </c:pt>
                <c:pt idx="11225">
                  <c:v>20.419</c:v>
                </c:pt>
                <c:pt idx="11226">
                  <c:v>20.414999999999999</c:v>
                </c:pt>
                <c:pt idx="11227">
                  <c:v>20.425999999999998</c:v>
                </c:pt>
                <c:pt idx="11228">
                  <c:v>20.425999999999998</c:v>
                </c:pt>
                <c:pt idx="11229">
                  <c:v>20.425999999999998</c:v>
                </c:pt>
                <c:pt idx="11230">
                  <c:v>20.425999999999998</c:v>
                </c:pt>
                <c:pt idx="11231">
                  <c:v>20.425999999999998</c:v>
                </c:pt>
                <c:pt idx="11232">
                  <c:v>20.422000000000001</c:v>
                </c:pt>
                <c:pt idx="11233">
                  <c:v>20.422000000000001</c:v>
                </c:pt>
                <c:pt idx="11234">
                  <c:v>20.420999999999999</c:v>
                </c:pt>
                <c:pt idx="11235">
                  <c:v>20.407</c:v>
                </c:pt>
                <c:pt idx="11236">
                  <c:v>20.425000000000001</c:v>
                </c:pt>
                <c:pt idx="11237">
                  <c:v>20.414000000000001</c:v>
                </c:pt>
                <c:pt idx="11238">
                  <c:v>20.417000000000002</c:v>
                </c:pt>
                <c:pt idx="11239">
                  <c:v>20.402000000000001</c:v>
                </c:pt>
                <c:pt idx="11240">
                  <c:v>20.417000000000002</c:v>
                </c:pt>
                <c:pt idx="11241">
                  <c:v>20.417000000000002</c:v>
                </c:pt>
                <c:pt idx="11242">
                  <c:v>20.417000000000002</c:v>
                </c:pt>
                <c:pt idx="11243">
                  <c:v>20.413</c:v>
                </c:pt>
                <c:pt idx="11244">
                  <c:v>20.423999999999999</c:v>
                </c:pt>
                <c:pt idx="11245">
                  <c:v>20.411999999999999</c:v>
                </c:pt>
                <c:pt idx="11246">
                  <c:v>20.401</c:v>
                </c:pt>
                <c:pt idx="11247">
                  <c:v>20.405000000000001</c:v>
                </c:pt>
                <c:pt idx="11248">
                  <c:v>20.405000000000001</c:v>
                </c:pt>
                <c:pt idx="11249">
                  <c:v>20.404</c:v>
                </c:pt>
                <c:pt idx="11250">
                  <c:v>20.393000000000001</c:v>
                </c:pt>
                <c:pt idx="11251">
                  <c:v>20.399999999999999</c:v>
                </c:pt>
                <c:pt idx="11252">
                  <c:v>20.408000000000001</c:v>
                </c:pt>
                <c:pt idx="11253">
                  <c:v>20.488</c:v>
                </c:pt>
                <c:pt idx="11254">
                  <c:v>20.404</c:v>
                </c:pt>
                <c:pt idx="11255">
                  <c:v>20.402999999999999</c:v>
                </c:pt>
                <c:pt idx="11256">
                  <c:v>20.399999999999999</c:v>
                </c:pt>
                <c:pt idx="11257">
                  <c:v>20.399000000000001</c:v>
                </c:pt>
                <c:pt idx="11258">
                  <c:v>20.402999999999999</c:v>
                </c:pt>
                <c:pt idx="11259">
                  <c:v>20.391999999999999</c:v>
                </c:pt>
                <c:pt idx="11260">
                  <c:v>20.391999999999999</c:v>
                </c:pt>
                <c:pt idx="11261">
                  <c:v>20.388000000000002</c:v>
                </c:pt>
                <c:pt idx="11262">
                  <c:v>20.335999999999999</c:v>
                </c:pt>
                <c:pt idx="11263">
                  <c:v>20.38</c:v>
                </c:pt>
                <c:pt idx="11264">
                  <c:v>20.38</c:v>
                </c:pt>
                <c:pt idx="11265">
                  <c:v>20.369</c:v>
                </c:pt>
                <c:pt idx="11266">
                  <c:v>20.38</c:v>
                </c:pt>
                <c:pt idx="11267">
                  <c:v>20.387</c:v>
                </c:pt>
                <c:pt idx="11268">
                  <c:v>20.376000000000001</c:v>
                </c:pt>
                <c:pt idx="11269">
                  <c:v>20.379000000000001</c:v>
                </c:pt>
                <c:pt idx="11270">
                  <c:v>20.379000000000001</c:v>
                </c:pt>
                <c:pt idx="11271">
                  <c:v>20.39</c:v>
                </c:pt>
                <c:pt idx="11272">
                  <c:v>20.382000000000001</c:v>
                </c:pt>
                <c:pt idx="11273">
                  <c:v>20.388999999999999</c:v>
                </c:pt>
                <c:pt idx="11274">
                  <c:v>20.388999999999999</c:v>
                </c:pt>
                <c:pt idx="11275">
                  <c:v>20.388999999999999</c:v>
                </c:pt>
                <c:pt idx="11276">
                  <c:v>20.378</c:v>
                </c:pt>
                <c:pt idx="11277">
                  <c:v>20.385000000000002</c:v>
                </c:pt>
                <c:pt idx="11278">
                  <c:v>20.373999999999999</c:v>
                </c:pt>
                <c:pt idx="11279">
                  <c:v>20.388999999999999</c:v>
                </c:pt>
                <c:pt idx="11280">
                  <c:v>20.376999999999999</c:v>
                </c:pt>
                <c:pt idx="11281">
                  <c:v>20.381</c:v>
                </c:pt>
                <c:pt idx="11282">
                  <c:v>20.388000000000002</c:v>
                </c:pt>
                <c:pt idx="11283">
                  <c:v>20.388000000000002</c:v>
                </c:pt>
                <c:pt idx="11284">
                  <c:v>20.388000000000002</c:v>
                </c:pt>
                <c:pt idx="11285">
                  <c:v>20.395</c:v>
                </c:pt>
                <c:pt idx="11286">
                  <c:v>20.390999999999998</c:v>
                </c:pt>
                <c:pt idx="11287">
                  <c:v>20.402000000000001</c:v>
                </c:pt>
                <c:pt idx="11288">
                  <c:v>20.38</c:v>
                </c:pt>
                <c:pt idx="11289">
                  <c:v>20.382999999999999</c:v>
                </c:pt>
                <c:pt idx="11290">
                  <c:v>20.382999999999999</c:v>
                </c:pt>
                <c:pt idx="11291">
                  <c:v>20.379000000000001</c:v>
                </c:pt>
                <c:pt idx="11292">
                  <c:v>20.372</c:v>
                </c:pt>
                <c:pt idx="11293">
                  <c:v>20.379000000000001</c:v>
                </c:pt>
                <c:pt idx="11294">
                  <c:v>20.375</c:v>
                </c:pt>
                <c:pt idx="11295">
                  <c:v>20.370999999999999</c:v>
                </c:pt>
                <c:pt idx="11296">
                  <c:v>20.378</c:v>
                </c:pt>
                <c:pt idx="11297">
                  <c:v>20.382000000000001</c:v>
                </c:pt>
                <c:pt idx="11298">
                  <c:v>20.373999999999999</c:v>
                </c:pt>
                <c:pt idx="11299">
                  <c:v>20.382000000000001</c:v>
                </c:pt>
                <c:pt idx="11300">
                  <c:v>20.382000000000001</c:v>
                </c:pt>
                <c:pt idx="11301">
                  <c:v>20.385000000000002</c:v>
                </c:pt>
                <c:pt idx="11302">
                  <c:v>20.378</c:v>
                </c:pt>
                <c:pt idx="11303">
                  <c:v>20.391999999999999</c:v>
                </c:pt>
                <c:pt idx="11304">
                  <c:v>20.385000000000002</c:v>
                </c:pt>
                <c:pt idx="11305">
                  <c:v>20.391999999999999</c:v>
                </c:pt>
                <c:pt idx="11306">
                  <c:v>20.388000000000002</c:v>
                </c:pt>
                <c:pt idx="11307">
                  <c:v>20.395</c:v>
                </c:pt>
                <c:pt idx="11308">
                  <c:v>20.399000000000001</c:v>
                </c:pt>
                <c:pt idx="11309">
                  <c:v>20.398</c:v>
                </c:pt>
                <c:pt idx="11310">
                  <c:v>20.384</c:v>
                </c:pt>
                <c:pt idx="11311">
                  <c:v>20.393999999999998</c:v>
                </c:pt>
                <c:pt idx="11312">
                  <c:v>20.393999999999998</c:v>
                </c:pt>
                <c:pt idx="11313">
                  <c:v>20.382999999999999</c:v>
                </c:pt>
                <c:pt idx="11314">
                  <c:v>20.393999999999998</c:v>
                </c:pt>
                <c:pt idx="11315">
                  <c:v>20.401</c:v>
                </c:pt>
                <c:pt idx="11316">
                  <c:v>20.401</c:v>
                </c:pt>
                <c:pt idx="11317">
                  <c:v>20.401</c:v>
                </c:pt>
                <c:pt idx="11318">
                  <c:v>20.396999999999998</c:v>
                </c:pt>
                <c:pt idx="11319">
                  <c:v>20.388999999999999</c:v>
                </c:pt>
                <c:pt idx="11320">
                  <c:v>20.393000000000001</c:v>
                </c:pt>
                <c:pt idx="11321">
                  <c:v>20.388999999999999</c:v>
                </c:pt>
                <c:pt idx="11322">
                  <c:v>20.396000000000001</c:v>
                </c:pt>
                <c:pt idx="11323">
                  <c:v>20.388999999999999</c:v>
                </c:pt>
                <c:pt idx="11324">
                  <c:v>20.388999999999999</c:v>
                </c:pt>
                <c:pt idx="11325">
                  <c:v>20.363</c:v>
                </c:pt>
                <c:pt idx="11326">
                  <c:v>20.391999999999999</c:v>
                </c:pt>
                <c:pt idx="11327">
                  <c:v>20.391999999999999</c:v>
                </c:pt>
                <c:pt idx="11328">
                  <c:v>20.391999999999999</c:v>
                </c:pt>
                <c:pt idx="11329">
                  <c:v>20.381</c:v>
                </c:pt>
                <c:pt idx="11330">
                  <c:v>20.390999999999998</c:v>
                </c:pt>
                <c:pt idx="11331">
                  <c:v>20.384</c:v>
                </c:pt>
                <c:pt idx="11332">
                  <c:v>20.395</c:v>
                </c:pt>
                <c:pt idx="11333">
                  <c:v>20.387</c:v>
                </c:pt>
                <c:pt idx="11334">
                  <c:v>20.398</c:v>
                </c:pt>
                <c:pt idx="11335">
                  <c:v>20.402000000000001</c:v>
                </c:pt>
                <c:pt idx="11336">
                  <c:v>20.405000000000001</c:v>
                </c:pt>
                <c:pt idx="11337">
                  <c:v>20.405000000000001</c:v>
                </c:pt>
                <c:pt idx="11338">
                  <c:v>20.411999999999999</c:v>
                </c:pt>
                <c:pt idx="11339">
                  <c:v>20.419</c:v>
                </c:pt>
                <c:pt idx="11340">
                  <c:v>20.393000000000001</c:v>
                </c:pt>
                <c:pt idx="11341">
                  <c:v>20.408000000000001</c:v>
                </c:pt>
                <c:pt idx="11342">
                  <c:v>20.419</c:v>
                </c:pt>
                <c:pt idx="11343">
                  <c:v>20.419</c:v>
                </c:pt>
                <c:pt idx="11344">
                  <c:v>20.422000000000001</c:v>
                </c:pt>
                <c:pt idx="11345">
                  <c:v>20.407</c:v>
                </c:pt>
                <c:pt idx="11346">
                  <c:v>20.391999999999999</c:v>
                </c:pt>
                <c:pt idx="11347">
                  <c:v>20.396000000000001</c:v>
                </c:pt>
                <c:pt idx="11348">
                  <c:v>20.396000000000001</c:v>
                </c:pt>
                <c:pt idx="11349">
                  <c:v>20.391999999999999</c:v>
                </c:pt>
                <c:pt idx="11350">
                  <c:v>20.396000000000001</c:v>
                </c:pt>
                <c:pt idx="11351">
                  <c:v>20.384</c:v>
                </c:pt>
                <c:pt idx="11352">
                  <c:v>20.38</c:v>
                </c:pt>
                <c:pt idx="11353">
                  <c:v>20.390999999999998</c:v>
                </c:pt>
                <c:pt idx="11354">
                  <c:v>20.387</c:v>
                </c:pt>
                <c:pt idx="11355">
                  <c:v>20.376000000000001</c:v>
                </c:pt>
                <c:pt idx="11356">
                  <c:v>20.369</c:v>
                </c:pt>
                <c:pt idx="11357">
                  <c:v>20.390999999999998</c:v>
                </c:pt>
                <c:pt idx="11358">
                  <c:v>20.387</c:v>
                </c:pt>
                <c:pt idx="11359">
                  <c:v>20.393999999999998</c:v>
                </c:pt>
                <c:pt idx="11360">
                  <c:v>20.39</c:v>
                </c:pt>
                <c:pt idx="11361">
                  <c:v>20.393999999999998</c:v>
                </c:pt>
                <c:pt idx="11362">
                  <c:v>20.39</c:v>
                </c:pt>
                <c:pt idx="11363">
                  <c:v>20.385999999999999</c:v>
                </c:pt>
                <c:pt idx="11364">
                  <c:v>20.344999999999999</c:v>
                </c:pt>
                <c:pt idx="11365">
                  <c:v>20.378</c:v>
                </c:pt>
                <c:pt idx="11366">
                  <c:v>20.396999999999998</c:v>
                </c:pt>
                <c:pt idx="11367">
                  <c:v>20.396000000000001</c:v>
                </c:pt>
                <c:pt idx="11368">
                  <c:v>20.396000000000001</c:v>
                </c:pt>
                <c:pt idx="11369">
                  <c:v>20.396000000000001</c:v>
                </c:pt>
                <c:pt idx="11370">
                  <c:v>20.373999999999999</c:v>
                </c:pt>
                <c:pt idx="11371">
                  <c:v>20.407</c:v>
                </c:pt>
                <c:pt idx="11372">
                  <c:v>20.388000000000002</c:v>
                </c:pt>
                <c:pt idx="11373">
                  <c:v>20.399000000000001</c:v>
                </c:pt>
                <c:pt idx="11374">
                  <c:v>20.395</c:v>
                </c:pt>
                <c:pt idx="11375">
                  <c:v>20.41</c:v>
                </c:pt>
                <c:pt idx="11376">
                  <c:v>20.395</c:v>
                </c:pt>
                <c:pt idx="11377">
                  <c:v>20.390999999999998</c:v>
                </c:pt>
                <c:pt idx="11378">
                  <c:v>20.402000000000001</c:v>
                </c:pt>
                <c:pt idx="11379">
                  <c:v>20.372</c:v>
                </c:pt>
                <c:pt idx="11380">
                  <c:v>20.390999999999998</c:v>
                </c:pt>
                <c:pt idx="11381">
                  <c:v>20.405000000000001</c:v>
                </c:pt>
                <c:pt idx="11382">
                  <c:v>20.398</c:v>
                </c:pt>
                <c:pt idx="11383">
                  <c:v>20.385999999999999</c:v>
                </c:pt>
                <c:pt idx="11384">
                  <c:v>20.39</c:v>
                </c:pt>
                <c:pt idx="11385">
                  <c:v>20.401</c:v>
                </c:pt>
                <c:pt idx="11386">
                  <c:v>20.379000000000001</c:v>
                </c:pt>
                <c:pt idx="11387">
                  <c:v>20.378</c:v>
                </c:pt>
                <c:pt idx="11388">
                  <c:v>20.370999999999999</c:v>
                </c:pt>
                <c:pt idx="11389">
                  <c:v>20.373999999999999</c:v>
                </c:pt>
                <c:pt idx="11390">
                  <c:v>20.388999999999999</c:v>
                </c:pt>
                <c:pt idx="11391">
                  <c:v>20.378</c:v>
                </c:pt>
                <c:pt idx="11392">
                  <c:v>20.359000000000002</c:v>
                </c:pt>
                <c:pt idx="11393">
                  <c:v>20.385000000000002</c:v>
                </c:pt>
                <c:pt idx="11394">
                  <c:v>20.373000000000001</c:v>
                </c:pt>
                <c:pt idx="11395">
                  <c:v>20.274000000000001</c:v>
                </c:pt>
                <c:pt idx="11396">
                  <c:v>20.381</c:v>
                </c:pt>
                <c:pt idx="11397">
                  <c:v>20.366</c:v>
                </c:pt>
                <c:pt idx="11398">
                  <c:v>20.369</c:v>
                </c:pt>
                <c:pt idx="11399">
                  <c:v>20.373000000000001</c:v>
                </c:pt>
                <c:pt idx="11400">
                  <c:v>20.376000000000001</c:v>
                </c:pt>
                <c:pt idx="11401">
                  <c:v>20.358000000000001</c:v>
                </c:pt>
                <c:pt idx="11402">
                  <c:v>20.353999999999999</c:v>
                </c:pt>
                <c:pt idx="11403">
                  <c:v>20.346</c:v>
                </c:pt>
                <c:pt idx="11404">
                  <c:v>20.346</c:v>
                </c:pt>
                <c:pt idx="11405">
                  <c:v>20.361000000000001</c:v>
                </c:pt>
                <c:pt idx="11406">
                  <c:v>20.341999999999999</c:v>
                </c:pt>
                <c:pt idx="11407">
                  <c:v>20.327000000000002</c:v>
                </c:pt>
                <c:pt idx="11408">
                  <c:v>20.349</c:v>
                </c:pt>
                <c:pt idx="11409">
                  <c:v>20.344999999999999</c:v>
                </c:pt>
                <c:pt idx="11410">
                  <c:v>20.327000000000002</c:v>
                </c:pt>
                <c:pt idx="11411">
                  <c:v>20.344999999999999</c:v>
                </c:pt>
                <c:pt idx="11412">
                  <c:v>20.334</c:v>
                </c:pt>
                <c:pt idx="11413">
                  <c:v>20.337</c:v>
                </c:pt>
                <c:pt idx="11414">
                  <c:v>20.341000000000001</c:v>
                </c:pt>
                <c:pt idx="11415">
                  <c:v>20.344000000000001</c:v>
                </c:pt>
                <c:pt idx="11416">
                  <c:v>20.329000000000001</c:v>
                </c:pt>
                <c:pt idx="11417">
                  <c:v>20.337</c:v>
                </c:pt>
                <c:pt idx="11418">
                  <c:v>20.329000000000001</c:v>
                </c:pt>
                <c:pt idx="11419">
                  <c:v>20.347000000000001</c:v>
                </c:pt>
                <c:pt idx="11420">
                  <c:v>20.332000000000001</c:v>
                </c:pt>
                <c:pt idx="11421">
                  <c:v>20.329000000000001</c:v>
                </c:pt>
                <c:pt idx="11422">
                  <c:v>20.347000000000001</c:v>
                </c:pt>
                <c:pt idx="11423">
                  <c:v>20.343</c:v>
                </c:pt>
                <c:pt idx="11424">
                  <c:v>20.361000000000001</c:v>
                </c:pt>
                <c:pt idx="11425">
                  <c:v>20.356999999999999</c:v>
                </c:pt>
                <c:pt idx="11426">
                  <c:v>20.335000000000001</c:v>
                </c:pt>
                <c:pt idx="11427">
                  <c:v>20.331</c:v>
                </c:pt>
                <c:pt idx="11428">
                  <c:v>20.324000000000002</c:v>
                </c:pt>
                <c:pt idx="11429">
                  <c:v>20.341999999999999</c:v>
                </c:pt>
                <c:pt idx="11430">
                  <c:v>20.334</c:v>
                </c:pt>
                <c:pt idx="11431">
                  <c:v>20.349</c:v>
                </c:pt>
                <c:pt idx="11432">
                  <c:v>20.338000000000001</c:v>
                </c:pt>
                <c:pt idx="11433">
                  <c:v>20.341000000000001</c:v>
                </c:pt>
                <c:pt idx="11434">
                  <c:v>20.356000000000002</c:v>
                </c:pt>
                <c:pt idx="11435">
                  <c:v>20.341000000000001</c:v>
                </c:pt>
                <c:pt idx="11436">
                  <c:v>20.347999999999999</c:v>
                </c:pt>
                <c:pt idx="11437">
                  <c:v>20.355</c:v>
                </c:pt>
                <c:pt idx="11438">
                  <c:v>20.344000000000001</c:v>
                </c:pt>
                <c:pt idx="11439">
                  <c:v>20.332999999999998</c:v>
                </c:pt>
                <c:pt idx="11440">
                  <c:v>20.350999999999999</c:v>
                </c:pt>
                <c:pt idx="11441">
                  <c:v>20.34</c:v>
                </c:pt>
                <c:pt idx="11442">
                  <c:v>20.347000000000001</c:v>
                </c:pt>
                <c:pt idx="11443">
                  <c:v>20.343</c:v>
                </c:pt>
                <c:pt idx="11444">
                  <c:v>20.338999999999999</c:v>
                </c:pt>
                <c:pt idx="11445">
                  <c:v>20.347000000000001</c:v>
                </c:pt>
                <c:pt idx="11446">
                  <c:v>20.350000000000001</c:v>
                </c:pt>
                <c:pt idx="11447">
                  <c:v>20.335000000000001</c:v>
                </c:pt>
                <c:pt idx="11448">
                  <c:v>20.317</c:v>
                </c:pt>
                <c:pt idx="11449">
                  <c:v>20.335000000000001</c:v>
                </c:pt>
                <c:pt idx="11450">
                  <c:v>20.331</c:v>
                </c:pt>
                <c:pt idx="11451">
                  <c:v>20.327000000000002</c:v>
                </c:pt>
                <c:pt idx="11452">
                  <c:v>20.341999999999999</c:v>
                </c:pt>
                <c:pt idx="11453">
                  <c:v>20.331</c:v>
                </c:pt>
                <c:pt idx="11454">
                  <c:v>20.329999999999998</c:v>
                </c:pt>
                <c:pt idx="11455">
                  <c:v>20.341000000000001</c:v>
                </c:pt>
                <c:pt idx="11456">
                  <c:v>20.318999999999999</c:v>
                </c:pt>
                <c:pt idx="11457">
                  <c:v>20.315000000000001</c:v>
                </c:pt>
                <c:pt idx="11458">
                  <c:v>20.341000000000001</c:v>
                </c:pt>
                <c:pt idx="11459">
                  <c:v>20.337</c:v>
                </c:pt>
                <c:pt idx="11460">
                  <c:v>20.303000000000001</c:v>
                </c:pt>
                <c:pt idx="11461">
                  <c:v>20.329000000000001</c:v>
                </c:pt>
                <c:pt idx="11462">
                  <c:v>20.321999999999999</c:v>
                </c:pt>
                <c:pt idx="11463">
                  <c:v>20.329000000000001</c:v>
                </c:pt>
                <c:pt idx="11464">
                  <c:v>20.335999999999999</c:v>
                </c:pt>
                <c:pt idx="11465">
                  <c:v>20.34</c:v>
                </c:pt>
                <c:pt idx="11466">
                  <c:v>20.324999999999999</c:v>
                </c:pt>
                <c:pt idx="11467">
                  <c:v>20.332000000000001</c:v>
                </c:pt>
                <c:pt idx="11468">
                  <c:v>20.324000000000002</c:v>
                </c:pt>
                <c:pt idx="11469">
                  <c:v>20.317</c:v>
                </c:pt>
                <c:pt idx="11470">
                  <c:v>20.32</c:v>
                </c:pt>
                <c:pt idx="11471">
                  <c:v>20.32</c:v>
                </c:pt>
                <c:pt idx="11472">
                  <c:v>20.309000000000001</c:v>
                </c:pt>
                <c:pt idx="11473">
                  <c:v>20.331</c:v>
                </c:pt>
                <c:pt idx="11474">
                  <c:v>20.32</c:v>
                </c:pt>
                <c:pt idx="11475">
                  <c:v>20.334</c:v>
                </c:pt>
                <c:pt idx="11476">
                  <c:v>20.323</c:v>
                </c:pt>
                <c:pt idx="11477">
                  <c:v>20.315000000000001</c:v>
                </c:pt>
                <c:pt idx="11478">
                  <c:v>20.318999999999999</c:v>
                </c:pt>
                <c:pt idx="11479">
                  <c:v>20.321999999999999</c:v>
                </c:pt>
                <c:pt idx="11480">
                  <c:v>20.315000000000001</c:v>
                </c:pt>
                <c:pt idx="11481">
                  <c:v>20.303999999999998</c:v>
                </c:pt>
                <c:pt idx="11482">
                  <c:v>20.306999999999999</c:v>
                </c:pt>
                <c:pt idx="11483">
                  <c:v>20.306999999999999</c:v>
                </c:pt>
                <c:pt idx="11484">
                  <c:v>20.321999999999999</c:v>
                </c:pt>
                <c:pt idx="11485">
                  <c:v>20.329000000000001</c:v>
                </c:pt>
                <c:pt idx="11486">
                  <c:v>20.34</c:v>
                </c:pt>
                <c:pt idx="11487">
                  <c:v>20.327999999999999</c:v>
                </c:pt>
                <c:pt idx="11488">
                  <c:v>20.327999999999999</c:v>
                </c:pt>
                <c:pt idx="11489">
                  <c:v>20.343</c:v>
                </c:pt>
                <c:pt idx="11490">
                  <c:v>20.346</c:v>
                </c:pt>
                <c:pt idx="11491">
                  <c:v>20.338999999999999</c:v>
                </c:pt>
                <c:pt idx="11492">
                  <c:v>20.335000000000001</c:v>
                </c:pt>
                <c:pt idx="11493">
                  <c:v>20.341999999999999</c:v>
                </c:pt>
                <c:pt idx="11494">
                  <c:v>20.341999999999999</c:v>
                </c:pt>
                <c:pt idx="11495">
                  <c:v>20.356999999999999</c:v>
                </c:pt>
                <c:pt idx="11496">
                  <c:v>20.338000000000001</c:v>
                </c:pt>
                <c:pt idx="11497">
                  <c:v>20.344999999999999</c:v>
                </c:pt>
                <c:pt idx="11498">
                  <c:v>20.344999999999999</c:v>
                </c:pt>
                <c:pt idx="11499">
                  <c:v>20.334</c:v>
                </c:pt>
                <c:pt idx="11500">
                  <c:v>20.347999999999999</c:v>
                </c:pt>
                <c:pt idx="11501">
                  <c:v>20.347999999999999</c:v>
                </c:pt>
                <c:pt idx="11502">
                  <c:v>20.344000000000001</c:v>
                </c:pt>
                <c:pt idx="11503">
                  <c:v>20.352</c:v>
                </c:pt>
                <c:pt idx="11504">
                  <c:v>20.361999999999998</c:v>
                </c:pt>
                <c:pt idx="11505">
                  <c:v>20.350999999999999</c:v>
                </c:pt>
                <c:pt idx="11506">
                  <c:v>20.350999999999999</c:v>
                </c:pt>
                <c:pt idx="11507">
                  <c:v>20.34</c:v>
                </c:pt>
                <c:pt idx="11508">
                  <c:v>20.343</c:v>
                </c:pt>
                <c:pt idx="11509">
                  <c:v>20.350000000000001</c:v>
                </c:pt>
                <c:pt idx="11510">
                  <c:v>20.353999999999999</c:v>
                </c:pt>
                <c:pt idx="11511">
                  <c:v>20.350000000000001</c:v>
                </c:pt>
                <c:pt idx="11512">
                  <c:v>20.364999999999998</c:v>
                </c:pt>
                <c:pt idx="11513">
                  <c:v>20.346</c:v>
                </c:pt>
                <c:pt idx="11514">
                  <c:v>20.353000000000002</c:v>
                </c:pt>
                <c:pt idx="11515">
                  <c:v>20.356999999999999</c:v>
                </c:pt>
                <c:pt idx="11516">
                  <c:v>20.346</c:v>
                </c:pt>
                <c:pt idx="11517">
                  <c:v>20.331</c:v>
                </c:pt>
                <c:pt idx="11518">
                  <c:v>20.349</c:v>
                </c:pt>
                <c:pt idx="11519">
                  <c:v>20.349</c:v>
                </c:pt>
                <c:pt idx="11520">
                  <c:v>20.352</c:v>
                </c:pt>
                <c:pt idx="11521">
                  <c:v>20.341000000000001</c:v>
                </c:pt>
                <c:pt idx="11522">
                  <c:v>20.337</c:v>
                </c:pt>
                <c:pt idx="11523">
                  <c:v>20.329999999999998</c:v>
                </c:pt>
                <c:pt idx="11524">
                  <c:v>20.321999999999999</c:v>
                </c:pt>
                <c:pt idx="11525">
                  <c:v>20.337</c:v>
                </c:pt>
                <c:pt idx="11526">
                  <c:v>20.321999999999999</c:v>
                </c:pt>
                <c:pt idx="11527">
                  <c:v>20.347000000000001</c:v>
                </c:pt>
                <c:pt idx="11528">
                  <c:v>20.332999999999998</c:v>
                </c:pt>
                <c:pt idx="11529">
                  <c:v>20.321000000000002</c:v>
                </c:pt>
                <c:pt idx="11530">
                  <c:v>20.327999999999999</c:v>
                </c:pt>
                <c:pt idx="11531">
                  <c:v>20.335999999999999</c:v>
                </c:pt>
                <c:pt idx="11532">
                  <c:v>20.317</c:v>
                </c:pt>
                <c:pt idx="11533">
                  <c:v>20.324000000000002</c:v>
                </c:pt>
                <c:pt idx="11534">
                  <c:v>20.306000000000001</c:v>
                </c:pt>
                <c:pt idx="11535">
                  <c:v>20.324000000000002</c:v>
                </c:pt>
                <c:pt idx="11536">
                  <c:v>20.312999999999999</c:v>
                </c:pt>
                <c:pt idx="11537">
                  <c:v>20.327000000000002</c:v>
                </c:pt>
                <c:pt idx="11538">
                  <c:v>20.312000000000001</c:v>
                </c:pt>
                <c:pt idx="11539">
                  <c:v>20.323</c:v>
                </c:pt>
                <c:pt idx="11540">
                  <c:v>20.315999999999999</c:v>
                </c:pt>
                <c:pt idx="11541">
                  <c:v>20.297000000000001</c:v>
                </c:pt>
                <c:pt idx="11542">
                  <c:v>20.315000000000001</c:v>
                </c:pt>
                <c:pt idx="11543">
                  <c:v>20.323</c:v>
                </c:pt>
                <c:pt idx="11544">
                  <c:v>20.315000000000001</c:v>
                </c:pt>
                <c:pt idx="11545">
                  <c:v>20.332999999999998</c:v>
                </c:pt>
                <c:pt idx="11546">
                  <c:v>20.329000000000001</c:v>
                </c:pt>
                <c:pt idx="11547">
                  <c:v>20.329000000000001</c:v>
                </c:pt>
                <c:pt idx="11548">
                  <c:v>20.344000000000001</c:v>
                </c:pt>
                <c:pt idx="11549">
                  <c:v>20.332999999999998</c:v>
                </c:pt>
                <c:pt idx="11550">
                  <c:v>20.343</c:v>
                </c:pt>
                <c:pt idx="11551">
                  <c:v>20.329000000000001</c:v>
                </c:pt>
                <c:pt idx="11552">
                  <c:v>20.327999999999999</c:v>
                </c:pt>
                <c:pt idx="11553">
                  <c:v>20.321000000000002</c:v>
                </c:pt>
                <c:pt idx="11554">
                  <c:v>20.327999999999999</c:v>
                </c:pt>
                <c:pt idx="11555">
                  <c:v>20.317</c:v>
                </c:pt>
                <c:pt idx="11556">
                  <c:v>20.324000000000002</c:v>
                </c:pt>
                <c:pt idx="11557">
                  <c:v>20.331</c:v>
                </c:pt>
                <c:pt idx="11558">
                  <c:v>20.327000000000002</c:v>
                </c:pt>
                <c:pt idx="11559">
                  <c:v>20.323</c:v>
                </c:pt>
                <c:pt idx="11560">
                  <c:v>20.323</c:v>
                </c:pt>
                <c:pt idx="11561">
                  <c:v>20.312000000000001</c:v>
                </c:pt>
                <c:pt idx="11562">
                  <c:v>20.318999999999999</c:v>
                </c:pt>
                <c:pt idx="11563">
                  <c:v>20.323</c:v>
                </c:pt>
                <c:pt idx="11564">
                  <c:v>20.311</c:v>
                </c:pt>
                <c:pt idx="11565">
                  <c:v>20.329999999999998</c:v>
                </c:pt>
                <c:pt idx="11566">
                  <c:v>20.315000000000001</c:v>
                </c:pt>
                <c:pt idx="11567">
                  <c:v>20.315000000000001</c:v>
                </c:pt>
                <c:pt idx="11568">
                  <c:v>20.311</c:v>
                </c:pt>
                <c:pt idx="11569">
                  <c:v>20.311</c:v>
                </c:pt>
                <c:pt idx="11570">
                  <c:v>20.292000000000002</c:v>
                </c:pt>
                <c:pt idx="11571">
                  <c:v>20.321000000000002</c:v>
                </c:pt>
                <c:pt idx="11572">
                  <c:v>20.324999999999999</c:v>
                </c:pt>
                <c:pt idx="11573">
                  <c:v>20.324999999999999</c:v>
                </c:pt>
                <c:pt idx="11574">
                  <c:v>20.324000000000002</c:v>
                </c:pt>
                <c:pt idx="11575">
                  <c:v>20.343</c:v>
                </c:pt>
                <c:pt idx="11576">
                  <c:v>20.346</c:v>
                </c:pt>
                <c:pt idx="11577">
                  <c:v>20.324000000000002</c:v>
                </c:pt>
                <c:pt idx="11578">
                  <c:v>20.331</c:v>
                </c:pt>
                <c:pt idx="11579">
                  <c:v>20.341999999999999</c:v>
                </c:pt>
                <c:pt idx="11580">
                  <c:v>20.346</c:v>
                </c:pt>
                <c:pt idx="11581">
                  <c:v>20.331</c:v>
                </c:pt>
                <c:pt idx="11582">
                  <c:v>20.334</c:v>
                </c:pt>
                <c:pt idx="11583">
                  <c:v>20.315000000000001</c:v>
                </c:pt>
                <c:pt idx="11584">
                  <c:v>20.329999999999998</c:v>
                </c:pt>
                <c:pt idx="11585">
                  <c:v>20.321999999999999</c:v>
                </c:pt>
                <c:pt idx="11586">
                  <c:v>20.337</c:v>
                </c:pt>
                <c:pt idx="11587">
                  <c:v>20.341000000000001</c:v>
                </c:pt>
                <c:pt idx="11588">
                  <c:v>20.337</c:v>
                </c:pt>
                <c:pt idx="11589">
                  <c:v>20.329000000000001</c:v>
                </c:pt>
                <c:pt idx="11590">
                  <c:v>20.324999999999999</c:v>
                </c:pt>
                <c:pt idx="11591">
                  <c:v>20.332000000000001</c:v>
                </c:pt>
                <c:pt idx="11592">
                  <c:v>20.321000000000002</c:v>
                </c:pt>
                <c:pt idx="11593">
                  <c:v>20.332000000000001</c:v>
                </c:pt>
                <c:pt idx="11594">
                  <c:v>20.332000000000001</c:v>
                </c:pt>
                <c:pt idx="11595">
                  <c:v>20.327999999999999</c:v>
                </c:pt>
                <c:pt idx="11596">
                  <c:v>20.324000000000002</c:v>
                </c:pt>
                <c:pt idx="11597">
                  <c:v>20.324000000000002</c:v>
                </c:pt>
                <c:pt idx="11598">
                  <c:v>20.312999999999999</c:v>
                </c:pt>
                <c:pt idx="11599">
                  <c:v>20.327999999999999</c:v>
                </c:pt>
                <c:pt idx="11600">
                  <c:v>20.331</c:v>
                </c:pt>
                <c:pt idx="11601">
                  <c:v>20.323</c:v>
                </c:pt>
                <c:pt idx="11602">
                  <c:v>20.331</c:v>
                </c:pt>
                <c:pt idx="11603">
                  <c:v>20.323</c:v>
                </c:pt>
                <c:pt idx="11604">
                  <c:v>20.318999999999999</c:v>
                </c:pt>
                <c:pt idx="11605">
                  <c:v>20.326000000000001</c:v>
                </c:pt>
                <c:pt idx="11606">
                  <c:v>20.318999999999999</c:v>
                </c:pt>
                <c:pt idx="11607">
                  <c:v>20.3</c:v>
                </c:pt>
                <c:pt idx="11608">
                  <c:v>20.311</c:v>
                </c:pt>
                <c:pt idx="11609">
                  <c:v>20.315000000000001</c:v>
                </c:pt>
                <c:pt idx="11610">
                  <c:v>20.311</c:v>
                </c:pt>
                <c:pt idx="11611">
                  <c:v>20.318000000000001</c:v>
                </c:pt>
                <c:pt idx="11612">
                  <c:v>20.324999999999999</c:v>
                </c:pt>
                <c:pt idx="11613">
                  <c:v>20.317</c:v>
                </c:pt>
                <c:pt idx="11614">
                  <c:v>20.321000000000002</c:v>
                </c:pt>
                <c:pt idx="11615">
                  <c:v>20.327999999999999</c:v>
                </c:pt>
                <c:pt idx="11616">
                  <c:v>20.327999999999999</c:v>
                </c:pt>
                <c:pt idx="11617">
                  <c:v>20.327999999999999</c:v>
                </c:pt>
                <c:pt idx="11618">
                  <c:v>20.346</c:v>
                </c:pt>
                <c:pt idx="11619">
                  <c:v>20.338999999999999</c:v>
                </c:pt>
                <c:pt idx="11620">
                  <c:v>20.346</c:v>
                </c:pt>
                <c:pt idx="11621">
                  <c:v>20.382000000000001</c:v>
                </c:pt>
                <c:pt idx="11622">
                  <c:v>20.349</c:v>
                </c:pt>
                <c:pt idx="11623">
                  <c:v>20.36</c:v>
                </c:pt>
                <c:pt idx="11624">
                  <c:v>20.367000000000001</c:v>
                </c:pt>
                <c:pt idx="11625">
                  <c:v>20.36</c:v>
                </c:pt>
                <c:pt idx="11626">
                  <c:v>20.356000000000002</c:v>
                </c:pt>
                <c:pt idx="11627">
                  <c:v>20.367000000000001</c:v>
                </c:pt>
                <c:pt idx="11628">
                  <c:v>20.341000000000001</c:v>
                </c:pt>
                <c:pt idx="11629">
                  <c:v>20.344000000000001</c:v>
                </c:pt>
                <c:pt idx="11630">
                  <c:v>20.355</c:v>
                </c:pt>
                <c:pt idx="11631">
                  <c:v>20.347000000000001</c:v>
                </c:pt>
                <c:pt idx="11632">
                  <c:v>20.355</c:v>
                </c:pt>
                <c:pt idx="11633">
                  <c:v>20.366</c:v>
                </c:pt>
                <c:pt idx="11634">
                  <c:v>20.358000000000001</c:v>
                </c:pt>
                <c:pt idx="11635">
                  <c:v>20.353999999999999</c:v>
                </c:pt>
                <c:pt idx="11636">
                  <c:v>20.353999999999999</c:v>
                </c:pt>
                <c:pt idx="11637">
                  <c:v>20.343</c:v>
                </c:pt>
                <c:pt idx="11638">
                  <c:v>20.350000000000001</c:v>
                </c:pt>
                <c:pt idx="11639">
                  <c:v>20.361000000000001</c:v>
                </c:pt>
                <c:pt idx="11640">
                  <c:v>20.361000000000001</c:v>
                </c:pt>
                <c:pt idx="11641">
                  <c:v>20.356999999999999</c:v>
                </c:pt>
                <c:pt idx="11642">
                  <c:v>20.356999999999999</c:v>
                </c:pt>
                <c:pt idx="11643">
                  <c:v>20.341999999999999</c:v>
                </c:pt>
                <c:pt idx="11644">
                  <c:v>20.341000000000001</c:v>
                </c:pt>
                <c:pt idx="11645">
                  <c:v>20.356000000000002</c:v>
                </c:pt>
                <c:pt idx="11646">
                  <c:v>20.352</c:v>
                </c:pt>
                <c:pt idx="11647">
                  <c:v>20.347999999999999</c:v>
                </c:pt>
                <c:pt idx="11648">
                  <c:v>20.344000000000001</c:v>
                </c:pt>
                <c:pt idx="11649">
                  <c:v>20.347999999999999</c:v>
                </c:pt>
                <c:pt idx="11650">
                  <c:v>20.347999999999999</c:v>
                </c:pt>
                <c:pt idx="11651">
                  <c:v>20.34</c:v>
                </c:pt>
                <c:pt idx="11652">
                  <c:v>20.347000000000001</c:v>
                </c:pt>
                <c:pt idx="11653">
                  <c:v>20.34</c:v>
                </c:pt>
                <c:pt idx="11654">
                  <c:v>20.34</c:v>
                </c:pt>
                <c:pt idx="11655">
                  <c:v>20.343</c:v>
                </c:pt>
                <c:pt idx="11656">
                  <c:v>20.350000000000001</c:v>
                </c:pt>
                <c:pt idx="11657">
                  <c:v>20.347000000000001</c:v>
                </c:pt>
                <c:pt idx="11658">
                  <c:v>20.346</c:v>
                </c:pt>
                <c:pt idx="11659">
                  <c:v>20.346</c:v>
                </c:pt>
                <c:pt idx="11660">
                  <c:v>20.353000000000002</c:v>
                </c:pt>
                <c:pt idx="11661">
                  <c:v>20.356999999999999</c:v>
                </c:pt>
                <c:pt idx="11662">
                  <c:v>20.356999999999999</c:v>
                </c:pt>
                <c:pt idx="11663">
                  <c:v>20.344999999999999</c:v>
                </c:pt>
                <c:pt idx="11664">
                  <c:v>20.353000000000002</c:v>
                </c:pt>
                <c:pt idx="11665">
                  <c:v>20.356000000000002</c:v>
                </c:pt>
                <c:pt idx="11666">
                  <c:v>20.363</c:v>
                </c:pt>
                <c:pt idx="11667">
                  <c:v>20.363</c:v>
                </c:pt>
                <c:pt idx="11668">
                  <c:v>20.352</c:v>
                </c:pt>
                <c:pt idx="11669">
                  <c:v>20.352</c:v>
                </c:pt>
                <c:pt idx="11670">
                  <c:v>20.366</c:v>
                </c:pt>
                <c:pt idx="11671">
                  <c:v>20.350999999999999</c:v>
                </c:pt>
                <c:pt idx="11672">
                  <c:v>20.344000000000001</c:v>
                </c:pt>
                <c:pt idx="11673">
                  <c:v>20.350999999999999</c:v>
                </c:pt>
                <c:pt idx="11674">
                  <c:v>20.344000000000001</c:v>
                </c:pt>
                <c:pt idx="11675">
                  <c:v>20.343</c:v>
                </c:pt>
                <c:pt idx="11676">
                  <c:v>20.343</c:v>
                </c:pt>
                <c:pt idx="11677">
                  <c:v>20.353999999999999</c:v>
                </c:pt>
                <c:pt idx="11678">
                  <c:v>20.343</c:v>
                </c:pt>
                <c:pt idx="11679">
                  <c:v>20.353999999999999</c:v>
                </c:pt>
                <c:pt idx="11680">
                  <c:v>20.361000000000001</c:v>
                </c:pt>
                <c:pt idx="11681">
                  <c:v>20.353000000000002</c:v>
                </c:pt>
                <c:pt idx="11682">
                  <c:v>20.356999999999999</c:v>
                </c:pt>
                <c:pt idx="11683">
                  <c:v>20.341999999999999</c:v>
                </c:pt>
                <c:pt idx="11684">
                  <c:v>20.341999999999999</c:v>
                </c:pt>
                <c:pt idx="11685">
                  <c:v>20.341000000000001</c:v>
                </c:pt>
                <c:pt idx="11686">
                  <c:v>20.341000000000001</c:v>
                </c:pt>
                <c:pt idx="11687">
                  <c:v>20.338000000000001</c:v>
                </c:pt>
                <c:pt idx="11688">
                  <c:v>20.344999999999999</c:v>
                </c:pt>
                <c:pt idx="11689">
                  <c:v>20.323</c:v>
                </c:pt>
                <c:pt idx="11690">
                  <c:v>20.326000000000001</c:v>
                </c:pt>
                <c:pt idx="11691">
                  <c:v>20.344000000000001</c:v>
                </c:pt>
                <c:pt idx="11692">
                  <c:v>20.355</c:v>
                </c:pt>
                <c:pt idx="11693">
                  <c:v>20.326000000000001</c:v>
                </c:pt>
                <c:pt idx="11694">
                  <c:v>20.34</c:v>
                </c:pt>
                <c:pt idx="11695">
                  <c:v>20.343</c:v>
                </c:pt>
                <c:pt idx="11696">
                  <c:v>20.34</c:v>
                </c:pt>
                <c:pt idx="11697">
                  <c:v>20.350999999999999</c:v>
                </c:pt>
                <c:pt idx="11698">
                  <c:v>20.338999999999999</c:v>
                </c:pt>
                <c:pt idx="11699">
                  <c:v>20.335000000000001</c:v>
                </c:pt>
                <c:pt idx="11700">
                  <c:v>20.361000000000001</c:v>
                </c:pt>
                <c:pt idx="11701">
                  <c:v>20.346</c:v>
                </c:pt>
                <c:pt idx="11702">
                  <c:v>20.331</c:v>
                </c:pt>
                <c:pt idx="11703">
                  <c:v>20.346</c:v>
                </c:pt>
                <c:pt idx="11704">
                  <c:v>20.341999999999999</c:v>
                </c:pt>
                <c:pt idx="11705">
                  <c:v>20.338000000000001</c:v>
                </c:pt>
                <c:pt idx="11706">
                  <c:v>20.341000000000001</c:v>
                </c:pt>
                <c:pt idx="11707">
                  <c:v>20.327000000000002</c:v>
                </c:pt>
                <c:pt idx="11708">
                  <c:v>20.334</c:v>
                </c:pt>
                <c:pt idx="11709">
                  <c:v>20.334</c:v>
                </c:pt>
                <c:pt idx="11710">
                  <c:v>20.341000000000001</c:v>
                </c:pt>
                <c:pt idx="11711">
                  <c:v>20.329999999999998</c:v>
                </c:pt>
                <c:pt idx="11712">
                  <c:v>20.315000000000001</c:v>
                </c:pt>
                <c:pt idx="11713">
                  <c:v>20.326000000000001</c:v>
                </c:pt>
                <c:pt idx="11714">
                  <c:v>20.318000000000001</c:v>
                </c:pt>
                <c:pt idx="11715">
                  <c:v>20.34</c:v>
                </c:pt>
                <c:pt idx="11716">
                  <c:v>20.324999999999999</c:v>
                </c:pt>
                <c:pt idx="11717">
                  <c:v>20.321000000000002</c:v>
                </c:pt>
                <c:pt idx="11718">
                  <c:v>20.327999999999999</c:v>
                </c:pt>
                <c:pt idx="11719">
                  <c:v>20.314</c:v>
                </c:pt>
                <c:pt idx="11720">
                  <c:v>20.321000000000002</c:v>
                </c:pt>
                <c:pt idx="11721">
                  <c:v>20.327999999999999</c:v>
                </c:pt>
                <c:pt idx="11722">
                  <c:v>20.324000000000002</c:v>
                </c:pt>
                <c:pt idx="11723">
                  <c:v>20.309000000000001</c:v>
                </c:pt>
                <c:pt idx="11724">
                  <c:v>20.327000000000002</c:v>
                </c:pt>
                <c:pt idx="11725">
                  <c:v>20.315999999999999</c:v>
                </c:pt>
                <c:pt idx="11726">
                  <c:v>20.312000000000001</c:v>
                </c:pt>
                <c:pt idx="11727">
                  <c:v>20.323</c:v>
                </c:pt>
                <c:pt idx="11728">
                  <c:v>20.318999999999999</c:v>
                </c:pt>
                <c:pt idx="11729">
                  <c:v>20.308</c:v>
                </c:pt>
                <c:pt idx="11730">
                  <c:v>20.312000000000001</c:v>
                </c:pt>
                <c:pt idx="11731">
                  <c:v>20.308</c:v>
                </c:pt>
                <c:pt idx="11732">
                  <c:v>20.306999999999999</c:v>
                </c:pt>
                <c:pt idx="11733">
                  <c:v>20.315000000000001</c:v>
                </c:pt>
                <c:pt idx="11734">
                  <c:v>20.311</c:v>
                </c:pt>
                <c:pt idx="11735">
                  <c:v>20.314</c:v>
                </c:pt>
                <c:pt idx="11736">
                  <c:v>20.309999999999999</c:v>
                </c:pt>
                <c:pt idx="11737">
                  <c:v>20.314</c:v>
                </c:pt>
                <c:pt idx="11738">
                  <c:v>20.306999999999999</c:v>
                </c:pt>
                <c:pt idx="11739">
                  <c:v>20.314</c:v>
                </c:pt>
                <c:pt idx="11740">
                  <c:v>20.317</c:v>
                </c:pt>
                <c:pt idx="11741">
                  <c:v>20.306000000000001</c:v>
                </c:pt>
                <c:pt idx="11742">
                  <c:v>20.331</c:v>
                </c:pt>
                <c:pt idx="11743">
                  <c:v>20.312999999999999</c:v>
                </c:pt>
                <c:pt idx="11744">
                  <c:v>20.309000000000001</c:v>
                </c:pt>
                <c:pt idx="11745">
                  <c:v>20.331</c:v>
                </c:pt>
                <c:pt idx="11746">
                  <c:v>20.309000000000001</c:v>
                </c:pt>
                <c:pt idx="11747">
                  <c:v>20.300999999999998</c:v>
                </c:pt>
                <c:pt idx="11748">
                  <c:v>20.305</c:v>
                </c:pt>
                <c:pt idx="11749">
                  <c:v>20.315999999999999</c:v>
                </c:pt>
                <c:pt idx="11750">
                  <c:v>20.312000000000001</c:v>
                </c:pt>
                <c:pt idx="11751">
                  <c:v>20.323</c:v>
                </c:pt>
                <c:pt idx="11752">
                  <c:v>20.303999999999998</c:v>
                </c:pt>
                <c:pt idx="11753">
                  <c:v>20.303999999999998</c:v>
                </c:pt>
                <c:pt idx="11754">
                  <c:v>20.344000000000001</c:v>
                </c:pt>
                <c:pt idx="11755">
                  <c:v>20.311</c:v>
                </c:pt>
                <c:pt idx="11756">
                  <c:v>20.306999999999999</c:v>
                </c:pt>
                <c:pt idx="11757">
                  <c:v>20.309999999999999</c:v>
                </c:pt>
                <c:pt idx="11758">
                  <c:v>20.295999999999999</c:v>
                </c:pt>
                <c:pt idx="11759">
                  <c:v>20.292000000000002</c:v>
                </c:pt>
                <c:pt idx="11760">
                  <c:v>20.295000000000002</c:v>
                </c:pt>
                <c:pt idx="11761">
                  <c:v>20.303000000000001</c:v>
                </c:pt>
                <c:pt idx="11762">
                  <c:v>20.309999999999999</c:v>
                </c:pt>
                <c:pt idx="11763">
                  <c:v>20.32</c:v>
                </c:pt>
                <c:pt idx="11764">
                  <c:v>20.312999999999999</c:v>
                </c:pt>
                <c:pt idx="11765">
                  <c:v>20.32</c:v>
                </c:pt>
                <c:pt idx="11766">
                  <c:v>20.32</c:v>
                </c:pt>
                <c:pt idx="11767">
                  <c:v>20.315999999999999</c:v>
                </c:pt>
                <c:pt idx="11768">
                  <c:v>20.315999999999999</c:v>
                </c:pt>
                <c:pt idx="11769">
                  <c:v>20.315999999999999</c:v>
                </c:pt>
                <c:pt idx="11770">
                  <c:v>20.323</c:v>
                </c:pt>
                <c:pt idx="11771">
                  <c:v>20.312000000000001</c:v>
                </c:pt>
                <c:pt idx="11772">
                  <c:v>20.326000000000001</c:v>
                </c:pt>
                <c:pt idx="11773">
                  <c:v>20.308</c:v>
                </c:pt>
                <c:pt idx="11774">
                  <c:v>20.306999999999999</c:v>
                </c:pt>
                <c:pt idx="11775">
                  <c:v>20.318000000000001</c:v>
                </c:pt>
                <c:pt idx="11776">
                  <c:v>20.326000000000001</c:v>
                </c:pt>
                <c:pt idx="11777">
                  <c:v>20.321999999999999</c:v>
                </c:pt>
                <c:pt idx="11778">
                  <c:v>20.321000000000002</c:v>
                </c:pt>
                <c:pt idx="11779">
                  <c:v>20.303000000000001</c:v>
                </c:pt>
                <c:pt idx="11780">
                  <c:v>20.306999999999999</c:v>
                </c:pt>
                <c:pt idx="11781">
                  <c:v>20.309999999999999</c:v>
                </c:pt>
                <c:pt idx="11782">
                  <c:v>20.303000000000001</c:v>
                </c:pt>
                <c:pt idx="11783">
                  <c:v>20.291</c:v>
                </c:pt>
                <c:pt idx="11784">
                  <c:v>20.306000000000001</c:v>
                </c:pt>
                <c:pt idx="11785">
                  <c:v>20.297999999999998</c:v>
                </c:pt>
                <c:pt idx="11786">
                  <c:v>20.291</c:v>
                </c:pt>
                <c:pt idx="11787">
                  <c:v>20.29</c:v>
                </c:pt>
                <c:pt idx="11788">
                  <c:v>20.279</c:v>
                </c:pt>
                <c:pt idx="11789">
                  <c:v>20.286999999999999</c:v>
                </c:pt>
                <c:pt idx="11790">
                  <c:v>20.286000000000001</c:v>
                </c:pt>
                <c:pt idx="11791">
                  <c:v>20.29</c:v>
                </c:pt>
                <c:pt idx="11792">
                  <c:v>20.292999999999999</c:v>
                </c:pt>
                <c:pt idx="11793">
                  <c:v>20.29</c:v>
                </c:pt>
                <c:pt idx="11794">
                  <c:v>20.286000000000001</c:v>
                </c:pt>
                <c:pt idx="11795">
                  <c:v>20.277999999999999</c:v>
                </c:pt>
                <c:pt idx="11796">
                  <c:v>20.282</c:v>
                </c:pt>
                <c:pt idx="11797">
                  <c:v>20.266999999999999</c:v>
                </c:pt>
                <c:pt idx="11798">
                  <c:v>20.274000000000001</c:v>
                </c:pt>
                <c:pt idx="11799">
                  <c:v>20.288</c:v>
                </c:pt>
                <c:pt idx="11800">
                  <c:v>20.274000000000001</c:v>
                </c:pt>
                <c:pt idx="11801">
                  <c:v>20.273</c:v>
                </c:pt>
                <c:pt idx="11802">
                  <c:v>20.273</c:v>
                </c:pt>
                <c:pt idx="11803">
                  <c:v>20.265999999999998</c:v>
                </c:pt>
                <c:pt idx="11804">
                  <c:v>20.273</c:v>
                </c:pt>
                <c:pt idx="11805">
                  <c:v>20.257000000000001</c:v>
                </c:pt>
                <c:pt idx="11806">
                  <c:v>20.257999999999999</c:v>
                </c:pt>
                <c:pt idx="11807">
                  <c:v>20.265000000000001</c:v>
                </c:pt>
                <c:pt idx="11808">
                  <c:v>20.271999999999998</c:v>
                </c:pt>
                <c:pt idx="11809">
                  <c:v>20.268000000000001</c:v>
                </c:pt>
                <c:pt idx="11810">
                  <c:v>20.263999999999999</c:v>
                </c:pt>
                <c:pt idx="11811">
                  <c:v>20.329999999999998</c:v>
                </c:pt>
                <c:pt idx="11812">
                  <c:v>20.271000000000001</c:v>
                </c:pt>
                <c:pt idx="11813">
                  <c:v>20.266999999999999</c:v>
                </c:pt>
                <c:pt idx="11814">
                  <c:v>20.282</c:v>
                </c:pt>
                <c:pt idx="11815">
                  <c:v>20.260000000000002</c:v>
                </c:pt>
                <c:pt idx="11816">
                  <c:v>20.266999999999999</c:v>
                </c:pt>
                <c:pt idx="11817">
                  <c:v>20.27</c:v>
                </c:pt>
                <c:pt idx="11818">
                  <c:v>20.263000000000002</c:v>
                </c:pt>
                <c:pt idx="11819">
                  <c:v>20.265999999999998</c:v>
                </c:pt>
                <c:pt idx="11820">
                  <c:v>20.259</c:v>
                </c:pt>
                <c:pt idx="11821">
                  <c:v>20.251000000000001</c:v>
                </c:pt>
                <c:pt idx="11822">
                  <c:v>20.265999999999998</c:v>
                </c:pt>
                <c:pt idx="11823">
                  <c:v>20.262</c:v>
                </c:pt>
                <c:pt idx="11824">
                  <c:v>20.265999999999998</c:v>
                </c:pt>
                <c:pt idx="11825">
                  <c:v>20.268999999999998</c:v>
                </c:pt>
                <c:pt idx="11826">
                  <c:v>20.260999999999999</c:v>
                </c:pt>
                <c:pt idx="11827">
                  <c:v>20.257999999999999</c:v>
                </c:pt>
                <c:pt idx="11828">
                  <c:v>20.265000000000001</c:v>
                </c:pt>
                <c:pt idx="11829">
                  <c:v>20.260999999999999</c:v>
                </c:pt>
                <c:pt idx="11830">
                  <c:v>20.257000000000001</c:v>
                </c:pt>
                <c:pt idx="11831">
                  <c:v>20.253</c:v>
                </c:pt>
                <c:pt idx="11832">
                  <c:v>20.257000000000001</c:v>
                </c:pt>
                <c:pt idx="11833">
                  <c:v>20.245999999999999</c:v>
                </c:pt>
                <c:pt idx="11834">
                  <c:v>20.253</c:v>
                </c:pt>
                <c:pt idx="11835">
                  <c:v>20.244</c:v>
                </c:pt>
                <c:pt idx="11836">
                  <c:v>20.248999999999999</c:v>
                </c:pt>
                <c:pt idx="11837">
                  <c:v>20.241</c:v>
                </c:pt>
                <c:pt idx="11838">
                  <c:v>20.251999999999999</c:v>
                </c:pt>
                <c:pt idx="11839">
                  <c:v>20.236999999999998</c:v>
                </c:pt>
                <c:pt idx="11840">
                  <c:v>20.236999999999998</c:v>
                </c:pt>
                <c:pt idx="11841">
                  <c:v>20.228999999999999</c:v>
                </c:pt>
                <c:pt idx="11842">
                  <c:v>20.228999999999999</c:v>
                </c:pt>
                <c:pt idx="11843">
                  <c:v>20.228999999999999</c:v>
                </c:pt>
                <c:pt idx="11844">
                  <c:v>20.233000000000001</c:v>
                </c:pt>
                <c:pt idx="11845">
                  <c:v>20.228999999999999</c:v>
                </c:pt>
                <c:pt idx="11846">
                  <c:v>20.236000000000001</c:v>
                </c:pt>
                <c:pt idx="11847">
                  <c:v>20.239000000000001</c:v>
                </c:pt>
                <c:pt idx="11848">
                  <c:v>20.231999999999999</c:v>
                </c:pt>
                <c:pt idx="11849">
                  <c:v>20.242999999999999</c:v>
                </c:pt>
                <c:pt idx="11850">
                  <c:v>20.245999999999999</c:v>
                </c:pt>
                <c:pt idx="11851">
                  <c:v>20.242000000000001</c:v>
                </c:pt>
                <c:pt idx="11852">
                  <c:v>20.234999999999999</c:v>
                </c:pt>
                <c:pt idx="11853">
                  <c:v>20.227</c:v>
                </c:pt>
                <c:pt idx="11854">
                  <c:v>20.234999999999999</c:v>
                </c:pt>
                <c:pt idx="11855">
                  <c:v>20.238</c:v>
                </c:pt>
                <c:pt idx="11856">
                  <c:v>20.23</c:v>
                </c:pt>
                <c:pt idx="11857">
                  <c:v>20.23</c:v>
                </c:pt>
                <c:pt idx="11858">
                  <c:v>20.234000000000002</c:v>
                </c:pt>
                <c:pt idx="11859">
                  <c:v>20.245000000000001</c:v>
                </c:pt>
                <c:pt idx="11860">
                  <c:v>20.241</c:v>
                </c:pt>
                <c:pt idx="11861">
                  <c:v>20.236999999999998</c:v>
                </c:pt>
                <c:pt idx="11862">
                  <c:v>20.239999999999998</c:v>
                </c:pt>
                <c:pt idx="11863">
                  <c:v>20.225999999999999</c:v>
                </c:pt>
                <c:pt idx="11864">
                  <c:v>20.233000000000001</c:v>
                </c:pt>
                <c:pt idx="11865">
                  <c:v>20.228999999999999</c:v>
                </c:pt>
                <c:pt idx="11866">
                  <c:v>20.239999999999998</c:v>
                </c:pt>
                <c:pt idx="11867">
                  <c:v>20.231999999999999</c:v>
                </c:pt>
                <c:pt idx="11868">
                  <c:v>20.228000000000002</c:v>
                </c:pt>
                <c:pt idx="11869">
                  <c:v>20.234000000000002</c:v>
                </c:pt>
                <c:pt idx="11870">
                  <c:v>20.239000000000001</c:v>
                </c:pt>
                <c:pt idx="11871">
                  <c:v>20.231000000000002</c:v>
                </c:pt>
                <c:pt idx="11872">
                  <c:v>20.233000000000001</c:v>
                </c:pt>
                <c:pt idx="11873">
                  <c:v>20.224</c:v>
                </c:pt>
                <c:pt idx="11874">
                  <c:v>20.227</c:v>
                </c:pt>
                <c:pt idx="11875">
                  <c:v>20.221</c:v>
                </c:pt>
                <c:pt idx="11876">
                  <c:v>20.222999999999999</c:v>
                </c:pt>
                <c:pt idx="11877">
                  <c:v>20.227</c:v>
                </c:pt>
                <c:pt idx="11878">
                  <c:v>20.234000000000002</c:v>
                </c:pt>
                <c:pt idx="11879">
                  <c:v>20.234999999999999</c:v>
                </c:pt>
                <c:pt idx="11880">
                  <c:v>20.222000000000001</c:v>
                </c:pt>
                <c:pt idx="11881">
                  <c:v>20.23</c:v>
                </c:pt>
                <c:pt idx="11882">
                  <c:v>20.225999999999999</c:v>
                </c:pt>
                <c:pt idx="11883">
                  <c:v>20.218</c:v>
                </c:pt>
                <c:pt idx="11884">
                  <c:v>20.212</c:v>
                </c:pt>
                <c:pt idx="11885">
                  <c:v>20.225000000000001</c:v>
                </c:pt>
                <c:pt idx="11886">
                  <c:v>20.225000000000001</c:v>
                </c:pt>
                <c:pt idx="11887">
                  <c:v>20.225000000000001</c:v>
                </c:pt>
                <c:pt idx="11888">
                  <c:v>20.231999999999999</c:v>
                </c:pt>
                <c:pt idx="11889">
                  <c:v>20.224</c:v>
                </c:pt>
                <c:pt idx="11890">
                  <c:v>20.225999999999999</c:v>
                </c:pt>
                <c:pt idx="11891">
                  <c:v>20.224</c:v>
                </c:pt>
                <c:pt idx="11892">
                  <c:v>20.216999999999999</c:v>
                </c:pt>
                <c:pt idx="11893">
                  <c:v>20.22</c:v>
                </c:pt>
                <c:pt idx="11894">
                  <c:v>20.22</c:v>
                </c:pt>
                <c:pt idx="11895">
                  <c:v>20.216000000000001</c:v>
                </c:pt>
                <c:pt idx="11896">
                  <c:v>20.222999999999999</c:v>
                </c:pt>
                <c:pt idx="11897">
                  <c:v>20.207999999999998</c:v>
                </c:pt>
                <c:pt idx="11898">
                  <c:v>20.215</c:v>
                </c:pt>
                <c:pt idx="11899">
                  <c:v>20.207999999999998</c:v>
                </c:pt>
                <c:pt idx="11900">
                  <c:v>20.207999999999998</c:v>
                </c:pt>
                <c:pt idx="11901">
                  <c:v>20.210999999999999</c:v>
                </c:pt>
                <c:pt idx="11902">
                  <c:v>20.216999999999999</c:v>
                </c:pt>
                <c:pt idx="11903">
                  <c:v>20.215</c:v>
                </c:pt>
                <c:pt idx="11904">
                  <c:v>20.225000000000001</c:v>
                </c:pt>
                <c:pt idx="11905">
                  <c:v>20.225000000000001</c:v>
                </c:pt>
                <c:pt idx="11906">
                  <c:v>20.228999999999999</c:v>
                </c:pt>
                <c:pt idx="11907">
                  <c:v>20.221</c:v>
                </c:pt>
                <c:pt idx="11908">
                  <c:v>20.221</c:v>
                </c:pt>
                <c:pt idx="11909">
                  <c:v>20.23</c:v>
                </c:pt>
                <c:pt idx="11910">
                  <c:v>20.221</c:v>
                </c:pt>
                <c:pt idx="11911">
                  <c:v>20.222000000000001</c:v>
                </c:pt>
                <c:pt idx="11912">
                  <c:v>20.224</c:v>
                </c:pt>
                <c:pt idx="11913">
                  <c:v>20.234999999999999</c:v>
                </c:pt>
                <c:pt idx="11914">
                  <c:v>20.222000000000001</c:v>
                </c:pt>
                <c:pt idx="11915">
                  <c:v>20.22</c:v>
                </c:pt>
                <c:pt idx="11916">
                  <c:v>20.222999999999999</c:v>
                </c:pt>
                <c:pt idx="11917">
                  <c:v>20.213999999999999</c:v>
                </c:pt>
                <c:pt idx="11918">
                  <c:v>20.219000000000001</c:v>
                </c:pt>
                <c:pt idx="11919">
                  <c:v>20.219000000000001</c:v>
                </c:pt>
                <c:pt idx="11920">
                  <c:v>20.215</c:v>
                </c:pt>
                <c:pt idx="11921">
                  <c:v>20.219000000000001</c:v>
                </c:pt>
                <c:pt idx="11922">
                  <c:v>20.204000000000001</c:v>
                </c:pt>
                <c:pt idx="11923">
                  <c:v>20.2</c:v>
                </c:pt>
                <c:pt idx="11924">
                  <c:v>20.210999999999999</c:v>
                </c:pt>
                <c:pt idx="11925">
                  <c:v>20.218</c:v>
                </c:pt>
                <c:pt idx="11926">
                  <c:v>20.207000000000001</c:v>
                </c:pt>
                <c:pt idx="11927">
                  <c:v>20.225000000000001</c:v>
                </c:pt>
                <c:pt idx="11928">
                  <c:v>20.213999999999999</c:v>
                </c:pt>
                <c:pt idx="11929">
                  <c:v>20.215</c:v>
                </c:pt>
                <c:pt idx="11930">
                  <c:v>20.213000000000001</c:v>
                </c:pt>
                <c:pt idx="11931">
                  <c:v>20.209</c:v>
                </c:pt>
                <c:pt idx="11932">
                  <c:v>20.204000000000001</c:v>
                </c:pt>
                <c:pt idx="11933">
                  <c:v>20.216000000000001</c:v>
                </c:pt>
                <c:pt idx="11934">
                  <c:v>20.209</c:v>
                </c:pt>
                <c:pt idx="11935">
                  <c:v>20.207000000000001</c:v>
                </c:pt>
                <c:pt idx="11936">
                  <c:v>20.204999999999998</c:v>
                </c:pt>
                <c:pt idx="11937">
                  <c:v>20.204999999999998</c:v>
                </c:pt>
                <c:pt idx="11938">
                  <c:v>20.204000000000001</c:v>
                </c:pt>
                <c:pt idx="11939">
                  <c:v>20.219000000000001</c:v>
                </c:pt>
                <c:pt idx="11940">
                  <c:v>20.204000000000001</c:v>
                </c:pt>
                <c:pt idx="11941">
                  <c:v>20.207999999999998</c:v>
                </c:pt>
                <c:pt idx="11942">
                  <c:v>20.218</c:v>
                </c:pt>
                <c:pt idx="11943">
                  <c:v>20.218</c:v>
                </c:pt>
                <c:pt idx="11944">
                  <c:v>20.209</c:v>
                </c:pt>
                <c:pt idx="11945">
                  <c:v>20.218</c:v>
                </c:pt>
                <c:pt idx="11946">
                  <c:v>20.218</c:v>
                </c:pt>
                <c:pt idx="11947">
                  <c:v>20.207000000000001</c:v>
                </c:pt>
                <c:pt idx="11948">
                  <c:v>20.21</c:v>
                </c:pt>
                <c:pt idx="11949">
                  <c:v>20.206</c:v>
                </c:pt>
                <c:pt idx="11950">
                  <c:v>20.219000000000001</c:v>
                </c:pt>
                <c:pt idx="11951">
                  <c:v>20.202000000000002</c:v>
                </c:pt>
                <c:pt idx="11952">
                  <c:v>20.195</c:v>
                </c:pt>
                <c:pt idx="11953">
                  <c:v>20.207000000000001</c:v>
                </c:pt>
                <c:pt idx="11954">
                  <c:v>20.207000000000001</c:v>
                </c:pt>
                <c:pt idx="11955">
                  <c:v>20.212</c:v>
                </c:pt>
                <c:pt idx="11956">
                  <c:v>20.204999999999998</c:v>
                </c:pt>
                <c:pt idx="11957">
                  <c:v>20.212</c:v>
                </c:pt>
                <c:pt idx="11958">
                  <c:v>20.207999999999998</c:v>
                </c:pt>
                <c:pt idx="11959">
                  <c:v>20.221</c:v>
                </c:pt>
                <c:pt idx="11960">
                  <c:v>20.219000000000001</c:v>
                </c:pt>
                <c:pt idx="11961">
                  <c:v>20.222000000000001</c:v>
                </c:pt>
                <c:pt idx="11962">
                  <c:v>20.204000000000001</c:v>
                </c:pt>
                <c:pt idx="11963">
                  <c:v>20.2</c:v>
                </c:pt>
                <c:pt idx="11964">
                  <c:v>20.207000000000001</c:v>
                </c:pt>
                <c:pt idx="11965">
                  <c:v>20.212</c:v>
                </c:pt>
                <c:pt idx="11966">
                  <c:v>20.202999999999999</c:v>
                </c:pt>
                <c:pt idx="11967">
                  <c:v>20.202999999999999</c:v>
                </c:pt>
                <c:pt idx="11968">
                  <c:v>20.213999999999999</c:v>
                </c:pt>
                <c:pt idx="11969">
                  <c:v>20.213999999999999</c:v>
                </c:pt>
                <c:pt idx="11970">
                  <c:v>20.199000000000002</c:v>
                </c:pt>
                <c:pt idx="11971">
                  <c:v>20.216999999999999</c:v>
                </c:pt>
                <c:pt idx="11972">
                  <c:v>20.216999999999999</c:v>
                </c:pt>
                <c:pt idx="11973">
                  <c:v>20.213000000000001</c:v>
                </c:pt>
                <c:pt idx="11974">
                  <c:v>20.213999999999999</c:v>
                </c:pt>
                <c:pt idx="11975">
                  <c:v>20.216000000000001</c:v>
                </c:pt>
                <c:pt idx="11976">
                  <c:v>20.216000000000001</c:v>
                </c:pt>
                <c:pt idx="11977">
                  <c:v>20.222999999999999</c:v>
                </c:pt>
                <c:pt idx="11978">
                  <c:v>20.225999999999999</c:v>
                </c:pt>
                <c:pt idx="11979">
                  <c:v>20.219000000000001</c:v>
                </c:pt>
                <c:pt idx="11980">
                  <c:v>20.219000000000001</c:v>
                </c:pt>
                <c:pt idx="11981">
                  <c:v>20.219000000000001</c:v>
                </c:pt>
                <c:pt idx="11982">
                  <c:v>20.207000000000001</c:v>
                </c:pt>
                <c:pt idx="11983">
                  <c:v>20.215</c:v>
                </c:pt>
                <c:pt idx="11984">
                  <c:v>20.22</c:v>
                </c:pt>
                <c:pt idx="11985">
                  <c:v>20.218</c:v>
                </c:pt>
                <c:pt idx="11986">
                  <c:v>20.22</c:v>
                </c:pt>
                <c:pt idx="11987">
                  <c:v>20.228999999999999</c:v>
                </c:pt>
                <c:pt idx="11988">
                  <c:v>20.216999999999999</c:v>
                </c:pt>
                <c:pt idx="11989">
                  <c:v>20.213999999999999</c:v>
                </c:pt>
                <c:pt idx="11990">
                  <c:v>20.224</c:v>
                </c:pt>
                <c:pt idx="11991">
                  <c:v>20.228000000000002</c:v>
                </c:pt>
                <c:pt idx="11992">
                  <c:v>20.228000000000002</c:v>
                </c:pt>
                <c:pt idx="11993">
                  <c:v>20.231000000000002</c:v>
                </c:pt>
                <c:pt idx="11994">
                  <c:v>20.231000000000002</c:v>
                </c:pt>
                <c:pt idx="11995">
                  <c:v>20.22</c:v>
                </c:pt>
                <c:pt idx="11996">
                  <c:v>20.22</c:v>
                </c:pt>
                <c:pt idx="11997">
                  <c:v>20.219000000000001</c:v>
                </c:pt>
                <c:pt idx="11998">
                  <c:v>20.227</c:v>
                </c:pt>
                <c:pt idx="11999">
                  <c:v>20.228000000000002</c:v>
                </c:pt>
                <c:pt idx="12000">
                  <c:v>20.23</c:v>
                </c:pt>
                <c:pt idx="12001">
                  <c:v>20.23</c:v>
                </c:pt>
                <c:pt idx="12002">
                  <c:v>20.233000000000001</c:v>
                </c:pt>
                <c:pt idx="12003">
                  <c:v>20.228999999999999</c:v>
                </c:pt>
                <c:pt idx="12004">
                  <c:v>20.233000000000001</c:v>
                </c:pt>
                <c:pt idx="12005">
                  <c:v>20.222000000000001</c:v>
                </c:pt>
                <c:pt idx="12006">
                  <c:v>20.207000000000001</c:v>
                </c:pt>
                <c:pt idx="12007">
                  <c:v>20.225000000000001</c:v>
                </c:pt>
                <c:pt idx="12008">
                  <c:v>20.228000000000002</c:v>
                </c:pt>
                <c:pt idx="12009">
                  <c:v>20.224</c:v>
                </c:pt>
                <c:pt idx="12010">
                  <c:v>20.221</c:v>
                </c:pt>
                <c:pt idx="12011">
                  <c:v>20.228000000000002</c:v>
                </c:pt>
                <c:pt idx="12012">
                  <c:v>20.213000000000001</c:v>
                </c:pt>
                <c:pt idx="12013">
                  <c:v>20.224</c:v>
                </c:pt>
                <c:pt idx="12014">
                  <c:v>20.218</c:v>
                </c:pt>
                <c:pt idx="12015">
                  <c:v>20.212</c:v>
                </c:pt>
                <c:pt idx="12016">
                  <c:v>20.22</c:v>
                </c:pt>
                <c:pt idx="12017">
                  <c:v>20.216000000000001</c:v>
                </c:pt>
                <c:pt idx="12018">
                  <c:v>20.225999999999999</c:v>
                </c:pt>
                <c:pt idx="12019">
                  <c:v>20.215</c:v>
                </c:pt>
                <c:pt idx="12020">
                  <c:v>20.21</c:v>
                </c:pt>
                <c:pt idx="12021">
                  <c:v>20.204000000000001</c:v>
                </c:pt>
                <c:pt idx="12022">
                  <c:v>20.210999999999999</c:v>
                </c:pt>
                <c:pt idx="12023">
                  <c:v>20.213999999999999</c:v>
                </c:pt>
                <c:pt idx="12024">
                  <c:v>20.213999999999999</c:v>
                </c:pt>
                <c:pt idx="12025">
                  <c:v>20.21</c:v>
                </c:pt>
                <c:pt idx="12026">
                  <c:v>20.213999999999999</c:v>
                </c:pt>
                <c:pt idx="12027">
                  <c:v>20.21</c:v>
                </c:pt>
                <c:pt idx="12028">
                  <c:v>20.206</c:v>
                </c:pt>
                <c:pt idx="12029">
                  <c:v>20.21</c:v>
                </c:pt>
                <c:pt idx="12030">
                  <c:v>20.206</c:v>
                </c:pt>
                <c:pt idx="12031">
                  <c:v>20.204000000000001</c:v>
                </c:pt>
                <c:pt idx="12032">
                  <c:v>20.209</c:v>
                </c:pt>
                <c:pt idx="12033">
                  <c:v>20.202000000000002</c:v>
                </c:pt>
                <c:pt idx="12034">
                  <c:v>20.216000000000001</c:v>
                </c:pt>
                <c:pt idx="12035">
                  <c:v>20.201000000000001</c:v>
                </c:pt>
                <c:pt idx="12036">
                  <c:v>20.207999999999998</c:v>
                </c:pt>
                <c:pt idx="12037">
                  <c:v>20.201000000000001</c:v>
                </c:pt>
                <c:pt idx="12038">
                  <c:v>20.201000000000001</c:v>
                </c:pt>
                <c:pt idx="12039">
                  <c:v>20.193000000000001</c:v>
                </c:pt>
                <c:pt idx="12040">
                  <c:v>20.193000000000001</c:v>
                </c:pt>
                <c:pt idx="12041">
                  <c:v>20.196999999999999</c:v>
                </c:pt>
                <c:pt idx="12042">
                  <c:v>20.204000000000001</c:v>
                </c:pt>
                <c:pt idx="12043">
                  <c:v>20.198</c:v>
                </c:pt>
                <c:pt idx="12044">
                  <c:v>20.198</c:v>
                </c:pt>
                <c:pt idx="12045">
                  <c:v>20.187999999999999</c:v>
                </c:pt>
                <c:pt idx="12046">
                  <c:v>20.190000000000001</c:v>
                </c:pt>
                <c:pt idx="12047">
                  <c:v>20.202999999999999</c:v>
                </c:pt>
                <c:pt idx="12048">
                  <c:v>20.21</c:v>
                </c:pt>
                <c:pt idx="12049">
                  <c:v>20.2</c:v>
                </c:pt>
                <c:pt idx="12050">
                  <c:v>20.202000000000002</c:v>
                </c:pt>
                <c:pt idx="12051">
                  <c:v>20.195</c:v>
                </c:pt>
                <c:pt idx="12052">
                  <c:v>20.187000000000001</c:v>
                </c:pt>
                <c:pt idx="12053">
                  <c:v>20.190000000000001</c:v>
                </c:pt>
                <c:pt idx="12054">
                  <c:v>20.190000000000001</c:v>
                </c:pt>
                <c:pt idx="12055">
                  <c:v>20.196000000000002</c:v>
                </c:pt>
                <c:pt idx="12056">
                  <c:v>20.183</c:v>
                </c:pt>
                <c:pt idx="12057">
                  <c:v>20.181999999999999</c:v>
                </c:pt>
                <c:pt idx="12058">
                  <c:v>20.196999999999999</c:v>
                </c:pt>
                <c:pt idx="12059">
                  <c:v>20.189</c:v>
                </c:pt>
                <c:pt idx="12060">
                  <c:v>20.189</c:v>
                </c:pt>
                <c:pt idx="12061">
                  <c:v>20.189</c:v>
                </c:pt>
                <c:pt idx="12062">
                  <c:v>20.192</c:v>
                </c:pt>
                <c:pt idx="12063">
                  <c:v>20.192</c:v>
                </c:pt>
                <c:pt idx="12064">
                  <c:v>20.193999999999999</c:v>
                </c:pt>
                <c:pt idx="12065">
                  <c:v>20.196000000000002</c:v>
                </c:pt>
                <c:pt idx="12066">
                  <c:v>20.192</c:v>
                </c:pt>
                <c:pt idx="12067">
                  <c:v>20.190000000000001</c:v>
                </c:pt>
                <c:pt idx="12068">
                  <c:v>20.184000000000001</c:v>
                </c:pt>
                <c:pt idx="12069">
                  <c:v>20.184000000000001</c:v>
                </c:pt>
                <c:pt idx="12070">
                  <c:v>20.190999999999999</c:v>
                </c:pt>
                <c:pt idx="12071">
                  <c:v>20.187000000000001</c:v>
                </c:pt>
                <c:pt idx="12072">
                  <c:v>20.193999999999999</c:v>
                </c:pt>
                <c:pt idx="12073">
                  <c:v>20.178999999999998</c:v>
                </c:pt>
                <c:pt idx="12074">
                  <c:v>20.184999999999999</c:v>
                </c:pt>
                <c:pt idx="12075">
                  <c:v>20.183</c:v>
                </c:pt>
                <c:pt idx="12076">
                  <c:v>20.192</c:v>
                </c:pt>
                <c:pt idx="12077">
                  <c:v>20.177</c:v>
                </c:pt>
                <c:pt idx="12078">
                  <c:v>20.175000000000001</c:v>
                </c:pt>
                <c:pt idx="12079">
                  <c:v>20.186</c:v>
                </c:pt>
                <c:pt idx="12080">
                  <c:v>20.193000000000001</c:v>
                </c:pt>
                <c:pt idx="12081">
                  <c:v>20.178000000000001</c:v>
                </c:pt>
                <c:pt idx="12082">
                  <c:v>20.183</c:v>
                </c:pt>
                <c:pt idx="12083">
                  <c:v>20.184999999999999</c:v>
                </c:pt>
                <c:pt idx="12084">
                  <c:v>20.184999999999999</c:v>
                </c:pt>
                <c:pt idx="12085">
                  <c:v>20.184000000000001</c:v>
                </c:pt>
                <c:pt idx="12086">
                  <c:v>20.184000000000001</c:v>
                </c:pt>
                <c:pt idx="12087">
                  <c:v>20.184000000000001</c:v>
                </c:pt>
                <c:pt idx="12088">
                  <c:v>20.178000000000001</c:v>
                </c:pt>
                <c:pt idx="12089">
                  <c:v>20.18</c:v>
                </c:pt>
                <c:pt idx="12090">
                  <c:v>20.172000000000001</c:v>
                </c:pt>
                <c:pt idx="12091">
                  <c:v>20.181000000000001</c:v>
                </c:pt>
                <c:pt idx="12092">
                  <c:v>20.181000000000001</c:v>
                </c:pt>
                <c:pt idx="12093">
                  <c:v>20.178999999999998</c:v>
                </c:pt>
                <c:pt idx="12094">
                  <c:v>20.181000000000001</c:v>
                </c:pt>
                <c:pt idx="12095">
                  <c:v>20.178999999999998</c:v>
                </c:pt>
                <c:pt idx="12096">
                  <c:v>20.181999999999999</c:v>
                </c:pt>
                <c:pt idx="12097">
                  <c:v>20.18</c:v>
                </c:pt>
                <c:pt idx="12098">
                  <c:v>20.178000000000001</c:v>
                </c:pt>
                <c:pt idx="12099">
                  <c:v>20.173999999999999</c:v>
                </c:pt>
                <c:pt idx="12100">
                  <c:v>20.187000000000001</c:v>
                </c:pt>
                <c:pt idx="12101">
                  <c:v>20.184999999999999</c:v>
                </c:pt>
                <c:pt idx="12102">
                  <c:v>20.189</c:v>
                </c:pt>
                <c:pt idx="12103">
                  <c:v>20.201000000000001</c:v>
                </c:pt>
                <c:pt idx="12104">
                  <c:v>20.195</c:v>
                </c:pt>
                <c:pt idx="12105">
                  <c:v>20.192</c:v>
                </c:pt>
                <c:pt idx="12106">
                  <c:v>20.199000000000002</c:v>
                </c:pt>
                <c:pt idx="12107">
                  <c:v>20.21</c:v>
                </c:pt>
                <c:pt idx="12108">
                  <c:v>20.206</c:v>
                </c:pt>
                <c:pt idx="12109">
                  <c:v>20.22</c:v>
                </c:pt>
                <c:pt idx="12110">
                  <c:v>20.204999999999998</c:v>
                </c:pt>
                <c:pt idx="12111">
                  <c:v>20.216000000000001</c:v>
                </c:pt>
                <c:pt idx="12112">
                  <c:v>20.213999999999999</c:v>
                </c:pt>
                <c:pt idx="12113">
                  <c:v>20.221</c:v>
                </c:pt>
                <c:pt idx="12114">
                  <c:v>20.196999999999999</c:v>
                </c:pt>
                <c:pt idx="12115">
                  <c:v>20.21</c:v>
                </c:pt>
                <c:pt idx="12116">
                  <c:v>20.204000000000001</c:v>
                </c:pt>
                <c:pt idx="12117">
                  <c:v>20.196999999999999</c:v>
                </c:pt>
                <c:pt idx="12118">
                  <c:v>20.207999999999998</c:v>
                </c:pt>
                <c:pt idx="12119">
                  <c:v>20.202000000000002</c:v>
                </c:pt>
                <c:pt idx="12120">
                  <c:v>20.196000000000002</c:v>
                </c:pt>
                <c:pt idx="12121">
                  <c:v>20.202999999999999</c:v>
                </c:pt>
                <c:pt idx="12122">
                  <c:v>20.202999999999999</c:v>
                </c:pt>
                <c:pt idx="12123">
                  <c:v>20.207000000000001</c:v>
                </c:pt>
                <c:pt idx="12124">
                  <c:v>20.207999999999998</c:v>
                </c:pt>
                <c:pt idx="12125">
                  <c:v>20.21</c:v>
                </c:pt>
                <c:pt idx="12126">
                  <c:v>20.21</c:v>
                </c:pt>
                <c:pt idx="12127">
                  <c:v>20.206</c:v>
                </c:pt>
                <c:pt idx="12128">
                  <c:v>20.218</c:v>
                </c:pt>
                <c:pt idx="12129">
                  <c:v>20.209</c:v>
                </c:pt>
                <c:pt idx="12130">
                  <c:v>20.202999999999999</c:v>
                </c:pt>
                <c:pt idx="12131">
                  <c:v>20.209</c:v>
                </c:pt>
                <c:pt idx="12132">
                  <c:v>20.204999999999998</c:v>
                </c:pt>
                <c:pt idx="12133">
                  <c:v>20.21</c:v>
                </c:pt>
                <c:pt idx="12134">
                  <c:v>20.206</c:v>
                </c:pt>
                <c:pt idx="12135">
                  <c:v>20.196999999999999</c:v>
                </c:pt>
                <c:pt idx="12136">
                  <c:v>20.195</c:v>
                </c:pt>
                <c:pt idx="12137">
                  <c:v>20.193000000000001</c:v>
                </c:pt>
                <c:pt idx="12138">
                  <c:v>20.196000000000002</c:v>
                </c:pt>
                <c:pt idx="12139">
                  <c:v>20.198</c:v>
                </c:pt>
                <c:pt idx="12140">
                  <c:v>20.198</c:v>
                </c:pt>
                <c:pt idx="12141">
                  <c:v>20.192</c:v>
                </c:pt>
                <c:pt idx="12142">
                  <c:v>20.196000000000002</c:v>
                </c:pt>
                <c:pt idx="12143">
                  <c:v>20.201000000000001</c:v>
                </c:pt>
                <c:pt idx="12144">
                  <c:v>20.187999999999999</c:v>
                </c:pt>
                <c:pt idx="12145">
                  <c:v>20.190999999999999</c:v>
                </c:pt>
                <c:pt idx="12146">
                  <c:v>20.184000000000001</c:v>
                </c:pt>
                <c:pt idx="12147">
                  <c:v>20.187000000000001</c:v>
                </c:pt>
                <c:pt idx="12148">
                  <c:v>20.181000000000001</c:v>
                </c:pt>
                <c:pt idx="12149">
                  <c:v>20.184999999999999</c:v>
                </c:pt>
                <c:pt idx="12150">
                  <c:v>20.187000000000001</c:v>
                </c:pt>
                <c:pt idx="12151">
                  <c:v>20.186</c:v>
                </c:pt>
                <c:pt idx="12152">
                  <c:v>20.177</c:v>
                </c:pt>
                <c:pt idx="12153">
                  <c:v>20.178999999999998</c:v>
                </c:pt>
                <c:pt idx="12154">
                  <c:v>20.177</c:v>
                </c:pt>
                <c:pt idx="12155">
                  <c:v>20.18</c:v>
                </c:pt>
                <c:pt idx="12156">
                  <c:v>20.167000000000002</c:v>
                </c:pt>
                <c:pt idx="12157">
                  <c:v>20.167000000000002</c:v>
                </c:pt>
                <c:pt idx="12158">
                  <c:v>20.172000000000001</c:v>
                </c:pt>
                <c:pt idx="12159">
                  <c:v>20.170000000000002</c:v>
                </c:pt>
                <c:pt idx="12160">
                  <c:v>20.175999999999998</c:v>
                </c:pt>
                <c:pt idx="12161">
                  <c:v>20.164000000000001</c:v>
                </c:pt>
                <c:pt idx="12162">
                  <c:v>20.155000000000001</c:v>
                </c:pt>
                <c:pt idx="12163">
                  <c:v>20.155000000000001</c:v>
                </c:pt>
                <c:pt idx="12164">
                  <c:v>20.170999999999999</c:v>
                </c:pt>
                <c:pt idx="12165">
                  <c:v>20.169</c:v>
                </c:pt>
                <c:pt idx="12166">
                  <c:v>20.164999999999999</c:v>
                </c:pt>
                <c:pt idx="12167">
                  <c:v>20.167000000000002</c:v>
                </c:pt>
                <c:pt idx="12168">
                  <c:v>20.161000000000001</c:v>
                </c:pt>
                <c:pt idx="12169">
                  <c:v>20.161000000000001</c:v>
                </c:pt>
                <c:pt idx="12170">
                  <c:v>20.172000000000001</c:v>
                </c:pt>
                <c:pt idx="12171">
                  <c:v>20.157</c:v>
                </c:pt>
                <c:pt idx="12172">
                  <c:v>20.16</c:v>
                </c:pt>
                <c:pt idx="12173">
                  <c:v>20.164000000000001</c:v>
                </c:pt>
                <c:pt idx="12174">
                  <c:v>20.152000000000001</c:v>
                </c:pt>
                <c:pt idx="12175">
                  <c:v>20.149000000000001</c:v>
                </c:pt>
                <c:pt idx="12176">
                  <c:v>20.161000000000001</c:v>
                </c:pt>
                <c:pt idx="12177">
                  <c:v>20.148</c:v>
                </c:pt>
                <c:pt idx="12178">
                  <c:v>20.152000000000001</c:v>
                </c:pt>
                <c:pt idx="12179">
                  <c:v>20.155000000000001</c:v>
                </c:pt>
                <c:pt idx="12180">
                  <c:v>20.166</c:v>
                </c:pt>
                <c:pt idx="12181">
                  <c:v>20.152999999999999</c:v>
                </c:pt>
                <c:pt idx="12182">
                  <c:v>20.152999999999999</c:v>
                </c:pt>
                <c:pt idx="12183">
                  <c:v>20.161999999999999</c:v>
                </c:pt>
                <c:pt idx="12184">
                  <c:v>20.16</c:v>
                </c:pt>
                <c:pt idx="12185">
                  <c:v>20.155999999999999</c:v>
                </c:pt>
                <c:pt idx="12186">
                  <c:v>20.143000000000001</c:v>
                </c:pt>
                <c:pt idx="12187">
                  <c:v>20.154</c:v>
                </c:pt>
                <c:pt idx="12188">
                  <c:v>20.157</c:v>
                </c:pt>
                <c:pt idx="12189">
                  <c:v>20.149999999999999</c:v>
                </c:pt>
                <c:pt idx="12190">
                  <c:v>20.16</c:v>
                </c:pt>
                <c:pt idx="12191">
                  <c:v>20.164000000000001</c:v>
                </c:pt>
                <c:pt idx="12192">
                  <c:v>20.152999999999999</c:v>
                </c:pt>
                <c:pt idx="12193">
                  <c:v>20.16</c:v>
                </c:pt>
                <c:pt idx="12194">
                  <c:v>20.155999999999999</c:v>
                </c:pt>
                <c:pt idx="12195">
                  <c:v>20.163</c:v>
                </c:pt>
                <c:pt idx="12196">
                  <c:v>20.164999999999999</c:v>
                </c:pt>
                <c:pt idx="12197">
                  <c:v>20.161000000000001</c:v>
                </c:pt>
                <c:pt idx="12198">
                  <c:v>20.155000000000001</c:v>
                </c:pt>
                <c:pt idx="12199">
                  <c:v>20.157</c:v>
                </c:pt>
                <c:pt idx="12200">
                  <c:v>20.158000000000001</c:v>
                </c:pt>
                <c:pt idx="12201">
                  <c:v>20.146999999999998</c:v>
                </c:pt>
                <c:pt idx="12202">
                  <c:v>20.154</c:v>
                </c:pt>
                <c:pt idx="12203">
                  <c:v>20.149000000000001</c:v>
                </c:pt>
                <c:pt idx="12204">
                  <c:v>20.149999999999999</c:v>
                </c:pt>
                <c:pt idx="12205">
                  <c:v>20.154</c:v>
                </c:pt>
                <c:pt idx="12206">
                  <c:v>20.140999999999998</c:v>
                </c:pt>
                <c:pt idx="12207">
                  <c:v>20.157</c:v>
                </c:pt>
                <c:pt idx="12208">
                  <c:v>20.155000000000001</c:v>
                </c:pt>
                <c:pt idx="12209">
                  <c:v>20.151</c:v>
                </c:pt>
                <c:pt idx="12210">
                  <c:v>20.152999999999999</c:v>
                </c:pt>
                <c:pt idx="12211">
                  <c:v>20.154</c:v>
                </c:pt>
                <c:pt idx="12212">
                  <c:v>20.146999999999998</c:v>
                </c:pt>
                <c:pt idx="12213">
                  <c:v>20.152000000000001</c:v>
                </c:pt>
                <c:pt idx="12214">
                  <c:v>20.158999999999999</c:v>
                </c:pt>
                <c:pt idx="12215">
                  <c:v>20.157</c:v>
                </c:pt>
                <c:pt idx="12216">
                  <c:v>20.152000000000001</c:v>
                </c:pt>
                <c:pt idx="12217">
                  <c:v>20.152999999999999</c:v>
                </c:pt>
                <c:pt idx="12218">
                  <c:v>20.149000000000001</c:v>
                </c:pt>
                <c:pt idx="12219">
                  <c:v>20.14</c:v>
                </c:pt>
                <c:pt idx="12220">
                  <c:v>20.145</c:v>
                </c:pt>
                <c:pt idx="12221">
                  <c:v>20.149000000000001</c:v>
                </c:pt>
                <c:pt idx="12222">
                  <c:v>20.161000000000001</c:v>
                </c:pt>
                <c:pt idx="12223">
                  <c:v>20.149999999999999</c:v>
                </c:pt>
                <c:pt idx="12224">
                  <c:v>20.149999999999999</c:v>
                </c:pt>
                <c:pt idx="12225">
                  <c:v>20.141999999999999</c:v>
                </c:pt>
                <c:pt idx="12226">
                  <c:v>20.158999999999999</c:v>
                </c:pt>
                <c:pt idx="12227">
                  <c:v>20.152999999999999</c:v>
                </c:pt>
                <c:pt idx="12228">
                  <c:v>20.138000000000002</c:v>
                </c:pt>
                <c:pt idx="12229">
                  <c:v>20.149000000000001</c:v>
                </c:pt>
                <c:pt idx="12230">
                  <c:v>20.155999999999999</c:v>
                </c:pt>
                <c:pt idx="12231">
                  <c:v>20.152000000000001</c:v>
                </c:pt>
                <c:pt idx="12232">
                  <c:v>20.145</c:v>
                </c:pt>
                <c:pt idx="12233">
                  <c:v>20.148</c:v>
                </c:pt>
                <c:pt idx="12234">
                  <c:v>20.148</c:v>
                </c:pt>
                <c:pt idx="12235">
                  <c:v>20.152999999999999</c:v>
                </c:pt>
                <c:pt idx="12236">
                  <c:v>20.148</c:v>
                </c:pt>
                <c:pt idx="12237">
                  <c:v>20.151</c:v>
                </c:pt>
                <c:pt idx="12238">
                  <c:v>20.146999999999998</c:v>
                </c:pt>
                <c:pt idx="12239">
                  <c:v>20.149000000000001</c:v>
                </c:pt>
                <c:pt idx="12240">
                  <c:v>20.146999999999998</c:v>
                </c:pt>
                <c:pt idx="12241">
                  <c:v>20.143000000000001</c:v>
                </c:pt>
                <c:pt idx="12242">
                  <c:v>20.154</c:v>
                </c:pt>
                <c:pt idx="12243">
                  <c:v>20.138999999999999</c:v>
                </c:pt>
                <c:pt idx="12244">
                  <c:v>20.158999999999999</c:v>
                </c:pt>
                <c:pt idx="12245">
                  <c:v>20.155000000000001</c:v>
                </c:pt>
                <c:pt idx="12246">
                  <c:v>20.157</c:v>
                </c:pt>
                <c:pt idx="12247">
                  <c:v>20.155000000000001</c:v>
                </c:pt>
                <c:pt idx="12248">
                  <c:v>20.155999999999999</c:v>
                </c:pt>
                <c:pt idx="12249">
                  <c:v>20.152000000000001</c:v>
                </c:pt>
                <c:pt idx="12250">
                  <c:v>20.149999999999999</c:v>
                </c:pt>
                <c:pt idx="12251">
                  <c:v>20.145</c:v>
                </c:pt>
                <c:pt idx="12252">
                  <c:v>20.158999999999999</c:v>
                </c:pt>
                <c:pt idx="12253">
                  <c:v>20.152000000000001</c:v>
                </c:pt>
                <c:pt idx="12254">
                  <c:v>20.152999999999999</c:v>
                </c:pt>
                <c:pt idx="12255">
                  <c:v>20.151</c:v>
                </c:pt>
                <c:pt idx="12256">
                  <c:v>20.146999999999998</c:v>
                </c:pt>
                <c:pt idx="12257">
                  <c:v>20.14</c:v>
                </c:pt>
                <c:pt idx="12258">
                  <c:v>20.146999999999998</c:v>
                </c:pt>
                <c:pt idx="12259">
                  <c:v>20.135999999999999</c:v>
                </c:pt>
                <c:pt idx="12260">
                  <c:v>20.145</c:v>
                </c:pt>
                <c:pt idx="12261">
                  <c:v>20.154</c:v>
                </c:pt>
                <c:pt idx="12262">
                  <c:v>20.135000000000002</c:v>
                </c:pt>
                <c:pt idx="12263">
                  <c:v>20.131</c:v>
                </c:pt>
                <c:pt idx="12264">
                  <c:v>20.135000000000002</c:v>
                </c:pt>
                <c:pt idx="12265">
                  <c:v>20.132999999999999</c:v>
                </c:pt>
                <c:pt idx="12266">
                  <c:v>20.135999999999999</c:v>
                </c:pt>
                <c:pt idx="12267">
                  <c:v>20.145</c:v>
                </c:pt>
                <c:pt idx="12268">
                  <c:v>20.128</c:v>
                </c:pt>
                <c:pt idx="12269">
                  <c:v>20.13</c:v>
                </c:pt>
                <c:pt idx="12270">
                  <c:v>20.114999999999998</c:v>
                </c:pt>
                <c:pt idx="12271">
                  <c:v>20.138999999999999</c:v>
                </c:pt>
                <c:pt idx="12272">
                  <c:v>20.135000000000002</c:v>
                </c:pt>
                <c:pt idx="12273">
                  <c:v>20.126000000000001</c:v>
                </c:pt>
                <c:pt idx="12274">
                  <c:v>20.135999999999999</c:v>
                </c:pt>
                <c:pt idx="12275">
                  <c:v>20.134</c:v>
                </c:pt>
                <c:pt idx="12276">
                  <c:v>20.062000000000001</c:v>
                </c:pt>
                <c:pt idx="12277">
                  <c:v>20.126999999999999</c:v>
                </c:pt>
                <c:pt idx="12278">
                  <c:v>20.126000000000001</c:v>
                </c:pt>
                <c:pt idx="12279">
                  <c:v>20.128</c:v>
                </c:pt>
                <c:pt idx="12280">
                  <c:v>20.13</c:v>
                </c:pt>
                <c:pt idx="12281">
                  <c:v>20.137</c:v>
                </c:pt>
                <c:pt idx="12282">
                  <c:v>20.131</c:v>
                </c:pt>
                <c:pt idx="12283">
                  <c:v>20.135000000000002</c:v>
                </c:pt>
                <c:pt idx="12284">
                  <c:v>20.138000000000002</c:v>
                </c:pt>
                <c:pt idx="12285">
                  <c:v>20.126999999999999</c:v>
                </c:pt>
                <c:pt idx="12286">
                  <c:v>20.140999999999998</c:v>
                </c:pt>
                <c:pt idx="12287">
                  <c:v>20.138000000000002</c:v>
                </c:pt>
                <c:pt idx="12288">
                  <c:v>20.140999999999998</c:v>
                </c:pt>
                <c:pt idx="12289">
                  <c:v>20.132999999999999</c:v>
                </c:pt>
                <c:pt idx="12290">
                  <c:v>20.141999999999999</c:v>
                </c:pt>
                <c:pt idx="12291">
                  <c:v>20.132999999999999</c:v>
                </c:pt>
                <c:pt idx="12292">
                  <c:v>20.143999999999998</c:v>
                </c:pt>
                <c:pt idx="12293">
                  <c:v>20.149000000000001</c:v>
                </c:pt>
                <c:pt idx="12294">
                  <c:v>20.132000000000001</c:v>
                </c:pt>
                <c:pt idx="12295">
                  <c:v>20.146999999999998</c:v>
                </c:pt>
                <c:pt idx="12296">
                  <c:v>20.149000000000001</c:v>
                </c:pt>
                <c:pt idx="12297">
                  <c:v>20.146999999999998</c:v>
                </c:pt>
                <c:pt idx="12298">
                  <c:v>20.163</c:v>
                </c:pt>
                <c:pt idx="12299">
                  <c:v>20.161000000000001</c:v>
                </c:pt>
                <c:pt idx="12300">
                  <c:v>20.135000000000002</c:v>
                </c:pt>
                <c:pt idx="12301">
                  <c:v>20.161999999999999</c:v>
                </c:pt>
                <c:pt idx="12302">
                  <c:v>20.166</c:v>
                </c:pt>
                <c:pt idx="12303">
                  <c:v>20.170999999999999</c:v>
                </c:pt>
                <c:pt idx="12304">
                  <c:v>20.175000000000001</c:v>
                </c:pt>
                <c:pt idx="12305">
                  <c:v>20.169</c:v>
                </c:pt>
                <c:pt idx="12306">
                  <c:v>20.137</c:v>
                </c:pt>
                <c:pt idx="12307">
                  <c:v>20.167000000000002</c:v>
                </c:pt>
                <c:pt idx="12308">
                  <c:v>20.167000000000002</c:v>
                </c:pt>
                <c:pt idx="12309">
                  <c:v>20.140999999999998</c:v>
                </c:pt>
                <c:pt idx="12310">
                  <c:v>20.164000000000001</c:v>
                </c:pt>
                <c:pt idx="12311">
                  <c:v>20.166</c:v>
                </c:pt>
                <c:pt idx="12312">
                  <c:v>20.091999999999999</c:v>
                </c:pt>
                <c:pt idx="12313">
                  <c:v>20.158000000000001</c:v>
                </c:pt>
                <c:pt idx="12314">
                  <c:v>20.158000000000001</c:v>
                </c:pt>
                <c:pt idx="12315">
                  <c:v>20.143000000000001</c:v>
                </c:pt>
                <c:pt idx="12316">
                  <c:v>20.152000000000001</c:v>
                </c:pt>
                <c:pt idx="12317">
                  <c:v>20.157</c:v>
                </c:pt>
                <c:pt idx="12318">
                  <c:v>20.149999999999999</c:v>
                </c:pt>
                <c:pt idx="12319">
                  <c:v>20.155000000000001</c:v>
                </c:pt>
                <c:pt idx="12320">
                  <c:v>20.161000000000001</c:v>
                </c:pt>
                <c:pt idx="12321">
                  <c:v>20.157</c:v>
                </c:pt>
                <c:pt idx="12322">
                  <c:v>20.155999999999999</c:v>
                </c:pt>
                <c:pt idx="12323">
                  <c:v>20.146999999999998</c:v>
                </c:pt>
                <c:pt idx="12324">
                  <c:v>20.13</c:v>
                </c:pt>
                <c:pt idx="12325">
                  <c:v>20.146999999999998</c:v>
                </c:pt>
                <c:pt idx="12326">
                  <c:v>20.148</c:v>
                </c:pt>
                <c:pt idx="12327">
                  <c:v>20.152000000000001</c:v>
                </c:pt>
                <c:pt idx="12328">
                  <c:v>20.149999999999999</c:v>
                </c:pt>
                <c:pt idx="12329">
                  <c:v>20.146000000000001</c:v>
                </c:pt>
                <c:pt idx="12330">
                  <c:v>20.155000000000001</c:v>
                </c:pt>
                <c:pt idx="12331">
                  <c:v>20.141999999999999</c:v>
                </c:pt>
                <c:pt idx="12332">
                  <c:v>20.141999999999999</c:v>
                </c:pt>
                <c:pt idx="12333">
                  <c:v>20.151</c:v>
                </c:pt>
                <c:pt idx="12334">
                  <c:v>20.146999999999998</c:v>
                </c:pt>
                <c:pt idx="12335">
                  <c:v>20.145</c:v>
                </c:pt>
                <c:pt idx="12336">
                  <c:v>20.149999999999999</c:v>
                </c:pt>
                <c:pt idx="12337">
                  <c:v>20.140999999999998</c:v>
                </c:pt>
                <c:pt idx="12338">
                  <c:v>20.137</c:v>
                </c:pt>
                <c:pt idx="12339">
                  <c:v>20.131</c:v>
                </c:pt>
                <c:pt idx="12340">
                  <c:v>20.141999999999999</c:v>
                </c:pt>
                <c:pt idx="12341">
                  <c:v>20.134</c:v>
                </c:pt>
                <c:pt idx="12342">
                  <c:v>20.134</c:v>
                </c:pt>
                <c:pt idx="12343">
                  <c:v>20.13</c:v>
                </c:pt>
                <c:pt idx="12344">
                  <c:v>20.126000000000001</c:v>
                </c:pt>
                <c:pt idx="12345">
                  <c:v>20.13</c:v>
                </c:pt>
                <c:pt idx="12346">
                  <c:v>20.117000000000001</c:v>
                </c:pt>
                <c:pt idx="12347">
                  <c:v>20.126000000000001</c:v>
                </c:pt>
                <c:pt idx="12348">
                  <c:v>20.148</c:v>
                </c:pt>
                <c:pt idx="12349">
                  <c:v>20.14</c:v>
                </c:pt>
                <c:pt idx="12350">
                  <c:v>20.138000000000002</c:v>
                </c:pt>
                <c:pt idx="12351">
                  <c:v>20.146999999999998</c:v>
                </c:pt>
                <c:pt idx="12352">
                  <c:v>20.138000000000002</c:v>
                </c:pt>
                <c:pt idx="12353">
                  <c:v>20.132000000000001</c:v>
                </c:pt>
                <c:pt idx="12354">
                  <c:v>20.146000000000001</c:v>
                </c:pt>
                <c:pt idx="12355">
                  <c:v>20.13</c:v>
                </c:pt>
                <c:pt idx="12356">
                  <c:v>20.128</c:v>
                </c:pt>
                <c:pt idx="12357">
                  <c:v>20.146000000000001</c:v>
                </c:pt>
                <c:pt idx="12358">
                  <c:v>20.132999999999999</c:v>
                </c:pt>
                <c:pt idx="12359">
                  <c:v>20.131</c:v>
                </c:pt>
                <c:pt idx="12360">
                  <c:v>20.134</c:v>
                </c:pt>
                <c:pt idx="12361">
                  <c:v>20.13</c:v>
                </c:pt>
                <c:pt idx="12362">
                  <c:v>20.135999999999999</c:v>
                </c:pt>
                <c:pt idx="12363">
                  <c:v>20.137</c:v>
                </c:pt>
                <c:pt idx="12364">
                  <c:v>20.126000000000001</c:v>
                </c:pt>
                <c:pt idx="12365">
                  <c:v>20.123999999999999</c:v>
                </c:pt>
                <c:pt idx="12366">
                  <c:v>20.137</c:v>
                </c:pt>
                <c:pt idx="12367">
                  <c:v>20.137</c:v>
                </c:pt>
                <c:pt idx="12368">
                  <c:v>20.132999999999999</c:v>
                </c:pt>
                <c:pt idx="12369">
                  <c:v>20.132999999999999</c:v>
                </c:pt>
                <c:pt idx="12370">
                  <c:v>20.132000000000001</c:v>
                </c:pt>
                <c:pt idx="12371">
                  <c:v>20.126999999999999</c:v>
                </c:pt>
                <c:pt idx="12372">
                  <c:v>20.135999999999999</c:v>
                </c:pt>
                <c:pt idx="12373">
                  <c:v>20.135999999999999</c:v>
                </c:pt>
                <c:pt idx="12374">
                  <c:v>20.143000000000001</c:v>
                </c:pt>
                <c:pt idx="12375">
                  <c:v>20.138999999999999</c:v>
                </c:pt>
                <c:pt idx="12376">
                  <c:v>20.135000000000002</c:v>
                </c:pt>
                <c:pt idx="12377">
                  <c:v>20.132999999999999</c:v>
                </c:pt>
                <c:pt idx="12378">
                  <c:v>20.134</c:v>
                </c:pt>
                <c:pt idx="12379">
                  <c:v>20.14</c:v>
                </c:pt>
                <c:pt idx="12380">
                  <c:v>20.132000000000001</c:v>
                </c:pt>
                <c:pt idx="12381">
                  <c:v>20.134</c:v>
                </c:pt>
                <c:pt idx="12382">
                  <c:v>20.138999999999999</c:v>
                </c:pt>
                <c:pt idx="12383">
                  <c:v>20.137</c:v>
                </c:pt>
                <c:pt idx="12384">
                  <c:v>20.13</c:v>
                </c:pt>
                <c:pt idx="12385">
                  <c:v>20.132999999999999</c:v>
                </c:pt>
                <c:pt idx="12386">
                  <c:v>20.129000000000001</c:v>
                </c:pt>
                <c:pt idx="12387">
                  <c:v>20.132999999999999</c:v>
                </c:pt>
                <c:pt idx="12388">
                  <c:v>20.135999999999999</c:v>
                </c:pt>
                <c:pt idx="12389">
                  <c:v>20.132000000000001</c:v>
                </c:pt>
                <c:pt idx="12390">
                  <c:v>20.135999999999999</c:v>
                </c:pt>
                <c:pt idx="12391">
                  <c:v>20.138999999999999</c:v>
                </c:pt>
                <c:pt idx="12392">
                  <c:v>20.126000000000001</c:v>
                </c:pt>
                <c:pt idx="12393">
                  <c:v>20.120999999999999</c:v>
                </c:pt>
                <c:pt idx="12394">
                  <c:v>20.13</c:v>
                </c:pt>
                <c:pt idx="12395">
                  <c:v>20.135000000000002</c:v>
                </c:pt>
                <c:pt idx="12396">
                  <c:v>20.12</c:v>
                </c:pt>
                <c:pt idx="12397">
                  <c:v>20.117999999999999</c:v>
                </c:pt>
                <c:pt idx="12398">
                  <c:v>20.12</c:v>
                </c:pt>
                <c:pt idx="12399">
                  <c:v>20.108000000000001</c:v>
                </c:pt>
                <c:pt idx="12400">
                  <c:v>20.119</c:v>
                </c:pt>
                <c:pt idx="12401">
                  <c:v>20.117000000000001</c:v>
                </c:pt>
                <c:pt idx="12402">
                  <c:v>20.123000000000001</c:v>
                </c:pt>
                <c:pt idx="12403">
                  <c:v>20.122</c:v>
                </c:pt>
                <c:pt idx="12404">
                  <c:v>20.12</c:v>
                </c:pt>
                <c:pt idx="12405">
                  <c:v>20.126000000000001</c:v>
                </c:pt>
                <c:pt idx="12406">
                  <c:v>20.125</c:v>
                </c:pt>
                <c:pt idx="12407">
                  <c:v>20.126999999999999</c:v>
                </c:pt>
                <c:pt idx="12408">
                  <c:v>20.117999999999999</c:v>
                </c:pt>
                <c:pt idx="12409">
                  <c:v>20.120999999999999</c:v>
                </c:pt>
                <c:pt idx="12410">
                  <c:v>20.125</c:v>
                </c:pt>
                <c:pt idx="12411">
                  <c:v>20.117000000000001</c:v>
                </c:pt>
                <c:pt idx="12412">
                  <c:v>20.128</c:v>
                </c:pt>
                <c:pt idx="12413">
                  <c:v>20.122</c:v>
                </c:pt>
                <c:pt idx="12414">
                  <c:v>20.123999999999999</c:v>
                </c:pt>
                <c:pt idx="12415">
                  <c:v>20.129000000000001</c:v>
                </c:pt>
                <c:pt idx="12416">
                  <c:v>20.129000000000001</c:v>
                </c:pt>
                <c:pt idx="12417">
                  <c:v>20.131</c:v>
                </c:pt>
                <c:pt idx="12418">
                  <c:v>20.125</c:v>
                </c:pt>
                <c:pt idx="12419">
                  <c:v>20.117000000000001</c:v>
                </c:pt>
                <c:pt idx="12420">
                  <c:v>20.119</c:v>
                </c:pt>
                <c:pt idx="12421">
                  <c:v>20.111000000000001</c:v>
                </c:pt>
                <c:pt idx="12422">
                  <c:v>20.119</c:v>
                </c:pt>
                <c:pt idx="12423">
                  <c:v>20.117999999999999</c:v>
                </c:pt>
                <c:pt idx="12424">
                  <c:v>20.116</c:v>
                </c:pt>
                <c:pt idx="12425">
                  <c:v>20.111000000000001</c:v>
                </c:pt>
                <c:pt idx="12426">
                  <c:v>20.111000000000001</c:v>
                </c:pt>
                <c:pt idx="12427">
                  <c:v>20.114000000000001</c:v>
                </c:pt>
                <c:pt idx="12428">
                  <c:v>20.11</c:v>
                </c:pt>
                <c:pt idx="12429">
                  <c:v>20.106000000000002</c:v>
                </c:pt>
                <c:pt idx="12430">
                  <c:v>20.120999999999999</c:v>
                </c:pt>
                <c:pt idx="12431">
                  <c:v>20.111000000000001</c:v>
                </c:pt>
                <c:pt idx="12432">
                  <c:v>20.109000000000002</c:v>
                </c:pt>
                <c:pt idx="12433">
                  <c:v>20.109000000000002</c:v>
                </c:pt>
                <c:pt idx="12434">
                  <c:v>20.105</c:v>
                </c:pt>
                <c:pt idx="12435">
                  <c:v>20.111999999999998</c:v>
                </c:pt>
                <c:pt idx="12436">
                  <c:v>20.106999999999999</c:v>
                </c:pt>
                <c:pt idx="12437">
                  <c:v>20.103000000000002</c:v>
                </c:pt>
                <c:pt idx="12438">
                  <c:v>20.111999999999998</c:v>
                </c:pt>
                <c:pt idx="12439">
                  <c:v>20.103999999999999</c:v>
                </c:pt>
                <c:pt idx="12440">
                  <c:v>20.114999999999998</c:v>
                </c:pt>
                <c:pt idx="12441">
                  <c:v>20.093</c:v>
                </c:pt>
                <c:pt idx="12442">
                  <c:v>20.117000000000001</c:v>
                </c:pt>
                <c:pt idx="12443">
                  <c:v>20.12</c:v>
                </c:pt>
                <c:pt idx="12444">
                  <c:v>20.129000000000001</c:v>
                </c:pt>
                <c:pt idx="12445">
                  <c:v>20.126999999999999</c:v>
                </c:pt>
                <c:pt idx="12446">
                  <c:v>20.146999999999998</c:v>
                </c:pt>
                <c:pt idx="12447">
                  <c:v>20.132000000000001</c:v>
                </c:pt>
                <c:pt idx="12448">
                  <c:v>20.123000000000001</c:v>
                </c:pt>
                <c:pt idx="12449">
                  <c:v>20.134</c:v>
                </c:pt>
                <c:pt idx="12450">
                  <c:v>20.128</c:v>
                </c:pt>
                <c:pt idx="12451">
                  <c:v>20.13</c:v>
                </c:pt>
                <c:pt idx="12452">
                  <c:v>20.123999999999999</c:v>
                </c:pt>
                <c:pt idx="12453">
                  <c:v>20.126999999999999</c:v>
                </c:pt>
                <c:pt idx="12454">
                  <c:v>20.123999999999999</c:v>
                </c:pt>
                <c:pt idx="12455">
                  <c:v>20.123000000000001</c:v>
                </c:pt>
                <c:pt idx="12456">
                  <c:v>20.123000000000001</c:v>
                </c:pt>
                <c:pt idx="12457">
                  <c:v>20.123000000000001</c:v>
                </c:pt>
                <c:pt idx="12458">
                  <c:v>20.120999999999999</c:v>
                </c:pt>
                <c:pt idx="12459">
                  <c:v>20.123000000000001</c:v>
                </c:pt>
                <c:pt idx="12460">
                  <c:v>20.117000000000001</c:v>
                </c:pt>
                <c:pt idx="12461">
                  <c:v>20.123999999999999</c:v>
                </c:pt>
                <c:pt idx="12462">
                  <c:v>20.111000000000001</c:v>
                </c:pt>
                <c:pt idx="12463">
                  <c:v>20.111000000000001</c:v>
                </c:pt>
                <c:pt idx="12464">
                  <c:v>20.100999999999999</c:v>
                </c:pt>
                <c:pt idx="12465">
                  <c:v>20.111000000000001</c:v>
                </c:pt>
                <c:pt idx="12466">
                  <c:v>20.111999999999998</c:v>
                </c:pt>
                <c:pt idx="12467">
                  <c:v>20.114000000000001</c:v>
                </c:pt>
                <c:pt idx="12468">
                  <c:v>20.117000000000001</c:v>
                </c:pt>
                <c:pt idx="12469">
                  <c:v>20.114999999999998</c:v>
                </c:pt>
                <c:pt idx="12470">
                  <c:v>20.114999999999998</c:v>
                </c:pt>
                <c:pt idx="12471">
                  <c:v>20.12</c:v>
                </c:pt>
                <c:pt idx="12472">
                  <c:v>20.117999999999999</c:v>
                </c:pt>
                <c:pt idx="12473">
                  <c:v>20.113</c:v>
                </c:pt>
                <c:pt idx="12474">
                  <c:v>20.109000000000002</c:v>
                </c:pt>
                <c:pt idx="12475">
                  <c:v>20.109000000000002</c:v>
                </c:pt>
                <c:pt idx="12476">
                  <c:v>20.119</c:v>
                </c:pt>
                <c:pt idx="12477">
                  <c:v>20.111999999999998</c:v>
                </c:pt>
                <c:pt idx="12478">
                  <c:v>20.108000000000001</c:v>
                </c:pt>
                <c:pt idx="12479">
                  <c:v>20.119</c:v>
                </c:pt>
                <c:pt idx="12480">
                  <c:v>20.119</c:v>
                </c:pt>
                <c:pt idx="12481">
                  <c:v>20.114999999999998</c:v>
                </c:pt>
                <c:pt idx="12482">
                  <c:v>20.117999999999999</c:v>
                </c:pt>
                <c:pt idx="12483">
                  <c:v>20.117999999999999</c:v>
                </c:pt>
                <c:pt idx="12484">
                  <c:v>20.096</c:v>
                </c:pt>
                <c:pt idx="12485">
                  <c:v>20.120999999999999</c:v>
                </c:pt>
                <c:pt idx="12486">
                  <c:v>20.120999999999999</c:v>
                </c:pt>
                <c:pt idx="12487">
                  <c:v>20.125</c:v>
                </c:pt>
                <c:pt idx="12488">
                  <c:v>20.137</c:v>
                </c:pt>
                <c:pt idx="12489">
                  <c:v>20.132000000000001</c:v>
                </c:pt>
                <c:pt idx="12490">
                  <c:v>20.137</c:v>
                </c:pt>
                <c:pt idx="12491">
                  <c:v>20.138999999999999</c:v>
                </c:pt>
                <c:pt idx="12492">
                  <c:v>20.135000000000002</c:v>
                </c:pt>
                <c:pt idx="12493">
                  <c:v>20.135000000000002</c:v>
                </c:pt>
                <c:pt idx="12494">
                  <c:v>20.135999999999999</c:v>
                </c:pt>
                <c:pt idx="12495">
                  <c:v>20.134</c:v>
                </c:pt>
                <c:pt idx="12496">
                  <c:v>20.123000000000001</c:v>
                </c:pt>
                <c:pt idx="12497">
                  <c:v>20.135999999999999</c:v>
                </c:pt>
                <c:pt idx="12498">
                  <c:v>20.137</c:v>
                </c:pt>
                <c:pt idx="12499">
                  <c:v>20.138999999999999</c:v>
                </c:pt>
                <c:pt idx="12500">
                  <c:v>20.140999999999998</c:v>
                </c:pt>
                <c:pt idx="12501">
                  <c:v>20.137</c:v>
                </c:pt>
                <c:pt idx="12502">
                  <c:v>20.14</c:v>
                </c:pt>
                <c:pt idx="12503">
                  <c:v>20.131</c:v>
                </c:pt>
                <c:pt idx="12504">
                  <c:v>20.135999999999999</c:v>
                </c:pt>
                <c:pt idx="12505">
                  <c:v>20.134</c:v>
                </c:pt>
                <c:pt idx="12506">
                  <c:v>20.126999999999999</c:v>
                </c:pt>
                <c:pt idx="12507">
                  <c:v>20.125</c:v>
                </c:pt>
                <c:pt idx="12508">
                  <c:v>20.125</c:v>
                </c:pt>
                <c:pt idx="12509">
                  <c:v>20.126000000000001</c:v>
                </c:pt>
                <c:pt idx="12510">
                  <c:v>20.138999999999999</c:v>
                </c:pt>
                <c:pt idx="12511">
                  <c:v>20.138999999999999</c:v>
                </c:pt>
                <c:pt idx="12512">
                  <c:v>20.135000000000002</c:v>
                </c:pt>
                <c:pt idx="12513">
                  <c:v>20.131</c:v>
                </c:pt>
                <c:pt idx="12514">
                  <c:v>20.135999999999999</c:v>
                </c:pt>
                <c:pt idx="12515">
                  <c:v>20.134</c:v>
                </c:pt>
                <c:pt idx="12516">
                  <c:v>20.134</c:v>
                </c:pt>
                <c:pt idx="12517">
                  <c:v>20.145</c:v>
                </c:pt>
                <c:pt idx="12518">
                  <c:v>20.135999999999999</c:v>
                </c:pt>
                <c:pt idx="12519">
                  <c:v>20.13</c:v>
                </c:pt>
                <c:pt idx="12520">
                  <c:v>20.126000000000001</c:v>
                </c:pt>
                <c:pt idx="12521">
                  <c:v>20.128</c:v>
                </c:pt>
                <c:pt idx="12522">
                  <c:v>20.126000000000001</c:v>
                </c:pt>
                <c:pt idx="12523">
                  <c:v>20.126999999999999</c:v>
                </c:pt>
                <c:pt idx="12524">
                  <c:v>20.126999999999999</c:v>
                </c:pt>
                <c:pt idx="12525">
                  <c:v>20.129000000000001</c:v>
                </c:pt>
                <c:pt idx="12526">
                  <c:v>20.134</c:v>
                </c:pt>
                <c:pt idx="12527">
                  <c:v>20.125</c:v>
                </c:pt>
                <c:pt idx="12528">
                  <c:v>20.128</c:v>
                </c:pt>
                <c:pt idx="12529">
                  <c:v>20.134</c:v>
                </c:pt>
                <c:pt idx="12530">
                  <c:v>20.134</c:v>
                </c:pt>
                <c:pt idx="12531">
                  <c:v>20.132000000000001</c:v>
                </c:pt>
                <c:pt idx="12532">
                  <c:v>20.138999999999999</c:v>
                </c:pt>
                <c:pt idx="12533">
                  <c:v>20.138999999999999</c:v>
                </c:pt>
                <c:pt idx="12534">
                  <c:v>20.138000000000002</c:v>
                </c:pt>
                <c:pt idx="12535">
                  <c:v>20.143999999999998</c:v>
                </c:pt>
                <c:pt idx="12536">
                  <c:v>20.143999999999998</c:v>
                </c:pt>
                <c:pt idx="12537">
                  <c:v>20.145</c:v>
                </c:pt>
                <c:pt idx="12538">
                  <c:v>20.167000000000002</c:v>
                </c:pt>
                <c:pt idx="12539">
                  <c:v>20.143000000000001</c:v>
                </c:pt>
                <c:pt idx="12540">
                  <c:v>20.145</c:v>
                </c:pt>
                <c:pt idx="12541">
                  <c:v>20.158999999999999</c:v>
                </c:pt>
                <c:pt idx="12542">
                  <c:v>20.143999999999998</c:v>
                </c:pt>
                <c:pt idx="12543">
                  <c:v>20.148</c:v>
                </c:pt>
                <c:pt idx="12544">
                  <c:v>20.152999999999999</c:v>
                </c:pt>
                <c:pt idx="12545">
                  <c:v>20.146000000000001</c:v>
                </c:pt>
                <c:pt idx="12546">
                  <c:v>20.158000000000001</c:v>
                </c:pt>
                <c:pt idx="12547">
                  <c:v>20.143999999999998</c:v>
                </c:pt>
                <c:pt idx="12548">
                  <c:v>20.149000000000001</c:v>
                </c:pt>
                <c:pt idx="12549">
                  <c:v>20.158000000000001</c:v>
                </c:pt>
                <c:pt idx="12550">
                  <c:v>20.149999999999999</c:v>
                </c:pt>
                <c:pt idx="12551">
                  <c:v>20.155999999999999</c:v>
                </c:pt>
                <c:pt idx="12552">
                  <c:v>20.161000000000001</c:v>
                </c:pt>
                <c:pt idx="12553">
                  <c:v>20.161000000000001</c:v>
                </c:pt>
                <c:pt idx="12554">
                  <c:v>20.158999999999999</c:v>
                </c:pt>
                <c:pt idx="12555">
                  <c:v>20.164000000000001</c:v>
                </c:pt>
                <c:pt idx="12556">
                  <c:v>20.16</c:v>
                </c:pt>
                <c:pt idx="12557">
                  <c:v>20.169</c:v>
                </c:pt>
                <c:pt idx="12558">
                  <c:v>20.170999999999999</c:v>
                </c:pt>
                <c:pt idx="12559">
                  <c:v>20.169</c:v>
                </c:pt>
                <c:pt idx="12560">
                  <c:v>20.158000000000001</c:v>
                </c:pt>
                <c:pt idx="12561">
                  <c:v>20.181999999999999</c:v>
                </c:pt>
                <c:pt idx="12562">
                  <c:v>20.161000000000001</c:v>
                </c:pt>
                <c:pt idx="12563">
                  <c:v>20.161000000000001</c:v>
                </c:pt>
                <c:pt idx="12564">
                  <c:v>20.163</c:v>
                </c:pt>
                <c:pt idx="12565">
                  <c:v>20.161999999999999</c:v>
                </c:pt>
                <c:pt idx="12566">
                  <c:v>20.152999999999999</c:v>
                </c:pt>
                <c:pt idx="12567">
                  <c:v>20.158000000000001</c:v>
                </c:pt>
                <c:pt idx="12568">
                  <c:v>20.155000000000001</c:v>
                </c:pt>
                <c:pt idx="12569">
                  <c:v>20.152999999999999</c:v>
                </c:pt>
                <c:pt idx="12570">
                  <c:v>20.149999999999999</c:v>
                </c:pt>
                <c:pt idx="12571">
                  <c:v>20.152000000000001</c:v>
                </c:pt>
                <c:pt idx="12572">
                  <c:v>20.154</c:v>
                </c:pt>
                <c:pt idx="12573">
                  <c:v>20.157</c:v>
                </c:pt>
                <c:pt idx="12574">
                  <c:v>20.155000000000001</c:v>
                </c:pt>
                <c:pt idx="12575">
                  <c:v>20.158999999999999</c:v>
                </c:pt>
                <c:pt idx="12576">
                  <c:v>20.152999999999999</c:v>
                </c:pt>
                <c:pt idx="12577">
                  <c:v>20.141999999999999</c:v>
                </c:pt>
                <c:pt idx="12578">
                  <c:v>20.158000000000001</c:v>
                </c:pt>
                <c:pt idx="12579">
                  <c:v>20.152999999999999</c:v>
                </c:pt>
                <c:pt idx="12580">
                  <c:v>20.152999999999999</c:v>
                </c:pt>
                <c:pt idx="12581">
                  <c:v>20.149000000000001</c:v>
                </c:pt>
                <c:pt idx="12582">
                  <c:v>20.140999999999998</c:v>
                </c:pt>
                <c:pt idx="12583">
                  <c:v>20.149999999999999</c:v>
                </c:pt>
                <c:pt idx="12584">
                  <c:v>20.157</c:v>
                </c:pt>
                <c:pt idx="12585">
                  <c:v>20.155000000000001</c:v>
                </c:pt>
                <c:pt idx="12586">
                  <c:v>20.155000000000001</c:v>
                </c:pt>
                <c:pt idx="12587">
                  <c:v>20.155000000000001</c:v>
                </c:pt>
                <c:pt idx="12588">
                  <c:v>20.158999999999999</c:v>
                </c:pt>
                <c:pt idx="12589">
                  <c:v>20.161999999999999</c:v>
                </c:pt>
                <c:pt idx="12590">
                  <c:v>20.166</c:v>
                </c:pt>
                <c:pt idx="12591">
                  <c:v>20.164999999999999</c:v>
                </c:pt>
                <c:pt idx="12592">
                  <c:v>20.170999999999999</c:v>
                </c:pt>
                <c:pt idx="12593">
                  <c:v>20.169</c:v>
                </c:pt>
                <c:pt idx="12594">
                  <c:v>20.183</c:v>
                </c:pt>
                <c:pt idx="12595">
                  <c:v>20.18</c:v>
                </c:pt>
                <c:pt idx="12596">
                  <c:v>20.184999999999999</c:v>
                </c:pt>
                <c:pt idx="12597">
                  <c:v>20.183</c:v>
                </c:pt>
                <c:pt idx="12598">
                  <c:v>20.181000000000001</c:v>
                </c:pt>
                <c:pt idx="12599">
                  <c:v>20.187999999999999</c:v>
                </c:pt>
                <c:pt idx="12600">
                  <c:v>20.186</c:v>
                </c:pt>
                <c:pt idx="12601">
                  <c:v>20.190999999999999</c:v>
                </c:pt>
                <c:pt idx="12602">
                  <c:v>20.195</c:v>
                </c:pt>
                <c:pt idx="12603">
                  <c:v>20.2</c:v>
                </c:pt>
                <c:pt idx="12604">
                  <c:v>20.193000000000001</c:v>
                </c:pt>
                <c:pt idx="12605">
                  <c:v>20.204999999999998</c:v>
                </c:pt>
                <c:pt idx="12606">
                  <c:v>20.192</c:v>
                </c:pt>
                <c:pt idx="12607">
                  <c:v>20.198</c:v>
                </c:pt>
                <c:pt idx="12608">
                  <c:v>20.198</c:v>
                </c:pt>
                <c:pt idx="12609">
                  <c:v>20.187999999999999</c:v>
                </c:pt>
                <c:pt idx="12610">
                  <c:v>20.186</c:v>
                </c:pt>
                <c:pt idx="12611">
                  <c:v>20.195</c:v>
                </c:pt>
                <c:pt idx="12612">
                  <c:v>20.190999999999999</c:v>
                </c:pt>
                <c:pt idx="12613">
                  <c:v>20.196999999999999</c:v>
                </c:pt>
                <c:pt idx="12614">
                  <c:v>20.215</c:v>
                </c:pt>
                <c:pt idx="12615">
                  <c:v>20.202000000000002</c:v>
                </c:pt>
                <c:pt idx="12616">
                  <c:v>20.190999999999999</c:v>
                </c:pt>
                <c:pt idx="12617">
                  <c:v>20.192</c:v>
                </c:pt>
                <c:pt idx="12618">
                  <c:v>20.198</c:v>
                </c:pt>
                <c:pt idx="12619">
                  <c:v>20.190000000000001</c:v>
                </c:pt>
                <c:pt idx="12620">
                  <c:v>20.193999999999999</c:v>
                </c:pt>
                <c:pt idx="12621">
                  <c:v>20.193999999999999</c:v>
                </c:pt>
                <c:pt idx="12622">
                  <c:v>20.192</c:v>
                </c:pt>
                <c:pt idx="12623">
                  <c:v>20.181999999999999</c:v>
                </c:pt>
                <c:pt idx="12624">
                  <c:v>20.186</c:v>
                </c:pt>
                <c:pt idx="12625">
                  <c:v>20.18</c:v>
                </c:pt>
                <c:pt idx="12626">
                  <c:v>20.178000000000001</c:v>
                </c:pt>
                <c:pt idx="12627">
                  <c:v>20.184999999999999</c:v>
                </c:pt>
                <c:pt idx="12628">
                  <c:v>20.184999999999999</c:v>
                </c:pt>
                <c:pt idx="12629">
                  <c:v>20.173999999999999</c:v>
                </c:pt>
                <c:pt idx="12630">
                  <c:v>20.170000000000002</c:v>
                </c:pt>
                <c:pt idx="12631">
                  <c:v>20.172000000000001</c:v>
                </c:pt>
                <c:pt idx="12632">
                  <c:v>20.177</c:v>
                </c:pt>
                <c:pt idx="12633">
                  <c:v>20.172999999999998</c:v>
                </c:pt>
                <c:pt idx="12634">
                  <c:v>20.167999999999999</c:v>
                </c:pt>
                <c:pt idx="12635">
                  <c:v>20.167000000000002</c:v>
                </c:pt>
                <c:pt idx="12636">
                  <c:v>20.164999999999999</c:v>
                </c:pt>
                <c:pt idx="12637">
                  <c:v>20.16</c:v>
                </c:pt>
                <c:pt idx="12638">
                  <c:v>20.164999999999999</c:v>
                </c:pt>
                <c:pt idx="12639">
                  <c:v>20.164999999999999</c:v>
                </c:pt>
                <c:pt idx="12640">
                  <c:v>20.157</c:v>
                </c:pt>
                <c:pt idx="12641">
                  <c:v>20.163</c:v>
                </c:pt>
                <c:pt idx="12642">
                  <c:v>20.161000000000001</c:v>
                </c:pt>
                <c:pt idx="12643">
                  <c:v>20.164000000000001</c:v>
                </c:pt>
                <c:pt idx="12644">
                  <c:v>20.155000000000001</c:v>
                </c:pt>
                <c:pt idx="12645">
                  <c:v>20.149000000000001</c:v>
                </c:pt>
                <c:pt idx="12646">
                  <c:v>20.149000000000001</c:v>
                </c:pt>
                <c:pt idx="12647">
                  <c:v>20.149000000000001</c:v>
                </c:pt>
                <c:pt idx="12648">
                  <c:v>20.149000000000001</c:v>
                </c:pt>
                <c:pt idx="12649">
                  <c:v>20.146999999999998</c:v>
                </c:pt>
                <c:pt idx="12650">
                  <c:v>20.158999999999999</c:v>
                </c:pt>
                <c:pt idx="12651">
                  <c:v>20.158999999999999</c:v>
                </c:pt>
                <c:pt idx="12652">
                  <c:v>20.155000000000001</c:v>
                </c:pt>
                <c:pt idx="12653">
                  <c:v>20.152000000000001</c:v>
                </c:pt>
                <c:pt idx="12654">
                  <c:v>20.151</c:v>
                </c:pt>
                <c:pt idx="12655">
                  <c:v>20.151</c:v>
                </c:pt>
                <c:pt idx="12656">
                  <c:v>20.149000000000001</c:v>
                </c:pt>
                <c:pt idx="12657">
                  <c:v>20.146999999999998</c:v>
                </c:pt>
                <c:pt idx="12658">
                  <c:v>20.146999999999998</c:v>
                </c:pt>
                <c:pt idx="12659">
                  <c:v>20.151</c:v>
                </c:pt>
                <c:pt idx="12660">
                  <c:v>20.154</c:v>
                </c:pt>
                <c:pt idx="12661">
                  <c:v>20.149999999999999</c:v>
                </c:pt>
                <c:pt idx="12662">
                  <c:v>20.140999999999998</c:v>
                </c:pt>
                <c:pt idx="12663">
                  <c:v>20.172000000000001</c:v>
                </c:pt>
                <c:pt idx="12664">
                  <c:v>20.157</c:v>
                </c:pt>
                <c:pt idx="12665">
                  <c:v>20.131</c:v>
                </c:pt>
                <c:pt idx="12666">
                  <c:v>20.164000000000001</c:v>
                </c:pt>
                <c:pt idx="12667">
                  <c:v>20.161999999999999</c:v>
                </c:pt>
                <c:pt idx="12668">
                  <c:v>20.16</c:v>
                </c:pt>
                <c:pt idx="12669">
                  <c:v>20.170999999999999</c:v>
                </c:pt>
                <c:pt idx="12670">
                  <c:v>20.169</c:v>
                </c:pt>
                <c:pt idx="12671">
                  <c:v>20.164999999999999</c:v>
                </c:pt>
                <c:pt idx="12672">
                  <c:v>20.167000000000002</c:v>
                </c:pt>
                <c:pt idx="12673">
                  <c:v>20.161000000000001</c:v>
                </c:pt>
                <c:pt idx="12674">
                  <c:v>20.158999999999999</c:v>
                </c:pt>
                <c:pt idx="12675">
                  <c:v>20.163</c:v>
                </c:pt>
                <c:pt idx="12676">
                  <c:v>20.154</c:v>
                </c:pt>
                <c:pt idx="12677">
                  <c:v>20.167999999999999</c:v>
                </c:pt>
                <c:pt idx="12678">
                  <c:v>20.166</c:v>
                </c:pt>
                <c:pt idx="12679">
                  <c:v>20.155000000000001</c:v>
                </c:pt>
                <c:pt idx="12680">
                  <c:v>20.152999999999999</c:v>
                </c:pt>
                <c:pt idx="12681">
                  <c:v>20.158000000000001</c:v>
                </c:pt>
                <c:pt idx="12682">
                  <c:v>20.151</c:v>
                </c:pt>
                <c:pt idx="12683">
                  <c:v>20.146999999999998</c:v>
                </c:pt>
                <c:pt idx="12684">
                  <c:v>20.151</c:v>
                </c:pt>
                <c:pt idx="12685">
                  <c:v>20.149999999999999</c:v>
                </c:pt>
                <c:pt idx="12686">
                  <c:v>20.163</c:v>
                </c:pt>
                <c:pt idx="12687">
                  <c:v>20.154</c:v>
                </c:pt>
                <c:pt idx="12688">
                  <c:v>20.157</c:v>
                </c:pt>
                <c:pt idx="12689">
                  <c:v>20.152000000000001</c:v>
                </c:pt>
                <c:pt idx="12690">
                  <c:v>20.161000000000001</c:v>
                </c:pt>
                <c:pt idx="12691">
                  <c:v>20.152999999999999</c:v>
                </c:pt>
                <c:pt idx="12692">
                  <c:v>20.16</c:v>
                </c:pt>
                <c:pt idx="12693">
                  <c:v>20.157</c:v>
                </c:pt>
                <c:pt idx="12694">
                  <c:v>20.158000000000001</c:v>
                </c:pt>
                <c:pt idx="12695">
                  <c:v>20.164000000000001</c:v>
                </c:pt>
                <c:pt idx="12696">
                  <c:v>20.167000000000002</c:v>
                </c:pt>
                <c:pt idx="12697">
                  <c:v>20.170999999999999</c:v>
                </c:pt>
                <c:pt idx="12698">
                  <c:v>20.158000000000001</c:v>
                </c:pt>
                <c:pt idx="12699">
                  <c:v>20.167000000000002</c:v>
                </c:pt>
                <c:pt idx="12700">
                  <c:v>20.163</c:v>
                </c:pt>
                <c:pt idx="12701">
                  <c:v>20.173999999999999</c:v>
                </c:pt>
                <c:pt idx="12702">
                  <c:v>20.166</c:v>
                </c:pt>
                <c:pt idx="12703">
                  <c:v>20.166</c:v>
                </c:pt>
                <c:pt idx="12704">
                  <c:v>20.166</c:v>
                </c:pt>
                <c:pt idx="12705">
                  <c:v>20.161999999999999</c:v>
                </c:pt>
                <c:pt idx="12706">
                  <c:v>20.161999999999999</c:v>
                </c:pt>
                <c:pt idx="12707">
                  <c:v>20.167000000000002</c:v>
                </c:pt>
                <c:pt idx="12708">
                  <c:v>20.161999999999999</c:v>
                </c:pt>
                <c:pt idx="12709">
                  <c:v>20.16</c:v>
                </c:pt>
                <c:pt idx="12710">
                  <c:v>20.163</c:v>
                </c:pt>
                <c:pt idx="12711">
                  <c:v>20.169</c:v>
                </c:pt>
                <c:pt idx="12712">
                  <c:v>20.167000000000002</c:v>
                </c:pt>
                <c:pt idx="12713">
                  <c:v>20.163</c:v>
                </c:pt>
                <c:pt idx="12714">
                  <c:v>20.167999999999999</c:v>
                </c:pt>
                <c:pt idx="12715">
                  <c:v>20.161999999999999</c:v>
                </c:pt>
                <c:pt idx="12716">
                  <c:v>20.167999999999999</c:v>
                </c:pt>
                <c:pt idx="12717">
                  <c:v>20.170999999999999</c:v>
                </c:pt>
                <c:pt idx="12718">
                  <c:v>20.175000000000001</c:v>
                </c:pt>
                <c:pt idx="12719">
                  <c:v>20.172999999999998</c:v>
                </c:pt>
                <c:pt idx="12720">
                  <c:v>20.170999999999999</c:v>
                </c:pt>
                <c:pt idx="12721">
                  <c:v>20.167000000000002</c:v>
                </c:pt>
                <c:pt idx="12722">
                  <c:v>20.175999999999998</c:v>
                </c:pt>
                <c:pt idx="12723">
                  <c:v>20.170000000000002</c:v>
                </c:pt>
                <c:pt idx="12724">
                  <c:v>20.161000000000001</c:v>
                </c:pt>
                <c:pt idx="12725">
                  <c:v>20.173999999999999</c:v>
                </c:pt>
                <c:pt idx="12726">
                  <c:v>20.170000000000002</c:v>
                </c:pt>
                <c:pt idx="12727">
                  <c:v>20.170000000000002</c:v>
                </c:pt>
                <c:pt idx="12728">
                  <c:v>20.166</c:v>
                </c:pt>
                <c:pt idx="12729">
                  <c:v>20.161999999999999</c:v>
                </c:pt>
                <c:pt idx="12730">
                  <c:v>20.161999999999999</c:v>
                </c:pt>
                <c:pt idx="12731">
                  <c:v>20.158000000000001</c:v>
                </c:pt>
                <c:pt idx="12732">
                  <c:v>20.164999999999999</c:v>
                </c:pt>
                <c:pt idx="12733">
                  <c:v>20.16</c:v>
                </c:pt>
                <c:pt idx="12734">
                  <c:v>20.155999999999999</c:v>
                </c:pt>
                <c:pt idx="12735">
                  <c:v>20.158000000000001</c:v>
                </c:pt>
                <c:pt idx="12736">
                  <c:v>20.164999999999999</c:v>
                </c:pt>
                <c:pt idx="12737">
                  <c:v>20.163</c:v>
                </c:pt>
                <c:pt idx="12738">
                  <c:v>20.161000000000001</c:v>
                </c:pt>
                <c:pt idx="12739">
                  <c:v>20.152999999999999</c:v>
                </c:pt>
                <c:pt idx="12740">
                  <c:v>20.161999999999999</c:v>
                </c:pt>
                <c:pt idx="12741">
                  <c:v>20.167999999999999</c:v>
                </c:pt>
                <c:pt idx="12742">
                  <c:v>20.170000000000002</c:v>
                </c:pt>
                <c:pt idx="12743">
                  <c:v>20.170999999999999</c:v>
                </c:pt>
                <c:pt idx="12744">
                  <c:v>20.167000000000002</c:v>
                </c:pt>
                <c:pt idx="12745">
                  <c:v>20.164000000000001</c:v>
                </c:pt>
                <c:pt idx="12746">
                  <c:v>20.170999999999999</c:v>
                </c:pt>
                <c:pt idx="12747">
                  <c:v>20.170999999999999</c:v>
                </c:pt>
                <c:pt idx="12748">
                  <c:v>20.175999999999998</c:v>
                </c:pt>
                <c:pt idx="12749">
                  <c:v>20.172000000000001</c:v>
                </c:pt>
                <c:pt idx="12750">
                  <c:v>20.170000000000002</c:v>
                </c:pt>
                <c:pt idx="12751">
                  <c:v>20.172000000000001</c:v>
                </c:pt>
                <c:pt idx="12752">
                  <c:v>20.164000000000001</c:v>
                </c:pt>
                <c:pt idx="12753">
                  <c:v>20.158999999999999</c:v>
                </c:pt>
                <c:pt idx="12754">
                  <c:v>20.167999999999999</c:v>
                </c:pt>
                <c:pt idx="12755">
                  <c:v>20.155000000000001</c:v>
                </c:pt>
                <c:pt idx="12756">
                  <c:v>20.166</c:v>
                </c:pt>
                <c:pt idx="12757">
                  <c:v>20.161999999999999</c:v>
                </c:pt>
                <c:pt idx="12758">
                  <c:v>20.16</c:v>
                </c:pt>
                <c:pt idx="12759">
                  <c:v>20.169</c:v>
                </c:pt>
                <c:pt idx="12760">
                  <c:v>20.163</c:v>
                </c:pt>
                <c:pt idx="12761">
                  <c:v>20.155999999999999</c:v>
                </c:pt>
                <c:pt idx="12762">
                  <c:v>20.161000000000001</c:v>
                </c:pt>
                <c:pt idx="12763">
                  <c:v>20.152000000000001</c:v>
                </c:pt>
                <c:pt idx="12764">
                  <c:v>20.152999999999999</c:v>
                </c:pt>
                <c:pt idx="12765">
                  <c:v>20.152999999999999</c:v>
                </c:pt>
                <c:pt idx="12766">
                  <c:v>20.151</c:v>
                </c:pt>
                <c:pt idx="12767">
                  <c:v>20.148</c:v>
                </c:pt>
                <c:pt idx="12768">
                  <c:v>20.138000000000002</c:v>
                </c:pt>
                <c:pt idx="12769">
                  <c:v>20.145</c:v>
                </c:pt>
                <c:pt idx="12770">
                  <c:v>20.151</c:v>
                </c:pt>
                <c:pt idx="12771">
                  <c:v>20.155999999999999</c:v>
                </c:pt>
                <c:pt idx="12772">
                  <c:v>20.154</c:v>
                </c:pt>
                <c:pt idx="12773">
                  <c:v>20.146999999999998</c:v>
                </c:pt>
                <c:pt idx="12774">
                  <c:v>20.152000000000001</c:v>
                </c:pt>
                <c:pt idx="12775">
                  <c:v>20.152000000000001</c:v>
                </c:pt>
                <c:pt idx="12776">
                  <c:v>20.140999999999998</c:v>
                </c:pt>
                <c:pt idx="12777">
                  <c:v>20.140999999999998</c:v>
                </c:pt>
                <c:pt idx="12778">
                  <c:v>20.146000000000001</c:v>
                </c:pt>
                <c:pt idx="12779">
                  <c:v>20.151</c:v>
                </c:pt>
                <c:pt idx="12780">
                  <c:v>20.146999999999998</c:v>
                </c:pt>
                <c:pt idx="12781">
                  <c:v>20.143999999999998</c:v>
                </c:pt>
                <c:pt idx="12782">
                  <c:v>20.134</c:v>
                </c:pt>
                <c:pt idx="12783">
                  <c:v>20.143000000000001</c:v>
                </c:pt>
                <c:pt idx="12784">
                  <c:v>20.145</c:v>
                </c:pt>
                <c:pt idx="12785">
                  <c:v>20.138999999999999</c:v>
                </c:pt>
                <c:pt idx="12786">
                  <c:v>20.146999999999998</c:v>
                </c:pt>
                <c:pt idx="12787">
                  <c:v>20.135000000000002</c:v>
                </c:pt>
                <c:pt idx="12788">
                  <c:v>20.135000000000002</c:v>
                </c:pt>
                <c:pt idx="12789">
                  <c:v>20.143000000000001</c:v>
                </c:pt>
                <c:pt idx="12790">
                  <c:v>20.137</c:v>
                </c:pt>
                <c:pt idx="12791">
                  <c:v>20.128</c:v>
                </c:pt>
                <c:pt idx="12792">
                  <c:v>20.131</c:v>
                </c:pt>
                <c:pt idx="12793">
                  <c:v>20.137</c:v>
                </c:pt>
                <c:pt idx="12794">
                  <c:v>20.129000000000001</c:v>
                </c:pt>
                <c:pt idx="12795">
                  <c:v>20.134</c:v>
                </c:pt>
                <c:pt idx="12796">
                  <c:v>20.131</c:v>
                </c:pt>
                <c:pt idx="12797">
                  <c:v>20.123000000000001</c:v>
                </c:pt>
                <c:pt idx="12798">
                  <c:v>20.126999999999999</c:v>
                </c:pt>
                <c:pt idx="12799">
                  <c:v>20.134</c:v>
                </c:pt>
                <c:pt idx="12800">
                  <c:v>20.126000000000001</c:v>
                </c:pt>
                <c:pt idx="12801">
                  <c:v>20.134</c:v>
                </c:pt>
                <c:pt idx="12802">
                  <c:v>20.143000000000001</c:v>
                </c:pt>
                <c:pt idx="12803">
                  <c:v>20.117000000000001</c:v>
                </c:pt>
                <c:pt idx="12804">
                  <c:v>20.122</c:v>
                </c:pt>
                <c:pt idx="12805">
                  <c:v>20.114999999999998</c:v>
                </c:pt>
                <c:pt idx="12806">
                  <c:v>20.113</c:v>
                </c:pt>
                <c:pt idx="12807">
                  <c:v>20.125</c:v>
                </c:pt>
                <c:pt idx="12808">
                  <c:v>20.117999999999999</c:v>
                </c:pt>
                <c:pt idx="12809">
                  <c:v>20.116</c:v>
                </c:pt>
                <c:pt idx="12810">
                  <c:v>20.106999999999999</c:v>
                </c:pt>
                <c:pt idx="12811">
                  <c:v>20.138000000000002</c:v>
                </c:pt>
                <c:pt idx="12812">
                  <c:v>20.116</c:v>
                </c:pt>
                <c:pt idx="12813">
                  <c:v>20.120999999999999</c:v>
                </c:pt>
                <c:pt idx="12814">
                  <c:v>20.120999999999999</c:v>
                </c:pt>
                <c:pt idx="12815">
                  <c:v>20.114999999999998</c:v>
                </c:pt>
                <c:pt idx="12816">
                  <c:v>20.117000000000001</c:v>
                </c:pt>
                <c:pt idx="12817">
                  <c:v>20.114999999999998</c:v>
                </c:pt>
                <c:pt idx="12818">
                  <c:v>20.117000000000001</c:v>
                </c:pt>
                <c:pt idx="12819">
                  <c:v>20.116</c:v>
                </c:pt>
                <c:pt idx="12820">
                  <c:v>20.132999999999999</c:v>
                </c:pt>
                <c:pt idx="12821">
                  <c:v>20.123999999999999</c:v>
                </c:pt>
                <c:pt idx="12822">
                  <c:v>20.116</c:v>
                </c:pt>
                <c:pt idx="12823">
                  <c:v>20.120999999999999</c:v>
                </c:pt>
                <c:pt idx="12824">
                  <c:v>20.125</c:v>
                </c:pt>
                <c:pt idx="12825">
                  <c:v>20.13</c:v>
                </c:pt>
                <c:pt idx="12826">
                  <c:v>20.123000000000001</c:v>
                </c:pt>
                <c:pt idx="12827">
                  <c:v>20.120999999999999</c:v>
                </c:pt>
                <c:pt idx="12828">
                  <c:v>20.137</c:v>
                </c:pt>
                <c:pt idx="12829">
                  <c:v>20.128</c:v>
                </c:pt>
                <c:pt idx="12830">
                  <c:v>20.128</c:v>
                </c:pt>
                <c:pt idx="12831">
                  <c:v>20.122</c:v>
                </c:pt>
                <c:pt idx="12832">
                  <c:v>20.132999999999999</c:v>
                </c:pt>
                <c:pt idx="12833">
                  <c:v>20.135000000000002</c:v>
                </c:pt>
                <c:pt idx="12834">
                  <c:v>20.14</c:v>
                </c:pt>
                <c:pt idx="12835">
                  <c:v>20.135999999999999</c:v>
                </c:pt>
                <c:pt idx="12836">
                  <c:v>20.135999999999999</c:v>
                </c:pt>
                <c:pt idx="12837">
                  <c:v>20.143000000000001</c:v>
                </c:pt>
                <c:pt idx="12838">
                  <c:v>20.14</c:v>
                </c:pt>
                <c:pt idx="12839">
                  <c:v>20.149000000000001</c:v>
                </c:pt>
                <c:pt idx="12840">
                  <c:v>20.146999999999998</c:v>
                </c:pt>
                <c:pt idx="12841">
                  <c:v>20.149999999999999</c:v>
                </c:pt>
                <c:pt idx="12842">
                  <c:v>20.145</c:v>
                </c:pt>
                <c:pt idx="12843">
                  <c:v>20.146000000000001</c:v>
                </c:pt>
                <c:pt idx="12844">
                  <c:v>20.148</c:v>
                </c:pt>
                <c:pt idx="12845">
                  <c:v>20.148</c:v>
                </c:pt>
                <c:pt idx="12846">
                  <c:v>20.161000000000001</c:v>
                </c:pt>
                <c:pt idx="12847">
                  <c:v>20.155000000000001</c:v>
                </c:pt>
                <c:pt idx="12848">
                  <c:v>20.157</c:v>
                </c:pt>
                <c:pt idx="12849">
                  <c:v>20.149000000000001</c:v>
                </c:pt>
                <c:pt idx="12850">
                  <c:v>20.152999999999999</c:v>
                </c:pt>
                <c:pt idx="12851">
                  <c:v>20.158000000000001</c:v>
                </c:pt>
                <c:pt idx="12852">
                  <c:v>20.149000000000001</c:v>
                </c:pt>
                <c:pt idx="12853">
                  <c:v>20.143000000000001</c:v>
                </c:pt>
                <c:pt idx="12854">
                  <c:v>20.161999999999999</c:v>
                </c:pt>
                <c:pt idx="12855">
                  <c:v>20.163</c:v>
                </c:pt>
                <c:pt idx="12856">
                  <c:v>20.134</c:v>
                </c:pt>
                <c:pt idx="12857">
                  <c:v>20.140999999999998</c:v>
                </c:pt>
                <c:pt idx="12858">
                  <c:v>20.13</c:v>
                </c:pt>
                <c:pt idx="12859">
                  <c:v>20.135000000000002</c:v>
                </c:pt>
                <c:pt idx="12860">
                  <c:v>20.141999999999999</c:v>
                </c:pt>
                <c:pt idx="12861">
                  <c:v>20.132999999999999</c:v>
                </c:pt>
                <c:pt idx="12862">
                  <c:v>20.157</c:v>
                </c:pt>
                <c:pt idx="12863">
                  <c:v>20.138000000000002</c:v>
                </c:pt>
                <c:pt idx="12864">
                  <c:v>20.132999999999999</c:v>
                </c:pt>
                <c:pt idx="12865">
                  <c:v>20.135999999999999</c:v>
                </c:pt>
                <c:pt idx="12866">
                  <c:v>20.143000000000001</c:v>
                </c:pt>
                <c:pt idx="12867">
                  <c:v>20.146999999999998</c:v>
                </c:pt>
                <c:pt idx="12868">
                  <c:v>20.108000000000001</c:v>
                </c:pt>
                <c:pt idx="12869">
                  <c:v>20.154</c:v>
                </c:pt>
                <c:pt idx="12870">
                  <c:v>20.161000000000001</c:v>
                </c:pt>
                <c:pt idx="12871">
                  <c:v>20.173999999999999</c:v>
                </c:pt>
                <c:pt idx="12872">
                  <c:v>20.145</c:v>
                </c:pt>
                <c:pt idx="12873">
                  <c:v>20.154</c:v>
                </c:pt>
                <c:pt idx="12874">
                  <c:v>20.166</c:v>
                </c:pt>
                <c:pt idx="12875">
                  <c:v>20.167999999999999</c:v>
                </c:pt>
                <c:pt idx="12876">
                  <c:v>20.167999999999999</c:v>
                </c:pt>
                <c:pt idx="12877">
                  <c:v>20.166</c:v>
                </c:pt>
                <c:pt idx="12878">
                  <c:v>20.172999999999998</c:v>
                </c:pt>
                <c:pt idx="12879">
                  <c:v>20.16</c:v>
                </c:pt>
                <c:pt idx="12880">
                  <c:v>20.151</c:v>
                </c:pt>
                <c:pt idx="12881">
                  <c:v>20.161999999999999</c:v>
                </c:pt>
                <c:pt idx="12882">
                  <c:v>20.155999999999999</c:v>
                </c:pt>
                <c:pt idx="12883">
                  <c:v>20.167000000000002</c:v>
                </c:pt>
                <c:pt idx="12884">
                  <c:v>20.164999999999999</c:v>
                </c:pt>
                <c:pt idx="12885">
                  <c:v>20.173999999999999</c:v>
                </c:pt>
                <c:pt idx="12886">
                  <c:v>20.172000000000001</c:v>
                </c:pt>
                <c:pt idx="12887">
                  <c:v>20.163</c:v>
                </c:pt>
                <c:pt idx="12888">
                  <c:v>20.163</c:v>
                </c:pt>
                <c:pt idx="12889">
                  <c:v>20.167999999999999</c:v>
                </c:pt>
                <c:pt idx="12890">
                  <c:v>20.166</c:v>
                </c:pt>
                <c:pt idx="12891">
                  <c:v>20.172999999999998</c:v>
                </c:pt>
                <c:pt idx="12892">
                  <c:v>20.172999999999998</c:v>
                </c:pt>
                <c:pt idx="12893">
                  <c:v>20.164000000000001</c:v>
                </c:pt>
                <c:pt idx="12894">
                  <c:v>20.170000000000002</c:v>
                </c:pt>
                <c:pt idx="12895">
                  <c:v>20.178999999999998</c:v>
                </c:pt>
                <c:pt idx="12896">
                  <c:v>20.178000000000001</c:v>
                </c:pt>
                <c:pt idx="12897">
                  <c:v>20.169</c:v>
                </c:pt>
                <c:pt idx="12898">
                  <c:v>20.175000000000001</c:v>
                </c:pt>
                <c:pt idx="12899">
                  <c:v>20.164999999999999</c:v>
                </c:pt>
                <c:pt idx="12900">
                  <c:v>20.172000000000001</c:v>
                </c:pt>
                <c:pt idx="12901">
                  <c:v>20.18</c:v>
                </c:pt>
                <c:pt idx="12902">
                  <c:v>20.169</c:v>
                </c:pt>
                <c:pt idx="12903">
                  <c:v>20.183</c:v>
                </c:pt>
                <c:pt idx="12904">
                  <c:v>20.184999999999999</c:v>
                </c:pt>
                <c:pt idx="12905">
                  <c:v>20.183</c:v>
                </c:pt>
                <c:pt idx="12906">
                  <c:v>20.186</c:v>
                </c:pt>
                <c:pt idx="12907">
                  <c:v>20.184000000000001</c:v>
                </c:pt>
                <c:pt idx="12908">
                  <c:v>20.184000000000001</c:v>
                </c:pt>
                <c:pt idx="12909">
                  <c:v>20.181999999999999</c:v>
                </c:pt>
                <c:pt idx="12910">
                  <c:v>20.190000000000001</c:v>
                </c:pt>
                <c:pt idx="12911">
                  <c:v>20.193000000000001</c:v>
                </c:pt>
                <c:pt idx="12912">
                  <c:v>20.186</c:v>
                </c:pt>
                <c:pt idx="12913">
                  <c:v>20.190999999999999</c:v>
                </c:pt>
                <c:pt idx="12914">
                  <c:v>20.193000000000001</c:v>
                </c:pt>
                <c:pt idx="12915">
                  <c:v>20.193000000000001</c:v>
                </c:pt>
                <c:pt idx="12916">
                  <c:v>20.193000000000001</c:v>
                </c:pt>
                <c:pt idx="12917">
                  <c:v>20.189</c:v>
                </c:pt>
                <c:pt idx="12918">
                  <c:v>20.189</c:v>
                </c:pt>
                <c:pt idx="12919">
                  <c:v>20.187000000000001</c:v>
                </c:pt>
                <c:pt idx="12920">
                  <c:v>20.190000000000001</c:v>
                </c:pt>
                <c:pt idx="12921">
                  <c:v>20.196000000000002</c:v>
                </c:pt>
                <c:pt idx="12922">
                  <c:v>20.187999999999999</c:v>
                </c:pt>
                <c:pt idx="12923">
                  <c:v>20.187999999999999</c:v>
                </c:pt>
                <c:pt idx="12924">
                  <c:v>20.181000000000001</c:v>
                </c:pt>
                <c:pt idx="12925">
                  <c:v>20.190000000000001</c:v>
                </c:pt>
                <c:pt idx="12926">
                  <c:v>20.184000000000001</c:v>
                </c:pt>
                <c:pt idx="12927">
                  <c:v>20.190999999999999</c:v>
                </c:pt>
                <c:pt idx="12928">
                  <c:v>20.187999999999999</c:v>
                </c:pt>
                <c:pt idx="12929">
                  <c:v>20.193000000000001</c:v>
                </c:pt>
                <c:pt idx="12930">
                  <c:v>20.198</c:v>
                </c:pt>
                <c:pt idx="12931">
                  <c:v>20.206</c:v>
                </c:pt>
                <c:pt idx="12932">
                  <c:v>20.209</c:v>
                </c:pt>
                <c:pt idx="12933">
                  <c:v>20.198</c:v>
                </c:pt>
                <c:pt idx="12934">
                  <c:v>20.204999999999998</c:v>
                </c:pt>
                <c:pt idx="12935">
                  <c:v>20.210999999999999</c:v>
                </c:pt>
                <c:pt idx="12936">
                  <c:v>20.201000000000001</c:v>
                </c:pt>
                <c:pt idx="12937">
                  <c:v>20.22</c:v>
                </c:pt>
                <c:pt idx="12938">
                  <c:v>20.207000000000001</c:v>
                </c:pt>
                <c:pt idx="12939">
                  <c:v>20.219000000000001</c:v>
                </c:pt>
                <c:pt idx="12940">
                  <c:v>20.218</c:v>
                </c:pt>
                <c:pt idx="12941">
                  <c:v>20.222999999999999</c:v>
                </c:pt>
                <c:pt idx="12942">
                  <c:v>20.212</c:v>
                </c:pt>
                <c:pt idx="12943">
                  <c:v>20.206</c:v>
                </c:pt>
                <c:pt idx="12944">
                  <c:v>20.23</c:v>
                </c:pt>
                <c:pt idx="12945">
                  <c:v>20.215</c:v>
                </c:pt>
                <c:pt idx="12946">
                  <c:v>20.219000000000001</c:v>
                </c:pt>
                <c:pt idx="12947">
                  <c:v>20.225999999999999</c:v>
                </c:pt>
                <c:pt idx="12948">
                  <c:v>20.225999999999999</c:v>
                </c:pt>
                <c:pt idx="12949">
                  <c:v>20.228000000000002</c:v>
                </c:pt>
                <c:pt idx="12950">
                  <c:v>20.224</c:v>
                </c:pt>
                <c:pt idx="12951">
                  <c:v>20.213999999999999</c:v>
                </c:pt>
                <c:pt idx="12952">
                  <c:v>20.22</c:v>
                </c:pt>
                <c:pt idx="12953">
                  <c:v>20.227</c:v>
                </c:pt>
                <c:pt idx="12954">
                  <c:v>20.213999999999999</c:v>
                </c:pt>
                <c:pt idx="12955">
                  <c:v>20.22</c:v>
                </c:pt>
                <c:pt idx="12956">
                  <c:v>20.21</c:v>
                </c:pt>
                <c:pt idx="12957">
                  <c:v>20.207000000000001</c:v>
                </c:pt>
                <c:pt idx="12958">
                  <c:v>20.212</c:v>
                </c:pt>
                <c:pt idx="12959">
                  <c:v>20.216999999999999</c:v>
                </c:pt>
                <c:pt idx="12960">
                  <c:v>20.206</c:v>
                </c:pt>
                <c:pt idx="12961">
                  <c:v>20.207999999999998</c:v>
                </c:pt>
                <c:pt idx="12962">
                  <c:v>20.207999999999998</c:v>
                </c:pt>
                <c:pt idx="12963">
                  <c:v>20.224</c:v>
                </c:pt>
                <c:pt idx="12964">
                  <c:v>20.216999999999999</c:v>
                </c:pt>
                <c:pt idx="12965">
                  <c:v>20.22</c:v>
                </c:pt>
                <c:pt idx="12966">
                  <c:v>20.213000000000001</c:v>
                </c:pt>
                <c:pt idx="12967">
                  <c:v>20.207000000000001</c:v>
                </c:pt>
                <c:pt idx="12968">
                  <c:v>20.213000000000001</c:v>
                </c:pt>
                <c:pt idx="12969">
                  <c:v>20.190999999999999</c:v>
                </c:pt>
                <c:pt idx="12970">
                  <c:v>20.192</c:v>
                </c:pt>
                <c:pt idx="12971">
                  <c:v>20.196000000000002</c:v>
                </c:pt>
                <c:pt idx="12972">
                  <c:v>20.209</c:v>
                </c:pt>
                <c:pt idx="12973">
                  <c:v>20.212</c:v>
                </c:pt>
                <c:pt idx="12974">
                  <c:v>20.190000000000001</c:v>
                </c:pt>
                <c:pt idx="12975">
                  <c:v>20.196999999999999</c:v>
                </c:pt>
                <c:pt idx="12976">
                  <c:v>20.199000000000002</c:v>
                </c:pt>
                <c:pt idx="12977">
                  <c:v>20.204000000000001</c:v>
                </c:pt>
                <c:pt idx="12978">
                  <c:v>20.207999999999998</c:v>
                </c:pt>
                <c:pt idx="12979">
                  <c:v>20.206</c:v>
                </c:pt>
                <c:pt idx="12980">
                  <c:v>20.225999999999999</c:v>
                </c:pt>
                <c:pt idx="12981">
                  <c:v>20.215</c:v>
                </c:pt>
                <c:pt idx="12982">
                  <c:v>20.210999999999999</c:v>
                </c:pt>
                <c:pt idx="12983">
                  <c:v>20.236999999999998</c:v>
                </c:pt>
                <c:pt idx="12984">
                  <c:v>20.225999999999999</c:v>
                </c:pt>
                <c:pt idx="12985">
                  <c:v>20.225999999999999</c:v>
                </c:pt>
                <c:pt idx="12986">
                  <c:v>20.231000000000002</c:v>
                </c:pt>
                <c:pt idx="12987">
                  <c:v>20.228999999999999</c:v>
                </c:pt>
                <c:pt idx="12988">
                  <c:v>20.225000000000001</c:v>
                </c:pt>
                <c:pt idx="12989">
                  <c:v>20.244</c:v>
                </c:pt>
                <c:pt idx="12990">
                  <c:v>20.218</c:v>
                </c:pt>
                <c:pt idx="12991">
                  <c:v>20.225000000000001</c:v>
                </c:pt>
                <c:pt idx="12992">
                  <c:v>20.221</c:v>
                </c:pt>
                <c:pt idx="12993">
                  <c:v>20.225000000000001</c:v>
                </c:pt>
                <c:pt idx="12994">
                  <c:v>20.23</c:v>
                </c:pt>
                <c:pt idx="12995">
                  <c:v>20.221</c:v>
                </c:pt>
                <c:pt idx="12996">
                  <c:v>20.213000000000001</c:v>
                </c:pt>
                <c:pt idx="12997">
                  <c:v>20.219000000000001</c:v>
                </c:pt>
                <c:pt idx="12998">
                  <c:v>20.181999999999999</c:v>
                </c:pt>
                <c:pt idx="12999">
                  <c:v>20.206</c:v>
                </c:pt>
                <c:pt idx="13000">
                  <c:v>20.215</c:v>
                </c:pt>
                <c:pt idx="13001">
                  <c:v>20.213000000000001</c:v>
                </c:pt>
                <c:pt idx="13002">
                  <c:v>20.216999999999999</c:v>
                </c:pt>
                <c:pt idx="13003">
                  <c:v>20.218</c:v>
                </c:pt>
                <c:pt idx="13004">
                  <c:v>20.233000000000001</c:v>
                </c:pt>
                <c:pt idx="13005">
                  <c:v>20.22</c:v>
                </c:pt>
                <c:pt idx="13006">
                  <c:v>20.213000000000001</c:v>
                </c:pt>
                <c:pt idx="13007">
                  <c:v>20.212</c:v>
                </c:pt>
                <c:pt idx="13008">
                  <c:v>20.222999999999999</c:v>
                </c:pt>
                <c:pt idx="13009">
                  <c:v>20.221</c:v>
                </c:pt>
                <c:pt idx="13010">
                  <c:v>20.222999999999999</c:v>
                </c:pt>
                <c:pt idx="13011">
                  <c:v>20.227</c:v>
                </c:pt>
                <c:pt idx="13012">
                  <c:v>20.23</c:v>
                </c:pt>
                <c:pt idx="13013">
                  <c:v>20.231999999999999</c:v>
                </c:pt>
                <c:pt idx="13014">
                  <c:v>20.227</c:v>
                </c:pt>
                <c:pt idx="13015">
                  <c:v>20.231999999999999</c:v>
                </c:pt>
                <c:pt idx="13016">
                  <c:v>20.23</c:v>
                </c:pt>
                <c:pt idx="13017">
                  <c:v>20.23</c:v>
                </c:pt>
                <c:pt idx="13018">
                  <c:v>20.233000000000001</c:v>
                </c:pt>
                <c:pt idx="13019">
                  <c:v>20.202000000000002</c:v>
                </c:pt>
                <c:pt idx="13020">
                  <c:v>20.233000000000001</c:v>
                </c:pt>
                <c:pt idx="13021">
                  <c:v>20.225999999999999</c:v>
                </c:pt>
                <c:pt idx="13022">
                  <c:v>20.184999999999999</c:v>
                </c:pt>
                <c:pt idx="13023">
                  <c:v>20.228999999999999</c:v>
                </c:pt>
                <c:pt idx="13024">
                  <c:v>20.216000000000001</c:v>
                </c:pt>
                <c:pt idx="13025">
                  <c:v>20.222000000000001</c:v>
                </c:pt>
                <c:pt idx="13026">
                  <c:v>20.233000000000001</c:v>
                </c:pt>
                <c:pt idx="13027">
                  <c:v>20.231000000000002</c:v>
                </c:pt>
                <c:pt idx="13028">
                  <c:v>20.248999999999999</c:v>
                </c:pt>
                <c:pt idx="13029">
                  <c:v>20.239999999999998</c:v>
                </c:pt>
                <c:pt idx="13030">
                  <c:v>20.236000000000001</c:v>
                </c:pt>
                <c:pt idx="13031">
                  <c:v>20.23</c:v>
                </c:pt>
                <c:pt idx="13032">
                  <c:v>20.228000000000002</c:v>
                </c:pt>
                <c:pt idx="13033">
                  <c:v>20.221</c:v>
                </c:pt>
                <c:pt idx="13034">
                  <c:v>20.215</c:v>
                </c:pt>
                <c:pt idx="13035">
                  <c:v>20.228000000000002</c:v>
                </c:pt>
                <c:pt idx="13036">
                  <c:v>20.228000000000002</c:v>
                </c:pt>
                <c:pt idx="13037">
                  <c:v>20.216999999999999</c:v>
                </c:pt>
                <c:pt idx="13038">
                  <c:v>20.228000000000002</c:v>
                </c:pt>
                <c:pt idx="13039">
                  <c:v>20.225999999999999</c:v>
                </c:pt>
                <c:pt idx="13040">
                  <c:v>20.216999999999999</c:v>
                </c:pt>
                <c:pt idx="13041">
                  <c:v>20.22</c:v>
                </c:pt>
                <c:pt idx="13042">
                  <c:v>20.216999999999999</c:v>
                </c:pt>
                <c:pt idx="13043">
                  <c:v>20.213999999999999</c:v>
                </c:pt>
                <c:pt idx="13044">
                  <c:v>20.22</c:v>
                </c:pt>
                <c:pt idx="13045">
                  <c:v>20.231000000000002</c:v>
                </c:pt>
                <c:pt idx="13046">
                  <c:v>20.239999999999998</c:v>
                </c:pt>
                <c:pt idx="13047">
                  <c:v>20.234000000000002</c:v>
                </c:pt>
                <c:pt idx="13048">
                  <c:v>20.245000000000001</c:v>
                </c:pt>
                <c:pt idx="13049">
                  <c:v>20.227</c:v>
                </c:pt>
                <c:pt idx="13050">
                  <c:v>20.219000000000001</c:v>
                </c:pt>
                <c:pt idx="13051">
                  <c:v>20.227</c:v>
                </c:pt>
                <c:pt idx="13052">
                  <c:v>20.216000000000001</c:v>
                </c:pt>
                <c:pt idx="13053">
                  <c:v>20.219000000000001</c:v>
                </c:pt>
                <c:pt idx="13054">
                  <c:v>20.216999999999999</c:v>
                </c:pt>
                <c:pt idx="13055">
                  <c:v>20.219000000000001</c:v>
                </c:pt>
                <c:pt idx="13056">
                  <c:v>20.219000000000001</c:v>
                </c:pt>
                <c:pt idx="13057">
                  <c:v>20.219000000000001</c:v>
                </c:pt>
                <c:pt idx="13058">
                  <c:v>20.219000000000001</c:v>
                </c:pt>
                <c:pt idx="13059">
                  <c:v>20.204000000000001</c:v>
                </c:pt>
                <c:pt idx="13060">
                  <c:v>20.195</c:v>
                </c:pt>
                <c:pt idx="13061">
                  <c:v>20.204999999999998</c:v>
                </c:pt>
                <c:pt idx="13062">
                  <c:v>20.207000000000001</c:v>
                </c:pt>
                <c:pt idx="13063">
                  <c:v>20.202000000000002</c:v>
                </c:pt>
                <c:pt idx="13064">
                  <c:v>20.207000000000001</c:v>
                </c:pt>
                <c:pt idx="13065">
                  <c:v>20.202999999999999</c:v>
                </c:pt>
                <c:pt idx="13066">
                  <c:v>20.212</c:v>
                </c:pt>
                <c:pt idx="13067">
                  <c:v>20.212</c:v>
                </c:pt>
                <c:pt idx="13068">
                  <c:v>20.199000000000002</c:v>
                </c:pt>
                <c:pt idx="13069">
                  <c:v>20.207000000000001</c:v>
                </c:pt>
                <c:pt idx="13070">
                  <c:v>20.202999999999999</c:v>
                </c:pt>
                <c:pt idx="13071">
                  <c:v>20.195</c:v>
                </c:pt>
                <c:pt idx="13072">
                  <c:v>20.196999999999999</c:v>
                </c:pt>
                <c:pt idx="13073">
                  <c:v>20.204000000000001</c:v>
                </c:pt>
                <c:pt idx="13074">
                  <c:v>20.199000000000002</c:v>
                </c:pt>
                <c:pt idx="13075">
                  <c:v>20.193000000000001</c:v>
                </c:pt>
                <c:pt idx="13076">
                  <c:v>20.196999999999999</c:v>
                </c:pt>
                <c:pt idx="13077">
                  <c:v>20.195</c:v>
                </c:pt>
                <c:pt idx="13078">
                  <c:v>20.175999999999998</c:v>
                </c:pt>
                <c:pt idx="13079">
                  <c:v>20.196999999999999</c:v>
                </c:pt>
                <c:pt idx="13080">
                  <c:v>20.198</c:v>
                </c:pt>
                <c:pt idx="13081">
                  <c:v>20.202000000000002</c:v>
                </c:pt>
                <c:pt idx="13082">
                  <c:v>20.204000000000001</c:v>
                </c:pt>
                <c:pt idx="13083">
                  <c:v>20.204999999999998</c:v>
                </c:pt>
                <c:pt idx="13084">
                  <c:v>20.204999999999998</c:v>
                </c:pt>
                <c:pt idx="13085">
                  <c:v>20.213000000000001</c:v>
                </c:pt>
                <c:pt idx="13086">
                  <c:v>20.224</c:v>
                </c:pt>
                <c:pt idx="13087">
                  <c:v>20.209</c:v>
                </c:pt>
                <c:pt idx="13088">
                  <c:v>20.21</c:v>
                </c:pt>
                <c:pt idx="13089">
                  <c:v>20.212</c:v>
                </c:pt>
                <c:pt idx="13090">
                  <c:v>20.207000000000001</c:v>
                </c:pt>
                <c:pt idx="13091">
                  <c:v>20.199000000000002</c:v>
                </c:pt>
                <c:pt idx="13092">
                  <c:v>20.204999999999998</c:v>
                </c:pt>
                <c:pt idx="13093">
                  <c:v>20.204999999999998</c:v>
                </c:pt>
                <c:pt idx="13094">
                  <c:v>20.204999999999998</c:v>
                </c:pt>
                <c:pt idx="13095">
                  <c:v>20.196999999999999</c:v>
                </c:pt>
                <c:pt idx="13096">
                  <c:v>20.202999999999999</c:v>
                </c:pt>
                <c:pt idx="13097">
                  <c:v>20.204000000000001</c:v>
                </c:pt>
                <c:pt idx="13098">
                  <c:v>20.204000000000001</c:v>
                </c:pt>
                <c:pt idx="13099">
                  <c:v>20.21</c:v>
                </c:pt>
                <c:pt idx="13100">
                  <c:v>20.21</c:v>
                </c:pt>
                <c:pt idx="13101">
                  <c:v>20.219000000000001</c:v>
                </c:pt>
                <c:pt idx="13102">
                  <c:v>20.207999999999998</c:v>
                </c:pt>
                <c:pt idx="13103">
                  <c:v>20.215</c:v>
                </c:pt>
                <c:pt idx="13104">
                  <c:v>20.222000000000001</c:v>
                </c:pt>
                <c:pt idx="13105">
                  <c:v>20.216999999999999</c:v>
                </c:pt>
                <c:pt idx="13106">
                  <c:v>20.210999999999999</c:v>
                </c:pt>
                <c:pt idx="13107">
                  <c:v>20.210999999999999</c:v>
                </c:pt>
                <c:pt idx="13108">
                  <c:v>20.213999999999999</c:v>
                </c:pt>
                <c:pt idx="13109">
                  <c:v>20.218</c:v>
                </c:pt>
                <c:pt idx="13110">
                  <c:v>20.202999999999999</c:v>
                </c:pt>
                <c:pt idx="13111">
                  <c:v>20.212</c:v>
                </c:pt>
                <c:pt idx="13112">
                  <c:v>20.21</c:v>
                </c:pt>
                <c:pt idx="13113">
                  <c:v>20.207000000000001</c:v>
                </c:pt>
                <c:pt idx="13114">
                  <c:v>20.199000000000002</c:v>
                </c:pt>
                <c:pt idx="13115">
                  <c:v>20.21</c:v>
                </c:pt>
                <c:pt idx="13116">
                  <c:v>20.21</c:v>
                </c:pt>
                <c:pt idx="13117">
                  <c:v>20.216000000000001</c:v>
                </c:pt>
                <c:pt idx="13118">
                  <c:v>20.222999999999999</c:v>
                </c:pt>
                <c:pt idx="13119">
                  <c:v>20.228000000000002</c:v>
                </c:pt>
                <c:pt idx="13120">
                  <c:v>20.222999999999999</c:v>
                </c:pt>
                <c:pt idx="13121">
                  <c:v>20.219000000000001</c:v>
                </c:pt>
                <c:pt idx="13122">
                  <c:v>20.224</c:v>
                </c:pt>
                <c:pt idx="13123">
                  <c:v>20.225999999999999</c:v>
                </c:pt>
                <c:pt idx="13124">
                  <c:v>20.224</c:v>
                </c:pt>
                <c:pt idx="13125">
                  <c:v>20.221</c:v>
                </c:pt>
                <c:pt idx="13126">
                  <c:v>20.215</c:v>
                </c:pt>
                <c:pt idx="13127">
                  <c:v>20.228000000000002</c:v>
                </c:pt>
                <c:pt idx="13128">
                  <c:v>20.22</c:v>
                </c:pt>
                <c:pt idx="13129">
                  <c:v>20.224</c:v>
                </c:pt>
                <c:pt idx="13130">
                  <c:v>20.234999999999999</c:v>
                </c:pt>
                <c:pt idx="13131">
                  <c:v>20.231000000000002</c:v>
                </c:pt>
                <c:pt idx="13132">
                  <c:v>20.233000000000001</c:v>
                </c:pt>
                <c:pt idx="13133">
                  <c:v>20.22</c:v>
                </c:pt>
                <c:pt idx="13134">
                  <c:v>20.222999999999999</c:v>
                </c:pt>
                <c:pt idx="13135">
                  <c:v>20.222000000000001</c:v>
                </c:pt>
                <c:pt idx="13136">
                  <c:v>20.225000000000001</c:v>
                </c:pt>
                <c:pt idx="13137">
                  <c:v>20.227</c:v>
                </c:pt>
                <c:pt idx="13138">
                  <c:v>20.216000000000001</c:v>
                </c:pt>
                <c:pt idx="13139">
                  <c:v>20.218</c:v>
                </c:pt>
                <c:pt idx="13140">
                  <c:v>20.222999999999999</c:v>
                </c:pt>
                <c:pt idx="13141">
                  <c:v>20.218</c:v>
                </c:pt>
                <c:pt idx="13142">
                  <c:v>20.216999999999999</c:v>
                </c:pt>
                <c:pt idx="13143">
                  <c:v>20.219000000000001</c:v>
                </c:pt>
                <c:pt idx="13144">
                  <c:v>20.221</c:v>
                </c:pt>
                <c:pt idx="13145">
                  <c:v>20.216999999999999</c:v>
                </c:pt>
                <c:pt idx="13146">
                  <c:v>20.219000000000001</c:v>
                </c:pt>
                <c:pt idx="13147">
                  <c:v>20.221</c:v>
                </c:pt>
                <c:pt idx="13148">
                  <c:v>20.225999999999999</c:v>
                </c:pt>
                <c:pt idx="13149">
                  <c:v>20.234000000000002</c:v>
                </c:pt>
                <c:pt idx="13150">
                  <c:v>20.242999999999999</c:v>
                </c:pt>
                <c:pt idx="13151">
                  <c:v>20.239000000000001</c:v>
                </c:pt>
                <c:pt idx="13152">
                  <c:v>20.233000000000001</c:v>
                </c:pt>
                <c:pt idx="13153">
                  <c:v>20.234999999999999</c:v>
                </c:pt>
                <c:pt idx="13154">
                  <c:v>20.225999999999999</c:v>
                </c:pt>
                <c:pt idx="13155">
                  <c:v>20.222000000000001</c:v>
                </c:pt>
                <c:pt idx="13156">
                  <c:v>20.202000000000002</c:v>
                </c:pt>
                <c:pt idx="13157">
                  <c:v>20.224</c:v>
                </c:pt>
                <c:pt idx="13158">
                  <c:v>20.213999999999999</c:v>
                </c:pt>
                <c:pt idx="13159">
                  <c:v>20.213000000000001</c:v>
                </c:pt>
                <c:pt idx="13160">
                  <c:v>20.207000000000001</c:v>
                </c:pt>
                <c:pt idx="13161">
                  <c:v>20.228999999999999</c:v>
                </c:pt>
                <c:pt idx="13162">
                  <c:v>20.222999999999999</c:v>
                </c:pt>
                <c:pt idx="13163">
                  <c:v>20.216000000000001</c:v>
                </c:pt>
                <c:pt idx="13164">
                  <c:v>20.213999999999999</c:v>
                </c:pt>
                <c:pt idx="13165">
                  <c:v>20.213999999999999</c:v>
                </c:pt>
                <c:pt idx="13166">
                  <c:v>20.199000000000002</c:v>
                </c:pt>
                <c:pt idx="13167">
                  <c:v>20.21</c:v>
                </c:pt>
                <c:pt idx="13168">
                  <c:v>20.195</c:v>
                </c:pt>
                <c:pt idx="13169">
                  <c:v>20.192</c:v>
                </c:pt>
                <c:pt idx="13170">
                  <c:v>20.21</c:v>
                </c:pt>
                <c:pt idx="13171">
                  <c:v>20.207999999999998</c:v>
                </c:pt>
                <c:pt idx="13172">
                  <c:v>20.199000000000002</c:v>
                </c:pt>
                <c:pt idx="13173">
                  <c:v>20.202000000000002</c:v>
                </c:pt>
                <c:pt idx="13174">
                  <c:v>20.190999999999999</c:v>
                </c:pt>
                <c:pt idx="13175">
                  <c:v>20.196999999999999</c:v>
                </c:pt>
                <c:pt idx="13176">
                  <c:v>20.198</c:v>
                </c:pt>
                <c:pt idx="13177">
                  <c:v>20.210999999999999</c:v>
                </c:pt>
                <c:pt idx="13178">
                  <c:v>20.198</c:v>
                </c:pt>
                <c:pt idx="13179">
                  <c:v>20.18</c:v>
                </c:pt>
                <c:pt idx="13180">
                  <c:v>20.207000000000001</c:v>
                </c:pt>
                <c:pt idx="13181">
                  <c:v>20.209</c:v>
                </c:pt>
                <c:pt idx="13182">
                  <c:v>20.202000000000002</c:v>
                </c:pt>
                <c:pt idx="13183">
                  <c:v>20.207000000000001</c:v>
                </c:pt>
                <c:pt idx="13184">
                  <c:v>20.204999999999998</c:v>
                </c:pt>
                <c:pt idx="13185">
                  <c:v>20.213000000000001</c:v>
                </c:pt>
                <c:pt idx="13186">
                  <c:v>20.213000000000001</c:v>
                </c:pt>
                <c:pt idx="13187">
                  <c:v>20.213999999999999</c:v>
                </c:pt>
                <c:pt idx="13188">
                  <c:v>20.222999999999999</c:v>
                </c:pt>
                <c:pt idx="13189">
                  <c:v>20.216000000000001</c:v>
                </c:pt>
                <c:pt idx="13190">
                  <c:v>20.225000000000001</c:v>
                </c:pt>
                <c:pt idx="13191">
                  <c:v>20.216000000000001</c:v>
                </c:pt>
                <c:pt idx="13192">
                  <c:v>20.218</c:v>
                </c:pt>
                <c:pt idx="13193">
                  <c:v>20.216000000000001</c:v>
                </c:pt>
                <c:pt idx="13194">
                  <c:v>20.212</c:v>
                </c:pt>
                <c:pt idx="13195">
                  <c:v>20.212</c:v>
                </c:pt>
                <c:pt idx="13196">
                  <c:v>20.212</c:v>
                </c:pt>
                <c:pt idx="13197">
                  <c:v>20.170999999999999</c:v>
                </c:pt>
                <c:pt idx="13198">
                  <c:v>20.207999999999998</c:v>
                </c:pt>
                <c:pt idx="13199">
                  <c:v>20.204000000000001</c:v>
                </c:pt>
                <c:pt idx="13200">
                  <c:v>20.201000000000001</c:v>
                </c:pt>
                <c:pt idx="13201">
                  <c:v>20.206</c:v>
                </c:pt>
                <c:pt idx="13202">
                  <c:v>20.199000000000002</c:v>
                </c:pt>
                <c:pt idx="13203">
                  <c:v>20.193000000000001</c:v>
                </c:pt>
                <c:pt idx="13204">
                  <c:v>20.199000000000002</c:v>
                </c:pt>
                <c:pt idx="13205">
                  <c:v>20.209</c:v>
                </c:pt>
                <c:pt idx="13206">
                  <c:v>20.196999999999999</c:v>
                </c:pt>
                <c:pt idx="13207">
                  <c:v>20.207999999999998</c:v>
                </c:pt>
                <c:pt idx="13208">
                  <c:v>20.204000000000001</c:v>
                </c:pt>
                <c:pt idx="13209">
                  <c:v>20.204000000000001</c:v>
                </c:pt>
                <c:pt idx="13210">
                  <c:v>20.193999999999999</c:v>
                </c:pt>
                <c:pt idx="13211">
                  <c:v>20.183</c:v>
                </c:pt>
                <c:pt idx="13212">
                  <c:v>20.173999999999999</c:v>
                </c:pt>
                <c:pt idx="13213">
                  <c:v>20.198</c:v>
                </c:pt>
                <c:pt idx="13214">
                  <c:v>20.202000000000002</c:v>
                </c:pt>
                <c:pt idx="13215">
                  <c:v>20.173999999999999</c:v>
                </c:pt>
                <c:pt idx="13216">
                  <c:v>20.201000000000001</c:v>
                </c:pt>
                <c:pt idx="13217">
                  <c:v>20.202999999999999</c:v>
                </c:pt>
                <c:pt idx="13218">
                  <c:v>20.196000000000002</c:v>
                </c:pt>
                <c:pt idx="13219">
                  <c:v>20.202999999999999</c:v>
                </c:pt>
                <c:pt idx="13220">
                  <c:v>20.199000000000002</c:v>
                </c:pt>
                <c:pt idx="13221">
                  <c:v>20.184999999999999</c:v>
                </c:pt>
                <c:pt idx="13222">
                  <c:v>20.207999999999998</c:v>
                </c:pt>
                <c:pt idx="13223">
                  <c:v>20.196999999999999</c:v>
                </c:pt>
                <c:pt idx="13224">
                  <c:v>20.202999999999999</c:v>
                </c:pt>
                <c:pt idx="13225">
                  <c:v>20.196999999999999</c:v>
                </c:pt>
                <c:pt idx="13226">
                  <c:v>20.199000000000002</c:v>
                </c:pt>
                <c:pt idx="13227">
                  <c:v>20.21</c:v>
                </c:pt>
                <c:pt idx="13228">
                  <c:v>20.199000000000002</c:v>
                </c:pt>
                <c:pt idx="13229">
                  <c:v>20.195</c:v>
                </c:pt>
                <c:pt idx="13230">
                  <c:v>20.190999999999999</c:v>
                </c:pt>
                <c:pt idx="13231">
                  <c:v>20.204000000000001</c:v>
                </c:pt>
                <c:pt idx="13232">
                  <c:v>20.212</c:v>
                </c:pt>
                <c:pt idx="13233">
                  <c:v>20.254000000000001</c:v>
                </c:pt>
                <c:pt idx="13234">
                  <c:v>20.193000000000001</c:v>
                </c:pt>
                <c:pt idx="13235">
                  <c:v>20.189</c:v>
                </c:pt>
                <c:pt idx="13236">
                  <c:v>20.18</c:v>
                </c:pt>
                <c:pt idx="13237">
                  <c:v>20.190999999999999</c:v>
                </c:pt>
                <c:pt idx="13238">
                  <c:v>20.190999999999999</c:v>
                </c:pt>
                <c:pt idx="13239">
                  <c:v>20.190999999999999</c:v>
                </c:pt>
                <c:pt idx="13240">
                  <c:v>20.190999999999999</c:v>
                </c:pt>
                <c:pt idx="13241">
                  <c:v>20.189</c:v>
                </c:pt>
                <c:pt idx="13242">
                  <c:v>20.183</c:v>
                </c:pt>
                <c:pt idx="13243">
                  <c:v>20.183</c:v>
                </c:pt>
                <c:pt idx="13244">
                  <c:v>20.183</c:v>
                </c:pt>
                <c:pt idx="13245">
                  <c:v>20.187000000000001</c:v>
                </c:pt>
                <c:pt idx="13246">
                  <c:v>20.192</c:v>
                </c:pt>
                <c:pt idx="13247">
                  <c:v>20.183</c:v>
                </c:pt>
                <c:pt idx="13248">
                  <c:v>20.187000000000001</c:v>
                </c:pt>
                <c:pt idx="13249">
                  <c:v>20.181000000000001</c:v>
                </c:pt>
                <c:pt idx="13250">
                  <c:v>20.190000000000001</c:v>
                </c:pt>
                <c:pt idx="13251">
                  <c:v>20.187000000000001</c:v>
                </c:pt>
                <c:pt idx="13252">
                  <c:v>20.187000000000001</c:v>
                </c:pt>
                <c:pt idx="13253">
                  <c:v>20.175000000000001</c:v>
                </c:pt>
                <c:pt idx="13254">
                  <c:v>20.186</c:v>
                </c:pt>
                <c:pt idx="13255">
                  <c:v>20.184999999999999</c:v>
                </c:pt>
                <c:pt idx="13256">
                  <c:v>20.196999999999999</c:v>
                </c:pt>
                <c:pt idx="13257">
                  <c:v>20.216000000000001</c:v>
                </c:pt>
                <c:pt idx="13258">
                  <c:v>20.199000000000002</c:v>
                </c:pt>
                <c:pt idx="13259">
                  <c:v>20.193000000000001</c:v>
                </c:pt>
                <c:pt idx="13260">
                  <c:v>20.207999999999998</c:v>
                </c:pt>
                <c:pt idx="13261">
                  <c:v>20.195</c:v>
                </c:pt>
                <c:pt idx="13262">
                  <c:v>20.196999999999999</c:v>
                </c:pt>
                <c:pt idx="13263">
                  <c:v>20.212</c:v>
                </c:pt>
                <c:pt idx="13264">
                  <c:v>20.199000000000002</c:v>
                </c:pt>
                <c:pt idx="13265">
                  <c:v>20.206</c:v>
                </c:pt>
                <c:pt idx="13266">
                  <c:v>20.225999999999999</c:v>
                </c:pt>
                <c:pt idx="13267">
                  <c:v>20.215</c:v>
                </c:pt>
                <c:pt idx="13268">
                  <c:v>20.21</c:v>
                </c:pt>
                <c:pt idx="13269">
                  <c:v>20.219000000000001</c:v>
                </c:pt>
                <c:pt idx="13270">
                  <c:v>20.2</c:v>
                </c:pt>
                <c:pt idx="13271">
                  <c:v>20.206</c:v>
                </c:pt>
                <c:pt idx="13272">
                  <c:v>20.196000000000002</c:v>
                </c:pt>
                <c:pt idx="13273">
                  <c:v>20.206</c:v>
                </c:pt>
                <c:pt idx="13274">
                  <c:v>20.210999999999999</c:v>
                </c:pt>
                <c:pt idx="13275">
                  <c:v>20.215</c:v>
                </c:pt>
                <c:pt idx="13276">
                  <c:v>20.210999999999999</c:v>
                </c:pt>
                <c:pt idx="13277">
                  <c:v>20.215</c:v>
                </c:pt>
                <c:pt idx="13278">
                  <c:v>20.218</c:v>
                </c:pt>
                <c:pt idx="13279">
                  <c:v>20.222000000000001</c:v>
                </c:pt>
                <c:pt idx="13280">
                  <c:v>20.22</c:v>
                </c:pt>
                <c:pt idx="13281">
                  <c:v>20.215</c:v>
                </c:pt>
                <c:pt idx="13282">
                  <c:v>20.210999999999999</c:v>
                </c:pt>
                <c:pt idx="13283">
                  <c:v>20.213999999999999</c:v>
                </c:pt>
                <c:pt idx="13284">
                  <c:v>20.218</c:v>
                </c:pt>
                <c:pt idx="13285">
                  <c:v>20.218</c:v>
                </c:pt>
                <c:pt idx="13286">
                  <c:v>20.22</c:v>
                </c:pt>
                <c:pt idx="13287">
                  <c:v>20.218</c:v>
                </c:pt>
                <c:pt idx="13288">
                  <c:v>20.222000000000001</c:v>
                </c:pt>
                <c:pt idx="13289">
                  <c:v>20.228999999999999</c:v>
                </c:pt>
                <c:pt idx="13290">
                  <c:v>20.221</c:v>
                </c:pt>
                <c:pt idx="13291">
                  <c:v>20.225000000000001</c:v>
                </c:pt>
                <c:pt idx="13292">
                  <c:v>20.218</c:v>
                </c:pt>
                <c:pt idx="13293">
                  <c:v>20.228999999999999</c:v>
                </c:pt>
                <c:pt idx="13294">
                  <c:v>20.225000000000001</c:v>
                </c:pt>
                <c:pt idx="13295">
                  <c:v>20.219000000000001</c:v>
                </c:pt>
                <c:pt idx="13296">
                  <c:v>20.216999999999999</c:v>
                </c:pt>
                <c:pt idx="13297">
                  <c:v>20.227</c:v>
                </c:pt>
                <c:pt idx="13298">
                  <c:v>20.213999999999999</c:v>
                </c:pt>
                <c:pt idx="13299">
                  <c:v>20.228000000000002</c:v>
                </c:pt>
                <c:pt idx="13300">
                  <c:v>20.225000000000001</c:v>
                </c:pt>
                <c:pt idx="13301">
                  <c:v>20.228000000000002</c:v>
                </c:pt>
                <c:pt idx="13302">
                  <c:v>20.213000000000001</c:v>
                </c:pt>
                <c:pt idx="13303">
                  <c:v>20.225999999999999</c:v>
                </c:pt>
                <c:pt idx="13304">
                  <c:v>20.228000000000002</c:v>
                </c:pt>
                <c:pt idx="13305">
                  <c:v>20.234999999999999</c:v>
                </c:pt>
                <c:pt idx="13306">
                  <c:v>20.231999999999999</c:v>
                </c:pt>
                <c:pt idx="13307">
                  <c:v>20.224</c:v>
                </c:pt>
                <c:pt idx="13308">
                  <c:v>20.224</c:v>
                </c:pt>
                <c:pt idx="13309">
                  <c:v>20.23</c:v>
                </c:pt>
                <c:pt idx="13310">
                  <c:v>20.236999999999998</c:v>
                </c:pt>
                <c:pt idx="13311">
                  <c:v>20.242999999999999</c:v>
                </c:pt>
                <c:pt idx="13312">
                  <c:v>20.25</c:v>
                </c:pt>
                <c:pt idx="13313">
                  <c:v>20.245999999999999</c:v>
                </c:pt>
                <c:pt idx="13314">
                  <c:v>20.231000000000002</c:v>
                </c:pt>
                <c:pt idx="13315">
                  <c:v>20.222000000000001</c:v>
                </c:pt>
                <c:pt idx="13316">
                  <c:v>20.251999999999999</c:v>
                </c:pt>
                <c:pt idx="13317">
                  <c:v>20.257000000000001</c:v>
                </c:pt>
                <c:pt idx="13318">
                  <c:v>20.25</c:v>
                </c:pt>
                <c:pt idx="13319">
                  <c:v>20.236999999999998</c:v>
                </c:pt>
                <c:pt idx="13320">
                  <c:v>20.242000000000001</c:v>
                </c:pt>
                <c:pt idx="13321">
                  <c:v>20.239999999999998</c:v>
                </c:pt>
                <c:pt idx="13322">
                  <c:v>20.244</c:v>
                </c:pt>
                <c:pt idx="13323">
                  <c:v>20.231000000000002</c:v>
                </c:pt>
                <c:pt idx="13324">
                  <c:v>20.231000000000002</c:v>
                </c:pt>
                <c:pt idx="13325">
                  <c:v>20.225000000000001</c:v>
                </c:pt>
                <c:pt idx="13326">
                  <c:v>20.234999999999999</c:v>
                </c:pt>
                <c:pt idx="13327">
                  <c:v>20.239999999999998</c:v>
                </c:pt>
                <c:pt idx="13328">
                  <c:v>20.242000000000001</c:v>
                </c:pt>
                <c:pt idx="13329">
                  <c:v>20.234999999999999</c:v>
                </c:pt>
                <c:pt idx="13330">
                  <c:v>20.225000000000001</c:v>
                </c:pt>
                <c:pt idx="13331">
                  <c:v>20.233000000000001</c:v>
                </c:pt>
                <c:pt idx="13332">
                  <c:v>20.242000000000001</c:v>
                </c:pt>
                <c:pt idx="13333">
                  <c:v>20.239999999999998</c:v>
                </c:pt>
                <c:pt idx="13334">
                  <c:v>20.242000000000001</c:v>
                </c:pt>
                <c:pt idx="13335">
                  <c:v>20.256</c:v>
                </c:pt>
                <c:pt idx="13336">
                  <c:v>20.251000000000001</c:v>
                </c:pt>
                <c:pt idx="13337">
                  <c:v>20.248999999999999</c:v>
                </c:pt>
                <c:pt idx="13338">
                  <c:v>20.256</c:v>
                </c:pt>
                <c:pt idx="13339">
                  <c:v>20.260000000000002</c:v>
                </c:pt>
                <c:pt idx="13340">
                  <c:v>20.271000000000001</c:v>
                </c:pt>
                <c:pt idx="13341">
                  <c:v>20.260000000000002</c:v>
                </c:pt>
                <c:pt idx="13342">
                  <c:v>20.265000000000001</c:v>
                </c:pt>
                <c:pt idx="13343">
                  <c:v>20.256</c:v>
                </c:pt>
                <c:pt idx="13344">
                  <c:v>20.256</c:v>
                </c:pt>
                <c:pt idx="13345">
                  <c:v>20.242999999999999</c:v>
                </c:pt>
                <c:pt idx="13346">
                  <c:v>20.251999999999999</c:v>
                </c:pt>
                <c:pt idx="13347">
                  <c:v>20.256</c:v>
                </c:pt>
                <c:pt idx="13348">
                  <c:v>20.256</c:v>
                </c:pt>
                <c:pt idx="13349">
                  <c:v>20.25</c:v>
                </c:pt>
                <c:pt idx="13350">
                  <c:v>20.259</c:v>
                </c:pt>
                <c:pt idx="13351">
                  <c:v>20.260999999999999</c:v>
                </c:pt>
                <c:pt idx="13352">
                  <c:v>20.263000000000002</c:v>
                </c:pt>
                <c:pt idx="13353">
                  <c:v>20.263000000000002</c:v>
                </c:pt>
                <c:pt idx="13354">
                  <c:v>20.277999999999999</c:v>
                </c:pt>
                <c:pt idx="13355">
                  <c:v>20.271999999999998</c:v>
                </c:pt>
                <c:pt idx="13356">
                  <c:v>20.266999999999999</c:v>
                </c:pt>
                <c:pt idx="13357">
                  <c:v>20.263000000000002</c:v>
                </c:pt>
                <c:pt idx="13358">
                  <c:v>20.263000000000002</c:v>
                </c:pt>
                <c:pt idx="13359">
                  <c:v>20.254999999999999</c:v>
                </c:pt>
                <c:pt idx="13360">
                  <c:v>20.274000000000001</c:v>
                </c:pt>
                <c:pt idx="13361">
                  <c:v>20.259</c:v>
                </c:pt>
                <c:pt idx="13362">
                  <c:v>20.254999999999999</c:v>
                </c:pt>
                <c:pt idx="13363">
                  <c:v>20.254999999999999</c:v>
                </c:pt>
                <c:pt idx="13364">
                  <c:v>20.260999999999999</c:v>
                </c:pt>
                <c:pt idx="13365">
                  <c:v>20.263000000000002</c:v>
                </c:pt>
                <c:pt idx="13366">
                  <c:v>20.263000000000002</c:v>
                </c:pt>
                <c:pt idx="13367">
                  <c:v>20.257000000000001</c:v>
                </c:pt>
                <c:pt idx="13368">
                  <c:v>20.265999999999998</c:v>
                </c:pt>
                <c:pt idx="13369">
                  <c:v>20.279</c:v>
                </c:pt>
                <c:pt idx="13370">
                  <c:v>20.263999999999999</c:v>
                </c:pt>
                <c:pt idx="13371">
                  <c:v>20.265999999999998</c:v>
                </c:pt>
                <c:pt idx="13372">
                  <c:v>20.268000000000001</c:v>
                </c:pt>
                <c:pt idx="13373">
                  <c:v>20.263999999999999</c:v>
                </c:pt>
                <c:pt idx="13374">
                  <c:v>20.27</c:v>
                </c:pt>
                <c:pt idx="13375">
                  <c:v>20.225999999999999</c:v>
                </c:pt>
                <c:pt idx="13376">
                  <c:v>20.263999999999999</c:v>
                </c:pt>
                <c:pt idx="13377">
                  <c:v>20.262</c:v>
                </c:pt>
                <c:pt idx="13378">
                  <c:v>20.253</c:v>
                </c:pt>
                <c:pt idx="13379">
                  <c:v>20.254999999999999</c:v>
                </c:pt>
                <c:pt idx="13380">
                  <c:v>20.254999999999999</c:v>
                </c:pt>
                <c:pt idx="13381">
                  <c:v>20.253</c:v>
                </c:pt>
                <c:pt idx="13382">
                  <c:v>20.253</c:v>
                </c:pt>
                <c:pt idx="13383">
                  <c:v>20.254999999999999</c:v>
                </c:pt>
                <c:pt idx="13384">
                  <c:v>20.248999999999999</c:v>
                </c:pt>
                <c:pt idx="13385">
                  <c:v>20.238</c:v>
                </c:pt>
                <c:pt idx="13386">
                  <c:v>20.236000000000001</c:v>
                </c:pt>
                <c:pt idx="13387">
                  <c:v>20.251000000000001</c:v>
                </c:pt>
                <c:pt idx="13388">
                  <c:v>20.247</c:v>
                </c:pt>
                <c:pt idx="13389">
                  <c:v>20.239999999999998</c:v>
                </c:pt>
                <c:pt idx="13390">
                  <c:v>20.234000000000002</c:v>
                </c:pt>
                <c:pt idx="13391">
                  <c:v>20.244</c:v>
                </c:pt>
                <c:pt idx="13392">
                  <c:v>20.244</c:v>
                </c:pt>
                <c:pt idx="13393">
                  <c:v>20.247</c:v>
                </c:pt>
                <c:pt idx="13394">
                  <c:v>20.231999999999999</c:v>
                </c:pt>
                <c:pt idx="13395">
                  <c:v>20.236000000000001</c:v>
                </c:pt>
                <c:pt idx="13396">
                  <c:v>20.236000000000001</c:v>
                </c:pt>
                <c:pt idx="13397">
                  <c:v>20.238</c:v>
                </c:pt>
                <c:pt idx="13398">
                  <c:v>20.239999999999998</c:v>
                </c:pt>
                <c:pt idx="13399">
                  <c:v>20.236000000000001</c:v>
                </c:pt>
                <c:pt idx="13400">
                  <c:v>20.247</c:v>
                </c:pt>
                <c:pt idx="13401">
                  <c:v>20.247</c:v>
                </c:pt>
                <c:pt idx="13402">
                  <c:v>20.248999999999999</c:v>
                </c:pt>
                <c:pt idx="13403">
                  <c:v>20.256</c:v>
                </c:pt>
                <c:pt idx="13404">
                  <c:v>20.251000000000001</c:v>
                </c:pt>
                <c:pt idx="13405">
                  <c:v>20.265000000000001</c:v>
                </c:pt>
                <c:pt idx="13406">
                  <c:v>20.254000000000001</c:v>
                </c:pt>
                <c:pt idx="13407">
                  <c:v>20.265000000000001</c:v>
                </c:pt>
                <c:pt idx="13408">
                  <c:v>20.231999999999999</c:v>
                </c:pt>
                <c:pt idx="13409">
                  <c:v>20.251999999999999</c:v>
                </c:pt>
                <c:pt idx="13410">
                  <c:v>20.242999999999999</c:v>
                </c:pt>
                <c:pt idx="13411">
                  <c:v>20.234000000000002</c:v>
                </c:pt>
                <c:pt idx="13412">
                  <c:v>20.251999999999999</c:v>
                </c:pt>
                <c:pt idx="13413">
                  <c:v>20.254000000000001</c:v>
                </c:pt>
                <c:pt idx="13414">
                  <c:v>20.254000000000001</c:v>
                </c:pt>
                <c:pt idx="13415">
                  <c:v>20.248000000000001</c:v>
                </c:pt>
                <c:pt idx="13416">
                  <c:v>20.254000000000001</c:v>
                </c:pt>
                <c:pt idx="13417">
                  <c:v>20.251999999999999</c:v>
                </c:pt>
                <c:pt idx="13418">
                  <c:v>20.25</c:v>
                </c:pt>
                <c:pt idx="13419">
                  <c:v>20.25</c:v>
                </c:pt>
                <c:pt idx="13420">
                  <c:v>20.245000000000001</c:v>
                </c:pt>
                <c:pt idx="13421">
                  <c:v>20.25</c:v>
                </c:pt>
                <c:pt idx="13422">
                  <c:v>20.257999999999999</c:v>
                </c:pt>
                <c:pt idx="13423">
                  <c:v>20.254000000000001</c:v>
                </c:pt>
                <c:pt idx="13424">
                  <c:v>20.251999999999999</c:v>
                </c:pt>
                <c:pt idx="13425">
                  <c:v>20.254000000000001</c:v>
                </c:pt>
                <c:pt idx="13426">
                  <c:v>20.242999999999999</c:v>
                </c:pt>
                <c:pt idx="13427">
                  <c:v>20.25</c:v>
                </c:pt>
                <c:pt idx="13428">
                  <c:v>20.254000000000001</c:v>
                </c:pt>
                <c:pt idx="13429">
                  <c:v>20.247</c:v>
                </c:pt>
                <c:pt idx="13430">
                  <c:v>20.248000000000001</c:v>
                </c:pt>
                <c:pt idx="13431">
                  <c:v>20.242999999999999</c:v>
                </c:pt>
                <c:pt idx="13432">
                  <c:v>20.248000000000001</c:v>
                </c:pt>
                <c:pt idx="13433">
                  <c:v>20.234000000000002</c:v>
                </c:pt>
                <c:pt idx="13434">
                  <c:v>20.239000000000001</c:v>
                </c:pt>
                <c:pt idx="13435">
                  <c:v>20.234000000000002</c:v>
                </c:pt>
                <c:pt idx="13436">
                  <c:v>20.245000000000001</c:v>
                </c:pt>
                <c:pt idx="13437">
                  <c:v>20.245999999999999</c:v>
                </c:pt>
                <c:pt idx="13438">
                  <c:v>20.257000000000001</c:v>
                </c:pt>
                <c:pt idx="13439">
                  <c:v>20.25</c:v>
                </c:pt>
                <c:pt idx="13440">
                  <c:v>20.245999999999999</c:v>
                </c:pt>
                <c:pt idx="13441">
                  <c:v>20.25</c:v>
                </c:pt>
                <c:pt idx="13442">
                  <c:v>20.248000000000001</c:v>
                </c:pt>
                <c:pt idx="13443">
                  <c:v>20.257000000000001</c:v>
                </c:pt>
                <c:pt idx="13444">
                  <c:v>20.257000000000001</c:v>
                </c:pt>
                <c:pt idx="13445">
                  <c:v>20.260999999999999</c:v>
                </c:pt>
                <c:pt idx="13446">
                  <c:v>20.254000000000001</c:v>
                </c:pt>
                <c:pt idx="13447">
                  <c:v>20.251999999999999</c:v>
                </c:pt>
                <c:pt idx="13448">
                  <c:v>20.257000000000001</c:v>
                </c:pt>
                <c:pt idx="13449">
                  <c:v>20.271999999999998</c:v>
                </c:pt>
                <c:pt idx="13450">
                  <c:v>20.265000000000001</c:v>
                </c:pt>
                <c:pt idx="13451">
                  <c:v>20.260999999999999</c:v>
                </c:pt>
                <c:pt idx="13452">
                  <c:v>20.260999999999999</c:v>
                </c:pt>
                <c:pt idx="13453">
                  <c:v>20.263000000000002</c:v>
                </c:pt>
                <c:pt idx="13454">
                  <c:v>20.265999999999998</c:v>
                </c:pt>
                <c:pt idx="13455">
                  <c:v>20.265000000000001</c:v>
                </c:pt>
                <c:pt idx="13456">
                  <c:v>20.260999999999999</c:v>
                </c:pt>
                <c:pt idx="13457">
                  <c:v>20.27</c:v>
                </c:pt>
                <c:pt idx="13458">
                  <c:v>20.268000000000001</c:v>
                </c:pt>
                <c:pt idx="13459">
                  <c:v>20.265000000000001</c:v>
                </c:pt>
                <c:pt idx="13460">
                  <c:v>20.263000000000002</c:v>
                </c:pt>
                <c:pt idx="13461">
                  <c:v>20.265000000000001</c:v>
                </c:pt>
                <c:pt idx="13462">
                  <c:v>20.265999999999998</c:v>
                </c:pt>
                <c:pt idx="13463">
                  <c:v>20.279</c:v>
                </c:pt>
                <c:pt idx="13464">
                  <c:v>20.274999999999999</c:v>
                </c:pt>
                <c:pt idx="13465">
                  <c:v>20.27</c:v>
                </c:pt>
                <c:pt idx="13466">
                  <c:v>20.279</c:v>
                </c:pt>
                <c:pt idx="13467">
                  <c:v>20.271999999999998</c:v>
                </c:pt>
                <c:pt idx="13468">
                  <c:v>20.263999999999999</c:v>
                </c:pt>
                <c:pt idx="13469">
                  <c:v>20.274000000000001</c:v>
                </c:pt>
                <c:pt idx="13470">
                  <c:v>20.274999999999999</c:v>
                </c:pt>
                <c:pt idx="13471">
                  <c:v>20.286000000000001</c:v>
                </c:pt>
                <c:pt idx="13472">
                  <c:v>20.274999999999999</c:v>
                </c:pt>
                <c:pt idx="13473">
                  <c:v>20.274999999999999</c:v>
                </c:pt>
                <c:pt idx="13474">
                  <c:v>20.265999999999998</c:v>
                </c:pt>
                <c:pt idx="13475">
                  <c:v>20.265999999999998</c:v>
                </c:pt>
                <c:pt idx="13476">
                  <c:v>20.263999999999999</c:v>
                </c:pt>
                <c:pt idx="13477">
                  <c:v>20.257000000000001</c:v>
                </c:pt>
                <c:pt idx="13478">
                  <c:v>20.248999999999999</c:v>
                </c:pt>
                <c:pt idx="13479">
                  <c:v>20.253</c:v>
                </c:pt>
                <c:pt idx="13480">
                  <c:v>20.242000000000001</c:v>
                </c:pt>
                <c:pt idx="13481">
                  <c:v>20.253</c:v>
                </c:pt>
                <c:pt idx="13482">
                  <c:v>20.242000000000001</c:v>
                </c:pt>
                <c:pt idx="13483">
                  <c:v>20.234999999999999</c:v>
                </c:pt>
                <c:pt idx="13484">
                  <c:v>20.242000000000001</c:v>
                </c:pt>
                <c:pt idx="13485">
                  <c:v>20.231000000000002</c:v>
                </c:pt>
                <c:pt idx="13486">
                  <c:v>20.234999999999999</c:v>
                </c:pt>
                <c:pt idx="13487">
                  <c:v>20.234999999999999</c:v>
                </c:pt>
                <c:pt idx="13488">
                  <c:v>20.227</c:v>
                </c:pt>
                <c:pt idx="13489">
                  <c:v>20.228999999999999</c:v>
                </c:pt>
                <c:pt idx="13490">
                  <c:v>20.233000000000001</c:v>
                </c:pt>
                <c:pt idx="13491">
                  <c:v>20.231000000000002</c:v>
                </c:pt>
                <c:pt idx="13492">
                  <c:v>20.228999999999999</c:v>
                </c:pt>
                <c:pt idx="13493">
                  <c:v>20.227</c:v>
                </c:pt>
                <c:pt idx="13494">
                  <c:v>20.227</c:v>
                </c:pt>
                <c:pt idx="13495">
                  <c:v>20.231000000000002</c:v>
                </c:pt>
                <c:pt idx="13496">
                  <c:v>20.228999999999999</c:v>
                </c:pt>
                <c:pt idx="13497">
                  <c:v>20.234999999999999</c:v>
                </c:pt>
                <c:pt idx="13498">
                  <c:v>20.224</c:v>
                </c:pt>
                <c:pt idx="13499">
                  <c:v>20.233000000000001</c:v>
                </c:pt>
                <c:pt idx="13500">
                  <c:v>20.227</c:v>
                </c:pt>
                <c:pt idx="13501">
                  <c:v>20.231000000000002</c:v>
                </c:pt>
                <c:pt idx="13502">
                  <c:v>20.234999999999999</c:v>
                </c:pt>
                <c:pt idx="13503">
                  <c:v>20.231000000000002</c:v>
                </c:pt>
                <c:pt idx="13504">
                  <c:v>20.22</c:v>
                </c:pt>
                <c:pt idx="13505">
                  <c:v>20.225000000000001</c:v>
                </c:pt>
                <c:pt idx="13506">
                  <c:v>20.231000000000002</c:v>
                </c:pt>
                <c:pt idx="13507">
                  <c:v>20.234999999999999</c:v>
                </c:pt>
                <c:pt idx="13508">
                  <c:v>20.239999999999998</c:v>
                </c:pt>
                <c:pt idx="13509">
                  <c:v>20.231000000000002</c:v>
                </c:pt>
                <c:pt idx="13510">
                  <c:v>20.244</c:v>
                </c:pt>
                <c:pt idx="13511">
                  <c:v>20.245999999999999</c:v>
                </c:pt>
                <c:pt idx="13512">
                  <c:v>20.248999999999999</c:v>
                </c:pt>
                <c:pt idx="13513">
                  <c:v>20.244</c:v>
                </c:pt>
                <c:pt idx="13514">
                  <c:v>20.238</c:v>
                </c:pt>
                <c:pt idx="13515">
                  <c:v>20.234999999999999</c:v>
                </c:pt>
                <c:pt idx="13516">
                  <c:v>20.239999999999998</c:v>
                </c:pt>
                <c:pt idx="13517">
                  <c:v>20.242000000000001</c:v>
                </c:pt>
                <c:pt idx="13518">
                  <c:v>20.242000000000001</c:v>
                </c:pt>
                <c:pt idx="13519">
                  <c:v>20.233000000000001</c:v>
                </c:pt>
                <c:pt idx="13520">
                  <c:v>20.239999999999998</c:v>
                </c:pt>
                <c:pt idx="13521">
                  <c:v>20.224</c:v>
                </c:pt>
                <c:pt idx="13522">
                  <c:v>20.222000000000001</c:v>
                </c:pt>
                <c:pt idx="13523">
                  <c:v>20.225000000000001</c:v>
                </c:pt>
                <c:pt idx="13524">
                  <c:v>20.216000000000001</c:v>
                </c:pt>
                <c:pt idx="13525">
                  <c:v>20.216000000000001</c:v>
                </c:pt>
                <c:pt idx="13526">
                  <c:v>20.22</c:v>
                </c:pt>
                <c:pt idx="13527">
                  <c:v>20.202000000000002</c:v>
                </c:pt>
                <c:pt idx="13528">
                  <c:v>20.189</c:v>
                </c:pt>
                <c:pt idx="13529">
                  <c:v>20.204999999999998</c:v>
                </c:pt>
                <c:pt idx="13530">
                  <c:v>20.187000000000001</c:v>
                </c:pt>
                <c:pt idx="13531">
                  <c:v>20.190000000000001</c:v>
                </c:pt>
                <c:pt idx="13532">
                  <c:v>20.192</c:v>
                </c:pt>
                <c:pt idx="13533">
                  <c:v>20.187000000000001</c:v>
                </c:pt>
                <c:pt idx="13534">
                  <c:v>20.167000000000002</c:v>
                </c:pt>
                <c:pt idx="13535">
                  <c:v>20.175999999999998</c:v>
                </c:pt>
                <c:pt idx="13536">
                  <c:v>20.175999999999998</c:v>
                </c:pt>
                <c:pt idx="13537">
                  <c:v>20.158999999999999</c:v>
                </c:pt>
                <c:pt idx="13538">
                  <c:v>20.167000000000002</c:v>
                </c:pt>
                <c:pt idx="13539">
                  <c:v>20.167999999999999</c:v>
                </c:pt>
                <c:pt idx="13540">
                  <c:v>20.145</c:v>
                </c:pt>
                <c:pt idx="13541">
                  <c:v>20.172000000000001</c:v>
                </c:pt>
                <c:pt idx="13542">
                  <c:v>20.164999999999999</c:v>
                </c:pt>
                <c:pt idx="13543">
                  <c:v>20.163</c:v>
                </c:pt>
                <c:pt idx="13544">
                  <c:v>20.161000000000001</c:v>
                </c:pt>
                <c:pt idx="13545">
                  <c:v>20.161000000000001</c:v>
                </c:pt>
                <c:pt idx="13546">
                  <c:v>20.161000000000001</c:v>
                </c:pt>
                <c:pt idx="13547">
                  <c:v>20.117000000000001</c:v>
                </c:pt>
                <c:pt idx="13548">
                  <c:v>20.135000000000002</c:v>
                </c:pt>
                <c:pt idx="13549">
                  <c:v>20.148</c:v>
                </c:pt>
                <c:pt idx="13550">
                  <c:v>20.148</c:v>
                </c:pt>
                <c:pt idx="13551">
                  <c:v>20.146000000000001</c:v>
                </c:pt>
                <c:pt idx="13552">
                  <c:v>20.140999999999998</c:v>
                </c:pt>
                <c:pt idx="13553">
                  <c:v>20.079999999999998</c:v>
                </c:pt>
                <c:pt idx="13554">
                  <c:v>20.132000000000001</c:v>
                </c:pt>
                <c:pt idx="13555">
                  <c:v>20.120999999999999</c:v>
                </c:pt>
                <c:pt idx="13556">
                  <c:v>20.128</c:v>
                </c:pt>
                <c:pt idx="13557">
                  <c:v>20.128</c:v>
                </c:pt>
                <c:pt idx="13558">
                  <c:v>20.128</c:v>
                </c:pt>
                <c:pt idx="13559">
                  <c:v>20.123999999999999</c:v>
                </c:pt>
                <c:pt idx="13560">
                  <c:v>20.128</c:v>
                </c:pt>
                <c:pt idx="13561">
                  <c:v>20.143000000000001</c:v>
                </c:pt>
                <c:pt idx="13562">
                  <c:v>20.137</c:v>
                </c:pt>
                <c:pt idx="13563">
                  <c:v>20.143000000000001</c:v>
                </c:pt>
                <c:pt idx="13564">
                  <c:v>20.128</c:v>
                </c:pt>
                <c:pt idx="13565">
                  <c:v>20.148</c:v>
                </c:pt>
                <c:pt idx="13566">
                  <c:v>20.143000000000001</c:v>
                </c:pt>
                <c:pt idx="13567">
                  <c:v>20.135000000000002</c:v>
                </c:pt>
                <c:pt idx="13568">
                  <c:v>20.140999999999998</c:v>
                </c:pt>
                <c:pt idx="13569">
                  <c:v>20.138999999999999</c:v>
                </c:pt>
                <c:pt idx="13570">
                  <c:v>20.140999999999998</c:v>
                </c:pt>
                <c:pt idx="13571">
                  <c:v>20.143000000000001</c:v>
                </c:pt>
                <c:pt idx="13572">
                  <c:v>20.149999999999999</c:v>
                </c:pt>
                <c:pt idx="13573">
                  <c:v>20.152000000000001</c:v>
                </c:pt>
                <c:pt idx="13574">
                  <c:v>20.146999999999998</c:v>
                </c:pt>
                <c:pt idx="13575">
                  <c:v>20.143000000000001</c:v>
                </c:pt>
                <c:pt idx="13576">
                  <c:v>20.148</c:v>
                </c:pt>
                <c:pt idx="13577">
                  <c:v>20.154</c:v>
                </c:pt>
                <c:pt idx="13578">
                  <c:v>20.154</c:v>
                </c:pt>
                <c:pt idx="13579">
                  <c:v>20.149999999999999</c:v>
                </c:pt>
                <c:pt idx="13580">
                  <c:v>20.102</c:v>
                </c:pt>
                <c:pt idx="13581">
                  <c:v>20.164999999999999</c:v>
                </c:pt>
                <c:pt idx="13582">
                  <c:v>20.18</c:v>
                </c:pt>
                <c:pt idx="13583">
                  <c:v>20.163</c:v>
                </c:pt>
                <c:pt idx="13584">
                  <c:v>20.169</c:v>
                </c:pt>
                <c:pt idx="13585">
                  <c:v>20.18</c:v>
                </c:pt>
                <c:pt idx="13586">
                  <c:v>20.184999999999999</c:v>
                </c:pt>
                <c:pt idx="13587">
                  <c:v>20.184000000000001</c:v>
                </c:pt>
                <c:pt idx="13588">
                  <c:v>20.184000000000001</c:v>
                </c:pt>
                <c:pt idx="13589">
                  <c:v>20.193000000000001</c:v>
                </c:pt>
                <c:pt idx="13590">
                  <c:v>20.195</c:v>
                </c:pt>
                <c:pt idx="13591">
                  <c:v>20.184000000000001</c:v>
                </c:pt>
                <c:pt idx="13592">
                  <c:v>20.198</c:v>
                </c:pt>
                <c:pt idx="13593">
                  <c:v>20.190999999999999</c:v>
                </c:pt>
                <c:pt idx="13594">
                  <c:v>20.186</c:v>
                </c:pt>
                <c:pt idx="13595">
                  <c:v>20.196999999999999</c:v>
                </c:pt>
                <c:pt idx="13596">
                  <c:v>20.175999999999998</c:v>
                </c:pt>
                <c:pt idx="13597">
                  <c:v>20.178000000000001</c:v>
                </c:pt>
                <c:pt idx="13598">
                  <c:v>20.175000000000001</c:v>
                </c:pt>
                <c:pt idx="13599">
                  <c:v>20.164999999999999</c:v>
                </c:pt>
                <c:pt idx="13600">
                  <c:v>20.170999999999999</c:v>
                </c:pt>
                <c:pt idx="13601">
                  <c:v>20.189</c:v>
                </c:pt>
                <c:pt idx="13602">
                  <c:v>20.184000000000001</c:v>
                </c:pt>
                <c:pt idx="13603">
                  <c:v>20.184000000000001</c:v>
                </c:pt>
                <c:pt idx="13604">
                  <c:v>20.193000000000001</c:v>
                </c:pt>
                <c:pt idx="13605">
                  <c:v>20.187999999999999</c:v>
                </c:pt>
                <c:pt idx="13606">
                  <c:v>20.175999999999998</c:v>
                </c:pt>
                <c:pt idx="13607">
                  <c:v>20.195</c:v>
                </c:pt>
                <c:pt idx="13608">
                  <c:v>20.184000000000001</c:v>
                </c:pt>
                <c:pt idx="13609">
                  <c:v>20.178000000000001</c:v>
                </c:pt>
                <c:pt idx="13610">
                  <c:v>20.184000000000001</c:v>
                </c:pt>
                <c:pt idx="13611">
                  <c:v>20.172999999999998</c:v>
                </c:pt>
                <c:pt idx="13612">
                  <c:v>20.181999999999999</c:v>
                </c:pt>
                <c:pt idx="13613">
                  <c:v>20.196999999999999</c:v>
                </c:pt>
                <c:pt idx="13614">
                  <c:v>20.18</c:v>
                </c:pt>
                <c:pt idx="13615">
                  <c:v>20.187999999999999</c:v>
                </c:pt>
                <c:pt idx="13616">
                  <c:v>20.190000000000001</c:v>
                </c:pt>
                <c:pt idx="13617">
                  <c:v>20.187999999999999</c:v>
                </c:pt>
                <c:pt idx="13618">
                  <c:v>20.175000000000001</c:v>
                </c:pt>
                <c:pt idx="13619">
                  <c:v>20.184000000000001</c:v>
                </c:pt>
                <c:pt idx="13620">
                  <c:v>20.169</c:v>
                </c:pt>
                <c:pt idx="13621">
                  <c:v>20.169</c:v>
                </c:pt>
                <c:pt idx="13622">
                  <c:v>20.178999999999998</c:v>
                </c:pt>
                <c:pt idx="13623">
                  <c:v>20.177</c:v>
                </c:pt>
                <c:pt idx="13624">
                  <c:v>20.177</c:v>
                </c:pt>
                <c:pt idx="13625">
                  <c:v>20.181000000000001</c:v>
                </c:pt>
                <c:pt idx="13626">
                  <c:v>20.177</c:v>
                </c:pt>
                <c:pt idx="13627">
                  <c:v>20.177</c:v>
                </c:pt>
                <c:pt idx="13628">
                  <c:v>20.181000000000001</c:v>
                </c:pt>
                <c:pt idx="13629">
                  <c:v>20.170000000000002</c:v>
                </c:pt>
                <c:pt idx="13630">
                  <c:v>20.172999999999998</c:v>
                </c:pt>
                <c:pt idx="13631">
                  <c:v>20.177</c:v>
                </c:pt>
                <c:pt idx="13632">
                  <c:v>20.172999999999998</c:v>
                </c:pt>
                <c:pt idx="13633">
                  <c:v>20.161000000000001</c:v>
                </c:pt>
                <c:pt idx="13634">
                  <c:v>20.181000000000001</c:v>
                </c:pt>
                <c:pt idx="13635">
                  <c:v>20.161999999999999</c:v>
                </c:pt>
                <c:pt idx="13636">
                  <c:v>20.177</c:v>
                </c:pt>
                <c:pt idx="13637">
                  <c:v>20.196999999999999</c:v>
                </c:pt>
                <c:pt idx="13638">
                  <c:v>20.166</c:v>
                </c:pt>
                <c:pt idx="13639">
                  <c:v>20.170000000000002</c:v>
                </c:pt>
                <c:pt idx="13640">
                  <c:v>20.116</c:v>
                </c:pt>
                <c:pt idx="13641">
                  <c:v>20.166</c:v>
                </c:pt>
                <c:pt idx="13642">
                  <c:v>20.161999999999999</c:v>
                </c:pt>
                <c:pt idx="13643">
                  <c:v>20.161000000000001</c:v>
                </c:pt>
                <c:pt idx="13644">
                  <c:v>20.155000000000001</c:v>
                </c:pt>
                <c:pt idx="13645">
                  <c:v>20.166</c:v>
                </c:pt>
                <c:pt idx="13646">
                  <c:v>20.158999999999999</c:v>
                </c:pt>
                <c:pt idx="13647">
                  <c:v>20.158999999999999</c:v>
                </c:pt>
                <c:pt idx="13648">
                  <c:v>20.157</c:v>
                </c:pt>
                <c:pt idx="13649">
                  <c:v>20.196000000000002</c:v>
                </c:pt>
                <c:pt idx="13650">
                  <c:v>20.173999999999999</c:v>
                </c:pt>
                <c:pt idx="13651">
                  <c:v>20.164000000000001</c:v>
                </c:pt>
                <c:pt idx="13652">
                  <c:v>20.166</c:v>
                </c:pt>
                <c:pt idx="13653">
                  <c:v>20.170000000000002</c:v>
                </c:pt>
                <c:pt idx="13654">
                  <c:v>20.161000000000001</c:v>
                </c:pt>
                <c:pt idx="13655">
                  <c:v>20.164999999999999</c:v>
                </c:pt>
                <c:pt idx="13656">
                  <c:v>20.158999999999999</c:v>
                </c:pt>
                <c:pt idx="13657">
                  <c:v>20.164999999999999</c:v>
                </c:pt>
                <c:pt idx="13658">
                  <c:v>20.172000000000001</c:v>
                </c:pt>
                <c:pt idx="13659">
                  <c:v>20.173999999999999</c:v>
                </c:pt>
                <c:pt idx="13660">
                  <c:v>20.178000000000001</c:v>
                </c:pt>
                <c:pt idx="13661">
                  <c:v>20.170000000000002</c:v>
                </c:pt>
                <c:pt idx="13662">
                  <c:v>20.167000000000002</c:v>
                </c:pt>
                <c:pt idx="13663">
                  <c:v>20.164999999999999</c:v>
                </c:pt>
                <c:pt idx="13664">
                  <c:v>20.164999999999999</c:v>
                </c:pt>
                <c:pt idx="13665">
                  <c:v>20.155999999999999</c:v>
                </c:pt>
                <c:pt idx="13666">
                  <c:v>20.155999999999999</c:v>
                </c:pt>
                <c:pt idx="13667">
                  <c:v>20.167000000000002</c:v>
                </c:pt>
                <c:pt idx="13668">
                  <c:v>20.152000000000001</c:v>
                </c:pt>
                <c:pt idx="13669">
                  <c:v>20.18</c:v>
                </c:pt>
                <c:pt idx="13670">
                  <c:v>20.169</c:v>
                </c:pt>
                <c:pt idx="13671">
                  <c:v>20.170000000000002</c:v>
                </c:pt>
                <c:pt idx="13672">
                  <c:v>20.154</c:v>
                </c:pt>
                <c:pt idx="13673">
                  <c:v>20.16</c:v>
                </c:pt>
                <c:pt idx="13674">
                  <c:v>20.16</c:v>
                </c:pt>
                <c:pt idx="13675">
                  <c:v>20.18</c:v>
                </c:pt>
                <c:pt idx="13676">
                  <c:v>20.170999999999999</c:v>
                </c:pt>
                <c:pt idx="13677">
                  <c:v>20.16</c:v>
                </c:pt>
                <c:pt idx="13678">
                  <c:v>20.18</c:v>
                </c:pt>
                <c:pt idx="13679">
                  <c:v>20.172999999999998</c:v>
                </c:pt>
                <c:pt idx="13680">
                  <c:v>20.170999999999999</c:v>
                </c:pt>
                <c:pt idx="13681">
                  <c:v>20.189</c:v>
                </c:pt>
                <c:pt idx="13682">
                  <c:v>20.181999999999999</c:v>
                </c:pt>
                <c:pt idx="13683">
                  <c:v>20.189</c:v>
                </c:pt>
                <c:pt idx="13684">
                  <c:v>20.190999999999999</c:v>
                </c:pt>
                <c:pt idx="13685">
                  <c:v>20.184000000000001</c:v>
                </c:pt>
                <c:pt idx="13686">
                  <c:v>20.186</c:v>
                </c:pt>
                <c:pt idx="13687">
                  <c:v>20.187000000000001</c:v>
                </c:pt>
                <c:pt idx="13688">
                  <c:v>20.175000000000001</c:v>
                </c:pt>
                <c:pt idx="13689">
                  <c:v>20.181999999999999</c:v>
                </c:pt>
                <c:pt idx="13690">
                  <c:v>20.202000000000002</c:v>
                </c:pt>
                <c:pt idx="13691">
                  <c:v>20.189</c:v>
                </c:pt>
                <c:pt idx="13692">
                  <c:v>20.193000000000001</c:v>
                </c:pt>
                <c:pt idx="13693">
                  <c:v>20.181999999999999</c:v>
                </c:pt>
                <c:pt idx="13694">
                  <c:v>20.199000000000002</c:v>
                </c:pt>
                <c:pt idx="13695">
                  <c:v>20.215</c:v>
                </c:pt>
                <c:pt idx="13696">
                  <c:v>20.21</c:v>
                </c:pt>
                <c:pt idx="13697">
                  <c:v>20.206</c:v>
                </c:pt>
                <c:pt idx="13698">
                  <c:v>20.181999999999999</c:v>
                </c:pt>
                <c:pt idx="13699">
                  <c:v>20.206</c:v>
                </c:pt>
                <c:pt idx="13700">
                  <c:v>20.196999999999999</c:v>
                </c:pt>
                <c:pt idx="13701">
                  <c:v>20.193000000000001</c:v>
                </c:pt>
                <c:pt idx="13702">
                  <c:v>20.190000000000001</c:v>
                </c:pt>
                <c:pt idx="13703">
                  <c:v>20.186</c:v>
                </c:pt>
                <c:pt idx="13704">
                  <c:v>20.181999999999999</c:v>
                </c:pt>
                <c:pt idx="13705">
                  <c:v>20.190000000000001</c:v>
                </c:pt>
                <c:pt idx="13706">
                  <c:v>20.193999999999999</c:v>
                </c:pt>
                <c:pt idx="13707">
                  <c:v>20.193999999999999</c:v>
                </c:pt>
                <c:pt idx="13708">
                  <c:v>20.204999999999998</c:v>
                </c:pt>
                <c:pt idx="13709">
                  <c:v>20.199000000000002</c:v>
                </c:pt>
                <c:pt idx="13710">
                  <c:v>20.193999999999999</c:v>
                </c:pt>
                <c:pt idx="13711">
                  <c:v>20.196999999999999</c:v>
                </c:pt>
                <c:pt idx="13712">
                  <c:v>20.202999999999999</c:v>
                </c:pt>
                <c:pt idx="13713">
                  <c:v>20.201000000000001</c:v>
                </c:pt>
                <c:pt idx="13714">
                  <c:v>20.212</c:v>
                </c:pt>
                <c:pt idx="13715">
                  <c:v>20.21</c:v>
                </c:pt>
                <c:pt idx="13716">
                  <c:v>20.190000000000001</c:v>
                </c:pt>
                <c:pt idx="13717">
                  <c:v>20.204999999999998</c:v>
                </c:pt>
                <c:pt idx="13718">
                  <c:v>20.202999999999999</c:v>
                </c:pt>
                <c:pt idx="13719">
                  <c:v>20.209</c:v>
                </c:pt>
                <c:pt idx="13720">
                  <c:v>20.210999999999999</c:v>
                </c:pt>
                <c:pt idx="13721">
                  <c:v>20.216000000000001</c:v>
                </c:pt>
                <c:pt idx="13722">
                  <c:v>20.204999999999998</c:v>
                </c:pt>
                <c:pt idx="13723">
                  <c:v>20.202000000000002</c:v>
                </c:pt>
                <c:pt idx="13724">
                  <c:v>20.207000000000001</c:v>
                </c:pt>
                <c:pt idx="13725">
                  <c:v>20.198</c:v>
                </c:pt>
                <c:pt idx="13726">
                  <c:v>20.2</c:v>
                </c:pt>
                <c:pt idx="13727">
                  <c:v>20.196000000000002</c:v>
                </c:pt>
                <c:pt idx="13728">
                  <c:v>20.187000000000001</c:v>
                </c:pt>
                <c:pt idx="13729">
                  <c:v>20.189</c:v>
                </c:pt>
                <c:pt idx="13730">
                  <c:v>20.204000000000001</c:v>
                </c:pt>
                <c:pt idx="13731">
                  <c:v>20.198</c:v>
                </c:pt>
                <c:pt idx="13732">
                  <c:v>20.195</c:v>
                </c:pt>
                <c:pt idx="13733">
                  <c:v>20.195</c:v>
                </c:pt>
                <c:pt idx="13734">
                  <c:v>20.190999999999999</c:v>
                </c:pt>
                <c:pt idx="13735">
                  <c:v>20.18</c:v>
                </c:pt>
                <c:pt idx="13736">
                  <c:v>20.195</c:v>
                </c:pt>
                <c:pt idx="13737">
                  <c:v>20.202000000000002</c:v>
                </c:pt>
                <c:pt idx="13738">
                  <c:v>20.199000000000002</c:v>
                </c:pt>
                <c:pt idx="13739">
                  <c:v>20.199000000000002</c:v>
                </c:pt>
                <c:pt idx="13740">
                  <c:v>20.199000000000002</c:v>
                </c:pt>
                <c:pt idx="13741">
                  <c:v>20.184000000000001</c:v>
                </c:pt>
                <c:pt idx="13742">
                  <c:v>20.187999999999999</c:v>
                </c:pt>
                <c:pt idx="13743">
                  <c:v>20.195</c:v>
                </c:pt>
                <c:pt idx="13744">
                  <c:v>20.18</c:v>
                </c:pt>
                <c:pt idx="13745">
                  <c:v>20.190999999999999</c:v>
                </c:pt>
                <c:pt idx="13746">
                  <c:v>20.184000000000001</c:v>
                </c:pt>
                <c:pt idx="13747">
                  <c:v>20.149000000000001</c:v>
                </c:pt>
                <c:pt idx="13748">
                  <c:v>20.195</c:v>
                </c:pt>
                <c:pt idx="13749">
                  <c:v>20.195</c:v>
                </c:pt>
                <c:pt idx="13750">
                  <c:v>20.21</c:v>
                </c:pt>
                <c:pt idx="13751">
                  <c:v>20.196999999999999</c:v>
                </c:pt>
                <c:pt idx="13752">
                  <c:v>20.195</c:v>
                </c:pt>
                <c:pt idx="13753">
                  <c:v>20.196999999999999</c:v>
                </c:pt>
                <c:pt idx="13754">
                  <c:v>20.192</c:v>
                </c:pt>
                <c:pt idx="13755">
                  <c:v>20.192</c:v>
                </c:pt>
                <c:pt idx="13756">
                  <c:v>20.190000000000001</c:v>
                </c:pt>
                <c:pt idx="13757">
                  <c:v>20.193999999999999</c:v>
                </c:pt>
                <c:pt idx="13758">
                  <c:v>20.181000000000001</c:v>
                </c:pt>
                <c:pt idx="13759">
                  <c:v>20.173999999999999</c:v>
                </c:pt>
                <c:pt idx="13760">
                  <c:v>20.190000000000001</c:v>
                </c:pt>
                <c:pt idx="13761">
                  <c:v>20.192</c:v>
                </c:pt>
                <c:pt idx="13762">
                  <c:v>20.198</c:v>
                </c:pt>
                <c:pt idx="13763">
                  <c:v>20.187000000000001</c:v>
                </c:pt>
                <c:pt idx="13764">
                  <c:v>20.184999999999999</c:v>
                </c:pt>
                <c:pt idx="13765">
                  <c:v>20.187000000000001</c:v>
                </c:pt>
                <c:pt idx="13766">
                  <c:v>20.192</c:v>
                </c:pt>
                <c:pt idx="13767">
                  <c:v>20.173999999999999</c:v>
                </c:pt>
                <c:pt idx="13768">
                  <c:v>20.164999999999999</c:v>
                </c:pt>
                <c:pt idx="13769">
                  <c:v>20.172000000000001</c:v>
                </c:pt>
                <c:pt idx="13770">
                  <c:v>20.173999999999999</c:v>
                </c:pt>
                <c:pt idx="13771">
                  <c:v>20.170999999999999</c:v>
                </c:pt>
                <c:pt idx="13772">
                  <c:v>20.18</c:v>
                </c:pt>
                <c:pt idx="13773">
                  <c:v>20.170999999999999</c:v>
                </c:pt>
                <c:pt idx="13774">
                  <c:v>20.181999999999999</c:v>
                </c:pt>
                <c:pt idx="13775">
                  <c:v>20.170999999999999</c:v>
                </c:pt>
                <c:pt idx="13776">
                  <c:v>20.181999999999999</c:v>
                </c:pt>
                <c:pt idx="13777">
                  <c:v>20.175999999999998</c:v>
                </c:pt>
                <c:pt idx="13778">
                  <c:v>20.186</c:v>
                </c:pt>
                <c:pt idx="13779">
                  <c:v>20.186</c:v>
                </c:pt>
                <c:pt idx="13780">
                  <c:v>20.187999999999999</c:v>
                </c:pt>
                <c:pt idx="13781">
                  <c:v>20.190999999999999</c:v>
                </c:pt>
                <c:pt idx="13782">
                  <c:v>20.178000000000001</c:v>
                </c:pt>
                <c:pt idx="13783">
                  <c:v>20.201000000000001</c:v>
                </c:pt>
                <c:pt idx="13784">
                  <c:v>20.199000000000002</c:v>
                </c:pt>
                <c:pt idx="13785">
                  <c:v>20.196999999999999</c:v>
                </c:pt>
                <c:pt idx="13786">
                  <c:v>20.202999999999999</c:v>
                </c:pt>
                <c:pt idx="13787">
                  <c:v>20.192</c:v>
                </c:pt>
                <c:pt idx="13788">
                  <c:v>20.186</c:v>
                </c:pt>
                <c:pt idx="13789">
                  <c:v>20.201000000000001</c:v>
                </c:pt>
                <c:pt idx="13790">
                  <c:v>20.207000000000001</c:v>
                </c:pt>
                <c:pt idx="13791">
                  <c:v>20.201000000000001</c:v>
                </c:pt>
                <c:pt idx="13792">
                  <c:v>20.23</c:v>
                </c:pt>
                <c:pt idx="13793">
                  <c:v>20.201000000000001</c:v>
                </c:pt>
                <c:pt idx="13794">
                  <c:v>20.209</c:v>
                </c:pt>
                <c:pt idx="13795">
                  <c:v>20.198</c:v>
                </c:pt>
                <c:pt idx="13796">
                  <c:v>20.202999999999999</c:v>
                </c:pt>
                <c:pt idx="13797">
                  <c:v>20.198</c:v>
                </c:pt>
                <c:pt idx="13798">
                  <c:v>20.202999999999999</c:v>
                </c:pt>
                <c:pt idx="13799">
                  <c:v>20.196000000000002</c:v>
                </c:pt>
                <c:pt idx="13800">
                  <c:v>20.175999999999998</c:v>
                </c:pt>
                <c:pt idx="13801">
                  <c:v>20.193999999999999</c:v>
                </c:pt>
                <c:pt idx="13802">
                  <c:v>20.192</c:v>
                </c:pt>
                <c:pt idx="13803">
                  <c:v>20.190999999999999</c:v>
                </c:pt>
                <c:pt idx="13804">
                  <c:v>20.207000000000001</c:v>
                </c:pt>
                <c:pt idx="13805">
                  <c:v>20.193999999999999</c:v>
                </c:pt>
                <c:pt idx="13806">
                  <c:v>20.183</c:v>
                </c:pt>
                <c:pt idx="13807">
                  <c:v>20.2</c:v>
                </c:pt>
                <c:pt idx="13808">
                  <c:v>20.18</c:v>
                </c:pt>
                <c:pt idx="13809">
                  <c:v>20.18</c:v>
                </c:pt>
                <c:pt idx="13810">
                  <c:v>20.184999999999999</c:v>
                </c:pt>
                <c:pt idx="13811">
                  <c:v>20.169</c:v>
                </c:pt>
                <c:pt idx="13812">
                  <c:v>20.175999999999998</c:v>
                </c:pt>
                <c:pt idx="13813">
                  <c:v>20.186</c:v>
                </c:pt>
                <c:pt idx="13814">
                  <c:v>20.181999999999999</c:v>
                </c:pt>
                <c:pt idx="13815">
                  <c:v>20.18</c:v>
                </c:pt>
                <c:pt idx="13816">
                  <c:v>20.184000000000001</c:v>
                </c:pt>
                <c:pt idx="13817">
                  <c:v>20.181999999999999</c:v>
                </c:pt>
                <c:pt idx="13818">
                  <c:v>20.195</c:v>
                </c:pt>
                <c:pt idx="13819">
                  <c:v>20.187999999999999</c:v>
                </c:pt>
                <c:pt idx="13820">
                  <c:v>20.192</c:v>
                </c:pt>
                <c:pt idx="13821">
                  <c:v>20.172999999999998</c:v>
                </c:pt>
                <c:pt idx="13822">
                  <c:v>20.192</c:v>
                </c:pt>
                <c:pt idx="13823">
                  <c:v>20.190000000000001</c:v>
                </c:pt>
                <c:pt idx="13824">
                  <c:v>20.187999999999999</c:v>
                </c:pt>
                <c:pt idx="13825">
                  <c:v>20.196000000000002</c:v>
                </c:pt>
                <c:pt idx="13826">
                  <c:v>20.187999999999999</c:v>
                </c:pt>
                <c:pt idx="13827">
                  <c:v>20.196000000000002</c:v>
                </c:pt>
                <c:pt idx="13828">
                  <c:v>20.193999999999999</c:v>
                </c:pt>
                <c:pt idx="13829">
                  <c:v>20.189</c:v>
                </c:pt>
                <c:pt idx="13830">
                  <c:v>20.181000000000001</c:v>
                </c:pt>
                <c:pt idx="13831">
                  <c:v>20.192</c:v>
                </c:pt>
                <c:pt idx="13832">
                  <c:v>20.178999999999998</c:v>
                </c:pt>
                <c:pt idx="13833">
                  <c:v>20.181000000000001</c:v>
                </c:pt>
                <c:pt idx="13834">
                  <c:v>20.187000000000001</c:v>
                </c:pt>
                <c:pt idx="13835">
                  <c:v>20.183</c:v>
                </c:pt>
                <c:pt idx="13836">
                  <c:v>20.189</c:v>
                </c:pt>
                <c:pt idx="13837">
                  <c:v>20.209</c:v>
                </c:pt>
                <c:pt idx="13838">
                  <c:v>20.187000000000001</c:v>
                </c:pt>
                <c:pt idx="13839">
                  <c:v>20.196000000000002</c:v>
                </c:pt>
                <c:pt idx="13840">
                  <c:v>20.189</c:v>
                </c:pt>
                <c:pt idx="13841">
                  <c:v>20.186</c:v>
                </c:pt>
                <c:pt idx="13842">
                  <c:v>20.186</c:v>
                </c:pt>
                <c:pt idx="13843">
                  <c:v>20.206</c:v>
                </c:pt>
                <c:pt idx="13844">
                  <c:v>20.195</c:v>
                </c:pt>
                <c:pt idx="13845">
                  <c:v>20.190000000000001</c:v>
                </c:pt>
                <c:pt idx="13846">
                  <c:v>20.186</c:v>
                </c:pt>
                <c:pt idx="13847">
                  <c:v>20.184000000000001</c:v>
                </c:pt>
                <c:pt idx="13848">
                  <c:v>20.186</c:v>
                </c:pt>
                <c:pt idx="13849">
                  <c:v>20.181999999999999</c:v>
                </c:pt>
                <c:pt idx="13850">
                  <c:v>20.175000000000001</c:v>
                </c:pt>
                <c:pt idx="13851">
                  <c:v>20.161000000000001</c:v>
                </c:pt>
                <c:pt idx="13852">
                  <c:v>20.186</c:v>
                </c:pt>
                <c:pt idx="13853">
                  <c:v>20.178999999999998</c:v>
                </c:pt>
                <c:pt idx="13854">
                  <c:v>20.187000000000001</c:v>
                </c:pt>
                <c:pt idx="13855">
                  <c:v>20.190000000000001</c:v>
                </c:pt>
                <c:pt idx="13856">
                  <c:v>20.187999999999999</c:v>
                </c:pt>
                <c:pt idx="13857">
                  <c:v>20.193999999999999</c:v>
                </c:pt>
                <c:pt idx="13858">
                  <c:v>20.181000000000001</c:v>
                </c:pt>
                <c:pt idx="13859">
                  <c:v>20.184999999999999</c:v>
                </c:pt>
                <c:pt idx="13860">
                  <c:v>20.187000000000001</c:v>
                </c:pt>
                <c:pt idx="13861">
                  <c:v>20.193999999999999</c:v>
                </c:pt>
                <c:pt idx="13862">
                  <c:v>20.198</c:v>
                </c:pt>
                <c:pt idx="13863">
                  <c:v>20.202000000000002</c:v>
                </c:pt>
                <c:pt idx="13864">
                  <c:v>20.207000000000001</c:v>
                </c:pt>
                <c:pt idx="13865">
                  <c:v>20.210999999999999</c:v>
                </c:pt>
                <c:pt idx="13866">
                  <c:v>20.206</c:v>
                </c:pt>
                <c:pt idx="13867">
                  <c:v>20.209</c:v>
                </c:pt>
                <c:pt idx="13868">
                  <c:v>20.204000000000001</c:v>
                </c:pt>
                <c:pt idx="13869">
                  <c:v>20.202000000000002</c:v>
                </c:pt>
                <c:pt idx="13870">
                  <c:v>20.202000000000002</c:v>
                </c:pt>
                <c:pt idx="13871">
                  <c:v>20.207999999999998</c:v>
                </c:pt>
                <c:pt idx="13872">
                  <c:v>20.199000000000002</c:v>
                </c:pt>
                <c:pt idx="13873">
                  <c:v>20.216999999999999</c:v>
                </c:pt>
                <c:pt idx="13874">
                  <c:v>20.219000000000001</c:v>
                </c:pt>
                <c:pt idx="13875">
                  <c:v>20.221</c:v>
                </c:pt>
                <c:pt idx="13876">
                  <c:v>20.228000000000002</c:v>
                </c:pt>
                <c:pt idx="13877">
                  <c:v>20.228000000000002</c:v>
                </c:pt>
                <c:pt idx="13878">
                  <c:v>20.225000000000001</c:v>
                </c:pt>
                <c:pt idx="13879">
                  <c:v>20.236000000000001</c:v>
                </c:pt>
                <c:pt idx="13880">
                  <c:v>20.236000000000001</c:v>
                </c:pt>
                <c:pt idx="13881">
                  <c:v>20.228999999999999</c:v>
                </c:pt>
                <c:pt idx="13882">
                  <c:v>20.236000000000001</c:v>
                </c:pt>
                <c:pt idx="13883">
                  <c:v>20.251000000000001</c:v>
                </c:pt>
                <c:pt idx="13884">
                  <c:v>20.244</c:v>
                </c:pt>
                <c:pt idx="13885">
                  <c:v>20.247</c:v>
                </c:pt>
                <c:pt idx="13886">
                  <c:v>20.244</c:v>
                </c:pt>
                <c:pt idx="13887">
                  <c:v>20.251000000000001</c:v>
                </c:pt>
                <c:pt idx="13888">
                  <c:v>20.253</c:v>
                </c:pt>
                <c:pt idx="13889">
                  <c:v>20.257000000000001</c:v>
                </c:pt>
                <c:pt idx="13890">
                  <c:v>20.248000000000001</c:v>
                </c:pt>
                <c:pt idx="13891">
                  <c:v>20.259</c:v>
                </c:pt>
                <c:pt idx="13892">
                  <c:v>20.244</c:v>
                </c:pt>
                <c:pt idx="13893">
                  <c:v>20.248000000000001</c:v>
                </c:pt>
                <c:pt idx="13894">
                  <c:v>20.248000000000001</c:v>
                </c:pt>
                <c:pt idx="13895">
                  <c:v>20.245999999999999</c:v>
                </c:pt>
                <c:pt idx="13896">
                  <c:v>20.236999999999998</c:v>
                </c:pt>
                <c:pt idx="13897">
                  <c:v>20.242999999999999</c:v>
                </c:pt>
                <c:pt idx="13898">
                  <c:v>20.242999999999999</c:v>
                </c:pt>
                <c:pt idx="13899">
                  <c:v>20.248999999999999</c:v>
                </c:pt>
                <c:pt idx="13900">
                  <c:v>20.254000000000001</c:v>
                </c:pt>
                <c:pt idx="13901">
                  <c:v>20.247</c:v>
                </c:pt>
                <c:pt idx="13902">
                  <c:v>20.238</c:v>
                </c:pt>
                <c:pt idx="13903">
                  <c:v>20.238</c:v>
                </c:pt>
                <c:pt idx="13904">
                  <c:v>20.239999999999998</c:v>
                </c:pt>
                <c:pt idx="13905">
                  <c:v>20.245000000000001</c:v>
                </c:pt>
                <c:pt idx="13906">
                  <c:v>20.244</c:v>
                </c:pt>
                <c:pt idx="13907">
                  <c:v>20.238</c:v>
                </c:pt>
                <c:pt idx="13908">
                  <c:v>20.238</c:v>
                </c:pt>
                <c:pt idx="13909">
                  <c:v>20.239999999999998</c:v>
                </c:pt>
                <c:pt idx="13910">
                  <c:v>20.239999999999998</c:v>
                </c:pt>
                <c:pt idx="13911">
                  <c:v>20.245999999999999</c:v>
                </c:pt>
                <c:pt idx="13912">
                  <c:v>20.239999999999998</c:v>
                </c:pt>
                <c:pt idx="13913">
                  <c:v>20.242000000000001</c:v>
                </c:pt>
                <c:pt idx="13914">
                  <c:v>20.234999999999999</c:v>
                </c:pt>
                <c:pt idx="13915">
                  <c:v>20.244</c:v>
                </c:pt>
                <c:pt idx="13916">
                  <c:v>20.248000000000001</c:v>
                </c:pt>
                <c:pt idx="13917">
                  <c:v>20.257000000000001</c:v>
                </c:pt>
                <c:pt idx="13918">
                  <c:v>20.265000000000001</c:v>
                </c:pt>
                <c:pt idx="13919">
                  <c:v>20.236999999999998</c:v>
                </c:pt>
                <c:pt idx="13920">
                  <c:v>20.260999999999999</c:v>
                </c:pt>
                <c:pt idx="13921">
                  <c:v>20.32</c:v>
                </c:pt>
                <c:pt idx="13922">
                  <c:v>20.266999999999999</c:v>
                </c:pt>
                <c:pt idx="13923">
                  <c:v>20.265000000000001</c:v>
                </c:pt>
                <c:pt idx="13924">
                  <c:v>20.266999999999999</c:v>
                </c:pt>
                <c:pt idx="13925">
                  <c:v>20.262</c:v>
                </c:pt>
                <c:pt idx="13926">
                  <c:v>20.247</c:v>
                </c:pt>
                <c:pt idx="13927">
                  <c:v>20.256</c:v>
                </c:pt>
                <c:pt idx="13928">
                  <c:v>20.251000000000001</c:v>
                </c:pt>
                <c:pt idx="13929">
                  <c:v>20.251000000000001</c:v>
                </c:pt>
                <c:pt idx="13930">
                  <c:v>20.254999999999999</c:v>
                </c:pt>
                <c:pt idx="13931">
                  <c:v>20.259</c:v>
                </c:pt>
                <c:pt idx="13932">
                  <c:v>20.262</c:v>
                </c:pt>
                <c:pt idx="13933">
                  <c:v>20.257000000000001</c:v>
                </c:pt>
                <c:pt idx="13934">
                  <c:v>20.253</c:v>
                </c:pt>
                <c:pt idx="13935">
                  <c:v>20.248000000000001</c:v>
                </c:pt>
                <c:pt idx="13936">
                  <c:v>20.260999999999999</c:v>
                </c:pt>
                <c:pt idx="13937">
                  <c:v>20.251999999999999</c:v>
                </c:pt>
                <c:pt idx="13938">
                  <c:v>20.254999999999999</c:v>
                </c:pt>
                <c:pt idx="13939">
                  <c:v>20.259</c:v>
                </c:pt>
                <c:pt idx="13940">
                  <c:v>20.285</c:v>
                </c:pt>
                <c:pt idx="13941">
                  <c:v>20.259</c:v>
                </c:pt>
                <c:pt idx="13942">
                  <c:v>20.254000000000001</c:v>
                </c:pt>
                <c:pt idx="13943">
                  <c:v>20.239000000000001</c:v>
                </c:pt>
                <c:pt idx="13944">
                  <c:v>20.251999999999999</c:v>
                </c:pt>
                <c:pt idx="13945">
                  <c:v>20.257999999999999</c:v>
                </c:pt>
                <c:pt idx="13946">
                  <c:v>20.254000000000001</c:v>
                </c:pt>
                <c:pt idx="13947">
                  <c:v>20.248999999999999</c:v>
                </c:pt>
                <c:pt idx="13948">
                  <c:v>20.242000000000001</c:v>
                </c:pt>
                <c:pt idx="13949">
                  <c:v>20.239999999999998</c:v>
                </c:pt>
                <c:pt idx="13950">
                  <c:v>20.227</c:v>
                </c:pt>
                <c:pt idx="13951">
                  <c:v>20.216000000000001</c:v>
                </c:pt>
                <c:pt idx="13952">
                  <c:v>20.22</c:v>
                </c:pt>
                <c:pt idx="13953">
                  <c:v>20.239000000000001</c:v>
                </c:pt>
                <c:pt idx="13954">
                  <c:v>20.216000000000001</c:v>
                </c:pt>
                <c:pt idx="13955">
                  <c:v>20.213000000000001</c:v>
                </c:pt>
                <c:pt idx="13956">
                  <c:v>20.209</c:v>
                </c:pt>
                <c:pt idx="13957">
                  <c:v>20.215</c:v>
                </c:pt>
                <c:pt idx="13958">
                  <c:v>20.222000000000001</c:v>
                </c:pt>
                <c:pt idx="13959">
                  <c:v>20.216999999999999</c:v>
                </c:pt>
                <c:pt idx="13960">
                  <c:v>20.225999999999999</c:v>
                </c:pt>
                <c:pt idx="13961">
                  <c:v>20.242999999999999</c:v>
                </c:pt>
                <c:pt idx="13962">
                  <c:v>20.25</c:v>
                </c:pt>
                <c:pt idx="13963">
                  <c:v>20.245000000000001</c:v>
                </c:pt>
                <c:pt idx="13964">
                  <c:v>20.254000000000001</c:v>
                </c:pt>
              </c:numCache>
            </c:numRef>
          </c:yVal>
          <c:smooth val="0"/>
          <c:extLst>
            <c:ext xmlns:c16="http://schemas.microsoft.com/office/drawing/2014/chart" uri="{C3380CC4-5D6E-409C-BE32-E72D297353CC}">
              <c16:uniqueId val="{00000004-9EB3-4104-90D4-607834FFAA04}"/>
            </c:ext>
          </c:extLst>
        </c:ser>
        <c:ser>
          <c:idx val="5"/>
          <c:order val="5"/>
          <c:tx>
            <c:strRef>
              <c:f>'Versuch 1 Rohr 160x2_formatiert'!$G$1</c:f>
              <c:strCache>
                <c:ptCount val="1"/>
                <c:pt idx="0">
                  <c:v>Einzelne Punkte</c:v>
                </c:pt>
              </c:strCache>
            </c:strRef>
          </c:tx>
          <c:spPr>
            <a:ln w="19050" cap="rnd">
              <a:solidFill>
                <a:schemeClr val="accent6"/>
              </a:solidFill>
              <a:round/>
            </a:ln>
            <a:effectLst/>
          </c:spPr>
          <c:marker>
            <c:symbol val="circle"/>
            <c:size val="5"/>
            <c:spPr>
              <a:solidFill>
                <a:schemeClr val="accent6"/>
              </a:solidFill>
              <a:ln w="9525">
                <a:solidFill>
                  <a:schemeClr val="accent6"/>
                </a:solidFill>
              </a:ln>
              <a:effectLst/>
            </c:spPr>
          </c:marker>
          <c:xVal>
            <c:numRef>
              <c:f>'Versuch 1 Rohr 160x2_formatiert'!$A$2:$A$13966</c:f>
              <c:numCache>
                <c:formatCode>[$-F400]h:mm:ss\ AM/PM</c:formatCode>
                <c:ptCount val="13965"/>
                <c:pt idx="0">
                  <c:v>0</c:v>
                </c:pt>
                <c:pt idx="1">
                  <c:v>1.1574074074074073E-5</c:v>
                </c:pt>
                <c:pt idx="2">
                  <c:v>2.3148148148148147E-5</c:v>
                </c:pt>
                <c:pt idx="3">
                  <c:v>3.4722222222222222E-5</c:v>
                </c:pt>
                <c:pt idx="4">
                  <c:v>4.6296296296296294E-5</c:v>
                </c:pt>
                <c:pt idx="5">
                  <c:v>5.7870370370370373E-5</c:v>
                </c:pt>
                <c:pt idx="6">
                  <c:v>6.9444444444444444E-5</c:v>
                </c:pt>
                <c:pt idx="7">
                  <c:v>8.1018518518518516E-5</c:v>
                </c:pt>
                <c:pt idx="8">
                  <c:v>9.2592592592592588E-5</c:v>
                </c:pt>
                <c:pt idx="9">
                  <c:v>1.0416666666666667E-4</c:v>
                </c:pt>
                <c:pt idx="10">
                  <c:v>1.1574074074074075E-4</c:v>
                </c:pt>
                <c:pt idx="11">
                  <c:v>1.273148148148148E-4</c:v>
                </c:pt>
                <c:pt idx="12">
                  <c:v>1.3888888888888889E-4</c:v>
                </c:pt>
                <c:pt idx="13">
                  <c:v>1.5046296296296297E-4</c:v>
                </c:pt>
                <c:pt idx="14">
                  <c:v>1.6203703703703703E-4</c:v>
                </c:pt>
                <c:pt idx="15">
                  <c:v>1.7361111111111112E-4</c:v>
                </c:pt>
                <c:pt idx="16">
                  <c:v>1.8518518518518518E-4</c:v>
                </c:pt>
                <c:pt idx="17">
                  <c:v>1.9675925925925926E-4</c:v>
                </c:pt>
                <c:pt idx="18">
                  <c:v>2.0833333333333335E-4</c:v>
                </c:pt>
                <c:pt idx="19">
                  <c:v>2.199074074074074E-4</c:v>
                </c:pt>
                <c:pt idx="20">
                  <c:v>2.3148148148148149E-4</c:v>
                </c:pt>
                <c:pt idx="21">
                  <c:v>2.4305555555555555E-4</c:v>
                </c:pt>
                <c:pt idx="22">
                  <c:v>2.5462962962962961E-4</c:v>
                </c:pt>
                <c:pt idx="23">
                  <c:v>2.6620370370370372E-4</c:v>
                </c:pt>
                <c:pt idx="24">
                  <c:v>2.7777777777777778E-4</c:v>
                </c:pt>
                <c:pt idx="25">
                  <c:v>2.8935185185185184E-4</c:v>
                </c:pt>
                <c:pt idx="26">
                  <c:v>3.0092592592592595E-4</c:v>
                </c:pt>
                <c:pt idx="27">
                  <c:v>3.1250000000000001E-4</c:v>
                </c:pt>
                <c:pt idx="28">
                  <c:v>3.2407407407407406E-4</c:v>
                </c:pt>
                <c:pt idx="29">
                  <c:v>3.3564814814814812E-4</c:v>
                </c:pt>
                <c:pt idx="30">
                  <c:v>3.4722222222222224E-4</c:v>
                </c:pt>
                <c:pt idx="31">
                  <c:v>3.5879629629629629E-4</c:v>
                </c:pt>
                <c:pt idx="32">
                  <c:v>3.7037037037037035E-4</c:v>
                </c:pt>
                <c:pt idx="33">
                  <c:v>3.8194444444444446E-4</c:v>
                </c:pt>
                <c:pt idx="34">
                  <c:v>3.9351851851851852E-4</c:v>
                </c:pt>
                <c:pt idx="35">
                  <c:v>4.0509259259259258E-4</c:v>
                </c:pt>
                <c:pt idx="36">
                  <c:v>4.1666666666666669E-4</c:v>
                </c:pt>
                <c:pt idx="37">
                  <c:v>4.2824074074074075E-4</c:v>
                </c:pt>
                <c:pt idx="38">
                  <c:v>4.3981481481481481E-4</c:v>
                </c:pt>
                <c:pt idx="39">
                  <c:v>4.5138888888888887E-4</c:v>
                </c:pt>
                <c:pt idx="40">
                  <c:v>4.6296296296296298E-4</c:v>
                </c:pt>
                <c:pt idx="41">
                  <c:v>4.7453703703703704E-4</c:v>
                </c:pt>
                <c:pt idx="42">
                  <c:v>4.861111111111111E-4</c:v>
                </c:pt>
                <c:pt idx="43">
                  <c:v>4.9768518518518521E-4</c:v>
                </c:pt>
                <c:pt idx="44">
                  <c:v>5.0925925925925921E-4</c:v>
                </c:pt>
                <c:pt idx="45">
                  <c:v>5.2083333333333333E-4</c:v>
                </c:pt>
                <c:pt idx="46">
                  <c:v>5.3240740740740744E-4</c:v>
                </c:pt>
                <c:pt idx="47">
                  <c:v>5.4398148148148144E-4</c:v>
                </c:pt>
                <c:pt idx="48">
                  <c:v>5.5555555555555556E-4</c:v>
                </c:pt>
                <c:pt idx="49">
                  <c:v>5.6712962962962967E-4</c:v>
                </c:pt>
                <c:pt idx="50">
                  <c:v>5.7870370370370367E-4</c:v>
                </c:pt>
                <c:pt idx="51">
                  <c:v>5.9027777777777778E-4</c:v>
                </c:pt>
                <c:pt idx="52">
                  <c:v>6.018518518518519E-4</c:v>
                </c:pt>
                <c:pt idx="53">
                  <c:v>6.134259259259259E-4</c:v>
                </c:pt>
                <c:pt idx="54">
                  <c:v>6.2500000000000001E-4</c:v>
                </c:pt>
                <c:pt idx="55">
                  <c:v>6.3657407407407413E-4</c:v>
                </c:pt>
                <c:pt idx="56">
                  <c:v>6.4814814814814813E-4</c:v>
                </c:pt>
                <c:pt idx="57">
                  <c:v>6.5972222222222224E-4</c:v>
                </c:pt>
                <c:pt idx="58">
                  <c:v>6.7129629629629625E-4</c:v>
                </c:pt>
                <c:pt idx="59">
                  <c:v>6.8287037037037036E-4</c:v>
                </c:pt>
                <c:pt idx="60">
                  <c:v>6.9444444444444447E-4</c:v>
                </c:pt>
                <c:pt idx="61">
                  <c:v>7.0601851851851847E-4</c:v>
                </c:pt>
                <c:pt idx="62">
                  <c:v>7.1759259259259259E-4</c:v>
                </c:pt>
                <c:pt idx="63">
                  <c:v>7.291666666666667E-4</c:v>
                </c:pt>
                <c:pt idx="64">
                  <c:v>7.407407407407407E-4</c:v>
                </c:pt>
                <c:pt idx="65">
                  <c:v>7.5231481481481482E-4</c:v>
                </c:pt>
                <c:pt idx="66">
                  <c:v>7.6388888888888893E-4</c:v>
                </c:pt>
                <c:pt idx="67">
                  <c:v>7.7546296296296293E-4</c:v>
                </c:pt>
                <c:pt idx="68">
                  <c:v>7.8703703703703705E-4</c:v>
                </c:pt>
                <c:pt idx="69">
                  <c:v>7.9861111111111116E-4</c:v>
                </c:pt>
                <c:pt idx="70">
                  <c:v>8.1018518518518516E-4</c:v>
                </c:pt>
                <c:pt idx="71">
                  <c:v>8.2175925925925927E-4</c:v>
                </c:pt>
                <c:pt idx="72">
                  <c:v>8.3333333333333339E-4</c:v>
                </c:pt>
                <c:pt idx="73">
                  <c:v>8.4490740740740739E-4</c:v>
                </c:pt>
                <c:pt idx="74">
                  <c:v>8.564814814814815E-4</c:v>
                </c:pt>
                <c:pt idx="75">
                  <c:v>8.6805555555555551E-4</c:v>
                </c:pt>
                <c:pt idx="76">
                  <c:v>8.7962962962962962E-4</c:v>
                </c:pt>
                <c:pt idx="77">
                  <c:v>8.9120370370370373E-4</c:v>
                </c:pt>
                <c:pt idx="78">
                  <c:v>9.0277777777777774E-4</c:v>
                </c:pt>
                <c:pt idx="79">
                  <c:v>9.1435185185185185E-4</c:v>
                </c:pt>
                <c:pt idx="80">
                  <c:v>9.2592592592592596E-4</c:v>
                </c:pt>
                <c:pt idx="81">
                  <c:v>9.3749999999999997E-4</c:v>
                </c:pt>
                <c:pt idx="82">
                  <c:v>9.4907407407407408E-4</c:v>
                </c:pt>
                <c:pt idx="83">
                  <c:v>9.6064814814814819E-4</c:v>
                </c:pt>
                <c:pt idx="84">
                  <c:v>9.7222222222222219E-4</c:v>
                </c:pt>
                <c:pt idx="85">
                  <c:v>9.837962962962962E-4</c:v>
                </c:pt>
                <c:pt idx="86">
                  <c:v>9.9537037037037042E-4</c:v>
                </c:pt>
                <c:pt idx="87">
                  <c:v>1.0069444444444444E-3</c:v>
                </c:pt>
                <c:pt idx="88">
                  <c:v>1.0185185185185184E-3</c:v>
                </c:pt>
                <c:pt idx="89">
                  <c:v>1.0300925925925926E-3</c:v>
                </c:pt>
                <c:pt idx="90">
                  <c:v>1.0416666666666667E-3</c:v>
                </c:pt>
                <c:pt idx="91">
                  <c:v>1.0532407407407407E-3</c:v>
                </c:pt>
                <c:pt idx="92">
                  <c:v>1.0648148148148149E-3</c:v>
                </c:pt>
                <c:pt idx="93">
                  <c:v>1.0763888888888889E-3</c:v>
                </c:pt>
                <c:pt idx="94">
                  <c:v>1.0879629629629629E-3</c:v>
                </c:pt>
                <c:pt idx="95">
                  <c:v>1.0995370370370371E-3</c:v>
                </c:pt>
                <c:pt idx="96">
                  <c:v>1.1111111111111111E-3</c:v>
                </c:pt>
                <c:pt idx="97">
                  <c:v>1.1226851851851851E-3</c:v>
                </c:pt>
                <c:pt idx="98">
                  <c:v>1.1342592592592593E-3</c:v>
                </c:pt>
                <c:pt idx="99">
                  <c:v>1.1458333333333333E-3</c:v>
                </c:pt>
                <c:pt idx="100">
                  <c:v>1.1574074074074073E-3</c:v>
                </c:pt>
                <c:pt idx="101">
                  <c:v>1.1689814814814816E-3</c:v>
                </c:pt>
                <c:pt idx="102">
                  <c:v>1.1805555555555556E-3</c:v>
                </c:pt>
                <c:pt idx="103">
                  <c:v>1.1921296296296296E-3</c:v>
                </c:pt>
                <c:pt idx="104">
                  <c:v>1.2037037037037038E-3</c:v>
                </c:pt>
                <c:pt idx="105">
                  <c:v>1.2152777777777778E-3</c:v>
                </c:pt>
                <c:pt idx="106">
                  <c:v>1.2268518518518518E-3</c:v>
                </c:pt>
                <c:pt idx="107">
                  <c:v>1.238425925925926E-3</c:v>
                </c:pt>
                <c:pt idx="108">
                  <c:v>1.25E-3</c:v>
                </c:pt>
                <c:pt idx="109">
                  <c:v>1.261574074074074E-3</c:v>
                </c:pt>
                <c:pt idx="110">
                  <c:v>1.2731481481481483E-3</c:v>
                </c:pt>
                <c:pt idx="111">
                  <c:v>1.2847222222222223E-3</c:v>
                </c:pt>
                <c:pt idx="112">
                  <c:v>1.2962962962962963E-3</c:v>
                </c:pt>
                <c:pt idx="113">
                  <c:v>1.3078703703703703E-3</c:v>
                </c:pt>
                <c:pt idx="114">
                  <c:v>1.3194444444444445E-3</c:v>
                </c:pt>
                <c:pt idx="115">
                  <c:v>1.3310185185185185E-3</c:v>
                </c:pt>
                <c:pt idx="116">
                  <c:v>1.3425925925925925E-3</c:v>
                </c:pt>
                <c:pt idx="117">
                  <c:v>1.3541666666666667E-3</c:v>
                </c:pt>
                <c:pt idx="118">
                  <c:v>1.3657407407407407E-3</c:v>
                </c:pt>
                <c:pt idx="119">
                  <c:v>1.3773148148148147E-3</c:v>
                </c:pt>
                <c:pt idx="120">
                  <c:v>1.3888888888888889E-3</c:v>
                </c:pt>
                <c:pt idx="121">
                  <c:v>1.4004629629629629E-3</c:v>
                </c:pt>
                <c:pt idx="122">
                  <c:v>1.4120370370370369E-3</c:v>
                </c:pt>
                <c:pt idx="123">
                  <c:v>1.4236111111111112E-3</c:v>
                </c:pt>
                <c:pt idx="124">
                  <c:v>1.4351851851851852E-3</c:v>
                </c:pt>
                <c:pt idx="125">
                  <c:v>1.4467592592592592E-3</c:v>
                </c:pt>
                <c:pt idx="126">
                  <c:v>1.4583333333333334E-3</c:v>
                </c:pt>
                <c:pt idx="127">
                  <c:v>1.4699074074074074E-3</c:v>
                </c:pt>
                <c:pt idx="128">
                  <c:v>1.4814814814814814E-3</c:v>
                </c:pt>
                <c:pt idx="129">
                  <c:v>1.4930555555555556E-3</c:v>
                </c:pt>
                <c:pt idx="130">
                  <c:v>1.5046296296296296E-3</c:v>
                </c:pt>
                <c:pt idx="131">
                  <c:v>1.5162037037037036E-3</c:v>
                </c:pt>
                <c:pt idx="132">
                  <c:v>1.5277777777777779E-3</c:v>
                </c:pt>
                <c:pt idx="133">
                  <c:v>1.5393518518518519E-3</c:v>
                </c:pt>
                <c:pt idx="134">
                  <c:v>1.5509259259259259E-3</c:v>
                </c:pt>
                <c:pt idx="135">
                  <c:v>1.5625000000000001E-3</c:v>
                </c:pt>
                <c:pt idx="136">
                  <c:v>1.5740740740740741E-3</c:v>
                </c:pt>
                <c:pt idx="137">
                  <c:v>1.5856481481481481E-3</c:v>
                </c:pt>
                <c:pt idx="138">
                  <c:v>1.5972222222222223E-3</c:v>
                </c:pt>
                <c:pt idx="139">
                  <c:v>1.6087962962962963E-3</c:v>
                </c:pt>
                <c:pt idx="140">
                  <c:v>1.6203703703703703E-3</c:v>
                </c:pt>
                <c:pt idx="141">
                  <c:v>1.6319444444444445E-3</c:v>
                </c:pt>
                <c:pt idx="142">
                  <c:v>1.6435185185185185E-3</c:v>
                </c:pt>
                <c:pt idx="143">
                  <c:v>1.6550925925925926E-3</c:v>
                </c:pt>
                <c:pt idx="144">
                  <c:v>1.6666666666666668E-3</c:v>
                </c:pt>
                <c:pt idx="145">
                  <c:v>1.6782407407407408E-3</c:v>
                </c:pt>
                <c:pt idx="146">
                  <c:v>1.6898148148148148E-3</c:v>
                </c:pt>
                <c:pt idx="147">
                  <c:v>1.7013888888888888E-3</c:v>
                </c:pt>
                <c:pt idx="148">
                  <c:v>1.712962962962963E-3</c:v>
                </c:pt>
                <c:pt idx="149">
                  <c:v>1.724537037037037E-3</c:v>
                </c:pt>
                <c:pt idx="150">
                  <c:v>1.736111111111111E-3</c:v>
                </c:pt>
                <c:pt idx="151">
                  <c:v>1.7476851851851852E-3</c:v>
                </c:pt>
                <c:pt idx="152">
                  <c:v>1.7592592592592592E-3</c:v>
                </c:pt>
                <c:pt idx="153">
                  <c:v>1.7708333333333332E-3</c:v>
                </c:pt>
                <c:pt idx="154">
                  <c:v>1.7824074074074075E-3</c:v>
                </c:pt>
                <c:pt idx="155">
                  <c:v>1.7939814814814815E-3</c:v>
                </c:pt>
                <c:pt idx="156">
                  <c:v>1.8055555555555555E-3</c:v>
                </c:pt>
                <c:pt idx="157">
                  <c:v>1.8171296296296297E-3</c:v>
                </c:pt>
                <c:pt idx="158">
                  <c:v>1.8287037037037037E-3</c:v>
                </c:pt>
                <c:pt idx="159">
                  <c:v>1.8402777777777777E-3</c:v>
                </c:pt>
                <c:pt idx="160">
                  <c:v>1.8518518518518519E-3</c:v>
                </c:pt>
                <c:pt idx="161">
                  <c:v>1.8634259259259259E-3</c:v>
                </c:pt>
                <c:pt idx="162">
                  <c:v>1.8749999999999999E-3</c:v>
                </c:pt>
                <c:pt idx="163">
                  <c:v>1.8865740740740742E-3</c:v>
                </c:pt>
                <c:pt idx="164">
                  <c:v>1.8981481481481482E-3</c:v>
                </c:pt>
                <c:pt idx="165">
                  <c:v>1.9097222222222222E-3</c:v>
                </c:pt>
                <c:pt idx="166">
                  <c:v>1.9212962962962964E-3</c:v>
                </c:pt>
                <c:pt idx="167">
                  <c:v>1.9328703703703704E-3</c:v>
                </c:pt>
                <c:pt idx="168">
                  <c:v>1.9444444444444444E-3</c:v>
                </c:pt>
                <c:pt idx="169">
                  <c:v>1.9560185185185184E-3</c:v>
                </c:pt>
                <c:pt idx="170">
                  <c:v>1.9675925925925924E-3</c:v>
                </c:pt>
                <c:pt idx="171">
                  <c:v>1.9791666666666668E-3</c:v>
                </c:pt>
                <c:pt idx="172">
                  <c:v>1.9907407407407408E-3</c:v>
                </c:pt>
                <c:pt idx="173">
                  <c:v>2.0023148148148148E-3</c:v>
                </c:pt>
                <c:pt idx="174">
                  <c:v>2.0138888888888888E-3</c:v>
                </c:pt>
                <c:pt idx="175">
                  <c:v>2.0254629629629629E-3</c:v>
                </c:pt>
                <c:pt idx="176">
                  <c:v>2.0370370370370369E-3</c:v>
                </c:pt>
                <c:pt idx="177">
                  <c:v>2.0486111111111113E-3</c:v>
                </c:pt>
                <c:pt idx="178">
                  <c:v>2.0601851851851853E-3</c:v>
                </c:pt>
                <c:pt idx="179">
                  <c:v>2.0717592592592593E-3</c:v>
                </c:pt>
                <c:pt idx="180">
                  <c:v>2.0833333333333333E-3</c:v>
                </c:pt>
                <c:pt idx="181">
                  <c:v>2.0949074074074073E-3</c:v>
                </c:pt>
                <c:pt idx="182">
                  <c:v>2.1064814814814813E-3</c:v>
                </c:pt>
                <c:pt idx="183">
                  <c:v>2.1180555555555558E-3</c:v>
                </c:pt>
                <c:pt idx="184">
                  <c:v>2.1296296296296298E-3</c:v>
                </c:pt>
                <c:pt idx="185">
                  <c:v>2.1412037037037038E-3</c:v>
                </c:pt>
                <c:pt idx="186">
                  <c:v>2.1527777777777778E-3</c:v>
                </c:pt>
                <c:pt idx="187">
                  <c:v>2.1643518518518518E-3</c:v>
                </c:pt>
                <c:pt idx="188">
                  <c:v>2.1759259259259258E-3</c:v>
                </c:pt>
                <c:pt idx="189">
                  <c:v>2.1875000000000002E-3</c:v>
                </c:pt>
                <c:pt idx="190">
                  <c:v>2.1990740740740742E-3</c:v>
                </c:pt>
                <c:pt idx="191">
                  <c:v>2.2106481481481482E-3</c:v>
                </c:pt>
                <c:pt idx="192">
                  <c:v>2.2222222222222222E-3</c:v>
                </c:pt>
                <c:pt idx="193">
                  <c:v>2.2337962962962962E-3</c:v>
                </c:pt>
                <c:pt idx="194">
                  <c:v>2.2453703703703702E-3</c:v>
                </c:pt>
                <c:pt idx="195">
                  <c:v>2.2569444444444442E-3</c:v>
                </c:pt>
                <c:pt idx="196">
                  <c:v>2.2685185185185187E-3</c:v>
                </c:pt>
                <c:pt idx="197">
                  <c:v>2.2800925925925927E-3</c:v>
                </c:pt>
                <c:pt idx="198">
                  <c:v>2.2916666666666667E-3</c:v>
                </c:pt>
                <c:pt idx="199">
                  <c:v>2.3032407407407407E-3</c:v>
                </c:pt>
                <c:pt idx="200">
                  <c:v>2.3148148148148147E-3</c:v>
                </c:pt>
                <c:pt idx="201">
                  <c:v>2.3263888888888887E-3</c:v>
                </c:pt>
                <c:pt idx="202">
                  <c:v>2.3379629629629631E-3</c:v>
                </c:pt>
                <c:pt idx="203">
                  <c:v>2.3495370370370371E-3</c:v>
                </c:pt>
                <c:pt idx="204">
                  <c:v>2.3611111111111111E-3</c:v>
                </c:pt>
                <c:pt idx="205">
                  <c:v>2.3726851851851851E-3</c:v>
                </c:pt>
                <c:pt idx="206">
                  <c:v>2.3842592592592591E-3</c:v>
                </c:pt>
                <c:pt idx="207">
                  <c:v>2.3958333333333331E-3</c:v>
                </c:pt>
                <c:pt idx="208">
                  <c:v>2.4074074074074076E-3</c:v>
                </c:pt>
                <c:pt idx="209">
                  <c:v>2.4189814814814816E-3</c:v>
                </c:pt>
                <c:pt idx="210">
                  <c:v>2.4305555555555556E-3</c:v>
                </c:pt>
                <c:pt idx="211">
                  <c:v>2.4421296296296296E-3</c:v>
                </c:pt>
                <c:pt idx="212">
                  <c:v>2.4537037037037036E-3</c:v>
                </c:pt>
                <c:pt idx="213">
                  <c:v>2.4652777777777776E-3</c:v>
                </c:pt>
                <c:pt idx="214">
                  <c:v>2.476851851851852E-3</c:v>
                </c:pt>
                <c:pt idx="215">
                  <c:v>2.488425925925926E-3</c:v>
                </c:pt>
                <c:pt idx="216">
                  <c:v>2.5000000000000001E-3</c:v>
                </c:pt>
                <c:pt idx="217">
                  <c:v>2.5115740740740741E-3</c:v>
                </c:pt>
                <c:pt idx="218">
                  <c:v>2.5231481481481481E-3</c:v>
                </c:pt>
                <c:pt idx="219">
                  <c:v>2.5347222222222221E-3</c:v>
                </c:pt>
                <c:pt idx="220">
                  <c:v>2.5462962962962965E-3</c:v>
                </c:pt>
                <c:pt idx="221">
                  <c:v>2.5578703703703705E-3</c:v>
                </c:pt>
                <c:pt idx="222">
                  <c:v>2.5694444444444445E-3</c:v>
                </c:pt>
                <c:pt idx="223">
                  <c:v>2.5810185185185185E-3</c:v>
                </c:pt>
                <c:pt idx="224">
                  <c:v>2.5925925925925925E-3</c:v>
                </c:pt>
                <c:pt idx="225">
                  <c:v>2.6041666666666665E-3</c:v>
                </c:pt>
                <c:pt idx="226">
                  <c:v>2.6157407407407405E-3</c:v>
                </c:pt>
                <c:pt idx="227">
                  <c:v>2.627314814814815E-3</c:v>
                </c:pt>
                <c:pt idx="228">
                  <c:v>2.638888888888889E-3</c:v>
                </c:pt>
                <c:pt idx="229">
                  <c:v>2.650462962962963E-3</c:v>
                </c:pt>
                <c:pt idx="230">
                  <c:v>2.662037037037037E-3</c:v>
                </c:pt>
                <c:pt idx="231">
                  <c:v>2.673611111111111E-3</c:v>
                </c:pt>
                <c:pt idx="232">
                  <c:v>2.685185185185185E-3</c:v>
                </c:pt>
                <c:pt idx="233">
                  <c:v>2.6967592592592594E-3</c:v>
                </c:pt>
                <c:pt idx="234">
                  <c:v>2.7083333333333334E-3</c:v>
                </c:pt>
                <c:pt idx="235">
                  <c:v>2.7199074074074074E-3</c:v>
                </c:pt>
                <c:pt idx="236">
                  <c:v>2.7314814814814814E-3</c:v>
                </c:pt>
                <c:pt idx="237">
                  <c:v>2.7430555555555554E-3</c:v>
                </c:pt>
                <c:pt idx="238">
                  <c:v>2.7546296296296294E-3</c:v>
                </c:pt>
                <c:pt idx="239">
                  <c:v>2.7662037037037039E-3</c:v>
                </c:pt>
                <c:pt idx="240">
                  <c:v>2.7777777777777779E-3</c:v>
                </c:pt>
                <c:pt idx="241">
                  <c:v>2.7893518518518519E-3</c:v>
                </c:pt>
                <c:pt idx="242">
                  <c:v>2.8009259259259259E-3</c:v>
                </c:pt>
                <c:pt idx="243">
                  <c:v>2.8124999999999999E-3</c:v>
                </c:pt>
                <c:pt idx="244">
                  <c:v>2.8240740740740739E-3</c:v>
                </c:pt>
                <c:pt idx="245">
                  <c:v>2.8356481481481483E-3</c:v>
                </c:pt>
                <c:pt idx="246">
                  <c:v>2.8472222222222223E-3</c:v>
                </c:pt>
                <c:pt idx="247">
                  <c:v>2.8587962962962963E-3</c:v>
                </c:pt>
                <c:pt idx="248">
                  <c:v>2.8703703703703703E-3</c:v>
                </c:pt>
                <c:pt idx="249">
                  <c:v>2.8819444444444444E-3</c:v>
                </c:pt>
                <c:pt idx="250">
                  <c:v>2.8935185185185184E-3</c:v>
                </c:pt>
                <c:pt idx="251">
                  <c:v>2.9050925925925928E-3</c:v>
                </c:pt>
                <c:pt idx="252">
                  <c:v>2.9166666666666668E-3</c:v>
                </c:pt>
                <c:pt idx="253">
                  <c:v>2.9282407407407408E-3</c:v>
                </c:pt>
                <c:pt idx="254">
                  <c:v>2.9398148148148148E-3</c:v>
                </c:pt>
                <c:pt idx="255">
                  <c:v>2.9513888888888888E-3</c:v>
                </c:pt>
                <c:pt idx="256">
                  <c:v>2.9629629629629628E-3</c:v>
                </c:pt>
                <c:pt idx="257">
                  <c:v>2.9745370370370373E-3</c:v>
                </c:pt>
                <c:pt idx="258">
                  <c:v>2.9861111111111113E-3</c:v>
                </c:pt>
                <c:pt idx="259">
                  <c:v>2.9976851851851853E-3</c:v>
                </c:pt>
                <c:pt idx="260">
                  <c:v>3.0092592592592593E-3</c:v>
                </c:pt>
                <c:pt idx="261">
                  <c:v>3.0208333333333333E-3</c:v>
                </c:pt>
                <c:pt idx="262">
                  <c:v>3.0324074074074073E-3</c:v>
                </c:pt>
                <c:pt idx="263">
                  <c:v>3.0439814814814813E-3</c:v>
                </c:pt>
                <c:pt idx="264">
                  <c:v>3.0555555555555557E-3</c:v>
                </c:pt>
                <c:pt idx="265">
                  <c:v>3.0671296296296297E-3</c:v>
                </c:pt>
                <c:pt idx="266">
                  <c:v>3.0787037037037037E-3</c:v>
                </c:pt>
                <c:pt idx="267">
                  <c:v>3.0902777777777777E-3</c:v>
                </c:pt>
                <c:pt idx="268">
                  <c:v>3.1018518518518517E-3</c:v>
                </c:pt>
                <c:pt idx="269">
                  <c:v>3.1134259259259257E-3</c:v>
                </c:pt>
                <c:pt idx="270">
                  <c:v>3.1250000000000002E-3</c:v>
                </c:pt>
                <c:pt idx="271">
                  <c:v>3.1365740740740742E-3</c:v>
                </c:pt>
                <c:pt idx="272">
                  <c:v>3.1481481481481482E-3</c:v>
                </c:pt>
                <c:pt idx="273">
                  <c:v>3.1597222222222222E-3</c:v>
                </c:pt>
                <c:pt idx="274">
                  <c:v>3.1712962962962962E-3</c:v>
                </c:pt>
                <c:pt idx="275">
                  <c:v>3.1828703703703702E-3</c:v>
                </c:pt>
                <c:pt idx="276">
                  <c:v>3.1944444444444446E-3</c:v>
                </c:pt>
                <c:pt idx="277">
                  <c:v>3.2060185185185186E-3</c:v>
                </c:pt>
                <c:pt idx="278">
                  <c:v>3.2175925925925926E-3</c:v>
                </c:pt>
                <c:pt idx="279">
                  <c:v>3.2291666666666666E-3</c:v>
                </c:pt>
                <c:pt idx="280">
                  <c:v>3.2407407407407406E-3</c:v>
                </c:pt>
                <c:pt idx="281">
                  <c:v>3.2523148148148147E-3</c:v>
                </c:pt>
                <c:pt idx="282">
                  <c:v>3.2638888888888891E-3</c:v>
                </c:pt>
                <c:pt idx="283">
                  <c:v>3.2754629629629631E-3</c:v>
                </c:pt>
                <c:pt idx="284">
                  <c:v>3.2870370370370371E-3</c:v>
                </c:pt>
                <c:pt idx="285">
                  <c:v>3.2986111111111111E-3</c:v>
                </c:pt>
                <c:pt idx="286">
                  <c:v>3.3101851851851851E-3</c:v>
                </c:pt>
                <c:pt idx="287">
                  <c:v>3.3217592592592591E-3</c:v>
                </c:pt>
                <c:pt idx="288">
                  <c:v>3.3333333333333335E-3</c:v>
                </c:pt>
                <c:pt idx="289">
                  <c:v>3.3449074074074076E-3</c:v>
                </c:pt>
                <c:pt idx="290">
                  <c:v>3.3564814814814816E-3</c:v>
                </c:pt>
                <c:pt idx="291">
                  <c:v>3.3680555555555556E-3</c:v>
                </c:pt>
                <c:pt idx="292">
                  <c:v>3.3796296296296296E-3</c:v>
                </c:pt>
                <c:pt idx="293">
                  <c:v>3.3912037037037036E-3</c:v>
                </c:pt>
                <c:pt idx="294">
                  <c:v>3.4027777777777776E-3</c:v>
                </c:pt>
                <c:pt idx="295">
                  <c:v>3.414351851851852E-3</c:v>
                </c:pt>
                <c:pt idx="296">
                  <c:v>3.425925925925926E-3</c:v>
                </c:pt>
                <c:pt idx="297">
                  <c:v>3.4375E-3</c:v>
                </c:pt>
                <c:pt idx="298">
                  <c:v>3.449074074074074E-3</c:v>
                </c:pt>
                <c:pt idx="299">
                  <c:v>3.460648148148148E-3</c:v>
                </c:pt>
                <c:pt idx="300">
                  <c:v>3.472222222222222E-3</c:v>
                </c:pt>
                <c:pt idx="301">
                  <c:v>3.4837962962962965E-3</c:v>
                </c:pt>
                <c:pt idx="302">
                  <c:v>3.4953703703703705E-3</c:v>
                </c:pt>
                <c:pt idx="303">
                  <c:v>3.5069444444444445E-3</c:v>
                </c:pt>
                <c:pt idx="304">
                  <c:v>3.5185185185185185E-3</c:v>
                </c:pt>
                <c:pt idx="305">
                  <c:v>3.5300925925925925E-3</c:v>
                </c:pt>
                <c:pt idx="306">
                  <c:v>3.5416666666666665E-3</c:v>
                </c:pt>
                <c:pt idx="307">
                  <c:v>3.5532407407407409E-3</c:v>
                </c:pt>
                <c:pt idx="308">
                  <c:v>3.5648148148148149E-3</c:v>
                </c:pt>
                <c:pt idx="309">
                  <c:v>3.5763888888888889E-3</c:v>
                </c:pt>
                <c:pt idx="310">
                  <c:v>3.5879629629629629E-3</c:v>
                </c:pt>
                <c:pt idx="311">
                  <c:v>3.5995370370370369E-3</c:v>
                </c:pt>
                <c:pt idx="312">
                  <c:v>3.6111111111111109E-3</c:v>
                </c:pt>
                <c:pt idx="313">
                  <c:v>3.6226851851851854E-3</c:v>
                </c:pt>
                <c:pt idx="314">
                  <c:v>3.6342592592592594E-3</c:v>
                </c:pt>
                <c:pt idx="315">
                  <c:v>3.6458333333333334E-3</c:v>
                </c:pt>
                <c:pt idx="316">
                  <c:v>3.6574074074074074E-3</c:v>
                </c:pt>
                <c:pt idx="317">
                  <c:v>3.6689814814814814E-3</c:v>
                </c:pt>
                <c:pt idx="318">
                  <c:v>3.6805555555555554E-3</c:v>
                </c:pt>
                <c:pt idx="319">
                  <c:v>3.6921296296296298E-3</c:v>
                </c:pt>
                <c:pt idx="320">
                  <c:v>3.7037037037037038E-3</c:v>
                </c:pt>
                <c:pt idx="321">
                  <c:v>3.7152777777777778E-3</c:v>
                </c:pt>
                <c:pt idx="322">
                  <c:v>3.7268518518518519E-3</c:v>
                </c:pt>
                <c:pt idx="323">
                  <c:v>3.7384259259259259E-3</c:v>
                </c:pt>
                <c:pt idx="324">
                  <c:v>3.7499999999999999E-3</c:v>
                </c:pt>
                <c:pt idx="325">
                  <c:v>3.7615740740740739E-3</c:v>
                </c:pt>
                <c:pt idx="326">
                  <c:v>3.7731481481481483E-3</c:v>
                </c:pt>
                <c:pt idx="327">
                  <c:v>3.7847222222222223E-3</c:v>
                </c:pt>
                <c:pt idx="328">
                  <c:v>3.7962962962962963E-3</c:v>
                </c:pt>
                <c:pt idx="329">
                  <c:v>3.8078703703703703E-3</c:v>
                </c:pt>
                <c:pt idx="330">
                  <c:v>3.8194444444444443E-3</c:v>
                </c:pt>
                <c:pt idx="331">
                  <c:v>3.8310185185185183E-3</c:v>
                </c:pt>
                <c:pt idx="332">
                  <c:v>3.8425925925925928E-3</c:v>
                </c:pt>
                <c:pt idx="333">
                  <c:v>3.8541666666666668E-3</c:v>
                </c:pt>
                <c:pt idx="334">
                  <c:v>3.8657407407407408E-3</c:v>
                </c:pt>
                <c:pt idx="335">
                  <c:v>3.8773148148148148E-3</c:v>
                </c:pt>
                <c:pt idx="336">
                  <c:v>3.8888888888888888E-3</c:v>
                </c:pt>
                <c:pt idx="337">
                  <c:v>3.9004629629629628E-3</c:v>
                </c:pt>
                <c:pt idx="338">
                  <c:v>3.9120370370370368E-3</c:v>
                </c:pt>
                <c:pt idx="339">
                  <c:v>3.9236111111111112E-3</c:v>
                </c:pt>
                <c:pt idx="340">
                  <c:v>3.9351851851851848E-3</c:v>
                </c:pt>
                <c:pt idx="341">
                  <c:v>3.9467592592592592E-3</c:v>
                </c:pt>
                <c:pt idx="342">
                  <c:v>3.9583333333333337E-3</c:v>
                </c:pt>
                <c:pt idx="343">
                  <c:v>3.9699074074074072E-3</c:v>
                </c:pt>
                <c:pt idx="344">
                  <c:v>3.9814814814814817E-3</c:v>
                </c:pt>
                <c:pt idx="345">
                  <c:v>3.9930555555555552E-3</c:v>
                </c:pt>
                <c:pt idx="346">
                  <c:v>4.0046296296296297E-3</c:v>
                </c:pt>
                <c:pt idx="347">
                  <c:v>4.0162037037037041E-3</c:v>
                </c:pt>
                <c:pt idx="348">
                  <c:v>4.0277777777777777E-3</c:v>
                </c:pt>
                <c:pt idx="349">
                  <c:v>4.0393518518518521E-3</c:v>
                </c:pt>
                <c:pt idx="350">
                  <c:v>4.0509259259259257E-3</c:v>
                </c:pt>
                <c:pt idx="351">
                  <c:v>4.0625000000000001E-3</c:v>
                </c:pt>
                <c:pt idx="352">
                  <c:v>4.0740740740740737E-3</c:v>
                </c:pt>
                <c:pt idx="353">
                  <c:v>4.0856481481481481E-3</c:v>
                </c:pt>
                <c:pt idx="354">
                  <c:v>4.0972222222222226E-3</c:v>
                </c:pt>
                <c:pt idx="355">
                  <c:v>4.1087962962962962E-3</c:v>
                </c:pt>
                <c:pt idx="356">
                  <c:v>4.1203703703703706E-3</c:v>
                </c:pt>
                <c:pt idx="357">
                  <c:v>4.1319444444444442E-3</c:v>
                </c:pt>
                <c:pt idx="358">
                  <c:v>4.1435185185185186E-3</c:v>
                </c:pt>
                <c:pt idx="359">
                  <c:v>4.1550925925925922E-3</c:v>
                </c:pt>
                <c:pt idx="360">
                  <c:v>4.1666666666666666E-3</c:v>
                </c:pt>
                <c:pt idx="361">
                  <c:v>4.178240740740741E-3</c:v>
                </c:pt>
                <c:pt idx="362">
                  <c:v>4.1898148148148146E-3</c:v>
                </c:pt>
                <c:pt idx="363">
                  <c:v>4.2013888888888891E-3</c:v>
                </c:pt>
                <c:pt idx="364">
                  <c:v>4.2129629629629626E-3</c:v>
                </c:pt>
                <c:pt idx="365">
                  <c:v>4.2245370370370371E-3</c:v>
                </c:pt>
                <c:pt idx="366">
                  <c:v>4.2361111111111115E-3</c:v>
                </c:pt>
                <c:pt idx="367">
                  <c:v>4.2476851851851851E-3</c:v>
                </c:pt>
                <c:pt idx="368">
                  <c:v>4.2592592592592595E-3</c:v>
                </c:pt>
                <c:pt idx="369">
                  <c:v>4.2708333333333331E-3</c:v>
                </c:pt>
                <c:pt idx="370">
                  <c:v>4.2824074074074075E-3</c:v>
                </c:pt>
                <c:pt idx="371">
                  <c:v>4.2939814814814811E-3</c:v>
                </c:pt>
                <c:pt idx="372">
                  <c:v>4.3055555555555555E-3</c:v>
                </c:pt>
                <c:pt idx="373">
                  <c:v>4.31712962962963E-3</c:v>
                </c:pt>
                <c:pt idx="374">
                  <c:v>4.3287037037037035E-3</c:v>
                </c:pt>
                <c:pt idx="375">
                  <c:v>4.340277777777778E-3</c:v>
                </c:pt>
                <c:pt idx="376">
                  <c:v>4.3518518518518515E-3</c:v>
                </c:pt>
                <c:pt idx="377">
                  <c:v>4.363425925925926E-3</c:v>
                </c:pt>
                <c:pt idx="378">
                  <c:v>4.3750000000000004E-3</c:v>
                </c:pt>
                <c:pt idx="379">
                  <c:v>4.386574074074074E-3</c:v>
                </c:pt>
                <c:pt idx="380">
                  <c:v>4.3981481481481484E-3</c:v>
                </c:pt>
                <c:pt idx="381">
                  <c:v>4.409722222222222E-3</c:v>
                </c:pt>
                <c:pt idx="382">
                  <c:v>4.4212962962962964E-3</c:v>
                </c:pt>
                <c:pt idx="383">
                  <c:v>4.43287037037037E-3</c:v>
                </c:pt>
                <c:pt idx="384">
                  <c:v>4.4444444444444444E-3</c:v>
                </c:pt>
                <c:pt idx="385">
                  <c:v>4.4560185185185189E-3</c:v>
                </c:pt>
                <c:pt idx="386">
                  <c:v>4.4675925925925924E-3</c:v>
                </c:pt>
                <c:pt idx="387">
                  <c:v>4.4791666666666669E-3</c:v>
                </c:pt>
                <c:pt idx="388">
                  <c:v>4.4907407407407405E-3</c:v>
                </c:pt>
                <c:pt idx="389">
                  <c:v>4.5023148148148149E-3</c:v>
                </c:pt>
                <c:pt idx="390">
                  <c:v>4.5138888888888885E-3</c:v>
                </c:pt>
                <c:pt idx="391">
                  <c:v>4.5254629629629629E-3</c:v>
                </c:pt>
                <c:pt idx="392">
                  <c:v>4.5370370370370373E-3</c:v>
                </c:pt>
                <c:pt idx="393">
                  <c:v>4.5486111111111109E-3</c:v>
                </c:pt>
                <c:pt idx="394">
                  <c:v>4.5601851851851853E-3</c:v>
                </c:pt>
                <c:pt idx="395">
                  <c:v>4.5717592592592589E-3</c:v>
                </c:pt>
                <c:pt idx="396">
                  <c:v>4.5833333333333334E-3</c:v>
                </c:pt>
                <c:pt idx="397">
                  <c:v>4.5949074074074078E-3</c:v>
                </c:pt>
                <c:pt idx="398">
                  <c:v>4.6064814814814814E-3</c:v>
                </c:pt>
                <c:pt idx="399">
                  <c:v>4.6180555555555558E-3</c:v>
                </c:pt>
                <c:pt idx="400">
                  <c:v>4.6296296296296294E-3</c:v>
                </c:pt>
                <c:pt idx="401">
                  <c:v>4.6412037037037038E-3</c:v>
                </c:pt>
                <c:pt idx="402">
                  <c:v>4.6527777777777774E-3</c:v>
                </c:pt>
                <c:pt idx="403">
                  <c:v>4.6643518518518518E-3</c:v>
                </c:pt>
                <c:pt idx="404">
                  <c:v>4.6759259259259263E-3</c:v>
                </c:pt>
                <c:pt idx="405">
                  <c:v>4.6874999999999998E-3</c:v>
                </c:pt>
                <c:pt idx="406">
                  <c:v>4.6990740740740743E-3</c:v>
                </c:pt>
                <c:pt idx="407">
                  <c:v>4.7106481481481478E-3</c:v>
                </c:pt>
                <c:pt idx="408">
                  <c:v>4.7222222222222223E-3</c:v>
                </c:pt>
                <c:pt idx="409">
                  <c:v>4.7337962962962967E-3</c:v>
                </c:pt>
                <c:pt idx="410">
                  <c:v>4.7453703703703703E-3</c:v>
                </c:pt>
                <c:pt idx="411">
                  <c:v>4.7569444444444447E-3</c:v>
                </c:pt>
                <c:pt idx="412">
                  <c:v>4.7685185185185183E-3</c:v>
                </c:pt>
                <c:pt idx="413">
                  <c:v>4.7800925925925927E-3</c:v>
                </c:pt>
                <c:pt idx="414">
                  <c:v>4.7916666666666663E-3</c:v>
                </c:pt>
                <c:pt idx="415">
                  <c:v>4.8032407407407407E-3</c:v>
                </c:pt>
                <c:pt idx="416">
                  <c:v>4.8148148148148152E-3</c:v>
                </c:pt>
                <c:pt idx="417">
                  <c:v>4.8263888888888887E-3</c:v>
                </c:pt>
                <c:pt idx="418">
                  <c:v>4.8379629629629632E-3</c:v>
                </c:pt>
                <c:pt idx="419">
                  <c:v>4.8495370370370368E-3</c:v>
                </c:pt>
                <c:pt idx="420">
                  <c:v>4.8611111111111112E-3</c:v>
                </c:pt>
                <c:pt idx="421">
                  <c:v>4.8726851851851848E-3</c:v>
                </c:pt>
                <c:pt idx="422">
                  <c:v>4.8842592592592592E-3</c:v>
                </c:pt>
                <c:pt idx="423">
                  <c:v>4.8958333333333336E-3</c:v>
                </c:pt>
                <c:pt idx="424">
                  <c:v>4.9074074074074072E-3</c:v>
                </c:pt>
                <c:pt idx="425">
                  <c:v>4.9189814814814816E-3</c:v>
                </c:pt>
                <c:pt idx="426">
                  <c:v>4.9305555555555552E-3</c:v>
                </c:pt>
                <c:pt idx="427">
                  <c:v>4.9421296296296297E-3</c:v>
                </c:pt>
                <c:pt idx="428">
                  <c:v>4.9537037037037041E-3</c:v>
                </c:pt>
                <c:pt idx="429">
                  <c:v>4.9652777777777777E-3</c:v>
                </c:pt>
                <c:pt idx="430">
                  <c:v>4.9768518518518521E-3</c:v>
                </c:pt>
                <c:pt idx="431">
                  <c:v>4.9884259259259257E-3</c:v>
                </c:pt>
                <c:pt idx="432">
                  <c:v>5.0000000000000001E-3</c:v>
                </c:pt>
                <c:pt idx="433">
                  <c:v>5.0115740740740737E-3</c:v>
                </c:pt>
                <c:pt idx="434">
                  <c:v>5.0231481481481481E-3</c:v>
                </c:pt>
                <c:pt idx="435">
                  <c:v>5.0347222222222225E-3</c:v>
                </c:pt>
                <c:pt idx="436">
                  <c:v>5.0462962962962961E-3</c:v>
                </c:pt>
                <c:pt idx="437">
                  <c:v>5.0578703703703706E-3</c:v>
                </c:pt>
                <c:pt idx="438">
                  <c:v>5.0694444444444441E-3</c:v>
                </c:pt>
                <c:pt idx="439">
                  <c:v>5.0810185185185186E-3</c:v>
                </c:pt>
                <c:pt idx="440">
                  <c:v>5.092592592592593E-3</c:v>
                </c:pt>
                <c:pt idx="441">
                  <c:v>5.1041666666666666E-3</c:v>
                </c:pt>
                <c:pt idx="442">
                  <c:v>5.115740740740741E-3</c:v>
                </c:pt>
                <c:pt idx="443">
                  <c:v>5.1273148148148146E-3</c:v>
                </c:pt>
                <c:pt idx="444">
                  <c:v>5.138888888888889E-3</c:v>
                </c:pt>
                <c:pt idx="445">
                  <c:v>5.1504629629629626E-3</c:v>
                </c:pt>
                <c:pt idx="446">
                  <c:v>5.162037037037037E-3</c:v>
                </c:pt>
                <c:pt idx="447">
                  <c:v>5.1736111111111115E-3</c:v>
                </c:pt>
                <c:pt idx="448">
                  <c:v>5.185185185185185E-3</c:v>
                </c:pt>
                <c:pt idx="449">
                  <c:v>5.1967592592592595E-3</c:v>
                </c:pt>
                <c:pt idx="450">
                  <c:v>5.208333333333333E-3</c:v>
                </c:pt>
                <c:pt idx="451">
                  <c:v>5.2199074074074075E-3</c:v>
                </c:pt>
                <c:pt idx="452">
                  <c:v>5.2314814814814811E-3</c:v>
                </c:pt>
                <c:pt idx="453">
                  <c:v>5.2430555555555555E-3</c:v>
                </c:pt>
                <c:pt idx="454">
                  <c:v>5.2546296296296299E-3</c:v>
                </c:pt>
                <c:pt idx="455">
                  <c:v>5.2662037037037035E-3</c:v>
                </c:pt>
                <c:pt idx="456">
                  <c:v>5.2777777777777779E-3</c:v>
                </c:pt>
                <c:pt idx="457">
                  <c:v>5.2893518518518515E-3</c:v>
                </c:pt>
                <c:pt idx="458">
                  <c:v>5.3009259259259259E-3</c:v>
                </c:pt>
                <c:pt idx="459">
                  <c:v>5.3125000000000004E-3</c:v>
                </c:pt>
                <c:pt idx="460">
                  <c:v>5.324074074074074E-3</c:v>
                </c:pt>
                <c:pt idx="461">
                  <c:v>5.3356481481481484E-3</c:v>
                </c:pt>
                <c:pt idx="462">
                  <c:v>5.347222222222222E-3</c:v>
                </c:pt>
                <c:pt idx="463">
                  <c:v>5.3587962962962964E-3</c:v>
                </c:pt>
                <c:pt idx="464">
                  <c:v>5.37037037037037E-3</c:v>
                </c:pt>
                <c:pt idx="465">
                  <c:v>5.3819444444444444E-3</c:v>
                </c:pt>
                <c:pt idx="466">
                  <c:v>5.3935185185185188E-3</c:v>
                </c:pt>
                <c:pt idx="467">
                  <c:v>5.4050925925925924E-3</c:v>
                </c:pt>
                <c:pt idx="468">
                  <c:v>5.4166666666666669E-3</c:v>
                </c:pt>
                <c:pt idx="469">
                  <c:v>5.4282407407407404E-3</c:v>
                </c:pt>
                <c:pt idx="470">
                  <c:v>5.4398148148148149E-3</c:v>
                </c:pt>
                <c:pt idx="471">
                  <c:v>5.4513888888888893E-3</c:v>
                </c:pt>
                <c:pt idx="472">
                  <c:v>5.4629629629629629E-3</c:v>
                </c:pt>
                <c:pt idx="473">
                  <c:v>5.4745370370370373E-3</c:v>
                </c:pt>
                <c:pt idx="474">
                  <c:v>5.4861111111111109E-3</c:v>
                </c:pt>
                <c:pt idx="475">
                  <c:v>5.4976851851851853E-3</c:v>
                </c:pt>
                <c:pt idx="476">
                  <c:v>5.5092592592592589E-3</c:v>
                </c:pt>
                <c:pt idx="477">
                  <c:v>5.5208333333333333E-3</c:v>
                </c:pt>
                <c:pt idx="478">
                  <c:v>5.5324074074074078E-3</c:v>
                </c:pt>
                <c:pt idx="479">
                  <c:v>5.5439814814814813E-3</c:v>
                </c:pt>
                <c:pt idx="480">
                  <c:v>5.5555555555555558E-3</c:v>
                </c:pt>
                <c:pt idx="481">
                  <c:v>5.5671296296296293E-3</c:v>
                </c:pt>
                <c:pt idx="482">
                  <c:v>5.5787037037037038E-3</c:v>
                </c:pt>
                <c:pt idx="483">
                  <c:v>5.5902777777777773E-3</c:v>
                </c:pt>
                <c:pt idx="484">
                  <c:v>5.6018518518518518E-3</c:v>
                </c:pt>
                <c:pt idx="485">
                  <c:v>5.6134259259259262E-3</c:v>
                </c:pt>
                <c:pt idx="486">
                  <c:v>5.6249999999999998E-3</c:v>
                </c:pt>
                <c:pt idx="487">
                  <c:v>5.6365740740740742E-3</c:v>
                </c:pt>
                <c:pt idx="488">
                  <c:v>5.6481481481481478E-3</c:v>
                </c:pt>
                <c:pt idx="489">
                  <c:v>5.6597222222222222E-3</c:v>
                </c:pt>
                <c:pt idx="490">
                  <c:v>5.6712962962962967E-3</c:v>
                </c:pt>
                <c:pt idx="491">
                  <c:v>5.6828703703703702E-3</c:v>
                </c:pt>
                <c:pt idx="492">
                  <c:v>5.6944444444444447E-3</c:v>
                </c:pt>
                <c:pt idx="493">
                  <c:v>5.7060185185185183E-3</c:v>
                </c:pt>
                <c:pt idx="494">
                  <c:v>5.7175925925925927E-3</c:v>
                </c:pt>
                <c:pt idx="495">
                  <c:v>5.7291666666666663E-3</c:v>
                </c:pt>
                <c:pt idx="496">
                  <c:v>5.7407407407407407E-3</c:v>
                </c:pt>
                <c:pt idx="497">
                  <c:v>5.7523148148148151E-3</c:v>
                </c:pt>
                <c:pt idx="498">
                  <c:v>5.7638888888888887E-3</c:v>
                </c:pt>
                <c:pt idx="499">
                  <c:v>5.7754629629629631E-3</c:v>
                </c:pt>
                <c:pt idx="500">
                  <c:v>5.7870370370370367E-3</c:v>
                </c:pt>
                <c:pt idx="501">
                  <c:v>5.7986111111111112E-3</c:v>
                </c:pt>
                <c:pt idx="502">
                  <c:v>5.8101851851851856E-3</c:v>
                </c:pt>
                <c:pt idx="503">
                  <c:v>5.8217592592592592E-3</c:v>
                </c:pt>
                <c:pt idx="504">
                  <c:v>5.8333333333333336E-3</c:v>
                </c:pt>
                <c:pt idx="505">
                  <c:v>5.8449074074074072E-3</c:v>
                </c:pt>
                <c:pt idx="506">
                  <c:v>5.8564814814814816E-3</c:v>
                </c:pt>
                <c:pt idx="507">
                  <c:v>5.8680555555555552E-3</c:v>
                </c:pt>
                <c:pt idx="508">
                  <c:v>5.8796296296296296E-3</c:v>
                </c:pt>
                <c:pt idx="509">
                  <c:v>5.8912037037037041E-3</c:v>
                </c:pt>
                <c:pt idx="510">
                  <c:v>5.9027777777777776E-3</c:v>
                </c:pt>
                <c:pt idx="511">
                  <c:v>5.9143518518518521E-3</c:v>
                </c:pt>
                <c:pt idx="512">
                  <c:v>5.9259259259259256E-3</c:v>
                </c:pt>
                <c:pt idx="513">
                  <c:v>5.9375000000000001E-3</c:v>
                </c:pt>
                <c:pt idx="514">
                  <c:v>5.9490740740740745E-3</c:v>
                </c:pt>
                <c:pt idx="515">
                  <c:v>5.9606481481481481E-3</c:v>
                </c:pt>
                <c:pt idx="516">
                  <c:v>5.9722222222222225E-3</c:v>
                </c:pt>
                <c:pt idx="517">
                  <c:v>5.9837962962962961E-3</c:v>
                </c:pt>
                <c:pt idx="518">
                  <c:v>5.9953703703703705E-3</c:v>
                </c:pt>
                <c:pt idx="519">
                  <c:v>6.0069444444444441E-3</c:v>
                </c:pt>
                <c:pt idx="520">
                  <c:v>6.0185185185185185E-3</c:v>
                </c:pt>
                <c:pt idx="521">
                  <c:v>6.030092592592593E-3</c:v>
                </c:pt>
                <c:pt idx="522">
                  <c:v>6.0416666666666665E-3</c:v>
                </c:pt>
                <c:pt idx="523">
                  <c:v>6.053240740740741E-3</c:v>
                </c:pt>
                <c:pt idx="524">
                  <c:v>6.0648148148148145E-3</c:v>
                </c:pt>
                <c:pt idx="525">
                  <c:v>6.076388888888889E-3</c:v>
                </c:pt>
                <c:pt idx="526">
                  <c:v>6.0879629629629626E-3</c:v>
                </c:pt>
                <c:pt idx="527">
                  <c:v>6.099537037037037E-3</c:v>
                </c:pt>
                <c:pt idx="528">
                  <c:v>6.1111111111111114E-3</c:v>
                </c:pt>
                <c:pt idx="529">
                  <c:v>6.122685185185185E-3</c:v>
                </c:pt>
                <c:pt idx="530">
                  <c:v>6.1342592592592594E-3</c:v>
                </c:pt>
                <c:pt idx="531">
                  <c:v>6.145833333333333E-3</c:v>
                </c:pt>
                <c:pt idx="532">
                  <c:v>6.1574074074074074E-3</c:v>
                </c:pt>
                <c:pt idx="533">
                  <c:v>6.1689814814814819E-3</c:v>
                </c:pt>
                <c:pt idx="534">
                  <c:v>6.1805555555555555E-3</c:v>
                </c:pt>
                <c:pt idx="535">
                  <c:v>6.1921296296296299E-3</c:v>
                </c:pt>
                <c:pt idx="536">
                  <c:v>6.2037037037037035E-3</c:v>
                </c:pt>
                <c:pt idx="537">
                  <c:v>6.2152777777777779E-3</c:v>
                </c:pt>
                <c:pt idx="538">
                  <c:v>6.2268518518518515E-3</c:v>
                </c:pt>
                <c:pt idx="539">
                  <c:v>6.2384259259259259E-3</c:v>
                </c:pt>
                <c:pt idx="540">
                  <c:v>6.2500000000000003E-3</c:v>
                </c:pt>
                <c:pt idx="541">
                  <c:v>6.2615740740740739E-3</c:v>
                </c:pt>
                <c:pt idx="542">
                  <c:v>6.2731481481481484E-3</c:v>
                </c:pt>
                <c:pt idx="543">
                  <c:v>6.2847222222222219E-3</c:v>
                </c:pt>
                <c:pt idx="544">
                  <c:v>6.2962962962962964E-3</c:v>
                </c:pt>
                <c:pt idx="545">
                  <c:v>6.3078703703703708E-3</c:v>
                </c:pt>
                <c:pt idx="546">
                  <c:v>6.3194444444444444E-3</c:v>
                </c:pt>
                <c:pt idx="547">
                  <c:v>6.3310185185185188E-3</c:v>
                </c:pt>
                <c:pt idx="548">
                  <c:v>6.3425925925925924E-3</c:v>
                </c:pt>
                <c:pt idx="549">
                  <c:v>6.3541666666666668E-3</c:v>
                </c:pt>
                <c:pt idx="550">
                  <c:v>6.3657407407407404E-3</c:v>
                </c:pt>
                <c:pt idx="551">
                  <c:v>6.3773148148148148E-3</c:v>
                </c:pt>
                <c:pt idx="552">
                  <c:v>6.3888888888888893E-3</c:v>
                </c:pt>
                <c:pt idx="553">
                  <c:v>6.4004629629629628E-3</c:v>
                </c:pt>
                <c:pt idx="554">
                  <c:v>6.4120370370370373E-3</c:v>
                </c:pt>
                <c:pt idx="555">
                  <c:v>6.4236111111111108E-3</c:v>
                </c:pt>
                <c:pt idx="556">
                  <c:v>6.4351851851851853E-3</c:v>
                </c:pt>
                <c:pt idx="557">
                  <c:v>6.4467592592592588E-3</c:v>
                </c:pt>
                <c:pt idx="558">
                  <c:v>6.4583333333333333E-3</c:v>
                </c:pt>
                <c:pt idx="559">
                  <c:v>6.4699074074074077E-3</c:v>
                </c:pt>
                <c:pt idx="560">
                  <c:v>6.4814814814814813E-3</c:v>
                </c:pt>
                <c:pt idx="561">
                  <c:v>6.4930555555555557E-3</c:v>
                </c:pt>
                <c:pt idx="562">
                  <c:v>6.5046296296296293E-3</c:v>
                </c:pt>
                <c:pt idx="563">
                  <c:v>6.5162037037037037E-3</c:v>
                </c:pt>
                <c:pt idx="564">
                  <c:v>6.5277777777777782E-3</c:v>
                </c:pt>
                <c:pt idx="565">
                  <c:v>6.5393518518518517E-3</c:v>
                </c:pt>
                <c:pt idx="566">
                  <c:v>6.5509259259259262E-3</c:v>
                </c:pt>
                <c:pt idx="567">
                  <c:v>6.5624999999999998E-3</c:v>
                </c:pt>
                <c:pt idx="568">
                  <c:v>6.5740740740740742E-3</c:v>
                </c:pt>
                <c:pt idx="569">
                  <c:v>6.5856481481481478E-3</c:v>
                </c:pt>
                <c:pt idx="570">
                  <c:v>6.5972222222222222E-3</c:v>
                </c:pt>
                <c:pt idx="571">
                  <c:v>6.6087962962962966E-3</c:v>
                </c:pt>
                <c:pt idx="572">
                  <c:v>6.6203703703703702E-3</c:v>
                </c:pt>
                <c:pt idx="573">
                  <c:v>6.6319444444444446E-3</c:v>
                </c:pt>
                <c:pt idx="574">
                  <c:v>6.6435185185185182E-3</c:v>
                </c:pt>
                <c:pt idx="575">
                  <c:v>6.6550925925925927E-3</c:v>
                </c:pt>
                <c:pt idx="576">
                  <c:v>6.6666666666666671E-3</c:v>
                </c:pt>
                <c:pt idx="577">
                  <c:v>6.6782407407407407E-3</c:v>
                </c:pt>
                <c:pt idx="578">
                  <c:v>6.6898148148148151E-3</c:v>
                </c:pt>
                <c:pt idx="579">
                  <c:v>6.7013888888888887E-3</c:v>
                </c:pt>
                <c:pt idx="580">
                  <c:v>6.7129629629629631E-3</c:v>
                </c:pt>
                <c:pt idx="581">
                  <c:v>6.7245370370370367E-3</c:v>
                </c:pt>
                <c:pt idx="582">
                  <c:v>6.7361111111111111E-3</c:v>
                </c:pt>
                <c:pt idx="583">
                  <c:v>6.7476851851851856E-3</c:v>
                </c:pt>
                <c:pt idx="584">
                  <c:v>6.7592592592592591E-3</c:v>
                </c:pt>
                <c:pt idx="585">
                  <c:v>6.7708333333333336E-3</c:v>
                </c:pt>
                <c:pt idx="586">
                  <c:v>6.7824074074074071E-3</c:v>
                </c:pt>
                <c:pt idx="587">
                  <c:v>6.7939814814814816E-3</c:v>
                </c:pt>
                <c:pt idx="588">
                  <c:v>6.8055555555555551E-3</c:v>
                </c:pt>
                <c:pt idx="589">
                  <c:v>6.8171296296296296E-3</c:v>
                </c:pt>
                <c:pt idx="590">
                  <c:v>6.828703703703704E-3</c:v>
                </c:pt>
                <c:pt idx="591">
                  <c:v>6.8402777777777776E-3</c:v>
                </c:pt>
                <c:pt idx="592">
                  <c:v>6.851851851851852E-3</c:v>
                </c:pt>
                <c:pt idx="593">
                  <c:v>6.8634259259259256E-3</c:v>
                </c:pt>
                <c:pt idx="594">
                  <c:v>6.875E-3</c:v>
                </c:pt>
                <c:pt idx="595">
                  <c:v>6.8865740740740745E-3</c:v>
                </c:pt>
                <c:pt idx="596">
                  <c:v>6.898148148148148E-3</c:v>
                </c:pt>
                <c:pt idx="597">
                  <c:v>6.9097222222222225E-3</c:v>
                </c:pt>
                <c:pt idx="598">
                  <c:v>6.9212962962962961E-3</c:v>
                </c:pt>
                <c:pt idx="599">
                  <c:v>6.9328703703703705E-3</c:v>
                </c:pt>
                <c:pt idx="600">
                  <c:v>6.9444444444444441E-3</c:v>
                </c:pt>
                <c:pt idx="601">
                  <c:v>6.9560185185185185E-3</c:v>
                </c:pt>
                <c:pt idx="602">
                  <c:v>6.9675925925925929E-3</c:v>
                </c:pt>
                <c:pt idx="603">
                  <c:v>6.9791666666666665E-3</c:v>
                </c:pt>
                <c:pt idx="604">
                  <c:v>6.9907407407407409E-3</c:v>
                </c:pt>
                <c:pt idx="605">
                  <c:v>7.0023148148148145E-3</c:v>
                </c:pt>
                <c:pt idx="606">
                  <c:v>7.013888888888889E-3</c:v>
                </c:pt>
                <c:pt idx="607">
                  <c:v>7.0254629629629634E-3</c:v>
                </c:pt>
                <c:pt idx="608">
                  <c:v>7.037037037037037E-3</c:v>
                </c:pt>
                <c:pt idx="609">
                  <c:v>7.0486111111111114E-3</c:v>
                </c:pt>
                <c:pt idx="610">
                  <c:v>7.060185185185185E-3</c:v>
                </c:pt>
                <c:pt idx="611">
                  <c:v>7.0717592592592594E-3</c:v>
                </c:pt>
                <c:pt idx="612">
                  <c:v>7.083333333333333E-3</c:v>
                </c:pt>
                <c:pt idx="613">
                  <c:v>7.0949074074074074E-3</c:v>
                </c:pt>
                <c:pt idx="614">
                  <c:v>7.1064814814814819E-3</c:v>
                </c:pt>
                <c:pt idx="615">
                  <c:v>7.1180555555555554E-3</c:v>
                </c:pt>
                <c:pt idx="616">
                  <c:v>7.1296296296296299E-3</c:v>
                </c:pt>
                <c:pt idx="617">
                  <c:v>7.1412037037037034E-3</c:v>
                </c:pt>
                <c:pt idx="618">
                  <c:v>7.1527777777777779E-3</c:v>
                </c:pt>
                <c:pt idx="619">
                  <c:v>7.1643518518518514E-3</c:v>
                </c:pt>
                <c:pt idx="620">
                  <c:v>7.1759259259259259E-3</c:v>
                </c:pt>
                <c:pt idx="621">
                  <c:v>7.1875000000000003E-3</c:v>
                </c:pt>
                <c:pt idx="622">
                  <c:v>7.1990740740740739E-3</c:v>
                </c:pt>
                <c:pt idx="623">
                  <c:v>7.2106481481481483E-3</c:v>
                </c:pt>
                <c:pt idx="624">
                  <c:v>7.2222222222222219E-3</c:v>
                </c:pt>
                <c:pt idx="625">
                  <c:v>7.2337962962962963E-3</c:v>
                </c:pt>
                <c:pt idx="626">
                  <c:v>7.2453703703703708E-3</c:v>
                </c:pt>
                <c:pt idx="627">
                  <c:v>7.2569444444444443E-3</c:v>
                </c:pt>
                <c:pt idx="628">
                  <c:v>7.2685185185185188E-3</c:v>
                </c:pt>
                <c:pt idx="629">
                  <c:v>7.2800925925925923E-3</c:v>
                </c:pt>
                <c:pt idx="630">
                  <c:v>7.2916666666666668E-3</c:v>
                </c:pt>
                <c:pt idx="631">
                  <c:v>7.3032407407407404E-3</c:v>
                </c:pt>
                <c:pt idx="632">
                  <c:v>7.3148148148148148E-3</c:v>
                </c:pt>
                <c:pt idx="633">
                  <c:v>7.3263888888888892E-3</c:v>
                </c:pt>
                <c:pt idx="634">
                  <c:v>7.3379629629629628E-3</c:v>
                </c:pt>
                <c:pt idx="635">
                  <c:v>7.3495370370370372E-3</c:v>
                </c:pt>
                <c:pt idx="636">
                  <c:v>7.3611111111111108E-3</c:v>
                </c:pt>
                <c:pt idx="637">
                  <c:v>7.3726851851851852E-3</c:v>
                </c:pt>
                <c:pt idx="638">
                  <c:v>7.3842592592592597E-3</c:v>
                </c:pt>
                <c:pt idx="639">
                  <c:v>7.3958333333333333E-3</c:v>
                </c:pt>
                <c:pt idx="640">
                  <c:v>7.4074074074074077E-3</c:v>
                </c:pt>
                <c:pt idx="641">
                  <c:v>7.4189814814814813E-3</c:v>
                </c:pt>
                <c:pt idx="642">
                  <c:v>7.4305555555555557E-3</c:v>
                </c:pt>
                <c:pt idx="643">
                  <c:v>7.4421296296296293E-3</c:v>
                </c:pt>
                <c:pt idx="644">
                  <c:v>7.4537037037037037E-3</c:v>
                </c:pt>
                <c:pt idx="645">
                  <c:v>7.4652777777777781E-3</c:v>
                </c:pt>
                <c:pt idx="646">
                  <c:v>7.4768518518518517E-3</c:v>
                </c:pt>
                <c:pt idx="647">
                  <c:v>7.4884259259259262E-3</c:v>
                </c:pt>
                <c:pt idx="648">
                  <c:v>7.4999999999999997E-3</c:v>
                </c:pt>
                <c:pt idx="649">
                  <c:v>7.5115740740740742E-3</c:v>
                </c:pt>
                <c:pt idx="650">
                  <c:v>7.5231481481481477E-3</c:v>
                </c:pt>
                <c:pt idx="651">
                  <c:v>7.5347222222222222E-3</c:v>
                </c:pt>
                <c:pt idx="652">
                  <c:v>7.5462962962962966E-3</c:v>
                </c:pt>
                <c:pt idx="653">
                  <c:v>7.5578703703703702E-3</c:v>
                </c:pt>
                <c:pt idx="654">
                  <c:v>7.5694444444444446E-3</c:v>
                </c:pt>
                <c:pt idx="655">
                  <c:v>7.5810185185185182E-3</c:v>
                </c:pt>
                <c:pt idx="656">
                  <c:v>7.5925925925925926E-3</c:v>
                </c:pt>
                <c:pt idx="657">
                  <c:v>7.6041666666666671E-3</c:v>
                </c:pt>
                <c:pt idx="658">
                  <c:v>7.6157407407407406E-3</c:v>
                </c:pt>
                <c:pt idx="659">
                  <c:v>7.6273148148148151E-3</c:v>
                </c:pt>
                <c:pt idx="660">
                  <c:v>7.6388888888888886E-3</c:v>
                </c:pt>
                <c:pt idx="661">
                  <c:v>7.6504629629629631E-3</c:v>
                </c:pt>
                <c:pt idx="662">
                  <c:v>7.6620370370370366E-3</c:v>
                </c:pt>
                <c:pt idx="663">
                  <c:v>7.6736111111111111E-3</c:v>
                </c:pt>
                <c:pt idx="664">
                  <c:v>7.6851851851851855E-3</c:v>
                </c:pt>
                <c:pt idx="665">
                  <c:v>7.6967592592592591E-3</c:v>
                </c:pt>
                <c:pt idx="666">
                  <c:v>7.7083333333333335E-3</c:v>
                </c:pt>
                <c:pt idx="667">
                  <c:v>7.7199074074074071E-3</c:v>
                </c:pt>
                <c:pt idx="668">
                  <c:v>7.7314814814814815E-3</c:v>
                </c:pt>
                <c:pt idx="669">
                  <c:v>7.743055555555556E-3</c:v>
                </c:pt>
                <c:pt idx="670">
                  <c:v>7.7546296296296295E-3</c:v>
                </c:pt>
                <c:pt idx="671">
                  <c:v>7.766203703703704E-3</c:v>
                </c:pt>
                <c:pt idx="672">
                  <c:v>7.7777777777777776E-3</c:v>
                </c:pt>
                <c:pt idx="673">
                  <c:v>7.789351851851852E-3</c:v>
                </c:pt>
                <c:pt idx="674">
                  <c:v>7.8009259259259256E-3</c:v>
                </c:pt>
                <c:pt idx="675">
                  <c:v>7.8125E-3</c:v>
                </c:pt>
                <c:pt idx="676">
                  <c:v>7.8240740740740736E-3</c:v>
                </c:pt>
                <c:pt idx="677">
                  <c:v>7.8356481481481489E-3</c:v>
                </c:pt>
                <c:pt idx="678">
                  <c:v>7.8472222222222224E-3</c:v>
                </c:pt>
                <c:pt idx="679">
                  <c:v>7.858796296296296E-3</c:v>
                </c:pt>
                <c:pt idx="680">
                  <c:v>7.8703703703703696E-3</c:v>
                </c:pt>
                <c:pt idx="681">
                  <c:v>7.8819444444444449E-3</c:v>
                </c:pt>
                <c:pt idx="682">
                  <c:v>7.8935185185185185E-3</c:v>
                </c:pt>
                <c:pt idx="683">
                  <c:v>7.905092592592592E-3</c:v>
                </c:pt>
                <c:pt idx="684">
                  <c:v>7.9166666666666673E-3</c:v>
                </c:pt>
                <c:pt idx="685">
                  <c:v>7.9282407407407409E-3</c:v>
                </c:pt>
                <c:pt idx="686">
                  <c:v>7.9398148148148145E-3</c:v>
                </c:pt>
                <c:pt idx="687">
                  <c:v>7.951388888888888E-3</c:v>
                </c:pt>
                <c:pt idx="688">
                  <c:v>7.9629629629629634E-3</c:v>
                </c:pt>
                <c:pt idx="689">
                  <c:v>7.9745370370370369E-3</c:v>
                </c:pt>
                <c:pt idx="690">
                  <c:v>7.9861111111111105E-3</c:v>
                </c:pt>
                <c:pt idx="691">
                  <c:v>7.9976851851851858E-3</c:v>
                </c:pt>
                <c:pt idx="692">
                  <c:v>8.0092592592592594E-3</c:v>
                </c:pt>
                <c:pt idx="693">
                  <c:v>8.0208333333333329E-3</c:v>
                </c:pt>
                <c:pt idx="694">
                  <c:v>8.0324074074074082E-3</c:v>
                </c:pt>
                <c:pt idx="695">
                  <c:v>8.0439814814814818E-3</c:v>
                </c:pt>
                <c:pt idx="696">
                  <c:v>8.0555555555555554E-3</c:v>
                </c:pt>
                <c:pt idx="697">
                  <c:v>8.067129629629629E-3</c:v>
                </c:pt>
                <c:pt idx="698">
                  <c:v>8.0787037037037043E-3</c:v>
                </c:pt>
                <c:pt idx="699">
                  <c:v>8.0902777777777778E-3</c:v>
                </c:pt>
                <c:pt idx="700">
                  <c:v>8.1018518518518514E-3</c:v>
                </c:pt>
                <c:pt idx="701">
                  <c:v>8.1134259259259267E-3</c:v>
                </c:pt>
                <c:pt idx="702">
                  <c:v>8.1250000000000003E-3</c:v>
                </c:pt>
                <c:pt idx="703">
                  <c:v>8.1365740740740738E-3</c:v>
                </c:pt>
                <c:pt idx="704">
                  <c:v>8.1481481481481474E-3</c:v>
                </c:pt>
                <c:pt idx="705">
                  <c:v>8.1597222222222227E-3</c:v>
                </c:pt>
                <c:pt idx="706">
                  <c:v>8.1712962962962963E-3</c:v>
                </c:pt>
                <c:pt idx="707">
                  <c:v>8.1828703703703699E-3</c:v>
                </c:pt>
                <c:pt idx="708">
                  <c:v>8.1944444444444452E-3</c:v>
                </c:pt>
                <c:pt idx="709">
                  <c:v>8.2060185185185187E-3</c:v>
                </c:pt>
                <c:pt idx="710">
                  <c:v>8.2175925925925923E-3</c:v>
                </c:pt>
                <c:pt idx="711">
                  <c:v>8.2291666666666659E-3</c:v>
                </c:pt>
                <c:pt idx="712">
                  <c:v>8.2407407407407412E-3</c:v>
                </c:pt>
                <c:pt idx="713">
                  <c:v>8.2523148148148148E-3</c:v>
                </c:pt>
                <c:pt idx="714">
                  <c:v>8.2638888888888883E-3</c:v>
                </c:pt>
                <c:pt idx="715">
                  <c:v>8.2754629629629636E-3</c:v>
                </c:pt>
                <c:pt idx="716">
                  <c:v>8.2870370370370372E-3</c:v>
                </c:pt>
                <c:pt idx="717">
                  <c:v>8.2986111111111108E-3</c:v>
                </c:pt>
                <c:pt idx="718">
                  <c:v>8.3101851851851843E-3</c:v>
                </c:pt>
                <c:pt idx="719">
                  <c:v>8.3217592592592596E-3</c:v>
                </c:pt>
                <c:pt idx="720">
                  <c:v>8.3333333333333332E-3</c:v>
                </c:pt>
                <c:pt idx="721">
                  <c:v>8.3449074074074068E-3</c:v>
                </c:pt>
                <c:pt idx="722">
                  <c:v>8.3564814814814821E-3</c:v>
                </c:pt>
                <c:pt idx="723">
                  <c:v>8.3680555555555557E-3</c:v>
                </c:pt>
                <c:pt idx="724">
                  <c:v>8.3796296296296292E-3</c:v>
                </c:pt>
                <c:pt idx="725">
                  <c:v>8.3912037037037045E-3</c:v>
                </c:pt>
                <c:pt idx="726">
                  <c:v>8.4027777777777781E-3</c:v>
                </c:pt>
                <c:pt idx="727">
                  <c:v>8.4143518518518517E-3</c:v>
                </c:pt>
                <c:pt idx="728">
                  <c:v>8.4259259259259253E-3</c:v>
                </c:pt>
                <c:pt idx="729">
                  <c:v>8.4375000000000006E-3</c:v>
                </c:pt>
                <c:pt idx="730">
                  <c:v>8.4490740740740741E-3</c:v>
                </c:pt>
                <c:pt idx="731">
                  <c:v>8.4606481481481477E-3</c:v>
                </c:pt>
                <c:pt idx="732">
                  <c:v>8.472222222222223E-3</c:v>
                </c:pt>
                <c:pt idx="733">
                  <c:v>8.4837962962962966E-3</c:v>
                </c:pt>
                <c:pt idx="734">
                  <c:v>8.4953703703703701E-3</c:v>
                </c:pt>
                <c:pt idx="735">
                  <c:v>8.5069444444444437E-3</c:v>
                </c:pt>
                <c:pt idx="736">
                  <c:v>8.518518518518519E-3</c:v>
                </c:pt>
                <c:pt idx="737">
                  <c:v>8.5300925925925926E-3</c:v>
                </c:pt>
                <c:pt idx="738">
                  <c:v>8.5416666666666662E-3</c:v>
                </c:pt>
                <c:pt idx="739">
                  <c:v>8.5532407407407415E-3</c:v>
                </c:pt>
                <c:pt idx="740">
                  <c:v>8.564814814814815E-3</c:v>
                </c:pt>
                <c:pt idx="741">
                  <c:v>8.5763888888888886E-3</c:v>
                </c:pt>
                <c:pt idx="742">
                  <c:v>8.5879629629629622E-3</c:v>
                </c:pt>
                <c:pt idx="743">
                  <c:v>8.5995370370370375E-3</c:v>
                </c:pt>
                <c:pt idx="744">
                  <c:v>8.611111111111111E-3</c:v>
                </c:pt>
                <c:pt idx="745">
                  <c:v>8.6226851851851846E-3</c:v>
                </c:pt>
                <c:pt idx="746">
                  <c:v>8.6342592592592599E-3</c:v>
                </c:pt>
                <c:pt idx="747">
                  <c:v>8.6458333333333335E-3</c:v>
                </c:pt>
                <c:pt idx="748">
                  <c:v>8.6574074074074071E-3</c:v>
                </c:pt>
                <c:pt idx="749">
                  <c:v>8.6689814814814806E-3</c:v>
                </c:pt>
                <c:pt idx="750">
                  <c:v>8.6805555555555559E-3</c:v>
                </c:pt>
                <c:pt idx="751">
                  <c:v>8.6921296296296295E-3</c:v>
                </c:pt>
                <c:pt idx="752">
                  <c:v>8.7037037037037031E-3</c:v>
                </c:pt>
                <c:pt idx="753">
                  <c:v>8.7152777777777784E-3</c:v>
                </c:pt>
                <c:pt idx="754">
                  <c:v>8.726851851851852E-3</c:v>
                </c:pt>
                <c:pt idx="755">
                  <c:v>8.7384259259259255E-3</c:v>
                </c:pt>
                <c:pt idx="756">
                  <c:v>8.7500000000000008E-3</c:v>
                </c:pt>
                <c:pt idx="757">
                  <c:v>8.7615740740740744E-3</c:v>
                </c:pt>
                <c:pt idx="758">
                  <c:v>8.773148148148148E-3</c:v>
                </c:pt>
                <c:pt idx="759">
                  <c:v>8.7847222222222215E-3</c:v>
                </c:pt>
                <c:pt idx="760">
                  <c:v>8.7962962962962968E-3</c:v>
                </c:pt>
                <c:pt idx="761">
                  <c:v>8.8078703703703704E-3</c:v>
                </c:pt>
                <c:pt idx="762">
                  <c:v>8.819444444444444E-3</c:v>
                </c:pt>
                <c:pt idx="763">
                  <c:v>8.8310185185185193E-3</c:v>
                </c:pt>
                <c:pt idx="764">
                  <c:v>8.8425925925925929E-3</c:v>
                </c:pt>
                <c:pt idx="765">
                  <c:v>8.8541666666666664E-3</c:v>
                </c:pt>
                <c:pt idx="766">
                  <c:v>8.86574074074074E-3</c:v>
                </c:pt>
                <c:pt idx="767">
                  <c:v>8.8773148148148153E-3</c:v>
                </c:pt>
                <c:pt idx="768">
                  <c:v>8.8888888888888889E-3</c:v>
                </c:pt>
                <c:pt idx="769">
                  <c:v>8.9004629629629625E-3</c:v>
                </c:pt>
                <c:pt idx="770">
                  <c:v>8.9120370370370378E-3</c:v>
                </c:pt>
                <c:pt idx="771">
                  <c:v>8.9236111111111113E-3</c:v>
                </c:pt>
                <c:pt idx="772">
                  <c:v>8.9351851851851849E-3</c:v>
                </c:pt>
                <c:pt idx="773">
                  <c:v>8.9467592592592585E-3</c:v>
                </c:pt>
                <c:pt idx="774">
                  <c:v>8.9583333333333338E-3</c:v>
                </c:pt>
                <c:pt idx="775">
                  <c:v>8.9699074074074073E-3</c:v>
                </c:pt>
                <c:pt idx="776">
                  <c:v>8.9814814814814809E-3</c:v>
                </c:pt>
                <c:pt idx="777">
                  <c:v>8.9930555555555562E-3</c:v>
                </c:pt>
                <c:pt idx="778">
                  <c:v>9.0046296296296298E-3</c:v>
                </c:pt>
                <c:pt idx="779">
                  <c:v>9.0162037037037034E-3</c:v>
                </c:pt>
                <c:pt idx="780">
                  <c:v>9.0277777777777769E-3</c:v>
                </c:pt>
                <c:pt idx="781">
                  <c:v>9.0393518518518522E-3</c:v>
                </c:pt>
                <c:pt idx="782">
                  <c:v>9.0509259259259258E-3</c:v>
                </c:pt>
                <c:pt idx="783">
                  <c:v>9.0624999999999994E-3</c:v>
                </c:pt>
                <c:pt idx="784">
                  <c:v>9.0740740740740747E-3</c:v>
                </c:pt>
                <c:pt idx="785">
                  <c:v>9.0856481481481483E-3</c:v>
                </c:pt>
                <c:pt idx="786">
                  <c:v>9.0972222222222218E-3</c:v>
                </c:pt>
                <c:pt idx="787">
                  <c:v>9.1087962962962971E-3</c:v>
                </c:pt>
                <c:pt idx="788">
                  <c:v>9.1203703703703707E-3</c:v>
                </c:pt>
                <c:pt idx="789">
                  <c:v>9.1319444444444443E-3</c:v>
                </c:pt>
                <c:pt idx="790">
                  <c:v>9.1435185185185178E-3</c:v>
                </c:pt>
                <c:pt idx="791">
                  <c:v>9.1550925925925931E-3</c:v>
                </c:pt>
                <c:pt idx="792">
                  <c:v>9.1666666666666667E-3</c:v>
                </c:pt>
                <c:pt idx="793">
                  <c:v>9.1782407407407403E-3</c:v>
                </c:pt>
                <c:pt idx="794">
                  <c:v>9.1898148148148156E-3</c:v>
                </c:pt>
                <c:pt idx="795">
                  <c:v>9.2013888888888892E-3</c:v>
                </c:pt>
                <c:pt idx="796">
                  <c:v>9.2129629629629627E-3</c:v>
                </c:pt>
                <c:pt idx="797">
                  <c:v>9.2245370370370363E-3</c:v>
                </c:pt>
                <c:pt idx="798">
                  <c:v>9.2361111111111116E-3</c:v>
                </c:pt>
                <c:pt idx="799">
                  <c:v>9.2476851851851852E-3</c:v>
                </c:pt>
                <c:pt idx="800">
                  <c:v>9.2592592592592587E-3</c:v>
                </c:pt>
                <c:pt idx="801">
                  <c:v>9.2708333333333341E-3</c:v>
                </c:pt>
                <c:pt idx="802">
                  <c:v>9.2824074074074076E-3</c:v>
                </c:pt>
                <c:pt idx="803">
                  <c:v>9.2939814814814812E-3</c:v>
                </c:pt>
                <c:pt idx="804">
                  <c:v>9.3055555555555548E-3</c:v>
                </c:pt>
                <c:pt idx="805">
                  <c:v>9.3171296296296301E-3</c:v>
                </c:pt>
                <c:pt idx="806">
                  <c:v>9.3287037037037036E-3</c:v>
                </c:pt>
                <c:pt idx="807">
                  <c:v>9.3402777777777772E-3</c:v>
                </c:pt>
                <c:pt idx="808">
                  <c:v>9.3518518518518525E-3</c:v>
                </c:pt>
                <c:pt idx="809">
                  <c:v>9.3634259259259261E-3</c:v>
                </c:pt>
                <c:pt idx="810">
                  <c:v>9.3749999999999997E-3</c:v>
                </c:pt>
                <c:pt idx="811">
                  <c:v>9.3865740740740732E-3</c:v>
                </c:pt>
                <c:pt idx="812">
                  <c:v>9.3981481481481485E-3</c:v>
                </c:pt>
                <c:pt idx="813">
                  <c:v>9.4097222222222221E-3</c:v>
                </c:pt>
                <c:pt idx="814">
                  <c:v>9.4212962962962957E-3</c:v>
                </c:pt>
                <c:pt idx="815">
                  <c:v>9.432870370370371E-3</c:v>
                </c:pt>
                <c:pt idx="816">
                  <c:v>9.4444444444444445E-3</c:v>
                </c:pt>
                <c:pt idx="817">
                  <c:v>9.4560185185185181E-3</c:v>
                </c:pt>
                <c:pt idx="818">
                  <c:v>9.4675925925925934E-3</c:v>
                </c:pt>
                <c:pt idx="819">
                  <c:v>9.479166666666667E-3</c:v>
                </c:pt>
                <c:pt idx="820">
                  <c:v>9.4907407407407406E-3</c:v>
                </c:pt>
                <c:pt idx="821">
                  <c:v>9.5023148148148141E-3</c:v>
                </c:pt>
                <c:pt idx="822">
                  <c:v>9.5138888888888894E-3</c:v>
                </c:pt>
                <c:pt idx="823">
                  <c:v>9.525462962962963E-3</c:v>
                </c:pt>
                <c:pt idx="824">
                  <c:v>9.5370370370370366E-3</c:v>
                </c:pt>
                <c:pt idx="825">
                  <c:v>9.5486111111111119E-3</c:v>
                </c:pt>
                <c:pt idx="826">
                  <c:v>9.5601851851851855E-3</c:v>
                </c:pt>
                <c:pt idx="827">
                  <c:v>9.571759259259259E-3</c:v>
                </c:pt>
                <c:pt idx="828">
                  <c:v>9.5833333333333326E-3</c:v>
                </c:pt>
                <c:pt idx="829">
                  <c:v>9.5949074074074079E-3</c:v>
                </c:pt>
                <c:pt idx="830">
                  <c:v>9.6064814814814815E-3</c:v>
                </c:pt>
                <c:pt idx="831">
                  <c:v>9.618055555555555E-3</c:v>
                </c:pt>
                <c:pt idx="832">
                  <c:v>9.6296296296296303E-3</c:v>
                </c:pt>
                <c:pt idx="833">
                  <c:v>9.6412037037037039E-3</c:v>
                </c:pt>
                <c:pt idx="834">
                  <c:v>9.6527777777777775E-3</c:v>
                </c:pt>
                <c:pt idx="835">
                  <c:v>9.6643518518518511E-3</c:v>
                </c:pt>
                <c:pt idx="836">
                  <c:v>9.6759259259259264E-3</c:v>
                </c:pt>
                <c:pt idx="837">
                  <c:v>9.6874999999999999E-3</c:v>
                </c:pt>
                <c:pt idx="838">
                  <c:v>9.6990740740740735E-3</c:v>
                </c:pt>
                <c:pt idx="839">
                  <c:v>9.7106481481481488E-3</c:v>
                </c:pt>
                <c:pt idx="840">
                  <c:v>9.7222222222222224E-3</c:v>
                </c:pt>
                <c:pt idx="841">
                  <c:v>9.7337962962962959E-3</c:v>
                </c:pt>
                <c:pt idx="842">
                  <c:v>9.7453703703703695E-3</c:v>
                </c:pt>
                <c:pt idx="843">
                  <c:v>9.7569444444444448E-3</c:v>
                </c:pt>
                <c:pt idx="844">
                  <c:v>9.7685185185185184E-3</c:v>
                </c:pt>
                <c:pt idx="845">
                  <c:v>9.780092592592592E-3</c:v>
                </c:pt>
                <c:pt idx="846">
                  <c:v>9.7916666666666673E-3</c:v>
                </c:pt>
                <c:pt idx="847">
                  <c:v>9.8032407407407408E-3</c:v>
                </c:pt>
                <c:pt idx="848">
                  <c:v>9.8148148148148144E-3</c:v>
                </c:pt>
                <c:pt idx="849">
                  <c:v>9.8263888888888897E-3</c:v>
                </c:pt>
                <c:pt idx="850">
                  <c:v>9.8379629629629633E-3</c:v>
                </c:pt>
                <c:pt idx="851">
                  <c:v>9.8495370370370369E-3</c:v>
                </c:pt>
                <c:pt idx="852">
                  <c:v>9.8611111111111104E-3</c:v>
                </c:pt>
                <c:pt idx="853">
                  <c:v>9.8726851851851857E-3</c:v>
                </c:pt>
                <c:pt idx="854">
                  <c:v>9.8842592592592593E-3</c:v>
                </c:pt>
                <c:pt idx="855">
                  <c:v>9.8958333333333329E-3</c:v>
                </c:pt>
                <c:pt idx="856">
                  <c:v>9.9074074074074082E-3</c:v>
                </c:pt>
                <c:pt idx="857">
                  <c:v>9.9189814814814817E-3</c:v>
                </c:pt>
                <c:pt idx="858">
                  <c:v>9.9305555555555553E-3</c:v>
                </c:pt>
                <c:pt idx="859">
                  <c:v>9.9421296296296289E-3</c:v>
                </c:pt>
                <c:pt idx="860">
                  <c:v>9.9537037037037042E-3</c:v>
                </c:pt>
                <c:pt idx="861">
                  <c:v>9.9652777777777778E-3</c:v>
                </c:pt>
                <c:pt idx="862">
                  <c:v>9.9768518518518513E-3</c:v>
                </c:pt>
                <c:pt idx="863">
                  <c:v>9.9884259259259266E-3</c:v>
                </c:pt>
                <c:pt idx="864">
                  <c:v>0.01</c:v>
                </c:pt>
                <c:pt idx="865">
                  <c:v>1.0011574074074074E-2</c:v>
                </c:pt>
                <c:pt idx="866">
                  <c:v>1.0023148148148147E-2</c:v>
                </c:pt>
                <c:pt idx="867">
                  <c:v>1.0034722222222223E-2</c:v>
                </c:pt>
                <c:pt idx="868">
                  <c:v>1.0046296296296296E-2</c:v>
                </c:pt>
                <c:pt idx="869">
                  <c:v>1.005787037037037E-2</c:v>
                </c:pt>
                <c:pt idx="870">
                  <c:v>1.0069444444444445E-2</c:v>
                </c:pt>
                <c:pt idx="871">
                  <c:v>1.0081018518518519E-2</c:v>
                </c:pt>
                <c:pt idx="872">
                  <c:v>1.0092592592592592E-2</c:v>
                </c:pt>
                <c:pt idx="873">
                  <c:v>1.0104166666666666E-2</c:v>
                </c:pt>
                <c:pt idx="874">
                  <c:v>1.0115740740740741E-2</c:v>
                </c:pt>
                <c:pt idx="875">
                  <c:v>1.0127314814814815E-2</c:v>
                </c:pt>
                <c:pt idx="876">
                  <c:v>1.0138888888888888E-2</c:v>
                </c:pt>
                <c:pt idx="877">
                  <c:v>1.0150462962962964E-2</c:v>
                </c:pt>
                <c:pt idx="878">
                  <c:v>1.0162037037037037E-2</c:v>
                </c:pt>
                <c:pt idx="879">
                  <c:v>1.0173611111111111E-2</c:v>
                </c:pt>
                <c:pt idx="880">
                  <c:v>1.0185185185185186E-2</c:v>
                </c:pt>
                <c:pt idx="881">
                  <c:v>1.019675925925926E-2</c:v>
                </c:pt>
                <c:pt idx="882">
                  <c:v>1.0208333333333333E-2</c:v>
                </c:pt>
                <c:pt idx="883">
                  <c:v>1.0219907407407407E-2</c:v>
                </c:pt>
                <c:pt idx="884">
                  <c:v>1.0231481481481482E-2</c:v>
                </c:pt>
                <c:pt idx="885">
                  <c:v>1.0243055555555556E-2</c:v>
                </c:pt>
                <c:pt idx="886">
                  <c:v>1.0254629629629629E-2</c:v>
                </c:pt>
                <c:pt idx="887">
                  <c:v>1.0266203703703704E-2</c:v>
                </c:pt>
                <c:pt idx="888">
                  <c:v>1.0277777777777778E-2</c:v>
                </c:pt>
                <c:pt idx="889">
                  <c:v>1.0289351851851852E-2</c:v>
                </c:pt>
                <c:pt idx="890">
                  <c:v>1.0300925925925925E-2</c:v>
                </c:pt>
                <c:pt idx="891">
                  <c:v>1.03125E-2</c:v>
                </c:pt>
                <c:pt idx="892">
                  <c:v>1.0324074074074074E-2</c:v>
                </c:pt>
                <c:pt idx="893">
                  <c:v>1.0335648148148148E-2</c:v>
                </c:pt>
                <c:pt idx="894">
                  <c:v>1.0347222222222223E-2</c:v>
                </c:pt>
                <c:pt idx="895">
                  <c:v>1.0358796296296297E-2</c:v>
                </c:pt>
                <c:pt idx="896">
                  <c:v>1.037037037037037E-2</c:v>
                </c:pt>
                <c:pt idx="897">
                  <c:v>1.0381944444444444E-2</c:v>
                </c:pt>
                <c:pt idx="898">
                  <c:v>1.0393518518518519E-2</c:v>
                </c:pt>
                <c:pt idx="899">
                  <c:v>1.0405092592592593E-2</c:v>
                </c:pt>
                <c:pt idx="900">
                  <c:v>1.0416666666666666E-2</c:v>
                </c:pt>
                <c:pt idx="901">
                  <c:v>1.0428240740740741E-2</c:v>
                </c:pt>
                <c:pt idx="902">
                  <c:v>1.0439814814814815E-2</c:v>
                </c:pt>
                <c:pt idx="903">
                  <c:v>1.0451388888888889E-2</c:v>
                </c:pt>
                <c:pt idx="904">
                  <c:v>1.0462962962962962E-2</c:v>
                </c:pt>
                <c:pt idx="905">
                  <c:v>1.0474537037037037E-2</c:v>
                </c:pt>
                <c:pt idx="906">
                  <c:v>1.0486111111111111E-2</c:v>
                </c:pt>
                <c:pt idx="907">
                  <c:v>1.0497685185185185E-2</c:v>
                </c:pt>
                <c:pt idx="908">
                  <c:v>1.050925925925926E-2</c:v>
                </c:pt>
                <c:pt idx="909">
                  <c:v>1.0520833333333333E-2</c:v>
                </c:pt>
                <c:pt idx="910">
                  <c:v>1.0532407407407407E-2</c:v>
                </c:pt>
                <c:pt idx="911">
                  <c:v>1.0543981481481482E-2</c:v>
                </c:pt>
                <c:pt idx="912">
                  <c:v>1.0555555555555556E-2</c:v>
                </c:pt>
                <c:pt idx="913">
                  <c:v>1.0567129629629629E-2</c:v>
                </c:pt>
                <c:pt idx="914">
                  <c:v>1.0578703703703703E-2</c:v>
                </c:pt>
                <c:pt idx="915">
                  <c:v>1.0590277777777778E-2</c:v>
                </c:pt>
                <c:pt idx="916">
                  <c:v>1.0601851851851852E-2</c:v>
                </c:pt>
                <c:pt idx="917">
                  <c:v>1.0613425925925925E-2</c:v>
                </c:pt>
                <c:pt idx="918">
                  <c:v>1.0625000000000001E-2</c:v>
                </c:pt>
                <c:pt idx="919">
                  <c:v>1.0636574074074074E-2</c:v>
                </c:pt>
                <c:pt idx="920">
                  <c:v>1.0648148148148148E-2</c:v>
                </c:pt>
                <c:pt idx="921">
                  <c:v>1.0659722222222221E-2</c:v>
                </c:pt>
                <c:pt idx="922">
                  <c:v>1.0671296296296297E-2</c:v>
                </c:pt>
                <c:pt idx="923">
                  <c:v>1.068287037037037E-2</c:v>
                </c:pt>
                <c:pt idx="924">
                  <c:v>1.0694444444444444E-2</c:v>
                </c:pt>
                <c:pt idx="925">
                  <c:v>1.0706018518518519E-2</c:v>
                </c:pt>
                <c:pt idx="926">
                  <c:v>1.0717592592592593E-2</c:v>
                </c:pt>
                <c:pt idx="927">
                  <c:v>1.0729166666666666E-2</c:v>
                </c:pt>
                <c:pt idx="928">
                  <c:v>1.074074074074074E-2</c:v>
                </c:pt>
                <c:pt idx="929">
                  <c:v>1.0752314814814815E-2</c:v>
                </c:pt>
                <c:pt idx="930">
                  <c:v>1.0763888888888889E-2</c:v>
                </c:pt>
                <c:pt idx="931">
                  <c:v>1.0775462962962962E-2</c:v>
                </c:pt>
                <c:pt idx="932">
                  <c:v>1.0787037037037038E-2</c:v>
                </c:pt>
                <c:pt idx="933">
                  <c:v>1.0798611111111111E-2</c:v>
                </c:pt>
                <c:pt idx="934">
                  <c:v>1.0810185185185185E-2</c:v>
                </c:pt>
                <c:pt idx="935">
                  <c:v>1.0821759259259258E-2</c:v>
                </c:pt>
                <c:pt idx="936">
                  <c:v>1.0833333333333334E-2</c:v>
                </c:pt>
                <c:pt idx="937">
                  <c:v>1.0844907407407407E-2</c:v>
                </c:pt>
                <c:pt idx="938">
                  <c:v>1.0856481481481481E-2</c:v>
                </c:pt>
                <c:pt idx="939">
                  <c:v>1.0868055555555556E-2</c:v>
                </c:pt>
                <c:pt idx="940">
                  <c:v>1.087962962962963E-2</c:v>
                </c:pt>
                <c:pt idx="941">
                  <c:v>1.0891203703703703E-2</c:v>
                </c:pt>
                <c:pt idx="942">
                  <c:v>1.0902777777777779E-2</c:v>
                </c:pt>
                <c:pt idx="943">
                  <c:v>1.0914351851851852E-2</c:v>
                </c:pt>
                <c:pt idx="944">
                  <c:v>1.0925925925925926E-2</c:v>
                </c:pt>
                <c:pt idx="945">
                  <c:v>1.0937499999999999E-2</c:v>
                </c:pt>
                <c:pt idx="946">
                  <c:v>1.0949074074074075E-2</c:v>
                </c:pt>
                <c:pt idx="947">
                  <c:v>1.0960648148148148E-2</c:v>
                </c:pt>
                <c:pt idx="948">
                  <c:v>1.0972222222222222E-2</c:v>
                </c:pt>
                <c:pt idx="949">
                  <c:v>1.0983796296296297E-2</c:v>
                </c:pt>
                <c:pt idx="950">
                  <c:v>1.0995370370370371E-2</c:v>
                </c:pt>
                <c:pt idx="951">
                  <c:v>1.1006944444444444E-2</c:v>
                </c:pt>
                <c:pt idx="952">
                  <c:v>1.1018518518518518E-2</c:v>
                </c:pt>
                <c:pt idx="953">
                  <c:v>1.1030092592592593E-2</c:v>
                </c:pt>
                <c:pt idx="954">
                  <c:v>1.1041666666666667E-2</c:v>
                </c:pt>
                <c:pt idx="955">
                  <c:v>1.105324074074074E-2</c:v>
                </c:pt>
                <c:pt idx="956">
                  <c:v>1.1064814814814816E-2</c:v>
                </c:pt>
                <c:pt idx="957">
                  <c:v>1.1076388888888889E-2</c:v>
                </c:pt>
                <c:pt idx="958">
                  <c:v>1.1087962962962963E-2</c:v>
                </c:pt>
                <c:pt idx="959">
                  <c:v>1.1099537037037036E-2</c:v>
                </c:pt>
                <c:pt idx="960">
                  <c:v>1.1111111111111112E-2</c:v>
                </c:pt>
                <c:pt idx="961">
                  <c:v>1.1122685185185185E-2</c:v>
                </c:pt>
                <c:pt idx="962">
                  <c:v>1.1134259259259259E-2</c:v>
                </c:pt>
                <c:pt idx="963">
                  <c:v>1.1145833333333334E-2</c:v>
                </c:pt>
                <c:pt idx="964">
                  <c:v>1.1157407407407408E-2</c:v>
                </c:pt>
                <c:pt idx="965">
                  <c:v>1.1168981481481481E-2</c:v>
                </c:pt>
                <c:pt idx="966">
                  <c:v>1.1180555555555555E-2</c:v>
                </c:pt>
                <c:pt idx="967">
                  <c:v>1.119212962962963E-2</c:v>
                </c:pt>
                <c:pt idx="968">
                  <c:v>1.1203703703703704E-2</c:v>
                </c:pt>
                <c:pt idx="969">
                  <c:v>1.1215277777777777E-2</c:v>
                </c:pt>
                <c:pt idx="970">
                  <c:v>1.1226851851851852E-2</c:v>
                </c:pt>
                <c:pt idx="971">
                  <c:v>1.1238425925925926E-2</c:v>
                </c:pt>
                <c:pt idx="972">
                  <c:v>1.125E-2</c:v>
                </c:pt>
                <c:pt idx="973">
                  <c:v>1.1261574074074075E-2</c:v>
                </c:pt>
                <c:pt idx="974">
                  <c:v>1.1273148148148148E-2</c:v>
                </c:pt>
                <c:pt idx="975">
                  <c:v>1.1284722222222222E-2</c:v>
                </c:pt>
                <c:pt idx="976">
                  <c:v>1.1296296296296296E-2</c:v>
                </c:pt>
                <c:pt idx="977">
                  <c:v>1.1307870370370371E-2</c:v>
                </c:pt>
                <c:pt idx="978">
                  <c:v>1.1319444444444444E-2</c:v>
                </c:pt>
                <c:pt idx="979">
                  <c:v>1.1331018518518518E-2</c:v>
                </c:pt>
                <c:pt idx="980">
                  <c:v>1.1342592592592593E-2</c:v>
                </c:pt>
                <c:pt idx="981">
                  <c:v>1.1354166666666667E-2</c:v>
                </c:pt>
                <c:pt idx="982">
                  <c:v>1.136574074074074E-2</c:v>
                </c:pt>
                <c:pt idx="983">
                  <c:v>1.1377314814814814E-2</c:v>
                </c:pt>
                <c:pt idx="984">
                  <c:v>1.1388888888888889E-2</c:v>
                </c:pt>
                <c:pt idx="985">
                  <c:v>1.1400462962962963E-2</c:v>
                </c:pt>
                <c:pt idx="986">
                  <c:v>1.1412037037037037E-2</c:v>
                </c:pt>
                <c:pt idx="987">
                  <c:v>1.1423611111111112E-2</c:v>
                </c:pt>
                <c:pt idx="988">
                  <c:v>1.1435185185185185E-2</c:v>
                </c:pt>
                <c:pt idx="989">
                  <c:v>1.1446759259259259E-2</c:v>
                </c:pt>
                <c:pt idx="990">
                  <c:v>1.1458333333333333E-2</c:v>
                </c:pt>
                <c:pt idx="991">
                  <c:v>1.1469907407407408E-2</c:v>
                </c:pt>
                <c:pt idx="992">
                  <c:v>1.1481481481481481E-2</c:v>
                </c:pt>
                <c:pt idx="993">
                  <c:v>1.1493055555555555E-2</c:v>
                </c:pt>
                <c:pt idx="994">
                  <c:v>1.150462962962963E-2</c:v>
                </c:pt>
                <c:pt idx="995">
                  <c:v>1.1516203703703704E-2</c:v>
                </c:pt>
                <c:pt idx="996">
                  <c:v>1.1527777777777777E-2</c:v>
                </c:pt>
                <c:pt idx="997">
                  <c:v>1.1539351851851851E-2</c:v>
                </c:pt>
                <c:pt idx="998">
                  <c:v>1.1550925925925926E-2</c:v>
                </c:pt>
                <c:pt idx="999">
                  <c:v>1.15625E-2</c:v>
                </c:pt>
                <c:pt idx="1000">
                  <c:v>1.1574074074074073E-2</c:v>
                </c:pt>
                <c:pt idx="1001">
                  <c:v>1.1585648148148149E-2</c:v>
                </c:pt>
                <c:pt idx="1002">
                  <c:v>1.1597222222222222E-2</c:v>
                </c:pt>
                <c:pt idx="1003">
                  <c:v>1.1608796296296296E-2</c:v>
                </c:pt>
                <c:pt idx="1004">
                  <c:v>1.1620370370370371E-2</c:v>
                </c:pt>
                <c:pt idx="1005">
                  <c:v>1.1631944444444445E-2</c:v>
                </c:pt>
                <c:pt idx="1006">
                  <c:v>1.1643518518518518E-2</c:v>
                </c:pt>
                <c:pt idx="1007">
                  <c:v>1.1655092592592592E-2</c:v>
                </c:pt>
                <c:pt idx="1008">
                  <c:v>1.1666666666666667E-2</c:v>
                </c:pt>
                <c:pt idx="1009">
                  <c:v>1.1678240740740741E-2</c:v>
                </c:pt>
                <c:pt idx="1010">
                  <c:v>1.1689814814814814E-2</c:v>
                </c:pt>
                <c:pt idx="1011">
                  <c:v>1.170138888888889E-2</c:v>
                </c:pt>
                <c:pt idx="1012">
                  <c:v>1.1712962962962963E-2</c:v>
                </c:pt>
                <c:pt idx="1013">
                  <c:v>1.1724537037037037E-2</c:v>
                </c:pt>
                <c:pt idx="1014">
                  <c:v>1.173611111111111E-2</c:v>
                </c:pt>
                <c:pt idx="1015">
                  <c:v>1.1747685185185186E-2</c:v>
                </c:pt>
                <c:pt idx="1016">
                  <c:v>1.1759259259259259E-2</c:v>
                </c:pt>
                <c:pt idx="1017">
                  <c:v>1.1770833333333333E-2</c:v>
                </c:pt>
                <c:pt idx="1018">
                  <c:v>1.1782407407407408E-2</c:v>
                </c:pt>
                <c:pt idx="1019">
                  <c:v>1.1793981481481482E-2</c:v>
                </c:pt>
                <c:pt idx="1020">
                  <c:v>1.1805555555555555E-2</c:v>
                </c:pt>
                <c:pt idx="1021">
                  <c:v>1.1817129629629629E-2</c:v>
                </c:pt>
                <c:pt idx="1022">
                  <c:v>1.1828703703703704E-2</c:v>
                </c:pt>
                <c:pt idx="1023">
                  <c:v>1.1840277777777778E-2</c:v>
                </c:pt>
                <c:pt idx="1024">
                  <c:v>1.1851851851851851E-2</c:v>
                </c:pt>
                <c:pt idx="1025">
                  <c:v>1.1863425925925927E-2</c:v>
                </c:pt>
                <c:pt idx="1026">
                  <c:v>1.1875E-2</c:v>
                </c:pt>
                <c:pt idx="1027">
                  <c:v>1.1886574074074074E-2</c:v>
                </c:pt>
                <c:pt idx="1028">
                  <c:v>1.1898148148148149E-2</c:v>
                </c:pt>
                <c:pt idx="1029">
                  <c:v>1.1909722222222223E-2</c:v>
                </c:pt>
                <c:pt idx="1030">
                  <c:v>1.1921296296296296E-2</c:v>
                </c:pt>
                <c:pt idx="1031">
                  <c:v>1.193287037037037E-2</c:v>
                </c:pt>
                <c:pt idx="1032">
                  <c:v>1.1944444444444445E-2</c:v>
                </c:pt>
                <c:pt idx="1033">
                  <c:v>1.1956018518518519E-2</c:v>
                </c:pt>
                <c:pt idx="1034">
                  <c:v>1.1967592592592592E-2</c:v>
                </c:pt>
                <c:pt idx="1035">
                  <c:v>1.1979166666666667E-2</c:v>
                </c:pt>
                <c:pt idx="1036">
                  <c:v>1.1990740740740741E-2</c:v>
                </c:pt>
                <c:pt idx="1037">
                  <c:v>1.2002314814814815E-2</c:v>
                </c:pt>
                <c:pt idx="1038">
                  <c:v>1.2013888888888888E-2</c:v>
                </c:pt>
                <c:pt idx="1039">
                  <c:v>1.2025462962962963E-2</c:v>
                </c:pt>
                <c:pt idx="1040">
                  <c:v>1.2037037037037037E-2</c:v>
                </c:pt>
                <c:pt idx="1041">
                  <c:v>1.2048611111111111E-2</c:v>
                </c:pt>
                <c:pt idx="1042">
                  <c:v>1.2060185185185186E-2</c:v>
                </c:pt>
                <c:pt idx="1043">
                  <c:v>1.207175925925926E-2</c:v>
                </c:pt>
                <c:pt idx="1044">
                  <c:v>1.2083333333333333E-2</c:v>
                </c:pt>
                <c:pt idx="1045">
                  <c:v>1.2094907407407407E-2</c:v>
                </c:pt>
                <c:pt idx="1046">
                  <c:v>1.2106481481481482E-2</c:v>
                </c:pt>
                <c:pt idx="1047">
                  <c:v>1.2118055555555556E-2</c:v>
                </c:pt>
                <c:pt idx="1048">
                  <c:v>1.2129629629629629E-2</c:v>
                </c:pt>
                <c:pt idx="1049">
                  <c:v>1.2141203703703704E-2</c:v>
                </c:pt>
                <c:pt idx="1050">
                  <c:v>1.2152777777777778E-2</c:v>
                </c:pt>
                <c:pt idx="1051">
                  <c:v>1.2164351851851852E-2</c:v>
                </c:pt>
                <c:pt idx="1052">
                  <c:v>1.2175925925925925E-2</c:v>
                </c:pt>
                <c:pt idx="1053">
                  <c:v>1.21875E-2</c:v>
                </c:pt>
                <c:pt idx="1054">
                  <c:v>1.2199074074074074E-2</c:v>
                </c:pt>
                <c:pt idx="1055">
                  <c:v>1.2210648148148148E-2</c:v>
                </c:pt>
                <c:pt idx="1056">
                  <c:v>1.2222222222222223E-2</c:v>
                </c:pt>
                <c:pt idx="1057">
                  <c:v>1.2233796296296296E-2</c:v>
                </c:pt>
                <c:pt idx="1058">
                  <c:v>1.224537037037037E-2</c:v>
                </c:pt>
                <c:pt idx="1059">
                  <c:v>1.2256944444444445E-2</c:v>
                </c:pt>
                <c:pt idx="1060">
                  <c:v>1.2268518518518519E-2</c:v>
                </c:pt>
                <c:pt idx="1061">
                  <c:v>1.2280092592592592E-2</c:v>
                </c:pt>
                <c:pt idx="1062">
                  <c:v>1.2291666666666666E-2</c:v>
                </c:pt>
                <c:pt idx="1063">
                  <c:v>1.2303240740740741E-2</c:v>
                </c:pt>
                <c:pt idx="1064">
                  <c:v>1.2314814814814815E-2</c:v>
                </c:pt>
                <c:pt idx="1065">
                  <c:v>1.2326388888888888E-2</c:v>
                </c:pt>
                <c:pt idx="1066">
                  <c:v>1.2337962962962964E-2</c:v>
                </c:pt>
                <c:pt idx="1067">
                  <c:v>1.2349537037037037E-2</c:v>
                </c:pt>
                <c:pt idx="1068">
                  <c:v>1.2361111111111111E-2</c:v>
                </c:pt>
                <c:pt idx="1069">
                  <c:v>1.2372685185185184E-2</c:v>
                </c:pt>
                <c:pt idx="1070">
                  <c:v>1.238425925925926E-2</c:v>
                </c:pt>
                <c:pt idx="1071">
                  <c:v>1.2395833333333333E-2</c:v>
                </c:pt>
                <c:pt idx="1072">
                  <c:v>1.2407407407407407E-2</c:v>
                </c:pt>
                <c:pt idx="1073">
                  <c:v>1.2418981481481482E-2</c:v>
                </c:pt>
                <c:pt idx="1074">
                  <c:v>1.2430555555555556E-2</c:v>
                </c:pt>
                <c:pt idx="1075">
                  <c:v>1.2442129629629629E-2</c:v>
                </c:pt>
                <c:pt idx="1076">
                  <c:v>1.2453703703703703E-2</c:v>
                </c:pt>
                <c:pt idx="1077">
                  <c:v>1.2465277777777778E-2</c:v>
                </c:pt>
                <c:pt idx="1078">
                  <c:v>1.2476851851851852E-2</c:v>
                </c:pt>
                <c:pt idx="1079">
                  <c:v>1.2488425925925925E-2</c:v>
                </c:pt>
                <c:pt idx="1080">
                  <c:v>1.2500000000000001E-2</c:v>
                </c:pt>
                <c:pt idx="1081">
                  <c:v>1.2511574074074074E-2</c:v>
                </c:pt>
                <c:pt idx="1082">
                  <c:v>1.2523148148148148E-2</c:v>
                </c:pt>
                <c:pt idx="1083">
                  <c:v>1.2534722222222221E-2</c:v>
                </c:pt>
                <c:pt idx="1084">
                  <c:v>1.2546296296296297E-2</c:v>
                </c:pt>
                <c:pt idx="1085">
                  <c:v>1.255787037037037E-2</c:v>
                </c:pt>
                <c:pt idx="1086">
                  <c:v>1.2569444444444444E-2</c:v>
                </c:pt>
                <c:pt idx="1087">
                  <c:v>1.2581018518518519E-2</c:v>
                </c:pt>
                <c:pt idx="1088">
                  <c:v>1.2592592592592593E-2</c:v>
                </c:pt>
                <c:pt idx="1089">
                  <c:v>1.2604166666666666E-2</c:v>
                </c:pt>
                <c:pt idx="1090">
                  <c:v>1.2615740740740742E-2</c:v>
                </c:pt>
                <c:pt idx="1091">
                  <c:v>1.2627314814814815E-2</c:v>
                </c:pt>
                <c:pt idx="1092">
                  <c:v>1.2638888888888889E-2</c:v>
                </c:pt>
                <c:pt idx="1093">
                  <c:v>1.2650462962962962E-2</c:v>
                </c:pt>
                <c:pt idx="1094">
                  <c:v>1.2662037037037038E-2</c:v>
                </c:pt>
                <c:pt idx="1095">
                  <c:v>1.2673611111111111E-2</c:v>
                </c:pt>
                <c:pt idx="1096">
                  <c:v>1.2685185185185185E-2</c:v>
                </c:pt>
                <c:pt idx="1097">
                  <c:v>1.269675925925926E-2</c:v>
                </c:pt>
                <c:pt idx="1098">
                  <c:v>1.2708333333333334E-2</c:v>
                </c:pt>
                <c:pt idx="1099">
                  <c:v>1.2719907407407407E-2</c:v>
                </c:pt>
                <c:pt idx="1100">
                  <c:v>1.2731481481481481E-2</c:v>
                </c:pt>
                <c:pt idx="1101">
                  <c:v>1.2743055555555556E-2</c:v>
                </c:pt>
                <c:pt idx="1102">
                  <c:v>1.275462962962963E-2</c:v>
                </c:pt>
                <c:pt idx="1103">
                  <c:v>1.2766203703703703E-2</c:v>
                </c:pt>
                <c:pt idx="1104">
                  <c:v>1.2777777777777779E-2</c:v>
                </c:pt>
                <c:pt idx="1105">
                  <c:v>1.2789351851851852E-2</c:v>
                </c:pt>
                <c:pt idx="1106">
                  <c:v>1.2800925925925926E-2</c:v>
                </c:pt>
                <c:pt idx="1107">
                  <c:v>1.2812499999999999E-2</c:v>
                </c:pt>
                <c:pt idx="1108">
                  <c:v>1.2824074074074075E-2</c:v>
                </c:pt>
                <c:pt idx="1109">
                  <c:v>1.2835648148148148E-2</c:v>
                </c:pt>
                <c:pt idx="1110">
                  <c:v>1.2847222222222222E-2</c:v>
                </c:pt>
                <c:pt idx="1111">
                  <c:v>1.2858796296296297E-2</c:v>
                </c:pt>
                <c:pt idx="1112">
                  <c:v>1.2870370370370371E-2</c:v>
                </c:pt>
                <c:pt idx="1113">
                  <c:v>1.2881944444444444E-2</c:v>
                </c:pt>
                <c:pt idx="1114">
                  <c:v>1.2893518518518518E-2</c:v>
                </c:pt>
                <c:pt idx="1115">
                  <c:v>1.2905092592592593E-2</c:v>
                </c:pt>
                <c:pt idx="1116">
                  <c:v>1.2916666666666667E-2</c:v>
                </c:pt>
                <c:pt idx="1117">
                  <c:v>1.292824074074074E-2</c:v>
                </c:pt>
                <c:pt idx="1118">
                  <c:v>1.2939814814814815E-2</c:v>
                </c:pt>
                <c:pt idx="1119">
                  <c:v>1.2951388888888889E-2</c:v>
                </c:pt>
                <c:pt idx="1120">
                  <c:v>1.2962962962962963E-2</c:v>
                </c:pt>
                <c:pt idx="1121">
                  <c:v>1.2974537037037038E-2</c:v>
                </c:pt>
                <c:pt idx="1122">
                  <c:v>1.2986111111111111E-2</c:v>
                </c:pt>
                <c:pt idx="1123">
                  <c:v>1.2997685185185185E-2</c:v>
                </c:pt>
                <c:pt idx="1124">
                  <c:v>1.3009259259259259E-2</c:v>
                </c:pt>
                <c:pt idx="1125">
                  <c:v>1.3020833333333334E-2</c:v>
                </c:pt>
                <c:pt idx="1126">
                  <c:v>1.3032407407407407E-2</c:v>
                </c:pt>
                <c:pt idx="1127">
                  <c:v>1.3043981481481481E-2</c:v>
                </c:pt>
                <c:pt idx="1128">
                  <c:v>1.3055555555555556E-2</c:v>
                </c:pt>
                <c:pt idx="1129">
                  <c:v>1.306712962962963E-2</c:v>
                </c:pt>
                <c:pt idx="1130">
                  <c:v>1.3078703703703703E-2</c:v>
                </c:pt>
                <c:pt idx="1131">
                  <c:v>1.3090277777777777E-2</c:v>
                </c:pt>
                <c:pt idx="1132">
                  <c:v>1.3101851851851852E-2</c:v>
                </c:pt>
                <c:pt idx="1133">
                  <c:v>1.3113425925925926E-2</c:v>
                </c:pt>
                <c:pt idx="1134">
                  <c:v>1.3125E-2</c:v>
                </c:pt>
                <c:pt idx="1135">
                  <c:v>1.3136574074074075E-2</c:v>
                </c:pt>
                <c:pt idx="1136">
                  <c:v>1.3148148148148148E-2</c:v>
                </c:pt>
                <c:pt idx="1137">
                  <c:v>1.3159722222222222E-2</c:v>
                </c:pt>
                <c:pt idx="1138">
                  <c:v>1.3171296296296296E-2</c:v>
                </c:pt>
                <c:pt idx="1139">
                  <c:v>1.3182870370370371E-2</c:v>
                </c:pt>
                <c:pt idx="1140">
                  <c:v>1.3194444444444444E-2</c:v>
                </c:pt>
                <c:pt idx="1141">
                  <c:v>1.3206018518518518E-2</c:v>
                </c:pt>
                <c:pt idx="1142">
                  <c:v>1.3217592592592593E-2</c:v>
                </c:pt>
                <c:pt idx="1143">
                  <c:v>1.3229166666666667E-2</c:v>
                </c:pt>
                <c:pt idx="1144">
                  <c:v>1.324074074074074E-2</c:v>
                </c:pt>
                <c:pt idx="1145">
                  <c:v>1.3252314814814814E-2</c:v>
                </c:pt>
                <c:pt idx="1146">
                  <c:v>1.3263888888888889E-2</c:v>
                </c:pt>
                <c:pt idx="1147">
                  <c:v>1.3275462962962963E-2</c:v>
                </c:pt>
                <c:pt idx="1148">
                  <c:v>1.3287037037037036E-2</c:v>
                </c:pt>
                <c:pt idx="1149">
                  <c:v>1.3298611111111112E-2</c:v>
                </c:pt>
                <c:pt idx="1150">
                  <c:v>1.3310185185185185E-2</c:v>
                </c:pt>
                <c:pt idx="1151">
                  <c:v>1.3321759259259259E-2</c:v>
                </c:pt>
                <c:pt idx="1152">
                  <c:v>1.3333333333333334E-2</c:v>
                </c:pt>
                <c:pt idx="1153">
                  <c:v>1.3344907407407408E-2</c:v>
                </c:pt>
                <c:pt idx="1154">
                  <c:v>1.3356481481481481E-2</c:v>
                </c:pt>
                <c:pt idx="1155">
                  <c:v>1.3368055555555555E-2</c:v>
                </c:pt>
                <c:pt idx="1156">
                  <c:v>1.337962962962963E-2</c:v>
                </c:pt>
                <c:pt idx="1157">
                  <c:v>1.3391203703703704E-2</c:v>
                </c:pt>
                <c:pt idx="1158">
                  <c:v>1.3402777777777777E-2</c:v>
                </c:pt>
                <c:pt idx="1159">
                  <c:v>1.3414351851851853E-2</c:v>
                </c:pt>
                <c:pt idx="1160">
                  <c:v>1.3425925925925926E-2</c:v>
                </c:pt>
                <c:pt idx="1161">
                  <c:v>1.34375E-2</c:v>
                </c:pt>
                <c:pt idx="1162">
                  <c:v>1.3449074074074073E-2</c:v>
                </c:pt>
                <c:pt idx="1163">
                  <c:v>1.3460648148148149E-2</c:v>
                </c:pt>
                <c:pt idx="1164">
                  <c:v>1.3472222222222222E-2</c:v>
                </c:pt>
                <c:pt idx="1165">
                  <c:v>1.3483796296296296E-2</c:v>
                </c:pt>
                <c:pt idx="1166">
                  <c:v>1.3495370370370371E-2</c:v>
                </c:pt>
                <c:pt idx="1167">
                  <c:v>1.3506944444444445E-2</c:v>
                </c:pt>
                <c:pt idx="1168">
                  <c:v>1.3518518518518518E-2</c:v>
                </c:pt>
                <c:pt idx="1169">
                  <c:v>1.3530092592592592E-2</c:v>
                </c:pt>
                <c:pt idx="1170">
                  <c:v>1.3541666666666667E-2</c:v>
                </c:pt>
                <c:pt idx="1171">
                  <c:v>1.3553240740740741E-2</c:v>
                </c:pt>
                <c:pt idx="1172">
                  <c:v>1.3564814814814814E-2</c:v>
                </c:pt>
                <c:pt idx="1173">
                  <c:v>1.357638888888889E-2</c:v>
                </c:pt>
                <c:pt idx="1174">
                  <c:v>1.3587962962962963E-2</c:v>
                </c:pt>
                <c:pt idx="1175">
                  <c:v>1.3599537037037037E-2</c:v>
                </c:pt>
                <c:pt idx="1176">
                  <c:v>1.361111111111111E-2</c:v>
                </c:pt>
                <c:pt idx="1177">
                  <c:v>1.3622685185185186E-2</c:v>
                </c:pt>
                <c:pt idx="1178">
                  <c:v>1.3634259259259259E-2</c:v>
                </c:pt>
                <c:pt idx="1179">
                  <c:v>1.3645833333333333E-2</c:v>
                </c:pt>
                <c:pt idx="1180">
                  <c:v>1.3657407407407408E-2</c:v>
                </c:pt>
                <c:pt idx="1181">
                  <c:v>1.3668981481481482E-2</c:v>
                </c:pt>
                <c:pt idx="1182">
                  <c:v>1.3680555555555555E-2</c:v>
                </c:pt>
                <c:pt idx="1183">
                  <c:v>1.369212962962963E-2</c:v>
                </c:pt>
                <c:pt idx="1184">
                  <c:v>1.3703703703703704E-2</c:v>
                </c:pt>
                <c:pt idx="1185">
                  <c:v>1.3715277777777778E-2</c:v>
                </c:pt>
                <c:pt idx="1186">
                  <c:v>1.3726851851851851E-2</c:v>
                </c:pt>
                <c:pt idx="1187">
                  <c:v>1.3738425925925926E-2</c:v>
                </c:pt>
                <c:pt idx="1188">
                  <c:v>1.375E-2</c:v>
                </c:pt>
                <c:pt idx="1189">
                  <c:v>1.3761574074074074E-2</c:v>
                </c:pt>
                <c:pt idx="1190">
                  <c:v>1.3773148148148149E-2</c:v>
                </c:pt>
                <c:pt idx="1191">
                  <c:v>1.3784722222222223E-2</c:v>
                </c:pt>
                <c:pt idx="1192">
                  <c:v>1.3796296296296296E-2</c:v>
                </c:pt>
                <c:pt idx="1193">
                  <c:v>1.380787037037037E-2</c:v>
                </c:pt>
                <c:pt idx="1194">
                  <c:v>1.3819444444444445E-2</c:v>
                </c:pt>
                <c:pt idx="1195">
                  <c:v>1.3831018518518519E-2</c:v>
                </c:pt>
                <c:pt idx="1196">
                  <c:v>1.3842592592592592E-2</c:v>
                </c:pt>
                <c:pt idx="1197">
                  <c:v>1.3854166666666667E-2</c:v>
                </c:pt>
                <c:pt idx="1198">
                  <c:v>1.3865740740740741E-2</c:v>
                </c:pt>
                <c:pt idx="1199">
                  <c:v>1.3877314814814815E-2</c:v>
                </c:pt>
                <c:pt idx="1200">
                  <c:v>1.3888888888888888E-2</c:v>
                </c:pt>
                <c:pt idx="1201">
                  <c:v>1.3900462962962963E-2</c:v>
                </c:pt>
                <c:pt idx="1202">
                  <c:v>1.3912037037037037E-2</c:v>
                </c:pt>
                <c:pt idx="1203">
                  <c:v>1.3923611111111111E-2</c:v>
                </c:pt>
                <c:pt idx="1204">
                  <c:v>1.3935185185185186E-2</c:v>
                </c:pt>
                <c:pt idx="1205">
                  <c:v>1.3946759259259259E-2</c:v>
                </c:pt>
                <c:pt idx="1206">
                  <c:v>1.3958333333333333E-2</c:v>
                </c:pt>
                <c:pt idx="1207">
                  <c:v>1.3969907407407407E-2</c:v>
                </c:pt>
                <c:pt idx="1208">
                  <c:v>1.3981481481481482E-2</c:v>
                </c:pt>
                <c:pt idx="1209">
                  <c:v>1.3993055555555555E-2</c:v>
                </c:pt>
                <c:pt idx="1210">
                  <c:v>1.4004629629629629E-2</c:v>
                </c:pt>
                <c:pt idx="1211">
                  <c:v>1.4016203703703704E-2</c:v>
                </c:pt>
                <c:pt idx="1212">
                  <c:v>1.4027777777777778E-2</c:v>
                </c:pt>
                <c:pt idx="1213">
                  <c:v>1.4039351851851851E-2</c:v>
                </c:pt>
                <c:pt idx="1214">
                  <c:v>1.4050925925925927E-2</c:v>
                </c:pt>
                <c:pt idx="1215">
                  <c:v>1.40625E-2</c:v>
                </c:pt>
                <c:pt idx="1216">
                  <c:v>1.4074074074074074E-2</c:v>
                </c:pt>
                <c:pt idx="1217">
                  <c:v>1.4085648148148147E-2</c:v>
                </c:pt>
                <c:pt idx="1218">
                  <c:v>1.4097222222222223E-2</c:v>
                </c:pt>
                <c:pt idx="1219">
                  <c:v>1.4108796296296296E-2</c:v>
                </c:pt>
                <c:pt idx="1220">
                  <c:v>1.412037037037037E-2</c:v>
                </c:pt>
                <c:pt idx="1221">
                  <c:v>1.4131944444444445E-2</c:v>
                </c:pt>
                <c:pt idx="1222">
                  <c:v>1.4143518518518519E-2</c:v>
                </c:pt>
                <c:pt idx="1223">
                  <c:v>1.4155092592592592E-2</c:v>
                </c:pt>
                <c:pt idx="1224">
                  <c:v>1.4166666666666666E-2</c:v>
                </c:pt>
                <c:pt idx="1225">
                  <c:v>1.4178240740740741E-2</c:v>
                </c:pt>
                <c:pt idx="1226">
                  <c:v>1.4189814814814815E-2</c:v>
                </c:pt>
                <c:pt idx="1227">
                  <c:v>1.4201388888888888E-2</c:v>
                </c:pt>
                <c:pt idx="1228">
                  <c:v>1.4212962962962964E-2</c:v>
                </c:pt>
                <c:pt idx="1229">
                  <c:v>1.4224537037037037E-2</c:v>
                </c:pt>
                <c:pt idx="1230">
                  <c:v>1.4236111111111111E-2</c:v>
                </c:pt>
                <c:pt idx="1231">
                  <c:v>1.4247685185185184E-2</c:v>
                </c:pt>
                <c:pt idx="1232">
                  <c:v>1.425925925925926E-2</c:v>
                </c:pt>
                <c:pt idx="1233">
                  <c:v>1.4270833333333333E-2</c:v>
                </c:pt>
                <c:pt idx="1234">
                  <c:v>1.4282407407407407E-2</c:v>
                </c:pt>
                <c:pt idx="1235">
                  <c:v>1.4293981481481482E-2</c:v>
                </c:pt>
                <c:pt idx="1236">
                  <c:v>1.4305555555555556E-2</c:v>
                </c:pt>
                <c:pt idx="1237">
                  <c:v>1.4317129629629629E-2</c:v>
                </c:pt>
                <c:pt idx="1238">
                  <c:v>1.4328703703703703E-2</c:v>
                </c:pt>
                <c:pt idx="1239">
                  <c:v>1.4340277777777778E-2</c:v>
                </c:pt>
                <c:pt idx="1240">
                  <c:v>1.4351851851851852E-2</c:v>
                </c:pt>
                <c:pt idx="1241">
                  <c:v>1.4363425925925925E-2</c:v>
                </c:pt>
                <c:pt idx="1242">
                  <c:v>1.4375000000000001E-2</c:v>
                </c:pt>
                <c:pt idx="1243">
                  <c:v>1.4386574074074074E-2</c:v>
                </c:pt>
                <c:pt idx="1244">
                  <c:v>1.4398148148148148E-2</c:v>
                </c:pt>
                <c:pt idx="1245">
                  <c:v>1.4409722222222223E-2</c:v>
                </c:pt>
                <c:pt idx="1246">
                  <c:v>1.4421296296296297E-2</c:v>
                </c:pt>
                <c:pt idx="1247">
                  <c:v>1.443287037037037E-2</c:v>
                </c:pt>
                <c:pt idx="1248">
                  <c:v>1.4444444444444444E-2</c:v>
                </c:pt>
                <c:pt idx="1249">
                  <c:v>1.4456018518518519E-2</c:v>
                </c:pt>
                <c:pt idx="1250">
                  <c:v>1.4467592592592593E-2</c:v>
                </c:pt>
                <c:pt idx="1251">
                  <c:v>1.4479166666666666E-2</c:v>
                </c:pt>
                <c:pt idx="1252">
                  <c:v>1.4490740740740742E-2</c:v>
                </c:pt>
                <c:pt idx="1253">
                  <c:v>1.4502314814814815E-2</c:v>
                </c:pt>
                <c:pt idx="1254">
                  <c:v>1.4513888888888889E-2</c:v>
                </c:pt>
                <c:pt idx="1255">
                  <c:v>1.4525462962962962E-2</c:v>
                </c:pt>
                <c:pt idx="1256">
                  <c:v>1.4537037037037038E-2</c:v>
                </c:pt>
                <c:pt idx="1257">
                  <c:v>1.4548611111111111E-2</c:v>
                </c:pt>
                <c:pt idx="1258">
                  <c:v>1.4560185185185185E-2</c:v>
                </c:pt>
                <c:pt idx="1259">
                  <c:v>1.457175925925926E-2</c:v>
                </c:pt>
                <c:pt idx="1260">
                  <c:v>1.4583333333333334E-2</c:v>
                </c:pt>
                <c:pt idx="1261">
                  <c:v>1.4594907407407407E-2</c:v>
                </c:pt>
                <c:pt idx="1262">
                  <c:v>1.4606481481481481E-2</c:v>
                </c:pt>
                <c:pt idx="1263">
                  <c:v>1.4618055555555556E-2</c:v>
                </c:pt>
                <c:pt idx="1264">
                  <c:v>1.462962962962963E-2</c:v>
                </c:pt>
                <c:pt idx="1265">
                  <c:v>1.4641203703703703E-2</c:v>
                </c:pt>
                <c:pt idx="1266">
                  <c:v>1.4652777777777778E-2</c:v>
                </c:pt>
                <c:pt idx="1267">
                  <c:v>1.4664351851851852E-2</c:v>
                </c:pt>
                <c:pt idx="1268">
                  <c:v>1.4675925925925926E-2</c:v>
                </c:pt>
                <c:pt idx="1269">
                  <c:v>1.4687499999999999E-2</c:v>
                </c:pt>
                <c:pt idx="1270">
                  <c:v>1.4699074074074074E-2</c:v>
                </c:pt>
                <c:pt idx="1271">
                  <c:v>1.4710648148148148E-2</c:v>
                </c:pt>
                <c:pt idx="1272">
                  <c:v>1.4722222222222222E-2</c:v>
                </c:pt>
                <c:pt idx="1273">
                  <c:v>1.4733796296296297E-2</c:v>
                </c:pt>
                <c:pt idx="1274">
                  <c:v>1.474537037037037E-2</c:v>
                </c:pt>
                <c:pt idx="1275">
                  <c:v>1.4756944444444444E-2</c:v>
                </c:pt>
                <c:pt idx="1276">
                  <c:v>1.4768518518518519E-2</c:v>
                </c:pt>
                <c:pt idx="1277">
                  <c:v>1.4780092592592593E-2</c:v>
                </c:pt>
                <c:pt idx="1278">
                  <c:v>1.4791666666666667E-2</c:v>
                </c:pt>
                <c:pt idx="1279">
                  <c:v>1.480324074074074E-2</c:v>
                </c:pt>
                <c:pt idx="1280">
                  <c:v>1.4814814814814815E-2</c:v>
                </c:pt>
                <c:pt idx="1281">
                  <c:v>1.4826388888888889E-2</c:v>
                </c:pt>
                <c:pt idx="1282">
                  <c:v>1.4837962962962963E-2</c:v>
                </c:pt>
                <c:pt idx="1283">
                  <c:v>1.4849537037037038E-2</c:v>
                </c:pt>
                <c:pt idx="1284">
                  <c:v>1.4861111111111111E-2</c:v>
                </c:pt>
                <c:pt idx="1285">
                  <c:v>1.4872685185185185E-2</c:v>
                </c:pt>
                <c:pt idx="1286">
                  <c:v>1.4884259259259259E-2</c:v>
                </c:pt>
                <c:pt idx="1287">
                  <c:v>1.4895833333333334E-2</c:v>
                </c:pt>
                <c:pt idx="1288">
                  <c:v>1.4907407407407407E-2</c:v>
                </c:pt>
                <c:pt idx="1289">
                  <c:v>1.4918981481481481E-2</c:v>
                </c:pt>
                <c:pt idx="1290">
                  <c:v>1.4930555555555556E-2</c:v>
                </c:pt>
                <c:pt idx="1291">
                  <c:v>1.494212962962963E-2</c:v>
                </c:pt>
                <c:pt idx="1292">
                  <c:v>1.4953703703703703E-2</c:v>
                </c:pt>
                <c:pt idx="1293">
                  <c:v>1.4965277777777777E-2</c:v>
                </c:pt>
                <c:pt idx="1294">
                  <c:v>1.4976851851851852E-2</c:v>
                </c:pt>
                <c:pt idx="1295">
                  <c:v>1.4988425925925926E-2</c:v>
                </c:pt>
                <c:pt idx="1296">
                  <c:v>1.4999999999999999E-2</c:v>
                </c:pt>
                <c:pt idx="1297">
                  <c:v>1.5011574074074075E-2</c:v>
                </c:pt>
                <c:pt idx="1298">
                  <c:v>1.5023148148148148E-2</c:v>
                </c:pt>
                <c:pt idx="1299">
                  <c:v>1.5034722222222222E-2</c:v>
                </c:pt>
                <c:pt idx="1300">
                  <c:v>1.5046296296296295E-2</c:v>
                </c:pt>
                <c:pt idx="1301">
                  <c:v>1.5057870370370371E-2</c:v>
                </c:pt>
                <c:pt idx="1302">
                  <c:v>1.5069444444444444E-2</c:v>
                </c:pt>
                <c:pt idx="1303">
                  <c:v>1.5081018518518518E-2</c:v>
                </c:pt>
                <c:pt idx="1304">
                  <c:v>1.5092592592592593E-2</c:v>
                </c:pt>
                <c:pt idx="1305">
                  <c:v>1.5104166666666667E-2</c:v>
                </c:pt>
                <c:pt idx="1306">
                  <c:v>1.511574074074074E-2</c:v>
                </c:pt>
                <c:pt idx="1307">
                  <c:v>1.5127314814814816E-2</c:v>
                </c:pt>
                <c:pt idx="1308">
                  <c:v>1.5138888888888889E-2</c:v>
                </c:pt>
                <c:pt idx="1309">
                  <c:v>1.5150462962962963E-2</c:v>
                </c:pt>
                <c:pt idx="1310">
                  <c:v>1.5162037037037036E-2</c:v>
                </c:pt>
                <c:pt idx="1311">
                  <c:v>1.5173611111111112E-2</c:v>
                </c:pt>
                <c:pt idx="1312">
                  <c:v>1.5185185185185185E-2</c:v>
                </c:pt>
                <c:pt idx="1313">
                  <c:v>1.5196759259259259E-2</c:v>
                </c:pt>
                <c:pt idx="1314">
                  <c:v>1.5208333333333334E-2</c:v>
                </c:pt>
                <c:pt idx="1315">
                  <c:v>1.5219907407407408E-2</c:v>
                </c:pt>
                <c:pt idx="1316">
                  <c:v>1.5231481481481481E-2</c:v>
                </c:pt>
                <c:pt idx="1317">
                  <c:v>1.5243055555555555E-2</c:v>
                </c:pt>
                <c:pt idx="1318">
                  <c:v>1.525462962962963E-2</c:v>
                </c:pt>
                <c:pt idx="1319">
                  <c:v>1.5266203703703704E-2</c:v>
                </c:pt>
                <c:pt idx="1320">
                  <c:v>1.5277777777777777E-2</c:v>
                </c:pt>
                <c:pt idx="1321">
                  <c:v>1.5289351851851853E-2</c:v>
                </c:pt>
                <c:pt idx="1322">
                  <c:v>1.5300925925925926E-2</c:v>
                </c:pt>
                <c:pt idx="1323">
                  <c:v>1.53125E-2</c:v>
                </c:pt>
                <c:pt idx="1324">
                  <c:v>1.5324074074074073E-2</c:v>
                </c:pt>
                <c:pt idx="1325">
                  <c:v>1.5335648148148149E-2</c:v>
                </c:pt>
                <c:pt idx="1326">
                  <c:v>1.5347222222222222E-2</c:v>
                </c:pt>
                <c:pt idx="1327">
                  <c:v>1.5358796296296296E-2</c:v>
                </c:pt>
                <c:pt idx="1328">
                  <c:v>1.5370370370370371E-2</c:v>
                </c:pt>
                <c:pt idx="1329">
                  <c:v>1.5381944444444445E-2</c:v>
                </c:pt>
                <c:pt idx="1330">
                  <c:v>1.5393518518518518E-2</c:v>
                </c:pt>
                <c:pt idx="1331">
                  <c:v>1.5405092592592592E-2</c:v>
                </c:pt>
                <c:pt idx="1332">
                  <c:v>1.5416666666666667E-2</c:v>
                </c:pt>
                <c:pt idx="1333">
                  <c:v>1.5428240740740741E-2</c:v>
                </c:pt>
                <c:pt idx="1334">
                  <c:v>1.5439814814814814E-2</c:v>
                </c:pt>
                <c:pt idx="1335">
                  <c:v>1.545138888888889E-2</c:v>
                </c:pt>
                <c:pt idx="1336">
                  <c:v>1.5462962962962963E-2</c:v>
                </c:pt>
                <c:pt idx="1337">
                  <c:v>1.5474537037037037E-2</c:v>
                </c:pt>
                <c:pt idx="1338">
                  <c:v>1.5486111111111112E-2</c:v>
                </c:pt>
                <c:pt idx="1339">
                  <c:v>1.5497685185185186E-2</c:v>
                </c:pt>
                <c:pt idx="1340">
                  <c:v>1.5509259259259259E-2</c:v>
                </c:pt>
                <c:pt idx="1341">
                  <c:v>1.5520833333333333E-2</c:v>
                </c:pt>
                <c:pt idx="1342">
                  <c:v>1.5532407407407408E-2</c:v>
                </c:pt>
                <c:pt idx="1343">
                  <c:v>1.5543981481481482E-2</c:v>
                </c:pt>
                <c:pt idx="1344">
                  <c:v>1.5555555555555555E-2</c:v>
                </c:pt>
                <c:pt idx="1345">
                  <c:v>1.556712962962963E-2</c:v>
                </c:pt>
                <c:pt idx="1346">
                  <c:v>1.5578703703703704E-2</c:v>
                </c:pt>
                <c:pt idx="1347">
                  <c:v>1.5590277777777778E-2</c:v>
                </c:pt>
                <c:pt idx="1348">
                  <c:v>1.5601851851851851E-2</c:v>
                </c:pt>
                <c:pt idx="1349">
                  <c:v>1.5613425925925926E-2</c:v>
                </c:pt>
                <c:pt idx="1350">
                  <c:v>1.5625E-2</c:v>
                </c:pt>
                <c:pt idx="1351">
                  <c:v>1.5636574074074074E-2</c:v>
                </c:pt>
                <c:pt idx="1352">
                  <c:v>1.5648148148148147E-2</c:v>
                </c:pt>
                <c:pt idx="1353">
                  <c:v>1.5659722222222221E-2</c:v>
                </c:pt>
                <c:pt idx="1354">
                  <c:v>1.5671296296296298E-2</c:v>
                </c:pt>
                <c:pt idx="1355">
                  <c:v>1.5682870370370371E-2</c:v>
                </c:pt>
                <c:pt idx="1356">
                  <c:v>1.5694444444444445E-2</c:v>
                </c:pt>
                <c:pt idx="1357">
                  <c:v>1.5706018518518518E-2</c:v>
                </c:pt>
                <c:pt idx="1358">
                  <c:v>1.5717592592592592E-2</c:v>
                </c:pt>
                <c:pt idx="1359">
                  <c:v>1.5729166666666666E-2</c:v>
                </c:pt>
                <c:pt idx="1360">
                  <c:v>1.5740740740740739E-2</c:v>
                </c:pt>
                <c:pt idx="1361">
                  <c:v>1.5752314814814816E-2</c:v>
                </c:pt>
                <c:pt idx="1362">
                  <c:v>1.576388888888889E-2</c:v>
                </c:pt>
                <c:pt idx="1363">
                  <c:v>1.5775462962962963E-2</c:v>
                </c:pt>
                <c:pt idx="1364">
                  <c:v>1.5787037037037037E-2</c:v>
                </c:pt>
                <c:pt idx="1365">
                  <c:v>1.579861111111111E-2</c:v>
                </c:pt>
                <c:pt idx="1366">
                  <c:v>1.5810185185185184E-2</c:v>
                </c:pt>
                <c:pt idx="1367">
                  <c:v>1.5821759259259258E-2</c:v>
                </c:pt>
                <c:pt idx="1368">
                  <c:v>1.5833333333333335E-2</c:v>
                </c:pt>
                <c:pt idx="1369">
                  <c:v>1.5844907407407408E-2</c:v>
                </c:pt>
                <c:pt idx="1370">
                  <c:v>1.5856481481481482E-2</c:v>
                </c:pt>
                <c:pt idx="1371">
                  <c:v>1.5868055555555555E-2</c:v>
                </c:pt>
                <c:pt idx="1372">
                  <c:v>1.5879629629629629E-2</c:v>
                </c:pt>
                <c:pt idx="1373">
                  <c:v>1.5891203703703703E-2</c:v>
                </c:pt>
                <c:pt idx="1374">
                  <c:v>1.5902777777777776E-2</c:v>
                </c:pt>
                <c:pt idx="1375">
                  <c:v>1.5914351851851853E-2</c:v>
                </c:pt>
                <c:pt idx="1376">
                  <c:v>1.5925925925925927E-2</c:v>
                </c:pt>
                <c:pt idx="1377">
                  <c:v>1.59375E-2</c:v>
                </c:pt>
                <c:pt idx="1378">
                  <c:v>1.5949074074074074E-2</c:v>
                </c:pt>
                <c:pt idx="1379">
                  <c:v>1.5960648148148147E-2</c:v>
                </c:pt>
                <c:pt idx="1380">
                  <c:v>1.5972222222222221E-2</c:v>
                </c:pt>
                <c:pt idx="1381">
                  <c:v>1.5983796296296298E-2</c:v>
                </c:pt>
                <c:pt idx="1382">
                  <c:v>1.5995370370370372E-2</c:v>
                </c:pt>
                <c:pt idx="1383">
                  <c:v>1.6006944444444445E-2</c:v>
                </c:pt>
                <c:pt idx="1384">
                  <c:v>1.6018518518518519E-2</c:v>
                </c:pt>
                <c:pt idx="1385">
                  <c:v>1.6030092592592592E-2</c:v>
                </c:pt>
                <c:pt idx="1386">
                  <c:v>1.6041666666666666E-2</c:v>
                </c:pt>
                <c:pt idx="1387">
                  <c:v>1.6053240740740739E-2</c:v>
                </c:pt>
                <c:pt idx="1388">
                  <c:v>1.6064814814814816E-2</c:v>
                </c:pt>
                <c:pt idx="1389">
                  <c:v>1.607638888888889E-2</c:v>
                </c:pt>
                <c:pt idx="1390">
                  <c:v>1.6087962962962964E-2</c:v>
                </c:pt>
                <c:pt idx="1391">
                  <c:v>1.6099537037037037E-2</c:v>
                </c:pt>
                <c:pt idx="1392">
                  <c:v>1.6111111111111111E-2</c:v>
                </c:pt>
                <c:pt idx="1393">
                  <c:v>1.6122685185185184E-2</c:v>
                </c:pt>
                <c:pt idx="1394">
                  <c:v>1.6134259259259258E-2</c:v>
                </c:pt>
                <c:pt idx="1395">
                  <c:v>1.6145833333333335E-2</c:v>
                </c:pt>
                <c:pt idx="1396">
                  <c:v>1.6157407407407409E-2</c:v>
                </c:pt>
                <c:pt idx="1397">
                  <c:v>1.6168981481481482E-2</c:v>
                </c:pt>
                <c:pt idx="1398">
                  <c:v>1.6180555555555556E-2</c:v>
                </c:pt>
                <c:pt idx="1399">
                  <c:v>1.6192129629629629E-2</c:v>
                </c:pt>
                <c:pt idx="1400">
                  <c:v>1.6203703703703703E-2</c:v>
                </c:pt>
                <c:pt idx="1401">
                  <c:v>1.6215277777777776E-2</c:v>
                </c:pt>
                <c:pt idx="1402">
                  <c:v>1.6226851851851853E-2</c:v>
                </c:pt>
                <c:pt idx="1403">
                  <c:v>1.6238425925925927E-2</c:v>
                </c:pt>
                <c:pt idx="1404">
                  <c:v>1.6250000000000001E-2</c:v>
                </c:pt>
                <c:pt idx="1405">
                  <c:v>1.6261574074074074E-2</c:v>
                </c:pt>
                <c:pt idx="1406">
                  <c:v>1.6273148148148148E-2</c:v>
                </c:pt>
                <c:pt idx="1407">
                  <c:v>1.6284722222222221E-2</c:v>
                </c:pt>
                <c:pt idx="1408">
                  <c:v>1.6296296296296295E-2</c:v>
                </c:pt>
                <c:pt idx="1409">
                  <c:v>1.6307870370370372E-2</c:v>
                </c:pt>
                <c:pt idx="1410">
                  <c:v>1.6319444444444445E-2</c:v>
                </c:pt>
                <c:pt idx="1411">
                  <c:v>1.6331018518518519E-2</c:v>
                </c:pt>
                <c:pt idx="1412">
                  <c:v>1.6342592592592593E-2</c:v>
                </c:pt>
                <c:pt idx="1413">
                  <c:v>1.6354166666666666E-2</c:v>
                </c:pt>
                <c:pt idx="1414">
                  <c:v>1.636574074074074E-2</c:v>
                </c:pt>
                <c:pt idx="1415">
                  <c:v>1.6377314814814813E-2</c:v>
                </c:pt>
                <c:pt idx="1416">
                  <c:v>1.638888888888889E-2</c:v>
                </c:pt>
                <c:pt idx="1417">
                  <c:v>1.6400462962962964E-2</c:v>
                </c:pt>
                <c:pt idx="1418">
                  <c:v>1.6412037037037037E-2</c:v>
                </c:pt>
                <c:pt idx="1419">
                  <c:v>1.6423611111111111E-2</c:v>
                </c:pt>
                <c:pt idx="1420">
                  <c:v>1.6435185185185185E-2</c:v>
                </c:pt>
                <c:pt idx="1421">
                  <c:v>1.6446759259259258E-2</c:v>
                </c:pt>
                <c:pt idx="1422">
                  <c:v>1.6458333333333332E-2</c:v>
                </c:pt>
                <c:pt idx="1423">
                  <c:v>1.6469907407407409E-2</c:v>
                </c:pt>
                <c:pt idx="1424">
                  <c:v>1.6481481481481482E-2</c:v>
                </c:pt>
                <c:pt idx="1425">
                  <c:v>1.6493055555555556E-2</c:v>
                </c:pt>
                <c:pt idx="1426">
                  <c:v>1.650462962962963E-2</c:v>
                </c:pt>
                <c:pt idx="1427">
                  <c:v>1.6516203703703703E-2</c:v>
                </c:pt>
                <c:pt idx="1428">
                  <c:v>1.6527777777777777E-2</c:v>
                </c:pt>
                <c:pt idx="1429">
                  <c:v>1.653935185185185E-2</c:v>
                </c:pt>
                <c:pt idx="1430">
                  <c:v>1.6550925925925927E-2</c:v>
                </c:pt>
                <c:pt idx="1431">
                  <c:v>1.6562500000000001E-2</c:v>
                </c:pt>
                <c:pt idx="1432">
                  <c:v>1.6574074074074074E-2</c:v>
                </c:pt>
                <c:pt idx="1433">
                  <c:v>1.6585648148148148E-2</c:v>
                </c:pt>
                <c:pt idx="1434">
                  <c:v>1.6597222222222222E-2</c:v>
                </c:pt>
                <c:pt idx="1435">
                  <c:v>1.6608796296296295E-2</c:v>
                </c:pt>
                <c:pt idx="1436">
                  <c:v>1.6620370370370369E-2</c:v>
                </c:pt>
                <c:pt idx="1437">
                  <c:v>1.6631944444444446E-2</c:v>
                </c:pt>
                <c:pt idx="1438">
                  <c:v>1.6643518518518519E-2</c:v>
                </c:pt>
                <c:pt idx="1439">
                  <c:v>1.6655092592592593E-2</c:v>
                </c:pt>
                <c:pt idx="1440">
                  <c:v>1.6666666666666666E-2</c:v>
                </c:pt>
                <c:pt idx="1441">
                  <c:v>1.667824074074074E-2</c:v>
                </c:pt>
                <c:pt idx="1442">
                  <c:v>1.6689814814814814E-2</c:v>
                </c:pt>
                <c:pt idx="1443">
                  <c:v>1.6701388888888891E-2</c:v>
                </c:pt>
                <c:pt idx="1444">
                  <c:v>1.6712962962962964E-2</c:v>
                </c:pt>
                <c:pt idx="1445">
                  <c:v>1.6724537037037038E-2</c:v>
                </c:pt>
                <c:pt idx="1446">
                  <c:v>1.6736111111111111E-2</c:v>
                </c:pt>
                <c:pt idx="1447">
                  <c:v>1.6747685185185185E-2</c:v>
                </c:pt>
                <c:pt idx="1448">
                  <c:v>1.6759259259259258E-2</c:v>
                </c:pt>
                <c:pt idx="1449">
                  <c:v>1.6770833333333332E-2</c:v>
                </c:pt>
                <c:pt idx="1450">
                  <c:v>1.6782407407407409E-2</c:v>
                </c:pt>
                <c:pt idx="1451">
                  <c:v>1.6793981481481483E-2</c:v>
                </c:pt>
                <c:pt idx="1452">
                  <c:v>1.6805555555555556E-2</c:v>
                </c:pt>
                <c:pt idx="1453">
                  <c:v>1.681712962962963E-2</c:v>
                </c:pt>
                <c:pt idx="1454">
                  <c:v>1.6828703703703703E-2</c:v>
                </c:pt>
                <c:pt idx="1455">
                  <c:v>1.6840277777777777E-2</c:v>
                </c:pt>
                <c:pt idx="1456">
                  <c:v>1.6851851851851851E-2</c:v>
                </c:pt>
                <c:pt idx="1457">
                  <c:v>1.6863425925925928E-2</c:v>
                </c:pt>
                <c:pt idx="1458">
                  <c:v>1.6875000000000001E-2</c:v>
                </c:pt>
                <c:pt idx="1459">
                  <c:v>1.6886574074074075E-2</c:v>
                </c:pt>
                <c:pt idx="1460">
                  <c:v>1.6898148148148148E-2</c:v>
                </c:pt>
                <c:pt idx="1461">
                  <c:v>1.6909722222222222E-2</c:v>
                </c:pt>
                <c:pt idx="1462">
                  <c:v>1.6921296296296295E-2</c:v>
                </c:pt>
                <c:pt idx="1463">
                  <c:v>1.6932870370370369E-2</c:v>
                </c:pt>
                <c:pt idx="1464">
                  <c:v>1.6944444444444446E-2</c:v>
                </c:pt>
                <c:pt idx="1465">
                  <c:v>1.695601851851852E-2</c:v>
                </c:pt>
                <c:pt idx="1466">
                  <c:v>1.6967592592592593E-2</c:v>
                </c:pt>
                <c:pt idx="1467">
                  <c:v>1.6979166666666667E-2</c:v>
                </c:pt>
                <c:pt idx="1468">
                  <c:v>1.699074074074074E-2</c:v>
                </c:pt>
                <c:pt idx="1469">
                  <c:v>1.7002314814814814E-2</c:v>
                </c:pt>
                <c:pt idx="1470">
                  <c:v>1.7013888888888887E-2</c:v>
                </c:pt>
                <c:pt idx="1471">
                  <c:v>1.7025462962962964E-2</c:v>
                </c:pt>
                <c:pt idx="1472">
                  <c:v>1.7037037037037038E-2</c:v>
                </c:pt>
                <c:pt idx="1473">
                  <c:v>1.7048611111111112E-2</c:v>
                </c:pt>
                <c:pt idx="1474">
                  <c:v>1.7060185185185185E-2</c:v>
                </c:pt>
                <c:pt idx="1475">
                  <c:v>1.7071759259259259E-2</c:v>
                </c:pt>
                <c:pt idx="1476">
                  <c:v>1.7083333333333332E-2</c:v>
                </c:pt>
                <c:pt idx="1477">
                  <c:v>1.7094907407407406E-2</c:v>
                </c:pt>
                <c:pt idx="1478">
                  <c:v>1.7106481481481483E-2</c:v>
                </c:pt>
                <c:pt idx="1479">
                  <c:v>1.7118055555555556E-2</c:v>
                </c:pt>
                <c:pt idx="1480">
                  <c:v>1.712962962962963E-2</c:v>
                </c:pt>
                <c:pt idx="1481">
                  <c:v>1.7141203703703704E-2</c:v>
                </c:pt>
                <c:pt idx="1482">
                  <c:v>1.7152777777777777E-2</c:v>
                </c:pt>
                <c:pt idx="1483">
                  <c:v>1.7164351851851851E-2</c:v>
                </c:pt>
                <c:pt idx="1484">
                  <c:v>1.7175925925925924E-2</c:v>
                </c:pt>
                <c:pt idx="1485">
                  <c:v>1.7187500000000001E-2</c:v>
                </c:pt>
                <c:pt idx="1486">
                  <c:v>1.7199074074074075E-2</c:v>
                </c:pt>
                <c:pt idx="1487">
                  <c:v>1.7210648148148149E-2</c:v>
                </c:pt>
                <c:pt idx="1488">
                  <c:v>1.7222222222222222E-2</c:v>
                </c:pt>
                <c:pt idx="1489">
                  <c:v>1.7233796296296296E-2</c:v>
                </c:pt>
                <c:pt idx="1490">
                  <c:v>1.7245370370370369E-2</c:v>
                </c:pt>
                <c:pt idx="1491">
                  <c:v>1.7256944444444443E-2</c:v>
                </c:pt>
                <c:pt idx="1492">
                  <c:v>1.726851851851852E-2</c:v>
                </c:pt>
                <c:pt idx="1493">
                  <c:v>1.7280092592592593E-2</c:v>
                </c:pt>
                <c:pt idx="1494">
                  <c:v>1.7291666666666667E-2</c:v>
                </c:pt>
                <c:pt idx="1495">
                  <c:v>1.7303240740740741E-2</c:v>
                </c:pt>
                <c:pt idx="1496">
                  <c:v>1.7314814814814814E-2</c:v>
                </c:pt>
                <c:pt idx="1497">
                  <c:v>1.7326388888888888E-2</c:v>
                </c:pt>
                <c:pt idx="1498">
                  <c:v>1.7337962962962961E-2</c:v>
                </c:pt>
                <c:pt idx="1499">
                  <c:v>1.7349537037037038E-2</c:v>
                </c:pt>
                <c:pt idx="1500">
                  <c:v>1.7361111111111112E-2</c:v>
                </c:pt>
                <c:pt idx="1501">
                  <c:v>1.7372685185185185E-2</c:v>
                </c:pt>
                <c:pt idx="1502">
                  <c:v>1.7384259259259259E-2</c:v>
                </c:pt>
                <c:pt idx="1503">
                  <c:v>1.7395833333333333E-2</c:v>
                </c:pt>
                <c:pt idx="1504">
                  <c:v>1.7407407407407406E-2</c:v>
                </c:pt>
                <c:pt idx="1505">
                  <c:v>1.7418981481481483E-2</c:v>
                </c:pt>
                <c:pt idx="1506">
                  <c:v>1.7430555555555557E-2</c:v>
                </c:pt>
                <c:pt idx="1507">
                  <c:v>1.744212962962963E-2</c:v>
                </c:pt>
                <c:pt idx="1508">
                  <c:v>1.7453703703703704E-2</c:v>
                </c:pt>
                <c:pt idx="1509">
                  <c:v>1.7465277777777777E-2</c:v>
                </c:pt>
                <c:pt idx="1510">
                  <c:v>1.7476851851851851E-2</c:v>
                </c:pt>
                <c:pt idx="1511">
                  <c:v>1.7488425925925925E-2</c:v>
                </c:pt>
                <c:pt idx="1512">
                  <c:v>1.7500000000000002E-2</c:v>
                </c:pt>
                <c:pt idx="1513">
                  <c:v>1.7511574074074075E-2</c:v>
                </c:pt>
                <c:pt idx="1514">
                  <c:v>1.7523148148148149E-2</c:v>
                </c:pt>
                <c:pt idx="1515">
                  <c:v>1.7534722222222222E-2</c:v>
                </c:pt>
                <c:pt idx="1516">
                  <c:v>1.7546296296296296E-2</c:v>
                </c:pt>
                <c:pt idx="1517">
                  <c:v>1.755787037037037E-2</c:v>
                </c:pt>
                <c:pt idx="1518">
                  <c:v>1.7569444444444443E-2</c:v>
                </c:pt>
                <c:pt idx="1519">
                  <c:v>1.758101851851852E-2</c:v>
                </c:pt>
                <c:pt idx="1520">
                  <c:v>1.7592592592592594E-2</c:v>
                </c:pt>
                <c:pt idx="1521">
                  <c:v>1.7604166666666667E-2</c:v>
                </c:pt>
                <c:pt idx="1522">
                  <c:v>1.7615740740740741E-2</c:v>
                </c:pt>
                <c:pt idx="1523">
                  <c:v>1.7627314814814814E-2</c:v>
                </c:pt>
                <c:pt idx="1524">
                  <c:v>1.7638888888888888E-2</c:v>
                </c:pt>
                <c:pt idx="1525">
                  <c:v>1.7650462962962962E-2</c:v>
                </c:pt>
                <c:pt idx="1526">
                  <c:v>1.7662037037037039E-2</c:v>
                </c:pt>
                <c:pt idx="1527">
                  <c:v>1.7673611111111112E-2</c:v>
                </c:pt>
                <c:pt idx="1528">
                  <c:v>1.7685185185185186E-2</c:v>
                </c:pt>
                <c:pt idx="1529">
                  <c:v>1.7696759259259259E-2</c:v>
                </c:pt>
                <c:pt idx="1530">
                  <c:v>1.7708333333333333E-2</c:v>
                </c:pt>
                <c:pt idx="1531">
                  <c:v>1.7719907407407406E-2</c:v>
                </c:pt>
                <c:pt idx="1532">
                  <c:v>1.773148148148148E-2</c:v>
                </c:pt>
                <c:pt idx="1533">
                  <c:v>1.7743055555555557E-2</c:v>
                </c:pt>
                <c:pt idx="1534">
                  <c:v>1.7754629629629631E-2</c:v>
                </c:pt>
                <c:pt idx="1535">
                  <c:v>1.7766203703703704E-2</c:v>
                </c:pt>
                <c:pt idx="1536">
                  <c:v>1.7777777777777778E-2</c:v>
                </c:pt>
                <c:pt idx="1537">
                  <c:v>1.7789351851851851E-2</c:v>
                </c:pt>
                <c:pt idx="1538">
                  <c:v>1.7800925925925925E-2</c:v>
                </c:pt>
                <c:pt idx="1539">
                  <c:v>1.7812499999999998E-2</c:v>
                </c:pt>
                <c:pt idx="1540">
                  <c:v>1.7824074074074076E-2</c:v>
                </c:pt>
                <c:pt idx="1541">
                  <c:v>1.7835648148148149E-2</c:v>
                </c:pt>
                <c:pt idx="1542">
                  <c:v>1.7847222222222223E-2</c:v>
                </c:pt>
                <c:pt idx="1543">
                  <c:v>1.7858796296296296E-2</c:v>
                </c:pt>
                <c:pt idx="1544">
                  <c:v>1.787037037037037E-2</c:v>
                </c:pt>
                <c:pt idx="1545">
                  <c:v>1.7881944444444443E-2</c:v>
                </c:pt>
                <c:pt idx="1546">
                  <c:v>1.7893518518518517E-2</c:v>
                </c:pt>
                <c:pt idx="1547">
                  <c:v>1.7905092592592594E-2</c:v>
                </c:pt>
                <c:pt idx="1548">
                  <c:v>1.7916666666666668E-2</c:v>
                </c:pt>
                <c:pt idx="1549">
                  <c:v>1.7928240740740741E-2</c:v>
                </c:pt>
                <c:pt idx="1550">
                  <c:v>1.7939814814814815E-2</c:v>
                </c:pt>
                <c:pt idx="1551">
                  <c:v>1.7951388888888888E-2</c:v>
                </c:pt>
                <c:pt idx="1552">
                  <c:v>1.7962962962962962E-2</c:v>
                </c:pt>
                <c:pt idx="1553">
                  <c:v>1.7974537037037035E-2</c:v>
                </c:pt>
                <c:pt idx="1554">
                  <c:v>1.7986111111111112E-2</c:v>
                </c:pt>
                <c:pt idx="1555">
                  <c:v>1.7997685185185186E-2</c:v>
                </c:pt>
                <c:pt idx="1556">
                  <c:v>1.800925925925926E-2</c:v>
                </c:pt>
                <c:pt idx="1557">
                  <c:v>1.8020833333333333E-2</c:v>
                </c:pt>
                <c:pt idx="1558">
                  <c:v>1.8032407407407407E-2</c:v>
                </c:pt>
                <c:pt idx="1559">
                  <c:v>1.804398148148148E-2</c:v>
                </c:pt>
                <c:pt idx="1560">
                  <c:v>1.8055555555555554E-2</c:v>
                </c:pt>
                <c:pt idx="1561">
                  <c:v>1.8067129629629631E-2</c:v>
                </c:pt>
                <c:pt idx="1562">
                  <c:v>1.8078703703703704E-2</c:v>
                </c:pt>
                <c:pt idx="1563">
                  <c:v>1.8090277777777778E-2</c:v>
                </c:pt>
                <c:pt idx="1564">
                  <c:v>1.8101851851851852E-2</c:v>
                </c:pt>
                <c:pt idx="1565">
                  <c:v>1.8113425925925925E-2</c:v>
                </c:pt>
                <c:pt idx="1566">
                  <c:v>1.8124999999999999E-2</c:v>
                </c:pt>
                <c:pt idx="1567">
                  <c:v>1.8136574074074076E-2</c:v>
                </c:pt>
                <c:pt idx="1568">
                  <c:v>1.8148148148148149E-2</c:v>
                </c:pt>
                <c:pt idx="1569">
                  <c:v>1.8159722222222223E-2</c:v>
                </c:pt>
                <c:pt idx="1570">
                  <c:v>1.8171296296296297E-2</c:v>
                </c:pt>
                <c:pt idx="1571">
                  <c:v>1.818287037037037E-2</c:v>
                </c:pt>
                <c:pt idx="1572">
                  <c:v>1.8194444444444444E-2</c:v>
                </c:pt>
                <c:pt idx="1573">
                  <c:v>1.8206018518518517E-2</c:v>
                </c:pt>
                <c:pt idx="1574">
                  <c:v>1.8217592592592594E-2</c:v>
                </c:pt>
                <c:pt idx="1575">
                  <c:v>1.8229166666666668E-2</c:v>
                </c:pt>
                <c:pt idx="1576">
                  <c:v>1.8240740740740741E-2</c:v>
                </c:pt>
                <c:pt idx="1577">
                  <c:v>1.8252314814814815E-2</c:v>
                </c:pt>
                <c:pt idx="1578">
                  <c:v>1.8263888888888889E-2</c:v>
                </c:pt>
                <c:pt idx="1579">
                  <c:v>1.8275462962962962E-2</c:v>
                </c:pt>
                <c:pt idx="1580">
                  <c:v>1.8287037037037036E-2</c:v>
                </c:pt>
                <c:pt idx="1581">
                  <c:v>1.8298611111111113E-2</c:v>
                </c:pt>
                <c:pt idx="1582">
                  <c:v>1.8310185185185186E-2</c:v>
                </c:pt>
                <c:pt idx="1583">
                  <c:v>1.832175925925926E-2</c:v>
                </c:pt>
                <c:pt idx="1584">
                  <c:v>1.8333333333333333E-2</c:v>
                </c:pt>
                <c:pt idx="1585">
                  <c:v>1.8344907407407407E-2</c:v>
                </c:pt>
                <c:pt idx="1586">
                  <c:v>1.8356481481481481E-2</c:v>
                </c:pt>
                <c:pt idx="1587">
                  <c:v>1.8368055555555554E-2</c:v>
                </c:pt>
                <c:pt idx="1588">
                  <c:v>1.8379629629629631E-2</c:v>
                </c:pt>
                <c:pt idx="1589">
                  <c:v>1.8391203703703705E-2</c:v>
                </c:pt>
                <c:pt idx="1590">
                  <c:v>1.8402777777777778E-2</c:v>
                </c:pt>
                <c:pt idx="1591">
                  <c:v>1.8414351851851852E-2</c:v>
                </c:pt>
                <c:pt idx="1592">
                  <c:v>1.8425925925925925E-2</c:v>
                </c:pt>
                <c:pt idx="1593">
                  <c:v>1.8437499999999999E-2</c:v>
                </c:pt>
                <c:pt idx="1594">
                  <c:v>1.8449074074074073E-2</c:v>
                </c:pt>
                <c:pt idx="1595">
                  <c:v>1.846064814814815E-2</c:v>
                </c:pt>
                <c:pt idx="1596">
                  <c:v>1.8472222222222223E-2</c:v>
                </c:pt>
                <c:pt idx="1597">
                  <c:v>1.8483796296296297E-2</c:v>
                </c:pt>
                <c:pt idx="1598">
                  <c:v>1.849537037037037E-2</c:v>
                </c:pt>
                <c:pt idx="1599">
                  <c:v>1.8506944444444444E-2</c:v>
                </c:pt>
                <c:pt idx="1600">
                  <c:v>1.8518518518518517E-2</c:v>
                </c:pt>
                <c:pt idx="1601">
                  <c:v>1.8530092592592591E-2</c:v>
                </c:pt>
                <c:pt idx="1602">
                  <c:v>1.8541666666666668E-2</c:v>
                </c:pt>
                <c:pt idx="1603">
                  <c:v>1.8553240740740742E-2</c:v>
                </c:pt>
                <c:pt idx="1604">
                  <c:v>1.8564814814814815E-2</c:v>
                </c:pt>
                <c:pt idx="1605">
                  <c:v>1.8576388888888889E-2</c:v>
                </c:pt>
                <c:pt idx="1606">
                  <c:v>1.8587962962962962E-2</c:v>
                </c:pt>
                <c:pt idx="1607">
                  <c:v>1.8599537037037036E-2</c:v>
                </c:pt>
                <c:pt idx="1608">
                  <c:v>1.861111111111111E-2</c:v>
                </c:pt>
                <c:pt idx="1609">
                  <c:v>1.8622685185185187E-2</c:v>
                </c:pt>
                <c:pt idx="1610">
                  <c:v>1.863425925925926E-2</c:v>
                </c:pt>
                <c:pt idx="1611">
                  <c:v>1.8645833333333334E-2</c:v>
                </c:pt>
                <c:pt idx="1612">
                  <c:v>1.8657407407407407E-2</c:v>
                </c:pt>
                <c:pt idx="1613">
                  <c:v>1.8668981481481481E-2</c:v>
                </c:pt>
                <c:pt idx="1614">
                  <c:v>1.8680555555555554E-2</c:v>
                </c:pt>
                <c:pt idx="1615">
                  <c:v>1.8692129629629628E-2</c:v>
                </c:pt>
                <c:pt idx="1616">
                  <c:v>1.8703703703703705E-2</c:v>
                </c:pt>
                <c:pt idx="1617">
                  <c:v>1.8715277777777779E-2</c:v>
                </c:pt>
                <c:pt idx="1618">
                  <c:v>1.8726851851851852E-2</c:v>
                </c:pt>
                <c:pt idx="1619">
                  <c:v>1.8738425925925926E-2</c:v>
                </c:pt>
                <c:pt idx="1620">
                  <c:v>1.8749999999999999E-2</c:v>
                </c:pt>
                <c:pt idx="1621">
                  <c:v>1.8761574074074073E-2</c:v>
                </c:pt>
                <c:pt idx="1622">
                  <c:v>1.8773148148148146E-2</c:v>
                </c:pt>
                <c:pt idx="1623">
                  <c:v>1.8784722222222223E-2</c:v>
                </c:pt>
                <c:pt idx="1624">
                  <c:v>1.8796296296296297E-2</c:v>
                </c:pt>
                <c:pt idx="1625">
                  <c:v>1.8807870370370371E-2</c:v>
                </c:pt>
                <c:pt idx="1626">
                  <c:v>1.8819444444444444E-2</c:v>
                </c:pt>
                <c:pt idx="1627">
                  <c:v>1.8831018518518518E-2</c:v>
                </c:pt>
                <c:pt idx="1628">
                  <c:v>1.8842592592592591E-2</c:v>
                </c:pt>
                <c:pt idx="1629">
                  <c:v>1.8854166666666668E-2</c:v>
                </c:pt>
                <c:pt idx="1630">
                  <c:v>1.8865740740740742E-2</c:v>
                </c:pt>
                <c:pt idx="1631">
                  <c:v>1.8877314814814816E-2</c:v>
                </c:pt>
                <c:pt idx="1632">
                  <c:v>1.8888888888888889E-2</c:v>
                </c:pt>
                <c:pt idx="1633">
                  <c:v>1.8900462962962963E-2</c:v>
                </c:pt>
                <c:pt idx="1634">
                  <c:v>1.8912037037037036E-2</c:v>
                </c:pt>
                <c:pt idx="1635">
                  <c:v>1.892361111111111E-2</c:v>
                </c:pt>
                <c:pt idx="1636">
                  <c:v>1.8935185185185187E-2</c:v>
                </c:pt>
                <c:pt idx="1637">
                  <c:v>1.894675925925926E-2</c:v>
                </c:pt>
                <c:pt idx="1638">
                  <c:v>1.8958333333333334E-2</c:v>
                </c:pt>
                <c:pt idx="1639">
                  <c:v>1.8969907407407408E-2</c:v>
                </c:pt>
                <c:pt idx="1640">
                  <c:v>1.8981481481481481E-2</c:v>
                </c:pt>
                <c:pt idx="1641">
                  <c:v>1.8993055555555555E-2</c:v>
                </c:pt>
                <c:pt idx="1642">
                  <c:v>1.9004629629629628E-2</c:v>
                </c:pt>
                <c:pt idx="1643">
                  <c:v>1.9016203703703705E-2</c:v>
                </c:pt>
                <c:pt idx="1644">
                  <c:v>1.9027777777777779E-2</c:v>
                </c:pt>
                <c:pt idx="1645">
                  <c:v>1.9039351851851852E-2</c:v>
                </c:pt>
                <c:pt idx="1646">
                  <c:v>1.9050925925925926E-2</c:v>
                </c:pt>
                <c:pt idx="1647">
                  <c:v>1.90625E-2</c:v>
                </c:pt>
                <c:pt idx="1648">
                  <c:v>1.9074074074074073E-2</c:v>
                </c:pt>
                <c:pt idx="1649">
                  <c:v>1.9085648148148147E-2</c:v>
                </c:pt>
                <c:pt idx="1650">
                  <c:v>1.9097222222222224E-2</c:v>
                </c:pt>
                <c:pt idx="1651">
                  <c:v>1.9108796296296297E-2</c:v>
                </c:pt>
                <c:pt idx="1652">
                  <c:v>1.9120370370370371E-2</c:v>
                </c:pt>
                <c:pt idx="1653">
                  <c:v>1.9131944444444444E-2</c:v>
                </c:pt>
                <c:pt idx="1654">
                  <c:v>1.9143518518518518E-2</c:v>
                </c:pt>
                <c:pt idx="1655">
                  <c:v>1.9155092592592592E-2</c:v>
                </c:pt>
                <c:pt idx="1656">
                  <c:v>1.9166666666666665E-2</c:v>
                </c:pt>
                <c:pt idx="1657">
                  <c:v>1.9178240740740742E-2</c:v>
                </c:pt>
                <c:pt idx="1658">
                  <c:v>1.9189814814814816E-2</c:v>
                </c:pt>
                <c:pt idx="1659">
                  <c:v>1.9201388888888889E-2</c:v>
                </c:pt>
                <c:pt idx="1660">
                  <c:v>1.9212962962962963E-2</c:v>
                </c:pt>
                <c:pt idx="1661">
                  <c:v>1.9224537037037037E-2</c:v>
                </c:pt>
                <c:pt idx="1662">
                  <c:v>1.923611111111111E-2</c:v>
                </c:pt>
                <c:pt idx="1663">
                  <c:v>1.9247685185185184E-2</c:v>
                </c:pt>
                <c:pt idx="1664">
                  <c:v>1.9259259259259261E-2</c:v>
                </c:pt>
                <c:pt idx="1665">
                  <c:v>1.9270833333333334E-2</c:v>
                </c:pt>
                <c:pt idx="1666">
                  <c:v>1.9282407407407408E-2</c:v>
                </c:pt>
                <c:pt idx="1667">
                  <c:v>1.9293981481481481E-2</c:v>
                </c:pt>
                <c:pt idx="1668">
                  <c:v>1.9305555555555555E-2</c:v>
                </c:pt>
                <c:pt idx="1669">
                  <c:v>1.9317129629629629E-2</c:v>
                </c:pt>
                <c:pt idx="1670">
                  <c:v>1.9328703703703702E-2</c:v>
                </c:pt>
                <c:pt idx="1671">
                  <c:v>1.9340277777777779E-2</c:v>
                </c:pt>
                <c:pt idx="1672">
                  <c:v>1.9351851851851853E-2</c:v>
                </c:pt>
                <c:pt idx="1673">
                  <c:v>1.9363425925925926E-2</c:v>
                </c:pt>
                <c:pt idx="1674">
                  <c:v>1.9375E-2</c:v>
                </c:pt>
                <c:pt idx="1675">
                  <c:v>1.9386574074074073E-2</c:v>
                </c:pt>
                <c:pt idx="1676">
                  <c:v>1.9398148148148147E-2</c:v>
                </c:pt>
                <c:pt idx="1677">
                  <c:v>1.9409722222222221E-2</c:v>
                </c:pt>
                <c:pt idx="1678">
                  <c:v>1.9421296296296298E-2</c:v>
                </c:pt>
                <c:pt idx="1679">
                  <c:v>1.9432870370370371E-2</c:v>
                </c:pt>
                <c:pt idx="1680">
                  <c:v>1.9444444444444445E-2</c:v>
                </c:pt>
                <c:pt idx="1681">
                  <c:v>1.9456018518518518E-2</c:v>
                </c:pt>
                <c:pt idx="1682">
                  <c:v>1.9467592592592592E-2</c:v>
                </c:pt>
                <c:pt idx="1683">
                  <c:v>1.9479166666666665E-2</c:v>
                </c:pt>
                <c:pt idx="1684">
                  <c:v>1.9490740740740739E-2</c:v>
                </c:pt>
                <c:pt idx="1685">
                  <c:v>1.9502314814814816E-2</c:v>
                </c:pt>
                <c:pt idx="1686">
                  <c:v>1.951388888888889E-2</c:v>
                </c:pt>
                <c:pt idx="1687">
                  <c:v>1.9525462962962963E-2</c:v>
                </c:pt>
                <c:pt idx="1688">
                  <c:v>1.9537037037037037E-2</c:v>
                </c:pt>
                <c:pt idx="1689">
                  <c:v>1.954861111111111E-2</c:v>
                </c:pt>
                <c:pt idx="1690">
                  <c:v>1.9560185185185184E-2</c:v>
                </c:pt>
                <c:pt idx="1691">
                  <c:v>1.9571759259259261E-2</c:v>
                </c:pt>
                <c:pt idx="1692">
                  <c:v>1.9583333333333335E-2</c:v>
                </c:pt>
                <c:pt idx="1693">
                  <c:v>1.9594907407407408E-2</c:v>
                </c:pt>
                <c:pt idx="1694">
                  <c:v>1.9606481481481482E-2</c:v>
                </c:pt>
                <c:pt idx="1695">
                  <c:v>1.9618055555555555E-2</c:v>
                </c:pt>
                <c:pt idx="1696">
                  <c:v>1.9629629629629629E-2</c:v>
                </c:pt>
                <c:pt idx="1697">
                  <c:v>1.9641203703703702E-2</c:v>
                </c:pt>
                <c:pt idx="1698">
                  <c:v>1.9652777777777779E-2</c:v>
                </c:pt>
                <c:pt idx="1699">
                  <c:v>1.9664351851851853E-2</c:v>
                </c:pt>
                <c:pt idx="1700">
                  <c:v>1.9675925925925927E-2</c:v>
                </c:pt>
                <c:pt idx="1701">
                  <c:v>1.96875E-2</c:v>
                </c:pt>
                <c:pt idx="1702">
                  <c:v>1.9699074074074074E-2</c:v>
                </c:pt>
                <c:pt idx="1703">
                  <c:v>1.9710648148148147E-2</c:v>
                </c:pt>
                <c:pt idx="1704">
                  <c:v>1.9722222222222221E-2</c:v>
                </c:pt>
                <c:pt idx="1705">
                  <c:v>1.9733796296296298E-2</c:v>
                </c:pt>
                <c:pt idx="1706">
                  <c:v>1.9745370370370371E-2</c:v>
                </c:pt>
                <c:pt idx="1707">
                  <c:v>1.9756944444444445E-2</c:v>
                </c:pt>
                <c:pt idx="1708">
                  <c:v>1.9768518518518519E-2</c:v>
                </c:pt>
                <c:pt idx="1709">
                  <c:v>1.9780092592592592E-2</c:v>
                </c:pt>
                <c:pt idx="1710">
                  <c:v>1.9791666666666666E-2</c:v>
                </c:pt>
                <c:pt idx="1711">
                  <c:v>1.9803240740740739E-2</c:v>
                </c:pt>
                <c:pt idx="1712">
                  <c:v>1.9814814814814816E-2</c:v>
                </c:pt>
                <c:pt idx="1713">
                  <c:v>1.982638888888889E-2</c:v>
                </c:pt>
                <c:pt idx="1714">
                  <c:v>1.9837962962962963E-2</c:v>
                </c:pt>
                <c:pt idx="1715">
                  <c:v>1.9849537037037037E-2</c:v>
                </c:pt>
                <c:pt idx="1716">
                  <c:v>1.9861111111111111E-2</c:v>
                </c:pt>
                <c:pt idx="1717">
                  <c:v>1.9872685185185184E-2</c:v>
                </c:pt>
                <c:pt idx="1718">
                  <c:v>1.9884259259259258E-2</c:v>
                </c:pt>
                <c:pt idx="1719">
                  <c:v>1.9895833333333335E-2</c:v>
                </c:pt>
                <c:pt idx="1720">
                  <c:v>1.9907407407407408E-2</c:v>
                </c:pt>
                <c:pt idx="1721">
                  <c:v>1.9918981481481482E-2</c:v>
                </c:pt>
                <c:pt idx="1722">
                  <c:v>1.9930555555555556E-2</c:v>
                </c:pt>
                <c:pt idx="1723">
                  <c:v>1.9942129629629629E-2</c:v>
                </c:pt>
                <c:pt idx="1724">
                  <c:v>1.9953703703703703E-2</c:v>
                </c:pt>
                <c:pt idx="1725">
                  <c:v>1.9965277777777776E-2</c:v>
                </c:pt>
                <c:pt idx="1726">
                  <c:v>1.9976851851851853E-2</c:v>
                </c:pt>
                <c:pt idx="1727">
                  <c:v>1.9988425925925927E-2</c:v>
                </c:pt>
                <c:pt idx="1728">
                  <c:v>0.02</c:v>
                </c:pt>
                <c:pt idx="1729">
                  <c:v>2.0011574074074074E-2</c:v>
                </c:pt>
                <c:pt idx="1730">
                  <c:v>2.0023148148148148E-2</c:v>
                </c:pt>
                <c:pt idx="1731">
                  <c:v>2.0034722222222221E-2</c:v>
                </c:pt>
                <c:pt idx="1732">
                  <c:v>2.0046296296296295E-2</c:v>
                </c:pt>
                <c:pt idx="1733">
                  <c:v>2.0057870370370372E-2</c:v>
                </c:pt>
                <c:pt idx="1734">
                  <c:v>2.0069444444444445E-2</c:v>
                </c:pt>
                <c:pt idx="1735">
                  <c:v>2.0081018518518519E-2</c:v>
                </c:pt>
                <c:pt idx="1736">
                  <c:v>2.0092592592592592E-2</c:v>
                </c:pt>
                <c:pt idx="1737">
                  <c:v>2.0104166666666666E-2</c:v>
                </c:pt>
                <c:pt idx="1738">
                  <c:v>2.011574074074074E-2</c:v>
                </c:pt>
                <c:pt idx="1739">
                  <c:v>2.0127314814814813E-2</c:v>
                </c:pt>
                <c:pt idx="1740">
                  <c:v>2.013888888888889E-2</c:v>
                </c:pt>
                <c:pt idx="1741">
                  <c:v>2.0150462962962964E-2</c:v>
                </c:pt>
                <c:pt idx="1742">
                  <c:v>2.0162037037037037E-2</c:v>
                </c:pt>
                <c:pt idx="1743">
                  <c:v>2.0173611111111111E-2</c:v>
                </c:pt>
                <c:pt idx="1744">
                  <c:v>2.0185185185185184E-2</c:v>
                </c:pt>
                <c:pt idx="1745">
                  <c:v>2.0196759259259258E-2</c:v>
                </c:pt>
                <c:pt idx="1746">
                  <c:v>2.0208333333333332E-2</c:v>
                </c:pt>
                <c:pt idx="1747">
                  <c:v>2.0219907407407409E-2</c:v>
                </c:pt>
                <c:pt idx="1748">
                  <c:v>2.0231481481481482E-2</c:v>
                </c:pt>
                <c:pt idx="1749">
                  <c:v>2.0243055555555556E-2</c:v>
                </c:pt>
                <c:pt idx="1750">
                  <c:v>2.0254629629629629E-2</c:v>
                </c:pt>
                <c:pt idx="1751">
                  <c:v>2.0266203703703703E-2</c:v>
                </c:pt>
                <c:pt idx="1752">
                  <c:v>2.0277777777777777E-2</c:v>
                </c:pt>
                <c:pt idx="1753">
                  <c:v>2.0289351851851854E-2</c:v>
                </c:pt>
                <c:pt idx="1754">
                  <c:v>2.0300925925925927E-2</c:v>
                </c:pt>
                <c:pt idx="1755">
                  <c:v>2.0312500000000001E-2</c:v>
                </c:pt>
                <c:pt idx="1756">
                  <c:v>2.0324074074074074E-2</c:v>
                </c:pt>
                <c:pt idx="1757">
                  <c:v>2.0335648148148148E-2</c:v>
                </c:pt>
                <c:pt idx="1758">
                  <c:v>2.0347222222222221E-2</c:v>
                </c:pt>
                <c:pt idx="1759">
                  <c:v>2.0358796296296295E-2</c:v>
                </c:pt>
                <c:pt idx="1760">
                  <c:v>2.0370370370370372E-2</c:v>
                </c:pt>
                <c:pt idx="1761">
                  <c:v>2.0381944444444446E-2</c:v>
                </c:pt>
                <c:pt idx="1762">
                  <c:v>2.0393518518518519E-2</c:v>
                </c:pt>
                <c:pt idx="1763">
                  <c:v>2.0405092592592593E-2</c:v>
                </c:pt>
                <c:pt idx="1764">
                  <c:v>2.0416666666666666E-2</c:v>
                </c:pt>
                <c:pt idx="1765">
                  <c:v>2.042824074074074E-2</c:v>
                </c:pt>
                <c:pt idx="1766">
                  <c:v>2.0439814814814813E-2</c:v>
                </c:pt>
                <c:pt idx="1767">
                  <c:v>2.045138888888889E-2</c:v>
                </c:pt>
                <c:pt idx="1768">
                  <c:v>2.0462962962962964E-2</c:v>
                </c:pt>
                <c:pt idx="1769">
                  <c:v>2.0474537037037038E-2</c:v>
                </c:pt>
                <c:pt idx="1770">
                  <c:v>2.0486111111111111E-2</c:v>
                </c:pt>
                <c:pt idx="1771">
                  <c:v>2.0497685185185185E-2</c:v>
                </c:pt>
                <c:pt idx="1772">
                  <c:v>2.0509259259259258E-2</c:v>
                </c:pt>
                <c:pt idx="1773">
                  <c:v>2.0520833333333332E-2</c:v>
                </c:pt>
                <c:pt idx="1774">
                  <c:v>2.0532407407407409E-2</c:v>
                </c:pt>
                <c:pt idx="1775">
                  <c:v>2.0543981481481483E-2</c:v>
                </c:pt>
                <c:pt idx="1776">
                  <c:v>2.0555555555555556E-2</c:v>
                </c:pt>
                <c:pt idx="1777">
                  <c:v>2.056712962962963E-2</c:v>
                </c:pt>
                <c:pt idx="1778">
                  <c:v>2.0578703703703703E-2</c:v>
                </c:pt>
                <c:pt idx="1779">
                  <c:v>2.0590277777777777E-2</c:v>
                </c:pt>
                <c:pt idx="1780">
                  <c:v>2.060185185185185E-2</c:v>
                </c:pt>
                <c:pt idx="1781">
                  <c:v>2.0613425925925927E-2</c:v>
                </c:pt>
                <c:pt idx="1782">
                  <c:v>2.0625000000000001E-2</c:v>
                </c:pt>
                <c:pt idx="1783">
                  <c:v>2.0636574074074075E-2</c:v>
                </c:pt>
                <c:pt idx="1784">
                  <c:v>2.0648148148148148E-2</c:v>
                </c:pt>
                <c:pt idx="1785">
                  <c:v>2.0659722222222222E-2</c:v>
                </c:pt>
                <c:pt idx="1786">
                  <c:v>2.0671296296296295E-2</c:v>
                </c:pt>
                <c:pt idx="1787">
                  <c:v>2.0682870370370369E-2</c:v>
                </c:pt>
                <c:pt idx="1788">
                  <c:v>2.0694444444444446E-2</c:v>
                </c:pt>
                <c:pt idx="1789">
                  <c:v>2.0706018518518519E-2</c:v>
                </c:pt>
                <c:pt idx="1790">
                  <c:v>2.0717592592592593E-2</c:v>
                </c:pt>
                <c:pt idx="1791">
                  <c:v>2.0729166666666667E-2</c:v>
                </c:pt>
                <c:pt idx="1792">
                  <c:v>2.074074074074074E-2</c:v>
                </c:pt>
                <c:pt idx="1793">
                  <c:v>2.0752314814814814E-2</c:v>
                </c:pt>
                <c:pt idx="1794">
                  <c:v>2.0763888888888887E-2</c:v>
                </c:pt>
                <c:pt idx="1795">
                  <c:v>2.0775462962962964E-2</c:v>
                </c:pt>
                <c:pt idx="1796">
                  <c:v>2.0787037037037038E-2</c:v>
                </c:pt>
                <c:pt idx="1797">
                  <c:v>2.0798611111111111E-2</c:v>
                </c:pt>
                <c:pt idx="1798">
                  <c:v>2.0810185185185185E-2</c:v>
                </c:pt>
                <c:pt idx="1799">
                  <c:v>2.0821759259259259E-2</c:v>
                </c:pt>
                <c:pt idx="1800">
                  <c:v>2.0833333333333332E-2</c:v>
                </c:pt>
                <c:pt idx="1801">
                  <c:v>2.0844907407407406E-2</c:v>
                </c:pt>
                <c:pt idx="1802">
                  <c:v>2.0856481481481483E-2</c:v>
                </c:pt>
                <c:pt idx="1803">
                  <c:v>2.0868055555555556E-2</c:v>
                </c:pt>
                <c:pt idx="1804">
                  <c:v>2.087962962962963E-2</c:v>
                </c:pt>
                <c:pt idx="1805">
                  <c:v>2.0891203703703703E-2</c:v>
                </c:pt>
                <c:pt idx="1806">
                  <c:v>2.0902777777777777E-2</c:v>
                </c:pt>
                <c:pt idx="1807">
                  <c:v>2.0914351851851851E-2</c:v>
                </c:pt>
                <c:pt idx="1808">
                  <c:v>2.0925925925925924E-2</c:v>
                </c:pt>
                <c:pt idx="1809">
                  <c:v>2.0937500000000001E-2</c:v>
                </c:pt>
                <c:pt idx="1810">
                  <c:v>2.0949074074074075E-2</c:v>
                </c:pt>
                <c:pt idx="1811">
                  <c:v>2.0960648148148148E-2</c:v>
                </c:pt>
                <c:pt idx="1812">
                  <c:v>2.0972222222222222E-2</c:v>
                </c:pt>
                <c:pt idx="1813">
                  <c:v>2.0983796296296296E-2</c:v>
                </c:pt>
                <c:pt idx="1814">
                  <c:v>2.0995370370370369E-2</c:v>
                </c:pt>
                <c:pt idx="1815">
                  <c:v>2.1006944444444446E-2</c:v>
                </c:pt>
                <c:pt idx="1816">
                  <c:v>2.101851851851852E-2</c:v>
                </c:pt>
                <c:pt idx="1817">
                  <c:v>2.1030092592592593E-2</c:v>
                </c:pt>
                <c:pt idx="1818">
                  <c:v>2.1041666666666667E-2</c:v>
                </c:pt>
                <c:pt idx="1819">
                  <c:v>2.105324074074074E-2</c:v>
                </c:pt>
                <c:pt idx="1820">
                  <c:v>2.1064814814814814E-2</c:v>
                </c:pt>
                <c:pt idx="1821">
                  <c:v>2.1076388888888888E-2</c:v>
                </c:pt>
                <c:pt idx="1822">
                  <c:v>2.1087962962962965E-2</c:v>
                </c:pt>
                <c:pt idx="1823">
                  <c:v>2.1099537037037038E-2</c:v>
                </c:pt>
                <c:pt idx="1824">
                  <c:v>2.1111111111111112E-2</c:v>
                </c:pt>
                <c:pt idx="1825">
                  <c:v>2.1122685185185185E-2</c:v>
                </c:pt>
                <c:pt idx="1826">
                  <c:v>2.1134259259259259E-2</c:v>
                </c:pt>
                <c:pt idx="1827">
                  <c:v>2.1145833333333332E-2</c:v>
                </c:pt>
                <c:pt idx="1828">
                  <c:v>2.1157407407407406E-2</c:v>
                </c:pt>
                <c:pt idx="1829">
                  <c:v>2.1168981481481483E-2</c:v>
                </c:pt>
                <c:pt idx="1830">
                  <c:v>2.1180555555555557E-2</c:v>
                </c:pt>
                <c:pt idx="1831">
                  <c:v>2.119212962962963E-2</c:v>
                </c:pt>
                <c:pt idx="1832">
                  <c:v>2.1203703703703704E-2</c:v>
                </c:pt>
                <c:pt idx="1833">
                  <c:v>2.1215277777777777E-2</c:v>
                </c:pt>
                <c:pt idx="1834">
                  <c:v>2.1226851851851851E-2</c:v>
                </c:pt>
                <c:pt idx="1835">
                  <c:v>2.1238425925925924E-2</c:v>
                </c:pt>
                <c:pt idx="1836">
                  <c:v>2.1250000000000002E-2</c:v>
                </c:pt>
                <c:pt idx="1837">
                  <c:v>2.1261574074074075E-2</c:v>
                </c:pt>
                <c:pt idx="1838">
                  <c:v>2.1273148148148149E-2</c:v>
                </c:pt>
                <c:pt idx="1839">
                  <c:v>2.1284722222222222E-2</c:v>
                </c:pt>
                <c:pt idx="1840">
                  <c:v>2.1296296296296296E-2</c:v>
                </c:pt>
                <c:pt idx="1841">
                  <c:v>2.1307870370370369E-2</c:v>
                </c:pt>
                <c:pt idx="1842">
                  <c:v>2.1319444444444443E-2</c:v>
                </c:pt>
                <c:pt idx="1843">
                  <c:v>2.133101851851852E-2</c:v>
                </c:pt>
                <c:pt idx="1844">
                  <c:v>2.1342592592592594E-2</c:v>
                </c:pt>
                <c:pt idx="1845">
                  <c:v>2.1354166666666667E-2</c:v>
                </c:pt>
                <c:pt idx="1846">
                  <c:v>2.1365740740740741E-2</c:v>
                </c:pt>
                <c:pt idx="1847">
                  <c:v>2.1377314814814814E-2</c:v>
                </c:pt>
                <c:pt idx="1848">
                  <c:v>2.1388888888888888E-2</c:v>
                </c:pt>
                <c:pt idx="1849">
                  <c:v>2.1400462962962961E-2</c:v>
                </c:pt>
                <c:pt idx="1850">
                  <c:v>2.1412037037037038E-2</c:v>
                </c:pt>
                <c:pt idx="1851">
                  <c:v>2.1423611111111112E-2</c:v>
                </c:pt>
                <c:pt idx="1852">
                  <c:v>2.1435185185185186E-2</c:v>
                </c:pt>
                <c:pt idx="1853">
                  <c:v>2.1446759259259259E-2</c:v>
                </c:pt>
                <c:pt idx="1854">
                  <c:v>2.1458333333333333E-2</c:v>
                </c:pt>
                <c:pt idx="1855">
                  <c:v>2.1469907407407406E-2</c:v>
                </c:pt>
                <c:pt idx="1856">
                  <c:v>2.148148148148148E-2</c:v>
                </c:pt>
                <c:pt idx="1857">
                  <c:v>2.1493055555555557E-2</c:v>
                </c:pt>
                <c:pt idx="1858">
                  <c:v>2.150462962962963E-2</c:v>
                </c:pt>
                <c:pt idx="1859">
                  <c:v>2.1516203703703704E-2</c:v>
                </c:pt>
                <c:pt idx="1860">
                  <c:v>2.1527777777777778E-2</c:v>
                </c:pt>
                <c:pt idx="1861">
                  <c:v>2.1539351851851851E-2</c:v>
                </c:pt>
                <c:pt idx="1862">
                  <c:v>2.1550925925925925E-2</c:v>
                </c:pt>
                <c:pt idx="1863">
                  <c:v>2.1562499999999998E-2</c:v>
                </c:pt>
                <c:pt idx="1864">
                  <c:v>2.1574074074074075E-2</c:v>
                </c:pt>
                <c:pt idx="1865">
                  <c:v>2.1585648148148149E-2</c:v>
                </c:pt>
                <c:pt idx="1866">
                  <c:v>2.1597222222222223E-2</c:v>
                </c:pt>
                <c:pt idx="1867">
                  <c:v>2.1608796296296296E-2</c:v>
                </c:pt>
                <c:pt idx="1868">
                  <c:v>2.162037037037037E-2</c:v>
                </c:pt>
                <c:pt idx="1869">
                  <c:v>2.1631944444444443E-2</c:v>
                </c:pt>
                <c:pt idx="1870">
                  <c:v>2.1643518518518517E-2</c:v>
                </c:pt>
                <c:pt idx="1871">
                  <c:v>2.1655092592592594E-2</c:v>
                </c:pt>
                <c:pt idx="1872">
                  <c:v>2.1666666666666667E-2</c:v>
                </c:pt>
                <c:pt idx="1873">
                  <c:v>2.1678240740740741E-2</c:v>
                </c:pt>
                <c:pt idx="1874">
                  <c:v>2.1689814814814815E-2</c:v>
                </c:pt>
                <c:pt idx="1875">
                  <c:v>2.1701388888888888E-2</c:v>
                </c:pt>
                <c:pt idx="1876">
                  <c:v>2.1712962962962962E-2</c:v>
                </c:pt>
                <c:pt idx="1877">
                  <c:v>2.1724537037037039E-2</c:v>
                </c:pt>
                <c:pt idx="1878">
                  <c:v>2.1736111111111112E-2</c:v>
                </c:pt>
                <c:pt idx="1879">
                  <c:v>2.1747685185185186E-2</c:v>
                </c:pt>
                <c:pt idx="1880">
                  <c:v>2.1759259259259259E-2</c:v>
                </c:pt>
                <c:pt idx="1881">
                  <c:v>2.1770833333333333E-2</c:v>
                </c:pt>
                <c:pt idx="1882">
                  <c:v>2.1782407407407407E-2</c:v>
                </c:pt>
                <c:pt idx="1883">
                  <c:v>2.179398148148148E-2</c:v>
                </c:pt>
                <c:pt idx="1884">
                  <c:v>2.1805555555555557E-2</c:v>
                </c:pt>
                <c:pt idx="1885">
                  <c:v>2.1817129629629631E-2</c:v>
                </c:pt>
                <c:pt idx="1886">
                  <c:v>2.1828703703703704E-2</c:v>
                </c:pt>
                <c:pt idx="1887">
                  <c:v>2.1840277777777778E-2</c:v>
                </c:pt>
                <c:pt idx="1888">
                  <c:v>2.1851851851851851E-2</c:v>
                </c:pt>
                <c:pt idx="1889">
                  <c:v>2.1863425925925925E-2</c:v>
                </c:pt>
                <c:pt idx="1890">
                  <c:v>2.1874999999999999E-2</c:v>
                </c:pt>
                <c:pt idx="1891">
                  <c:v>2.1886574074074076E-2</c:v>
                </c:pt>
                <c:pt idx="1892">
                  <c:v>2.1898148148148149E-2</c:v>
                </c:pt>
                <c:pt idx="1893">
                  <c:v>2.1909722222222223E-2</c:v>
                </c:pt>
                <c:pt idx="1894">
                  <c:v>2.1921296296296296E-2</c:v>
                </c:pt>
                <c:pt idx="1895">
                  <c:v>2.193287037037037E-2</c:v>
                </c:pt>
                <c:pt idx="1896">
                  <c:v>2.1944444444444444E-2</c:v>
                </c:pt>
                <c:pt idx="1897">
                  <c:v>2.1956018518518517E-2</c:v>
                </c:pt>
                <c:pt idx="1898">
                  <c:v>2.1967592592592594E-2</c:v>
                </c:pt>
                <c:pt idx="1899">
                  <c:v>2.1979166666666668E-2</c:v>
                </c:pt>
                <c:pt idx="1900">
                  <c:v>2.1990740740740741E-2</c:v>
                </c:pt>
                <c:pt idx="1901">
                  <c:v>2.2002314814814815E-2</c:v>
                </c:pt>
                <c:pt idx="1902">
                  <c:v>2.2013888888888888E-2</c:v>
                </c:pt>
                <c:pt idx="1903">
                  <c:v>2.2025462962962962E-2</c:v>
                </c:pt>
                <c:pt idx="1904">
                  <c:v>2.2037037037037036E-2</c:v>
                </c:pt>
                <c:pt idx="1905">
                  <c:v>2.2048611111111113E-2</c:v>
                </c:pt>
                <c:pt idx="1906">
                  <c:v>2.2060185185185186E-2</c:v>
                </c:pt>
                <c:pt idx="1907">
                  <c:v>2.207175925925926E-2</c:v>
                </c:pt>
                <c:pt idx="1908">
                  <c:v>2.2083333333333333E-2</c:v>
                </c:pt>
                <c:pt idx="1909">
                  <c:v>2.2094907407407407E-2</c:v>
                </c:pt>
                <c:pt idx="1910">
                  <c:v>2.210648148148148E-2</c:v>
                </c:pt>
                <c:pt idx="1911">
                  <c:v>2.2118055555555554E-2</c:v>
                </c:pt>
                <c:pt idx="1912">
                  <c:v>2.2129629629629631E-2</c:v>
                </c:pt>
                <c:pt idx="1913">
                  <c:v>2.2141203703703705E-2</c:v>
                </c:pt>
                <c:pt idx="1914">
                  <c:v>2.2152777777777778E-2</c:v>
                </c:pt>
                <c:pt idx="1915">
                  <c:v>2.2164351851851852E-2</c:v>
                </c:pt>
                <c:pt idx="1916">
                  <c:v>2.2175925925925925E-2</c:v>
                </c:pt>
                <c:pt idx="1917">
                  <c:v>2.2187499999999999E-2</c:v>
                </c:pt>
                <c:pt idx="1918">
                  <c:v>2.2199074074074072E-2</c:v>
                </c:pt>
                <c:pt idx="1919">
                  <c:v>2.2210648148148149E-2</c:v>
                </c:pt>
                <c:pt idx="1920">
                  <c:v>2.2222222222222223E-2</c:v>
                </c:pt>
                <c:pt idx="1921">
                  <c:v>2.2233796296296297E-2</c:v>
                </c:pt>
                <c:pt idx="1922">
                  <c:v>2.224537037037037E-2</c:v>
                </c:pt>
                <c:pt idx="1923">
                  <c:v>2.2256944444444444E-2</c:v>
                </c:pt>
                <c:pt idx="1924">
                  <c:v>2.2268518518518517E-2</c:v>
                </c:pt>
                <c:pt idx="1925">
                  <c:v>2.2280092592592591E-2</c:v>
                </c:pt>
                <c:pt idx="1926">
                  <c:v>2.2291666666666668E-2</c:v>
                </c:pt>
                <c:pt idx="1927">
                  <c:v>2.2303240740740742E-2</c:v>
                </c:pt>
                <c:pt idx="1928">
                  <c:v>2.2314814814814815E-2</c:v>
                </c:pt>
                <c:pt idx="1929">
                  <c:v>2.2326388888888889E-2</c:v>
                </c:pt>
                <c:pt idx="1930">
                  <c:v>2.2337962962962962E-2</c:v>
                </c:pt>
                <c:pt idx="1931">
                  <c:v>2.2349537037037036E-2</c:v>
                </c:pt>
                <c:pt idx="1932">
                  <c:v>2.2361111111111109E-2</c:v>
                </c:pt>
                <c:pt idx="1933">
                  <c:v>2.2372685185185186E-2</c:v>
                </c:pt>
                <c:pt idx="1934">
                  <c:v>2.238425925925926E-2</c:v>
                </c:pt>
                <c:pt idx="1935">
                  <c:v>2.2395833333333334E-2</c:v>
                </c:pt>
                <c:pt idx="1936">
                  <c:v>2.2407407407407407E-2</c:v>
                </c:pt>
                <c:pt idx="1937">
                  <c:v>2.2418981481481481E-2</c:v>
                </c:pt>
                <c:pt idx="1938">
                  <c:v>2.2430555555555554E-2</c:v>
                </c:pt>
                <c:pt idx="1939">
                  <c:v>2.2442129629629631E-2</c:v>
                </c:pt>
                <c:pt idx="1940">
                  <c:v>2.2453703703703705E-2</c:v>
                </c:pt>
                <c:pt idx="1941">
                  <c:v>2.2465277777777778E-2</c:v>
                </c:pt>
                <c:pt idx="1942">
                  <c:v>2.2476851851851852E-2</c:v>
                </c:pt>
                <c:pt idx="1943">
                  <c:v>2.2488425925925926E-2</c:v>
                </c:pt>
                <c:pt idx="1944">
                  <c:v>2.2499999999999999E-2</c:v>
                </c:pt>
                <c:pt idx="1945">
                  <c:v>2.2511574074074073E-2</c:v>
                </c:pt>
                <c:pt idx="1946">
                  <c:v>2.252314814814815E-2</c:v>
                </c:pt>
                <c:pt idx="1947">
                  <c:v>2.2534722222222223E-2</c:v>
                </c:pt>
                <c:pt idx="1948">
                  <c:v>2.2546296296296297E-2</c:v>
                </c:pt>
                <c:pt idx="1949">
                  <c:v>2.255787037037037E-2</c:v>
                </c:pt>
                <c:pt idx="1950">
                  <c:v>2.2569444444444444E-2</c:v>
                </c:pt>
                <c:pt idx="1951">
                  <c:v>2.2581018518518518E-2</c:v>
                </c:pt>
                <c:pt idx="1952">
                  <c:v>2.2592592592592591E-2</c:v>
                </c:pt>
                <c:pt idx="1953">
                  <c:v>2.2604166666666668E-2</c:v>
                </c:pt>
                <c:pt idx="1954">
                  <c:v>2.2615740740740742E-2</c:v>
                </c:pt>
                <c:pt idx="1955">
                  <c:v>2.2627314814814815E-2</c:v>
                </c:pt>
                <c:pt idx="1956">
                  <c:v>2.2638888888888889E-2</c:v>
                </c:pt>
                <c:pt idx="1957">
                  <c:v>2.2650462962962963E-2</c:v>
                </c:pt>
                <c:pt idx="1958">
                  <c:v>2.2662037037037036E-2</c:v>
                </c:pt>
                <c:pt idx="1959">
                  <c:v>2.267361111111111E-2</c:v>
                </c:pt>
                <c:pt idx="1960">
                  <c:v>2.2685185185185187E-2</c:v>
                </c:pt>
                <c:pt idx="1961">
                  <c:v>2.269675925925926E-2</c:v>
                </c:pt>
                <c:pt idx="1962">
                  <c:v>2.2708333333333334E-2</c:v>
                </c:pt>
                <c:pt idx="1963">
                  <c:v>2.2719907407407407E-2</c:v>
                </c:pt>
                <c:pt idx="1964">
                  <c:v>2.2731481481481481E-2</c:v>
                </c:pt>
                <c:pt idx="1965">
                  <c:v>2.2743055555555555E-2</c:v>
                </c:pt>
                <c:pt idx="1966">
                  <c:v>2.2754629629629628E-2</c:v>
                </c:pt>
                <c:pt idx="1967">
                  <c:v>2.2766203703703705E-2</c:v>
                </c:pt>
                <c:pt idx="1968">
                  <c:v>2.2777777777777779E-2</c:v>
                </c:pt>
                <c:pt idx="1969">
                  <c:v>2.2789351851851852E-2</c:v>
                </c:pt>
                <c:pt idx="1970">
                  <c:v>2.2800925925925926E-2</c:v>
                </c:pt>
                <c:pt idx="1971">
                  <c:v>2.2812499999999999E-2</c:v>
                </c:pt>
                <c:pt idx="1972">
                  <c:v>2.2824074074074073E-2</c:v>
                </c:pt>
                <c:pt idx="1973">
                  <c:v>2.2835648148148147E-2</c:v>
                </c:pt>
                <c:pt idx="1974">
                  <c:v>2.2847222222222224E-2</c:v>
                </c:pt>
                <c:pt idx="1975">
                  <c:v>2.2858796296296297E-2</c:v>
                </c:pt>
                <c:pt idx="1976">
                  <c:v>2.2870370370370371E-2</c:v>
                </c:pt>
                <c:pt idx="1977">
                  <c:v>2.2881944444444444E-2</c:v>
                </c:pt>
                <c:pt idx="1978">
                  <c:v>2.2893518518518518E-2</c:v>
                </c:pt>
                <c:pt idx="1979">
                  <c:v>2.2905092592592591E-2</c:v>
                </c:pt>
                <c:pt idx="1980">
                  <c:v>2.2916666666666665E-2</c:v>
                </c:pt>
                <c:pt idx="1981">
                  <c:v>2.2928240740740742E-2</c:v>
                </c:pt>
                <c:pt idx="1982">
                  <c:v>2.2939814814814816E-2</c:v>
                </c:pt>
                <c:pt idx="1983">
                  <c:v>2.2951388888888889E-2</c:v>
                </c:pt>
                <c:pt idx="1984">
                  <c:v>2.2962962962962963E-2</c:v>
                </c:pt>
                <c:pt idx="1985">
                  <c:v>2.2974537037037036E-2</c:v>
                </c:pt>
                <c:pt idx="1986">
                  <c:v>2.298611111111111E-2</c:v>
                </c:pt>
                <c:pt idx="1987">
                  <c:v>2.2997685185185184E-2</c:v>
                </c:pt>
                <c:pt idx="1988">
                  <c:v>2.3009259259259261E-2</c:v>
                </c:pt>
                <c:pt idx="1989">
                  <c:v>2.3020833333333334E-2</c:v>
                </c:pt>
                <c:pt idx="1990">
                  <c:v>2.3032407407407408E-2</c:v>
                </c:pt>
                <c:pt idx="1991">
                  <c:v>2.3043981481481481E-2</c:v>
                </c:pt>
                <c:pt idx="1992">
                  <c:v>2.3055555555555555E-2</c:v>
                </c:pt>
                <c:pt idx="1993">
                  <c:v>2.3067129629629628E-2</c:v>
                </c:pt>
                <c:pt idx="1994">
                  <c:v>2.3078703703703702E-2</c:v>
                </c:pt>
                <c:pt idx="1995">
                  <c:v>2.3090277777777779E-2</c:v>
                </c:pt>
                <c:pt idx="1996">
                  <c:v>2.3101851851851853E-2</c:v>
                </c:pt>
                <c:pt idx="1997">
                  <c:v>2.3113425925925926E-2</c:v>
                </c:pt>
                <c:pt idx="1998">
                  <c:v>2.3125E-2</c:v>
                </c:pt>
                <c:pt idx="1999">
                  <c:v>2.3136574074074073E-2</c:v>
                </c:pt>
                <c:pt idx="2000">
                  <c:v>2.3148148148148147E-2</c:v>
                </c:pt>
                <c:pt idx="2001">
                  <c:v>2.3159722222222224E-2</c:v>
                </c:pt>
                <c:pt idx="2002">
                  <c:v>2.3171296296296297E-2</c:v>
                </c:pt>
                <c:pt idx="2003">
                  <c:v>2.3182870370370371E-2</c:v>
                </c:pt>
                <c:pt idx="2004">
                  <c:v>2.3194444444444445E-2</c:v>
                </c:pt>
                <c:pt idx="2005">
                  <c:v>2.3206018518518518E-2</c:v>
                </c:pt>
                <c:pt idx="2006">
                  <c:v>2.3217592592592592E-2</c:v>
                </c:pt>
                <c:pt idx="2007">
                  <c:v>2.3229166666666665E-2</c:v>
                </c:pt>
                <c:pt idx="2008">
                  <c:v>2.3240740740740742E-2</c:v>
                </c:pt>
                <c:pt idx="2009">
                  <c:v>2.3252314814814816E-2</c:v>
                </c:pt>
                <c:pt idx="2010">
                  <c:v>2.326388888888889E-2</c:v>
                </c:pt>
                <c:pt idx="2011">
                  <c:v>2.3275462962962963E-2</c:v>
                </c:pt>
                <c:pt idx="2012">
                  <c:v>2.3287037037037037E-2</c:v>
                </c:pt>
                <c:pt idx="2013">
                  <c:v>2.329861111111111E-2</c:v>
                </c:pt>
                <c:pt idx="2014">
                  <c:v>2.3310185185185184E-2</c:v>
                </c:pt>
                <c:pt idx="2015">
                  <c:v>2.3321759259259261E-2</c:v>
                </c:pt>
                <c:pt idx="2016">
                  <c:v>2.3333333333333334E-2</c:v>
                </c:pt>
                <c:pt idx="2017">
                  <c:v>2.3344907407407408E-2</c:v>
                </c:pt>
                <c:pt idx="2018">
                  <c:v>2.3356481481481482E-2</c:v>
                </c:pt>
                <c:pt idx="2019">
                  <c:v>2.3368055555555555E-2</c:v>
                </c:pt>
                <c:pt idx="2020">
                  <c:v>2.3379629629629629E-2</c:v>
                </c:pt>
                <c:pt idx="2021">
                  <c:v>2.3391203703703702E-2</c:v>
                </c:pt>
                <c:pt idx="2022">
                  <c:v>2.3402777777777779E-2</c:v>
                </c:pt>
                <c:pt idx="2023">
                  <c:v>2.3414351851851853E-2</c:v>
                </c:pt>
                <c:pt idx="2024">
                  <c:v>2.3425925925925926E-2</c:v>
                </c:pt>
                <c:pt idx="2025">
                  <c:v>2.34375E-2</c:v>
                </c:pt>
                <c:pt idx="2026">
                  <c:v>2.3449074074074074E-2</c:v>
                </c:pt>
                <c:pt idx="2027">
                  <c:v>2.3460648148148147E-2</c:v>
                </c:pt>
                <c:pt idx="2028">
                  <c:v>2.3472222222222221E-2</c:v>
                </c:pt>
                <c:pt idx="2029">
                  <c:v>2.3483796296296298E-2</c:v>
                </c:pt>
                <c:pt idx="2030">
                  <c:v>2.3495370370370371E-2</c:v>
                </c:pt>
                <c:pt idx="2031">
                  <c:v>2.3506944444444445E-2</c:v>
                </c:pt>
                <c:pt idx="2032">
                  <c:v>2.3518518518518518E-2</c:v>
                </c:pt>
                <c:pt idx="2033">
                  <c:v>2.3530092592592592E-2</c:v>
                </c:pt>
                <c:pt idx="2034">
                  <c:v>2.3541666666666666E-2</c:v>
                </c:pt>
                <c:pt idx="2035">
                  <c:v>2.3553240740740739E-2</c:v>
                </c:pt>
                <c:pt idx="2036">
                  <c:v>2.3564814814814816E-2</c:v>
                </c:pt>
                <c:pt idx="2037">
                  <c:v>2.357638888888889E-2</c:v>
                </c:pt>
                <c:pt idx="2038">
                  <c:v>2.3587962962962963E-2</c:v>
                </c:pt>
                <c:pt idx="2039">
                  <c:v>2.3599537037037037E-2</c:v>
                </c:pt>
                <c:pt idx="2040">
                  <c:v>2.361111111111111E-2</c:v>
                </c:pt>
                <c:pt idx="2041">
                  <c:v>2.3622685185185184E-2</c:v>
                </c:pt>
                <c:pt idx="2042">
                  <c:v>2.3634259259259258E-2</c:v>
                </c:pt>
                <c:pt idx="2043">
                  <c:v>2.3645833333333335E-2</c:v>
                </c:pt>
                <c:pt idx="2044">
                  <c:v>2.3657407407407408E-2</c:v>
                </c:pt>
                <c:pt idx="2045">
                  <c:v>2.3668981481481482E-2</c:v>
                </c:pt>
                <c:pt idx="2046">
                  <c:v>2.3680555555555555E-2</c:v>
                </c:pt>
                <c:pt idx="2047">
                  <c:v>2.3692129629629629E-2</c:v>
                </c:pt>
                <c:pt idx="2048">
                  <c:v>2.3703703703703703E-2</c:v>
                </c:pt>
                <c:pt idx="2049">
                  <c:v>2.3715277777777776E-2</c:v>
                </c:pt>
                <c:pt idx="2050">
                  <c:v>2.3726851851851853E-2</c:v>
                </c:pt>
                <c:pt idx="2051">
                  <c:v>2.3738425925925927E-2</c:v>
                </c:pt>
                <c:pt idx="2052">
                  <c:v>2.375E-2</c:v>
                </c:pt>
                <c:pt idx="2053">
                  <c:v>2.3761574074074074E-2</c:v>
                </c:pt>
                <c:pt idx="2054">
                  <c:v>2.3773148148148147E-2</c:v>
                </c:pt>
                <c:pt idx="2055">
                  <c:v>2.3784722222222221E-2</c:v>
                </c:pt>
                <c:pt idx="2056">
                  <c:v>2.3796296296296298E-2</c:v>
                </c:pt>
                <c:pt idx="2057">
                  <c:v>2.3807870370370372E-2</c:v>
                </c:pt>
                <c:pt idx="2058">
                  <c:v>2.3819444444444445E-2</c:v>
                </c:pt>
                <c:pt idx="2059">
                  <c:v>2.3831018518518519E-2</c:v>
                </c:pt>
                <c:pt idx="2060">
                  <c:v>2.3842592592592592E-2</c:v>
                </c:pt>
                <c:pt idx="2061">
                  <c:v>2.3854166666666666E-2</c:v>
                </c:pt>
                <c:pt idx="2062">
                  <c:v>2.3865740740740739E-2</c:v>
                </c:pt>
                <c:pt idx="2063">
                  <c:v>2.3877314814814816E-2</c:v>
                </c:pt>
                <c:pt idx="2064">
                  <c:v>2.388888888888889E-2</c:v>
                </c:pt>
                <c:pt idx="2065">
                  <c:v>2.3900462962962964E-2</c:v>
                </c:pt>
                <c:pt idx="2066">
                  <c:v>2.3912037037037037E-2</c:v>
                </c:pt>
                <c:pt idx="2067">
                  <c:v>2.3923611111111111E-2</c:v>
                </c:pt>
                <c:pt idx="2068">
                  <c:v>2.3935185185185184E-2</c:v>
                </c:pt>
                <c:pt idx="2069">
                  <c:v>2.3946759259259258E-2</c:v>
                </c:pt>
                <c:pt idx="2070">
                  <c:v>2.3958333333333335E-2</c:v>
                </c:pt>
                <c:pt idx="2071">
                  <c:v>2.3969907407407409E-2</c:v>
                </c:pt>
                <c:pt idx="2072">
                  <c:v>2.3981481481481482E-2</c:v>
                </c:pt>
                <c:pt idx="2073">
                  <c:v>2.3993055555555556E-2</c:v>
                </c:pt>
                <c:pt idx="2074">
                  <c:v>2.4004629629629629E-2</c:v>
                </c:pt>
                <c:pt idx="2075">
                  <c:v>2.4016203703703703E-2</c:v>
                </c:pt>
                <c:pt idx="2076">
                  <c:v>2.4027777777777776E-2</c:v>
                </c:pt>
                <c:pt idx="2077">
                  <c:v>2.4039351851851853E-2</c:v>
                </c:pt>
                <c:pt idx="2078">
                  <c:v>2.4050925925925927E-2</c:v>
                </c:pt>
                <c:pt idx="2079">
                  <c:v>2.4062500000000001E-2</c:v>
                </c:pt>
                <c:pt idx="2080">
                  <c:v>2.4074074074074074E-2</c:v>
                </c:pt>
                <c:pt idx="2081">
                  <c:v>2.4085648148148148E-2</c:v>
                </c:pt>
                <c:pt idx="2082">
                  <c:v>2.4097222222222221E-2</c:v>
                </c:pt>
                <c:pt idx="2083">
                  <c:v>2.4108796296296295E-2</c:v>
                </c:pt>
                <c:pt idx="2084">
                  <c:v>2.4120370370370372E-2</c:v>
                </c:pt>
                <c:pt idx="2085">
                  <c:v>2.4131944444444445E-2</c:v>
                </c:pt>
                <c:pt idx="2086">
                  <c:v>2.4143518518518519E-2</c:v>
                </c:pt>
                <c:pt idx="2087">
                  <c:v>2.4155092592592593E-2</c:v>
                </c:pt>
                <c:pt idx="2088">
                  <c:v>2.4166666666666666E-2</c:v>
                </c:pt>
                <c:pt idx="2089">
                  <c:v>2.417824074074074E-2</c:v>
                </c:pt>
                <c:pt idx="2090">
                  <c:v>2.4189814814814813E-2</c:v>
                </c:pt>
                <c:pt idx="2091">
                  <c:v>2.420138888888889E-2</c:v>
                </c:pt>
                <c:pt idx="2092">
                  <c:v>2.4212962962962964E-2</c:v>
                </c:pt>
                <c:pt idx="2093">
                  <c:v>2.4224537037037037E-2</c:v>
                </c:pt>
                <c:pt idx="2094">
                  <c:v>2.4236111111111111E-2</c:v>
                </c:pt>
                <c:pt idx="2095">
                  <c:v>2.4247685185185185E-2</c:v>
                </c:pt>
                <c:pt idx="2096">
                  <c:v>2.4259259259259258E-2</c:v>
                </c:pt>
                <c:pt idx="2097">
                  <c:v>2.4270833333333332E-2</c:v>
                </c:pt>
                <c:pt idx="2098">
                  <c:v>2.4282407407407409E-2</c:v>
                </c:pt>
                <c:pt idx="2099">
                  <c:v>2.4293981481481482E-2</c:v>
                </c:pt>
                <c:pt idx="2100">
                  <c:v>2.4305555555555556E-2</c:v>
                </c:pt>
                <c:pt idx="2101">
                  <c:v>2.431712962962963E-2</c:v>
                </c:pt>
                <c:pt idx="2102">
                  <c:v>2.4328703703703703E-2</c:v>
                </c:pt>
                <c:pt idx="2103">
                  <c:v>2.4340277777777777E-2</c:v>
                </c:pt>
                <c:pt idx="2104">
                  <c:v>2.435185185185185E-2</c:v>
                </c:pt>
                <c:pt idx="2105">
                  <c:v>2.4363425925925927E-2</c:v>
                </c:pt>
                <c:pt idx="2106">
                  <c:v>2.4375000000000001E-2</c:v>
                </c:pt>
                <c:pt idx="2107">
                  <c:v>2.4386574074074074E-2</c:v>
                </c:pt>
                <c:pt idx="2108">
                  <c:v>2.4398148148148148E-2</c:v>
                </c:pt>
                <c:pt idx="2109">
                  <c:v>2.4409722222222222E-2</c:v>
                </c:pt>
                <c:pt idx="2110">
                  <c:v>2.4421296296296295E-2</c:v>
                </c:pt>
                <c:pt idx="2111">
                  <c:v>2.4432870370370369E-2</c:v>
                </c:pt>
                <c:pt idx="2112">
                  <c:v>2.4444444444444446E-2</c:v>
                </c:pt>
                <c:pt idx="2113">
                  <c:v>2.4456018518518519E-2</c:v>
                </c:pt>
                <c:pt idx="2114">
                  <c:v>2.4467592592592593E-2</c:v>
                </c:pt>
                <c:pt idx="2115">
                  <c:v>2.4479166666666666E-2</c:v>
                </c:pt>
                <c:pt idx="2116">
                  <c:v>2.449074074074074E-2</c:v>
                </c:pt>
                <c:pt idx="2117">
                  <c:v>2.4502314814814814E-2</c:v>
                </c:pt>
                <c:pt idx="2118">
                  <c:v>2.4513888888888891E-2</c:v>
                </c:pt>
                <c:pt idx="2119">
                  <c:v>2.4525462962962964E-2</c:v>
                </c:pt>
                <c:pt idx="2120">
                  <c:v>2.4537037037037038E-2</c:v>
                </c:pt>
                <c:pt idx="2121">
                  <c:v>2.4548611111111111E-2</c:v>
                </c:pt>
                <c:pt idx="2122">
                  <c:v>2.4560185185185185E-2</c:v>
                </c:pt>
                <c:pt idx="2123">
                  <c:v>2.4571759259259258E-2</c:v>
                </c:pt>
                <c:pt idx="2124">
                  <c:v>2.4583333333333332E-2</c:v>
                </c:pt>
                <c:pt idx="2125">
                  <c:v>2.4594907407407409E-2</c:v>
                </c:pt>
                <c:pt idx="2126">
                  <c:v>2.4606481481481483E-2</c:v>
                </c:pt>
                <c:pt idx="2127">
                  <c:v>2.4618055555555556E-2</c:v>
                </c:pt>
                <c:pt idx="2128">
                  <c:v>2.462962962962963E-2</c:v>
                </c:pt>
                <c:pt idx="2129">
                  <c:v>2.4641203703703703E-2</c:v>
                </c:pt>
                <c:pt idx="2130">
                  <c:v>2.4652777777777777E-2</c:v>
                </c:pt>
                <c:pt idx="2131">
                  <c:v>2.4664351851851851E-2</c:v>
                </c:pt>
                <c:pt idx="2132">
                  <c:v>2.4675925925925928E-2</c:v>
                </c:pt>
                <c:pt idx="2133">
                  <c:v>2.4687500000000001E-2</c:v>
                </c:pt>
                <c:pt idx="2134">
                  <c:v>2.4699074074074075E-2</c:v>
                </c:pt>
                <c:pt idx="2135">
                  <c:v>2.4710648148148148E-2</c:v>
                </c:pt>
                <c:pt idx="2136">
                  <c:v>2.4722222222222222E-2</c:v>
                </c:pt>
                <c:pt idx="2137">
                  <c:v>2.4733796296296295E-2</c:v>
                </c:pt>
                <c:pt idx="2138">
                  <c:v>2.4745370370370369E-2</c:v>
                </c:pt>
                <c:pt idx="2139">
                  <c:v>2.4756944444444446E-2</c:v>
                </c:pt>
                <c:pt idx="2140">
                  <c:v>2.476851851851852E-2</c:v>
                </c:pt>
                <c:pt idx="2141">
                  <c:v>2.4780092592592593E-2</c:v>
                </c:pt>
                <c:pt idx="2142">
                  <c:v>2.4791666666666667E-2</c:v>
                </c:pt>
                <c:pt idx="2143">
                  <c:v>2.480324074074074E-2</c:v>
                </c:pt>
                <c:pt idx="2144">
                  <c:v>2.4814814814814814E-2</c:v>
                </c:pt>
                <c:pt idx="2145">
                  <c:v>2.4826388888888887E-2</c:v>
                </c:pt>
                <c:pt idx="2146">
                  <c:v>2.4837962962962964E-2</c:v>
                </c:pt>
                <c:pt idx="2147">
                  <c:v>2.4849537037037038E-2</c:v>
                </c:pt>
                <c:pt idx="2148">
                  <c:v>2.4861111111111112E-2</c:v>
                </c:pt>
                <c:pt idx="2149">
                  <c:v>2.4872685185185185E-2</c:v>
                </c:pt>
                <c:pt idx="2150">
                  <c:v>2.4884259259259259E-2</c:v>
                </c:pt>
                <c:pt idx="2151">
                  <c:v>2.4895833333333332E-2</c:v>
                </c:pt>
                <c:pt idx="2152">
                  <c:v>2.4907407407407406E-2</c:v>
                </c:pt>
                <c:pt idx="2153">
                  <c:v>2.4918981481481483E-2</c:v>
                </c:pt>
                <c:pt idx="2154">
                  <c:v>2.4930555555555556E-2</c:v>
                </c:pt>
                <c:pt idx="2155">
                  <c:v>2.494212962962963E-2</c:v>
                </c:pt>
                <c:pt idx="2156">
                  <c:v>2.4953703703703704E-2</c:v>
                </c:pt>
                <c:pt idx="2157">
                  <c:v>2.4965277777777777E-2</c:v>
                </c:pt>
                <c:pt idx="2158">
                  <c:v>2.4976851851851851E-2</c:v>
                </c:pt>
                <c:pt idx="2159">
                  <c:v>2.4988425925925924E-2</c:v>
                </c:pt>
                <c:pt idx="2160">
                  <c:v>2.5000000000000001E-2</c:v>
                </c:pt>
                <c:pt idx="2161">
                  <c:v>2.5011574074074075E-2</c:v>
                </c:pt>
                <c:pt idx="2162">
                  <c:v>2.5023148148148149E-2</c:v>
                </c:pt>
                <c:pt idx="2163">
                  <c:v>2.5034722222222222E-2</c:v>
                </c:pt>
                <c:pt idx="2164">
                  <c:v>2.5046296296296296E-2</c:v>
                </c:pt>
                <c:pt idx="2165">
                  <c:v>2.5057870370370369E-2</c:v>
                </c:pt>
                <c:pt idx="2166">
                  <c:v>2.5069444444444443E-2</c:v>
                </c:pt>
                <c:pt idx="2167">
                  <c:v>2.508101851851852E-2</c:v>
                </c:pt>
                <c:pt idx="2168">
                  <c:v>2.5092592592592593E-2</c:v>
                </c:pt>
                <c:pt idx="2169">
                  <c:v>2.5104166666666667E-2</c:v>
                </c:pt>
                <c:pt idx="2170">
                  <c:v>2.5115740740740741E-2</c:v>
                </c:pt>
                <c:pt idx="2171">
                  <c:v>2.5127314814814814E-2</c:v>
                </c:pt>
                <c:pt idx="2172">
                  <c:v>2.5138888888888888E-2</c:v>
                </c:pt>
                <c:pt idx="2173">
                  <c:v>2.5150462962962961E-2</c:v>
                </c:pt>
                <c:pt idx="2174">
                  <c:v>2.5162037037037038E-2</c:v>
                </c:pt>
                <c:pt idx="2175">
                  <c:v>2.5173611111111112E-2</c:v>
                </c:pt>
                <c:pt idx="2176">
                  <c:v>2.5185185185185185E-2</c:v>
                </c:pt>
                <c:pt idx="2177">
                  <c:v>2.5196759259259259E-2</c:v>
                </c:pt>
                <c:pt idx="2178">
                  <c:v>2.5208333333333333E-2</c:v>
                </c:pt>
                <c:pt idx="2179">
                  <c:v>2.5219907407407406E-2</c:v>
                </c:pt>
                <c:pt idx="2180">
                  <c:v>2.5231481481481483E-2</c:v>
                </c:pt>
                <c:pt idx="2181">
                  <c:v>2.5243055555555557E-2</c:v>
                </c:pt>
                <c:pt idx="2182">
                  <c:v>2.525462962962963E-2</c:v>
                </c:pt>
                <c:pt idx="2183">
                  <c:v>2.5266203703703704E-2</c:v>
                </c:pt>
                <c:pt idx="2184">
                  <c:v>2.5277777777777777E-2</c:v>
                </c:pt>
                <c:pt idx="2185">
                  <c:v>2.5289351851851851E-2</c:v>
                </c:pt>
                <c:pt idx="2186">
                  <c:v>2.5300925925925925E-2</c:v>
                </c:pt>
                <c:pt idx="2187">
                  <c:v>2.5312500000000002E-2</c:v>
                </c:pt>
                <c:pt idx="2188">
                  <c:v>2.5324074074074075E-2</c:v>
                </c:pt>
                <c:pt idx="2189">
                  <c:v>2.5335648148148149E-2</c:v>
                </c:pt>
                <c:pt idx="2190">
                  <c:v>2.5347222222222222E-2</c:v>
                </c:pt>
                <c:pt idx="2191">
                  <c:v>2.5358796296296296E-2</c:v>
                </c:pt>
                <c:pt idx="2192">
                  <c:v>2.537037037037037E-2</c:v>
                </c:pt>
                <c:pt idx="2193">
                  <c:v>2.5381944444444443E-2</c:v>
                </c:pt>
                <c:pt idx="2194">
                  <c:v>2.539351851851852E-2</c:v>
                </c:pt>
                <c:pt idx="2195">
                  <c:v>2.5405092592592594E-2</c:v>
                </c:pt>
                <c:pt idx="2196">
                  <c:v>2.5416666666666667E-2</c:v>
                </c:pt>
                <c:pt idx="2197">
                  <c:v>2.5428240740740741E-2</c:v>
                </c:pt>
                <c:pt idx="2198">
                  <c:v>2.5439814814814814E-2</c:v>
                </c:pt>
                <c:pt idx="2199">
                  <c:v>2.5451388888888888E-2</c:v>
                </c:pt>
                <c:pt idx="2200">
                  <c:v>2.5462962962962962E-2</c:v>
                </c:pt>
                <c:pt idx="2201">
                  <c:v>2.5474537037037039E-2</c:v>
                </c:pt>
                <c:pt idx="2202">
                  <c:v>2.5486111111111112E-2</c:v>
                </c:pt>
                <c:pt idx="2203">
                  <c:v>2.5497685185185186E-2</c:v>
                </c:pt>
                <c:pt idx="2204">
                  <c:v>2.5509259259259259E-2</c:v>
                </c:pt>
                <c:pt idx="2205">
                  <c:v>2.5520833333333333E-2</c:v>
                </c:pt>
                <c:pt idx="2206">
                  <c:v>2.5532407407407406E-2</c:v>
                </c:pt>
                <c:pt idx="2207">
                  <c:v>2.554398148148148E-2</c:v>
                </c:pt>
                <c:pt idx="2208">
                  <c:v>2.5555555555555557E-2</c:v>
                </c:pt>
                <c:pt idx="2209">
                  <c:v>2.5567129629629631E-2</c:v>
                </c:pt>
                <c:pt idx="2210">
                  <c:v>2.5578703703703704E-2</c:v>
                </c:pt>
                <c:pt idx="2211">
                  <c:v>2.5590277777777778E-2</c:v>
                </c:pt>
                <c:pt idx="2212">
                  <c:v>2.5601851851851851E-2</c:v>
                </c:pt>
                <c:pt idx="2213">
                  <c:v>2.5613425925925925E-2</c:v>
                </c:pt>
                <c:pt idx="2214">
                  <c:v>2.5624999999999998E-2</c:v>
                </c:pt>
                <c:pt idx="2215">
                  <c:v>2.5636574074074076E-2</c:v>
                </c:pt>
                <c:pt idx="2216">
                  <c:v>2.5648148148148149E-2</c:v>
                </c:pt>
                <c:pt idx="2217">
                  <c:v>2.5659722222222223E-2</c:v>
                </c:pt>
                <c:pt idx="2218">
                  <c:v>2.5671296296296296E-2</c:v>
                </c:pt>
                <c:pt idx="2219">
                  <c:v>2.568287037037037E-2</c:v>
                </c:pt>
                <c:pt idx="2220">
                  <c:v>2.5694444444444443E-2</c:v>
                </c:pt>
                <c:pt idx="2221">
                  <c:v>2.5706018518518517E-2</c:v>
                </c:pt>
                <c:pt idx="2222">
                  <c:v>2.5717592592592594E-2</c:v>
                </c:pt>
                <c:pt idx="2223">
                  <c:v>2.5729166666666668E-2</c:v>
                </c:pt>
                <c:pt idx="2224">
                  <c:v>2.5740740740740741E-2</c:v>
                </c:pt>
                <c:pt idx="2225">
                  <c:v>2.5752314814814815E-2</c:v>
                </c:pt>
                <c:pt idx="2226">
                  <c:v>2.5763888888888888E-2</c:v>
                </c:pt>
                <c:pt idx="2227">
                  <c:v>2.5775462962962962E-2</c:v>
                </c:pt>
                <c:pt idx="2228">
                  <c:v>2.5787037037037035E-2</c:v>
                </c:pt>
                <c:pt idx="2229">
                  <c:v>2.5798611111111112E-2</c:v>
                </c:pt>
                <c:pt idx="2230">
                  <c:v>2.5810185185185186E-2</c:v>
                </c:pt>
                <c:pt idx="2231">
                  <c:v>2.582175925925926E-2</c:v>
                </c:pt>
                <c:pt idx="2232">
                  <c:v>2.5833333333333333E-2</c:v>
                </c:pt>
                <c:pt idx="2233">
                  <c:v>2.5844907407407407E-2</c:v>
                </c:pt>
                <c:pt idx="2234">
                  <c:v>2.585648148148148E-2</c:v>
                </c:pt>
                <c:pt idx="2235">
                  <c:v>2.5868055555555554E-2</c:v>
                </c:pt>
                <c:pt idx="2236">
                  <c:v>2.5879629629629631E-2</c:v>
                </c:pt>
                <c:pt idx="2237">
                  <c:v>2.5891203703703704E-2</c:v>
                </c:pt>
                <c:pt idx="2238">
                  <c:v>2.5902777777777778E-2</c:v>
                </c:pt>
                <c:pt idx="2239">
                  <c:v>2.5914351851851852E-2</c:v>
                </c:pt>
                <c:pt idx="2240">
                  <c:v>2.5925925925925925E-2</c:v>
                </c:pt>
                <c:pt idx="2241">
                  <c:v>2.5937499999999999E-2</c:v>
                </c:pt>
                <c:pt idx="2242">
                  <c:v>2.5949074074074076E-2</c:v>
                </c:pt>
                <c:pt idx="2243">
                  <c:v>2.5960648148148149E-2</c:v>
                </c:pt>
                <c:pt idx="2244">
                  <c:v>2.5972222222222223E-2</c:v>
                </c:pt>
                <c:pt idx="2245">
                  <c:v>2.5983796296296297E-2</c:v>
                </c:pt>
                <c:pt idx="2246">
                  <c:v>2.599537037037037E-2</c:v>
                </c:pt>
                <c:pt idx="2247">
                  <c:v>2.6006944444444444E-2</c:v>
                </c:pt>
                <c:pt idx="2248">
                  <c:v>2.6018518518518517E-2</c:v>
                </c:pt>
                <c:pt idx="2249">
                  <c:v>2.6030092592592594E-2</c:v>
                </c:pt>
                <c:pt idx="2250">
                  <c:v>2.6041666666666668E-2</c:v>
                </c:pt>
                <c:pt idx="2251">
                  <c:v>2.6053240740740741E-2</c:v>
                </c:pt>
                <c:pt idx="2252">
                  <c:v>2.6064814814814815E-2</c:v>
                </c:pt>
                <c:pt idx="2253">
                  <c:v>2.6076388888888889E-2</c:v>
                </c:pt>
                <c:pt idx="2254">
                  <c:v>2.6087962962962962E-2</c:v>
                </c:pt>
                <c:pt idx="2255">
                  <c:v>2.6099537037037036E-2</c:v>
                </c:pt>
                <c:pt idx="2256">
                  <c:v>2.6111111111111113E-2</c:v>
                </c:pt>
                <c:pt idx="2257">
                  <c:v>2.6122685185185186E-2</c:v>
                </c:pt>
                <c:pt idx="2258">
                  <c:v>2.613425925925926E-2</c:v>
                </c:pt>
                <c:pt idx="2259">
                  <c:v>2.6145833333333333E-2</c:v>
                </c:pt>
                <c:pt idx="2260">
                  <c:v>2.6157407407407407E-2</c:v>
                </c:pt>
                <c:pt idx="2261">
                  <c:v>2.6168981481481481E-2</c:v>
                </c:pt>
                <c:pt idx="2262">
                  <c:v>2.6180555555555554E-2</c:v>
                </c:pt>
                <c:pt idx="2263">
                  <c:v>2.6192129629629631E-2</c:v>
                </c:pt>
                <c:pt idx="2264">
                  <c:v>2.6203703703703705E-2</c:v>
                </c:pt>
                <c:pt idx="2265">
                  <c:v>2.6215277777777778E-2</c:v>
                </c:pt>
                <c:pt idx="2266">
                  <c:v>2.6226851851851852E-2</c:v>
                </c:pt>
                <c:pt idx="2267">
                  <c:v>2.6238425925925925E-2</c:v>
                </c:pt>
                <c:pt idx="2268">
                  <c:v>2.6249999999999999E-2</c:v>
                </c:pt>
                <c:pt idx="2269">
                  <c:v>2.6261574074074073E-2</c:v>
                </c:pt>
                <c:pt idx="2270">
                  <c:v>2.627314814814815E-2</c:v>
                </c:pt>
                <c:pt idx="2271">
                  <c:v>2.6284722222222223E-2</c:v>
                </c:pt>
                <c:pt idx="2272">
                  <c:v>2.6296296296296297E-2</c:v>
                </c:pt>
                <c:pt idx="2273">
                  <c:v>2.630787037037037E-2</c:v>
                </c:pt>
                <c:pt idx="2274">
                  <c:v>2.6319444444444444E-2</c:v>
                </c:pt>
                <c:pt idx="2275">
                  <c:v>2.6331018518518517E-2</c:v>
                </c:pt>
                <c:pt idx="2276">
                  <c:v>2.6342592592592591E-2</c:v>
                </c:pt>
                <c:pt idx="2277">
                  <c:v>2.6354166666666668E-2</c:v>
                </c:pt>
                <c:pt idx="2278">
                  <c:v>2.6365740740740742E-2</c:v>
                </c:pt>
                <c:pt idx="2279">
                  <c:v>2.6377314814814815E-2</c:v>
                </c:pt>
                <c:pt idx="2280">
                  <c:v>2.6388888888888889E-2</c:v>
                </c:pt>
                <c:pt idx="2281">
                  <c:v>2.6400462962962962E-2</c:v>
                </c:pt>
                <c:pt idx="2282">
                  <c:v>2.6412037037037036E-2</c:v>
                </c:pt>
                <c:pt idx="2283">
                  <c:v>2.642361111111111E-2</c:v>
                </c:pt>
                <c:pt idx="2284">
                  <c:v>2.6435185185185187E-2</c:v>
                </c:pt>
                <c:pt idx="2285">
                  <c:v>2.644675925925926E-2</c:v>
                </c:pt>
                <c:pt idx="2286">
                  <c:v>2.6458333333333334E-2</c:v>
                </c:pt>
                <c:pt idx="2287">
                  <c:v>2.6469907407407407E-2</c:v>
                </c:pt>
                <c:pt idx="2288">
                  <c:v>2.6481481481481481E-2</c:v>
                </c:pt>
                <c:pt idx="2289">
                  <c:v>2.6493055555555554E-2</c:v>
                </c:pt>
                <c:pt idx="2290">
                  <c:v>2.6504629629629628E-2</c:v>
                </c:pt>
                <c:pt idx="2291">
                  <c:v>2.6516203703703705E-2</c:v>
                </c:pt>
                <c:pt idx="2292">
                  <c:v>2.6527777777777779E-2</c:v>
                </c:pt>
                <c:pt idx="2293">
                  <c:v>2.6539351851851852E-2</c:v>
                </c:pt>
                <c:pt idx="2294">
                  <c:v>2.6550925925925926E-2</c:v>
                </c:pt>
                <c:pt idx="2295">
                  <c:v>2.6562499999999999E-2</c:v>
                </c:pt>
                <c:pt idx="2296">
                  <c:v>2.6574074074074073E-2</c:v>
                </c:pt>
                <c:pt idx="2297">
                  <c:v>2.6585648148148146E-2</c:v>
                </c:pt>
                <c:pt idx="2298">
                  <c:v>2.6597222222222223E-2</c:v>
                </c:pt>
                <c:pt idx="2299">
                  <c:v>2.6608796296296297E-2</c:v>
                </c:pt>
                <c:pt idx="2300">
                  <c:v>2.6620370370370371E-2</c:v>
                </c:pt>
                <c:pt idx="2301">
                  <c:v>2.6631944444444444E-2</c:v>
                </c:pt>
                <c:pt idx="2302">
                  <c:v>2.6643518518518518E-2</c:v>
                </c:pt>
                <c:pt idx="2303">
                  <c:v>2.6655092592592591E-2</c:v>
                </c:pt>
                <c:pt idx="2304">
                  <c:v>2.6666666666666668E-2</c:v>
                </c:pt>
                <c:pt idx="2305">
                  <c:v>2.6678240740740742E-2</c:v>
                </c:pt>
                <c:pt idx="2306">
                  <c:v>2.6689814814814816E-2</c:v>
                </c:pt>
                <c:pt idx="2307">
                  <c:v>2.6701388888888889E-2</c:v>
                </c:pt>
                <c:pt idx="2308">
                  <c:v>2.6712962962962963E-2</c:v>
                </c:pt>
                <c:pt idx="2309">
                  <c:v>2.6724537037037036E-2</c:v>
                </c:pt>
                <c:pt idx="2310">
                  <c:v>2.673611111111111E-2</c:v>
                </c:pt>
                <c:pt idx="2311">
                  <c:v>2.6747685185185187E-2</c:v>
                </c:pt>
                <c:pt idx="2312">
                  <c:v>2.675925925925926E-2</c:v>
                </c:pt>
                <c:pt idx="2313">
                  <c:v>2.6770833333333334E-2</c:v>
                </c:pt>
                <c:pt idx="2314">
                  <c:v>2.6782407407407408E-2</c:v>
                </c:pt>
                <c:pt idx="2315">
                  <c:v>2.6793981481481481E-2</c:v>
                </c:pt>
                <c:pt idx="2316">
                  <c:v>2.6805555555555555E-2</c:v>
                </c:pt>
                <c:pt idx="2317">
                  <c:v>2.6817129629629628E-2</c:v>
                </c:pt>
                <c:pt idx="2318">
                  <c:v>2.6828703703703705E-2</c:v>
                </c:pt>
                <c:pt idx="2319">
                  <c:v>2.6840277777777779E-2</c:v>
                </c:pt>
                <c:pt idx="2320">
                  <c:v>2.6851851851851852E-2</c:v>
                </c:pt>
                <c:pt idx="2321">
                  <c:v>2.6863425925925926E-2</c:v>
                </c:pt>
                <c:pt idx="2322">
                  <c:v>2.6875E-2</c:v>
                </c:pt>
                <c:pt idx="2323">
                  <c:v>2.6886574074074073E-2</c:v>
                </c:pt>
                <c:pt idx="2324">
                  <c:v>2.6898148148148147E-2</c:v>
                </c:pt>
                <c:pt idx="2325">
                  <c:v>2.6909722222222224E-2</c:v>
                </c:pt>
                <c:pt idx="2326">
                  <c:v>2.6921296296296297E-2</c:v>
                </c:pt>
                <c:pt idx="2327">
                  <c:v>2.6932870370370371E-2</c:v>
                </c:pt>
                <c:pt idx="2328">
                  <c:v>2.6944444444444444E-2</c:v>
                </c:pt>
                <c:pt idx="2329">
                  <c:v>2.6956018518518518E-2</c:v>
                </c:pt>
                <c:pt idx="2330">
                  <c:v>2.6967592592592592E-2</c:v>
                </c:pt>
                <c:pt idx="2331">
                  <c:v>2.6979166666666665E-2</c:v>
                </c:pt>
                <c:pt idx="2332">
                  <c:v>2.6990740740740742E-2</c:v>
                </c:pt>
                <c:pt idx="2333">
                  <c:v>2.7002314814814816E-2</c:v>
                </c:pt>
                <c:pt idx="2334">
                  <c:v>2.7013888888888889E-2</c:v>
                </c:pt>
                <c:pt idx="2335">
                  <c:v>2.7025462962962963E-2</c:v>
                </c:pt>
                <c:pt idx="2336">
                  <c:v>2.7037037037037037E-2</c:v>
                </c:pt>
                <c:pt idx="2337">
                  <c:v>2.704861111111111E-2</c:v>
                </c:pt>
                <c:pt idx="2338">
                  <c:v>2.7060185185185184E-2</c:v>
                </c:pt>
                <c:pt idx="2339">
                  <c:v>2.7071759259259261E-2</c:v>
                </c:pt>
                <c:pt idx="2340">
                  <c:v>2.7083333333333334E-2</c:v>
                </c:pt>
                <c:pt idx="2341">
                  <c:v>2.7094907407407408E-2</c:v>
                </c:pt>
                <c:pt idx="2342">
                  <c:v>2.7106481481481481E-2</c:v>
                </c:pt>
                <c:pt idx="2343">
                  <c:v>2.7118055555555555E-2</c:v>
                </c:pt>
                <c:pt idx="2344">
                  <c:v>2.7129629629629629E-2</c:v>
                </c:pt>
                <c:pt idx="2345">
                  <c:v>2.7141203703703702E-2</c:v>
                </c:pt>
                <c:pt idx="2346">
                  <c:v>2.7152777777777779E-2</c:v>
                </c:pt>
                <c:pt idx="2347">
                  <c:v>2.7164351851851853E-2</c:v>
                </c:pt>
                <c:pt idx="2348">
                  <c:v>2.7175925925925926E-2</c:v>
                </c:pt>
                <c:pt idx="2349">
                  <c:v>2.71875E-2</c:v>
                </c:pt>
                <c:pt idx="2350">
                  <c:v>2.7199074074074073E-2</c:v>
                </c:pt>
                <c:pt idx="2351">
                  <c:v>2.7210648148148147E-2</c:v>
                </c:pt>
                <c:pt idx="2352">
                  <c:v>2.7222222222222221E-2</c:v>
                </c:pt>
                <c:pt idx="2353">
                  <c:v>2.7233796296296298E-2</c:v>
                </c:pt>
                <c:pt idx="2354">
                  <c:v>2.7245370370370371E-2</c:v>
                </c:pt>
                <c:pt idx="2355">
                  <c:v>2.7256944444444445E-2</c:v>
                </c:pt>
                <c:pt idx="2356">
                  <c:v>2.7268518518518518E-2</c:v>
                </c:pt>
                <c:pt idx="2357">
                  <c:v>2.7280092592592592E-2</c:v>
                </c:pt>
                <c:pt idx="2358">
                  <c:v>2.7291666666666665E-2</c:v>
                </c:pt>
                <c:pt idx="2359">
                  <c:v>2.7303240740740739E-2</c:v>
                </c:pt>
                <c:pt idx="2360">
                  <c:v>2.7314814814814816E-2</c:v>
                </c:pt>
                <c:pt idx="2361">
                  <c:v>2.732638888888889E-2</c:v>
                </c:pt>
                <c:pt idx="2362">
                  <c:v>2.7337962962962963E-2</c:v>
                </c:pt>
                <c:pt idx="2363">
                  <c:v>2.7349537037037037E-2</c:v>
                </c:pt>
                <c:pt idx="2364">
                  <c:v>2.736111111111111E-2</c:v>
                </c:pt>
                <c:pt idx="2365">
                  <c:v>2.7372685185185184E-2</c:v>
                </c:pt>
                <c:pt idx="2366">
                  <c:v>2.7384259259259261E-2</c:v>
                </c:pt>
                <c:pt idx="2367">
                  <c:v>2.7395833333333335E-2</c:v>
                </c:pt>
                <c:pt idx="2368">
                  <c:v>2.7407407407407408E-2</c:v>
                </c:pt>
                <c:pt idx="2369">
                  <c:v>2.7418981481481482E-2</c:v>
                </c:pt>
                <c:pt idx="2370">
                  <c:v>2.7430555555555555E-2</c:v>
                </c:pt>
                <c:pt idx="2371">
                  <c:v>2.7442129629629629E-2</c:v>
                </c:pt>
                <c:pt idx="2372">
                  <c:v>2.7453703703703702E-2</c:v>
                </c:pt>
                <c:pt idx="2373">
                  <c:v>2.7465277777777779E-2</c:v>
                </c:pt>
                <c:pt idx="2374">
                  <c:v>2.7476851851851853E-2</c:v>
                </c:pt>
                <c:pt idx="2375">
                  <c:v>2.7488425925925927E-2</c:v>
                </c:pt>
                <c:pt idx="2376">
                  <c:v>2.75E-2</c:v>
                </c:pt>
                <c:pt idx="2377">
                  <c:v>2.7511574074074074E-2</c:v>
                </c:pt>
                <c:pt idx="2378">
                  <c:v>2.7523148148148147E-2</c:v>
                </c:pt>
                <c:pt idx="2379">
                  <c:v>2.7534722222222221E-2</c:v>
                </c:pt>
                <c:pt idx="2380">
                  <c:v>2.7546296296296298E-2</c:v>
                </c:pt>
                <c:pt idx="2381">
                  <c:v>2.7557870370370371E-2</c:v>
                </c:pt>
                <c:pt idx="2382">
                  <c:v>2.7569444444444445E-2</c:v>
                </c:pt>
                <c:pt idx="2383">
                  <c:v>2.7581018518518519E-2</c:v>
                </c:pt>
                <c:pt idx="2384">
                  <c:v>2.7592592592592592E-2</c:v>
                </c:pt>
                <c:pt idx="2385">
                  <c:v>2.7604166666666666E-2</c:v>
                </c:pt>
                <c:pt idx="2386">
                  <c:v>2.7615740740740739E-2</c:v>
                </c:pt>
                <c:pt idx="2387">
                  <c:v>2.7627314814814816E-2</c:v>
                </c:pt>
                <c:pt idx="2388">
                  <c:v>2.763888888888889E-2</c:v>
                </c:pt>
                <c:pt idx="2389">
                  <c:v>2.7650462962962963E-2</c:v>
                </c:pt>
                <c:pt idx="2390">
                  <c:v>2.7662037037037037E-2</c:v>
                </c:pt>
                <c:pt idx="2391">
                  <c:v>2.7673611111111111E-2</c:v>
                </c:pt>
                <c:pt idx="2392">
                  <c:v>2.7685185185185184E-2</c:v>
                </c:pt>
                <c:pt idx="2393">
                  <c:v>2.7696759259259258E-2</c:v>
                </c:pt>
                <c:pt idx="2394">
                  <c:v>2.7708333333333335E-2</c:v>
                </c:pt>
                <c:pt idx="2395">
                  <c:v>2.7719907407407408E-2</c:v>
                </c:pt>
                <c:pt idx="2396">
                  <c:v>2.7731481481481482E-2</c:v>
                </c:pt>
                <c:pt idx="2397">
                  <c:v>2.7743055555555556E-2</c:v>
                </c:pt>
                <c:pt idx="2398">
                  <c:v>2.7754629629629629E-2</c:v>
                </c:pt>
                <c:pt idx="2399">
                  <c:v>2.7766203703703703E-2</c:v>
                </c:pt>
                <c:pt idx="2400">
                  <c:v>2.7777777777777776E-2</c:v>
                </c:pt>
                <c:pt idx="2401">
                  <c:v>2.7789351851851853E-2</c:v>
                </c:pt>
                <c:pt idx="2402">
                  <c:v>2.7800925925925927E-2</c:v>
                </c:pt>
                <c:pt idx="2403">
                  <c:v>2.78125E-2</c:v>
                </c:pt>
                <c:pt idx="2404">
                  <c:v>2.7824074074074074E-2</c:v>
                </c:pt>
                <c:pt idx="2405">
                  <c:v>2.7835648148148148E-2</c:v>
                </c:pt>
                <c:pt idx="2406">
                  <c:v>2.7847222222222221E-2</c:v>
                </c:pt>
                <c:pt idx="2407">
                  <c:v>2.7858796296296295E-2</c:v>
                </c:pt>
                <c:pt idx="2408">
                  <c:v>2.7870370370370372E-2</c:v>
                </c:pt>
                <c:pt idx="2409">
                  <c:v>2.7881944444444445E-2</c:v>
                </c:pt>
                <c:pt idx="2410">
                  <c:v>2.7893518518518519E-2</c:v>
                </c:pt>
                <c:pt idx="2411">
                  <c:v>2.7905092592592592E-2</c:v>
                </c:pt>
                <c:pt idx="2412">
                  <c:v>2.7916666666666666E-2</c:v>
                </c:pt>
                <c:pt idx="2413">
                  <c:v>2.792824074074074E-2</c:v>
                </c:pt>
                <c:pt idx="2414">
                  <c:v>2.7939814814814813E-2</c:v>
                </c:pt>
                <c:pt idx="2415">
                  <c:v>2.795138888888889E-2</c:v>
                </c:pt>
                <c:pt idx="2416">
                  <c:v>2.7962962962962964E-2</c:v>
                </c:pt>
                <c:pt idx="2417">
                  <c:v>2.7974537037037037E-2</c:v>
                </c:pt>
                <c:pt idx="2418">
                  <c:v>2.7986111111111111E-2</c:v>
                </c:pt>
                <c:pt idx="2419">
                  <c:v>2.7997685185185184E-2</c:v>
                </c:pt>
                <c:pt idx="2420">
                  <c:v>2.8009259259259258E-2</c:v>
                </c:pt>
                <c:pt idx="2421">
                  <c:v>2.8020833333333332E-2</c:v>
                </c:pt>
                <c:pt idx="2422">
                  <c:v>2.8032407407407409E-2</c:v>
                </c:pt>
                <c:pt idx="2423">
                  <c:v>2.8043981481481482E-2</c:v>
                </c:pt>
                <c:pt idx="2424">
                  <c:v>2.8055555555555556E-2</c:v>
                </c:pt>
                <c:pt idx="2425">
                  <c:v>2.8067129629629629E-2</c:v>
                </c:pt>
                <c:pt idx="2426">
                  <c:v>2.8078703703703703E-2</c:v>
                </c:pt>
                <c:pt idx="2427">
                  <c:v>2.8090277777777777E-2</c:v>
                </c:pt>
                <c:pt idx="2428">
                  <c:v>2.8101851851851854E-2</c:v>
                </c:pt>
                <c:pt idx="2429">
                  <c:v>2.8113425925925927E-2</c:v>
                </c:pt>
                <c:pt idx="2430">
                  <c:v>2.8125000000000001E-2</c:v>
                </c:pt>
                <c:pt idx="2431">
                  <c:v>2.8136574074074074E-2</c:v>
                </c:pt>
                <c:pt idx="2432">
                  <c:v>2.8148148148148148E-2</c:v>
                </c:pt>
                <c:pt idx="2433">
                  <c:v>2.8159722222222221E-2</c:v>
                </c:pt>
                <c:pt idx="2434">
                  <c:v>2.8171296296296295E-2</c:v>
                </c:pt>
                <c:pt idx="2435">
                  <c:v>2.8182870370370372E-2</c:v>
                </c:pt>
                <c:pt idx="2436">
                  <c:v>2.8194444444444446E-2</c:v>
                </c:pt>
                <c:pt idx="2437">
                  <c:v>2.8206018518518519E-2</c:v>
                </c:pt>
                <c:pt idx="2438">
                  <c:v>2.8217592592592593E-2</c:v>
                </c:pt>
                <c:pt idx="2439">
                  <c:v>2.8229166666666666E-2</c:v>
                </c:pt>
                <c:pt idx="2440">
                  <c:v>2.824074074074074E-2</c:v>
                </c:pt>
                <c:pt idx="2441">
                  <c:v>2.8252314814814813E-2</c:v>
                </c:pt>
                <c:pt idx="2442">
                  <c:v>2.826388888888889E-2</c:v>
                </c:pt>
                <c:pt idx="2443">
                  <c:v>2.8275462962962964E-2</c:v>
                </c:pt>
                <c:pt idx="2444">
                  <c:v>2.8287037037037038E-2</c:v>
                </c:pt>
                <c:pt idx="2445">
                  <c:v>2.8298611111111111E-2</c:v>
                </c:pt>
                <c:pt idx="2446">
                  <c:v>2.8310185185185185E-2</c:v>
                </c:pt>
                <c:pt idx="2447">
                  <c:v>2.8321759259259258E-2</c:v>
                </c:pt>
                <c:pt idx="2448">
                  <c:v>2.8333333333333332E-2</c:v>
                </c:pt>
                <c:pt idx="2449">
                  <c:v>2.8344907407407409E-2</c:v>
                </c:pt>
                <c:pt idx="2450">
                  <c:v>2.8356481481481483E-2</c:v>
                </c:pt>
                <c:pt idx="2451">
                  <c:v>2.8368055555555556E-2</c:v>
                </c:pt>
                <c:pt idx="2452">
                  <c:v>2.837962962962963E-2</c:v>
                </c:pt>
                <c:pt idx="2453">
                  <c:v>2.8391203703703703E-2</c:v>
                </c:pt>
                <c:pt idx="2454">
                  <c:v>2.8402777777777777E-2</c:v>
                </c:pt>
                <c:pt idx="2455">
                  <c:v>2.841435185185185E-2</c:v>
                </c:pt>
                <c:pt idx="2456">
                  <c:v>2.8425925925925927E-2</c:v>
                </c:pt>
                <c:pt idx="2457">
                  <c:v>2.8437500000000001E-2</c:v>
                </c:pt>
                <c:pt idx="2458">
                  <c:v>2.8449074074074075E-2</c:v>
                </c:pt>
                <c:pt idx="2459">
                  <c:v>2.8460648148148148E-2</c:v>
                </c:pt>
                <c:pt idx="2460">
                  <c:v>2.8472222222222222E-2</c:v>
                </c:pt>
                <c:pt idx="2461">
                  <c:v>2.8483796296296295E-2</c:v>
                </c:pt>
                <c:pt idx="2462">
                  <c:v>2.8495370370370369E-2</c:v>
                </c:pt>
                <c:pt idx="2463">
                  <c:v>2.8506944444444446E-2</c:v>
                </c:pt>
                <c:pt idx="2464">
                  <c:v>2.8518518518518519E-2</c:v>
                </c:pt>
                <c:pt idx="2465">
                  <c:v>2.8530092592592593E-2</c:v>
                </c:pt>
                <c:pt idx="2466">
                  <c:v>2.8541666666666667E-2</c:v>
                </c:pt>
                <c:pt idx="2467">
                  <c:v>2.855324074074074E-2</c:v>
                </c:pt>
                <c:pt idx="2468">
                  <c:v>2.8564814814814814E-2</c:v>
                </c:pt>
                <c:pt idx="2469">
                  <c:v>2.8576388888888887E-2</c:v>
                </c:pt>
                <c:pt idx="2470">
                  <c:v>2.8587962962962964E-2</c:v>
                </c:pt>
                <c:pt idx="2471">
                  <c:v>2.8599537037037038E-2</c:v>
                </c:pt>
                <c:pt idx="2472">
                  <c:v>2.8611111111111111E-2</c:v>
                </c:pt>
                <c:pt idx="2473">
                  <c:v>2.8622685185185185E-2</c:v>
                </c:pt>
                <c:pt idx="2474">
                  <c:v>2.8634259259259259E-2</c:v>
                </c:pt>
                <c:pt idx="2475">
                  <c:v>2.8645833333333332E-2</c:v>
                </c:pt>
                <c:pt idx="2476">
                  <c:v>2.8657407407407406E-2</c:v>
                </c:pt>
                <c:pt idx="2477">
                  <c:v>2.8668981481481483E-2</c:v>
                </c:pt>
                <c:pt idx="2478">
                  <c:v>2.8680555555555556E-2</c:v>
                </c:pt>
                <c:pt idx="2479">
                  <c:v>2.869212962962963E-2</c:v>
                </c:pt>
                <c:pt idx="2480">
                  <c:v>2.8703703703703703E-2</c:v>
                </c:pt>
                <c:pt idx="2481">
                  <c:v>2.8715277777777777E-2</c:v>
                </c:pt>
                <c:pt idx="2482">
                  <c:v>2.8726851851851851E-2</c:v>
                </c:pt>
                <c:pt idx="2483">
                  <c:v>2.8738425925925924E-2</c:v>
                </c:pt>
                <c:pt idx="2484">
                  <c:v>2.8750000000000001E-2</c:v>
                </c:pt>
                <c:pt idx="2485">
                  <c:v>2.8761574074074075E-2</c:v>
                </c:pt>
                <c:pt idx="2486">
                  <c:v>2.8773148148148148E-2</c:v>
                </c:pt>
                <c:pt idx="2487">
                  <c:v>2.8784722222222222E-2</c:v>
                </c:pt>
                <c:pt idx="2488">
                  <c:v>2.8796296296296296E-2</c:v>
                </c:pt>
                <c:pt idx="2489">
                  <c:v>2.8807870370370369E-2</c:v>
                </c:pt>
                <c:pt idx="2490">
                  <c:v>2.8819444444444446E-2</c:v>
                </c:pt>
                <c:pt idx="2491">
                  <c:v>2.883101851851852E-2</c:v>
                </c:pt>
                <c:pt idx="2492">
                  <c:v>2.8842592592592593E-2</c:v>
                </c:pt>
                <c:pt idx="2493">
                  <c:v>2.8854166666666667E-2</c:v>
                </c:pt>
                <c:pt idx="2494">
                  <c:v>2.886574074074074E-2</c:v>
                </c:pt>
                <c:pt idx="2495">
                  <c:v>2.8877314814814814E-2</c:v>
                </c:pt>
                <c:pt idx="2496">
                  <c:v>2.8888888888888888E-2</c:v>
                </c:pt>
                <c:pt idx="2497">
                  <c:v>2.8900462962962965E-2</c:v>
                </c:pt>
                <c:pt idx="2498">
                  <c:v>2.8912037037037038E-2</c:v>
                </c:pt>
                <c:pt idx="2499">
                  <c:v>2.8923611111111112E-2</c:v>
                </c:pt>
                <c:pt idx="2500">
                  <c:v>2.8935185185185185E-2</c:v>
                </c:pt>
                <c:pt idx="2501">
                  <c:v>2.8946759259259259E-2</c:v>
                </c:pt>
                <c:pt idx="2502">
                  <c:v>2.8958333333333332E-2</c:v>
                </c:pt>
                <c:pt idx="2503">
                  <c:v>2.8969907407407406E-2</c:v>
                </c:pt>
                <c:pt idx="2504">
                  <c:v>2.8981481481481483E-2</c:v>
                </c:pt>
                <c:pt idx="2505">
                  <c:v>2.8993055555555557E-2</c:v>
                </c:pt>
                <c:pt idx="2506">
                  <c:v>2.900462962962963E-2</c:v>
                </c:pt>
                <c:pt idx="2507">
                  <c:v>2.9016203703703704E-2</c:v>
                </c:pt>
                <c:pt idx="2508">
                  <c:v>2.9027777777777777E-2</c:v>
                </c:pt>
                <c:pt idx="2509">
                  <c:v>2.9039351851851851E-2</c:v>
                </c:pt>
                <c:pt idx="2510">
                  <c:v>2.9050925925925924E-2</c:v>
                </c:pt>
                <c:pt idx="2511">
                  <c:v>2.9062500000000002E-2</c:v>
                </c:pt>
                <c:pt idx="2512">
                  <c:v>2.9074074074074075E-2</c:v>
                </c:pt>
                <c:pt idx="2513">
                  <c:v>2.9085648148148149E-2</c:v>
                </c:pt>
                <c:pt idx="2514">
                  <c:v>2.9097222222222222E-2</c:v>
                </c:pt>
                <c:pt idx="2515">
                  <c:v>2.9108796296296296E-2</c:v>
                </c:pt>
                <c:pt idx="2516">
                  <c:v>2.9120370370370369E-2</c:v>
                </c:pt>
                <c:pt idx="2517">
                  <c:v>2.9131944444444443E-2</c:v>
                </c:pt>
                <c:pt idx="2518">
                  <c:v>2.914351851851852E-2</c:v>
                </c:pt>
                <c:pt idx="2519">
                  <c:v>2.9155092592592594E-2</c:v>
                </c:pt>
                <c:pt idx="2520">
                  <c:v>2.9166666666666667E-2</c:v>
                </c:pt>
                <c:pt idx="2521">
                  <c:v>2.9178240740740741E-2</c:v>
                </c:pt>
                <c:pt idx="2522">
                  <c:v>2.9189814814814814E-2</c:v>
                </c:pt>
                <c:pt idx="2523">
                  <c:v>2.9201388888888888E-2</c:v>
                </c:pt>
                <c:pt idx="2524">
                  <c:v>2.9212962962962961E-2</c:v>
                </c:pt>
                <c:pt idx="2525">
                  <c:v>2.9224537037037038E-2</c:v>
                </c:pt>
                <c:pt idx="2526">
                  <c:v>2.9236111111111112E-2</c:v>
                </c:pt>
                <c:pt idx="2527">
                  <c:v>2.9247685185185186E-2</c:v>
                </c:pt>
                <c:pt idx="2528">
                  <c:v>2.9259259259259259E-2</c:v>
                </c:pt>
                <c:pt idx="2529">
                  <c:v>2.9270833333333333E-2</c:v>
                </c:pt>
                <c:pt idx="2530">
                  <c:v>2.9282407407407406E-2</c:v>
                </c:pt>
                <c:pt idx="2531">
                  <c:v>2.929398148148148E-2</c:v>
                </c:pt>
                <c:pt idx="2532">
                  <c:v>2.9305555555555557E-2</c:v>
                </c:pt>
                <c:pt idx="2533">
                  <c:v>2.931712962962963E-2</c:v>
                </c:pt>
                <c:pt idx="2534">
                  <c:v>2.9328703703703704E-2</c:v>
                </c:pt>
                <c:pt idx="2535">
                  <c:v>2.9340277777777778E-2</c:v>
                </c:pt>
                <c:pt idx="2536">
                  <c:v>2.9351851851851851E-2</c:v>
                </c:pt>
                <c:pt idx="2537">
                  <c:v>2.9363425925925925E-2</c:v>
                </c:pt>
                <c:pt idx="2538">
                  <c:v>2.9374999999999998E-2</c:v>
                </c:pt>
                <c:pt idx="2539">
                  <c:v>2.9386574074074075E-2</c:v>
                </c:pt>
                <c:pt idx="2540">
                  <c:v>2.9398148148148149E-2</c:v>
                </c:pt>
                <c:pt idx="2541">
                  <c:v>2.9409722222222223E-2</c:v>
                </c:pt>
                <c:pt idx="2542">
                  <c:v>2.9421296296296296E-2</c:v>
                </c:pt>
                <c:pt idx="2543">
                  <c:v>2.943287037037037E-2</c:v>
                </c:pt>
                <c:pt idx="2544">
                  <c:v>2.9444444444444443E-2</c:v>
                </c:pt>
                <c:pt idx="2545">
                  <c:v>2.9456018518518517E-2</c:v>
                </c:pt>
                <c:pt idx="2546">
                  <c:v>2.9467592592592594E-2</c:v>
                </c:pt>
                <c:pt idx="2547">
                  <c:v>2.9479166666666667E-2</c:v>
                </c:pt>
                <c:pt idx="2548">
                  <c:v>2.9490740740740741E-2</c:v>
                </c:pt>
                <c:pt idx="2549">
                  <c:v>2.9502314814814815E-2</c:v>
                </c:pt>
                <c:pt idx="2550">
                  <c:v>2.9513888888888888E-2</c:v>
                </c:pt>
                <c:pt idx="2551">
                  <c:v>2.9525462962962962E-2</c:v>
                </c:pt>
                <c:pt idx="2552">
                  <c:v>2.9537037037037039E-2</c:v>
                </c:pt>
                <c:pt idx="2553">
                  <c:v>2.9548611111111112E-2</c:v>
                </c:pt>
                <c:pt idx="2554">
                  <c:v>2.9560185185185186E-2</c:v>
                </c:pt>
                <c:pt idx="2555">
                  <c:v>2.9571759259259259E-2</c:v>
                </c:pt>
                <c:pt idx="2556">
                  <c:v>2.9583333333333333E-2</c:v>
                </c:pt>
                <c:pt idx="2557">
                  <c:v>2.9594907407407407E-2</c:v>
                </c:pt>
                <c:pt idx="2558">
                  <c:v>2.960648148148148E-2</c:v>
                </c:pt>
                <c:pt idx="2559">
                  <c:v>2.9618055555555557E-2</c:v>
                </c:pt>
                <c:pt idx="2560">
                  <c:v>2.9629629629629631E-2</c:v>
                </c:pt>
                <c:pt idx="2561">
                  <c:v>2.9641203703703704E-2</c:v>
                </c:pt>
                <c:pt idx="2562">
                  <c:v>2.9652777777777778E-2</c:v>
                </c:pt>
                <c:pt idx="2563">
                  <c:v>2.9664351851851851E-2</c:v>
                </c:pt>
                <c:pt idx="2564">
                  <c:v>2.9675925925925925E-2</c:v>
                </c:pt>
                <c:pt idx="2565">
                  <c:v>2.9687499999999999E-2</c:v>
                </c:pt>
                <c:pt idx="2566">
                  <c:v>2.9699074074074076E-2</c:v>
                </c:pt>
                <c:pt idx="2567">
                  <c:v>2.9710648148148149E-2</c:v>
                </c:pt>
                <c:pt idx="2568">
                  <c:v>2.9722222222222223E-2</c:v>
                </c:pt>
                <c:pt idx="2569">
                  <c:v>2.9733796296296296E-2</c:v>
                </c:pt>
                <c:pt idx="2570">
                  <c:v>2.974537037037037E-2</c:v>
                </c:pt>
                <c:pt idx="2571">
                  <c:v>2.9756944444444444E-2</c:v>
                </c:pt>
                <c:pt idx="2572">
                  <c:v>2.9768518518518517E-2</c:v>
                </c:pt>
                <c:pt idx="2573">
                  <c:v>2.9780092592592594E-2</c:v>
                </c:pt>
                <c:pt idx="2574">
                  <c:v>2.9791666666666668E-2</c:v>
                </c:pt>
                <c:pt idx="2575">
                  <c:v>2.9803240740740741E-2</c:v>
                </c:pt>
                <c:pt idx="2576">
                  <c:v>2.9814814814814815E-2</c:v>
                </c:pt>
                <c:pt idx="2577">
                  <c:v>2.9826388888888888E-2</c:v>
                </c:pt>
                <c:pt idx="2578">
                  <c:v>2.9837962962962962E-2</c:v>
                </c:pt>
                <c:pt idx="2579">
                  <c:v>2.9849537037037036E-2</c:v>
                </c:pt>
                <c:pt idx="2580">
                  <c:v>2.9861111111111113E-2</c:v>
                </c:pt>
                <c:pt idx="2581">
                  <c:v>2.9872685185185186E-2</c:v>
                </c:pt>
                <c:pt idx="2582">
                  <c:v>2.988425925925926E-2</c:v>
                </c:pt>
                <c:pt idx="2583">
                  <c:v>2.9895833333333333E-2</c:v>
                </c:pt>
                <c:pt idx="2584">
                  <c:v>2.9907407407407407E-2</c:v>
                </c:pt>
                <c:pt idx="2585">
                  <c:v>2.991898148148148E-2</c:v>
                </c:pt>
                <c:pt idx="2586">
                  <c:v>2.9930555555555554E-2</c:v>
                </c:pt>
                <c:pt idx="2587">
                  <c:v>2.9942129629629631E-2</c:v>
                </c:pt>
                <c:pt idx="2588">
                  <c:v>2.9953703703703705E-2</c:v>
                </c:pt>
                <c:pt idx="2589">
                  <c:v>2.9965277777777778E-2</c:v>
                </c:pt>
                <c:pt idx="2590">
                  <c:v>2.9976851851851852E-2</c:v>
                </c:pt>
                <c:pt idx="2591">
                  <c:v>2.9988425925925925E-2</c:v>
                </c:pt>
                <c:pt idx="2592">
                  <c:v>0.03</c:v>
                </c:pt>
                <c:pt idx="2593">
                  <c:v>3.0011574074074072E-2</c:v>
                </c:pt>
                <c:pt idx="2594">
                  <c:v>3.0023148148148149E-2</c:v>
                </c:pt>
                <c:pt idx="2595">
                  <c:v>3.0034722222222223E-2</c:v>
                </c:pt>
                <c:pt idx="2596">
                  <c:v>3.0046296296296297E-2</c:v>
                </c:pt>
                <c:pt idx="2597">
                  <c:v>3.005787037037037E-2</c:v>
                </c:pt>
                <c:pt idx="2598">
                  <c:v>3.0069444444444444E-2</c:v>
                </c:pt>
                <c:pt idx="2599">
                  <c:v>3.0081018518518517E-2</c:v>
                </c:pt>
                <c:pt idx="2600">
                  <c:v>3.0092592592592591E-2</c:v>
                </c:pt>
                <c:pt idx="2601">
                  <c:v>3.0104166666666668E-2</c:v>
                </c:pt>
                <c:pt idx="2602">
                  <c:v>3.0115740740740742E-2</c:v>
                </c:pt>
                <c:pt idx="2603">
                  <c:v>3.0127314814814815E-2</c:v>
                </c:pt>
                <c:pt idx="2604">
                  <c:v>3.0138888888888889E-2</c:v>
                </c:pt>
                <c:pt idx="2605">
                  <c:v>3.0150462962962962E-2</c:v>
                </c:pt>
                <c:pt idx="2606">
                  <c:v>3.0162037037037036E-2</c:v>
                </c:pt>
                <c:pt idx="2607">
                  <c:v>3.0173611111111109E-2</c:v>
                </c:pt>
                <c:pt idx="2608">
                  <c:v>3.0185185185185186E-2</c:v>
                </c:pt>
                <c:pt idx="2609">
                  <c:v>3.019675925925926E-2</c:v>
                </c:pt>
                <c:pt idx="2610">
                  <c:v>3.0208333333333334E-2</c:v>
                </c:pt>
                <c:pt idx="2611">
                  <c:v>3.0219907407407407E-2</c:v>
                </c:pt>
                <c:pt idx="2612">
                  <c:v>3.0231481481481481E-2</c:v>
                </c:pt>
                <c:pt idx="2613">
                  <c:v>3.0243055555555554E-2</c:v>
                </c:pt>
                <c:pt idx="2614">
                  <c:v>3.0254629629629631E-2</c:v>
                </c:pt>
                <c:pt idx="2615">
                  <c:v>3.0266203703703705E-2</c:v>
                </c:pt>
                <c:pt idx="2616">
                  <c:v>3.0277777777777778E-2</c:v>
                </c:pt>
                <c:pt idx="2617">
                  <c:v>3.0289351851851852E-2</c:v>
                </c:pt>
                <c:pt idx="2618">
                  <c:v>3.0300925925925926E-2</c:v>
                </c:pt>
                <c:pt idx="2619">
                  <c:v>3.0312499999999999E-2</c:v>
                </c:pt>
                <c:pt idx="2620">
                  <c:v>3.0324074074074073E-2</c:v>
                </c:pt>
                <c:pt idx="2621">
                  <c:v>3.033564814814815E-2</c:v>
                </c:pt>
                <c:pt idx="2622">
                  <c:v>3.0347222222222223E-2</c:v>
                </c:pt>
                <c:pt idx="2623">
                  <c:v>3.0358796296296297E-2</c:v>
                </c:pt>
                <c:pt idx="2624">
                  <c:v>3.037037037037037E-2</c:v>
                </c:pt>
                <c:pt idx="2625">
                  <c:v>3.0381944444444444E-2</c:v>
                </c:pt>
                <c:pt idx="2626">
                  <c:v>3.0393518518518518E-2</c:v>
                </c:pt>
                <c:pt idx="2627">
                  <c:v>3.0405092592592591E-2</c:v>
                </c:pt>
                <c:pt idx="2628">
                  <c:v>3.0416666666666668E-2</c:v>
                </c:pt>
                <c:pt idx="2629">
                  <c:v>3.0428240740740742E-2</c:v>
                </c:pt>
                <c:pt idx="2630">
                  <c:v>3.0439814814814815E-2</c:v>
                </c:pt>
                <c:pt idx="2631">
                  <c:v>3.0451388888888889E-2</c:v>
                </c:pt>
                <c:pt idx="2632">
                  <c:v>3.0462962962962963E-2</c:v>
                </c:pt>
                <c:pt idx="2633">
                  <c:v>3.0474537037037036E-2</c:v>
                </c:pt>
                <c:pt idx="2634">
                  <c:v>3.048611111111111E-2</c:v>
                </c:pt>
                <c:pt idx="2635">
                  <c:v>3.0497685185185187E-2</c:v>
                </c:pt>
                <c:pt idx="2636">
                  <c:v>3.050925925925926E-2</c:v>
                </c:pt>
                <c:pt idx="2637">
                  <c:v>3.0520833333333334E-2</c:v>
                </c:pt>
                <c:pt idx="2638">
                  <c:v>3.0532407407407407E-2</c:v>
                </c:pt>
                <c:pt idx="2639">
                  <c:v>3.0543981481481481E-2</c:v>
                </c:pt>
                <c:pt idx="2640">
                  <c:v>3.0555555555555555E-2</c:v>
                </c:pt>
                <c:pt idx="2641">
                  <c:v>3.0567129629629628E-2</c:v>
                </c:pt>
                <c:pt idx="2642">
                  <c:v>3.0578703703703705E-2</c:v>
                </c:pt>
                <c:pt idx="2643">
                  <c:v>3.0590277777777779E-2</c:v>
                </c:pt>
                <c:pt idx="2644">
                  <c:v>3.0601851851851852E-2</c:v>
                </c:pt>
                <c:pt idx="2645">
                  <c:v>3.0613425925925926E-2</c:v>
                </c:pt>
                <c:pt idx="2646">
                  <c:v>3.0624999999999999E-2</c:v>
                </c:pt>
                <c:pt idx="2647">
                  <c:v>3.0636574074074073E-2</c:v>
                </c:pt>
                <c:pt idx="2648">
                  <c:v>3.0648148148148147E-2</c:v>
                </c:pt>
                <c:pt idx="2649">
                  <c:v>3.0659722222222224E-2</c:v>
                </c:pt>
                <c:pt idx="2650">
                  <c:v>3.0671296296296297E-2</c:v>
                </c:pt>
                <c:pt idx="2651">
                  <c:v>3.0682870370370371E-2</c:v>
                </c:pt>
                <c:pt idx="2652">
                  <c:v>3.0694444444444444E-2</c:v>
                </c:pt>
                <c:pt idx="2653">
                  <c:v>3.0706018518518518E-2</c:v>
                </c:pt>
                <c:pt idx="2654">
                  <c:v>3.0717592592592591E-2</c:v>
                </c:pt>
                <c:pt idx="2655">
                  <c:v>3.0729166666666665E-2</c:v>
                </c:pt>
                <c:pt idx="2656">
                  <c:v>3.0740740740740742E-2</c:v>
                </c:pt>
                <c:pt idx="2657">
                  <c:v>3.0752314814814816E-2</c:v>
                </c:pt>
                <c:pt idx="2658">
                  <c:v>3.0763888888888889E-2</c:v>
                </c:pt>
                <c:pt idx="2659">
                  <c:v>3.0775462962962963E-2</c:v>
                </c:pt>
                <c:pt idx="2660">
                  <c:v>3.0787037037037036E-2</c:v>
                </c:pt>
                <c:pt idx="2661">
                  <c:v>3.079861111111111E-2</c:v>
                </c:pt>
                <c:pt idx="2662">
                  <c:v>3.0810185185185184E-2</c:v>
                </c:pt>
                <c:pt idx="2663">
                  <c:v>3.0821759259259261E-2</c:v>
                </c:pt>
                <c:pt idx="2664">
                  <c:v>3.0833333333333334E-2</c:v>
                </c:pt>
                <c:pt idx="2665">
                  <c:v>3.0844907407407408E-2</c:v>
                </c:pt>
                <c:pt idx="2666">
                  <c:v>3.0856481481481481E-2</c:v>
                </c:pt>
                <c:pt idx="2667">
                  <c:v>3.0868055555555555E-2</c:v>
                </c:pt>
                <c:pt idx="2668">
                  <c:v>3.0879629629629628E-2</c:v>
                </c:pt>
                <c:pt idx="2669">
                  <c:v>3.0891203703703702E-2</c:v>
                </c:pt>
                <c:pt idx="2670">
                  <c:v>3.0902777777777779E-2</c:v>
                </c:pt>
                <c:pt idx="2671">
                  <c:v>3.0914351851851853E-2</c:v>
                </c:pt>
                <c:pt idx="2672">
                  <c:v>3.0925925925925926E-2</c:v>
                </c:pt>
                <c:pt idx="2673">
                  <c:v>3.09375E-2</c:v>
                </c:pt>
                <c:pt idx="2674">
                  <c:v>3.0949074074074073E-2</c:v>
                </c:pt>
                <c:pt idx="2675">
                  <c:v>3.0960648148148147E-2</c:v>
                </c:pt>
                <c:pt idx="2676">
                  <c:v>3.0972222222222224E-2</c:v>
                </c:pt>
                <c:pt idx="2677">
                  <c:v>3.0983796296296297E-2</c:v>
                </c:pt>
                <c:pt idx="2678">
                  <c:v>3.0995370370370371E-2</c:v>
                </c:pt>
                <c:pt idx="2679">
                  <c:v>3.1006944444444445E-2</c:v>
                </c:pt>
                <c:pt idx="2680">
                  <c:v>3.1018518518518518E-2</c:v>
                </c:pt>
                <c:pt idx="2681">
                  <c:v>3.1030092592592592E-2</c:v>
                </c:pt>
                <c:pt idx="2682">
                  <c:v>3.1041666666666665E-2</c:v>
                </c:pt>
                <c:pt idx="2683">
                  <c:v>3.1053240740740742E-2</c:v>
                </c:pt>
                <c:pt idx="2684">
                  <c:v>3.1064814814814816E-2</c:v>
                </c:pt>
                <c:pt idx="2685">
                  <c:v>3.107638888888889E-2</c:v>
                </c:pt>
                <c:pt idx="2686">
                  <c:v>3.1087962962962963E-2</c:v>
                </c:pt>
                <c:pt idx="2687">
                  <c:v>3.1099537037037037E-2</c:v>
                </c:pt>
                <c:pt idx="2688">
                  <c:v>3.111111111111111E-2</c:v>
                </c:pt>
                <c:pt idx="2689">
                  <c:v>3.1122685185185184E-2</c:v>
                </c:pt>
                <c:pt idx="2690">
                  <c:v>3.1134259259259261E-2</c:v>
                </c:pt>
                <c:pt idx="2691">
                  <c:v>3.1145833333333334E-2</c:v>
                </c:pt>
                <c:pt idx="2692">
                  <c:v>3.1157407407407408E-2</c:v>
                </c:pt>
                <c:pt idx="2693">
                  <c:v>3.1168981481481482E-2</c:v>
                </c:pt>
                <c:pt idx="2694">
                  <c:v>3.1180555555555555E-2</c:v>
                </c:pt>
                <c:pt idx="2695">
                  <c:v>3.1192129629629629E-2</c:v>
                </c:pt>
                <c:pt idx="2696">
                  <c:v>3.1203703703703702E-2</c:v>
                </c:pt>
                <c:pt idx="2697">
                  <c:v>3.1215277777777779E-2</c:v>
                </c:pt>
                <c:pt idx="2698">
                  <c:v>3.1226851851851853E-2</c:v>
                </c:pt>
                <c:pt idx="2699">
                  <c:v>3.1238425925925926E-2</c:v>
                </c:pt>
                <c:pt idx="2700">
                  <c:v>3.125E-2</c:v>
                </c:pt>
                <c:pt idx="2701">
                  <c:v>3.1261574074074074E-2</c:v>
                </c:pt>
                <c:pt idx="2702">
                  <c:v>3.1273148148148147E-2</c:v>
                </c:pt>
                <c:pt idx="2703">
                  <c:v>3.1284722222222221E-2</c:v>
                </c:pt>
                <c:pt idx="2704">
                  <c:v>3.1296296296296294E-2</c:v>
                </c:pt>
                <c:pt idx="2705">
                  <c:v>3.1307870370370368E-2</c:v>
                </c:pt>
                <c:pt idx="2706">
                  <c:v>3.1319444444444441E-2</c:v>
                </c:pt>
                <c:pt idx="2707">
                  <c:v>3.1331018518518522E-2</c:v>
                </c:pt>
                <c:pt idx="2708">
                  <c:v>3.1342592592592596E-2</c:v>
                </c:pt>
                <c:pt idx="2709">
                  <c:v>3.1354166666666669E-2</c:v>
                </c:pt>
                <c:pt idx="2710">
                  <c:v>3.1365740740740743E-2</c:v>
                </c:pt>
                <c:pt idx="2711">
                  <c:v>3.1377314814814816E-2</c:v>
                </c:pt>
                <c:pt idx="2712">
                  <c:v>3.138888888888889E-2</c:v>
                </c:pt>
                <c:pt idx="2713">
                  <c:v>3.1400462962962963E-2</c:v>
                </c:pt>
                <c:pt idx="2714">
                  <c:v>3.1412037037037037E-2</c:v>
                </c:pt>
                <c:pt idx="2715">
                  <c:v>3.142361111111111E-2</c:v>
                </c:pt>
                <c:pt idx="2716">
                  <c:v>3.1435185185185184E-2</c:v>
                </c:pt>
                <c:pt idx="2717">
                  <c:v>3.1446759259259258E-2</c:v>
                </c:pt>
                <c:pt idx="2718">
                  <c:v>3.1458333333333331E-2</c:v>
                </c:pt>
                <c:pt idx="2719">
                  <c:v>3.1469907407407405E-2</c:v>
                </c:pt>
                <c:pt idx="2720">
                  <c:v>3.1481481481481478E-2</c:v>
                </c:pt>
                <c:pt idx="2721">
                  <c:v>3.1493055555555559E-2</c:v>
                </c:pt>
                <c:pt idx="2722">
                  <c:v>3.1504629629629632E-2</c:v>
                </c:pt>
                <c:pt idx="2723">
                  <c:v>3.1516203703703706E-2</c:v>
                </c:pt>
                <c:pt idx="2724">
                  <c:v>3.152777777777778E-2</c:v>
                </c:pt>
                <c:pt idx="2725">
                  <c:v>3.1539351851851853E-2</c:v>
                </c:pt>
                <c:pt idx="2726">
                  <c:v>3.1550925925925927E-2</c:v>
                </c:pt>
                <c:pt idx="2727">
                  <c:v>3.15625E-2</c:v>
                </c:pt>
                <c:pt idx="2728">
                  <c:v>3.1574074074074074E-2</c:v>
                </c:pt>
                <c:pt idx="2729">
                  <c:v>3.1585648148148147E-2</c:v>
                </c:pt>
                <c:pt idx="2730">
                  <c:v>3.1597222222222221E-2</c:v>
                </c:pt>
                <c:pt idx="2731">
                  <c:v>3.1608796296296295E-2</c:v>
                </c:pt>
                <c:pt idx="2732">
                  <c:v>3.1620370370370368E-2</c:v>
                </c:pt>
                <c:pt idx="2733">
                  <c:v>3.1631944444444442E-2</c:v>
                </c:pt>
                <c:pt idx="2734">
                  <c:v>3.1643518518518515E-2</c:v>
                </c:pt>
                <c:pt idx="2735">
                  <c:v>3.1655092592592596E-2</c:v>
                </c:pt>
                <c:pt idx="2736">
                  <c:v>3.1666666666666669E-2</c:v>
                </c:pt>
                <c:pt idx="2737">
                  <c:v>3.1678240740740743E-2</c:v>
                </c:pt>
                <c:pt idx="2738">
                  <c:v>3.1689814814814816E-2</c:v>
                </c:pt>
                <c:pt idx="2739">
                  <c:v>3.170138888888889E-2</c:v>
                </c:pt>
                <c:pt idx="2740">
                  <c:v>3.1712962962962964E-2</c:v>
                </c:pt>
                <c:pt idx="2741">
                  <c:v>3.1724537037037037E-2</c:v>
                </c:pt>
                <c:pt idx="2742">
                  <c:v>3.1736111111111111E-2</c:v>
                </c:pt>
                <c:pt idx="2743">
                  <c:v>3.1747685185185184E-2</c:v>
                </c:pt>
                <c:pt idx="2744">
                  <c:v>3.1759259259259258E-2</c:v>
                </c:pt>
                <c:pt idx="2745">
                  <c:v>3.1770833333333331E-2</c:v>
                </c:pt>
                <c:pt idx="2746">
                  <c:v>3.1782407407407405E-2</c:v>
                </c:pt>
                <c:pt idx="2747">
                  <c:v>3.1793981481481479E-2</c:v>
                </c:pt>
                <c:pt idx="2748">
                  <c:v>3.1805555555555552E-2</c:v>
                </c:pt>
                <c:pt idx="2749">
                  <c:v>3.1817129629629633E-2</c:v>
                </c:pt>
                <c:pt idx="2750">
                  <c:v>3.1828703703703706E-2</c:v>
                </c:pt>
                <c:pt idx="2751">
                  <c:v>3.184027777777778E-2</c:v>
                </c:pt>
                <c:pt idx="2752">
                  <c:v>3.1851851851851853E-2</c:v>
                </c:pt>
                <c:pt idx="2753">
                  <c:v>3.1863425925925927E-2</c:v>
                </c:pt>
                <c:pt idx="2754">
                  <c:v>3.1875000000000001E-2</c:v>
                </c:pt>
                <c:pt idx="2755">
                  <c:v>3.1886574074074074E-2</c:v>
                </c:pt>
                <c:pt idx="2756">
                  <c:v>3.1898148148148148E-2</c:v>
                </c:pt>
                <c:pt idx="2757">
                  <c:v>3.1909722222222221E-2</c:v>
                </c:pt>
                <c:pt idx="2758">
                  <c:v>3.1921296296296295E-2</c:v>
                </c:pt>
                <c:pt idx="2759">
                  <c:v>3.1932870370370368E-2</c:v>
                </c:pt>
                <c:pt idx="2760">
                  <c:v>3.1944444444444442E-2</c:v>
                </c:pt>
                <c:pt idx="2761">
                  <c:v>3.1956018518518516E-2</c:v>
                </c:pt>
                <c:pt idx="2762">
                  <c:v>3.1967592592592596E-2</c:v>
                </c:pt>
                <c:pt idx="2763">
                  <c:v>3.197916666666667E-2</c:v>
                </c:pt>
                <c:pt idx="2764">
                  <c:v>3.1990740740740743E-2</c:v>
                </c:pt>
                <c:pt idx="2765">
                  <c:v>3.2002314814814817E-2</c:v>
                </c:pt>
                <c:pt idx="2766">
                  <c:v>3.201388888888889E-2</c:v>
                </c:pt>
                <c:pt idx="2767">
                  <c:v>3.2025462962962964E-2</c:v>
                </c:pt>
                <c:pt idx="2768">
                  <c:v>3.2037037037037037E-2</c:v>
                </c:pt>
                <c:pt idx="2769">
                  <c:v>3.2048611111111111E-2</c:v>
                </c:pt>
                <c:pt idx="2770">
                  <c:v>3.2060185185185185E-2</c:v>
                </c:pt>
                <c:pt idx="2771">
                  <c:v>3.2071759259259258E-2</c:v>
                </c:pt>
                <c:pt idx="2772">
                  <c:v>3.2083333333333332E-2</c:v>
                </c:pt>
                <c:pt idx="2773">
                  <c:v>3.2094907407407405E-2</c:v>
                </c:pt>
                <c:pt idx="2774">
                  <c:v>3.2106481481481479E-2</c:v>
                </c:pt>
                <c:pt idx="2775">
                  <c:v>3.2118055555555552E-2</c:v>
                </c:pt>
                <c:pt idx="2776">
                  <c:v>3.2129629629629633E-2</c:v>
                </c:pt>
                <c:pt idx="2777">
                  <c:v>3.2141203703703707E-2</c:v>
                </c:pt>
                <c:pt idx="2778">
                  <c:v>3.215277777777778E-2</c:v>
                </c:pt>
                <c:pt idx="2779">
                  <c:v>3.2164351851851854E-2</c:v>
                </c:pt>
                <c:pt idx="2780">
                  <c:v>3.2175925925925927E-2</c:v>
                </c:pt>
                <c:pt idx="2781">
                  <c:v>3.2187500000000001E-2</c:v>
                </c:pt>
                <c:pt idx="2782">
                  <c:v>3.2199074074074074E-2</c:v>
                </c:pt>
                <c:pt idx="2783">
                  <c:v>3.2210648148148148E-2</c:v>
                </c:pt>
                <c:pt idx="2784">
                  <c:v>3.2222222222222222E-2</c:v>
                </c:pt>
                <c:pt idx="2785">
                  <c:v>3.2233796296296295E-2</c:v>
                </c:pt>
                <c:pt idx="2786">
                  <c:v>3.2245370370370369E-2</c:v>
                </c:pt>
                <c:pt idx="2787">
                  <c:v>3.2256944444444442E-2</c:v>
                </c:pt>
                <c:pt idx="2788">
                  <c:v>3.2268518518518516E-2</c:v>
                </c:pt>
                <c:pt idx="2789">
                  <c:v>3.2280092592592589E-2</c:v>
                </c:pt>
                <c:pt idx="2790">
                  <c:v>3.229166666666667E-2</c:v>
                </c:pt>
                <c:pt idx="2791">
                  <c:v>3.2303240740740743E-2</c:v>
                </c:pt>
                <c:pt idx="2792">
                  <c:v>3.2314814814814817E-2</c:v>
                </c:pt>
                <c:pt idx="2793">
                  <c:v>3.2326388888888891E-2</c:v>
                </c:pt>
                <c:pt idx="2794">
                  <c:v>3.2337962962962964E-2</c:v>
                </c:pt>
                <c:pt idx="2795">
                  <c:v>3.2349537037037038E-2</c:v>
                </c:pt>
                <c:pt idx="2796">
                  <c:v>3.2361111111111111E-2</c:v>
                </c:pt>
                <c:pt idx="2797">
                  <c:v>3.2372685185185185E-2</c:v>
                </c:pt>
                <c:pt idx="2798">
                  <c:v>3.2384259259259258E-2</c:v>
                </c:pt>
                <c:pt idx="2799">
                  <c:v>3.2395833333333332E-2</c:v>
                </c:pt>
                <c:pt idx="2800">
                  <c:v>3.2407407407407406E-2</c:v>
                </c:pt>
                <c:pt idx="2801">
                  <c:v>3.2418981481481479E-2</c:v>
                </c:pt>
                <c:pt idx="2802">
                  <c:v>3.2430555555555553E-2</c:v>
                </c:pt>
                <c:pt idx="2803">
                  <c:v>3.2442129629629626E-2</c:v>
                </c:pt>
                <c:pt idx="2804">
                  <c:v>3.2453703703703707E-2</c:v>
                </c:pt>
                <c:pt idx="2805">
                  <c:v>3.246527777777778E-2</c:v>
                </c:pt>
                <c:pt idx="2806">
                  <c:v>3.2476851851851854E-2</c:v>
                </c:pt>
                <c:pt idx="2807">
                  <c:v>3.2488425925925928E-2</c:v>
                </c:pt>
                <c:pt idx="2808">
                  <c:v>3.2500000000000001E-2</c:v>
                </c:pt>
                <c:pt idx="2809">
                  <c:v>3.2511574074074075E-2</c:v>
                </c:pt>
                <c:pt idx="2810">
                  <c:v>3.2523148148148148E-2</c:v>
                </c:pt>
                <c:pt idx="2811">
                  <c:v>3.2534722222222222E-2</c:v>
                </c:pt>
                <c:pt idx="2812">
                  <c:v>3.2546296296296295E-2</c:v>
                </c:pt>
                <c:pt idx="2813">
                  <c:v>3.2557870370370369E-2</c:v>
                </c:pt>
                <c:pt idx="2814">
                  <c:v>3.2569444444444443E-2</c:v>
                </c:pt>
                <c:pt idx="2815">
                  <c:v>3.2581018518518516E-2</c:v>
                </c:pt>
                <c:pt idx="2816">
                  <c:v>3.259259259259259E-2</c:v>
                </c:pt>
                <c:pt idx="2817">
                  <c:v>3.2604166666666663E-2</c:v>
                </c:pt>
                <c:pt idx="2818">
                  <c:v>3.2615740740740744E-2</c:v>
                </c:pt>
                <c:pt idx="2819">
                  <c:v>3.2627314814814817E-2</c:v>
                </c:pt>
                <c:pt idx="2820">
                  <c:v>3.2638888888888891E-2</c:v>
                </c:pt>
                <c:pt idx="2821">
                  <c:v>3.2650462962962964E-2</c:v>
                </c:pt>
                <c:pt idx="2822">
                  <c:v>3.2662037037037038E-2</c:v>
                </c:pt>
                <c:pt idx="2823">
                  <c:v>3.2673611111111112E-2</c:v>
                </c:pt>
                <c:pt idx="2824">
                  <c:v>3.2685185185185185E-2</c:v>
                </c:pt>
                <c:pt idx="2825">
                  <c:v>3.2696759259259259E-2</c:v>
                </c:pt>
                <c:pt idx="2826">
                  <c:v>3.2708333333333332E-2</c:v>
                </c:pt>
                <c:pt idx="2827">
                  <c:v>3.2719907407407406E-2</c:v>
                </c:pt>
                <c:pt idx="2828">
                  <c:v>3.2731481481481479E-2</c:v>
                </c:pt>
                <c:pt idx="2829">
                  <c:v>3.2743055555555553E-2</c:v>
                </c:pt>
                <c:pt idx="2830">
                  <c:v>3.2754629629629627E-2</c:v>
                </c:pt>
                <c:pt idx="2831">
                  <c:v>3.2766203703703707E-2</c:v>
                </c:pt>
                <c:pt idx="2832">
                  <c:v>3.2777777777777781E-2</c:v>
                </c:pt>
                <c:pt idx="2833">
                  <c:v>3.2789351851851854E-2</c:v>
                </c:pt>
                <c:pt idx="2834">
                  <c:v>3.2800925925925928E-2</c:v>
                </c:pt>
                <c:pt idx="2835">
                  <c:v>3.2812500000000001E-2</c:v>
                </c:pt>
                <c:pt idx="2836">
                  <c:v>3.2824074074074075E-2</c:v>
                </c:pt>
                <c:pt idx="2837">
                  <c:v>3.2835648148148149E-2</c:v>
                </c:pt>
                <c:pt idx="2838">
                  <c:v>3.2847222222222222E-2</c:v>
                </c:pt>
                <c:pt idx="2839">
                  <c:v>3.2858796296296296E-2</c:v>
                </c:pt>
                <c:pt idx="2840">
                  <c:v>3.2870370370370369E-2</c:v>
                </c:pt>
                <c:pt idx="2841">
                  <c:v>3.2881944444444443E-2</c:v>
                </c:pt>
                <c:pt idx="2842">
                  <c:v>3.2893518518518516E-2</c:v>
                </c:pt>
                <c:pt idx="2843">
                  <c:v>3.290509259259259E-2</c:v>
                </c:pt>
                <c:pt idx="2844">
                  <c:v>3.2916666666666664E-2</c:v>
                </c:pt>
                <c:pt idx="2845">
                  <c:v>3.2928240740740744E-2</c:v>
                </c:pt>
                <c:pt idx="2846">
                  <c:v>3.2939814814814818E-2</c:v>
                </c:pt>
                <c:pt idx="2847">
                  <c:v>3.2951388888888891E-2</c:v>
                </c:pt>
                <c:pt idx="2848">
                  <c:v>3.2962962962962965E-2</c:v>
                </c:pt>
                <c:pt idx="2849">
                  <c:v>3.2974537037037038E-2</c:v>
                </c:pt>
                <c:pt idx="2850">
                  <c:v>3.2986111111111112E-2</c:v>
                </c:pt>
                <c:pt idx="2851">
                  <c:v>3.2997685185185185E-2</c:v>
                </c:pt>
                <c:pt idx="2852">
                  <c:v>3.3009259259259259E-2</c:v>
                </c:pt>
                <c:pt idx="2853">
                  <c:v>3.3020833333333333E-2</c:v>
                </c:pt>
                <c:pt idx="2854">
                  <c:v>3.3032407407407406E-2</c:v>
                </c:pt>
                <c:pt idx="2855">
                  <c:v>3.304398148148148E-2</c:v>
                </c:pt>
                <c:pt idx="2856">
                  <c:v>3.3055555555555553E-2</c:v>
                </c:pt>
                <c:pt idx="2857">
                  <c:v>3.3067129629629627E-2</c:v>
                </c:pt>
                <c:pt idx="2858">
                  <c:v>3.30787037037037E-2</c:v>
                </c:pt>
                <c:pt idx="2859">
                  <c:v>3.3090277777777781E-2</c:v>
                </c:pt>
                <c:pt idx="2860">
                  <c:v>3.3101851851851855E-2</c:v>
                </c:pt>
                <c:pt idx="2861">
                  <c:v>3.3113425925925928E-2</c:v>
                </c:pt>
                <c:pt idx="2862">
                  <c:v>3.3125000000000002E-2</c:v>
                </c:pt>
                <c:pt idx="2863">
                  <c:v>3.3136574074074075E-2</c:v>
                </c:pt>
                <c:pt idx="2864">
                  <c:v>3.3148148148148149E-2</c:v>
                </c:pt>
                <c:pt idx="2865">
                  <c:v>3.3159722222222222E-2</c:v>
                </c:pt>
                <c:pt idx="2866">
                  <c:v>3.3171296296296296E-2</c:v>
                </c:pt>
                <c:pt idx="2867">
                  <c:v>3.318287037037037E-2</c:v>
                </c:pt>
                <c:pt idx="2868">
                  <c:v>3.3194444444444443E-2</c:v>
                </c:pt>
                <c:pt idx="2869">
                  <c:v>3.3206018518518517E-2</c:v>
                </c:pt>
                <c:pt idx="2870">
                  <c:v>3.321759259259259E-2</c:v>
                </c:pt>
                <c:pt idx="2871">
                  <c:v>3.3229166666666664E-2</c:v>
                </c:pt>
                <c:pt idx="2872">
                  <c:v>3.3240740740740737E-2</c:v>
                </c:pt>
                <c:pt idx="2873">
                  <c:v>3.3252314814814818E-2</c:v>
                </c:pt>
                <c:pt idx="2874">
                  <c:v>3.3263888888888891E-2</c:v>
                </c:pt>
                <c:pt idx="2875">
                  <c:v>3.3275462962962965E-2</c:v>
                </c:pt>
                <c:pt idx="2876">
                  <c:v>3.3287037037037039E-2</c:v>
                </c:pt>
                <c:pt idx="2877">
                  <c:v>3.3298611111111112E-2</c:v>
                </c:pt>
                <c:pt idx="2878">
                  <c:v>3.3310185185185186E-2</c:v>
                </c:pt>
                <c:pt idx="2879">
                  <c:v>3.3321759259259259E-2</c:v>
                </c:pt>
                <c:pt idx="2880">
                  <c:v>3.3333333333333333E-2</c:v>
                </c:pt>
                <c:pt idx="2881">
                  <c:v>3.3344907407407406E-2</c:v>
                </c:pt>
                <c:pt idx="2882">
                  <c:v>3.335648148148148E-2</c:v>
                </c:pt>
                <c:pt idx="2883">
                  <c:v>3.3368055555555554E-2</c:v>
                </c:pt>
                <c:pt idx="2884">
                  <c:v>3.3379629629629627E-2</c:v>
                </c:pt>
                <c:pt idx="2885">
                  <c:v>3.3391203703703701E-2</c:v>
                </c:pt>
                <c:pt idx="2886">
                  <c:v>3.3402777777777781E-2</c:v>
                </c:pt>
                <c:pt idx="2887">
                  <c:v>3.3414351851851855E-2</c:v>
                </c:pt>
                <c:pt idx="2888">
                  <c:v>3.3425925925925928E-2</c:v>
                </c:pt>
                <c:pt idx="2889">
                  <c:v>3.3437500000000002E-2</c:v>
                </c:pt>
                <c:pt idx="2890">
                  <c:v>3.3449074074074076E-2</c:v>
                </c:pt>
                <c:pt idx="2891">
                  <c:v>3.3460648148148149E-2</c:v>
                </c:pt>
                <c:pt idx="2892">
                  <c:v>3.3472222222222223E-2</c:v>
                </c:pt>
                <c:pt idx="2893">
                  <c:v>3.3483796296296296E-2</c:v>
                </c:pt>
                <c:pt idx="2894">
                  <c:v>3.349537037037037E-2</c:v>
                </c:pt>
                <c:pt idx="2895">
                  <c:v>3.3506944444444443E-2</c:v>
                </c:pt>
                <c:pt idx="2896">
                  <c:v>3.3518518518518517E-2</c:v>
                </c:pt>
                <c:pt idx="2897">
                  <c:v>3.3530092592592591E-2</c:v>
                </c:pt>
                <c:pt idx="2898">
                  <c:v>3.3541666666666664E-2</c:v>
                </c:pt>
                <c:pt idx="2899">
                  <c:v>3.3553240740740738E-2</c:v>
                </c:pt>
                <c:pt idx="2900">
                  <c:v>3.3564814814814818E-2</c:v>
                </c:pt>
                <c:pt idx="2901">
                  <c:v>3.3576388888888892E-2</c:v>
                </c:pt>
                <c:pt idx="2902">
                  <c:v>3.3587962962962965E-2</c:v>
                </c:pt>
                <c:pt idx="2903">
                  <c:v>3.3599537037037039E-2</c:v>
                </c:pt>
                <c:pt idx="2904">
                  <c:v>3.3611111111111112E-2</c:v>
                </c:pt>
                <c:pt idx="2905">
                  <c:v>3.3622685185185186E-2</c:v>
                </c:pt>
                <c:pt idx="2906">
                  <c:v>3.363425925925926E-2</c:v>
                </c:pt>
                <c:pt idx="2907">
                  <c:v>3.3645833333333333E-2</c:v>
                </c:pt>
                <c:pt idx="2908">
                  <c:v>3.3657407407407407E-2</c:v>
                </c:pt>
                <c:pt idx="2909">
                  <c:v>3.366898148148148E-2</c:v>
                </c:pt>
                <c:pt idx="2910">
                  <c:v>3.3680555555555554E-2</c:v>
                </c:pt>
                <c:pt idx="2911">
                  <c:v>3.3692129629629627E-2</c:v>
                </c:pt>
                <c:pt idx="2912">
                  <c:v>3.3703703703703701E-2</c:v>
                </c:pt>
                <c:pt idx="2913">
                  <c:v>3.3715277777777775E-2</c:v>
                </c:pt>
                <c:pt idx="2914">
                  <c:v>3.3726851851851855E-2</c:v>
                </c:pt>
                <c:pt idx="2915">
                  <c:v>3.3738425925925929E-2</c:v>
                </c:pt>
                <c:pt idx="2916">
                  <c:v>3.3750000000000002E-2</c:v>
                </c:pt>
                <c:pt idx="2917">
                  <c:v>3.3761574074074076E-2</c:v>
                </c:pt>
                <c:pt idx="2918">
                  <c:v>3.3773148148148149E-2</c:v>
                </c:pt>
                <c:pt idx="2919">
                  <c:v>3.3784722222222223E-2</c:v>
                </c:pt>
                <c:pt idx="2920">
                  <c:v>3.3796296296296297E-2</c:v>
                </c:pt>
                <c:pt idx="2921">
                  <c:v>3.380787037037037E-2</c:v>
                </c:pt>
                <c:pt idx="2922">
                  <c:v>3.3819444444444444E-2</c:v>
                </c:pt>
                <c:pt idx="2923">
                  <c:v>3.3831018518518517E-2</c:v>
                </c:pt>
                <c:pt idx="2924">
                  <c:v>3.3842592592592591E-2</c:v>
                </c:pt>
                <c:pt idx="2925">
                  <c:v>3.3854166666666664E-2</c:v>
                </c:pt>
                <c:pt idx="2926">
                  <c:v>3.3865740740740738E-2</c:v>
                </c:pt>
                <c:pt idx="2927">
                  <c:v>3.3877314814814811E-2</c:v>
                </c:pt>
                <c:pt idx="2928">
                  <c:v>3.3888888888888892E-2</c:v>
                </c:pt>
                <c:pt idx="2929">
                  <c:v>3.3900462962962966E-2</c:v>
                </c:pt>
                <c:pt idx="2930">
                  <c:v>3.3912037037037039E-2</c:v>
                </c:pt>
                <c:pt idx="2931">
                  <c:v>3.3923611111111113E-2</c:v>
                </c:pt>
                <c:pt idx="2932">
                  <c:v>3.3935185185185186E-2</c:v>
                </c:pt>
                <c:pt idx="2933">
                  <c:v>3.394675925925926E-2</c:v>
                </c:pt>
                <c:pt idx="2934">
                  <c:v>3.3958333333333333E-2</c:v>
                </c:pt>
                <c:pt idx="2935">
                  <c:v>3.3969907407407407E-2</c:v>
                </c:pt>
                <c:pt idx="2936">
                  <c:v>3.3981481481481481E-2</c:v>
                </c:pt>
                <c:pt idx="2937">
                  <c:v>3.3993055555555554E-2</c:v>
                </c:pt>
                <c:pt idx="2938">
                  <c:v>3.4004629629629628E-2</c:v>
                </c:pt>
                <c:pt idx="2939">
                  <c:v>3.4016203703703701E-2</c:v>
                </c:pt>
                <c:pt idx="2940">
                  <c:v>3.4027777777777775E-2</c:v>
                </c:pt>
                <c:pt idx="2941">
                  <c:v>3.4039351851851848E-2</c:v>
                </c:pt>
                <c:pt idx="2942">
                  <c:v>3.4050925925925929E-2</c:v>
                </c:pt>
                <c:pt idx="2943">
                  <c:v>3.4062500000000002E-2</c:v>
                </c:pt>
                <c:pt idx="2944">
                  <c:v>3.4074074074074076E-2</c:v>
                </c:pt>
                <c:pt idx="2945">
                  <c:v>3.408564814814815E-2</c:v>
                </c:pt>
                <c:pt idx="2946">
                  <c:v>3.4097222222222223E-2</c:v>
                </c:pt>
                <c:pt idx="2947">
                  <c:v>3.4108796296296297E-2</c:v>
                </c:pt>
                <c:pt idx="2948">
                  <c:v>3.412037037037037E-2</c:v>
                </c:pt>
                <c:pt idx="2949">
                  <c:v>3.4131944444444444E-2</c:v>
                </c:pt>
                <c:pt idx="2950">
                  <c:v>3.4143518518518517E-2</c:v>
                </c:pt>
                <c:pt idx="2951">
                  <c:v>3.4155092592592591E-2</c:v>
                </c:pt>
                <c:pt idx="2952">
                  <c:v>3.4166666666666665E-2</c:v>
                </c:pt>
                <c:pt idx="2953">
                  <c:v>3.4178240740740738E-2</c:v>
                </c:pt>
                <c:pt idx="2954">
                  <c:v>3.4189814814814812E-2</c:v>
                </c:pt>
                <c:pt idx="2955">
                  <c:v>3.4201388888888892E-2</c:v>
                </c:pt>
                <c:pt idx="2956">
                  <c:v>3.4212962962962966E-2</c:v>
                </c:pt>
                <c:pt idx="2957">
                  <c:v>3.4224537037037039E-2</c:v>
                </c:pt>
                <c:pt idx="2958">
                  <c:v>3.4236111111111113E-2</c:v>
                </c:pt>
                <c:pt idx="2959">
                  <c:v>3.4247685185185187E-2</c:v>
                </c:pt>
                <c:pt idx="2960">
                  <c:v>3.425925925925926E-2</c:v>
                </c:pt>
                <c:pt idx="2961">
                  <c:v>3.4270833333333334E-2</c:v>
                </c:pt>
                <c:pt idx="2962">
                  <c:v>3.4282407407407407E-2</c:v>
                </c:pt>
                <c:pt idx="2963">
                  <c:v>3.4293981481481481E-2</c:v>
                </c:pt>
                <c:pt idx="2964">
                  <c:v>3.4305555555555554E-2</c:v>
                </c:pt>
                <c:pt idx="2965">
                  <c:v>3.4317129629629628E-2</c:v>
                </c:pt>
                <c:pt idx="2966">
                  <c:v>3.4328703703703702E-2</c:v>
                </c:pt>
                <c:pt idx="2967">
                  <c:v>3.4340277777777775E-2</c:v>
                </c:pt>
                <c:pt idx="2968">
                  <c:v>3.4351851851851849E-2</c:v>
                </c:pt>
                <c:pt idx="2969">
                  <c:v>3.4363425925925929E-2</c:v>
                </c:pt>
                <c:pt idx="2970">
                  <c:v>3.4375000000000003E-2</c:v>
                </c:pt>
                <c:pt idx="2971">
                  <c:v>3.4386574074074076E-2</c:v>
                </c:pt>
                <c:pt idx="2972">
                  <c:v>3.439814814814815E-2</c:v>
                </c:pt>
                <c:pt idx="2973">
                  <c:v>3.4409722222222223E-2</c:v>
                </c:pt>
                <c:pt idx="2974">
                  <c:v>3.4421296296296297E-2</c:v>
                </c:pt>
                <c:pt idx="2975">
                  <c:v>3.4432870370370371E-2</c:v>
                </c:pt>
                <c:pt idx="2976">
                  <c:v>3.4444444444444444E-2</c:v>
                </c:pt>
                <c:pt idx="2977">
                  <c:v>3.4456018518518518E-2</c:v>
                </c:pt>
                <c:pt idx="2978">
                  <c:v>3.4467592592592591E-2</c:v>
                </c:pt>
                <c:pt idx="2979">
                  <c:v>3.4479166666666665E-2</c:v>
                </c:pt>
                <c:pt idx="2980">
                  <c:v>3.4490740740740738E-2</c:v>
                </c:pt>
                <c:pt idx="2981">
                  <c:v>3.4502314814814812E-2</c:v>
                </c:pt>
                <c:pt idx="2982">
                  <c:v>3.4513888888888886E-2</c:v>
                </c:pt>
                <c:pt idx="2983">
                  <c:v>3.4525462962962966E-2</c:v>
                </c:pt>
                <c:pt idx="2984">
                  <c:v>3.453703703703704E-2</c:v>
                </c:pt>
                <c:pt idx="2985">
                  <c:v>3.4548611111111113E-2</c:v>
                </c:pt>
                <c:pt idx="2986">
                  <c:v>3.4560185185185187E-2</c:v>
                </c:pt>
                <c:pt idx="2987">
                  <c:v>3.457175925925926E-2</c:v>
                </c:pt>
                <c:pt idx="2988">
                  <c:v>3.4583333333333334E-2</c:v>
                </c:pt>
                <c:pt idx="2989">
                  <c:v>3.4594907407407408E-2</c:v>
                </c:pt>
                <c:pt idx="2990">
                  <c:v>3.4606481481481481E-2</c:v>
                </c:pt>
                <c:pt idx="2991">
                  <c:v>3.4618055555555555E-2</c:v>
                </c:pt>
                <c:pt idx="2992">
                  <c:v>3.4629629629629628E-2</c:v>
                </c:pt>
                <c:pt idx="2993">
                  <c:v>3.4641203703703702E-2</c:v>
                </c:pt>
                <c:pt idx="2994">
                  <c:v>3.4652777777777775E-2</c:v>
                </c:pt>
                <c:pt idx="2995">
                  <c:v>3.4664351851851849E-2</c:v>
                </c:pt>
                <c:pt idx="2996">
                  <c:v>3.4675925925925923E-2</c:v>
                </c:pt>
                <c:pt idx="2997">
                  <c:v>3.4687500000000003E-2</c:v>
                </c:pt>
                <c:pt idx="2998">
                  <c:v>3.4699074074074077E-2</c:v>
                </c:pt>
                <c:pt idx="2999">
                  <c:v>3.471064814814815E-2</c:v>
                </c:pt>
                <c:pt idx="3000">
                  <c:v>3.4722222222222224E-2</c:v>
                </c:pt>
                <c:pt idx="3001">
                  <c:v>3.4733796296296297E-2</c:v>
                </c:pt>
                <c:pt idx="3002">
                  <c:v>3.4745370370370371E-2</c:v>
                </c:pt>
                <c:pt idx="3003">
                  <c:v>3.4756944444444444E-2</c:v>
                </c:pt>
                <c:pt idx="3004">
                  <c:v>3.4768518518518518E-2</c:v>
                </c:pt>
                <c:pt idx="3005">
                  <c:v>3.4780092592592592E-2</c:v>
                </c:pt>
                <c:pt idx="3006">
                  <c:v>3.4791666666666665E-2</c:v>
                </c:pt>
                <c:pt idx="3007">
                  <c:v>3.4803240740740739E-2</c:v>
                </c:pt>
                <c:pt idx="3008">
                  <c:v>3.4814814814814812E-2</c:v>
                </c:pt>
                <c:pt idx="3009">
                  <c:v>3.4826388888888886E-2</c:v>
                </c:pt>
                <c:pt idx="3010">
                  <c:v>3.4837962962962966E-2</c:v>
                </c:pt>
                <c:pt idx="3011">
                  <c:v>3.484953703703704E-2</c:v>
                </c:pt>
                <c:pt idx="3012">
                  <c:v>3.4861111111111114E-2</c:v>
                </c:pt>
                <c:pt idx="3013">
                  <c:v>3.4872685185185187E-2</c:v>
                </c:pt>
                <c:pt idx="3014">
                  <c:v>3.4884259259259261E-2</c:v>
                </c:pt>
                <c:pt idx="3015">
                  <c:v>3.4895833333333334E-2</c:v>
                </c:pt>
                <c:pt idx="3016">
                  <c:v>3.4907407407407408E-2</c:v>
                </c:pt>
                <c:pt idx="3017">
                  <c:v>3.4918981481481481E-2</c:v>
                </c:pt>
                <c:pt idx="3018">
                  <c:v>3.4930555555555555E-2</c:v>
                </c:pt>
                <c:pt idx="3019">
                  <c:v>3.4942129629629629E-2</c:v>
                </c:pt>
                <c:pt idx="3020">
                  <c:v>3.4953703703703702E-2</c:v>
                </c:pt>
                <c:pt idx="3021">
                  <c:v>3.4965277777777776E-2</c:v>
                </c:pt>
                <c:pt idx="3022">
                  <c:v>3.4976851851851849E-2</c:v>
                </c:pt>
                <c:pt idx="3023">
                  <c:v>3.4988425925925923E-2</c:v>
                </c:pt>
                <c:pt idx="3024">
                  <c:v>3.5000000000000003E-2</c:v>
                </c:pt>
                <c:pt idx="3025">
                  <c:v>3.5011574074074077E-2</c:v>
                </c:pt>
                <c:pt idx="3026">
                  <c:v>3.502314814814815E-2</c:v>
                </c:pt>
                <c:pt idx="3027">
                  <c:v>3.5034722222222224E-2</c:v>
                </c:pt>
                <c:pt idx="3028">
                  <c:v>3.5046296296296298E-2</c:v>
                </c:pt>
                <c:pt idx="3029">
                  <c:v>3.5057870370370371E-2</c:v>
                </c:pt>
                <c:pt idx="3030">
                  <c:v>3.5069444444444445E-2</c:v>
                </c:pt>
                <c:pt idx="3031">
                  <c:v>3.5081018518518518E-2</c:v>
                </c:pt>
                <c:pt idx="3032">
                  <c:v>3.5092592592592592E-2</c:v>
                </c:pt>
                <c:pt idx="3033">
                  <c:v>3.5104166666666665E-2</c:v>
                </c:pt>
                <c:pt idx="3034">
                  <c:v>3.5115740740740739E-2</c:v>
                </c:pt>
                <c:pt idx="3035">
                  <c:v>3.5127314814814813E-2</c:v>
                </c:pt>
                <c:pt idx="3036">
                  <c:v>3.5138888888888886E-2</c:v>
                </c:pt>
                <c:pt idx="3037">
                  <c:v>3.515046296296296E-2</c:v>
                </c:pt>
                <c:pt idx="3038">
                  <c:v>3.516203703703704E-2</c:v>
                </c:pt>
                <c:pt idx="3039">
                  <c:v>3.5173611111111114E-2</c:v>
                </c:pt>
                <c:pt idx="3040">
                  <c:v>3.5185185185185187E-2</c:v>
                </c:pt>
                <c:pt idx="3041">
                  <c:v>3.5196759259259261E-2</c:v>
                </c:pt>
                <c:pt idx="3042">
                  <c:v>3.5208333333333335E-2</c:v>
                </c:pt>
                <c:pt idx="3043">
                  <c:v>3.5219907407407408E-2</c:v>
                </c:pt>
                <c:pt idx="3044">
                  <c:v>3.5231481481481482E-2</c:v>
                </c:pt>
                <c:pt idx="3045">
                  <c:v>3.5243055555555555E-2</c:v>
                </c:pt>
                <c:pt idx="3046">
                  <c:v>3.5254629629629629E-2</c:v>
                </c:pt>
                <c:pt idx="3047">
                  <c:v>3.5266203703703702E-2</c:v>
                </c:pt>
                <c:pt idx="3048">
                  <c:v>3.5277777777777776E-2</c:v>
                </c:pt>
                <c:pt idx="3049">
                  <c:v>3.528935185185185E-2</c:v>
                </c:pt>
                <c:pt idx="3050">
                  <c:v>3.5300925925925923E-2</c:v>
                </c:pt>
                <c:pt idx="3051">
                  <c:v>3.5312499999999997E-2</c:v>
                </c:pt>
                <c:pt idx="3052">
                  <c:v>3.5324074074074077E-2</c:v>
                </c:pt>
                <c:pt idx="3053">
                  <c:v>3.5335648148148151E-2</c:v>
                </c:pt>
                <c:pt idx="3054">
                  <c:v>3.5347222222222224E-2</c:v>
                </c:pt>
                <c:pt idx="3055">
                  <c:v>3.5358796296296298E-2</c:v>
                </c:pt>
                <c:pt idx="3056">
                  <c:v>3.5370370370370371E-2</c:v>
                </c:pt>
                <c:pt idx="3057">
                  <c:v>3.5381944444444445E-2</c:v>
                </c:pt>
                <c:pt idx="3058">
                  <c:v>3.5393518518518519E-2</c:v>
                </c:pt>
                <c:pt idx="3059">
                  <c:v>3.5405092592592592E-2</c:v>
                </c:pt>
                <c:pt idx="3060">
                  <c:v>3.5416666666666666E-2</c:v>
                </c:pt>
                <c:pt idx="3061">
                  <c:v>3.5428240740740739E-2</c:v>
                </c:pt>
                <c:pt idx="3062">
                  <c:v>3.5439814814814813E-2</c:v>
                </c:pt>
                <c:pt idx="3063">
                  <c:v>3.5451388888888886E-2</c:v>
                </c:pt>
                <c:pt idx="3064">
                  <c:v>3.546296296296296E-2</c:v>
                </c:pt>
                <c:pt idx="3065">
                  <c:v>3.5474537037037034E-2</c:v>
                </c:pt>
                <c:pt idx="3066">
                  <c:v>3.5486111111111114E-2</c:v>
                </c:pt>
                <c:pt idx="3067">
                  <c:v>3.5497685185185188E-2</c:v>
                </c:pt>
                <c:pt idx="3068">
                  <c:v>3.5509259259259261E-2</c:v>
                </c:pt>
                <c:pt idx="3069">
                  <c:v>3.5520833333333335E-2</c:v>
                </c:pt>
                <c:pt idx="3070">
                  <c:v>3.5532407407407408E-2</c:v>
                </c:pt>
                <c:pt idx="3071">
                  <c:v>3.5543981481481482E-2</c:v>
                </c:pt>
                <c:pt idx="3072">
                  <c:v>3.5555555555555556E-2</c:v>
                </c:pt>
                <c:pt idx="3073">
                  <c:v>3.5567129629629629E-2</c:v>
                </c:pt>
                <c:pt idx="3074">
                  <c:v>3.5578703703703703E-2</c:v>
                </c:pt>
                <c:pt idx="3075">
                  <c:v>3.5590277777777776E-2</c:v>
                </c:pt>
                <c:pt idx="3076">
                  <c:v>3.560185185185185E-2</c:v>
                </c:pt>
                <c:pt idx="3077">
                  <c:v>3.5613425925925923E-2</c:v>
                </c:pt>
                <c:pt idx="3078">
                  <c:v>3.5624999999999997E-2</c:v>
                </c:pt>
                <c:pt idx="3079">
                  <c:v>3.5636574074074077E-2</c:v>
                </c:pt>
                <c:pt idx="3080">
                  <c:v>3.5648148148148151E-2</c:v>
                </c:pt>
                <c:pt idx="3081">
                  <c:v>3.5659722222222225E-2</c:v>
                </c:pt>
                <c:pt idx="3082">
                  <c:v>3.5671296296296298E-2</c:v>
                </c:pt>
                <c:pt idx="3083">
                  <c:v>3.5682870370370372E-2</c:v>
                </c:pt>
                <c:pt idx="3084">
                  <c:v>3.5694444444444445E-2</c:v>
                </c:pt>
                <c:pt idx="3085">
                  <c:v>3.5706018518518519E-2</c:v>
                </c:pt>
                <c:pt idx="3086">
                  <c:v>3.5717592592592592E-2</c:v>
                </c:pt>
                <c:pt idx="3087">
                  <c:v>3.5729166666666666E-2</c:v>
                </c:pt>
                <c:pt idx="3088">
                  <c:v>3.574074074074074E-2</c:v>
                </c:pt>
                <c:pt idx="3089">
                  <c:v>3.5752314814814813E-2</c:v>
                </c:pt>
                <c:pt idx="3090">
                  <c:v>3.5763888888888887E-2</c:v>
                </c:pt>
                <c:pt idx="3091">
                  <c:v>3.577546296296296E-2</c:v>
                </c:pt>
                <c:pt idx="3092">
                  <c:v>3.5787037037037034E-2</c:v>
                </c:pt>
                <c:pt idx="3093">
                  <c:v>3.5798611111111114E-2</c:v>
                </c:pt>
                <c:pt idx="3094">
                  <c:v>3.5810185185185188E-2</c:v>
                </c:pt>
                <c:pt idx="3095">
                  <c:v>3.5821759259259262E-2</c:v>
                </c:pt>
                <c:pt idx="3096">
                  <c:v>3.5833333333333335E-2</c:v>
                </c:pt>
                <c:pt idx="3097">
                  <c:v>3.5844907407407409E-2</c:v>
                </c:pt>
                <c:pt idx="3098">
                  <c:v>3.5856481481481482E-2</c:v>
                </c:pt>
                <c:pt idx="3099">
                  <c:v>3.5868055555555556E-2</c:v>
                </c:pt>
                <c:pt idx="3100">
                  <c:v>3.5879629629629629E-2</c:v>
                </c:pt>
                <c:pt idx="3101">
                  <c:v>3.5891203703703703E-2</c:v>
                </c:pt>
                <c:pt idx="3102">
                  <c:v>3.5902777777777777E-2</c:v>
                </c:pt>
                <c:pt idx="3103">
                  <c:v>3.591435185185185E-2</c:v>
                </c:pt>
                <c:pt idx="3104">
                  <c:v>3.5925925925925924E-2</c:v>
                </c:pt>
                <c:pt idx="3105">
                  <c:v>3.5937499999999997E-2</c:v>
                </c:pt>
                <c:pt idx="3106">
                  <c:v>3.5949074074074071E-2</c:v>
                </c:pt>
                <c:pt idx="3107">
                  <c:v>3.5960648148148151E-2</c:v>
                </c:pt>
                <c:pt idx="3108">
                  <c:v>3.5972222222222225E-2</c:v>
                </c:pt>
                <c:pt idx="3109">
                  <c:v>3.5983796296296298E-2</c:v>
                </c:pt>
                <c:pt idx="3110">
                  <c:v>3.5995370370370372E-2</c:v>
                </c:pt>
                <c:pt idx="3111">
                  <c:v>3.6006944444444446E-2</c:v>
                </c:pt>
                <c:pt idx="3112">
                  <c:v>3.6018518518518519E-2</c:v>
                </c:pt>
                <c:pt idx="3113">
                  <c:v>3.6030092592592593E-2</c:v>
                </c:pt>
                <c:pt idx="3114">
                  <c:v>3.6041666666666666E-2</c:v>
                </c:pt>
                <c:pt idx="3115">
                  <c:v>3.605324074074074E-2</c:v>
                </c:pt>
                <c:pt idx="3116">
                  <c:v>3.6064814814814813E-2</c:v>
                </c:pt>
                <c:pt idx="3117">
                  <c:v>3.6076388888888887E-2</c:v>
                </c:pt>
                <c:pt idx="3118">
                  <c:v>3.6087962962962961E-2</c:v>
                </c:pt>
                <c:pt idx="3119">
                  <c:v>3.6099537037037034E-2</c:v>
                </c:pt>
                <c:pt idx="3120">
                  <c:v>3.6111111111111108E-2</c:v>
                </c:pt>
                <c:pt idx="3121">
                  <c:v>3.6122685185185188E-2</c:v>
                </c:pt>
                <c:pt idx="3122">
                  <c:v>3.6134259259259262E-2</c:v>
                </c:pt>
                <c:pt idx="3123">
                  <c:v>3.6145833333333335E-2</c:v>
                </c:pt>
                <c:pt idx="3124">
                  <c:v>3.6157407407407409E-2</c:v>
                </c:pt>
                <c:pt idx="3125">
                  <c:v>3.6168981481481483E-2</c:v>
                </c:pt>
                <c:pt idx="3126">
                  <c:v>3.6180555555555556E-2</c:v>
                </c:pt>
                <c:pt idx="3127">
                  <c:v>3.619212962962963E-2</c:v>
                </c:pt>
                <c:pt idx="3128">
                  <c:v>3.6203703703703703E-2</c:v>
                </c:pt>
                <c:pt idx="3129">
                  <c:v>3.6215277777777777E-2</c:v>
                </c:pt>
                <c:pt idx="3130">
                  <c:v>3.622685185185185E-2</c:v>
                </c:pt>
                <c:pt idx="3131">
                  <c:v>3.6238425925925924E-2</c:v>
                </c:pt>
                <c:pt idx="3132">
                  <c:v>3.6249999999999998E-2</c:v>
                </c:pt>
                <c:pt idx="3133">
                  <c:v>3.6261574074074071E-2</c:v>
                </c:pt>
                <c:pt idx="3134">
                  <c:v>3.6273148148148152E-2</c:v>
                </c:pt>
                <c:pt idx="3135">
                  <c:v>3.6284722222222225E-2</c:v>
                </c:pt>
                <c:pt idx="3136">
                  <c:v>3.6296296296296299E-2</c:v>
                </c:pt>
                <c:pt idx="3137">
                  <c:v>3.6307870370370372E-2</c:v>
                </c:pt>
                <c:pt idx="3138">
                  <c:v>3.6319444444444446E-2</c:v>
                </c:pt>
                <c:pt idx="3139">
                  <c:v>3.6331018518518519E-2</c:v>
                </c:pt>
                <c:pt idx="3140">
                  <c:v>3.6342592592592593E-2</c:v>
                </c:pt>
                <c:pt idx="3141">
                  <c:v>3.6354166666666667E-2</c:v>
                </c:pt>
                <c:pt idx="3142">
                  <c:v>3.636574074074074E-2</c:v>
                </c:pt>
                <c:pt idx="3143">
                  <c:v>3.6377314814814814E-2</c:v>
                </c:pt>
                <c:pt idx="3144">
                  <c:v>3.6388888888888887E-2</c:v>
                </c:pt>
                <c:pt idx="3145">
                  <c:v>3.6400462962962961E-2</c:v>
                </c:pt>
                <c:pt idx="3146">
                  <c:v>3.6412037037037034E-2</c:v>
                </c:pt>
                <c:pt idx="3147">
                  <c:v>3.6423611111111108E-2</c:v>
                </c:pt>
                <c:pt idx="3148">
                  <c:v>3.6435185185185189E-2</c:v>
                </c:pt>
                <c:pt idx="3149">
                  <c:v>3.6446759259259262E-2</c:v>
                </c:pt>
                <c:pt idx="3150">
                  <c:v>3.6458333333333336E-2</c:v>
                </c:pt>
                <c:pt idx="3151">
                  <c:v>3.6469907407407409E-2</c:v>
                </c:pt>
                <c:pt idx="3152">
                  <c:v>3.6481481481481483E-2</c:v>
                </c:pt>
                <c:pt idx="3153">
                  <c:v>3.6493055555555556E-2</c:v>
                </c:pt>
                <c:pt idx="3154">
                  <c:v>3.650462962962963E-2</c:v>
                </c:pt>
                <c:pt idx="3155">
                  <c:v>3.6516203703703703E-2</c:v>
                </c:pt>
                <c:pt idx="3156">
                  <c:v>3.6527777777777777E-2</c:v>
                </c:pt>
                <c:pt idx="3157">
                  <c:v>3.6539351851851851E-2</c:v>
                </c:pt>
                <c:pt idx="3158">
                  <c:v>3.6550925925925924E-2</c:v>
                </c:pt>
                <c:pt idx="3159">
                  <c:v>3.6562499999999998E-2</c:v>
                </c:pt>
                <c:pt idx="3160">
                  <c:v>3.6574074074074071E-2</c:v>
                </c:pt>
                <c:pt idx="3161">
                  <c:v>3.6585648148148145E-2</c:v>
                </c:pt>
                <c:pt idx="3162">
                  <c:v>3.6597222222222225E-2</c:v>
                </c:pt>
                <c:pt idx="3163">
                  <c:v>3.6608796296296299E-2</c:v>
                </c:pt>
                <c:pt idx="3164">
                  <c:v>3.6620370370370373E-2</c:v>
                </c:pt>
                <c:pt idx="3165">
                  <c:v>3.6631944444444446E-2</c:v>
                </c:pt>
                <c:pt idx="3166">
                  <c:v>3.664351851851852E-2</c:v>
                </c:pt>
                <c:pt idx="3167">
                  <c:v>3.6655092592592593E-2</c:v>
                </c:pt>
                <c:pt idx="3168">
                  <c:v>3.6666666666666667E-2</c:v>
                </c:pt>
                <c:pt idx="3169">
                  <c:v>3.667824074074074E-2</c:v>
                </c:pt>
                <c:pt idx="3170">
                  <c:v>3.6689814814814814E-2</c:v>
                </c:pt>
                <c:pt idx="3171">
                  <c:v>3.6701388888888888E-2</c:v>
                </c:pt>
                <c:pt idx="3172">
                  <c:v>3.6712962962962961E-2</c:v>
                </c:pt>
                <c:pt idx="3173">
                  <c:v>3.6724537037037035E-2</c:v>
                </c:pt>
                <c:pt idx="3174">
                  <c:v>3.6736111111111108E-2</c:v>
                </c:pt>
                <c:pt idx="3175">
                  <c:v>3.6747685185185182E-2</c:v>
                </c:pt>
                <c:pt idx="3176">
                  <c:v>3.6759259259259262E-2</c:v>
                </c:pt>
                <c:pt idx="3177">
                  <c:v>3.6770833333333336E-2</c:v>
                </c:pt>
                <c:pt idx="3178">
                  <c:v>3.6782407407407409E-2</c:v>
                </c:pt>
                <c:pt idx="3179">
                  <c:v>3.6793981481481483E-2</c:v>
                </c:pt>
                <c:pt idx="3180">
                  <c:v>3.6805555555555557E-2</c:v>
                </c:pt>
                <c:pt idx="3181">
                  <c:v>3.681712962962963E-2</c:v>
                </c:pt>
                <c:pt idx="3182">
                  <c:v>3.6828703703703704E-2</c:v>
                </c:pt>
                <c:pt idx="3183">
                  <c:v>3.6840277777777777E-2</c:v>
                </c:pt>
                <c:pt idx="3184">
                  <c:v>3.6851851851851851E-2</c:v>
                </c:pt>
                <c:pt idx="3185">
                  <c:v>3.6863425925925924E-2</c:v>
                </c:pt>
                <c:pt idx="3186">
                  <c:v>3.6874999999999998E-2</c:v>
                </c:pt>
                <c:pt idx="3187">
                  <c:v>3.6886574074074072E-2</c:v>
                </c:pt>
                <c:pt idx="3188">
                  <c:v>3.6898148148148145E-2</c:v>
                </c:pt>
                <c:pt idx="3189">
                  <c:v>3.6909722222222219E-2</c:v>
                </c:pt>
                <c:pt idx="3190">
                  <c:v>3.6921296296296299E-2</c:v>
                </c:pt>
                <c:pt idx="3191">
                  <c:v>3.6932870370370373E-2</c:v>
                </c:pt>
                <c:pt idx="3192">
                  <c:v>3.6944444444444446E-2</c:v>
                </c:pt>
                <c:pt idx="3193">
                  <c:v>3.695601851851852E-2</c:v>
                </c:pt>
                <c:pt idx="3194">
                  <c:v>3.6967592592592594E-2</c:v>
                </c:pt>
                <c:pt idx="3195">
                  <c:v>3.6979166666666667E-2</c:v>
                </c:pt>
                <c:pt idx="3196">
                  <c:v>3.6990740740740741E-2</c:v>
                </c:pt>
                <c:pt idx="3197">
                  <c:v>3.7002314814814814E-2</c:v>
                </c:pt>
                <c:pt idx="3198">
                  <c:v>3.7013888888888888E-2</c:v>
                </c:pt>
                <c:pt idx="3199">
                  <c:v>3.7025462962962961E-2</c:v>
                </c:pt>
                <c:pt idx="3200">
                  <c:v>3.7037037037037035E-2</c:v>
                </c:pt>
                <c:pt idx="3201">
                  <c:v>3.7048611111111109E-2</c:v>
                </c:pt>
                <c:pt idx="3202">
                  <c:v>3.7060185185185182E-2</c:v>
                </c:pt>
                <c:pt idx="3203">
                  <c:v>3.7071759259259263E-2</c:v>
                </c:pt>
                <c:pt idx="3204">
                  <c:v>3.7083333333333336E-2</c:v>
                </c:pt>
                <c:pt idx="3205">
                  <c:v>3.709490740740741E-2</c:v>
                </c:pt>
                <c:pt idx="3206">
                  <c:v>3.7106481481481483E-2</c:v>
                </c:pt>
                <c:pt idx="3207">
                  <c:v>3.7118055555555557E-2</c:v>
                </c:pt>
                <c:pt idx="3208">
                  <c:v>3.712962962962963E-2</c:v>
                </c:pt>
                <c:pt idx="3209">
                  <c:v>3.7141203703703704E-2</c:v>
                </c:pt>
                <c:pt idx="3210">
                  <c:v>3.7152777777777778E-2</c:v>
                </c:pt>
                <c:pt idx="3211">
                  <c:v>3.7164351851851851E-2</c:v>
                </c:pt>
                <c:pt idx="3212">
                  <c:v>3.7175925925925925E-2</c:v>
                </c:pt>
                <c:pt idx="3213">
                  <c:v>3.7187499999999998E-2</c:v>
                </c:pt>
                <c:pt idx="3214">
                  <c:v>3.7199074074074072E-2</c:v>
                </c:pt>
                <c:pt idx="3215">
                  <c:v>3.7210648148148145E-2</c:v>
                </c:pt>
                <c:pt idx="3216">
                  <c:v>3.7222222222222219E-2</c:v>
                </c:pt>
                <c:pt idx="3217">
                  <c:v>3.72337962962963E-2</c:v>
                </c:pt>
                <c:pt idx="3218">
                  <c:v>3.7245370370370373E-2</c:v>
                </c:pt>
                <c:pt idx="3219">
                  <c:v>3.7256944444444447E-2</c:v>
                </c:pt>
                <c:pt idx="3220">
                  <c:v>3.726851851851852E-2</c:v>
                </c:pt>
                <c:pt idx="3221">
                  <c:v>3.7280092592592594E-2</c:v>
                </c:pt>
                <c:pt idx="3222">
                  <c:v>3.7291666666666667E-2</c:v>
                </c:pt>
                <c:pt idx="3223">
                  <c:v>3.7303240740740741E-2</c:v>
                </c:pt>
                <c:pt idx="3224">
                  <c:v>3.7314814814814815E-2</c:v>
                </c:pt>
                <c:pt idx="3225">
                  <c:v>3.7326388888888888E-2</c:v>
                </c:pt>
                <c:pt idx="3226">
                  <c:v>3.7337962962962962E-2</c:v>
                </c:pt>
                <c:pt idx="3227">
                  <c:v>3.7349537037037035E-2</c:v>
                </c:pt>
                <c:pt idx="3228">
                  <c:v>3.7361111111111109E-2</c:v>
                </c:pt>
                <c:pt idx="3229">
                  <c:v>3.7372685185185182E-2</c:v>
                </c:pt>
                <c:pt idx="3230">
                  <c:v>3.7384259259259256E-2</c:v>
                </c:pt>
                <c:pt idx="3231">
                  <c:v>3.7395833333333336E-2</c:v>
                </c:pt>
                <c:pt idx="3232">
                  <c:v>3.740740740740741E-2</c:v>
                </c:pt>
                <c:pt idx="3233">
                  <c:v>3.7418981481481484E-2</c:v>
                </c:pt>
                <c:pt idx="3234">
                  <c:v>3.7430555555555557E-2</c:v>
                </c:pt>
                <c:pt idx="3235">
                  <c:v>3.7442129629629631E-2</c:v>
                </c:pt>
                <c:pt idx="3236">
                  <c:v>3.7453703703703704E-2</c:v>
                </c:pt>
                <c:pt idx="3237">
                  <c:v>3.7465277777777778E-2</c:v>
                </c:pt>
                <c:pt idx="3238">
                  <c:v>3.7476851851851851E-2</c:v>
                </c:pt>
                <c:pt idx="3239">
                  <c:v>3.7488425925925925E-2</c:v>
                </c:pt>
                <c:pt idx="3240">
                  <c:v>3.7499999999999999E-2</c:v>
                </c:pt>
                <c:pt idx="3241">
                  <c:v>3.7511574074074072E-2</c:v>
                </c:pt>
                <c:pt idx="3242">
                  <c:v>3.7523148148148146E-2</c:v>
                </c:pt>
                <c:pt idx="3243">
                  <c:v>3.7534722222222219E-2</c:v>
                </c:pt>
                <c:pt idx="3244">
                  <c:v>3.7546296296296293E-2</c:v>
                </c:pt>
                <c:pt idx="3245">
                  <c:v>3.7557870370370373E-2</c:v>
                </c:pt>
                <c:pt idx="3246">
                  <c:v>3.7569444444444447E-2</c:v>
                </c:pt>
                <c:pt idx="3247">
                  <c:v>3.7581018518518521E-2</c:v>
                </c:pt>
                <c:pt idx="3248">
                  <c:v>3.7592592592592594E-2</c:v>
                </c:pt>
                <c:pt idx="3249">
                  <c:v>3.7604166666666668E-2</c:v>
                </c:pt>
                <c:pt idx="3250">
                  <c:v>3.7615740740740741E-2</c:v>
                </c:pt>
                <c:pt idx="3251">
                  <c:v>3.7627314814814815E-2</c:v>
                </c:pt>
                <c:pt idx="3252">
                  <c:v>3.7638888888888888E-2</c:v>
                </c:pt>
                <c:pt idx="3253">
                  <c:v>3.7650462962962962E-2</c:v>
                </c:pt>
                <c:pt idx="3254">
                  <c:v>3.7662037037037036E-2</c:v>
                </c:pt>
                <c:pt idx="3255">
                  <c:v>3.7673611111111109E-2</c:v>
                </c:pt>
                <c:pt idx="3256">
                  <c:v>3.7685185185185183E-2</c:v>
                </c:pt>
                <c:pt idx="3257">
                  <c:v>3.7696759259259256E-2</c:v>
                </c:pt>
                <c:pt idx="3258">
                  <c:v>3.7708333333333337E-2</c:v>
                </c:pt>
                <c:pt idx="3259">
                  <c:v>3.771990740740741E-2</c:v>
                </c:pt>
                <c:pt idx="3260">
                  <c:v>3.7731481481481484E-2</c:v>
                </c:pt>
                <c:pt idx="3261">
                  <c:v>3.7743055555555557E-2</c:v>
                </c:pt>
                <c:pt idx="3262">
                  <c:v>3.7754629629629631E-2</c:v>
                </c:pt>
                <c:pt idx="3263">
                  <c:v>3.7766203703703705E-2</c:v>
                </c:pt>
                <c:pt idx="3264">
                  <c:v>3.7777777777777778E-2</c:v>
                </c:pt>
                <c:pt idx="3265">
                  <c:v>3.7789351851851852E-2</c:v>
                </c:pt>
                <c:pt idx="3266">
                  <c:v>3.7800925925925925E-2</c:v>
                </c:pt>
                <c:pt idx="3267">
                  <c:v>3.7812499999999999E-2</c:v>
                </c:pt>
                <c:pt idx="3268">
                  <c:v>3.7824074074074072E-2</c:v>
                </c:pt>
                <c:pt idx="3269">
                  <c:v>3.7835648148148146E-2</c:v>
                </c:pt>
                <c:pt idx="3270">
                  <c:v>3.784722222222222E-2</c:v>
                </c:pt>
                <c:pt idx="3271">
                  <c:v>3.7858796296296293E-2</c:v>
                </c:pt>
                <c:pt idx="3272">
                  <c:v>3.7870370370370374E-2</c:v>
                </c:pt>
                <c:pt idx="3273">
                  <c:v>3.7881944444444447E-2</c:v>
                </c:pt>
                <c:pt idx="3274">
                  <c:v>3.7893518518518521E-2</c:v>
                </c:pt>
                <c:pt idx="3275">
                  <c:v>3.7905092592592594E-2</c:v>
                </c:pt>
                <c:pt idx="3276">
                  <c:v>3.7916666666666668E-2</c:v>
                </c:pt>
                <c:pt idx="3277">
                  <c:v>3.7928240740740742E-2</c:v>
                </c:pt>
                <c:pt idx="3278">
                  <c:v>3.7939814814814815E-2</c:v>
                </c:pt>
                <c:pt idx="3279">
                  <c:v>3.7951388888888889E-2</c:v>
                </c:pt>
                <c:pt idx="3280">
                  <c:v>3.7962962962962962E-2</c:v>
                </c:pt>
                <c:pt idx="3281">
                  <c:v>3.7974537037037036E-2</c:v>
                </c:pt>
                <c:pt idx="3282">
                  <c:v>3.7986111111111109E-2</c:v>
                </c:pt>
                <c:pt idx="3283">
                  <c:v>3.7997685185185183E-2</c:v>
                </c:pt>
                <c:pt idx="3284">
                  <c:v>3.8009259259259257E-2</c:v>
                </c:pt>
                <c:pt idx="3285">
                  <c:v>3.802083333333333E-2</c:v>
                </c:pt>
                <c:pt idx="3286">
                  <c:v>3.8032407407407411E-2</c:v>
                </c:pt>
                <c:pt idx="3287">
                  <c:v>3.8043981481481484E-2</c:v>
                </c:pt>
                <c:pt idx="3288">
                  <c:v>3.8055555555555558E-2</c:v>
                </c:pt>
                <c:pt idx="3289">
                  <c:v>3.8067129629629631E-2</c:v>
                </c:pt>
                <c:pt idx="3290">
                  <c:v>3.8078703703703705E-2</c:v>
                </c:pt>
                <c:pt idx="3291">
                  <c:v>3.8090277777777778E-2</c:v>
                </c:pt>
                <c:pt idx="3292">
                  <c:v>3.8101851851851852E-2</c:v>
                </c:pt>
                <c:pt idx="3293">
                  <c:v>3.8113425925925926E-2</c:v>
                </c:pt>
                <c:pt idx="3294">
                  <c:v>3.8124999999999999E-2</c:v>
                </c:pt>
                <c:pt idx="3295">
                  <c:v>3.8136574074074073E-2</c:v>
                </c:pt>
                <c:pt idx="3296">
                  <c:v>3.8148148148148146E-2</c:v>
                </c:pt>
                <c:pt idx="3297">
                  <c:v>3.815972222222222E-2</c:v>
                </c:pt>
                <c:pt idx="3298">
                  <c:v>3.8171296296296293E-2</c:v>
                </c:pt>
                <c:pt idx="3299">
                  <c:v>3.8182870370370367E-2</c:v>
                </c:pt>
                <c:pt idx="3300">
                  <c:v>3.8194444444444448E-2</c:v>
                </c:pt>
                <c:pt idx="3301">
                  <c:v>3.8206018518518521E-2</c:v>
                </c:pt>
                <c:pt idx="3302">
                  <c:v>3.8217592592592595E-2</c:v>
                </c:pt>
                <c:pt idx="3303">
                  <c:v>3.8229166666666668E-2</c:v>
                </c:pt>
                <c:pt idx="3304">
                  <c:v>3.8240740740740742E-2</c:v>
                </c:pt>
                <c:pt idx="3305">
                  <c:v>3.8252314814814815E-2</c:v>
                </c:pt>
                <c:pt idx="3306">
                  <c:v>3.8263888888888889E-2</c:v>
                </c:pt>
                <c:pt idx="3307">
                  <c:v>3.8275462962962963E-2</c:v>
                </c:pt>
                <c:pt idx="3308">
                  <c:v>3.8287037037037036E-2</c:v>
                </c:pt>
                <c:pt idx="3309">
                  <c:v>3.829861111111111E-2</c:v>
                </c:pt>
                <c:pt idx="3310">
                  <c:v>3.8310185185185183E-2</c:v>
                </c:pt>
                <c:pt idx="3311">
                  <c:v>3.8321759259259257E-2</c:v>
                </c:pt>
                <c:pt idx="3312">
                  <c:v>3.833333333333333E-2</c:v>
                </c:pt>
                <c:pt idx="3313">
                  <c:v>3.8344907407407404E-2</c:v>
                </c:pt>
                <c:pt idx="3314">
                  <c:v>3.8356481481481484E-2</c:v>
                </c:pt>
                <c:pt idx="3315">
                  <c:v>3.8368055555555558E-2</c:v>
                </c:pt>
                <c:pt idx="3316">
                  <c:v>3.8379629629629632E-2</c:v>
                </c:pt>
                <c:pt idx="3317">
                  <c:v>3.8391203703703705E-2</c:v>
                </c:pt>
                <c:pt idx="3318">
                  <c:v>3.8402777777777779E-2</c:v>
                </c:pt>
                <c:pt idx="3319">
                  <c:v>3.8414351851851852E-2</c:v>
                </c:pt>
                <c:pt idx="3320">
                  <c:v>3.8425925925925926E-2</c:v>
                </c:pt>
                <c:pt idx="3321">
                  <c:v>3.8437499999999999E-2</c:v>
                </c:pt>
                <c:pt idx="3322">
                  <c:v>3.8449074074074073E-2</c:v>
                </c:pt>
                <c:pt idx="3323">
                  <c:v>3.8460648148148147E-2</c:v>
                </c:pt>
                <c:pt idx="3324">
                  <c:v>3.847222222222222E-2</c:v>
                </c:pt>
                <c:pt idx="3325">
                  <c:v>3.8483796296296294E-2</c:v>
                </c:pt>
                <c:pt idx="3326">
                  <c:v>3.8495370370370367E-2</c:v>
                </c:pt>
                <c:pt idx="3327">
                  <c:v>3.8506944444444448E-2</c:v>
                </c:pt>
                <c:pt idx="3328">
                  <c:v>3.8518518518518521E-2</c:v>
                </c:pt>
                <c:pt idx="3329">
                  <c:v>3.8530092592592595E-2</c:v>
                </c:pt>
                <c:pt idx="3330">
                  <c:v>3.8541666666666669E-2</c:v>
                </c:pt>
                <c:pt idx="3331">
                  <c:v>3.8553240740740742E-2</c:v>
                </c:pt>
                <c:pt idx="3332">
                  <c:v>3.8564814814814816E-2</c:v>
                </c:pt>
                <c:pt idx="3333">
                  <c:v>3.8576388888888889E-2</c:v>
                </c:pt>
                <c:pt idx="3334">
                  <c:v>3.8587962962962963E-2</c:v>
                </c:pt>
                <c:pt idx="3335">
                  <c:v>3.8599537037037036E-2</c:v>
                </c:pt>
                <c:pt idx="3336">
                  <c:v>3.861111111111111E-2</c:v>
                </c:pt>
                <c:pt idx="3337">
                  <c:v>3.8622685185185184E-2</c:v>
                </c:pt>
                <c:pt idx="3338">
                  <c:v>3.8634259259259257E-2</c:v>
                </c:pt>
                <c:pt idx="3339">
                  <c:v>3.8645833333333331E-2</c:v>
                </c:pt>
                <c:pt idx="3340">
                  <c:v>3.8657407407407404E-2</c:v>
                </c:pt>
                <c:pt idx="3341">
                  <c:v>3.8668981481481485E-2</c:v>
                </c:pt>
                <c:pt idx="3342">
                  <c:v>3.8680555555555558E-2</c:v>
                </c:pt>
                <c:pt idx="3343">
                  <c:v>3.8692129629629632E-2</c:v>
                </c:pt>
                <c:pt idx="3344">
                  <c:v>3.8703703703703705E-2</c:v>
                </c:pt>
                <c:pt idx="3345">
                  <c:v>3.8715277777777779E-2</c:v>
                </c:pt>
                <c:pt idx="3346">
                  <c:v>3.8726851851851853E-2</c:v>
                </c:pt>
                <c:pt idx="3347">
                  <c:v>3.8738425925925926E-2</c:v>
                </c:pt>
                <c:pt idx="3348">
                  <c:v>3.875E-2</c:v>
                </c:pt>
                <c:pt idx="3349">
                  <c:v>3.8761574074074073E-2</c:v>
                </c:pt>
                <c:pt idx="3350">
                  <c:v>3.8773148148148147E-2</c:v>
                </c:pt>
                <c:pt idx="3351">
                  <c:v>3.878472222222222E-2</c:v>
                </c:pt>
                <c:pt idx="3352">
                  <c:v>3.8796296296296294E-2</c:v>
                </c:pt>
                <c:pt idx="3353">
                  <c:v>3.8807870370370368E-2</c:v>
                </c:pt>
                <c:pt idx="3354">
                  <c:v>3.8819444444444441E-2</c:v>
                </c:pt>
                <c:pt idx="3355">
                  <c:v>3.8831018518518522E-2</c:v>
                </c:pt>
                <c:pt idx="3356">
                  <c:v>3.8842592592592595E-2</c:v>
                </c:pt>
                <c:pt idx="3357">
                  <c:v>3.8854166666666669E-2</c:v>
                </c:pt>
                <c:pt idx="3358">
                  <c:v>3.8865740740740742E-2</c:v>
                </c:pt>
                <c:pt idx="3359">
                  <c:v>3.8877314814814816E-2</c:v>
                </c:pt>
                <c:pt idx="3360">
                  <c:v>3.888888888888889E-2</c:v>
                </c:pt>
                <c:pt idx="3361">
                  <c:v>3.8900462962962963E-2</c:v>
                </c:pt>
                <c:pt idx="3362">
                  <c:v>3.8912037037037037E-2</c:v>
                </c:pt>
                <c:pt idx="3363">
                  <c:v>3.892361111111111E-2</c:v>
                </c:pt>
                <c:pt idx="3364">
                  <c:v>3.8935185185185184E-2</c:v>
                </c:pt>
                <c:pt idx="3365">
                  <c:v>3.8946759259259257E-2</c:v>
                </c:pt>
                <c:pt idx="3366">
                  <c:v>3.8958333333333331E-2</c:v>
                </c:pt>
                <c:pt idx="3367">
                  <c:v>3.8969907407407404E-2</c:v>
                </c:pt>
                <c:pt idx="3368">
                  <c:v>3.8981481481481478E-2</c:v>
                </c:pt>
                <c:pt idx="3369">
                  <c:v>3.8993055555555559E-2</c:v>
                </c:pt>
                <c:pt idx="3370">
                  <c:v>3.9004629629629632E-2</c:v>
                </c:pt>
                <c:pt idx="3371">
                  <c:v>3.9016203703703706E-2</c:v>
                </c:pt>
                <c:pt idx="3372">
                  <c:v>3.9027777777777779E-2</c:v>
                </c:pt>
                <c:pt idx="3373">
                  <c:v>3.9039351851851853E-2</c:v>
                </c:pt>
                <c:pt idx="3374">
                  <c:v>3.9050925925925926E-2</c:v>
                </c:pt>
                <c:pt idx="3375">
                  <c:v>3.90625E-2</c:v>
                </c:pt>
                <c:pt idx="3376">
                  <c:v>3.9074074074074074E-2</c:v>
                </c:pt>
                <c:pt idx="3377">
                  <c:v>3.9085648148148147E-2</c:v>
                </c:pt>
                <c:pt idx="3378">
                  <c:v>3.9097222222222221E-2</c:v>
                </c:pt>
                <c:pt idx="3379">
                  <c:v>3.9108796296296294E-2</c:v>
                </c:pt>
                <c:pt idx="3380">
                  <c:v>3.9120370370370368E-2</c:v>
                </c:pt>
                <c:pt idx="3381">
                  <c:v>3.9131944444444441E-2</c:v>
                </c:pt>
                <c:pt idx="3382">
                  <c:v>3.9143518518518522E-2</c:v>
                </c:pt>
                <c:pt idx="3383">
                  <c:v>3.9155092592592596E-2</c:v>
                </c:pt>
                <c:pt idx="3384">
                  <c:v>3.9166666666666669E-2</c:v>
                </c:pt>
                <c:pt idx="3385">
                  <c:v>3.9178240740740743E-2</c:v>
                </c:pt>
                <c:pt idx="3386">
                  <c:v>3.9189814814814816E-2</c:v>
                </c:pt>
                <c:pt idx="3387">
                  <c:v>3.920138888888889E-2</c:v>
                </c:pt>
                <c:pt idx="3388">
                  <c:v>3.9212962962962963E-2</c:v>
                </c:pt>
                <c:pt idx="3389">
                  <c:v>3.9224537037037037E-2</c:v>
                </c:pt>
                <c:pt idx="3390">
                  <c:v>3.923611111111111E-2</c:v>
                </c:pt>
                <c:pt idx="3391">
                  <c:v>3.9247685185185184E-2</c:v>
                </c:pt>
                <c:pt idx="3392">
                  <c:v>3.9259259259259258E-2</c:v>
                </c:pt>
                <c:pt idx="3393">
                  <c:v>3.9270833333333331E-2</c:v>
                </c:pt>
                <c:pt idx="3394">
                  <c:v>3.9282407407407405E-2</c:v>
                </c:pt>
                <c:pt idx="3395">
                  <c:v>3.9293981481481478E-2</c:v>
                </c:pt>
                <c:pt idx="3396">
                  <c:v>3.9305555555555559E-2</c:v>
                </c:pt>
                <c:pt idx="3397">
                  <c:v>3.9317129629629632E-2</c:v>
                </c:pt>
                <c:pt idx="3398">
                  <c:v>3.9328703703703706E-2</c:v>
                </c:pt>
                <c:pt idx="3399">
                  <c:v>3.934027777777778E-2</c:v>
                </c:pt>
                <c:pt idx="3400">
                  <c:v>3.9351851851851853E-2</c:v>
                </c:pt>
                <c:pt idx="3401">
                  <c:v>3.9363425925925927E-2</c:v>
                </c:pt>
                <c:pt idx="3402">
                  <c:v>3.9375E-2</c:v>
                </c:pt>
                <c:pt idx="3403">
                  <c:v>3.9386574074074074E-2</c:v>
                </c:pt>
                <c:pt idx="3404">
                  <c:v>3.9398148148148147E-2</c:v>
                </c:pt>
                <c:pt idx="3405">
                  <c:v>3.9409722222222221E-2</c:v>
                </c:pt>
                <c:pt idx="3406">
                  <c:v>3.9421296296296295E-2</c:v>
                </c:pt>
                <c:pt idx="3407">
                  <c:v>3.9432870370370368E-2</c:v>
                </c:pt>
                <c:pt idx="3408">
                  <c:v>3.9444444444444442E-2</c:v>
                </c:pt>
                <c:pt idx="3409">
                  <c:v>3.9456018518518515E-2</c:v>
                </c:pt>
                <c:pt idx="3410">
                  <c:v>3.9467592592592596E-2</c:v>
                </c:pt>
                <c:pt idx="3411">
                  <c:v>3.9479166666666669E-2</c:v>
                </c:pt>
                <c:pt idx="3412">
                  <c:v>3.9490740740740743E-2</c:v>
                </c:pt>
                <c:pt idx="3413">
                  <c:v>3.9502314814814816E-2</c:v>
                </c:pt>
                <c:pt idx="3414">
                  <c:v>3.951388888888889E-2</c:v>
                </c:pt>
                <c:pt idx="3415">
                  <c:v>3.9525462962962964E-2</c:v>
                </c:pt>
                <c:pt idx="3416">
                  <c:v>3.9537037037037037E-2</c:v>
                </c:pt>
                <c:pt idx="3417">
                  <c:v>3.9548611111111111E-2</c:v>
                </c:pt>
                <c:pt idx="3418">
                  <c:v>3.9560185185185184E-2</c:v>
                </c:pt>
                <c:pt idx="3419">
                  <c:v>3.9571759259259258E-2</c:v>
                </c:pt>
                <c:pt idx="3420">
                  <c:v>3.9583333333333331E-2</c:v>
                </c:pt>
                <c:pt idx="3421">
                  <c:v>3.9594907407407405E-2</c:v>
                </c:pt>
                <c:pt idx="3422">
                  <c:v>3.9606481481481479E-2</c:v>
                </c:pt>
                <c:pt idx="3423">
                  <c:v>3.9618055555555552E-2</c:v>
                </c:pt>
                <c:pt idx="3424">
                  <c:v>3.9629629629629633E-2</c:v>
                </c:pt>
                <c:pt idx="3425">
                  <c:v>3.9641203703703706E-2</c:v>
                </c:pt>
                <c:pt idx="3426">
                  <c:v>3.965277777777778E-2</c:v>
                </c:pt>
                <c:pt idx="3427">
                  <c:v>3.9664351851851853E-2</c:v>
                </c:pt>
                <c:pt idx="3428">
                  <c:v>3.9675925925925927E-2</c:v>
                </c:pt>
                <c:pt idx="3429">
                  <c:v>3.9687500000000001E-2</c:v>
                </c:pt>
                <c:pt idx="3430">
                  <c:v>3.9699074074074074E-2</c:v>
                </c:pt>
                <c:pt idx="3431">
                  <c:v>3.9710648148148148E-2</c:v>
                </c:pt>
                <c:pt idx="3432">
                  <c:v>3.9722222222222221E-2</c:v>
                </c:pt>
                <c:pt idx="3433">
                  <c:v>3.9733796296296295E-2</c:v>
                </c:pt>
                <c:pt idx="3434">
                  <c:v>3.9745370370370368E-2</c:v>
                </c:pt>
                <c:pt idx="3435">
                  <c:v>3.9756944444444442E-2</c:v>
                </c:pt>
                <c:pt idx="3436">
                  <c:v>3.9768518518518516E-2</c:v>
                </c:pt>
                <c:pt idx="3437">
                  <c:v>3.9780092592592596E-2</c:v>
                </c:pt>
                <c:pt idx="3438">
                  <c:v>3.979166666666667E-2</c:v>
                </c:pt>
                <c:pt idx="3439">
                  <c:v>3.9803240740740743E-2</c:v>
                </c:pt>
                <c:pt idx="3440">
                  <c:v>3.9814814814814817E-2</c:v>
                </c:pt>
                <c:pt idx="3441">
                  <c:v>3.982638888888889E-2</c:v>
                </c:pt>
                <c:pt idx="3442">
                  <c:v>3.9837962962962964E-2</c:v>
                </c:pt>
                <c:pt idx="3443">
                  <c:v>3.9849537037037037E-2</c:v>
                </c:pt>
                <c:pt idx="3444">
                  <c:v>3.9861111111111111E-2</c:v>
                </c:pt>
                <c:pt idx="3445">
                  <c:v>3.9872685185185185E-2</c:v>
                </c:pt>
                <c:pt idx="3446">
                  <c:v>3.9884259259259258E-2</c:v>
                </c:pt>
                <c:pt idx="3447">
                  <c:v>3.9895833333333332E-2</c:v>
                </c:pt>
                <c:pt idx="3448">
                  <c:v>3.9907407407407405E-2</c:v>
                </c:pt>
                <c:pt idx="3449">
                  <c:v>3.9918981481481479E-2</c:v>
                </c:pt>
                <c:pt idx="3450">
                  <c:v>3.9930555555555552E-2</c:v>
                </c:pt>
                <c:pt idx="3451">
                  <c:v>3.9942129629629633E-2</c:v>
                </c:pt>
                <c:pt idx="3452">
                  <c:v>3.9953703703703707E-2</c:v>
                </c:pt>
                <c:pt idx="3453">
                  <c:v>3.996527777777778E-2</c:v>
                </c:pt>
                <c:pt idx="3454">
                  <c:v>3.9976851851851854E-2</c:v>
                </c:pt>
                <c:pt idx="3455">
                  <c:v>3.9988425925925927E-2</c:v>
                </c:pt>
                <c:pt idx="3456">
                  <c:v>0.04</c:v>
                </c:pt>
                <c:pt idx="3457">
                  <c:v>4.0011574074074074E-2</c:v>
                </c:pt>
                <c:pt idx="3458">
                  <c:v>4.0023148148148148E-2</c:v>
                </c:pt>
                <c:pt idx="3459">
                  <c:v>4.0034722222222222E-2</c:v>
                </c:pt>
                <c:pt idx="3460">
                  <c:v>4.0046296296296295E-2</c:v>
                </c:pt>
                <c:pt idx="3461">
                  <c:v>4.0057870370370369E-2</c:v>
                </c:pt>
                <c:pt idx="3462">
                  <c:v>4.0069444444444442E-2</c:v>
                </c:pt>
                <c:pt idx="3463">
                  <c:v>4.0081018518518516E-2</c:v>
                </c:pt>
                <c:pt idx="3464">
                  <c:v>4.0092592592592589E-2</c:v>
                </c:pt>
                <c:pt idx="3465">
                  <c:v>4.010416666666667E-2</c:v>
                </c:pt>
                <c:pt idx="3466">
                  <c:v>4.0115740740740743E-2</c:v>
                </c:pt>
                <c:pt idx="3467">
                  <c:v>4.0127314814814817E-2</c:v>
                </c:pt>
                <c:pt idx="3468">
                  <c:v>4.0138888888888891E-2</c:v>
                </c:pt>
                <c:pt idx="3469">
                  <c:v>4.0150462962962964E-2</c:v>
                </c:pt>
                <c:pt idx="3470">
                  <c:v>4.0162037037037038E-2</c:v>
                </c:pt>
                <c:pt idx="3471">
                  <c:v>4.0173611111111111E-2</c:v>
                </c:pt>
                <c:pt idx="3472">
                  <c:v>4.0185185185185185E-2</c:v>
                </c:pt>
                <c:pt idx="3473">
                  <c:v>4.0196759259259258E-2</c:v>
                </c:pt>
                <c:pt idx="3474">
                  <c:v>4.0208333333333332E-2</c:v>
                </c:pt>
                <c:pt idx="3475">
                  <c:v>4.0219907407407406E-2</c:v>
                </c:pt>
                <c:pt idx="3476">
                  <c:v>4.0231481481481479E-2</c:v>
                </c:pt>
                <c:pt idx="3477">
                  <c:v>4.0243055555555553E-2</c:v>
                </c:pt>
                <c:pt idx="3478">
                  <c:v>4.0254629629629626E-2</c:v>
                </c:pt>
                <c:pt idx="3479">
                  <c:v>4.0266203703703707E-2</c:v>
                </c:pt>
                <c:pt idx="3480">
                  <c:v>4.027777777777778E-2</c:v>
                </c:pt>
                <c:pt idx="3481">
                  <c:v>4.0289351851851854E-2</c:v>
                </c:pt>
                <c:pt idx="3482">
                  <c:v>4.0300925925925928E-2</c:v>
                </c:pt>
                <c:pt idx="3483">
                  <c:v>4.0312500000000001E-2</c:v>
                </c:pt>
                <c:pt idx="3484">
                  <c:v>4.0324074074074075E-2</c:v>
                </c:pt>
                <c:pt idx="3485">
                  <c:v>4.0335648148148148E-2</c:v>
                </c:pt>
                <c:pt idx="3486">
                  <c:v>4.0347222222222222E-2</c:v>
                </c:pt>
                <c:pt idx="3487">
                  <c:v>4.0358796296296295E-2</c:v>
                </c:pt>
                <c:pt idx="3488">
                  <c:v>4.0370370370370369E-2</c:v>
                </c:pt>
                <c:pt idx="3489">
                  <c:v>4.0381944444444443E-2</c:v>
                </c:pt>
                <c:pt idx="3490">
                  <c:v>4.0393518518518516E-2</c:v>
                </c:pt>
                <c:pt idx="3491">
                  <c:v>4.040509259259259E-2</c:v>
                </c:pt>
                <c:pt idx="3492">
                  <c:v>4.0416666666666663E-2</c:v>
                </c:pt>
                <c:pt idx="3493">
                  <c:v>4.0428240740740744E-2</c:v>
                </c:pt>
                <c:pt idx="3494">
                  <c:v>4.0439814814814817E-2</c:v>
                </c:pt>
                <c:pt idx="3495">
                  <c:v>4.0451388888888891E-2</c:v>
                </c:pt>
                <c:pt idx="3496">
                  <c:v>4.0462962962962964E-2</c:v>
                </c:pt>
                <c:pt idx="3497">
                  <c:v>4.0474537037037038E-2</c:v>
                </c:pt>
                <c:pt idx="3498">
                  <c:v>4.0486111111111112E-2</c:v>
                </c:pt>
                <c:pt idx="3499">
                  <c:v>4.0497685185185185E-2</c:v>
                </c:pt>
                <c:pt idx="3500">
                  <c:v>4.0509259259259259E-2</c:v>
                </c:pt>
                <c:pt idx="3501">
                  <c:v>4.0520833333333332E-2</c:v>
                </c:pt>
                <c:pt idx="3502">
                  <c:v>4.0532407407407406E-2</c:v>
                </c:pt>
                <c:pt idx="3503">
                  <c:v>4.0543981481481479E-2</c:v>
                </c:pt>
                <c:pt idx="3504">
                  <c:v>4.0555555555555553E-2</c:v>
                </c:pt>
                <c:pt idx="3505">
                  <c:v>4.0567129629629627E-2</c:v>
                </c:pt>
                <c:pt idx="3506">
                  <c:v>4.0578703703703707E-2</c:v>
                </c:pt>
                <c:pt idx="3507">
                  <c:v>4.0590277777777781E-2</c:v>
                </c:pt>
                <c:pt idx="3508">
                  <c:v>4.0601851851851854E-2</c:v>
                </c:pt>
                <c:pt idx="3509">
                  <c:v>4.0613425925925928E-2</c:v>
                </c:pt>
                <c:pt idx="3510">
                  <c:v>4.0625000000000001E-2</c:v>
                </c:pt>
                <c:pt idx="3511">
                  <c:v>4.0636574074074075E-2</c:v>
                </c:pt>
                <c:pt idx="3512">
                  <c:v>4.0648148148148149E-2</c:v>
                </c:pt>
                <c:pt idx="3513">
                  <c:v>4.0659722222222222E-2</c:v>
                </c:pt>
                <c:pt idx="3514">
                  <c:v>4.0671296296296296E-2</c:v>
                </c:pt>
                <c:pt idx="3515">
                  <c:v>4.0682870370370369E-2</c:v>
                </c:pt>
                <c:pt idx="3516">
                  <c:v>4.0694444444444443E-2</c:v>
                </c:pt>
                <c:pt idx="3517">
                  <c:v>4.0706018518518516E-2</c:v>
                </c:pt>
                <c:pt idx="3518">
                  <c:v>4.071759259259259E-2</c:v>
                </c:pt>
                <c:pt idx="3519">
                  <c:v>4.0729166666666664E-2</c:v>
                </c:pt>
                <c:pt idx="3520">
                  <c:v>4.0740740740740744E-2</c:v>
                </c:pt>
                <c:pt idx="3521">
                  <c:v>4.0752314814814818E-2</c:v>
                </c:pt>
                <c:pt idx="3522">
                  <c:v>4.0763888888888891E-2</c:v>
                </c:pt>
                <c:pt idx="3523">
                  <c:v>4.0775462962962965E-2</c:v>
                </c:pt>
                <c:pt idx="3524">
                  <c:v>4.0787037037037038E-2</c:v>
                </c:pt>
                <c:pt idx="3525">
                  <c:v>4.0798611111111112E-2</c:v>
                </c:pt>
                <c:pt idx="3526">
                  <c:v>4.0810185185185185E-2</c:v>
                </c:pt>
                <c:pt idx="3527">
                  <c:v>4.0821759259259259E-2</c:v>
                </c:pt>
                <c:pt idx="3528">
                  <c:v>4.0833333333333333E-2</c:v>
                </c:pt>
                <c:pt idx="3529">
                  <c:v>4.0844907407407406E-2</c:v>
                </c:pt>
                <c:pt idx="3530">
                  <c:v>4.085648148148148E-2</c:v>
                </c:pt>
                <c:pt idx="3531">
                  <c:v>4.0868055555555553E-2</c:v>
                </c:pt>
                <c:pt idx="3532">
                  <c:v>4.0879629629629627E-2</c:v>
                </c:pt>
                <c:pt idx="3533">
                  <c:v>4.08912037037037E-2</c:v>
                </c:pt>
                <c:pt idx="3534">
                  <c:v>4.0902777777777781E-2</c:v>
                </c:pt>
                <c:pt idx="3535">
                  <c:v>4.0914351851851855E-2</c:v>
                </c:pt>
                <c:pt idx="3536">
                  <c:v>4.0925925925925928E-2</c:v>
                </c:pt>
                <c:pt idx="3537">
                  <c:v>4.0937500000000002E-2</c:v>
                </c:pt>
                <c:pt idx="3538">
                  <c:v>4.0949074074074075E-2</c:v>
                </c:pt>
                <c:pt idx="3539">
                  <c:v>4.0960648148148149E-2</c:v>
                </c:pt>
                <c:pt idx="3540">
                  <c:v>4.0972222222222222E-2</c:v>
                </c:pt>
                <c:pt idx="3541">
                  <c:v>4.0983796296296296E-2</c:v>
                </c:pt>
                <c:pt idx="3542">
                  <c:v>4.099537037037037E-2</c:v>
                </c:pt>
                <c:pt idx="3543">
                  <c:v>4.1006944444444443E-2</c:v>
                </c:pt>
                <c:pt idx="3544">
                  <c:v>4.1018518518518517E-2</c:v>
                </c:pt>
                <c:pt idx="3545">
                  <c:v>4.103009259259259E-2</c:v>
                </c:pt>
                <c:pt idx="3546">
                  <c:v>4.1041666666666664E-2</c:v>
                </c:pt>
                <c:pt idx="3547">
                  <c:v>4.1053240740740737E-2</c:v>
                </c:pt>
                <c:pt idx="3548">
                  <c:v>4.1064814814814818E-2</c:v>
                </c:pt>
                <c:pt idx="3549">
                  <c:v>4.1076388888888891E-2</c:v>
                </c:pt>
                <c:pt idx="3550">
                  <c:v>4.1087962962962965E-2</c:v>
                </c:pt>
                <c:pt idx="3551">
                  <c:v>4.1099537037037039E-2</c:v>
                </c:pt>
                <c:pt idx="3552">
                  <c:v>4.1111111111111112E-2</c:v>
                </c:pt>
                <c:pt idx="3553">
                  <c:v>4.1122685185185186E-2</c:v>
                </c:pt>
                <c:pt idx="3554">
                  <c:v>4.1134259259259259E-2</c:v>
                </c:pt>
                <c:pt idx="3555">
                  <c:v>4.1145833333333333E-2</c:v>
                </c:pt>
                <c:pt idx="3556">
                  <c:v>4.1157407407407406E-2</c:v>
                </c:pt>
                <c:pt idx="3557">
                  <c:v>4.116898148148148E-2</c:v>
                </c:pt>
                <c:pt idx="3558">
                  <c:v>4.1180555555555554E-2</c:v>
                </c:pt>
                <c:pt idx="3559">
                  <c:v>4.1192129629629627E-2</c:v>
                </c:pt>
                <c:pt idx="3560">
                  <c:v>4.1203703703703701E-2</c:v>
                </c:pt>
                <c:pt idx="3561">
                  <c:v>4.1215277777777781E-2</c:v>
                </c:pt>
                <c:pt idx="3562">
                  <c:v>4.1226851851851855E-2</c:v>
                </c:pt>
                <c:pt idx="3563">
                  <c:v>4.1238425925925928E-2</c:v>
                </c:pt>
                <c:pt idx="3564">
                  <c:v>4.1250000000000002E-2</c:v>
                </c:pt>
                <c:pt idx="3565">
                  <c:v>4.1261574074074076E-2</c:v>
                </c:pt>
                <c:pt idx="3566">
                  <c:v>4.1273148148148149E-2</c:v>
                </c:pt>
                <c:pt idx="3567">
                  <c:v>4.1284722222222223E-2</c:v>
                </c:pt>
                <c:pt idx="3568">
                  <c:v>4.1296296296296296E-2</c:v>
                </c:pt>
                <c:pt idx="3569">
                  <c:v>4.130787037037037E-2</c:v>
                </c:pt>
                <c:pt idx="3570">
                  <c:v>4.1319444444444443E-2</c:v>
                </c:pt>
                <c:pt idx="3571">
                  <c:v>4.1331018518518517E-2</c:v>
                </c:pt>
                <c:pt idx="3572">
                  <c:v>4.1342592592592591E-2</c:v>
                </c:pt>
                <c:pt idx="3573">
                  <c:v>4.1354166666666664E-2</c:v>
                </c:pt>
                <c:pt idx="3574">
                  <c:v>4.1365740740740738E-2</c:v>
                </c:pt>
                <c:pt idx="3575">
                  <c:v>4.1377314814814818E-2</c:v>
                </c:pt>
                <c:pt idx="3576">
                  <c:v>4.1388888888888892E-2</c:v>
                </c:pt>
                <c:pt idx="3577">
                  <c:v>4.1400462962962965E-2</c:v>
                </c:pt>
                <c:pt idx="3578">
                  <c:v>4.1412037037037039E-2</c:v>
                </c:pt>
                <c:pt idx="3579">
                  <c:v>4.1423611111111112E-2</c:v>
                </c:pt>
                <c:pt idx="3580">
                  <c:v>4.1435185185185186E-2</c:v>
                </c:pt>
                <c:pt idx="3581">
                  <c:v>4.144675925925926E-2</c:v>
                </c:pt>
                <c:pt idx="3582">
                  <c:v>4.1458333333333333E-2</c:v>
                </c:pt>
                <c:pt idx="3583">
                  <c:v>4.1469907407407407E-2</c:v>
                </c:pt>
                <c:pt idx="3584">
                  <c:v>4.148148148148148E-2</c:v>
                </c:pt>
                <c:pt idx="3585">
                  <c:v>4.1493055555555554E-2</c:v>
                </c:pt>
                <c:pt idx="3586">
                  <c:v>4.1504629629629627E-2</c:v>
                </c:pt>
                <c:pt idx="3587">
                  <c:v>4.1516203703703701E-2</c:v>
                </c:pt>
                <c:pt idx="3588">
                  <c:v>4.1527777777777775E-2</c:v>
                </c:pt>
                <c:pt idx="3589">
                  <c:v>4.1539351851851855E-2</c:v>
                </c:pt>
                <c:pt idx="3590">
                  <c:v>4.1550925925925929E-2</c:v>
                </c:pt>
                <c:pt idx="3591">
                  <c:v>4.1562500000000002E-2</c:v>
                </c:pt>
                <c:pt idx="3592">
                  <c:v>4.1574074074074076E-2</c:v>
                </c:pt>
                <c:pt idx="3593">
                  <c:v>4.1585648148148149E-2</c:v>
                </c:pt>
                <c:pt idx="3594">
                  <c:v>4.1597222222222223E-2</c:v>
                </c:pt>
                <c:pt idx="3595">
                  <c:v>4.1608796296296297E-2</c:v>
                </c:pt>
                <c:pt idx="3596">
                  <c:v>4.162037037037037E-2</c:v>
                </c:pt>
                <c:pt idx="3597">
                  <c:v>4.1631944444444444E-2</c:v>
                </c:pt>
                <c:pt idx="3598">
                  <c:v>4.1643518518518517E-2</c:v>
                </c:pt>
                <c:pt idx="3599">
                  <c:v>4.1655092592592591E-2</c:v>
                </c:pt>
                <c:pt idx="3600">
                  <c:v>4.1666666666666664E-2</c:v>
                </c:pt>
                <c:pt idx="3601">
                  <c:v>4.1678240740740738E-2</c:v>
                </c:pt>
                <c:pt idx="3602">
                  <c:v>4.1689814814814811E-2</c:v>
                </c:pt>
                <c:pt idx="3603">
                  <c:v>4.1701388888888892E-2</c:v>
                </c:pt>
                <c:pt idx="3604">
                  <c:v>4.1712962962962966E-2</c:v>
                </c:pt>
                <c:pt idx="3605">
                  <c:v>4.1724537037037039E-2</c:v>
                </c:pt>
                <c:pt idx="3606">
                  <c:v>4.1736111111111113E-2</c:v>
                </c:pt>
                <c:pt idx="3607">
                  <c:v>4.1747685185185186E-2</c:v>
                </c:pt>
                <c:pt idx="3608">
                  <c:v>4.175925925925926E-2</c:v>
                </c:pt>
                <c:pt idx="3609">
                  <c:v>4.1770833333333333E-2</c:v>
                </c:pt>
                <c:pt idx="3610">
                  <c:v>4.1782407407407407E-2</c:v>
                </c:pt>
                <c:pt idx="3611">
                  <c:v>4.1793981481481481E-2</c:v>
                </c:pt>
                <c:pt idx="3612">
                  <c:v>4.1805555555555554E-2</c:v>
                </c:pt>
                <c:pt idx="3613">
                  <c:v>4.1817129629629628E-2</c:v>
                </c:pt>
                <c:pt idx="3614">
                  <c:v>4.1828703703703701E-2</c:v>
                </c:pt>
                <c:pt idx="3615">
                  <c:v>4.1840277777777775E-2</c:v>
                </c:pt>
                <c:pt idx="3616">
                  <c:v>4.1851851851851848E-2</c:v>
                </c:pt>
                <c:pt idx="3617">
                  <c:v>4.1863425925925929E-2</c:v>
                </c:pt>
                <c:pt idx="3618">
                  <c:v>4.1875000000000002E-2</c:v>
                </c:pt>
                <c:pt idx="3619">
                  <c:v>4.1886574074074076E-2</c:v>
                </c:pt>
                <c:pt idx="3620">
                  <c:v>4.189814814814815E-2</c:v>
                </c:pt>
                <c:pt idx="3621">
                  <c:v>4.1909722222222223E-2</c:v>
                </c:pt>
                <c:pt idx="3622">
                  <c:v>4.1921296296296297E-2</c:v>
                </c:pt>
                <c:pt idx="3623">
                  <c:v>4.193287037037037E-2</c:v>
                </c:pt>
                <c:pt idx="3624">
                  <c:v>4.1944444444444444E-2</c:v>
                </c:pt>
                <c:pt idx="3625">
                  <c:v>4.1956018518518517E-2</c:v>
                </c:pt>
                <c:pt idx="3626">
                  <c:v>4.1967592592592591E-2</c:v>
                </c:pt>
                <c:pt idx="3627">
                  <c:v>4.1979166666666665E-2</c:v>
                </c:pt>
                <c:pt idx="3628">
                  <c:v>4.1990740740740738E-2</c:v>
                </c:pt>
                <c:pt idx="3629">
                  <c:v>4.2002314814814812E-2</c:v>
                </c:pt>
                <c:pt idx="3630">
                  <c:v>4.2013888888888892E-2</c:v>
                </c:pt>
                <c:pt idx="3631">
                  <c:v>4.2025462962962966E-2</c:v>
                </c:pt>
                <c:pt idx="3632">
                  <c:v>4.2037037037037039E-2</c:v>
                </c:pt>
                <c:pt idx="3633">
                  <c:v>4.2048611111111113E-2</c:v>
                </c:pt>
                <c:pt idx="3634">
                  <c:v>4.2060185185185187E-2</c:v>
                </c:pt>
                <c:pt idx="3635">
                  <c:v>4.207175925925926E-2</c:v>
                </c:pt>
                <c:pt idx="3636">
                  <c:v>4.2083333333333334E-2</c:v>
                </c:pt>
                <c:pt idx="3637">
                  <c:v>4.2094907407407407E-2</c:v>
                </c:pt>
                <c:pt idx="3638">
                  <c:v>4.2106481481481481E-2</c:v>
                </c:pt>
                <c:pt idx="3639">
                  <c:v>4.2118055555555554E-2</c:v>
                </c:pt>
                <c:pt idx="3640">
                  <c:v>4.2129629629629628E-2</c:v>
                </c:pt>
                <c:pt idx="3641">
                  <c:v>4.2141203703703702E-2</c:v>
                </c:pt>
                <c:pt idx="3642">
                  <c:v>4.2152777777777775E-2</c:v>
                </c:pt>
                <c:pt idx="3643">
                  <c:v>4.2164351851851849E-2</c:v>
                </c:pt>
                <c:pt idx="3644">
                  <c:v>4.2175925925925929E-2</c:v>
                </c:pt>
                <c:pt idx="3645">
                  <c:v>4.2187500000000003E-2</c:v>
                </c:pt>
                <c:pt idx="3646">
                  <c:v>4.2199074074074076E-2</c:v>
                </c:pt>
                <c:pt idx="3647">
                  <c:v>4.221064814814815E-2</c:v>
                </c:pt>
                <c:pt idx="3648">
                  <c:v>4.2222222222222223E-2</c:v>
                </c:pt>
                <c:pt idx="3649">
                  <c:v>4.2233796296296297E-2</c:v>
                </c:pt>
                <c:pt idx="3650">
                  <c:v>4.2245370370370371E-2</c:v>
                </c:pt>
                <c:pt idx="3651">
                  <c:v>4.2256944444444444E-2</c:v>
                </c:pt>
                <c:pt idx="3652">
                  <c:v>4.2268518518518518E-2</c:v>
                </c:pt>
                <c:pt idx="3653">
                  <c:v>4.2280092592592591E-2</c:v>
                </c:pt>
                <c:pt idx="3654">
                  <c:v>4.2291666666666665E-2</c:v>
                </c:pt>
                <c:pt idx="3655">
                  <c:v>4.2303240740740738E-2</c:v>
                </c:pt>
                <c:pt idx="3656">
                  <c:v>4.2314814814814812E-2</c:v>
                </c:pt>
                <c:pt idx="3657">
                  <c:v>4.2326388888888886E-2</c:v>
                </c:pt>
                <c:pt idx="3658">
                  <c:v>4.2337962962962966E-2</c:v>
                </c:pt>
                <c:pt idx="3659">
                  <c:v>4.234953703703704E-2</c:v>
                </c:pt>
                <c:pt idx="3660">
                  <c:v>4.2361111111111113E-2</c:v>
                </c:pt>
                <c:pt idx="3661">
                  <c:v>4.2372685185185187E-2</c:v>
                </c:pt>
                <c:pt idx="3662">
                  <c:v>4.238425925925926E-2</c:v>
                </c:pt>
                <c:pt idx="3663">
                  <c:v>4.2395833333333334E-2</c:v>
                </c:pt>
                <c:pt idx="3664">
                  <c:v>4.2407407407407408E-2</c:v>
                </c:pt>
                <c:pt idx="3665">
                  <c:v>4.2418981481481481E-2</c:v>
                </c:pt>
                <c:pt idx="3666">
                  <c:v>4.2430555555555555E-2</c:v>
                </c:pt>
                <c:pt idx="3667">
                  <c:v>4.2442129629629628E-2</c:v>
                </c:pt>
                <c:pt idx="3668">
                  <c:v>4.2453703703703702E-2</c:v>
                </c:pt>
                <c:pt idx="3669">
                  <c:v>4.2465277777777775E-2</c:v>
                </c:pt>
                <c:pt idx="3670">
                  <c:v>4.2476851851851849E-2</c:v>
                </c:pt>
                <c:pt idx="3671">
                  <c:v>4.2488425925925923E-2</c:v>
                </c:pt>
                <c:pt idx="3672">
                  <c:v>4.2500000000000003E-2</c:v>
                </c:pt>
                <c:pt idx="3673">
                  <c:v>4.2511574074074077E-2</c:v>
                </c:pt>
                <c:pt idx="3674">
                  <c:v>4.252314814814815E-2</c:v>
                </c:pt>
                <c:pt idx="3675">
                  <c:v>4.2534722222222224E-2</c:v>
                </c:pt>
                <c:pt idx="3676">
                  <c:v>4.2546296296296297E-2</c:v>
                </c:pt>
                <c:pt idx="3677">
                  <c:v>4.2557870370370371E-2</c:v>
                </c:pt>
                <c:pt idx="3678">
                  <c:v>4.2569444444444444E-2</c:v>
                </c:pt>
                <c:pt idx="3679">
                  <c:v>4.2581018518518518E-2</c:v>
                </c:pt>
                <c:pt idx="3680">
                  <c:v>4.2592592592592592E-2</c:v>
                </c:pt>
                <c:pt idx="3681">
                  <c:v>4.2604166666666665E-2</c:v>
                </c:pt>
                <c:pt idx="3682">
                  <c:v>4.2615740740740739E-2</c:v>
                </c:pt>
                <c:pt idx="3683">
                  <c:v>4.2627314814814812E-2</c:v>
                </c:pt>
                <c:pt idx="3684">
                  <c:v>4.2638888888888886E-2</c:v>
                </c:pt>
                <c:pt idx="3685">
                  <c:v>4.2650462962962966E-2</c:v>
                </c:pt>
                <c:pt idx="3686">
                  <c:v>4.266203703703704E-2</c:v>
                </c:pt>
                <c:pt idx="3687">
                  <c:v>4.2673611111111114E-2</c:v>
                </c:pt>
                <c:pt idx="3688">
                  <c:v>4.2685185185185187E-2</c:v>
                </c:pt>
                <c:pt idx="3689">
                  <c:v>4.2696759259259261E-2</c:v>
                </c:pt>
                <c:pt idx="3690">
                  <c:v>4.2708333333333334E-2</c:v>
                </c:pt>
                <c:pt idx="3691">
                  <c:v>4.2719907407407408E-2</c:v>
                </c:pt>
                <c:pt idx="3692">
                  <c:v>4.2731481481481481E-2</c:v>
                </c:pt>
                <c:pt idx="3693">
                  <c:v>4.2743055555555555E-2</c:v>
                </c:pt>
                <c:pt idx="3694">
                  <c:v>4.2754629629629629E-2</c:v>
                </c:pt>
                <c:pt idx="3695">
                  <c:v>4.2766203703703702E-2</c:v>
                </c:pt>
                <c:pt idx="3696">
                  <c:v>4.2777777777777776E-2</c:v>
                </c:pt>
                <c:pt idx="3697">
                  <c:v>4.2789351851851849E-2</c:v>
                </c:pt>
                <c:pt idx="3698">
                  <c:v>4.2800925925925923E-2</c:v>
                </c:pt>
                <c:pt idx="3699">
                  <c:v>4.2812500000000003E-2</c:v>
                </c:pt>
                <c:pt idx="3700">
                  <c:v>4.2824074074074077E-2</c:v>
                </c:pt>
                <c:pt idx="3701">
                  <c:v>4.283564814814815E-2</c:v>
                </c:pt>
                <c:pt idx="3702">
                  <c:v>4.2847222222222224E-2</c:v>
                </c:pt>
                <c:pt idx="3703">
                  <c:v>4.2858796296296298E-2</c:v>
                </c:pt>
                <c:pt idx="3704">
                  <c:v>4.2870370370370371E-2</c:v>
                </c:pt>
                <c:pt idx="3705">
                  <c:v>4.2881944444444445E-2</c:v>
                </c:pt>
                <c:pt idx="3706">
                  <c:v>4.2893518518518518E-2</c:v>
                </c:pt>
                <c:pt idx="3707">
                  <c:v>4.2905092592592592E-2</c:v>
                </c:pt>
                <c:pt idx="3708">
                  <c:v>4.2916666666666665E-2</c:v>
                </c:pt>
                <c:pt idx="3709">
                  <c:v>4.2928240740740739E-2</c:v>
                </c:pt>
                <c:pt idx="3710">
                  <c:v>4.2939814814814813E-2</c:v>
                </c:pt>
                <c:pt idx="3711">
                  <c:v>4.2951388888888886E-2</c:v>
                </c:pt>
                <c:pt idx="3712">
                  <c:v>4.296296296296296E-2</c:v>
                </c:pt>
                <c:pt idx="3713">
                  <c:v>4.297453703703704E-2</c:v>
                </c:pt>
                <c:pt idx="3714">
                  <c:v>4.2986111111111114E-2</c:v>
                </c:pt>
                <c:pt idx="3715">
                  <c:v>4.2997685185185187E-2</c:v>
                </c:pt>
                <c:pt idx="3716">
                  <c:v>4.3009259259259261E-2</c:v>
                </c:pt>
                <c:pt idx="3717">
                  <c:v>4.3020833333333335E-2</c:v>
                </c:pt>
                <c:pt idx="3718">
                  <c:v>4.3032407407407408E-2</c:v>
                </c:pt>
                <c:pt idx="3719">
                  <c:v>4.3043981481481482E-2</c:v>
                </c:pt>
                <c:pt idx="3720">
                  <c:v>4.3055555555555555E-2</c:v>
                </c:pt>
                <c:pt idx="3721">
                  <c:v>4.3067129629629629E-2</c:v>
                </c:pt>
                <c:pt idx="3722">
                  <c:v>4.3078703703703702E-2</c:v>
                </c:pt>
                <c:pt idx="3723">
                  <c:v>4.3090277777777776E-2</c:v>
                </c:pt>
                <c:pt idx="3724">
                  <c:v>4.310185185185185E-2</c:v>
                </c:pt>
                <c:pt idx="3725">
                  <c:v>4.3113425925925923E-2</c:v>
                </c:pt>
                <c:pt idx="3726">
                  <c:v>4.3124999999999997E-2</c:v>
                </c:pt>
                <c:pt idx="3727">
                  <c:v>4.3136574074074077E-2</c:v>
                </c:pt>
                <c:pt idx="3728">
                  <c:v>4.3148148148148151E-2</c:v>
                </c:pt>
                <c:pt idx="3729">
                  <c:v>4.3159722222222224E-2</c:v>
                </c:pt>
                <c:pt idx="3730">
                  <c:v>4.3171296296296298E-2</c:v>
                </c:pt>
                <c:pt idx="3731">
                  <c:v>4.3182870370370371E-2</c:v>
                </c:pt>
                <c:pt idx="3732">
                  <c:v>4.3194444444444445E-2</c:v>
                </c:pt>
                <c:pt idx="3733">
                  <c:v>4.3206018518518519E-2</c:v>
                </c:pt>
                <c:pt idx="3734">
                  <c:v>4.3217592592592592E-2</c:v>
                </c:pt>
                <c:pt idx="3735">
                  <c:v>4.3229166666666666E-2</c:v>
                </c:pt>
                <c:pt idx="3736">
                  <c:v>4.3240740740740739E-2</c:v>
                </c:pt>
                <c:pt idx="3737">
                  <c:v>4.3252314814814813E-2</c:v>
                </c:pt>
                <c:pt idx="3738">
                  <c:v>4.3263888888888886E-2</c:v>
                </c:pt>
                <c:pt idx="3739">
                  <c:v>4.327546296296296E-2</c:v>
                </c:pt>
                <c:pt idx="3740">
                  <c:v>4.3287037037037034E-2</c:v>
                </c:pt>
                <c:pt idx="3741">
                  <c:v>4.3298611111111114E-2</c:v>
                </c:pt>
                <c:pt idx="3742">
                  <c:v>4.3310185185185188E-2</c:v>
                </c:pt>
                <c:pt idx="3743">
                  <c:v>4.3321759259259261E-2</c:v>
                </c:pt>
                <c:pt idx="3744">
                  <c:v>4.3333333333333335E-2</c:v>
                </c:pt>
                <c:pt idx="3745">
                  <c:v>4.3344907407407408E-2</c:v>
                </c:pt>
                <c:pt idx="3746">
                  <c:v>4.3356481481481482E-2</c:v>
                </c:pt>
                <c:pt idx="3747">
                  <c:v>4.3368055555555556E-2</c:v>
                </c:pt>
                <c:pt idx="3748">
                  <c:v>4.3379629629629629E-2</c:v>
                </c:pt>
                <c:pt idx="3749">
                  <c:v>4.3391203703703703E-2</c:v>
                </c:pt>
                <c:pt idx="3750">
                  <c:v>4.3402777777777776E-2</c:v>
                </c:pt>
                <c:pt idx="3751">
                  <c:v>4.341435185185185E-2</c:v>
                </c:pt>
                <c:pt idx="3752">
                  <c:v>4.3425925925925923E-2</c:v>
                </c:pt>
                <c:pt idx="3753">
                  <c:v>4.3437499999999997E-2</c:v>
                </c:pt>
                <c:pt idx="3754">
                  <c:v>4.3449074074074077E-2</c:v>
                </c:pt>
                <c:pt idx="3755">
                  <c:v>4.3460648148148151E-2</c:v>
                </c:pt>
                <c:pt idx="3756">
                  <c:v>4.3472222222222225E-2</c:v>
                </c:pt>
                <c:pt idx="3757">
                  <c:v>4.3483796296296298E-2</c:v>
                </c:pt>
                <c:pt idx="3758">
                  <c:v>4.3495370370370372E-2</c:v>
                </c:pt>
                <c:pt idx="3759">
                  <c:v>4.3506944444444445E-2</c:v>
                </c:pt>
                <c:pt idx="3760">
                  <c:v>4.3518518518518519E-2</c:v>
                </c:pt>
                <c:pt idx="3761">
                  <c:v>4.3530092592592592E-2</c:v>
                </c:pt>
                <c:pt idx="3762">
                  <c:v>4.3541666666666666E-2</c:v>
                </c:pt>
                <c:pt idx="3763">
                  <c:v>4.355324074074074E-2</c:v>
                </c:pt>
                <c:pt idx="3764">
                  <c:v>4.3564814814814813E-2</c:v>
                </c:pt>
                <c:pt idx="3765">
                  <c:v>4.3576388888888887E-2</c:v>
                </c:pt>
                <c:pt idx="3766">
                  <c:v>4.358796296296296E-2</c:v>
                </c:pt>
                <c:pt idx="3767">
                  <c:v>4.3599537037037034E-2</c:v>
                </c:pt>
                <c:pt idx="3768">
                  <c:v>4.3611111111111114E-2</c:v>
                </c:pt>
                <c:pt idx="3769">
                  <c:v>4.3622685185185188E-2</c:v>
                </c:pt>
                <c:pt idx="3770">
                  <c:v>4.3634259259259262E-2</c:v>
                </c:pt>
                <c:pt idx="3771">
                  <c:v>4.3645833333333335E-2</c:v>
                </c:pt>
                <c:pt idx="3772">
                  <c:v>4.3657407407407409E-2</c:v>
                </c:pt>
                <c:pt idx="3773">
                  <c:v>4.3668981481481482E-2</c:v>
                </c:pt>
                <c:pt idx="3774">
                  <c:v>4.3680555555555556E-2</c:v>
                </c:pt>
                <c:pt idx="3775">
                  <c:v>4.3692129629629629E-2</c:v>
                </c:pt>
                <c:pt idx="3776">
                  <c:v>4.3703703703703703E-2</c:v>
                </c:pt>
                <c:pt idx="3777">
                  <c:v>4.3715277777777777E-2</c:v>
                </c:pt>
                <c:pt idx="3778">
                  <c:v>4.372685185185185E-2</c:v>
                </c:pt>
                <c:pt idx="3779">
                  <c:v>4.3738425925925924E-2</c:v>
                </c:pt>
                <c:pt idx="3780">
                  <c:v>4.3749999999999997E-2</c:v>
                </c:pt>
                <c:pt idx="3781">
                  <c:v>4.3761574074074071E-2</c:v>
                </c:pt>
                <c:pt idx="3782">
                  <c:v>4.3773148148148151E-2</c:v>
                </c:pt>
                <c:pt idx="3783">
                  <c:v>4.3784722222222225E-2</c:v>
                </c:pt>
                <c:pt idx="3784">
                  <c:v>4.3796296296296298E-2</c:v>
                </c:pt>
                <c:pt idx="3785">
                  <c:v>4.3807870370370372E-2</c:v>
                </c:pt>
                <c:pt idx="3786">
                  <c:v>4.3819444444444446E-2</c:v>
                </c:pt>
                <c:pt idx="3787">
                  <c:v>4.3831018518518519E-2</c:v>
                </c:pt>
                <c:pt idx="3788">
                  <c:v>4.3842592592592593E-2</c:v>
                </c:pt>
                <c:pt idx="3789">
                  <c:v>4.3854166666666666E-2</c:v>
                </c:pt>
                <c:pt idx="3790">
                  <c:v>4.386574074074074E-2</c:v>
                </c:pt>
                <c:pt idx="3791">
                  <c:v>4.3877314814814813E-2</c:v>
                </c:pt>
                <c:pt idx="3792">
                  <c:v>4.3888888888888887E-2</c:v>
                </c:pt>
                <c:pt idx="3793">
                  <c:v>4.3900462962962961E-2</c:v>
                </c:pt>
                <c:pt idx="3794">
                  <c:v>4.3912037037037034E-2</c:v>
                </c:pt>
                <c:pt idx="3795">
                  <c:v>4.3923611111111108E-2</c:v>
                </c:pt>
                <c:pt idx="3796">
                  <c:v>4.3935185185185188E-2</c:v>
                </c:pt>
                <c:pt idx="3797">
                  <c:v>4.3946759259259262E-2</c:v>
                </c:pt>
                <c:pt idx="3798">
                  <c:v>4.3958333333333335E-2</c:v>
                </c:pt>
                <c:pt idx="3799">
                  <c:v>4.3969907407407409E-2</c:v>
                </c:pt>
                <c:pt idx="3800">
                  <c:v>4.3981481481481483E-2</c:v>
                </c:pt>
                <c:pt idx="3801">
                  <c:v>4.3993055555555556E-2</c:v>
                </c:pt>
                <c:pt idx="3802">
                  <c:v>4.400462962962963E-2</c:v>
                </c:pt>
                <c:pt idx="3803">
                  <c:v>4.4016203703703703E-2</c:v>
                </c:pt>
                <c:pt idx="3804">
                  <c:v>4.4027777777777777E-2</c:v>
                </c:pt>
                <c:pt idx="3805">
                  <c:v>4.403935185185185E-2</c:v>
                </c:pt>
                <c:pt idx="3806">
                  <c:v>4.4050925925925924E-2</c:v>
                </c:pt>
                <c:pt idx="3807">
                  <c:v>4.4062499999999998E-2</c:v>
                </c:pt>
                <c:pt idx="3808">
                  <c:v>4.4074074074074071E-2</c:v>
                </c:pt>
                <c:pt idx="3809">
                  <c:v>4.4085648148148152E-2</c:v>
                </c:pt>
                <c:pt idx="3810">
                  <c:v>4.4097222222222225E-2</c:v>
                </c:pt>
                <c:pt idx="3811">
                  <c:v>4.4108796296296299E-2</c:v>
                </c:pt>
                <c:pt idx="3812">
                  <c:v>4.4120370370370372E-2</c:v>
                </c:pt>
                <c:pt idx="3813">
                  <c:v>4.4131944444444446E-2</c:v>
                </c:pt>
                <c:pt idx="3814">
                  <c:v>4.4143518518518519E-2</c:v>
                </c:pt>
                <c:pt idx="3815">
                  <c:v>4.4155092592592593E-2</c:v>
                </c:pt>
                <c:pt idx="3816">
                  <c:v>4.4166666666666667E-2</c:v>
                </c:pt>
                <c:pt idx="3817">
                  <c:v>4.417824074074074E-2</c:v>
                </c:pt>
                <c:pt idx="3818">
                  <c:v>4.4189814814814814E-2</c:v>
                </c:pt>
                <c:pt idx="3819">
                  <c:v>4.4201388888888887E-2</c:v>
                </c:pt>
                <c:pt idx="3820">
                  <c:v>4.4212962962962961E-2</c:v>
                </c:pt>
                <c:pt idx="3821">
                  <c:v>4.4224537037037034E-2</c:v>
                </c:pt>
                <c:pt idx="3822">
                  <c:v>4.4236111111111108E-2</c:v>
                </c:pt>
                <c:pt idx="3823">
                  <c:v>4.4247685185185189E-2</c:v>
                </c:pt>
                <c:pt idx="3824">
                  <c:v>4.4259259259259262E-2</c:v>
                </c:pt>
                <c:pt idx="3825">
                  <c:v>4.4270833333333336E-2</c:v>
                </c:pt>
                <c:pt idx="3826">
                  <c:v>4.4282407407407409E-2</c:v>
                </c:pt>
                <c:pt idx="3827">
                  <c:v>4.4293981481481483E-2</c:v>
                </c:pt>
                <c:pt idx="3828">
                  <c:v>4.4305555555555556E-2</c:v>
                </c:pt>
                <c:pt idx="3829">
                  <c:v>4.431712962962963E-2</c:v>
                </c:pt>
                <c:pt idx="3830">
                  <c:v>4.4328703703703703E-2</c:v>
                </c:pt>
                <c:pt idx="3831">
                  <c:v>4.4340277777777777E-2</c:v>
                </c:pt>
                <c:pt idx="3832">
                  <c:v>4.4351851851851851E-2</c:v>
                </c:pt>
                <c:pt idx="3833">
                  <c:v>4.4363425925925924E-2</c:v>
                </c:pt>
                <c:pt idx="3834">
                  <c:v>4.4374999999999998E-2</c:v>
                </c:pt>
                <c:pt idx="3835">
                  <c:v>4.4386574074074071E-2</c:v>
                </c:pt>
                <c:pt idx="3836">
                  <c:v>4.4398148148148145E-2</c:v>
                </c:pt>
                <c:pt idx="3837">
                  <c:v>4.4409722222222225E-2</c:v>
                </c:pt>
                <c:pt idx="3838">
                  <c:v>4.4421296296296299E-2</c:v>
                </c:pt>
                <c:pt idx="3839">
                  <c:v>4.4432870370370373E-2</c:v>
                </c:pt>
                <c:pt idx="3840">
                  <c:v>4.4444444444444446E-2</c:v>
                </c:pt>
                <c:pt idx="3841">
                  <c:v>4.445601851851852E-2</c:v>
                </c:pt>
                <c:pt idx="3842">
                  <c:v>4.4467592592592593E-2</c:v>
                </c:pt>
                <c:pt idx="3843">
                  <c:v>4.4479166666666667E-2</c:v>
                </c:pt>
                <c:pt idx="3844">
                  <c:v>4.449074074074074E-2</c:v>
                </c:pt>
                <c:pt idx="3845">
                  <c:v>4.4502314814814814E-2</c:v>
                </c:pt>
                <c:pt idx="3846">
                  <c:v>4.4513888888888888E-2</c:v>
                </c:pt>
                <c:pt idx="3847">
                  <c:v>4.4525462962962961E-2</c:v>
                </c:pt>
                <c:pt idx="3848">
                  <c:v>4.4537037037037035E-2</c:v>
                </c:pt>
                <c:pt idx="3849">
                  <c:v>4.4548611111111108E-2</c:v>
                </c:pt>
                <c:pt idx="3850">
                  <c:v>4.4560185185185182E-2</c:v>
                </c:pt>
                <c:pt idx="3851">
                  <c:v>4.4571759259259262E-2</c:v>
                </c:pt>
                <c:pt idx="3852">
                  <c:v>4.4583333333333336E-2</c:v>
                </c:pt>
                <c:pt idx="3853">
                  <c:v>4.4594907407407409E-2</c:v>
                </c:pt>
                <c:pt idx="3854">
                  <c:v>4.4606481481481483E-2</c:v>
                </c:pt>
                <c:pt idx="3855">
                  <c:v>4.4618055555555557E-2</c:v>
                </c:pt>
                <c:pt idx="3856">
                  <c:v>4.462962962962963E-2</c:v>
                </c:pt>
                <c:pt idx="3857">
                  <c:v>4.4641203703703704E-2</c:v>
                </c:pt>
                <c:pt idx="3858">
                  <c:v>4.4652777777777777E-2</c:v>
                </c:pt>
                <c:pt idx="3859">
                  <c:v>4.4664351851851851E-2</c:v>
                </c:pt>
                <c:pt idx="3860">
                  <c:v>4.4675925925925924E-2</c:v>
                </c:pt>
                <c:pt idx="3861">
                  <c:v>4.4687499999999998E-2</c:v>
                </c:pt>
                <c:pt idx="3862">
                  <c:v>4.4699074074074072E-2</c:v>
                </c:pt>
                <c:pt idx="3863">
                  <c:v>4.4710648148148145E-2</c:v>
                </c:pt>
                <c:pt idx="3864">
                  <c:v>4.4722222222222219E-2</c:v>
                </c:pt>
                <c:pt idx="3865">
                  <c:v>4.4733796296296299E-2</c:v>
                </c:pt>
                <c:pt idx="3866">
                  <c:v>4.4745370370370373E-2</c:v>
                </c:pt>
                <c:pt idx="3867">
                  <c:v>4.4756944444444446E-2</c:v>
                </c:pt>
                <c:pt idx="3868">
                  <c:v>4.476851851851852E-2</c:v>
                </c:pt>
                <c:pt idx="3869">
                  <c:v>4.4780092592592594E-2</c:v>
                </c:pt>
                <c:pt idx="3870">
                  <c:v>4.4791666666666667E-2</c:v>
                </c:pt>
                <c:pt idx="3871">
                  <c:v>4.4803240740740741E-2</c:v>
                </c:pt>
                <c:pt idx="3872">
                  <c:v>4.4814814814814814E-2</c:v>
                </c:pt>
                <c:pt idx="3873">
                  <c:v>4.4826388888888888E-2</c:v>
                </c:pt>
                <c:pt idx="3874">
                  <c:v>4.4837962962962961E-2</c:v>
                </c:pt>
                <c:pt idx="3875">
                  <c:v>4.4849537037037035E-2</c:v>
                </c:pt>
                <c:pt idx="3876">
                  <c:v>4.4861111111111109E-2</c:v>
                </c:pt>
                <c:pt idx="3877">
                  <c:v>4.4872685185185182E-2</c:v>
                </c:pt>
                <c:pt idx="3878">
                  <c:v>4.4884259259259263E-2</c:v>
                </c:pt>
                <c:pt idx="3879">
                  <c:v>4.4895833333333336E-2</c:v>
                </c:pt>
                <c:pt idx="3880">
                  <c:v>4.490740740740741E-2</c:v>
                </c:pt>
                <c:pt idx="3881">
                  <c:v>4.4918981481481483E-2</c:v>
                </c:pt>
                <c:pt idx="3882">
                  <c:v>4.4930555555555557E-2</c:v>
                </c:pt>
                <c:pt idx="3883">
                  <c:v>4.494212962962963E-2</c:v>
                </c:pt>
                <c:pt idx="3884">
                  <c:v>4.4953703703703704E-2</c:v>
                </c:pt>
                <c:pt idx="3885">
                  <c:v>4.4965277777777778E-2</c:v>
                </c:pt>
                <c:pt idx="3886">
                  <c:v>4.4976851851851851E-2</c:v>
                </c:pt>
                <c:pt idx="3887">
                  <c:v>4.4988425925925925E-2</c:v>
                </c:pt>
                <c:pt idx="3888">
                  <c:v>4.4999999999999998E-2</c:v>
                </c:pt>
                <c:pt idx="3889">
                  <c:v>4.5011574074074072E-2</c:v>
                </c:pt>
                <c:pt idx="3890">
                  <c:v>4.5023148148148145E-2</c:v>
                </c:pt>
                <c:pt idx="3891">
                  <c:v>4.5034722222222219E-2</c:v>
                </c:pt>
                <c:pt idx="3892">
                  <c:v>4.50462962962963E-2</c:v>
                </c:pt>
                <c:pt idx="3893">
                  <c:v>4.5057870370370373E-2</c:v>
                </c:pt>
                <c:pt idx="3894">
                  <c:v>4.5069444444444447E-2</c:v>
                </c:pt>
                <c:pt idx="3895">
                  <c:v>4.508101851851852E-2</c:v>
                </c:pt>
                <c:pt idx="3896">
                  <c:v>4.5092592592592594E-2</c:v>
                </c:pt>
                <c:pt idx="3897">
                  <c:v>4.5104166666666667E-2</c:v>
                </c:pt>
                <c:pt idx="3898">
                  <c:v>4.5115740740740741E-2</c:v>
                </c:pt>
                <c:pt idx="3899">
                  <c:v>4.5127314814814815E-2</c:v>
                </c:pt>
                <c:pt idx="3900">
                  <c:v>4.5138888888888888E-2</c:v>
                </c:pt>
                <c:pt idx="3901">
                  <c:v>4.5150462962962962E-2</c:v>
                </c:pt>
                <c:pt idx="3902">
                  <c:v>4.5162037037037035E-2</c:v>
                </c:pt>
                <c:pt idx="3903">
                  <c:v>4.5173611111111109E-2</c:v>
                </c:pt>
                <c:pt idx="3904">
                  <c:v>4.5185185185185182E-2</c:v>
                </c:pt>
                <c:pt idx="3905">
                  <c:v>4.5196759259259256E-2</c:v>
                </c:pt>
                <c:pt idx="3906">
                  <c:v>4.5208333333333336E-2</c:v>
                </c:pt>
                <c:pt idx="3907">
                  <c:v>4.521990740740741E-2</c:v>
                </c:pt>
                <c:pt idx="3908">
                  <c:v>4.5231481481481484E-2</c:v>
                </c:pt>
                <c:pt idx="3909">
                  <c:v>4.5243055555555557E-2</c:v>
                </c:pt>
                <c:pt idx="3910">
                  <c:v>4.5254629629629631E-2</c:v>
                </c:pt>
                <c:pt idx="3911">
                  <c:v>4.5266203703703704E-2</c:v>
                </c:pt>
                <c:pt idx="3912">
                  <c:v>4.5277777777777778E-2</c:v>
                </c:pt>
                <c:pt idx="3913">
                  <c:v>4.5289351851851851E-2</c:v>
                </c:pt>
                <c:pt idx="3914">
                  <c:v>4.5300925925925925E-2</c:v>
                </c:pt>
                <c:pt idx="3915">
                  <c:v>4.5312499999999999E-2</c:v>
                </c:pt>
                <c:pt idx="3916">
                  <c:v>4.5324074074074072E-2</c:v>
                </c:pt>
                <c:pt idx="3917">
                  <c:v>4.5335648148148146E-2</c:v>
                </c:pt>
                <c:pt idx="3918">
                  <c:v>4.5347222222222219E-2</c:v>
                </c:pt>
                <c:pt idx="3919">
                  <c:v>4.5358796296296293E-2</c:v>
                </c:pt>
                <c:pt idx="3920">
                  <c:v>4.5370370370370373E-2</c:v>
                </c:pt>
                <c:pt idx="3921">
                  <c:v>4.5381944444444447E-2</c:v>
                </c:pt>
                <c:pt idx="3922">
                  <c:v>4.5393518518518521E-2</c:v>
                </c:pt>
                <c:pt idx="3923">
                  <c:v>4.5405092592592594E-2</c:v>
                </c:pt>
                <c:pt idx="3924">
                  <c:v>4.5416666666666668E-2</c:v>
                </c:pt>
                <c:pt idx="3925">
                  <c:v>4.5428240740740741E-2</c:v>
                </c:pt>
                <c:pt idx="3926">
                  <c:v>4.5439814814814815E-2</c:v>
                </c:pt>
                <c:pt idx="3927">
                  <c:v>4.5451388888888888E-2</c:v>
                </c:pt>
                <c:pt idx="3928">
                  <c:v>4.5462962962962962E-2</c:v>
                </c:pt>
                <c:pt idx="3929">
                  <c:v>4.5474537037037036E-2</c:v>
                </c:pt>
                <c:pt idx="3930">
                  <c:v>4.5486111111111109E-2</c:v>
                </c:pt>
                <c:pt idx="3931">
                  <c:v>4.5497685185185183E-2</c:v>
                </c:pt>
                <c:pt idx="3932">
                  <c:v>4.5509259259259256E-2</c:v>
                </c:pt>
                <c:pt idx="3933">
                  <c:v>4.5520833333333337E-2</c:v>
                </c:pt>
                <c:pt idx="3934">
                  <c:v>4.553240740740741E-2</c:v>
                </c:pt>
                <c:pt idx="3935">
                  <c:v>4.5543981481481484E-2</c:v>
                </c:pt>
                <c:pt idx="3936">
                  <c:v>4.5555555555555557E-2</c:v>
                </c:pt>
                <c:pt idx="3937">
                  <c:v>4.5567129629629631E-2</c:v>
                </c:pt>
                <c:pt idx="3938">
                  <c:v>4.5578703703703705E-2</c:v>
                </c:pt>
                <c:pt idx="3939">
                  <c:v>4.5590277777777778E-2</c:v>
                </c:pt>
                <c:pt idx="3940">
                  <c:v>4.5601851851851852E-2</c:v>
                </c:pt>
                <c:pt idx="3941">
                  <c:v>4.5613425925925925E-2</c:v>
                </c:pt>
                <c:pt idx="3942">
                  <c:v>4.5624999999999999E-2</c:v>
                </c:pt>
                <c:pt idx="3943">
                  <c:v>4.5636574074074072E-2</c:v>
                </c:pt>
                <c:pt idx="3944">
                  <c:v>4.5648148148148146E-2</c:v>
                </c:pt>
                <c:pt idx="3945">
                  <c:v>4.565972222222222E-2</c:v>
                </c:pt>
                <c:pt idx="3946">
                  <c:v>4.5671296296296293E-2</c:v>
                </c:pt>
                <c:pt idx="3947">
                  <c:v>4.5682870370370374E-2</c:v>
                </c:pt>
                <c:pt idx="3948">
                  <c:v>4.5694444444444447E-2</c:v>
                </c:pt>
                <c:pt idx="3949">
                  <c:v>4.5706018518518521E-2</c:v>
                </c:pt>
                <c:pt idx="3950">
                  <c:v>4.5717592592592594E-2</c:v>
                </c:pt>
                <c:pt idx="3951">
                  <c:v>4.5729166666666668E-2</c:v>
                </c:pt>
                <c:pt idx="3952">
                  <c:v>4.5740740740740742E-2</c:v>
                </c:pt>
                <c:pt idx="3953">
                  <c:v>4.5752314814814815E-2</c:v>
                </c:pt>
                <c:pt idx="3954">
                  <c:v>4.5763888888888889E-2</c:v>
                </c:pt>
                <c:pt idx="3955">
                  <c:v>4.5775462962962962E-2</c:v>
                </c:pt>
                <c:pt idx="3956">
                  <c:v>4.5787037037037036E-2</c:v>
                </c:pt>
                <c:pt idx="3957">
                  <c:v>4.5798611111111109E-2</c:v>
                </c:pt>
                <c:pt idx="3958">
                  <c:v>4.5810185185185183E-2</c:v>
                </c:pt>
                <c:pt idx="3959">
                  <c:v>4.5821759259259257E-2</c:v>
                </c:pt>
                <c:pt idx="3960">
                  <c:v>4.583333333333333E-2</c:v>
                </c:pt>
                <c:pt idx="3961">
                  <c:v>4.5844907407407411E-2</c:v>
                </c:pt>
                <c:pt idx="3962">
                  <c:v>4.5856481481481484E-2</c:v>
                </c:pt>
                <c:pt idx="3963">
                  <c:v>4.5868055555555558E-2</c:v>
                </c:pt>
                <c:pt idx="3964">
                  <c:v>4.5879629629629631E-2</c:v>
                </c:pt>
                <c:pt idx="3965">
                  <c:v>4.5891203703703705E-2</c:v>
                </c:pt>
                <c:pt idx="3966">
                  <c:v>4.5902777777777778E-2</c:v>
                </c:pt>
                <c:pt idx="3967">
                  <c:v>4.5914351851851852E-2</c:v>
                </c:pt>
                <c:pt idx="3968">
                  <c:v>4.5925925925925926E-2</c:v>
                </c:pt>
                <c:pt idx="3969">
                  <c:v>4.5937499999999999E-2</c:v>
                </c:pt>
                <c:pt idx="3970">
                  <c:v>4.5949074074074073E-2</c:v>
                </c:pt>
                <c:pt idx="3971">
                  <c:v>4.5960648148148146E-2</c:v>
                </c:pt>
                <c:pt idx="3972">
                  <c:v>4.597222222222222E-2</c:v>
                </c:pt>
                <c:pt idx="3973">
                  <c:v>4.5983796296296293E-2</c:v>
                </c:pt>
                <c:pt idx="3974">
                  <c:v>4.5995370370370367E-2</c:v>
                </c:pt>
                <c:pt idx="3975">
                  <c:v>4.6006944444444448E-2</c:v>
                </c:pt>
                <c:pt idx="3976">
                  <c:v>4.6018518518518521E-2</c:v>
                </c:pt>
                <c:pt idx="3977">
                  <c:v>4.6030092592592595E-2</c:v>
                </c:pt>
                <c:pt idx="3978">
                  <c:v>4.6041666666666668E-2</c:v>
                </c:pt>
                <c:pt idx="3979">
                  <c:v>4.6053240740740742E-2</c:v>
                </c:pt>
                <c:pt idx="3980">
                  <c:v>4.6064814814814815E-2</c:v>
                </c:pt>
                <c:pt idx="3981">
                  <c:v>4.6076388888888889E-2</c:v>
                </c:pt>
                <c:pt idx="3982">
                  <c:v>4.6087962962962963E-2</c:v>
                </c:pt>
                <c:pt idx="3983">
                  <c:v>4.6099537037037036E-2</c:v>
                </c:pt>
                <c:pt idx="3984">
                  <c:v>4.611111111111111E-2</c:v>
                </c:pt>
                <c:pt idx="3985">
                  <c:v>4.6122685185185183E-2</c:v>
                </c:pt>
                <c:pt idx="3986">
                  <c:v>4.6134259259259257E-2</c:v>
                </c:pt>
                <c:pt idx="3987">
                  <c:v>4.614583333333333E-2</c:v>
                </c:pt>
                <c:pt idx="3988">
                  <c:v>4.6157407407407404E-2</c:v>
                </c:pt>
                <c:pt idx="3989">
                  <c:v>4.6168981481481484E-2</c:v>
                </c:pt>
                <c:pt idx="3990">
                  <c:v>4.6180555555555558E-2</c:v>
                </c:pt>
                <c:pt idx="3991">
                  <c:v>4.6192129629629632E-2</c:v>
                </c:pt>
                <c:pt idx="3992">
                  <c:v>4.6203703703703705E-2</c:v>
                </c:pt>
                <c:pt idx="3993">
                  <c:v>4.6215277777777779E-2</c:v>
                </c:pt>
                <c:pt idx="3994">
                  <c:v>4.6226851851851852E-2</c:v>
                </c:pt>
                <c:pt idx="3995">
                  <c:v>4.6238425925925926E-2</c:v>
                </c:pt>
                <c:pt idx="3996">
                  <c:v>4.6249999999999999E-2</c:v>
                </c:pt>
                <c:pt idx="3997">
                  <c:v>4.6261574074074073E-2</c:v>
                </c:pt>
                <c:pt idx="3998">
                  <c:v>4.6273148148148147E-2</c:v>
                </c:pt>
                <c:pt idx="3999">
                  <c:v>4.628472222222222E-2</c:v>
                </c:pt>
                <c:pt idx="4000">
                  <c:v>4.6296296296296294E-2</c:v>
                </c:pt>
                <c:pt idx="4001">
                  <c:v>4.6307870370370367E-2</c:v>
                </c:pt>
                <c:pt idx="4002">
                  <c:v>4.6319444444444448E-2</c:v>
                </c:pt>
                <c:pt idx="4003">
                  <c:v>4.6331018518518521E-2</c:v>
                </c:pt>
                <c:pt idx="4004">
                  <c:v>4.6342592592592595E-2</c:v>
                </c:pt>
                <c:pt idx="4005">
                  <c:v>4.6354166666666669E-2</c:v>
                </c:pt>
                <c:pt idx="4006">
                  <c:v>4.6365740740740742E-2</c:v>
                </c:pt>
                <c:pt idx="4007">
                  <c:v>4.6377314814814816E-2</c:v>
                </c:pt>
                <c:pt idx="4008">
                  <c:v>4.6388888888888889E-2</c:v>
                </c:pt>
                <c:pt idx="4009">
                  <c:v>4.6400462962962963E-2</c:v>
                </c:pt>
                <c:pt idx="4010">
                  <c:v>4.6412037037037036E-2</c:v>
                </c:pt>
                <c:pt idx="4011">
                  <c:v>4.642361111111111E-2</c:v>
                </c:pt>
                <c:pt idx="4012">
                  <c:v>4.6435185185185184E-2</c:v>
                </c:pt>
                <c:pt idx="4013">
                  <c:v>4.6446759259259257E-2</c:v>
                </c:pt>
                <c:pt idx="4014">
                  <c:v>4.6458333333333331E-2</c:v>
                </c:pt>
                <c:pt idx="4015">
                  <c:v>4.6469907407407404E-2</c:v>
                </c:pt>
                <c:pt idx="4016">
                  <c:v>4.6481481481481485E-2</c:v>
                </c:pt>
                <c:pt idx="4017">
                  <c:v>4.6493055555555558E-2</c:v>
                </c:pt>
                <c:pt idx="4018">
                  <c:v>4.6504629629629632E-2</c:v>
                </c:pt>
                <c:pt idx="4019">
                  <c:v>4.6516203703703705E-2</c:v>
                </c:pt>
                <c:pt idx="4020">
                  <c:v>4.6527777777777779E-2</c:v>
                </c:pt>
                <c:pt idx="4021">
                  <c:v>4.6539351851851853E-2</c:v>
                </c:pt>
                <c:pt idx="4022">
                  <c:v>4.6550925925925926E-2</c:v>
                </c:pt>
                <c:pt idx="4023">
                  <c:v>4.65625E-2</c:v>
                </c:pt>
                <c:pt idx="4024">
                  <c:v>4.6574074074074073E-2</c:v>
                </c:pt>
                <c:pt idx="4025">
                  <c:v>4.6585648148148147E-2</c:v>
                </c:pt>
                <c:pt idx="4026">
                  <c:v>4.659722222222222E-2</c:v>
                </c:pt>
                <c:pt idx="4027">
                  <c:v>4.6608796296296294E-2</c:v>
                </c:pt>
                <c:pt idx="4028">
                  <c:v>4.6620370370370368E-2</c:v>
                </c:pt>
                <c:pt idx="4029">
                  <c:v>4.6631944444444441E-2</c:v>
                </c:pt>
                <c:pt idx="4030">
                  <c:v>4.6643518518518522E-2</c:v>
                </c:pt>
                <c:pt idx="4031">
                  <c:v>4.6655092592592595E-2</c:v>
                </c:pt>
                <c:pt idx="4032">
                  <c:v>4.6666666666666669E-2</c:v>
                </c:pt>
                <c:pt idx="4033">
                  <c:v>4.6678240740740742E-2</c:v>
                </c:pt>
                <c:pt idx="4034">
                  <c:v>4.6689814814814816E-2</c:v>
                </c:pt>
                <c:pt idx="4035">
                  <c:v>4.670138888888889E-2</c:v>
                </c:pt>
                <c:pt idx="4036">
                  <c:v>4.6712962962962963E-2</c:v>
                </c:pt>
                <c:pt idx="4037">
                  <c:v>4.6724537037037037E-2</c:v>
                </c:pt>
                <c:pt idx="4038">
                  <c:v>4.673611111111111E-2</c:v>
                </c:pt>
                <c:pt idx="4039">
                  <c:v>4.6747685185185184E-2</c:v>
                </c:pt>
                <c:pt idx="4040">
                  <c:v>4.6759259259259257E-2</c:v>
                </c:pt>
                <c:pt idx="4041">
                  <c:v>4.6770833333333331E-2</c:v>
                </c:pt>
                <c:pt idx="4042">
                  <c:v>4.6782407407407404E-2</c:v>
                </c:pt>
                <c:pt idx="4043">
                  <c:v>4.6793981481481478E-2</c:v>
                </c:pt>
                <c:pt idx="4044">
                  <c:v>4.6805555555555559E-2</c:v>
                </c:pt>
                <c:pt idx="4045">
                  <c:v>4.6817129629629632E-2</c:v>
                </c:pt>
                <c:pt idx="4046">
                  <c:v>4.6828703703703706E-2</c:v>
                </c:pt>
                <c:pt idx="4047">
                  <c:v>4.6840277777777779E-2</c:v>
                </c:pt>
                <c:pt idx="4048">
                  <c:v>4.6851851851851853E-2</c:v>
                </c:pt>
                <c:pt idx="4049">
                  <c:v>4.6863425925925926E-2</c:v>
                </c:pt>
                <c:pt idx="4050">
                  <c:v>4.6875E-2</c:v>
                </c:pt>
                <c:pt idx="4051">
                  <c:v>4.6886574074074074E-2</c:v>
                </c:pt>
                <c:pt idx="4052">
                  <c:v>4.6898148148148147E-2</c:v>
                </c:pt>
                <c:pt idx="4053">
                  <c:v>4.6909722222222221E-2</c:v>
                </c:pt>
                <c:pt idx="4054">
                  <c:v>4.6921296296296294E-2</c:v>
                </c:pt>
                <c:pt idx="4055">
                  <c:v>4.6932870370370368E-2</c:v>
                </c:pt>
                <c:pt idx="4056">
                  <c:v>4.6944444444444441E-2</c:v>
                </c:pt>
                <c:pt idx="4057">
                  <c:v>4.6956018518518522E-2</c:v>
                </c:pt>
                <c:pt idx="4058">
                  <c:v>4.6967592592592596E-2</c:v>
                </c:pt>
                <c:pt idx="4059">
                  <c:v>4.6979166666666669E-2</c:v>
                </c:pt>
                <c:pt idx="4060">
                  <c:v>4.6990740740740743E-2</c:v>
                </c:pt>
                <c:pt idx="4061">
                  <c:v>4.7002314814814816E-2</c:v>
                </c:pt>
                <c:pt idx="4062">
                  <c:v>4.701388888888889E-2</c:v>
                </c:pt>
                <c:pt idx="4063">
                  <c:v>4.7025462962962963E-2</c:v>
                </c:pt>
                <c:pt idx="4064">
                  <c:v>4.7037037037037037E-2</c:v>
                </c:pt>
                <c:pt idx="4065">
                  <c:v>4.704861111111111E-2</c:v>
                </c:pt>
                <c:pt idx="4066">
                  <c:v>4.7060185185185184E-2</c:v>
                </c:pt>
                <c:pt idx="4067">
                  <c:v>4.7071759259259258E-2</c:v>
                </c:pt>
                <c:pt idx="4068">
                  <c:v>4.7083333333333331E-2</c:v>
                </c:pt>
                <c:pt idx="4069">
                  <c:v>4.7094907407407405E-2</c:v>
                </c:pt>
                <c:pt idx="4070">
                  <c:v>4.7106481481481478E-2</c:v>
                </c:pt>
                <c:pt idx="4071">
                  <c:v>4.7118055555555559E-2</c:v>
                </c:pt>
                <c:pt idx="4072">
                  <c:v>4.7129629629629632E-2</c:v>
                </c:pt>
                <c:pt idx="4073">
                  <c:v>4.7141203703703706E-2</c:v>
                </c:pt>
                <c:pt idx="4074">
                  <c:v>4.715277777777778E-2</c:v>
                </c:pt>
                <c:pt idx="4075">
                  <c:v>4.7164351851851853E-2</c:v>
                </c:pt>
                <c:pt idx="4076">
                  <c:v>4.7175925925925927E-2</c:v>
                </c:pt>
                <c:pt idx="4077">
                  <c:v>4.71875E-2</c:v>
                </c:pt>
                <c:pt idx="4078">
                  <c:v>4.7199074074074074E-2</c:v>
                </c:pt>
                <c:pt idx="4079">
                  <c:v>4.7210648148148147E-2</c:v>
                </c:pt>
                <c:pt idx="4080">
                  <c:v>4.7222222222222221E-2</c:v>
                </c:pt>
                <c:pt idx="4081">
                  <c:v>4.7233796296296295E-2</c:v>
                </c:pt>
                <c:pt idx="4082">
                  <c:v>4.7245370370370368E-2</c:v>
                </c:pt>
                <c:pt idx="4083">
                  <c:v>4.7256944444444442E-2</c:v>
                </c:pt>
                <c:pt idx="4084">
                  <c:v>4.7268518518518515E-2</c:v>
                </c:pt>
                <c:pt idx="4085">
                  <c:v>4.7280092592592596E-2</c:v>
                </c:pt>
                <c:pt idx="4086">
                  <c:v>4.7291666666666669E-2</c:v>
                </c:pt>
                <c:pt idx="4087">
                  <c:v>4.7303240740740743E-2</c:v>
                </c:pt>
                <c:pt idx="4088">
                  <c:v>4.7314814814814816E-2</c:v>
                </c:pt>
                <c:pt idx="4089">
                  <c:v>4.732638888888889E-2</c:v>
                </c:pt>
                <c:pt idx="4090">
                  <c:v>4.7337962962962964E-2</c:v>
                </c:pt>
                <c:pt idx="4091">
                  <c:v>4.7349537037037037E-2</c:v>
                </c:pt>
                <c:pt idx="4092">
                  <c:v>4.7361111111111111E-2</c:v>
                </c:pt>
                <c:pt idx="4093">
                  <c:v>4.7372685185185184E-2</c:v>
                </c:pt>
                <c:pt idx="4094">
                  <c:v>4.7384259259259258E-2</c:v>
                </c:pt>
                <c:pt idx="4095">
                  <c:v>4.7395833333333331E-2</c:v>
                </c:pt>
                <c:pt idx="4096">
                  <c:v>4.7407407407407405E-2</c:v>
                </c:pt>
                <c:pt idx="4097">
                  <c:v>4.7418981481481479E-2</c:v>
                </c:pt>
                <c:pt idx="4098">
                  <c:v>4.7430555555555552E-2</c:v>
                </c:pt>
                <c:pt idx="4099">
                  <c:v>4.7442129629629633E-2</c:v>
                </c:pt>
                <c:pt idx="4100">
                  <c:v>4.7453703703703706E-2</c:v>
                </c:pt>
                <c:pt idx="4101">
                  <c:v>4.746527777777778E-2</c:v>
                </c:pt>
                <c:pt idx="4102">
                  <c:v>4.7476851851851853E-2</c:v>
                </c:pt>
                <c:pt idx="4103">
                  <c:v>4.7488425925925927E-2</c:v>
                </c:pt>
                <c:pt idx="4104">
                  <c:v>4.7500000000000001E-2</c:v>
                </c:pt>
                <c:pt idx="4105">
                  <c:v>4.7511574074074074E-2</c:v>
                </c:pt>
                <c:pt idx="4106">
                  <c:v>4.7523148148148148E-2</c:v>
                </c:pt>
                <c:pt idx="4107">
                  <c:v>4.7534722222222221E-2</c:v>
                </c:pt>
                <c:pt idx="4108">
                  <c:v>4.7546296296296295E-2</c:v>
                </c:pt>
                <c:pt idx="4109">
                  <c:v>4.7557870370370368E-2</c:v>
                </c:pt>
                <c:pt idx="4110">
                  <c:v>4.7569444444444442E-2</c:v>
                </c:pt>
                <c:pt idx="4111">
                  <c:v>4.7581018518518516E-2</c:v>
                </c:pt>
                <c:pt idx="4112">
                  <c:v>4.7592592592592596E-2</c:v>
                </c:pt>
                <c:pt idx="4113">
                  <c:v>4.760416666666667E-2</c:v>
                </c:pt>
                <c:pt idx="4114">
                  <c:v>4.7615740740740743E-2</c:v>
                </c:pt>
                <c:pt idx="4115">
                  <c:v>4.7627314814814817E-2</c:v>
                </c:pt>
                <c:pt idx="4116">
                  <c:v>4.763888888888889E-2</c:v>
                </c:pt>
                <c:pt idx="4117">
                  <c:v>4.7650462962962964E-2</c:v>
                </c:pt>
                <c:pt idx="4118">
                  <c:v>4.7662037037037037E-2</c:v>
                </c:pt>
                <c:pt idx="4119">
                  <c:v>4.7673611111111111E-2</c:v>
                </c:pt>
                <c:pt idx="4120">
                  <c:v>4.7685185185185185E-2</c:v>
                </c:pt>
                <c:pt idx="4121">
                  <c:v>4.7696759259259258E-2</c:v>
                </c:pt>
                <c:pt idx="4122">
                  <c:v>4.7708333333333332E-2</c:v>
                </c:pt>
                <c:pt idx="4123">
                  <c:v>4.7719907407407405E-2</c:v>
                </c:pt>
                <c:pt idx="4124">
                  <c:v>4.7731481481481479E-2</c:v>
                </c:pt>
                <c:pt idx="4125">
                  <c:v>4.7743055555555552E-2</c:v>
                </c:pt>
                <c:pt idx="4126">
                  <c:v>4.7754629629629633E-2</c:v>
                </c:pt>
                <c:pt idx="4127">
                  <c:v>4.7766203703703707E-2</c:v>
                </c:pt>
                <c:pt idx="4128">
                  <c:v>4.777777777777778E-2</c:v>
                </c:pt>
                <c:pt idx="4129">
                  <c:v>4.7789351851851854E-2</c:v>
                </c:pt>
                <c:pt idx="4130">
                  <c:v>4.7800925925925927E-2</c:v>
                </c:pt>
                <c:pt idx="4131">
                  <c:v>4.7812500000000001E-2</c:v>
                </c:pt>
                <c:pt idx="4132">
                  <c:v>4.7824074074074074E-2</c:v>
                </c:pt>
                <c:pt idx="4133">
                  <c:v>4.7835648148148148E-2</c:v>
                </c:pt>
                <c:pt idx="4134">
                  <c:v>4.7847222222222222E-2</c:v>
                </c:pt>
                <c:pt idx="4135">
                  <c:v>4.7858796296296295E-2</c:v>
                </c:pt>
                <c:pt idx="4136">
                  <c:v>4.7870370370370369E-2</c:v>
                </c:pt>
                <c:pt idx="4137">
                  <c:v>4.7881944444444442E-2</c:v>
                </c:pt>
                <c:pt idx="4138">
                  <c:v>4.7893518518518516E-2</c:v>
                </c:pt>
                <c:pt idx="4139">
                  <c:v>4.7905092592592589E-2</c:v>
                </c:pt>
                <c:pt idx="4140">
                  <c:v>4.791666666666667E-2</c:v>
                </c:pt>
                <c:pt idx="4141">
                  <c:v>4.7928240740740743E-2</c:v>
                </c:pt>
                <c:pt idx="4142">
                  <c:v>4.7939814814814817E-2</c:v>
                </c:pt>
                <c:pt idx="4143">
                  <c:v>4.7951388888888891E-2</c:v>
                </c:pt>
                <c:pt idx="4144">
                  <c:v>4.7962962962962964E-2</c:v>
                </c:pt>
                <c:pt idx="4145">
                  <c:v>4.7974537037037038E-2</c:v>
                </c:pt>
                <c:pt idx="4146">
                  <c:v>4.7986111111111111E-2</c:v>
                </c:pt>
                <c:pt idx="4147">
                  <c:v>4.7997685185185185E-2</c:v>
                </c:pt>
                <c:pt idx="4148">
                  <c:v>4.8009259259259258E-2</c:v>
                </c:pt>
                <c:pt idx="4149">
                  <c:v>4.8020833333333332E-2</c:v>
                </c:pt>
                <c:pt idx="4150">
                  <c:v>4.8032407407407406E-2</c:v>
                </c:pt>
                <c:pt idx="4151">
                  <c:v>4.8043981481481479E-2</c:v>
                </c:pt>
                <c:pt idx="4152">
                  <c:v>4.8055555555555553E-2</c:v>
                </c:pt>
                <c:pt idx="4153">
                  <c:v>4.8067129629629626E-2</c:v>
                </c:pt>
                <c:pt idx="4154">
                  <c:v>4.8078703703703707E-2</c:v>
                </c:pt>
                <c:pt idx="4155">
                  <c:v>4.809027777777778E-2</c:v>
                </c:pt>
                <c:pt idx="4156">
                  <c:v>4.8101851851851854E-2</c:v>
                </c:pt>
                <c:pt idx="4157">
                  <c:v>4.8113425925925928E-2</c:v>
                </c:pt>
                <c:pt idx="4158">
                  <c:v>4.8125000000000001E-2</c:v>
                </c:pt>
                <c:pt idx="4159">
                  <c:v>4.8136574074074075E-2</c:v>
                </c:pt>
                <c:pt idx="4160">
                  <c:v>4.8148148148148148E-2</c:v>
                </c:pt>
                <c:pt idx="4161">
                  <c:v>4.8159722222222222E-2</c:v>
                </c:pt>
                <c:pt idx="4162">
                  <c:v>4.8171296296296295E-2</c:v>
                </c:pt>
                <c:pt idx="4163">
                  <c:v>4.8182870370370369E-2</c:v>
                </c:pt>
                <c:pt idx="4164">
                  <c:v>4.8194444444444443E-2</c:v>
                </c:pt>
                <c:pt idx="4165">
                  <c:v>4.8206018518518516E-2</c:v>
                </c:pt>
                <c:pt idx="4166">
                  <c:v>4.821759259259259E-2</c:v>
                </c:pt>
                <c:pt idx="4167">
                  <c:v>4.8229166666666663E-2</c:v>
                </c:pt>
                <c:pt idx="4168">
                  <c:v>4.8240740740740744E-2</c:v>
                </c:pt>
                <c:pt idx="4169">
                  <c:v>4.8252314814814817E-2</c:v>
                </c:pt>
                <c:pt idx="4170">
                  <c:v>4.8263888888888891E-2</c:v>
                </c:pt>
                <c:pt idx="4171">
                  <c:v>4.8275462962962964E-2</c:v>
                </c:pt>
                <c:pt idx="4172">
                  <c:v>4.8287037037037038E-2</c:v>
                </c:pt>
                <c:pt idx="4173">
                  <c:v>4.8298611111111112E-2</c:v>
                </c:pt>
                <c:pt idx="4174">
                  <c:v>4.8310185185185185E-2</c:v>
                </c:pt>
                <c:pt idx="4175">
                  <c:v>4.8321759259259259E-2</c:v>
                </c:pt>
                <c:pt idx="4176">
                  <c:v>4.8333333333333332E-2</c:v>
                </c:pt>
                <c:pt idx="4177">
                  <c:v>4.8344907407407406E-2</c:v>
                </c:pt>
                <c:pt idx="4178">
                  <c:v>4.8356481481481479E-2</c:v>
                </c:pt>
                <c:pt idx="4179">
                  <c:v>4.8368055555555553E-2</c:v>
                </c:pt>
                <c:pt idx="4180">
                  <c:v>4.8379629629629627E-2</c:v>
                </c:pt>
                <c:pt idx="4181">
                  <c:v>4.8391203703703707E-2</c:v>
                </c:pt>
                <c:pt idx="4182">
                  <c:v>4.8402777777777781E-2</c:v>
                </c:pt>
                <c:pt idx="4183">
                  <c:v>4.8414351851851854E-2</c:v>
                </c:pt>
                <c:pt idx="4184">
                  <c:v>4.8425925925925928E-2</c:v>
                </c:pt>
                <c:pt idx="4185">
                  <c:v>4.8437500000000001E-2</c:v>
                </c:pt>
                <c:pt idx="4186">
                  <c:v>4.8449074074074075E-2</c:v>
                </c:pt>
                <c:pt idx="4187">
                  <c:v>4.8460648148148149E-2</c:v>
                </c:pt>
                <c:pt idx="4188">
                  <c:v>4.8472222222222222E-2</c:v>
                </c:pt>
                <c:pt idx="4189">
                  <c:v>4.8483796296296296E-2</c:v>
                </c:pt>
                <c:pt idx="4190">
                  <c:v>4.8495370370370369E-2</c:v>
                </c:pt>
                <c:pt idx="4191">
                  <c:v>4.8506944444444443E-2</c:v>
                </c:pt>
                <c:pt idx="4192">
                  <c:v>4.8518518518518516E-2</c:v>
                </c:pt>
                <c:pt idx="4193">
                  <c:v>4.853009259259259E-2</c:v>
                </c:pt>
                <c:pt idx="4194">
                  <c:v>4.8541666666666664E-2</c:v>
                </c:pt>
                <c:pt idx="4195">
                  <c:v>4.8553240740740744E-2</c:v>
                </c:pt>
                <c:pt idx="4196">
                  <c:v>4.8564814814814818E-2</c:v>
                </c:pt>
                <c:pt idx="4197">
                  <c:v>4.8576388888888891E-2</c:v>
                </c:pt>
                <c:pt idx="4198">
                  <c:v>4.8587962962962965E-2</c:v>
                </c:pt>
                <c:pt idx="4199">
                  <c:v>4.8599537037037038E-2</c:v>
                </c:pt>
                <c:pt idx="4200">
                  <c:v>4.8611111111111112E-2</c:v>
                </c:pt>
                <c:pt idx="4201">
                  <c:v>4.8622685185185185E-2</c:v>
                </c:pt>
                <c:pt idx="4202">
                  <c:v>4.8634259259259259E-2</c:v>
                </c:pt>
                <c:pt idx="4203">
                  <c:v>4.8645833333333333E-2</c:v>
                </c:pt>
                <c:pt idx="4204">
                  <c:v>4.8657407407407406E-2</c:v>
                </c:pt>
                <c:pt idx="4205">
                  <c:v>4.866898148148148E-2</c:v>
                </c:pt>
                <c:pt idx="4206">
                  <c:v>4.8680555555555553E-2</c:v>
                </c:pt>
                <c:pt idx="4207">
                  <c:v>4.8692129629629627E-2</c:v>
                </c:pt>
                <c:pt idx="4208">
                  <c:v>4.87037037037037E-2</c:v>
                </c:pt>
                <c:pt idx="4209">
                  <c:v>4.8715277777777781E-2</c:v>
                </c:pt>
                <c:pt idx="4210">
                  <c:v>4.8726851851851855E-2</c:v>
                </c:pt>
                <c:pt idx="4211">
                  <c:v>4.8738425925925928E-2</c:v>
                </c:pt>
                <c:pt idx="4212">
                  <c:v>4.8750000000000002E-2</c:v>
                </c:pt>
                <c:pt idx="4213">
                  <c:v>4.8761574074074075E-2</c:v>
                </c:pt>
                <c:pt idx="4214">
                  <c:v>4.8773148148148149E-2</c:v>
                </c:pt>
                <c:pt idx="4215">
                  <c:v>4.8784722222222222E-2</c:v>
                </c:pt>
                <c:pt idx="4216">
                  <c:v>4.8796296296296296E-2</c:v>
                </c:pt>
                <c:pt idx="4217">
                  <c:v>4.880787037037037E-2</c:v>
                </c:pt>
                <c:pt idx="4218">
                  <c:v>4.8819444444444443E-2</c:v>
                </c:pt>
                <c:pt idx="4219">
                  <c:v>4.8831018518518517E-2</c:v>
                </c:pt>
                <c:pt idx="4220">
                  <c:v>4.884259259259259E-2</c:v>
                </c:pt>
                <c:pt idx="4221">
                  <c:v>4.8854166666666664E-2</c:v>
                </c:pt>
                <c:pt idx="4222">
                  <c:v>4.8865740740740737E-2</c:v>
                </c:pt>
                <c:pt idx="4223">
                  <c:v>4.8877314814814818E-2</c:v>
                </c:pt>
                <c:pt idx="4224">
                  <c:v>4.8888888888888891E-2</c:v>
                </c:pt>
                <c:pt idx="4225">
                  <c:v>4.8900462962962965E-2</c:v>
                </c:pt>
                <c:pt idx="4226">
                  <c:v>4.8912037037037039E-2</c:v>
                </c:pt>
                <c:pt idx="4227">
                  <c:v>4.8923611111111112E-2</c:v>
                </c:pt>
                <c:pt idx="4228">
                  <c:v>4.8935185185185186E-2</c:v>
                </c:pt>
                <c:pt idx="4229">
                  <c:v>4.8946759259259259E-2</c:v>
                </c:pt>
                <c:pt idx="4230">
                  <c:v>4.8958333333333333E-2</c:v>
                </c:pt>
                <c:pt idx="4231">
                  <c:v>4.8969907407407406E-2</c:v>
                </c:pt>
                <c:pt idx="4232">
                  <c:v>4.898148148148148E-2</c:v>
                </c:pt>
                <c:pt idx="4233">
                  <c:v>4.8993055555555554E-2</c:v>
                </c:pt>
                <c:pt idx="4234">
                  <c:v>4.9004629629629627E-2</c:v>
                </c:pt>
                <c:pt idx="4235">
                  <c:v>4.9016203703703701E-2</c:v>
                </c:pt>
                <c:pt idx="4236">
                  <c:v>4.9027777777777781E-2</c:v>
                </c:pt>
                <c:pt idx="4237">
                  <c:v>4.9039351851851855E-2</c:v>
                </c:pt>
                <c:pt idx="4238">
                  <c:v>4.9050925925925928E-2</c:v>
                </c:pt>
                <c:pt idx="4239">
                  <c:v>4.9062500000000002E-2</c:v>
                </c:pt>
                <c:pt idx="4240">
                  <c:v>4.9074074074074076E-2</c:v>
                </c:pt>
                <c:pt idx="4241">
                  <c:v>4.9085648148148149E-2</c:v>
                </c:pt>
                <c:pt idx="4242">
                  <c:v>4.9097222222222223E-2</c:v>
                </c:pt>
                <c:pt idx="4243">
                  <c:v>4.9108796296296296E-2</c:v>
                </c:pt>
                <c:pt idx="4244">
                  <c:v>4.912037037037037E-2</c:v>
                </c:pt>
                <c:pt idx="4245">
                  <c:v>4.9131944444444443E-2</c:v>
                </c:pt>
                <c:pt idx="4246">
                  <c:v>4.9143518518518517E-2</c:v>
                </c:pt>
                <c:pt idx="4247">
                  <c:v>4.9155092592592591E-2</c:v>
                </c:pt>
                <c:pt idx="4248">
                  <c:v>4.9166666666666664E-2</c:v>
                </c:pt>
                <c:pt idx="4249">
                  <c:v>4.9178240740740738E-2</c:v>
                </c:pt>
                <c:pt idx="4250">
                  <c:v>4.9189814814814818E-2</c:v>
                </c:pt>
                <c:pt idx="4251">
                  <c:v>4.9201388888888892E-2</c:v>
                </c:pt>
                <c:pt idx="4252">
                  <c:v>4.9212962962962965E-2</c:v>
                </c:pt>
                <c:pt idx="4253">
                  <c:v>4.9224537037037039E-2</c:v>
                </c:pt>
                <c:pt idx="4254">
                  <c:v>4.9236111111111112E-2</c:v>
                </c:pt>
                <c:pt idx="4255">
                  <c:v>4.9247685185185186E-2</c:v>
                </c:pt>
                <c:pt idx="4256">
                  <c:v>4.925925925925926E-2</c:v>
                </c:pt>
                <c:pt idx="4257">
                  <c:v>4.9270833333333333E-2</c:v>
                </c:pt>
                <c:pt idx="4258">
                  <c:v>4.9282407407407407E-2</c:v>
                </c:pt>
                <c:pt idx="4259">
                  <c:v>4.929398148148148E-2</c:v>
                </c:pt>
                <c:pt idx="4260">
                  <c:v>4.9305555555555554E-2</c:v>
                </c:pt>
                <c:pt idx="4261">
                  <c:v>4.9317129629629627E-2</c:v>
                </c:pt>
                <c:pt idx="4262">
                  <c:v>4.9328703703703701E-2</c:v>
                </c:pt>
                <c:pt idx="4263">
                  <c:v>4.9340277777777775E-2</c:v>
                </c:pt>
                <c:pt idx="4264">
                  <c:v>4.9351851851851855E-2</c:v>
                </c:pt>
                <c:pt idx="4265">
                  <c:v>4.9363425925925929E-2</c:v>
                </c:pt>
                <c:pt idx="4266">
                  <c:v>4.9375000000000002E-2</c:v>
                </c:pt>
                <c:pt idx="4267">
                  <c:v>4.9386574074074076E-2</c:v>
                </c:pt>
                <c:pt idx="4268">
                  <c:v>4.9398148148148149E-2</c:v>
                </c:pt>
                <c:pt idx="4269">
                  <c:v>4.9409722222222223E-2</c:v>
                </c:pt>
                <c:pt idx="4270">
                  <c:v>4.9421296296296297E-2</c:v>
                </c:pt>
                <c:pt idx="4271">
                  <c:v>4.943287037037037E-2</c:v>
                </c:pt>
                <c:pt idx="4272">
                  <c:v>4.9444444444444444E-2</c:v>
                </c:pt>
                <c:pt idx="4273">
                  <c:v>4.9456018518518517E-2</c:v>
                </c:pt>
                <c:pt idx="4274">
                  <c:v>4.9467592592592591E-2</c:v>
                </c:pt>
                <c:pt idx="4275">
                  <c:v>4.9479166666666664E-2</c:v>
                </c:pt>
                <c:pt idx="4276">
                  <c:v>4.9490740740740738E-2</c:v>
                </c:pt>
                <c:pt idx="4277">
                  <c:v>4.9502314814814811E-2</c:v>
                </c:pt>
                <c:pt idx="4278">
                  <c:v>4.9513888888888892E-2</c:v>
                </c:pt>
                <c:pt idx="4279">
                  <c:v>4.9525462962962966E-2</c:v>
                </c:pt>
                <c:pt idx="4280">
                  <c:v>4.9537037037037039E-2</c:v>
                </c:pt>
                <c:pt idx="4281">
                  <c:v>4.9548611111111113E-2</c:v>
                </c:pt>
                <c:pt idx="4282">
                  <c:v>4.9560185185185186E-2</c:v>
                </c:pt>
                <c:pt idx="4283">
                  <c:v>4.957175925925926E-2</c:v>
                </c:pt>
                <c:pt idx="4284">
                  <c:v>4.9583333333333333E-2</c:v>
                </c:pt>
                <c:pt idx="4285">
                  <c:v>4.9594907407407407E-2</c:v>
                </c:pt>
                <c:pt idx="4286">
                  <c:v>4.9606481481481481E-2</c:v>
                </c:pt>
                <c:pt idx="4287">
                  <c:v>4.9618055555555554E-2</c:v>
                </c:pt>
                <c:pt idx="4288">
                  <c:v>4.9629629629629628E-2</c:v>
                </c:pt>
                <c:pt idx="4289">
                  <c:v>4.9641203703703701E-2</c:v>
                </c:pt>
                <c:pt idx="4290">
                  <c:v>4.9652777777777775E-2</c:v>
                </c:pt>
                <c:pt idx="4291">
                  <c:v>4.9664351851851848E-2</c:v>
                </c:pt>
                <c:pt idx="4292">
                  <c:v>4.9675925925925929E-2</c:v>
                </c:pt>
                <c:pt idx="4293">
                  <c:v>4.9687500000000002E-2</c:v>
                </c:pt>
                <c:pt idx="4294">
                  <c:v>4.9699074074074076E-2</c:v>
                </c:pt>
                <c:pt idx="4295">
                  <c:v>4.971064814814815E-2</c:v>
                </c:pt>
                <c:pt idx="4296">
                  <c:v>4.9722222222222223E-2</c:v>
                </c:pt>
                <c:pt idx="4297">
                  <c:v>4.9733796296296297E-2</c:v>
                </c:pt>
                <c:pt idx="4298">
                  <c:v>4.974537037037037E-2</c:v>
                </c:pt>
                <c:pt idx="4299">
                  <c:v>4.9756944444444444E-2</c:v>
                </c:pt>
                <c:pt idx="4300">
                  <c:v>4.9768518518518517E-2</c:v>
                </c:pt>
                <c:pt idx="4301">
                  <c:v>4.9780092592592591E-2</c:v>
                </c:pt>
                <c:pt idx="4302">
                  <c:v>4.9791666666666665E-2</c:v>
                </c:pt>
                <c:pt idx="4303">
                  <c:v>4.9803240740740738E-2</c:v>
                </c:pt>
                <c:pt idx="4304">
                  <c:v>4.9814814814814812E-2</c:v>
                </c:pt>
                <c:pt idx="4305">
                  <c:v>4.9826388888888892E-2</c:v>
                </c:pt>
                <c:pt idx="4306">
                  <c:v>4.9837962962962966E-2</c:v>
                </c:pt>
                <c:pt idx="4307">
                  <c:v>4.9849537037037039E-2</c:v>
                </c:pt>
                <c:pt idx="4308">
                  <c:v>4.9861111111111113E-2</c:v>
                </c:pt>
                <c:pt idx="4309">
                  <c:v>4.9872685185185187E-2</c:v>
                </c:pt>
                <c:pt idx="4310">
                  <c:v>4.988425925925926E-2</c:v>
                </c:pt>
                <c:pt idx="4311">
                  <c:v>4.9895833333333334E-2</c:v>
                </c:pt>
                <c:pt idx="4312">
                  <c:v>4.9907407407407407E-2</c:v>
                </c:pt>
                <c:pt idx="4313">
                  <c:v>4.9918981481481481E-2</c:v>
                </c:pt>
                <c:pt idx="4314">
                  <c:v>4.9930555555555554E-2</c:v>
                </c:pt>
                <c:pt idx="4315">
                  <c:v>4.9942129629629628E-2</c:v>
                </c:pt>
                <c:pt idx="4316">
                  <c:v>4.9953703703703702E-2</c:v>
                </c:pt>
                <c:pt idx="4317">
                  <c:v>4.9965277777777775E-2</c:v>
                </c:pt>
                <c:pt idx="4318">
                  <c:v>4.9976851851851849E-2</c:v>
                </c:pt>
                <c:pt idx="4319">
                  <c:v>4.9988425925925929E-2</c:v>
                </c:pt>
                <c:pt idx="4320">
                  <c:v>0.05</c:v>
                </c:pt>
                <c:pt idx="4321">
                  <c:v>5.0011574074074076E-2</c:v>
                </c:pt>
                <c:pt idx="4322">
                  <c:v>5.002314814814815E-2</c:v>
                </c:pt>
                <c:pt idx="4323">
                  <c:v>5.0034722222222223E-2</c:v>
                </c:pt>
                <c:pt idx="4324">
                  <c:v>5.0046296296296297E-2</c:v>
                </c:pt>
                <c:pt idx="4325">
                  <c:v>5.0057870370370371E-2</c:v>
                </c:pt>
                <c:pt idx="4326">
                  <c:v>5.0069444444444444E-2</c:v>
                </c:pt>
                <c:pt idx="4327">
                  <c:v>5.0081018518518518E-2</c:v>
                </c:pt>
                <c:pt idx="4328">
                  <c:v>5.0092592592592591E-2</c:v>
                </c:pt>
                <c:pt idx="4329">
                  <c:v>5.0104166666666665E-2</c:v>
                </c:pt>
                <c:pt idx="4330">
                  <c:v>5.0115740740740738E-2</c:v>
                </c:pt>
                <c:pt idx="4331">
                  <c:v>5.0127314814814812E-2</c:v>
                </c:pt>
                <c:pt idx="4332">
                  <c:v>5.0138888888888886E-2</c:v>
                </c:pt>
                <c:pt idx="4333">
                  <c:v>5.0150462962962966E-2</c:v>
                </c:pt>
                <c:pt idx="4334">
                  <c:v>5.016203703703704E-2</c:v>
                </c:pt>
                <c:pt idx="4335">
                  <c:v>5.0173611111111113E-2</c:v>
                </c:pt>
                <c:pt idx="4336">
                  <c:v>5.0185185185185187E-2</c:v>
                </c:pt>
                <c:pt idx="4337">
                  <c:v>5.019675925925926E-2</c:v>
                </c:pt>
                <c:pt idx="4338">
                  <c:v>5.0208333333333334E-2</c:v>
                </c:pt>
                <c:pt idx="4339">
                  <c:v>5.0219907407407408E-2</c:v>
                </c:pt>
                <c:pt idx="4340">
                  <c:v>5.0231481481481481E-2</c:v>
                </c:pt>
                <c:pt idx="4341">
                  <c:v>5.0243055555555555E-2</c:v>
                </c:pt>
                <c:pt idx="4342">
                  <c:v>5.0254629629629628E-2</c:v>
                </c:pt>
                <c:pt idx="4343">
                  <c:v>5.0266203703703702E-2</c:v>
                </c:pt>
                <c:pt idx="4344">
                  <c:v>5.0277777777777775E-2</c:v>
                </c:pt>
                <c:pt idx="4345">
                  <c:v>5.0289351851851849E-2</c:v>
                </c:pt>
                <c:pt idx="4346">
                  <c:v>5.0300925925925923E-2</c:v>
                </c:pt>
                <c:pt idx="4347">
                  <c:v>5.0312500000000003E-2</c:v>
                </c:pt>
                <c:pt idx="4348">
                  <c:v>5.0324074074074077E-2</c:v>
                </c:pt>
                <c:pt idx="4349">
                  <c:v>5.033564814814815E-2</c:v>
                </c:pt>
                <c:pt idx="4350">
                  <c:v>5.0347222222222224E-2</c:v>
                </c:pt>
                <c:pt idx="4351">
                  <c:v>5.0358796296296297E-2</c:v>
                </c:pt>
                <c:pt idx="4352">
                  <c:v>5.0370370370370371E-2</c:v>
                </c:pt>
                <c:pt idx="4353">
                  <c:v>5.0381944444444444E-2</c:v>
                </c:pt>
                <c:pt idx="4354">
                  <c:v>5.0393518518518518E-2</c:v>
                </c:pt>
                <c:pt idx="4355">
                  <c:v>5.0405092592592592E-2</c:v>
                </c:pt>
                <c:pt idx="4356">
                  <c:v>5.0416666666666665E-2</c:v>
                </c:pt>
                <c:pt idx="4357">
                  <c:v>5.0428240740740739E-2</c:v>
                </c:pt>
                <c:pt idx="4358">
                  <c:v>5.0439814814814812E-2</c:v>
                </c:pt>
                <c:pt idx="4359">
                  <c:v>5.0451388888888886E-2</c:v>
                </c:pt>
                <c:pt idx="4360">
                  <c:v>5.0462962962962966E-2</c:v>
                </c:pt>
                <c:pt idx="4361">
                  <c:v>5.047453703703704E-2</c:v>
                </c:pt>
                <c:pt idx="4362">
                  <c:v>5.0486111111111114E-2</c:v>
                </c:pt>
                <c:pt idx="4363">
                  <c:v>5.0497685185185187E-2</c:v>
                </c:pt>
                <c:pt idx="4364">
                  <c:v>5.0509259259259261E-2</c:v>
                </c:pt>
                <c:pt idx="4365">
                  <c:v>5.0520833333333334E-2</c:v>
                </c:pt>
                <c:pt idx="4366">
                  <c:v>5.0532407407407408E-2</c:v>
                </c:pt>
                <c:pt idx="4367">
                  <c:v>5.0543981481481481E-2</c:v>
                </c:pt>
                <c:pt idx="4368">
                  <c:v>5.0555555555555555E-2</c:v>
                </c:pt>
                <c:pt idx="4369">
                  <c:v>5.0567129629629629E-2</c:v>
                </c:pt>
                <c:pt idx="4370">
                  <c:v>5.0578703703703702E-2</c:v>
                </c:pt>
                <c:pt idx="4371">
                  <c:v>5.0590277777777776E-2</c:v>
                </c:pt>
                <c:pt idx="4372">
                  <c:v>5.0601851851851849E-2</c:v>
                </c:pt>
                <c:pt idx="4373">
                  <c:v>5.0613425925925923E-2</c:v>
                </c:pt>
                <c:pt idx="4374">
                  <c:v>5.0625000000000003E-2</c:v>
                </c:pt>
                <c:pt idx="4375">
                  <c:v>5.0636574074074077E-2</c:v>
                </c:pt>
                <c:pt idx="4376">
                  <c:v>5.064814814814815E-2</c:v>
                </c:pt>
                <c:pt idx="4377">
                  <c:v>5.0659722222222224E-2</c:v>
                </c:pt>
                <c:pt idx="4378">
                  <c:v>5.0671296296296298E-2</c:v>
                </c:pt>
                <c:pt idx="4379">
                  <c:v>5.0682870370370371E-2</c:v>
                </c:pt>
                <c:pt idx="4380">
                  <c:v>5.0694444444444445E-2</c:v>
                </c:pt>
                <c:pt idx="4381">
                  <c:v>5.0706018518518518E-2</c:v>
                </c:pt>
                <c:pt idx="4382">
                  <c:v>5.0717592592592592E-2</c:v>
                </c:pt>
                <c:pt idx="4383">
                  <c:v>5.0729166666666665E-2</c:v>
                </c:pt>
                <c:pt idx="4384">
                  <c:v>5.0740740740740739E-2</c:v>
                </c:pt>
                <c:pt idx="4385">
                  <c:v>5.0752314814814813E-2</c:v>
                </c:pt>
                <c:pt idx="4386">
                  <c:v>5.0763888888888886E-2</c:v>
                </c:pt>
                <c:pt idx="4387">
                  <c:v>5.077546296296296E-2</c:v>
                </c:pt>
                <c:pt idx="4388">
                  <c:v>5.078703703703704E-2</c:v>
                </c:pt>
                <c:pt idx="4389">
                  <c:v>5.0798611111111114E-2</c:v>
                </c:pt>
                <c:pt idx="4390">
                  <c:v>5.0810185185185187E-2</c:v>
                </c:pt>
                <c:pt idx="4391">
                  <c:v>5.0821759259259261E-2</c:v>
                </c:pt>
                <c:pt idx="4392">
                  <c:v>5.0833333333333335E-2</c:v>
                </c:pt>
                <c:pt idx="4393">
                  <c:v>5.0844907407407408E-2</c:v>
                </c:pt>
                <c:pt idx="4394">
                  <c:v>5.0856481481481482E-2</c:v>
                </c:pt>
                <c:pt idx="4395">
                  <c:v>5.0868055555555555E-2</c:v>
                </c:pt>
                <c:pt idx="4396">
                  <c:v>5.0879629629629629E-2</c:v>
                </c:pt>
                <c:pt idx="4397">
                  <c:v>5.0891203703703702E-2</c:v>
                </c:pt>
                <c:pt idx="4398">
                  <c:v>5.0902777777777776E-2</c:v>
                </c:pt>
                <c:pt idx="4399">
                  <c:v>5.091435185185185E-2</c:v>
                </c:pt>
                <c:pt idx="4400">
                  <c:v>5.0925925925925923E-2</c:v>
                </c:pt>
                <c:pt idx="4401">
                  <c:v>5.0937499999999997E-2</c:v>
                </c:pt>
                <c:pt idx="4402">
                  <c:v>5.0949074074074077E-2</c:v>
                </c:pt>
                <c:pt idx="4403">
                  <c:v>5.0960648148148151E-2</c:v>
                </c:pt>
                <c:pt idx="4404">
                  <c:v>5.0972222222222224E-2</c:v>
                </c:pt>
                <c:pt idx="4405">
                  <c:v>5.0983796296296298E-2</c:v>
                </c:pt>
                <c:pt idx="4406">
                  <c:v>5.0995370370370371E-2</c:v>
                </c:pt>
                <c:pt idx="4407">
                  <c:v>5.1006944444444445E-2</c:v>
                </c:pt>
                <c:pt idx="4408">
                  <c:v>5.1018518518518519E-2</c:v>
                </c:pt>
                <c:pt idx="4409">
                  <c:v>5.1030092592592592E-2</c:v>
                </c:pt>
                <c:pt idx="4410">
                  <c:v>5.1041666666666666E-2</c:v>
                </c:pt>
                <c:pt idx="4411">
                  <c:v>5.1053240740740739E-2</c:v>
                </c:pt>
                <c:pt idx="4412">
                  <c:v>5.1064814814814813E-2</c:v>
                </c:pt>
                <c:pt idx="4413">
                  <c:v>5.1076388888888886E-2</c:v>
                </c:pt>
                <c:pt idx="4414">
                  <c:v>5.108796296296296E-2</c:v>
                </c:pt>
                <c:pt idx="4415">
                  <c:v>5.1099537037037034E-2</c:v>
                </c:pt>
                <c:pt idx="4416">
                  <c:v>5.1111111111111114E-2</c:v>
                </c:pt>
                <c:pt idx="4417">
                  <c:v>5.1122685185185188E-2</c:v>
                </c:pt>
                <c:pt idx="4418">
                  <c:v>5.1134259259259261E-2</c:v>
                </c:pt>
                <c:pt idx="4419">
                  <c:v>5.1145833333333335E-2</c:v>
                </c:pt>
                <c:pt idx="4420">
                  <c:v>5.1157407407407408E-2</c:v>
                </c:pt>
                <c:pt idx="4421">
                  <c:v>5.1168981481481482E-2</c:v>
                </c:pt>
                <c:pt idx="4422">
                  <c:v>5.1180555555555556E-2</c:v>
                </c:pt>
                <c:pt idx="4423">
                  <c:v>5.1192129629629629E-2</c:v>
                </c:pt>
                <c:pt idx="4424">
                  <c:v>5.1203703703703703E-2</c:v>
                </c:pt>
                <c:pt idx="4425">
                  <c:v>5.1215277777777776E-2</c:v>
                </c:pt>
                <c:pt idx="4426">
                  <c:v>5.122685185185185E-2</c:v>
                </c:pt>
                <c:pt idx="4427">
                  <c:v>5.1238425925925923E-2</c:v>
                </c:pt>
                <c:pt idx="4428">
                  <c:v>5.1249999999999997E-2</c:v>
                </c:pt>
                <c:pt idx="4429">
                  <c:v>5.1261574074074077E-2</c:v>
                </c:pt>
                <c:pt idx="4430">
                  <c:v>5.1273148148148151E-2</c:v>
                </c:pt>
                <c:pt idx="4431">
                  <c:v>5.1284722222222225E-2</c:v>
                </c:pt>
                <c:pt idx="4432">
                  <c:v>5.1296296296296298E-2</c:v>
                </c:pt>
                <c:pt idx="4433">
                  <c:v>5.1307870370370372E-2</c:v>
                </c:pt>
                <c:pt idx="4434">
                  <c:v>5.1319444444444445E-2</c:v>
                </c:pt>
                <c:pt idx="4435">
                  <c:v>5.1331018518518519E-2</c:v>
                </c:pt>
                <c:pt idx="4436">
                  <c:v>5.1342592592592592E-2</c:v>
                </c:pt>
                <c:pt idx="4437">
                  <c:v>5.1354166666666666E-2</c:v>
                </c:pt>
                <c:pt idx="4438">
                  <c:v>5.136574074074074E-2</c:v>
                </c:pt>
                <c:pt idx="4439">
                  <c:v>5.1377314814814813E-2</c:v>
                </c:pt>
                <c:pt idx="4440">
                  <c:v>5.1388888888888887E-2</c:v>
                </c:pt>
                <c:pt idx="4441">
                  <c:v>5.140046296296296E-2</c:v>
                </c:pt>
                <c:pt idx="4442">
                  <c:v>5.1412037037037034E-2</c:v>
                </c:pt>
                <c:pt idx="4443">
                  <c:v>5.1423611111111114E-2</c:v>
                </c:pt>
                <c:pt idx="4444">
                  <c:v>5.1435185185185188E-2</c:v>
                </c:pt>
                <c:pt idx="4445">
                  <c:v>5.1446759259259262E-2</c:v>
                </c:pt>
                <c:pt idx="4446">
                  <c:v>5.1458333333333335E-2</c:v>
                </c:pt>
                <c:pt idx="4447">
                  <c:v>5.1469907407407409E-2</c:v>
                </c:pt>
                <c:pt idx="4448">
                  <c:v>5.1481481481481482E-2</c:v>
                </c:pt>
                <c:pt idx="4449">
                  <c:v>5.1493055555555556E-2</c:v>
                </c:pt>
                <c:pt idx="4450">
                  <c:v>5.1504629629629629E-2</c:v>
                </c:pt>
                <c:pt idx="4451">
                  <c:v>5.1516203703703703E-2</c:v>
                </c:pt>
                <c:pt idx="4452">
                  <c:v>5.1527777777777777E-2</c:v>
                </c:pt>
                <c:pt idx="4453">
                  <c:v>5.153935185185185E-2</c:v>
                </c:pt>
                <c:pt idx="4454">
                  <c:v>5.1550925925925924E-2</c:v>
                </c:pt>
                <c:pt idx="4455">
                  <c:v>5.1562499999999997E-2</c:v>
                </c:pt>
                <c:pt idx="4456">
                  <c:v>5.1574074074074071E-2</c:v>
                </c:pt>
                <c:pt idx="4457">
                  <c:v>5.1585648148148151E-2</c:v>
                </c:pt>
                <c:pt idx="4458">
                  <c:v>5.1597222222222225E-2</c:v>
                </c:pt>
                <c:pt idx="4459">
                  <c:v>5.1608796296296298E-2</c:v>
                </c:pt>
                <c:pt idx="4460">
                  <c:v>5.1620370370370372E-2</c:v>
                </c:pt>
                <c:pt idx="4461">
                  <c:v>5.1631944444444446E-2</c:v>
                </c:pt>
                <c:pt idx="4462">
                  <c:v>5.1643518518518519E-2</c:v>
                </c:pt>
                <c:pt idx="4463">
                  <c:v>5.1655092592592593E-2</c:v>
                </c:pt>
                <c:pt idx="4464">
                  <c:v>5.1666666666666666E-2</c:v>
                </c:pt>
                <c:pt idx="4465">
                  <c:v>5.167824074074074E-2</c:v>
                </c:pt>
                <c:pt idx="4466">
                  <c:v>5.1689814814814813E-2</c:v>
                </c:pt>
                <c:pt idx="4467">
                  <c:v>5.1701388888888887E-2</c:v>
                </c:pt>
                <c:pt idx="4468">
                  <c:v>5.1712962962962961E-2</c:v>
                </c:pt>
                <c:pt idx="4469">
                  <c:v>5.1724537037037034E-2</c:v>
                </c:pt>
                <c:pt idx="4470">
                  <c:v>5.1736111111111108E-2</c:v>
                </c:pt>
                <c:pt idx="4471">
                  <c:v>5.1747685185185188E-2</c:v>
                </c:pt>
                <c:pt idx="4472">
                  <c:v>5.1759259259259262E-2</c:v>
                </c:pt>
                <c:pt idx="4473">
                  <c:v>5.1770833333333335E-2</c:v>
                </c:pt>
                <c:pt idx="4474">
                  <c:v>5.1782407407407409E-2</c:v>
                </c:pt>
                <c:pt idx="4475">
                  <c:v>5.1793981481481483E-2</c:v>
                </c:pt>
                <c:pt idx="4476">
                  <c:v>5.1805555555555556E-2</c:v>
                </c:pt>
                <c:pt idx="4477">
                  <c:v>5.181712962962963E-2</c:v>
                </c:pt>
                <c:pt idx="4478">
                  <c:v>5.1828703703703703E-2</c:v>
                </c:pt>
                <c:pt idx="4479">
                  <c:v>5.1840277777777777E-2</c:v>
                </c:pt>
                <c:pt idx="4480">
                  <c:v>5.185185185185185E-2</c:v>
                </c:pt>
                <c:pt idx="4481">
                  <c:v>5.1863425925925924E-2</c:v>
                </c:pt>
                <c:pt idx="4482">
                  <c:v>5.1874999999999998E-2</c:v>
                </c:pt>
                <c:pt idx="4483">
                  <c:v>5.1886574074074071E-2</c:v>
                </c:pt>
                <c:pt idx="4484">
                  <c:v>5.1898148148148152E-2</c:v>
                </c:pt>
                <c:pt idx="4485">
                  <c:v>5.1909722222222225E-2</c:v>
                </c:pt>
                <c:pt idx="4486">
                  <c:v>5.1921296296296299E-2</c:v>
                </c:pt>
                <c:pt idx="4487">
                  <c:v>5.1932870370370372E-2</c:v>
                </c:pt>
                <c:pt idx="4488">
                  <c:v>5.1944444444444446E-2</c:v>
                </c:pt>
                <c:pt idx="4489">
                  <c:v>5.1956018518518519E-2</c:v>
                </c:pt>
                <c:pt idx="4490">
                  <c:v>5.1967592592592593E-2</c:v>
                </c:pt>
                <c:pt idx="4491">
                  <c:v>5.1979166666666667E-2</c:v>
                </c:pt>
                <c:pt idx="4492">
                  <c:v>5.199074074074074E-2</c:v>
                </c:pt>
                <c:pt idx="4493">
                  <c:v>5.2002314814814814E-2</c:v>
                </c:pt>
                <c:pt idx="4494">
                  <c:v>5.2013888888888887E-2</c:v>
                </c:pt>
                <c:pt idx="4495">
                  <c:v>5.2025462962962961E-2</c:v>
                </c:pt>
                <c:pt idx="4496">
                  <c:v>5.2037037037037034E-2</c:v>
                </c:pt>
                <c:pt idx="4497">
                  <c:v>5.2048611111111108E-2</c:v>
                </c:pt>
                <c:pt idx="4498">
                  <c:v>5.2060185185185189E-2</c:v>
                </c:pt>
                <c:pt idx="4499">
                  <c:v>5.2071759259259262E-2</c:v>
                </c:pt>
                <c:pt idx="4500">
                  <c:v>5.2083333333333336E-2</c:v>
                </c:pt>
                <c:pt idx="4501">
                  <c:v>5.2094907407407409E-2</c:v>
                </c:pt>
                <c:pt idx="4502">
                  <c:v>5.2106481481481483E-2</c:v>
                </c:pt>
                <c:pt idx="4503">
                  <c:v>5.2118055555555556E-2</c:v>
                </c:pt>
                <c:pt idx="4504">
                  <c:v>5.212962962962963E-2</c:v>
                </c:pt>
                <c:pt idx="4505">
                  <c:v>5.2141203703703703E-2</c:v>
                </c:pt>
                <c:pt idx="4506">
                  <c:v>5.2152777777777777E-2</c:v>
                </c:pt>
                <c:pt idx="4507">
                  <c:v>5.2164351851851851E-2</c:v>
                </c:pt>
                <c:pt idx="4508">
                  <c:v>5.2175925925925924E-2</c:v>
                </c:pt>
                <c:pt idx="4509">
                  <c:v>5.2187499999999998E-2</c:v>
                </c:pt>
                <c:pt idx="4510">
                  <c:v>5.2199074074074071E-2</c:v>
                </c:pt>
                <c:pt idx="4511">
                  <c:v>5.2210648148148145E-2</c:v>
                </c:pt>
                <c:pt idx="4512">
                  <c:v>5.2222222222222225E-2</c:v>
                </c:pt>
                <c:pt idx="4513">
                  <c:v>5.2233796296296299E-2</c:v>
                </c:pt>
                <c:pt idx="4514">
                  <c:v>5.2245370370370373E-2</c:v>
                </c:pt>
                <c:pt idx="4515">
                  <c:v>5.2256944444444446E-2</c:v>
                </c:pt>
                <c:pt idx="4516">
                  <c:v>5.226851851851852E-2</c:v>
                </c:pt>
                <c:pt idx="4517">
                  <c:v>5.2280092592592593E-2</c:v>
                </c:pt>
                <c:pt idx="4518">
                  <c:v>5.2291666666666667E-2</c:v>
                </c:pt>
                <c:pt idx="4519">
                  <c:v>5.230324074074074E-2</c:v>
                </c:pt>
                <c:pt idx="4520">
                  <c:v>5.2314814814814814E-2</c:v>
                </c:pt>
                <c:pt idx="4521">
                  <c:v>5.2326388888888888E-2</c:v>
                </c:pt>
                <c:pt idx="4522">
                  <c:v>5.2337962962962961E-2</c:v>
                </c:pt>
                <c:pt idx="4523">
                  <c:v>5.2349537037037035E-2</c:v>
                </c:pt>
                <c:pt idx="4524">
                  <c:v>5.2361111111111108E-2</c:v>
                </c:pt>
                <c:pt idx="4525">
                  <c:v>5.2372685185185182E-2</c:v>
                </c:pt>
                <c:pt idx="4526">
                  <c:v>5.2384259259259262E-2</c:v>
                </c:pt>
                <c:pt idx="4527">
                  <c:v>5.2395833333333336E-2</c:v>
                </c:pt>
                <c:pt idx="4528">
                  <c:v>5.2407407407407409E-2</c:v>
                </c:pt>
                <c:pt idx="4529">
                  <c:v>5.2418981481481483E-2</c:v>
                </c:pt>
                <c:pt idx="4530">
                  <c:v>5.2430555555555557E-2</c:v>
                </c:pt>
                <c:pt idx="4531">
                  <c:v>5.244212962962963E-2</c:v>
                </c:pt>
                <c:pt idx="4532">
                  <c:v>5.2453703703703704E-2</c:v>
                </c:pt>
                <c:pt idx="4533">
                  <c:v>5.2465277777777777E-2</c:v>
                </c:pt>
                <c:pt idx="4534">
                  <c:v>5.2476851851851851E-2</c:v>
                </c:pt>
                <c:pt idx="4535">
                  <c:v>5.2488425925925924E-2</c:v>
                </c:pt>
                <c:pt idx="4536">
                  <c:v>5.2499999999999998E-2</c:v>
                </c:pt>
                <c:pt idx="4537">
                  <c:v>5.2511574074074072E-2</c:v>
                </c:pt>
                <c:pt idx="4538">
                  <c:v>5.2523148148148145E-2</c:v>
                </c:pt>
                <c:pt idx="4539">
                  <c:v>5.2534722222222219E-2</c:v>
                </c:pt>
                <c:pt idx="4540">
                  <c:v>5.2546296296296299E-2</c:v>
                </c:pt>
                <c:pt idx="4541">
                  <c:v>5.2557870370370373E-2</c:v>
                </c:pt>
                <c:pt idx="4542">
                  <c:v>5.2569444444444446E-2</c:v>
                </c:pt>
                <c:pt idx="4543">
                  <c:v>5.258101851851852E-2</c:v>
                </c:pt>
                <c:pt idx="4544">
                  <c:v>5.2592592592592594E-2</c:v>
                </c:pt>
                <c:pt idx="4545">
                  <c:v>5.2604166666666667E-2</c:v>
                </c:pt>
                <c:pt idx="4546">
                  <c:v>5.2615740740740741E-2</c:v>
                </c:pt>
                <c:pt idx="4547">
                  <c:v>5.2627314814814814E-2</c:v>
                </c:pt>
                <c:pt idx="4548">
                  <c:v>5.2638888888888888E-2</c:v>
                </c:pt>
                <c:pt idx="4549">
                  <c:v>5.2650462962962961E-2</c:v>
                </c:pt>
                <c:pt idx="4550">
                  <c:v>5.2662037037037035E-2</c:v>
                </c:pt>
                <c:pt idx="4551">
                  <c:v>5.2673611111111109E-2</c:v>
                </c:pt>
                <c:pt idx="4552">
                  <c:v>5.2685185185185182E-2</c:v>
                </c:pt>
                <c:pt idx="4553">
                  <c:v>5.2696759259259263E-2</c:v>
                </c:pt>
                <c:pt idx="4554">
                  <c:v>5.2708333333333336E-2</c:v>
                </c:pt>
                <c:pt idx="4555">
                  <c:v>5.271990740740741E-2</c:v>
                </c:pt>
                <c:pt idx="4556">
                  <c:v>5.2731481481481483E-2</c:v>
                </c:pt>
                <c:pt idx="4557">
                  <c:v>5.2743055555555557E-2</c:v>
                </c:pt>
                <c:pt idx="4558">
                  <c:v>5.275462962962963E-2</c:v>
                </c:pt>
                <c:pt idx="4559">
                  <c:v>5.2766203703703704E-2</c:v>
                </c:pt>
                <c:pt idx="4560">
                  <c:v>5.2777777777777778E-2</c:v>
                </c:pt>
                <c:pt idx="4561">
                  <c:v>5.2789351851851851E-2</c:v>
                </c:pt>
                <c:pt idx="4562">
                  <c:v>5.2800925925925925E-2</c:v>
                </c:pt>
                <c:pt idx="4563">
                  <c:v>5.2812499999999998E-2</c:v>
                </c:pt>
                <c:pt idx="4564">
                  <c:v>5.2824074074074072E-2</c:v>
                </c:pt>
                <c:pt idx="4565">
                  <c:v>5.2835648148148145E-2</c:v>
                </c:pt>
                <c:pt idx="4566">
                  <c:v>5.2847222222222219E-2</c:v>
                </c:pt>
                <c:pt idx="4567">
                  <c:v>5.28587962962963E-2</c:v>
                </c:pt>
                <c:pt idx="4568">
                  <c:v>5.2870370370370373E-2</c:v>
                </c:pt>
                <c:pt idx="4569">
                  <c:v>5.2881944444444447E-2</c:v>
                </c:pt>
                <c:pt idx="4570">
                  <c:v>5.289351851851852E-2</c:v>
                </c:pt>
                <c:pt idx="4571">
                  <c:v>5.2905092592592594E-2</c:v>
                </c:pt>
                <c:pt idx="4572">
                  <c:v>5.2916666666666667E-2</c:v>
                </c:pt>
                <c:pt idx="4573">
                  <c:v>5.2928240740740741E-2</c:v>
                </c:pt>
                <c:pt idx="4574">
                  <c:v>5.2939814814814815E-2</c:v>
                </c:pt>
                <c:pt idx="4575">
                  <c:v>5.2951388888888888E-2</c:v>
                </c:pt>
                <c:pt idx="4576">
                  <c:v>5.2962962962962962E-2</c:v>
                </c:pt>
                <c:pt idx="4577">
                  <c:v>5.2974537037037035E-2</c:v>
                </c:pt>
                <c:pt idx="4578">
                  <c:v>5.2986111111111109E-2</c:v>
                </c:pt>
                <c:pt idx="4579">
                  <c:v>5.2997685185185182E-2</c:v>
                </c:pt>
                <c:pt idx="4580">
                  <c:v>5.3009259259259256E-2</c:v>
                </c:pt>
                <c:pt idx="4581">
                  <c:v>5.3020833333333336E-2</c:v>
                </c:pt>
                <c:pt idx="4582">
                  <c:v>5.303240740740741E-2</c:v>
                </c:pt>
                <c:pt idx="4583">
                  <c:v>5.3043981481481484E-2</c:v>
                </c:pt>
                <c:pt idx="4584">
                  <c:v>5.3055555555555557E-2</c:v>
                </c:pt>
                <c:pt idx="4585">
                  <c:v>5.3067129629629631E-2</c:v>
                </c:pt>
                <c:pt idx="4586">
                  <c:v>5.3078703703703704E-2</c:v>
                </c:pt>
                <c:pt idx="4587">
                  <c:v>5.3090277777777778E-2</c:v>
                </c:pt>
                <c:pt idx="4588">
                  <c:v>5.3101851851851851E-2</c:v>
                </c:pt>
                <c:pt idx="4589">
                  <c:v>5.3113425925925925E-2</c:v>
                </c:pt>
                <c:pt idx="4590">
                  <c:v>5.3124999999999999E-2</c:v>
                </c:pt>
                <c:pt idx="4591">
                  <c:v>5.3136574074074072E-2</c:v>
                </c:pt>
                <c:pt idx="4592">
                  <c:v>5.3148148148148146E-2</c:v>
                </c:pt>
                <c:pt idx="4593">
                  <c:v>5.3159722222222219E-2</c:v>
                </c:pt>
                <c:pt idx="4594">
                  <c:v>5.3171296296296293E-2</c:v>
                </c:pt>
                <c:pt idx="4595">
                  <c:v>5.3182870370370373E-2</c:v>
                </c:pt>
                <c:pt idx="4596">
                  <c:v>5.3194444444444447E-2</c:v>
                </c:pt>
                <c:pt idx="4597">
                  <c:v>5.3206018518518521E-2</c:v>
                </c:pt>
                <c:pt idx="4598">
                  <c:v>5.3217592592592594E-2</c:v>
                </c:pt>
                <c:pt idx="4599">
                  <c:v>5.3229166666666668E-2</c:v>
                </c:pt>
                <c:pt idx="4600">
                  <c:v>5.3240740740740741E-2</c:v>
                </c:pt>
                <c:pt idx="4601">
                  <c:v>5.3252314814814815E-2</c:v>
                </c:pt>
                <c:pt idx="4602">
                  <c:v>5.3263888888888888E-2</c:v>
                </c:pt>
                <c:pt idx="4603">
                  <c:v>5.3275462962962962E-2</c:v>
                </c:pt>
                <c:pt idx="4604">
                  <c:v>5.3287037037037036E-2</c:v>
                </c:pt>
                <c:pt idx="4605">
                  <c:v>5.3298611111111109E-2</c:v>
                </c:pt>
                <c:pt idx="4606">
                  <c:v>5.3310185185185183E-2</c:v>
                </c:pt>
                <c:pt idx="4607">
                  <c:v>5.3321759259259256E-2</c:v>
                </c:pt>
                <c:pt idx="4608">
                  <c:v>5.3333333333333337E-2</c:v>
                </c:pt>
                <c:pt idx="4609">
                  <c:v>5.334490740740741E-2</c:v>
                </c:pt>
                <c:pt idx="4610">
                  <c:v>5.3356481481481484E-2</c:v>
                </c:pt>
                <c:pt idx="4611">
                  <c:v>5.3368055555555557E-2</c:v>
                </c:pt>
                <c:pt idx="4612">
                  <c:v>5.3379629629629631E-2</c:v>
                </c:pt>
                <c:pt idx="4613">
                  <c:v>5.3391203703703705E-2</c:v>
                </c:pt>
                <c:pt idx="4614">
                  <c:v>5.3402777777777778E-2</c:v>
                </c:pt>
                <c:pt idx="4615">
                  <c:v>5.3414351851851852E-2</c:v>
                </c:pt>
                <c:pt idx="4616">
                  <c:v>5.3425925925925925E-2</c:v>
                </c:pt>
                <c:pt idx="4617">
                  <c:v>5.3437499999999999E-2</c:v>
                </c:pt>
                <c:pt idx="4618">
                  <c:v>5.3449074074074072E-2</c:v>
                </c:pt>
                <c:pt idx="4619">
                  <c:v>5.3460648148148146E-2</c:v>
                </c:pt>
                <c:pt idx="4620">
                  <c:v>5.347222222222222E-2</c:v>
                </c:pt>
                <c:pt idx="4621">
                  <c:v>5.3483796296296293E-2</c:v>
                </c:pt>
                <c:pt idx="4622">
                  <c:v>5.3495370370370374E-2</c:v>
                </c:pt>
                <c:pt idx="4623">
                  <c:v>5.3506944444444447E-2</c:v>
                </c:pt>
                <c:pt idx="4624">
                  <c:v>5.3518518518518521E-2</c:v>
                </c:pt>
                <c:pt idx="4625">
                  <c:v>5.3530092592592594E-2</c:v>
                </c:pt>
                <c:pt idx="4626">
                  <c:v>5.3541666666666668E-2</c:v>
                </c:pt>
                <c:pt idx="4627">
                  <c:v>5.3553240740740742E-2</c:v>
                </c:pt>
                <c:pt idx="4628">
                  <c:v>5.3564814814814815E-2</c:v>
                </c:pt>
                <c:pt idx="4629">
                  <c:v>5.3576388888888889E-2</c:v>
                </c:pt>
                <c:pt idx="4630">
                  <c:v>5.3587962962962962E-2</c:v>
                </c:pt>
                <c:pt idx="4631">
                  <c:v>5.3599537037037036E-2</c:v>
                </c:pt>
                <c:pt idx="4632">
                  <c:v>5.3611111111111109E-2</c:v>
                </c:pt>
                <c:pt idx="4633">
                  <c:v>5.3622685185185183E-2</c:v>
                </c:pt>
                <c:pt idx="4634">
                  <c:v>5.3634259259259257E-2</c:v>
                </c:pt>
                <c:pt idx="4635">
                  <c:v>5.364583333333333E-2</c:v>
                </c:pt>
                <c:pt idx="4636">
                  <c:v>5.3657407407407411E-2</c:v>
                </c:pt>
                <c:pt idx="4637">
                  <c:v>5.3668981481481484E-2</c:v>
                </c:pt>
                <c:pt idx="4638">
                  <c:v>5.3680555555555558E-2</c:v>
                </c:pt>
                <c:pt idx="4639">
                  <c:v>5.3692129629629631E-2</c:v>
                </c:pt>
                <c:pt idx="4640">
                  <c:v>5.3703703703703705E-2</c:v>
                </c:pt>
                <c:pt idx="4641">
                  <c:v>5.3715277777777778E-2</c:v>
                </c:pt>
                <c:pt idx="4642">
                  <c:v>5.3726851851851852E-2</c:v>
                </c:pt>
                <c:pt idx="4643">
                  <c:v>5.3738425925925926E-2</c:v>
                </c:pt>
                <c:pt idx="4644">
                  <c:v>5.3749999999999999E-2</c:v>
                </c:pt>
                <c:pt idx="4645">
                  <c:v>5.3761574074074073E-2</c:v>
                </c:pt>
                <c:pt idx="4646">
                  <c:v>5.3773148148148146E-2</c:v>
                </c:pt>
                <c:pt idx="4647">
                  <c:v>5.378472222222222E-2</c:v>
                </c:pt>
                <c:pt idx="4648">
                  <c:v>5.3796296296296293E-2</c:v>
                </c:pt>
                <c:pt idx="4649">
                  <c:v>5.3807870370370367E-2</c:v>
                </c:pt>
                <c:pt idx="4650">
                  <c:v>5.3819444444444448E-2</c:v>
                </c:pt>
                <c:pt idx="4651">
                  <c:v>5.3831018518518521E-2</c:v>
                </c:pt>
                <c:pt idx="4652">
                  <c:v>5.3842592592592595E-2</c:v>
                </c:pt>
                <c:pt idx="4653">
                  <c:v>5.3854166666666668E-2</c:v>
                </c:pt>
                <c:pt idx="4654">
                  <c:v>5.3865740740740742E-2</c:v>
                </c:pt>
                <c:pt idx="4655">
                  <c:v>5.3877314814814815E-2</c:v>
                </c:pt>
                <c:pt idx="4656">
                  <c:v>5.3888888888888889E-2</c:v>
                </c:pt>
                <c:pt idx="4657">
                  <c:v>5.3900462962962963E-2</c:v>
                </c:pt>
                <c:pt idx="4658">
                  <c:v>5.3912037037037036E-2</c:v>
                </c:pt>
                <c:pt idx="4659">
                  <c:v>5.392361111111111E-2</c:v>
                </c:pt>
                <c:pt idx="4660">
                  <c:v>5.3935185185185183E-2</c:v>
                </c:pt>
                <c:pt idx="4661">
                  <c:v>5.3946759259259257E-2</c:v>
                </c:pt>
                <c:pt idx="4662">
                  <c:v>5.395833333333333E-2</c:v>
                </c:pt>
                <c:pt idx="4663">
                  <c:v>5.3969907407407404E-2</c:v>
                </c:pt>
                <c:pt idx="4664">
                  <c:v>5.3981481481481484E-2</c:v>
                </c:pt>
                <c:pt idx="4665">
                  <c:v>5.3993055555555558E-2</c:v>
                </c:pt>
                <c:pt idx="4666">
                  <c:v>5.4004629629629632E-2</c:v>
                </c:pt>
                <c:pt idx="4667">
                  <c:v>5.4016203703703705E-2</c:v>
                </c:pt>
                <c:pt idx="4668">
                  <c:v>5.4027777777777779E-2</c:v>
                </c:pt>
                <c:pt idx="4669">
                  <c:v>5.4039351851851852E-2</c:v>
                </c:pt>
                <c:pt idx="4670">
                  <c:v>5.4050925925925926E-2</c:v>
                </c:pt>
                <c:pt idx="4671">
                  <c:v>5.4062499999999999E-2</c:v>
                </c:pt>
                <c:pt idx="4672">
                  <c:v>5.4074074074074073E-2</c:v>
                </c:pt>
                <c:pt idx="4673">
                  <c:v>5.4085648148148147E-2</c:v>
                </c:pt>
                <c:pt idx="4674">
                  <c:v>5.409722222222222E-2</c:v>
                </c:pt>
                <c:pt idx="4675">
                  <c:v>5.4108796296296294E-2</c:v>
                </c:pt>
                <c:pt idx="4676">
                  <c:v>5.4120370370370367E-2</c:v>
                </c:pt>
                <c:pt idx="4677">
                  <c:v>5.4131944444444448E-2</c:v>
                </c:pt>
                <c:pt idx="4678">
                  <c:v>5.4143518518518521E-2</c:v>
                </c:pt>
                <c:pt idx="4679">
                  <c:v>5.4155092592592595E-2</c:v>
                </c:pt>
                <c:pt idx="4680">
                  <c:v>5.4166666666666669E-2</c:v>
                </c:pt>
                <c:pt idx="4681">
                  <c:v>5.4178240740740742E-2</c:v>
                </c:pt>
                <c:pt idx="4682">
                  <c:v>5.4189814814814816E-2</c:v>
                </c:pt>
                <c:pt idx="4683">
                  <c:v>5.4201388888888889E-2</c:v>
                </c:pt>
                <c:pt idx="4684">
                  <c:v>5.4212962962962963E-2</c:v>
                </c:pt>
                <c:pt idx="4685">
                  <c:v>5.4224537037037036E-2</c:v>
                </c:pt>
                <c:pt idx="4686">
                  <c:v>5.423611111111111E-2</c:v>
                </c:pt>
                <c:pt idx="4687">
                  <c:v>5.4247685185185184E-2</c:v>
                </c:pt>
                <c:pt idx="4688">
                  <c:v>5.4259259259259257E-2</c:v>
                </c:pt>
                <c:pt idx="4689">
                  <c:v>5.4270833333333331E-2</c:v>
                </c:pt>
                <c:pt idx="4690">
                  <c:v>5.4282407407407404E-2</c:v>
                </c:pt>
                <c:pt idx="4691">
                  <c:v>5.4293981481481485E-2</c:v>
                </c:pt>
                <c:pt idx="4692">
                  <c:v>5.4305555555555558E-2</c:v>
                </c:pt>
                <c:pt idx="4693">
                  <c:v>5.4317129629629632E-2</c:v>
                </c:pt>
                <c:pt idx="4694">
                  <c:v>5.4328703703703705E-2</c:v>
                </c:pt>
                <c:pt idx="4695">
                  <c:v>5.4340277777777779E-2</c:v>
                </c:pt>
                <c:pt idx="4696">
                  <c:v>5.4351851851851853E-2</c:v>
                </c:pt>
                <c:pt idx="4697">
                  <c:v>5.4363425925925926E-2</c:v>
                </c:pt>
                <c:pt idx="4698">
                  <c:v>5.4375E-2</c:v>
                </c:pt>
                <c:pt idx="4699">
                  <c:v>5.4386574074074073E-2</c:v>
                </c:pt>
                <c:pt idx="4700">
                  <c:v>5.4398148148148147E-2</c:v>
                </c:pt>
                <c:pt idx="4701">
                  <c:v>5.440972222222222E-2</c:v>
                </c:pt>
                <c:pt idx="4702">
                  <c:v>5.4421296296296294E-2</c:v>
                </c:pt>
                <c:pt idx="4703">
                  <c:v>5.4432870370370368E-2</c:v>
                </c:pt>
                <c:pt idx="4704">
                  <c:v>5.4444444444444441E-2</c:v>
                </c:pt>
                <c:pt idx="4705">
                  <c:v>5.4456018518518522E-2</c:v>
                </c:pt>
                <c:pt idx="4706">
                  <c:v>5.4467592592592595E-2</c:v>
                </c:pt>
                <c:pt idx="4707">
                  <c:v>5.4479166666666669E-2</c:v>
                </c:pt>
                <c:pt idx="4708">
                  <c:v>5.4490740740740742E-2</c:v>
                </c:pt>
                <c:pt idx="4709">
                  <c:v>5.4502314814814816E-2</c:v>
                </c:pt>
                <c:pt idx="4710">
                  <c:v>5.451388888888889E-2</c:v>
                </c:pt>
                <c:pt idx="4711">
                  <c:v>5.4525462962962963E-2</c:v>
                </c:pt>
                <c:pt idx="4712">
                  <c:v>5.4537037037037037E-2</c:v>
                </c:pt>
                <c:pt idx="4713">
                  <c:v>5.454861111111111E-2</c:v>
                </c:pt>
                <c:pt idx="4714">
                  <c:v>5.4560185185185184E-2</c:v>
                </c:pt>
                <c:pt idx="4715">
                  <c:v>5.4571759259259257E-2</c:v>
                </c:pt>
                <c:pt idx="4716">
                  <c:v>5.4583333333333331E-2</c:v>
                </c:pt>
                <c:pt idx="4717">
                  <c:v>5.4594907407407404E-2</c:v>
                </c:pt>
                <c:pt idx="4718">
                  <c:v>5.4606481481481478E-2</c:v>
                </c:pt>
                <c:pt idx="4719">
                  <c:v>5.4618055555555559E-2</c:v>
                </c:pt>
                <c:pt idx="4720">
                  <c:v>5.4629629629629632E-2</c:v>
                </c:pt>
                <c:pt idx="4721">
                  <c:v>5.4641203703703706E-2</c:v>
                </c:pt>
                <c:pt idx="4722">
                  <c:v>5.4652777777777779E-2</c:v>
                </c:pt>
                <c:pt idx="4723">
                  <c:v>5.4664351851851853E-2</c:v>
                </c:pt>
                <c:pt idx="4724">
                  <c:v>5.4675925925925926E-2</c:v>
                </c:pt>
                <c:pt idx="4725">
                  <c:v>5.46875E-2</c:v>
                </c:pt>
                <c:pt idx="4726">
                  <c:v>5.4699074074074074E-2</c:v>
                </c:pt>
                <c:pt idx="4727">
                  <c:v>5.4710648148148147E-2</c:v>
                </c:pt>
                <c:pt idx="4728">
                  <c:v>5.4722222222222221E-2</c:v>
                </c:pt>
                <c:pt idx="4729">
                  <c:v>5.4733796296296294E-2</c:v>
                </c:pt>
                <c:pt idx="4730">
                  <c:v>5.4745370370370368E-2</c:v>
                </c:pt>
                <c:pt idx="4731">
                  <c:v>5.4756944444444441E-2</c:v>
                </c:pt>
                <c:pt idx="4732">
                  <c:v>5.4768518518518522E-2</c:v>
                </c:pt>
                <c:pt idx="4733">
                  <c:v>5.4780092592592596E-2</c:v>
                </c:pt>
                <c:pt idx="4734">
                  <c:v>5.4791666666666669E-2</c:v>
                </c:pt>
                <c:pt idx="4735">
                  <c:v>5.4803240740740743E-2</c:v>
                </c:pt>
                <c:pt idx="4736">
                  <c:v>5.4814814814814816E-2</c:v>
                </c:pt>
                <c:pt idx="4737">
                  <c:v>5.482638888888889E-2</c:v>
                </c:pt>
                <c:pt idx="4738">
                  <c:v>5.4837962962962963E-2</c:v>
                </c:pt>
                <c:pt idx="4739">
                  <c:v>5.4849537037037037E-2</c:v>
                </c:pt>
                <c:pt idx="4740">
                  <c:v>5.486111111111111E-2</c:v>
                </c:pt>
                <c:pt idx="4741">
                  <c:v>5.4872685185185184E-2</c:v>
                </c:pt>
                <c:pt idx="4742">
                  <c:v>5.4884259259259258E-2</c:v>
                </c:pt>
                <c:pt idx="4743">
                  <c:v>5.4895833333333331E-2</c:v>
                </c:pt>
                <c:pt idx="4744">
                  <c:v>5.4907407407407405E-2</c:v>
                </c:pt>
                <c:pt idx="4745">
                  <c:v>5.4918981481481478E-2</c:v>
                </c:pt>
                <c:pt idx="4746">
                  <c:v>5.4930555555555559E-2</c:v>
                </c:pt>
                <c:pt idx="4747">
                  <c:v>5.4942129629629632E-2</c:v>
                </c:pt>
                <c:pt idx="4748">
                  <c:v>5.4953703703703706E-2</c:v>
                </c:pt>
                <c:pt idx="4749">
                  <c:v>5.496527777777778E-2</c:v>
                </c:pt>
                <c:pt idx="4750">
                  <c:v>5.4976851851851853E-2</c:v>
                </c:pt>
                <c:pt idx="4751">
                  <c:v>5.4988425925925927E-2</c:v>
                </c:pt>
                <c:pt idx="4752">
                  <c:v>5.5E-2</c:v>
                </c:pt>
                <c:pt idx="4753">
                  <c:v>5.5011574074074074E-2</c:v>
                </c:pt>
                <c:pt idx="4754">
                  <c:v>5.5023148148148147E-2</c:v>
                </c:pt>
                <c:pt idx="4755">
                  <c:v>5.5034722222222221E-2</c:v>
                </c:pt>
                <c:pt idx="4756">
                  <c:v>5.5046296296296295E-2</c:v>
                </c:pt>
                <c:pt idx="4757">
                  <c:v>5.5057870370370368E-2</c:v>
                </c:pt>
                <c:pt idx="4758">
                  <c:v>5.5069444444444442E-2</c:v>
                </c:pt>
                <c:pt idx="4759">
                  <c:v>5.5081018518518515E-2</c:v>
                </c:pt>
                <c:pt idx="4760">
                  <c:v>5.5092592592592596E-2</c:v>
                </c:pt>
                <c:pt idx="4761">
                  <c:v>5.5104166666666669E-2</c:v>
                </c:pt>
                <c:pt idx="4762">
                  <c:v>5.5115740740740743E-2</c:v>
                </c:pt>
                <c:pt idx="4763">
                  <c:v>5.5127314814814816E-2</c:v>
                </c:pt>
                <c:pt idx="4764">
                  <c:v>5.513888888888889E-2</c:v>
                </c:pt>
                <c:pt idx="4765">
                  <c:v>5.5150462962962964E-2</c:v>
                </c:pt>
                <c:pt idx="4766">
                  <c:v>5.5162037037037037E-2</c:v>
                </c:pt>
                <c:pt idx="4767">
                  <c:v>5.5173611111111111E-2</c:v>
                </c:pt>
                <c:pt idx="4768">
                  <c:v>5.5185185185185184E-2</c:v>
                </c:pt>
                <c:pt idx="4769">
                  <c:v>5.5196759259259258E-2</c:v>
                </c:pt>
                <c:pt idx="4770">
                  <c:v>5.5208333333333331E-2</c:v>
                </c:pt>
                <c:pt idx="4771">
                  <c:v>5.5219907407407405E-2</c:v>
                </c:pt>
                <c:pt idx="4772">
                  <c:v>5.5231481481481479E-2</c:v>
                </c:pt>
                <c:pt idx="4773">
                  <c:v>5.5243055555555552E-2</c:v>
                </c:pt>
                <c:pt idx="4774">
                  <c:v>5.5254629629629633E-2</c:v>
                </c:pt>
                <c:pt idx="4775">
                  <c:v>5.5266203703703706E-2</c:v>
                </c:pt>
                <c:pt idx="4776">
                  <c:v>5.527777777777778E-2</c:v>
                </c:pt>
                <c:pt idx="4777">
                  <c:v>5.5289351851851853E-2</c:v>
                </c:pt>
                <c:pt idx="4778">
                  <c:v>5.5300925925925927E-2</c:v>
                </c:pt>
                <c:pt idx="4779">
                  <c:v>5.5312500000000001E-2</c:v>
                </c:pt>
                <c:pt idx="4780">
                  <c:v>5.5324074074074074E-2</c:v>
                </c:pt>
                <c:pt idx="4781">
                  <c:v>5.5335648148148148E-2</c:v>
                </c:pt>
                <c:pt idx="4782">
                  <c:v>5.5347222222222221E-2</c:v>
                </c:pt>
                <c:pt idx="4783">
                  <c:v>5.5358796296296295E-2</c:v>
                </c:pt>
                <c:pt idx="4784">
                  <c:v>5.5370370370370368E-2</c:v>
                </c:pt>
                <c:pt idx="4785">
                  <c:v>5.5381944444444442E-2</c:v>
                </c:pt>
                <c:pt idx="4786">
                  <c:v>5.5393518518518516E-2</c:v>
                </c:pt>
                <c:pt idx="4787">
                  <c:v>5.5405092592592596E-2</c:v>
                </c:pt>
                <c:pt idx="4788">
                  <c:v>5.541666666666667E-2</c:v>
                </c:pt>
                <c:pt idx="4789">
                  <c:v>5.5428240740740743E-2</c:v>
                </c:pt>
                <c:pt idx="4790">
                  <c:v>5.5439814814814817E-2</c:v>
                </c:pt>
                <c:pt idx="4791">
                  <c:v>5.545138888888889E-2</c:v>
                </c:pt>
                <c:pt idx="4792">
                  <c:v>5.5462962962962964E-2</c:v>
                </c:pt>
                <c:pt idx="4793">
                  <c:v>5.5474537037037037E-2</c:v>
                </c:pt>
                <c:pt idx="4794">
                  <c:v>5.5486111111111111E-2</c:v>
                </c:pt>
                <c:pt idx="4795">
                  <c:v>5.5497685185185185E-2</c:v>
                </c:pt>
                <c:pt idx="4796">
                  <c:v>5.5509259259259258E-2</c:v>
                </c:pt>
                <c:pt idx="4797">
                  <c:v>5.5520833333333332E-2</c:v>
                </c:pt>
                <c:pt idx="4798">
                  <c:v>5.5532407407407405E-2</c:v>
                </c:pt>
                <c:pt idx="4799">
                  <c:v>5.5543981481481479E-2</c:v>
                </c:pt>
                <c:pt idx="4800">
                  <c:v>5.5555555555555552E-2</c:v>
                </c:pt>
                <c:pt idx="4801">
                  <c:v>5.5567129629629633E-2</c:v>
                </c:pt>
                <c:pt idx="4802">
                  <c:v>5.5578703703703707E-2</c:v>
                </c:pt>
                <c:pt idx="4803">
                  <c:v>5.559027777777778E-2</c:v>
                </c:pt>
                <c:pt idx="4804">
                  <c:v>5.5601851851851854E-2</c:v>
                </c:pt>
                <c:pt idx="4805">
                  <c:v>5.5613425925925927E-2</c:v>
                </c:pt>
                <c:pt idx="4806">
                  <c:v>5.5625000000000001E-2</c:v>
                </c:pt>
                <c:pt idx="4807">
                  <c:v>5.5636574074074074E-2</c:v>
                </c:pt>
                <c:pt idx="4808">
                  <c:v>5.5648148148148148E-2</c:v>
                </c:pt>
                <c:pt idx="4809">
                  <c:v>5.5659722222222222E-2</c:v>
                </c:pt>
                <c:pt idx="4810">
                  <c:v>5.5671296296296295E-2</c:v>
                </c:pt>
                <c:pt idx="4811">
                  <c:v>5.5682870370370369E-2</c:v>
                </c:pt>
                <c:pt idx="4812">
                  <c:v>5.5694444444444442E-2</c:v>
                </c:pt>
                <c:pt idx="4813">
                  <c:v>5.5706018518518516E-2</c:v>
                </c:pt>
                <c:pt idx="4814">
                  <c:v>5.5717592592592589E-2</c:v>
                </c:pt>
                <c:pt idx="4815">
                  <c:v>5.572916666666667E-2</c:v>
                </c:pt>
                <c:pt idx="4816">
                  <c:v>5.5740740740740743E-2</c:v>
                </c:pt>
                <c:pt idx="4817">
                  <c:v>5.5752314814814817E-2</c:v>
                </c:pt>
                <c:pt idx="4818">
                  <c:v>5.5763888888888891E-2</c:v>
                </c:pt>
                <c:pt idx="4819">
                  <c:v>5.5775462962962964E-2</c:v>
                </c:pt>
                <c:pt idx="4820">
                  <c:v>5.5787037037037038E-2</c:v>
                </c:pt>
                <c:pt idx="4821">
                  <c:v>5.5798611111111111E-2</c:v>
                </c:pt>
                <c:pt idx="4822">
                  <c:v>5.5810185185185185E-2</c:v>
                </c:pt>
                <c:pt idx="4823">
                  <c:v>5.5821759259259258E-2</c:v>
                </c:pt>
                <c:pt idx="4824">
                  <c:v>5.5833333333333332E-2</c:v>
                </c:pt>
                <c:pt idx="4825">
                  <c:v>5.5844907407407406E-2</c:v>
                </c:pt>
                <c:pt idx="4826">
                  <c:v>5.5856481481481479E-2</c:v>
                </c:pt>
                <c:pt idx="4827">
                  <c:v>5.5868055555555553E-2</c:v>
                </c:pt>
                <c:pt idx="4828">
                  <c:v>5.5879629629629626E-2</c:v>
                </c:pt>
                <c:pt idx="4829">
                  <c:v>5.5891203703703707E-2</c:v>
                </c:pt>
                <c:pt idx="4830">
                  <c:v>5.590277777777778E-2</c:v>
                </c:pt>
                <c:pt idx="4831">
                  <c:v>5.5914351851851854E-2</c:v>
                </c:pt>
                <c:pt idx="4832">
                  <c:v>5.5925925925925928E-2</c:v>
                </c:pt>
                <c:pt idx="4833">
                  <c:v>5.5937500000000001E-2</c:v>
                </c:pt>
                <c:pt idx="4834">
                  <c:v>5.5949074074074075E-2</c:v>
                </c:pt>
                <c:pt idx="4835">
                  <c:v>5.5960648148148148E-2</c:v>
                </c:pt>
                <c:pt idx="4836">
                  <c:v>5.5972222222222222E-2</c:v>
                </c:pt>
                <c:pt idx="4837">
                  <c:v>5.5983796296296295E-2</c:v>
                </c:pt>
                <c:pt idx="4838">
                  <c:v>5.5995370370370369E-2</c:v>
                </c:pt>
                <c:pt idx="4839">
                  <c:v>5.6006944444444443E-2</c:v>
                </c:pt>
                <c:pt idx="4840">
                  <c:v>5.6018518518518516E-2</c:v>
                </c:pt>
                <c:pt idx="4841">
                  <c:v>5.603009259259259E-2</c:v>
                </c:pt>
                <c:pt idx="4842">
                  <c:v>5.6041666666666663E-2</c:v>
                </c:pt>
                <c:pt idx="4843">
                  <c:v>5.6053240740740744E-2</c:v>
                </c:pt>
                <c:pt idx="4844">
                  <c:v>5.6064814814814817E-2</c:v>
                </c:pt>
                <c:pt idx="4845">
                  <c:v>5.6076388888888891E-2</c:v>
                </c:pt>
                <c:pt idx="4846">
                  <c:v>5.6087962962962964E-2</c:v>
                </c:pt>
                <c:pt idx="4847">
                  <c:v>5.6099537037037038E-2</c:v>
                </c:pt>
                <c:pt idx="4848">
                  <c:v>5.6111111111111112E-2</c:v>
                </c:pt>
                <c:pt idx="4849">
                  <c:v>5.6122685185185185E-2</c:v>
                </c:pt>
                <c:pt idx="4850">
                  <c:v>5.6134259259259259E-2</c:v>
                </c:pt>
                <c:pt idx="4851">
                  <c:v>5.6145833333333332E-2</c:v>
                </c:pt>
                <c:pt idx="4852">
                  <c:v>5.6157407407407406E-2</c:v>
                </c:pt>
                <c:pt idx="4853">
                  <c:v>5.6168981481481479E-2</c:v>
                </c:pt>
                <c:pt idx="4854">
                  <c:v>5.6180555555555553E-2</c:v>
                </c:pt>
                <c:pt idx="4855">
                  <c:v>5.6192129629629627E-2</c:v>
                </c:pt>
                <c:pt idx="4856">
                  <c:v>5.6203703703703707E-2</c:v>
                </c:pt>
                <c:pt idx="4857">
                  <c:v>5.6215277777777781E-2</c:v>
                </c:pt>
                <c:pt idx="4858">
                  <c:v>5.6226851851851854E-2</c:v>
                </c:pt>
                <c:pt idx="4859">
                  <c:v>5.6238425925925928E-2</c:v>
                </c:pt>
                <c:pt idx="4860">
                  <c:v>5.6250000000000001E-2</c:v>
                </c:pt>
                <c:pt idx="4861">
                  <c:v>5.6261574074074075E-2</c:v>
                </c:pt>
                <c:pt idx="4862">
                  <c:v>5.6273148148148149E-2</c:v>
                </c:pt>
                <c:pt idx="4863">
                  <c:v>5.6284722222222222E-2</c:v>
                </c:pt>
                <c:pt idx="4864">
                  <c:v>5.6296296296296296E-2</c:v>
                </c:pt>
                <c:pt idx="4865">
                  <c:v>5.6307870370370369E-2</c:v>
                </c:pt>
                <c:pt idx="4866">
                  <c:v>5.6319444444444443E-2</c:v>
                </c:pt>
                <c:pt idx="4867">
                  <c:v>5.6331018518518516E-2</c:v>
                </c:pt>
                <c:pt idx="4868">
                  <c:v>5.634259259259259E-2</c:v>
                </c:pt>
                <c:pt idx="4869">
                  <c:v>5.6354166666666664E-2</c:v>
                </c:pt>
                <c:pt idx="4870">
                  <c:v>5.6365740740740744E-2</c:v>
                </c:pt>
                <c:pt idx="4871">
                  <c:v>5.6377314814814818E-2</c:v>
                </c:pt>
                <c:pt idx="4872">
                  <c:v>5.6388888888888891E-2</c:v>
                </c:pt>
                <c:pt idx="4873">
                  <c:v>5.6400462962962965E-2</c:v>
                </c:pt>
                <c:pt idx="4874">
                  <c:v>5.6412037037037038E-2</c:v>
                </c:pt>
                <c:pt idx="4875">
                  <c:v>5.6423611111111112E-2</c:v>
                </c:pt>
                <c:pt idx="4876">
                  <c:v>5.6435185185185185E-2</c:v>
                </c:pt>
                <c:pt idx="4877">
                  <c:v>5.6446759259259259E-2</c:v>
                </c:pt>
                <c:pt idx="4878">
                  <c:v>5.6458333333333333E-2</c:v>
                </c:pt>
                <c:pt idx="4879">
                  <c:v>5.6469907407407406E-2</c:v>
                </c:pt>
                <c:pt idx="4880">
                  <c:v>5.648148148148148E-2</c:v>
                </c:pt>
                <c:pt idx="4881">
                  <c:v>5.6493055555555553E-2</c:v>
                </c:pt>
                <c:pt idx="4882">
                  <c:v>5.6504629629629627E-2</c:v>
                </c:pt>
                <c:pt idx="4883">
                  <c:v>5.65162037037037E-2</c:v>
                </c:pt>
                <c:pt idx="4884">
                  <c:v>5.6527777777777781E-2</c:v>
                </c:pt>
                <c:pt idx="4885">
                  <c:v>5.6539351851851855E-2</c:v>
                </c:pt>
                <c:pt idx="4886">
                  <c:v>5.6550925925925928E-2</c:v>
                </c:pt>
                <c:pt idx="4887">
                  <c:v>5.6562500000000002E-2</c:v>
                </c:pt>
                <c:pt idx="4888">
                  <c:v>5.6574074074074075E-2</c:v>
                </c:pt>
                <c:pt idx="4889">
                  <c:v>5.6585648148148149E-2</c:v>
                </c:pt>
                <c:pt idx="4890">
                  <c:v>5.6597222222222222E-2</c:v>
                </c:pt>
                <c:pt idx="4891">
                  <c:v>5.6608796296296296E-2</c:v>
                </c:pt>
                <c:pt idx="4892">
                  <c:v>5.662037037037037E-2</c:v>
                </c:pt>
                <c:pt idx="4893">
                  <c:v>5.6631944444444443E-2</c:v>
                </c:pt>
                <c:pt idx="4894">
                  <c:v>5.6643518518518517E-2</c:v>
                </c:pt>
                <c:pt idx="4895">
                  <c:v>5.665509259259259E-2</c:v>
                </c:pt>
                <c:pt idx="4896">
                  <c:v>5.6666666666666664E-2</c:v>
                </c:pt>
                <c:pt idx="4897">
                  <c:v>5.6678240740740737E-2</c:v>
                </c:pt>
                <c:pt idx="4898">
                  <c:v>5.6689814814814818E-2</c:v>
                </c:pt>
                <c:pt idx="4899">
                  <c:v>5.6701388888888891E-2</c:v>
                </c:pt>
                <c:pt idx="4900">
                  <c:v>5.6712962962962965E-2</c:v>
                </c:pt>
                <c:pt idx="4901">
                  <c:v>5.6724537037037039E-2</c:v>
                </c:pt>
                <c:pt idx="4902">
                  <c:v>5.6736111111111112E-2</c:v>
                </c:pt>
                <c:pt idx="4903">
                  <c:v>5.6747685185185186E-2</c:v>
                </c:pt>
                <c:pt idx="4904">
                  <c:v>5.6759259259259259E-2</c:v>
                </c:pt>
                <c:pt idx="4905">
                  <c:v>5.6770833333333333E-2</c:v>
                </c:pt>
                <c:pt idx="4906">
                  <c:v>5.6782407407407406E-2</c:v>
                </c:pt>
                <c:pt idx="4907">
                  <c:v>5.679398148148148E-2</c:v>
                </c:pt>
                <c:pt idx="4908">
                  <c:v>5.6805555555555554E-2</c:v>
                </c:pt>
                <c:pt idx="4909">
                  <c:v>5.6817129629629627E-2</c:v>
                </c:pt>
                <c:pt idx="4910">
                  <c:v>5.6828703703703701E-2</c:v>
                </c:pt>
                <c:pt idx="4911">
                  <c:v>5.6840277777777781E-2</c:v>
                </c:pt>
                <c:pt idx="4912">
                  <c:v>5.6851851851851855E-2</c:v>
                </c:pt>
                <c:pt idx="4913">
                  <c:v>5.6863425925925928E-2</c:v>
                </c:pt>
                <c:pt idx="4914">
                  <c:v>5.6875000000000002E-2</c:v>
                </c:pt>
                <c:pt idx="4915">
                  <c:v>5.6886574074074076E-2</c:v>
                </c:pt>
                <c:pt idx="4916">
                  <c:v>5.6898148148148149E-2</c:v>
                </c:pt>
                <c:pt idx="4917">
                  <c:v>5.6909722222222223E-2</c:v>
                </c:pt>
                <c:pt idx="4918">
                  <c:v>5.6921296296296296E-2</c:v>
                </c:pt>
                <c:pt idx="4919">
                  <c:v>5.693287037037037E-2</c:v>
                </c:pt>
                <c:pt idx="4920">
                  <c:v>5.6944444444444443E-2</c:v>
                </c:pt>
                <c:pt idx="4921">
                  <c:v>5.6956018518518517E-2</c:v>
                </c:pt>
                <c:pt idx="4922">
                  <c:v>5.6967592592592591E-2</c:v>
                </c:pt>
                <c:pt idx="4923">
                  <c:v>5.6979166666666664E-2</c:v>
                </c:pt>
                <c:pt idx="4924">
                  <c:v>5.6990740740740738E-2</c:v>
                </c:pt>
                <c:pt idx="4925">
                  <c:v>5.7002314814814818E-2</c:v>
                </c:pt>
                <c:pt idx="4926">
                  <c:v>5.7013888888888892E-2</c:v>
                </c:pt>
                <c:pt idx="4927">
                  <c:v>5.7025462962962965E-2</c:v>
                </c:pt>
                <c:pt idx="4928">
                  <c:v>5.7037037037037039E-2</c:v>
                </c:pt>
                <c:pt idx="4929">
                  <c:v>5.7048611111111112E-2</c:v>
                </c:pt>
                <c:pt idx="4930">
                  <c:v>5.7060185185185186E-2</c:v>
                </c:pt>
                <c:pt idx="4931">
                  <c:v>5.707175925925926E-2</c:v>
                </c:pt>
                <c:pt idx="4932">
                  <c:v>5.7083333333333333E-2</c:v>
                </c:pt>
                <c:pt idx="4933">
                  <c:v>5.7094907407407407E-2</c:v>
                </c:pt>
                <c:pt idx="4934">
                  <c:v>5.710648148148148E-2</c:v>
                </c:pt>
                <c:pt idx="4935">
                  <c:v>5.7118055555555554E-2</c:v>
                </c:pt>
                <c:pt idx="4936">
                  <c:v>5.7129629629629627E-2</c:v>
                </c:pt>
                <c:pt idx="4937">
                  <c:v>5.7141203703703701E-2</c:v>
                </c:pt>
                <c:pt idx="4938">
                  <c:v>5.7152777777777775E-2</c:v>
                </c:pt>
                <c:pt idx="4939">
                  <c:v>5.7164351851851855E-2</c:v>
                </c:pt>
                <c:pt idx="4940">
                  <c:v>5.7175925925925929E-2</c:v>
                </c:pt>
                <c:pt idx="4941">
                  <c:v>5.7187500000000002E-2</c:v>
                </c:pt>
                <c:pt idx="4942">
                  <c:v>5.7199074074074076E-2</c:v>
                </c:pt>
                <c:pt idx="4943">
                  <c:v>5.7210648148148149E-2</c:v>
                </c:pt>
                <c:pt idx="4944">
                  <c:v>5.7222222222222223E-2</c:v>
                </c:pt>
                <c:pt idx="4945">
                  <c:v>5.7233796296296297E-2</c:v>
                </c:pt>
                <c:pt idx="4946">
                  <c:v>5.724537037037037E-2</c:v>
                </c:pt>
                <c:pt idx="4947">
                  <c:v>5.7256944444444444E-2</c:v>
                </c:pt>
                <c:pt idx="4948">
                  <c:v>5.7268518518518517E-2</c:v>
                </c:pt>
                <c:pt idx="4949">
                  <c:v>5.7280092592592591E-2</c:v>
                </c:pt>
                <c:pt idx="4950">
                  <c:v>5.7291666666666664E-2</c:v>
                </c:pt>
                <c:pt idx="4951">
                  <c:v>5.7303240740740738E-2</c:v>
                </c:pt>
                <c:pt idx="4952">
                  <c:v>5.7314814814814811E-2</c:v>
                </c:pt>
                <c:pt idx="4953">
                  <c:v>5.7326388888888892E-2</c:v>
                </c:pt>
                <c:pt idx="4954">
                  <c:v>5.7337962962962966E-2</c:v>
                </c:pt>
                <c:pt idx="4955">
                  <c:v>5.7349537037037039E-2</c:v>
                </c:pt>
                <c:pt idx="4956">
                  <c:v>5.7361111111111113E-2</c:v>
                </c:pt>
                <c:pt idx="4957">
                  <c:v>5.7372685185185186E-2</c:v>
                </c:pt>
                <c:pt idx="4958">
                  <c:v>5.738425925925926E-2</c:v>
                </c:pt>
                <c:pt idx="4959">
                  <c:v>5.7395833333333333E-2</c:v>
                </c:pt>
                <c:pt idx="4960">
                  <c:v>5.7407407407407407E-2</c:v>
                </c:pt>
                <c:pt idx="4961">
                  <c:v>5.7418981481481481E-2</c:v>
                </c:pt>
                <c:pt idx="4962">
                  <c:v>5.7430555555555554E-2</c:v>
                </c:pt>
                <c:pt idx="4963">
                  <c:v>5.7442129629629628E-2</c:v>
                </c:pt>
                <c:pt idx="4964">
                  <c:v>5.7453703703703701E-2</c:v>
                </c:pt>
                <c:pt idx="4965">
                  <c:v>5.7465277777777775E-2</c:v>
                </c:pt>
                <c:pt idx="4966">
                  <c:v>5.7476851851851848E-2</c:v>
                </c:pt>
                <c:pt idx="4967">
                  <c:v>5.7488425925925929E-2</c:v>
                </c:pt>
                <c:pt idx="4968">
                  <c:v>5.7500000000000002E-2</c:v>
                </c:pt>
                <c:pt idx="4969">
                  <c:v>5.7511574074074076E-2</c:v>
                </c:pt>
                <c:pt idx="4970">
                  <c:v>5.752314814814815E-2</c:v>
                </c:pt>
                <c:pt idx="4971">
                  <c:v>5.7534722222222223E-2</c:v>
                </c:pt>
                <c:pt idx="4972">
                  <c:v>5.7546296296296297E-2</c:v>
                </c:pt>
                <c:pt idx="4973">
                  <c:v>5.755787037037037E-2</c:v>
                </c:pt>
                <c:pt idx="4974">
                  <c:v>5.7569444444444444E-2</c:v>
                </c:pt>
                <c:pt idx="4975">
                  <c:v>5.7581018518518517E-2</c:v>
                </c:pt>
                <c:pt idx="4976">
                  <c:v>5.7592592592592591E-2</c:v>
                </c:pt>
                <c:pt idx="4977">
                  <c:v>5.7604166666666665E-2</c:v>
                </c:pt>
                <c:pt idx="4978">
                  <c:v>5.7615740740740738E-2</c:v>
                </c:pt>
                <c:pt idx="4979">
                  <c:v>5.7627314814814812E-2</c:v>
                </c:pt>
                <c:pt idx="4980">
                  <c:v>5.7638888888888892E-2</c:v>
                </c:pt>
                <c:pt idx="4981">
                  <c:v>5.7650462962962966E-2</c:v>
                </c:pt>
                <c:pt idx="4982">
                  <c:v>5.7662037037037039E-2</c:v>
                </c:pt>
                <c:pt idx="4983">
                  <c:v>5.7673611111111113E-2</c:v>
                </c:pt>
                <c:pt idx="4984">
                  <c:v>5.7685185185185187E-2</c:v>
                </c:pt>
                <c:pt idx="4985">
                  <c:v>5.769675925925926E-2</c:v>
                </c:pt>
                <c:pt idx="4986">
                  <c:v>5.7708333333333334E-2</c:v>
                </c:pt>
                <c:pt idx="4987">
                  <c:v>5.7719907407407407E-2</c:v>
                </c:pt>
                <c:pt idx="4988">
                  <c:v>5.7731481481481481E-2</c:v>
                </c:pt>
                <c:pt idx="4989">
                  <c:v>5.7743055555555554E-2</c:v>
                </c:pt>
                <c:pt idx="4990">
                  <c:v>5.7754629629629628E-2</c:v>
                </c:pt>
                <c:pt idx="4991">
                  <c:v>5.7766203703703702E-2</c:v>
                </c:pt>
                <c:pt idx="4992">
                  <c:v>5.7777777777777775E-2</c:v>
                </c:pt>
                <c:pt idx="4993">
                  <c:v>5.7789351851851849E-2</c:v>
                </c:pt>
                <c:pt idx="4994">
                  <c:v>5.7800925925925929E-2</c:v>
                </c:pt>
                <c:pt idx="4995">
                  <c:v>5.7812500000000003E-2</c:v>
                </c:pt>
                <c:pt idx="4996">
                  <c:v>5.7824074074074076E-2</c:v>
                </c:pt>
                <c:pt idx="4997">
                  <c:v>5.783564814814815E-2</c:v>
                </c:pt>
                <c:pt idx="4998">
                  <c:v>5.7847222222222223E-2</c:v>
                </c:pt>
                <c:pt idx="4999">
                  <c:v>5.7858796296296297E-2</c:v>
                </c:pt>
                <c:pt idx="5000">
                  <c:v>5.7870370370370371E-2</c:v>
                </c:pt>
                <c:pt idx="5001">
                  <c:v>5.7881944444444444E-2</c:v>
                </c:pt>
                <c:pt idx="5002">
                  <c:v>5.7893518518518518E-2</c:v>
                </c:pt>
                <c:pt idx="5003">
                  <c:v>5.7905092592592591E-2</c:v>
                </c:pt>
                <c:pt idx="5004">
                  <c:v>5.7916666666666665E-2</c:v>
                </c:pt>
                <c:pt idx="5005">
                  <c:v>5.7928240740740738E-2</c:v>
                </c:pt>
                <c:pt idx="5006">
                  <c:v>5.7939814814814812E-2</c:v>
                </c:pt>
                <c:pt idx="5007">
                  <c:v>5.7951388888888886E-2</c:v>
                </c:pt>
                <c:pt idx="5008">
                  <c:v>5.7962962962962966E-2</c:v>
                </c:pt>
                <c:pt idx="5009">
                  <c:v>5.797453703703704E-2</c:v>
                </c:pt>
                <c:pt idx="5010">
                  <c:v>5.7986111111111113E-2</c:v>
                </c:pt>
                <c:pt idx="5011">
                  <c:v>5.7997685185185187E-2</c:v>
                </c:pt>
                <c:pt idx="5012">
                  <c:v>5.800925925925926E-2</c:v>
                </c:pt>
                <c:pt idx="5013">
                  <c:v>5.8020833333333334E-2</c:v>
                </c:pt>
                <c:pt idx="5014">
                  <c:v>5.8032407407407408E-2</c:v>
                </c:pt>
                <c:pt idx="5015">
                  <c:v>5.8043981481481481E-2</c:v>
                </c:pt>
                <c:pt idx="5016">
                  <c:v>5.8055555555555555E-2</c:v>
                </c:pt>
                <c:pt idx="5017">
                  <c:v>5.8067129629629628E-2</c:v>
                </c:pt>
                <c:pt idx="5018">
                  <c:v>5.8078703703703702E-2</c:v>
                </c:pt>
                <c:pt idx="5019">
                  <c:v>5.8090277777777775E-2</c:v>
                </c:pt>
                <c:pt idx="5020">
                  <c:v>5.8101851851851849E-2</c:v>
                </c:pt>
                <c:pt idx="5021">
                  <c:v>5.8113425925925923E-2</c:v>
                </c:pt>
                <c:pt idx="5022">
                  <c:v>5.8125000000000003E-2</c:v>
                </c:pt>
                <c:pt idx="5023">
                  <c:v>5.8136574074074077E-2</c:v>
                </c:pt>
                <c:pt idx="5024">
                  <c:v>5.814814814814815E-2</c:v>
                </c:pt>
                <c:pt idx="5025">
                  <c:v>5.8159722222222224E-2</c:v>
                </c:pt>
                <c:pt idx="5026">
                  <c:v>5.8171296296296297E-2</c:v>
                </c:pt>
                <c:pt idx="5027">
                  <c:v>5.8182870370370371E-2</c:v>
                </c:pt>
                <c:pt idx="5028">
                  <c:v>5.8194444444444444E-2</c:v>
                </c:pt>
                <c:pt idx="5029">
                  <c:v>5.8206018518518518E-2</c:v>
                </c:pt>
                <c:pt idx="5030">
                  <c:v>5.8217592592592592E-2</c:v>
                </c:pt>
                <c:pt idx="5031">
                  <c:v>5.8229166666666665E-2</c:v>
                </c:pt>
                <c:pt idx="5032">
                  <c:v>5.8240740740740739E-2</c:v>
                </c:pt>
                <c:pt idx="5033">
                  <c:v>5.8252314814814812E-2</c:v>
                </c:pt>
                <c:pt idx="5034">
                  <c:v>5.8263888888888886E-2</c:v>
                </c:pt>
                <c:pt idx="5035">
                  <c:v>5.8275462962962966E-2</c:v>
                </c:pt>
                <c:pt idx="5036">
                  <c:v>5.828703703703704E-2</c:v>
                </c:pt>
                <c:pt idx="5037">
                  <c:v>5.8298611111111114E-2</c:v>
                </c:pt>
                <c:pt idx="5038">
                  <c:v>5.8310185185185187E-2</c:v>
                </c:pt>
                <c:pt idx="5039">
                  <c:v>5.8321759259259261E-2</c:v>
                </c:pt>
                <c:pt idx="5040">
                  <c:v>5.8333333333333334E-2</c:v>
                </c:pt>
                <c:pt idx="5041">
                  <c:v>5.8344907407407408E-2</c:v>
                </c:pt>
                <c:pt idx="5042">
                  <c:v>5.8356481481481481E-2</c:v>
                </c:pt>
                <c:pt idx="5043">
                  <c:v>5.8368055555555555E-2</c:v>
                </c:pt>
                <c:pt idx="5044">
                  <c:v>5.8379629629629629E-2</c:v>
                </c:pt>
                <c:pt idx="5045">
                  <c:v>5.8391203703703702E-2</c:v>
                </c:pt>
                <c:pt idx="5046">
                  <c:v>5.8402777777777776E-2</c:v>
                </c:pt>
                <c:pt idx="5047">
                  <c:v>5.8414351851851849E-2</c:v>
                </c:pt>
                <c:pt idx="5048">
                  <c:v>5.8425925925925923E-2</c:v>
                </c:pt>
                <c:pt idx="5049">
                  <c:v>5.8437500000000003E-2</c:v>
                </c:pt>
                <c:pt idx="5050">
                  <c:v>5.8449074074074077E-2</c:v>
                </c:pt>
                <c:pt idx="5051">
                  <c:v>5.846064814814815E-2</c:v>
                </c:pt>
                <c:pt idx="5052">
                  <c:v>5.8472222222222224E-2</c:v>
                </c:pt>
                <c:pt idx="5053">
                  <c:v>5.8483796296296298E-2</c:v>
                </c:pt>
                <c:pt idx="5054">
                  <c:v>5.8495370370370371E-2</c:v>
                </c:pt>
                <c:pt idx="5055">
                  <c:v>5.8506944444444445E-2</c:v>
                </c:pt>
                <c:pt idx="5056">
                  <c:v>5.8518518518518518E-2</c:v>
                </c:pt>
                <c:pt idx="5057">
                  <c:v>5.8530092592592592E-2</c:v>
                </c:pt>
                <c:pt idx="5058">
                  <c:v>5.8541666666666665E-2</c:v>
                </c:pt>
                <c:pt idx="5059">
                  <c:v>5.8553240740740739E-2</c:v>
                </c:pt>
                <c:pt idx="5060">
                  <c:v>5.8564814814814813E-2</c:v>
                </c:pt>
                <c:pt idx="5061">
                  <c:v>5.8576388888888886E-2</c:v>
                </c:pt>
                <c:pt idx="5062">
                  <c:v>5.858796296296296E-2</c:v>
                </c:pt>
                <c:pt idx="5063">
                  <c:v>5.859953703703704E-2</c:v>
                </c:pt>
                <c:pt idx="5064">
                  <c:v>5.8611111111111114E-2</c:v>
                </c:pt>
                <c:pt idx="5065">
                  <c:v>5.8622685185185187E-2</c:v>
                </c:pt>
                <c:pt idx="5066">
                  <c:v>5.8634259259259261E-2</c:v>
                </c:pt>
                <c:pt idx="5067">
                  <c:v>5.8645833333333335E-2</c:v>
                </c:pt>
                <c:pt idx="5068">
                  <c:v>5.8657407407407408E-2</c:v>
                </c:pt>
                <c:pt idx="5069">
                  <c:v>5.8668981481481482E-2</c:v>
                </c:pt>
                <c:pt idx="5070">
                  <c:v>5.8680555555555555E-2</c:v>
                </c:pt>
                <c:pt idx="5071">
                  <c:v>5.8692129629629629E-2</c:v>
                </c:pt>
                <c:pt idx="5072">
                  <c:v>5.8703703703703702E-2</c:v>
                </c:pt>
                <c:pt idx="5073">
                  <c:v>5.8715277777777776E-2</c:v>
                </c:pt>
                <c:pt idx="5074">
                  <c:v>5.872685185185185E-2</c:v>
                </c:pt>
                <c:pt idx="5075">
                  <c:v>5.8738425925925923E-2</c:v>
                </c:pt>
                <c:pt idx="5076">
                  <c:v>5.8749999999999997E-2</c:v>
                </c:pt>
                <c:pt idx="5077">
                  <c:v>5.8761574074074077E-2</c:v>
                </c:pt>
                <c:pt idx="5078">
                  <c:v>5.8773148148148151E-2</c:v>
                </c:pt>
                <c:pt idx="5079">
                  <c:v>5.8784722222222224E-2</c:v>
                </c:pt>
                <c:pt idx="5080">
                  <c:v>5.8796296296296298E-2</c:v>
                </c:pt>
                <c:pt idx="5081">
                  <c:v>5.8807870370370371E-2</c:v>
                </c:pt>
                <c:pt idx="5082">
                  <c:v>5.8819444444444445E-2</c:v>
                </c:pt>
                <c:pt idx="5083">
                  <c:v>5.8831018518518519E-2</c:v>
                </c:pt>
                <c:pt idx="5084">
                  <c:v>5.8842592592592592E-2</c:v>
                </c:pt>
                <c:pt idx="5085">
                  <c:v>5.8854166666666666E-2</c:v>
                </c:pt>
                <c:pt idx="5086">
                  <c:v>5.8865740740740739E-2</c:v>
                </c:pt>
                <c:pt idx="5087">
                  <c:v>5.8877314814814813E-2</c:v>
                </c:pt>
                <c:pt idx="5088">
                  <c:v>5.8888888888888886E-2</c:v>
                </c:pt>
                <c:pt idx="5089">
                  <c:v>5.890046296296296E-2</c:v>
                </c:pt>
                <c:pt idx="5090">
                  <c:v>5.8912037037037034E-2</c:v>
                </c:pt>
                <c:pt idx="5091">
                  <c:v>5.8923611111111114E-2</c:v>
                </c:pt>
                <c:pt idx="5092">
                  <c:v>5.8935185185185188E-2</c:v>
                </c:pt>
                <c:pt idx="5093">
                  <c:v>5.8946759259259261E-2</c:v>
                </c:pt>
                <c:pt idx="5094">
                  <c:v>5.8958333333333335E-2</c:v>
                </c:pt>
                <c:pt idx="5095">
                  <c:v>5.8969907407407408E-2</c:v>
                </c:pt>
                <c:pt idx="5096">
                  <c:v>5.8981481481481482E-2</c:v>
                </c:pt>
                <c:pt idx="5097">
                  <c:v>5.8993055555555556E-2</c:v>
                </c:pt>
                <c:pt idx="5098">
                  <c:v>5.9004629629629629E-2</c:v>
                </c:pt>
                <c:pt idx="5099">
                  <c:v>5.9016203703703703E-2</c:v>
                </c:pt>
                <c:pt idx="5100">
                  <c:v>5.9027777777777776E-2</c:v>
                </c:pt>
                <c:pt idx="5101">
                  <c:v>5.903935185185185E-2</c:v>
                </c:pt>
                <c:pt idx="5102">
                  <c:v>5.9050925925925923E-2</c:v>
                </c:pt>
                <c:pt idx="5103">
                  <c:v>5.9062499999999997E-2</c:v>
                </c:pt>
                <c:pt idx="5104">
                  <c:v>5.9074074074074077E-2</c:v>
                </c:pt>
                <c:pt idx="5105">
                  <c:v>5.9085648148148151E-2</c:v>
                </c:pt>
                <c:pt idx="5106">
                  <c:v>5.9097222222222225E-2</c:v>
                </c:pt>
                <c:pt idx="5107">
                  <c:v>5.9108796296296298E-2</c:v>
                </c:pt>
                <c:pt idx="5108">
                  <c:v>5.9120370370370372E-2</c:v>
                </c:pt>
                <c:pt idx="5109">
                  <c:v>5.9131944444444445E-2</c:v>
                </c:pt>
                <c:pt idx="5110">
                  <c:v>5.9143518518518519E-2</c:v>
                </c:pt>
                <c:pt idx="5111">
                  <c:v>5.9155092592592592E-2</c:v>
                </c:pt>
                <c:pt idx="5112">
                  <c:v>5.9166666666666666E-2</c:v>
                </c:pt>
                <c:pt idx="5113">
                  <c:v>5.917824074074074E-2</c:v>
                </c:pt>
                <c:pt idx="5114">
                  <c:v>5.9189814814814813E-2</c:v>
                </c:pt>
                <c:pt idx="5115">
                  <c:v>5.9201388888888887E-2</c:v>
                </c:pt>
                <c:pt idx="5116">
                  <c:v>5.921296296296296E-2</c:v>
                </c:pt>
                <c:pt idx="5117">
                  <c:v>5.9224537037037034E-2</c:v>
                </c:pt>
                <c:pt idx="5118">
                  <c:v>5.9236111111111114E-2</c:v>
                </c:pt>
                <c:pt idx="5119">
                  <c:v>5.9247685185185188E-2</c:v>
                </c:pt>
                <c:pt idx="5120">
                  <c:v>5.9259259259259262E-2</c:v>
                </c:pt>
                <c:pt idx="5121">
                  <c:v>5.9270833333333335E-2</c:v>
                </c:pt>
                <c:pt idx="5122">
                  <c:v>5.9282407407407409E-2</c:v>
                </c:pt>
                <c:pt idx="5123">
                  <c:v>5.9293981481481482E-2</c:v>
                </c:pt>
                <c:pt idx="5124">
                  <c:v>5.9305555555555556E-2</c:v>
                </c:pt>
                <c:pt idx="5125">
                  <c:v>5.9317129629629629E-2</c:v>
                </c:pt>
                <c:pt idx="5126">
                  <c:v>5.9328703703703703E-2</c:v>
                </c:pt>
                <c:pt idx="5127">
                  <c:v>5.9340277777777777E-2</c:v>
                </c:pt>
                <c:pt idx="5128">
                  <c:v>5.935185185185185E-2</c:v>
                </c:pt>
                <c:pt idx="5129">
                  <c:v>5.9363425925925924E-2</c:v>
                </c:pt>
                <c:pt idx="5130">
                  <c:v>5.9374999999999997E-2</c:v>
                </c:pt>
                <c:pt idx="5131">
                  <c:v>5.9386574074074071E-2</c:v>
                </c:pt>
                <c:pt idx="5132">
                  <c:v>5.9398148148148151E-2</c:v>
                </c:pt>
                <c:pt idx="5133">
                  <c:v>5.9409722222222225E-2</c:v>
                </c:pt>
                <c:pt idx="5134">
                  <c:v>5.9421296296296298E-2</c:v>
                </c:pt>
                <c:pt idx="5135">
                  <c:v>5.9432870370370372E-2</c:v>
                </c:pt>
                <c:pt idx="5136">
                  <c:v>5.9444444444444446E-2</c:v>
                </c:pt>
                <c:pt idx="5137">
                  <c:v>5.9456018518518519E-2</c:v>
                </c:pt>
                <c:pt idx="5138">
                  <c:v>5.9467592592592593E-2</c:v>
                </c:pt>
                <c:pt idx="5139">
                  <c:v>5.9479166666666666E-2</c:v>
                </c:pt>
                <c:pt idx="5140">
                  <c:v>5.949074074074074E-2</c:v>
                </c:pt>
                <c:pt idx="5141">
                  <c:v>5.9502314814814813E-2</c:v>
                </c:pt>
                <c:pt idx="5142">
                  <c:v>5.9513888888888887E-2</c:v>
                </c:pt>
                <c:pt idx="5143">
                  <c:v>5.9525462962962961E-2</c:v>
                </c:pt>
                <c:pt idx="5144">
                  <c:v>5.9537037037037034E-2</c:v>
                </c:pt>
                <c:pt idx="5145">
                  <c:v>5.9548611111111108E-2</c:v>
                </c:pt>
                <c:pt idx="5146">
                  <c:v>5.9560185185185188E-2</c:v>
                </c:pt>
                <c:pt idx="5147">
                  <c:v>5.9571759259259262E-2</c:v>
                </c:pt>
                <c:pt idx="5148">
                  <c:v>5.9583333333333335E-2</c:v>
                </c:pt>
                <c:pt idx="5149">
                  <c:v>5.9594907407407409E-2</c:v>
                </c:pt>
                <c:pt idx="5150">
                  <c:v>5.9606481481481483E-2</c:v>
                </c:pt>
                <c:pt idx="5151">
                  <c:v>5.9618055555555556E-2</c:v>
                </c:pt>
                <c:pt idx="5152">
                  <c:v>5.962962962962963E-2</c:v>
                </c:pt>
                <c:pt idx="5153">
                  <c:v>5.9641203703703703E-2</c:v>
                </c:pt>
                <c:pt idx="5154">
                  <c:v>5.9652777777777777E-2</c:v>
                </c:pt>
                <c:pt idx="5155">
                  <c:v>5.966435185185185E-2</c:v>
                </c:pt>
                <c:pt idx="5156">
                  <c:v>5.9675925925925924E-2</c:v>
                </c:pt>
                <c:pt idx="5157">
                  <c:v>5.9687499999999998E-2</c:v>
                </c:pt>
                <c:pt idx="5158">
                  <c:v>5.9699074074074071E-2</c:v>
                </c:pt>
                <c:pt idx="5159">
                  <c:v>5.9710648148148152E-2</c:v>
                </c:pt>
                <c:pt idx="5160">
                  <c:v>5.9722222222222225E-2</c:v>
                </c:pt>
                <c:pt idx="5161">
                  <c:v>5.9733796296296299E-2</c:v>
                </c:pt>
                <c:pt idx="5162">
                  <c:v>5.9745370370370372E-2</c:v>
                </c:pt>
                <c:pt idx="5163">
                  <c:v>5.9756944444444446E-2</c:v>
                </c:pt>
                <c:pt idx="5164">
                  <c:v>5.9768518518518519E-2</c:v>
                </c:pt>
                <c:pt idx="5165">
                  <c:v>5.9780092592592593E-2</c:v>
                </c:pt>
                <c:pt idx="5166">
                  <c:v>5.9791666666666667E-2</c:v>
                </c:pt>
                <c:pt idx="5167">
                  <c:v>5.980324074074074E-2</c:v>
                </c:pt>
                <c:pt idx="5168">
                  <c:v>5.9814814814814814E-2</c:v>
                </c:pt>
                <c:pt idx="5169">
                  <c:v>5.9826388888888887E-2</c:v>
                </c:pt>
                <c:pt idx="5170">
                  <c:v>5.9837962962962961E-2</c:v>
                </c:pt>
                <c:pt idx="5171">
                  <c:v>5.9849537037037034E-2</c:v>
                </c:pt>
                <c:pt idx="5172">
                  <c:v>5.9861111111111108E-2</c:v>
                </c:pt>
                <c:pt idx="5173">
                  <c:v>5.9872685185185189E-2</c:v>
                </c:pt>
                <c:pt idx="5174">
                  <c:v>5.9884259259259262E-2</c:v>
                </c:pt>
                <c:pt idx="5175">
                  <c:v>5.9895833333333336E-2</c:v>
                </c:pt>
                <c:pt idx="5176">
                  <c:v>5.9907407407407409E-2</c:v>
                </c:pt>
                <c:pt idx="5177">
                  <c:v>5.9918981481481483E-2</c:v>
                </c:pt>
                <c:pt idx="5178">
                  <c:v>5.9930555555555556E-2</c:v>
                </c:pt>
                <c:pt idx="5179">
                  <c:v>5.994212962962963E-2</c:v>
                </c:pt>
                <c:pt idx="5180">
                  <c:v>5.9953703703703703E-2</c:v>
                </c:pt>
                <c:pt idx="5181">
                  <c:v>5.9965277777777777E-2</c:v>
                </c:pt>
                <c:pt idx="5182">
                  <c:v>5.9976851851851851E-2</c:v>
                </c:pt>
                <c:pt idx="5183">
                  <c:v>5.9988425925925924E-2</c:v>
                </c:pt>
                <c:pt idx="5184">
                  <c:v>0.06</c:v>
                </c:pt>
                <c:pt idx="5185">
                  <c:v>6.0011574074074071E-2</c:v>
                </c:pt>
                <c:pt idx="5186">
                  <c:v>6.0023148148148145E-2</c:v>
                </c:pt>
                <c:pt idx="5187">
                  <c:v>6.0034722222222225E-2</c:v>
                </c:pt>
                <c:pt idx="5188">
                  <c:v>6.0046296296296299E-2</c:v>
                </c:pt>
                <c:pt idx="5189">
                  <c:v>6.0057870370370373E-2</c:v>
                </c:pt>
                <c:pt idx="5190">
                  <c:v>6.0069444444444446E-2</c:v>
                </c:pt>
                <c:pt idx="5191">
                  <c:v>6.008101851851852E-2</c:v>
                </c:pt>
                <c:pt idx="5192">
                  <c:v>6.0092592592592593E-2</c:v>
                </c:pt>
                <c:pt idx="5193">
                  <c:v>6.0104166666666667E-2</c:v>
                </c:pt>
                <c:pt idx="5194">
                  <c:v>6.011574074074074E-2</c:v>
                </c:pt>
                <c:pt idx="5195">
                  <c:v>6.0127314814814814E-2</c:v>
                </c:pt>
                <c:pt idx="5196">
                  <c:v>6.0138888888888888E-2</c:v>
                </c:pt>
                <c:pt idx="5197">
                  <c:v>6.0150462962962961E-2</c:v>
                </c:pt>
                <c:pt idx="5198">
                  <c:v>6.0162037037037035E-2</c:v>
                </c:pt>
                <c:pt idx="5199">
                  <c:v>6.0173611111111108E-2</c:v>
                </c:pt>
                <c:pt idx="5200">
                  <c:v>6.0185185185185182E-2</c:v>
                </c:pt>
                <c:pt idx="5201">
                  <c:v>6.0196759259259262E-2</c:v>
                </c:pt>
                <c:pt idx="5202">
                  <c:v>6.0208333333333336E-2</c:v>
                </c:pt>
                <c:pt idx="5203">
                  <c:v>6.0219907407407409E-2</c:v>
                </c:pt>
                <c:pt idx="5204">
                  <c:v>6.0231481481481483E-2</c:v>
                </c:pt>
                <c:pt idx="5205">
                  <c:v>6.0243055555555557E-2</c:v>
                </c:pt>
                <c:pt idx="5206">
                  <c:v>6.025462962962963E-2</c:v>
                </c:pt>
                <c:pt idx="5207">
                  <c:v>6.0266203703703704E-2</c:v>
                </c:pt>
                <c:pt idx="5208">
                  <c:v>6.0277777777777777E-2</c:v>
                </c:pt>
                <c:pt idx="5209">
                  <c:v>6.0289351851851851E-2</c:v>
                </c:pt>
                <c:pt idx="5210">
                  <c:v>6.0300925925925924E-2</c:v>
                </c:pt>
                <c:pt idx="5211">
                  <c:v>6.0312499999999998E-2</c:v>
                </c:pt>
                <c:pt idx="5212">
                  <c:v>6.0324074074074072E-2</c:v>
                </c:pt>
                <c:pt idx="5213">
                  <c:v>6.0335648148148145E-2</c:v>
                </c:pt>
                <c:pt idx="5214">
                  <c:v>6.0347222222222219E-2</c:v>
                </c:pt>
                <c:pt idx="5215">
                  <c:v>6.0358796296296299E-2</c:v>
                </c:pt>
                <c:pt idx="5216">
                  <c:v>6.0370370370370373E-2</c:v>
                </c:pt>
                <c:pt idx="5217">
                  <c:v>6.0381944444444446E-2</c:v>
                </c:pt>
                <c:pt idx="5218">
                  <c:v>6.039351851851852E-2</c:v>
                </c:pt>
                <c:pt idx="5219">
                  <c:v>6.0405092592592594E-2</c:v>
                </c:pt>
                <c:pt idx="5220">
                  <c:v>6.0416666666666667E-2</c:v>
                </c:pt>
                <c:pt idx="5221">
                  <c:v>6.0428240740740741E-2</c:v>
                </c:pt>
                <c:pt idx="5222">
                  <c:v>6.0439814814814814E-2</c:v>
                </c:pt>
                <c:pt idx="5223">
                  <c:v>6.0451388888888888E-2</c:v>
                </c:pt>
                <c:pt idx="5224">
                  <c:v>6.0462962962962961E-2</c:v>
                </c:pt>
                <c:pt idx="5225">
                  <c:v>6.0474537037037035E-2</c:v>
                </c:pt>
                <c:pt idx="5226">
                  <c:v>6.0486111111111109E-2</c:v>
                </c:pt>
                <c:pt idx="5227">
                  <c:v>6.0497685185185182E-2</c:v>
                </c:pt>
                <c:pt idx="5228">
                  <c:v>6.0509259259259263E-2</c:v>
                </c:pt>
                <c:pt idx="5229">
                  <c:v>6.0520833333333336E-2</c:v>
                </c:pt>
                <c:pt idx="5230">
                  <c:v>6.053240740740741E-2</c:v>
                </c:pt>
                <c:pt idx="5231">
                  <c:v>6.0543981481481483E-2</c:v>
                </c:pt>
                <c:pt idx="5232">
                  <c:v>6.0555555555555557E-2</c:v>
                </c:pt>
                <c:pt idx="5233">
                  <c:v>6.056712962962963E-2</c:v>
                </c:pt>
                <c:pt idx="5234">
                  <c:v>6.0578703703703704E-2</c:v>
                </c:pt>
                <c:pt idx="5235">
                  <c:v>6.0590277777777778E-2</c:v>
                </c:pt>
                <c:pt idx="5236">
                  <c:v>6.0601851851851851E-2</c:v>
                </c:pt>
                <c:pt idx="5237">
                  <c:v>6.0613425925925925E-2</c:v>
                </c:pt>
                <c:pt idx="5238">
                  <c:v>6.0624999999999998E-2</c:v>
                </c:pt>
                <c:pt idx="5239">
                  <c:v>6.0636574074074072E-2</c:v>
                </c:pt>
                <c:pt idx="5240">
                  <c:v>6.0648148148148145E-2</c:v>
                </c:pt>
                <c:pt idx="5241">
                  <c:v>6.0659722222222219E-2</c:v>
                </c:pt>
                <c:pt idx="5242">
                  <c:v>6.06712962962963E-2</c:v>
                </c:pt>
                <c:pt idx="5243">
                  <c:v>6.0682870370370373E-2</c:v>
                </c:pt>
                <c:pt idx="5244">
                  <c:v>6.0694444444444447E-2</c:v>
                </c:pt>
                <c:pt idx="5245">
                  <c:v>6.070601851851852E-2</c:v>
                </c:pt>
                <c:pt idx="5246">
                  <c:v>6.0717592592592594E-2</c:v>
                </c:pt>
                <c:pt idx="5247">
                  <c:v>6.0729166666666667E-2</c:v>
                </c:pt>
                <c:pt idx="5248">
                  <c:v>6.0740740740740741E-2</c:v>
                </c:pt>
                <c:pt idx="5249">
                  <c:v>6.0752314814814815E-2</c:v>
                </c:pt>
                <c:pt idx="5250">
                  <c:v>6.0763888888888888E-2</c:v>
                </c:pt>
                <c:pt idx="5251">
                  <c:v>6.0775462962962962E-2</c:v>
                </c:pt>
                <c:pt idx="5252">
                  <c:v>6.0787037037037035E-2</c:v>
                </c:pt>
                <c:pt idx="5253">
                  <c:v>6.0798611111111109E-2</c:v>
                </c:pt>
                <c:pt idx="5254">
                  <c:v>6.0810185185185182E-2</c:v>
                </c:pt>
                <c:pt idx="5255">
                  <c:v>6.0821759259259256E-2</c:v>
                </c:pt>
                <c:pt idx="5256">
                  <c:v>6.0833333333333336E-2</c:v>
                </c:pt>
                <c:pt idx="5257">
                  <c:v>6.084490740740741E-2</c:v>
                </c:pt>
                <c:pt idx="5258">
                  <c:v>6.0856481481481484E-2</c:v>
                </c:pt>
                <c:pt idx="5259">
                  <c:v>6.0868055555555557E-2</c:v>
                </c:pt>
                <c:pt idx="5260">
                  <c:v>6.0879629629629631E-2</c:v>
                </c:pt>
                <c:pt idx="5261">
                  <c:v>6.0891203703703704E-2</c:v>
                </c:pt>
                <c:pt idx="5262">
                  <c:v>6.0902777777777778E-2</c:v>
                </c:pt>
                <c:pt idx="5263">
                  <c:v>6.0914351851851851E-2</c:v>
                </c:pt>
                <c:pt idx="5264">
                  <c:v>6.0925925925925925E-2</c:v>
                </c:pt>
                <c:pt idx="5265">
                  <c:v>6.0937499999999999E-2</c:v>
                </c:pt>
                <c:pt idx="5266">
                  <c:v>6.0949074074074072E-2</c:v>
                </c:pt>
                <c:pt idx="5267">
                  <c:v>6.0960648148148146E-2</c:v>
                </c:pt>
                <c:pt idx="5268">
                  <c:v>6.0972222222222219E-2</c:v>
                </c:pt>
                <c:pt idx="5269">
                  <c:v>6.0983796296296293E-2</c:v>
                </c:pt>
                <c:pt idx="5270">
                  <c:v>6.0995370370370373E-2</c:v>
                </c:pt>
                <c:pt idx="5271">
                  <c:v>6.1006944444444447E-2</c:v>
                </c:pt>
                <c:pt idx="5272">
                  <c:v>6.1018518518518521E-2</c:v>
                </c:pt>
                <c:pt idx="5273">
                  <c:v>6.1030092592592594E-2</c:v>
                </c:pt>
                <c:pt idx="5274">
                  <c:v>6.1041666666666668E-2</c:v>
                </c:pt>
                <c:pt idx="5275">
                  <c:v>6.1053240740740741E-2</c:v>
                </c:pt>
                <c:pt idx="5276">
                  <c:v>6.1064814814814815E-2</c:v>
                </c:pt>
                <c:pt idx="5277">
                  <c:v>6.1076388888888888E-2</c:v>
                </c:pt>
                <c:pt idx="5278">
                  <c:v>6.1087962962962962E-2</c:v>
                </c:pt>
                <c:pt idx="5279">
                  <c:v>6.1099537037037036E-2</c:v>
                </c:pt>
                <c:pt idx="5280">
                  <c:v>6.1111111111111109E-2</c:v>
                </c:pt>
                <c:pt idx="5281">
                  <c:v>6.1122685185185183E-2</c:v>
                </c:pt>
                <c:pt idx="5282">
                  <c:v>6.1134259259259256E-2</c:v>
                </c:pt>
                <c:pt idx="5283">
                  <c:v>6.1145833333333337E-2</c:v>
                </c:pt>
                <c:pt idx="5284">
                  <c:v>6.115740740740741E-2</c:v>
                </c:pt>
                <c:pt idx="5285">
                  <c:v>6.1168981481481484E-2</c:v>
                </c:pt>
                <c:pt idx="5286">
                  <c:v>6.1180555555555557E-2</c:v>
                </c:pt>
                <c:pt idx="5287">
                  <c:v>6.1192129629629631E-2</c:v>
                </c:pt>
                <c:pt idx="5288">
                  <c:v>6.1203703703703705E-2</c:v>
                </c:pt>
                <c:pt idx="5289">
                  <c:v>6.1215277777777778E-2</c:v>
                </c:pt>
                <c:pt idx="5290">
                  <c:v>6.1226851851851852E-2</c:v>
                </c:pt>
                <c:pt idx="5291">
                  <c:v>6.1238425925925925E-2</c:v>
                </c:pt>
                <c:pt idx="5292">
                  <c:v>6.1249999999999999E-2</c:v>
                </c:pt>
                <c:pt idx="5293">
                  <c:v>6.1261574074074072E-2</c:v>
                </c:pt>
                <c:pt idx="5294">
                  <c:v>6.1273148148148146E-2</c:v>
                </c:pt>
                <c:pt idx="5295">
                  <c:v>6.128472222222222E-2</c:v>
                </c:pt>
                <c:pt idx="5296">
                  <c:v>6.1296296296296293E-2</c:v>
                </c:pt>
                <c:pt idx="5297">
                  <c:v>6.1307870370370374E-2</c:v>
                </c:pt>
                <c:pt idx="5298">
                  <c:v>6.1319444444444447E-2</c:v>
                </c:pt>
                <c:pt idx="5299">
                  <c:v>6.1331018518518521E-2</c:v>
                </c:pt>
                <c:pt idx="5300">
                  <c:v>6.1342592592592594E-2</c:v>
                </c:pt>
                <c:pt idx="5301">
                  <c:v>6.1354166666666668E-2</c:v>
                </c:pt>
                <c:pt idx="5302">
                  <c:v>6.1365740740740742E-2</c:v>
                </c:pt>
                <c:pt idx="5303">
                  <c:v>6.1377314814814815E-2</c:v>
                </c:pt>
                <c:pt idx="5304">
                  <c:v>6.1388888888888889E-2</c:v>
                </c:pt>
                <c:pt idx="5305">
                  <c:v>6.1400462962962962E-2</c:v>
                </c:pt>
                <c:pt idx="5306">
                  <c:v>6.1412037037037036E-2</c:v>
                </c:pt>
                <c:pt idx="5307">
                  <c:v>6.1423611111111109E-2</c:v>
                </c:pt>
                <c:pt idx="5308">
                  <c:v>6.1435185185185183E-2</c:v>
                </c:pt>
                <c:pt idx="5309">
                  <c:v>6.1446759259259257E-2</c:v>
                </c:pt>
                <c:pt idx="5310">
                  <c:v>6.145833333333333E-2</c:v>
                </c:pt>
                <c:pt idx="5311">
                  <c:v>6.1469907407407411E-2</c:v>
                </c:pt>
                <c:pt idx="5312">
                  <c:v>6.1481481481481484E-2</c:v>
                </c:pt>
                <c:pt idx="5313">
                  <c:v>6.1493055555555558E-2</c:v>
                </c:pt>
                <c:pt idx="5314">
                  <c:v>6.1504629629629631E-2</c:v>
                </c:pt>
                <c:pt idx="5315">
                  <c:v>6.1516203703703705E-2</c:v>
                </c:pt>
                <c:pt idx="5316">
                  <c:v>6.1527777777777778E-2</c:v>
                </c:pt>
                <c:pt idx="5317">
                  <c:v>6.1539351851851852E-2</c:v>
                </c:pt>
                <c:pt idx="5318">
                  <c:v>6.1550925925925926E-2</c:v>
                </c:pt>
                <c:pt idx="5319">
                  <c:v>6.1562499999999999E-2</c:v>
                </c:pt>
                <c:pt idx="5320">
                  <c:v>6.1574074074074073E-2</c:v>
                </c:pt>
                <c:pt idx="5321">
                  <c:v>6.1585648148148146E-2</c:v>
                </c:pt>
                <c:pt idx="5322">
                  <c:v>6.159722222222222E-2</c:v>
                </c:pt>
                <c:pt idx="5323">
                  <c:v>6.1608796296296293E-2</c:v>
                </c:pt>
                <c:pt idx="5324">
                  <c:v>6.1620370370370367E-2</c:v>
                </c:pt>
                <c:pt idx="5325">
                  <c:v>6.1631944444444448E-2</c:v>
                </c:pt>
                <c:pt idx="5326">
                  <c:v>6.1643518518518521E-2</c:v>
                </c:pt>
                <c:pt idx="5327">
                  <c:v>6.1655092592592595E-2</c:v>
                </c:pt>
                <c:pt idx="5328">
                  <c:v>6.1666666666666668E-2</c:v>
                </c:pt>
                <c:pt idx="5329">
                  <c:v>6.1678240740740742E-2</c:v>
                </c:pt>
                <c:pt idx="5330">
                  <c:v>6.1689814814814815E-2</c:v>
                </c:pt>
                <c:pt idx="5331">
                  <c:v>6.1701388888888889E-2</c:v>
                </c:pt>
                <c:pt idx="5332">
                  <c:v>6.1712962962962963E-2</c:v>
                </c:pt>
                <c:pt idx="5333">
                  <c:v>6.1724537037037036E-2</c:v>
                </c:pt>
                <c:pt idx="5334">
                  <c:v>6.173611111111111E-2</c:v>
                </c:pt>
                <c:pt idx="5335">
                  <c:v>6.1747685185185183E-2</c:v>
                </c:pt>
                <c:pt idx="5336">
                  <c:v>6.1759259259259257E-2</c:v>
                </c:pt>
                <c:pt idx="5337">
                  <c:v>6.177083333333333E-2</c:v>
                </c:pt>
                <c:pt idx="5338">
                  <c:v>6.1782407407407404E-2</c:v>
                </c:pt>
                <c:pt idx="5339">
                  <c:v>6.1793981481481484E-2</c:v>
                </c:pt>
                <c:pt idx="5340">
                  <c:v>6.1805555555555558E-2</c:v>
                </c:pt>
                <c:pt idx="5341">
                  <c:v>6.1817129629629632E-2</c:v>
                </c:pt>
                <c:pt idx="5342">
                  <c:v>6.1828703703703705E-2</c:v>
                </c:pt>
                <c:pt idx="5343">
                  <c:v>6.1840277777777779E-2</c:v>
                </c:pt>
                <c:pt idx="5344">
                  <c:v>6.1851851851851852E-2</c:v>
                </c:pt>
                <c:pt idx="5345">
                  <c:v>6.1863425925925926E-2</c:v>
                </c:pt>
                <c:pt idx="5346">
                  <c:v>6.1874999999999999E-2</c:v>
                </c:pt>
                <c:pt idx="5347">
                  <c:v>6.1886574074074073E-2</c:v>
                </c:pt>
                <c:pt idx="5348">
                  <c:v>6.1898148148148147E-2</c:v>
                </c:pt>
                <c:pt idx="5349">
                  <c:v>6.190972222222222E-2</c:v>
                </c:pt>
                <c:pt idx="5350">
                  <c:v>6.1921296296296294E-2</c:v>
                </c:pt>
                <c:pt idx="5351">
                  <c:v>6.1932870370370367E-2</c:v>
                </c:pt>
                <c:pt idx="5352">
                  <c:v>6.1944444444444448E-2</c:v>
                </c:pt>
                <c:pt idx="5353">
                  <c:v>6.1956018518518521E-2</c:v>
                </c:pt>
                <c:pt idx="5354">
                  <c:v>6.1967592592592595E-2</c:v>
                </c:pt>
                <c:pt idx="5355">
                  <c:v>6.1979166666666669E-2</c:v>
                </c:pt>
                <c:pt idx="5356">
                  <c:v>6.1990740740740742E-2</c:v>
                </c:pt>
                <c:pt idx="5357">
                  <c:v>6.2002314814814816E-2</c:v>
                </c:pt>
                <c:pt idx="5358">
                  <c:v>6.2013888888888889E-2</c:v>
                </c:pt>
                <c:pt idx="5359">
                  <c:v>6.2025462962962963E-2</c:v>
                </c:pt>
                <c:pt idx="5360">
                  <c:v>6.2037037037037036E-2</c:v>
                </c:pt>
                <c:pt idx="5361">
                  <c:v>6.204861111111111E-2</c:v>
                </c:pt>
                <c:pt idx="5362">
                  <c:v>6.2060185185185184E-2</c:v>
                </c:pt>
                <c:pt idx="5363">
                  <c:v>6.2071759259259257E-2</c:v>
                </c:pt>
                <c:pt idx="5364">
                  <c:v>6.2083333333333331E-2</c:v>
                </c:pt>
                <c:pt idx="5365">
                  <c:v>6.2094907407407404E-2</c:v>
                </c:pt>
                <c:pt idx="5366">
                  <c:v>6.2106481481481485E-2</c:v>
                </c:pt>
                <c:pt idx="5367">
                  <c:v>6.2118055555555558E-2</c:v>
                </c:pt>
                <c:pt idx="5368">
                  <c:v>6.2129629629629632E-2</c:v>
                </c:pt>
                <c:pt idx="5369">
                  <c:v>6.2141203703703705E-2</c:v>
                </c:pt>
                <c:pt idx="5370">
                  <c:v>6.2152777777777779E-2</c:v>
                </c:pt>
                <c:pt idx="5371">
                  <c:v>6.2164351851851853E-2</c:v>
                </c:pt>
                <c:pt idx="5372">
                  <c:v>6.2175925925925926E-2</c:v>
                </c:pt>
                <c:pt idx="5373">
                  <c:v>6.21875E-2</c:v>
                </c:pt>
                <c:pt idx="5374">
                  <c:v>6.2199074074074073E-2</c:v>
                </c:pt>
                <c:pt idx="5375">
                  <c:v>6.2210648148148147E-2</c:v>
                </c:pt>
                <c:pt idx="5376">
                  <c:v>6.222222222222222E-2</c:v>
                </c:pt>
                <c:pt idx="5377">
                  <c:v>6.2233796296296294E-2</c:v>
                </c:pt>
                <c:pt idx="5378">
                  <c:v>6.2245370370370368E-2</c:v>
                </c:pt>
                <c:pt idx="5379">
                  <c:v>6.2256944444444441E-2</c:v>
                </c:pt>
                <c:pt idx="5380">
                  <c:v>6.2268518518518522E-2</c:v>
                </c:pt>
                <c:pt idx="5381">
                  <c:v>6.2280092592592595E-2</c:v>
                </c:pt>
                <c:pt idx="5382">
                  <c:v>6.2291666666666669E-2</c:v>
                </c:pt>
                <c:pt idx="5383">
                  <c:v>6.2303240740740742E-2</c:v>
                </c:pt>
                <c:pt idx="5384">
                  <c:v>6.2314814814814816E-2</c:v>
                </c:pt>
                <c:pt idx="5385">
                  <c:v>6.232638888888889E-2</c:v>
                </c:pt>
                <c:pt idx="5386">
                  <c:v>6.2337962962962963E-2</c:v>
                </c:pt>
                <c:pt idx="5387">
                  <c:v>6.2349537037037037E-2</c:v>
                </c:pt>
                <c:pt idx="5388">
                  <c:v>6.236111111111111E-2</c:v>
                </c:pt>
                <c:pt idx="5389">
                  <c:v>6.2372685185185184E-2</c:v>
                </c:pt>
                <c:pt idx="5390">
                  <c:v>6.2384259259259257E-2</c:v>
                </c:pt>
                <c:pt idx="5391">
                  <c:v>6.2395833333333331E-2</c:v>
                </c:pt>
                <c:pt idx="5392">
                  <c:v>6.2407407407407404E-2</c:v>
                </c:pt>
                <c:pt idx="5393">
                  <c:v>6.2418981481481478E-2</c:v>
                </c:pt>
                <c:pt idx="5394">
                  <c:v>6.2430555555555559E-2</c:v>
                </c:pt>
                <c:pt idx="5395">
                  <c:v>6.2442129629629632E-2</c:v>
                </c:pt>
                <c:pt idx="5396">
                  <c:v>6.2453703703703706E-2</c:v>
                </c:pt>
                <c:pt idx="5397">
                  <c:v>6.2465277777777779E-2</c:v>
                </c:pt>
                <c:pt idx="5398">
                  <c:v>6.2476851851851853E-2</c:v>
                </c:pt>
                <c:pt idx="5399">
                  <c:v>6.2488425925925926E-2</c:v>
                </c:pt>
                <c:pt idx="5400">
                  <c:v>6.25E-2</c:v>
                </c:pt>
                <c:pt idx="5401">
                  <c:v>6.2511574074074081E-2</c:v>
                </c:pt>
                <c:pt idx="5402">
                  <c:v>6.2523148148148147E-2</c:v>
                </c:pt>
                <c:pt idx="5403">
                  <c:v>6.2534722222222228E-2</c:v>
                </c:pt>
                <c:pt idx="5404">
                  <c:v>6.2546296296296294E-2</c:v>
                </c:pt>
                <c:pt idx="5405">
                  <c:v>6.2557870370370375E-2</c:v>
                </c:pt>
                <c:pt idx="5406">
                  <c:v>6.2569444444444441E-2</c:v>
                </c:pt>
                <c:pt idx="5407">
                  <c:v>6.2581018518518522E-2</c:v>
                </c:pt>
                <c:pt idx="5408">
                  <c:v>6.2592592592592589E-2</c:v>
                </c:pt>
                <c:pt idx="5409">
                  <c:v>6.2604166666666669E-2</c:v>
                </c:pt>
                <c:pt idx="5410">
                  <c:v>6.2615740740740736E-2</c:v>
                </c:pt>
                <c:pt idx="5411">
                  <c:v>6.2627314814814816E-2</c:v>
                </c:pt>
                <c:pt idx="5412">
                  <c:v>6.2638888888888883E-2</c:v>
                </c:pt>
                <c:pt idx="5413">
                  <c:v>6.2650462962962963E-2</c:v>
                </c:pt>
                <c:pt idx="5414">
                  <c:v>6.2662037037037044E-2</c:v>
                </c:pt>
                <c:pt idx="5415">
                  <c:v>6.267361111111111E-2</c:v>
                </c:pt>
                <c:pt idx="5416">
                  <c:v>6.2685185185185191E-2</c:v>
                </c:pt>
                <c:pt idx="5417">
                  <c:v>6.2696759259259258E-2</c:v>
                </c:pt>
                <c:pt idx="5418">
                  <c:v>6.2708333333333338E-2</c:v>
                </c:pt>
                <c:pt idx="5419">
                  <c:v>6.2719907407407405E-2</c:v>
                </c:pt>
                <c:pt idx="5420">
                  <c:v>6.2731481481481485E-2</c:v>
                </c:pt>
                <c:pt idx="5421">
                  <c:v>6.2743055555555552E-2</c:v>
                </c:pt>
                <c:pt idx="5422">
                  <c:v>6.2754629629629632E-2</c:v>
                </c:pt>
                <c:pt idx="5423">
                  <c:v>6.2766203703703699E-2</c:v>
                </c:pt>
                <c:pt idx="5424">
                  <c:v>6.277777777777778E-2</c:v>
                </c:pt>
                <c:pt idx="5425">
                  <c:v>6.2789351851851846E-2</c:v>
                </c:pt>
                <c:pt idx="5426">
                  <c:v>6.2800925925925927E-2</c:v>
                </c:pt>
                <c:pt idx="5427">
                  <c:v>6.2812499999999993E-2</c:v>
                </c:pt>
                <c:pt idx="5428">
                  <c:v>6.2824074074074074E-2</c:v>
                </c:pt>
                <c:pt idx="5429">
                  <c:v>6.2835648148148154E-2</c:v>
                </c:pt>
                <c:pt idx="5430">
                  <c:v>6.2847222222222221E-2</c:v>
                </c:pt>
                <c:pt idx="5431">
                  <c:v>6.2858796296296301E-2</c:v>
                </c:pt>
                <c:pt idx="5432">
                  <c:v>6.2870370370370368E-2</c:v>
                </c:pt>
                <c:pt idx="5433">
                  <c:v>6.2881944444444449E-2</c:v>
                </c:pt>
                <c:pt idx="5434">
                  <c:v>6.2893518518518515E-2</c:v>
                </c:pt>
                <c:pt idx="5435">
                  <c:v>6.2905092592592596E-2</c:v>
                </c:pt>
                <c:pt idx="5436">
                  <c:v>6.2916666666666662E-2</c:v>
                </c:pt>
                <c:pt idx="5437">
                  <c:v>6.2928240740740743E-2</c:v>
                </c:pt>
                <c:pt idx="5438">
                  <c:v>6.293981481481481E-2</c:v>
                </c:pt>
                <c:pt idx="5439">
                  <c:v>6.295138888888889E-2</c:v>
                </c:pt>
                <c:pt idx="5440">
                  <c:v>6.2962962962962957E-2</c:v>
                </c:pt>
                <c:pt idx="5441">
                  <c:v>6.2974537037037037E-2</c:v>
                </c:pt>
                <c:pt idx="5442">
                  <c:v>6.2986111111111118E-2</c:v>
                </c:pt>
                <c:pt idx="5443">
                  <c:v>6.2997685185185184E-2</c:v>
                </c:pt>
                <c:pt idx="5444">
                  <c:v>6.3009259259259265E-2</c:v>
                </c:pt>
                <c:pt idx="5445">
                  <c:v>6.3020833333333331E-2</c:v>
                </c:pt>
                <c:pt idx="5446">
                  <c:v>6.3032407407407412E-2</c:v>
                </c:pt>
                <c:pt idx="5447">
                  <c:v>6.3043981481481479E-2</c:v>
                </c:pt>
                <c:pt idx="5448">
                  <c:v>6.3055555555555559E-2</c:v>
                </c:pt>
                <c:pt idx="5449">
                  <c:v>6.3067129629629626E-2</c:v>
                </c:pt>
                <c:pt idx="5450">
                  <c:v>6.3078703703703706E-2</c:v>
                </c:pt>
                <c:pt idx="5451">
                  <c:v>6.3090277777777773E-2</c:v>
                </c:pt>
                <c:pt idx="5452">
                  <c:v>6.3101851851851853E-2</c:v>
                </c:pt>
                <c:pt idx="5453">
                  <c:v>6.311342592592592E-2</c:v>
                </c:pt>
                <c:pt idx="5454">
                  <c:v>6.3125000000000001E-2</c:v>
                </c:pt>
                <c:pt idx="5455">
                  <c:v>6.3136574074074067E-2</c:v>
                </c:pt>
                <c:pt idx="5456">
                  <c:v>6.3148148148148148E-2</c:v>
                </c:pt>
                <c:pt idx="5457">
                  <c:v>6.3159722222222228E-2</c:v>
                </c:pt>
                <c:pt idx="5458">
                  <c:v>6.3171296296296295E-2</c:v>
                </c:pt>
                <c:pt idx="5459">
                  <c:v>6.3182870370370375E-2</c:v>
                </c:pt>
                <c:pt idx="5460">
                  <c:v>6.3194444444444442E-2</c:v>
                </c:pt>
                <c:pt idx="5461">
                  <c:v>6.3206018518518522E-2</c:v>
                </c:pt>
                <c:pt idx="5462">
                  <c:v>6.3217592592592589E-2</c:v>
                </c:pt>
                <c:pt idx="5463">
                  <c:v>6.322916666666667E-2</c:v>
                </c:pt>
                <c:pt idx="5464">
                  <c:v>6.3240740740740736E-2</c:v>
                </c:pt>
                <c:pt idx="5465">
                  <c:v>6.3252314814814817E-2</c:v>
                </c:pt>
                <c:pt idx="5466">
                  <c:v>6.3263888888888883E-2</c:v>
                </c:pt>
                <c:pt idx="5467">
                  <c:v>6.3275462962962964E-2</c:v>
                </c:pt>
                <c:pt idx="5468">
                  <c:v>6.3287037037037031E-2</c:v>
                </c:pt>
                <c:pt idx="5469">
                  <c:v>6.3298611111111111E-2</c:v>
                </c:pt>
                <c:pt idx="5470">
                  <c:v>6.3310185185185192E-2</c:v>
                </c:pt>
                <c:pt idx="5471">
                  <c:v>6.3321759259259258E-2</c:v>
                </c:pt>
                <c:pt idx="5472">
                  <c:v>6.3333333333333339E-2</c:v>
                </c:pt>
                <c:pt idx="5473">
                  <c:v>6.3344907407407405E-2</c:v>
                </c:pt>
                <c:pt idx="5474">
                  <c:v>6.3356481481481486E-2</c:v>
                </c:pt>
                <c:pt idx="5475">
                  <c:v>6.3368055555555552E-2</c:v>
                </c:pt>
                <c:pt idx="5476">
                  <c:v>6.3379629629629633E-2</c:v>
                </c:pt>
                <c:pt idx="5477">
                  <c:v>6.33912037037037E-2</c:v>
                </c:pt>
                <c:pt idx="5478">
                  <c:v>6.340277777777778E-2</c:v>
                </c:pt>
                <c:pt idx="5479">
                  <c:v>6.3414351851851847E-2</c:v>
                </c:pt>
                <c:pt idx="5480">
                  <c:v>6.3425925925925927E-2</c:v>
                </c:pt>
                <c:pt idx="5481">
                  <c:v>6.3437499999999994E-2</c:v>
                </c:pt>
                <c:pt idx="5482">
                  <c:v>6.3449074074074074E-2</c:v>
                </c:pt>
                <c:pt idx="5483">
                  <c:v>6.3460648148148155E-2</c:v>
                </c:pt>
                <c:pt idx="5484">
                  <c:v>6.3472222222222222E-2</c:v>
                </c:pt>
                <c:pt idx="5485">
                  <c:v>6.3483796296296302E-2</c:v>
                </c:pt>
                <c:pt idx="5486">
                  <c:v>6.3495370370370369E-2</c:v>
                </c:pt>
                <c:pt idx="5487">
                  <c:v>6.3506944444444449E-2</c:v>
                </c:pt>
                <c:pt idx="5488">
                  <c:v>6.3518518518518516E-2</c:v>
                </c:pt>
                <c:pt idx="5489">
                  <c:v>6.3530092592592596E-2</c:v>
                </c:pt>
                <c:pt idx="5490">
                  <c:v>6.3541666666666663E-2</c:v>
                </c:pt>
                <c:pt idx="5491">
                  <c:v>6.3553240740740743E-2</c:v>
                </c:pt>
                <c:pt idx="5492">
                  <c:v>6.356481481481481E-2</c:v>
                </c:pt>
                <c:pt idx="5493">
                  <c:v>6.3576388888888891E-2</c:v>
                </c:pt>
                <c:pt idx="5494">
                  <c:v>6.3587962962962957E-2</c:v>
                </c:pt>
                <c:pt idx="5495">
                  <c:v>6.3599537037037038E-2</c:v>
                </c:pt>
                <c:pt idx="5496">
                  <c:v>6.3611111111111104E-2</c:v>
                </c:pt>
                <c:pt idx="5497">
                  <c:v>6.3622685185185185E-2</c:v>
                </c:pt>
                <c:pt idx="5498">
                  <c:v>6.3634259259259265E-2</c:v>
                </c:pt>
                <c:pt idx="5499">
                  <c:v>6.3645833333333332E-2</c:v>
                </c:pt>
                <c:pt idx="5500">
                  <c:v>6.3657407407407413E-2</c:v>
                </c:pt>
                <c:pt idx="5501">
                  <c:v>6.3668981481481479E-2</c:v>
                </c:pt>
                <c:pt idx="5502">
                  <c:v>6.368055555555556E-2</c:v>
                </c:pt>
                <c:pt idx="5503">
                  <c:v>6.3692129629629626E-2</c:v>
                </c:pt>
                <c:pt idx="5504">
                  <c:v>6.3703703703703707E-2</c:v>
                </c:pt>
                <c:pt idx="5505">
                  <c:v>6.3715277777777773E-2</c:v>
                </c:pt>
                <c:pt idx="5506">
                  <c:v>6.3726851851851854E-2</c:v>
                </c:pt>
                <c:pt idx="5507">
                  <c:v>6.3738425925925921E-2</c:v>
                </c:pt>
                <c:pt idx="5508">
                  <c:v>6.3750000000000001E-2</c:v>
                </c:pt>
                <c:pt idx="5509">
                  <c:v>6.3761574074074068E-2</c:v>
                </c:pt>
                <c:pt idx="5510">
                  <c:v>6.3773148148148148E-2</c:v>
                </c:pt>
                <c:pt idx="5511">
                  <c:v>6.3784722222222229E-2</c:v>
                </c:pt>
                <c:pt idx="5512">
                  <c:v>6.3796296296296295E-2</c:v>
                </c:pt>
                <c:pt idx="5513">
                  <c:v>6.3807870370370376E-2</c:v>
                </c:pt>
                <c:pt idx="5514">
                  <c:v>6.3819444444444443E-2</c:v>
                </c:pt>
                <c:pt idx="5515">
                  <c:v>6.3831018518518523E-2</c:v>
                </c:pt>
                <c:pt idx="5516">
                  <c:v>6.384259259259259E-2</c:v>
                </c:pt>
                <c:pt idx="5517">
                  <c:v>6.385416666666667E-2</c:v>
                </c:pt>
                <c:pt idx="5518">
                  <c:v>6.3865740740740737E-2</c:v>
                </c:pt>
                <c:pt idx="5519">
                  <c:v>6.3877314814814817E-2</c:v>
                </c:pt>
                <c:pt idx="5520">
                  <c:v>6.3888888888888884E-2</c:v>
                </c:pt>
                <c:pt idx="5521">
                  <c:v>6.3900462962962964E-2</c:v>
                </c:pt>
                <c:pt idx="5522">
                  <c:v>6.3912037037037031E-2</c:v>
                </c:pt>
                <c:pt idx="5523">
                  <c:v>6.3923611111111112E-2</c:v>
                </c:pt>
                <c:pt idx="5524">
                  <c:v>6.3935185185185192E-2</c:v>
                </c:pt>
                <c:pt idx="5525">
                  <c:v>6.3946759259259259E-2</c:v>
                </c:pt>
                <c:pt idx="5526">
                  <c:v>6.3958333333333339E-2</c:v>
                </c:pt>
                <c:pt idx="5527">
                  <c:v>6.3969907407407406E-2</c:v>
                </c:pt>
                <c:pt idx="5528">
                  <c:v>6.3981481481481486E-2</c:v>
                </c:pt>
                <c:pt idx="5529">
                  <c:v>6.3993055555555553E-2</c:v>
                </c:pt>
                <c:pt idx="5530">
                  <c:v>6.4004629629629634E-2</c:v>
                </c:pt>
                <c:pt idx="5531">
                  <c:v>6.40162037037037E-2</c:v>
                </c:pt>
                <c:pt idx="5532">
                  <c:v>6.4027777777777781E-2</c:v>
                </c:pt>
                <c:pt idx="5533">
                  <c:v>6.4039351851851847E-2</c:v>
                </c:pt>
                <c:pt idx="5534">
                  <c:v>6.4050925925925928E-2</c:v>
                </c:pt>
                <c:pt idx="5535">
                  <c:v>6.4062499999999994E-2</c:v>
                </c:pt>
                <c:pt idx="5536">
                  <c:v>6.4074074074074075E-2</c:v>
                </c:pt>
                <c:pt idx="5537">
                  <c:v>6.4085648148148142E-2</c:v>
                </c:pt>
                <c:pt idx="5538">
                  <c:v>6.4097222222222222E-2</c:v>
                </c:pt>
                <c:pt idx="5539">
                  <c:v>6.4108796296296303E-2</c:v>
                </c:pt>
                <c:pt idx="5540">
                  <c:v>6.4120370370370369E-2</c:v>
                </c:pt>
                <c:pt idx="5541">
                  <c:v>6.413194444444445E-2</c:v>
                </c:pt>
                <c:pt idx="5542">
                  <c:v>6.4143518518518516E-2</c:v>
                </c:pt>
                <c:pt idx="5543">
                  <c:v>6.4155092592592597E-2</c:v>
                </c:pt>
                <c:pt idx="5544">
                  <c:v>6.4166666666666664E-2</c:v>
                </c:pt>
                <c:pt idx="5545">
                  <c:v>6.4178240740740744E-2</c:v>
                </c:pt>
                <c:pt idx="5546">
                  <c:v>6.4189814814814811E-2</c:v>
                </c:pt>
                <c:pt idx="5547">
                  <c:v>6.4201388888888891E-2</c:v>
                </c:pt>
                <c:pt idx="5548">
                  <c:v>6.4212962962962958E-2</c:v>
                </c:pt>
                <c:pt idx="5549">
                  <c:v>6.4224537037037038E-2</c:v>
                </c:pt>
                <c:pt idx="5550">
                  <c:v>6.4236111111111105E-2</c:v>
                </c:pt>
                <c:pt idx="5551">
                  <c:v>6.4247685185185185E-2</c:v>
                </c:pt>
                <c:pt idx="5552">
                  <c:v>6.4259259259259266E-2</c:v>
                </c:pt>
                <c:pt idx="5553">
                  <c:v>6.4270833333333333E-2</c:v>
                </c:pt>
                <c:pt idx="5554">
                  <c:v>6.4282407407407413E-2</c:v>
                </c:pt>
                <c:pt idx="5555">
                  <c:v>6.429398148148148E-2</c:v>
                </c:pt>
                <c:pt idx="5556">
                  <c:v>6.430555555555556E-2</c:v>
                </c:pt>
                <c:pt idx="5557">
                  <c:v>6.4317129629629627E-2</c:v>
                </c:pt>
                <c:pt idx="5558">
                  <c:v>6.4328703703703707E-2</c:v>
                </c:pt>
                <c:pt idx="5559">
                  <c:v>6.4340277777777774E-2</c:v>
                </c:pt>
                <c:pt idx="5560">
                  <c:v>6.4351851851851855E-2</c:v>
                </c:pt>
                <c:pt idx="5561">
                  <c:v>6.4363425925925921E-2</c:v>
                </c:pt>
                <c:pt idx="5562">
                  <c:v>6.4375000000000002E-2</c:v>
                </c:pt>
                <c:pt idx="5563">
                  <c:v>6.4386574074074068E-2</c:v>
                </c:pt>
                <c:pt idx="5564">
                  <c:v>6.4398148148148149E-2</c:v>
                </c:pt>
                <c:pt idx="5565">
                  <c:v>6.4409722222222215E-2</c:v>
                </c:pt>
                <c:pt idx="5566">
                  <c:v>6.4421296296296296E-2</c:v>
                </c:pt>
                <c:pt idx="5567">
                  <c:v>6.4432870370370376E-2</c:v>
                </c:pt>
                <c:pt idx="5568">
                  <c:v>6.4444444444444443E-2</c:v>
                </c:pt>
                <c:pt idx="5569">
                  <c:v>6.4456018518518524E-2</c:v>
                </c:pt>
                <c:pt idx="5570">
                  <c:v>6.446759259259259E-2</c:v>
                </c:pt>
                <c:pt idx="5571">
                  <c:v>6.4479166666666671E-2</c:v>
                </c:pt>
                <c:pt idx="5572">
                  <c:v>6.4490740740740737E-2</c:v>
                </c:pt>
                <c:pt idx="5573">
                  <c:v>6.4502314814814818E-2</c:v>
                </c:pt>
                <c:pt idx="5574">
                  <c:v>6.4513888888888885E-2</c:v>
                </c:pt>
                <c:pt idx="5575">
                  <c:v>6.4525462962962965E-2</c:v>
                </c:pt>
                <c:pt idx="5576">
                  <c:v>6.4537037037037032E-2</c:v>
                </c:pt>
                <c:pt idx="5577">
                  <c:v>6.4548611111111112E-2</c:v>
                </c:pt>
                <c:pt idx="5578">
                  <c:v>6.4560185185185179E-2</c:v>
                </c:pt>
                <c:pt idx="5579">
                  <c:v>6.4571759259259259E-2</c:v>
                </c:pt>
                <c:pt idx="5580">
                  <c:v>6.458333333333334E-2</c:v>
                </c:pt>
                <c:pt idx="5581">
                  <c:v>6.4594907407407406E-2</c:v>
                </c:pt>
                <c:pt idx="5582">
                  <c:v>6.4606481481481487E-2</c:v>
                </c:pt>
                <c:pt idx="5583">
                  <c:v>6.4618055555555554E-2</c:v>
                </c:pt>
                <c:pt idx="5584">
                  <c:v>6.4629629629629634E-2</c:v>
                </c:pt>
                <c:pt idx="5585">
                  <c:v>6.4641203703703701E-2</c:v>
                </c:pt>
                <c:pt idx="5586">
                  <c:v>6.4652777777777781E-2</c:v>
                </c:pt>
                <c:pt idx="5587">
                  <c:v>6.4664351851851848E-2</c:v>
                </c:pt>
                <c:pt idx="5588">
                  <c:v>6.4675925925925928E-2</c:v>
                </c:pt>
                <c:pt idx="5589">
                  <c:v>6.4687499999999995E-2</c:v>
                </c:pt>
                <c:pt idx="5590">
                  <c:v>6.4699074074074076E-2</c:v>
                </c:pt>
                <c:pt idx="5591">
                  <c:v>6.4710648148148142E-2</c:v>
                </c:pt>
                <c:pt idx="5592">
                  <c:v>6.4722222222222223E-2</c:v>
                </c:pt>
                <c:pt idx="5593">
                  <c:v>6.4733796296296303E-2</c:v>
                </c:pt>
                <c:pt idx="5594">
                  <c:v>6.474537037037037E-2</c:v>
                </c:pt>
                <c:pt idx="5595">
                  <c:v>6.475694444444445E-2</c:v>
                </c:pt>
                <c:pt idx="5596">
                  <c:v>6.4768518518518517E-2</c:v>
                </c:pt>
                <c:pt idx="5597">
                  <c:v>6.4780092592592597E-2</c:v>
                </c:pt>
                <c:pt idx="5598">
                  <c:v>6.4791666666666664E-2</c:v>
                </c:pt>
                <c:pt idx="5599">
                  <c:v>6.4803240740740745E-2</c:v>
                </c:pt>
                <c:pt idx="5600">
                  <c:v>6.4814814814814811E-2</c:v>
                </c:pt>
                <c:pt idx="5601">
                  <c:v>6.4826388888888892E-2</c:v>
                </c:pt>
                <c:pt idx="5602">
                  <c:v>6.4837962962962958E-2</c:v>
                </c:pt>
                <c:pt idx="5603">
                  <c:v>6.4849537037037039E-2</c:v>
                </c:pt>
                <c:pt idx="5604">
                  <c:v>6.4861111111111105E-2</c:v>
                </c:pt>
                <c:pt idx="5605">
                  <c:v>6.4872685185185186E-2</c:v>
                </c:pt>
                <c:pt idx="5606">
                  <c:v>6.4884259259259253E-2</c:v>
                </c:pt>
                <c:pt idx="5607">
                  <c:v>6.4895833333333333E-2</c:v>
                </c:pt>
                <c:pt idx="5608">
                  <c:v>6.4907407407407414E-2</c:v>
                </c:pt>
                <c:pt idx="5609">
                  <c:v>6.491898148148148E-2</c:v>
                </c:pt>
                <c:pt idx="5610">
                  <c:v>6.4930555555555561E-2</c:v>
                </c:pt>
                <c:pt idx="5611">
                  <c:v>6.4942129629629627E-2</c:v>
                </c:pt>
                <c:pt idx="5612">
                  <c:v>6.4953703703703708E-2</c:v>
                </c:pt>
                <c:pt idx="5613">
                  <c:v>6.4965277777777775E-2</c:v>
                </c:pt>
                <c:pt idx="5614">
                  <c:v>6.4976851851851855E-2</c:v>
                </c:pt>
                <c:pt idx="5615">
                  <c:v>6.4988425925925922E-2</c:v>
                </c:pt>
                <c:pt idx="5616">
                  <c:v>6.5000000000000002E-2</c:v>
                </c:pt>
                <c:pt idx="5617">
                  <c:v>6.5011574074074069E-2</c:v>
                </c:pt>
                <c:pt idx="5618">
                  <c:v>6.5023148148148149E-2</c:v>
                </c:pt>
                <c:pt idx="5619">
                  <c:v>6.5034722222222216E-2</c:v>
                </c:pt>
                <c:pt idx="5620">
                  <c:v>6.5046296296296297E-2</c:v>
                </c:pt>
                <c:pt idx="5621">
                  <c:v>6.5057870370370377E-2</c:v>
                </c:pt>
                <c:pt idx="5622">
                  <c:v>6.5069444444444444E-2</c:v>
                </c:pt>
                <c:pt idx="5623">
                  <c:v>6.5081018518518524E-2</c:v>
                </c:pt>
                <c:pt idx="5624">
                  <c:v>6.5092592592592591E-2</c:v>
                </c:pt>
                <c:pt idx="5625">
                  <c:v>6.5104166666666671E-2</c:v>
                </c:pt>
                <c:pt idx="5626">
                  <c:v>6.5115740740740738E-2</c:v>
                </c:pt>
                <c:pt idx="5627">
                  <c:v>6.5127314814814818E-2</c:v>
                </c:pt>
                <c:pt idx="5628">
                  <c:v>6.5138888888888885E-2</c:v>
                </c:pt>
                <c:pt idx="5629">
                  <c:v>6.5150462962962966E-2</c:v>
                </c:pt>
                <c:pt idx="5630">
                  <c:v>6.5162037037037032E-2</c:v>
                </c:pt>
                <c:pt idx="5631">
                  <c:v>6.5173611111111113E-2</c:v>
                </c:pt>
                <c:pt idx="5632">
                  <c:v>6.5185185185185179E-2</c:v>
                </c:pt>
                <c:pt idx="5633">
                  <c:v>6.519675925925926E-2</c:v>
                </c:pt>
                <c:pt idx="5634">
                  <c:v>6.5208333333333326E-2</c:v>
                </c:pt>
                <c:pt idx="5635">
                  <c:v>6.5219907407407407E-2</c:v>
                </c:pt>
                <c:pt idx="5636">
                  <c:v>6.5231481481481488E-2</c:v>
                </c:pt>
                <c:pt idx="5637">
                  <c:v>6.5243055555555554E-2</c:v>
                </c:pt>
                <c:pt idx="5638">
                  <c:v>6.5254629629629635E-2</c:v>
                </c:pt>
                <c:pt idx="5639">
                  <c:v>6.5266203703703701E-2</c:v>
                </c:pt>
                <c:pt idx="5640">
                  <c:v>6.5277777777777782E-2</c:v>
                </c:pt>
                <c:pt idx="5641">
                  <c:v>6.5289351851851848E-2</c:v>
                </c:pt>
                <c:pt idx="5642">
                  <c:v>6.5300925925925929E-2</c:v>
                </c:pt>
                <c:pt idx="5643">
                  <c:v>6.5312499999999996E-2</c:v>
                </c:pt>
                <c:pt idx="5644">
                  <c:v>6.5324074074074076E-2</c:v>
                </c:pt>
                <c:pt idx="5645">
                  <c:v>6.5335648148148143E-2</c:v>
                </c:pt>
                <c:pt idx="5646">
                  <c:v>6.5347222222222223E-2</c:v>
                </c:pt>
                <c:pt idx="5647">
                  <c:v>6.535879629629629E-2</c:v>
                </c:pt>
                <c:pt idx="5648">
                  <c:v>6.537037037037037E-2</c:v>
                </c:pt>
                <c:pt idx="5649">
                  <c:v>6.5381944444444451E-2</c:v>
                </c:pt>
                <c:pt idx="5650">
                  <c:v>6.5393518518518517E-2</c:v>
                </c:pt>
                <c:pt idx="5651">
                  <c:v>6.5405092592592598E-2</c:v>
                </c:pt>
                <c:pt idx="5652">
                  <c:v>6.5416666666666665E-2</c:v>
                </c:pt>
                <c:pt idx="5653">
                  <c:v>6.5428240740740745E-2</c:v>
                </c:pt>
                <c:pt idx="5654">
                  <c:v>6.5439814814814812E-2</c:v>
                </c:pt>
                <c:pt idx="5655">
                  <c:v>6.5451388888888892E-2</c:v>
                </c:pt>
                <c:pt idx="5656">
                  <c:v>6.5462962962962959E-2</c:v>
                </c:pt>
                <c:pt idx="5657">
                  <c:v>6.5474537037037039E-2</c:v>
                </c:pt>
                <c:pt idx="5658">
                  <c:v>6.5486111111111106E-2</c:v>
                </c:pt>
                <c:pt idx="5659">
                  <c:v>6.5497685185185187E-2</c:v>
                </c:pt>
                <c:pt idx="5660">
                  <c:v>6.5509259259259253E-2</c:v>
                </c:pt>
                <c:pt idx="5661">
                  <c:v>6.5520833333333334E-2</c:v>
                </c:pt>
                <c:pt idx="5662">
                  <c:v>6.5532407407407414E-2</c:v>
                </c:pt>
                <c:pt idx="5663">
                  <c:v>6.5543981481481481E-2</c:v>
                </c:pt>
                <c:pt idx="5664">
                  <c:v>6.5555555555555561E-2</c:v>
                </c:pt>
                <c:pt idx="5665">
                  <c:v>6.5567129629629628E-2</c:v>
                </c:pt>
                <c:pt idx="5666">
                  <c:v>6.5578703703703708E-2</c:v>
                </c:pt>
                <c:pt idx="5667">
                  <c:v>6.5590277777777775E-2</c:v>
                </c:pt>
                <c:pt idx="5668">
                  <c:v>6.5601851851851856E-2</c:v>
                </c:pt>
                <c:pt idx="5669">
                  <c:v>6.5613425925925922E-2</c:v>
                </c:pt>
                <c:pt idx="5670">
                  <c:v>6.5625000000000003E-2</c:v>
                </c:pt>
                <c:pt idx="5671">
                  <c:v>6.5636574074074069E-2</c:v>
                </c:pt>
                <c:pt idx="5672">
                  <c:v>6.564814814814815E-2</c:v>
                </c:pt>
                <c:pt idx="5673">
                  <c:v>6.5659722222222217E-2</c:v>
                </c:pt>
                <c:pt idx="5674">
                  <c:v>6.5671296296296297E-2</c:v>
                </c:pt>
                <c:pt idx="5675">
                  <c:v>6.5682870370370364E-2</c:v>
                </c:pt>
                <c:pt idx="5676">
                  <c:v>6.5694444444444444E-2</c:v>
                </c:pt>
                <c:pt idx="5677">
                  <c:v>6.5706018518518525E-2</c:v>
                </c:pt>
                <c:pt idx="5678">
                  <c:v>6.5717592592592591E-2</c:v>
                </c:pt>
                <c:pt idx="5679">
                  <c:v>6.5729166666666672E-2</c:v>
                </c:pt>
                <c:pt idx="5680">
                  <c:v>6.5740740740740738E-2</c:v>
                </c:pt>
                <c:pt idx="5681">
                  <c:v>6.5752314814814819E-2</c:v>
                </c:pt>
                <c:pt idx="5682">
                  <c:v>6.5763888888888886E-2</c:v>
                </c:pt>
                <c:pt idx="5683">
                  <c:v>6.5775462962962966E-2</c:v>
                </c:pt>
                <c:pt idx="5684">
                  <c:v>6.5787037037037033E-2</c:v>
                </c:pt>
                <c:pt idx="5685">
                  <c:v>6.5798611111111113E-2</c:v>
                </c:pt>
                <c:pt idx="5686">
                  <c:v>6.581018518518518E-2</c:v>
                </c:pt>
                <c:pt idx="5687">
                  <c:v>6.582175925925926E-2</c:v>
                </c:pt>
                <c:pt idx="5688">
                  <c:v>6.5833333333333327E-2</c:v>
                </c:pt>
                <c:pt idx="5689">
                  <c:v>6.5844907407407408E-2</c:v>
                </c:pt>
                <c:pt idx="5690">
                  <c:v>6.5856481481481488E-2</c:v>
                </c:pt>
                <c:pt idx="5691">
                  <c:v>6.5868055555555555E-2</c:v>
                </c:pt>
                <c:pt idx="5692">
                  <c:v>6.5879629629629635E-2</c:v>
                </c:pt>
                <c:pt idx="5693">
                  <c:v>6.5891203703703702E-2</c:v>
                </c:pt>
                <c:pt idx="5694">
                  <c:v>6.5902777777777782E-2</c:v>
                </c:pt>
                <c:pt idx="5695">
                  <c:v>6.5914351851851849E-2</c:v>
                </c:pt>
                <c:pt idx="5696">
                  <c:v>6.5925925925925929E-2</c:v>
                </c:pt>
                <c:pt idx="5697">
                  <c:v>6.5937499999999996E-2</c:v>
                </c:pt>
                <c:pt idx="5698">
                  <c:v>6.5949074074074077E-2</c:v>
                </c:pt>
                <c:pt idx="5699">
                  <c:v>6.5960648148148143E-2</c:v>
                </c:pt>
                <c:pt idx="5700">
                  <c:v>6.5972222222222224E-2</c:v>
                </c:pt>
                <c:pt idx="5701">
                  <c:v>6.598379629629629E-2</c:v>
                </c:pt>
                <c:pt idx="5702">
                  <c:v>6.5995370370370371E-2</c:v>
                </c:pt>
                <c:pt idx="5703">
                  <c:v>6.6006944444444438E-2</c:v>
                </c:pt>
                <c:pt idx="5704">
                  <c:v>6.6018518518518518E-2</c:v>
                </c:pt>
                <c:pt idx="5705">
                  <c:v>6.6030092592592599E-2</c:v>
                </c:pt>
                <c:pt idx="5706">
                  <c:v>6.6041666666666665E-2</c:v>
                </c:pt>
                <c:pt idx="5707">
                  <c:v>6.6053240740740746E-2</c:v>
                </c:pt>
                <c:pt idx="5708">
                  <c:v>6.6064814814814812E-2</c:v>
                </c:pt>
                <c:pt idx="5709">
                  <c:v>6.6076388888888893E-2</c:v>
                </c:pt>
                <c:pt idx="5710">
                  <c:v>6.6087962962962959E-2</c:v>
                </c:pt>
                <c:pt idx="5711">
                  <c:v>6.609953703703704E-2</c:v>
                </c:pt>
                <c:pt idx="5712">
                  <c:v>6.6111111111111107E-2</c:v>
                </c:pt>
                <c:pt idx="5713">
                  <c:v>6.6122685185185187E-2</c:v>
                </c:pt>
                <c:pt idx="5714">
                  <c:v>6.6134259259259254E-2</c:v>
                </c:pt>
                <c:pt idx="5715">
                  <c:v>6.6145833333333334E-2</c:v>
                </c:pt>
                <c:pt idx="5716">
                  <c:v>6.6157407407407401E-2</c:v>
                </c:pt>
                <c:pt idx="5717">
                  <c:v>6.6168981481481481E-2</c:v>
                </c:pt>
                <c:pt idx="5718">
                  <c:v>6.6180555555555562E-2</c:v>
                </c:pt>
                <c:pt idx="5719">
                  <c:v>6.6192129629629629E-2</c:v>
                </c:pt>
                <c:pt idx="5720">
                  <c:v>6.6203703703703709E-2</c:v>
                </c:pt>
                <c:pt idx="5721">
                  <c:v>6.6215277777777776E-2</c:v>
                </c:pt>
                <c:pt idx="5722">
                  <c:v>6.6226851851851856E-2</c:v>
                </c:pt>
                <c:pt idx="5723">
                  <c:v>6.6238425925925923E-2</c:v>
                </c:pt>
                <c:pt idx="5724">
                  <c:v>6.6250000000000003E-2</c:v>
                </c:pt>
                <c:pt idx="5725">
                  <c:v>6.626157407407407E-2</c:v>
                </c:pt>
                <c:pt idx="5726">
                  <c:v>6.627314814814815E-2</c:v>
                </c:pt>
                <c:pt idx="5727">
                  <c:v>6.6284722222222217E-2</c:v>
                </c:pt>
                <c:pt idx="5728">
                  <c:v>6.6296296296296298E-2</c:v>
                </c:pt>
                <c:pt idx="5729">
                  <c:v>6.6307870370370364E-2</c:v>
                </c:pt>
                <c:pt idx="5730">
                  <c:v>6.6319444444444445E-2</c:v>
                </c:pt>
                <c:pt idx="5731">
                  <c:v>6.6331018518518525E-2</c:v>
                </c:pt>
                <c:pt idx="5732">
                  <c:v>6.6342592592592592E-2</c:v>
                </c:pt>
                <c:pt idx="5733">
                  <c:v>6.6354166666666672E-2</c:v>
                </c:pt>
                <c:pt idx="5734">
                  <c:v>6.6365740740740739E-2</c:v>
                </c:pt>
                <c:pt idx="5735">
                  <c:v>6.637731481481482E-2</c:v>
                </c:pt>
                <c:pt idx="5736">
                  <c:v>6.6388888888888886E-2</c:v>
                </c:pt>
                <c:pt idx="5737">
                  <c:v>6.6400462962962967E-2</c:v>
                </c:pt>
                <c:pt idx="5738">
                  <c:v>6.6412037037037033E-2</c:v>
                </c:pt>
                <c:pt idx="5739">
                  <c:v>6.6423611111111114E-2</c:v>
                </c:pt>
                <c:pt idx="5740">
                  <c:v>6.643518518518518E-2</c:v>
                </c:pt>
                <c:pt idx="5741">
                  <c:v>6.6446759259259261E-2</c:v>
                </c:pt>
                <c:pt idx="5742">
                  <c:v>6.6458333333333328E-2</c:v>
                </c:pt>
                <c:pt idx="5743">
                  <c:v>6.6469907407407408E-2</c:v>
                </c:pt>
                <c:pt idx="5744">
                  <c:v>6.6481481481481475E-2</c:v>
                </c:pt>
                <c:pt idx="5745">
                  <c:v>6.6493055555555555E-2</c:v>
                </c:pt>
                <c:pt idx="5746">
                  <c:v>6.6504629629629636E-2</c:v>
                </c:pt>
                <c:pt idx="5747">
                  <c:v>6.6516203703703702E-2</c:v>
                </c:pt>
                <c:pt idx="5748">
                  <c:v>6.6527777777777783E-2</c:v>
                </c:pt>
                <c:pt idx="5749">
                  <c:v>6.653935185185185E-2</c:v>
                </c:pt>
                <c:pt idx="5750">
                  <c:v>6.655092592592593E-2</c:v>
                </c:pt>
                <c:pt idx="5751">
                  <c:v>6.6562499999999997E-2</c:v>
                </c:pt>
                <c:pt idx="5752">
                  <c:v>6.6574074074074077E-2</c:v>
                </c:pt>
                <c:pt idx="5753">
                  <c:v>6.6585648148148144E-2</c:v>
                </c:pt>
                <c:pt idx="5754">
                  <c:v>6.6597222222222224E-2</c:v>
                </c:pt>
                <c:pt idx="5755">
                  <c:v>6.6608796296296291E-2</c:v>
                </c:pt>
                <c:pt idx="5756">
                  <c:v>6.6620370370370371E-2</c:v>
                </c:pt>
                <c:pt idx="5757">
                  <c:v>6.6631944444444438E-2</c:v>
                </c:pt>
                <c:pt idx="5758">
                  <c:v>6.6643518518518519E-2</c:v>
                </c:pt>
                <c:pt idx="5759">
                  <c:v>6.6655092592592599E-2</c:v>
                </c:pt>
                <c:pt idx="5760">
                  <c:v>6.6666666666666666E-2</c:v>
                </c:pt>
                <c:pt idx="5761">
                  <c:v>6.6678240740740746E-2</c:v>
                </c:pt>
                <c:pt idx="5762">
                  <c:v>6.6689814814814813E-2</c:v>
                </c:pt>
                <c:pt idx="5763">
                  <c:v>6.6701388888888893E-2</c:v>
                </c:pt>
                <c:pt idx="5764">
                  <c:v>6.671296296296296E-2</c:v>
                </c:pt>
                <c:pt idx="5765">
                  <c:v>6.6724537037037041E-2</c:v>
                </c:pt>
                <c:pt idx="5766">
                  <c:v>6.6736111111111107E-2</c:v>
                </c:pt>
                <c:pt idx="5767">
                  <c:v>6.6747685185185188E-2</c:v>
                </c:pt>
                <c:pt idx="5768">
                  <c:v>6.6759259259259254E-2</c:v>
                </c:pt>
                <c:pt idx="5769">
                  <c:v>6.6770833333333335E-2</c:v>
                </c:pt>
                <c:pt idx="5770">
                  <c:v>6.6782407407407401E-2</c:v>
                </c:pt>
                <c:pt idx="5771">
                  <c:v>6.6793981481481482E-2</c:v>
                </c:pt>
                <c:pt idx="5772">
                  <c:v>6.6805555555555562E-2</c:v>
                </c:pt>
                <c:pt idx="5773">
                  <c:v>6.6817129629629629E-2</c:v>
                </c:pt>
                <c:pt idx="5774">
                  <c:v>6.682870370370371E-2</c:v>
                </c:pt>
                <c:pt idx="5775">
                  <c:v>6.6840277777777776E-2</c:v>
                </c:pt>
                <c:pt idx="5776">
                  <c:v>6.6851851851851857E-2</c:v>
                </c:pt>
                <c:pt idx="5777">
                  <c:v>6.6863425925925923E-2</c:v>
                </c:pt>
                <c:pt idx="5778">
                  <c:v>6.6875000000000004E-2</c:v>
                </c:pt>
                <c:pt idx="5779">
                  <c:v>6.6886574074074071E-2</c:v>
                </c:pt>
                <c:pt idx="5780">
                  <c:v>6.6898148148148151E-2</c:v>
                </c:pt>
                <c:pt idx="5781">
                  <c:v>6.6909722222222218E-2</c:v>
                </c:pt>
                <c:pt idx="5782">
                  <c:v>6.6921296296296298E-2</c:v>
                </c:pt>
                <c:pt idx="5783">
                  <c:v>6.6932870370370365E-2</c:v>
                </c:pt>
                <c:pt idx="5784">
                  <c:v>6.6944444444444445E-2</c:v>
                </c:pt>
                <c:pt idx="5785">
                  <c:v>6.6956018518518512E-2</c:v>
                </c:pt>
                <c:pt idx="5786">
                  <c:v>6.6967592592592592E-2</c:v>
                </c:pt>
                <c:pt idx="5787">
                  <c:v>6.6979166666666673E-2</c:v>
                </c:pt>
                <c:pt idx="5788">
                  <c:v>6.699074074074074E-2</c:v>
                </c:pt>
                <c:pt idx="5789">
                  <c:v>6.700231481481482E-2</c:v>
                </c:pt>
                <c:pt idx="5790">
                  <c:v>6.7013888888888887E-2</c:v>
                </c:pt>
                <c:pt idx="5791">
                  <c:v>6.7025462962962967E-2</c:v>
                </c:pt>
                <c:pt idx="5792">
                  <c:v>6.7037037037037034E-2</c:v>
                </c:pt>
                <c:pt idx="5793">
                  <c:v>6.7048611111111114E-2</c:v>
                </c:pt>
                <c:pt idx="5794">
                  <c:v>6.7060185185185181E-2</c:v>
                </c:pt>
                <c:pt idx="5795">
                  <c:v>6.7071759259259262E-2</c:v>
                </c:pt>
                <c:pt idx="5796">
                  <c:v>6.7083333333333328E-2</c:v>
                </c:pt>
                <c:pt idx="5797">
                  <c:v>6.7094907407407409E-2</c:v>
                </c:pt>
                <c:pt idx="5798">
                  <c:v>6.7106481481481475E-2</c:v>
                </c:pt>
                <c:pt idx="5799">
                  <c:v>6.7118055555555556E-2</c:v>
                </c:pt>
                <c:pt idx="5800">
                  <c:v>6.7129629629629636E-2</c:v>
                </c:pt>
                <c:pt idx="5801">
                  <c:v>6.7141203703703703E-2</c:v>
                </c:pt>
                <c:pt idx="5802">
                  <c:v>6.7152777777777783E-2</c:v>
                </c:pt>
                <c:pt idx="5803">
                  <c:v>6.716435185185185E-2</c:v>
                </c:pt>
                <c:pt idx="5804">
                  <c:v>6.7175925925925931E-2</c:v>
                </c:pt>
                <c:pt idx="5805">
                  <c:v>6.7187499999999997E-2</c:v>
                </c:pt>
                <c:pt idx="5806">
                  <c:v>6.7199074074074078E-2</c:v>
                </c:pt>
                <c:pt idx="5807">
                  <c:v>6.7210648148148144E-2</c:v>
                </c:pt>
                <c:pt idx="5808">
                  <c:v>6.7222222222222225E-2</c:v>
                </c:pt>
                <c:pt idx="5809">
                  <c:v>6.7233796296296292E-2</c:v>
                </c:pt>
                <c:pt idx="5810">
                  <c:v>6.7245370370370372E-2</c:v>
                </c:pt>
                <c:pt idx="5811">
                  <c:v>6.7256944444444439E-2</c:v>
                </c:pt>
                <c:pt idx="5812">
                  <c:v>6.7268518518518519E-2</c:v>
                </c:pt>
                <c:pt idx="5813">
                  <c:v>6.7280092592592586E-2</c:v>
                </c:pt>
                <c:pt idx="5814">
                  <c:v>6.7291666666666666E-2</c:v>
                </c:pt>
                <c:pt idx="5815">
                  <c:v>6.7303240740740747E-2</c:v>
                </c:pt>
                <c:pt idx="5816">
                  <c:v>6.7314814814814813E-2</c:v>
                </c:pt>
                <c:pt idx="5817">
                  <c:v>6.7326388888888894E-2</c:v>
                </c:pt>
                <c:pt idx="5818">
                  <c:v>6.7337962962962961E-2</c:v>
                </c:pt>
                <c:pt idx="5819">
                  <c:v>6.7349537037037041E-2</c:v>
                </c:pt>
                <c:pt idx="5820">
                  <c:v>6.7361111111111108E-2</c:v>
                </c:pt>
                <c:pt idx="5821">
                  <c:v>6.7372685185185188E-2</c:v>
                </c:pt>
                <c:pt idx="5822">
                  <c:v>6.7384259259259255E-2</c:v>
                </c:pt>
                <c:pt idx="5823">
                  <c:v>6.7395833333333335E-2</c:v>
                </c:pt>
                <c:pt idx="5824">
                  <c:v>6.7407407407407402E-2</c:v>
                </c:pt>
                <c:pt idx="5825">
                  <c:v>6.7418981481481483E-2</c:v>
                </c:pt>
                <c:pt idx="5826">
                  <c:v>6.7430555555555549E-2</c:v>
                </c:pt>
                <c:pt idx="5827">
                  <c:v>6.744212962962963E-2</c:v>
                </c:pt>
                <c:pt idx="5828">
                  <c:v>6.745370370370371E-2</c:v>
                </c:pt>
                <c:pt idx="5829">
                  <c:v>6.7465277777777777E-2</c:v>
                </c:pt>
                <c:pt idx="5830">
                  <c:v>6.7476851851851857E-2</c:v>
                </c:pt>
                <c:pt idx="5831">
                  <c:v>6.7488425925925924E-2</c:v>
                </c:pt>
                <c:pt idx="5832">
                  <c:v>6.7500000000000004E-2</c:v>
                </c:pt>
                <c:pt idx="5833">
                  <c:v>6.7511574074074071E-2</c:v>
                </c:pt>
                <c:pt idx="5834">
                  <c:v>6.7523148148148152E-2</c:v>
                </c:pt>
                <c:pt idx="5835">
                  <c:v>6.7534722222222218E-2</c:v>
                </c:pt>
                <c:pt idx="5836">
                  <c:v>6.7546296296296299E-2</c:v>
                </c:pt>
                <c:pt idx="5837">
                  <c:v>6.7557870370370365E-2</c:v>
                </c:pt>
                <c:pt idx="5838">
                  <c:v>6.7569444444444446E-2</c:v>
                </c:pt>
                <c:pt idx="5839">
                  <c:v>6.7581018518518512E-2</c:v>
                </c:pt>
                <c:pt idx="5840">
                  <c:v>6.7592592592592593E-2</c:v>
                </c:pt>
                <c:pt idx="5841">
                  <c:v>6.7604166666666674E-2</c:v>
                </c:pt>
                <c:pt idx="5842">
                  <c:v>6.761574074074074E-2</c:v>
                </c:pt>
                <c:pt idx="5843">
                  <c:v>6.7627314814814821E-2</c:v>
                </c:pt>
                <c:pt idx="5844">
                  <c:v>6.7638888888888887E-2</c:v>
                </c:pt>
                <c:pt idx="5845">
                  <c:v>6.7650462962962968E-2</c:v>
                </c:pt>
                <c:pt idx="5846">
                  <c:v>6.7662037037037034E-2</c:v>
                </c:pt>
                <c:pt idx="5847">
                  <c:v>6.7673611111111115E-2</c:v>
                </c:pt>
                <c:pt idx="5848">
                  <c:v>6.7685185185185182E-2</c:v>
                </c:pt>
                <c:pt idx="5849">
                  <c:v>6.7696759259259262E-2</c:v>
                </c:pt>
                <c:pt idx="5850">
                  <c:v>6.7708333333333329E-2</c:v>
                </c:pt>
                <c:pt idx="5851">
                  <c:v>6.7719907407407409E-2</c:v>
                </c:pt>
                <c:pt idx="5852">
                  <c:v>6.7731481481481476E-2</c:v>
                </c:pt>
                <c:pt idx="5853">
                  <c:v>6.7743055555555556E-2</c:v>
                </c:pt>
                <c:pt idx="5854">
                  <c:v>6.7754629629629623E-2</c:v>
                </c:pt>
                <c:pt idx="5855">
                  <c:v>6.7766203703703703E-2</c:v>
                </c:pt>
                <c:pt idx="5856">
                  <c:v>6.7777777777777784E-2</c:v>
                </c:pt>
                <c:pt idx="5857">
                  <c:v>6.7789351851851851E-2</c:v>
                </c:pt>
                <c:pt idx="5858">
                  <c:v>6.7800925925925931E-2</c:v>
                </c:pt>
                <c:pt idx="5859">
                  <c:v>6.7812499999999998E-2</c:v>
                </c:pt>
                <c:pt idx="5860">
                  <c:v>6.7824074074074078E-2</c:v>
                </c:pt>
                <c:pt idx="5861">
                  <c:v>6.7835648148148145E-2</c:v>
                </c:pt>
                <c:pt idx="5862">
                  <c:v>6.7847222222222225E-2</c:v>
                </c:pt>
                <c:pt idx="5863">
                  <c:v>6.7858796296296292E-2</c:v>
                </c:pt>
                <c:pt idx="5864">
                  <c:v>6.7870370370370373E-2</c:v>
                </c:pt>
                <c:pt idx="5865">
                  <c:v>6.7881944444444439E-2</c:v>
                </c:pt>
                <c:pt idx="5866">
                  <c:v>6.789351851851852E-2</c:v>
                </c:pt>
                <c:pt idx="5867">
                  <c:v>6.7905092592592586E-2</c:v>
                </c:pt>
                <c:pt idx="5868">
                  <c:v>6.7916666666666667E-2</c:v>
                </c:pt>
                <c:pt idx="5869">
                  <c:v>6.7928240740740747E-2</c:v>
                </c:pt>
                <c:pt idx="5870">
                  <c:v>6.7939814814814814E-2</c:v>
                </c:pt>
                <c:pt idx="5871">
                  <c:v>6.7951388888888895E-2</c:v>
                </c:pt>
                <c:pt idx="5872">
                  <c:v>6.7962962962962961E-2</c:v>
                </c:pt>
                <c:pt idx="5873">
                  <c:v>6.7974537037037042E-2</c:v>
                </c:pt>
                <c:pt idx="5874">
                  <c:v>6.7986111111111108E-2</c:v>
                </c:pt>
                <c:pt idx="5875">
                  <c:v>6.7997685185185189E-2</c:v>
                </c:pt>
                <c:pt idx="5876">
                  <c:v>6.8009259259259255E-2</c:v>
                </c:pt>
                <c:pt idx="5877">
                  <c:v>6.8020833333333336E-2</c:v>
                </c:pt>
                <c:pt idx="5878">
                  <c:v>6.8032407407407403E-2</c:v>
                </c:pt>
                <c:pt idx="5879">
                  <c:v>6.8043981481481483E-2</c:v>
                </c:pt>
                <c:pt idx="5880">
                  <c:v>6.805555555555555E-2</c:v>
                </c:pt>
                <c:pt idx="5881">
                  <c:v>6.806712962962963E-2</c:v>
                </c:pt>
                <c:pt idx="5882">
                  <c:v>6.8078703703703697E-2</c:v>
                </c:pt>
                <c:pt idx="5883">
                  <c:v>6.8090277777777777E-2</c:v>
                </c:pt>
                <c:pt idx="5884">
                  <c:v>6.8101851851851858E-2</c:v>
                </c:pt>
                <c:pt idx="5885">
                  <c:v>6.8113425925925924E-2</c:v>
                </c:pt>
                <c:pt idx="5886">
                  <c:v>6.8125000000000005E-2</c:v>
                </c:pt>
                <c:pt idx="5887">
                  <c:v>6.8136574074074072E-2</c:v>
                </c:pt>
                <c:pt idx="5888">
                  <c:v>6.8148148148148152E-2</c:v>
                </c:pt>
                <c:pt idx="5889">
                  <c:v>6.8159722222222219E-2</c:v>
                </c:pt>
                <c:pt idx="5890">
                  <c:v>6.8171296296296299E-2</c:v>
                </c:pt>
                <c:pt idx="5891">
                  <c:v>6.8182870370370366E-2</c:v>
                </c:pt>
                <c:pt idx="5892">
                  <c:v>6.8194444444444446E-2</c:v>
                </c:pt>
                <c:pt idx="5893">
                  <c:v>6.8206018518518513E-2</c:v>
                </c:pt>
                <c:pt idx="5894">
                  <c:v>6.8217592592592594E-2</c:v>
                </c:pt>
                <c:pt idx="5895">
                  <c:v>6.822916666666666E-2</c:v>
                </c:pt>
                <c:pt idx="5896">
                  <c:v>6.8240740740740741E-2</c:v>
                </c:pt>
                <c:pt idx="5897">
                  <c:v>6.8252314814814821E-2</c:v>
                </c:pt>
                <c:pt idx="5898">
                  <c:v>6.8263888888888888E-2</c:v>
                </c:pt>
                <c:pt idx="5899">
                  <c:v>6.8275462962962968E-2</c:v>
                </c:pt>
                <c:pt idx="5900">
                  <c:v>6.8287037037037035E-2</c:v>
                </c:pt>
                <c:pt idx="5901">
                  <c:v>6.8298611111111115E-2</c:v>
                </c:pt>
                <c:pt idx="5902">
                  <c:v>6.8310185185185182E-2</c:v>
                </c:pt>
                <c:pt idx="5903">
                  <c:v>6.8321759259259263E-2</c:v>
                </c:pt>
                <c:pt idx="5904">
                  <c:v>6.8333333333333329E-2</c:v>
                </c:pt>
                <c:pt idx="5905">
                  <c:v>6.834490740740741E-2</c:v>
                </c:pt>
                <c:pt idx="5906">
                  <c:v>6.8356481481481476E-2</c:v>
                </c:pt>
                <c:pt idx="5907">
                  <c:v>6.8368055555555557E-2</c:v>
                </c:pt>
                <c:pt idx="5908">
                  <c:v>6.8379629629629624E-2</c:v>
                </c:pt>
                <c:pt idx="5909">
                  <c:v>6.8391203703703704E-2</c:v>
                </c:pt>
                <c:pt idx="5910">
                  <c:v>6.8402777777777785E-2</c:v>
                </c:pt>
                <c:pt idx="5911">
                  <c:v>6.8414351851851851E-2</c:v>
                </c:pt>
                <c:pt idx="5912">
                  <c:v>6.8425925925925932E-2</c:v>
                </c:pt>
                <c:pt idx="5913">
                  <c:v>6.8437499999999998E-2</c:v>
                </c:pt>
                <c:pt idx="5914">
                  <c:v>6.8449074074074079E-2</c:v>
                </c:pt>
                <c:pt idx="5915">
                  <c:v>6.8460648148148145E-2</c:v>
                </c:pt>
                <c:pt idx="5916">
                  <c:v>6.8472222222222226E-2</c:v>
                </c:pt>
                <c:pt idx="5917">
                  <c:v>6.8483796296296293E-2</c:v>
                </c:pt>
                <c:pt idx="5918">
                  <c:v>6.8495370370370373E-2</c:v>
                </c:pt>
                <c:pt idx="5919">
                  <c:v>6.850694444444444E-2</c:v>
                </c:pt>
                <c:pt idx="5920">
                  <c:v>6.851851851851852E-2</c:v>
                </c:pt>
                <c:pt idx="5921">
                  <c:v>6.8530092592592587E-2</c:v>
                </c:pt>
                <c:pt idx="5922">
                  <c:v>6.8541666666666667E-2</c:v>
                </c:pt>
                <c:pt idx="5923">
                  <c:v>6.8553240740740734E-2</c:v>
                </c:pt>
                <c:pt idx="5924">
                  <c:v>6.8564814814814815E-2</c:v>
                </c:pt>
                <c:pt idx="5925">
                  <c:v>6.8576388888888895E-2</c:v>
                </c:pt>
                <c:pt idx="5926">
                  <c:v>6.8587962962962962E-2</c:v>
                </c:pt>
                <c:pt idx="5927">
                  <c:v>6.8599537037037042E-2</c:v>
                </c:pt>
                <c:pt idx="5928">
                  <c:v>6.8611111111111109E-2</c:v>
                </c:pt>
                <c:pt idx="5929">
                  <c:v>6.8622685185185189E-2</c:v>
                </c:pt>
                <c:pt idx="5930">
                  <c:v>6.8634259259259256E-2</c:v>
                </c:pt>
                <c:pt idx="5931">
                  <c:v>6.8645833333333336E-2</c:v>
                </c:pt>
                <c:pt idx="5932">
                  <c:v>6.8657407407407403E-2</c:v>
                </c:pt>
                <c:pt idx="5933">
                  <c:v>6.8668981481481484E-2</c:v>
                </c:pt>
                <c:pt idx="5934">
                  <c:v>6.868055555555555E-2</c:v>
                </c:pt>
                <c:pt idx="5935">
                  <c:v>6.8692129629629631E-2</c:v>
                </c:pt>
                <c:pt idx="5936">
                  <c:v>6.8703703703703697E-2</c:v>
                </c:pt>
                <c:pt idx="5937">
                  <c:v>6.8715277777777778E-2</c:v>
                </c:pt>
                <c:pt idx="5938">
                  <c:v>6.8726851851851858E-2</c:v>
                </c:pt>
                <c:pt idx="5939">
                  <c:v>6.8738425925925925E-2</c:v>
                </c:pt>
                <c:pt idx="5940">
                  <c:v>6.8750000000000006E-2</c:v>
                </c:pt>
                <c:pt idx="5941">
                  <c:v>6.8761574074074072E-2</c:v>
                </c:pt>
                <c:pt idx="5942">
                  <c:v>6.8773148148148153E-2</c:v>
                </c:pt>
                <c:pt idx="5943">
                  <c:v>6.8784722222222219E-2</c:v>
                </c:pt>
                <c:pt idx="5944">
                  <c:v>6.87962962962963E-2</c:v>
                </c:pt>
                <c:pt idx="5945">
                  <c:v>6.8807870370370366E-2</c:v>
                </c:pt>
                <c:pt idx="5946">
                  <c:v>6.8819444444444447E-2</c:v>
                </c:pt>
                <c:pt idx="5947">
                  <c:v>6.8831018518518514E-2</c:v>
                </c:pt>
                <c:pt idx="5948">
                  <c:v>6.8842592592592594E-2</c:v>
                </c:pt>
                <c:pt idx="5949">
                  <c:v>6.8854166666666661E-2</c:v>
                </c:pt>
                <c:pt idx="5950">
                  <c:v>6.8865740740740741E-2</c:v>
                </c:pt>
                <c:pt idx="5951">
                  <c:v>6.8877314814814808E-2</c:v>
                </c:pt>
                <c:pt idx="5952">
                  <c:v>6.8888888888888888E-2</c:v>
                </c:pt>
                <c:pt idx="5953">
                  <c:v>6.8900462962962969E-2</c:v>
                </c:pt>
                <c:pt idx="5954">
                  <c:v>6.8912037037037036E-2</c:v>
                </c:pt>
                <c:pt idx="5955">
                  <c:v>6.8923611111111116E-2</c:v>
                </c:pt>
                <c:pt idx="5956">
                  <c:v>6.8935185185185183E-2</c:v>
                </c:pt>
                <c:pt idx="5957">
                  <c:v>6.8946759259259263E-2</c:v>
                </c:pt>
                <c:pt idx="5958">
                  <c:v>6.895833333333333E-2</c:v>
                </c:pt>
                <c:pt idx="5959">
                  <c:v>6.896990740740741E-2</c:v>
                </c:pt>
                <c:pt idx="5960">
                  <c:v>6.8981481481481477E-2</c:v>
                </c:pt>
                <c:pt idx="5961">
                  <c:v>6.8993055555555557E-2</c:v>
                </c:pt>
                <c:pt idx="5962">
                  <c:v>6.9004629629629624E-2</c:v>
                </c:pt>
                <c:pt idx="5963">
                  <c:v>6.9016203703703705E-2</c:v>
                </c:pt>
                <c:pt idx="5964">
                  <c:v>6.9027777777777771E-2</c:v>
                </c:pt>
                <c:pt idx="5965">
                  <c:v>6.9039351851851852E-2</c:v>
                </c:pt>
                <c:pt idx="5966">
                  <c:v>6.9050925925925932E-2</c:v>
                </c:pt>
                <c:pt idx="5967">
                  <c:v>6.9062499999999999E-2</c:v>
                </c:pt>
                <c:pt idx="5968">
                  <c:v>6.9074074074074079E-2</c:v>
                </c:pt>
                <c:pt idx="5969">
                  <c:v>6.9085648148148146E-2</c:v>
                </c:pt>
                <c:pt idx="5970">
                  <c:v>6.9097222222222227E-2</c:v>
                </c:pt>
                <c:pt idx="5971">
                  <c:v>6.9108796296296293E-2</c:v>
                </c:pt>
                <c:pt idx="5972">
                  <c:v>6.9120370370370374E-2</c:v>
                </c:pt>
                <c:pt idx="5973">
                  <c:v>6.913194444444444E-2</c:v>
                </c:pt>
                <c:pt idx="5974">
                  <c:v>6.9143518518518521E-2</c:v>
                </c:pt>
                <c:pt idx="5975">
                  <c:v>6.9155092592592587E-2</c:v>
                </c:pt>
                <c:pt idx="5976">
                  <c:v>6.9166666666666668E-2</c:v>
                </c:pt>
                <c:pt idx="5977">
                  <c:v>6.9178240740740735E-2</c:v>
                </c:pt>
                <c:pt idx="5978">
                  <c:v>6.9189814814814815E-2</c:v>
                </c:pt>
                <c:pt idx="5979">
                  <c:v>6.9201388888888896E-2</c:v>
                </c:pt>
                <c:pt idx="5980">
                  <c:v>6.9212962962962962E-2</c:v>
                </c:pt>
                <c:pt idx="5981">
                  <c:v>6.9224537037037043E-2</c:v>
                </c:pt>
                <c:pt idx="5982">
                  <c:v>6.9236111111111109E-2</c:v>
                </c:pt>
                <c:pt idx="5983">
                  <c:v>6.924768518518519E-2</c:v>
                </c:pt>
                <c:pt idx="5984">
                  <c:v>6.9259259259259257E-2</c:v>
                </c:pt>
                <c:pt idx="5985">
                  <c:v>6.9270833333333337E-2</c:v>
                </c:pt>
                <c:pt idx="5986">
                  <c:v>6.9282407407407404E-2</c:v>
                </c:pt>
                <c:pt idx="5987">
                  <c:v>6.9293981481481484E-2</c:v>
                </c:pt>
                <c:pt idx="5988">
                  <c:v>6.9305555555555551E-2</c:v>
                </c:pt>
                <c:pt idx="5989">
                  <c:v>6.9317129629629631E-2</c:v>
                </c:pt>
                <c:pt idx="5990">
                  <c:v>6.9328703703703698E-2</c:v>
                </c:pt>
                <c:pt idx="5991">
                  <c:v>6.9340277777777778E-2</c:v>
                </c:pt>
                <c:pt idx="5992">
                  <c:v>6.9351851851851845E-2</c:v>
                </c:pt>
                <c:pt idx="5993">
                  <c:v>6.9363425925925926E-2</c:v>
                </c:pt>
                <c:pt idx="5994">
                  <c:v>6.9375000000000006E-2</c:v>
                </c:pt>
                <c:pt idx="5995">
                  <c:v>6.9386574074074073E-2</c:v>
                </c:pt>
                <c:pt idx="5996">
                  <c:v>6.9398148148148153E-2</c:v>
                </c:pt>
                <c:pt idx="5997">
                  <c:v>6.940972222222222E-2</c:v>
                </c:pt>
                <c:pt idx="5998">
                  <c:v>6.94212962962963E-2</c:v>
                </c:pt>
                <c:pt idx="5999">
                  <c:v>6.9432870370370367E-2</c:v>
                </c:pt>
                <c:pt idx="6000">
                  <c:v>6.9444444444444448E-2</c:v>
                </c:pt>
                <c:pt idx="6001">
                  <c:v>6.9456018518518514E-2</c:v>
                </c:pt>
                <c:pt idx="6002">
                  <c:v>6.9467592592592595E-2</c:v>
                </c:pt>
                <c:pt idx="6003">
                  <c:v>6.9479166666666661E-2</c:v>
                </c:pt>
                <c:pt idx="6004">
                  <c:v>6.9490740740740742E-2</c:v>
                </c:pt>
                <c:pt idx="6005">
                  <c:v>6.9502314814814808E-2</c:v>
                </c:pt>
                <c:pt idx="6006">
                  <c:v>6.9513888888888889E-2</c:v>
                </c:pt>
                <c:pt idx="6007">
                  <c:v>6.9525462962962969E-2</c:v>
                </c:pt>
                <c:pt idx="6008">
                  <c:v>6.9537037037037036E-2</c:v>
                </c:pt>
                <c:pt idx="6009">
                  <c:v>6.9548611111111117E-2</c:v>
                </c:pt>
                <c:pt idx="6010">
                  <c:v>6.9560185185185183E-2</c:v>
                </c:pt>
                <c:pt idx="6011">
                  <c:v>6.9571759259259264E-2</c:v>
                </c:pt>
                <c:pt idx="6012">
                  <c:v>6.958333333333333E-2</c:v>
                </c:pt>
                <c:pt idx="6013">
                  <c:v>6.9594907407407411E-2</c:v>
                </c:pt>
                <c:pt idx="6014">
                  <c:v>6.9606481481481478E-2</c:v>
                </c:pt>
                <c:pt idx="6015">
                  <c:v>6.9618055555555558E-2</c:v>
                </c:pt>
                <c:pt idx="6016">
                  <c:v>6.9629629629629625E-2</c:v>
                </c:pt>
                <c:pt idx="6017">
                  <c:v>6.9641203703703705E-2</c:v>
                </c:pt>
                <c:pt idx="6018">
                  <c:v>6.9652777777777772E-2</c:v>
                </c:pt>
                <c:pt idx="6019">
                  <c:v>6.9664351851851852E-2</c:v>
                </c:pt>
                <c:pt idx="6020">
                  <c:v>6.9675925925925933E-2</c:v>
                </c:pt>
                <c:pt idx="6021">
                  <c:v>6.9687499999999999E-2</c:v>
                </c:pt>
                <c:pt idx="6022">
                  <c:v>6.969907407407408E-2</c:v>
                </c:pt>
                <c:pt idx="6023">
                  <c:v>6.9710648148148147E-2</c:v>
                </c:pt>
                <c:pt idx="6024">
                  <c:v>6.9722222222222227E-2</c:v>
                </c:pt>
                <c:pt idx="6025">
                  <c:v>6.9733796296296294E-2</c:v>
                </c:pt>
                <c:pt idx="6026">
                  <c:v>6.9745370370370374E-2</c:v>
                </c:pt>
                <c:pt idx="6027">
                  <c:v>6.9756944444444441E-2</c:v>
                </c:pt>
                <c:pt idx="6028">
                  <c:v>6.9768518518518521E-2</c:v>
                </c:pt>
                <c:pt idx="6029">
                  <c:v>6.9780092592592588E-2</c:v>
                </c:pt>
                <c:pt idx="6030">
                  <c:v>6.9791666666666669E-2</c:v>
                </c:pt>
                <c:pt idx="6031">
                  <c:v>6.9803240740740735E-2</c:v>
                </c:pt>
                <c:pt idx="6032">
                  <c:v>6.9814814814814816E-2</c:v>
                </c:pt>
                <c:pt idx="6033">
                  <c:v>6.9826388888888882E-2</c:v>
                </c:pt>
                <c:pt idx="6034">
                  <c:v>6.9837962962962963E-2</c:v>
                </c:pt>
                <c:pt idx="6035">
                  <c:v>6.9849537037037043E-2</c:v>
                </c:pt>
                <c:pt idx="6036">
                  <c:v>6.986111111111111E-2</c:v>
                </c:pt>
                <c:pt idx="6037">
                  <c:v>6.987268518518519E-2</c:v>
                </c:pt>
                <c:pt idx="6038">
                  <c:v>6.9884259259259257E-2</c:v>
                </c:pt>
                <c:pt idx="6039">
                  <c:v>6.9895833333333338E-2</c:v>
                </c:pt>
                <c:pt idx="6040">
                  <c:v>6.9907407407407404E-2</c:v>
                </c:pt>
                <c:pt idx="6041">
                  <c:v>6.9918981481481485E-2</c:v>
                </c:pt>
                <c:pt idx="6042">
                  <c:v>6.9930555555555551E-2</c:v>
                </c:pt>
                <c:pt idx="6043">
                  <c:v>6.9942129629629632E-2</c:v>
                </c:pt>
                <c:pt idx="6044">
                  <c:v>6.9953703703703699E-2</c:v>
                </c:pt>
                <c:pt idx="6045">
                  <c:v>6.9965277777777779E-2</c:v>
                </c:pt>
                <c:pt idx="6046">
                  <c:v>6.9976851851851846E-2</c:v>
                </c:pt>
                <c:pt idx="6047">
                  <c:v>6.9988425925925926E-2</c:v>
                </c:pt>
                <c:pt idx="6048">
                  <c:v>7.0000000000000007E-2</c:v>
                </c:pt>
                <c:pt idx="6049">
                  <c:v>7.0011574074074073E-2</c:v>
                </c:pt>
                <c:pt idx="6050">
                  <c:v>7.0023148148148154E-2</c:v>
                </c:pt>
                <c:pt idx="6051">
                  <c:v>7.003472222222222E-2</c:v>
                </c:pt>
                <c:pt idx="6052">
                  <c:v>7.0046296296296301E-2</c:v>
                </c:pt>
                <c:pt idx="6053">
                  <c:v>7.0057870370370368E-2</c:v>
                </c:pt>
                <c:pt idx="6054">
                  <c:v>7.0069444444444448E-2</c:v>
                </c:pt>
                <c:pt idx="6055">
                  <c:v>7.0081018518518515E-2</c:v>
                </c:pt>
                <c:pt idx="6056">
                  <c:v>7.0092592592592595E-2</c:v>
                </c:pt>
                <c:pt idx="6057">
                  <c:v>7.0104166666666662E-2</c:v>
                </c:pt>
                <c:pt idx="6058">
                  <c:v>7.0115740740740742E-2</c:v>
                </c:pt>
                <c:pt idx="6059">
                  <c:v>7.0127314814814809E-2</c:v>
                </c:pt>
                <c:pt idx="6060">
                  <c:v>7.013888888888889E-2</c:v>
                </c:pt>
                <c:pt idx="6061">
                  <c:v>7.0150462962962956E-2</c:v>
                </c:pt>
                <c:pt idx="6062">
                  <c:v>7.0162037037037037E-2</c:v>
                </c:pt>
                <c:pt idx="6063">
                  <c:v>7.0173611111111117E-2</c:v>
                </c:pt>
                <c:pt idx="6064">
                  <c:v>7.0185185185185184E-2</c:v>
                </c:pt>
                <c:pt idx="6065">
                  <c:v>7.0196759259259264E-2</c:v>
                </c:pt>
                <c:pt idx="6066">
                  <c:v>7.0208333333333331E-2</c:v>
                </c:pt>
                <c:pt idx="6067">
                  <c:v>7.0219907407407411E-2</c:v>
                </c:pt>
                <c:pt idx="6068">
                  <c:v>7.0231481481481478E-2</c:v>
                </c:pt>
                <c:pt idx="6069">
                  <c:v>7.0243055555555559E-2</c:v>
                </c:pt>
                <c:pt idx="6070">
                  <c:v>7.0254629629629625E-2</c:v>
                </c:pt>
                <c:pt idx="6071">
                  <c:v>7.0266203703703706E-2</c:v>
                </c:pt>
                <c:pt idx="6072">
                  <c:v>7.0277777777777772E-2</c:v>
                </c:pt>
                <c:pt idx="6073">
                  <c:v>7.0289351851851853E-2</c:v>
                </c:pt>
                <c:pt idx="6074">
                  <c:v>7.0300925925925919E-2</c:v>
                </c:pt>
                <c:pt idx="6075">
                  <c:v>7.03125E-2</c:v>
                </c:pt>
                <c:pt idx="6076">
                  <c:v>7.0324074074074081E-2</c:v>
                </c:pt>
                <c:pt idx="6077">
                  <c:v>7.0335648148148147E-2</c:v>
                </c:pt>
                <c:pt idx="6078">
                  <c:v>7.0347222222222228E-2</c:v>
                </c:pt>
                <c:pt idx="6079">
                  <c:v>7.0358796296296294E-2</c:v>
                </c:pt>
                <c:pt idx="6080">
                  <c:v>7.0370370370370375E-2</c:v>
                </c:pt>
                <c:pt idx="6081">
                  <c:v>7.0381944444444441E-2</c:v>
                </c:pt>
                <c:pt idx="6082">
                  <c:v>7.0393518518518522E-2</c:v>
                </c:pt>
                <c:pt idx="6083">
                  <c:v>7.0405092592592589E-2</c:v>
                </c:pt>
                <c:pt idx="6084">
                  <c:v>7.0416666666666669E-2</c:v>
                </c:pt>
                <c:pt idx="6085">
                  <c:v>7.0428240740740736E-2</c:v>
                </c:pt>
                <c:pt idx="6086">
                  <c:v>7.0439814814814816E-2</c:v>
                </c:pt>
                <c:pt idx="6087">
                  <c:v>7.0451388888888883E-2</c:v>
                </c:pt>
                <c:pt idx="6088">
                  <c:v>7.0462962962962963E-2</c:v>
                </c:pt>
                <c:pt idx="6089">
                  <c:v>7.0474537037037044E-2</c:v>
                </c:pt>
                <c:pt idx="6090">
                  <c:v>7.048611111111111E-2</c:v>
                </c:pt>
                <c:pt idx="6091">
                  <c:v>7.0497685185185191E-2</c:v>
                </c:pt>
                <c:pt idx="6092">
                  <c:v>7.0509259259259258E-2</c:v>
                </c:pt>
                <c:pt idx="6093">
                  <c:v>7.0520833333333338E-2</c:v>
                </c:pt>
                <c:pt idx="6094">
                  <c:v>7.0532407407407405E-2</c:v>
                </c:pt>
                <c:pt idx="6095">
                  <c:v>7.0543981481481485E-2</c:v>
                </c:pt>
                <c:pt idx="6096">
                  <c:v>7.0555555555555552E-2</c:v>
                </c:pt>
                <c:pt idx="6097">
                  <c:v>7.0567129629629632E-2</c:v>
                </c:pt>
                <c:pt idx="6098">
                  <c:v>7.0578703703703699E-2</c:v>
                </c:pt>
                <c:pt idx="6099">
                  <c:v>7.059027777777778E-2</c:v>
                </c:pt>
                <c:pt idx="6100">
                  <c:v>7.0601851851851846E-2</c:v>
                </c:pt>
                <c:pt idx="6101">
                  <c:v>7.0613425925925927E-2</c:v>
                </c:pt>
                <c:pt idx="6102">
                  <c:v>7.0624999999999993E-2</c:v>
                </c:pt>
                <c:pt idx="6103">
                  <c:v>7.0636574074074074E-2</c:v>
                </c:pt>
                <c:pt idx="6104">
                  <c:v>7.0648148148148154E-2</c:v>
                </c:pt>
                <c:pt idx="6105">
                  <c:v>7.0659722222222221E-2</c:v>
                </c:pt>
                <c:pt idx="6106">
                  <c:v>7.0671296296296301E-2</c:v>
                </c:pt>
                <c:pt idx="6107">
                  <c:v>7.0682870370370368E-2</c:v>
                </c:pt>
                <c:pt idx="6108">
                  <c:v>7.0694444444444449E-2</c:v>
                </c:pt>
                <c:pt idx="6109">
                  <c:v>7.0706018518518515E-2</c:v>
                </c:pt>
                <c:pt idx="6110">
                  <c:v>7.0717592592592596E-2</c:v>
                </c:pt>
                <c:pt idx="6111">
                  <c:v>7.0729166666666662E-2</c:v>
                </c:pt>
                <c:pt idx="6112">
                  <c:v>7.0740740740740743E-2</c:v>
                </c:pt>
                <c:pt idx="6113">
                  <c:v>7.075231481481481E-2</c:v>
                </c:pt>
                <c:pt idx="6114">
                  <c:v>7.076388888888889E-2</c:v>
                </c:pt>
                <c:pt idx="6115">
                  <c:v>7.0775462962962957E-2</c:v>
                </c:pt>
                <c:pt idx="6116">
                  <c:v>7.0787037037037037E-2</c:v>
                </c:pt>
                <c:pt idx="6117">
                  <c:v>7.0798611111111118E-2</c:v>
                </c:pt>
                <c:pt idx="6118">
                  <c:v>7.0810185185185184E-2</c:v>
                </c:pt>
                <c:pt idx="6119">
                  <c:v>7.0821759259259265E-2</c:v>
                </c:pt>
                <c:pt idx="6120">
                  <c:v>7.0833333333333331E-2</c:v>
                </c:pt>
                <c:pt idx="6121">
                  <c:v>7.0844907407407412E-2</c:v>
                </c:pt>
                <c:pt idx="6122">
                  <c:v>7.0856481481481479E-2</c:v>
                </c:pt>
                <c:pt idx="6123">
                  <c:v>7.0868055555555559E-2</c:v>
                </c:pt>
                <c:pt idx="6124">
                  <c:v>7.0879629629629626E-2</c:v>
                </c:pt>
                <c:pt idx="6125">
                  <c:v>7.0891203703703706E-2</c:v>
                </c:pt>
                <c:pt idx="6126">
                  <c:v>7.0902777777777773E-2</c:v>
                </c:pt>
                <c:pt idx="6127">
                  <c:v>7.0914351851851853E-2</c:v>
                </c:pt>
                <c:pt idx="6128">
                  <c:v>7.092592592592592E-2</c:v>
                </c:pt>
                <c:pt idx="6129">
                  <c:v>7.0937500000000001E-2</c:v>
                </c:pt>
                <c:pt idx="6130">
                  <c:v>7.0949074074074067E-2</c:v>
                </c:pt>
                <c:pt idx="6131">
                  <c:v>7.0960648148148148E-2</c:v>
                </c:pt>
                <c:pt idx="6132">
                  <c:v>7.0972222222222228E-2</c:v>
                </c:pt>
                <c:pt idx="6133">
                  <c:v>7.0983796296296295E-2</c:v>
                </c:pt>
                <c:pt idx="6134">
                  <c:v>7.0995370370370375E-2</c:v>
                </c:pt>
                <c:pt idx="6135">
                  <c:v>7.1006944444444442E-2</c:v>
                </c:pt>
                <c:pt idx="6136">
                  <c:v>7.1018518518518522E-2</c:v>
                </c:pt>
                <c:pt idx="6137">
                  <c:v>7.1030092592592589E-2</c:v>
                </c:pt>
                <c:pt idx="6138">
                  <c:v>7.104166666666667E-2</c:v>
                </c:pt>
                <c:pt idx="6139">
                  <c:v>7.1053240740740736E-2</c:v>
                </c:pt>
                <c:pt idx="6140">
                  <c:v>7.1064814814814817E-2</c:v>
                </c:pt>
                <c:pt idx="6141">
                  <c:v>7.1076388888888883E-2</c:v>
                </c:pt>
                <c:pt idx="6142">
                  <c:v>7.1087962962962964E-2</c:v>
                </c:pt>
                <c:pt idx="6143">
                  <c:v>7.1099537037037031E-2</c:v>
                </c:pt>
                <c:pt idx="6144">
                  <c:v>7.1111111111111111E-2</c:v>
                </c:pt>
                <c:pt idx="6145">
                  <c:v>7.1122685185185192E-2</c:v>
                </c:pt>
                <c:pt idx="6146">
                  <c:v>7.1134259259259258E-2</c:v>
                </c:pt>
                <c:pt idx="6147">
                  <c:v>7.1145833333333339E-2</c:v>
                </c:pt>
                <c:pt idx="6148">
                  <c:v>7.1157407407407405E-2</c:v>
                </c:pt>
                <c:pt idx="6149">
                  <c:v>7.1168981481481486E-2</c:v>
                </c:pt>
                <c:pt idx="6150">
                  <c:v>7.1180555555555552E-2</c:v>
                </c:pt>
                <c:pt idx="6151">
                  <c:v>7.1192129629629633E-2</c:v>
                </c:pt>
                <c:pt idx="6152">
                  <c:v>7.12037037037037E-2</c:v>
                </c:pt>
                <c:pt idx="6153">
                  <c:v>7.121527777777778E-2</c:v>
                </c:pt>
                <c:pt idx="6154">
                  <c:v>7.1226851851851847E-2</c:v>
                </c:pt>
                <c:pt idx="6155">
                  <c:v>7.1238425925925927E-2</c:v>
                </c:pt>
                <c:pt idx="6156">
                  <c:v>7.1249999999999994E-2</c:v>
                </c:pt>
                <c:pt idx="6157">
                  <c:v>7.1261574074074074E-2</c:v>
                </c:pt>
                <c:pt idx="6158">
                  <c:v>7.1273148148148155E-2</c:v>
                </c:pt>
                <c:pt idx="6159">
                  <c:v>7.1284722222222222E-2</c:v>
                </c:pt>
                <c:pt idx="6160">
                  <c:v>7.1296296296296302E-2</c:v>
                </c:pt>
                <c:pt idx="6161">
                  <c:v>7.1307870370370369E-2</c:v>
                </c:pt>
                <c:pt idx="6162">
                  <c:v>7.1319444444444449E-2</c:v>
                </c:pt>
                <c:pt idx="6163">
                  <c:v>7.1331018518518516E-2</c:v>
                </c:pt>
                <c:pt idx="6164">
                  <c:v>7.1342592592592596E-2</c:v>
                </c:pt>
                <c:pt idx="6165">
                  <c:v>7.1354166666666663E-2</c:v>
                </c:pt>
                <c:pt idx="6166">
                  <c:v>7.1365740740740743E-2</c:v>
                </c:pt>
                <c:pt idx="6167">
                  <c:v>7.137731481481481E-2</c:v>
                </c:pt>
                <c:pt idx="6168">
                  <c:v>7.1388888888888891E-2</c:v>
                </c:pt>
                <c:pt idx="6169">
                  <c:v>7.1400462962962957E-2</c:v>
                </c:pt>
                <c:pt idx="6170">
                  <c:v>7.1412037037037038E-2</c:v>
                </c:pt>
                <c:pt idx="6171">
                  <c:v>7.1423611111111104E-2</c:v>
                </c:pt>
                <c:pt idx="6172">
                  <c:v>7.1435185185185185E-2</c:v>
                </c:pt>
                <c:pt idx="6173">
                  <c:v>7.1446759259259265E-2</c:v>
                </c:pt>
                <c:pt idx="6174">
                  <c:v>7.1458333333333332E-2</c:v>
                </c:pt>
                <c:pt idx="6175">
                  <c:v>7.1469907407407413E-2</c:v>
                </c:pt>
                <c:pt idx="6176">
                  <c:v>7.1481481481481479E-2</c:v>
                </c:pt>
                <c:pt idx="6177">
                  <c:v>7.149305555555556E-2</c:v>
                </c:pt>
                <c:pt idx="6178">
                  <c:v>7.1504629629629626E-2</c:v>
                </c:pt>
                <c:pt idx="6179">
                  <c:v>7.1516203703703707E-2</c:v>
                </c:pt>
                <c:pt idx="6180">
                  <c:v>7.1527777777777773E-2</c:v>
                </c:pt>
                <c:pt idx="6181">
                  <c:v>7.1539351851851854E-2</c:v>
                </c:pt>
                <c:pt idx="6182">
                  <c:v>7.1550925925925921E-2</c:v>
                </c:pt>
                <c:pt idx="6183">
                  <c:v>7.1562500000000001E-2</c:v>
                </c:pt>
                <c:pt idx="6184">
                  <c:v>7.1574074074074068E-2</c:v>
                </c:pt>
                <c:pt idx="6185">
                  <c:v>7.1585648148148148E-2</c:v>
                </c:pt>
                <c:pt idx="6186">
                  <c:v>7.1597222222222229E-2</c:v>
                </c:pt>
                <c:pt idx="6187">
                  <c:v>7.1608796296296295E-2</c:v>
                </c:pt>
                <c:pt idx="6188">
                  <c:v>7.1620370370370376E-2</c:v>
                </c:pt>
                <c:pt idx="6189">
                  <c:v>7.1631944444444443E-2</c:v>
                </c:pt>
                <c:pt idx="6190">
                  <c:v>7.1643518518518523E-2</c:v>
                </c:pt>
                <c:pt idx="6191">
                  <c:v>7.165509259259259E-2</c:v>
                </c:pt>
                <c:pt idx="6192">
                  <c:v>7.166666666666667E-2</c:v>
                </c:pt>
                <c:pt idx="6193">
                  <c:v>7.1678240740740737E-2</c:v>
                </c:pt>
                <c:pt idx="6194">
                  <c:v>7.1689814814814817E-2</c:v>
                </c:pt>
                <c:pt idx="6195">
                  <c:v>7.1701388888888884E-2</c:v>
                </c:pt>
                <c:pt idx="6196">
                  <c:v>7.1712962962962964E-2</c:v>
                </c:pt>
                <c:pt idx="6197">
                  <c:v>7.1724537037037031E-2</c:v>
                </c:pt>
                <c:pt idx="6198">
                  <c:v>7.1736111111111112E-2</c:v>
                </c:pt>
                <c:pt idx="6199">
                  <c:v>7.1747685185185192E-2</c:v>
                </c:pt>
                <c:pt idx="6200">
                  <c:v>7.1759259259259259E-2</c:v>
                </c:pt>
                <c:pt idx="6201">
                  <c:v>7.1770833333333339E-2</c:v>
                </c:pt>
                <c:pt idx="6202">
                  <c:v>7.1782407407407406E-2</c:v>
                </c:pt>
                <c:pt idx="6203">
                  <c:v>7.1793981481481486E-2</c:v>
                </c:pt>
                <c:pt idx="6204">
                  <c:v>7.1805555555555553E-2</c:v>
                </c:pt>
                <c:pt idx="6205">
                  <c:v>7.1817129629629634E-2</c:v>
                </c:pt>
                <c:pt idx="6206">
                  <c:v>7.18287037037037E-2</c:v>
                </c:pt>
                <c:pt idx="6207">
                  <c:v>7.1840277777777781E-2</c:v>
                </c:pt>
                <c:pt idx="6208">
                  <c:v>7.1851851851851847E-2</c:v>
                </c:pt>
                <c:pt idx="6209">
                  <c:v>7.1863425925925928E-2</c:v>
                </c:pt>
                <c:pt idx="6210">
                  <c:v>7.1874999999999994E-2</c:v>
                </c:pt>
                <c:pt idx="6211">
                  <c:v>7.1886574074074075E-2</c:v>
                </c:pt>
                <c:pt idx="6212">
                  <c:v>7.1898148148148142E-2</c:v>
                </c:pt>
                <c:pt idx="6213">
                  <c:v>7.1909722222222222E-2</c:v>
                </c:pt>
                <c:pt idx="6214">
                  <c:v>7.1921296296296303E-2</c:v>
                </c:pt>
                <c:pt idx="6215">
                  <c:v>7.1932870370370369E-2</c:v>
                </c:pt>
                <c:pt idx="6216">
                  <c:v>7.194444444444445E-2</c:v>
                </c:pt>
                <c:pt idx="6217">
                  <c:v>7.1956018518518516E-2</c:v>
                </c:pt>
                <c:pt idx="6218">
                  <c:v>7.1967592592592597E-2</c:v>
                </c:pt>
                <c:pt idx="6219">
                  <c:v>7.1979166666666664E-2</c:v>
                </c:pt>
                <c:pt idx="6220">
                  <c:v>7.1990740740740744E-2</c:v>
                </c:pt>
                <c:pt idx="6221">
                  <c:v>7.2002314814814811E-2</c:v>
                </c:pt>
                <c:pt idx="6222">
                  <c:v>7.2013888888888891E-2</c:v>
                </c:pt>
                <c:pt idx="6223">
                  <c:v>7.2025462962962958E-2</c:v>
                </c:pt>
                <c:pt idx="6224">
                  <c:v>7.2037037037037038E-2</c:v>
                </c:pt>
                <c:pt idx="6225">
                  <c:v>7.2048611111111105E-2</c:v>
                </c:pt>
                <c:pt idx="6226">
                  <c:v>7.2060185185185185E-2</c:v>
                </c:pt>
                <c:pt idx="6227">
                  <c:v>7.2071759259259266E-2</c:v>
                </c:pt>
                <c:pt idx="6228">
                  <c:v>7.2083333333333333E-2</c:v>
                </c:pt>
                <c:pt idx="6229">
                  <c:v>7.2094907407407413E-2</c:v>
                </c:pt>
                <c:pt idx="6230">
                  <c:v>7.210648148148148E-2</c:v>
                </c:pt>
                <c:pt idx="6231">
                  <c:v>7.211805555555556E-2</c:v>
                </c:pt>
                <c:pt idx="6232">
                  <c:v>7.2129629629629627E-2</c:v>
                </c:pt>
                <c:pt idx="6233">
                  <c:v>7.2141203703703707E-2</c:v>
                </c:pt>
                <c:pt idx="6234">
                  <c:v>7.2152777777777774E-2</c:v>
                </c:pt>
                <c:pt idx="6235">
                  <c:v>7.2164351851851855E-2</c:v>
                </c:pt>
                <c:pt idx="6236">
                  <c:v>7.2175925925925921E-2</c:v>
                </c:pt>
                <c:pt idx="6237">
                  <c:v>7.2187500000000002E-2</c:v>
                </c:pt>
                <c:pt idx="6238">
                  <c:v>7.2199074074074068E-2</c:v>
                </c:pt>
                <c:pt idx="6239">
                  <c:v>7.2210648148148149E-2</c:v>
                </c:pt>
                <c:pt idx="6240">
                  <c:v>7.2222222222222215E-2</c:v>
                </c:pt>
                <c:pt idx="6241">
                  <c:v>7.2233796296296296E-2</c:v>
                </c:pt>
                <c:pt idx="6242">
                  <c:v>7.2245370370370376E-2</c:v>
                </c:pt>
                <c:pt idx="6243">
                  <c:v>7.2256944444444443E-2</c:v>
                </c:pt>
                <c:pt idx="6244">
                  <c:v>7.2268518518518524E-2</c:v>
                </c:pt>
                <c:pt idx="6245">
                  <c:v>7.228009259259259E-2</c:v>
                </c:pt>
                <c:pt idx="6246">
                  <c:v>7.2291666666666671E-2</c:v>
                </c:pt>
                <c:pt idx="6247">
                  <c:v>7.2303240740740737E-2</c:v>
                </c:pt>
                <c:pt idx="6248">
                  <c:v>7.2314814814814818E-2</c:v>
                </c:pt>
                <c:pt idx="6249">
                  <c:v>7.2326388888888885E-2</c:v>
                </c:pt>
                <c:pt idx="6250">
                  <c:v>7.2337962962962965E-2</c:v>
                </c:pt>
                <c:pt idx="6251">
                  <c:v>7.2349537037037032E-2</c:v>
                </c:pt>
                <c:pt idx="6252">
                  <c:v>7.2361111111111112E-2</c:v>
                </c:pt>
                <c:pt idx="6253">
                  <c:v>7.2372685185185179E-2</c:v>
                </c:pt>
                <c:pt idx="6254">
                  <c:v>7.2384259259259259E-2</c:v>
                </c:pt>
                <c:pt idx="6255">
                  <c:v>7.239583333333334E-2</c:v>
                </c:pt>
                <c:pt idx="6256">
                  <c:v>7.2407407407407406E-2</c:v>
                </c:pt>
                <c:pt idx="6257">
                  <c:v>7.2418981481481487E-2</c:v>
                </c:pt>
                <c:pt idx="6258">
                  <c:v>7.2430555555555554E-2</c:v>
                </c:pt>
                <c:pt idx="6259">
                  <c:v>7.2442129629629634E-2</c:v>
                </c:pt>
                <c:pt idx="6260">
                  <c:v>7.2453703703703701E-2</c:v>
                </c:pt>
                <c:pt idx="6261">
                  <c:v>7.2465277777777781E-2</c:v>
                </c:pt>
                <c:pt idx="6262">
                  <c:v>7.2476851851851848E-2</c:v>
                </c:pt>
                <c:pt idx="6263">
                  <c:v>7.2488425925925928E-2</c:v>
                </c:pt>
                <c:pt idx="6264">
                  <c:v>7.2499999999999995E-2</c:v>
                </c:pt>
                <c:pt idx="6265">
                  <c:v>7.2511574074074076E-2</c:v>
                </c:pt>
                <c:pt idx="6266">
                  <c:v>7.2523148148148142E-2</c:v>
                </c:pt>
                <c:pt idx="6267">
                  <c:v>7.2534722222222223E-2</c:v>
                </c:pt>
                <c:pt idx="6268">
                  <c:v>7.2546296296296303E-2</c:v>
                </c:pt>
                <c:pt idx="6269">
                  <c:v>7.255787037037037E-2</c:v>
                </c:pt>
                <c:pt idx="6270">
                  <c:v>7.256944444444445E-2</c:v>
                </c:pt>
                <c:pt idx="6271">
                  <c:v>7.2581018518518517E-2</c:v>
                </c:pt>
                <c:pt idx="6272">
                  <c:v>7.2592592592592597E-2</c:v>
                </c:pt>
                <c:pt idx="6273">
                  <c:v>7.2604166666666664E-2</c:v>
                </c:pt>
                <c:pt idx="6274">
                  <c:v>7.2615740740740745E-2</c:v>
                </c:pt>
                <c:pt idx="6275">
                  <c:v>7.2627314814814811E-2</c:v>
                </c:pt>
                <c:pt idx="6276">
                  <c:v>7.2638888888888892E-2</c:v>
                </c:pt>
                <c:pt idx="6277">
                  <c:v>7.2650462962962958E-2</c:v>
                </c:pt>
                <c:pt idx="6278">
                  <c:v>7.2662037037037039E-2</c:v>
                </c:pt>
                <c:pt idx="6279">
                  <c:v>7.2673611111111105E-2</c:v>
                </c:pt>
                <c:pt idx="6280">
                  <c:v>7.2685185185185186E-2</c:v>
                </c:pt>
                <c:pt idx="6281">
                  <c:v>7.2696759259259253E-2</c:v>
                </c:pt>
                <c:pt idx="6282">
                  <c:v>7.2708333333333333E-2</c:v>
                </c:pt>
                <c:pt idx="6283">
                  <c:v>7.2719907407407414E-2</c:v>
                </c:pt>
                <c:pt idx="6284">
                  <c:v>7.273148148148148E-2</c:v>
                </c:pt>
                <c:pt idx="6285">
                  <c:v>7.2743055555555561E-2</c:v>
                </c:pt>
                <c:pt idx="6286">
                  <c:v>7.2754629629629627E-2</c:v>
                </c:pt>
                <c:pt idx="6287">
                  <c:v>7.2766203703703708E-2</c:v>
                </c:pt>
                <c:pt idx="6288">
                  <c:v>7.2777777777777775E-2</c:v>
                </c:pt>
                <c:pt idx="6289">
                  <c:v>7.2789351851851855E-2</c:v>
                </c:pt>
                <c:pt idx="6290">
                  <c:v>7.2800925925925922E-2</c:v>
                </c:pt>
                <c:pt idx="6291">
                  <c:v>7.2812500000000002E-2</c:v>
                </c:pt>
                <c:pt idx="6292">
                  <c:v>7.2824074074074069E-2</c:v>
                </c:pt>
                <c:pt idx="6293">
                  <c:v>7.2835648148148149E-2</c:v>
                </c:pt>
                <c:pt idx="6294">
                  <c:v>7.2847222222222216E-2</c:v>
                </c:pt>
                <c:pt idx="6295">
                  <c:v>7.2858796296296297E-2</c:v>
                </c:pt>
                <c:pt idx="6296">
                  <c:v>7.2870370370370377E-2</c:v>
                </c:pt>
                <c:pt idx="6297">
                  <c:v>7.2881944444444444E-2</c:v>
                </c:pt>
                <c:pt idx="6298">
                  <c:v>7.2893518518518524E-2</c:v>
                </c:pt>
                <c:pt idx="6299">
                  <c:v>7.2905092592592591E-2</c:v>
                </c:pt>
                <c:pt idx="6300">
                  <c:v>7.2916666666666671E-2</c:v>
                </c:pt>
                <c:pt idx="6301">
                  <c:v>7.2928240740740738E-2</c:v>
                </c:pt>
                <c:pt idx="6302">
                  <c:v>7.2939814814814818E-2</c:v>
                </c:pt>
                <c:pt idx="6303">
                  <c:v>7.2951388888888885E-2</c:v>
                </c:pt>
                <c:pt idx="6304">
                  <c:v>7.2962962962962966E-2</c:v>
                </c:pt>
                <c:pt idx="6305">
                  <c:v>7.2974537037037032E-2</c:v>
                </c:pt>
                <c:pt idx="6306">
                  <c:v>7.2986111111111113E-2</c:v>
                </c:pt>
                <c:pt idx="6307">
                  <c:v>7.2997685185185179E-2</c:v>
                </c:pt>
                <c:pt idx="6308">
                  <c:v>7.300925925925926E-2</c:v>
                </c:pt>
                <c:pt idx="6309">
                  <c:v>7.3020833333333326E-2</c:v>
                </c:pt>
                <c:pt idx="6310">
                  <c:v>7.3032407407407407E-2</c:v>
                </c:pt>
                <c:pt idx="6311">
                  <c:v>7.3043981481481488E-2</c:v>
                </c:pt>
                <c:pt idx="6312">
                  <c:v>7.3055555555555554E-2</c:v>
                </c:pt>
                <c:pt idx="6313">
                  <c:v>7.3067129629629635E-2</c:v>
                </c:pt>
                <c:pt idx="6314">
                  <c:v>7.3078703703703701E-2</c:v>
                </c:pt>
                <c:pt idx="6315">
                  <c:v>7.3090277777777782E-2</c:v>
                </c:pt>
                <c:pt idx="6316">
                  <c:v>7.3101851851851848E-2</c:v>
                </c:pt>
                <c:pt idx="6317">
                  <c:v>7.3113425925925929E-2</c:v>
                </c:pt>
                <c:pt idx="6318">
                  <c:v>7.3124999999999996E-2</c:v>
                </c:pt>
                <c:pt idx="6319">
                  <c:v>7.3136574074074076E-2</c:v>
                </c:pt>
                <c:pt idx="6320">
                  <c:v>7.3148148148148143E-2</c:v>
                </c:pt>
                <c:pt idx="6321">
                  <c:v>7.3159722222222223E-2</c:v>
                </c:pt>
                <c:pt idx="6322">
                  <c:v>7.317129629629629E-2</c:v>
                </c:pt>
                <c:pt idx="6323">
                  <c:v>7.318287037037037E-2</c:v>
                </c:pt>
                <c:pt idx="6324">
                  <c:v>7.3194444444444451E-2</c:v>
                </c:pt>
                <c:pt idx="6325">
                  <c:v>7.3206018518518517E-2</c:v>
                </c:pt>
                <c:pt idx="6326">
                  <c:v>7.3217592592592598E-2</c:v>
                </c:pt>
                <c:pt idx="6327">
                  <c:v>7.3229166666666665E-2</c:v>
                </c:pt>
                <c:pt idx="6328">
                  <c:v>7.3240740740740745E-2</c:v>
                </c:pt>
                <c:pt idx="6329">
                  <c:v>7.3252314814814812E-2</c:v>
                </c:pt>
                <c:pt idx="6330">
                  <c:v>7.3263888888888892E-2</c:v>
                </c:pt>
                <c:pt idx="6331">
                  <c:v>7.3275462962962959E-2</c:v>
                </c:pt>
                <c:pt idx="6332">
                  <c:v>7.3287037037037039E-2</c:v>
                </c:pt>
                <c:pt idx="6333">
                  <c:v>7.3298611111111106E-2</c:v>
                </c:pt>
                <c:pt idx="6334">
                  <c:v>7.3310185185185187E-2</c:v>
                </c:pt>
                <c:pt idx="6335">
                  <c:v>7.3321759259259253E-2</c:v>
                </c:pt>
                <c:pt idx="6336">
                  <c:v>7.3333333333333334E-2</c:v>
                </c:pt>
                <c:pt idx="6337">
                  <c:v>7.3344907407407414E-2</c:v>
                </c:pt>
                <c:pt idx="6338">
                  <c:v>7.3356481481481481E-2</c:v>
                </c:pt>
                <c:pt idx="6339">
                  <c:v>7.3368055555555561E-2</c:v>
                </c:pt>
                <c:pt idx="6340">
                  <c:v>7.3379629629629628E-2</c:v>
                </c:pt>
                <c:pt idx="6341">
                  <c:v>7.3391203703703708E-2</c:v>
                </c:pt>
                <c:pt idx="6342">
                  <c:v>7.3402777777777775E-2</c:v>
                </c:pt>
                <c:pt idx="6343">
                  <c:v>7.3414351851851856E-2</c:v>
                </c:pt>
                <c:pt idx="6344">
                  <c:v>7.3425925925925922E-2</c:v>
                </c:pt>
                <c:pt idx="6345">
                  <c:v>7.3437500000000003E-2</c:v>
                </c:pt>
                <c:pt idx="6346">
                  <c:v>7.3449074074074069E-2</c:v>
                </c:pt>
                <c:pt idx="6347">
                  <c:v>7.346064814814815E-2</c:v>
                </c:pt>
                <c:pt idx="6348">
                  <c:v>7.3472222222222217E-2</c:v>
                </c:pt>
                <c:pt idx="6349">
                  <c:v>7.3483796296296297E-2</c:v>
                </c:pt>
                <c:pt idx="6350">
                  <c:v>7.3495370370370364E-2</c:v>
                </c:pt>
                <c:pt idx="6351">
                  <c:v>7.3506944444444444E-2</c:v>
                </c:pt>
                <c:pt idx="6352">
                  <c:v>7.3518518518518525E-2</c:v>
                </c:pt>
                <c:pt idx="6353">
                  <c:v>7.3530092592592591E-2</c:v>
                </c:pt>
                <c:pt idx="6354">
                  <c:v>7.3541666666666672E-2</c:v>
                </c:pt>
                <c:pt idx="6355">
                  <c:v>7.3553240740740738E-2</c:v>
                </c:pt>
                <c:pt idx="6356">
                  <c:v>7.3564814814814819E-2</c:v>
                </c:pt>
                <c:pt idx="6357">
                  <c:v>7.3576388888888886E-2</c:v>
                </c:pt>
                <c:pt idx="6358">
                  <c:v>7.3587962962962966E-2</c:v>
                </c:pt>
                <c:pt idx="6359">
                  <c:v>7.3599537037037033E-2</c:v>
                </c:pt>
                <c:pt idx="6360">
                  <c:v>7.3611111111111113E-2</c:v>
                </c:pt>
                <c:pt idx="6361">
                  <c:v>7.362268518518518E-2</c:v>
                </c:pt>
                <c:pt idx="6362">
                  <c:v>7.363425925925926E-2</c:v>
                </c:pt>
                <c:pt idx="6363">
                  <c:v>7.3645833333333327E-2</c:v>
                </c:pt>
                <c:pt idx="6364">
                  <c:v>7.3657407407407408E-2</c:v>
                </c:pt>
                <c:pt idx="6365">
                  <c:v>7.3668981481481488E-2</c:v>
                </c:pt>
                <c:pt idx="6366">
                  <c:v>7.3680555555555555E-2</c:v>
                </c:pt>
                <c:pt idx="6367">
                  <c:v>7.3692129629629635E-2</c:v>
                </c:pt>
                <c:pt idx="6368">
                  <c:v>7.3703703703703702E-2</c:v>
                </c:pt>
                <c:pt idx="6369">
                  <c:v>7.3715277777777782E-2</c:v>
                </c:pt>
                <c:pt idx="6370">
                  <c:v>7.3726851851851849E-2</c:v>
                </c:pt>
                <c:pt idx="6371">
                  <c:v>7.3738425925925929E-2</c:v>
                </c:pt>
                <c:pt idx="6372">
                  <c:v>7.3749999999999996E-2</c:v>
                </c:pt>
                <c:pt idx="6373">
                  <c:v>7.3761574074074077E-2</c:v>
                </c:pt>
                <c:pt idx="6374">
                  <c:v>7.3773148148148143E-2</c:v>
                </c:pt>
                <c:pt idx="6375">
                  <c:v>7.3784722222222224E-2</c:v>
                </c:pt>
                <c:pt idx="6376">
                  <c:v>7.379629629629629E-2</c:v>
                </c:pt>
                <c:pt idx="6377">
                  <c:v>7.3807870370370371E-2</c:v>
                </c:pt>
                <c:pt idx="6378">
                  <c:v>7.3819444444444438E-2</c:v>
                </c:pt>
                <c:pt idx="6379">
                  <c:v>7.3831018518518518E-2</c:v>
                </c:pt>
                <c:pt idx="6380">
                  <c:v>7.3842592592592599E-2</c:v>
                </c:pt>
                <c:pt idx="6381">
                  <c:v>7.3854166666666665E-2</c:v>
                </c:pt>
                <c:pt idx="6382">
                  <c:v>7.3865740740740746E-2</c:v>
                </c:pt>
                <c:pt idx="6383">
                  <c:v>7.3877314814814812E-2</c:v>
                </c:pt>
                <c:pt idx="6384">
                  <c:v>7.3888888888888893E-2</c:v>
                </c:pt>
                <c:pt idx="6385">
                  <c:v>7.3900462962962959E-2</c:v>
                </c:pt>
                <c:pt idx="6386">
                  <c:v>7.391203703703704E-2</c:v>
                </c:pt>
                <c:pt idx="6387">
                  <c:v>7.3923611111111107E-2</c:v>
                </c:pt>
                <c:pt idx="6388">
                  <c:v>7.3935185185185187E-2</c:v>
                </c:pt>
                <c:pt idx="6389">
                  <c:v>7.3946759259259254E-2</c:v>
                </c:pt>
                <c:pt idx="6390">
                  <c:v>7.3958333333333334E-2</c:v>
                </c:pt>
                <c:pt idx="6391">
                  <c:v>7.3969907407407401E-2</c:v>
                </c:pt>
                <c:pt idx="6392">
                  <c:v>7.3981481481481481E-2</c:v>
                </c:pt>
                <c:pt idx="6393">
                  <c:v>7.3993055555555562E-2</c:v>
                </c:pt>
                <c:pt idx="6394">
                  <c:v>7.4004629629629629E-2</c:v>
                </c:pt>
                <c:pt idx="6395">
                  <c:v>7.4016203703703709E-2</c:v>
                </c:pt>
                <c:pt idx="6396">
                  <c:v>7.4027777777777776E-2</c:v>
                </c:pt>
                <c:pt idx="6397">
                  <c:v>7.4039351851851856E-2</c:v>
                </c:pt>
                <c:pt idx="6398">
                  <c:v>7.4050925925925923E-2</c:v>
                </c:pt>
                <c:pt idx="6399">
                  <c:v>7.4062500000000003E-2</c:v>
                </c:pt>
                <c:pt idx="6400">
                  <c:v>7.407407407407407E-2</c:v>
                </c:pt>
                <c:pt idx="6401">
                  <c:v>7.408564814814815E-2</c:v>
                </c:pt>
                <c:pt idx="6402">
                  <c:v>7.4097222222222217E-2</c:v>
                </c:pt>
                <c:pt idx="6403">
                  <c:v>7.4108796296296298E-2</c:v>
                </c:pt>
                <c:pt idx="6404">
                  <c:v>7.4120370370370364E-2</c:v>
                </c:pt>
                <c:pt idx="6405">
                  <c:v>7.4131944444444445E-2</c:v>
                </c:pt>
                <c:pt idx="6406">
                  <c:v>7.4143518518518525E-2</c:v>
                </c:pt>
                <c:pt idx="6407">
                  <c:v>7.4155092592592592E-2</c:v>
                </c:pt>
                <c:pt idx="6408">
                  <c:v>7.4166666666666672E-2</c:v>
                </c:pt>
                <c:pt idx="6409">
                  <c:v>7.4178240740740739E-2</c:v>
                </c:pt>
                <c:pt idx="6410">
                  <c:v>7.418981481481482E-2</c:v>
                </c:pt>
                <c:pt idx="6411">
                  <c:v>7.4201388888888886E-2</c:v>
                </c:pt>
                <c:pt idx="6412">
                  <c:v>7.4212962962962967E-2</c:v>
                </c:pt>
                <c:pt idx="6413">
                  <c:v>7.4224537037037033E-2</c:v>
                </c:pt>
                <c:pt idx="6414">
                  <c:v>7.4236111111111114E-2</c:v>
                </c:pt>
                <c:pt idx="6415">
                  <c:v>7.424768518518518E-2</c:v>
                </c:pt>
                <c:pt idx="6416">
                  <c:v>7.4259259259259261E-2</c:v>
                </c:pt>
                <c:pt idx="6417">
                  <c:v>7.4270833333333328E-2</c:v>
                </c:pt>
                <c:pt idx="6418">
                  <c:v>7.4282407407407408E-2</c:v>
                </c:pt>
                <c:pt idx="6419">
                  <c:v>7.4293981481481475E-2</c:v>
                </c:pt>
                <c:pt idx="6420">
                  <c:v>7.4305555555555555E-2</c:v>
                </c:pt>
                <c:pt idx="6421">
                  <c:v>7.4317129629629636E-2</c:v>
                </c:pt>
                <c:pt idx="6422">
                  <c:v>7.4328703703703702E-2</c:v>
                </c:pt>
                <c:pt idx="6423">
                  <c:v>7.4340277777777783E-2</c:v>
                </c:pt>
                <c:pt idx="6424">
                  <c:v>7.435185185185185E-2</c:v>
                </c:pt>
                <c:pt idx="6425">
                  <c:v>7.436342592592593E-2</c:v>
                </c:pt>
                <c:pt idx="6426">
                  <c:v>7.4374999999999997E-2</c:v>
                </c:pt>
                <c:pt idx="6427">
                  <c:v>7.4386574074074077E-2</c:v>
                </c:pt>
                <c:pt idx="6428">
                  <c:v>7.4398148148148144E-2</c:v>
                </c:pt>
                <c:pt idx="6429">
                  <c:v>7.4409722222222224E-2</c:v>
                </c:pt>
                <c:pt idx="6430">
                  <c:v>7.4421296296296291E-2</c:v>
                </c:pt>
                <c:pt idx="6431">
                  <c:v>7.4432870370370371E-2</c:v>
                </c:pt>
                <c:pt idx="6432">
                  <c:v>7.4444444444444438E-2</c:v>
                </c:pt>
                <c:pt idx="6433">
                  <c:v>7.4456018518518519E-2</c:v>
                </c:pt>
                <c:pt idx="6434">
                  <c:v>7.4467592592592599E-2</c:v>
                </c:pt>
                <c:pt idx="6435">
                  <c:v>7.4479166666666666E-2</c:v>
                </c:pt>
                <c:pt idx="6436">
                  <c:v>7.4490740740740746E-2</c:v>
                </c:pt>
                <c:pt idx="6437">
                  <c:v>7.4502314814814813E-2</c:v>
                </c:pt>
                <c:pt idx="6438">
                  <c:v>7.4513888888888893E-2</c:v>
                </c:pt>
                <c:pt idx="6439">
                  <c:v>7.452546296296296E-2</c:v>
                </c:pt>
                <c:pt idx="6440">
                  <c:v>7.4537037037037041E-2</c:v>
                </c:pt>
                <c:pt idx="6441">
                  <c:v>7.4548611111111107E-2</c:v>
                </c:pt>
                <c:pt idx="6442">
                  <c:v>7.4560185185185188E-2</c:v>
                </c:pt>
                <c:pt idx="6443">
                  <c:v>7.4571759259259254E-2</c:v>
                </c:pt>
                <c:pt idx="6444">
                  <c:v>7.4583333333333335E-2</c:v>
                </c:pt>
                <c:pt idx="6445">
                  <c:v>7.4594907407407401E-2</c:v>
                </c:pt>
                <c:pt idx="6446">
                  <c:v>7.4606481481481482E-2</c:v>
                </c:pt>
                <c:pt idx="6447">
                  <c:v>7.4618055555555562E-2</c:v>
                </c:pt>
                <c:pt idx="6448">
                  <c:v>7.4629629629629629E-2</c:v>
                </c:pt>
                <c:pt idx="6449">
                  <c:v>7.464120370370371E-2</c:v>
                </c:pt>
                <c:pt idx="6450">
                  <c:v>7.4652777777777776E-2</c:v>
                </c:pt>
                <c:pt idx="6451">
                  <c:v>7.4664351851851857E-2</c:v>
                </c:pt>
                <c:pt idx="6452">
                  <c:v>7.4675925925925923E-2</c:v>
                </c:pt>
                <c:pt idx="6453">
                  <c:v>7.4687500000000004E-2</c:v>
                </c:pt>
                <c:pt idx="6454">
                  <c:v>7.4699074074074071E-2</c:v>
                </c:pt>
                <c:pt idx="6455">
                  <c:v>7.4710648148148151E-2</c:v>
                </c:pt>
                <c:pt idx="6456">
                  <c:v>7.4722222222222218E-2</c:v>
                </c:pt>
                <c:pt idx="6457">
                  <c:v>7.4733796296296298E-2</c:v>
                </c:pt>
                <c:pt idx="6458">
                  <c:v>7.4745370370370365E-2</c:v>
                </c:pt>
                <c:pt idx="6459">
                  <c:v>7.4756944444444445E-2</c:v>
                </c:pt>
                <c:pt idx="6460">
                  <c:v>7.4768518518518512E-2</c:v>
                </c:pt>
                <c:pt idx="6461">
                  <c:v>7.4780092592592592E-2</c:v>
                </c:pt>
                <c:pt idx="6462">
                  <c:v>7.4791666666666673E-2</c:v>
                </c:pt>
                <c:pt idx="6463">
                  <c:v>7.480324074074074E-2</c:v>
                </c:pt>
                <c:pt idx="6464">
                  <c:v>7.481481481481482E-2</c:v>
                </c:pt>
                <c:pt idx="6465">
                  <c:v>7.4826388888888887E-2</c:v>
                </c:pt>
                <c:pt idx="6466">
                  <c:v>7.4837962962962967E-2</c:v>
                </c:pt>
                <c:pt idx="6467">
                  <c:v>7.4849537037037034E-2</c:v>
                </c:pt>
                <c:pt idx="6468">
                  <c:v>7.4861111111111114E-2</c:v>
                </c:pt>
                <c:pt idx="6469">
                  <c:v>7.4872685185185181E-2</c:v>
                </c:pt>
                <c:pt idx="6470">
                  <c:v>7.4884259259259262E-2</c:v>
                </c:pt>
                <c:pt idx="6471">
                  <c:v>7.4895833333333328E-2</c:v>
                </c:pt>
                <c:pt idx="6472">
                  <c:v>7.4907407407407409E-2</c:v>
                </c:pt>
                <c:pt idx="6473">
                  <c:v>7.4918981481481475E-2</c:v>
                </c:pt>
                <c:pt idx="6474">
                  <c:v>7.4930555555555556E-2</c:v>
                </c:pt>
                <c:pt idx="6475">
                  <c:v>7.4942129629629636E-2</c:v>
                </c:pt>
                <c:pt idx="6476">
                  <c:v>7.4953703703703703E-2</c:v>
                </c:pt>
                <c:pt idx="6477">
                  <c:v>7.4965277777777783E-2</c:v>
                </c:pt>
                <c:pt idx="6478">
                  <c:v>7.497685185185185E-2</c:v>
                </c:pt>
                <c:pt idx="6479">
                  <c:v>7.4988425925925931E-2</c:v>
                </c:pt>
                <c:pt idx="6480">
                  <c:v>7.4999999999999997E-2</c:v>
                </c:pt>
                <c:pt idx="6481">
                  <c:v>7.5011574074074078E-2</c:v>
                </c:pt>
                <c:pt idx="6482">
                  <c:v>7.5023148148148144E-2</c:v>
                </c:pt>
                <c:pt idx="6483">
                  <c:v>7.5034722222222225E-2</c:v>
                </c:pt>
                <c:pt idx="6484">
                  <c:v>7.5046296296296292E-2</c:v>
                </c:pt>
                <c:pt idx="6485">
                  <c:v>7.5057870370370372E-2</c:v>
                </c:pt>
                <c:pt idx="6486">
                  <c:v>7.5069444444444439E-2</c:v>
                </c:pt>
                <c:pt idx="6487">
                  <c:v>7.5081018518518519E-2</c:v>
                </c:pt>
                <c:pt idx="6488">
                  <c:v>7.5092592592592586E-2</c:v>
                </c:pt>
                <c:pt idx="6489">
                  <c:v>7.5104166666666666E-2</c:v>
                </c:pt>
                <c:pt idx="6490">
                  <c:v>7.5115740740740747E-2</c:v>
                </c:pt>
                <c:pt idx="6491">
                  <c:v>7.5127314814814813E-2</c:v>
                </c:pt>
                <c:pt idx="6492">
                  <c:v>7.5138888888888894E-2</c:v>
                </c:pt>
                <c:pt idx="6493">
                  <c:v>7.5150462962962961E-2</c:v>
                </c:pt>
                <c:pt idx="6494">
                  <c:v>7.5162037037037041E-2</c:v>
                </c:pt>
                <c:pt idx="6495">
                  <c:v>7.5173611111111108E-2</c:v>
                </c:pt>
                <c:pt idx="6496">
                  <c:v>7.5185185185185188E-2</c:v>
                </c:pt>
                <c:pt idx="6497">
                  <c:v>7.5196759259259255E-2</c:v>
                </c:pt>
                <c:pt idx="6498">
                  <c:v>7.5208333333333335E-2</c:v>
                </c:pt>
                <c:pt idx="6499">
                  <c:v>7.5219907407407402E-2</c:v>
                </c:pt>
                <c:pt idx="6500">
                  <c:v>7.5231481481481483E-2</c:v>
                </c:pt>
                <c:pt idx="6501">
                  <c:v>7.5243055555555549E-2</c:v>
                </c:pt>
                <c:pt idx="6502">
                  <c:v>7.525462962962963E-2</c:v>
                </c:pt>
                <c:pt idx="6503">
                  <c:v>7.526620370370371E-2</c:v>
                </c:pt>
                <c:pt idx="6504">
                  <c:v>7.5277777777777777E-2</c:v>
                </c:pt>
                <c:pt idx="6505">
                  <c:v>7.5289351851851857E-2</c:v>
                </c:pt>
                <c:pt idx="6506">
                  <c:v>7.5300925925925924E-2</c:v>
                </c:pt>
                <c:pt idx="6507">
                  <c:v>7.5312500000000004E-2</c:v>
                </c:pt>
                <c:pt idx="6508">
                  <c:v>7.5324074074074071E-2</c:v>
                </c:pt>
                <c:pt idx="6509">
                  <c:v>7.5335648148148152E-2</c:v>
                </c:pt>
                <c:pt idx="6510">
                  <c:v>7.5347222222222218E-2</c:v>
                </c:pt>
                <c:pt idx="6511">
                  <c:v>7.5358796296296299E-2</c:v>
                </c:pt>
                <c:pt idx="6512">
                  <c:v>7.5370370370370365E-2</c:v>
                </c:pt>
                <c:pt idx="6513">
                  <c:v>7.5381944444444446E-2</c:v>
                </c:pt>
                <c:pt idx="6514">
                  <c:v>7.5393518518518512E-2</c:v>
                </c:pt>
                <c:pt idx="6515">
                  <c:v>7.5405092592592593E-2</c:v>
                </c:pt>
                <c:pt idx="6516">
                  <c:v>7.5416666666666674E-2</c:v>
                </c:pt>
                <c:pt idx="6517">
                  <c:v>7.542824074074074E-2</c:v>
                </c:pt>
                <c:pt idx="6518">
                  <c:v>7.5439814814814821E-2</c:v>
                </c:pt>
                <c:pt idx="6519">
                  <c:v>7.5451388888888887E-2</c:v>
                </c:pt>
                <c:pt idx="6520">
                  <c:v>7.5462962962962968E-2</c:v>
                </c:pt>
                <c:pt idx="6521">
                  <c:v>7.5474537037037034E-2</c:v>
                </c:pt>
                <c:pt idx="6522">
                  <c:v>7.5486111111111115E-2</c:v>
                </c:pt>
                <c:pt idx="6523">
                  <c:v>7.5497685185185182E-2</c:v>
                </c:pt>
                <c:pt idx="6524">
                  <c:v>7.5509259259259262E-2</c:v>
                </c:pt>
                <c:pt idx="6525">
                  <c:v>7.5520833333333329E-2</c:v>
                </c:pt>
                <c:pt idx="6526">
                  <c:v>7.5532407407407409E-2</c:v>
                </c:pt>
                <c:pt idx="6527">
                  <c:v>7.5543981481481476E-2</c:v>
                </c:pt>
                <c:pt idx="6528">
                  <c:v>7.5555555555555556E-2</c:v>
                </c:pt>
                <c:pt idx="6529">
                  <c:v>7.5567129629629623E-2</c:v>
                </c:pt>
                <c:pt idx="6530">
                  <c:v>7.5578703703703703E-2</c:v>
                </c:pt>
                <c:pt idx="6531">
                  <c:v>7.5590277777777784E-2</c:v>
                </c:pt>
                <c:pt idx="6532">
                  <c:v>7.5601851851851851E-2</c:v>
                </c:pt>
                <c:pt idx="6533">
                  <c:v>7.5613425925925931E-2</c:v>
                </c:pt>
                <c:pt idx="6534">
                  <c:v>7.5624999999999998E-2</c:v>
                </c:pt>
                <c:pt idx="6535">
                  <c:v>7.5636574074074078E-2</c:v>
                </c:pt>
                <c:pt idx="6536">
                  <c:v>7.5648148148148145E-2</c:v>
                </c:pt>
                <c:pt idx="6537">
                  <c:v>7.5659722222222225E-2</c:v>
                </c:pt>
                <c:pt idx="6538">
                  <c:v>7.5671296296296292E-2</c:v>
                </c:pt>
                <c:pt idx="6539">
                  <c:v>7.5682870370370373E-2</c:v>
                </c:pt>
                <c:pt idx="6540">
                  <c:v>7.5694444444444439E-2</c:v>
                </c:pt>
                <c:pt idx="6541">
                  <c:v>7.570601851851852E-2</c:v>
                </c:pt>
                <c:pt idx="6542">
                  <c:v>7.5717592592592586E-2</c:v>
                </c:pt>
                <c:pt idx="6543">
                  <c:v>7.5729166666666667E-2</c:v>
                </c:pt>
                <c:pt idx="6544">
                  <c:v>7.5740740740740747E-2</c:v>
                </c:pt>
                <c:pt idx="6545">
                  <c:v>7.5752314814814814E-2</c:v>
                </c:pt>
                <c:pt idx="6546">
                  <c:v>7.5763888888888895E-2</c:v>
                </c:pt>
                <c:pt idx="6547">
                  <c:v>7.5775462962962961E-2</c:v>
                </c:pt>
                <c:pt idx="6548">
                  <c:v>7.5787037037037042E-2</c:v>
                </c:pt>
                <c:pt idx="6549">
                  <c:v>7.5798611111111108E-2</c:v>
                </c:pt>
                <c:pt idx="6550">
                  <c:v>7.5810185185185189E-2</c:v>
                </c:pt>
                <c:pt idx="6551">
                  <c:v>7.5821759259259255E-2</c:v>
                </c:pt>
                <c:pt idx="6552">
                  <c:v>7.5833333333333336E-2</c:v>
                </c:pt>
                <c:pt idx="6553">
                  <c:v>7.5844907407407403E-2</c:v>
                </c:pt>
                <c:pt idx="6554">
                  <c:v>7.5856481481481483E-2</c:v>
                </c:pt>
                <c:pt idx="6555">
                  <c:v>7.586805555555555E-2</c:v>
                </c:pt>
                <c:pt idx="6556">
                  <c:v>7.587962962962963E-2</c:v>
                </c:pt>
                <c:pt idx="6557">
                  <c:v>7.5891203703703697E-2</c:v>
                </c:pt>
                <c:pt idx="6558">
                  <c:v>7.5902777777777777E-2</c:v>
                </c:pt>
                <c:pt idx="6559">
                  <c:v>7.5914351851851858E-2</c:v>
                </c:pt>
                <c:pt idx="6560">
                  <c:v>7.5925925925925924E-2</c:v>
                </c:pt>
                <c:pt idx="6561">
                  <c:v>7.5937500000000005E-2</c:v>
                </c:pt>
                <c:pt idx="6562">
                  <c:v>7.5949074074074072E-2</c:v>
                </c:pt>
                <c:pt idx="6563">
                  <c:v>7.5960648148148152E-2</c:v>
                </c:pt>
                <c:pt idx="6564">
                  <c:v>7.5972222222222219E-2</c:v>
                </c:pt>
                <c:pt idx="6565">
                  <c:v>7.5983796296296299E-2</c:v>
                </c:pt>
                <c:pt idx="6566">
                  <c:v>7.5995370370370366E-2</c:v>
                </c:pt>
                <c:pt idx="6567">
                  <c:v>7.6006944444444446E-2</c:v>
                </c:pt>
                <c:pt idx="6568">
                  <c:v>7.6018518518518513E-2</c:v>
                </c:pt>
                <c:pt idx="6569">
                  <c:v>7.6030092592592594E-2</c:v>
                </c:pt>
                <c:pt idx="6570">
                  <c:v>7.604166666666666E-2</c:v>
                </c:pt>
                <c:pt idx="6571">
                  <c:v>7.6053240740740741E-2</c:v>
                </c:pt>
                <c:pt idx="6572">
                  <c:v>7.6064814814814821E-2</c:v>
                </c:pt>
                <c:pt idx="6573">
                  <c:v>7.6076388888888888E-2</c:v>
                </c:pt>
                <c:pt idx="6574">
                  <c:v>7.6087962962962968E-2</c:v>
                </c:pt>
                <c:pt idx="6575">
                  <c:v>7.6099537037037035E-2</c:v>
                </c:pt>
                <c:pt idx="6576">
                  <c:v>7.6111111111111115E-2</c:v>
                </c:pt>
                <c:pt idx="6577">
                  <c:v>7.6122685185185182E-2</c:v>
                </c:pt>
                <c:pt idx="6578">
                  <c:v>7.6134259259259263E-2</c:v>
                </c:pt>
                <c:pt idx="6579">
                  <c:v>7.6145833333333329E-2</c:v>
                </c:pt>
                <c:pt idx="6580">
                  <c:v>7.615740740740741E-2</c:v>
                </c:pt>
                <c:pt idx="6581">
                  <c:v>7.6168981481481476E-2</c:v>
                </c:pt>
                <c:pt idx="6582">
                  <c:v>7.6180555555555557E-2</c:v>
                </c:pt>
                <c:pt idx="6583">
                  <c:v>7.6192129629629624E-2</c:v>
                </c:pt>
                <c:pt idx="6584">
                  <c:v>7.6203703703703704E-2</c:v>
                </c:pt>
                <c:pt idx="6585">
                  <c:v>7.6215277777777785E-2</c:v>
                </c:pt>
                <c:pt idx="6586">
                  <c:v>7.6226851851851851E-2</c:v>
                </c:pt>
                <c:pt idx="6587">
                  <c:v>7.6238425925925932E-2</c:v>
                </c:pt>
                <c:pt idx="6588">
                  <c:v>7.6249999999999998E-2</c:v>
                </c:pt>
                <c:pt idx="6589">
                  <c:v>7.6261574074074079E-2</c:v>
                </c:pt>
                <c:pt idx="6590">
                  <c:v>7.6273148148148145E-2</c:v>
                </c:pt>
                <c:pt idx="6591">
                  <c:v>7.6284722222222226E-2</c:v>
                </c:pt>
                <c:pt idx="6592">
                  <c:v>7.6296296296296293E-2</c:v>
                </c:pt>
                <c:pt idx="6593">
                  <c:v>7.6307870370370373E-2</c:v>
                </c:pt>
                <c:pt idx="6594">
                  <c:v>7.631944444444444E-2</c:v>
                </c:pt>
                <c:pt idx="6595">
                  <c:v>7.633101851851852E-2</c:v>
                </c:pt>
                <c:pt idx="6596">
                  <c:v>7.6342592592592587E-2</c:v>
                </c:pt>
                <c:pt idx="6597">
                  <c:v>7.6354166666666667E-2</c:v>
                </c:pt>
                <c:pt idx="6598">
                  <c:v>7.6365740740740734E-2</c:v>
                </c:pt>
                <c:pt idx="6599">
                  <c:v>7.6377314814814815E-2</c:v>
                </c:pt>
                <c:pt idx="6600">
                  <c:v>7.6388888888888895E-2</c:v>
                </c:pt>
                <c:pt idx="6601">
                  <c:v>7.6400462962962962E-2</c:v>
                </c:pt>
                <c:pt idx="6602">
                  <c:v>7.6412037037037042E-2</c:v>
                </c:pt>
                <c:pt idx="6603">
                  <c:v>7.6423611111111109E-2</c:v>
                </c:pt>
                <c:pt idx="6604">
                  <c:v>7.6435185185185189E-2</c:v>
                </c:pt>
                <c:pt idx="6605">
                  <c:v>7.6446759259259256E-2</c:v>
                </c:pt>
                <c:pt idx="6606">
                  <c:v>7.6458333333333336E-2</c:v>
                </c:pt>
                <c:pt idx="6607">
                  <c:v>7.6469907407407403E-2</c:v>
                </c:pt>
                <c:pt idx="6608">
                  <c:v>7.6481481481481484E-2</c:v>
                </c:pt>
                <c:pt idx="6609">
                  <c:v>7.649305555555555E-2</c:v>
                </c:pt>
                <c:pt idx="6610">
                  <c:v>7.6504629629629631E-2</c:v>
                </c:pt>
                <c:pt idx="6611">
                  <c:v>7.6516203703703697E-2</c:v>
                </c:pt>
                <c:pt idx="6612">
                  <c:v>7.6527777777777778E-2</c:v>
                </c:pt>
                <c:pt idx="6613">
                  <c:v>7.6539351851851858E-2</c:v>
                </c:pt>
                <c:pt idx="6614">
                  <c:v>7.6550925925925925E-2</c:v>
                </c:pt>
                <c:pt idx="6615">
                  <c:v>7.6562500000000006E-2</c:v>
                </c:pt>
                <c:pt idx="6616">
                  <c:v>7.6574074074074072E-2</c:v>
                </c:pt>
                <c:pt idx="6617">
                  <c:v>7.6585648148148153E-2</c:v>
                </c:pt>
                <c:pt idx="6618">
                  <c:v>7.6597222222222219E-2</c:v>
                </c:pt>
                <c:pt idx="6619">
                  <c:v>7.66087962962963E-2</c:v>
                </c:pt>
                <c:pt idx="6620">
                  <c:v>7.6620370370370366E-2</c:v>
                </c:pt>
                <c:pt idx="6621">
                  <c:v>7.6631944444444447E-2</c:v>
                </c:pt>
                <c:pt idx="6622">
                  <c:v>7.6643518518518514E-2</c:v>
                </c:pt>
                <c:pt idx="6623">
                  <c:v>7.6655092592592594E-2</c:v>
                </c:pt>
                <c:pt idx="6624">
                  <c:v>7.6666666666666661E-2</c:v>
                </c:pt>
                <c:pt idx="6625">
                  <c:v>7.6678240740740741E-2</c:v>
                </c:pt>
                <c:pt idx="6626">
                  <c:v>7.6689814814814808E-2</c:v>
                </c:pt>
                <c:pt idx="6627">
                  <c:v>7.6701388888888888E-2</c:v>
                </c:pt>
                <c:pt idx="6628">
                  <c:v>7.6712962962962969E-2</c:v>
                </c:pt>
                <c:pt idx="6629">
                  <c:v>7.6724537037037036E-2</c:v>
                </c:pt>
                <c:pt idx="6630">
                  <c:v>7.6736111111111116E-2</c:v>
                </c:pt>
                <c:pt idx="6631">
                  <c:v>7.6747685185185183E-2</c:v>
                </c:pt>
                <c:pt idx="6632">
                  <c:v>7.6759259259259263E-2</c:v>
                </c:pt>
                <c:pt idx="6633">
                  <c:v>7.677083333333333E-2</c:v>
                </c:pt>
                <c:pt idx="6634">
                  <c:v>7.678240740740741E-2</c:v>
                </c:pt>
                <c:pt idx="6635">
                  <c:v>7.6793981481481477E-2</c:v>
                </c:pt>
                <c:pt idx="6636">
                  <c:v>7.6805555555555557E-2</c:v>
                </c:pt>
                <c:pt idx="6637">
                  <c:v>7.6817129629629624E-2</c:v>
                </c:pt>
                <c:pt idx="6638">
                  <c:v>7.6828703703703705E-2</c:v>
                </c:pt>
                <c:pt idx="6639">
                  <c:v>7.6840277777777771E-2</c:v>
                </c:pt>
                <c:pt idx="6640">
                  <c:v>7.6851851851851852E-2</c:v>
                </c:pt>
                <c:pt idx="6641">
                  <c:v>7.6863425925925932E-2</c:v>
                </c:pt>
                <c:pt idx="6642">
                  <c:v>7.6874999999999999E-2</c:v>
                </c:pt>
                <c:pt idx="6643">
                  <c:v>7.6886574074074079E-2</c:v>
                </c:pt>
                <c:pt idx="6644">
                  <c:v>7.6898148148148146E-2</c:v>
                </c:pt>
                <c:pt idx="6645">
                  <c:v>7.6909722222222227E-2</c:v>
                </c:pt>
                <c:pt idx="6646">
                  <c:v>7.6921296296296293E-2</c:v>
                </c:pt>
                <c:pt idx="6647">
                  <c:v>7.6932870370370374E-2</c:v>
                </c:pt>
                <c:pt idx="6648">
                  <c:v>7.694444444444444E-2</c:v>
                </c:pt>
                <c:pt idx="6649">
                  <c:v>7.6956018518518521E-2</c:v>
                </c:pt>
                <c:pt idx="6650">
                  <c:v>7.6967592592592587E-2</c:v>
                </c:pt>
                <c:pt idx="6651">
                  <c:v>7.6979166666666668E-2</c:v>
                </c:pt>
                <c:pt idx="6652">
                  <c:v>7.6990740740740735E-2</c:v>
                </c:pt>
                <c:pt idx="6653">
                  <c:v>7.7002314814814815E-2</c:v>
                </c:pt>
                <c:pt idx="6654">
                  <c:v>7.7013888888888896E-2</c:v>
                </c:pt>
                <c:pt idx="6655">
                  <c:v>7.7025462962962962E-2</c:v>
                </c:pt>
                <c:pt idx="6656">
                  <c:v>7.7037037037037043E-2</c:v>
                </c:pt>
                <c:pt idx="6657">
                  <c:v>7.7048611111111109E-2</c:v>
                </c:pt>
                <c:pt idx="6658">
                  <c:v>7.706018518518519E-2</c:v>
                </c:pt>
                <c:pt idx="6659">
                  <c:v>7.7071759259259257E-2</c:v>
                </c:pt>
                <c:pt idx="6660">
                  <c:v>7.7083333333333337E-2</c:v>
                </c:pt>
                <c:pt idx="6661">
                  <c:v>7.7094907407407404E-2</c:v>
                </c:pt>
                <c:pt idx="6662">
                  <c:v>7.7106481481481484E-2</c:v>
                </c:pt>
                <c:pt idx="6663">
                  <c:v>7.7118055555555551E-2</c:v>
                </c:pt>
                <c:pt idx="6664">
                  <c:v>7.7129629629629631E-2</c:v>
                </c:pt>
                <c:pt idx="6665">
                  <c:v>7.7141203703703698E-2</c:v>
                </c:pt>
                <c:pt idx="6666">
                  <c:v>7.7152777777777778E-2</c:v>
                </c:pt>
                <c:pt idx="6667">
                  <c:v>7.7164351851851845E-2</c:v>
                </c:pt>
                <c:pt idx="6668">
                  <c:v>7.7175925925925926E-2</c:v>
                </c:pt>
                <c:pt idx="6669">
                  <c:v>7.7187500000000006E-2</c:v>
                </c:pt>
                <c:pt idx="6670">
                  <c:v>7.7199074074074073E-2</c:v>
                </c:pt>
                <c:pt idx="6671">
                  <c:v>7.7210648148148153E-2</c:v>
                </c:pt>
                <c:pt idx="6672">
                  <c:v>7.722222222222222E-2</c:v>
                </c:pt>
                <c:pt idx="6673">
                  <c:v>7.72337962962963E-2</c:v>
                </c:pt>
                <c:pt idx="6674">
                  <c:v>7.7245370370370367E-2</c:v>
                </c:pt>
                <c:pt idx="6675">
                  <c:v>7.7256944444444448E-2</c:v>
                </c:pt>
                <c:pt idx="6676">
                  <c:v>7.7268518518518514E-2</c:v>
                </c:pt>
                <c:pt idx="6677">
                  <c:v>7.7280092592592595E-2</c:v>
                </c:pt>
                <c:pt idx="6678">
                  <c:v>7.7291666666666661E-2</c:v>
                </c:pt>
                <c:pt idx="6679">
                  <c:v>7.7303240740740742E-2</c:v>
                </c:pt>
                <c:pt idx="6680">
                  <c:v>7.7314814814814808E-2</c:v>
                </c:pt>
                <c:pt idx="6681">
                  <c:v>7.7326388888888889E-2</c:v>
                </c:pt>
                <c:pt idx="6682">
                  <c:v>7.7337962962962969E-2</c:v>
                </c:pt>
                <c:pt idx="6683">
                  <c:v>7.7349537037037036E-2</c:v>
                </c:pt>
                <c:pt idx="6684">
                  <c:v>7.7361111111111117E-2</c:v>
                </c:pt>
                <c:pt idx="6685">
                  <c:v>7.7372685185185183E-2</c:v>
                </c:pt>
                <c:pt idx="6686">
                  <c:v>7.7384259259259264E-2</c:v>
                </c:pt>
                <c:pt idx="6687">
                  <c:v>7.739583333333333E-2</c:v>
                </c:pt>
                <c:pt idx="6688">
                  <c:v>7.7407407407407411E-2</c:v>
                </c:pt>
                <c:pt idx="6689">
                  <c:v>7.7418981481481478E-2</c:v>
                </c:pt>
                <c:pt idx="6690">
                  <c:v>7.7430555555555558E-2</c:v>
                </c:pt>
                <c:pt idx="6691">
                  <c:v>7.7442129629629625E-2</c:v>
                </c:pt>
                <c:pt idx="6692">
                  <c:v>7.7453703703703705E-2</c:v>
                </c:pt>
                <c:pt idx="6693">
                  <c:v>7.7465277777777772E-2</c:v>
                </c:pt>
                <c:pt idx="6694">
                  <c:v>7.7476851851851852E-2</c:v>
                </c:pt>
                <c:pt idx="6695">
                  <c:v>7.7488425925925933E-2</c:v>
                </c:pt>
                <c:pt idx="6696">
                  <c:v>7.7499999999999999E-2</c:v>
                </c:pt>
                <c:pt idx="6697">
                  <c:v>7.751157407407408E-2</c:v>
                </c:pt>
                <c:pt idx="6698">
                  <c:v>7.7523148148148147E-2</c:v>
                </c:pt>
                <c:pt idx="6699">
                  <c:v>7.7534722222222227E-2</c:v>
                </c:pt>
                <c:pt idx="6700">
                  <c:v>7.7546296296296294E-2</c:v>
                </c:pt>
                <c:pt idx="6701">
                  <c:v>7.7557870370370374E-2</c:v>
                </c:pt>
                <c:pt idx="6702">
                  <c:v>7.7569444444444441E-2</c:v>
                </c:pt>
                <c:pt idx="6703">
                  <c:v>7.7581018518518521E-2</c:v>
                </c:pt>
                <c:pt idx="6704">
                  <c:v>7.7592592592592588E-2</c:v>
                </c:pt>
                <c:pt idx="6705">
                  <c:v>7.7604166666666669E-2</c:v>
                </c:pt>
                <c:pt idx="6706">
                  <c:v>7.7615740740740735E-2</c:v>
                </c:pt>
                <c:pt idx="6707">
                  <c:v>7.7627314814814816E-2</c:v>
                </c:pt>
                <c:pt idx="6708">
                  <c:v>7.7638888888888882E-2</c:v>
                </c:pt>
                <c:pt idx="6709">
                  <c:v>7.7650462962962963E-2</c:v>
                </c:pt>
                <c:pt idx="6710">
                  <c:v>7.7662037037037043E-2</c:v>
                </c:pt>
                <c:pt idx="6711">
                  <c:v>7.767361111111111E-2</c:v>
                </c:pt>
                <c:pt idx="6712">
                  <c:v>7.768518518518519E-2</c:v>
                </c:pt>
                <c:pt idx="6713">
                  <c:v>7.7696759259259257E-2</c:v>
                </c:pt>
                <c:pt idx="6714">
                  <c:v>7.7708333333333338E-2</c:v>
                </c:pt>
                <c:pt idx="6715">
                  <c:v>7.7719907407407404E-2</c:v>
                </c:pt>
                <c:pt idx="6716">
                  <c:v>7.7731481481481485E-2</c:v>
                </c:pt>
                <c:pt idx="6717">
                  <c:v>7.7743055555555551E-2</c:v>
                </c:pt>
                <c:pt idx="6718">
                  <c:v>7.7754629629629632E-2</c:v>
                </c:pt>
                <c:pt idx="6719">
                  <c:v>7.7766203703703699E-2</c:v>
                </c:pt>
                <c:pt idx="6720">
                  <c:v>7.7777777777777779E-2</c:v>
                </c:pt>
                <c:pt idx="6721">
                  <c:v>7.7789351851851846E-2</c:v>
                </c:pt>
                <c:pt idx="6722">
                  <c:v>7.7800925925925926E-2</c:v>
                </c:pt>
                <c:pt idx="6723">
                  <c:v>7.7812500000000007E-2</c:v>
                </c:pt>
                <c:pt idx="6724">
                  <c:v>7.7824074074074073E-2</c:v>
                </c:pt>
                <c:pt idx="6725">
                  <c:v>7.7835648148148154E-2</c:v>
                </c:pt>
                <c:pt idx="6726">
                  <c:v>7.784722222222222E-2</c:v>
                </c:pt>
                <c:pt idx="6727">
                  <c:v>7.7858796296296301E-2</c:v>
                </c:pt>
                <c:pt idx="6728">
                  <c:v>7.7870370370370368E-2</c:v>
                </c:pt>
                <c:pt idx="6729">
                  <c:v>7.7881944444444448E-2</c:v>
                </c:pt>
                <c:pt idx="6730">
                  <c:v>7.7893518518518515E-2</c:v>
                </c:pt>
                <c:pt idx="6731">
                  <c:v>7.7905092592592595E-2</c:v>
                </c:pt>
                <c:pt idx="6732">
                  <c:v>7.7916666666666662E-2</c:v>
                </c:pt>
                <c:pt idx="6733">
                  <c:v>7.7928240740740742E-2</c:v>
                </c:pt>
                <c:pt idx="6734">
                  <c:v>7.7939814814814809E-2</c:v>
                </c:pt>
                <c:pt idx="6735">
                  <c:v>7.795138888888889E-2</c:v>
                </c:pt>
                <c:pt idx="6736">
                  <c:v>7.7962962962962956E-2</c:v>
                </c:pt>
                <c:pt idx="6737">
                  <c:v>7.7974537037037037E-2</c:v>
                </c:pt>
                <c:pt idx="6738">
                  <c:v>7.7986111111111117E-2</c:v>
                </c:pt>
                <c:pt idx="6739">
                  <c:v>7.7997685185185184E-2</c:v>
                </c:pt>
                <c:pt idx="6740">
                  <c:v>7.8009259259259264E-2</c:v>
                </c:pt>
                <c:pt idx="6741">
                  <c:v>7.8020833333333331E-2</c:v>
                </c:pt>
                <c:pt idx="6742">
                  <c:v>7.8032407407407411E-2</c:v>
                </c:pt>
                <c:pt idx="6743">
                  <c:v>7.8043981481481478E-2</c:v>
                </c:pt>
                <c:pt idx="6744">
                  <c:v>7.8055555555555559E-2</c:v>
                </c:pt>
                <c:pt idx="6745">
                  <c:v>7.8067129629629625E-2</c:v>
                </c:pt>
                <c:pt idx="6746">
                  <c:v>7.8078703703703706E-2</c:v>
                </c:pt>
                <c:pt idx="6747">
                  <c:v>7.8090277777777772E-2</c:v>
                </c:pt>
                <c:pt idx="6748">
                  <c:v>7.8101851851851853E-2</c:v>
                </c:pt>
                <c:pt idx="6749">
                  <c:v>7.8113425925925919E-2</c:v>
                </c:pt>
                <c:pt idx="6750">
                  <c:v>7.8125E-2</c:v>
                </c:pt>
                <c:pt idx="6751">
                  <c:v>7.8136574074074081E-2</c:v>
                </c:pt>
                <c:pt idx="6752">
                  <c:v>7.8148148148148147E-2</c:v>
                </c:pt>
                <c:pt idx="6753">
                  <c:v>7.8159722222222228E-2</c:v>
                </c:pt>
                <c:pt idx="6754">
                  <c:v>7.8171296296296294E-2</c:v>
                </c:pt>
                <c:pt idx="6755">
                  <c:v>7.8182870370370375E-2</c:v>
                </c:pt>
                <c:pt idx="6756">
                  <c:v>7.8194444444444441E-2</c:v>
                </c:pt>
                <c:pt idx="6757">
                  <c:v>7.8206018518518522E-2</c:v>
                </c:pt>
                <c:pt idx="6758">
                  <c:v>7.8217592592592589E-2</c:v>
                </c:pt>
                <c:pt idx="6759">
                  <c:v>7.8229166666666669E-2</c:v>
                </c:pt>
                <c:pt idx="6760">
                  <c:v>7.8240740740740736E-2</c:v>
                </c:pt>
                <c:pt idx="6761">
                  <c:v>7.8252314814814816E-2</c:v>
                </c:pt>
                <c:pt idx="6762">
                  <c:v>7.8263888888888883E-2</c:v>
                </c:pt>
                <c:pt idx="6763">
                  <c:v>7.8275462962962963E-2</c:v>
                </c:pt>
                <c:pt idx="6764">
                  <c:v>7.8287037037037044E-2</c:v>
                </c:pt>
                <c:pt idx="6765">
                  <c:v>7.829861111111111E-2</c:v>
                </c:pt>
                <c:pt idx="6766">
                  <c:v>7.8310185185185191E-2</c:v>
                </c:pt>
                <c:pt idx="6767">
                  <c:v>7.8321759259259258E-2</c:v>
                </c:pt>
                <c:pt idx="6768">
                  <c:v>7.8333333333333338E-2</c:v>
                </c:pt>
                <c:pt idx="6769">
                  <c:v>7.8344907407407405E-2</c:v>
                </c:pt>
                <c:pt idx="6770">
                  <c:v>7.8356481481481485E-2</c:v>
                </c:pt>
                <c:pt idx="6771">
                  <c:v>7.8368055555555552E-2</c:v>
                </c:pt>
                <c:pt idx="6772">
                  <c:v>7.8379629629629632E-2</c:v>
                </c:pt>
                <c:pt idx="6773">
                  <c:v>7.8391203703703699E-2</c:v>
                </c:pt>
                <c:pt idx="6774">
                  <c:v>7.840277777777778E-2</c:v>
                </c:pt>
                <c:pt idx="6775">
                  <c:v>7.8414351851851846E-2</c:v>
                </c:pt>
                <c:pt idx="6776">
                  <c:v>7.8425925925925927E-2</c:v>
                </c:pt>
                <c:pt idx="6777">
                  <c:v>7.8437499999999993E-2</c:v>
                </c:pt>
                <c:pt idx="6778">
                  <c:v>7.8449074074074074E-2</c:v>
                </c:pt>
                <c:pt idx="6779">
                  <c:v>7.8460648148148154E-2</c:v>
                </c:pt>
                <c:pt idx="6780">
                  <c:v>7.8472222222222221E-2</c:v>
                </c:pt>
                <c:pt idx="6781">
                  <c:v>7.8483796296296301E-2</c:v>
                </c:pt>
                <c:pt idx="6782">
                  <c:v>7.8495370370370368E-2</c:v>
                </c:pt>
                <c:pt idx="6783">
                  <c:v>7.8506944444444449E-2</c:v>
                </c:pt>
                <c:pt idx="6784">
                  <c:v>7.8518518518518515E-2</c:v>
                </c:pt>
                <c:pt idx="6785">
                  <c:v>7.8530092592592596E-2</c:v>
                </c:pt>
                <c:pt idx="6786">
                  <c:v>7.8541666666666662E-2</c:v>
                </c:pt>
                <c:pt idx="6787">
                  <c:v>7.8553240740740743E-2</c:v>
                </c:pt>
                <c:pt idx="6788">
                  <c:v>7.856481481481481E-2</c:v>
                </c:pt>
                <c:pt idx="6789">
                  <c:v>7.857638888888889E-2</c:v>
                </c:pt>
                <c:pt idx="6790">
                  <c:v>7.8587962962962957E-2</c:v>
                </c:pt>
                <c:pt idx="6791">
                  <c:v>7.8599537037037037E-2</c:v>
                </c:pt>
                <c:pt idx="6792">
                  <c:v>7.8611111111111118E-2</c:v>
                </c:pt>
                <c:pt idx="6793">
                  <c:v>7.8622685185185184E-2</c:v>
                </c:pt>
                <c:pt idx="6794">
                  <c:v>7.8634259259259265E-2</c:v>
                </c:pt>
                <c:pt idx="6795">
                  <c:v>7.8645833333333331E-2</c:v>
                </c:pt>
                <c:pt idx="6796">
                  <c:v>7.8657407407407412E-2</c:v>
                </c:pt>
                <c:pt idx="6797">
                  <c:v>7.8668981481481479E-2</c:v>
                </c:pt>
                <c:pt idx="6798">
                  <c:v>7.8680555555555559E-2</c:v>
                </c:pt>
                <c:pt idx="6799">
                  <c:v>7.8692129629629626E-2</c:v>
                </c:pt>
                <c:pt idx="6800">
                  <c:v>7.8703703703703706E-2</c:v>
                </c:pt>
                <c:pt idx="6801">
                  <c:v>7.8715277777777773E-2</c:v>
                </c:pt>
                <c:pt idx="6802">
                  <c:v>7.8726851851851853E-2</c:v>
                </c:pt>
                <c:pt idx="6803">
                  <c:v>7.873842592592592E-2</c:v>
                </c:pt>
                <c:pt idx="6804">
                  <c:v>7.8750000000000001E-2</c:v>
                </c:pt>
                <c:pt idx="6805">
                  <c:v>7.8761574074074067E-2</c:v>
                </c:pt>
                <c:pt idx="6806">
                  <c:v>7.8773148148148148E-2</c:v>
                </c:pt>
                <c:pt idx="6807">
                  <c:v>7.8784722222222228E-2</c:v>
                </c:pt>
                <c:pt idx="6808">
                  <c:v>7.8796296296296295E-2</c:v>
                </c:pt>
                <c:pt idx="6809">
                  <c:v>7.8807870370370375E-2</c:v>
                </c:pt>
                <c:pt idx="6810">
                  <c:v>7.8819444444444442E-2</c:v>
                </c:pt>
                <c:pt idx="6811">
                  <c:v>7.8831018518518522E-2</c:v>
                </c:pt>
                <c:pt idx="6812">
                  <c:v>7.8842592592592589E-2</c:v>
                </c:pt>
                <c:pt idx="6813">
                  <c:v>7.885416666666667E-2</c:v>
                </c:pt>
                <c:pt idx="6814">
                  <c:v>7.8865740740740736E-2</c:v>
                </c:pt>
                <c:pt idx="6815">
                  <c:v>7.8877314814814817E-2</c:v>
                </c:pt>
                <c:pt idx="6816">
                  <c:v>7.8888888888888883E-2</c:v>
                </c:pt>
                <c:pt idx="6817">
                  <c:v>7.8900462962962964E-2</c:v>
                </c:pt>
                <c:pt idx="6818">
                  <c:v>7.8912037037037031E-2</c:v>
                </c:pt>
                <c:pt idx="6819">
                  <c:v>7.8923611111111111E-2</c:v>
                </c:pt>
                <c:pt idx="6820">
                  <c:v>7.8935185185185192E-2</c:v>
                </c:pt>
                <c:pt idx="6821">
                  <c:v>7.8946759259259258E-2</c:v>
                </c:pt>
                <c:pt idx="6822">
                  <c:v>7.8958333333333339E-2</c:v>
                </c:pt>
                <c:pt idx="6823">
                  <c:v>7.8969907407407405E-2</c:v>
                </c:pt>
                <c:pt idx="6824">
                  <c:v>7.8981481481481486E-2</c:v>
                </c:pt>
                <c:pt idx="6825">
                  <c:v>7.8993055555555552E-2</c:v>
                </c:pt>
                <c:pt idx="6826">
                  <c:v>7.9004629629629633E-2</c:v>
                </c:pt>
                <c:pt idx="6827">
                  <c:v>7.90162037037037E-2</c:v>
                </c:pt>
                <c:pt idx="6828">
                  <c:v>7.902777777777778E-2</c:v>
                </c:pt>
                <c:pt idx="6829">
                  <c:v>7.9039351851851847E-2</c:v>
                </c:pt>
                <c:pt idx="6830">
                  <c:v>7.9050925925925927E-2</c:v>
                </c:pt>
                <c:pt idx="6831">
                  <c:v>7.9062499999999994E-2</c:v>
                </c:pt>
                <c:pt idx="6832">
                  <c:v>7.9074074074074074E-2</c:v>
                </c:pt>
                <c:pt idx="6833">
                  <c:v>7.9085648148148155E-2</c:v>
                </c:pt>
                <c:pt idx="6834">
                  <c:v>7.9097222222222222E-2</c:v>
                </c:pt>
                <c:pt idx="6835">
                  <c:v>7.9108796296296302E-2</c:v>
                </c:pt>
                <c:pt idx="6836">
                  <c:v>7.9120370370370369E-2</c:v>
                </c:pt>
                <c:pt idx="6837">
                  <c:v>7.9131944444444449E-2</c:v>
                </c:pt>
                <c:pt idx="6838">
                  <c:v>7.9143518518518516E-2</c:v>
                </c:pt>
                <c:pt idx="6839">
                  <c:v>7.9155092592592596E-2</c:v>
                </c:pt>
                <c:pt idx="6840">
                  <c:v>7.9166666666666663E-2</c:v>
                </c:pt>
                <c:pt idx="6841">
                  <c:v>7.9178240740740743E-2</c:v>
                </c:pt>
                <c:pt idx="6842">
                  <c:v>7.918981481481481E-2</c:v>
                </c:pt>
                <c:pt idx="6843">
                  <c:v>7.9201388888888891E-2</c:v>
                </c:pt>
                <c:pt idx="6844">
                  <c:v>7.9212962962962957E-2</c:v>
                </c:pt>
                <c:pt idx="6845">
                  <c:v>7.9224537037037038E-2</c:v>
                </c:pt>
                <c:pt idx="6846">
                  <c:v>7.9236111111111104E-2</c:v>
                </c:pt>
                <c:pt idx="6847">
                  <c:v>7.9247685185185185E-2</c:v>
                </c:pt>
                <c:pt idx="6848">
                  <c:v>7.9259259259259265E-2</c:v>
                </c:pt>
                <c:pt idx="6849">
                  <c:v>7.9270833333333332E-2</c:v>
                </c:pt>
                <c:pt idx="6850">
                  <c:v>7.9282407407407413E-2</c:v>
                </c:pt>
                <c:pt idx="6851">
                  <c:v>7.9293981481481479E-2</c:v>
                </c:pt>
                <c:pt idx="6852">
                  <c:v>7.930555555555556E-2</c:v>
                </c:pt>
                <c:pt idx="6853">
                  <c:v>7.9317129629629626E-2</c:v>
                </c:pt>
                <c:pt idx="6854">
                  <c:v>7.9328703703703707E-2</c:v>
                </c:pt>
                <c:pt idx="6855">
                  <c:v>7.9340277777777773E-2</c:v>
                </c:pt>
                <c:pt idx="6856">
                  <c:v>7.9351851851851854E-2</c:v>
                </c:pt>
                <c:pt idx="6857">
                  <c:v>7.9363425925925921E-2</c:v>
                </c:pt>
                <c:pt idx="6858">
                  <c:v>7.9375000000000001E-2</c:v>
                </c:pt>
                <c:pt idx="6859">
                  <c:v>7.9386574074074068E-2</c:v>
                </c:pt>
                <c:pt idx="6860">
                  <c:v>7.9398148148148148E-2</c:v>
                </c:pt>
                <c:pt idx="6861">
                  <c:v>7.9409722222222229E-2</c:v>
                </c:pt>
                <c:pt idx="6862">
                  <c:v>7.9421296296296295E-2</c:v>
                </c:pt>
                <c:pt idx="6863">
                  <c:v>7.9432870370370376E-2</c:v>
                </c:pt>
                <c:pt idx="6864">
                  <c:v>7.9444444444444443E-2</c:v>
                </c:pt>
                <c:pt idx="6865">
                  <c:v>7.9456018518518523E-2</c:v>
                </c:pt>
                <c:pt idx="6866">
                  <c:v>7.946759259259259E-2</c:v>
                </c:pt>
                <c:pt idx="6867">
                  <c:v>7.947916666666667E-2</c:v>
                </c:pt>
                <c:pt idx="6868">
                  <c:v>7.9490740740740737E-2</c:v>
                </c:pt>
                <c:pt idx="6869">
                  <c:v>7.9502314814814817E-2</c:v>
                </c:pt>
                <c:pt idx="6870">
                  <c:v>7.9513888888888884E-2</c:v>
                </c:pt>
                <c:pt idx="6871">
                  <c:v>7.9525462962962964E-2</c:v>
                </c:pt>
                <c:pt idx="6872">
                  <c:v>7.9537037037037031E-2</c:v>
                </c:pt>
                <c:pt idx="6873">
                  <c:v>7.9548611111111112E-2</c:v>
                </c:pt>
                <c:pt idx="6874">
                  <c:v>7.9560185185185192E-2</c:v>
                </c:pt>
                <c:pt idx="6875">
                  <c:v>7.9571759259259259E-2</c:v>
                </c:pt>
                <c:pt idx="6876">
                  <c:v>7.9583333333333339E-2</c:v>
                </c:pt>
                <c:pt idx="6877">
                  <c:v>7.9594907407407406E-2</c:v>
                </c:pt>
                <c:pt idx="6878">
                  <c:v>7.9606481481481486E-2</c:v>
                </c:pt>
                <c:pt idx="6879">
                  <c:v>7.9618055555555553E-2</c:v>
                </c:pt>
                <c:pt idx="6880">
                  <c:v>7.9629629629629634E-2</c:v>
                </c:pt>
                <c:pt idx="6881">
                  <c:v>7.96412037037037E-2</c:v>
                </c:pt>
                <c:pt idx="6882">
                  <c:v>7.9652777777777781E-2</c:v>
                </c:pt>
                <c:pt idx="6883">
                  <c:v>7.9664351851851847E-2</c:v>
                </c:pt>
                <c:pt idx="6884">
                  <c:v>7.9675925925925928E-2</c:v>
                </c:pt>
                <c:pt idx="6885">
                  <c:v>7.9687499999999994E-2</c:v>
                </c:pt>
                <c:pt idx="6886">
                  <c:v>7.9699074074074075E-2</c:v>
                </c:pt>
                <c:pt idx="6887">
                  <c:v>7.9710648148148142E-2</c:v>
                </c:pt>
                <c:pt idx="6888">
                  <c:v>7.9722222222222222E-2</c:v>
                </c:pt>
                <c:pt idx="6889">
                  <c:v>7.9733796296296303E-2</c:v>
                </c:pt>
                <c:pt idx="6890">
                  <c:v>7.9745370370370369E-2</c:v>
                </c:pt>
                <c:pt idx="6891">
                  <c:v>7.975694444444445E-2</c:v>
                </c:pt>
                <c:pt idx="6892">
                  <c:v>7.9768518518518516E-2</c:v>
                </c:pt>
                <c:pt idx="6893">
                  <c:v>7.9780092592592597E-2</c:v>
                </c:pt>
                <c:pt idx="6894">
                  <c:v>7.9791666666666664E-2</c:v>
                </c:pt>
                <c:pt idx="6895">
                  <c:v>7.9803240740740744E-2</c:v>
                </c:pt>
                <c:pt idx="6896">
                  <c:v>7.9814814814814811E-2</c:v>
                </c:pt>
                <c:pt idx="6897">
                  <c:v>7.9826388888888891E-2</c:v>
                </c:pt>
                <c:pt idx="6898">
                  <c:v>7.9837962962962958E-2</c:v>
                </c:pt>
                <c:pt idx="6899">
                  <c:v>7.9849537037037038E-2</c:v>
                </c:pt>
                <c:pt idx="6900">
                  <c:v>7.9861111111111105E-2</c:v>
                </c:pt>
                <c:pt idx="6901">
                  <c:v>7.9872685185185185E-2</c:v>
                </c:pt>
                <c:pt idx="6902">
                  <c:v>7.9884259259259266E-2</c:v>
                </c:pt>
                <c:pt idx="6903">
                  <c:v>7.9895833333333333E-2</c:v>
                </c:pt>
                <c:pt idx="6904">
                  <c:v>7.9907407407407413E-2</c:v>
                </c:pt>
                <c:pt idx="6905">
                  <c:v>7.991898148148148E-2</c:v>
                </c:pt>
                <c:pt idx="6906">
                  <c:v>7.993055555555556E-2</c:v>
                </c:pt>
                <c:pt idx="6907">
                  <c:v>7.9942129629629627E-2</c:v>
                </c:pt>
                <c:pt idx="6908">
                  <c:v>7.9953703703703707E-2</c:v>
                </c:pt>
                <c:pt idx="6909">
                  <c:v>7.9965277777777774E-2</c:v>
                </c:pt>
                <c:pt idx="6910">
                  <c:v>7.9976851851851855E-2</c:v>
                </c:pt>
                <c:pt idx="6911">
                  <c:v>7.9988425925925921E-2</c:v>
                </c:pt>
                <c:pt idx="6912">
                  <c:v>0.08</c:v>
                </c:pt>
                <c:pt idx="6913">
                  <c:v>8.0011574074074068E-2</c:v>
                </c:pt>
                <c:pt idx="6914">
                  <c:v>8.0023148148148149E-2</c:v>
                </c:pt>
                <c:pt idx="6915">
                  <c:v>8.0034722222222215E-2</c:v>
                </c:pt>
                <c:pt idx="6916">
                  <c:v>8.0046296296296296E-2</c:v>
                </c:pt>
                <c:pt idx="6917">
                  <c:v>8.0057870370370376E-2</c:v>
                </c:pt>
                <c:pt idx="6918">
                  <c:v>8.0069444444444443E-2</c:v>
                </c:pt>
                <c:pt idx="6919">
                  <c:v>8.0081018518518524E-2</c:v>
                </c:pt>
                <c:pt idx="6920">
                  <c:v>8.009259259259259E-2</c:v>
                </c:pt>
                <c:pt idx="6921">
                  <c:v>8.0104166666666671E-2</c:v>
                </c:pt>
                <c:pt idx="6922">
                  <c:v>8.0115740740740737E-2</c:v>
                </c:pt>
                <c:pt idx="6923">
                  <c:v>8.0127314814814818E-2</c:v>
                </c:pt>
                <c:pt idx="6924">
                  <c:v>8.0138888888888885E-2</c:v>
                </c:pt>
                <c:pt idx="6925">
                  <c:v>8.0150462962962965E-2</c:v>
                </c:pt>
                <c:pt idx="6926">
                  <c:v>8.0162037037037032E-2</c:v>
                </c:pt>
                <c:pt idx="6927">
                  <c:v>8.0173611111111112E-2</c:v>
                </c:pt>
                <c:pt idx="6928">
                  <c:v>8.0185185185185179E-2</c:v>
                </c:pt>
                <c:pt idx="6929">
                  <c:v>8.0196759259259259E-2</c:v>
                </c:pt>
                <c:pt idx="6930">
                  <c:v>8.020833333333334E-2</c:v>
                </c:pt>
                <c:pt idx="6931">
                  <c:v>8.0219907407407406E-2</c:v>
                </c:pt>
                <c:pt idx="6932">
                  <c:v>8.0231481481481487E-2</c:v>
                </c:pt>
                <c:pt idx="6933">
                  <c:v>8.0243055555555554E-2</c:v>
                </c:pt>
                <c:pt idx="6934">
                  <c:v>8.0254629629629634E-2</c:v>
                </c:pt>
                <c:pt idx="6935">
                  <c:v>8.0266203703703701E-2</c:v>
                </c:pt>
                <c:pt idx="6936">
                  <c:v>8.0277777777777781E-2</c:v>
                </c:pt>
                <c:pt idx="6937">
                  <c:v>8.0289351851851848E-2</c:v>
                </c:pt>
                <c:pt idx="6938">
                  <c:v>8.0300925925925928E-2</c:v>
                </c:pt>
                <c:pt idx="6939">
                  <c:v>8.0312499999999995E-2</c:v>
                </c:pt>
                <c:pt idx="6940">
                  <c:v>8.0324074074074076E-2</c:v>
                </c:pt>
                <c:pt idx="6941">
                  <c:v>8.0335648148148142E-2</c:v>
                </c:pt>
                <c:pt idx="6942">
                  <c:v>8.0347222222222223E-2</c:v>
                </c:pt>
                <c:pt idx="6943">
                  <c:v>8.0358796296296303E-2</c:v>
                </c:pt>
                <c:pt idx="6944">
                  <c:v>8.037037037037037E-2</c:v>
                </c:pt>
                <c:pt idx="6945">
                  <c:v>8.038194444444445E-2</c:v>
                </c:pt>
                <c:pt idx="6946">
                  <c:v>8.0393518518518517E-2</c:v>
                </c:pt>
                <c:pt idx="6947">
                  <c:v>8.0405092592592597E-2</c:v>
                </c:pt>
                <c:pt idx="6948">
                  <c:v>8.0416666666666664E-2</c:v>
                </c:pt>
                <c:pt idx="6949">
                  <c:v>8.0428240740740745E-2</c:v>
                </c:pt>
                <c:pt idx="6950">
                  <c:v>8.0439814814814811E-2</c:v>
                </c:pt>
                <c:pt idx="6951">
                  <c:v>8.0451388888888892E-2</c:v>
                </c:pt>
                <c:pt idx="6952">
                  <c:v>8.0462962962962958E-2</c:v>
                </c:pt>
                <c:pt idx="6953">
                  <c:v>8.0474537037037039E-2</c:v>
                </c:pt>
                <c:pt idx="6954">
                  <c:v>8.0486111111111105E-2</c:v>
                </c:pt>
                <c:pt idx="6955">
                  <c:v>8.0497685185185186E-2</c:v>
                </c:pt>
                <c:pt idx="6956">
                  <c:v>8.0509259259259253E-2</c:v>
                </c:pt>
                <c:pt idx="6957">
                  <c:v>8.0520833333333333E-2</c:v>
                </c:pt>
                <c:pt idx="6958">
                  <c:v>8.0532407407407414E-2</c:v>
                </c:pt>
                <c:pt idx="6959">
                  <c:v>8.054398148148148E-2</c:v>
                </c:pt>
                <c:pt idx="6960">
                  <c:v>8.0555555555555561E-2</c:v>
                </c:pt>
                <c:pt idx="6961">
                  <c:v>8.0567129629629627E-2</c:v>
                </c:pt>
                <c:pt idx="6962">
                  <c:v>8.0578703703703708E-2</c:v>
                </c:pt>
                <c:pt idx="6963">
                  <c:v>8.0590277777777775E-2</c:v>
                </c:pt>
                <c:pt idx="6964">
                  <c:v>8.0601851851851855E-2</c:v>
                </c:pt>
                <c:pt idx="6965">
                  <c:v>8.0613425925925922E-2</c:v>
                </c:pt>
                <c:pt idx="6966">
                  <c:v>8.0625000000000002E-2</c:v>
                </c:pt>
                <c:pt idx="6967">
                  <c:v>8.0636574074074069E-2</c:v>
                </c:pt>
                <c:pt idx="6968">
                  <c:v>8.0648148148148149E-2</c:v>
                </c:pt>
                <c:pt idx="6969">
                  <c:v>8.0659722222222216E-2</c:v>
                </c:pt>
                <c:pt idx="6970">
                  <c:v>8.0671296296296297E-2</c:v>
                </c:pt>
                <c:pt idx="6971">
                  <c:v>8.0682870370370377E-2</c:v>
                </c:pt>
                <c:pt idx="6972">
                  <c:v>8.0694444444444444E-2</c:v>
                </c:pt>
                <c:pt idx="6973">
                  <c:v>8.0706018518518524E-2</c:v>
                </c:pt>
                <c:pt idx="6974">
                  <c:v>8.0717592592592591E-2</c:v>
                </c:pt>
                <c:pt idx="6975">
                  <c:v>8.0729166666666671E-2</c:v>
                </c:pt>
                <c:pt idx="6976">
                  <c:v>8.0740740740740738E-2</c:v>
                </c:pt>
                <c:pt idx="6977">
                  <c:v>8.0752314814814818E-2</c:v>
                </c:pt>
                <c:pt idx="6978">
                  <c:v>8.0763888888888885E-2</c:v>
                </c:pt>
                <c:pt idx="6979">
                  <c:v>8.0775462962962966E-2</c:v>
                </c:pt>
                <c:pt idx="6980">
                  <c:v>8.0787037037037032E-2</c:v>
                </c:pt>
                <c:pt idx="6981">
                  <c:v>8.0798611111111113E-2</c:v>
                </c:pt>
                <c:pt idx="6982">
                  <c:v>8.0810185185185179E-2</c:v>
                </c:pt>
                <c:pt idx="6983">
                  <c:v>8.082175925925926E-2</c:v>
                </c:pt>
                <c:pt idx="6984">
                  <c:v>8.0833333333333326E-2</c:v>
                </c:pt>
                <c:pt idx="6985">
                  <c:v>8.0844907407407407E-2</c:v>
                </c:pt>
                <c:pt idx="6986">
                  <c:v>8.0856481481481488E-2</c:v>
                </c:pt>
                <c:pt idx="6987">
                  <c:v>8.0868055555555554E-2</c:v>
                </c:pt>
                <c:pt idx="6988">
                  <c:v>8.0879629629629635E-2</c:v>
                </c:pt>
                <c:pt idx="6989">
                  <c:v>8.0891203703703701E-2</c:v>
                </c:pt>
                <c:pt idx="6990">
                  <c:v>8.0902777777777782E-2</c:v>
                </c:pt>
                <c:pt idx="6991">
                  <c:v>8.0914351851851848E-2</c:v>
                </c:pt>
                <c:pt idx="6992">
                  <c:v>8.0925925925925929E-2</c:v>
                </c:pt>
                <c:pt idx="6993">
                  <c:v>8.0937499999999996E-2</c:v>
                </c:pt>
                <c:pt idx="6994">
                  <c:v>8.0949074074074076E-2</c:v>
                </c:pt>
                <c:pt idx="6995">
                  <c:v>8.0960648148148143E-2</c:v>
                </c:pt>
                <c:pt idx="6996">
                  <c:v>8.0972222222222223E-2</c:v>
                </c:pt>
                <c:pt idx="6997">
                  <c:v>8.098379629629629E-2</c:v>
                </c:pt>
                <c:pt idx="6998">
                  <c:v>8.099537037037037E-2</c:v>
                </c:pt>
                <c:pt idx="6999">
                  <c:v>8.1006944444444451E-2</c:v>
                </c:pt>
                <c:pt idx="7000">
                  <c:v>8.1018518518518517E-2</c:v>
                </c:pt>
                <c:pt idx="7001">
                  <c:v>8.1030092592592598E-2</c:v>
                </c:pt>
                <c:pt idx="7002">
                  <c:v>8.1041666666666665E-2</c:v>
                </c:pt>
                <c:pt idx="7003">
                  <c:v>8.1053240740740745E-2</c:v>
                </c:pt>
                <c:pt idx="7004">
                  <c:v>8.1064814814814812E-2</c:v>
                </c:pt>
                <c:pt idx="7005">
                  <c:v>8.1076388888888892E-2</c:v>
                </c:pt>
                <c:pt idx="7006">
                  <c:v>8.1087962962962959E-2</c:v>
                </c:pt>
                <c:pt idx="7007">
                  <c:v>8.1099537037037039E-2</c:v>
                </c:pt>
                <c:pt idx="7008">
                  <c:v>8.1111111111111106E-2</c:v>
                </c:pt>
                <c:pt idx="7009">
                  <c:v>8.1122685185185187E-2</c:v>
                </c:pt>
                <c:pt idx="7010">
                  <c:v>8.1134259259259253E-2</c:v>
                </c:pt>
                <c:pt idx="7011">
                  <c:v>8.1145833333333334E-2</c:v>
                </c:pt>
                <c:pt idx="7012">
                  <c:v>8.1157407407407414E-2</c:v>
                </c:pt>
                <c:pt idx="7013">
                  <c:v>8.1168981481481481E-2</c:v>
                </c:pt>
                <c:pt idx="7014">
                  <c:v>8.1180555555555561E-2</c:v>
                </c:pt>
                <c:pt idx="7015">
                  <c:v>8.1192129629629628E-2</c:v>
                </c:pt>
                <c:pt idx="7016">
                  <c:v>8.1203703703703708E-2</c:v>
                </c:pt>
                <c:pt idx="7017">
                  <c:v>8.1215277777777775E-2</c:v>
                </c:pt>
                <c:pt idx="7018">
                  <c:v>8.1226851851851856E-2</c:v>
                </c:pt>
                <c:pt idx="7019">
                  <c:v>8.1238425925925922E-2</c:v>
                </c:pt>
                <c:pt idx="7020">
                  <c:v>8.1250000000000003E-2</c:v>
                </c:pt>
                <c:pt idx="7021">
                  <c:v>8.1261574074074069E-2</c:v>
                </c:pt>
                <c:pt idx="7022">
                  <c:v>8.127314814814815E-2</c:v>
                </c:pt>
                <c:pt idx="7023">
                  <c:v>8.1284722222222217E-2</c:v>
                </c:pt>
                <c:pt idx="7024">
                  <c:v>8.1296296296296297E-2</c:v>
                </c:pt>
                <c:pt idx="7025">
                  <c:v>8.1307870370370364E-2</c:v>
                </c:pt>
                <c:pt idx="7026">
                  <c:v>8.1319444444444444E-2</c:v>
                </c:pt>
                <c:pt idx="7027">
                  <c:v>8.1331018518518525E-2</c:v>
                </c:pt>
                <c:pt idx="7028">
                  <c:v>8.1342592592592591E-2</c:v>
                </c:pt>
                <c:pt idx="7029">
                  <c:v>8.1354166666666672E-2</c:v>
                </c:pt>
                <c:pt idx="7030">
                  <c:v>8.1365740740740738E-2</c:v>
                </c:pt>
                <c:pt idx="7031">
                  <c:v>8.1377314814814819E-2</c:v>
                </c:pt>
                <c:pt idx="7032">
                  <c:v>8.1388888888888886E-2</c:v>
                </c:pt>
                <c:pt idx="7033">
                  <c:v>8.1400462962962966E-2</c:v>
                </c:pt>
                <c:pt idx="7034">
                  <c:v>8.1412037037037033E-2</c:v>
                </c:pt>
                <c:pt idx="7035">
                  <c:v>8.1423611111111113E-2</c:v>
                </c:pt>
                <c:pt idx="7036">
                  <c:v>8.143518518518518E-2</c:v>
                </c:pt>
                <c:pt idx="7037">
                  <c:v>8.144675925925926E-2</c:v>
                </c:pt>
                <c:pt idx="7038">
                  <c:v>8.1458333333333327E-2</c:v>
                </c:pt>
                <c:pt idx="7039">
                  <c:v>8.1469907407407408E-2</c:v>
                </c:pt>
                <c:pt idx="7040">
                  <c:v>8.1481481481481488E-2</c:v>
                </c:pt>
                <c:pt idx="7041">
                  <c:v>8.1493055555555555E-2</c:v>
                </c:pt>
                <c:pt idx="7042">
                  <c:v>8.1504629629629635E-2</c:v>
                </c:pt>
                <c:pt idx="7043">
                  <c:v>8.1516203703703702E-2</c:v>
                </c:pt>
                <c:pt idx="7044">
                  <c:v>8.1527777777777782E-2</c:v>
                </c:pt>
                <c:pt idx="7045">
                  <c:v>8.1539351851851849E-2</c:v>
                </c:pt>
                <c:pt idx="7046">
                  <c:v>8.1550925925925929E-2</c:v>
                </c:pt>
                <c:pt idx="7047">
                  <c:v>8.1562499999999996E-2</c:v>
                </c:pt>
                <c:pt idx="7048">
                  <c:v>8.1574074074074077E-2</c:v>
                </c:pt>
                <c:pt idx="7049">
                  <c:v>8.1585648148148143E-2</c:v>
                </c:pt>
                <c:pt idx="7050">
                  <c:v>8.1597222222222224E-2</c:v>
                </c:pt>
                <c:pt idx="7051">
                  <c:v>8.160879629629629E-2</c:v>
                </c:pt>
                <c:pt idx="7052">
                  <c:v>8.1620370370370371E-2</c:v>
                </c:pt>
                <c:pt idx="7053">
                  <c:v>8.1631944444444438E-2</c:v>
                </c:pt>
                <c:pt idx="7054">
                  <c:v>8.1643518518518518E-2</c:v>
                </c:pt>
                <c:pt idx="7055">
                  <c:v>8.1655092592592599E-2</c:v>
                </c:pt>
                <c:pt idx="7056">
                  <c:v>8.1666666666666665E-2</c:v>
                </c:pt>
                <c:pt idx="7057">
                  <c:v>8.1678240740740746E-2</c:v>
                </c:pt>
                <c:pt idx="7058">
                  <c:v>8.1689814814814812E-2</c:v>
                </c:pt>
                <c:pt idx="7059">
                  <c:v>8.1701388888888893E-2</c:v>
                </c:pt>
                <c:pt idx="7060">
                  <c:v>8.1712962962962959E-2</c:v>
                </c:pt>
                <c:pt idx="7061">
                  <c:v>8.172453703703704E-2</c:v>
                </c:pt>
                <c:pt idx="7062">
                  <c:v>8.1736111111111107E-2</c:v>
                </c:pt>
                <c:pt idx="7063">
                  <c:v>8.1747685185185187E-2</c:v>
                </c:pt>
                <c:pt idx="7064">
                  <c:v>8.1759259259259254E-2</c:v>
                </c:pt>
                <c:pt idx="7065">
                  <c:v>8.1770833333333334E-2</c:v>
                </c:pt>
                <c:pt idx="7066">
                  <c:v>8.1782407407407401E-2</c:v>
                </c:pt>
                <c:pt idx="7067">
                  <c:v>8.1793981481481481E-2</c:v>
                </c:pt>
                <c:pt idx="7068">
                  <c:v>8.1805555555555562E-2</c:v>
                </c:pt>
                <c:pt idx="7069">
                  <c:v>8.1817129629629629E-2</c:v>
                </c:pt>
                <c:pt idx="7070">
                  <c:v>8.1828703703703709E-2</c:v>
                </c:pt>
                <c:pt idx="7071">
                  <c:v>8.1840277777777776E-2</c:v>
                </c:pt>
                <c:pt idx="7072">
                  <c:v>8.1851851851851856E-2</c:v>
                </c:pt>
                <c:pt idx="7073">
                  <c:v>8.1863425925925923E-2</c:v>
                </c:pt>
                <c:pt idx="7074">
                  <c:v>8.1875000000000003E-2</c:v>
                </c:pt>
                <c:pt idx="7075">
                  <c:v>8.188657407407407E-2</c:v>
                </c:pt>
                <c:pt idx="7076">
                  <c:v>8.189814814814815E-2</c:v>
                </c:pt>
                <c:pt idx="7077">
                  <c:v>8.1909722222222217E-2</c:v>
                </c:pt>
                <c:pt idx="7078">
                  <c:v>8.1921296296296298E-2</c:v>
                </c:pt>
                <c:pt idx="7079">
                  <c:v>8.1932870370370364E-2</c:v>
                </c:pt>
                <c:pt idx="7080">
                  <c:v>8.1944444444444445E-2</c:v>
                </c:pt>
                <c:pt idx="7081">
                  <c:v>8.1956018518518525E-2</c:v>
                </c:pt>
                <c:pt idx="7082">
                  <c:v>8.1967592592592592E-2</c:v>
                </c:pt>
                <c:pt idx="7083">
                  <c:v>8.1979166666666672E-2</c:v>
                </c:pt>
                <c:pt idx="7084">
                  <c:v>8.1990740740740739E-2</c:v>
                </c:pt>
                <c:pt idx="7085">
                  <c:v>8.200231481481482E-2</c:v>
                </c:pt>
                <c:pt idx="7086">
                  <c:v>8.2013888888888886E-2</c:v>
                </c:pt>
                <c:pt idx="7087">
                  <c:v>8.2025462962962967E-2</c:v>
                </c:pt>
                <c:pt idx="7088">
                  <c:v>8.2037037037037033E-2</c:v>
                </c:pt>
                <c:pt idx="7089">
                  <c:v>8.2048611111111114E-2</c:v>
                </c:pt>
                <c:pt idx="7090">
                  <c:v>8.206018518518518E-2</c:v>
                </c:pt>
                <c:pt idx="7091">
                  <c:v>8.2071759259259261E-2</c:v>
                </c:pt>
                <c:pt idx="7092">
                  <c:v>8.2083333333333328E-2</c:v>
                </c:pt>
                <c:pt idx="7093">
                  <c:v>8.2094907407407408E-2</c:v>
                </c:pt>
                <c:pt idx="7094">
                  <c:v>8.2106481481481475E-2</c:v>
                </c:pt>
                <c:pt idx="7095">
                  <c:v>8.2118055555555555E-2</c:v>
                </c:pt>
                <c:pt idx="7096">
                  <c:v>8.2129629629629636E-2</c:v>
                </c:pt>
                <c:pt idx="7097">
                  <c:v>8.2141203703703702E-2</c:v>
                </c:pt>
                <c:pt idx="7098">
                  <c:v>8.2152777777777783E-2</c:v>
                </c:pt>
                <c:pt idx="7099">
                  <c:v>8.216435185185185E-2</c:v>
                </c:pt>
                <c:pt idx="7100">
                  <c:v>8.217592592592593E-2</c:v>
                </c:pt>
                <c:pt idx="7101">
                  <c:v>8.2187499999999997E-2</c:v>
                </c:pt>
                <c:pt idx="7102">
                  <c:v>8.2199074074074077E-2</c:v>
                </c:pt>
                <c:pt idx="7103">
                  <c:v>8.2210648148148144E-2</c:v>
                </c:pt>
                <c:pt idx="7104">
                  <c:v>8.2222222222222224E-2</c:v>
                </c:pt>
                <c:pt idx="7105">
                  <c:v>8.2233796296296291E-2</c:v>
                </c:pt>
                <c:pt idx="7106">
                  <c:v>8.2245370370370371E-2</c:v>
                </c:pt>
                <c:pt idx="7107">
                  <c:v>8.2256944444444438E-2</c:v>
                </c:pt>
                <c:pt idx="7108">
                  <c:v>8.2268518518518519E-2</c:v>
                </c:pt>
                <c:pt idx="7109">
                  <c:v>8.2280092592592599E-2</c:v>
                </c:pt>
                <c:pt idx="7110">
                  <c:v>8.2291666666666666E-2</c:v>
                </c:pt>
                <c:pt idx="7111">
                  <c:v>8.2303240740740746E-2</c:v>
                </c:pt>
                <c:pt idx="7112">
                  <c:v>8.2314814814814813E-2</c:v>
                </c:pt>
                <c:pt idx="7113">
                  <c:v>8.2326388888888893E-2</c:v>
                </c:pt>
                <c:pt idx="7114">
                  <c:v>8.233796296296296E-2</c:v>
                </c:pt>
                <c:pt idx="7115">
                  <c:v>8.2349537037037041E-2</c:v>
                </c:pt>
                <c:pt idx="7116">
                  <c:v>8.2361111111111107E-2</c:v>
                </c:pt>
                <c:pt idx="7117">
                  <c:v>8.2372685185185188E-2</c:v>
                </c:pt>
                <c:pt idx="7118">
                  <c:v>8.2384259259259254E-2</c:v>
                </c:pt>
                <c:pt idx="7119">
                  <c:v>8.2395833333333335E-2</c:v>
                </c:pt>
                <c:pt idx="7120">
                  <c:v>8.2407407407407401E-2</c:v>
                </c:pt>
                <c:pt idx="7121">
                  <c:v>8.2418981481481482E-2</c:v>
                </c:pt>
                <c:pt idx="7122">
                  <c:v>8.2430555555555562E-2</c:v>
                </c:pt>
                <c:pt idx="7123">
                  <c:v>8.2442129629629629E-2</c:v>
                </c:pt>
                <c:pt idx="7124">
                  <c:v>8.245370370370371E-2</c:v>
                </c:pt>
                <c:pt idx="7125">
                  <c:v>8.2465277777777776E-2</c:v>
                </c:pt>
                <c:pt idx="7126">
                  <c:v>8.2476851851851857E-2</c:v>
                </c:pt>
                <c:pt idx="7127">
                  <c:v>8.2488425925925923E-2</c:v>
                </c:pt>
                <c:pt idx="7128">
                  <c:v>8.2500000000000004E-2</c:v>
                </c:pt>
                <c:pt idx="7129">
                  <c:v>8.2511574074074071E-2</c:v>
                </c:pt>
                <c:pt idx="7130">
                  <c:v>8.2523148148148151E-2</c:v>
                </c:pt>
                <c:pt idx="7131">
                  <c:v>8.2534722222222218E-2</c:v>
                </c:pt>
                <c:pt idx="7132">
                  <c:v>8.2546296296296298E-2</c:v>
                </c:pt>
                <c:pt idx="7133">
                  <c:v>8.2557870370370365E-2</c:v>
                </c:pt>
                <c:pt idx="7134">
                  <c:v>8.2569444444444445E-2</c:v>
                </c:pt>
                <c:pt idx="7135">
                  <c:v>8.2581018518518512E-2</c:v>
                </c:pt>
                <c:pt idx="7136">
                  <c:v>8.2592592592592592E-2</c:v>
                </c:pt>
                <c:pt idx="7137">
                  <c:v>8.2604166666666673E-2</c:v>
                </c:pt>
                <c:pt idx="7138">
                  <c:v>8.261574074074074E-2</c:v>
                </c:pt>
                <c:pt idx="7139">
                  <c:v>8.262731481481482E-2</c:v>
                </c:pt>
                <c:pt idx="7140">
                  <c:v>8.2638888888888887E-2</c:v>
                </c:pt>
                <c:pt idx="7141">
                  <c:v>8.2650462962962967E-2</c:v>
                </c:pt>
                <c:pt idx="7142">
                  <c:v>8.2662037037037034E-2</c:v>
                </c:pt>
                <c:pt idx="7143">
                  <c:v>8.2673611111111114E-2</c:v>
                </c:pt>
                <c:pt idx="7144">
                  <c:v>8.2685185185185181E-2</c:v>
                </c:pt>
                <c:pt idx="7145">
                  <c:v>8.2696759259259262E-2</c:v>
                </c:pt>
                <c:pt idx="7146">
                  <c:v>8.2708333333333328E-2</c:v>
                </c:pt>
                <c:pt idx="7147">
                  <c:v>8.2719907407407409E-2</c:v>
                </c:pt>
                <c:pt idx="7148">
                  <c:v>8.2731481481481475E-2</c:v>
                </c:pt>
                <c:pt idx="7149">
                  <c:v>8.2743055555555556E-2</c:v>
                </c:pt>
                <c:pt idx="7150">
                  <c:v>8.2754629629629636E-2</c:v>
                </c:pt>
                <c:pt idx="7151">
                  <c:v>8.2766203703703703E-2</c:v>
                </c:pt>
                <c:pt idx="7152">
                  <c:v>8.2777777777777783E-2</c:v>
                </c:pt>
                <c:pt idx="7153">
                  <c:v>8.278935185185185E-2</c:v>
                </c:pt>
                <c:pt idx="7154">
                  <c:v>8.2800925925925931E-2</c:v>
                </c:pt>
                <c:pt idx="7155">
                  <c:v>8.2812499999999997E-2</c:v>
                </c:pt>
                <c:pt idx="7156">
                  <c:v>8.2824074074074078E-2</c:v>
                </c:pt>
                <c:pt idx="7157">
                  <c:v>8.2835648148148144E-2</c:v>
                </c:pt>
                <c:pt idx="7158">
                  <c:v>8.2847222222222225E-2</c:v>
                </c:pt>
                <c:pt idx="7159">
                  <c:v>8.2858796296296292E-2</c:v>
                </c:pt>
                <c:pt idx="7160">
                  <c:v>8.2870370370370372E-2</c:v>
                </c:pt>
                <c:pt idx="7161">
                  <c:v>8.2881944444444439E-2</c:v>
                </c:pt>
                <c:pt idx="7162">
                  <c:v>8.2893518518518519E-2</c:v>
                </c:pt>
                <c:pt idx="7163">
                  <c:v>8.2905092592592586E-2</c:v>
                </c:pt>
                <c:pt idx="7164">
                  <c:v>8.2916666666666666E-2</c:v>
                </c:pt>
                <c:pt idx="7165">
                  <c:v>8.2928240740740747E-2</c:v>
                </c:pt>
                <c:pt idx="7166">
                  <c:v>8.2939814814814813E-2</c:v>
                </c:pt>
                <c:pt idx="7167">
                  <c:v>8.2951388888888894E-2</c:v>
                </c:pt>
                <c:pt idx="7168">
                  <c:v>8.2962962962962961E-2</c:v>
                </c:pt>
                <c:pt idx="7169">
                  <c:v>8.2974537037037041E-2</c:v>
                </c:pt>
                <c:pt idx="7170">
                  <c:v>8.2986111111111108E-2</c:v>
                </c:pt>
                <c:pt idx="7171">
                  <c:v>8.2997685185185188E-2</c:v>
                </c:pt>
                <c:pt idx="7172">
                  <c:v>8.3009259259259255E-2</c:v>
                </c:pt>
                <c:pt idx="7173">
                  <c:v>8.3020833333333335E-2</c:v>
                </c:pt>
                <c:pt idx="7174">
                  <c:v>8.3032407407407402E-2</c:v>
                </c:pt>
                <c:pt idx="7175">
                  <c:v>8.3043981481481483E-2</c:v>
                </c:pt>
                <c:pt idx="7176">
                  <c:v>8.3055555555555549E-2</c:v>
                </c:pt>
                <c:pt idx="7177">
                  <c:v>8.306712962962963E-2</c:v>
                </c:pt>
                <c:pt idx="7178">
                  <c:v>8.307870370370371E-2</c:v>
                </c:pt>
                <c:pt idx="7179">
                  <c:v>8.3090277777777777E-2</c:v>
                </c:pt>
                <c:pt idx="7180">
                  <c:v>8.3101851851851857E-2</c:v>
                </c:pt>
                <c:pt idx="7181">
                  <c:v>8.3113425925925924E-2</c:v>
                </c:pt>
                <c:pt idx="7182">
                  <c:v>8.3125000000000004E-2</c:v>
                </c:pt>
                <c:pt idx="7183">
                  <c:v>8.3136574074074071E-2</c:v>
                </c:pt>
                <c:pt idx="7184">
                  <c:v>8.3148148148148152E-2</c:v>
                </c:pt>
                <c:pt idx="7185">
                  <c:v>8.3159722222222218E-2</c:v>
                </c:pt>
                <c:pt idx="7186">
                  <c:v>8.3171296296296299E-2</c:v>
                </c:pt>
                <c:pt idx="7187">
                  <c:v>8.3182870370370365E-2</c:v>
                </c:pt>
                <c:pt idx="7188">
                  <c:v>8.3194444444444446E-2</c:v>
                </c:pt>
                <c:pt idx="7189">
                  <c:v>8.3206018518518512E-2</c:v>
                </c:pt>
                <c:pt idx="7190">
                  <c:v>8.3217592592592593E-2</c:v>
                </c:pt>
                <c:pt idx="7191">
                  <c:v>8.3229166666666674E-2</c:v>
                </c:pt>
                <c:pt idx="7192">
                  <c:v>8.324074074074074E-2</c:v>
                </c:pt>
                <c:pt idx="7193">
                  <c:v>8.3252314814814821E-2</c:v>
                </c:pt>
                <c:pt idx="7194">
                  <c:v>8.3263888888888887E-2</c:v>
                </c:pt>
                <c:pt idx="7195">
                  <c:v>8.3275462962962968E-2</c:v>
                </c:pt>
                <c:pt idx="7196">
                  <c:v>8.3287037037037034E-2</c:v>
                </c:pt>
                <c:pt idx="7197">
                  <c:v>8.3298611111111115E-2</c:v>
                </c:pt>
                <c:pt idx="7198">
                  <c:v>8.3310185185185182E-2</c:v>
                </c:pt>
                <c:pt idx="7199">
                  <c:v>8.3321759259259262E-2</c:v>
                </c:pt>
                <c:pt idx="7200">
                  <c:v>8.3333333333333329E-2</c:v>
                </c:pt>
                <c:pt idx="7201">
                  <c:v>8.3344907407407409E-2</c:v>
                </c:pt>
                <c:pt idx="7202">
                  <c:v>8.3356481481481476E-2</c:v>
                </c:pt>
                <c:pt idx="7203">
                  <c:v>8.3368055555555556E-2</c:v>
                </c:pt>
                <c:pt idx="7204">
                  <c:v>8.3379629629629623E-2</c:v>
                </c:pt>
                <c:pt idx="7205">
                  <c:v>8.3391203703703703E-2</c:v>
                </c:pt>
                <c:pt idx="7206">
                  <c:v>8.3402777777777784E-2</c:v>
                </c:pt>
                <c:pt idx="7207">
                  <c:v>8.3414351851851851E-2</c:v>
                </c:pt>
                <c:pt idx="7208">
                  <c:v>8.3425925925925931E-2</c:v>
                </c:pt>
                <c:pt idx="7209">
                  <c:v>8.3437499999999998E-2</c:v>
                </c:pt>
                <c:pt idx="7210">
                  <c:v>8.3449074074074078E-2</c:v>
                </c:pt>
                <c:pt idx="7211">
                  <c:v>8.3460648148148145E-2</c:v>
                </c:pt>
                <c:pt idx="7212">
                  <c:v>8.3472222222222225E-2</c:v>
                </c:pt>
                <c:pt idx="7213">
                  <c:v>8.3483796296296292E-2</c:v>
                </c:pt>
                <c:pt idx="7214">
                  <c:v>8.3495370370370373E-2</c:v>
                </c:pt>
                <c:pt idx="7215">
                  <c:v>8.3506944444444439E-2</c:v>
                </c:pt>
                <c:pt idx="7216">
                  <c:v>8.351851851851852E-2</c:v>
                </c:pt>
                <c:pt idx="7217">
                  <c:v>8.3530092592592586E-2</c:v>
                </c:pt>
                <c:pt idx="7218">
                  <c:v>8.3541666666666667E-2</c:v>
                </c:pt>
                <c:pt idx="7219">
                  <c:v>8.3553240740740747E-2</c:v>
                </c:pt>
                <c:pt idx="7220">
                  <c:v>8.3564814814814814E-2</c:v>
                </c:pt>
                <c:pt idx="7221">
                  <c:v>8.3576388888888895E-2</c:v>
                </c:pt>
                <c:pt idx="7222">
                  <c:v>8.3587962962962961E-2</c:v>
                </c:pt>
                <c:pt idx="7223">
                  <c:v>8.3599537037037042E-2</c:v>
                </c:pt>
                <c:pt idx="7224">
                  <c:v>8.3611111111111108E-2</c:v>
                </c:pt>
                <c:pt idx="7225">
                  <c:v>8.3622685185185189E-2</c:v>
                </c:pt>
                <c:pt idx="7226">
                  <c:v>8.3634259259259255E-2</c:v>
                </c:pt>
                <c:pt idx="7227">
                  <c:v>8.3645833333333336E-2</c:v>
                </c:pt>
                <c:pt idx="7228">
                  <c:v>8.3657407407407403E-2</c:v>
                </c:pt>
                <c:pt idx="7229">
                  <c:v>8.3668981481481483E-2</c:v>
                </c:pt>
                <c:pt idx="7230">
                  <c:v>8.368055555555555E-2</c:v>
                </c:pt>
                <c:pt idx="7231">
                  <c:v>8.369212962962963E-2</c:v>
                </c:pt>
                <c:pt idx="7232">
                  <c:v>8.3703703703703697E-2</c:v>
                </c:pt>
                <c:pt idx="7233">
                  <c:v>8.3715277777777777E-2</c:v>
                </c:pt>
                <c:pt idx="7234">
                  <c:v>8.3726851851851858E-2</c:v>
                </c:pt>
                <c:pt idx="7235">
                  <c:v>8.3738425925925924E-2</c:v>
                </c:pt>
                <c:pt idx="7236">
                  <c:v>8.3750000000000005E-2</c:v>
                </c:pt>
                <c:pt idx="7237">
                  <c:v>8.3761574074074072E-2</c:v>
                </c:pt>
                <c:pt idx="7238">
                  <c:v>8.3773148148148152E-2</c:v>
                </c:pt>
                <c:pt idx="7239">
                  <c:v>8.3784722222222219E-2</c:v>
                </c:pt>
                <c:pt idx="7240">
                  <c:v>8.3796296296296299E-2</c:v>
                </c:pt>
                <c:pt idx="7241">
                  <c:v>8.3807870370370366E-2</c:v>
                </c:pt>
                <c:pt idx="7242">
                  <c:v>8.3819444444444446E-2</c:v>
                </c:pt>
                <c:pt idx="7243">
                  <c:v>8.3831018518518513E-2</c:v>
                </c:pt>
                <c:pt idx="7244">
                  <c:v>8.3842592592592594E-2</c:v>
                </c:pt>
                <c:pt idx="7245">
                  <c:v>8.385416666666666E-2</c:v>
                </c:pt>
                <c:pt idx="7246">
                  <c:v>8.3865740740740741E-2</c:v>
                </c:pt>
                <c:pt idx="7247">
                  <c:v>8.3877314814814821E-2</c:v>
                </c:pt>
                <c:pt idx="7248">
                  <c:v>8.3888888888888888E-2</c:v>
                </c:pt>
                <c:pt idx="7249">
                  <c:v>8.3900462962962968E-2</c:v>
                </c:pt>
                <c:pt idx="7250">
                  <c:v>8.3912037037037035E-2</c:v>
                </c:pt>
                <c:pt idx="7251">
                  <c:v>8.3923611111111115E-2</c:v>
                </c:pt>
                <c:pt idx="7252">
                  <c:v>8.3935185185185182E-2</c:v>
                </c:pt>
                <c:pt idx="7253">
                  <c:v>8.3946759259259263E-2</c:v>
                </c:pt>
                <c:pt idx="7254">
                  <c:v>8.3958333333333329E-2</c:v>
                </c:pt>
                <c:pt idx="7255">
                  <c:v>8.396990740740741E-2</c:v>
                </c:pt>
                <c:pt idx="7256">
                  <c:v>8.3981481481481476E-2</c:v>
                </c:pt>
                <c:pt idx="7257">
                  <c:v>8.3993055555555557E-2</c:v>
                </c:pt>
                <c:pt idx="7258">
                  <c:v>8.4004629629629624E-2</c:v>
                </c:pt>
                <c:pt idx="7259">
                  <c:v>8.4016203703703704E-2</c:v>
                </c:pt>
                <c:pt idx="7260">
                  <c:v>8.4027777777777785E-2</c:v>
                </c:pt>
                <c:pt idx="7261">
                  <c:v>8.4039351851851851E-2</c:v>
                </c:pt>
                <c:pt idx="7262">
                  <c:v>8.4050925925925932E-2</c:v>
                </c:pt>
                <c:pt idx="7263">
                  <c:v>8.4062499999999998E-2</c:v>
                </c:pt>
                <c:pt idx="7264">
                  <c:v>8.4074074074074079E-2</c:v>
                </c:pt>
                <c:pt idx="7265">
                  <c:v>8.4085648148148145E-2</c:v>
                </c:pt>
                <c:pt idx="7266">
                  <c:v>8.4097222222222226E-2</c:v>
                </c:pt>
                <c:pt idx="7267">
                  <c:v>8.4108796296296293E-2</c:v>
                </c:pt>
                <c:pt idx="7268">
                  <c:v>8.4120370370370373E-2</c:v>
                </c:pt>
                <c:pt idx="7269">
                  <c:v>8.413194444444444E-2</c:v>
                </c:pt>
                <c:pt idx="7270">
                  <c:v>8.414351851851852E-2</c:v>
                </c:pt>
                <c:pt idx="7271">
                  <c:v>8.4155092592592587E-2</c:v>
                </c:pt>
                <c:pt idx="7272">
                  <c:v>8.4166666666666667E-2</c:v>
                </c:pt>
                <c:pt idx="7273">
                  <c:v>8.4178240740740734E-2</c:v>
                </c:pt>
                <c:pt idx="7274">
                  <c:v>8.4189814814814815E-2</c:v>
                </c:pt>
                <c:pt idx="7275">
                  <c:v>8.4201388888888895E-2</c:v>
                </c:pt>
                <c:pt idx="7276">
                  <c:v>8.4212962962962962E-2</c:v>
                </c:pt>
                <c:pt idx="7277">
                  <c:v>8.4224537037037042E-2</c:v>
                </c:pt>
                <c:pt idx="7278">
                  <c:v>8.4236111111111109E-2</c:v>
                </c:pt>
                <c:pt idx="7279">
                  <c:v>8.4247685185185189E-2</c:v>
                </c:pt>
                <c:pt idx="7280">
                  <c:v>8.4259259259259256E-2</c:v>
                </c:pt>
                <c:pt idx="7281">
                  <c:v>8.4270833333333336E-2</c:v>
                </c:pt>
                <c:pt idx="7282">
                  <c:v>8.4282407407407403E-2</c:v>
                </c:pt>
                <c:pt idx="7283">
                  <c:v>8.4293981481481484E-2</c:v>
                </c:pt>
                <c:pt idx="7284">
                  <c:v>8.430555555555555E-2</c:v>
                </c:pt>
                <c:pt idx="7285">
                  <c:v>8.4317129629629631E-2</c:v>
                </c:pt>
                <c:pt idx="7286">
                  <c:v>8.4328703703703697E-2</c:v>
                </c:pt>
                <c:pt idx="7287">
                  <c:v>8.4340277777777778E-2</c:v>
                </c:pt>
                <c:pt idx="7288">
                  <c:v>8.4351851851851858E-2</c:v>
                </c:pt>
                <c:pt idx="7289">
                  <c:v>8.4363425925925925E-2</c:v>
                </c:pt>
                <c:pt idx="7290">
                  <c:v>8.4375000000000006E-2</c:v>
                </c:pt>
                <c:pt idx="7291">
                  <c:v>8.4386574074074072E-2</c:v>
                </c:pt>
                <c:pt idx="7292">
                  <c:v>8.4398148148148153E-2</c:v>
                </c:pt>
                <c:pt idx="7293">
                  <c:v>8.4409722222222219E-2</c:v>
                </c:pt>
                <c:pt idx="7294">
                  <c:v>8.44212962962963E-2</c:v>
                </c:pt>
                <c:pt idx="7295">
                  <c:v>8.4432870370370366E-2</c:v>
                </c:pt>
                <c:pt idx="7296">
                  <c:v>8.4444444444444447E-2</c:v>
                </c:pt>
                <c:pt idx="7297">
                  <c:v>8.4456018518518514E-2</c:v>
                </c:pt>
                <c:pt idx="7298">
                  <c:v>8.4467592592592594E-2</c:v>
                </c:pt>
                <c:pt idx="7299">
                  <c:v>8.4479166666666661E-2</c:v>
                </c:pt>
                <c:pt idx="7300">
                  <c:v>8.4490740740740741E-2</c:v>
                </c:pt>
                <c:pt idx="7301">
                  <c:v>8.4502314814814808E-2</c:v>
                </c:pt>
                <c:pt idx="7302">
                  <c:v>8.4513888888888888E-2</c:v>
                </c:pt>
                <c:pt idx="7303">
                  <c:v>8.4525462962962969E-2</c:v>
                </c:pt>
                <c:pt idx="7304">
                  <c:v>8.4537037037037036E-2</c:v>
                </c:pt>
                <c:pt idx="7305">
                  <c:v>8.4548611111111116E-2</c:v>
                </c:pt>
                <c:pt idx="7306">
                  <c:v>8.4560185185185183E-2</c:v>
                </c:pt>
                <c:pt idx="7307">
                  <c:v>8.4571759259259263E-2</c:v>
                </c:pt>
                <c:pt idx="7308">
                  <c:v>8.458333333333333E-2</c:v>
                </c:pt>
                <c:pt idx="7309">
                  <c:v>8.459490740740741E-2</c:v>
                </c:pt>
                <c:pt idx="7310">
                  <c:v>8.4606481481481477E-2</c:v>
                </c:pt>
                <c:pt idx="7311">
                  <c:v>8.4618055555555557E-2</c:v>
                </c:pt>
                <c:pt idx="7312">
                  <c:v>8.4629629629629624E-2</c:v>
                </c:pt>
                <c:pt idx="7313">
                  <c:v>8.4641203703703705E-2</c:v>
                </c:pt>
                <c:pt idx="7314">
                  <c:v>8.4652777777777771E-2</c:v>
                </c:pt>
                <c:pt idx="7315">
                  <c:v>8.4664351851851852E-2</c:v>
                </c:pt>
                <c:pt idx="7316">
                  <c:v>8.4675925925925932E-2</c:v>
                </c:pt>
                <c:pt idx="7317">
                  <c:v>8.4687499999999999E-2</c:v>
                </c:pt>
                <c:pt idx="7318">
                  <c:v>8.4699074074074079E-2</c:v>
                </c:pt>
                <c:pt idx="7319">
                  <c:v>8.4710648148148146E-2</c:v>
                </c:pt>
                <c:pt idx="7320">
                  <c:v>8.4722222222222227E-2</c:v>
                </c:pt>
                <c:pt idx="7321">
                  <c:v>8.4733796296296293E-2</c:v>
                </c:pt>
                <c:pt idx="7322">
                  <c:v>8.4745370370370374E-2</c:v>
                </c:pt>
                <c:pt idx="7323">
                  <c:v>8.475694444444444E-2</c:v>
                </c:pt>
                <c:pt idx="7324">
                  <c:v>8.4768518518518521E-2</c:v>
                </c:pt>
                <c:pt idx="7325">
                  <c:v>8.4780092592592587E-2</c:v>
                </c:pt>
                <c:pt idx="7326">
                  <c:v>8.4791666666666668E-2</c:v>
                </c:pt>
                <c:pt idx="7327">
                  <c:v>8.4803240740740735E-2</c:v>
                </c:pt>
                <c:pt idx="7328">
                  <c:v>8.4814814814814815E-2</c:v>
                </c:pt>
                <c:pt idx="7329">
                  <c:v>8.4826388888888896E-2</c:v>
                </c:pt>
                <c:pt idx="7330">
                  <c:v>8.4837962962962962E-2</c:v>
                </c:pt>
                <c:pt idx="7331">
                  <c:v>8.4849537037037043E-2</c:v>
                </c:pt>
                <c:pt idx="7332">
                  <c:v>8.4861111111111109E-2</c:v>
                </c:pt>
                <c:pt idx="7333">
                  <c:v>8.487268518518519E-2</c:v>
                </c:pt>
                <c:pt idx="7334">
                  <c:v>8.4884259259259257E-2</c:v>
                </c:pt>
                <c:pt idx="7335">
                  <c:v>8.4895833333333337E-2</c:v>
                </c:pt>
                <c:pt idx="7336">
                  <c:v>8.4907407407407404E-2</c:v>
                </c:pt>
                <c:pt idx="7337">
                  <c:v>8.4918981481481484E-2</c:v>
                </c:pt>
                <c:pt idx="7338">
                  <c:v>8.4930555555555551E-2</c:v>
                </c:pt>
                <c:pt idx="7339">
                  <c:v>8.4942129629629631E-2</c:v>
                </c:pt>
                <c:pt idx="7340">
                  <c:v>8.4953703703703698E-2</c:v>
                </c:pt>
                <c:pt idx="7341">
                  <c:v>8.4965277777777778E-2</c:v>
                </c:pt>
                <c:pt idx="7342">
                  <c:v>8.4976851851851845E-2</c:v>
                </c:pt>
                <c:pt idx="7343">
                  <c:v>8.4988425925925926E-2</c:v>
                </c:pt>
                <c:pt idx="7344">
                  <c:v>8.5000000000000006E-2</c:v>
                </c:pt>
                <c:pt idx="7345">
                  <c:v>8.5011574074074073E-2</c:v>
                </c:pt>
                <c:pt idx="7346">
                  <c:v>8.5023148148148153E-2</c:v>
                </c:pt>
                <c:pt idx="7347">
                  <c:v>8.503472222222222E-2</c:v>
                </c:pt>
                <c:pt idx="7348">
                  <c:v>8.50462962962963E-2</c:v>
                </c:pt>
                <c:pt idx="7349">
                  <c:v>8.5057870370370367E-2</c:v>
                </c:pt>
                <c:pt idx="7350">
                  <c:v>8.5069444444444448E-2</c:v>
                </c:pt>
                <c:pt idx="7351">
                  <c:v>8.5081018518518514E-2</c:v>
                </c:pt>
                <c:pt idx="7352">
                  <c:v>8.5092592592592595E-2</c:v>
                </c:pt>
                <c:pt idx="7353">
                  <c:v>8.5104166666666661E-2</c:v>
                </c:pt>
                <c:pt idx="7354">
                  <c:v>8.5115740740740742E-2</c:v>
                </c:pt>
                <c:pt idx="7355">
                  <c:v>8.5127314814814808E-2</c:v>
                </c:pt>
                <c:pt idx="7356">
                  <c:v>8.5138888888888889E-2</c:v>
                </c:pt>
                <c:pt idx="7357">
                  <c:v>8.5150462962962969E-2</c:v>
                </c:pt>
                <c:pt idx="7358">
                  <c:v>8.5162037037037036E-2</c:v>
                </c:pt>
                <c:pt idx="7359">
                  <c:v>8.5173611111111117E-2</c:v>
                </c:pt>
                <c:pt idx="7360">
                  <c:v>8.5185185185185183E-2</c:v>
                </c:pt>
                <c:pt idx="7361">
                  <c:v>8.5196759259259264E-2</c:v>
                </c:pt>
                <c:pt idx="7362">
                  <c:v>8.520833333333333E-2</c:v>
                </c:pt>
                <c:pt idx="7363">
                  <c:v>8.5219907407407411E-2</c:v>
                </c:pt>
                <c:pt idx="7364">
                  <c:v>8.5231481481481478E-2</c:v>
                </c:pt>
                <c:pt idx="7365">
                  <c:v>8.5243055555555558E-2</c:v>
                </c:pt>
                <c:pt idx="7366">
                  <c:v>8.5254629629629625E-2</c:v>
                </c:pt>
                <c:pt idx="7367">
                  <c:v>8.5266203703703705E-2</c:v>
                </c:pt>
                <c:pt idx="7368">
                  <c:v>8.5277777777777772E-2</c:v>
                </c:pt>
                <c:pt idx="7369">
                  <c:v>8.5289351851851852E-2</c:v>
                </c:pt>
                <c:pt idx="7370">
                  <c:v>8.5300925925925933E-2</c:v>
                </c:pt>
                <c:pt idx="7371">
                  <c:v>8.5312499999999999E-2</c:v>
                </c:pt>
                <c:pt idx="7372">
                  <c:v>8.532407407407408E-2</c:v>
                </c:pt>
                <c:pt idx="7373">
                  <c:v>8.5335648148148147E-2</c:v>
                </c:pt>
                <c:pt idx="7374">
                  <c:v>8.5347222222222227E-2</c:v>
                </c:pt>
                <c:pt idx="7375">
                  <c:v>8.5358796296296294E-2</c:v>
                </c:pt>
                <c:pt idx="7376">
                  <c:v>8.5370370370370374E-2</c:v>
                </c:pt>
                <c:pt idx="7377">
                  <c:v>8.5381944444444441E-2</c:v>
                </c:pt>
                <c:pt idx="7378">
                  <c:v>8.5393518518518521E-2</c:v>
                </c:pt>
                <c:pt idx="7379">
                  <c:v>8.5405092592592588E-2</c:v>
                </c:pt>
                <c:pt idx="7380">
                  <c:v>8.5416666666666669E-2</c:v>
                </c:pt>
                <c:pt idx="7381">
                  <c:v>8.5428240740740735E-2</c:v>
                </c:pt>
                <c:pt idx="7382">
                  <c:v>8.5439814814814816E-2</c:v>
                </c:pt>
                <c:pt idx="7383">
                  <c:v>8.5451388888888882E-2</c:v>
                </c:pt>
                <c:pt idx="7384">
                  <c:v>8.5462962962962963E-2</c:v>
                </c:pt>
                <c:pt idx="7385">
                  <c:v>8.5474537037037043E-2</c:v>
                </c:pt>
                <c:pt idx="7386">
                  <c:v>8.548611111111111E-2</c:v>
                </c:pt>
                <c:pt idx="7387">
                  <c:v>8.549768518518519E-2</c:v>
                </c:pt>
                <c:pt idx="7388">
                  <c:v>8.5509259259259257E-2</c:v>
                </c:pt>
                <c:pt idx="7389">
                  <c:v>8.5520833333333338E-2</c:v>
                </c:pt>
                <c:pt idx="7390">
                  <c:v>8.5532407407407404E-2</c:v>
                </c:pt>
                <c:pt idx="7391">
                  <c:v>8.5543981481481485E-2</c:v>
                </c:pt>
                <c:pt idx="7392">
                  <c:v>8.5555555555555551E-2</c:v>
                </c:pt>
                <c:pt idx="7393">
                  <c:v>8.5567129629629632E-2</c:v>
                </c:pt>
                <c:pt idx="7394">
                  <c:v>8.5578703703703699E-2</c:v>
                </c:pt>
                <c:pt idx="7395">
                  <c:v>8.5590277777777779E-2</c:v>
                </c:pt>
                <c:pt idx="7396">
                  <c:v>8.5601851851851846E-2</c:v>
                </c:pt>
                <c:pt idx="7397">
                  <c:v>8.5613425925925926E-2</c:v>
                </c:pt>
                <c:pt idx="7398">
                  <c:v>8.5625000000000007E-2</c:v>
                </c:pt>
                <c:pt idx="7399">
                  <c:v>8.5636574074074073E-2</c:v>
                </c:pt>
                <c:pt idx="7400">
                  <c:v>8.5648148148148154E-2</c:v>
                </c:pt>
                <c:pt idx="7401">
                  <c:v>8.565972222222222E-2</c:v>
                </c:pt>
                <c:pt idx="7402">
                  <c:v>8.5671296296296301E-2</c:v>
                </c:pt>
                <c:pt idx="7403">
                  <c:v>8.5682870370370368E-2</c:v>
                </c:pt>
                <c:pt idx="7404">
                  <c:v>8.5694444444444448E-2</c:v>
                </c:pt>
                <c:pt idx="7405">
                  <c:v>8.5706018518518515E-2</c:v>
                </c:pt>
                <c:pt idx="7406">
                  <c:v>8.5717592592592595E-2</c:v>
                </c:pt>
                <c:pt idx="7407">
                  <c:v>8.5729166666666662E-2</c:v>
                </c:pt>
                <c:pt idx="7408">
                  <c:v>8.5740740740740742E-2</c:v>
                </c:pt>
                <c:pt idx="7409">
                  <c:v>8.5752314814814809E-2</c:v>
                </c:pt>
                <c:pt idx="7410">
                  <c:v>8.576388888888889E-2</c:v>
                </c:pt>
                <c:pt idx="7411">
                  <c:v>8.5775462962962956E-2</c:v>
                </c:pt>
                <c:pt idx="7412">
                  <c:v>8.5787037037037037E-2</c:v>
                </c:pt>
                <c:pt idx="7413">
                  <c:v>8.5798611111111117E-2</c:v>
                </c:pt>
                <c:pt idx="7414">
                  <c:v>8.5810185185185184E-2</c:v>
                </c:pt>
                <c:pt idx="7415">
                  <c:v>8.5821759259259264E-2</c:v>
                </c:pt>
                <c:pt idx="7416">
                  <c:v>8.5833333333333331E-2</c:v>
                </c:pt>
                <c:pt idx="7417">
                  <c:v>8.5844907407407411E-2</c:v>
                </c:pt>
                <c:pt idx="7418">
                  <c:v>8.5856481481481478E-2</c:v>
                </c:pt>
                <c:pt idx="7419">
                  <c:v>8.5868055555555559E-2</c:v>
                </c:pt>
                <c:pt idx="7420">
                  <c:v>8.5879629629629625E-2</c:v>
                </c:pt>
                <c:pt idx="7421">
                  <c:v>8.5891203703703706E-2</c:v>
                </c:pt>
                <c:pt idx="7422">
                  <c:v>8.5902777777777772E-2</c:v>
                </c:pt>
                <c:pt idx="7423">
                  <c:v>8.5914351851851853E-2</c:v>
                </c:pt>
                <c:pt idx="7424">
                  <c:v>8.5925925925925919E-2</c:v>
                </c:pt>
                <c:pt idx="7425">
                  <c:v>8.59375E-2</c:v>
                </c:pt>
                <c:pt idx="7426">
                  <c:v>8.5949074074074081E-2</c:v>
                </c:pt>
                <c:pt idx="7427">
                  <c:v>8.5960648148148147E-2</c:v>
                </c:pt>
                <c:pt idx="7428">
                  <c:v>8.5972222222222228E-2</c:v>
                </c:pt>
                <c:pt idx="7429">
                  <c:v>8.5983796296296294E-2</c:v>
                </c:pt>
                <c:pt idx="7430">
                  <c:v>8.5995370370370375E-2</c:v>
                </c:pt>
                <c:pt idx="7431">
                  <c:v>8.6006944444444441E-2</c:v>
                </c:pt>
                <c:pt idx="7432">
                  <c:v>8.6018518518518522E-2</c:v>
                </c:pt>
                <c:pt idx="7433">
                  <c:v>8.6030092592592589E-2</c:v>
                </c:pt>
                <c:pt idx="7434">
                  <c:v>8.6041666666666669E-2</c:v>
                </c:pt>
                <c:pt idx="7435">
                  <c:v>8.6053240740740736E-2</c:v>
                </c:pt>
                <c:pt idx="7436">
                  <c:v>8.6064814814814816E-2</c:v>
                </c:pt>
                <c:pt idx="7437">
                  <c:v>8.6076388888888883E-2</c:v>
                </c:pt>
                <c:pt idx="7438">
                  <c:v>8.6087962962962963E-2</c:v>
                </c:pt>
                <c:pt idx="7439">
                  <c:v>8.6099537037037044E-2</c:v>
                </c:pt>
                <c:pt idx="7440">
                  <c:v>8.611111111111111E-2</c:v>
                </c:pt>
                <c:pt idx="7441">
                  <c:v>8.6122685185185191E-2</c:v>
                </c:pt>
                <c:pt idx="7442">
                  <c:v>8.6134259259259258E-2</c:v>
                </c:pt>
                <c:pt idx="7443">
                  <c:v>8.6145833333333338E-2</c:v>
                </c:pt>
                <c:pt idx="7444">
                  <c:v>8.6157407407407405E-2</c:v>
                </c:pt>
                <c:pt idx="7445">
                  <c:v>8.6168981481481485E-2</c:v>
                </c:pt>
                <c:pt idx="7446">
                  <c:v>8.6180555555555552E-2</c:v>
                </c:pt>
                <c:pt idx="7447">
                  <c:v>8.6192129629629632E-2</c:v>
                </c:pt>
                <c:pt idx="7448">
                  <c:v>8.6203703703703699E-2</c:v>
                </c:pt>
                <c:pt idx="7449">
                  <c:v>8.621527777777778E-2</c:v>
                </c:pt>
                <c:pt idx="7450">
                  <c:v>8.6226851851851846E-2</c:v>
                </c:pt>
                <c:pt idx="7451">
                  <c:v>8.6238425925925927E-2</c:v>
                </c:pt>
                <c:pt idx="7452">
                  <c:v>8.6249999999999993E-2</c:v>
                </c:pt>
                <c:pt idx="7453">
                  <c:v>8.6261574074074074E-2</c:v>
                </c:pt>
                <c:pt idx="7454">
                  <c:v>8.6273148148148154E-2</c:v>
                </c:pt>
                <c:pt idx="7455">
                  <c:v>8.6284722222222221E-2</c:v>
                </c:pt>
                <c:pt idx="7456">
                  <c:v>8.6296296296296301E-2</c:v>
                </c:pt>
                <c:pt idx="7457">
                  <c:v>8.6307870370370368E-2</c:v>
                </c:pt>
                <c:pt idx="7458">
                  <c:v>8.6319444444444449E-2</c:v>
                </c:pt>
                <c:pt idx="7459">
                  <c:v>8.6331018518518515E-2</c:v>
                </c:pt>
                <c:pt idx="7460">
                  <c:v>8.6342592592592596E-2</c:v>
                </c:pt>
                <c:pt idx="7461">
                  <c:v>8.6354166666666662E-2</c:v>
                </c:pt>
                <c:pt idx="7462">
                  <c:v>8.6365740740740743E-2</c:v>
                </c:pt>
                <c:pt idx="7463">
                  <c:v>8.637731481481481E-2</c:v>
                </c:pt>
                <c:pt idx="7464">
                  <c:v>8.638888888888889E-2</c:v>
                </c:pt>
                <c:pt idx="7465">
                  <c:v>8.6400462962962957E-2</c:v>
                </c:pt>
                <c:pt idx="7466">
                  <c:v>8.6412037037037037E-2</c:v>
                </c:pt>
                <c:pt idx="7467">
                  <c:v>8.6423611111111118E-2</c:v>
                </c:pt>
                <c:pt idx="7468">
                  <c:v>8.6435185185185184E-2</c:v>
                </c:pt>
                <c:pt idx="7469">
                  <c:v>8.6446759259259265E-2</c:v>
                </c:pt>
                <c:pt idx="7470">
                  <c:v>8.6458333333333331E-2</c:v>
                </c:pt>
                <c:pt idx="7471">
                  <c:v>8.6469907407407412E-2</c:v>
                </c:pt>
                <c:pt idx="7472">
                  <c:v>8.6481481481481479E-2</c:v>
                </c:pt>
                <c:pt idx="7473">
                  <c:v>8.6493055555555559E-2</c:v>
                </c:pt>
                <c:pt idx="7474">
                  <c:v>8.6504629629629626E-2</c:v>
                </c:pt>
                <c:pt idx="7475">
                  <c:v>8.6516203703703706E-2</c:v>
                </c:pt>
                <c:pt idx="7476">
                  <c:v>8.6527777777777773E-2</c:v>
                </c:pt>
                <c:pt idx="7477">
                  <c:v>8.6539351851851853E-2</c:v>
                </c:pt>
                <c:pt idx="7478">
                  <c:v>8.655092592592592E-2</c:v>
                </c:pt>
                <c:pt idx="7479">
                  <c:v>8.6562500000000001E-2</c:v>
                </c:pt>
                <c:pt idx="7480">
                  <c:v>8.6574074074074067E-2</c:v>
                </c:pt>
                <c:pt idx="7481">
                  <c:v>8.6585648148148148E-2</c:v>
                </c:pt>
                <c:pt idx="7482">
                  <c:v>8.6597222222222228E-2</c:v>
                </c:pt>
                <c:pt idx="7483">
                  <c:v>8.6608796296296295E-2</c:v>
                </c:pt>
                <c:pt idx="7484">
                  <c:v>8.6620370370370375E-2</c:v>
                </c:pt>
                <c:pt idx="7485">
                  <c:v>8.6631944444444442E-2</c:v>
                </c:pt>
                <c:pt idx="7486">
                  <c:v>8.6643518518518522E-2</c:v>
                </c:pt>
                <c:pt idx="7487">
                  <c:v>8.6655092592592589E-2</c:v>
                </c:pt>
                <c:pt idx="7488">
                  <c:v>8.666666666666667E-2</c:v>
                </c:pt>
                <c:pt idx="7489">
                  <c:v>8.6678240740740736E-2</c:v>
                </c:pt>
                <c:pt idx="7490">
                  <c:v>8.6689814814814817E-2</c:v>
                </c:pt>
                <c:pt idx="7491">
                  <c:v>8.6701388888888883E-2</c:v>
                </c:pt>
                <c:pt idx="7492">
                  <c:v>8.6712962962962964E-2</c:v>
                </c:pt>
                <c:pt idx="7493">
                  <c:v>8.6724537037037031E-2</c:v>
                </c:pt>
                <c:pt idx="7494">
                  <c:v>8.6736111111111111E-2</c:v>
                </c:pt>
                <c:pt idx="7495">
                  <c:v>8.6747685185185192E-2</c:v>
                </c:pt>
                <c:pt idx="7496">
                  <c:v>8.6759259259259258E-2</c:v>
                </c:pt>
                <c:pt idx="7497">
                  <c:v>8.6770833333333339E-2</c:v>
                </c:pt>
                <c:pt idx="7498">
                  <c:v>8.6782407407407405E-2</c:v>
                </c:pt>
                <c:pt idx="7499">
                  <c:v>8.6793981481481486E-2</c:v>
                </c:pt>
                <c:pt idx="7500">
                  <c:v>8.6805555555555552E-2</c:v>
                </c:pt>
                <c:pt idx="7501">
                  <c:v>8.6817129629629633E-2</c:v>
                </c:pt>
                <c:pt idx="7502">
                  <c:v>8.68287037037037E-2</c:v>
                </c:pt>
                <c:pt idx="7503">
                  <c:v>8.684027777777778E-2</c:v>
                </c:pt>
                <c:pt idx="7504">
                  <c:v>8.6851851851851847E-2</c:v>
                </c:pt>
                <c:pt idx="7505">
                  <c:v>8.6863425925925927E-2</c:v>
                </c:pt>
                <c:pt idx="7506">
                  <c:v>8.6874999999999994E-2</c:v>
                </c:pt>
                <c:pt idx="7507">
                  <c:v>8.6886574074074074E-2</c:v>
                </c:pt>
                <c:pt idx="7508">
                  <c:v>8.6898148148148155E-2</c:v>
                </c:pt>
                <c:pt idx="7509">
                  <c:v>8.6909722222222222E-2</c:v>
                </c:pt>
                <c:pt idx="7510">
                  <c:v>8.6921296296296302E-2</c:v>
                </c:pt>
                <c:pt idx="7511">
                  <c:v>8.6932870370370369E-2</c:v>
                </c:pt>
                <c:pt idx="7512">
                  <c:v>8.6944444444444449E-2</c:v>
                </c:pt>
                <c:pt idx="7513">
                  <c:v>8.6956018518518516E-2</c:v>
                </c:pt>
                <c:pt idx="7514">
                  <c:v>8.6967592592592596E-2</c:v>
                </c:pt>
                <c:pt idx="7515">
                  <c:v>8.6979166666666663E-2</c:v>
                </c:pt>
                <c:pt idx="7516">
                  <c:v>8.6990740740740743E-2</c:v>
                </c:pt>
                <c:pt idx="7517">
                  <c:v>8.700231481481481E-2</c:v>
                </c:pt>
                <c:pt idx="7518">
                  <c:v>8.7013888888888891E-2</c:v>
                </c:pt>
                <c:pt idx="7519">
                  <c:v>8.7025462962962957E-2</c:v>
                </c:pt>
                <c:pt idx="7520">
                  <c:v>8.7037037037037038E-2</c:v>
                </c:pt>
                <c:pt idx="7521">
                  <c:v>8.7048611111111104E-2</c:v>
                </c:pt>
                <c:pt idx="7522">
                  <c:v>8.7060185185185185E-2</c:v>
                </c:pt>
                <c:pt idx="7523">
                  <c:v>8.7071759259259265E-2</c:v>
                </c:pt>
                <c:pt idx="7524">
                  <c:v>8.7083333333333332E-2</c:v>
                </c:pt>
                <c:pt idx="7525">
                  <c:v>8.7094907407407413E-2</c:v>
                </c:pt>
                <c:pt idx="7526">
                  <c:v>8.7106481481481479E-2</c:v>
                </c:pt>
                <c:pt idx="7527">
                  <c:v>8.711805555555556E-2</c:v>
                </c:pt>
                <c:pt idx="7528">
                  <c:v>8.7129629629629626E-2</c:v>
                </c:pt>
                <c:pt idx="7529">
                  <c:v>8.7141203703703707E-2</c:v>
                </c:pt>
                <c:pt idx="7530">
                  <c:v>8.7152777777777773E-2</c:v>
                </c:pt>
                <c:pt idx="7531">
                  <c:v>8.7164351851851854E-2</c:v>
                </c:pt>
                <c:pt idx="7532">
                  <c:v>8.7175925925925921E-2</c:v>
                </c:pt>
                <c:pt idx="7533">
                  <c:v>8.7187500000000001E-2</c:v>
                </c:pt>
                <c:pt idx="7534">
                  <c:v>8.7199074074074068E-2</c:v>
                </c:pt>
                <c:pt idx="7535">
                  <c:v>8.7210648148148148E-2</c:v>
                </c:pt>
                <c:pt idx="7536">
                  <c:v>8.7222222222222229E-2</c:v>
                </c:pt>
                <c:pt idx="7537">
                  <c:v>8.7233796296296295E-2</c:v>
                </c:pt>
                <c:pt idx="7538">
                  <c:v>8.7245370370370376E-2</c:v>
                </c:pt>
                <c:pt idx="7539">
                  <c:v>8.7256944444444443E-2</c:v>
                </c:pt>
                <c:pt idx="7540">
                  <c:v>8.7268518518518523E-2</c:v>
                </c:pt>
                <c:pt idx="7541">
                  <c:v>8.728009259259259E-2</c:v>
                </c:pt>
                <c:pt idx="7542">
                  <c:v>8.729166666666667E-2</c:v>
                </c:pt>
                <c:pt idx="7543">
                  <c:v>8.7303240740740737E-2</c:v>
                </c:pt>
                <c:pt idx="7544">
                  <c:v>8.7314814814814817E-2</c:v>
                </c:pt>
                <c:pt idx="7545">
                  <c:v>8.7326388888888884E-2</c:v>
                </c:pt>
                <c:pt idx="7546">
                  <c:v>8.7337962962962964E-2</c:v>
                </c:pt>
                <c:pt idx="7547">
                  <c:v>8.7349537037037031E-2</c:v>
                </c:pt>
                <c:pt idx="7548">
                  <c:v>8.7361111111111112E-2</c:v>
                </c:pt>
                <c:pt idx="7549">
                  <c:v>8.7372685185185192E-2</c:v>
                </c:pt>
                <c:pt idx="7550">
                  <c:v>8.7384259259259259E-2</c:v>
                </c:pt>
                <c:pt idx="7551">
                  <c:v>8.7395833333333339E-2</c:v>
                </c:pt>
                <c:pt idx="7552">
                  <c:v>8.7407407407407406E-2</c:v>
                </c:pt>
                <c:pt idx="7553">
                  <c:v>8.7418981481481486E-2</c:v>
                </c:pt>
                <c:pt idx="7554">
                  <c:v>8.7430555555555553E-2</c:v>
                </c:pt>
                <c:pt idx="7555">
                  <c:v>8.7442129629629634E-2</c:v>
                </c:pt>
                <c:pt idx="7556">
                  <c:v>8.74537037037037E-2</c:v>
                </c:pt>
                <c:pt idx="7557">
                  <c:v>8.7465277777777781E-2</c:v>
                </c:pt>
                <c:pt idx="7558">
                  <c:v>8.7476851851851847E-2</c:v>
                </c:pt>
                <c:pt idx="7559">
                  <c:v>8.7488425925925928E-2</c:v>
                </c:pt>
                <c:pt idx="7560">
                  <c:v>8.7499999999999994E-2</c:v>
                </c:pt>
                <c:pt idx="7561">
                  <c:v>8.7511574074074075E-2</c:v>
                </c:pt>
                <c:pt idx="7562">
                  <c:v>8.7523148148148142E-2</c:v>
                </c:pt>
                <c:pt idx="7563">
                  <c:v>8.7534722222222222E-2</c:v>
                </c:pt>
                <c:pt idx="7564">
                  <c:v>8.7546296296296303E-2</c:v>
                </c:pt>
                <c:pt idx="7565">
                  <c:v>8.7557870370370369E-2</c:v>
                </c:pt>
                <c:pt idx="7566">
                  <c:v>8.756944444444445E-2</c:v>
                </c:pt>
                <c:pt idx="7567">
                  <c:v>8.7581018518518516E-2</c:v>
                </c:pt>
                <c:pt idx="7568">
                  <c:v>8.7592592592592597E-2</c:v>
                </c:pt>
                <c:pt idx="7569">
                  <c:v>8.7604166666666664E-2</c:v>
                </c:pt>
                <c:pt idx="7570">
                  <c:v>8.7615740740740744E-2</c:v>
                </c:pt>
                <c:pt idx="7571">
                  <c:v>8.7627314814814811E-2</c:v>
                </c:pt>
                <c:pt idx="7572">
                  <c:v>8.7638888888888891E-2</c:v>
                </c:pt>
                <c:pt idx="7573">
                  <c:v>8.7650462962962958E-2</c:v>
                </c:pt>
                <c:pt idx="7574">
                  <c:v>8.7662037037037038E-2</c:v>
                </c:pt>
                <c:pt idx="7575">
                  <c:v>8.7673611111111105E-2</c:v>
                </c:pt>
                <c:pt idx="7576">
                  <c:v>8.7685185185185185E-2</c:v>
                </c:pt>
                <c:pt idx="7577">
                  <c:v>8.7696759259259266E-2</c:v>
                </c:pt>
                <c:pt idx="7578">
                  <c:v>8.7708333333333333E-2</c:v>
                </c:pt>
                <c:pt idx="7579">
                  <c:v>8.7719907407407413E-2</c:v>
                </c:pt>
                <c:pt idx="7580">
                  <c:v>8.773148148148148E-2</c:v>
                </c:pt>
                <c:pt idx="7581">
                  <c:v>8.774305555555556E-2</c:v>
                </c:pt>
                <c:pt idx="7582">
                  <c:v>8.7754629629629627E-2</c:v>
                </c:pt>
                <c:pt idx="7583">
                  <c:v>8.7766203703703707E-2</c:v>
                </c:pt>
                <c:pt idx="7584">
                  <c:v>8.7777777777777774E-2</c:v>
                </c:pt>
                <c:pt idx="7585">
                  <c:v>8.7789351851851855E-2</c:v>
                </c:pt>
                <c:pt idx="7586">
                  <c:v>8.7800925925925921E-2</c:v>
                </c:pt>
                <c:pt idx="7587">
                  <c:v>8.7812500000000002E-2</c:v>
                </c:pt>
                <c:pt idx="7588">
                  <c:v>8.7824074074074068E-2</c:v>
                </c:pt>
                <c:pt idx="7589">
                  <c:v>8.7835648148148149E-2</c:v>
                </c:pt>
                <c:pt idx="7590">
                  <c:v>8.7847222222222215E-2</c:v>
                </c:pt>
                <c:pt idx="7591">
                  <c:v>8.7858796296296296E-2</c:v>
                </c:pt>
                <c:pt idx="7592">
                  <c:v>8.7870370370370376E-2</c:v>
                </c:pt>
                <c:pt idx="7593">
                  <c:v>8.7881944444444443E-2</c:v>
                </c:pt>
                <c:pt idx="7594">
                  <c:v>8.7893518518518524E-2</c:v>
                </c:pt>
                <c:pt idx="7595">
                  <c:v>8.790509259259259E-2</c:v>
                </c:pt>
                <c:pt idx="7596">
                  <c:v>8.7916666666666671E-2</c:v>
                </c:pt>
                <c:pt idx="7597">
                  <c:v>8.7928240740740737E-2</c:v>
                </c:pt>
                <c:pt idx="7598">
                  <c:v>8.7939814814814818E-2</c:v>
                </c:pt>
                <c:pt idx="7599">
                  <c:v>8.7951388888888885E-2</c:v>
                </c:pt>
                <c:pt idx="7600">
                  <c:v>8.7962962962962965E-2</c:v>
                </c:pt>
                <c:pt idx="7601">
                  <c:v>8.7974537037037032E-2</c:v>
                </c:pt>
                <c:pt idx="7602">
                  <c:v>8.7986111111111112E-2</c:v>
                </c:pt>
                <c:pt idx="7603">
                  <c:v>8.7997685185185179E-2</c:v>
                </c:pt>
                <c:pt idx="7604">
                  <c:v>8.8009259259259259E-2</c:v>
                </c:pt>
                <c:pt idx="7605">
                  <c:v>8.802083333333334E-2</c:v>
                </c:pt>
                <c:pt idx="7606">
                  <c:v>8.8032407407407406E-2</c:v>
                </c:pt>
                <c:pt idx="7607">
                  <c:v>8.8043981481481487E-2</c:v>
                </c:pt>
                <c:pt idx="7608">
                  <c:v>8.8055555555555554E-2</c:v>
                </c:pt>
                <c:pt idx="7609">
                  <c:v>8.8067129629629634E-2</c:v>
                </c:pt>
                <c:pt idx="7610">
                  <c:v>8.8078703703703701E-2</c:v>
                </c:pt>
                <c:pt idx="7611">
                  <c:v>8.8090277777777781E-2</c:v>
                </c:pt>
                <c:pt idx="7612">
                  <c:v>8.8101851851851848E-2</c:v>
                </c:pt>
                <c:pt idx="7613">
                  <c:v>8.8113425925925928E-2</c:v>
                </c:pt>
                <c:pt idx="7614">
                  <c:v>8.8124999999999995E-2</c:v>
                </c:pt>
                <c:pt idx="7615">
                  <c:v>8.8136574074074076E-2</c:v>
                </c:pt>
                <c:pt idx="7616">
                  <c:v>8.8148148148148142E-2</c:v>
                </c:pt>
                <c:pt idx="7617">
                  <c:v>8.8159722222222223E-2</c:v>
                </c:pt>
                <c:pt idx="7618">
                  <c:v>8.8171296296296303E-2</c:v>
                </c:pt>
                <c:pt idx="7619">
                  <c:v>8.818287037037037E-2</c:v>
                </c:pt>
                <c:pt idx="7620">
                  <c:v>8.819444444444445E-2</c:v>
                </c:pt>
                <c:pt idx="7621">
                  <c:v>8.8206018518518517E-2</c:v>
                </c:pt>
                <c:pt idx="7622">
                  <c:v>8.8217592592592597E-2</c:v>
                </c:pt>
                <c:pt idx="7623">
                  <c:v>8.8229166666666664E-2</c:v>
                </c:pt>
                <c:pt idx="7624">
                  <c:v>8.8240740740740745E-2</c:v>
                </c:pt>
                <c:pt idx="7625">
                  <c:v>8.8252314814814811E-2</c:v>
                </c:pt>
                <c:pt idx="7626">
                  <c:v>8.8263888888888892E-2</c:v>
                </c:pt>
                <c:pt idx="7627">
                  <c:v>8.8275462962962958E-2</c:v>
                </c:pt>
                <c:pt idx="7628">
                  <c:v>8.8287037037037039E-2</c:v>
                </c:pt>
                <c:pt idx="7629">
                  <c:v>8.8298611111111105E-2</c:v>
                </c:pt>
                <c:pt idx="7630">
                  <c:v>8.8310185185185186E-2</c:v>
                </c:pt>
                <c:pt idx="7631">
                  <c:v>8.8321759259259253E-2</c:v>
                </c:pt>
                <c:pt idx="7632">
                  <c:v>8.8333333333333333E-2</c:v>
                </c:pt>
                <c:pt idx="7633">
                  <c:v>8.8344907407407414E-2</c:v>
                </c:pt>
                <c:pt idx="7634">
                  <c:v>8.835648148148148E-2</c:v>
                </c:pt>
                <c:pt idx="7635">
                  <c:v>8.8368055555555561E-2</c:v>
                </c:pt>
                <c:pt idx="7636">
                  <c:v>8.8379629629629627E-2</c:v>
                </c:pt>
                <c:pt idx="7637">
                  <c:v>8.8391203703703708E-2</c:v>
                </c:pt>
                <c:pt idx="7638">
                  <c:v>8.8402777777777775E-2</c:v>
                </c:pt>
                <c:pt idx="7639">
                  <c:v>8.8414351851851855E-2</c:v>
                </c:pt>
                <c:pt idx="7640">
                  <c:v>8.8425925925925922E-2</c:v>
                </c:pt>
                <c:pt idx="7641">
                  <c:v>8.8437500000000002E-2</c:v>
                </c:pt>
                <c:pt idx="7642">
                  <c:v>8.8449074074074069E-2</c:v>
                </c:pt>
                <c:pt idx="7643">
                  <c:v>8.8460648148148149E-2</c:v>
                </c:pt>
                <c:pt idx="7644">
                  <c:v>8.8472222222222216E-2</c:v>
                </c:pt>
                <c:pt idx="7645">
                  <c:v>8.8483796296296297E-2</c:v>
                </c:pt>
                <c:pt idx="7646">
                  <c:v>8.8495370370370377E-2</c:v>
                </c:pt>
                <c:pt idx="7647">
                  <c:v>8.8506944444444444E-2</c:v>
                </c:pt>
                <c:pt idx="7648">
                  <c:v>8.8518518518518524E-2</c:v>
                </c:pt>
                <c:pt idx="7649">
                  <c:v>8.8530092592592591E-2</c:v>
                </c:pt>
                <c:pt idx="7650">
                  <c:v>8.8541666666666671E-2</c:v>
                </c:pt>
                <c:pt idx="7651">
                  <c:v>8.8553240740740738E-2</c:v>
                </c:pt>
                <c:pt idx="7652">
                  <c:v>8.8564814814814818E-2</c:v>
                </c:pt>
                <c:pt idx="7653">
                  <c:v>8.8576388888888885E-2</c:v>
                </c:pt>
                <c:pt idx="7654">
                  <c:v>8.8587962962962966E-2</c:v>
                </c:pt>
                <c:pt idx="7655">
                  <c:v>8.8599537037037032E-2</c:v>
                </c:pt>
                <c:pt idx="7656">
                  <c:v>8.8611111111111113E-2</c:v>
                </c:pt>
                <c:pt idx="7657">
                  <c:v>8.8622685185185179E-2</c:v>
                </c:pt>
                <c:pt idx="7658">
                  <c:v>8.863425925925926E-2</c:v>
                </c:pt>
                <c:pt idx="7659">
                  <c:v>8.8645833333333326E-2</c:v>
                </c:pt>
                <c:pt idx="7660">
                  <c:v>8.8657407407407407E-2</c:v>
                </c:pt>
                <c:pt idx="7661">
                  <c:v>8.8668981481481488E-2</c:v>
                </c:pt>
                <c:pt idx="7662">
                  <c:v>8.8680555555555554E-2</c:v>
                </c:pt>
                <c:pt idx="7663">
                  <c:v>8.8692129629629635E-2</c:v>
                </c:pt>
                <c:pt idx="7664">
                  <c:v>8.8703703703703701E-2</c:v>
                </c:pt>
                <c:pt idx="7665">
                  <c:v>8.8715277777777782E-2</c:v>
                </c:pt>
                <c:pt idx="7666">
                  <c:v>8.8726851851851848E-2</c:v>
                </c:pt>
                <c:pt idx="7667">
                  <c:v>8.8738425925925929E-2</c:v>
                </c:pt>
                <c:pt idx="7668">
                  <c:v>8.8749999999999996E-2</c:v>
                </c:pt>
                <c:pt idx="7669">
                  <c:v>8.8761574074074076E-2</c:v>
                </c:pt>
                <c:pt idx="7670">
                  <c:v>8.8773148148148143E-2</c:v>
                </c:pt>
                <c:pt idx="7671">
                  <c:v>8.8784722222222223E-2</c:v>
                </c:pt>
                <c:pt idx="7672">
                  <c:v>8.879629629629629E-2</c:v>
                </c:pt>
                <c:pt idx="7673">
                  <c:v>8.880787037037037E-2</c:v>
                </c:pt>
                <c:pt idx="7674">
                  <c:v>8.8819444444444451E-2</c:v>
                </c:pt>
                <c:pt idx="7675">
                  <c:v>8.8831018518518517E-2</c:v>
                </c:pt>
                <c:pt idx="7676">
                  <c:v>8.8842592592592598E-2</c:v>
                </c:pt>
                <c:pt idx="7677">
                  <c:v>8.8854166666666665E-2</c:v>
                </c:pt>
                <c:pt idx="7678">
                  <c:v>8.8865740740740745E-2</c:v>
                </c:pt>
                <c:pt idx="7679">
                  <c:v>8.8877314814814812E-2</c:v>
                </c:pt>
                <c:pt idx="7680">
                  <c:v>8.8888888888888892E-2</c:v>
                </c:pt>
                <c:pt idx="7681">
                  <c:v>8.8900462962962959E-2</c:v>
                </c:pt>
                <c:pt idx="7682">
                  <c:v>8.8912037037037039E-2</c:v>
                </c:pt>
                <c:pt idx="7683">
                  <c:v>8.8923611111111106E-2</c:v>
                </c:pt>
                <c:pt idx="7684">
                  <c:v>8.8935185185185187E-2</c:v>
                </c:pt>
                <c:pt idx="7685">
                  <c:v>8.8946759259259253E-2</c:v>
                </c:pt>
                <c:pt idx="7686">
                  <c:v>8.8958333333333334E-2</c:v>
                </c:pt>
                <c:pt idx="7687">
                  <c:v>8.8969907407407414E-2</c:v>
                </c:pt>
                <c:pt idx="7688">
                  <c:v>8.8981481481481481E-2</c:v>
                </c:pt>
                <c:pt idx="7689">
                  <c:v>8.8993055555555561E-2</c:v>
                </c:pt>
                <c:pt idx="7690">
                  <c:v>8.9004629629629628E-2</c:v>
                </c:pt>
                <c:pt idx="7691">
                  <c:v>8.9016203703703708E-2</c:v>
                </c:pt>
                <c:pt idx="7692">
                  <c:v>8.9027777777777775E-2</c:v>
                </c:pt>
                <c:pt idx="7693">
                  <c:v>8.9039351851851856E-2</c:v>
                </c:pt>
                <c:pt idx="7694">
                  <c:v>8.9050925925925922E-2</c:v>
                </c:pt>
                <c:pt idx="7695">
                  <c:v>8.9062500000000003E-2</c:v>
                </c:pt>
                <c:pt idx="7696">
                  <c:v>8.9074074074074069E-2</c:v>
                </c:pt>
                <c:pt idx="7697">
                  <c:v>8.908564814814815E-2</c:v>
                </c:pt>
                <c:pt idx="7698">
                  <c:v>8.9097222222222217E-2</c:v>
                </c:pt>
                <c:pt idx="7699">
                  <c:v>8.9108796296296297E-2</c:v>
                </c:pt>
                <c:pt idx="7700">
                  <c:v>8.9120370370370364E-2</c:v>
                </c:pt>
                <c:pt idx="7701">
                  <c:v>8.9131944444444444E-2</c:v>
                </c:pt>
                <c:pt idx="7702">
                  <c:v>8.9143518518518525E-2</c:v>
                </c:pt>
                <c:pt idx="7703">
                  <c:v>8.9155092592592591E-2</c:v>
                </c:pt>
                <c:pt idx="7704">
                  <c:v>8.9166666666666672E-2</c:v>
                </c:pt>
                <c:pt idx="7705">
                  <c:v>8.9178240740740738E-2</c:v>
                </c:pt>
                <c:pt idx="7706">
                  <c:v>8.9189814814814819E-2</c:v>
                </c:pt>
                <c:pt idx="7707">
                  <c:v>8.9201388888888886E-2</c:v>
                </c:pt>
                <c:pt idx="7708">
                  <c:v>8.9212962962962966E-2</c:v>
                </c:pt>
                <c:pt idx="7709">
                  <c:v>8.9224537037037033E-2</c:v>
                </c:pt>
                <c:pt idx="7710">
                  <c:v>8.9236111111111113E-2</c:v>
                </c:pt>
                <c:pt idx="7711">
                  <c:v>8.924768518518518E-2</c:v>
                </c:pt>
                <c:pt idx="7712">
                  <c:v>8.925925925925926E-2</c:v>
                </c:pt>
                <c:pt idx="7713">
                  <c:v>8.9270833333333327E-2</c:v>
                </c:pt>
                <c:pt idx="7714">
                  <c:v>8.9282407407407408E-2</c:v>
                </c:pt>
                <c:pt idx="7715">
                  <c:v>8.9293981481481488E-2</c:v>
                </c:pt>
                <c:pt idx="7716">
                  <c:v>8.9305555555555555E-2</c:v>
                </c:pt>
                <c:pt idx="7717">
                  <c:v>8.9317129629629635E-2</c:v>
                </c:pt>
                <c:pt idx="7718">
                  <c:v>8.9328703703703702E-2</c:v>
                </c:pt>
                <c:pt idx="7719">
                  <c:v>8.9340277777777782E-2</c:v>
                </c:pt>
                <c:pt idx="7720">
                  <c:v>8.9351851851851849E-2</c:v>
                </c:pt>
                <c:pt idx="7721">
                  <c:v>8.9363425925925929E-2</c:v>
                </c:pt>
                <c:pt idx="7722">
                  <c:v>8.9374999999999996E-2</c:v>
                </c:pt>
                <c:pt idx="7723">
                  <c:v>8.9386574074074077E-2</c:v>
                </c:pt>
                <c:pt idx="7724">
                  <c:v>8.9398148148148143E-2</c:v>
                </c:pt>
                <c:pt idx="7725">
                  <c:v>8.9409722222222224E-2</c:v>
                </c:pt>
                <c:pt idx="7726">
                  <c:v>8.942129629629629E-2</c:v>
                </c:pt>
                <c:pt idx="7727">
                  <c:v>8.9432870370370371E-2</c:v>
                </c:pt>
                <c:pt idx="7728">
                  <c:v>8.9444444444444438E-2</c:v>
                </c:pt>
                <c:pt idx="7729">
                  <c:v>8.9456018518518518E-2</c:v>
                </c:pt>
                <c:pt idx="7730">
                  <c:v>8.9467592592592599E-2</c:v>
                </c:pt>
                <c:pt idx="7731">
                  <c:v>8.9479166666666665E-2</c:v>
                </c:pt>
                <c:pt idx="7732">
                  <c:v>8.9490740740740746E-2</c:v>
                </c:pt>
                <c:pt idx="7733">
                  <c:v>8.9502314814814812E-2</c:v>
                </c:pt>
                <c:pt idx="7734">
                  <c:v>8.9513888888888893E-2</c:v>
                </c:pt>
                <c:pt idx="7735">
                  <c:v>8.9525462962962959E-2</c:v>
                </c:pt>
                <c:pt idx="7736">
                  <c:v>8.953703703703704E-2</c:v>
                </c:pt>
                <c:pt idx="7737">
                  <c:v>8.9548611111111107E-2</c:v>
                </c:pt>
                <c:pt idx="7738">
                  <c:v>8.9560185185185187E-2</c:v>
                </c:pt>
                <c:pt idx="7739">
                  <c:v>8.9571759259259254E-2</c:v>
                </c:pt>
                <c:pt idx="7740">
                  <c:v>8.9583333333333334E-2</c:v>
                </c:pt>
                <c:pt idx="7741">
                  <c:v>8.9594907407407401E-2</c:v>
                </c:pt>
                <c:pt idx="7742">
                  <c:v>8.9606481481481481E-2</c:v>
                </c:pt>
                <c:pt idx="7743">
                  <c:v>8.9618055555555562E-2</c:v>
                </c:pt>
                <c:pt idx="7744">
                  <c:v>8.9629629629629629E-2</c:v>
                </c:pt>
                <c:pt idx="7745">
                  <c:v>8.9641203703703709E-2</c:v>
                </c:pt>
                <c:pt idx="7746">
                  <c:v>8.9652777777777776E-2</c:v>
                </c:pt>
                <c:pt idx="7747">
                  <c:v>8.9664351851851856E-2</c:v>
                </c:pt>
                <c:pt idx="7748">
                  <c:v>8.9675925925925923E-2</c:v>
                </c:pt>
                <c:pt idx="7749">
                  <c:v>8.9687500000000003E-2</c:v>
                </c:pt>
                <c:pt idx="7750">
                  <c:v>8.969907407407407E-2</c:v>
                </c:pt>
                <c:pt idx="7751">
                  <c:v>8.971064814814815E-2</c:v>
                </c:pt>
                <c:pt idx="7752">
                  <c:v>8.9722222222222217E-2</c:v>
                </c:pt>
                <c:pt idx="7753">
                  <c:v>8.9733796296296298E-2</c:v>
                </c:pt>
                <c:pt idx="7754">
                  <c:v>8.9745370370370364E-2</c:v>
                </c:pt>
                <c:pt idx="7755">
                  <c:v>8.9756944444444445E-2</c:v>
                </c:pt>
                <c:pt idx="7756">
                  <c:v>8.9768518518518525E-2</c:v>
                </c:pt>
                <c:pt idx="7757">
                  <c:v>8.9780092592592592E-2</c:v>
                </c:pt>
                <c:pt idx="7758">
                  <c:v>8.9791666666666672E-2</c:v>
                </c:pt>
                <c:pt idx="7759">
                  <c:v>8.9803240740740739E-2</c:v>
                </c:pt>
                <c:pt idx="7760">
                  <c:v>8.981481481481482E-2</c:v>
                </c:pt>
                <c:pt idx="7761">
                  <c:v>8.9826388888888886E-2</c:v>
                </c:pt>
                <c:pt idx="7762">
                  <c:v>8.9837962962962967E-2</c:v>
                </c:pt>
                <c:pt idx="7763">
                  <c:v>8.9849537037037033E-2</c:v>
                </c:pt>
                <c:pt idx="7764">
                  <c:v>8.9861111111111114E-2</c:v>
                </c:pt>
                <c:pt idx="7765">
                  <c:v>8.987268518518518E-2</c:v>
                </c:pt>
                <c:pt idx="7766">
                  <c:v>8.9884259259259261E-2</c:v>
                </c:pt>
                <c:pt idx="7767">
                  <c:v>8.9895833333333328E-2</c:v>
                </c:pt>
                <c:pt idx="7768">
                  <c:v>8.9907407407407408E-2</c:v>
                </c:pt>
                <c:pt idx="7769">
                  <c:v>8.9918981481481475E-2</c:v>
                </c:pt>
                <c:pt idx="7770">
                  <c:v>8.9930555555555555E-2</c:v>
                </c:pt>
                <c:pt idx="7771">
                  <c:v>8.9942129629629636E-2</c:v>
                </c:pt>
                <c:pt idx="7772">
                  <c:v>8.9953703703703702E-2</c:v>
                </c:pt>
                <c:pt idx="7773">
                  <c:v>8.9965277777777783E-2</c:v>
                </c:pt>
                <c:pt idx="7774">
                  <c:v>8.997685185185185E-2</c:v>
                </c:pt>
                <c:pt idx="7775">
                  <c:v>8.998842592592593E-2</c:v>
                </c:pt>
                <c:pt idx="7776">
                  <c:v>0.09</c:v>
                </c:pt>
                <c:pt idx="7777">
                  <c:v>9.0011574074074077E-2</c:v>
                </c:pt>
                <c:pt idx="7778">
                  <c:v>9.0023148148148144E-2</c:v>
                </c:pt>
                <c:pt idx="7779">
                  <c:v>9.0034722222222224E-2</c:v>
                </c:pt>
                <c:pt idx="7780">
                  <c:v>9.0046296296296291E-2</c:v>
                </c:pt>
                <c:pt idx="7781">
                  <c:v>9.0057870370370371E-2</c:v>
                </c:pt>
                <c:pt idx="7782">
                  <c:v>9.0069444444444438E-2</c:v>
                </c:pt>
                <c:pt idx="7783">
                  <c:v>9.0081018518518519E-2</c:v>
                </c:pt>
                <c:pt idx="7784">
                  <c:v>9.0092592592592599E-2</c:v>
                </c:pt>
                <c:pt idx="7785">
                  <c:v>9.0104166666666666E-2</c:v>
                </c:pt>
                <c:pt idx="7786">
                  <c:v>9.0115740740740746E-2</c:v>
                </c:pt>
                <c:pt idx="7787">
                  <c:v>9.0127314814814813E-2</c:v>
                </c:pt>
                <c:pt idx="7788">
                  <c:v>9.0138888888888893E-2</c:v>
                </c:pt>
                <c:pt idx="7789">
                  <c:v>9.015046296296296E-2</c:v>
                </c:pt>
                <c:pt idx="7790">
                  <c:v>9.0162037037037041E-2</c:v>
                </c:pt>
                <c:pt idx="7791">
                  <c:v>9.0173611111111107E-2</c:v>
                </c:pt>
                <c:pt idx="7792">
                  <c:v>9.0185185185185188E-2</c:v>
                </c:pt>
                <c:pt idx="7793">
                  <c:v>9.0196759259259254E-2</c:v>
                </c:pt>
                <c:pt idx="7794">
                  <c:v>9.0208333333333335E-2</c:v>
                </c:pt>
                <c:pt idx="7795">
                  <c:v>9.0219907407407401E-2</c:v>
                </c:pt>
                <c:pt idx="7796">
                  <c:v>9.0231481481481482E-2</c:v>
                </c:pt>
                <c:pt idx="7797">
                  <c:v>9.0243055555555562E-2</c:v>
                </c:pt>
                <c:pt idx="7798">
                  <c:v>9.0254629629629629E-2</c:v>
                </c:pt>
                <c:pt idx="7799">
                  <c:v>9.026620370370371E-2</c:v>
                </c:pt>
                <c:pt idx="7800">
                  <c:v>9.0277777777777776E-2</c:v>
                </c:pt>
                <c:pt idx="7801">
                  <c:v>9.0289351851851857E-2</c:v>
                </c:pt>
                <c:pt idx="7802">
                  <c:v>9.0300925925925923E-2</c:v>
                </c:pt>
                <c:pt idx="7803">
                  <c:v>9.0312500000000004E-2</c:v>
                </c:pt>
                <c:pt idx="7804">
                  <c:v>9.0324074074074071E-2</c:v>
                </c:pt>
                <c:pt idx="7805">
                  <c:v>9.0335648148148151E-2</c:v>
                </c:pt>
                <c:pt idx="7806">
                  <c:v>9.0347222222222218E-2</c:v>
                </c:pt>
                <c:pt idx="7807">
                  <c:v>9.0358796296296298E-2</c:v>
                </c:pt>
                <c:pt idx="7808">
                  <c:v>9.0370370370370365E-2</c:v>
                </c:pt>
                <c:pt idx="7809">
                  <c:v>9.0381944444444445E-2</c:v>
                </c:pt>
                <c:pt idx="7810">
                  <c:v>9.0393518518518512E-2</c:v>
                </c:pt>
                <c:pt idx="7811">
                  <c:v>9.0405092592592592E-2</c:v>
                </c:pt>
                <c:pt idx="7812">
                  <c:v>9.0416666666666673E-2</c:v>
                </c:pt>
                <c:pt idx="7813">
                  <c:v>9.042824074074074E-2</c:v>
                </c:pt>
                <c:pt idx="7814">
                  <c:v>9.043981481481482E-2</c:v>
                </c:pt>
                <c:pt idx="7815">
                  <c:v>9.0451388888888887E-2</c:v>
                </c:pt>
                <c:pt idx="7816">
                  <c:v>9.0462962962962967E-2</c:v>
                </c:pt>
                <c:pt idx="7817">
                  <c:v>9.0474537037037034E-2</c:v>
                </c:pt>
                <c:pt idx="7818">
                  <c:v>9.0486111111111114E-2</c:v>
                </c:pt>
                <c:pt idx="7819">
                  <c:v>9.0497685185185181E-2</c:v>
                </c:pt>
                <c:pt idx="7820">
                  <c:v>9.0509259259259262E-2</c:v>
                </c:pt>
                <c:pt idx="7821">
                  <c:v>9.0520833333333328E-2</c:v>
                </c:pt>
                <c:pt idx="7822">
                  <c:v>9.0532407407407409E-2</c:v>
                </c:pt>
                <c:pt idx="7823">
                  <c:v>9.0543981481481475E-2</c:v>
                </c:pt>
                <c:pt idx="7824">
                  <c:v>9.0555555555555556E-2</c:v>
                </c:pt>
                <c:pt idx="7825">
                  <c:v>9.0567129629629636E-2</c:v>
                </c:pt>
                <c:pt idx="7826">
                  <c:v>9.0578703703703703E-2</c:v>
                </c:pt>
                <c:pt idx="7827">
                  <c:v>9.0590277777777783E-2</c:v>
                </c:pt>
                <c:pt idx="7828">
                  <c:v>9.060185185185185E-2</c:v>
                </c:pt>
                <c:pt idx="7829">
                  <c:v>9.0613425925925931E-2</c:v>
                </c:pt>
                <c:pt idx="7830">
                  <c:v>9.0624999999999997E-2</c:v>
                </c:pt>
                <c:pt idx="7831">
                  <c:v>9.0636574074074078E-2</c:v>
                </c:pt>
                <c:pt idx="7832">
                  <c:v>9.0648148148148144E-2</c:v>
                </c:pt>
                <c:pt idx="7833">
                  <c:v>9.0659722222222225E-2</c:v>
                </c:pt>
                <c:pt idx="7834">
                  <c:v>9.0671296296296292E-2</c:v>
                </c:pt>
                <c:pt idx="7835">
                  <c:v>9.0682870370370372E-2</c:v>
                </c:pt>
                <c:pt idx="7836">
                  <c:v>9.0694444444444439E-2</c:v>
                </c:pt>
                <c:pt idx="7837">
                  <c:v>9.0706018518518519E-2</c:v>
                </c:pt>
                <c:pt idx="7838">
                  <c:v>9.0717592592592586E-2</c:v>
                </c:pt>
                <c:pt idx="7839">
                  <c:v>9.0729166666666666E-2</c:v>
                </c:pt>
                <c:pt idx="7840">
                  <c:v>9.0740740740740747E-2</c:v>
                </c:pt>
                <c:pt idx="7841">
                  <c:v>9.0752314814814813E-2</c:v>
                </c:pt>
                <c:pt idx="7842">
                  <c:v>9.0763888888888894E-2</c:v>
                </c:pt>
                <c:pt idx="7843">
                  <c:v>9.0775462962962961E-2</c:v>
                </c:pt>
                <c:pt idx="7844">
                  <c:v>9.0787037037037041E-2</c:v>
                </c:pt>
                <c:pt idx="7845">
                  <c:v>9.0798611111111108E-2</c:v>
                </c:pt>
                <c:pt idx="7846">
                  <c:v>9.0810185185185188E-2</c:v>
                </c:pt>
                <c:pt idx="7847">
                  <c:v>9.0821759259259255E-2</c:v>
                </c:pt>
                <c:pt idx="7848">
                  <c:v>9.0833333333333335E-2</c:v>
                </c:pt>
                <c:pt idx="7849">
                  <c:v>9.0844907407407402E-2</c:v>
                </c:pt>
                <c:pt idx="7850">
                  <c:v>9.0856481481481483E-2</c:v>
                </c:pt>
                <c:pt idx="7851">
                  <c:v>9.0868055555555549E-2</c:v>
                </c:pt>
                <c:pt idx="7852">
                  <c:v>9.087962962962963E-2</c:v>
                </c:pt>
                <c:pt idx="7853">
                  <c:v>9.089120370370371E-2</c:v>
                </c:pt>
                <c:pt idx="7854">
                  <c:v>9.0902777777777777E-2</c:v>
                </c:pt>
                <c:pt idx="7855">
                  <c:v>9.0914351851851857E-2</c:v>
                </c:pt>
                <c:pt idx="7856">
                  <c:v>9.0925925925925924E-2</c:v>
                </c:pt>
                <c:pt idx="7857">
                  <c:v>9.0937500000000004E-2</c:v>
                </c:pt>
                <c:pt idx="7858">
                  <c:v>9.0949074074074071E-2</c:v>
                </c:pt>
                <c:pt idx="7859">
                  <c:v>9.0960648148148152E-2</c:v>
                </c:pt>
                <c:pt idx="7860">
                  <c:v>9.0972222222222218E-2</c:v>
                </c:pt>
                <c:pt idx="7861">
                  <c:v>9.0983796296296299E-2</c:v>
                </c:pt>
                <c:pt idx="7862">
                  <c:v>9.0995370370370365E-2</c:v>
                </c:pt>
                <c:pt idx="7863">
                  <c:v>9.1006944444444446E-2</c:v>
                </c:pt>
                <c:pt idx="7864">
                  <c:v>9.1018518518518512E-2</c:v>
                </c:pt>
                <c:pt idx="7865">
                  <c:v>9.1030092592592593E-2</c:v>
                </c:pt>
                <c:pt idx="7866">
                  <c:v>9.1041666666666674E-2</c:v>
                </c:pt>
                <c:pt idx="7867">
                  <c:v>9.105324074074074E-2</c:v>
                </c:pt>
                <c:pt idx="7868">
                  <c:v>9.1064814814814821E-2</c:v>
                </c:pt>
                <c:pt idx="7869">
                  <c:v>9.1076388888888887E-2</c:v>
                </c:pt>
                <c:pt idx="7870">
                  <c:v>9.1087962962962968E-2</c:v>
                </c:pt>
                <c:pt idx="7871">
                  <c:v>9.1099537037037034E-2</c:v>
                </c:pt>
                <c:pt idx="7872">
                  <c:v>9.1111111111111115E-2</c:v>
                </c:pt>
                <c:pt idx="7873">
                  <c:v>9.1122685185185182E-2</c:v>
                </c:pt>
                <c:pt idx="7874">
                  <c:v>9.1134259259259262E-2</c:v>
                </c:pt>
                <c:pt idx="7875">
                  <c:v>9.1145833333333329E-2</c:v>
                </c:pt>
                <c:pt idx="7876">
                  <c:v>9.1157407407407409E-2</c:v>
                </c:pt>
                <c:pt idx="7877">
                  <c:v>9.1168981481481476E-2</c:v>
                </c:pt>
                <c:pt idx="7878">
                  <c:v>9.1180555555555556E-2</c:v>
                </c:pt>
                <c:pt idx="7879">
                  <c:v>9.1192129629629623E-2</c:v>
                </c:pt>
                <c:pt idx="7880">
                  <c:v>9.1203703703703703E-2</c:v>
                </c:pt>
                <c:pt idx="7881">
                  <c:v>9.1215277777777784E-2</c:v>
                </c:pt>
                <c:pt idx="7882">
                  <c:v>9.1226851851851851E-2</c:v>
                </c:pt>
                <c:pt idx="7883">
                  <c:v>9.1238425925925931E-2</c:v>
                </c:pt>
                <c:pt idx="7884">
                  <c:v>9.1249999999999998E-2</c:v>
                </c:pt>
                <c:pt idx="7885">
                  <c:v>9.1261574074074078E-2</c:v>
                </c:pt>
                <c:pt idx="7886">
                  <c:v>9.1273148148148145E-2</c:v>
                </c:pt>
                <c:pt idx="7887">
                  <c:v>9.1284722222222225E-2</c:v>
                </c:pt>
                <c:pt idx="7888">
                  <c:v>9.1296296296296292E-2</c:v>
                </c:pt>
                <c:pt idx="7889">
                  <c:v>9.1307870370370373E-2</c:v>
                </c:pt>
                <c:pt idx="7890">
                  <c:v>9.1319444444444439E-2</c:v>
                </c:pt>
                <c:pt idx="7891">
                  <c:v>9.133101851851852E-2</c:v>
                </c:pt>
                <c:pt idx="7892">
                  <c:v>9.1342592592592586E-2</c:v>
                </c:pt>
                <c:pt idx="7893">
                  <c:v>9.1354166666666667E-2</c:v>
                </c:pt>
                <c:pt idx="7894">
                  <c:v>9.1365740740740747E-2</c:v>
                </c:pt>
                <c:pt idx="7895">
                  <c:v>9.1377314814814814E-2</c:v>
                </c:pt>
                <c:pt idx="7896">
                  <c:v>9.1388888888888895E-2</c:v>
                </c:pt>
                <c:pt idx="7897">
                  <c:v>9.1400462962962961E-2</c:v>
                </c:pt>
                <c:pt idx="7898">
                  <c:v>9.1412037037037042E-2</c:v>
                </c:pt>
                <c:pt idx="7899">
                  <c:v>9.1423611111111108E-2</c:v>
                </c:pt>
                <c:pt idx="7900">
                  <c:v>9.1435185185185189E-2</c:v>
                </c:pt>
                <c:pt idx="7901">
                  <c:v>9.1446759259259255E-2</c:v>
                </c:pt>
                <c:pt idx="7902">
                  <c:v>9.1458333333333336E-2</c:v>
                </c:pt>
                <c:pt idx="7903">
                  <c:v>9.1469907407407403E-2</c:v>
                </c:pt>
                <c:pt idx="7904">
                  <c:v>9.1481481481481483E-2</c:v>
                </c:pt>
                <c:pt idx="7905">
                  <c:v>9.149305555555555E-2</c:v>
                </c:pt>
                <c:pt idx="7906">
                  <c:v>9.150462962962963E-2</c:v>
                </c:pt>
                <c:pt idx="7907">
                  <c:v>9.1516203703703697E-2</c:v>
                </c:pt>
                <c:pt idx="7908">
                  <c:v>9.1527777777777777E-2</c:v>
                </c:pt>
                <c:pt idx="7909">
                  <c:v>9.1539351851851858E-2</c:v>
                </c:pt>
                <c:pt idx="7910">
                  <c:v>9.1550925925925924E-2</c:v>
                </c:pt>
                <c:pt idx="7911">
                  <c:v>9.1562500000000005E-2</c:v>
                </c:pt>
                <c:pt idx="7912">
                  <c:v>9.1574074074074072E-2</c:v>
                </c:pt>
                <c:pt idx="7913">
                  <c:v>9.1585648148148152E-2</c:v>
                </c:pt>
                <c:pt idx="7914">
                  <c:v>9.1597222222222219E-2</c:v>
                </c:pt>
                <c:pt idx="7915">
                  <c:v>9.1608796296296299E-2</c:v>
                </c:pt>
                <c:pt idx="7916">
                  <c:v>9.1620370370370366E-2</c:v>
                </c:pt>
                <c:pt idx="7917">
                  <c:v>9.1631944444444446E-2</c:v>
                </c:pt>
                <c:pt idx="7918">
                  <c:v>9.1643518518518513E-2</c:v>
                </c:pt>
                <c:pt idx="7919">
                  <c:v>9.1655092592592594E-2</c:v>
                </c:pt>
                <c:pt idx="7920">
                  <c:v>9.166666666666666E-2</c:v>
                </c:pt>
                <c:pt idx="7921">
                  <c:v>9.1678240740740741E-2</c:v>
                </c:pt>
                <c:pt idx="7922">
                  <c:v>9.1689814814814821E-2</c:v>
                </c:pt>
                <c:pt idx="7923">
                  <c:v>9.1701388888888888E-2</c:v>
                </c:pt>
                <c:pt idx="7924">
                  <c:v>9.1712962962962968E-2</c:v>
                </c:pt>
                <c:pt idx="7925">
                  <c:v>9.1724537037037035E-2</c:v>
                </c:pt>
                <c:pt idx="7926">
                  <c:v>9.1736111111111115E-2</c:v>
                </c:pt>
                <c:pt idx="7927">
                  <c:v>9.1747685185185182E-2</c:v>
                </c:pt>
                <c:pt idx="7928">
                  <c:v>9.1759259259259263E-2</c:v>
                </c:pt>
                <c:pt idx="7929">
                  <c:v>9.1770833333333329E-2</c:v>
                </c:pt>
                <c:pt idx="7930">
                  <c:v>9.178240740740741E-2</c:v>
                </c:pt>
                <c:pt idx="7931">
                  <c:v>9.1793981481481476E-2</c:v>
                </c:pt>
                <c:pt idx="7932">
                  <c:v>9.1805555555555557E-2</c:v>
                </c:pt>
                <c:pt idx="7933">
                  <c:v>9.1817129629629624E-2</c:v>
                </c:pt>
                <c:pt idx="7934">
                  <c:v>9.1828703703703704E-2</c:v>
                </c:pt>
                <c:pt idx="7935">
                  <c:v>9.1840277777777785E-2</c:v>
                </c:pt>
                <c:pt idx="7936">
                  <c:v>9.1851851851851851E-2</c:v>
                </c:pt>
                <c:pt idx="7937">
                  <c:v>9.1863425925925932E-2</c:v>
                </c:pt>
                <c:pt idx="7938">
                  <c:v>9.1874999999999998E-2</c:v>
                </c:pt>
                <c:pt idx="7939">
                  <c:v>9.1886574074074079E-2</c:v>
                </c:pt>
                <c:pt idx="7940">
                  <c:v>9.1898148148148145E-2</c:v>
                </c:pt>
                <c:pt idx="7941">
                  <c:v>9.1909722222222226E-2</c:v>
                </c:pt>
                <c:pt idx="7942">
                  <c:v>9.1921296296296293E-2</c:v>
                </c:pt>
                <c:pt idx="7943">
                  <c:v>9.1932870370370373E-2</c:v>
                </c:pt>
                <c:pt idx="7944">
                  <c:v>9.194444444444444E-2</c:v>
                </c:pt>
                <c:pt idx="7945">
                  <c:v>9.195601851851852E-2</c:v>
                </c:pt>
                <c:pt idx="7946">
                  <c:v>9.1967592592592587E-2</c:v>
                </c:pt>
                <c:pt idx="7947">
                  <c:v>9.1979166666666667E-2</c:v>
                </c:pt>
                <c:pt idx="7948">
                  <c:v>9.1990740740740734E-2</c:v>
                </c:pt>
                <c:pt idx="7949">
                  <c:v>9.2002314814814815E-2</c:v>
                </c:pt>
                <c:pt idx="7950">
                  <c:v>9.2013888888888895E-2</c:v>
                </c:pt>
                <c:pt idx="7951">
                  <c:v>9.2025462962962962E-2</c:v>
                </c:pt>
                <c:pt idx="7952">
                  <c:v>9.2037037037037042E-2</c:v>
                </c:pt>
                <c:pt idx="7953">
                  <c:v>9.2048611111111109E-2</c:v>
                </c:pt>
                <c:pt idx="7954">
                  <c:v>9.2060185185185189E-2</c:v>
                </c:pt>
                <c:pt idx="7955">
                  <c:v>9.2071759259259256E-2</c:v>
                </c:pt>
                <c:pt idx="7956">
                  <c:v>9.2083333333333336E-2</c:v>
                </c:pt>
                <c:pt idx="7957">
                  <c:v>9.2094907407407403E-2</c:v>
                </c:pt>
                <c:pt idx="7958">
                  <c:v>9.2106481481481484E-2</c:v>
                </c:pt>
                <c:pt idx="7959">
                  <c:v>9.211805555555555E-2</c:v>
                </c:pt>
                <c:pt idx="7960">
                  <c:v>9.2129629629629631E-2</c:v>
                </c:pt>
                <c:pt idx="7961">
                  <c:v>9.2141203703703697E-2</c:v>
                </c:pt>
                <c:pt idx="7962">
                  <c:v>9.2152777777777778E-2</c:v>
                </c:pt>
                <c:pt idx="7963">
                  <c:v>9.2164351851851858E-2</c:v>
                </c:pt>
                <c:pt idx="7964">
                  <c:v>9.2175925925925925E-2</c:v>
                </c:pt>
                <c:pt idx="7965">
                  <c:v>9.2187500000000006E-2</c:v>
                </c:pt>
                <c:pt idx="7966">
                  <c:v>9.2199074074074072E-2</c:v>
                </c:pt>
                <c:pt idx="7967">
                  <c:v>9.2210648148148153E-2</c:v>
                </c:pt>
                <c:pt idx="7968">
                  <c:v>9.2222222222222219E-2</c:v>
                </c:pt>
                <c:pt idx="7969">
                  <c:v>9.22337962962963E-2</c:v>
                </c:pt>
                <c:pt idx="7970">
                  <c:v>9.2245370370370366E-2</c:v>
                </c:pt>
                <c:pt idx="7971">
                  <c:v>9.2256944444444447E-2</c:v>
                </c:pt>
                <c:pt idx="7972">
                  <c:v>9.2268518518518514E-2</c:v>
                </c:pt>
                <c:pt idx="7973">
                  <c:v>9.2280092592592594E-2</c:v>
                </c:pt>
                <c:pt idx="7974">
                  <c:v>9.2291666666666661E-2</c:v>
                </c:pt>
                <c:pt idx="7975">
                  <c:v>9.2303240740740741E-2</c:v>
                </c:pt>
                <c:pt idx="7976">
                  <c:v>9.2314814814814808E-2</c:v>
                </c:pt>
                <c:pt idx="7977">
                  <c:v>9.2326388888888888E-2</c:v>
                </c:pt>
                <c:pt idx="7978">
                  <c:v>9.2337962962962969E-2</c:v>
                </c:pt>
                <c:pt idx="7979">
                  <c:v>9.2349537037037036E-2</c:v>
                </c:pt>
                <c:pt idx="7980">
                  <c:v>9.2361111111111116E-2</c:v>
                </c:pt>
                <c:pt idx="7981">
                  <c:v>9.2372685185185183E-2</c:v>
                </c:pt>
                <c:pt idx="7982">
                  <c:v>9.2384259259259263E-2</c:v>
                </c:pt>
                <c:pt idx="7983">
                  <c:v>9.239583333333333E-2</c:v>
                </c:pt>
                <c:pt idx="7984">
                  <c:v>9.240740740740741E-2</c:v>
                </c:pt>
                <c:pt idx="7985">
                  <c:v>9.2418981481481477E-2</c:v>
                </c:pt>
                <c:pt idx="7986">
                  <c:v>9.2430555555555557E-2</c:v>
                </c:pt>
                <c:pt idx="7987">
                  <c:v>9.2442129629629624E-2</c:v>
                </c:pt>
                <c:pt idx="7988">
                  <c:v>9.2453703703703705E-2</c:v>
                </c:pt>
                <c:pt idx="7989">
                  <c:v>9.2465277777777771E-2</c:v>
                </c:pt>
                <c:pt idx="7990">
                  <c:v>9.2476851851851852E-2</c:v>
                </c:pt>
                <c:pt idx="7991">
                  <c:v>9.2488425925925932E-2</c:v>
                </c:pt>
                <c:pt idx="7992">
                  <c:v>9.2499999999999999E-2</c:v>
                </c:pt>
                <c:pt idx="7993">
                  <c:v>9.2511574074074079E-2</c:v>
                </c:pt>
                <c:pt idx="7994">
                  <c:v>9.2523148148148146E-2</c:v>
                </c:pt>
                <c:pt idx="7995">
                  <c:v>9.2534722222222227E-2</c:v>
                </c:pt>
                <c:pt idx="7996">
                  <c:v>9.2546296296296293E-2</c:v>
                </c:pt>
                <c:pt idx="7997">
                  <c:v>9.2557870370370374E-2</c:v>
                </c:pt>
                <c:pt idx="7998">
                  <c:v>9.256944444444444E-2</c:v>
                </c:pt>
                <c:pt idx="7999">
                  <c:v>9.2581018518518521E-2</c:v>
                </c:pt>
                <c:pt idx="8000">
                  <c:v>9.2592592592592587E-2</c:v>
                </c:pt>
                <c:pt idx="8001">
                  <c:v>9.2604166666666668E-2</c:v>
                </c:pt>
                <c:pt idx="8002">
                  <c:v>9.2615740740740735E-2</c:v>
                </c:pt>
                <c:pt idx="8003">
                  <c:v>9.2627314814814815E-2</c:v>
                </c:pt>
                <c:pt idx="8004">
                  <c:v>9.2638888888888896E-2</c:v>
                </c:pt>
                <c:pt idx="8005">
                  <c:v>9.2650462962962962E-2</c:v>
                </c:pt>
                <c:pt idx="8006">
                  <c:v>9.2662037037037043E-2</c:v>
                </c:pt>
                <c:pt idx="8007">
                  <c:v>9.2673611111111109E-2</c:v>
                </c:pt>
                <c:pt idx="8008">
                  <c:v>9.268518518518519E-2</c:v>
                </c:pt>
                <c:pt idx="8009">
                  <c:v>9.2696759259259257E-2</c:v>
                </c:pt>
                <c:pt idx="8010">
                  <c:v>9.2708333333333337E-2</c:v>
                </c:pt>
                <c:pt idx="8011">
                  <c:v>9.2719907407407404E-2</c:v>
                </c:pt>
                <c:pt idx="8012">
                  <c:v>9.2731481481481484E-2</c:v>
                </c:pt>
                <c:pt idx="8013">
                  <c:v>9.2743055555555551E-2</c:v>
                </c:pt>
                <c:pt idx="8014">
                  <c:v>9.2754629629629631E-2</c:v>
                </c:pt>
                <c:pt idx="8015">
                  <c:v>9.2766203703703698E-2</c:v>
                </c:pt>
                <c:pt idx="8016">
                  <c:v>9.2777777777777778E-2</c:v>
                </c:pt>
                <c:pt idx="8017">
                  <c:v>9.2789351851851845E-2</c:v>
                </c:pt>
                <c:pt idx="8018">
                  <c:v>9.2800925925925926E-2</c:v>
                </c:pt>
                <c:pt idx="8019">
                  <c:v>9.2812500000000006E-2</c:v>
                </c:pt>
                <c:pt idx="8020">
                  <c:v>9.2824074074074073E-2</c:v>
                </c:pt>
                <c:pt idx="8021">
                  <c:v>9.2835648148148153E-2</c:v>
                </c:pt>
                <c:pt idx="8022">
                  <c:v>9.284722222222222E-2</c:v>
                </c:pt>
                <c:pt idx="8023">
                  <c:v>9.28587962962963E-2</c:v>
                </c:pt>
                <c:pt idx="8024">
                  <c:v>9.2870370370370367E-2</c:v>
                </c:pt>
                <c:pt idx="8025">
                  <c:v>9.2881944444444448E-2</c:v>
                </c:pt>
                <c:pt idx="8026">
                  <c:v>9.2893518518518514E-2</c:v>
                </c:pt>
                <c:pt idx="8027">
                  <c:v>9.2905092592592595E-2</c:v>
                </c:pt>
                <c:pt idx="8028">
                  <c:v>9.2916666666666661E-2</c:v>
                </c:pt>
                <c:pt idx="8029">
                  <c:v>9.2928240740740742E-2</c:v>
                </c:pt>
                <c:pt idx="8030">
                  <c:v>9.2939814814814808E-2</c:v>
                </c:pt>
                <c:pt idx="8031">
                  <c:v>9.2951388888888889E-2</c:v>
                </c:pt>
                <c:pt idx="8032">
                  <c:v>9.2962962962962969E-2</c:v>
                </c:pt>
                <c:pt idx="8033">
                  <c:v>9.2974537037037036E-2</c:v>
                </c:pt>
                <c:pt idx="8034">
                  <c:v>9.2986111111111117E-2</c:v>
                </c:pt>
                <c:pt idx="8035">
                  <c:v>9.2997685185185183E-2</c:v>
                </c:pt>
                <c:pt idx="8036">
                  <c:v>9.3009259259259264E-2</c:v>
                </c:pt>
                <c:pt idx="8037">
                  <c:v>9.302083333333333E-2</c:v>
                </c:pt>
                <c:pt idx="8038">
                  <c:v>9.3032407407407411E-2</c:v>
                </c:pt>
                <c:pt idx="8039">
                  <c:v>9.3043981481481478E-2</c:v>
                </c:pt>
                <c:pt idx="8040">
                  <c:v>9.3055555555555558E-2</c:v>
                </c:pt>
                <c:pt idx="8041">
                  <c:v>9.3067129629629625E-2</c:v>
                </c:pt>
                <c:pt idx="8042">
                  <c:v>9.3078703703703705E-2</c:v>
                </c:pt>
                <c:pt idx="8043">
                  <c:v>9.3090277777777772E-2</c:v>
                </c:pt>
                <c:pt idx="8044">
                  <c:v>9.3101851851851852E-2</c:v>
                </c:pt>
                <c:pt idx="8045">
                  <c:v>9.3113425925925933E-2</c:v>
                </c:pt>
                <c:pt idx="8046">
                  <c:v>9.3124999999999999E-2</c:v>
                </c:pt>
                <c:pt idx="8047">
                  <c:v>9.313657407407408E-2</c:v>
                </c:pt>
                <c:pt idx="8048">
                  <c:v>9.3148148148148147E-2</c:v>
                </c:pt>
                <c:pt idx="8049">
                  <c:v>9.3159722222222227E-2</c:v>
                </c:pt>
                <c:pt idx="8050">
                  <c:v>9.3171296296296294E-2</c:v>
                </c:pt>
                <c:pt idx="8051">
                  <c:v>9.3182870370370374E-2</c:v>
                </c:pt>
                <c:pt idx="8052">
                  <c:v>9.3194444444444441E-2</c:v>
                </c:pt>
                <c:pt idx="8053">
                  <c:v>9.3206018518518521E-2</c:v>
                </c:pt>
                <c:pt idx="8054">
                  <c:v>9.3217592592592588E-2</c:v>
                </c:pt>
                <c:pt idx="8055">
                  <c:v>9.3229166666666669E-2</c:v>
                </c:pt>
                <c:pt idx="8056">
                  <c:v>9.3240740740740735E-2</c:v>
                </c:pt>
                <c:pt idx="8057">
                  <c:v>9.3252314814814816E-2</c:v>
                </c:pt>
                <c:pt idx="8058">
                  <c:v>9.3263888888888882E-2</c:v>
                </c:pt>
                <c:pt idx="8059">
                  <c:v>9.3275462962962963E-2</c:v>
                </c:pt>
                <c:pt idx="8060">
                  <c:v>9.3287037037037043E-2</c:v>
                </c:pt>
                <c:pt idx="8061">
                  <c:v>9.329861111111111E-2</c:v>
                </c:pt>
                <c:pt idx="8062">
                  <c:v>9.331018518518519E-2</c:v>
                </c:pt>
                <c:pt idx="8063">
                  <c:v>9.3321759259259257E-2</c:v>
                </c:pt>
                <c:pt idx="8064">
                  <c:v>9.3333333333333338E-2</c:v>
                </c:pt>
                <c:pt idx="8065">
                  <c:v>9.3344907407407404E-2</c:v>
                </c:pt>
                <c:pt idx="8066">
                  <c:v>9.3356481481481485E-2</c:v>
                </c:pt>
                <c:pt idx="8067">
                  <c:v>9.3368055555555551E-2</c:v>
                </c:pt>
                <c:pt idx="8068">
                  <c:v>9.3379629629629632E-2</c:v>
                </c:pt>
                <c:pt idx="8069">
                  <c:v>9.3391203703703699E-2</c:v>
                </c:pt>
                <c:pt idx="8070">
                  <c:v>9.3402777777777779E-2</c:v>
                </c:pt>
                <c:pt idx="8071">
                  <c:v>9.3414351851851846E-2</c:v>
                </c:pt>
                <c:pt idx="8072">
                  <c:v>9.3425925925925926E-2</c:v>
                </c:pt>
                <c:pt idx="8073">
                  <c:v>9.3437500000000007E-2</c:v>
                </c:pt>
                <c:pt idx="8074">
                  <c:v>9.3449074074074073E-2</c:v>
                </c:pt>
                <c:pt idx="8075">
                  <c:v>9.3460648148148154E-2</c:v>
                </c:pt>
                <c:pt idx="8076">
                  <c:v>9.347222222222222E-2</c:v>
                </c:pt>
                <c:pt idx="8077">
                  <c:v>9.3483796296296301E-2</c:v>
                </c:pt>
                <c:pt idx="8078">
                  <c:v>9.3495370370370368E-2</c:v>
                </c:pt>
                <c:pt idx="8079">
                  <c:v>9.3506944444444448E-2</c:v>
                </c:pt>
                <c:pt idx="8080">
                  <c:v>9.3518518518518515E-2</c:v>
                </c:pt>
                <c:pt idx="8081">
                  <c:v>9.3530092592592595E-2</c:v>
                </c:pt>
                <c:pt idx="8082">
                  <c:v>9.3541666666666662E-2</c:v>
                </c:pt>
                <c:pt idx="8083">
                  <c:v>9.3553240740740742E-2</c:v>
                </c:pt>
                <c:pt idx="8084">
                  <c:v>9.3564814814814809E-2</c:v>
                </c:pt>
                <c:pt idx="8085">
                  <c:v>9.357638888888889E-2</c:v>
                </c:pt>
                <c:pt idx="8086">
                  <c:v>9.3587962962962956E-2</c:v>
                </c:pt>
                <c:pt idx="8087">
                  <c:v>9.3599537037037037E-2</c:v>
                </c:pt>
                <c:pt idx="8088">
                  <c:v>9.3611111111111117E-2</c:v>
                </c:pt>
                <c:pt idx="8089">
                  <c:v>9.3622685185185184E-2</c:v>
                </c:pt>
                <c:pt idx="8090">
                  <c:v>9.3634259259259264E-2</c:v>
                </c:pt>
                <c:pt idx="8091">
                  <c:v>9.3645833333333331E-2</c:v>
                </c:pt>
                <c:pt idx="8092">
                  <c:v>9.3657407407407411E-2</c:v>
                </c:pt>
                <c:pt idx="8093">
                  <c:v>9.3668981481481478E-2</c:v>
                </c:pt>
                <c:pt idx="8094">
                  <c:v>9.3680555555555559E-2</c:v>
                </c:pt>
                <c:pt idx="8095">
                  <c:v>9.3692129629629625E-2</c:v>
                </c:pt>
                <c:pt idx="8096">
                  <c:v>9.3703703703703706E-2</c:v>
                </c:pt>
                <c:pt idx="8097">
                  <c:v>9.3715277777777772E-2</c:v>
                </c:pt>
                <c:pt idx="8098">
                  <c:v>9.3726851851851853E-2</c:v>
                </c:pt>
                <c:pt idx="8099">
                  <c:v>9.3738425925925919E-2</c:v>
                </c:pt>
                <c:pt idx="8100">
                  <c:v>9.375E-2</c:v>
                </c:pt>
                <c:pt idx="8101">
                  <c:v>9.3761574074074081E-2</c:v>
                </c:pt>
                <c:pt idx="8102">
                  <c:v>9.3773148148148147E-2</c:v>
                </c:pt>
                <c:pt idx="8103">
                  <c:v>9.3784722222222228E-2</c:v>
                </c:pt>
                <c:pt idx="8104">
                  <c:v>9.3796296296296294E-2</c:v>
                </c:pt>
                <c:pt idx="8105">
                  <c:v>9.3807870370370375E-2</c:v>
                </c:pt>
                <c:pt idx="8106">
                  <c:v>9.3819444444444441E-2</c:v>
                </c:pt>
                <c:pt idx="8107">
                  <c:v>9.3831018518518522E-2</c:v>
                </c:pt>
                <c:pt idx="8108">
                  <c:v>9.3842592592592589E-2</c:v>
                </c:pt>
                <c:pt idx="8109">
                  <c:v>9.3854166666666669E-2</c:v>
                </c:pt>
                <c:pt idx="8110">
                  <c:v>9.3865740740740736E-2</c:v>
                </c:pt>
                <c:pt idx="8111">
                  <c:v>9.3877314814814816E-2</c:v>
                </c:pt>
                <c:pt idx="8112">
                  <c:v>9.3888888888888883E-2</c:v>
                </c:pt>
                <c:pt idx="8113">
                  <c:v>9.3900462962962963E-2</c:v>
                </c:pt>
                <c:pt idx="8114">
                  <c:v>9.3912037037037044E-2</c:v>
                </c:pt>
                <c:pt idx="8115">
                  <c:v>9.392361111111111E-2</c:v>
                </c:pt>
                <c:pt idx="8116">
                  <c:v>9.3935185185185191E-2</c:v>
                </c:pt>
                <c:pt idx="8117">
                  <c:v>9.3946759259259258E-2</c:v>
                </c:pt>
                <c:pt idx="8118">
                  <c:v>9.3958333333333338E-2</c:v>
                </c:pt>
                <c:pt idx="8119">
                  <c:v>9.3969907407407405E-2</c:v>
                </c:pt>
                <c:pt idx="8120">
                  <c:v>9.3981481481481485E-2</c:v>
                </c:pt>
                <c:pt idx="8121">
                  <c:v>9.3993055555555552E-2</c:v>
                </c:pt>
                <c:pt idx="8122">
                  <c:v>9.4004629629629632E-2</c:v>
                </c:pt>
                <c:pt idx="8123">
                  <c:v>9.4016203703703699E-2</c:v>
                </c:pt>
                <c:pt idx="8124">
                  <c:v>9.402777777777778E-2</c:v>
                </c:pt>
                <c:pt idx="8125">
                  <c:v>9.4039351851851846E-2</c:v>
                </c:pt>
                <c:pt idx="8126">
                  <c:v>9.4050925925925927E-2</c:v>
                </c:pt>
                <c:pt idx="8127">
                  <c:v>9.4062499999999993E-2</c:v>
                </c:pt>
                <c:pt idx="8128">
                  <c:v>9.4074074074074074E-2</c:v>
                </c:pt>
                <c:pt idx="8129">
                  <c:v>9.4085648148148154E-2</c:v>
                </c:pt>
                <c:pt idx="8130">
                  <c:v>9.4097222222222221E-2</c:v>
                </c:pt>
                <c:pt idx="8131">
                  <c:v>9.4108796296296301E-2</c:v>
                </c:pt>
                <c:pt idx="8132">
                  <c:v>9.4120370370370368E-2</c:v>
                </c:pt>
                <c:pt idx="8133">
                  <c:v>9.4131944444444449E-2</c:v>
                </c:pt>
                <c:pt idx="8134">
                  <c:v>9.4143518518518515E-2</c:v>
                </c:pt>
                <c:pt idx="8135">
                  <c:v>9.4155092592592596E-2</c:v>
                </c:pt>
                <c:pt idx="8136">
                  <c:v>9.4166666666666662E-2</c:v>
                </c:pt>
                <c:pt idx="8137">
                  <c:v>9.4178240740740743E-2</c:v>
                </c:pt>
                <c:pt idx="8138">
                  <c:v>9.418981481481481E-2</c:v>
                </c:pt>
                <c:pt idx="8139">
                  <c:v>9.420138888888889E-2</c:v>
                </c:pt>
                <c:pt idx="8140">
                  <c:v>9.4212962962962957E-2</c:v>
                </c:pt>
                <c:pt idx="8141">
                  <c:v>9.4224537037037037E-2</c:v>
                </c:pt>
                <c:pt idx="8142">
                  <c:v>9.4236111111111118E-2</c:v>
                </c:pt>
                <c:pt idx="8143">
                  <c:v>9.4247685185185184E-2</c:v>
                </c:pt>
                <c:pt idx="8144">
                  <c:v>9.4259259259259265E-2</c:v>
                </c:pt>
                <c:pt idx="8145">
                  <c:v>9.4270833333333331E-2</c:v>
                </c:pt>
                <c:pt idx="8146">
                  <c:v>9.4282407407407412E-2</c:v>
                </c:pt>
                <c:pt idx="8147">
                  <c:v>9.4293981481481479E-2</c:v>
                </c:pt>
                <c:pt idx="8148">
                  <c:v>9.4305555555555559E-2</c:v>
                </c:pt>
                <c:pt idx="8149">
                  <c:v>9.4317129629629626E-2</c:v>
                </c:pt>
                <c:pt idx="8150">
                  <c:v>9.4328703703703706E-2</c:v>
                </c:pt>
                <c:pt idx="8151">
                  <c:v>9.4340277777777773E-2</c:v>
                </c:pt>
                <c:pt idx="8152">
                  <c:v>9.4351851851851853E-2</c:v>
                </c:pt>
                <c:pt idx="8153">
                  <c:v>9.436342592592592E-2</c:v>
                </c:pt>
                <c:pt idx="8154">
                  <c:v>9.4375000000000001E-2</c:v>
                </c:pt>
                <c:pt idx="8155">
                  <c:v>9.4386574074074067E-2</c:v>
                </c:pt>
                <c:pt idx="8156">
                  <c:v>9.4398148148148148E-2</c:v>
                </c:pt>
                <c:pt idx="8157">
                  <c:v>9.4409722222222228E-2</c:v>
                </c:pt>
                <c:pt idx="8158">
                  <c:v>9.4421296296296295E-2</c:v>
                </c:pt>
                <c:pt idx="8159">
                  <c:v>9.4432870370370375E-2</c:v>
                </c:pt>
                <c:pt idx="8160">
                  <c:v>9.4444444444444442E-2</c:v>
                </c:pt>
                <c:pt idx="8161">
                  <c:v>9.4456018518518522E-2</c:v>
                </c:pt>
                <c:pt idx="8162">
                  <c:v>9.4467592592592589E-2</c:v>
                </c:pt>
                <c:pt idx="8163">
                  <c:v>9.447916666666667E-2</c:v>
                </c:pt>
                <c:pt idx="8164">
                  <c:v>9.4490740740740736E-2</c:v>
                </c:pt>
                <c:pt idx="8165">
                  <c:v>9.4502314814814817E-2</c:v>
                </c:pt>
                <c:pt idx="8166">
                  <c:v>9.4513888888888883E-2</c:v>
                </c:pt>
                <c:pt idx="8167">
                  <c:v>9.4525462962962964E-2</c:v>
                </c:pt>
                <c:pt idx="8168">
                  <c:v>9.4537037037037031E-2</c:v>
                </c:pt>
                <c:pt idx="8169">
                  <c:v>9.4548611111111111E-2</c:v>
                </c:pt>
                <c:pt idx="8170">
                  <c:v>9.4560185185185192E-2</c:v>
                </c:pt>
                <c:pt idx="8171">
                  <c:v>9.4571759259259258E-2</c:v>
                </c:pt>
                <c:pt idx="8172">
                  <c:v>9.4583333333333339E-2</c:v>
                </c:pt>
                <c:pt idx="8173">
                  <c:v>9.4594907407407405E-2</c:v>
                </c:pt>
                <c:pt idx="8174">
                  <c:v>9.4606481481481486E-2</c:v>
                </c:pt>
                <c:pt idx="8175">
                  <c:v>9.4618055555555552E-2</c:v>
                </c:pt>
                <c:pt idx="8176">
                  <c:v>9.4629629629629633E-2</c:v>
                </c:pt>
                <c:pt idx="8177">
                  <c:v>9.46412037037037E-2</c:v>
                </c:pt>
                <c:pt idx="8178">
                  <c:v>9.465277777777778E-2</c:v>
                </c:pt>
                <c:pt idx="8179">
                  <c:v>9.4664351851851847E-2</c:v>
                </c:pt>
                <c:pt idx="8180">
                  <c:v>9.4675925925925927E-2</c:v>
                </c:pt>
                <c:pt idx="8181">
                  <c:v>9.4687499999999994E-2</c:v>
                </c:pt>
                <c:pt idx="8182">
                  <c:v>9.4699074074074074E-2</c:v>
                </c:pt>
                <c:pt idx="8183">
                  <c:v>9.4710648148148155E-2</c:v>
                </c:pt>
                <c:pt idx="8184">
                  <c:v>9.4722222222222222E-2</c:v>
                </c:pt>
                <c:pt idx="8185">
                  <c:v>9.4733796296296302E-2</c:v>
                </c:pt>
                <c:pt idx="8186">
                  <c:v>9.4745370370370369E-2</c:v>
                </c:pt>
                <c:pt idx="8187">
                  <c:v>9.4756944444444449E-2</c:v>
                </c:pt>
                <c:pt idx="8188">
                  <c:v>9.4768518518518516E-2</c:v>
                </c:pt>
                <c:pt idx="8189">
                  <c:v>9.4780092592592596E-2</c:v>
                </c:pt>
                <c:pt idx="8190">
                  <c:v>9.4791666666666663E-2</c:v>
                </c:pt>
                <c:pt idx="8191">
                  <c:v>9.4803240740740743E-2</c:v>
                </c:pt>
                <c:pt idx="8192">
                  <c:v>9.481481481481481E-2</c:v>
                </c:pt>
                <c:pt idx="8193">
                  <c:v>9.4826388888888891E-2</c:v>
                </c:pt>
                <c:pt idx="8194">
                  <c:v>9.4837962962962957E-2</c:v>
                </c:pt>
                <c:pt idx="8195">
                  <c:v>9.4849537037037038E-2</c:v>
                </c:pt>
                <c:pt idx="8196">
                  <c:v>9.4861111111111104E-2</c:v>
                </c:pt>
                <c:pt idx="8197">
                  <c:v>9.4872685185185185E-2</c:v>
                </c:pt>
                <c:pt idx="8198">
                  <c:v>9.4884259259259265E-2</c:v>
                </c:pt>
                <c:pt idx="8199">
                  <c:v>9.4895833333333332E-2</c:v>
                </c:pt>
                <c:pt idx="8200">
                  <c:v>9.4907407407407413E-2</c:v>
                </c:pt>
                <c:pt idx="8201">
                  <c:v>9.4918981481481479E-2</c:v>
                </c:pt>
                <c:pt idx="8202">
                  <c:v>9.493055555555556E-2</c:v>
                </c:pt>
                <c:pt idx="8203">
                  <c:v>9.4942129629629626E-2</c:v>
                </c:pt>
                <c:pt idx="8204">
                  <c:v>9.4953703703703707E-2</c:v>
                </c:pt>
                <c:pt idx="8205">
                  <c:v>9.4965277777777773E-2</c:v>
                </c:pt>
                <c:pt idx="8206">
                  <c:v>9.4976851851851854E-2</c:v>
                </c:pt>
                <c:pt idx="8207">
                  <c:v>9.4988425925925921E-2</c:v>
                </c:pt>
                <c:pt idx="8208">
                  <c:v>9.5000000000000001E-2</c:v>
                </c:pt>
                <c:pt idx="8209">
                  <c:v>9.5011574074074068E-2</c:v>
                </c:pt>
                <c:pt idx="8210">
                  <c:v>9.5023148148148148E-2</c:v>
                </c:pt>
                <c:pt idx="8211">
                  <c:v>9.5034722222222229E-2</c:v>
                </c:pt>
                <c:pt idx="8212">
                  <c:v>9.5046296296296295E-2</c:v>
                </c:pt>
                <c:pt idx="8213">
                  <c:v>9.5057870370370376E-2</c:v>
                </c:pt>
                <c:pt idx="8214">
                  <c:v>9.5069444444444443E-2</c:v>
                </c:pt>
                <c:pt idx="8215">
                  <c:v>9.5081018518518523E-2</c:v>
                </c:pt>
                <c:pt idx="8216">
                  <c:v>9.509259259259259E-2</c:v>
                </c:pt>
                <c:pt idx="8217">
                  <c:v>9.510416666666667E-2</c:v>
                </c:pt>
                <c:pt idx="8218">
                  <c:v>9.5115740740740737E-2</c:v>
                </c:pt>
                <c:pt idx="8219">
                  <c:v>9.5127314814814817E-2</c:v>
                </c:pt>
                <c:pt idx="8220">
                  <c:v>9.5138888888888884E-2</c:v>
                </c:pt>
                <c:pt idx="8221">
                  <c:v>9.5150462962962964E-2</c:v>
                </c:pt>
                <c:pt idx="8222">
                  <c:v>9.5162037037037031E-2</c:v>
                </c:pt>
                <c:pt idx="8223">
                  <c:v>9.5173611111111112E-2</c:v>
                </c:pt>
                <c:pt idx="8224">
                  <c:v>9.5185185185185192E-2</c:v>
                </c:pt>
                <c:pt idx="8225">
                  <c:v>9.5196759259259259E-2</c:v>
                </c:pt>
                <c:pt idx="8226">
                  <c:v>9.5208333333333339E-2</c:v>
                </c:pt>
                <c:pt idx="8227">
                  <c:v>9.5219907407407406E-2</c:v>
                </c:pt>
                <c:pt idx="8228">
                  <c:v>9.5231481481481486E-2</c:v>
                </c:pt>
                <c:pt idx="8229">
                  <c:v>9.5243055555555553E-2</c:v>
                </c:pt>
                <c:pt idx="8230">
                  <c:v>9.5254629629629634E-2</c:v>
                </c:pt>
                <c:pt idx="8231">
                  <c:v>9.52662037037037E-2</c:v>
                </c:pt>
                <c:pt idx="8232">
                  <c:v>9.5277777777777781E-2</c:v>
                </c:pt>
                <c:pt idx="8233">
                  <c:v>9.5289351851851847E-2</c:v>
                </c:pt>
                <c:pt idx="8234">
                  <c:v>9.5300925925925928E-2</c:v>
                </c:pt>
                <c:pt idx="8235">
                  <c:v>9.5312499999999994E-2</c:v>
                </c:pt>
                <c:pt idx="8236">
                  <c:v>9.5324074074074075E-2</c:v>
                </c:pt>
                <c:pt idx="8237">
                  <c:v>9.5335648148148142E-2</c:v>
                </c:pt>
                <c:pt idx="8238">
                  <c:v>9.5347222222222222E-2</c:v>
                </c:pt>
                <c:pt idx="8239">
                  <c:v>9.5358796296296303E-2</c:v>
                </c:pt>
                <c:pt idx="8240">
                  <c:v>9.5370370370370369E-2</c:v>
                </c:pt>
                <c:pt idx="8241">
                  <c:v>9.538194444444445E-2</c:v>
                </c:pt>
                <c:pt idx="8242">
                  <c:v>9.5393518518518516E-2</c:v>
                </c:pt>
                <c:pt idx="8243">
                  <c:v>9.5405092592592597E-2</c:v>
                </c:pt>
                <c:pt idx="8244">
                  <c:v>9.5416666666666664E-2</c:v>
                </c:pt>
                <c:pt idx="8245">
                  <c:v>9.5428240740740744E-2</c:v>
                </c:pt>
                <c:pt idx="8246">
                  <c:v>9.5439814814814811E-2</c:v>
                </c:pt>
                <c:pt idx="8247">
                  <c:v>9.5451388888888891E-2</c:v>
                </c:pt>
                <c:pt idx="8248">
                  <c:v>9.5462962962962958E-2</c:v>
                </c:pt>
                <c:pt idx="8249">
                  <c:v>9.5474537037037038E-2</c:v>
                </c:pt>
                <c:pt idx="8250">
                  <c:v>9.5486111111111105E-2</c:v>
                </c:pt>
                <c:pt idx="8251">
                  <c:v>9.5497685185185185E-2</c:v>
                </c:pt>
                <c:pt idx="8252">
                  <c:v>9.5509259259259266E-2</c:v>
                </c:pt>
                <c:pt idx="8253">
                  <c:v>9.5520833333333333E-2</c:v>
                </c:pt>
                <c:pt idx="8254">
                  <c:v>9.5532407407407413E-2</c:v>
                </c:pt>
                <c:pt idx="8255">
                  <c:v>9.554398148148148E-2</c:v>
                </c:pt>
                <c:pt idx="8256">
                  <c:v>9.555555555555556E-2</c:v>
                </c:pt>
                <c:pt idx="8257">
                  <c:v>9.5567129629629627E-2</c:v>
                </c:pt>
                <c:pt idx="8258">
                  <c:v>9.5578703703703707E-2</c:v>
                </c:pt>
                <c:pt idx="8259">
                  <c:v>9.5590277777777774E-2</c:v>
                </c:pt>
                <c:pt idx="8260">
                  <c:v>9.5601851851851855E-2</c:v>
                </c:pt>
                <c:pt idx="8261">
                  <c:v>9.5613425925925921E-2</c:v>
                </c:pt>
                <c:pt idx="8262">
                  <c:v>9.5625000000000002E-2</c:v>
                </c:pt>
                <c:pt idx="8263">
                  <c:v>9.5636574074074068E-2</c:v>
                </c:pt>
                <c:pt idx="8264">
                  <c:v>9.5648148148148149E-2</c:v>
                </c:pt>
                <c:pt idx="8265">
                  <c:v>9.5659722222222215E-2</c:v>
                </c:pt>
                <c:pt idx="8266">
                  <c:v>9.5671296296296296E-2</c:v>
                </c:pt>
                <c:pt idx="8267">
                  <c:v>9.5682870370370376E-2</c:v>
                </c:pt>
                <c:pt idx="8268">
                  <c:v>9.5694444444444443E-2</c:v>
                </c:pt>
                <c:pt idx="8269">
                  <c:v>9.5706018518518524E-2</c:v>
                </c:pt>
                <c:pt idx="8270">
                  <c:v>9.571759259259259E-2</c:v>
                </c:pt>
                <c:pt idx="8271">
                  <c:v>9.5729166666666671E-2</c:v>
                </c:pt>
                <c:pt idx="8272">
                  <c:v>9.5740740740740737E-2</c:v>
                </c:pt>
                <c:pt idx="8273">
                  <c:v>9.5752314814814818E-2</c:v>
                </c:pt>
                <c:pt idx="8274">
                  <c:v>9.5763888888888885E-2</c:v>
                </c:pt>
                <c:pt idx="8275">
                  <c:v>9.5775462962962965E-2</c:v>
                </c:pt>
                <c:pt idx="8276">
                  <c:v>9.5787037037037032E-2</c:v>
                </c:pt>
                <c:pt idx="8277">
                  <c:v>9.5798611111111112E-2</c:v>
                </c:pt>
                <c:pt idx="8278">
                  <c:v>9.5810185185185179E-2</c:v>
                </c:pt>
                <c:pt idx="8279">
                  <c:v>9.5821759259259259E-2</c:v>
                </c:pt>
                <c:pt idx="8280">
                  <c:v>9.583333333333334E-2</c:v>
                </c:pt>
                <c:pt idx="8281">
                  <c:v>9.5844907407407406E-2</c:v>
                </c:pt>
                <c:pt idx="8282">
                  <c:v>9.5856481481481487E-2</c:v>
                </c:pt>
                <c:pt idx="8283">
                  <c:v>9.5868055555555554E-2</c:v>
                </c:pt>
                <c:pt idx="8284">
                  <c:v>9.5879629629629634E-2</c:v>
                </c:pt>
                <c:pt idx="8285">
                  <c:v>9.5891203703703701E-2</c:v>
                </c:pt>
                <c:pt idx="8286">
                  <c:v>9.5902777777777781E-2</c:v>
                </c:pt>
                <c:pt idx="8287">
                  <c:v>9.5914351851851848E-2</c:v>
                </c:pt>
                <c:pt idx="8288">
                  <c:v>9.5925925925925928E-2</c:v>
                </c:pt>
                <c:pt idx="8289">
                  <c:v>9.5937499999999995E-2</c:v>
                </c:pt>
                <c:pt idx="8290">
                  <c:v>9.5949074074074076E-2</c:v>
                </c:pt>
                <c:pt idx="8291">
                  <c:v>9.5960648148148142E-2</c:v>
                </c:pt>
                <c:pt idx="8292">
                  <c:v>9.5972222222222223E-2</c:v>
                </c:pt>
                <c:pt idx="8293">
                  <c:v>9.5983796296296303E-2</c:v>
                </c:pt>
                <c:pt idx="8294">
                  <c:v>9.599537037037037E-2</c:v>
                </c:pt>
                <c:pt idx="8295">
                  <c:v>9.600694444444445E-2</c:v>
                </c:pt>
                <c:pt idx="8296">
                  <c:v>9.6018518518518517E-2</c:v>
                </c:pt>
                <c:pt idx="8297">
                  <c:v>9.6030092592592597E-2</c:v>
                </c:pt>
                <c:pt idx="8298">
                  <c:v>9.6041666666666664E-2</c:v>
                </c:pt>
                <c:pt idx="8299">
                  <c:v>9.6053240740740745E-2</c:v>
                </c:pt>
                <c:pt idx="8300">
                  <c:v>9.6064814814814811E-2</c:v>
                </c:pt>
                <c:pt idx="8301">
                  <c:v>9.6076388888888892E-2</c:v>
                </c:pt>
                <c:pt idx="8302">
                  <c:v>9.6087962962962958E-2</c:v>
                </c:pt>
                <c:pt idx="8303">
                  <c:v>9.6099537037037039E-2</c:v>
                </c:pt>
                <c:pt idx="8304">
                  <c:v>9.6111111111111105E-2</c:v>
                </c:pt>
                <c:pt idx="8305">
                  <c:v>9.6122685185185186E-2</c:v>
                </c:pt>
                <c:pt idx="8306">
                  <c:v>9.6134259259259253E-2</c:v>
                </c:pt>
                <c:pt idx="8307">
                  <c:v>9.6145833333333333E-2</c:v>
                </c:pt>
                <c:pt idx="8308">
                  <c:v>9.6157407407407414E-2</c:v>
                </c:pt>
                <c:pt idx="8309">
                  <c:v>9.616898148148148E-2</c:v>
                </c:pt>
                <c:pt idx="8310">
                  <c:v>9.6180555555555561E-2</c:v>
                </c:pt>
                <c:pt idx="8311">
                  <c:v>9.6192129629629627E-2</c:v>
                </c:pt>
                <c:pt idx="8312">
                  <c:v>9.6203703703703708E-2</c:v>
                </c:pt>
                <c:pt idx="8313">
                  <c:v>9.6215277777777775E-2</c:v>
                </c:pt>
                <c:pt idx="8314">
                  <c:v>9.6226851851851855E-2</c:v>
                </c:pt>
                <c:pt idx="8315">
                  <c:v>9.6238425925925922E-2</c:v>
                </c:pt>
                <c:pt idx="8316">
                  <c:v>9.6250000000000002E-2</c:v>
                </c:pt>
                <c:pt idx="8317">
                  <c:v>9.6261574074074069E-2</c:v>
                </c:pt>
                <c:pt idx="8318">
                  <c:v>9.6273148148148149E-2</c:v>
                </c:pt>
                <c:pt idx="8319">
                  <c:v>9.6284722222222216E-2</c:v>
                </c:pt>
                <c:pt idx="8320">
                  <c:v>9.6296296296296297E-2</c:v>
                </c:pt>
                <c:pt idx="8321">
                  <c:v>9.6307870370370377E-2</c:v>
                </c:pt>
                <c:pt idx="8322">
                  <c:v>9.6319444444444444E-2</c:v>
                </c:pt>
                <c:pt idx="8323">
                  <c:v>9.6331018518518524E-2</c:v>
                </c:pt>
                <c:pt idx="8324">
                  <c:v>9.6342592592592591E-2</c:v>
                </c:pt>
                <c:pt idx="8325">
                  <c:v>9.6354166666666671E-2</c:v>
                </c:pt>
                <c:pt idx="8326">
                  <c:v>9.6365740740740738E-2</c:v>
                </c:pt>
                <c:pt idx="8327">
                  <c:v>9.6377314814814818E-2</c:v>
                </c:pt>
                <c:pt idx="8328">
                  <c:v>9.6388888888888885E-2</c:v>
                </c:pt>
                <c:pt idx="8329">
                  <c:v>9.6400462962962966E-2</c:v>
                </c:pt>
                <c:pt idx="8330">
                  <c:v>9.6412037037037032E-2</c:v>
                </c:pt>
                <c:pt idx="8331">
                  <c:v>9.6423611111111113E-2</c:v>
                </c:pt>
                <c:pt idx="8332">
                  <c:v>9.6435185185185179E-2</c:v>
                </c:pt>
                <c:pt idx="8333">
                  <c:v>9.644675925925926E-2</c:v>
                </c:pt>
                <c:pt idx="8334">
                  <c:v>9.6458333333333326E-2</c:v>
                </c:pt>
                <c:pt idx="8335">
                  <c:v>9.6469907407407407E-2</c:v>
                </c:pt>
                <c:pt idx="8336">
                  <c:v>9.6481481481481488E-2</c:v>
                </c:pt>
                <c:pt idx="8337">
                  <c:v>9.6493055555555554E-2</c:v>
                </c:pt>
                <c:pt idx="8338">
                  <c:v>9.6504629629629635E-2</c:v>
                </c:pt>
                <c:pt idx="8339">
                  <c:v>9.6516203703703701E-2</c:v>
                </c:pt>
                <c:pt idx="8340">
                  <c:v>9.6527777777777782E-2</c:v>
                </c:pt>
                <c:pt idx="8341">
                  <c:v>9.6539351851851848E-2</c:v>
                </c:pt>
                <c:pt idx="8342">
                  <c:v>9.6550925925925929E-2</c:v>
                </c:pt>
                <c:pt idx="8343">
                  <c:v>9.6562499999999996E-2</c:v>
                </c:pt>
                <c:pt idx="8344">
                  <c:v>9.6574074074074076E-2</c:v>
                </c:pt>
                <c:pt idx="8345">
                  <c:v>9.6585648148148143E-2</c:v>
                </c:pt>
                <c:pt idx="8346">
                  <c:v>9.6597222222222223E-2</c:v>
                </c:pt>
                <c:pt idx="8347">
                  <c:v>9.660879629629629E-2</c:v>
                </c:pt>
                <c:pt idx="8348">
                  <c:v>9.662037037037037E-2</c:v>
                </c:pt>
                <c:pt idx="8349">
                  <c:v>9.6631944444444451E-2</c:v>
                </c:pt>
                <c:pt idx="8350">
                  <c:v>9.6643518518518517E-2</c:v>
                </c:pt>
                <c:pt idx="8351">
                  <c:v>9.6655092592592598E-2</c:v>
                </c:pt>
                <c:pt idx="8352">
                  <c:v>9.6666666666666665E-2</c:v>
                </c:pt>
                <c:pt idx="8353">
                  <c:v>9.6678240740740745E-2</c:v>
                </c:pt>
                <c:pt idx="8354">
                  <c:v>9.6689814814814812E-2</c:v>
                </c:pt>
                <c:pt idx="8355">
                  <c:v>9.6701388888888892E-2</c:v>
                </c:pt>
                <c:pt idx="8356">
                  <c:v>9.6712962962962959E-2</c:v>
                </c:pt>
                <c:pt idx="8357">
                  <c:v>9.6724537037037039E-2</c:v>
                </c:pt>
                <c:pt idx="8358">
                  <c:v>9.6736111111111106E-2</c:v>
                </c:pt>
                <c:pt idx="8359">
                  <c:v>9.6747685185185187E-2</c:v>
                </c:pt>
                <c:pt idx="8360">
                  <c:v>9.6759259259259253E-2</c:v>
                </c:pt>
                <c:pt idx="8361">
                  <c:v>9.6770833333333334E-2</c:v>
                </c:pt>
                <c:pt idx="8362">
                  <c:v>9.6782407407407414E-2</c:v>
                </c:pt>
                <c:pt idx="8363">
                  <c:v>9.6793981481481481E-2</c:v>
                </c:pt>
                <c:pt idx="8364">
                  <c:v>9.6805555555555561E-2</c:v>
                </c:pt>
                <c:pt idx="8365">
                  <c:v>9.6817129629629628E-2</c:v>
                </c:pt>
                <c:pt idx="8366">
                  <c:v>9.6828703703703708E-2</c:v>
                </c:pt>
                <c:pt idx="8367">
                  <c:v>9.6840277777777775E-2</c:v>
                </c:pt>
                <c:pt idx="8368">
                  <c:v>9.6851851851851856E-2</c:v>
                </c:pt>
                <c:pt idx="8369">
                  <c:v>9.6863425925925922E-2</c:v>
                </c:pt>
                <c:pt idx="8370">
                  <c:v>9.6875000000000003E-2</c:v>
                </c:pt>
                <c:pt idx="8371">
                  <c:v>9.6886574074074069E-2</c:v>
                </c:pt>
                <c:pt idx="8372">
                  <c:v>9.689814814814815E-2</c:v>
                </c:pt>
                <c:pt idx="8373">
                  <c:v>9.6909722222222217E-2</c:v>
                </c:pt>
                <c:pt idx="8374">
                  <c:v>9.6921296296296297E-2</c:v>
                </c:pt>
                <c:pt idx="8375">
                  <c:v>9.6932870370370364E-2</c:v>
                </c:pt>
                <c:pt idx="8376">
                  <c:v>9.6944444444444444E-2</c:v>
                </c:pt>
                <c:pt idx="8377">
                  <c:v>9.6956018518518525E-2</c:v>
                </c:pt>
                <c:pt idx="8378">
                  <c:v>9.6967592592592591E-2</c:v>
                </c:pt>
                <c:pt idx="8379">
                  <c:v>9.6979166666666672E-2</c:v>
                </c:pt>
                <c:pt idx="8380">
                  <c:v>9.6990740740740738E-2</c:v>
                </c:pt>
                <c:pt idx="8381">
                  <c:v>9.7002314814814819E-2</c:v>
                </c:pt>
                <c:pt idx="8382">
                  <c:v>9.7013888888888886E-2</c:v>
                </c:pt>
                <c:pt idx="8383">
                  <c:v>9.7025462962962966E-2</c:v>
                </c:pt>
                <c:pt idx="8384">
                  <c:v>9.7037037037037033E-2</c:v>
                </c:pt>
                <c:pt idx="8385">
                  <c:v>9.7048611111111113E-2</c:v>
                </c:pt>
                <c:pt idx="8386">
                  <c:v>9.706018518518518E-2</c:v>
                </c:pt>
                <c:pt idx="8387">
                  <c:v>9.707175925925926E-2</c:v>
                </c:pt>
                <c:pt idx="8388">
                  <c:v>9.7083333333333327E-2</c:v>
                </c:pt>
                <c:pt idx="8389">
                  <c:v>9.7094907407407408E-2</c:v>
                </c:pt>
                <c:pt idx="8390">
                  <c:v>9.7106481481481488E-2</c:v>
                </c:pt>
                <c:pt idx="8391">
                  <c:v>9.7118055555555555E-2</c:v>
                </c:pt>
                <c:pt idx="8392">
                  <c:v>9.7129629629629635E-2</c:v>
                </c:pt>
                <c:pt idx="8393">
                  <c:v>9.7141203703703702E-2</c:v>
                </c:pt>
                <c:pt idx="8394">
                  <c:v>9.7152777777777782E-2</c:v>
                </c:pt>
                <c:pt idx="8395">
                  <c:v>9.7164351851851849E-2</c:v>
                </c:pt>
                <c:pt idx="8396">
                  <c:v>9.7175925925925929E-2</c:v>
                </c:pt>
                <c:pt idx="8397">
                  <c:v>9.7187499999999996E-2</c:v>
                </c:pt>
                <c:pt idx="8398">
                  <c:v>9.7199074074074077E-2</c:v>
                </c:pt>
                <c:pt idx="8399">
                  <c:v>9.7210648148148143E-2</c:v>
                </c:pt>
                <c:pt idx="8400">
                  <c:v>9.7222222222222224E-2</c:v>
                </c:pt>
                <c:pt idx="8401">
                  <c:v>9.723379629629629E-2</c:v>
                </c:pt>
                <c:pt idx="8402">
                  <c:v>9.7245370370370371E-2</c:v>
                </c:pt>
                <c:pt idx="8403">
                  <c:v>9.7256944444444438E-2</c:v>
                </c:pt>
                <c:pt idx="8404">
                  <c:v>9.7268518518518518E-2</c:v>
                </c:pt>
                <c:pt idx="8405">
                  <c:v>9.7280092592592599E-2</c:v>
                </c:pt>
                <c:pt idx="8406">
                  <c:v>9.7291666666666665E-2</c:v>
                </c:pt>
                <c:pt idx="8407">
                  <c:v>9.7303240740740746E-2</c:v>
                </c:pt>
                <c:pt idx="8408">
                  <c:v>9.7314814814814812E-2</c:v>
                </c:pt>
                <c:pt idx="8409">
                  <c:v>9.7326388888888893E-2</c:v>
                </c:pt>
                <c:pt idx="8410">
                  <c:v>9.7337962962962959E-2</c:v>
                </c:pt>
                <c:pt idx="8411">
                  <c:v>9.734953703703704E-2</c:v>
                </c:pt>
                <c:pt idx="8412">
                  <c:v>9.7361111111111107E-2</c:v>
                </c:pt>
                <c:pt idx="8413">
                  <c:v>9.7372685185185187E-2</c:v>
                </c:pt>
                <c:pt idx="8414">
                  <c:v>9.7384259259259254E-2</c:v>
                </c:pt>
                <c:pt idx="8415">
                  <c:v>9.7395833333333334E-2</c:v>
                </c:pt>
                <c:pt idx="8416">
                  <c:v>9.7407407407407401E-2</c:v>
                </c:pt>
                <c:pt idx="8417">
                  <c:v>9.7418981481481481E-2</c:v>
                </c:pt>
                <c:pt idx="8418">
                  <c:v>9.7430555555555562E-2</c:v>
                </c:pt>
                <c:pt idx="8419">
                  <c:v>9.7442129629629629E-2</c:v>
                </c:pt>
                <c:pt idx="8420">
                  <c:v>9.7453703703703709E-2</c:v>
                </c:pt>
                <c:pt idx="8421">
                  <c:v>9.7465277777777776E-2</c:v>
                </c:pt>
                <c:pt idx="8422">
                  <c:v>9.7476851851851856E-2</c:v>
                </c:pt>
                <c:pt idx="8423">
                  <c:v>9.7488425925925923E-2</c:v>
                </c:pt>
                <c:pt idx="8424">
                  <c:v>9.7500000000000003E-2</c:v>
                </c:pt>
                <c:pt idx="8425">
                  <c:v>9.751157407407407E-2</c:v>
                </c:pt>
                <c:pt idx="8426">
                  <c:v>9.752314814814815E-2</c:v>
                </c:pt>
                <c:pt idx="8427">
                  <c:v>9.7534722222222217E-2</c:v>
                </c:pt>
                <c:pt idx="8428">
                  <c:v>9.7546296296296298E-2</c:v>
                </c:pt>
                <c:pt idx="8429">
                  <c:v>9.7557870370370364E-2</c:v>
                </c:pt>
                <c:pt idx="8430">
                  <c:v>9.7569444444444445E-2</c:v>
                </c:pt>
                <c:pt idx="8431">
                  <c:v>9.7581018518518525E-2</c:v>
                </c:pt>
                <c:pt idx="8432">
                  <c:v>9.7592592592592592E-2</c:v>
                </c:pt>
                <c:pt idx="8433">
                  <c:v>9.7604166666666672E-2</c:v>
                </c:pt>
                <c:pt idx="8434">
                  <c:v>9.7615740740740739E-2</c:v>
                </c:pt>
                <c:pt idx="8435">
                  <c:v>9.762731481481482E-2</c:v>
                </c:pt>
                <c:pt idx="8436">
                  <c:v>9.7638888888888886E-2</c:v>
                </c:pt>
                <c:pt idx="8437">
                  <c:v>9.7650462962962967E-2</c:v>
                </c:pt>
                <c:pt idx="8438">
                  <c:v>9.7662037037037033E-2</c:v>
                </c:pt>
                <c:pt idx="8439">
                  <c:v>9.7673611111111114E-2</c:v>
                </c:pt>
                <c:pt idx="8440">
                  <c:v>9.768518518518518E-2</c:v>
                </c:pt>
                <c:pt idx="8441">
                  <c:v>9.7696759259259261E-2</c:v>
                </c:pt>
                <c:pt idx="8442">
                  <c:v>9.7708333333333328E-2</c:v>
                </c:pt>
                <c:pt idx="8443">
                  <c:v>9.7719907407407408E-2</c:v>
                </c:pt>
                <c:pt idx="8444">
                  <c:v>9.7731481481481475E-2</c:v>
                </c:pt>
                <c:pt idx="8445">
                  <c:v>9.7743055555555555E-2</c:v>
                </c:pt>
                <c:pt idx="8446">
                  <c:v>9.7754629629629636E-2</c:v>
                </c:pt>
                <c:pt idx="8447">
                  <c:v>9.7766203703703702E-2</c:v>
                </c:pt>
                <c:pt idx="8448">
                  <c:v>9.7777777777777783E-2</c:v>
                </c:pt>
                <c:pt idx="8449">
                  <c:v>9.778935185185185E-2</c:v>
                </c:pt>
                <c:pt idx="8450">
                  <c:v>9.780092592592593E-2</c:v>
                </c:pt>
                <c:pt idx="8451">
                  <c:v>9.7812499999999997E-2</c:v>
                </c:pt>
                <c:pt idx="8452">
                  <c:v>9.7824074074074077E-2</c:v>
                </c:pt>
                <c:pt idx="8453">
                  <c:v>9.7835648148148144E-2</c:v>
                </c:pt>
                <c:pt idx="8454">
                  <c:v>9.7847222222222224E-2</c:v>
                </c:pt>
                <c:pt idx="8455">
                  <c:v>9.7858796296296291E-2</c:v>
                </c:pt>
                <c:pt idx="8456">
                  <c:v>9.7870370370370371E-2</c:v>
                </c:pt>
                <c:pt idx="8457">
                  <c:v>9.7881944444444438E-2</c:v>
                </c:pt>
                <c:pt idx="8458">
                  <c:v>9.7893518518518519E-2</c:v>
                </c:pt>
                <c:pt idx="8459">
                  <c:v>9.7905092592592599E-2</c:v>
                </c:pt>
                <c:pt idx="8460">
                  <c:v>9.7916666666666666E-2</c:v>
                </c:pt>
                <c:pt idx="8461">
                  <c:v>9.7928240740740746E-2</c:v>
                </c:pt>
                <c:pt idx="8462">
                  <c:v>9.7939814814814813E-2</c:v>
                </c:pt>
                <c:pt idx="8463">
                  <c:v>9.7951388888888893E-2</c:v>
                </c:pt>
                <c:pt idx="8464">
                  <c:v>9.796296296296296E-2</c:v>
                </c:pt>
                <c:pt idx="8465">
                  <c:v>9.7974537037037041E-2</c:v>
                </c:pt>
                <c:pt idx="8466">
                  <c:v>9.7986111111111107E-2</c:v>
                </c:pt>
                <c:pt idx="8467">
                  <c:v>9.7997685185185188E-2</c:v>
                </c:pt>
                <c:pt idx="8468">
                  <c:v>9.8009259259259254E-2</c:v>
                </c:pt>
                <c:pt idx="8469">
                  <c:v>9.8020833333333335E-2</c:v>
                </c:pt>
                <c:pt idx="8470">
                  <c:v>9.8032407407407401E-2</c:v>
                </c:pt>
                <c:pt idx="8471">
                  <c:v>9.8043981481481482E-2</c:v>
                </c:pt>
                <c:pt idx="8472">
                  <c:v>9.8055555555555562E-2</c:v>
                </c:pt>
                <c:pt idx="8473">
                  <c:v>9.8067129629629629E-2</c:v>
                </c:pt>
                <c:pt idx="8474">
                  <c:v>9.807870370370371E-2</c:v>
                </c:pt>
                <c:pt idx="8475">
                  <c:v>9.8090277777777776E-2</c:v>
                </c:pt>
                <c:pt idx="8476">
                  <c:v>9.8101851851851857E-2</c:v>
                </c:pt>
                <c:pt idx="8477">
                  <c:v>9.8113425925925923E-2</c:v>
                </c:pt>
                <c:pt idx="8478">
                  <c:v>9.8125000000000004E-2</c:v>
                </c:pt>
                <c:pt idx="8479">
                  <c:v>9.8136574074074071E-2</c:v>
                </c:pt>
                <c:pt idx="8480">
                  <c:v>9.8148148148148151E-2</c:v>
                </c:pt>
                <c:pt idx="8481">
                  <c:v>9.8159722222222218E-2</c:v>
                </c:pt>
                <c:pt idx="8482">
                  <c:v>9.8171296296296298E-2</c:v>
                </c:pt>
                <c:pt idx="8483">
                  <c:v>9.8182870370370365E-2</c:v>
                </c:pt>
                <c:pt idx="8484">
                  <c:v>9.8194444444444445E-2</c:v>
                </c:pt>
                <c:pt idx="8485">
                  <c:v>9.8206018518518512E-2</c:v>
                </c:pt>
                <c:pt idx="8486">
                  <c:v>9.8217592592592592E-2</c:v>
                </c:pt>
                <c:pt idx="8487">
                  <c:v>9.8229166666666673E-2</c:v>
                </c:pt>
                <c:pt idx="8488">
                  <c:v>9.824074074074074E-2</c:v>
                </c:pt>
                <c:pt idx="8489">
                  <c:v>9.825231481481482E-2</c:v>
                </c:pt>
                <c:pt idx="8490">
                  <c:v>9.8263888888888887E-2</c:v>
                </c:pt>
                <c:pt idx="8491">
                  <c:v>9.8275462962962967E-2</c:v>
                </c:pt>
                <c:pt idx="8492">
                  <c:v>9.8287037037037034E-2</c:v>
                </c:pt>
                <c:pt idx="8493">
                  <c:v>9.8298611111111114E-2</c:v>
                </c:pt>
                <c:pt idx="8494">
                  <c:v>9.8310185185185181E-2</c:v>
                </c:pt>
                <c:pt idx="8495">
                  <c:v>9.8321759259259262E-2</c:v>
                </c:pt>
                <c:pt idx="8496">
                  <c:v>9.8333333333333328E-2</c:v>
                </c:pt>
                <c:pt idx="8497">
                  <c:v>9.8344907407407409E-2</c:v>
                </c:pt>
                <c:pt idx="8498">
                  <c:v>9.8356481481481475E-2</c:v>
                </c:pt>
                <c:pt idx="8499">
                  <c:v>9.8368055555555556E-2</c:v>
                </c:pt>
                <c:pt idx="8500">
                  <c:v>9.8379629629629636E-2</c:v>
                </c:pt>
                <c:pt idx="8501">
                  <c:v>9.8391203703703703E-2</c:v>
                </c:pt>
                <c:pt idx="8502">
                  <c:v>9.8402777777777783E-2</c:v>
                </c:pt>
                <c:pt idx="8503">
                  <c:v>9.841435185185185E-2</c:v>
                </c:pt>
                <c:pt idx="8504">
                  <c:v>9.8425925925925931E-2</c:v>
                </c:pt>
                <c:pt idx="8505">
                  <c:v>9.8437499999999997E-2</c:v>
                </c:pt>
                <c:pt idx="8506">
                  <c:v>9.8449074074074078E-2</c:v>
                </c:pt>
                <c:pt idx="8507">
                  <c:v>9.8460648148148144E-2</c:v>
                </c:pt>
                <c:pt idx="8508">
                  <c:v>9.8472222222222225E-2</c:v>
                </c:pt>
                <c:pt idx="8509">
                  <c:v>9.8483796296296292E-2</c:v>
                </c:pt>
                <c:pt idx="8510">
                  <c:v>9.8495370370370372E-2</c:v>
                </c:pt>
                <c:pt idx="8511">
                  <c:v>9.8506944444444439E-2</c:v>
                </c:pt>
                <c:pt idx="8512">
                  <c:v>9.8518518518518519E-2</c:v>
                </c:pt>
                <c:pt idx="8513">
                  <c:v>9.8530092592592586E-2</c:v>
                </c:pt>
                <c:pt idx="8514">
                  <c:v>9.8541666666666666E-2</c:v>
                </c:pt>
                <c:pt idx="8515">
                  <c:v>9.8553240740740747E-2</c:v>
                </c:pt>
                <c:pt idx="8516">
                  <c:v>9.8564814814814813E-2</c:v>
                </c:pt>
                <c:pt idx="8517">
                  <c:v>9.8576388888888894E-2</c:v>
                </c:pt>
                <c:pt idx="8518">
                  <c:v>9.8587962962962961E-2</c:v>
                </c:pt>
                <c:pt idx="8519">
                  <c:v>9.8599537037037041E-2</c:v>
                </c:pt>
                <c:pt idx="8520">
                  <c:v>9.8611111111111108E-2</c:v>
                </c:pt>
                <c:pt idx="8521">
                  <c:v>9.8622685185185188E-2</c:v>
                </c:pt>
                <c:pt idx="8522">
                  <c:v>9.8634259259259255E-2</c:v>
                </c:pt>
                <c:pt idx="8523">
                  <c:v>9.8645833333333335E-2</c:v>
                </c:pt>
                <c:pt idx="8524">
                  <c:v>9.8657407407407402E-2</c:v>
                </c:pt>
                <c:pt idx="8525">
                  <c:v>9.8668981481481483E-2</c:v>
                </c:pt>
                <c:pt idx="8526">
                  <c:v>9.8680555555555549E-2</c:v>
                </c:pt>
                <c:pt idx="8527">
                  <c:v>9.869212962962963E-2</c:v>
                </c:pt>
                <c:pt idx="8528">
                  <c:v>9.870370370370371E-2</c:v>
                </c:pt>
                <c:pt idx="8529">
                  <c:v>9.8715277777777777E-2</c:v>
                </c:pt>
                <c:pt idx="8530">
                  <c:v>9.8726851851851857E-2</c:v>
                </c:pt>
                <c:pt idx="8531">
                  <c:v>9.8738425925925924E-2</c:v>
                </c:pt>
                <c:pt idx="8532">
                  <c:v>9.8750000000000004E-2</c:v>
                </c:pt>
                <c:pt idx="8533">
                  <c:v>9.8761574074074071E-2</c:v>
                </c:pt>
                <c:pt idx="8534">
                  <c:v>9.8773148148148152E-2</c:v>
                </c:pt>
                <c:pt idx="8535">
                  <c:v>9.8784722222222218E-2</c:v>
                </c:pt>
                <c:pt idx="8536">
                  <c:v>9.8796296296296299E-2</c:v>
                </c:pt>
                <c:pt idx="8537">
                  <c:v>9.8807870370370365E-2</c:v>
                </c:pt>
                <c:pt idx="8538">
                  <c:v>9.8819444444444446E-2</c:v>
                </c:pt>
                <c:pt idx="8539">
                  <c:v>9.8831018518518512E-2</c:v>
                </c:pt>
                <c:pt idx="8540">
                  <c:v>9.8842592592592593E-2</c:v>
                </c:pt>
                <c:pt idx="8541">
                  <c:v>9.8854166666666674E-2</c:v>
                </c:pt>
                <c:pt idx="8542">
                  <c:v>9.886574074074074E-2</c:v>
                </c:pt>
                <c:pt idx="8543">
                  <c:v>9.8877314814814821E-2</c:v>
                </c:pt>
                <c:pt idx="8544">
                  <c:v>9.8888888888888887E-2</c:v>
                </c:pt>
                <c:pt idx="8545">
                  <c:v>9.8900462962962968E-2</c:v>
                </c:pt>
                <c:pt idx="8546">
                  <c:v>9.8912037037037034E-2</c:v>
                </c:pt>
                <c:pt idx="8547">
                  <c:v>9.8923611111111115E-2</c:v>
                </c:pt>
                <c:pt idx="8548">
                  <c:v>9.8935185185185182E-2</c:v>
                </c:pt>
                <c:pt idx="8549">
                  <c:v>9.8946759259259262E-2</c:v>
                </c:pt>
                <c:pt idx="8550">
                  <c:v>9.8958333333333329E-2</c:v>
                </c:pt>
                <c:pt idx="8551">
                  <c:v>9.8969907407407409E-2</c:v>
                </c:pt>
                <c:pt idx="8552">
                  <c:v>9.8981481481481476E-2</c:v>
                </c:pt>
                <c:pt idx="8553">
                  <c:v>9.8993055555555556E-2</c:v>
                </c:pt>
                <c:pt idx="8554">
                  <c:v>9.9004629629629623E-2</c:v>
                </c:pt>
                <c:pt idx="8555">
                  <c:v>9.9016203703703703E-2</c:v>
                </c:pt>
                <c:pt idx="8556">
                  <c:v>9.9027777777777784E-2</c:v>
                </c:pt>
                <c:pt idx="8557">
                  <c:v>9.9039351851851851E-2</c:v>
                </c:pt>
                <c:pt idx="8558">
                  <c:v>9.9050925925925931E-2</c:v>
                </c:pt>
                <c:pt idx="8559">
                  <c:v>9.9062499999999998E-2</c:v>
                </c:pt>
                <c:pt idx="8560">
                  <c:v>9.9074074074074078E-2</c:v>
                </c:pt>
                <c:pt idx="8561">
                  <c:v>9.9085648148148145E-2</c:v>
                </c:pt>
                <c:pt idx="8562">
                  <c:v>9.9097222222222225E-2</c:v>
                </c:pt>
                <c:pt idx="8563">
                  <c:v>9.9108796296296292E-2</c:v>
                </c:pt>
                <c:pt idx="8564">
                  <c:v>9.9120370370370373E-2</c:v>
                </c:pt>
                <c:pt idx="8565">
                  <c:v>9.9131944444444439E-2</c:v>
                </c:pt>
                <c:pt idx="8566">
                  <c:v>9.914351851851852E-2</c:v>
                </c:pt>
                <c:pt idx="8567">
                  <c:v>9.9155092592592586E-2</c:v>
                </c:pt>
                <c:pt idx="8568">
                  <c:v>9.9166666666666667E-2</c:v>
                </c:pt>
                <c:pt idx="8569">
                  <c:v>9.9178240740740747E-2</c:v>
                </c:pt>
                <c:pt idx="8570">
                  <c:v>9.9189814814814814E-2</c:v>
                </c:pt>
                <c:pt idx="8571">
                  <c:v>9.9201388888888895E-2</c:v>
                </c:pt>
                <c:pt idx="8572">
                  <c:v>9.9212962962962961E-2</c:v>
                </c:pt>
                <c:pt idx="8573">
                  <c:v>9.9224537037037042E-2</c:v>
                </c:pt>
                <c:pt idx="8574">
                  <c:v>9.9236111111111108E-2</c:v>
                </c:pt>
                <c:pt idx="8575">
                  <c:v>9.9247685185185189E-2</c:v>
                </c:pt>
                <c:pt idx="8576">
                  <c:v>9.9259259259259255E-2</c:v>
                </c:pt>
                <c:pt idx="8577">
                  <c:v>9.9270833333333336E-2</c:v>
                </c:pt>
                <c:pt idx="8578">
                  <c:v>9.9282407407407403E-2</c:v>
                </c:pt>
                <c:pt idx="8579">
                  <c:v>9.9293981481481483E-2</c:v>
                </c:pt>
                <c:pt idx="8580">
                  <c:v>9.930555555555555E-2</c:v>
                </c:pt>
                <c:pt idx="8581">
                  <c:v>9.931712962962963E-2</c:v>
                </c:pt>
                <c:pt idx="8582">
                  <c:v>9.9328703703703697E-2</c:v>
                </c:pt>
                <c:pt idx="8583">
                  <c:v>9.9340277777777777E-2</c:v>
                </c:pt>
                <c:pt idx="8584">
                  <c:v>9.9351851851851858E-2</c:v>
                </c:pt>
                <c:pt idx="8585">
                  <c:v>9.9363425925925924E-2</c:v>
                </c:pt>
                <c:pt idx="8586">
                  <c:v>9.9375000000000005E-2</c:v>
                </c:pt>
                <c:pt idx="8587">
                  <c:v>9.9386574074074072E-2</c:v>
                </c:pt>
                <c:pt idx="8588">
                  <c:v>9.9398148148148152E-2</c:v>
                </c:pt>
                <c:pt idx="8589">
                  <c:v>9.9409722222222219E-2</c:v>
                </c:pt>
                <c:pt idx="8590">
                  <c:v>9.9421296296296299E-2</c:v>
                </c:pt>
                <c:pt idx="8591">
                  <c:v>9.9432870370370366E-2</c:v>
                </c:pt>
                <c:pt idx="8592">
                  <c:v>9.9444444444444446E-2</c:v>
                </c:pt>
                <c:pt idx="8593">
                  <c:v>9.9456018518518513E-2</c:v>
                </c:pt>
                <c:pt idx="8594">
                  <c:v>9.9467592592592594E-2</c:v>
                </c:pt>
                <c:pt idx="8595">
                  <c:v>9.947916666666666E-2</c:v>
                </c:pt>
                <c:pt idx="8596">
                  <c:v>9.9490740740740741E-2</c:v>
                </c:pt>
                <c:pt idx="8597">
                  <c:v>9.9502314814814821E-2</c:v>
                </c:pt>
                <c:pt idx="8598">
                  <c:v>9.9513888888888888E-2</c:v>
                </c:pt>
                <c:pt idx="8599">
                  <c:v>9.9525462962962968E-2</c:v>
                </c:pt>
                <c:pt idx="8600">
                  <c:v>9.9537037037037035E-2</c:v>
                </c:pt>
                <c:pt idx="8601">
                  <c:v>9.9548611111111115E-2</c:v>
                </c:pt>
                <c:pt idx="8602">
                  <c:v>9.9560185185185182E-2</c:v>
                </c:pt>
                <c:pt idx="8603">
                  <c:v>9.9571759259259263E-2</c:v>
                </c:pt>
                <c:pt idx="8604">
                  <c:v>9.9583333333333329E-2</c:v>
                </c:pt>
                <c:pt idx="8605">
                  <c:v>9.959490740740741E-2</c:v>
                </c:pt>
                <c:pt idx="8606">
                  <c:v>9.9606481481481476E-2</c:v>
                </c:pt>
                <c:pt idx="8607">
                  <c:v>9.9618055555555557E-2</c:v>
                </c:pt>
                <c:pt idx="8608">
                  <c:v>9.9629629629629624E-2</c:v>
                </c:pt>
                <c:pt idx="8609">
                  <c:v>9.9641203703703704E-2</c:v>
                </c:pt>
                <c:pt idx="8610">
                  <c:v>9.9652777777777785E-2</c:v>
                </c:pt>
                <c:pt idx="8611">
                  <c:v>9.9664351851851851E-2</c:v>
                </c:pt>
                <c:pt idx="8612">
                  <c:v>9.9675925925925932E-2</c:v>
                </c:pt>
                <c:pt idx="8613">
                  <c:v>9.9687499999999998E-2</c:v>
                </c:pt>
                <c:pt idx="8614">
                  <c:v>9.9699074074074079E-2</c:v>
                </c:pt>
                <c:pt idx="8615">
                  <c:v>9.9710648148148145E-2</c:v>
                </c:pt>
                <c:pt idx="8616">
                  <c:v>9.9722222222222226E-2</c:v>
                </c:pt>
                <c:pt idx="8617">
                  <c:v>9.9733796296296293E-2</c:v>
                </c:pt>
                <c:pt idx="8618">
                  <c:v>9.9745370370370373E-2</c:v>
                </c:pt>
                <c:pt idx="8619">
                  <c:v>9.975694444444444E-2</c:v>
                </c:pt>
                <c:pt idx="8620">
                  <c:v>9.976851851851852E-2</c:v>
                </c:pt>
                <c:pt idx="8621">
                  <c:v>9.9780092592592587E-2</c:v>
                </c:pt>
                <c:pt idx="8622">
                  <c:v>9.9791666666666667E-2</c:v>
                </c:pt>
                <c:pt idx="8623">
                  <c:v>9.9803240740740734E-2</c:v>
                </c:pt>
                <c:pt idx="8624">
                  <c:v>9.9814814814814815E-2</c:v>
                </c:pt>
                <c:pt idx="8625">
                  <c:v>9.9826388888888895E-2</c:v>
                </c:pt>
                <c:pt idx="8626">
                  <c:v>9.9837962962962962E-2</c:v>
                </c:pt>
                <c:pt idx="8627">
                  <c:v>9.9849537037037042E-2</c:v>
                </c:pt>
                <c:pt idx="8628">
                  <c:v>9.9861111111111109E-2</c:v>
                </c:pt>
                <c:pt idx="8629">
                  <c:v>9.9872685185185189E-2</c:v>
                </c:pt>
                <c:pt idx="8630">
                  <c:v>9.9884259259259256E-2</c:v>
                </c:pt>
                <c:pt idx="8631">
                  <c:v>9.9895833333333336E-2</c:v>
                </c:pt>
                <c:pt idx="8632">
                  <c:v>9.9907407407407403E-2</c:v>
                </c:pt>
                <c:pt idx="8633">
                  <c:v>9.9918981481481484E-2</c:v>
                </c:pt>
                <c:pt idx="8634">
                  <c:v>9.993055555555555E-2</c:v>
                </c:pt>
                <c:pt idx="8635">
                  <c:v>9.9942129629629631E-2</c:v>
                </c:pt>
                <c:pt idx="8636">
                  <c:v>9.9953703703703697E-2</c:v>
                </c:pt>
                <c:pt idx="8637">
                  <c:v>9.9965277777777778E-2</c:v>
                </c:pt>
                <c:pt idx="8638">
                  <c:v>9.9976851851851858E-2</c:v>
                </c:pt>
                <c:pt idx="8639">
                  <c:v>9.9988425925925925E-2</c:v>
                </c:pt>
                <c:pt idx="8640">
                  <c:v>0.1</c:v>
                </c:pt>
                <c:pt idx="8641">
                  <c:v>0.10001157407407407</c:v>
                </c:pt>
                <c:pt idx="8642">
                  <c:v>0.10002314814814815</c:v>
                </c:pt>
                <c:pt idx="8643">
                  <c:v>0.10003472222222222</c:v>
                </c:pt>
                <c:pt idx="8644">
                  <c:v>0.1000462962962963</c:v>
                </c:pt>
                <c:pt idx="8645">
                  <c:v>0.10005787037037037</c:v>
                </c:pt>
                <c:pt idx="8646">
                  <c:v>0.10006944444444445</c:v>
                </c:pt>
                <c:pt idx="8647">
                  <c:v>0.10008101851851851</c:v>
                </c:pt>
                <c:pt idx="8648">
                  <c:v>0.10009259259259259</c:v>
                </c:pt>
                <c:pt idx="8649">
                  <c:v>0.10010416666666666</c:v>
                </c:pt>
                <c:pt idx="8650">
                  <c:v>0.10011574074074074</c:v>
                </c:pt>
                <c:pt idx="8651">
                  <c:v>0.10012731481481481</c:v>
                </c:pt>
                <c:pt idx="8652">
                  <c:v>0.10013888888888889</c:v>
                </c:pt>
                <c:pt idx="8653">
                  <c:v>0.10015046296296297</c:v>
                </c:pt>
                <c:pt idx="8654">
                  <c:v>0.10016203703703704</c:v>
                </c:pt>
                <c:pt idx="8655">
                  <c:v>0.10017361111111112</c:v>
                </c:pt>
                <c:pt idx="8656">
                  <c:v>0.10018518518518518</c:v>
                </c:pt>
                <c:pt idx="8657">
                  <c:v>0.10019675925925926</c:v>
                </c:pt>
                <c:pt idx="8658">
                  <c:v>0.10020833333333333</c:v>
                </c:pt>
                <c:pt idx="8659">
                  <c:v>0.10021990740740741</c:v>
                </c:pt>
                <c:pt idx="8660">
                  <c:v>0.10023148148148148</c:v>
                </c:pt>
                <c:pt idx="8661">
                  <c:v>0.10024305555555556</c:v>
                </c:pt>
                <c:pt idx="8662">
                  <c:v>0.10025462962962962</c:v>
                </c:pt>
                <c:pt idx="8663">
                  <c:v>0.1002662037037037</c:v>
                </c:pt>
                <c:pt idx="8664">
                  <c:v>0.10027777777777777</c:v>
                </c:pt>
                <c:pt idx="8665">
                  <c:v>0.10028935185185185</c:v>
                </c:pt>
                <c:pt idx="8666">
                  <c:v>0.10030092592592593</c:v>
                </c:pt>
                <c:pt idx="8667">
                  <c:v>0.1003125</c:v>
                </c:pt>
                <c:pt idx="8668">
                  <c:v>0.10032407407407408</c:v>
                </c:pt>
                <c:pt idx="8669">
                  <c:v>0.10033564814814815</c:v>
                </c:pt>
                <c:pt idx="8670">
                  <c:v>0.10034722222222223</c:v>
                </c:pt>
                <c:pt idx="8671">
                  <c:v>0.10035879629629629</c:v>
                </c:pt>
                <c:pt idx="8672">
                  <c:v>0.10037037037037037</c:v>
                </c:pt>
                <c:pt idx="8673">
                  <c:v>0.10038194444444444</c:v>
                </c:pt>
                <c:pt idx="8674">
                  <c:v>0.10039351851851852</c:v>
                </c:pt>
                <c:pt idx="8675">
                  <c:v>0.10040509259259259</c:v>
                </c:pt>
                <c:pt idx="8676">
                  <c:v>0.10041666666666667</c:v>
                </c:pt>
                <c:pt idx="8677">
                  <c:v>0.10042824074074073</c:v>
                </c:pt>
                <c:pt idx="8678">
                  <c:v>0.10043981481481482</c:v>
                </c:pt>
                <c:pt idx="8679">
                  <c:v>0.1004513888888889</c:v>
                </c:pt>
                <c:pt idx="8680">
                  <c:v>0.10046296296296296</c:v>
                </c:pt>
                <c:pt idx="8681">
                  <c:v>0.10047453703703704</c:v>
                </c:pt>
                <c:pt idx="8682">
                  <c:v>0.10048611111111111</c:v>
                </c:pt>
                <c:pt idx="8683">
                  <c:v>0.10049768518518519</c:v>
                </c:pt>
                <c:pt idx="8684">
                  <c:v>0.10050925925925926</c:v>
                </c:pt>
                <c:pt idx="8685">
                  <c:v>0.10052083333333334</c:v>
                </c:pt>
                <c:pt idx="8686">
                  <c:v>0.1005324074074074</c:v>
                </c:pt>
                <c:pt idx="8687">
                  <c:v>0.10054398148148148</c:v>
                </c:pt>
                <c:pt idx="8688">
                  <c:v>0.10055555555555555</c:v>
                </c:pt>
                <c:pt idx="8689">
                  <c:v>0.10056712962962963</c:v>
                </c:pt>
                <c:pt idx="8690">
                  <c:v>0.1005787037037037</c:v>
                </c:pt>
                <c:pt idx="8691">
                  <c:v>0.10059027777777778</c:v>
                </c:pt>
                <c:pt idx="8692">
                  <c:v>0.10060185185185185</c:v>
                </c:pt>
                <c:pt idx="8693">
                  <c:v>0.10061342592592593</c:v>
                </c:pt>
                <c:pt idx="8694">
                  <c:v>0.10062500000000001</c:v>
                </c:pt>
                <c:pt idx="8695">
                  <c:v>0.10063657407407407</c:v>
                </c:pt>
                <c:pt idx="8696">
                  <c:v>0.10064814814814815</c:v>
                </c:pt>
                <c:pt idx="8697">
                  <c:v>0.10065972222222222</c:v>
                </c:pt>
                <c:pt idx="8698">
                  <c:v>0.1006712962962963</c:v>
                </c:pt>
                <c:pt idx="8699">
                  <c:v>0.10068287037037037</c:v>
                </c:pt>
                <c:pt idx="8700">
                  <c:v>0.10069444444444445</c:v>
                </c:pt>
                <c:pt idx="8701">
                  <c:v>0.10070601851851851</c:v>
                </c:pt>
                <c:pt idx="8702">
                  <c:v>0.10071759259259259</c:v>
                </c:pt>
                <c:pt idx="8703">
                  <c:v>0.10072916666666666</c:v>
                </c:pt>
                <c:pt idx="8704">
                  <c:v>0.10074074074074074</c:v>
                </c:pt>
                <c:pt idx="8705">
                  <c:v>0.10075231481481481</c:v>
                </c:pt>
                <c:pt idx="8706">
                  <c:v>0.10076388888888889</c:v>
                </c:pt>
                <c:pt idx="8707">
                  <c:v>0.10077546296296297</c:v>
                </c:pt>
                <c:pt idx="8708">
                  <c:v>0.10078703703703704</c:v>
                </c:pt>
                <c:pt idx="8709">
                  <c:v>0.10079861111111112</c:v>
                </c:pt>
                <c:pt idx="8710">
                  <c:v>0.10081018518518518</c:v>
                </c:pt>
                <c:pt idx="8711">
                  <c:v>0.10082175925925926</c:v>
                </c:pt>
                <c:pt idx="8712">
                  <c:v>0.10083333333333333</c:v>
                </c:pt>
                <c:pt idx="8713">
                  <c:v>0.10084490740740741</c:v>
                </c:pt>
                <c:pt idx="8714">
                  <c:v>0.10085648148148148</c:v>
                </c:pt>
                <c:pt idx="8715">
                  <c:v>0.10086805555555556</c:v>
                </c:pt>
                <c:pt idx="8716">
                  <c:v>0.10087962962962962</c:v>
                </c:pt>
                <c:pt idx="8717">
                  <c:v>0.10089120370370371</c:v>
                </c:pt>
                <c:pt idx="8718">
                  <c:v>0.10090277777777777</c:v>
                </c:pt>
                <c:pt idx="8719">
                  <c:v>0.10091435185185185</c:v>
                </c:pt>
                <c:pt idx="8720">
                  <c:v>0.10092592592592593</c:v>
                </c:pt>
                <c:pt idx="8721">
                  <c:v>0.1009375</c:v>
                </c:pt>
                <c:pt idx="8722">
                  <c:v>0.10094907407407408</c:v>
                </c:pt>
                <c:pt idx="8723">
                  <c:v>0.10096064814814815</c:v>
                </c:pt>
                <c:pt idx="8724">
                  <c:v>0.10097222222222223</c:v>
                </c:pt>
                <c:pt idx="8725">
                  <c:v>0.10098379629629629</c:v>
                </c:pt>
                <c:pt idx="8726">
                  <c:v>0.10099537037037037</c:v>
                </c:pt>
                <c:pt idx="8727">
                  <c:v>0.10100694444444444</c:v>
                </c:pt>
                <c:pt idx="8728">
                  <c:v>0.10101851851851852</c:v>
                </c:pt>
                <c:pt idx="8729">
                  <c:v>0.10103009259259259</c:v>
                </c:pt>
                <c:pt idx="8730">
                  <c:v>0.10104166666666667</c:v>
                </c:pt>
                <c:pt idx="8731">
                  <c:v>0.10105324074074074</c:v>
                </c:pt>
                <c:pt idx="8732">
                  <c:v>0.10106481481481482</c:v>
                </c:pt>
                <c:pt idx="8733">
                  <c:v>0.10107638888888888</c:v>
                </c:pt>
                <c:pt idx="8734">
                  <c:v>0.10108796296296296</c:v>
                </c:pt>
                <c:pt idx="8735">
                  <c:v>0.10109953703703704</c:v>
                </c:pt>
                <c:pt idx="8736">
                  <c:v>0.10111111111111111</c:v>
                </c:pt>
                <c:pt idx="8737">
                  <c:v>0.10112268518518519</c:v>
                </c:pt>
                <c:pt idx="8738">
                  <c:v>0.10113425925925926</c:v>
                </c:pt>
                <c:pt idx="8739">
                  <c:v>0.10114583333333334</c:v>
                </c:pt>
                <c:pt idx="8740">
                  <c:v>0.1011574074074074</c:v>
                </c:pt>
                <c:pt idx="8741">
                  <c:v>0.10116898148148148</c:v>
                </c:pt>
                <c:pt idx="8742">
                  <c:v>0.10118055555555555</c:v>
                </c:pt>
                <c:pt idx="8743">
                  <c:v>0.10119212962962963</c:v>
                </c:pt>
                <c:pt idx="8744">
                  <c:v>0.1012037037037037</c:v>
                </c:pt>
                <c:pt idx="8745">
                  <c:v>0.10121527777777778</c:v>
                </c:pt>
                <c:pt idx="8746">
                  <c:v>0.10122685185185185</c:v>
                </c:pt>
                <c:pt idx="8747">
                  <c:v>0.10123842592592593</c:v>
                </c:pt>
                <c:pt idx="8748">
                  <c:v>0.10125000000000001</c:v>
                </c:pt>
                <c:pt idx="8749">
                  <c:v>0.10126157407407407</c:v>
                </c:pt>
                <c:pt idx="8750">
                  <c:v>0.10127314814814815</c:v>
                </c:pt>
                <c:pt idx="8751">
                  <c:v>0.10128472222222222</c:v>
                </c:pt>
                <c:pt idx="8752">
                  <c:v>0.1012962962962963</c:v>
                </c:pt>
                <c:pt idx="8753">
                  <c:v>0.10130787037037037</c:v>
                </c:pt>
                <c:pt idx="8754">
                  <c:v>0.10131944444444445</c:v>
                </c:pt>
                <c:pt idx="8755">
                  <c:v>0.10133101851851851</c:v>
                </c:pt>
                <c:pt idx="8756">
                  <c:v>0.1013425925925926</c:v>
                </c:pt>
                <c:pt idx="8757">
                  <c:v>0.10135416666666666</c:v>
                </c:pt>
                <c:pt idx="8758">
                  <c:v>0.10136574074074074</c:v>
                </c:pt>
                <c:pt idx="8759">
                  <c:v>0.10137731481481481</c:v>
                </c:pt>
                <c:pt idx="8760">
                  <c:v>0.10138888888888889</c:v>
                </c:pt>
                <c:pt idx="8761">
                  <c:v>0.10140046296296296</c:v>
                </c:pt>
                <c:pt idx="8762">
                  <c:v>0.10141203703703704</c:v>
                </c:pt>
                <c:pt idx="8763">
                  <c:v>0.10142361111111112</c:v>
                </c:pt>
                <c:pt idx="8764">
                  <c:v>0.10143518518518518</c:v>
                </c:pt>
                <c:pt idx="8765">
                  <c:v>0.10144675925925926</c:v>
                </c:pt>
                <c:pt idx="8766">
                  <c:v>0.10145833333333333</c:v>
                </c:pt>
                <c:pt idx="8767">
                  <c:v>0.10146990740740741</c:v>
                </c:pt>
                <c:pt idx="8768">
                  <c:v>0.10148148148148148</c:v>
                </c:pt>
                <c:pt idx="8769">
                  <c:v>0.10149305555555556</c:v>
                </c:pt>
                <c:pt idx="8770">
                  <c:v>0.10150462962962963</c:v>
                </c:pt>
                <c:pt idx="8771">
                  <c:v>0.10151620370370371</c:v>
                </c:pt>
                <c:pt idx="8772">
                  <c:v>0.10152777777777777</c:v>
                </c:pt>
                <c:pt idx="8773">
                  <c:v>0.10153935185185185</c:v>
                </c:pt>
                <c:pt idx="8774">
                  <c:v>0.10155092592592592</c:v>
                </c:pt>
                <c:pt idx="8775">
                  <c:v>0.1015625</c:v>
                </c:pt>
                <c:pt idx="8776">
                  <c:v>0.10157407407407408</c:v>
                </c:pt>
                <c:pt idx="8777">
                  <c:v>0.10158564814814815</c:v>
                </c:pt>
                <c:pt idx="8778">
                  <c:v>0.10159722222222223</c:v>
                </c:pt>
                <c:pt idx="8779">
                  <c:v>0.10160879629629629</c:v>
                </c:pt>
                <c:pt idx="8780">
                  <c:v>0.10162037037037037</c:v>
                </c:pt>
                <c:pt idx="8781">
                  <c:v>0.10163194444444444</c:v>
                </c:pt>
                <c:pt idx="8782">
                  <c:v>0.10164351851851852</c:v>
                </c:pt>
                <c:pt idx="8783">
                  <c:v>0.10165509259259259</c:v>
                </c:pt>
                <c:pt idx="8784">
                  <c:v>0.10166666666666667</c:v>
                </c:pt>
                <c:pt idx="8785">
                  <c:v>0.10167824074074074</c:v>
                </c:pt>
                <c:pt idx="8786">
                  <c:v>0.10168981481481482</c:v>
                </c:pt>
                <c:pt idx="8787">
                  <c:v>0.10170138888888888</c:v>
                </c:pt>
                <c:pt idx="8788">
                  <c:v>0.10171296296296296</c:v>
                </c:pt>
                <c:pt idx="8789">
                  <c:v>0.10172453703703704</c:v>
                </c:pt>
                <c:pt idx="8790">
                  <c:v>0.10173611111111111</c:v>
                </c:pt>
                <c:pt idx="8791">
                  <c:v>0.10174768518518519</c:v>
                </c:pt>
                <c:pt idx="8792">
                  <c:v>0.10175925925925926</c:v>
                </c:pt>
                <c:pt idx="8793">
                  <c:v>0.10177083333333334</c:v>
                </c:pt>
                <c:pt idx="8794">
                  <c:v>0.1017824074074074</c:v>
                </c:pt>
                <c:pt idx="8795">
                  <c:v>0.10179398148148149</c:v>
                </c:pt>
                <c:pt idx="8796">
                  <c:v>0.10180555555555555</c:v>
                </c:pt>
                <c:pt idx="8797">
                  <c:v>0.10181712962962963</c:v>
                </c:pt>
                <c:pt idx="8798">
                  <c:v>0.1018287037037037</c:v>
                </c:pt>
                <c:pt idx="8799">
                  <c:v>0.10184027777777778</c:v>
                </c:pt>
                <c:pt idx="8800">
                  <c:v>0.10185185185185185</c:v>
                </c:pt>
                <c:pt idx="8801">
                  <c:v>0.10186342592592593</c:v>
                </c:pt>
                <c:pt idx="8802">
                  <c:v>0.10187499999999999</c:v>
                </c:pt>
                <c:pt idx="8803">
                  <c:v>0.10188657407407407</c:v>
                </c:pt>
                <c:pt idx="8804">
                  <c:v>0.10189814814814815</c:v>
                </c:pt>
                <c:pt idx="8805">
                  <c:v>0.10190972222222222</c:v>
                </c:pt>
                <c:pt idx="8806">
                  <c:v>0.1019212962962963</c:v>
                </c:pt>
                <c:pt idx="8807">
                  <c:v>0.10193287037037037</c:v>
                </c:pt>
                <c:pt idx="8808">
                  <c:v>0.10194444444444445</c:v>
                </c:pt>
                <c:pt idx="8809">
                  <c:v>0.10195601851851852</c:v>
                </c:pt>
                <c:pt idx="8810">
                  <c:v>0.1019675925925926</c:v>
                </c:pt>
                <c:pt idx="8811">
                  <c:v>0.10197916666666666</c:v>
                </c:pt>
                <c:pt idx="8812">
                  <c:v>0.10199074074074074</c:v>
                </c:pt>
                <c:pt idx="8813">
                  <c:v>0.10200231481481481</c:v>
                </c:pt>
                <c:pt idx="8814">
                  <c:v>0.10201388888888889</c:v>
                </c:pt>
                <c:pt idx="8815">
                  <c:v>0.10202546296296296</c:v>
                </c:pt>
                <c:pt idx="8816">
                  <c:v>0.10203703703703704</c:v>
                </c:pt>
                <c:pt idx="8817">
                  <c:v>0.10204861111111112</c:v>
                </c:pt>
                <c:pt idx="8818">
                  <c:v>0.10206018518518518</c:v>
                </c:pt>
                <c:pt idx="8819">
                  <c:v>0.10207175925925926</c:v>
                </c:pt>
                <c:pt idx="8820">
                  <c:v>0.10208333333333333</c:v>
                </c:pt>
                <c:pt idx="8821">
                  <c:v>0.10209490740740741</c:v>
                </c:pt>
                <c:pt idx="8822">
                  <c:v>0.10210648148148148</c:v>
                </c:pt>
                <c:pt idx="8823">
                  <c:v>0.10211805555555556</c:v>
                </c:pt>
                <c:pt idx="8824">
                  <c:v>0.10212962962962963</c:v>
                </c:pt>
                <c:pt idx="8825">
                  <c:v>0.10214120370370371</c:v>
                </c:pt>
                <c:pt idx="8826">
                  <c:v>0.10215277777777777</c:v>
                </c:pt>
                <c:pt idx="8827">
                  <c:v>0.10216435185185185</c:v>
                </c:pt>
                <c:pt idx="8828">
                  <c:v>0.10217592592592592</c:v>
                </c:pt>
                <c:pt idx="8829">
                  <c:v>0.1021875</c:v>
                </c:pt>
                <c:pt idx="8830">
                  <c:v>0.10219907407407407</c:v>
                </c:pt>
                <c:pt idx="8831">
                  <c:v>0.10221064814814815</c:v>
                </c:pt>
                <c:pt idx="8832">
                  <c:v>0.10222222222222223</c:v>
                </c:pt>
                <c:pt idx="8833">
                  <c:v>0.10223379629629629</c:v>
                </c:pt>
                <c:pt idx="8834">
                  <c:v>0.10224537037037038</c:v>
                </c:pt>
                <c:pt idx="8835">
                  <c:v>0.10225694444444444</c:v>
                </c:pt>
                <c:pt idx="8836">
                  <c:v>0.10226851851851852</c:v>
                </c:pt>
                <c:pt idx="8837">
                  <c:v>0.10228009259259259</c:v>
                </c:pt>
                <c:pt idx="8838">
                  <c:v>0.10229166666666667</c:v>
                </c:pt>
                <c:pt idx="8839">
                  <c:v>0.10230324074074074</c:v>
                </c:pt>
                <c:pt idx="8840">
                  <c:v>0.10231481481481482</c:v>
                </c:pt>
                <c:pt idx="8841">
                  <c:v>0.10232638888888888</c:v>
                </c:pt>
                <c:pt idx="8842">
                  <c:v>0.10233796296296296</c:v>
                </c:pt>
                <c:pt idx="8843">
                  <c:v>0.10234953703703703</c:v>
                </c:pt>
                <c:pt idx="8844">
                  <c:v>0.10236111111111111</c:v>
                </c:pt>
                <c:pt idx="8845">
                  <c:v>0.10237268518518519</c:v>
                </c:pt>
                <c:pt idx="8846">
                  <c:v>0.10238425925925926</c:v>
                </c:pt>
                <c:pt idx="8847">
                  <c:v>0.10239583333333334</c:v>
                </c:pt>
                <c:pt idx="8848">
                  <c:v>0.10240740740740741</c:v>
                </c:pt>
                <c:pt idx="8849">
                  <c:v>0.10241898148148149</c:v>
                </c:pt>
                <c:pt idx="8850">
                  <c:v>0.10243055555555555</c:v>
                </c:pt>
                <c:pt idx="8851">
                  <c:v>0.10244212962962963</c:v>
                </c:pt>
                <c:pt idx="8852">
                  <c:v>0.1024537037037037</c:v>
                </c:pt>
                <c:pt idx="8853">
                  <c:v>0.10246527777777778</c:v>
                </c:pt>
                <c:pt idx="8854">
                  <c:v>0.10247685185185185</c:v>
                </c:pt>
                <c:pt idx="8855">
                  <c:v>0.10248842592592593</c:v>
                </c:pt>
                <c:pt idx="8856">
                  <c:v>0.10249999999999999</c:v>
                </c:pt>
                <c:pt idx="8857">
                  <c:v>0.10251157407407407</c:v>
                </c:pt>
                <c:pt idx="8858">
                  <c:v>0.10252314814814815</c:v>
                </c:pt>
                <c:pt idx="8859">
                  <c:v>0.10253472222222222</c:v>
                </c:pt>
                <c:pt idx="8860">
                  <c:v>0.1025462962962963</c:v>
                </c:pt>
                <c:pt idx="8861">
                  <c:v>0.10255787037037037</c:v>
                </c:pt>
                <c:pt idx="8862">
                  <c:v>0.10256944444444445</c:v>
                </c:pt>
                <c:pt idx="8863">
                  <c:v>0.10258101851851852</c:v>
                </c:pt>
                <c:pt idx="8864">
                  <c:v>0.1025925925925926</c:v>
                </c:pt>
                <c:pt idx="8865">
                  <c:v>0.10260416666666666</c:v>
                </c:pt>
                <c:pt idx="8866">
                  <c:v>0.10261574074074074</c:v>
                </c:pt>
                <c:pt idx="8867">
                  <c:v>0.10262731481481481</c:v>
                </c:pt>
                <c:pt idx="8868">
                  <c:v>0.10263888888888889</c:v>
                </c:pt>
                <c:pt idx="8869">
                  <c:v>0.10265046296296296</c:v>
                </c:pt>
                <c:pt idx="8870">
                  <c:v>0.10266203703703704</c:v>
                </c:pt>
                <c:pt idx="8871">
                  <c:v>0.1026736111111111</c:v>
                </c:pt>
                <c:pt idx="8872">
                  <c:v>0.10268518518518518</c:v>
                </c:pt>
                <c:pt idx="8873">
                  <c:v>0.10269675925925927</c:v>
                </c:pt>
                <c:pt idx="8874">
                  <c:v>0.10270833333333333</c:v>
                </c:pt>
                <c:pt idx="8875">
                  <c:v>0.10271990740740741</c:v>
                </c:pt>
                <c:pt idx="8876">
                  <c:v>0.10273148148148148</c:v>
                </c:pt>
                <c:pt idx="8877">
                  <c:v>0.10274305555555556</c:v>
                </c:pt>
                <c:pt idx="8878">
                  <c:v>0.10275462962962963</c:v>
                </c:pt>
                <c:pt idx="8879">
                  <c:v>0.10276620370370371</c:v>
                </c:pt>
                <c:pt idx="8880">
                  <c:v>0.10277777777777777</c:v>
                </c:pt>
                <c:pt idx="8881">
                  <c:v>0.10278935185185185</c:v>
                </c:pt>
                <c:pt idx="8882">
                  <c:v>0.10280092592592592</c:v>
                </c:pt>
                <c:pt idx="8883">
                  <c:v>0.1028125</c:v>
                </c:pt>
                <c:pt idx="8884">
                  <c:v>0.10282407407407407</c:v>
                </c:pt>
                <c:pt idx="8885">
                  <c:v>0.10283564814814815</c:v>
                </c:pt>
                <c:pt idx="8886">
                  <c:v>0.10284722222222223</c:v>
                </c:pt>
                <c:pt idx="8887">
                  <c:v>0.1028587962962963</c:v>
                </c:pt>
                <c:pt idx="8888">
                  <c:v>0.10287037037037038</c:v>
                </c:pt>
                <c:pt idx="8889">
                  <c:v>0.10288194444444444</c:v>
                </c:pt>
                <c:pt idx="8890">
                  <c:v>0.10289351851851852</c:v>
                </c:pt>
                <c:pt idx="8891">
                  <c:v>0.10290509259259259</c:v>
                </c:pt>
                <c:pt idx="8892">
                  <c:v>0.10291666666666667</c:v>
                </c:pt>
                <c:pt idx="8893">
                  <c:v>0.10292824074074074</c:v>
                </c:pt>
                <c:pt idx="8894">
                  <c:v>0.10293981481481482</c:v>
                </c:pt>
                <c:pt idx="8895">
                  <c:v>0.10295138888888888</c:v>
                </c:pt>
                <c:pt idx="8896">
                  <c:v>0.10296296296296296</c:v>
                </c:pt>
                <c:pt idx="8897">
                  <c:v>0.10297453703703703</c:v>
                </c:pt>
                <c:pt idx="8898">
                  <c:v>0.10298611111111111</c:v>
                </c:pt>
                <c:pt idx="8899">
                  <c:v>0.10299768518518519</c:v>
                </c:pt>
                <c:pt idx="8900">
                  <c:v>0.10300925925925926</c:v>
                </c:pt>
                <c:pt idx="8901">
                  <c:v>0.10302083333333334</c:v>
                </c:pt>
                <c:pt idx="8902">
                  <c:v>0.10303240740740741</c:v>
                </c:pt>
                <c:pt idx="8903">
                  <c:v>0.10304398148148149</c:v>
                </c:pt>
                <c:pt idx="8904">
                  <c:v>0.10305555555555555</c:v>
                </c:pt>
                <c:pt idx="8905">
                  <c:v>0.10306712962962963</c:v>
                </c:pt>
                <c:pt idx="8906">
                  <c:v>0.1030787037037037</c:v>
                </c:pt>
                <c:pt idx="8907">
                  <c:v>0.10309027777777778</c:v>
                </c:pt>
                <c:pt idx="8908">
                  <c:v>0.10310185185185185</c:v>
                </c:pt>
                <c:pt idx="8909">
                  <c:v>0.10311342592592593</c:v>
                </c:pt>
                <c:pt idx="8910">
                  <c:v>0.10312499999999999</c:v>
                </c:pt>
                <c:pt idx="8911">
                  <c:v>0.10313657407407407</c:v>
                </c:pt>
                <c:pt idx="8912">
                  <c:v>0.10314814814814814</c:v>
                </c:pt>
                <c:pt idx="8913">
                  <c:v>0.10315972222222222</c:v>
                </c:pt>
                <c:pt idx="8914">
                  <c:v>0.1031712962962963</c:v>
                </c:pt>
                <c:pt idx="8915">
                  <c:v>0.10318287037037037</c:v>
                </c:pt>
                <c:pt idx="8916">
                  <c:v>0.10319444444444445</c:v>
                </c:pt>
                <c:pt idx="8917">
                  <c:v>0.10320601851851852</c:v>
                </c:pt>
                <c:pt idx="8918">
                  <c:v>0.1032175925925926</c:v>
                </c:pt>
                <c:pt idx="8919">
                  <c:v>0.10322916666666666</c:v>
                </c:pt>
                <c:pt idx="8920">
                  <c:v>0.10324074074074074</c:v>
                </c:pt>
                <c:pt idx="8921">
                  <c:v>0.10325231481481481</c:v>
                </c:pt>
                <c:pt idx="8922">
                  <c:v>0.10326388888888889</c:v>
                </c:pt>
                <c:pt idx="8923">
                  <c:v>0.10327546296296296</c:v>
                </c:pt>
                <c:pt idx="8924">
                  <c:v>0.10328703703703704</c:v>
                </c:pt>
                <c:pt idx="8925">
                  <c:v>0.1032986111111111</c:v>
                </c:pt>
                <c:pt idx="8926">
                  <c:v>0.10331018518518519</c:v>
                </c:pt>
                <c:pt idx="8927">
                  <c:v>0.10332175925925927</c:v>
                </c:pt>
                <c:pt idx="8928">
                  <c:v>0.10333333333333333</c:v>
                </c:pt>
                <c:pt idx="8929">
                  <c:v>0.10334490740740741</c:v>
                </c:pt>
                <c:pt idx="8930">
                  <c:v>0.10335648148148148</c:v>
                </c:pt>
                <c:pt idx="8931">
                  <c:v>0.10336805555555556</c:v>
                </c:pt>
                <c:pt idx="8932">
                  <c:v>0.10337962962962963</c:v>
                </c:pt>
                <c:pt idx="8933">
                  <c:v>0.10339120370370371</c:v>
                </c:pt>
                <c:pt idx="8934">
                  <c:v>0.10340277777777777</c:v>
                </c:pt>
                <c:pt idx="8935">
                  <c:v>0.10341435185185185</c:v>
                </c:pt>
                <c:pt idx="8936">
                  <c:v>0.10342592592592592</c:v>
                </c:pt>
                <c:pt idx="8937">
                  <c:v>0.1034375</c:v>
                </c:pt>
                <c:pt idx="8938">
                  <c:v>0.10344907407407407</c:v>
                </c:pt>
                <c:pt idx="8939">
                  <c:v>0.10346064814814815</c:v>
                </c:pt>
                <c:pt idx="8940">
                  <c:v>0.10347222222222222</c:v>
                </c:pt>
                <c:pt idx="8941">
                  <c:v>0.1034837962962963</c:v>
                </c:pt>
                <c:pt idx="8942">
                  <c:v>0.10349537037037038</c:v>
                </c:pt>
                <c:pt idx="8943">
                  <c:v>0.10350694444444444</c:v>
                </c:pt>
                <c:pt idx="8944">
                  <c:v>0.10351851851851852</c:v>
                </c:pt>
                <c:pt idx="8945">
                  <c:v>0.10353009259259259</c:v>
                </c:pt>
                <c:pt idx="8946">
                  <c:v>0.10354166666666667</c:v>
                </c:pt>
                <c:pt idx="8947">
                  <c:v>0.10355324074074074</c:v>
                </c:pt>
                <c:pt idx="8948">
                  <c:v>0.10356481481481482</c:v>
                </c:pt>
                <c:pt idx="8949">
                  <c:v>0.10357638888888888</c:v>
                </c:pt>
                <c:pt idx="8950">
                  <c:v>0.10358796296296297</c:v>
                </c:pt>
                <c:pt idx="8951">
                  <c:v>0.10359953703703703</c:v>
                </c:pt>
                <c:pt idx="8952">
                  <c:v>0.10361111111111111</c:v>
                </c:pt>
                <c:pt idx="8953">
                  <c:v>0.10362268518518518</c:v>
                </c:pt>
                <c:pt idx="8954">
                  <c:v>0.10363425925925926</c:v>
                </c:pt>
                <c:pt idx="8955">
                  <c:v>0.10364583333333334</c:v>
                </c:pt>
                <c:pt idx="8956">
                  <c:v>0.10365740740740741</c:v>
                </c:pt>
                <c:pt idx="8957">
                  <c:v>0.10366898148148149</c:v>
                </c:pt>
                <c:pt idx="8958">
                  <c:v>0.10368055555555555</c:v>
                </c:pt>
                <c:pt idx="8959">
                  <c:v>0.10369212962962963</c:v>
                </c:pt>
                <c:pt idx="8960">
                  <c:v>0.1037037037037037</c:v>
                </c:pt>
                <c:pt idx="8961">
                  <c:v>0.10371527777777778</c:v>
                </c:pt>
                <c:pt idx="8962">
                  <c:v>0.10372685185185185</c:v>
                </c:pt>
                <c:pt idx="8963">
                  <c:v>0.10373842592592593</c:v>
                </c:pt>
                <c:pt idx="8964">
                  <c:v>0.10375</c:v>
                </c:pt>
                <c:pt idx="8965">
                  <c:v>0.10376157407407408</c:v>
                </c:pt>
                <c:pt idx="8966">
                  <c:v>0.10377314814814814</c:v>
                </c:pt>
                <c:pt idx="8967">
                  <c:v>0.10378472222222222</c:v>
                </c:pt>
                <c:pt idx="8968">
                  <c:v>0.1037962962962963</c:v>
                </c:pt>
                <c:pt idx="8969">
                  <c:v>0.10380787037037037</c:v>
                </c:pt>
                <c:pt idx="8970">
                  <c:v>0.10381944444444445</c:v>
                </c:pt>
                <c:pt idx="8971">
                  <c:v>0.10383101851851852</c:v>
                </c:pt>
                <c:pt idx="8972">
                  <c:v>0.1038425925925926</c:v>
                </c:pt>
                <c:pt idx="8973">
                  <c:v>0.10385416666666666</c:v>
                </c:pt>
                <c:pt idx="8974">
                  <c:v>0.10386574074074074</c:v>
                </c:pt>
                <c:pt idx="8975">
                  <c:v>0.10387731481481481</c:v>
                </c:pt>
                <c:pt idx="8976">
                  <c:v>0.10388888888888889</c:v>
                </c:pt>
                <c:pt idx="8977">
                  <c:v>0.10390046296296296</c:v>
                </c:pt>
                <c:pt idx="8978">
                  <c:v>0.10391203703703704</c:v>
                </c:pt>
                <c:pt idx="8979">
                  <c:v>0.10392361111111111</c:v>
                </c:pt>
                <c:pt idx="8980">
                  <c:v>0.10393518518518519</c:v>
                </c:pt>
                <c:pt idx="8981">
                  <c:v>0.10394675925925925</c:v>
                </c:pt>
                <c:pt idx="8982">
                  <c:v>0.10395833333333333</c:v>
                </c:pt>
                <c:pt idx="8983">
                  <c:v>0.10396990740740741</c:v>
                </c:pt>
                <c:pt idx="8984">
                  <c:v>0.10398148148148148</c:v>
                </c:pt>
                <c:pt idx="8985">
                  <c:v>0.10399305555555556</c:v>
                </c:pt>
                <c:pt idx="8986">
                  <c:v>0.10400462962962963</c:v>
                </c:pt>
                <c:pt idx="8987">
                  <c:v>0.10401620370370371</c:v>
                </c:pt>
                <c:pt idx="8988">
                  <c:v>0.10402777777777777</c:v>
                </c:pt>
                <c:pt idx="8989">
                  <c:v>0.10403935185185186</c:v>
                </c:pt>
                <c:pt idx="8990">
                  <c:v>0.10405092592592592</c:v>
                </c:pt>
                <c:pt idx="8991">
                  <c:v>0.1040625</c:v>
                </c:pt>
                <c:pt idx="8992">
                  <c:v>0.10407407407407407</c:v>
                </c:pt>
                <c:pt idx="8993">
                  <c:v>0.10408564814814815</c:v>
                </c:pt>
                <c:pt idx="8994">
                  <c:v>0.10409722222222222</c:v>
                </c:pt>
                <c:pt idx="8995">
                  <c:v>0.1041087962962963</c:v>
                </c:pt>
                <c:pt idx="8996">
                  <c:v>0.10412037037037038</c:v>
                </c:pt>
                <c:pt idx="8997">
                  <c:v>0.10413194444444444</c:v>
                </c:pt>
                <c:pt idx="8998">
                  <c:v>0.10414351851851852</c:v>
                </c:pt>
                <c:pt idx="8999">
                  <c:v>0.10415509259259259</c:v>
                </c:pt>
                <c:pt idx="9000">
                  <c:v>0.10416666666666667</c:v>
                </c:pt>
                <c:pt idx="9001">
                  <c:v>0.10417824074074074</c:v>
                </c:pt>
                <c:pt idx="9002">
                  <c:v>0.10418981481481482</c:v>
                </c:pt>
                <c:pt idx="9003">
                  <c:v>0.10420138888888889</c:v>
                </c:pt>
                <c:pt idx="9004">
                  <c:v>0.10421296296296297</c:v>
                </c:pt>
                <c:pt idx="9005">
                  <c:v>0.10422453703703703</c:v>
                </c:pt>
                <c:pt idx="9006">
                  <c:v>0.10423611111111111</c:v>
                </c:pt>
                <c:pt idx="9007">
                  <c:v>0.10424768518518518</c:v>
                </c:pt>
                <c:pt idx="9008">
                  <c:v>0.10425925925925926</c:v>
                </c:pt>
                <c:pt idx="9009">
                  <c:v>0.10427083333333333</c:v>
                </c:pt>
                <c:pt idx="9010">
                  <c:v>0.10428240740740741</c:v>
                </c:pt>
                <c:pt idx="9011">
                  <c:v>0.10429398148148149</c:v>
                </c:pt>
                <c:pt idx="9012">
                  <c:v>0.10430555555555555</c:v>
                </c:pt>
                <c:pt idx="9013">
                  <c:v>0.10431712962962963</c:v>
                </c:pt>
                <c:pt idx="9014">
                  <c:v>0.1043287037037037</c:v>
                </c:pt>
                <c:pt idx="9015">
                  <c:v>0.10434027777777778</c:v>
                </c:pt>
                <c:pt idx="9016">
                  <c:v>0.10435185185185185</c:v>
                </c:pt>
                <c:pt idx="9017">
                  <c:v>0.10436342592592593</c:v>
                </c:pt>
                <c:pt idx="9018">
                  <c:v>0.104375</c:v>
                </c:pt>
                <c:pt idx="9019">
                  <c:v>0.10438657407407408</c:v>
                </c:pt>
                <c:pt idx="9020">
                  <c:v>0.10439814814814814</c:v>
                </c:pt>
                <c:pt idx="9021">
                  <c:v>0.10440972222222222</c:v>
                </c:pt>
                <c:pt idx="9022">
                  <c:v>0.10442129629629629</c:v>
                </c:pt>
                <c:pt idx="9023">
                  <c:v>0.10443287037037037</c:v>
                </c:pt>
                <c:pt idx="9024">
                  <c:v>0.10444444444444445</c:v>
                </c:pt>
                <c:pt idx="9025">
                  <c:v>0.10445601851851852</c:v>
                </c:pt>
                <c:pt idx="9026">
                  <c:v>0.1044675925925926</c:v>
                </c:pt>
                <c:pt idx="9027">
                  <c:v>0.10447916666666666</c:v>
                </c:pt>
                <c:pt idx="9028">
                  <c:v>0.10449074074074075</c:v>
                </c:pt>
                <c:pt idx="9029">
                  <c:v>0.10450231481481481</c:v>
                </c:pt>
                <c:pt idx="9030">
                  <c:v>0.10451388888888889</c:v>
                </c:pt>
                <c:pt idx="9031">
                  <c:v>0.10452546296296296</c:v>
                </c:pt>
                <c:pt idx="9032">
                  <c:v>0.10453703703703704</c:v>
                </c:pt>
                <c:pt idx="9033">
                  <c:v>0.10454861111111111</c:v>
                </c:pt>
                <c:pt idx="9034">
                  <c:v>0.10456018518518519</c:v>
                </c:pt>
                <c:pt idx="9035">
                  <c:v>0.10457175925925925</c:v>
                </c:pt>
                <c:pt idx="9036">
                  <c:v>0.10458333333333333</c:v>
                </c:pt>
                <c:pt idx="9037">
                  <c:v>0.10459490740740741</c:v>
                </c:pt>
                <c:pt idx="9038">
                  <c:v>0.10460648148148148</c:v>
                </c:pt>
                <c:pt idx="9039">
                  <c:v>0.10461805555555556</c:v>
                </c:pt>
                <c:pt idx="9040">
                  <c:v>0.10462962962962963</c:v>
                </c:pt>
                <c:pt idx="9041">
                  <c:v>0.10464120370370371</c:v>
                </c:pt>
                <c:pt idx="9042">
                  <c:v>0.10465277777777778</c:v>
                </c:pt>
                <c:pt idx="9043">
                  <c:v>0.10466435185185186</c:v>
                </c:pt>
                <c:pt idx="9044">
                  <c:v>0.10467592592592592</c:v>
                </c:pt>
                <c:pt idx="9045">
                  <c:v>0.1046875</c:v>
                </c:pt>
                <c:pt idx="9046">
                  <c:v>0.10469907407407407</c:v>
                </c:pt>
                <c:pt idx="9047">
                  <c:v>0.10471064814814815</c:v>
                </c:pt>
                <c:pt idx="9048">
                  <c:v>0.10472222222222222</c:v>
                </c:pt>
                <c:pt idx="9049">
                  <c:v>0.1047337962962963</c:v>
                </c:pt>
                <c:pt idx="9050">
                  <c:v>0.10474537037037036</c:v>
                </c:pt>
                <c:pt idx="9051">
                  <c:v>0.10475694444444444</c:v>
                </c:pt>
                <c:pt idx="9052">
                  <c:v>0.10476851851851852</c:v>
                </c:pt>
                <c:pt idx="9053">
                  <c:v>0.10478009259259259</c:v>
                </c:pt>
                <c:pt idx="9054">
                  <c:v>0.10479166666666667</c:v>
                </c:pt>
                <c:pt idx="9055">
                  <c:v>0.10480324074074074</c:v>
                </c:pt>
                <c:pt idx="9056">
                  <c:v>0.10481481481481482</c:v>
                </c:pt>
                <c:pt idx="9057">
                  <c:v>0.10482638888888889</c:v>
                </c:pt>
                <c:pt idx="9058">
                  <c:v>0.10483796296296297</c:v>
                </c:pt>
                <c:pt idx="9059">
                  <c:v>0.10484953703703703</c:v>
                </c:pt>
                <c:pt idx="9060">
                  <c:v>0.10486111111111111</c:v>
                </c:pt>
                <c:pt idx="9061">
                  <c:v>0.10487268518518518</c:v>
                </c:pt>
                <c:pt idx="9062">
                  <c:v>0.10488425925925926</c:v>
                </c:pt>
                <c:pt idx="9063">
                  <c:v>0.10489583333333333</c:v>
                </c:pt>
                <c:pt idx="9064">
                  <c:v>0.10490740740740741</c:v>
                </c:pt>
                <c:pt idx="9065">
                  <c:v>0.10491898148148149</c:v>
                </c:pt>
                <c:pt idx="9066">
                  <c:v>0.10493055555555555</c:v>
                </c:pt>
                <c:pt idx="9067">
                  <c:v>0.10494212962962964</c:v>
                </c:pt>
                <c:pt idx="9068">
                  <c:v>0.1049537037037037</c:v>
                </c:pt>
                <c:pt idx="9069">
                  <c:v>0.10496527777777778</c:v>
                </c:pt>
                <c:pt idx="9070">
                  <c:v>0.10497685185185185</c:v>
                </c:pt>
                <c:pt idx="9071">
                  <c:v>0.10498842592592593</c:v>
                </c:pt>
                <c:pt idx="9072">
                  <c:v>0.105</c:v>
                </c:pt>
                <c:pt idx="9073">
                  <c:v>0.10501157407407408</c:v>
                </c:pt>
                <c:pt idx="9074">
                  <c:v>0.10502314814814814</c:v>
                </c:pt>
                <c:pt idx="9075">
                  <c:v>0.10503472222222222</c:v>
                </c:pt>
                <c:pt idx="9076">
                  <c:v>0.10504629629629629</c:v>
                </c:pt>
                <c:pt idx="9077">
                  <c:v>0.10505787037037037</c:v>
                </c:pt>
                <c:pt idx="9078">
                  <c:v>0.10506944444444444</c:v>
                </c:pt>
                <c:pt idx="9079">
                  <c:v>0.10508101851851852</c:v>
                </c:pt>
                <c:pt idx="9080">
                  <c:v>0.1050925925925926</c:v>
                </c:pt>
                <c:pt idx="9081">
                  <c:v>0.10510416666666667</c:v>
                </c:pt>
                <c:pt idx="9082">
                  <c:v>0.10511574074074075</c:v>
                </c:pt>
                <c:pt idx="9083">
                  <c:v>0.10512731481481481</c:v>
                </c:pt>
                <c:pt idx="9084">
                  <c:v>0.10513888888888889</c:v>
                </c:pt>
                <c:pt idx="9085">
                  <c:v>0.10515046296296296</c:v>
                </c:pt>
                <c:pt idx="9086">
                  <c:v>0.10516203703703704</c:v>
                </c:pt>
                <c:pt idx="9087">
                  <c:v>0.10517361111111111</c:v>
                </c:pt>
                <c:pt idx="9088">
                  <c:v>0.10518518518518519</c:v>
                </c:pt>
                <c:pt idx="9089">
                  <c:v>0.10519675925925925</c:v>
                </c:pt>
                <c:pt idx="9090">
                  <c:v>0.10520833333333333</c:v>
                </c:pt>
                <c:pt idx="9091">
                  <c:v>0.1052199074074074</c:v>
                </c:pt>
                <c:pt idx="9092">
                  <c:v>0.10523148148148148</c:v>
                </c:pt>
                <c:pt idx="9093">
                  <c:v>0.10524305555555556</c:v>
                </c:pt>
                <c:pt idx="9094">
                  <c:v>0.10525462962962963</c:v>
                </c:pt>
                <c:pt idx="9095">
                  <c:v>0.10526620370370371</c:v>
                </c:pt>
                <c:pt idx="9096">
                  <c:v>0.10527777777777778</c:v>
                </c:pt>
                <c:pt idx="9097">
                  <c:v>0.10528935185185186</c:v>
                </c:pt>
                <c:pt idx="9098">
                  <c:v>0.10530092592592592</c:v>
                </c:pt>
                <c:pt idx="9099">
                  <c:v>0.1053125</c:v>
                </c:pt>
                <c:pt idx="9100">
                  <c:v>0.10532407407407407</c:v>
                </c:pt>
                <c:pt idx="9101">
                  <c:v>0.10533564814814815</c:v>
                </c:pt>
                <c:pt idx="9102">
                  <c:v>0.10534722222222222</c:v>
                </c:pt>
                <c:pt idx="9103">
                  <c:v>0.1053587962962963</c:v>
                </c:pt>
                <c:pt idx="9104">
                  <c:v>0.10537037037037036</c:v>
                </c:pt>
                <c:pt idx="9105">
                  <c:v>0.10538194444444444</c:v>
                </c:pt>
                <c:pt idx="9106">
                  <c:v>0.10539351851851853</c:v>
                </c:pt>
                <c:pt idx="9107">
                  <c:v>0.10540509259259259</c:v>
                </c:pt>
                <c:pt idx="9108">
                  <c:v>0.10541666666666667</c:v>
                </c:pt>
                <c:pt idx="9109">
                  <c:v>0.10542824074074074</c:v>
                </c:pt>
                <c:pt idx="9110">
                  <c:v>0.10543981481481482</c:v>
                </c:pt>
                <c:pt idx="9111">
                  <c:v>0.10545138888888889</c:v>
                </c:pt>
                <c:pt idx="9112">
                  <c:v>0.10546296296296297</c:v>
                </c:pt>
                <c:pt idx="9113">
                  <c:v>0.10547453703703703</c:v>
                </c:pt>
                <c:pt idx="9114">
                  <c:v>0.10548611111111111</c:v>
                </c:pt>
                <c:pt idx="9115">
                  <c:v>0.10549768518518518</c:v>
                </c:pt>
                <c:pt idx="9116">
                  <c:v>0.10550925925925926</c:v>
                </c:pt>
                <c:pt idx="9117">
                  <c:v>0.10552083333333333</c:v>
                </c:pt>
                <c:pt idx="9118">
                  <c:v>0.10553240740740741</c:v>
                </c:pt>
                <c:pt idx="9119">
                  <c:v>0.10554398148148147</c:v>
                </c:pt>
                <c:pt idx="9120">
                  <c:v>0.10555555555555556</c:v>
                </c:pt>
                <c:pt idx="9121">
                  <c:v>0.10556712962962964</c:v>
                </c:pt>
                <c:pt idx="9122">
                  <c:v>0.1055787037037037</c:v>
                </c:pt>
                <c:pt idx="9123">
                  <c:v>0.10559027777777778</c:v>
                </c:pt>
                <c:pt idx="9124">
                  <c:v>0.10560185185185185</c:v>
                </c:pt>
                <c:pt idx="9125">
                  <c:v>0.10561342592592593</c:v>
                </c:pt>
                <c:pt idx="9126">
                  <c:v>0.105625</c:v>
                </c:pt>
                <c:pt idx="9127">
                  <c:v>0.10563657407407408</c:v>
                </c:pt>
                <c:pt idx="9128">
                  <c:v>0.10564814814814814</c:v>
                </c:pt>
                <c:pt idx="9129">
                  <c:v>0.10565972222222222</c:v>
                </c:pt>
                <c:pt idx="9130">
                  <c:v>0.10567129629629629</c:v>
                </c:pt>
                <c:pt idx="9131">
                  <c:v>0.10568287037037037</c:v>
                </c:pt>
                <c:pt idx="9132">
                  <c:v>0.10569444444444444</c:v>
                </c:pt>
                <c:pt idx="9133">
                  <c:v>0.10570601851851852</c:v>
                </c:pt>
                <c:pt idx="9134">
                  <c:v>0.1057175925925926</c:v>
                </c:pt>
                <c:pt idx="9135">
                  <c:v>0.10572916666666667</c:v>
                </c:pt>
                <c:pt idx="9136">
                  <c:v>0.10574074074074075</c:v>
                </c:pt>
                <c:pt idx="9137">
                  <c:v>0.10575231481481481</c:v>
                </c:pt>
                <c:pt idx="9138">
                  <c:v>0.10576388888888889</c:v>
                </c:pt>
                <c:pt idx="9139">
                  <c:v>0.10577546296296296</c:v>
                </c:pt>
                <c:pt idx="9140">
                  <c:v>0.10578703703703704</c:v>
                </c:pt>
                <c:pt idx="9141">
                  <c:v>0.10579861111111111</c:v>
                </c:pt>
                <c:pt idx="9142">
                  <c:v>0.10581018518518519</c:v>
                </c:pt>
                <c:pt idx="9143">
                  <c:v>0.10582175925925925</c:v>
                </c:pt>
                <c:pt idx="9144">
                  <c:v>0.10583333333333333</c:v>
                </c:pt>
                <c:pt idx="9145">
                  <c:v>0.1058449074074074</c:v>
                </c:pt>
                <c:pt idx="9146">
                  <c:v>0.10585648148148148</c:v>
                </c:pt>
                <c:pt idx="9147">
                  <c:v>0.10586805555555556</c:v>
                </c:pt>
                <c:pt idx="9148">
                  <c:v>0.10587962962962963</c:v>
                </c:pt>
                <c:pt idx="9149">
                  <c:v>0.10589120370370371</c:v>
                </c:pt>
                <c:pt idx="9150">
                  <c:v>0.10590277777777778</c:v>
                </c:pt>
                <c:pt idx="9151">
                  <c:v>0.10591435185185186</c:v>
                </c:pt>
                <c:pt idx="9152">
                  <c:v>0.10592592592592592</c:v>
                </c:pt>
                <c:pt idx="9153">
                  <c:v>0.1059375</c:v>
                </c:pt>
                <c:pt idx="9154">
                  <c:v>0.10594907407407407</c:v>
                </c:pt>
                <c:pt idx="9155">
                  <c:v>0.10596064814814815</c:v>
                </c:pt>
                <c:pt idx="9156">
                  <c:v>0.10597222222222222</c:v>
                </c:pt>
                <c:pt idx="9157">
                  <c:v>0.1059837962962963</c:v>
                </c:pt>
                <c:pt idx="9158">
                  <c:v>0.10599537037037036</c:v>
                </c:pt>
                <c:pt idx="9159">
                  <c:v>0.10600694444444445</c:v>
                </c:pt>
                <c:pt idx="9160">
                  <c:v>0.10601851851851851</c:v>
                </c:pt>
                <c:pt idx="9161">
                  <c:v>0.10603009259259259</c:v>
                </c:pt>
                <c:pt idx="9162">
                  <c:v>0.10604166666666667</c:v>
                </c:pt>
                <c:pt idx="9163">
                  <c:v>0.10605324074074074</c:v>
                </c:pt>
                <c:pt idx="9164">
                  <c:v>0.10606481481481482</c:v>
                </c:pt>
                <c:pt idx="9165">
                  <c:v>0.10607638888888889</c:v>
                </c:pt>
                <c:pt idx="9166">
                  <c:v>0.10608796296296297</c:v>
                </c:pt>
                <c:pt idx="9167">
                  <c:v>0.10609953703703703</c:v>
                </c:pt>
                <c:pt idx="9168">
                  <c:v>0.10611111111111111</c:v>
                </c:pt>
                <c:pt idx="9169">
                  <c:v>0.10612268518518518</c:v>
                </c:pt>
                <c:pt idx="9170">
                  <c:v>0.10613425925925926</c:v>
                </c:pt>
                <c:pt idx="9171">
                  <c:v>0.10614583333333333</c:v>
                </c:pt>
                <c:pt idx="9172">
                  <c:v>0.10615740740740741</c:v>
                </c:pt>
                <c:pt idx="9173">
                  <c:v>0.10616898148148148</c:v>
                </c:pt>
                <c:pt idx="9174">
                  <c:v>0.10618055555555556</c:v>
                </c:pt>
                <c:pt idx="9175">
                  <c:v>0.10619212962962964</c:v>
                </c:pt>
                <c:pt idx="9176">
                  <c:v>0.1062037037037037</c:v>
                </c:pt>
                <c:pt idx="9177">
                  <c:v>0.10621527777777778</c:v>
                </c:pt>
                <c:pt idx="9178">
                  <c:v>0.10622685185185185</c:v>
                </c:pt>
                <c:pt idx="9179">
                  <c:v>0.10623842592592593</c:v>
                </c:pt>
                <c:pt idx="9180">
                  <c:v>0.10625</c:v>
                </c:pt>
                <c:pt idx="9181">
                  <c:v>0.10626157407407408</c:v>
                </c:pt>
                <c:pt idx="9182">
                  <c:v>0.10627314814814814</c:v>
                </c:pt>
                <c:pt idx="9183">
                  <c:v>0.10628472222222222</c:v>
                </c:pt>
                <c:pt idx="9184">
                  <c:v>0.10629629629629629</c:v>
                </c:pt>
                <c:pt idx="9185">
                  <c:v>0.10630787037037037</c:v>
                </c:pt>
                <c:pt idx="9186">
                  <c:v>0.10631944444444444</c:v>
                </c:pt>
                <c:pt idx="9187">
                  <c:v>0.10633101851851852</c:v>
                </c:pt>
                <c:pt idx="9188">
                  <c:v>0.10634259259259259</c:v>
                </c:pt>
                <c:pt idx="9189">
                  <c:v>0.10635416666666667</c:v>
                </c:pt>
                <c:pt idx="9190">
                  <c:v>0.10636574074074075</c:v>
                </c:pt>
                <c:pt idx="9191">
                  <c:v>0.10637731481481481</c:v>
                </c:pt>
                <c:pt idx="9192">
                  <c:v>0.10638888888888889</c:v>
                </c:pt>
                <c:pt idx="9193">
                  <c:v>0.10640046296296296</c:v>
                </c:pt>
                <c:pt idx="9194">
                  <c:v>0.10641203703703704</c:v>
                </c:pt>
                <c:pt idx="9195">
                  <c:v>0.10642361111111111</c:v>
                </c:pt>
                <c:pt idx="9196">
                  <c:v>0.10643518518518519</c:v>
                </c:pt>
                <c:pt idx="9197">
                  <c:v>0.10644675925925925</c:v>
                </c:pt>
                <c:pt idx="9198">
                  <c:v>0.10645833333333334</c:v>
                </c:pt>
                <c:pt idx="9199">
                  <c:v>0.1064699074074074</c:v>
                </c:pt>
                <c:pt idx="9200">
                  <c:v>0.10648148148148148</c:v>
                </c:pt>
                <c:pt idx="9201">
                  <c:v>0.10649305555555555</c:v>
                </c:pt>
                <c:pt idx="9202">
                  <c:v>0.10650462962962963</c:v>
                </c:pt>
                <c:pt idx="9203">
                  <c:v>0.10651620370370371</c:v>
                </c:pt>
                <c:pt idx="9204">
                  <c:v>0.10652777777777778</c:v>
                </c:pt>
                <c:pt idx="9205">
                  <c:v>0.10653935185185186</c:v>
                </c:pt>
                <c:pt idx="9206">
                  <c:v>0.10655092592592592</c:v>
                </c:pt>
                <c:pt idx="9207">
                  <c:v>0.1065625</c:v>
                </c:pt>
                <c:pt idx="9208">
                  <c:v>0.10657407407407407</c:v>
                </c:pt>
                <c:pt idx="9209">
                  <c:v>0.10658564814814815</c:v>
                </c:pt>
                <c:pt idx="9210">
                  <c:v>0.10659722222222222</c:v>
                </c:pt>
                <c:pt idx="9211">
                  <c:v>0.1066087962962963</c:v>
                </c:pt>
                <c:pt idx="9212">
                  <c:v>0.10662037037037037</c:v>
                </c:pt>
                <c:pt idx="9213">
                  <c:v>0.10663194444444445</c:v>
                </c:pt>
                <c:pt idx="9214">
                  <c:v>0.10664351851851851</c:v>
                </c:pt>
                <c:pt idx="9215">
                  <c:v>0.10665509259259259</c:v>
                </c:pt>
                <c:pt idx="9216">
                  <c:v>0.10666666666666667</c:v>
                </c:pt>
                <c:pt idx="9217">
                  <c:v>0.10667824074074074</c:v>
                </c:pt>
                <c:pt idx="9218">
                  <c:v>0.10668981481481482</c:v>
                </c:pt>
                <c:pt idx="9219">
                  <c:v>0.10670138888888889</c:v>
                </c:pt>
                <c:pt idx="9220">
                  <c:v>0.10671296296296297</c:v>
                </c:pt>
                <c:pt idx="9221">
                  <c:v>0.10672453703703703</c:v>
                </c:pt>
                <c:pt idx="9222">
                  <c:v>0.10673611111111111</c:v>
                </c:pt>
                <c:pt idx="9223">
                  <c:v>0.10674768518518518</c:v>
                </c:pt>
                <c:pt idx="9224">
                  <c:v>0.10675925925925926</c:v>
                </c:pt>
                <c:pt idx="9225">
                  <c:v>0.10677083333333333</c:v>
                </c:pt>
                <c:pt idx="9226">
                  <c:v>0.10678240740740741</c:v>
                </c:pt>
                <c:pt idx="9227">
                  <c:v>0.10679398148148148</c:v>
                </c:pt>
                <c:pt idx="9228">
                  <c:v>0.10680555555555556</c:v>
                </c:pt>
                <c:pt idx="9229">
                  <c:v>0.10681712962962962</c:v>
                </c:pt>
                <c:pt idx="9230">
                  <c:v>0.1068287037037037</c:v>
                </c:pt>
                <c:pt idx="9231">
                  <c:v>0.10684027777777778</c:v>
                </c:pt>
                <c:pt idx="9232">
                  <c:v>0.10685185185185185</c:v>
                </c:pt>
                <c:pt idx="9233">
                  <c:v>0.10686342592592593</c:v>
                </c:pt>
                <c:pt idx="9234">
                  <c:v>0.106875</c:v>
                </c:pt>
                <c:pt idx="9235">
                  <c:v>0.10688657407407408</c:v>
                </c:pt>
                <c:pt idx="9236">
                  <c:v>0.10689814814814814</c:v>
                </c:pt>
                <c:pt idx="9237">
                  <c:v>0.10690972222222223</c:v>
                </c:pt>
                <c:pt idx="9238">
                  <c:v>0.10692129629629629</c:v>
                </c:pt>
                <c:pt idx="9239">
                  <c:v>0.10693287037037037</c:v>
                </c:pt>
                <c:pt idx="9240">
                  <c:v>0.10694444444444444</c:v>
                </c:pt>
                <c:pt idx="9241">
                  <c:v>0.10695601851851852</c:v>
                </c:pt>
                <c:pt idx="9242">
                  <c:v>0.10696759259259259</c:v>
                </c:pt>
                <c:pt idx="9243">
                  <c:v>0.10697916666666667</c:v>
                </c:pt>
                <c:pt idx="9244">
                  <c:v>0.10699074074074075</c:v>
                </c:pt>
                <c:pt idx="9245">
                  <c:v>0.10700231481481481</c:v>
                </c:pt>
                <c:pt idx="9246">
                  <c:v>0.10701388888888889</c:v>
                </c:pt>
                <c:pt idx="9247">
                  <c:v>0.10702546296296296</c:v>
                </c:pt>
                <c:pt idx="9248">
                  <c:v>0.10703703703703704</c:v>
                </c:pt>
                <c:pt idx="9249">
                  <c:v>0.10704861111111111</c:v>
                </c:pt>
                <c:pt idx="9250">
                  <c:v>0.10706018518518519</c:v>
                </c:pt>
                <c:pt idx="9251">
                  <c:v>0.10707175925925926</c:v>
                </c:pt>
                <c:pt idx="9252">
                  <c:v>0.10708333333333334</c:v>
                </c:pt>
                <c:pt idx="9253">
                  <c:v>0.1070949074074074</c:v>
                </c:pt>
                <c:pt idx="9254">
                  <c:v>0.10710648148148148</c:v>
                </c:pt>
                <c:pt idx="9255">
                  <c:v>0.10711805555555555</c:v>
                </c:pt>
                <c:pt idx="9256">
                  <c:v>0.10712962962962963</c:v>
                </c:pt>
                <c:pt idx="9257">
                  <c:v>0.1071412037037037</c:v>
                </c:pt>
                <c:pt idx="9258">
                  <c:v>0.10715277777777778</c:v>
                </c:pt>
                <c:pt idx="9259">
                  <c:v>0.10716435185185186</c:v>
                </c:pt>
                <c:pt idx="9260">
                  <c:v>0.10717592592592592</c:v>
                </c:pt>
                <c:pt idx="9261">
                  <c:v>0.1071875</c:v>
                </c:pt>
                <c:pt idx="9262">
                  <c:v>0.10719907407407407</c:v>
                </c:pt>
                <c:pt idx="9263">
                  <c:v>0.10721064814814815</c:v>
                </c:pt>
                <c:pt idx="9264">
                  <c:v>0.10722222222222222</c:v>
                </c:pt>
                <c:pt idx="9265">
                  <c:v>0.1072337962962963</c:v>
                </c:pt>
                <c:pt idx="9266">
                  <c:v>0.10724537037037037</c:v>
                </c:pt>
                <c:pt idx="9267">
                  <c:v>0.10725694444444445</c:v>
                </c:pt>
                <c:pt idx="9268">
                  <c:v>0.10726851851851851</c:v>
                </c:pt>
                <c:pt idx="9269">
                  <c:v>0.10728009259259259</c:v>
                </c:pt>
                <c:pt idx="9270">
                  <c:v>0.10729166666666666</c:v>
                </c:pt>
                <c:pt idx="9271">
                  <c:v>0.10730324074074074</c:v>
                </c:pt>
                <c:pt idx="9272">
                  <c:v>0.10731481481481482</c:v>
                </c:pt>
                <c:pt idx="9273">
                  <c:v>0.10732638888888889</c:v>
                </c:pt>
                <c:pt idx="9274">
                  <c:v>0.10733796296296297</c:v>
                </c:pt>
                <c:pt idx="9275">
                  <c:v>0.10734953703703703</c:v>
                </c:pt>
                <c:pt idx="9276">
                  <c:v>0.10736111111111112</c:v>
                </c:pt>
                <c:pt idx="9277">
                  <c:v>0.10737268518518518</c:v>
                </c:pt>
                <c:pt idx="9278">
                  <c:v>0.10738425925925926</c:v>
                </c:pt>
                <c:pt idx="9279">
                  <c:v>0.10739583333333333</c:v>
                </c:pt>
                <c:pt idx="9280">
                  <c:v>0.10740740740740741</c:v>
                </c:pt>
                <c:pt idx="9281">
                  <c:v>0.10741898148148148</c:v>
                </c:pt>
                <c:pt idx="9282">
                  <c:v>0.10743055555555556</c:v>
                </c:pt>
                <c:pt idx="9283">
                  <c:v>0.10744212962962962</c:v>
                </c:pt>
                <c:pt idx="9284">
                  <c:v>0.1074537037037037</c:v>
                </c:pt>
                <c:pt idx="9285">
                  <c:v>0.10746527777777778</c:v>
                </c:pt>
                <c:pt idx="9286">
                  <c:v>0.10747685185185185</c:v>
                </c:pt>
                <c:pt idx="9287">
                  <c:v>0.10748842592592593</c:v>
                </c:pt>
                <c:pt idx="9288">
                  <c:v>0.1075</c:v>
                </c:pt>
                <c:pt idx="9289">
                  <c:v>0.10751157407407408</c:v>
                </c:pt>
                <c:pt idx="9290">
                  <c:v>0.10752314814814815</c:v>
                </c:pt>
                <c:pt idx="9291">
                  <c:v>0.10753472222222223</c:v>
                </c:pt>
                <c:pt idx="9292">
                  <c:v>0.10754629629629629</c:v>
                </c:pt>
                <c:pt idx="9293">
                  <c:v>0.10755787037037037</c:v>
                </c:pt>
                <c:pt idx="9294">
                  <c:v>0.10756944444444444</c:v>
                </c:pt>
                <c:pt idx="9295">
                  <c:v>0.10758101851851852</c:v>
                </c:pt>
                <c:pt idx="9296">
                  <c:v>0.10759259259259259</c:v>
                </c:pt>
                <c:pt idx="9297">
                  <c:v>0.10760416666666667</c:v>
                </c:pt>
                <c:pt idx="9298">
                  <c:v>0.10761574074074073</c:v>
                </c:pt>
                <c:pt idx="9299">
                  <c:v>0.10762731481481481</c:v>
                </c:pt>
                <c:pt idx="9300">
                  <c:v>0.1076388888888889</c:v>
                </c:pt>
                <c:pt idx="9301">
                  <c:v>0.10765046296296296</c:v>
                </c:pt>
                <c:pt idx="9302">
                  <c:v>0.10766203703703704</c:v>
                </c:pt>
                <c:pt idx="9303">
                  <c:v>0.10767361111111111</c:v>
                </c:pt>
                <c:pt idx="9304">
                  <c:v>0.10768518518518519</c:v>
                </c:pt>
                <c:pt idx="9305">
                  <c:v>0.10769675925925926</c:v>
                </c:pt>
                <c:pt idx="9306">
                  <c:v>0.10770833333333334</c:v>
                </c:pt>
                <c:pt idx="9307">
                  <c:v>0.1077199074074074</c:v>
                </c:pt>
                <c:pt idx="9308">
                  <c:v>0.10773148148148148</c:v>
                </c:pt>
                <c:pt idx="9309">
                  <c:v>0.10774305555555555</c:v>
                </c:pt>
                <c:pt idx="9310">
                  <c:v>0.10775462962962963</c:v>
                </c:pt>
                <c:pt idx="9311">
                  <c:v>0.1077662037037037</c:v>
                </c:pt>
                <c:pt idx="9312">
                  <c:v>0.10777777777777778</c:v>
                </c:pt>
                <c:pt idx="9313">
                  <c:v>0.10778935185185186</c:v>
                </c:pt>
                <c:pt idx="9314">
                  <c:v>0.10780092592592593</c:v>
                </c:pt>
                <c:pt idx="9315">
                  <c:v>0.10781250000000001</c:v>
                </c:pt>
                <c:pt idx="9316">
                  <c:v>0.10782407407407407</c:v>
                </c:pt>
                <c:pt idx="9317">
                  <c:v>0.10783564814814815</c:v>
                </c:pt>
                <c:pt idx="9318">
                  <c:v>0.10784722222222222</c:v>
                </c:pt>
                <c:pt idx="9319">
                  <c:v>0.1078587962962963</c:v>
                </c:pt>
                <c:pt idx="9320">
                  <c:v>0.10787037037037037</c:v>
                </c:pt>
                <c:pt idx="9321">
                  <c:v>0.10788194444444445</c:v>
                </c:pt>
                <c:pt idx="9322">
                  <c:v>0.10789351851851851</c:v>
                </c:pt>
                <c:pt idx="9323">
                  <c:v>0.10790509259259259</c:v>
                </c:pt>
                <c:pt idx="9324">
                  <c:v>0.10791666666666666</c:v>
                </c:pt>
                <c:pt idx="9325">
                  <c:v>0.10792824074074074</c:v>
                </c:pt>
                <c:pt idx="9326">
                  <c:v>0.10793981481481481</c:v>
                </c:pt>
                <c:pt idx="9327">
                  <c:v>0.10795138888888889</c:v>
                </c:pt>
                <c:pt idx="9328">
                  <c:v>0.10796296296296297</c:v>
                </c:pt>
                <c:pt idx="9329">
                  <c:v>0.10797453703703704</c:v>
                </c:pt>
                <c:pt idx="9330">
                  <c:v>0.10798611111111112</c:v>
                </c:pt>
                <c:pt idx="9331">
                  <c:v>0.10799768518518518</c:v>
                </c:pt>
                <c:pt idx="9332">
                  <c:v>0.10800925925925926</c:v>
                </c:pt>
                <c:pt idx="9333">
                  <c:v>0.10802083333333333</c:v>
                </c:pt>
                <c:pt idx="9334">
                  <c:v>0.10803240740740741</c:v>
                </c:pt>
                <c:pt idx="9335">
                  <c:v>0.10804398148148148</c:v>
                </c:pt>
                <c:pt idx="9336">
                  <c:v>0.10805555555555556</c:v>
                </c:pt>
                <c:pt idx="9337">
                  <c:v>0.10806712962962962</c:v>
                </c:pt>
                <c:pt idx="9338">
                  <c:v>0.1080787037037037</c:v>
                </c:pt>
                <c:pt idx="9339">
                  <c:v>0.10809027777777777</c:v>
                </c:pt>
                <c:pt idx="9340">
                  <c:v>0.10810185185185185</c:v>
                </c:pt>
                <c:pt idx="9341">
                  <c:v>0.10811342592592593</c:v>
                </c:pt>
                <c:pt idx="9342">
                  <c:v>0.108125</c:v>
                </c:pt>
                <c:pt idx="9343">
                  <c:v>0.10813657407407408</c:v>
                </c:pt>
                <c:pt idx="9344">
                  <c:v>0.10814814814814815</c:v>
                </c:pt>
                <c:pt idx="9345">
                  <c:v>0.10815972222222223</c:v>
                </c:pt>
                <c:pt idx="9346">
                  <c:v>0.10817129629629629</c:v>
                </c:pt>
                <c:pt idx="9347">
                  <c:v>0.10818287037037037</c:v>
                </c:pt>
                <c:pt idx="9348">
                  <c:v>0.10819444444444444</c:v>
                </c:pt>
                <c:pt idx="9349">
                  <c:v>0.10820601851851852</c:v>
                </c:pt>
                <c:pt idx="9350">
                  <c:v>0.10821759259259259</c:v>
                </c:pt>
                <c:pt idx="9351">
                  <c:v>0.10822916666666667</c:v>
                </c:pt>
                <c:pt idx="9352">
                  <c:v>0.10824074074074073</c:v>
                </c:pt>
                <c:pt idx="9353">
                  <c:v>0.10825231481481482</c:v>
                </c:pt>
                <c:pt idx="9354">
                  <c:v>0.1082638888888889</c:v>
                </c:pt>
                <c:pt idx="9355">
                  <c:v>0.10827546296296296</c:v>
                </c:pt>
                <c:pt idx="9356">
                  <c:v>0.10828703703703704</c:v>
                </c:pt>
                <c:pt idx="9357">
                  <c:v>0.10829861111111111</c:v>
                </c:pt>
                <c:pt idx="9358">
                  <c:v>0.10831018518518519</c:v>
                </c:pt>
                <c:pt idx="9359">
                  <c:v>0.10832175925925926</c:v>
                </c:pt>
                <c:pt idx="9360">
                  <c:v>0.10833333333333334</c:v>
                </c:pt>
                <c:pt idx="9361">
                  <c:v>0.1083449074074074</c:v>
                </c:pt>
                <c:pt idx="9362">
                  <c:v>0.10835648148148148</c:v>
                </c:pt>
                <c:pt idx="9363">
                  <c:v>0.10836805555555555</c:v>
                </c:pt>
                <c:pt idx="9364">
                  <c:v>0.10837962962962963</c:v>
                </c:pt>
                <c:pt idx="9365">
                  <c:v>0.1083912037037037</c:v>
                </c:pt>
                <c:pt idx="9366">
                  <c:v>0.10840277777777778</c:v>
                </c:pt>
                <c:pt idx="9367">
                  <c:v>0.10841435185185185</c:v>
                </c:pt>
                <c:pt idx="9368">
                  <c:v>0.10842592592592593</c:v>
                </c:pt>
                <c:pt idx="9369">
                  <c:v>0.10843750000000001</c:v>
                </c:pt>
                <c:pt idx="9370">
                  <c:v>0.10844907407407407</c:v>
                </c:pt>
                <c:pt idx="9371">
                  <c:v>0.10846064814814815</c:v>
                </c:pt>
                <c:pt idx="9372">
                  <c:v>0.10847222222222222</c:v>
                </c:pt>
                <c:pt idx="9373">
                  <c:v>0.1084837962962963</c:v>
                </c:pt>
                <c:pt idx="9374">
                  <c:v>0.10849537037037037</c:v>
                </c:pt>
                <c:pt idx="9375">
                  <c:v>0.10850694444444445</c:v>
                </c:pt>
                <c:pt idx="9376">
                  <c:v>0.10851851851851851</c:v>
                </c:pt>
                <c:pt idx="9377">
                  <c:v>0.10853009259259259</c:v>
                </c:pt>
                <c:pt idx="9378">
                  <c:v>0.10854166666666666</c:v>
                </c:pt>
                <c:pt idx="9379">
                  <c:v>0.10855324074074074</c:v>
                </c:pt>
                <c:pt idx="9380">
                  <c:v>0.10856481481481481</c:v>
                </c:pt>
                <c:pt idx="9381">
                  <c:v>0.10857638888888889</c:v>
                </c:pt>
                <c:pt idx="9382">
                  <c:v>0.10858796296296297</c:v>
                </c:pt>
                <c:pt idx="9383">
                  <c:v>0.10859953703703704</c:v>
                </c:pt>
                <c:pt idx="9384">
                  <c:v>0.10861111111111112</c:v>
                </c:pt>
                <c:pt idx="9385">
                  <c:v>0.10862268518518518</c:v>
                </c:pt>
                <c:pt idx="9386">
                  <c:v>0.10863425925925926</c:v>
                </c:pt>
                <c:pt idx="9387">
                  <c:v>0.10864583333333333</c:v>
                </c:pt>
                <c:pt idx="9388">
                  <c:v>0.10865740740740741</c:v>
                </c:pt>
                <c:pt idx="9389">
                  <c:v>0.10866898148148148</c:v>
                </c:pt>
                <c:pt idx="9390">
                  <c:v>0.10868055555555556</c:v>
                </c:pt>
                <c:pt idx="9391">
                  <c:v>0.10869212962962962</c:v>
                </c:pt>
                <c:pt idx="9392">
                  <c:v>0.10870370370370371</c:v>
                </c:pt>
                <c:pt idx="9393">
                  <c:v>0.10871527777777777</c:v>
                </c:pt>
                <c:pt idx="9394">
                  <c:v>0.10872685185185185</c:v>
                </c:pt>
                <c:pt idx="9395">
                  <c:v>0.10873842592592593</c:v>
                </c:pt>
                <c:pt idx="9396">
                  <c:v>0.10875</c:v>
                </c:pt>
                <c:pt idx="9397">
                  <c:v>0.10876157407407408</c:v>
                </c:pt>
                <c:pt idx="9398">
                  <c:v>0.10877314814814815</c:v>
                </c:pt>
                <c:pt idx="9399">
                  <c:v>0.10878472222222223</c:v>
                </c:pt>
                <c:pt idx="9400">
                  <c:v>0.10879629629629629</c:v>
                </c:pt>
                <c:pt idx="9401">
                  <c:v>0.10880787037037037</c:v>
                </c:pt>
                <c:pt idx="9402">
                  <c:v>0.10881944444444444</c:v>
                </c:pt>
                <c:pt idx="9403">
                  <c:v>0.10883101851851852</c:v>
                </c:pt>
                <c:pt idx="9404">
                  <c:v>0.10884259259259259</c:v>
                </c:pt>
                <c:pt idx="9405">
                  <c:v>0.10885416666666667</c:v>
                </c:pt>
                <c:pt idx="9406">
                  <c:v>0.10886574074074074</c:v>
                </c:pt>
                <c:pt idx="9407">
                  <c:v>0.10887731481481482</c:v>
                </c:pt>
                <c:pt idx="9408">
                  <c:v>0.10888888888888888</c:v>
                </c:pt>
                <c:pt idx="9409">
                  <c:v>0.10890046296296296</c:v>
                </c:pt>
                <c:pt idx="9410">
                  <c:v>0.10891203703703704</c:v>
                </c:pt>
                <c:pt idx="9411">
                  <c:v>0.10892361111111111</c:v>
                </c:pt>
                <c:pt idx="9412">
                  <c:v>0.10893518518518519</c:v>
                </c:pt>
                <c:pt idx="9413">
                  <c:v>0.10894675925925926</c:v>
                </c:pt>
                <c:pt idx="9414">
                  <c:v>0.10895833333333334</c:v>
                </c:pt>
                <c:pt idx="9415">
                  <c:v>0.1089699074074074</c:v>
                </c:pt>
                <c:pt idx="9416">
                  <c:v>0.10898148148148148</c:v>
                </c:pt>
                <c:pt idx="9417">
                  <c:v>0.10899305555555555</c:v>
                </c:pt>
                <c:pt idx="9418">
                  <c:v>0.10900462962962963</c:v>
                </c:pt>
                <c:pt idx="9419">
                  <c:v>0.1090162037037037</c:v>
                </c:pt>
                <c:pt idx="9420">
                  <c:v>0.10902777777777778</c:v>
                </c:pt>
                <c:pt idx="9421">
                  <c:v>0.10903935185185185</c:v>
                </c:pt>
                <c:pt idx="9422">
                  <c:v>0.10905092592592593</c:v>
                </c:pt>
                <c:pt idx="9423">
                  <c:v>0.10906250000000001</c:v>
                </c:pt>
                <c:pt idx="9424">
                  <c:v>0.10907407407407407</c:v>
                </c:pt>
                <c:pt idx="9425">
                  <c:v>0.10908564814814815</c:v>
                </c:pt>
                <c:pt idx="9426">
                  <c:v>0.10909722222222222</c:v>
                </c:pt>
                <c:pt idx="9427">
                  <c:v>0.1091087962962963</c:v>
                </c:pt>
                <c:pt idx="9428">
                  <c:v>0.10912037037037037</c:v>
                </c:pt>
                <c:pt idx="9429">
                  <c:v>0.10913194444444445</c:v>
                </c:pt>
                <c:pt idx="9430">
                  <c:v>0.10914351851851851</c:v>
                </c:pt>
                <c:pt idx="9431">
                  <c:v>0.1091550925925926</c:v>
                </c:pt>
                <c:pt idx="9432">
                  <c:v>0.10916666666666666</c:v>
                </c:pt>
                <c:pt idx="9433">
                  <c:v>0.10917824074074074</c:v>
                </c:pt>
                <c:pt idx="9434">
                  <c:v>0.10918981481481481</c:v>
                </c:pt>
                <c:pt idx="9435">
                  <c:v>0.10920138888888889</c:v>
                </c:pt>
                <c:pt idx="9436">
                  <c:v>0.10921296296296296</c:v>
                </c:pt>
                <c:pt idx="9437">
                  <c:v>0.10922453703703704</c:v>
                </c:pt>
                <c:pt idx="9438">
                  <c:v>0.10923611111111112</c:v>
                </c:pt>
                <c:pt idx="9439">
                  <c:v>0.10924768518518518</c:v>
                </c:pt>
                <c:pt idx="9440">
                  <c:v>0.10925925925925926</c:v>
                </c:pt>
                <c:pt idx="9441">
                  <c:v>0.10927083333333333</c:v>
                </c:pt>
                <c:pt idx="9442">
                  <c:v>0.10928240740740741</c:v>
                </c:pt>
                <c:pt idx="9443">
                  <c:v>0.10929398148148148</c:v>
                </c:pt>
                <c:pt idx="9444">
                  <c:v>0.10930555555555556</c:v>
                </c:pt>
                <c:pt idx="9445">
                  <c:v>0.10931712962962963</c:v>
                </c:pt>
                <c:pt idx="9446">
                  <c:v>0.10932870370370371</c:v>
                </c:pt>
                <c:pt idx="9447">
                  <c:v>0.10934027777777777</c:v>
                </c:pt>
                <c:pt idx="9448">
                  <c:v>0.10935185185185185</c:v>
                </c:pt>
                <c:pt idx="9449">
                  <c:v>0.10936342592592592</c:v>
                </c:pt>
                <c:pt idx="9450">
                  <c:v>0.109375</c:v>
                </c:pt>
                <c:pt idx="9451">
                  <c:v>0.10938657407407408</c:v>
                </c:pt>
                <c:pt idx="9452">
                  <c:v>0.10939814814814815</c:v>
                </c:pt>
                <c:pt idx="9453">
                  <c:v>0.10940972222222223</c:v>
                </c:pt>
                <c:pt idx="9454">
                  <c:v>0.10942129629629629</c:v>
                </c:pt>
                <c:pt idx="9455">
                  <c:v>0.10943287037037037</c:v>
                </c:pt>
                <c:pt idx="9456">
                  <c:v>0.10944444444444444</c:v>
                </c:pt>
                <c:pt idx="9457">
                  <c:v>0.10945601851851852</c:v>
                </c:pt>
                <c:pt idx="9458">
                  <c:v>0.10946759259259259</c:v>
                </c:pt>
                <c:pt idx="9459">
                  <c:v>0.10947916666666667</c:v>
                </c:pt>
                <c:pt idx="9460">
                  <c:v>0.10949074074074074</c:v>
                </c:pt>
                <c:pt idx="9461">
                  <c:v>0.10950231481481482</c:v>
                </c:pt>
                <c:pt idx="9462">
                  <c:v>0.10951388888888888</c:v>
                </c:pt>
                <c:pt idx="9463">
                  <c:v>0.10952546296296296</c:v>
                </c:pt>
                <c:pt idx="9464">
                  <c:v>0.10953703703703704</c:v>
                </c:pt>
                <c:pt idx="9465">
                  <c:v>0.10954861111111111</c:v>
                </c:pt>
                <c:pt idx="9466">
                  <c:v>0.10956018518518519</c:v>
                </c:pt>
                <c:pt idx="9467">
                  <c:v>0.10957175925925926</c:v>
                </c:pt>
                <c:pt idx="9468">
                  <c:v>0.10958333333333334</c:v>
                </c:pt>
                <c:pt idx="9469">
                  <c:v>0.1095949074074074</c:v>
                </c:pt>
                <c:pt idx="9470">
                  <c:v>0.10960648148148149</c:v>
                </c:pt>
                <c:pt idx="9471">
                  <c:v>0.10961805555555555</c:v>
                </c:pt>
                <c:pt idx="9472">
                  <c:v>0.10962962962962963</c:v>
                </c:pt>
                <c:pt idx="9473">
                  <c:v>0.1096412037037037</c:v>
                </c:pt>
                <c:pt idx="9474">
                  <c:v>0.10965277777777778</c:v>
                </c:pt>
                <c:pt idx="9475">
                  <c:v>0.10966435185185185</c:v>
                </c:pt>
                <c:pt idx="9476">
                  <c:v>0.10967592592592593</c:v>
                </c:pt>
                <c:pt idx="9477">
                  <c:v>0.10968749999999999</c:v>
                </c:pt>
                <c:pt idx="9478">
                  <c:v>0.10969907407407407</c:v>
                </c:pt>
                <c:pt idx="9479">
                  <c:v>0.10971064814814815</c:v>
                </c:pt>
                <c:pt idx="9480">
                  <c:v>0.10972222222222222</c:v>
                </c:pt>
                <c:pt idx="9481">
                  <c:v>0.1097337962962963</c:v>
                </c:pt>
                <c:pt idx="9482">
                  <c:v>0.10974537037037037</c:v>
                </c:pt>
                <c:pt idx="9483">
                  <c:v>0.10975694444444445</c:v>
                </c:pt>
                <c:pt idx="9484">
                  <c:v>0.10976851851851852</c:v>
                </c:pt>
                <c:pt idx="9485">
                  <c:v>0.1097800925925926</c:v>
                </c:pt>
                <c:pt idx="9486">
                  <c:v>0.10979166666666666</c:v>
                </c:pt>
                <c:pt idx="9487">
                  <c:v>0.10980324074074074</c:v>
                </c:pt>
                <c:pt idx="9488">
                  <c:v>0.10981481481481481</c:v>
                </c:pt>
                <c:pt idx="9489">
                  <c:v>0.10982638888888889</c:v>
                </c:pt>
                <c:pt idx="9490">
                  <c:v>0.10983796296296296</c:v>
                </c:pt>
                <c:pt idx="9491">
                  <c:v>0.10984953703703704</c:v>
                </c:pt>
                <c:pt idx="9492">
                  <c:v>0.10986111111111112</c:v>
                </c:pt>
                <c:pt idx="9493">
                  <c:v>0.10987268518518518</c:v>
                </c:pt>
                <c:pt idx="9494">
                  <c:v>0.10988425925925926</c:v>
                </c:pt>
                <c:pt idx="9495">
                  <c:v>0.10989583333333333</c:v>
                </c:pt>
                <c:pt idx="9496">
                  <c:v>0.10990740740740741</c:v>
                </c:pt>
                <c:pt idx="9497">
                  <c:v>0.10991898148148148</c:v>
                </c:pt>
                <c:pt idx="9498">
                  <c:v>0.10993055555555556</c:v>
                </c:pt>
                <c:pt idx="9499">
                  <c:v>0.10994212962962963</c:v>
                </c:pt>
                <c:pt idx="9500">
                  <c:v>0.10995370370370371</c:v>
                </c:pt>
                <c:pt idx="9501">
                  <c:v>0.10996527777777777</c:v>
                </c:pt>
                <c:pt idx="9502">
                  <c:v>0.10997685185185185</c:v>
                </c:pt>
                <c:pt idx="9503">
                  <c:v>0.10998842592592592</c:v>
                </c:pt>
                <c:pt idx="9504">
                  <c:v>0.11</c:v>
                </c:pt>
                <c:pt idx="9505">
                  <c:v>0.11001157407407407</c:v>
                </c:pt>
                <c:pt idx="9506">
                  <c:v>0.11002314814814815</c:v>
                </c:pt>
                <c:pt idx="9507">
                  <c:v>0.11003472222222223</c:v>
                </c:pt>
                <c:pt idx="9508">
                  <c:v>0.11004629629629629</c:v>
                </c:pt>
                <c:pt idx="9509">
                  <c:v>0.11005787037037038</c:v>
                </c:pt>
                <c:pt idx="9510">
                  <c:v>0.11006944444444444</c:v>
                </c:pt>
                <c:pt idx="9511">
                  <c:v>0.11008101851851852</c:v>
                </c:pt>
                <c:pt idx="9512">
                  <c:v>0.11009259259259259</c:v>
                </c:pt>
                <c:pt idx="9513">
                  <c:v>0.11010416666666667</c:v>
                </c:pt>
                <c:pt idx="9514">
                  <c:v>0.11011574074074074</c:v>
                </c:pt>
                <c:pt idx="9515">
                  <c:v>0.11012731481481482</c:v>
                </c:pt>
                <c:pt idx="9516">
                  <c:v>0.11013888888888888</c:v>
                </c:pt>
                <c:pt idx="9517">
                  <c:v>0.11015046296296296</c:v>
                </c:pt>
                <c:pt idx="9518">
                  <c:v>0.11016203703703703</c:v>
                </c:pt>
                <c:pt idx="9519">
                  <c:v>0.11017361111111111</c:v>
                </c:pt>
                <c:pt idx="9520">
                  <c:v>0.11018518518518519</c:v>
                </c:pt>
                <c:pt idx="9521">
                  <c:v>0.11019675925925926</c:v>
                </c:pt>
                <c:pt idx="9522">
                  <c:v>0.11020833333333334</c:v>
                </c:pt>
                <c:pt idx="9523">
                  <c:v>0.11021990740740741</c:v>
                </c:pt>
                <c:pt idx="9524">
                  <c:v>0.11023148148148149</c:v>
                </c:pt>
                <c:pt idx="9525">
                  <c:v>0.11024305555555555</c:v>
                </c:pt>
                <c:pt idx="9526">
                  <c:v>0.11025462962962963</c:v>
                </c:pt>
                <c:pt idx="9527">
                  <c:v>0.1102662037037037</c:v>
                </c:pt>
                <c:pt idx="9528">
                  <c:v>0.11027777777777778</c:v>
                </c:pt>
                <c:pt idx="9529">
                  <c:v>0.11028935185185185</c:v>
                </c:pt>
                <c:pt idx="9530">
                  <c:v>0.11030092592592593</c:v>
                </c:pt>
                <c:pt idx="9531">
                  <c:v>0.11031249999999999</c:v>
                </c:pt>
                <c:pt idx="9532">
                  <c:v>0.11032407407407407</c:v>
                </c:pt>
                <c:pt idx="9533">
                  <c:v>0.11033564814814815</c:v>
                </c:pt>
                <c:pt idx="9534">
                  <c:v>0.11034722222222222</c:v>
                </c:pt>
                <c:pt idx="9535">
                  <c:v>0.1103587962962963</c:v>
                </c:pt>
                <c:pt idx="9536">
                  <c:v>0.11037037037037037</c:v>
                </c:pt>
                <c:pt idx="9537">
                  <c:v>0.11038194444444445</c:v>
                </c:pt>
                <c:pt idx="9538">
                  <c:v>0.11039351851851852</c:v>
                </c:pt>
                <c:pt idx="9539">
                  <c:v>0.1104050925925926</c:v>
                </c:pt>
                <c:pt idx="9540">
                  <c:v>0.11041666666666666</c:v>
                </c:pt>
                <c:pt idx="9541">
                  <c:v>0.11042824074074074</c:v>
                </c:pt>
                <c:pt idx="9542">
                  <c:v>0.11043981481481481</c:v>
                </c:pt>
                <c:pt idx="9543">
                  <c:v>0.11045138888888889</c:v>
                </c:pt>
                <c:pt idx="9544">
                  <c:v>0.11046296296296296</c:v>
                </c:pt>
                <c:pt idx="9545">
                  <c:v>0.11047453703703704</c:v>
                </c:pt>
                <c:pt idx="9546">
                  <c:v>0.1104861111111111</c:v>
                </c:pt>
                <c:pt idx="9547">
                  <c:v>0.11049768518518518</c:v>
                </c:pt>
                <c:pt idx="9548">
                  <c:v>0.11050925925925927</c:v>
                </c:pt>
                <c:pt idx="9549">
                  <c:v>0.11052083333333333</c:v>
                </c:pt>
                <c:pt idx="9550">
                  <c:v>0.11053240740740741</c:v>
                </c:pt>
                <c:pt idx="9551">
                  <c:v>0.11054398148148148</c:v>
                </c:pt>
                <c:pt idx="9552">
                  <c:v>0.11055555555555556</c:v>
                </c:pt>
                <c:pt idx="9553">
                  <c:v>0.11056712962962963</c:v>
                </c:pt>
                <c:pt idx="9554">
                  <c:v>0.11057870370370371</c:v>
                </c:pt>
                <c:pt idx="9555">
                  <c:v>0.11059027777777777</c:v>
                </c:pt>
                <c:pt idx="9556">
                  <c:v>0.11060185185185185</c:v>
                </c:pt>
                <c:pt idx="9557">
                  <c:v>0.11061342592592592</c:v>
                </c:pt>
                <c:pt idx="9558">
                  <c:v>0.110625</c:v>
                </c:pt>
                <c:pt idx="9559">
                  <c:v>0.11063657407407407</c:v>
                </c:pt>
                <c:pt idx="9560">
                  <c:v>0.11064814814814815</c:v>
                </c:pt>
                <c:pt idx="9561">
                  <c:v>0.11065972222222223</c:v>
                </c:pt>
                <c:pt idx="9562">
                  <c:v>0.1106712962962963</c:v>
                </c:pt>
                <c:pt idx="9563">
                  <c:v>0.11068287037037038</c:v>
                </c:pt>
                <c:pt idx="9564">
                  <c:v>0.11069444444444444</c:v>
                </c:pt>
                <c:pt idx="9565">
                  <c:v>0.11070601851851852</c:v>
                </c:pt>
                <c:pt idx="9566">
                  <c:v>0.11071759259259259</c:v>
                </c:pt>
                <c:pt idx="9567">
                  <c:v>0.11072916666666667</c:v>
                </c:pt>
                <c:pt idx="9568">
                  <c:v>0.11074074074074074</c:v>
                </c:pt>
                <c:pt idx="9569">
                  <c:v>0.11075231481481482</c:v>
                </c:pt>
                <c:pt idx="9570">
                  <c:v>0.11076388888888888</c:v>
                </c:pt>
                <c:pt idx="9571">
                  <c:v>0.11077546296296296</c:v>
                </c:pt>
                <c:pt idx="9572">
                  <c:v>0.11078703703703703</c:v>
                </c:pt>
                <c:pt idx="9573">
                  <c:v>0.11079861111111111</c:v>
                </c:pt>
                <c:pt idx="9574">
                  <c:v>0.11081018518518519</c:v>
                </c:pt>
                <c:pt idx="9575">
                  <c:v>0.11082175925925926</c:v>
                </c:pt>
                <c:pt idx="9576">
                  <c:v>0.11083333333333334</c:v>
                </c:pt>
                <c:pt idx="9577">
                  <c:v>0.11084490740740741</c:v>
                </c:pt>
                <c:pt idx="9578">
                  <c:v>0.11085648148148149</c:v>
                </c:pt>
                <c:pt idx="9579">
                  <c:v>0.11086805555555555</c:v>
                </c:pt>
                <c:pt idx="9580">
                  <c:v>0.11087962962962963</c:v>
                </c:pt>
                <c:pt idx="9581">
                  <c:v>0.1108912037037037</c:v>
                </c:pt>
                <c:pt idx="9582">
                  <c:v>0.11090277777777778</c:v>
                </c:pt>
                <c:pt idx="9583">
                  <c:v>0.11091435185185185</c:v>
                </c:pt>
                <c:pt idx="9584">
                  <c:v>0.11092592592592593</c:v>
                </c:pt>
                <c:pt idx="9585">
                  <c:v>0.11093749999999999</c:v>
                </c:pt>
                <c:pt idx="9586">
                  <c:v>0.11094907407407407</c:v>
                </c:pt>
                <c:pt idx="9587">
                  <c:v>0.11096064814814814</c:v>
                </c:pt>
                <c:pt idx="9588">
                  <c:v>0.11097222222222222</c:v>
                </c:pt>
                <c:pt idx="9589">
                  <c:v>0.1109837962962963</c:v>
                </c:pt>
                <c:pt idx="9590">
                  <c:v>0.11099537037037037</c:v>
                </c:pt>
                <c:pt idx="9591">
                  <c:v>0.11100694444444445</c:v>
                </c:pt>
                <c:pt idx="9592">
                  <c:v>0.11101851851851852</c:v>
                </c:pt>
                <c:pt idx="9593">
                  <c:v>0.1110300925925926</c:v>
                </c:pt>
                <c:pt idx="9594">
                  <c:v>0.11104166666666666</c:v>
                </c:pt>
                <c:pt idx="9595">
                  <c:v>0.11105324074074074</c:v>
                </c:pt>
                <c:pt idx="9596">
                  <c:v>0.11106481481481481</c:v>
                </c:pt>
                <c:pt idx="9597">
                  <c:v>0.11107638888888889</c:v>
                </c:pt>
                <c:pt idx="9598">
                  <c:v>0.11108796296296296</c:v>
                </c:pt>
                <c:pt idx="9599">
                  <c:v>0.11109953703703704</c:v>
                </c:pt>
                <c:pt idx="9600">
                  <c:v>0.1111111111111111</c:v>
                </c:pt>
                <c:pt idx="9601">
                  <c:v>0.11112268518518519</c:v>
                </c:pt>
                <c:pt idx="9602">
                  <c:v>0.11113425925925927</c:v>
                </c:pt>
                <c:pt idx="9603">
                  <c:v>0.11114583333333333</c:v>
                </c:pt>
                <c:pt idx="9604">
                  <c:v>0.11115740740740741</c:v>
                </c:pt>
                <c:pt idx="9605">
                  <c:v>0.11116898148148148</c:v>
                </c:pt>
                <c:pt idx="9606">
                  <c:v>0.11118055555555556</c:v>
                </c:pt>
                <c:pt idx="9607">
                  <c:v>0.11119212962962963</c:v>
                </c:pt>
                <c:pt idx="9608">
                  <c:v>0.11120370370370371</c:v>
                </c:pt>
                <c:pt idx="9609">
                  <c:v>0.11121527777777777</c:v>
                </c:pt>
                <c:pt idx="9610">
                  <c:v>0.11122685185185185</c:v>
                </c:pt>
                <c:pt idx="9611">
                  <c:v>0.11123842592592592</c:v>
                </c:pt>
                <c:pt idx="9612">
                  <c:v>0.11125</c:v>
                </c:pt>
                <c:pt idx="9613">
                  <c:v>0.11126157407407407</c:v>
                </c:pt>
                <c:pt idx="9614">
                  <c:v>0.11127314814814815</c:v>
                </c:pt>
                <c:pt idx="9615">
                  <c:v>0.11128472222222222</c:v>
                </c:pt>
                <c:pt idx="9616">
                  <c:v>0.1112962962962963</c:v>
                </c:pt>
                <c:pt idx="9617">
                  <c:v>0.11130787037037038</c:v>
                </c:pt>
                <c:pt idx="9618">
                  <c:v>0.11131944444444444</c:v>
                </c:pt>
                <c:pt idx="9619">
                  <c:v>0.11133101851851852</c:v>
                </c:pt>
                <c:pt idx="9620">
                  <c:v>0.11134259259259259</c:v>
                </c:pt>
                <c:pt idx="9621">
                  <c:v>0.11135416666666667</c:v>
                </c:pt>
                <c:pt idx="9622">
                  <c:v>0.11136574074074074</c:v>
                </c:pt>
                <c:pt idx="9623">
                  <c:v>0.11137731481481482</c:v>
                </c:pt>
                <c:pt idx="9624">
                  <c:v>0.11138888888888888</c:v>
                </c:pt>
                <c:pt idx="9625">
                  <c:v>0.11140046296296297</c:v>
                </c:pt>
                <c:pt idx="9626">
                  <c:v>0.11141203703703703</c:v>
                </c:pt>
                <c:pt idx="9627">
                  <c:v>0.11142361111111111</c:v>
                </c:pt>
                <c:pt idx="9628">
                  <c:v>0.11143518518518518</c:v>
                </c:pt>
                <c:pt idx="9629">
                  <c:v>0.11144675925925926</c:v>
                </c:pt>
                <c:pt idx="9630">
                  <c:v>0.11145833333333334</c:v>
                </c:pt>
                <c:pt idx="9631">
                  <c:v>0.11146990740740741</c:v>
                </c:pt>
                <c:pt idx="9632">
                  <c:v>0.11148148148148149</c:v>
                </c:pt>
                <c:pt idx="9633">
                  <c:v>0.11149305555555555</c:v>
                </c:pt>
                <c:pt idx="9634">
                  <c:v>0.11150462962962963</c:v>
                </c:pt>
                <c:pt idx="9635">
                  <c:v>0.1115162037037037</c:v>
                </c:pt>
                <c:pt idx="9636">
                  <c:v>0.11152777777777778</c:v>
                </c:pt>
                <c:pt idx="9637">
                  <c:v>0.11153935185185185</c:v>
                </c:pt>
                <c:pt idx="9638">
                  <c:v>0.11155092592592593</c:v>
                </c:pt>
                <c:pt idx="9639">
                  <c:v>0.1115625</c:v>
                </c:pt>
                <c:pt idx="9640">
                  <c:v>0.11157407407407408</c:v>
                </c:pt>
                <c:pt idx="9641">
                  <c:v>0.11158564814814814</c:v>
                </c:pt>
                <c:pt idx="9642">
                  <c:v>0.11159722222222222</c:v>
                </c:pt>
                <c:pt idx="9643">
                  <c:v>0.1116087962962963</c:v>
                </c:pt>
                <c:pt idx="9644">
                  <c:v>0.11162037037037037</c:v>
                </c:pt>
                <c:pt idx="9645">
                  <c:v>0.11163194444444445</c:v>
                </c:pt>
                <c:pt idx="9646">
                  <c:v>0.11164351851851852</c:v>
                </c:pt>
                <c:pt idx="9647">
                  <c:v>0.1116550925925926</c:v>
                </c:pt>
                <c:pt idx="9648">
                  <c:v>0.11166666666666666</c:v>
                </c:pt>
                <c:pt idx="9649">
                  <c:v>0.11167824074074074</c:v>
                </c:pt>
                <c:pt idx="9650">
                  <c:v>0.11168981481481481</c:v>
                </c:pt>
                <c:pt idx="9651">
                  <c:v>0.11170138888888889</c:v>
                </c:pt>
                <c:pt idx="9652">
                  <c:v>0.11171296296296296</c:v>
                </c:pt>
                <c:pt idx="9653">
                  <c:v>0.11172453703703704</c:v>
                </c:pt>
                <c:pt idx="9654">
                  <c:v>0.11173611111111111</c:v>
                </c:pt>
                <c:pt idx="9655">
                  <c:v>0.11174768518518519</c:v>
                </c:pt>
                <c:pt idx="9656">
                  <c:v>0.11175925925925925</c:v>
                </c:pt>
                <c:pt idx="9657">
                  <c:v>0.11177083333333333</c:v>
                </c:pt>
                <c:pt idx="9658">
                  <c:v>0.11178240740740741</c:v>
                </c:pt>
                <c:pt idx="9659">
                  <c:v>0.11179398148148148</c:v>
                </c:pt>
                <c:pt idx="9660">
                  <c:v>0.11180555555555556</c:v>
                </c:pt>
                <c:pt idx="9661">
                  <c:v>0.11181712962962963</c:v>
                </c:pt>
                <c:pt idx="9662">
                  <c:v>0.11182870370370371</c:v>
                </c:pt>
                <c:pt idx="9663">
                  <c:v>0.11184027777777777</c:v>
                </c:pt>
                <c:pt idx="9664">
                  <c:v>0.11185185185185186</c:v>
                </c:pt>
                <c:pt idx="9665">
                  <c:v>0.11186342592592592</c:v>
                </c:pt>
                <c:pt idx="9666">
                  <c:v>0.111875</c:v>
                </c:pt>
                <c:pt idx="9667">
                  <c:v>0.11188657407407407</c:v>
                </c:pt>
                <c:pt idx="9668">
                  <c:v>0.11189814814814815</c:v>
                </c:pt>
                <c:pt idx="9669">
                  <c:v>0.11190972222222222</c:v>
                </c:pt>
                <c:pt idx="9670">
                  <c:v>0.1119212962962963</c:v>
                </c:pt>
                <c:pt idx="9671">
                  <c:v>0.11193287037037038</c:v>
                </c:pt>
                <c:pt idx="9672">
                  <c:v>0.11194444444444444</c:v>
                </c:pt>
                <c:pt idx="9673">
                  <c:v>0.11195601851851852</c:v>
                </c:pt>
                <c:pt idx="9674">
                  <c:v>0.11196759259259259</c:v>
                </c:pt>
                <c:pt idx="9675">
                  <c:v>0.11197916666666667</c:v>
                </c:pt>
                <c:pt idx="9676">
                  <c:v>0.11199074074074074</c:v>
                </c:pt>
                <c:pt idx="9677">
                  <c:v>0.11200231481481482</c:v>
                </c:pt>
                <c:pt idx="9678">
                  <c:v>0.11201388888888889</c:v>
                </c:pt>
                <c:pt idx="9679">
                  <c:v>0.11202546296296297</c:v>
                </c:pt>
                <c:pt idx="9680">
                  <c:v>0.11203703703703703</c:v>
                </c:pt>
                <c:pt idx="9681">
                  <c:v>0.11204861111111111</c:v>
                </c:pt>
                <c:pt idx="9682">
                  <c:v>0.11206018518518518</c:v>
                </c:pt>
                <c:pt idx="9683">
                  <c:v>0.11207175925925926</c:v>
                </c:pt>
                <c:pt idx="9684">
                  <c:v>0.11208333333333333</c:v>
                </c:pt>
                <c:pt idx="9685">
                  <c:v>0.11209490740740741</c:v>
                </c:pt>
                <c:pt idx="9686">
                  <c:v>0.11210648148148149</c:v>
                </c:pt>
                <c:pt idx="9687">
                  <c:v>0.11211805555555555</c:v>
                </c:pt>
                <c:pt idx="9688">
                  <c:v>0.11212962962962963</c:v>
                </c:pt>
                <c:pt idx="9689">
                  <c:v>0.1121412037037037</c:v>
                </c:pt>
                <c:pt idx="9690">
                  <c:v>0.11215277777777778</c:v>
                </c:pt>
                <c:pt idx="9691">
                  <c:v>0.11216435185185185</c:v>
                </c:pt>
                <c:pt idx="9692">
                  <c:v>0.11217592592592593</c:v>
                </c:pt>
                <c:pt idx="9693">
                  <c:v>0.1121875</c:v>
                </c:pt>
                <c:pt idx="9694">
                  <c:v>0.11219907407407408</c:v>
                </c:pt>
                <c:pt idx="9695">
                  <c:v>0.11221064814814814</c:v>
                </c:pt>
                <c:pt idx="9696">
                  <c:v>0.11222222222222222</c:v>
                </c:pt>
                <c:pt idx="9697">
                  <c:v>0.11223379629629629</c:v>
                </c:pt>
                <c:pt idx="9698">
                  <c:v>0.11224537037037037</c:v>
                </c:pt>
                <c:pt idx="9699">
                  <c:v>0.11225694444444445</c:v>
                </c:pt>
                <c:pt idx="9700">
                  <c:v>0.11226851851851852</c:v>
                </c:pt>
                <c:pt idx="9701">
                  <c:v>0.1122800925925926</c:v>
                </c:pt>
                <c:pt idx="9702">
                  <c:v>0.11229166666666666</c:v>
                </c:pt>
                <c:pt idx="9703">
                  <c:v>0.11230324074074075</c:v>
                </c:pt>
                <c:pt idx="9704">
                  <c:v>0.11231481481481481</c:v>
                </c:pt>
                <c:pt idx="9705">
                  <c:v>0.11232638888888889</c:v>
                </c:pt>
                <c:pt idx="9706">
                  <c:v>0.11233796296296296</c:v>
                </c:pt>
                <c:pt idx="9707">
                  <c:v>0.11234953703703704</c:v>
                </c:pt>
                <c:pt idx="9708">
                  <c:v>0.11236111111111111</c:v>
                </c:pt>
                <c:pt idx="9709">
                  <c:v>0.11237268518518519</c:v>
                </c:pt>
                <c:pt idx="9710">
                  <c:v>0.11238425925925925</c:v>
                </c:pt>
                <c:pt idx="9711">
                  <c:v>0.11239583333333333</c:v>
                </c:pt>
                <c:pt idx="9712">
                  <c:v>0.11240740740740741</c:v>
                </c:pt>
                <c:pt idx="9713">
                  <c:v>0.11241898148148148</c:v>
                </c:pt>
                <c:pt idx="9714">
                  <c:v>0.11243055555555556</c:v>
                </c:pt>
                <c:pt idx="9715">
                  <c:v>0.11244212962962963</c:v>
                </c:pt>
                <c:pt idx="9716">
                  <c:v>0.11245370370370371</c:v>
                </c:pt>
                <c:pt idx="9717">
                  <c:v>0.11246527777777778</c:v>
                </c:pt>
                <c:pt idx="9718">
                  <c:v>0.11247685185185186</c:v>
                </c:pt>
                <c:pt idx="9719">
                  <c:v>0.11248842592592592</c:v>
                </c:pt>
                <c:pt idx="9720">
                  <c:v>0.1125</c:v>
                </c:pt>
                <c:pt idx="9721">
                  <c:v>0.11251157407407407</c:v>
                </c:pt>
                <c:pt idx="9722">
                  <c:v>0.11252314814814815</c:v>
                </c:pt>
                <c:pt idx="9723">
                  <c:v>0.11253472222222222</c:v>
                </c:pt>
                <c:pt idx="9724">
                  <c:v>0.1125462962962963</c:v>
                </c:pt>
                <c:pt idx="9725">
                  <c:v>0.11255787037037036</c:v>
                </c:pt>
                <c:pt idx="9726">
                  <c:v>0.11256944444444444</c:v>
                </c:pt>
                <c:pt idx="9727">
                  <c:v>0.11258101851851852</c:v>
                </c:pt>
                <c:pt idx="9728">
                  <c:v>0.11259259259259259</c:v>
                </c:pt>
                <c:pt idx="9729">
                  <c:v>0.11260416666666667</c:v>
                </c:pt>
                <c:pt idx="9730">
                  <c:v>0.11261574074074074</c:v>
                </c:pt>
                <c:pt idx="9731">
                  <c:v>0.11262731481481482</c:v>
                </c:pt>
                <c:pt idx="9732">
                  <c:v>0.11263888888888889</c:v>
                </c:pt>
                <c:pt idx="9733">
                  <c:v>0.11265046296296297</c:v>
                </c:pt>
                <c:pt idx="9734">
                  <c:v>0.11266203703703703</c:v>
                </c:pt>
                <c:pt idx="9735">
                  <c:v>0.11267361111111111</c:v>
                </c:pt>
                <c:pt idx="9736">
                  <c:v>0.11268518518518518</c:v>
                </c:pt>
                <c:pt idx="9737">
                  <c:v>0.11269675925925926</c:v>
                </c:pt>
                <c:pt idx="9738">
                  <c:v>0.11270833333333333</c:v>
                </c:pt>
                <c:pt idx="9739">
                  <c:v>0.11271990740740741</c:v>
                </c:pt>
                <c:pt idx="9740">
                  <c:v>0.11273148148148149</c:v>
                </c:pt>
                <c:pt idx="9741">
                  <c:v>0.11274305555555555</c:v>
                </c:pt>
                <c:pt idx="9742">
                  <c:v>0.11275462962962964</c:v>
                </c:pt>
                <c:pt idx="9743">
                  <c:v>0.1127662037037037</c:v>
                </c:pt>
                <c:pt idx="9744">
                  <c:v>0.11277777777777778</c:v>
                </c:pt>
                <c:pt idx="9745">
                  <c:v>0.11278935185185185</c:v>
                </c:pt>
                <c:pt idx="9746">
                  <c:v>0.11280092592592593</c:v>
                </c:pt>
                <c:pt idx="9747">
                  <c:v>0.1128125</c:v>
                </c:pt>
                <c:pt idx="9748">
                  <c:v>0.11282407407407408</c:v>
                </c:pt>
                <c:pt idx="9749">
                  <c:v>0.11283564814814814</c:v>
                </c:pt>
                <c:pt idx="9750">
                  <c:v>0.11284722222222222</c:v>
                </c:pt>
                <c:pt idx="9751">
                  <c:v>0.11285879629629629</c:v>
                </c:pt>
                <c:pt idx="9752">
                  <c:v>0.11287037037037037</c:v>
                </c:pt>
                <c:pt idx="9753">
                  <c:v>0.11288194444444444</c:v>
                </c:pt>
                <c:pt idx="9754">
                  <c:v>0.11289351851851852</c:v>
                </c:pt>
                <c:pt idx="9755">
                  <c:v>0.1129050925925926</c:v>
                </c:pt>
                <c:pt idx="9756">
                  <c:v>0.11291666666666667</c:v>
                </c:pt>
                <c:pt idx="9757">
                  <c:v>0.11292824074074075</c:v>
                </c:pt>
                <c:pt idx="9758">
                  <c:v>0.11293981481481481</c:v>
                </c:pt>
                <c:pt idx="9759">
                  <c:v>0.11295138888888889</c:v>
                </c:pt>
                <c:pt idx="9760">
                  <c:v>0.11296296296296296</c:v>
                </c:pt>
                <c:pt idx="9761">
                  <c:v>0.11297453703703704</c:v>
                </c:pt>
                <c:pt idx="9762">
                  <c:v>0.11298611111111111</c:v>
                </c:pt>
                <c:pt idx="9763">
                  <c:v>0.11299768518518519</c:v>
                </c:pt>
                <c:pt idx="9764">
                  <c:v>0.11300925925925925</c:v>
                </c:pt>
                <c:pt idx="9765">
                  <c:v>0.11302083333333333</c:v>
                </c:pt>
                <c:pt idx="9766">
                  <c:v>0.1130324074074074</c:v>
                </c:pt>
                <c:pt idx="9767">
                  <c:v>0.11304398148148148</c:v>
                </c:pt>
                <c:pt idx="9768">
                  <c:v>0.11305555555555556</c:v>
                </c:pt>
                <c:pt idx="9769">
                  <c:v>0.11306712962962963</c:v>
                </c:pt>
                <c:pt idx="9770">
                  <c:v>0.11307870370370371</c:v>
                </c:pt>
                <c:pt idx="9771">
                  <c:v>0.11309027777777778</c:v>
                </c:pt>
                <c:pt idx="9772">
                  <c:v>0.11310185185185186</c:v>
                </c:pt>
                <c:pt idx="9773">
                  <c:v>0.11311342592592592</c:v>
                </c:pt>
                <c:pt idx="9774">
                  <c:v>0.113125</c:v>
                </c:pt>
                <c:pt idx="9775">
                  <c:v>0.11313657407407407</c:v>
                </c:pt>
                <c:pt idx="9776">
                  <c:v>0.11314814814814815</c:v>
                </c:pt>
                <c:pt idx="9777">
                  <c:v>0.11315972222222222</c:v>
                </c:pt>
                <c:pt idx="9778">
                  <c:v>0.1131712962962963</c:v>
                </c:pt>
                <c:pt idx="9779">
                  <c:v>0.11318287037037036</c:v>
                </c:pt>
                <c:pt idx="9780">
                  <c:v>0.11319444444444444</c:v>
                </c:pt>
                <c:pt idx="9781">
                  <c:v>0.11320601851851853</c:v>
                </c:pt>
                <c:pt idx="9782">
                  <c:v>0.11321759259259259</c:v>
                </c:pt>
                <c:pt idx="9783">
                  <c:v>0.11322916666666667</c:v>
                </c:pt>
                <c:pt idx="9784">
                  <c:v>0.11324074074074074</c:v>
                </c:pt>
                <c:pt idx="9785">
                  <c:v>0.11325231481481482</c:v>
                </c:pt>
                <c:pt idx="9786">
                  <c:v>0.11326388888888889</c:v>
                </c:pt>
                <c:pt idx="9787">
                  <c:v>0.11327546296296297</c:v>
                </c:pt>
                <c:pt idx="9788">
                  <c:v>0.11328703703703703</c:v>
                </c:pt>
                <c:pt idx="9789">
                  <c:v>0.11329861111111111</c:v>
                </c:pt>
                <c:pt idx="9790">
                  <c:v>0.11331018518518518</c:v>
                </c:pt>
                <c:pt idx="9791">
                  <c:v>0.11332175925925926</c:v>
                </c:pt>
                <c:pt idx="9792">
                  <c:v>0.11333333333333333</c:v>
                </c:pt>
                <c:pt idx="9793">
                  <c:v>0.11334490740740741</c:v>
                </c:pt>
                <c:pt idx="9794">
                  <c:v>0.11335648148148147</c:v>
                </c:pt>
                <c:pt idx="9795">
                  <c:v>0.11336805555555556</c:v>
                </c:pt>
                <c:pt idx="9796">
                  <c:v>0.11337962962962964</c:v>
                </c:pt>
                <c:pt idx="9797">
                  <c:v>0.1133912037037037</c:v>
                </c:pt>
                <c:pt idx="9798">
                  <c:v>0.11340277777777778</c:v>
                </c:pt>
                <c:pt idx="9799">
                  <c:v>0.11341435185185185</c:v>
                </c:pt>
                <c:pt idx="9800">
                  <c:v>0.11342592592592593</c:v>
                </c:pt>
                <c:pt idx="9801">
                  <c:v>0.1134375</c:v>
                </c:pt>
                <c:pt idx="9802">
                  <c:v>0.11344907407407408</c:v>
                </c:pt>
                <c:pt idx="9803">
                  <c:v>0.11346064814814814</c:v>
                </c:pt>
                <c:pt idx="9804">
                  <c:v>0.11347222222222222</c:v>
                </c:pt>
                <c:pt idx="9805">
                  <c:v>0.11348379629629629</c:v>
                </c:pt>
                <c:pt idx="9806">
                  <c:v>0.11349537037037037</c:v>
                </c:pt>
                <c:pt idx="9807">
                  <c:v>0.11350694444444444</c:v>
                </c:pt>
                <c:pt idx="9808">
                  <c:v>0.11351851851851852</c:v>
                </c:pt>
                <c:pt idx="9809">
                  <c:v>0.1135300925925926</c:v>
                </c:pt>
                <c:pt idx="9810">
                  <c:v>0.11354166666666667</c:v>
                </c:pt>
                <c:pt idx="9811">
                  <c:v>0.11355324074074075</c:v>
                </c:pt>
                <c:pt idx="9812">
                  <c:v>0.11356481481481481</c:v>
                </c:pt>
                <c:pt idx="9813">
                  <c:v>0.11357638888888889</c:v>
                </c:pt>
                <c:pt idx="9814">
                  <c:v>0.11358796296296296</c:v>
                </c:pt>
                <c:pt idx="9815">
                  <c:v>0.11359953703703704</c:v>
                </c:pt>
                <c:pt idx="9816">
                  <c:v>0.11361111111111111</c:v>
                </c:pt>
                <c:pt idx="9817">
                  <c:v>0.11362268518518519</c:v>
                </c:pt>
                <c:pt idx="9818">
                  <c:v>0.11363425925925925</c:v>
                </c:pt>
                <c:pt idx="9819">
                  <c:v>0.11364583333333333</c:v>
                </c:pt>
                <c:pt idx="9820">
                  <c:v>0.1136574074074074</c:v>
                </c:pt>
                <c:pt idx="9821">
                  <c:v>0.11366898148148148</c:v>
                </c:pt>
                <c:pt idx="9822">
                  <c:v>0.11368055555555556</c:v>
                </c:pt>
                <c:pt idx="9823">
                  <c:v>0.11369212962962963</c:v>
                </c:pt>
                <c:pt idx="9824">
                  <c:v>0.11370370370370371</c:v>
                </c:pt>
                <c:pt idx="9825">
                  <c:v>0.11371527777777778</c:v>
                </c:pt>
                <c:pt idx="9826">
                  <c:v>0.11372685185185186</c:v>
                </c:pt>
                <c:pt idx="9827">
                  <c:v>0.11373842592592592</c:v>
                </c:pt>
                <c:pt idx="9828">
                  <c:v>0.11375</c:v>
                </c:pt>
                <c:pt idx="9829">
                  <c:v>0.11376157407407407</c:v>
                </c:pt>
                <c:pt idx="9830">
                  <c:v>0.11377314814814815</c:v>
                </c:pt>
                <c:pt idx="9831">
                  <c:v>0.11378472222222222</c:v>
                </c:pt>
                <c:pt idx="9832">
                  <c:v>0.1137962962962963</c:v>
                </c:pt>
                <c:pt idx="9833">
                  <c:v>0.11380787037037036</c:v>
                </c:pt>
                <c:pt idx="9834">
                  <c:v>0.11381944444444445</c:v>
                </c:pt>
                <c:pt idx="9835">
                  <c:v>0.11383101851851851</c:v>
                </c:pt>
                <c:pt idx="9836">
                  <c:v>0.11384259259259259</c:v>
                </c:pt>
                <c:pt idx="9837">
                  <c:v>0.11385416666666667</c:v>
                </c:pt>
                <c:pt idx="9838">
                  <c:v>0.11386574074074074</c:v>
                </c:pt>
                <c:pt idx="9839">
                  <c:v>0.11387731481481482</c:v>
                </c:pt>
                <c:pt idx="9840">
                  <c:v>0.11388888888888889</c:v>
                </c:pt>
                <c:pt idx="9841">
                  <c:v>0.11390046296296297</c:v>
                </c:pt>
                <c:pt idx="9842">
                  <c:v>0.11391203703703703</c:v>
                </c:pt>
                <c:pt idx="9843">
                  <c:v>0.11392361111111111</c:v>
                </c:pt>
                <c:pt idx="9844">
                  <c:v>0.11393518518518518</c:v>
                </c:pt>
                <c:pt idx="9845">
                  <c:v>0.11394675925925926</c:v>
                </c:pt>
                <c:pt idx="9846">
                  <c:v>0.11395833333333333</c:v>
                </c:pt>
                <c:pt idx="9847">
                  <c:v>0.11396990740740741</c:v>
                </c:pt>
                <c:pt idx="9848">
                  <c:v>0.11398148148148148</c:v>
                </c:pt>
                <c:pt idx="9849">
                  <c:v>0.11399305555555556</c:v>
                </c:pt>
                <c:pt idx="9850">
                  <c:v>0.11400462962962964</c:v>
                </c:pt>
                <c:pt idx="9851">
                  <c:v>0.1140162037037037</c:v>
                </c:pt>
                <c:pt idx="9852">
                  <c:v>0.11402777777777778</c:v>
                </c:pt>
                <c:pt idx="9853">
                  <c:v>0.11403935185185185</c:v>
                </c:pt>
                <c:pt idx="9854">
                  <c:v>0.11405092592592593</c:v>
                </c:pt>
                <c:pt idx="9855">
                  <c:v>0.1140625</c:v>
                </c:pt>
                <c:pt idx="9856">
                  <c:v>0.11407407407407408</c:v>
                </c:pt>
                <c:pt idx="9857">
                  <c:v>0.11408564814814814</c:v>
                </c:pt>
                <c:pt idx="9858">
                  <c:v>0.11409722222222222</c:v>
                </c:pt>
                <c:pt idx="9859">
                  <c:v>0.11410879629629629</c:v>
                </c:pt>
                <c:pt idx="9860">
                  <c:v>0.11412037037037037</c:v>
                </c:pt>
                <c:pt idx="9861">
                  <c:v>0.11413194444444444</c:v>
                </c:pt>
                <c:pt idx="9862">
                  <c:v>0.11414351851851852</c:v>
                </c:pt>
                <c:pt idx="9863">
                  <c:v>0.11415509259259259</c:v>
                </c:pt>
                <c:pt idx="9864">
                  <c:v>0.11416666666666667</c:v>
                </c:pt>
                <c:pt idx="9865">
                  <c:v>0.11417824074074075</c:v>
                </c:pt>
                <c:pt idx="9866">
                  <c:v>0.11418981481481481</c:v>
                </c:pt>
                <c:pt idx="9867">
                  <c:v>0.11420138888888889</c:v>
                </c:pt>
                <c:pt idx="9868">
                  <c:v>0.11421296296296296</c:v>
                </c:pt>
                <c:pt idx="9869">
                  <c:v>0.11422453703703704</c:v>
                </c:pt>
                <c:pt idx="9870">
                  <c:v>0.11423611111111111</c:v>
                </c:pt>
                <c:pt idx="9871">
                  <c:v>0.11424768518518519</c:v>
                </c:pt>
                <c:pt idx="9872">
                  <c:v>0.11425925925925925</c:v>
                </c:pt>
                <c:pt idx="9873">
                  <c:v>0.11427083333333334</c:v>
                </c:pt>
                <c:pt idx="9874">
                  <c:v>0.1142824074074074</c:v>
                </c:pt>
                <c:pt idx="9875">
                  <c:v>0.11429398148148148</c:v>
                </c:pt>
                <c:pt idx="9876">
                  <c:v>0.11430555555555555</c:v>
                </c:pt>
                <c:pt idx="9877">
                  <c:v>0.11431712962962963</c:v>
                </c:pt>
                <c:pt idx="9878">
                  <c:v>0.11432870370370371</c:v>
                </c:pt>
                <c:pt idx="9879">
                  <c:v>0.11434027777777778</c:v>
                </c:pt>
                <c:pt idx="9880">
                  <c:v>0.11435185185185186</c:v>
                </c:pt>
                <c:pt idx="9881">
                  <c:v>0.11436342592592592</c:v>
                </c:pt>
                <c:pt idx="9882">
                  <c:v>0.114375</c:v>
                </c:pt>
                <c:pt idx="9883">
                  <c:v>0.11438657407407407</c:v>
                </c:pt>
                <c:pt idx="9884">
                  <c:v>0.11439814814814815</c:v>
                </c:pt>
                <c:pt idx="9885">
                  <c:v>0.11440972222222222</c:v>
                </c:pt>
                <c:pt idx="9886">
                  <c:v>0.1144212962962963</c:v>
                </c:pt>
                <c:pt idx="9887">
                  <c:v>0.11443287037037037</c:v>
                </c:pt>
                <c:pt idx="9888">
                  <c:v>0.11444444444444445</c:v>
                </c:pt>
                <c:pt idx="9889">
                  <c:v>0.11445601851851851</c:v>
                </c:pt>
                <c:pt idx="9890">
                  <c:v>0.11446759259259259</c:v>
                </c:pt>
                <c:pt idx="9891">
                  <c:v>0.11447916666666667</c:v>
                </c:pt>
                <c:pt idx="9892">
                  <c:v>0.11449074074074074</c:v>
                </c:pt>
                <c:pt idx="9893">
                  <c:v>0.11450231481481482</c:v>
                </c:pt>
                <c:pt idx="9894">
                  <c:v>0.11451388888888889</c:v>
                </c:pt>
                <c:pt idx="9895">
                  <c:v>0.11452546296296297</c:v>
                </c:pt>
                <c:pt idx="9896">
                  <c:v>0.11453703703703703</c:v>
                </c:pt>
                <c:pt idx="9897">
                  <c:v>0.11454861111111111</c:v>
                </c:pt>
                <c:pt idx="9898">
                  <c:v>0.11456018518518518</c:v>
                </c:pt>
                <c:pt idx="9899">
                  <c:v>0.11457175925925926</c:v>
                </c:pt>
                <c:pt idx="9900">
                  <c:v>0.11458333333333333</c:v>
                </c:pt>
                <c:pt idx="9901">
                  <c:v>0.11459490740740741</c:v>
                </c:pt>
                <c:pt idx="9902">
                  <c:v>0.11460648148148148</c:v>
                </c:pt>
                <c:pt idx="9903">
                  <c:v>0.11461805555555556</c:v>
                </c:pt>
                <c:pt idx="9904">
                  <c:v>0.11462962962962962</c:v>
                </c:pt>
                <c:pt idx="9905">
                  <c:v>0.1146412037037037</c:v>
                </c:pt>
                <c:pt idx="9906">
                  <c:v>0.11465277777777778</c:v>
                </c:pt>
                <c:pt idx="9907">
                  <c:v>0.11466435185185185</c:v>
                </c:pt>
                <c:pt idx="9908">
                  <c:v>0.11467592592592593</c:v>
                </c:pt>
                <c:pt idx="9909">
                  <c:v>0.1146875</c:v>
                </c:pt>
                <c:pt idx="9910">
                  <c:v>0.11469907407407408</c:v>
                </c:pt>
                <c:pt idx="9911">
                  <c:v>0.11471064814814814</c:v>
                </c:pt>
                <c:pt idx="9912">
                  <c:v>0.11472222222222223</c:v>
                </c:pt>
                <c:pt idx="9913">
                  <c:v>0.11473379629629629</c:v>
                </c:pt>
                <c:pt idx="9914">
                  <c:v>0.11474537037037037</c:v>
                </c:pt>
                <c:pt idx="9915">
                  <c:v>0.11475694444444444</c:v>
                </c:pt>
                <c:pt idx="9916">
                  <c:v>0.11476851851851852</c:v>
                </c:pt>
                <c:pt idx="9917">
                  <c:v>0.11478009259259259</c:v>
                </c:pt>
                <c:pt idx="9918">
                  <c:v>0.11479166666666667</c:v>
                </c:pt>
                <c:pt idx="9919">
                  <c:v>0.11480324074074075</c:v>
                </c:pt>
                <c:pt idx="9920">
                  <c:v>0.11481481481481481</c:v>
                </c:pt>
                <c:pt idx="9921">
                  <c:v>0.11482638888888889</c:v>
                </c:pt>
                <c:pt idx="9922">
                  <c:v>0.11483796296296296</c:v>
                </c:pt>
                <c:pt idx="9923">
                  <c:v>0.11484953703703704</c:v>
                </c:pt>
                <c:pt idx="9924">
                  <c:v>0.11486111111111111</c:v>
                </c:pt>
                <c:pt idx="9925">
                  <c:v>0.11487268518518519</c:v>
                </c:pt>
                <c:pt idx="9926">
                  <c:v>0.11488425925925926</c:v>
                </c:pt>
                <c:pt idx="9927">
                  <c:v>0.11489583333333334</c:v>
                </c:pt>
                <c:pt idx="9928">
                  <c:v>0.1149074074074074</c:v>
                </c:pt>
                <c:pt idx="9929">
                  <c:v>0.11491898148148148</c:v>
                </c:pt>
                <c:pt idx="9930">
                  <c:v>0.11493055555555555</c:v>
                </c:pt>
                <c:pt idx="9931">
                  <c:v>0.11494212962962963</c:v>
                </c:pt>
                <c:pt idx="9932">
                  <c:v>0.1149537037037037</c:v>
                </c:pt>
                <c:pt idx="9933">
                  <c:v>0.11496527777777778</c:v>
                </c:pt>
                <c:pt idx="9934">
                  <c:v>0.11497685185185186</c:v>
                </c:pt>
                <c:pt idx="9935">
                  <c:v>0.11498842592592592</c:v>
                </c:pt>
                <c:pt idx="9936">
                  <c:v>0.115</c:v>
                </c:pt>
                <c:pt idx="9937">
                  <c:v>0.11501157407407407</c:v>
                </c:pt>
                <c:pt idx="9938">
                  <c:v>0.11502314814814815</c:v>
                </c:pt>
                <c:pt idx="9939">
                  <c:v>0.11503472222222222</c:v>
                </c:pt>
                <c:pt idx="9940">
                  <c:v>0.1150462962962963</c:v>
                </c:pt>
                <c:pt idx="9941">
                  <c:v>0.11505787037037037</c:v>
                </c:pt>
                <c:pt idx="9942">
                  <c:v>0.11506944444444445</c:v>
                </c:pt>
                <c:pt idx="9943">
                  <c:v>0.11508101851851851</c:v>
                </c:pt>
                <c:pt idx="9944">
                  <c:v>0.11509259259259259</c:v>
                </c:pt>
                <c:pt idx="9945">
                  <c:v>0.11510416666666666</c:v>
                </c:pt>
                <c:pt idx="9946">
                  <c:v>0.11511574074074074</c:v>
                </c:pt>
                <c:pt idx="9947">
                  <c:v>0.11512731481481482</c:v>
                </c:pt>
                <c:pt idx="9948">
                  <c:v>0.11513888888888889</c:v>
                </c:pt>
                <c:pt idx="9949">
                  <c:v>0.11515046296296297</c:v>
                </c:pt>
                <c:pt idx="9950">
                  <c:v>0.11516203703703703</c:v>
                </c:pt>
                <c:pt idx="9951">
                  <c:v>0.11517361111111112</c:v>
                </c:pt>
                <c:pt idx="9952">
                  <c:v>0.11518518518518518</c:v>
                </c:pt>
                <c:pt idx="9953">
                  <c:v>0.11519675925925926</c:v>
                </c:pt>
                <c:pt idx="9954">
                  <c:v>0.11520833333333333</c:v>
                </c:pt>
                <c:pt idx="9955">
                  <c:v>0.11521990740740741</c:v>
                </c:pt>
                <c:pt idx="9956">
                  <c:v>0.11523148148148148</c:v>
                </c:pt>
                <c:pt idx="9957">
                  <c:v>0.11524305555555556</c:v>
                </c:pt>
                <c:pt idx="9958">
                  <c:v>0.11525462962962962</c:v>
                </c:pt>
                <c:pt idx="9959">
                  <c:v>0.1152662037037037</c:v>
                </c:pt>
                <c:pt idx="9960">
                  <c:v>0.11527777777777778</c:v>
                </c:pt>
                <c:pt idx="9961">
                  <c:v>0.11528935185185185</c:v>
                </c:pt>
                <c:pt idx="9962">
                  <c:v>0.11530092592592593</c:v>
                </c:pt>
                <c:pt idx="9963">
                  <c:v>0.1153125</c:v>
                </c:pt>
                <c:pt idx="9964">
                  <c:v>0.11532407407407408</c:v>
                </c:pt>
                <c:pt idx="9965">
                  <c:v>0.11533564814814815</c:v>
                </c:pt>
                <c:pt idx="9966">
                  <c:v>0.11534722222222223</c:v>
                </c:pt>
                <c:pt idx="9967">
                  <c:v>0.11535879629629629</c:v>
                </c:pt>
                <c:pt idx="9968">
                  <c:v>0.11537037037037037</c:v>
                </c:pt>
                <c:pt idx="9969">
                  <c:v>0.11538194444444444</c:v>
                </c:pt>
                <c:pt idx="9970">
                  <c:v>0.11539351851851852</c:v>
                </c:pt>
                <c:pt idx="9971">
                  <c:v>0.11540509259259259</c:v>
                </c:pt>
                <c:pt idx="9972">
                  <c:v>0.11541666666666667</c:v>
                </c:pt>
                <c:pt idx="9973">
                  <c:v>0.11542824074074073</c:v>
                </c:pt>
                <c:pt idx="9974">
                  <c:v>0.11543981481481481</c:v>
                </c:pt>
                <c:pt idx="9975">
                  <c:v>0.1154513888888889</c:v>
                </c:pt>
                <c:pt idx="9976">
                  <c:v>0.11546296296296296</c:v>
                </c:pt>
                <c:pt idx="9977">
                  <c:v>0.11547453703703704</c:v>
                </c:pt>
                <c:pt idx="9978">
                  <c:v>0.11548611111111111</c:v>
                </c:pt>
                <c:pt idx="9979">
                  <c:v>0.11549768518518519</c:v>
                </c:pt>
                <c:pt idx="9980">
                  <c:v>0.11550925925925926</c:v>
                </c:pt>
                <c:pt idx="9981">
                  <c:v>0.11552083333333334</c:v>
                </c:pt>
                <c:pt idx="9982">
                  <c:v>0.1155324074074074</c:v>
                </c:pt>
                <c:pt idx="9983">
                  <c:v>0.11554398148148148</c:v>
                </c:pt>
                <c:pt idx="9984">
                  <c:v>0.11555555555555555</c:v>
                </c:pt>
                <c:pt idx="9985">
                  <c:v>0.11556712962962963</c:v>
                </c:pt>
                <c:pt idx="9986">
                  <c:v>0.1155787037037037</c:v>
                </c:pt>
                <c:pt idx="9987">
                  <c:v>0.11559027777777778</c:v>
                </c:pt>
                <c:pt idx="9988">
                  <c:v>0.11560185185185186</c:v>
                </c:pt>
                <c:pt idx="9989">
                  <c:v>0.11561342592592593</c:v>
                </c:pt>
                <c:pt idx="9990">
                  <c:v>0.11562500000000001</c:v>
                </c:pt>
                <c:pt idx="9991">
                  <c:v>0.11563657407407407</c:v>
                </c:pt>
                <c:pt idx="9992">
                  <c:v>0.11564814814814815</c:v>
                </c:pt>
                <c:pt idx="9993">
                  <c:v>0.11565972222222222</c:v>
                </c:pt>
                <c:pt idx="9994">
                  <c:v>0.1156712962962963</c:v>
                </c:pt>
                <c:pt idx="9995">
                  <c:v>0.11568287037037037</c:v>
                </c:pt>
                <c:pt idx="9996">
                  <c:v>0.11569444444444445</c:v>
                </c:pt>
                <c:pt idx="9997">
                  <c:v>0.11570601851851851</c:v>
                </c:pt>
                <c:pt idx="9998">
                  <c:v>0.11571759259259259</c:v>
                </c:pt>
                <c:pt idx="9999">
                  <c:v>0.11572916666666666</c:v>
                </c:pt>
                <c:pt idx="10000">
                  <c:v>0.11574074074074074</c:v>
                </c:pt>
                <c:pt idx="10001">
                  <c:v>0.11575231481481481</c:v>
                </c:pt>
                <c:pt idx="10002">
                  <c:v>0.11576388888888889</c:v>
                </c:pt>
                <c:pt idx="10003">
                  <c:v>0.11577546296296297</c:v>
                </c:pt>
                <c:pt idx="10004">
                  <c:v>0.11578703703703704</c:v>
                </c:pt>
                <c:pt idx="10005">
                  <c:v>0.11579861111111112</c:v>
                </c:pt>
                <c:pt idx="10006">
                  <c:v>0.11581018518518518</c:v>
                </c:pt>
                <c:pt idx="10007">
                  <c:v>0.11582175925925926</c:v>
                </c:pt>
                <c:pt idx="10008">
                  <c:v>0.11583333333333333</c:v>
                </c:pt>
                <c:pt idx="10009">
                  <c:v>0.11584490740740741</c:v>
                </c:pt>
                <c:pt idx="10010">
                  <c:v>0.11585648148148148</c:v>
                </c:pt>
                <c:pt idx="10011">
                  <c:v>0.11586805555555556</c:v>
                </c:pt>
                <c:pt idx="10012">
                  <c:v>0.11587962962962962</c:v>
                </c:pt>
                <c:pt idx="10013">
                  <c:v>0.1158912037037037</c:v>
                </c:pt>
                <c:pt idx="10014">
                  <c:v>0.11590277777777777</c:v>
                </c:pt>
                <c:pt idx="10015">
                  <c:v>0.11591435185185185</c:v>
                </c:pt>
                <c:pt idx="10016">
                  <c:v>0.11592592592592593</c:v>
                </c:pt>
                <c:pt idx="10017">
                  <c:v>0.1159375</c:v>
                </c:pt>
                <c:pt idx="10018">
                  <c:v>0.11594907407407408</c:v>
                </c:pt>
                <c:pt idx="10019">
                  <c:v>0.11596064814814815</c:v>
                </c:pt>
                <c:pt idx="10020">
                  <c:v>0.11597222222222223</c:v>
                </c:pt>
                <c:pt idx="10021">
                  <c:v>0.11598379629629629</c:v>
                </c:pt>
                <c:pt idx="10022">
                  <c:v>0.11599537037037037</c:v>
                </c:pt>
                <c:pt idx="10023">
                  <c:v>0.11600694444444444</c:v>
                </c:pt>
                <c:pt idx="10024">
                  <c:v>0.11601851851851852</c:v>
                </c:pt>
                <c:pt idx="10025">
                  <c:v>0.11603009259259259</c:v>
                </c:pt>
                <c:pt idx="10026">
                  <c:v>0.11604166666666667</c:v>
                </c:pt>
                <c:pt idx="10027">
                  <c:v>0.11605324074074073</c:v>
                </c:pt>
                <c:pt idx="10028">
                  <c:v>0.11606481481481482</c:v>
                </c:pt>
                <c:pt idx="10029">
                  <c:v>0.1160763888888889</c:v>
                </c:pt>
                <c:pt idx="10030">
                  <c:v>0.11608796296296296</c:v>
                </c:pt>
                <c:pt idx="10031">
                  <c:v>0.11609953703703704</c:v>
                </c:pt>
                <c:pt idx="10032">
                  <c:v>0.11611111111111111</c:v>
                </c:pt>
                <c:pt idx="10033">
                  <c:v>0.11612268518518519</c:v>
                </c:pt>
                <c:pt idx="10034">
                  <c:v>0.11613425925925926</c:v>
                </c:pt>
                <c:pt idx="10035">
                  <c:v>0.11614583333333334</c:v>
                </c:pt>
                <c:pt idx="10036">
                  <c:v>0.1161574074074074</c:v>
                </c:pt>
                <c:pt idx="10037">
                  <c:v>0.11616898148148148</c:v>
                </c:pt>
                <c:pt idx="10038">
                  <c:v>0.11618055555555555</c:v>
                </c:pt>
                <c:pt idx="10039">
                  <c:v>0.11619212962962963</c:v>
                </c:pt>
                <c:pt idx="10040">
                  <c:v>0.1162037037037037</c:v>
                </c:pt>
                <c:pt idx="10041">
                  <c:v>0.11621527777777778</c:v>
                </c:pt>
                <c:pt idx="10042">
                  <c:v>0.11622685185185185</c:v>
                </c:pt>
                <c:pt idx="10043">
                  <c:v>0.11623842592592593</c:v>
                </c:pt>
                <c:pt idx="10044">
                  <c:v>0.11625000000000001</c:v>
                </c:pt>
                <c:pt idx="10045">
                  <c:v>0.11626157407407407</c:v>
                </c:pt>
                <c:pt idx="10046">
                  <c:v>0.11627314814814815</c:v>
                </c:pt>
                <c:pt idx="10047">
                  <c:v>0.11628472222222222</c:v>
                </c:pt>
                <c:pt idx="10048">
                  <c:v>0.1162962962962963</c:v>
                </c:pt>
                <c:pt idx="10049">
                  <c:v>0.11630787037037037</c:v>
                </c:pt>
                <c:pt idx="10050">
                  <c:v>0.11631944444444445</c:v>
                </c:pt>
                <c:pt idx="10051">
                  <c:v>0.11633101851851851</c:v>
                </c:pt>
                <c:pt idx="10052">
                  <c:v>0.11634259259259259</c:v>
                </c:pt>
                <c:pt idx="10053">
                  <c:v>0.11635416666666666</c:v>
                </c:pt>
                <c:pt idx="10054">
                  <c:v>0.11636574074074074</c:v>
                </c:pt>
                <c:pt idx="10055">
                  <c:v>0.11637731481481481</c:v>
                </c:pt>
                <c:pt idx="10056">
                  <c:v>0.11638888888888889</c:v>
                </c:pt>
                <c:pt idx="10057">
                  <c:v>0.11640046296296297</c:v>
                </c:pt>
                <c:pt idx="10058">
                  <c:v>0.11641203703703704</c:v>
                </c:pt>
                <c:pt idx="10059">
                  <c:v>0.11642361111111112</c:v>
                </c:pt>
                <c:pt idx="10060">
                  <c:v>0.11643518518518518</c:v>
                </c:pt>
                <c:pt idx="10061">
                  <c:v>0.11644675925925926</c:v>
                </c:pt>
                <c:pt idx="10062">
                  <c:v>0.11645833333333333</c:v>
                </c:pt>
                <c:pt idx="10063">
                  <c:v>0.11646990740740741</c:v>
                </c:pt>
                <c:pt idx="10064">
                  <c:v>0.11648148148148148</c:v>
                </c:pt>
                <c:pt idx="10065">
                  <c:v>0.11649305555555556</c:v>
                </c:pt>
                <c:pt idx="10066">
                  <c:v>0.11650462962962962</c:v>
                </c:pt>
                <c:pt idx="10067">
                  <c:v>0.11651620370370371</c:v>
                </c:pt>
                <c:pt idx="10068">
                  <c:v>0.11652777777777777</c:v>
                </c:pt>
                <c:pt idx="10069">
                  <c:v>0.11653935185185185</c:v>
                </c:pt>
                <c:pt idx="10070">
                  <c:v>0.11655092592592593</c:v>
                </c:pt>
                <c:pt idx="10071">
                  <c:v>0.1165625</c:v>
                </c:pt>
                <c:pt idx="10072">
                  <c:v>0.11657407407407408</c:v>
                </c:pt>
                <c:pt idx="10073">
                  <c:v>0.11658564814814815</c:v>
                </c:pt>
                <c:pt idx="10074">
                  <c:v>0.11659722222222223</c:v>
                </c:pt>
                <c:pt idx="10075">
                  <c:v>0.11660879629629629</c:v>
                </c:pt>
                <c:pt idx="10076">
                  <c:v>0.11662037037037037</c:v>
                </c:pt>
                <c:pt idx="10077">
                  <c:v>0.11663194444444444</c:v>
                </c:pt>
                <c:pt idx="10078">
                  <c:v>0.11664351851851852</c:v>
                </c:pt>
                <c:pt idx="10079">
                  <c:v>0.11665509259259259</c:v>
                </c:pt>
                <c:pt idx="10080">
                  <c:v>0.11666666666666667</c:v>
                </c:pt>
                <c:pt idx="10081">
                  <c:v>0.11667824074074074</c:v>
                </c:pt>
                <c:pt idx="10082">
                  <c:v>0.11668981481481482</c:v>
                </c:pt>
                <c:pt idx="10083">
                  <c:v>0.11670138888888888</c:v>
                </c:pt>
                <c:pt idx="10084">
                  <c:v>0.11671296296296296</c:v>
                </c:pt>
                <c:pt idx="10085">
                  <c:v>0.11672453703703704</c:v>
                </c:pt>
                <c:pt idx="10086">
                  <c:v>0.11673611111111111</c:v>
                </c:pt>
                <c:pt idx="10087">
                  <c:v>0.11674768518518519</c:v>
                </c:pt>
                <c:pt idx="10088">
                  <c:v>0.11675925925925926</c:v>
                </c:pt>
                <c:pt idx="10089">
                  <c:v>0.11677083333333334</c:v>
                </c:pt>
                <c:pt idx="10090">
                  <c:v>0.1167824074074074</c:v>
                </c:pt>
                <c:pt idx="10091">
                  <c:v>0.11679398148148148</c:v>
                </c:pt>
                <c:pt idx="10092">
                  <c:v>0.11680555555555555</c:v>
                </c:pt>
                <c:pt idx="10093">
                  <c:v>0.11681712962962963</c:v>
                </c:pt>
                <c:pt idx="10094">
                  <c:v>0.1168287037037037</c:v>
                </c:pt>
                <c:pt idx="10095">
                  <c:v>0.11684027777777778</c:v>
                </c:pt>
                <c:pt idx="10096">
                  <c:v>0.11685185185185185</c:v>
                </c:pt>
                <c:pt idx="10097">
                  <c:v>0.11686342592592593</c:v>
                </c:pt>
                <c:pt idx="10098">
                  <c:v>0.11687500000000001</c:v>
                </c:pt>
                <c:pt idx="10099">
                  <c:v>0.11688657407407407</c:v>
                </c:pt>
                <c:pt idx="10100">
                  <c:v>0.11689814814814815</c:v>
                </c:pt>
                <c:pt idx="10101">
                  <c:v>0.11690972222222222</c:v>
                </c:pt>
                <c:pt idx="10102">
                  <c:v>0.1169212962962963</c:v>
                </c:pt>
                <c:pt idx="10103">
                  <c:v>0.11693287037037037</c:v>
                </c:pt>
                <c:pt idx="10104">
                  <c:v>0.11694444444444445</c:v>
                </c:pt>
                <c:pt idx="10105">
                  <c:v>0.11695601851851851</c:v>
                </c:pt>
                <c:pt idx="10106">
                  <c:v>0.1169675925925926</c:v>
                </c:pt>
                <c:pt idx="10107">
                  <c:v>0.11697916666666666</c:v>
                </c:pt>
                <c:pt idx="10108">
                  <c:v>0.11699074074074074</c:v>
                </c:pt>
                <c:pt idx="10109">
                  <c:v>0.11700231481481481</c:v>
                </c:pt>
                <c:pt idx="10110">
                  <c:v>0.11701388888888889</c:v>
                </c:pt>
                <c:pt idx="10111">
                  <c:v>0.11702546296296296</c:v>
                </c:pt>
                <c:pt idx="10112">
                  <c:v>0.11703703703703704</c:v>
                </c:pt>
                <c:pt idx="10113">
                  <c:v>0.11704861111111112</c:v>
                </c:pt>
                <c:pt idx="10114">
                  <c:v>0.11706018518518518</c:v>
                </c:pt>
                <c:pt idx="10115">
                  <c:v>0.11707175925925926</c:v>
                </c:pt>
                <c:pt idx="10116">
                  <c:v>0.11708333333333333</c:v>
                </c:pt>
                <c:pt idx="10117">
                  <c:v>0.11709490740740741</c:v>
                </c:pt>
                <c:pt idx="10118">
                  <c:v>0.11710648148148148</c:v>
                </c:pt>
                <c:pt idx="10119">
                  <c:v>0.11711805555555556</c:v>
                </c:pt>
                <c:pt idx="10120">
                  <c:v>0.11712962962962963</c:v>
                </c:pt>
                <c:pt idx="10121">
                  <c:v>0.11714120370370371</c:v>
                </c:pt>
                <c:pt idx="10122">
                  <c:v>0.11715277777777777</c:v>
                </c:pt>
                <c:pt idx="10123">
                  <c:v>0.11716435185185185</c:v>
                </c:pt>
                <c:pt idx="10124">
                  <c:v>0.11717592592592592</c:v>
                </c:pt>
                <c:pt idx="10125">
                  <c:v>0.1171875</c:v>
                </c:pt>
                <c:pt idx="10126">
                  <c:v>0.11719907407407408</c:v>
                </c:pt>
                <c:pt idx="10127">
                  <c:v>0.11721064814814815</c:v>
                </c:pt>
                <c:pt idx="10128">
                  <c:v>0.11722222222222223</c:v>
                </c:pt>
                <c:pt idx="10129">
                  <c:v>0.11723379629629629</c:v>
                </c:pt>
                <c:pt idx="10130">
                  <c:v>0.11724537037037037</c:v>
                </c:pt>
                <c:pt idx="10131">
                  <c:v>0.11725694444444444</c:v>
                </c:pt>
                <c:pt idx="10132">
                  <c:v>0.11726851851851852</c:v>
                </c:pt>
                <c:pt idx="10133">
                  <c:v>0.11728009259259259</c:v>
                </c:pt>
                <c:pt idx="10134">
                  <c:v>0.11729166666666667</c:v>
                </c:pt>
                <c:pt idx="10135">
                  <c:v>0.11730324074074074</c:v>
                </c:pt>
                <c:pt idx="10136">
                  <c:v>0.11731481481481482</c:v>
                </c:pt>
                <c:pt idx="10137">
                  <c:v>0.11732638888888888</c:v>
                </c:pt>
                <c:pt idx="10138">
                  <c:v>0.11733796296296296</c:v>
                </c:pt>
                <c:pt idx="10139">
                  <c:v>0.11734953703703704</c:v>
                </c:pt>
                <c:pt idx="10140">
                  <c:v>0.11736111111111111</c:v>
                </c:pt>
                <c:pt idx="10141">
                  <c:v>0.11737268518518519</c:v>
                </c:pt>
                <c:pt idx="10142">
                  <c:v>0.11738425925925926</c:v>
                </c:pt>
                <c:pt idx="10143">
                  <c:v>0.11739583333333334</c:v>
                </c:pt>
                <c:pt idx="10144">
                  <c:v>0.1174074074074074</c:v>
                </c:pt>
                <c:pt idx="10145">
                  <c:v>0.11741898148148149</c:v>
                </c:pt>
                <c:pt idx="10146">
                  <c:v>0.11743055555555555</c:v>
                </c:pt>
                <c:pt idx="10147">
                  <c:v>0.11744212962962963</c:v>
                </c:pt>
                <c:pt idx="10148">
                  <c:v>0.1174537037037037</c:v>
                </c:pt>
                <c:pt idx="10149">
                  <c:v>0.11746527777777778</c:v>
                </c:pt>
                <c:pt idx="10150">
                  <c:v>0.11747685185185185</c:v>
                </c:pt>
                <c:pt idx="10151">
                  <c:v>0.11748842592592593</c:v>
                </c:pt>
                <c:pt idx="10152">
                  <c:v>0.11749999999999999</c:v>
                </c:pt>
                <c:pt idx="10153">
                  <c:v>0.11751157407407407</c:v>
                </c:pt>
                <c:pt idx="10154">
                  <c:v>0.11752314814814815</c:v>
                </c:pt>
                <c:pt idx="10155">
                  <c:v>0.11753472222222222</c:v>
                </c:pt>
                <c:pt idx="10156">
                  <c:v>0.1175462962962963</c:v>
                </c:pt>
                <c:pt idx="10157">
                  <c:v>0.11755787037037037</c:v>
                </c:pt>
                <c:pt idx="10158">
                  <c:v>0.11756944444444445</c:v>
                </c:pt>
                <c:pt idx="10159">
                  <c:v>0.11758101851851852</c:v>
                </c:pt>
                <c:pt idx="10160">
                  <c:v>0.1175925925925926</c:v>
                </c:pt>
                <c:pt idx="10161">
                  <c:v>0.11760416666666666</c:v>
                </c:pt>
                <c:pt idx="10162">
                  <c:v>0.11761574074074074</c:v>
                </c:pt>
                <c:pt idx="10163">
                  <c:v>0.11762731481481481</c:v>
                </c:pt>
                <c:pt idx="10164">
                  <c:v>0.11763888888888889</c:v>
                </c:pt>
                <c:pt idx="10165">
                  <c:v>0.11765046296296296</c:v>
                </c:pt>
                <c:pt idx="10166">
                  <c:v>0.11766203703703704</c:v>
                </c:pt>
                <c:pt idx="10167">
                  <c:v>0.11767361111111112</c:v>
                </c:pt>
                <c:pt idx="10168">
                  <c:v>0.11768518518518518</c:v>
                </c:pt>
                <c:pt idx="10169">
                  <c:v>0.11769675925925926</c:v>
                </c:pt>
                <c:pt idx="10170">
                  <c:v>0.11770833333333333</c:v>
                </c:pt>
                <c:pt idx="10171">
                  <c:v>0.11771990740740741</c:v>
                </c:pt>
                <c:pt idx="10172">
                  <c:v>0.11773148148148148</c:v>
                </c:pt>
                <c:pt idx="10173">
                  <c:v>0.11774305555555556</c:v>
                </c:pt>
                <c:pt idx="10174">
                  <c:v>0.11775462962962963</c:v>
                </c:pt>
                <c:pt idx="10175">
                  <c:v>0.11776620370370371</c:v>
                </c:pt>
                <c:pt idx="10176">
                  <c:v>0.11777777777777777</c:v>
                </c:pt>
                <c:pt idx="10177">
                  <c:v>0.11778935185185185</c:v>
                </c:pt>
                <c:pt idx="10178">
                  <c:v>0.11780092592592592</c:v>
                </c:pt>
                <c:pt idx="10179">
                  <c:v>0.1178125</c:v>
                </c:pt>
                <c:pt idx="10180">
                  <c:v>0.11782407407407407</c:v>
                </c:pt>
                <c:pt idx="10181">
                  <c:v>0.11783564814814815</c:v>
                </c:pt>
                <c:pt idx="10182">
                  <c:v>0.11784722222222223</c:v>
                </c:pt>
                <c:pt idx="10183">
                  <c:v>0.11785879629629629</c:v>
                </c:pt>
                <c:pt idx="10184">
                  <c:v>0.11787037037037038</c:v>
                </c:pt>
                <c:pt idx="10185">
                  <c:v>0.11788194444444444</c:v>
                </c:pt>
                <c:pt idx="10186">
                  <c:v>0.11789351851851852</c:v>
                </c:pt>
                <c:pt idx="10187">
                  <c:v>0.11790509259259259</c:v>
                </c:pt>
                <c:pt idx="10188">
                  <c:v>0.11791666666666667</c:v>
                </c:pt>
                <c:pt idx="10189">
                  <c:v>0.11792824074074074</c:v>
                </c:pt>
                <c:pt idx="10190">
                  <c:v>0.11793981481481482</c:v>
                </c:pt>
                <c:pt idx="10191">
                  <c:v>0.11795138888888888</c:v>
                </c:pt>
                <c:pt idx="10192">
                  <c:v>0.11796296296296296</c:v>
                </c:pt>
                <c:pt idx="10193">
                  <c:v>0.11797453703703703</c:v>
                </c:pt>
                <c:pt idx="10194">
                  <c:v>0.11798611111111111</c:v>
                </c:pt>
                <c:pt idx="10195">
                  <c:v>0.11799768518518519</c:v>
                </c:pt>
                <c:pt idx="10196">
                  <c:v>0.11800925925925926</c:v>
                </c:pt>
                <c:pt idx="10197">
                  <c:v>0.11802083333333334</c:v>
                </c:pt>
                <c:pt idx="10198">
                  <c:v>0.11803240740740741</c:v>
                </c:pt>
                <c:pt idx="10199">
                  <c:v>0.11804398148148149</c:v>
                </c:pt>
                <c:pt idx="10200">
                  <c:v>0.11805555555555555</c:v>
                </c:pt>
                <c:pt idx="10201">
                  <c:v>0.11806712962962963</c:v>
                </c:pt>
                <c:pt idx="10202">
                  <c:v>0.1180787037037037</c:v>
                </c:pt>
                <c:pt idx="10203">
                  <c:v>0.11809027777777778</c:v>
                </c:pt>
                <c:pt idx="10204">
                  <c:v>0.11810185185185185</c:v>
                </c:pt>
                <c:pt idx="10205">
                  <c:v>0.11811342592592593</c:v>
                </c:pt>
                <c:pt idx="10206">
                  <c:v>0.11812499999999999</c:v>
                </c:pt>
                <c:pt idx="10207">
                  <c:v>0.11813657407407407</c:v>
                </c:pt>
                <c:pt idx="10208">
                  <c:v>0.11814814814814815</c:v>
                </c:pt>
                <c:pt idx="10209">
                  <c:v>0.11815972222222222</c:v>
                </c:pt>
                <c:pt idx="10210">
                  <c:v>0.1181712962962963</c:v>
                </c:pt>
                <c:pt idx="10211">
                  <c:v>0.11818287037037037</c:v>
                </c:pt>
                <c:pt idx="10212">
                  <c:v>0.11819444444444445</c:v>
                </c:pt>
                <c:pt idx="10213">
                  <c:v>0.11820601851851852</c:v>
                </c:pt>
                <c:pt idx="10214">
                  <c:v>0.1182175925925926</c:v>
                </c:pt>
                <c:pt idx="10215">
                  <c:v>0.11822916666666666</c:v>
                </c:pt>
                <c:pt idx="10216">
                  <c:v>0.11824074074074074</c:v>
                </c:pt>
                <c:pt idx="10217">
                  <c:v>0.11825231481481481</c:v>
                </c:pt>
                <c:pt idx="10218">
                  <c:v>0.11826388888888889</c:v>
                </c:pt>
                <c:pt idx="10219">
                  <c:v>0.11827546296296296</c:v>
                </c:pt>
                <c:pt idx="10220">
                  <c:v>0.11828703703703704</c:v>
                </c:pt>
                <c:pt idx="10221">
                  <c:v>0.1182986111111111</c:v>
                </c:pt>
                <c:pt idx="10222">
                  <c:v>0.11831018518518518</c:v>
                </c:pt>
                <c:pt idx="10223">
                  <c:v>0.11832175925925927</c:v>
                </c:pt>
                <c:pt idx="10224">
                  <c:v>0.11833333333333333</c:v>
                </c:pt>
                <c:pt idx="10225">
                  <c:v>0.11834490740740741</c:v>
                </c:pt>
                <c:pt idx="10226">
                  <c:v>0.11835648148148148</c:v>
                </c:pt>
                <c:pt idx="10227">
                  <c:v>0.11836805555555556</c:v>
                </c:pt>
                <c:pt idx="10228">
                  <c:v>0.11837962962962963</c:v>
                </c:pt>
                <c:pt idx="10229">
                  <c:v>0.11839120370370371</c:v>
                </c:pt>
                <c:pt idx="10230">
                  <c:v>0.11840277777777777</c:v>
                </c:pt>
                <c:pt idx="10231">
                  <c:v>0.11841435185185185</c:v>
                </c:pt>
                <c:pt idx="10232">
                  <c:v>0.11842592592592592</c:v>
                </c:pt>
                <c:pt idx="10233">
                  <c:v>0.1184375</c:v>
                </c:pt>
                <c:pt idx="10234">
                  <c:v>0.11844907407407407</c:v>
                </c:pt>
                <c:pt idx="10235">
                  <c:v>0.11846064814814815</c:v>
                </c:pt>
                <c:pt idx="10236">
                  <c:v>0.11847222222222223</c:v>
                </c:pt>
                <c:pt idx="10237">
                  <c:v>0.1184837962962963</c:v>
                </c:pt>
                <c:pt idx="10238">
                  <c:v>0.11849537037037038</c:v>
                </c:pt>
                <c:pt idx="10239">
                  <c:v>0.11850694444444444</c:v>
                </c:pt>
                <c:pt idx="10240">
                  <c:v>0.11851851851851852</c:v>
                </c:pt>
                <c:pt idx="10241">
                  <c:v>0.11853009259259259</c:v>
                </c:pt>
                <c:pt idx="10242">
                  <c:v>0.11854166666666667</c:v>
                </c:pt>
                <c:pt idx="10243">
                  <c:v>0.11855324074074074</c:v>
                </c:pt>
                <c:pt idx="10244">
                  <c:v>0.11856481481481482</c:v>
                </c:pt>
                <c:pt idx="10245">
                  <c:v>0.11857638888888888</c:v>
                </c:pt>
                <c:pt idx="10246">
                  <c:v>0.11858796296296296</c:v>
                </c:pt>
                <c:pt idx="10247">
                  <c:v>0.11859953703703703</c:v>
                </c:pt>
                <c:pt idx="10248">
                  <c:v>0.11861111111111111</c:v>
                </c:pt>
                <c:pt idx="10249">
                  <c:v>0.11862268518518519</c:v>
                </c:pt>
                <c:pt idx="10250">
                  <c:v>0.11863425925925926</c:v>
                </c:pt>
                <c:pt idx="10251">
                  <c:v>0.11864583333333334</c:v>
                </c:pt>
                <c:pt idx="10252">
                  <c:v>0.11865740740740741</c:v>
                </c:pt>
                <c:pt idx="10253">
                  <c:v>0.11866898148148149</c:v>
                </c:pt>
                <c:pt idx="10254">
                  <c:v>0.11868055555555555</c:v>
                </c:pt>
                <c:pt idx="10255">
                  <c:v>0.11869212962962963</c:v>
                </c:pt>
                <c:pt idx="10256">
                  <c:v>0.1187037037037037</c:v>
                </c:pt>
                <c:pt idx="10257">
                  <c:v>0.11871527777777778</c:v>
                </c:pt>
                <c:pt idx="10258">
                  <c:v>0.11872685185185185</c:v>
                </c:pt>
                <c:pt idx="10259">
                  <c:v>0.11873842592592593</c:v>
                </c:pt>
                <c:pt idx="10260">
                  <c:v>0.11874999999999999</c:v>
                </c:pt>
                <c:pt idx="10261">
                  <c:v>0.11876157407407407</c:v>
                </c:pt>
                <c:pt idx="10262">
                  <c:v>0.11877314814814814</c:v>
                </c:pt>
                <c:pt idx="10263">
                  <c:v>0.11878472222222222</c:v>
                </c:pt>
                <c:pt idx="10264">
                  <c:v>0.1187962962962963</c:v>
                </c:pt>
                <c:pt idx="10265">
                  <c:v>0.11880787037037037</c:v>
                </c:pt>
                <c:pt idx="10266">
                  <c:v>0.11881944444444445</c:v>
                </c:pt>
                <c:pt idx="10267">
                  <c:v>0.11883101851851852</c:v>
                </c:pt>
                <c:pt idx="10268">
                  <c:v>0.1188425925925926</c:v>
                </c:pt>
                <c:pt idx="10269">
                  <c:v>0.11885416666666666</c:v>
                </c:pt>
                <c:pt idx="10270">
                  <c:v>0.11886574074074074</c:v>
                </c:pt>
                <c:pt idx="10271">
                  <c:v>0.11887731481481481</c:v>
                </c:pt>
                <c:pt idx="10272">
                  <c:v>0.11888888888888889</c:v>
                </c:pt>
                <c:pt idx="10273">
                  <c:v>0.11890046296296296</c:v>
                </c:pt>
                <c:pt idx="10274">
                  <c:v>0.11891203703703704</c:v>
                </c:pt>
                <c:pt idx="10275">
                  <c:v>0.1189236111111111</c:v>
                </c:pt>
                <c:pt idx="10276">
                  <c:v>0.11893518518518519</c:v>
                </c:pt>
                <c:pt idx="10277">
                  <c:v>0.11894675925925927</c:v>
                </c:pt>
                <c:pt idx="10278">
                  <c:v>0.11895833333333333</c:v>
                </c:pt>
                <c:pt idx="10279">
                  <c:v>0.11896990740740741</c:v>
                </c:pt>
                <c:pt idx="10280">
                  <c:v>0.11898148148148148</c:v>
                </c:pt>
                <c:pt idx="10281">
                  <c:v>0.11899305555555556</c:v>
                </c:pt>
                <c:pt idx="10282">
                  <c:v>0.11900462962962963</c:v>
                </c:pt>
                <c:pt idx="10283">
                  <c:v>0.11901620370370371</c:v>
                </c:pt>
                <c:pt idx="10284">
                  <c:v>0.11902777777777777</c:v>
                </c:pt>
                <c:pt idx="10285">
                  <c:v>0.11903935185185185</c:v>
                </c:pt>
                <c:pt idx="10286">
                  <c:v>0.11905092592592592</c:v>
                </c:pt>
                <c:pt idx="10287">
                  <c:v>0.1190625</c:v>
                </c:pt>
                <c:pt idx="10288">
                  <c:v>0.11907407407407407</c:v>
                </c:pt>
                <c:pt idx="10289">
                  <c:v>0.11908564814814815</c:v>
                </c:pt>
                <c:pt idx="10290">
                  <c:v>0.11909722222222222</c:v>
                </c:pt>
                <c:pt idx="10291">
                  <c:v>0.1191087962962963</c:v>
                </c:pt>
                <c:pt idx="10292">
                  <c:v>0.11912037037037038</c:v>
                </c:pt>
                <c:pt idx="10293">
                  <c:v>0.11913194444444444</c:v>
                </c:pt>
                <c:pt idx="10294">
                  <c:v>0.11914351851851852</c:v>
                </c:pt>
                <c:pt idx="10295">
                  <c:v>0.11915509259259259</c:v>
                </c:pt>
                <c:pt idx="10296">
                  <c:v>0.11916666666666667</c:v>
                </c:pt>
                <c:pt idx="10297">
                  <c:v>0.11917824074074074</c:v>
                </c:pt>
                <c:pt idx="10298">
                  <c:v>0.11918981481481482</c:v>
                </c:pt>
                <c:pt idx="10299">
                  <c:v>0.11920138888888888</c:v>
                </c:pt>
                <c:pt idx="10300">
                  <c:v>0.11921296296296297</c:v>
                </c:pt>
                <c:pt idx="10301">
                  <c:v>0.11922453703703703</c:v>
                </c:pt>
                <c:pt idx="10302">
                  <c:v>0.11923611111111111</c:v>
                </c:pt>
                <c:pt idx="10303">
                  <c:v>0.11924768518518518</c:v>
                </c:pt>
                <c:pt idx="10304">
                  <c:v>0.11925925925925926</c:v>
                </c:pt>
                <c:pt idx="10305">
                  <c:v>0.11927083333333334</c:v>
                </c:pt>
                <c:pt idx="10306">
                  <c:v>0.11928240740740741</c:v>
                </c:pt>
                <c:pt idx="10307">
                  <c:v>0.11929398148148149</c:v>
                </c:pt>
                <c:pt idx="10308">
                  <c:v>0.11930555555555555</c:v>
                </c:pt>
                <c:pt idx="10309">
                  <c:v>0.11931712962962963</c:v>
                </c:pt>
                <c:pt idx="10310">
                  <c:v>0.1193287037037037</c:v>
                </c:pt>
                <c:pt idx="10311">
                  <c:v>0.11934027777777778</c:v>
                </c:pt>
                <c:pt idx="10312">
                  <c:v>0.11935185185185185</c:v>
                </c:pt>
                <c:pt idx="10313">
                  <c:v>0.11936342592592593</c:v>
                </c:pt>
                <c:pt idx="10314">
                  <c:v>0.119375</c:v>
                </c:pt>
                <c:pt idx="10315">
                  <c:v>0.11938657407407408</c:v>
                </c:pt>
                <c:pt idx="10316">
                  <c:v>0.11939814814814814</c:v>
                </c:pt>
                <c:pt idx="10317">
                  <c:v>0.11940972222222222</c:v>
                </c:pt>
                <c:pt idx="10318">
                  <c:v>0.1194212962962963</c:v>
                </c:pt>
                <c:pt idx="10319">
                  <c:v>0.11943287037037037</c:v>
                </c:pt>
                <c:pt idx="10320">
                  <c:v>0.11944444444444445</c:v>
                </c:pt>
                <c:pt idx="10321">
                  <c:v>0.11945601851851852</c:v>
                </c:pt>
                <c:pt idx="10322">
                  <c:v>0.1194675925925926</c:v>
                </c:pt>
                <c:pt idx="10323">
                  <c:v>0.11947916666666666</c:v>
                </c:pt>
                <c:pt idx="10324">
                  <c:v>0.11949074074074074</c:v>
                </c:pt>
                <c:pt idx="10325">
                  <c:v>0.11950231481481481</c:v>
                </c:pt>
                <c:pt idx="10326">
                  <c:v>0.11951388888888889</c:v>
                </c:pt>
                <c:pt idx="10327">
                  <c:v>0.11952546296296296</c:v>
                </c:pt>
                <c:pt idx="10328">
                  <c:v>0.11953703703703704</c:v>
                </c:pt>
                <c:pt idx="10329">
                  <c:v>0.11954861111111111</c:v>
                </c:pt>
                <c:pt idx="10330">
                  <c:v>0.11956018518518519</c:v>
                </c:pt>
                <c:pt idx="10331">
                  <c:v>0.11957175925925925</c:v>
                </c:pt>
                <c:pt idx="10332">
                  <c:v>0.11958333333333333</c:v>
                </c:pt>
                <c:pt idx="10333">
                  <c:v>0.11959490740740741</c:v>
                </c:pt>
                <c:pt idx="10334">
                  <c:v>0.11960648148148148</c:v>
                </c:pt>
                <c:pt idx="10335">
                  <c:v>0.11961805555555556</c:v>
                </c:pt>
                <c:pt idx="10336">
                  <c:v>0.11962962962962963</c:v>
                </c:pt>
                <c:pt idx="10337">
                  <c:v>0.11964120370370371</c:v>
                </c:pt>
                <c:pt idx="10338">
                  <c:v>0.11965277777777777</c:v>
                </c:pt>
                <c:pt idx="10339">
                  <c:v>0.11966435185185186</c:v>
                </c:pt>
                <c:pt idx="10340">
                  <c:v>0.11967592592592592</c:v>
                </c:pt>
                <c:pt idx="10341">
                  <c:v>0.1196875</c:v>
                </c:pt>
                <c:pt idx="10342">
                  <c:v>0.11969907407407407</c:v>
                </c:pt>
                <c:pt idx="10343">
                  <c:v>0.11971064814814815</c:v>
                </c:pt>
                <c:pt idx="10344">
                  <c:v>0.11972222222222222</c:v>
                </c:pt>
                <c:pt idx="10345">
                  <c:v>0.1197337962962963</c:v>
                </c:pt>
                <c:pt idx="10346">
                  <c:v>0.11974537037037038</c:v>
                </c:pt>
                <c:pt idx="10347">
                  <c:v>0.11975694444444444</c:v>
                </c:pt>
                <c:pt idx="10348">
                  <c:v>0.11976851851851852</c:v>
                </c:pt>
                <c:pt idx="10349">
                  <c:v>0.11978009259259259</c:v>
                </c:pt>
                <c:pt idx="10350">
                  <c:v>0.11979166666666667</c:v>
                </c:pt>
                <c:pt idx="10351">
                  <c:v>0.11980324074074074</c:v>
                </c:pt>
                <c:pt idx="10352">
                  <c:v>0.11981481481481482</c:v>
                </c:pt>
                <c:pt idx="10353">
                  <c:v>0.11982638888888889</c:v>
                </c:pt>
                <c:pt idx="10354">
                  <c:v>0.11983796296296297</c:v>
                </c:pt>
                <c:pt idx="10355">
                  <c:v>0.11984953703703703</c:v>
                </c:pt>
                <c:pt idx="10356">
                  <c:v>0.11986111111111111</c:v>
                </c:pt>
                <c:pt idx="10357">
                  <c:v>0.11987268518518518</c:v>
                </c:pt>
                <c:pt idx="10358">
                  <c:v>0.11988425925925926</c:v>
                </c:pt>
                <c:pt idx="10359">
                  <c:v>0.11989583333333333</c:v>
                </c:pt>
                <c:pt idx="10360">
                  <c:v>0.11990740740740741</c:v>
                </c:pt>
                <c:pt idx="10361">
                  <c:v>0.11991898148148149</c:v>
                </c:pt>
                <c:pt idx="10362">
                  <c:v>0.11993055555555555</c:v>
                </c:pt>
                <c:pt idx="10363">
                  <c:v>0.11994212962962963</c:v>
                </c:pt>
                <c:pt idx="10364">
                  <c:v>0.1199537037037037</c:v>
                </c:pt>
                <c:pt idx="10365">
                  <c:v>0.11996527777777778</c:v>
                </c:pt>
                <c:pt idx="10366">
                  <c:v>0.11997685185185185</c:v>
                </c:pt>
                <c:pt idx="10367">
                  <c:v>0.11998842592592593</c:v>
                </c:pt>
                <c:pt idx="10368">
                  <c:v>0.12</c:v>
                </c:pt>
                <c:pt idx="10369">
                  <c:v>0.12001157407407408</c:v>
                </c:pt>
                <c:pt idx="10370">
                  <c:v>0.12002314814814814</c:v>
                </c:pt>
                <c:pt idx="10371">
                  <c:v>0.12003472222222222</c:v>
                </c:pt>
                <c:pt idx="10372">
                  <c:v>0.12004629629629629</c:v>
                </c:pt>
                <c:pt idx="10373">
                  <c:v>0.12005787037037037</c:v>
                </c:pt>
                <c:pt idx="10374">
                  <c:v>0.12006944444444445</c:v>
                </c:pt>
                <c:pt idx="10375">
                  <c:v>0.12008101851851852</c:v>
                </c:pt>
                <c:pt idx="10376">
                  <c:v>0.1200925925925926</c:v>
                </c:pt>
                <c:pt idx="10377">
                  <c:v>0.12010416666666666</c:v>
                </c:pt>
                <c:pt idx="10378">
                  <c:v>0.12011574074074075</c:v>
                </c:pt>
                <c:pt idx="10379">
                  <c:v>0.12012731481481481</c:v>
                </c:pt>
                <c:pt idx="10380">
                  <c:v>0.12013888888888889</c:v>
                </c:pt>
                <c:pt idx="10381">
                  <c:v>0.12015046296296296</c:v>
                </c:pt>
                <c:pt idx="10382">
                  <c:v>0.12016203703703704</c:v>
                </c:pt>
                <c:pt idx="10383">
                  <c:v>0.12017361111111111</c:v>
                </c:pt>
                <c:pt idx="10384">
                  <c:v>0.12018518518518519</c:v>
                </c:pt>
                <c:pt idx="10385">
                  <c:v>0.12019675925925925</c:v>
                </c:pt>
                <c:pt idx="10386">
                  <c:v>0.12020833333333333</c:v>
                </c:pt>
                <c:pt idx="10387">
                  <c:v>0.12021990740740741</c:v>
                </c:pt>
                <c:pt idx="10388">
                  <c:v>0.12023148148148148</c:v>
                </c:pt>
                <c:pt idx="10389">
                  <c:v>0.12024305555555556</c:v>
                </c:pt>
                <c:pt idx="10390">
                  <c:v>0.12025462962962963</c:v>
                </c:pt>
                <c:pt idx="10391">
                  <c:v>0.12026620370370371</c:v>
                </c:pt>
                <c:pt idx="10392">
                  <c:v>0.12027777777777778</c:v>
                </c:pt>
                <c:pt idx="10393">
                  <c:v>0.12028935185185186</c:v>
                </c:pt>
                <c:pt idx="10394">
                  <c:v>0.12030092592592592</c:v>
                </c:pt>
                <c:pt idx="10395">
                  <c:v>0.1203125</c:v>
                </c:pt>
                <c:pt idx="10396">
                  <c:v>0.12032407407407407</c:v>
                </c:pt>
                <c:pt idx="10397">
                  <c:v>0.12033564814814815</c:v>
                </c:pt>
                <c:pt idx="10398">
                  <c:v>0.12034722222222222</c:v>
                </c:pt>
                <c:pt idx="10399">
                  <c:v>0.1203587962962963</c:v>
                </c:pt>
                <c:pt idx="10400">
                  <c:v>0.12037037037037036</c:v>
                </c:pt>
                <c:pt idx="10401">
                  <c:v>0.12038194444444444</c:v>
                </c:pt>
                <c:pt idx="10402">
                  <c:v>0.12039351851851852</c:v>
                </c:pt>
                <c:pt idx="10403">
                  <c:v>0.12040509259259259</c:v>
                </c:pt>
                <c:pt idx="10404">
                  <c:v>0.12041666666666667</c:v>
                </c:pt>
                <c:pt idx="10405">
                  <c:v>0.12042824074074074</c:v>
                </c:pt>
                <c:pt idx="10406">
                  <c:v>0.12043981481481482</c:v>
                </c:pt>
                <c:pt idx="10407">
                  <c:v>0.12045138888888889</c:v>
                </c:pt>
                <c:pt idx="10408">
                  <c:v>0.12046296296296297</c:v>
                </c:pt>
                <c:pt idx="10409">
                  <c:v>0.12047453703703703</c:v>
                </c:pt>
                <c:pt idx="10410">
                  <c:v>0.12048611111111111</c:v>
                </c:pt>
                <c:pt idx="10411">
                  <c:v>0.12049768518518518</c:v>
                </c:pt>
                <c:pt idx="10412">
                  <c:v>0.12050925925925926</c:v>
                </c:pt>
                <c:pt idx="10413">
                  <c:v>0.12052083333333333</c:v>
                </c:pt>
                <c:pt idx="10414">
                  <c:v>0.12053240740740741</c:v>
                </c:pt>
                <c:pt idx="10415">
                  <c:v>0.12054398148148149</c:v>
                </c:pt>
                <c:pt idx="10416">
                  <c:v>0.12055555555555555</c:v>
                </c:pt>
                <c:pt idx="10417">
                  <c:v>0.12056712962962964</c:v>
                </c:pt>
                <c:pt idx="10418">
                  <c:v>0.1205787037037037</c:v>
                </c:pt>
                <c:pt idx="10419">
                  <c:v>0.12059027777777778</c:v>
                </c:pt>
                <c:pt idx="10420">
                  <c:v>0.12060185185185185</c:v>
                </c:pt>
                <c:pt idx="10421">
                  <c:v>0.12061342592592593</c:v>
                </c:pt>
                <c:pt idx="10422">
                  <c:v>0.120625</c:v>
                </c:pt>
                <c:pt idx="10423">
                  <c:v>0.12063657407407408</c:v>
                </c:pt>
                <c:pt idx="10424">
                  <c:v>0.12064814814814814</c:v>
                </c:pt>
                <c:pt idx="10425">
                  <c:v>0.12065972222222222</c:v>
                </c:pt>
                <c:pt idx="10426">
                  <c:v>0.12067129629629629</c:v>
                </c:pt>
                <c:pt idx="10427">
                  <c:v>0.12068287037037037</c:v>
                </c:pt>
                <c:pt idx="10428">
                  <c:v>0.12069444444444444</c:v>
                </c:pt>
                <c:pt idx="10429">
                  <c:v>0.12070601851851852</c:v>
                </c:pt>
                <c:pt idx="10430">
                  <c:v>0.1207175925925926</c:v>
                </c:pt>
                <c:pt idx="10431">
                  <c:v>0.12072916666666667</c:v>
                </c:pt>
                <c:pt idx="10432">
                  <c:v>0.12074074074074075</c:v>
                </c:pt>
                <c:pt idx="10433">
                  <c:v>0.12075231481481481</c:v>
                </c:pt>
                <c:pt idx="10434">
                  <c:v>0.12076388888888889</c:v>
                </c:pt>
                <c:pt idx="10435">
                  <c:v>0.12077546296296296</c:v>
                </c:pt>
                <c:pt idx="10436">
                  <c:v>0.12078703703703704</c:v>
                </c:pt>
                <c:pt idx="10437">
                  <c:v>0.12079861111111111</c:v>
                </c:pt>
                <c:pt idx="10438">
                  <c:v>0.12081018518518519</c:v>
                </c:pt>
                <c:pt idx="10439">
                  <c:v>0.12082175925925925</c:v>
                </c:pt>
                <c:pt idx="10440">
                  <c:v>0.12083333333333333</c:v>
                </c:pt>
                <c:pt idx="10441">
                  <c:v>0.1208449074074074</c:v>
                </c:pt>
                <c:pt idx="10442">
                  <c:v>0.12085648148148148</c:v>
                </c:pt>
                <c:pt idx="10443">
                  <c:v>0.12086805555555556</c:v>
                </c:pt>
                <c:pt idx="10444">
                  <c:v>0.12087962962962963</c:v>
                </c:pt>
                <c:pt idx="10445">
                  <c:v>0.12089120370370371</c:v>
                </c:pt>
                <c:pt idx="10446">
                  <c:v>0.12090277777777778</c:v>
                </c:pt>
                <c:pt idx="10447">
                  <c:v>0.12091435185185186</c:v>
                </c:pt>
                <c:pt idx="10448">
                  <c:v>0.12092592592592592</c:v>
                </c:pt>
                <c:pt idx="10449">
                  <c:v>0.1209375</c:v>
                </c:pt>
                <c:pt idx="10450">
                  <c:v>0.12094907407407407</c:v>
                </c:pt>
                <c:pt idx="10451">
                  <c:v>0.12096064814814815</c:v>
                </c:pt>
                <c:pt idx="10452">
                  <c:v>0.12097222222222222</c:v>
                </c:pt>
                <c:pt idx="10453">
                  <c:v>0.1209837962962963</c:v>
                </c:pt>
                <c:pt idx="10454">
                  <c:v>0.12099537037037036</c:v>
                </c:pt>
                <c:pt idx="10455">
                  <c:v>0.12100694444444444</c:v>
                </c:pt>
                <c:pt idx="10456">
                  <c:v>0.12101851851851853</c:v>
                </c:pt>
                <c:pt idx="10457">
                  <c:v>0.12103009259259259</c:v>
                </c:pt>
                <c:pt idx="10458">
                  <c:v>0.12104166666666667</c:v>
                </c:pt>
                <c:pt idx="10459">
                  <c:v>0.12105324074074074</c:v>
                </c:pt>
                <c:pt idx="10460">
                  <c:v>0.12106481481481482</c:v>
                </c:pt>
                <c:pt idx="10461">
                  <c:v>0.12107638888888889</c:v>
                </c:pt>
                <c:pt idx="10462">
                  <c:v>0.12108796296296297</c:v>
                </c:pt>
                <c:pt idx="10463">
                  <c:v>0.12109953703703703</c:v>
                </c:pt>
                <c:pt idx="10464">
                  <c:v>0.12111111111111111</c:v>
                </c:pt>
                <c:pt idx="10465">
                  <c:v>0.12112268518518518</c:v>
                </c:pt>
                <c:pt idx="10466">
                  <c:v>0.12113425925925926</c:v>
                </c:pt>
                <c:pt idx="10467">
                  <c:v>0.12114583333333333</c:v>
                </c:pt>
                <c:pt idx="10468">
                  <c:v>0.12115740740740741</c:v>
                </c:pt>
                <c:pt idx="10469">
                  <c:v>0.12116898148148147</c:v>
                </c:pt>
                <c:pt idx="10470">
                  <c:v>0.12118055555555556</c:v>
                </c:pt>
                <c:pt idx="10471">
                  <c:v>0.12119212962962964</c:v>
                </c:pt>
                <c:pt idx="10472">
                  <c:v>0.1212037037037037</c:v>
                </c:pt>
                <c:pt idx="10473">
                  <c:v>0.12121527777777778</c:v>
                </c:pt>
                <c:pt idx="10474">
                  <c:v>0.12122685185185185</c:v>
                </c:pt>
                <c:pt idx="10475">
                  <c:v>0.12123842592592593</c:v>
                </c:pt>
                <c:pt idx="10476">
                  <c:v>0.12125</c:v>
                </c:pt>
                <c:pt idx="10477">
                  <c:v>0.12126157407407408</c:v>
                </c:pt>
                <c:pt idx="10478">
                  <c:v>0.12127314814814814</c:v>
                </c:pt>
                <c:pt idx="10479">
                  <c:v>0.12128472222222222</c:v>
                </c:pt>
                <c:pt idx="10480">
                  <c:v>0.12129629629629629</c:v>
                </c:pt>
                <c:pt idx="10481">
                  <c:v>0.12130787037037037</c:v>
                </c:pt>
                <c:pt idx="10482">
                  <c:v>0.12131944444444444</c:v>
                </c:pt>
                <c:pt idx="10483">
                  <c:v>0.12133101851851852</c:v>
                </c:pt>
                <c:pt idx="10484">
                  <c:v>0.1213425925925926</c:v>
                </c:pt>
                <c:pt idx="10485">
                  <c:v>0.12135416666666667</c:v>
                </c:pt>
                <c:pt idx="10486">
                  <c:v>0.12136574074074075</c:v>
                </c:pt>
                <c:pt idx="10487">
                  <c:v>0.12137731481481481</c:v>
                </c:pt>
                <c:pt idx="10488">
                  <c:v>0.12138888888888889</c:v>
                </c:pt>
                <c:pt idx="10489">
                  <c:v>0.12140046296296296</c:v>
                </c:pt>
                <c:pt idx="10490">
                  <c:v>0.12141203703703704</c:v>
                </c:pt>
                <c:pt idx="10491">
                  <c:v>0.12142361111111111</c:v>
                </c:pt>
                <c:pt idx="10492">
                  <c:v>0.12143518518518519</c:v>
                </c:pt>
                <c:pt idx="10493">
                  <c:v>0.12144675925925925</c:v>
                </c:pt>
                <c:pt idx="10494">
                  <c:v>0.12145833333333333</c:v>
                </c:pt>
                <c:pt idx="10495">
                  <c:v>0.1214699074074074</c:v>
                </c:pt>
                <c:pt idx="10496">
                  <c:v>0.12148148148148148</c:v>
                </c:pt>
                <c:pt idx="10497">
                  <c:v>0.12149305555555556</c:v>
                </c:pt>
                <c:pt idx="10498">
                  <c:v>0.12150462962962963</c:v>
                </c:pt>
                <c:pt idx="10499">
                  <c:v>0.12151620370370371</c:v>
                </c:pt>
                <c:pt idx="10500">
                  <c:v>0.12152777777777778</c:v>
                </c:pt>
                <c:pt idx="10501">
                  <c:v>0.12153935185185186</c:v>
                </c:pt>
                <c:pt idx="10502">
                  <c:v>0.12155092592592592</c:v>
                </c:pt>
                <c:pt idx="10503">
                  <c:v>0.1215625</c:v>
                </c:pt>
                <c:pt idx="10504">
                  <c:v>0.12157407407407407</c:v>
                </c:pt>
                <c:pt idx="10505">
                  <c:v>0.12158564814814815</c:v>
                </c:pt>
                <c:pt idx="10506">
                  <c:v>0.12159722222222222</c:v>
                </c:pt>
                <c:pt idx="10507">
                  <c:v>0.1216087962962963</c:v>
                </c:pt>
                <c:pt idx="10508">
                  <c:v>0.12162037037037036</c:v>
                </c:pt>
                <c:pt idx="10509">
                  <c:v>0.12163194444444445</c:v>
                </c:pt>
                <c:pt idx="10510">
                  <c:v>0.12164351851851851</c:v>
                </c:pt>
                <c:pt idx="10511">
                  <c:v>0.12165509259259259</c:v>
                </c:pt>
                <c:pt idx="10512">
                  <c:v>0.12166666666666667</c:v>
                </c:pt>
                <c:pt idx="10513">
                  <c:v>0.12167824074074074</c:v>
                </c:pt>
                <c:pt idx="10514">
                  <c:v>0.12168981481481482</c:v>
                </c:pt>
                <c:pt idx="10515">
                  <c:v>0.12170138888888889</c:v>
                </c:pt>
                <c:pt idx="10516">
                  <c:v>0.12171296296296297</c:v>
                </c:pt>
                <c:pt idx="10517">
                  <c:v>0.12172453703703703</c:v>
                </c:pt>
                <c:pt idx="10518">
                  <c:v>0.12173611111111111</c:v>
                </c:pt>
                <c:pt idx="10519">
                  <c:v>0.12174768518518518</c:v>
                </c:pt>
                <c:pt idx="10520">
                  <c:v>0.12175925925925926</c:v>
                </c:pt>
                <c:pt idx="10521">
                  <c:v>0.12177083333333333</c:v>
                </c:pt>
                <c:pt idx="10522">
                  <c:v>0.12178240740740741</c:v>
                </c:pt>
                <c:pt idx="10523">
                  <c:v>0.12179398148148148</c:v>
                </c:pt>
                <c:pt idx="10524">
                  <c:v>0.12180555555555556</c:v>
                </c:pt>
                <c:pt idx="10525">
                  <c:v>0.12181712962962964</c:v>
                </c:pt>
                <c:pt idx="10526">
                  <c:v>0.1218287037037037</c:v>
                </c:pt>
                <c:pt idx="10527">
                  <c:v>0.12184027777777778</c:v>
                </c:pt>
                <c:pt idx="10528">
                  <c:v>0.12185185185185185</c:v>
                </c:pt>
                <c:pt idx="10529">
                  <c:v>0.12186342592592593</c:v>
                </c:pt>
                <c:pt idx="10530">
                  <c:v>0.121875</c:v>
                </c:pt>
                <c:pt idx="10531">
                  <c:v>0.12188657407407408</c:v>
                </c:pt>
                <c:pt idx="10532">
                  <c:v>0.12189814814814814</c:v>
                </c:pt>
                <c:pt idx="10533">
                  <c:v>0.12190972222222222</c:v>
                </c:pt>
                <c:pt idx="10534">
                  <c:v>0.12192129629629629</c:v>
                </c:pt>
                <c:pt idx="10535">
                  <c:v>0.12193287037037037</c:v>
                </c:pt>
                <c:pt idx="10536">
                  <c:v>0.12194444444444444</c:v>
                </c:pt>
                <c:pt idx="10537">
                  <c:v>0.12195601851851852</c:v>
                </c:pt>
                <c:pt idx="10538">
                  <c:v>0.12196759259259259</c:v>
                </c:pt>
                <c:pt idx="10539">
                  <c:v>0.12197916666666667</c:v>
                </c:pt>
                <c:pt idx="10540">
                  <c:v>0.12199074074074075</c:v>
                </c:pt>
                <c:pt idx="10541">
                  <c:v>0.12200231481481481</c:v>
                </c:pt>
                <c:pt idx="10542">
                  <c:v>0.12201388888888889</c:v>
                </c:pt>
                <c:pt idx="10543">
                  <c:v>0.12202546296296296</c:v>
                </c:pt>
                <c:pt idx="10544">
                  <c:v>0.12203703703703704</c:v>
                </c:pt>
                <c:pt idx="10545">
                  <c:v>0.12204861111111111</c:v>
                </c:pt>
                <c:pt idx="10546">
                  <c:v>0.12206018518518519</c:v>
                </c:pt>
                <c:pt idx="10547">
                  <c:v>0.12207175925925925</c:v>
                </c:pt>
                <c:pt idx="10548">
                  <c:v>0.12208333333333334</c:v>
                </c:pt>
                <c:pt idx="10549">
                  <c:v>0.1220949074074074</c:v>
                </c:pt>
                <c:pt idx="10550">
                  <c:v>0.12210648148148148</c:v>
                </c:pt>
                <c:pt idx="10551">
                  <c:v>0.12211805555555555</c:v>
                </c:pt>
                <c:pt idx="10552">
                  <c:v>0.12212962962962963</c:v>
                </c:pt>
                <c:pt idx="10553">
                  <c:v>0.12214120370370371</c:v>
                </c:pt>
                <c:pt idx="10554">
                  <c:v>0.12215277777777778</c:v>
                </c:pt>
                <c:pt idx="10555">
                  <c:v>0.12216435185185186</c:v>
                </c:pt>
                <c:pt idx="10556">
                  <c:v>0.12217592592592592</c:v>
                </c:pt>
                <c:pt idx="10557">
                  <c:v>0.1221875</c:v>
                </c:pt>
                <c:pt idx="10558">
                  <c:v>0.12219907407407407</c:v>
                </c:pt>
                <c:pt idx="10559">
                  <c:v>0.12221064814814815</c:v>
                </c:pt>
                <c:pt idx="10560">
                  <c:v>0.12222222222222222</c:v>
                </c:pt>
                <c:pt idx="10561">
                  <c:v>0.1222337962962963</c:v>
                </c:pt>
                <c:pt idx="10562">
                  <c:v>0.12224537037037037</c:v>
                </c:pt>
                <c:pt idx="10563">
                  <c:v>0.12225694444444445</c:v>
                </c:pt>
                <c:pt idx="10564">
                  <c:v>0.12226851851851851</c:v>
                </c:pt>
                <c:pt idx="10565">
                  <c:v>0.12228009259259259</c:v>
                </c:pt>
                <c:pt idx="10566">
                  <c:v>0.12229166666666667</c:v>
                </c:pt>
                <c:pt idx="10567">
                  <c:v>0.12230324074074074</c:v>
                </c:pt>
                <c:pt idx="10568">
                  <c:v>0.12231481481481482</c:v>
                </c:pt>
                <c:pt idx="10569">
                  <c:v>0.12232638888888889</c:v>
                </c:pt>
                <c:pt idx="10570">
                  <c:v>0.12233796296296297</c:v>
                </c:pt>
                <c:pt idx="10571">
                  <c:v>0.12234953703703703</c:v>
                </c:pt>
                <c:pt idx="10572">
                  <c:v>0.12236111111111111</c:v>
                </c:pt>
                <c:pt idx="10573">
                  <c:v>0.12237268518518518</c:v>
                </c:pt>
                <c:pt idx="10574">
                  <c:v>0.12238425925925926</c:v>
                </c:pt>
                <c:pt idx="10575">
                  <c:v>0.12239583333333333</c:v>
                </c:pt>
                <c:pt idx="10576">
                  <c:v>0.12240740740740741</c:v>
                </c:pt>
                <c:pt idx="10577">
                  <c:v>0.12241898148148148</c:v>
                </c:pt>
                <c:pt idx="10578">
                  <c:v>0.12243055555555556</c:v>
                </c:pt>
                <c:pt idx="10579">
                  <c:v>0.12244212962962962</c:v>
                </c:pt>
                <c:pt idx="10580">
                  <c:v>0.1224537037037037</c:v>
                </c:pt>
                <c:pt idx="10581">
                  <c:v>0.12246527777777778</c:v>
                </c:pt>
                <c:pt idx="10582">
                  <c:v>0.12247685185185185</c:v>
                </c:pt>
                <c:pt idx="10583">
                  <c:v>0.12248842592592593</c:v>
                </c:pt>
                <c:pt idx="10584">
                  <c:v>0.1225</c:v>
                </c:pt>
                <c:pt idx="10585">
                  <c:v>0.12251157407407408</c:v>
                </c:pt>
                <c:pt idx="10586">
                  <c:v>0.12252314814814814</c:v>
                </c:pt>
                <c:pt idx="10587">
                  <c:v>0.12253472222222223</c:v>
                </c:pt>
                <c:pt idx="10588">
                  <c:v>0.12254629629629629</c:v>
                </c:pt>
                <c:pt idx="10589">
                  <c:v>0.12255787037037037</c:v>
                </c:pt>
                <c:pt idx="10590">
                  <c:v>0.12256944444444444</c:v>
                </c:pt>
                <c:pt idx="10591">
                  <c:v>0.12258101851851852</c:v>
                </c:pt>
                <c:pt idx="10592">
                  <c:v>0.12259259259259259</c:v>
                </c:pt>
                <c:pt idx="10593">
                  <c:v>0.12260416666666667</c:v>
                </c:pt>
                <c:pt idx="10594">
                  <c:v>0.12261574074074075</c:v>
                </c:pt>
                <c:pt idx="10595">
                  <c:v>0.12262731481481481</c:v>
                </c:pt>
                <c:pt idx="10596">
                  <c:v>0.12263888888888889</c:v>
                </c:pt>
                <c:pt idx="10597">
                  <c:v>0.12265046296296296</c:v>
                </c:pt>
                <c:pt idx="10598">
                  <c:v>0.12266203703703704</c:v>
                </c:pt>
                <c:pt idx="10599">
                  <c:v>0.12267361111111111</c:v>
                </c:pt>
                <c:pt idx="10600">
                  <c:v>0.12268518518518519</c:v>
                </c:pt>
                <c:pt idx="10601">
                  <c:v>0.12269675925925926</c:v>
                </c:pt>
                <c:pt idx="10602">
                  <c:v>0.12270833333333334</c:v>
                </c:pt>
                <c:pt idx="10603">
                  <c:v>0.1227199074074074</c:v>
                </c:pt>
                <c:pt idx="10604">
                  <c:v>0.12273148148148148</c:v>
                </c:pt>
                <c:pt idx="10605">
                  <c:v>0.12274305555555555</c:v>
                </c:pt>
                <c:pt idx="10606">
                  <c:v>0.12275462962962963</c:v>
                </c:pt>
                <c:pt idx="10607">
                  <c:v>0.1227662037037037</c:v>
                </c:pt>
                <c:pt idx="10608">
                  <c:v>0.12277777777777778</c:v>
                </c:pt>
                <c:pt idx="10609">
                  <c:v>0.12278935185185186</c:v>
                </c:pt>
                <c:pt idx="10610">
                  <c:v>0.12280092592592592</c:v>
                </c:pt>
                <c:pt idx="10611">
                  <c:v>0.1228125</c:v>
                </c:pt>
                <c:pt idx="10612">
                  <c:v>0.12282407407407407</c:v>
                </c:pt>
                <c:pt idx="10613">
                  <c:v>0.12283564814814815</c:v>
                </c:pt>
                <c:pt idx="10614">
                  <c:v>0.12284722222222222</c:v>
                </c:pt>
                <c:pt idx="10615">
                  <c:v>0.1228587962962963</c:v>
                </c:pt>
                <c:pt idx="10616">
                  <c:v>0.12287037037037037</c:v>
                </c:pt>
                <c:pt idx="10617">
                  <c:v>0.12288194444444445</c:v>
                </c:pt>
                <c:pt idx="10618">
                  <c:v>0.12289351851851851</c:v>
                </c:pt>
                <c:pt idx="10619">
                  <c:v>0.12290509259259259</c:v>
                </c:pt>
                <c:pt idx="10620">
                  <c:v>0.12291666666666666</c:v>
                </c:pt>
                <c:pt idx="10621">
                  <c:v>0.12292824074074074</c:v>
                </c:pt>
                <c:pt idx="10622">
                  <c:v>0.12293981481481482</c:v>
                </c:pt>
                <c:pt idx="10623">
                  <c:v>0.12295138888888889</c:v>
                </c:pt>
                <c:pt idx="10624">
                  <c:v>0.12296296296296297</c:v>
                </c:pt>
                <c:pt idx="10625">
                  <c:v>0.12297453703703703</c:v>
                </c:pt>
                <c:pt idx="10626">
                  <c:v>0.12298611111111112</c:v>
                </c:pt>
                <c:pt idx="10627">
                  <c:v>0.12299768518518518</c:v>
                </c:pt>
                <c:pt idx="10628">
                  <c:v>0.12300925925925926</c:v>
                </c:pt>
                <c:pt idx="10629">
                  <c:v>0.12302083333333333</c:v>
                </c:pt>
                <c:pt idx="10630">
                  <c:v>0.12303240740740741</c:v>
                </c:pt>
                <c:pt idx="10631">
                  <c:v>0.12304398148148148</c:v>
                </c:pt>
                <c:pt idx="10632">
                  <c:v>0.12305555555555556</c:v>
                </c:pt>
                <c:pt idx="10633">
                  <c:v>0.12306712962962962</c:v>
                </c:pt>
                <c:pt idx="10634">
                  <c:v>0.1230787037037037</c:v>
                </c:pt>
                <c:pt idx="10635">
                  <c:v>0.12309027777777778</c:v>
                </c:pt>
                <c:pt idx="10636">
                  <c:v>0.12310185185185185</c:v>
                </c:pt>
                <c:pt idx="10637">
                  <c:v>0.12311342592592593</c:v>
                </c:pt>
                <c:pt idx="10638">
                  <c:v>0.123125</c:v>
                </c:pt>
                <c:pt idx="10639">
                  <c:v>0.12313657407407408</c:v>
                </c:pt>
                <c:pt idx="10640">
                  <c:v>0.12314814814814815</c:v>
                </c:pt>
                <c:pt idx="10641">
                  <c:v>0.12315972222222223</c:v>
                </c:pt>
                <c:pt idx="10642">
                  <c:v>0.12317129629629629</c:v>
                </c:pt>
                <c:pt idx="10643">
                  <c:v>0.12318287037037037</c:v>
                </c:pt>
                <c:pt idx="10644">
                  <c:v>0.12319444444444444</c:v>
                </c:pt>
                <c:pt idx="10645">
                  <c:v>0.12320601851851852</c:v>
                </c:pt>
                <c:pt idx="10646">
                  <c:v>0.12321759259259259</c:v>
                </c:pt>
                <c:pt idx="10647">
                  <c:v>0.12322916666666667</c:v>
                </c:pt>
                <c:pt idx="10648">
                  <c:v>0.12324074074074073</c:v>
                </c:pt>
                <c:pt idx="10649">
                  <c:v>0.12325231481481481</c:v>
                </c:pt>
                <c:pt idx="10650">
                  <c:v>0.1232638888888889</c:v>
                </c:pt>
                <c:pt idx="10651">
                  <c:v>0.12327546296296296</c:v>
                </c:pt>
                <c:pt idx="10652">
                  <c:v>0.12328703703703704</c:v>
                </c:pt>
                <c:pt idx="10653">
                  <c:v>0.12329861111111111</c:v>
                </c:pt>
                <c:pt idx="10654">
                  <c:v>0.12331018518518519</c:v>
                </c:pt>
                <c:pt idx="10655">
                  <c:v>0.12332175925925926</c:v>
                </c:pt>
                <c:pt idx="10656">
                  <c:v>0.12333333333333334</c:v>
                </c:pt>
                <c:pt idx="10657">
                  <c:v>0.1233449074074074</c:v>
                </c:pt>
                <c:pt idx="10658">
                  <c:v>0.12335648148148148</c:v>
                </c:pt>
                <c:pt idx="10659">
                  <c:v>0.12336805555555555</c:v>
                </c:pt>
                <c:pt idx="10660">
                  <c:v>0.12337962962962963</c:v>
                </c:pt>
                <c:pt idx="10661">
                  <c:v>0.1233912037037037</c:v>
                </c:pt>
                <c:pt idx="10662">
                  <c:v>0.12340277777777778</c:v>
                </c:pt>
                <c:pt idx="10663">
                  <c:v>0.12341435185185186</c:v>
                </c:pt>
                <c:pt idx="10664">
                  <c:v>0.12342592592592593</c:v>
                </c:pt>
                <c:pt idx="10665">
                  <c:v>0.12343750000000001</c:v>
                </c:pt>
                <c:pt idx="10666">
                  <c:v>0.12344907407407407</c:v>
                </c:pt>
                <c:pt idx="10667">
                  <c:v>0.12346064814814815</c:v>
                </c:pt>
                <c:pt idx="10668">
                  <c:v>0.12347222222222222</c:v>
                </c:pt>
                <c:pt idx="10669">
                  <c:v>0.1234837962962963</c:v>
                </c:pt>
                <c:pt idx="10670">
                  <c:v>0.12349537037037037</c:v>
                </c:pt>
                <c:pt idx="10671">
                  <c:v>0.12350694444444445</c:v>
                </c:pt>
                <c:pt idx="10672">
                  <c:v>0.12351851851851851</c:v>
                </c:pt>
                <c:pt idx="10673">
                  <c:v>0.12353009259259259</c:v>
                </c:pt>
                <c:pt idx="10674">
                  <c:v>0.12354166666666666</c:v>
                </c:pt>
                <c:pt idx="10675">
                  <c:v>0.12355324074074074</c:v>
                </c:pt>
                <c:pt idx="10676">
                  <c:v>0.12356481481481481</c:v>
                </c:pt>
                <c:pt idx="10677">
                  <c:v>0.12357638888888889</c:v>
                </c:pt>
                <c:pt idx="10678">
                  <c:v>0.12358796296296297</c:v>
                </c:pt>
                <c:pt idx="10679">
                  <c:v>0.12359953703703704</c:v>
                </c:pt>
                <c:pt idx="10680">
                  <c:v>0.12361111111111112</c:v>
                </c:pt>
                <c:pt idx="10681">
                  <c:v>0.12362268518518518</c:v>
                </c:pt>
                <c:pt idx="10682">
                  <c:v>0.12363425925925926</c:v>
                </c:pt>
                <c:pt idx="10683">
                  <c:v>0.12364583333333333</c:v>
                </c:pt>
                <c:pt idx="10684">
                  <c:v>0.12365740740740741</c:v>
                </c:pt>
                <c:pt idx="10685">
                  <c:v>0.12366898148148148</c:v>
                </c:pt>
                <c:pt idx="10686">
                  <c:v>0.12368055555555556</c:v>
                </c:pt>
                <c:pt idx="10687">
                  <c:v>0.12369212962962962</c:v>
                </c:pt>
                <c:pt idx="10688">
                  <c:v>0.1237037037037037</c:v>
                </c:pt>
                <c:pt idx="10689">
                  <c:v>0.12371527777777777</c:v>
                </c:pt>
                <c:pt idx="10690">
                  <c:v>0.12372685185185185</c:v>
                </c:pt>
                <c:pt idx="10691">
                  <c:v>0.12373842592592593</c:v>
                </c:pt>
                <c:pt idx="10692">
                  <c:v>0.12375</c:v>
                </c:pt>
                <c:pt idx="10693">
                  <c:v>0.12376157407407408</c:v>
                </c:pt>
                <c:pt idx="10694">
                  <c:v>0.12377314814814815</c:v>
                </c:pt>
                <c:pt idx="10695">
                  <c:v>0.12378472222222223</c:v>
                </c:pt>
                <c:pt idx="10696">
                  <c:v>0.12379629629629629</c:v>
                </c:pt>
                <c:pt idx="10697">
                  <c:v>0.12380787037037037</c:v>
                </c:pt>
                <c:pt idx="10698">
                  <c:v>0.12381944444444444</c:v>
                </c:pt>
                <c:pt idx="10699">
                  <c:v>0.12383101851851852</c:v>
                </c:pt>
                <c:pt idx="10700">
                  <c:v>0.12384259259259259</c:v>
                </c:pt>
                <c:pt idx="10701">
                  <c:v>0.12385416666666667</c:v>
                </c:pt>
                <c:pt idx="10702">
                  <c:v>0.12386574074074073</c:v>
                </c:pt>
                <c:pt idx="10703">
                  <c:v>0.12387731481481482</c:v>
                </c:pt>
                <c:pt idx="10704">
                  <c:v>0.1238888888888889</c:v>
                </c:pt>
                <c:pt idx="10705">
                  <c:v>0.12390046296296296</c:v>
                </c:pt>
                <c:pt idx="10706">
                  <c:v>0.12391203703703704</c:v>
                </c:pt>
                <c:pt idx="10707">
                  <c:v>0.12392361111111111</c:v>
                </c:pt>
                <c:pt idx="10708">
                  <c:v>0.12393518518518519</c:v>
                </c:pt>
                <c:pt idx="10709">
                  <c:v>0.12394675925925926</c:v>
                </c:pt>
                <c:pt idx="10710">
                  <c:v>0.12395833333333334</c:v>
                </c:pt>
                <c:pt idx="10711">
                  <c:v>0.1239699074074074</c:v>
                </c:pt>
                <c:pt idx="10712">
                  <c:v>0.12398148148148148</c:v>
                </c:pt>
                <c:pt idx="10713">
                  <c:v>0.12399305555555555</c:v>
                </c:pt>
                <c:pt idx="10714">
                  <c:v>0.12400462962962963</c:v>
                </c:pt>
                <c:pt idx="10715">
                  <c:v>0.1240162037037037</c:v>
                </c:pt>
                <c:pt idx="10716">
                  <c:v>0.12402777777777778</c:v>
                </c:pt>
                <c:pt idx="10717">
                  <c:v>0.12403935185185185</c:v>
                </c:pt>
                <c:pt idx="10718">
                  <c:v>0.12405092592592593</c:v>
                </c:pt>
                <c:pt idx="10719">
                  <c:v>0.12406250000000001</c:v>
                </c:pt>
                <c:pt idx="10720">
                  <c:v>0.12407407407407407</c:v>
                </c:pt>
                <c:pt idx="10721">
                  <c:v>0.12408564814814815</c:v>
                </c:pt>
                <c:pt idx="10722">
                  <c:v>0.12409722222222222</c:v>
                </c:pt>
                <c:pt idx="10723">
                  <c:v>0.1241087962962963</c:v>
                </c:pt>
                <c:pt idx="10724">
                  <c:v>0.12412037037037037</c:v>
                </c:pt>
                <c:pt idx="10725">
                  <c:v>0.12413194444444445</c:v>
                </c:pt>
                <c:pt idx="10726">
                  <c:v>0.12414351851851851</c:v>
                </c:pt>
                <c:pt idx="10727">
                  <c:v>0.12415509259259259</c:v>
                </c:pt>
                <c:pt idx="10728">
                  <c:v>0.12416666666666666</c:v>
                </c:pt>
                <c:pt idx="10729">
                  <c:v>0.12417824074074074</c:v>
                </c:pt>
                <c:pt idx="10730">
                  <c:v>0.12418981481481481</c:v>
                </c:pt>
                <c:pt idx="10731">
                  <c:v>0.12420138888888889</c:v>
                </c:pt>
                <c:pt idx="10732">
                  <c:v>0.12421296296296297</c:v>
                </c:pt>
                <c:pt idx="10733">
                  <c:v>0.12422453703703704</c:v>
                </c:pt>
                <c:pt idx="10734">
                  <c:v>0.12423611111111112</c:v>
                </c:pt>
                <c:pt idx="10735">
                  <c:v>0.12424768518518518</c:v>
                </c:pt>
                <c:pt idx="10736">
                  <c:v>0.12425925925925926</c:v>
                </c:pt>
                <c:pt idx="10737">
                  <c:v>0.12427083333333333</c:v>
                </c:pt>
                <c:pt idx="10738">
                  <c:v>0.12428240740740741</c:v>
                </c:pt>
                <c:pt idx="10739">
                  <c:v>0.12429398148148148</c:v>
                </c:pt>
                <c:pt idx="10740">
                  <c:v>0.12430555555555556</c:v>
                </c:pt>
                <c:pt idx="10741">
                  <c:v>0.12431712962962962</c:v>
                </c:pt>
                <c:pt idx="10742">
                  <c:v>0.12432870370370371</c:v>
                </c:pt>
                <c:pt idx="10743">
                  <c:v>0.12434027777777777</c:v>
                </c:pt>
                <c:pt idx="10744">
                  <c:v>0.12435185185185185</c:v>
                </c:pt>
                <c:pt idx="10745">
                  <c:v>0.12436342592592593</c:v>
                </c:pt>
                <c:pt idx="10746">
                  <c:v>0.124375</c:v>
                </c:pt>
                <c:pt idx="10747">
                  <c:v>0.12438657407407408</c:v>
                </c:pt>
                <c:pt idx="10748">
                  <c:v>0.12439814814814815</c:v>
                </c:pt>
                <c:pt idx="10749">
                  <c:v>0.12440972222222223</c:v>
                </c:pt>
                <c:pt idx="10750">
                  <c:v>0.12442129629629629</c:v>
                </c:pt>
                <c:pt idx="10751">
                  <c:v>0.12443287037037037</c:v>
                </c:pt>
                <c:pt idx="10752">
                  <c:v>0.12444444444444444</c:v>
                </c:pt>
                <c:pt idx="10753">
                  <c:v>0.12445601851851852</c:v>
                </c:pt>
                <c:pt idx="10754">
                  <c:v>0.12446759259259259</c:v>
                </c:pt>
                <c:pt idx="10755">
                  <c:v>0.12447916666666667</c:v>
                </c:pt>
                <c:pt idx="10756">
                  <c:v>0.12449074074074074</c:v>
                </c:pt>
                <c:pt idx="10757">
                  <c:v>0.12450231481481482</c:v>
                </c:pt>
                <c:pt idx="10758">
                  <c:v>0.12451388888888888</c:v>
                </c:pt>
                <c:pt idx="10759">
                  <c:v>0.12452546296296296</c:v>
                </c:pt>
                <c:pt idx="10760">
                  <c:v>0.12453703703703704</c:v>
                </c:pt>
                <c:pt idx="10761">
                  <c:v>0.12454861111111111</c:v>
                </c:pt>
                <c:pt idx="10762">
                  <c:v>0.12456018518518519</c:v>
                </c:pt>
                <c:pt idx="10763">
                  <c:v>0.12457175925925926</c:v>
                </c:pt>
                <c:pt idx="10764">
                  <c:v>0.12458333333333334</c:v>
                </c:pt>
                <c:pt idx="10765">
                  <c:v>0.1245949074074074</c:v>
                </c:pt>
                <c:pt idx="10766">
                  <c:v>0.12460648148148148</c:v>
                </c:pt>
                <c:pt idx="10767">
                  <c:v>0.12461805555555555</c:v>
                </c:pt>
                <c:pt idx="10768">
                  <c:v>0.12462962962962963</c:v>
                </c:pt>
                <c:pt idx="10769">
                  <c:v>0.1246412037037037</c:v>
                </c:pt>
                <c:pt idx="10770">
                  <c:v>0.12465277777777778</c:v>
                </c:pt>
                <c:pt idx="10771">
                  <c:v>0.12466435185185185</c:v>
                </c:pt>
                <c:pt idx="10772">
                  <c:v>0.12467592592592593</c:v>
                </c:pt>
                <c:pt idx="10773">
                  <c:v>0.12468750000000001</c:v>
                </c:pt>
                <c:pt idx="10774">
                  <c:v>0.12469907407407407</c:v>
                </c:pt>
                <c:pt idx="10775">
                  <c:v>0.12471064814814815</c:v>
                </c:pt>
                <c:pt idx="10776">
                  <c:v>0.12472222222222222</c:v>
                </c:pt>
                <c:pt idx="10777">
                  <c:v>0.1247337962962963</c:v>
                </c:pt>
                <c:pt idx="10778">
                  <c:v>0.12474537037037037</c:v>
                </c:pt>
                <c:pt idx="10779">
                  <c:v>0.12475694444444445</c:v>
                </c:pt>
                <c:pt idx="10780">
                  <c:v>0.12476851851851851</c:v>
                </c:pt>
                <c:pt idx="10781">
                  <c:v>0.1247800925925926</c:v>
                </c:pt>
                <c:pt idx="10782">
                  <c:v>0.12479166666666666</c:v>
                </c:pt>
                <c:pt idx="10783">
                  <c:v>0.12480324074074074</c:v>
                </c:pt>
                <c:pt idx="10784">
                  <c:v>0.12481481481481481</c:v>
                </c:pt>
                <c:pt idx="10785">
                  <c:v>0.12482638888888889</c:v>
                </c:pt>
                <c:pt idx="10786">
                  <c:v>0.12483796296296296</c:v>
                </c:pt>
                <c:pt idx="10787">
                  <c:v>0.12484953703703704</c:v>
                </c:pt>
                <c:pt idx="10788">
                  <c:v>0.12486111111111112</c:v>
                </c:pt>
                <c:pt idx="10789">
                  <c:v>0.12487268518518518</c:v>
                </c:pt>
                <c:pt idx="10790">
                  <c:v>0.12488425925925926</c:v>
                </c:pt>
                <c:pt idx="10791">
                  <c:v>0.12489583333333333</c:v>
                </c:pt>
                <c:pt idx="10792">
                  <c:v>0.12490740740740741</c:v>
                </c:pt>
                <c:pt idx="10793">
                  <c:v>0.12491898148148148</c:v>
                </c:pt>
                <c:pt idx="10794">
                  <c:v>0.12493055555555556</c:v>
                </c:pt>
                <c:pt idx="10795">
                  <c:v>0.12494212962962963</c:v>
                </c:pt>
                <c:pt idx="10796">
                  <c:v>0.12495370370370371</c:v>
                </c:pt>
                <c:pt idx="10797">
                  <c:v>0.12496527777777777</c:v>
                </c:pt>
                <c:pt idx="10798">
                  <c:v>0.12497685185185185</c:v>
                </c:pt>
                <c:pt idx="10799">
                  <c:v>0.12498842592592592</c:v>
                </c:pt>
                <c:pt idx="10800">
                  <c:v>0.125</c:v>
                </c:pt>
                <c:pt idx="10801">
                  <c:v>0.12501157407407407</c:v>
                </c:pt>
                <c:pt idx="10802">
                  <c:v>0.12502314814814816</c:v>
                </c:pt>
                <c:pt idx="10803">
                  <c:v>0.12503472222222223</c:v>
                </c:pt>
                <c:pt idx="10804">
                  <c:v>0.12504629629629629</c:v>
                </c:pt>
                <c:pt idx="10805">
                  <c:v>0.12505787037037036</c:v>
                </c:pt>
                <c:pt idx="10806">
                  <c:v>0.12506944444444446</c:v>
                </c:pt>
                <c:pt idx="10807">
                  <c:v>0.12508101851851852</c:v>
                </c:pt>
                <c:pt idx="10808">
                  <c:v>0.12509259259259259</c:v>
                </c:pt>
                <c:pt idx="10809">
                  <c:v>0.12510416666666666</c:v>
                </c:pt>
                <c:pt idx="10810">
                  <c:v>0.12511574074074075</c:v>
                </c:pt>
                <c:pt idx="10811">
                  <c:v>0.12512731481481482</c:v>
                </c:pt>
                <c:pt idx="10812">
                  <c:v>0.12513888888888888</c:v>
                </c:pt>
                <c:pt idx="10813">
                  <c:v>0.12515046296296295</c:v>
                </c:pt>
                <c:pt idx="10814">
                  <c:v>0.12516203703703704</c:v>
                </c:pt>
                <c:pt idx="10815">
                  <c:v>0.12517361111111111</c:v>
                </c:pt>
                <c:pt idx="10816">
                  <c:v>0.12518518518518518</c:v>
                </c:pt>
                <c:pt idx="10817">
                  <c:v>0.12519675925925927</c:v>
                </c:pt>
                <c:pt idx="10818">
                  <c:v>0.12520833333333334</c:v>
                </c:pt>
                <c:pt idx="10819">
                  <c:v>0.1252199074074074</c:v>
                </c:pt>
                <c:pt idx="10820">
                  <c:v>0.12523148148148147</c:v>
                </c:pt>
                <c:pt idx="10821">
                  <c:v>0.12524305555555557</c:v>
                </c:pt>
                <c:pt idx="10822">
                  <c:v>0.12525462962962963</c:v>
                </c:pt>
                <c:pt idx="10823">
                  <c:v>0.1252662037037037</c:v>
                </c:pt>
                <c:pt idx="10824">
                  <c:v>0.12527777777777777</c:v>
                </c:pt>
                <c:pt idx="10825">
                  <c:v>0.12528935185185186</c:v>
                </c:pt>
                <c:pt idx="10826">
                  <c:v>0.12530092592592593</c:v>
                </c:pt>
                <c:pt idx="10827">
                  <c:v>0.12531249999999999</c:v>
                </c:pt>
                <c:pt idx="10828">
                  <c:v>0.12532407407407409</c:v>
                </c:pt>
                <c:pt idx="10829">
                  <c:v>0.12533564814814815</c:v>
                </c:pt>
                <c:pt idx="10830">
                  <c:v>0.12534722222222222</c:v>
                </c:pt>
                <c:pt idx="10831">
                  <c:v>0.12535879629629629</c:v>
                </c:pt>
                <c:pt idx="10832">
                  <c:v>0.12537037037037038</c:v>
                </c:pt>
                <c:pt idx="10833">
                  <c:v>0.12538194444444445</c:v>
                </c:pt>
                <c:pt idx="10834">
                  <c:v>0.12539351851851852</c:v>
                </c:pt>
                <c:pt idx="10835">
                  <c:v>0.12540509259259258</c:v>
                </c:pt>
                <c:pt idx="10836">
                  <c:v>0.12541666666666668</c:v>
                </c:pt>
                <c:pt idx="10837">
                  <c:v>0.12542824074074074</c:v>
                </c:pt>
                <c:pt idx="10838">
                  <c:v>0.12543981481481481</c:v>
                </c:pt>
                <c:pt idx="10839">
                  <c:v>0.12545138888888888</c:v>
                </c:pt>
                <c:pt idx="10840">
                  <c:v>0.12546296296296297</c:v>
                </c:pt>
                <c:pt idx="10841">
                  <c:v>0.12547453703703704</c:v>
                </c:pt>
                <c:pt idx="10842">
                  <c:v>0.1254861111111111</c:v>
                </c:pt>
                <c:pt idx="10843">
                  <c:v>0.1254976851851852</c:v>
                </c:pt>
                <c:pt idx="10844">
                  <c:v>0.12550925925925926</c:v>
                </c:pt>
                <c:pt idx="10845">
                  <c:v>0.12552083333333333</c:v>
                </c:pt>
                <c:pt idx="10846">
                  <c:v>0.1255324074074074</c:v>
                </c:pt>
                <c:pt idx="10847">
                  <c:v>0.12554398148148149</c:v>
                </c:pt>
                <c:pt idx="10848">
                  <c:v>0.12555555555555556</c:v>
                </c:pt>
                <c:pt idx="10849">
                  <c:v>0.12556712962962963</c:v>
                </c:pt>
                <c:pt idx="10850">
                  <c:v>0.12557870370370369</c:v>
                </c:pt>
                <c:pt idx="10851">
                  <c:v>0.12559027777777779</c:v>
                </c:pt>
                <c:pt idx="10852">
                  <c:v>0.12560185185185185</c:v>
                </c:pt>
                <c:pt idx="10853">
                  <c:v>0.12561342592592592</c:v>
                </c:pt>
                <c:pt idx="10854">
                  <c:v>0.12562499999999999</c:v>
                </c:pt>
                <c:pt idx="10855">
                  <c:v>0.12563657407407408</c:v>
                </c:pt>
                <c:pt idx="10856">
                  <c:v>0.12564814814814815</c:v>
                </c:pt>
                <c:pt idx="10857">
                  <c:v>0.12565972222222221</c:v>
                </c:pt>
                <c:pt idx="10858">
                  <c:v>0.12567129629629631</c:v>
                </c:pt>
                <c:pt idx="10859">
                  <c:v>0.12568287037037038</c:v>
                </c:pt>
                <c:pt idx="10860">
                  <c:v>0.12569444444444444</c:v>
                </c:pt>
                <c:pt idx="10861">
                  <c:v>0.12570601851851851</c:v>
                </c:pt>
                <c:pt idx="10862">
                  <c:v>0.1257175925925926</c:v>
                </c:pt>
                <c:pt idx="10863">
                  <c:v>0.12572916666666667</c:v>
                </c:pt>
                <c:pt idx="10864">
                  <c:v>0.12574074074074074</c:v>
                </c:pt>
                <c:pt idx="10865">
                  <c:v>0.1257523148148148</c:v>
                </c:pt>
                <c:pt idx="10866">
                  <c:v>0.1257638888888889</c:v>
                </c:pt>
                <c:pt idx="10867">
                  <c:v>0.12577546296296296</c:v>
                </c:pt>
                <c:pt idx="10868">
                  <c:v>0.12578703703703703</c:v>
                </c:pt>
                <c:pt idx="10869">
                  <c:v>0.12579861111111112</c:v>
                </c:pt>
                <c:pt idx="10870">
                  <c:v>0.12581018518518519</c:v>
                </c:pt>
                <c:pt idx="10871">
                  <c:v>0.12582175925925926</c:v>
                </c:pt>
                <c:pt idx="10872">
                  <c:v>0.12583333333333332</c:v>
                </c:pt>
                <c:pt idx="10873">
                  <c:v>0.12584490740740742</c:v>
                </c:pt>
                <c:pt idx="10874">
                  <c:v>0.12585648148148149</c:v>
                </c:pt>
                <c:pt idx="10875">
                  <c:v>0.12586805555555555</c:v>
                </c:pt>
                <c:pt idx="10876">
                  <c:v>0.12587962962962962</c:v>
                </c:pt>
                <c:pt idx="10877">
                  <c:v>0.12589120370370371</c:v>
                </c:pt>
                <c:pt idx="10878">
                  <c:v>0.12590277777777778</c:v>
                </c:pt>
                <c:pt idx="10879">
                  <c:v>0.12591435185185185</c:v>
                </c:pt>
                <c:pt idx="10880">
                  <c:v>0.12592592592592591</c:v>
                </c:pt>
                <c:pt idx="10881">
                  <c:v>0.12593750000000001</c:v>
                </c:pt>
                <c:pt idx="10882">
                  <c:v>0.12594907407407407</c:v>
                </c:pt>
                <c:pt idx="10883">
                  <c:v>0.12596064814814814</c:v>
                </c:pt>
                <c:pt idx="10884">
                  <c:v>0.12597222222222224</c:v>
                </c:pt>
                <c:pt idx="10885">
                  <c:v>0.1259837962962963</c:v>
                </c:pt>
                <c:pt idx="10886">
                  <c:v>0.12599537037037037</c:v>
                </c:pt>
                <c:pt idx="10887">
                  <c:v>0.12600694444444444</c:v>
                </c:pt>
                <c:pt idx="10888">
                  <c:v>0.12601851851851853</c:v>
                </c:pt>
                <c:pt idx="10889">
                  <c:v>0.1260300925925926</c:v>
                </c:pt>
                <c:pt idx="10890">
                  <c:v>0.12604166666666666</c:v>
                </c:pt>
                <c:pt idx="10891">
                  <c:v>0.12605324074074073</c:v>
                </c:pt>
                <c:pt idx="10892">
                  <c:v>0.12606481481481482</c:v>
                </c:pt>
                <c:pt idx="10893">
                  <c:v>0.12607638888888889</c:v>
                </c:pt>
                <c:pt idx="10894">
                  <c:v>0.12608796296296296</c:v>
                </c:pt>
                <c:pt idx="10895">
                  <c:v>0.12609953703703702</c:v>
                </c:pt>
                <c:pt idx="10896">
                  <c:v>0.12611111111111112</c:v>
                </c:pt>
                <c:pt idx="10897">
                  <c:v>0.12612268518518518</c:v>
                </c:pt>
                <c:pt idx="10898">
                  <c:v>0.12613425925925925</c:v>
                </c:pt>
                <c:pt idx="10899">
                  <c:v>0.12614583333333335</c:v>
                </c:pt>
                <c:pt idx="10900">
                  <c:v>0.12615740740740741</c:v>
                </c:pt>
                <c:pt idx="10901">
                  <c:v>0.12616898148148148</c:v>
                </c:pt>
                <c:pt idx="10902">
                  <c:v>0.12618055555555555</c:v>
                </c:pt>
                <c:pt idx="10903">
                  <c:v>0.12619212962962964</c:v>
                </c:pt>
                <c:pt idx="10904">
                  <c:v>0.12620370370370371</c:v>
                </c:pt>
                <c:pt idx="10905">
                  <c:v>0.12621527777777777</c:v>
                </c:pt>
                <c:pt idx="10906">
                  <c:v>0.12622685185185184</c:v>
                </c:pt>
                <c:pt idx="10907">
                  <c:v>0.12623842592592593</c:v>
                </c:pt>
                <c:pt idx="10908">
                  <c:v>0.12625</c:v>
                </c:pt>
                <c:pt idx="10909">
                  <c:v>0.12626157407407407</c:v>
                </c:pt>
                <c:pt idx="10910">
                  <c:v>0.12627314814814813</c:v>
                </c:pt>
                <c:pt idx="10911">
                  <c:v>0.12628472222222223</c:v>
                </c:pt>
                <c:pt idx="10912">
                  <c:v>0.1262962962962963</c:v>
                </c:pt>
                <c:pt idx="10913">
                  <c:v>0.12630787037037036</c:v>
                </c:pt>
                <c:pt idx="10914">
                  <c:v>0.12631944444444446</c:v>
                </c:pt>
                <c:pt idx="10915">
                  <c:v>0.12633101851851852</c:v>
                </c:pt>
                <c:pt idx="10916">
                  <c:v>0.12634259259259259</c:v>
                </c:pt>
                <c:pt idx="10917">
                  <c:v>0.12635416666666666</c:v>
                </c:pt>
                <c:pt idx="10918">
                  <c:v>0.12636574074074075</c:v>
                </c:pt>
                <c:pt idx="10919">
                  <c:v>0.12637731481481482</c:v>
                </c:pt>
                <c:pt idx="10920">
                  <c:v>0.12638888888888888</c:v>
                </c:pt>
                <c:pt idx="10921">
                  <c:v>0.12640046296296295</c:v>
                </c:pt>
                <c:pt idx="10922">
                  <c:v>0.12641203703703704</c:v>
                </c:pt>
                <c:pt idx="10923">
                  <c:v>0.12642361111111111</c:v>
                </c:pt>
                <c:pt idx="10924">
                  <c:v>0.12643518518518518</c:v>
                </c:pt>
                <c:pt idx="10925">
                  <c:v>0.12644675925925927</c:v>
                </c:pt>
                <c:pt idx="10926">
                  <c:v>0.12645833333333334</c:v>
                </c:pt>
                <c:pt idx="10927">
                  <c:v>0.12646990740740741</c:v>
                </c:pt>
                <c:pt idx="10928">
                  <c:v>0.12648148148148147</c:v>
                </c:pt>
                <c:pt idx="10929">
                  <c:v>0.12649305555555557</c:v>
                </c:pt>
                <c:pt idx="10930">
                  <c:v>0.12650462962962963</c:v>
                </c:pt>
                <c:pt idx="10931">
                  <c:v>0.1265162037037037</c:v>
                </c:pt>
                <c:pt idx="10932">
                  <c:v>0.12652777777777777</c:v>
                </c:pt>
                <c:pt idx="10933">
                  <c:v>0.12653935185185186</c:v>
                </c:pt>
                <c:pt idx="10934">
                  <c:v>0.12655092592592593</c:v>
                </c:pt>
                <c:pt idx="10935">
                  <c:v>0.12656249999999999</c:v>
                </c:pt>
                <c:pt idx="10936">
                  <c:v>0.12657407407407406</c:v>
                </c:pt>
                <c:pt idx="10937">
                  <c:v>0.12658564814814816</c:v>
                </c:pt>
                <c:pt idx="10938">
                  <c:v>0.12659722222222222</c:v>
                </c:pt>
                <c:pt idx="10939">
                  <c:v>0.12660879629629629</c:v>
                </c:pt>
                <c:pt idx="10940">
                  <c:v>0.12662037037037038</c:v>
                </c:pt>
                <c:pt idx="10941">
                  <c:v>0.12663194444444445</c:v>
                </c:pt>
                <c:pt idx="10942">
                  <c:v>0.12664351851851852</c:v>
                </c:pt>
                <c:pt idx="10943">
                  <c:v>0.12665509259259258</c:v>
                </c:pt>
                <c:pt idx="10944">
                  <c:v>0.12666666666666668</c:v>
                </c:pt>
                <c:pt idx="10945">
                  <c:v>0.12667824074074074</c:v>
                </c:pt>
                <c:pt idx="10946">
                  <c:v>0.12668981481481481</c:v>
                </c:pt>
                <c:pt idx="10947">
                  <c:v>0.12670138888888888</c:v>
                </c:pt>
                <c:pt idx="10948">
                  <c:v>0.12671296296296297</c:v>
                </c:pt>
                <c:pt idx="10949">
                  <c:v>0.12672453703703704</c:v>
                </c:pt>
                <c:pt idx="10950">
                  <c:v>0.1267361111111111</c:v>
                </c:pt>
                <c:pt idx="10951">
                  <c:v>0.12674768518518517</c:v>
                </c:pt>
                <c:pt idx="10952">
                  <c:v>0.12675925925925927</c:v>
                </c:pt>
                <c:pt idx="10953">
                  <c:v>0.12677083333333333</c:v>
                </c:pt>
                <c:pt idx="10954">
                  <c:v>0.1267824074074074</c:v>
                </c:pt>
                <c:pt idx="10955">
                  <c:v>0.12679398148148149</c:v>
                </c:pt>
                <c:pt idx="10956">
                  <c:v>0.12680555555555556</c:v>
                </c:pt>
                <c:pt idx="10957">
                  <c:v>0.12681712962962963</c:v>
                </c:pt>
                <c:pt idx="10958">
                  <c:v>0.12682870370370369</c:v>
                </c:pt>
                <c:pt idx="10959">
                  <c:v>0.12684027777777779</c:v>
                </c:pt>
                <c:pt idx="10960">
                  <c:v>0.12685185185185185</c:v>
                </c:pt>
                <c:pt idx="10961">
                  <c:v>0.12686342592592592</c:v>
                </c:pt>
                <c:pt idx="10962">
                  <c:v>0.12687499999999999</c:v>
                </c:pt>
                <c:pt idx="10963">
                  <c:v>0.12688657407407408</c:v>
                </c:pt>
                <c:pt idx="10964">
                  <c:v>0.12689814814814815</c:v>
                </c:pt>
                <c:pt idx="10965">
                  <c:v>0.12690972222222222</c:v>
                </c:pt>
                <c:pt idx="10966">
                  <c:v>0.12692129629629631</c:v>
                </c:pt>
                <c:pt idx="10967">
                  <c:v>0.12693287037037038</c:v>
                </c:pt>
                <c:pt idx="10968">
                  <c:v>0.12694444444444444</c:v>
                </c:pt>
                <c:pt idx="10969">
                  <c:v>0.12695601851851851</c:v>
                </c:pt>
                <c:pt idx="10970">
                  <c:v>0.1269675925925926</c:v>
                </c:pt>
                <c:pt idx="10971">
                  <c:v>0.12697916666666667</c:v>
                </c:pt>
                <c:pt idx="10972">
                  <c:v>0.12699074074074074</c:v>
                </c:pt>
                <c:pt idx="10973">
                  <c:v>0.1270023148148148</c:v>
                </c:pt>
                <c:pt idx="10974">
                  <c:v>0.1270138888888889</c:v>
                </c:pt>
                <c:pt idx="10975">
                  <c:v>0.12702546296296297</c:v>
                </c:pt>
                <c:pt idx="10976">
                  <c:v>0.12703703703703703</c:v>
                </c:pt>
                <c:pt idx="10977">
                  <c:v>0.1270486111111111</c:v>
                </c:pt>
                <c:pt idx="10978">
                  <c:v>0.12706018518518519</c:v>
                </c:pt>
                <c:pt idx="10979">
                  <c:v>0.12707175925925926</c:v>
                </c:pt>
                <c:pt idx="10980">
                  <c:v>0.12708333333333333</c:v>
                </c:pt>
                <c:pt idx="10981">
                  <c:v>0.12709490740740742</c:v>
                </c:pt>
                <c:pt idx="10982">
                  <c:v>0.12710648148148149</c:v>
                </c:pt>
                <c:pt idx="10983">
                  <c:v>0.12711805555555555</c:v>
                </c:pt>
                <c:pt idx="10984">
                  <c:v>0.12712962962962962</c:v>
                </c:pt>
                <c:pt idx="10985">
                  <c:v>0.12714120370370371</c:v>
                </c:pt>
                <c:pt idx="10986">
                  <c:v>0.12715277777777778</c:v>
                </c:pt>
                <c:pt idx="10987">
                  <c:v>0.12716435185185185</c:v>
                </c:pt>
                <c:pt idx="10988">
                  <c:v>0.12717592592592591</c:v>
                </c:pt>
                <c:pt idx="10989">
                  <c:v>0.12718750000000001</c:v>
                </c:pt>
                <c:pt idx="10990">
                  <c:v>0.12719907407407408</c:v>
                </c:pt>
                <c:pt idx="10991">
                  <c:v>0.12721064814814814</c:v>
                </c:pt>
                <c:pt idx="10992">
                  <c:v>0.12722222222222221</c:v>
                </c:pt>
                <c:pt idx="10993">
                  <c:v>0.1272337962962963</c:v>
                </c:pt>
                <c:pt idx="10994">
                  <c:v>0.12724537037037037</c:v>
                </c:pt>
                <c:pt idx="10995">
                  <c:v>0.12725694444444444</c:v>
                </c:pt>
                <c:pt idx="10996">
                  <c:v>0.12726851851851853</c:v>
                </c:pt>
                <c:pt idx="10997">
                  <c:v>0.1272800925925926</c:v>
                </c:pt>
                <c:pt idx="10998">
                  <c:v>0.12729166666666666</c:v>
                </c:pt>
                <c:pt idx="10999">
                  <c:v>0.12730324074074073</c:v>
                </c:pt>
                <c:pt idx="11000">
                  <c:v>0.12731481481481483</c:v>
                </c:pt>
                <c:pt idx="11001">
                  <c:v>0.12732638888888889</c:v>
                </c:pt>
                <c:pt idx="11002">
                  <c:v>0.12733796296296296</c:v>
                </c:pt>
                <c:pt idx="11003">
                  <c:v>0.12734953703703702</c:v>
                </c:pt>
                <c:pt idx="11004">
                  <c:v>0.12736111111111112</c:v>
                </c:pt>
                <c:pt idx="11005">
                  <c:v>0.12737268518518519</c:v>
                </c:pt>
                <c:pt idx="11006">
                  <c:v>0.12738425925925925</c:v>
                </c:pt>
                <c:pt idx="11007">
                  <c:v>0.12739583333333335</c:v>
                </c:pt>
                <c:pt idx="11008">
                  <c:v>0.12740740740740741</c:v>
                </c:pt>
                <c:pt idx="11009">
                  <c:v>0.12741898148148148</c:v>
                </c:pt>
                <c:pt idx="11010">
                  <c:v>0.12743055555555555</c:v>
                </c:pt>
                <c:pt idx="11011">
                  <c:v>0.12744212962962964</c:v>
                </c:pt>
                <c:pt idx="11012">
                  <c:v>0.12745370370370371</c:v>
                </c:pt>
                <c:pt idx="11013">
                  <c:v>0.12746527777777777</c:v>
                </c:pt>
                <c:pt idx="11014">
                  <c:v>0.12747685185185184</c:v>
                </c:pt>
                <c:pt idx="11015">
                  <c:v>0.12748842592592594</c:v>
                </c:pt>
                <c:pt idx="11016">
                  <c:v>0.1275</c:v>
                </c:pt>
                <c:pt idx="11017">
                  <c:v>0.12751157407407407</c:v>
                </c:pt>
                <c:pt idx="11018">
                  <c:v>0.12752314814814814</c:v>
                </c:pt>
                <c:pt idx="11019">
                  <c:v>0.12753472222222223</c:v>
                </c:pt>
                <c:pt idx="11020">
                  <c:v>0.1275462962962963</c:v>
                </c:pt>
                <c:pt idx="11021">
                  <c:v>0.12755787037037036</c:v>
                </c:pt>
                <c:pt idx="11022">
                  <c:v>0.12756944444444446</c:v>
                </c:pt>
                <c:pt idx="11023">
                  <c:v>0.12758101851851852</c:v>
                </c:pt>
                <c:pt idx="11024">
                  <c:v>0.12759259259259259</c:v>
                </c:pt>
                <c:pt idx="11025">
                  <c:v>0.12760416666666666</c:v>
                </c:pt>
                <c:pt idx="11026">
                  <c:v>0.12761574074074075</c:v>
                </c:pt>
                <c:pt idx="11027">
                  <c:v>0.12762731481481482</c:v>
                </c:pt>
                <c:pt idx="11028">
                  <c:v>0.12763888888888889</c:v>
                </c:pt>
                <c:pt idx="11029">
                  <c:v>0.12765046296296295</c:v>
                </c:pt>
                <c:pt idx="11030">
                  <c:v>0.12766203703703705</c:v>
                </c:pt>
                <c:pt idx="11031">
                  <c:v>0.12767361111111111</c:v>
                </c:pt>
                <c:pt idx="11032">
                  <c:v>0.12768518518518518</c:v>
                </c:pt>
                <c:pt idx="11033">
                  <c:v>0.12769675925925925</c:v>
                </c:pt>
                <c:pt idx="11034">
                  <c:v>0.12770833333333334</c:v>
                </c:pt>
                <c:pt idx="11035">
                  <c:v>0.12771990740740741</c:v>
                </c:pt>
                <c:pt idx="11036">
                  <c:v>0.12773148148148147</c:v>
                </c:pt>
                <c:pt idx="11037">
                  <c:v>0.12774305555555557</c:v>
                </c:pt>
                <c:pt idx="11038">
                  <c:v>0.12775462962962963</c:v>
                </c:pt>
                <c:pt idx="11039">
                  <c:v>0.1277662037037037</c:v>
                </c:pt>
                <c:pt idx="11040">
                  <c:v>0.12777777777777777</c:v>
                </c:pt>
                <c:pt idx="11041">
                  <c:v>0.12778935185185186</c:v>
                </c:pt>
                <c:pt idx="11042">
                  <c:v>0.12780092592592593</c:v>
                </c:pt>
                <c:pt idx="11043">
                  <c:v>0.1278125</c:v>
                </c:pt>
                <c:pt idx="11044">
                  <c:v>0.12782407407407406</c:v>
                </c:pt>
                <c:pt idx="11045">
                  <c:v>0.12783564814814816</c:v>
                </c:pt>
                <c:pt idx="11046">
                  <c:v>0.12784722222222222</c:v>
                </c:pt>
                <c:pt idx="11047">
                  <c:v>0.12785879629629629</c:v>
                </c:pt>
                <c:pt idx="11048">
                  <c:v>0.12787037037037038</c:v>
                </c:pt>
                <c:pt idx="11049">
                  <c:v>0.12788194444444445</c:v>
                </c:pt>
                <c:pt idx="11050">
                  <c:v>0.12789351851851852</c:v>
                </c:pt>
                <c:pt idx="11051">
                  <c:v>0.12790509259259258</c:v>
                </c:pt>
                <c:pt idx="11052">
                  <c:v>0.12791666666666668</c:v>
                </c:pt>
                <c:pt idx="11053">
                  <c:v>0.12792824074074075</c:v>
                </c:pt>
                <c:pt idx="11054">
                  <c:v>0.12793981481481481</c:v>
                </c:pt>
                <c:pt idx="11055">
                  <c:v>0.12795138888888888</c:v>
                </c:pt>
                <c:pt idx="11056">
                  <c:v>0.12796296296296297</c:v>
                </c:pt>
                <c:pt idx="11057">
                  <c:v>0.12797453703703704</c:v>
                </c:pt>
                <c:pt idx="11058">
                  <c:v>0.12798611111111111</c:v>
                </c:pt>
                <c:pt idx="11059">
                  <c:v>0.12799768518518517</c:v>
                </c:pt>
                <c:pt idx="11060">
                  <c:v>0.12800925925925927</c:v>
                </c:pt>
                <c:pt idx="11061">
                  <c:v>0.12802083333333333</c:v>
                </c:pt>
                <c:pt idx="11062">
                  <c:v>0.1280324074074074</c:v>
                </c:pt>
                <c:pt idx="11063">
                  <c:v>0.12804398148148149</c:v>
                </c:pt>
                <c:pt idx="11064">
                  <c:v>0.12805555555555556</c:v>
                </c:pt>
                <c:pt idx="11065">
                  <c:v>0.12806712962962963</c:v>
                </c:pt>
                <c:pt idx="11066">
                  <c:v>0.12807870370370369</c:v>
                </c:pt>
                <c:pt idx="11067">
                  <c:v>0.12809027777777779</c:v>
                </c:pt>
                <c:pt idx="11068">
                  <c:v>0.12810185185185186</c:v>
                </c:pt>
                <c:pt idx="11069">
                  <c:v>0.12811342592592592</c:v>
                </c:pt>
                <c:pt idx="11070">
                  <c:v>0.12812499999999999</c:v>
                </c:pt>
                <c:pt idx="11071">
                  <c:v>0.12813657407407408</c:v>
                </c:pt>
                <c:pt idx="11072">
                  <c:v>0.12814814814814815</c:v>
                </c:pt>
                <c:pt idx="11073">
                  <c:v>0.12815972222222222</c:v>
                </c:pt>
                <c:pt idx="11074">
                  <c:v>0.12817129629629628</c:v>
                </c:pt>
                <c:pt idx="11075">
                  <c:v>0.12818287037037038</c:v>
                </c:pt>
                <c:pt idx="11076">
                  <c:v>0.12819444444444444</c:v>
                </c:pt>
                <c:pt idx="11077">
                  <c:v>0.12820601851851851</c:v>
                </c:pt>
                <c:pt idx="11078">
                  <c:v>0.12821759259259261</c:v>
                </c:pt>
                <c:pt idx="11079">
                  <c:v>0.12822916666666667</c:v>
                </c:pt>
                <c:pt idx="11080">
                  <c:v>0.12824074074074074</c:v>
                </c:pt>
                <c:pt idx="11081">
                  <c:v>0.12825231481481481</c:v>
                </c:pt>
                <c:pt idx="11082">
                  <c:v>0.1282638888888889</c:v>
                </c:pt>
                <c:pt idx="11083">
                  <c:v>0.12827546296296297</c:v>
                </c:pt>
                <c:pt idx="11084">
                  <c:v>0.12828703703703703</c:v>
                </c:pt>
                <c:pt idx="11085">
                  <c:v>0.1282986111111111</c:v>
                </c:pt>
                <c:pt idx="11086">
                  <c:v>0.12831018518518519</c:v>
                </c:pt>
                <c:pt idx="11087">
                  <c:v>0.12832175925925926</c:v>
                </c:pt>
                <c:pt idx="11088">
                  <c:v>0.12833333333333333</c:v>
                </c:pt>
                <c:pt idx="11089">
                  <c:v>0.12834490740740739</c:v>
                </c:pt>
                <c:pt idx="11090">
                  <c:v>0.12835648148148149</c:v>
                </c:pt>
                <c:pt idx="11091">
                  <c:v>0.12836805555555555</c:v>
                </c:pt>
                <c:pt idx="11092">
                  <c:v>0.12837962962962962</c:v>
                </c:pt>
                <c:pt idx="11093">
                  <c:v>0.12839120370370372</c:v>
                </c:pt>
                <c:pt idx="11094">
                  <c:v>0.12840277777777778</c:v>
                </c:pt>
                <c:pt idx="11095">
                  <c:v>0.12841435185185185</c:v>
                </c:pt>
                <c:pt idx="11096">
                  <c:v>0.12842592592592592</c:v>
                </c:pt>
                <c:pt idx="11097">
                  <c:v>0.12843750000000001</c:v>
                </c:pt>
                <c:pt idx="11098">
                  <c:v>0.12844907407407408</c:v>
                </c:pt>
                <c:pt idx="11099">
                  <c:v>0.12846064814814814</c:v>
                </c:pt>
                <c:pt idx="11100">
                  <c:v>0.12847222222222221</c:v>
                </c:pt>
                <c:pt idx="11101">
                  <c:v>0.1284837962962963</c:v>
                </c:pt>
                <c:pt idx="11102">
                  <c:v>0.12849537037037037</c:v>
                </c:pt>
                <c:pt idx="11103">
                  <c:v>0.12850694444444444</c:v>
                </c:pt>
                <c:pt idx="11104">
                  <c:v>0.12851851851851853</c:v>
                </c:pt>
                <c:pt idx="11105">
                  <c:v>0.1285300925925926</c:v>
                </c:pt>
                <c:pt idx="11106">
                  <c:v>0.12854166666666667</c:v>
                </c:pt>
                <c:pt idx="11107">
                  <c:v>0.12855324074074073</c:v>
                </c:pt>
                <c:pt idx="11108">
                  <c:v>0.12856481481481483</c:v>
                </c:pt>
                <c:pt idx="11109">
                  <c:v>0.12857638888888889</c:v>
                </c:pt>
                <c:pt idx="11110">
                  <c:v>0.12858796296296296</c:v>
                </c:pt>
                <c:pt idx="11111">
                  <c:v>0.12859953703703703</c:v>
                </c:pt>
                <c:pt idx="11112">
                  <c:v>0.12861111111111112</c:v>
                </c:pt>
                <c:pt idx="11113">
                  <c:v>0.12862268518518519</c:v>
                </c:pt>
                <c:pt idx="11114">
                  <c:v>0.12863425925925925</c:v>
                </c:pt>
                <c:pt idx="11115">
                  <c:v>0.12864583333333332</c:v>
                </c:pt>
                <c:pt idx="11116">
                  <c:v>0.12865740740740741</c:v>
                </c:pt>
                <c:pt idx="11117">
                  <c:v>0.12866898148148148</c:v>
                </c:pt>
                <c:pt idx="11118">
                  <c:v>0.12868055555555555</c:v>
                </c:pt>
                <c:pt idx="11119">
                  <c:v>0.12869212962962964</c:v>
                </c:pt>
                <c:pt idx="11120">
                  <c:v>0.12870370370370371</c:v>
                </c:pt>
                <c:pt idx="11121">
                  <c:v>0.12871527777777778</c:v>
                </c:pt>
                <c:pt idx="11122">
                  <c:v>0.12872685185185184</c:v>
                </c:pt>
                <c:pt idx="11123">
                  <c:v>0.12873842592592594</c:v>
                </c:pt>
                <c:pt idx="11124">
                  <c:v>0.12875</c:v>
                </c:pt>
                <c:pt idx="11125">
                  <c:v>0.12876157407407407</c:v>
                </c:pt>
                <c:pt idx="11126">
                  <c:v>0.12877314814814814</c:v>
                </c:pt>
                <c:pt idx="11127">
                  <c:v>0.12878472222222223</c:v>
                </c:pt>
                <c:pt idx="11128">
                  <c:v>0.1287962962962963</c:v>
                </c:pt>
                <c:pt idx="11129">
                  <c:v>0.12880787037037036</c:v>
                </c:pt>
                <c:pt idx="11130">
                  <c:v>0.12881944444444443</c:v>
                </c:pt>
                <c:pt idx="11131">
                  <c:v>0.12883101851851853</c:v>
                </c:pt>
                <c:pt idx="11132">
                  <c:v>0.12884259259259259</c:v>
                </c:pt>
                <c:pt idx="11133">
                  <c:v>0.12885416666666666</c:v>
                </c:pt>
                <c:pt idx="11134">
                  <c:v>0.12886574074074075</c:v>
                </c:pt>
                <c:pt idx="11135">
                  <c:v>0.12887731481481482</c:v>
                </c:pt>
                <c:pt idx="11136">
                  <c:v>0.12888888888888889</c:v>
                </c:pt>
                <c:pt idx="11137">
                  <c:v>0.12890046296296295</c:v>
                </c:pt>
                <c:pt idx="11138">
                  <c:v>0.12891203703703705</c:v>
                </c:pt>
                <c:pt idx="11139">
                  <c:v>0.12892361111111111</c:v>
                </c:pt>
                <c:pt idx="11140">
                  <c:v>0.12893518518518518</c:v>
                </c:pt>
                <c:pt idx="11141">
                  <c:v>0.12894675925925925</c:v>
                </c:pt>
                <c:pt idx="11142">
                  <c:v>0.12895833333333334</c:v>
                </c:pt>
                <c:pt idx="11143">
                  <c:v>0.12896990740740741</c:v>
                </c:pt>
                <c:pt idx="11144">
                  <c:v>0.12898148148148147</c:v>
                </c:pt>
                <c:pt idx="11145">
                  <c:v>0.12899305555555557</c:v>
                </c:pt>
                <c:pt idx="11146">
                  <c:v>0.12900462962962964</c:v>
                </c:pt>
                <c:pt idx="11147">
                  <c:v>0.1290162037037037</c:v>
                </c:pt>
                <c:pt idx="11148">
                  <c:v>0.12902777777777777</c:v>
                </c:pt>
                <c:pt idx="11149">
                  <c:v>0.12903935185185186</c:v>
                </c:pt>
                <c:pt idx="11150">
                  <c:v>0.12905092592592593</c:v>
                </c:pt>
                <c:pt idx="11151">
                  <c:v>0.1290625</c:v>
                </c:pt>
                <c:pt idx="11152">
                  <c:v>0.12907407407407406</c:v>
                </c:pt>
                <c:pt idx="11153">
                  <c:v>0.12908564814814816</c:v>
                </c:pt>
                <c:pt idx="11154">
                  <c:v>0.12909722222222222</c:v>
                </c:pt>
                <c:pt idx="11155">
                  <c:v>0.12910879629629629</c:v>
                </c:pt>
                <c:pt idx="11156">
                  <c:v>0.12912037037037036</c:v>
                </c:pt>
                <c:pt idx="11157">
                  <c:v>0.12913194444444445</c:v>
                </c:pt>
                <c:pt idx="11158">
                  <c:v>0.12914351851851852</c:v>
                </c:pt>
                <c:pt idx="11159">
                  <c:v>0.12915509259259259</c:v>
                </c:pt>
                <c:pt idx="11160">
                  <c:v>0.12916666666666668</c:v>
                </c:pt>
                <c:pt idx="11161">
                  <c:v>0.12917824074074075</c:v>
                </c:pt>
                <c:pt idx="11162">
                  <c:v>0.12918981481481481</c:v>
                </c:pt>
                <c:pt idx="11163">
                  <c:v>0.12920138888888888</c:v>
                </c:pt>
                <c:pt idx="11164">
                  <c:v>0.12921296296296297</c:v>
                </c:pt>
                <c:pt idx="11165">
                  <c:v>0.12922453703703704</c:v>
                </c:pt>
                <c:pt idx="11166">
                  <c:v>0.12923611111111111</c:v>
                </c:pt>
                <c:pt idx="11167">
                  <c:v>0.12924768518518517</c:v>
                </c:pt>
                <c:pt idx="11168">
                  <c:v>0.12925925925925927</c:v>
                </c:pt>
                <c:pt idx="11169">
                  <c:v>0.12927083333333333</c:v>
                </c:pt>
                <c:pt idx="11170">
                  <c:v>0.1292824074074074</c:v>
                </c:pt>
                <c:pt idx="11171">
                  <c:v>0.12929398148148147</c:v>
                </c:pt>
                <c:pt idx="11172">
                  <c:v>0.12930555555555556</c:v>
                </c:pt>
                <c:pt idx="11173">
                  <c:v>0.12931712962962963</c:v>
                </c:pt>
                <c:pt idx="11174">
                  <c:v>0.1293287037037037</c:v>
                </c:pt>
                <c:pt idx="11175">
                  <c:v>0.12934027777777779</c:v>
                </c:pt>
                <c:pt idx="11176">
                  <c:v>0.12935185185185186</c:v>
                </c:pt>
                <c:pt idx="11177">
                  <c:v>0.12936342592592592</c:v>
                </c:pt>
                <c:pt idx="11178">
                  <c:v>0.12937499999999999</c:v>
                </c:pt>
                <c:pt idx="11179">
                  <c:v>0.12938657407407408</c:v>
                </c:pt>
                <c:pt idx="11180">
                  <c:v>0.12939814814814815</c:v>
                </c:pt>
                <c:pt idx="11181">
                  <c:v>0.12940972222222222</c:v>
                </c:pt>
                <c:pt idx="11182">
                  <c:v>0.12942129629629628</c:v>
                </c:pt>
                <c:pt idx="11183">
                  <c:v>0.12943287037037038</c:v>
                </c:pt>
                <c:pt idx="11184">
                  <c:v>0.12944444444444445</c:v>
                </c:pt>
                <c:pt idx="11185">
                  <c:v>0.12945601851851851</c:v>
                </c:pt>
                <c:pt idx="11186">
                  <c:v>0.12946759259259261</c:v>
                </c:pt>
                <c:pt idx="11187">
                  <c:v>0.12947916666666667</c:v>
                </c:pt>
                <c:pt idx="11188">
                  <c:v>0.12949074074074074</c:v>
                </c:pt>
                <c:pt idx="11189">
                  <c:v>0.12950231481481481</c:v>
                </c:pt>
                <c:pt idx="11190">
                  <c:v>0.1295138888888889</c:v>
                </c:pt>
                <c:pt idx="11191">
                  <c:v>0.12952546296296297</c:v>
                </c:pt>
                <c:pt idx="11192">
                  <c:v>0.12953703703703703</c:v>
                </c:pt>
                <c:pt idx="11193">
                  <c:v>0.1295486111111111</c:v>
                </c:pt>
                <c:pt idx="11194">
                  <c:v>0.12956018518518519</c:v>
                </c:pt>
                <c:pt idx="11195">
                  <c:v>0.12957175925925926</c:v>
                </c:pt>
                <c:pt idx="11196">
                  <c:v>0.12958333333333333</c:v>
                </c:pt>
                <c:pt idx="11197">
                  <c:v>0.12959490740740739</c:v>
                </c:pt>
                <c:pt idx="11198">
                  <c:v>0.12960648148148149</c:v>
                </c:pt>
                <c:pt idx="11199">
                  <c:v>0.12961805555555556</c:v>
                </c:pt>
                <c:pt idx="11200">
                  <c:v>0.12962962962962962</c:v>
                </c:pt>
                <c:pt idx="11201">
                  <c:v>0.12964120370370372</c:v>
                </c:pt>
                <c:pt idx="11202">
                  <c:v>0.12965277777777778</c:v>
                </c:pt>
                <c:pt idx="11203">
                  <c:v>0.12966435185185185</c:v>
                </c:pt>
                <c:pt idx="11204">
                  <c:v>0.12967592592592592</c:v>
                </c:pt>
                <c:pt idx="11205">
                  <c:v>0.12968750000000001</c:v>
                </c:pt>
                <c:pt idx="11206">
                  <c:v>0.12969907407407408</c:v>
                </c:pt>
                <c:pt idx="11207">
                  <c:v>0.12971064814814814</c:v>
                </c:pt>
                <c:pt idx="11208">
                  <c:v>0.12972222222222221</c:v>
                </c:pt>
                <c:pt idx="11209">
                  <c:v>0.12973379629629631</c:v>
                </c:pt>
                <c:pt idx="11210">
                  <c:v>0.12974537037037037</c:v>
                </c:pt>
                <c:pt idx="11211">
                  <c:v>0.12975694444444444</c:v>
                </c:pt>
                <c:pt idx="11212">
                  <c:v>0.12976851851851851</c:v>
                </c:pt>
                <c:pt idx="11213">
                  <c:v>0.1297800925925926</c:v>
                </c:pt>
                <c:pt idx="11214">
                  <c:v>0.12979166666666667</c:v>
                </c:pt>
                <c:pt idx="11215">
                  <c:v>0.12980324074074073</c:v>
                </c:pt>
                <c:pt idx="11216">
                  <c:v>0.12981481481481483</c:v>
                </c:pt>
                <c:pt idx="11217">
                  <c:v>0.12982638888888889</c:v>
                </c:pt>
                <c:pt idx="11218">
                  <c:v>0.12983796296296296</c:v>
                </c:pt>
                <c:pt idx="11219">
                  <c:v>0.12984953703703703</c:v>
                </c:pt>
                <c:pt idx="11220">
                  <c:v>0.12986111111111112</c:v>
                </c:pt>
                <c:pt idx="11221">
                  <c:v>0.12987268518518519</c:v>
                </c:pt>
                <c:pt idx="11222">
                  <c:v>0.12988425925925925</c:v>
                </c:pt>
                <c:pt idx="11223">
                  <c:v>0.12989583333333332</c:v>
                </c:pt>
                <c:pt idx="11224">
                  <c:v>0.12990740740740742</c:v>
                </c:pt>
                <c:pt idx="11225">
                  <c:v>0.12991898148148148</c:v>
                </c:pt>
                <c:pt idx="11226">
                  <c:v>0.12993055555555555</c:v>
                </c:pt>
                <c:pt idx="11227">
                  <c:v>0.12994212962962962</c:v>
                </c:pt>
                <c:pt idx="11228">
                  <c:v>0.12995370370370371</c:v>
                </c:pt>
                <c:pt idx="11229">
                  <c:v>0.12996527777777778</c:v>
                </c:pt>
                <c:pt idx="11230">
                  <c:v>0.12997685185185184</c:v>
                </c:pt>
                <c:pt idx="11231">
                  <c:v>0.12998842592592594</c:v>
                </c:pt>
                <c:pt idx="11232">
                  <c:v>0.13</c:v>
                </c:pt>
                <c:pt idx="11233">
                  <c:v>0.13001157407407407</c:v>
                </c:pt>
                <c:pt idx="11234">
                  <c:v>0.13002314814814814</c:v>
                </c:pt>
                <c:pt idx="11235">
                  <c:v>0.13003472222222223</c:v>
                </c:pt>
                <c:pt idx="11236">
                  <c:v>0.1300462962962963</c:v>
                </c:pt>
                <c:pt idx="11237">
                  <c:v>0.13005787037037037</c:v>
                </c:pt>
                <c:pt idx="11238">
                  <c:v>0.13006944444444443</c:v>
                </c:pt>
                <c:pt idx="11239">
                  <c:v>0.13008101851851853</c:v>
                </c:pt>
                <c:pt idx="11240">
                  <c:v>0.13009259259259259</c:v>
                </c:pt>
                <c:pt idx="11241">
                  <c:v>0.13010416666666666</c:v>
                </c:pt>
                <c:pt idx="11242">
                  <c:v>0.13011574074074075</c:v>
                </c:pt>
                <c:pt idx="11243">
                  <c:v>0.13012731481481482</c:v>
                </c:pt>
                <c:pt idx="11244">
                  <c:v>0.13013888888888889</c:v>
                </c:pt>
                <c:pt idx="11245">
                  <c:v>0.13015046296296295</c:v>
                </c:pt>
                <c:pt idx="11246">
                  <c:v>0.13016203703703705</c:v>
                </c:pt>
                <c:pt idx="11247">
                  <c:v>0.13017361111111111</c:v>
                </c:pt>
                <c:pt idx="11248">
                  <c:v>0.13018518518518518</c:v>
                </c:pt>
                <c:pt idx="11249">
                  <c:v>0.13019675925925925</c:v>
                </c:pt>
                <c:pt idx="11250">
                  <c:v>0.13020833333333334</c:v>
                </c:pt>
                <c:pt idx="11251">
                  <c:v>0.13021990740740741</c:v>
                </c:pt>
                <c:pt idx="11252">
                  <c:v>0.13023148148148148</c:v>
                </c:pt>
                <c:pt idx="11253">
                  <c:v>0.13024305555555554</c:v>
                </c:pt>
                <c:pt idx="11254">
                  <c:v>0.13025462962962964</c:v>
                </c:pt>
                <c:pt idx="11255">
                  <c:v>0.1302662037037037</c:v>
                </c:pt>
                <c:pt idx="11256">
                  <c:v>0.13027777777777777</c:v>
                </c:pt>
                <c:pt idx="11257">
                  <c:v>0.13028935185185186</c:v>
                </c:pt>
                <c:pt idx="11258">
                  <c:v>0.13030092592592593</c:v>
                </c:pt>
                <c:pt idx="11259">
                  <c:v>0.1303125</c:v>
                </c:pt>
                <c:pt idx="11260">
                  <c:v>0.13032407407407406</c:v>
                </c:pt>
                <c:pt idx="11261">
                  <c:v>0.13033564814814816</c:v>
                </c:pt>
                <c:pt idx="11262">
                  <c:v>0.13034722222222223</c:v>
                </c:pt>
                <c:pt idx="11263">
                  <c:v>0.13035879629629629</c:v>
                </c:pt>
                <c:pt idx="11264">
                  <c:v>0.13037037037037036</c:v>
                </c:pt>
                <c:pt idx="11265">
                  <c:v>0.13038194444444445</c:v>
                </c:pt>
                <c:pt idx="11266">
                  <c:v>0.13039351851851852</c:v>
                </c:pt>
                <c:pt idx="11267">
                  <c:v>0.13040509259259259</c:v>
                </c:pt>
                <c:pt idx="11268">
                  <c:v>0.13041666666666665</c:v>
                </c:pt>
                <c:pt idx="11269">
                  <c:v>0.13042824074074075</c:v>
                </c:pt>
                <c:pt idx="11270">
                  <c:v>0.13043981481481481</c:v>
                </c:pt>
                <c:pt idx="11271">
                  <c:v>0.13045138888888888</c:v>
                </c:pt>
                <c:pt idx="11272">
                  <c:v>0.13046296296296298</c:v>
                </c:pt>
                <c:pt idx="11273">
                  <c:v>0.13047453703703704</c:v>
                </c:pt>
                <c:pt idx="11274">
                  <c:v>0.13048611111111111</c:v>
                </c:pt>
                <c:pt idx="11275">
                  <c:v>0.13049768518518517</c:v>
                </c:pt>
                <c:pt idx="11276">
                  <c:v>0.13050925925925927</c:v>
                </c:pt>
                <c:pt idx="11277">
                  <c:v>0.13052083333333334</c:v>
                </c:pt>
                <c:pt idx="11278">
                  <c:v>0.1305324074074074</c:v>
                </c:pt>
                <c:pt idx="11279">
                  <c:v>0.13054398148148147</c:v>
                </c:pt>
                <c:pt idx="11280">
                  <c:v>0.13055555555555556</c:v>
                </c:pt>
                <c:pt idx="11281">
                  <c:v>0.13056712962962963</c:v>
                </c:pt>
                <c:pt idx="11282">
                  <c:v>0.1305787037037037</c:v>
                </c:pt>
                <c:pt idx="11283">
                  <c:v>0.13059027777777779</c:v>
                </c:pt>
                <c:pt idx="11284">
                  <c:v>0.13060185185185186</c:v>
                </c:pt>
                <c:pt idx="11285">
                  <c:v>0.13061342592592592</c:v>
                </c:pt>
                <c:pt idx="11286">
                  <c:v>0.13062499999999999</c:v>
                </c:pt>
                <c:pt idx="11287">
                  <c:v>0.13063657407407409</c:v>
                </c:pt>
                <c:pt idx="11288">
                  <c:v>0.13064814814814815</c:v>
                </c:pt>
                <c:pt idx="11289">
                  <c:v>0.13065972222222222</c:v>
                </c:pt>
                <c:pt idx="11290">
                  <c:v>0.13067129629629629</c:v>
                </c:pt>
                <c:pt idx="11291">
                  <c:v>0.13068287037037038</c:v>
                </c:pt>
                <c:pt idx="11292">
                  <c:v>0.13069444444444445</c:v>
                </c:pt>
                <c:pt idx="11293">
                  <c:v>0.13070601851851851</c:v>
                </c:pt>
                <c:pt idx="11294">
                  <c:v>0.13071759259259258</c:v>
                </c:pt>
                <c:pt idx="11295">
                  <c:v>0.13072916666666667</c:v>
                </c:pt>
                <c:pt idx="11296">
                  <c:v>0.13074074074074074</c:v>
                </c:pt>
                <c:pt idx="11297">
                  <c:v>0.13075231481481481</c:v>
                </c:pt>
                <c:pt idx="11298">
                  <c:v>0.1307638888888889</c:v>
                </c:pt>
                <c:pt idx="11299">
                  <c:v>0.13077546296296297</c:v>
                </c:pt>
                <c:pt idx="11300">
                  <c:v>0.13078703703703703</c:v>
                </c:pt>
                <c:pt idx="11301">
                  <c:v>0.1307986111111111</c:v>
                </c:pt>
                <c:pt idx="11302">
                  <c:v>0.1308101851851852</c:v>
                </c:pt>
                <c:pt idx="11303">
                  <c:v>0.13082175925925926</c:v>
                </c:pt>
                <c:pt idx="11304">
                  <c:v>0.13083333333333333</c:v>
                </c:pt>
                <c:pt idx="11305">
                  <c:v>0.1308449074074074</c:v>
                </c:pt>
                <c:pt idx="11306">
                  <c:v>0.13085648148148149</c:v>
                </c:pt>
                <c:pt idx="11307">
                  <c:v>0.13086805555555556</c:v>
                </c:pt>
                <c:pt idx="11308">
                  <c:v>0.13087962962962962</c:v>
                </c:pt>
                <c:pt idx="11309">
                  <c:v>0.13089120370370369</c:v>
                </c:pt>
                <c:pt idx="11310">
                  <c:v>0.13090277777777778</c:v>
                </c:pt>
                <c:pt idx="11311">
                  <c:v>0.13091435185185185</c:v>
                </c:pt>
                <c:pt idx="11312">
                  <c:v>0.13092592592592592</c:v>
                </c:pt>
                <c:pt idx="11313">
                  <c:v>0.13093750000000001</c:v>
                </c:pt>
                <c:pt idx="11314">
                  <c:v>0.13094907407407408</c:v>
                </c:pt>
                <c:pt idx="11315">
                  <c:v>0.13096064814814815</c:v>
                </c:pt>
                <c:pt idx="11316">
                  <c:v>0.13097222222222221</c:v>
                </c:pt>
                <c:pt idx="11317">
                  <c:v>0.13098379629629631</c:v>
                </c:pt>
                <c:pt idx="11318">
                  <c:v>0.13099537037037037</c:v>
                </c:pt>
                <c:pt idx="11319">
                  <c:v>0.13100694444444444</c:v>
                </c:pt>
                <c:pt idx="11320">
                  <c:v>0.13101851851851851</c:v>
                </c:pt>
                <c:pt idx="11321">
                  <c:v>0.1310300925925926</c:v>
                </c:pt>
                <c:pt idx="11322">
                  <c:v>0.13104166666666667</c:v>
                </c:pt>
                <c:pt idx="11323">
                  <c:v>0.13105324074074073</c:v>
                </c:pt>
                <c:pt idx="11324">
                  <c:v>0.13106481481481483</c:v>
                </c:pt>
                <c:pt idx="11325">
                  <c:v>0.1310763888888889</c:v>
                </c:pt>
                <c:pt idx="11326">
                  <c:v>0.13108796296296296</c:v>
                </c:pt>
                <c:pt idx="11327">
                  <c:v>0.13109953703703703</c:v>
                </c:pt>
                <c:pt idx="11328">
                  <c:v>0.13111111111111112</c:v>
                </c:pt>
                <c:pt idx="11329">
                  <c:v>0.13112268518518519</c:v>
                </c:pt>
                <c:pt idx="11330">
                  <c:v>0.13113425925925926</c:v>
                </c:pt>
                <c:pt idx="11331">
                  <c:v>0.13114583333333332</c:v>
                </c:pt>
                <c:pt idx="11332">
                  <c:v>0.13115740740740742</c:v>
                </c:pt>
                <c:pt idx="11333">
                  <c:v>0.13116898148148148</c:v>
                </c:pt>
                <c:pt idx="11334">
                  <c:v>0.13118055555555555</c:v>
                </c:pt>
                <c:pt idx="11335">
                  <c:v>0.13119212962962962</c:v>
                </c:pt>
                <c:pt idx="11336">
                  <c:v>0.13120370370370371</c:v>
                </c:pt>
                <c:pt idx="11337">
                  <c:v>0.13121527777777778</c:v>
                </c:pt>
                <c:pt idx="11338">
                  <c:v>0.13122685185185184</c:v>
                </c:pt>
                <c:pt idx="11339">
                  <c:v>0.13123842592592594</c:v>
                </c:pt>
                <c:pt idx="11340">
                  <c:v>0.13125000000000001</c:v>
                </c:pt>
                <c:pt idx="11341">
                  <c:v>0.13126157407407407</c:v>
                </c:pt>
                <c:pt idx="11342">
                  <c:v>0.13127314814814814</c:v>
                </c:pt>
                <c:pt idx="11343">
                  <c:v>0.13128472222222223</c:v>
                </c:pt>
                <c:pt idx="11344">
                  <c:v>0.1312962962962963</c:v>
                </c:pt>
                <c:pt idx="11345">
                  <c:v>0.13130787037037037</c:v>
                </c:pt>
                <c:pt idx="11346">
                  <c:v>0.13131944444444443</c:v>
                </c:pt>
                <c:pt idx="11347">
                  <c:v>0.13133101851851853</c:v>
                </c:pt>
                <c:pt idx="11348">
                  <c:v>0.13134259259259259</c:v>
                </c:pt>
                <c:pt idx="11349">
                  <c:v>0.13135416666666666</c:v>
                </c:pt>
                <c:pt idx="11350">
                  <c:v>0.13136574074074073</c:v>
                </c:pt>
                <c:pt idx="11351">
                  <c:v>0.13137731481481482</c:v>
                </c:pt>
                <c:pt idx="11352">
                  <c:v>0.13138888888888889</c:v>
                </c:pt>
                <c:pt idx="11353">
                  <c:v>0.13140046296296296</c:v>
                </c:pt>
                <c:pt idx="11354">
                  <c:v>0.13141203703703705</c:v>
                </c:pt>
                <c:pt idx="11355">
                  <c:v>0.13142361111111112</c:v>
                </c:pt>
                <c:pt idx="11356">
                  <c:v>0.13143518518518518</c:v>
                </c:pt>
                <c:pt idx="11357">
                  <c:v>0.13144675925925925</c:v>
                </c:pt>
                <c:pt idx="11358">
                  <c:v>0.13145833333333334</c:v>
                </c:pt>
                <c:pt idx="11359">
                  <c:v>0.13146990740740741</c:v>
                </c:pt>
                <c:pt idx="11360">
                  <c:v>0.13148148148148148</c:v>
                </c:pt>
                <c:pt idx="11361">
                  <c:v>0.13149305555555554</c:v>
                </c:pt>
                <c:pt idx="11362">
                  <c:v>0.13150462962962964</c:v>
                </c:pt>
                <c:pt idx="11363">
                  <c:v>0.1315162037037037</c:v>
                </c:pt>
                <c:pt idx="11364">
                  <c:v>0.13152777777777777</c:v>
                </c:pt>
                <c:pt idx="11365">
                  <c:v>0.13153935185185187</c:v>
                </c:pt>
                <c:pt idx="11366">
                  <c:v>0.13155092592592593</c:v>
                </c:pt>
                <c:pt idx="11367">
                  <c:v>0.1315625</c:v>
                </c:pt>
                <c:pt idx="11368">
                  <c:v>0.13157407407407407</c:v>
                </c:pt>
                <c:pt idx="11369">
                  <c:v>0.13158564814814816</c:v>
                </c:pt>
                <c:pt idx="11370">
                  <c:v>0.13159722222222223</c:v>
                </c:pt>
                <c:pt idx="11371">
                  <c:v>0.13160879629629629</c:v>
                </c:pt>
                <c:pt idx="11372">
                  <c:v>0.13162037037037036</c:v>
                </c:pt>
                <c:pt idx="11373">
                  <c:v>0.13163194444444445</c:v>
                </c:pt>
                <c:pt idx="11374">
                  <c:v>0.13164351851851852</c:v>
                </c:pt>
                <c:pt idx="11375">
                  <c:v>0.13165509259259259</c:v>
                </c:pt>
                <c:pt idx="11376">
                  <c:v>0.13166666666666665</c:v>
                </c:pt>
                <c:pt idx="11377">
                  <c:v>0.13167824074074075</c:v>
                </c:pt>
                <c:pt idx="11378">
                  <c:v>0.13168981481481482</c:v>
                </c:pt>
                <c:pt idx="11379">
                  <c:v>0.13170138888888888</c:v>
                </c:pt>
                <c:pt idx="11380">
                  <c:v>0.13171296296296298</c:v>
                </c:pt>
                <c:pt idx="11381">
                  <c:v>0.13172453703703704</c:v>
                </c:pt>
                <c:pt idx="11382">
                  <c:v>0.13173611111111111</c:v>
                </c:pt>
                <c:pt idx="11383">
                  <c:v>0.13174768518518518</c:v>
                </c:pt>
                <c:pt idx="11384">
                  <c:v>0.13175925925925927</c:v>
                </c:pt>
                <c:pt idx="11385">
                  <c:v>0.13177083333333334</c:v>
                </c:pt>
                <c:pt idx="11386">
                  <c:v>0.1317824074074074</c:v>
                </c:pt>
                <c:pt idx="11387">
                  <c:v>0.13179398148148147</c:v>
                </c:pt>
                <c:pt idx="11388">
                  <c:v>0.13180555555555556</c:v>
                </c:pt>
                <c:pt idx="11389">
                  <c:v>0.13181712962962963</c:v>
                </c:pt>
                <c:pt idx="11390">
                  <c:v>0.1318287037037037</c:v>
                </c:pt>
                <c:pt idx="11391">
                  <c:v>0.13184027777777776</c:v>
                </c:pt>
                <c:pt idx="11392">
                  <c:v>0.13185185185185186</c:v>
                </c:pt>
                <c:pt idx="11393">
                  <c:v>0.13186342592592593</c:v>
                </c:pt>
                <c:pt idx="11394">
                  <c:v>0.13187499999999999</c:v>
                </c:pt>
                <c:pt idx="11395">
                  <c:v>0.13188657407407409</c:v>
                </c:pt>
                <c:pt idx="11396">
                  <c:v>0.13189814814814815</c:v>
                </c:pt>
                <c:pt idx="11397">
                  <c:v>0.13190972222222222</c:v>
                </c:pt>
                <c:pt idx="11398">
                  <c:v>0.13192129629629629</c:v>
                </c:pt>
                <c:pt idx="11399">
                  <c:v>0.13193287037037038</c:v>
                </c:pt>
                <c:pt idx="11400">
                  <c:v>0.13194444444444445</c:v>
                </c:pt>
                <c:pt idx="11401">
                  <c:v>0.13195601851851851</c:v>
                </c:pt>
                <c:pt idx="11402">
                  <c:v>0.13196759259259258</c:v>
                </c:pt>
                <c:pt idx="11403">
                  <c:v>0.13197916666666668</c:v>
                </c:pt>
                <c:pt idx="11404">
                  <c:v>0.13199074074074074</c:v>
                </c:pt>
                <c:pt idx="11405">
                  <c:v>0.13200231481481481</c:v>
                </c:pt>
                <c:pt idx="11406">
                  <c:v>0.13201388888888888</c:v>
                </c:pt>
                <c:pt idx="11407">
                  <c:v>0.13202546296296297</c:v>
                </c:pt>
                <c:pt idx="11408">
                  <c:v>0.13203703703703704</c:v>
                </c:pt>
                <c:pt idx="11409">
                  <c:v>0.1320486111111111</c:v>
                </c:pt>
                <c:pt idx="11410">
                  <c:v>0.1320601851851852</c:v>
                </c:pt>
                <c:pt idx="11411">
                  <c:v>0.13207175925925926</c:v>
                </c:pt>
                <c:pt idx="11412">
                  <c:v>0.13208333333333333</c:v>
                </c:pt>
                <c:pt idx="11413">
                  <c:v>0.1320949074074074</c:v>
                </c:pt>
                <c:pt idx="11414">
                  <c:v>0.13210648148148149</c:v>
                </c:pt>
                <c:pt idx="11415">
                  <c:v>0.13211805555555556</c:v>
                </c:pt>
                <c:pt idx="11416">
                  <c:v>0.13212962962962962</c:v>
                </c:pt>
                <c:pt idx="11417">
                  <c:v>0.13214120370370369</c:v>
                </c:pt>
                <c:pt idx="11418">
                  <c:v>0.13215277777777779</c:v>
                </c:pt>
                <c:pt idx="11419">
                  <c:v>0.13216435185185185</c:v>
                </c:pt>
                <c:pt idx="11420">
                  <c:v>0.13217592592592592</c:v>
                </c:pt>
                <c:pt idx="11421">
                  <c:v>0.13218750000000001</c:v>
                </c:pt>
                <c:pt idx="11422">
                  <c:v>0.13219907407407408</c:v>
                </c:pt>
                <c:pt idx="11423">
                  <c:v>0.13221064814814815</c:v>
                </c:pt>
                <c:pt idx="11424">
                  <c:v>0.13222222222222221</c:v>
                </c:pt>
                <c:pt idx="11425">
                  <c:v>0.13223379629629631</c:v>
                </c:pt>
                <c:pt idx="11426">
                  <c:v>0.13224537037037037</c:v>
                </c:pt>
                <c:pt idx="11427">
                  <c:v>0.13225694444444444</c:v>
                </c:pt>
                <c:pt idx="11428">
                  <c:v>0.13226851851851851</c:v>
                </c:pt>
                <c:pt idx="11429">
                  <c:v>0.1322800925925926</c:v>
                </c:pt>
                <c:pt idx="11430">
                  <c:v>0.13229166666666667</c:v>
                </c:pt>
                <c:pt idx="11431">
                  <c:v>0.13230324074074074</c:v>
                </c:pt>
                <c:pt idx="11432">
                  <c:v>0.1323148148148148</c:v>
                </c:pt>
                <c:pt idx="11433">
                  <c:v>0.1323263888888889</c:v>
                </c:pt>
                <c:pt idx="11434">
                  <c:v>0.13233796296296296</c:v>
                </c:pt>
                <c:pt idx="11435">
                  <c:v>0.13234953703703703</c:v>
                </c:pt>
                <c:pt idx="11436">
                  <c:v>0.13236111111111112</c:v>
                </c:pt>
                <c:pt idx="11437">
                  <c:v>0.13237268518518519</c:v>
                </c:pt>
                <c:pt idx="11438">
                  <c:v>0.13238425925925926</c:v>
                </c:pt>
                <c:pt idx="11439">
                  <c:v>0.13239583333333332</c:v>
                </c:pt>
                <c:pt idx="11440">
                  <c:v>0.13240740740740742</c:v>
                </c:pt>
                <c:pt idx="11441">
                  <c:v>0.13241898148148148</c:v>
                </c:pt>
                <c:pt idx="11442">
                  <c:v>0.13243055555555555</c:v>
                </c:pt>
                <c:pt idx="11443">
                  <c:v>0.13244212962962962</c:v>
                </c:pt>
                <c:pt idx="11444">
                  <c:v>0.13245370370370371</c:v>
                </c:pt>
                <c:pt idx="11445">
                  <c:v>0.13246527777777778</c:v>
                </c:pt>
                <c:pt idx="11446">
                  <c:v>0.13247685185185185</c:v>
                </c:pt>
                <c:pt idx="11447">
                  <c:v>0.13248842592592591</c:v>
                </c:pt>
                <c:pt idx="11448">
                  <c:v>0.13250000000000001</c:v>
                </c:pt>
                <c:pt idx="11449">
                  <c:v>0.13251157407407407</c:v>
                </c:pt>
                <c:pt idx="11450">
                  <c:v>0.13252314814814814</c:v>
                </c:pt>
                <c:pt idx="11451">
                  <c:v>0.13253472222222223</c:v>
                </c:pt>
                <c:pt idx="11452">
                  <c:v>0.1325462962962963</c:v>
                </c:pt>
                <c:pt idx="11453">
                  <c:v>0.13255787037037037</c:v>
                </c:pt>
                <c:pt idx="11454">
                  <c:v>0.13256944444444443</c:v>
                </c:pt>
                <c:pt idx="11455">
                  <c:v>0.13258101851851853</c:v>
                </c:pt>
                <c:pt idx="11456">
                  <c:v>0.1325925925925926</c:v>
                </c:pt>
                <c:pt idx="11457">
                  <c:v>0.13260416666666666</c:v>
                </c:pt>
                <c:pt idx="11458">
                  <c:v>0.13261574074074073</c:v>
                </c:pt>
                <c:pt idx="11459">
                  <c:v>0.13262731481481482</c:v>
                </c:pt>
                <c:pt idx="11460">
                  <c:v>0.13263888888888889</c:v>
                </c:pt>
                <c:pt idx="11461">
                  <c:v>0.13265046296296296</c:v>
                </c:pt>
                <c:pt idx="11462">
                  <c:v>0.13266203703703705</c:v>
                </c:pt>
                <c:pt idx="11463">
                  <c:v>0.13267361111111112</c:v>
                </c:pt>
                <c:pt idx="11464">
                  <c:v>0.13268518518518518</c:v>
                </c:pt>
                <c:pt idx="11465">
                  <c:v>0.13269675925925925</c:v>
                </c:pt>
                <c:pt idx="11466">
                  <c:v>0.13270833333333334</c:v>
                </c:pt>
                <c:pt idx="11467">
                  <c:v>0.13271990740740741</c:v>
                </c:pt>
                <c:pt idx="11468">
                  <c:v>0.13273148148148148</c:v>
                </c:pt>
                <c:pt idx="11469">
                  <c:v>0.13274305555555554</c:v>
                </c:pt>
                <c:pt idx="11470">
                  <c:v>0.13275462962962964</c:v>
                </c:pt>
                <c:pt idx="11471">
                  <c:v>0.13276620370370371</c:v>
                </c:pt>
                <c:pt idx="11472">
                  <c:v>0.13277777777777777</c:v>
                </c:pt>
                <c:pt idx="11473">
                  <c:v>0.13278935185185184</c:v>
                </c:pt>
                <c:pt idx="11474">
                  <c:v>0.13280092592592593</c:v>
                </c:pt>
                <c:pt idx="11475">
                  <c:v>0.1328125</c:v>
                </c:pt>
                <c:pt idx="11476">
                  <c:v>0.13282407407407407</c:v>
                </c:pt>
                <c:pt idx="11477">
                  <c:v>0.13283564814814816</c:v>
                </c:pt>
                <c:pt idx="11478">
                  <c:v>0.13284722222222223</c:v>
                </c:pt>
                <c:pt idx="11479">
                  <c:v>0.13285879629629629</c:v>
                </c:pt>
                <c:pt idx="11480">
                  <c:v>0.13287037037037036</c:v>
                </c:pt>
                <c:pt idx="11481">
                  <c:v>0.13288194444444446</c:v>
                </c:pt>
                <c:pt idx="11482">
                  <c:v>0.13289351851851852</c:v>
                </c:pt>
                <c:pt idx="11483">
                  <c:v>0.13290509259259259</c:v>
                </c:pt>
                <c:pt idx="11484">
                  <c:v>0.13291666666666666</c:v>
                </c:pt>
                <c:pt idx="11485">
                  <c:v>0.13292824074074075</c:v>
                </c:pt>
                <c:pt idx="11486">
                  <c:v>0.13293981481481482</c:v>
                </c:pt>
                <c:pt idx="11487">
                  <c:v>0.13295138888888888</c:v>
                </c:pt>
                <c:pt idx="11488">
                  <c:v>0.13296296296296295</c:v>
                </c:pt>
                <c:pt idx="11489">
                  <c:v>0.13297453703703704</c:v>
                </c:pt>
                <c:pt idx="11490">
                  <c:v>0.13298611111111111</c:v>
                </c:pt>
                <c:pt idx="11491">
                  <c:v>0.13299768518518518</c:v>
                </c:pt>
                <c:pt idx="11492">
                  <c:v>0.13300925925925927</c:v>
                </c:pt>
                <c:pt idx="11493">
                  <c:v>0.13302083333333334</c:v>
                </c:pt>
                <c:pt idx="11494">
                  <c:v>0.1330324074074074</c:v>
                </c:pt>
                <c:pt idx="11495">
                  <c:v>0.13304398148148147</c:v>
                </c:pt>
                <c:pt idx="11496">
                  <c:v>0.13305555555555557</c:v>
                </c:pt>
                <c:pt idx="11497">
                  <c:v>0.13306712962962963</c:v>
                </c:pt>
                <c:pt idx="11498">
                  <c:v>0.1330787037037037</c:v>
                </c:pt>
                <c:pt idx="11499">
                  <c:v>0.13309027777777777</c:v>
                </c:pt>
                <c:pt idx="11500">
                  <c:v>0.13310185185185186</c:v>
                </c:pt>
                <c:pt idx="11501">
                  <c:v>0.13311342592592593</c:v>
                </c:pt>
                <c:pt idx="11502">
                  <c:v>0.13312499999999999</c:v>
                </c:pt>
                <c:pt idx="11503">
                  <c:v>0.13313657407407409</c:v>
                </c:pt>
                <c:pt idx="11504">
                  <c:v>0.13314814814814815</c:v>
                </c:pt>
                <c:pt idx="11505">
                  <c:v>0.13315972222222222</c:v>
                </c:pt>
                <c:pt idx="11506">
                  <c:v>0.13317129629629629</c:v>
                </c:pt>
                <c:pt idx="11507">
                  <c:v>0.13318287037037038</c:v>
                </c:pt>
                <c:pt idx="11508">
                  <c:v>0.13319444444444445</c:v>
                </c:pt>
                <c:pt idx="11509">
                  <c:v>0.13320601851851852</c:v>
                </c:pt>
                <c:pt idx="11510">
                  <c:v>0.13321759259259258</c:v>
                </c:pt>
                <c:pt idx="11511">
                  <c:v>0.13322916666666668</c:v>
                </c:pt>
                <c:pt idx="11512">
                  <c:v>0.13324074074074074</c:v>
                </c:pt>
                <c:pt idx="11513">
                  <c:v>0.13325231481481481</c:v>
                </c:pt>
                <c:pt idx="11514">
                  <c:v>0.13326388888888888</c:v>
                </c:pt>
                <c:pt idx="11515">
                  <c:v>0.13327546296296297</c:v>
                </c:pt>
                <c:pt idx="11516">
                  <c:v>0.13328703703703704</c:v>
                </c:pt>
                <c:pt idx="11517">
                  <c:v>0.1332986111111111</c:v>
                </c:pt>
                <c:pt idx="11518">
                  <c:v>0.1333101851851852</c:v>
                </c:pt>
                <c:pt idx="11519">
                  <c:v>0.13332175925925926</c:v>
                </c:pt>
                <c:pt idx="11520">
                  <c:v>0.13333333333333333</c:v>
                </c:pt>
                <c:pt idx="11521">
                  <c:v>0.1333449074074074</c:v>
                </c:pt>
                <c:pt idx="11522">
                  <c:v>0.13335648148148149</c:v>
                </c:pt>
                <c:pt idx="11523">
                  <c:v>0.13336805555555556</c:v>
                </c:pt>
                <c:pt idx="11524">
                  <c:v>0.13337962962962963</c:v>
                </c:pt>
                <c:pt idx="11525">
                  <c:v>0.13339120370370369</c:v>
                </c:pt>
                <c:pt idx="11526">
                  <c:v>0.13340277777777779</c:v>
                </c:pt>
                <c:pt idx="11527">
                  <c:v>0.13341435185185185</c:v>
                </c:pt>
                <c:pt idx="11528">
                  <c:v>0.13342592592592592</c:v>
                </c:pt>
                <c:pt idx="11529">
                  <c:v>0.13343749999999999</c:v>
                </c:pt>
                <c:pt idx="11530">
                  <c:v>0.13344907407407408</c:v>
                </c:pt>
                <c:pt idx="11531">
                  <c:v>0.13346064814814815</c:v>
                </c:pt>
                <c:pt idx="11532">
                  <c:v>0.13347222222222221</c:v>
                </c:pt>
                <c:pt idx="11533">
                  <c:v>0.13348379629629631</c:v>
                </c:pt>
                <c:pt idx="11534">
                  <c:v>0.13349537037037038</c:v>
                </c:pt>
                <c:pt idx="11535">
                  <c:v>0.13350694444444444</c:v>
                </c:pt>
                <c:pt idx="11536">
                  <c:v>0.13351851851851851</c:v>
                </c:pt>
                <c:pt idx="11537">
                  <c:v>0.1335300925925926</c:v>
                </c:pt>
                <c:pt idx="11538">
                  <c:v>0.13354166666666667</c:v>
                </c:pt>
                <c:pt idx="11539">
                  <c:v>0.13355324074074074</c:v>
                </c:pt>
                <c:pt idx="11540">
                  <c:v>0.1335648148148148</c:v>
                </c:pt>
                <c:pt idx="11541">
                  <c:v>0.1335763888888889</c:v>
                </c:pt>
                <c:pt idx="11542">
                  <c:v>0.13358796296296296</c:v>
                </c:pt>
                <c:pt idx="11543">
                  <c:v>0.13359953703703703</c:v>
                </c:pt>
                <c:pt idx="11544">
                  <c:v>0.13361111111111112</c:v>
                </c:pt>
                <c:pt idx="11545">
                  <c:v>0.13362268518518519</c:v>
                </c:pt>
                <c:pt idx="11546">
                  <c:v>0.13363425925925926</c:v>
                </c:pt>
                <c:pt idx="11547">
                  <c:v>0.13364583333333332</c:v>
                </c:pt>
                <c:pt idx="11548">
                  <c:v>0.13365740740740742</c:v>
                </c:pt>
                <c:pt idx="11549">
                  <c:v>0.13366898148148149</c:v>
                </c:pt>
                <c:pt idx="11550">
                  <c:v>0.13368055555555555</c:v>
                </c:pt>
                <c:pt idx="11551">
                  <c:v>0.13369212962962962</c:v>
                </c:pt>
                <c:pt idx="11552">
                  <c:v>0.13370370370370371</c:v>
                </c:pt>
                <c:pt idx="11553">
                  <c:v>0.13371527777777778</c:v>
                </c:pt>
                <c:pt idx="11554">
                  <c:v>0.13372685185185185</c:v>
                </c:pt>
                <c:pt idx="11555">
                  <c:v>0.13373842592592591</c:v>
                </c:pt>
                <c:pt idx="11556">
                  <c:v>0.13375000000000001</c:v>
                </c:pt>
                <c:pt idx="11557">
                  <c:v>0.13376157407407407</c:v>
                </c:pt>
                <c:pt idx="11558">
                  <c:v>0.13377314814814814</c:v>
                </c:pt>
                <c:pt idx="11559">
                  <c:v>0.13378472222222224</c:v>
                </c:pt>
                <c:pt idx="11560">
                  <c:v>0.1337962962962963</c:v>
                </c:pt>
                <c:pt idx="11561">
                  <c:v>0.13380787037037037</c:v>
                </c:pt>
                <c:pt idx="11562">
                  <c:v>0.13381944444444444</c:v>
                </c:pt>
                <c:pt idx="11563">
                  <c:v>0.13383101851851853</c:v>
                </c:pt>
                <c:pt idx="11564">
                  <c:v>0.1338425925925926</c:v>
                </c:pt>
                <c:pt idx="11565">
                  <c:v>0.13385416666666666</c:v>
                </c:pt>
                <c:pt idx="11566">
                  <c:v>0.13386574074074073</c:v>
                </c:pt>
                <c:pt idx="11567">
                  <c:v>0.13387731481481482</c:v>
                </c:pt>
                <c:pt idx="11568">
                  <c:v>0.13388888888888889</c:v>
                </c:pt>
                <c:pt idx="11569">
                  <c:v>0.13390046296296296</c:v>
                </c:pt>
                <c:pt idx="11570">
                  <c:v>0.13391203703703702</c:v>
                </c:pt>
                <c:pt idx="11571">
                  <c:v>0.13392361111111112</c:v>
                </c:pt>
                <c:pt idx="11572">
                  <c:v>0.13393518518518518</c:v>
                </c:pt>
                <c:pt idx="11573">
                  <c:v>0.13394675925925925</c:v>
                </c:pt>
                <c:pt idx="11574">
                  <c:v>0.13395833333333335</c:v>
                </c:pt>
                <c:pt idx="11575">
                  <c:v>0.13396990740740741</c:v>
                </c:pt>
                <c:pt idx="11576">
                  <c:v>0.13398148148148148</c:v>
                </c:pt>
                <c:pt idx="11577">
                  <c:v>0.13399305555555555</c:v>
                </c:pt>
                <c:pt idx="11578">
                  <c:v>0.13400462962962964</c:v>
                </c:pt>
                <c:pt idx="11579">
                  <c:v>0.13401620370370371</c:v>
                </c:pt>
                <c:pt idx="11580">
                  <c:v>0.13402777777777777</c:v>
                </c:pt>
                <c:pt idx="11581">
                  <c:v>0.13403935185185184</c:v>
                </c:pt>
                <c:pt idx="11582">
                  <c:v>0.13405092592592593</c:v>
                </c:pt>
                <c:pt idx="11583">
                  <c:v>0.1340625</c:v>
                </c:pt>
                <c:pt idx="11584">
                  <c:v>0.13407407407407407</c:v>
                </c:pt>
                <c:pt idx="11585">
                  <c:v>0.13408564814814813</c:v>
                </c:pt>
                <c:pt idx="11586">
                  <c:v>0.13409722222222223</c:v>
                </c:pt>
                <c:pt idx="11587">
                  <c:v>0.1341087962962963</c:v>
                </c:pt>
                <c:pt idx="11588">
                  <c:v>0.13412037037037036</c:v>
                </c:pt>
                <c:pt idx="11589">
                  <c:v>0.13413194444444446</c:v>
                </c:pt>
                <c:pt idx="11590">
                  <c:v>0.13414351851851852</c:v>
                </c:pt>
                <c:pt idx="11591">
                  <c:v>0.13415509259259259</c:v>
                </c:pt>
                <c:pt idx="11592">
                  <c:v>0.13416666666666666</c:v>
                </c:pt>
                <c:pt idx="11593">
                  <c:v>0.13417824074074075</c:v>
                </c:pt>
                <c:pt idx="11594">
                  <c:v>0.13418981481481482</c:v>
                </c:pt>
                <c:pt idx="11595">
                  <c:v>0.13420138888888888</c:v>
                </c:pt>
                <c:pt idx="11596">
                  <c:v>0.13421296296296295</c:v>
                </c:pt>
                <c:pt idx="11597">
                  <c:v>0.13422453703703704</c:v>
                </c:pt>
                <c:pt idx="11598">
                  <c:v>0.13423611111111111</c:v>
                </c:pt>
                <c:pt idx="11599">
                  <c:v>0.13424768518518518</c:v>
                </c:pt>
                <c:pt idx="11600">
                  <c:v>0.13425925925925927</c:v>
                </c:pt>
                <c:pt idx="11601">
                  <c:v>0.13427083333333334</c:v>
                </c:pt>
                <c:pt idx="11602">
                  <c:v>0.13428240740740741</c:v>
                </c:pt>
                <c:pt idx="11603">
                  <c:v>0.13429398148148147</c:v>
                </c:pt>
                <c:pt idx="11604">
                  <c:v>0.13430555555555557</c:v>
                </c:pt>
                <c:pt idx="11605">
                  <c:v>0.13431712962962963</c:v>
                </c:pt>
                <c:pt idx="11606">
                  <c:v>0.1343287037037037</c:v>
                </c:pt>
                <c:pt idx="11607">
                  <c:v>0.13434027777777777</c:v>
                </c:pt>
                <c:pt idx="11608">
                  <c:v>0.13435185185185186</c:v>
                </c:pt>
                <c:pt idx="11609">
                  <c:v>0.13436342592592593</c:v>
                </c:pt>
                <c:pt idx="11610">
                  <c:v>0.13437499999999999</c:v>
                </c:pt>
                <c:pt idx="11611">
                  <c:v>0.13438657407407406</c:v>
                </c:pt>
                <c:pt idx="11612">
                  <c:v>0.13439814814814816</c:v>
                </c:pt>
                <c:pt idx="11613">
                  <c:v>0.13440972222222222</c:v>
                </c:pt>
                <c:pt idx="11614">
                  <c:v>0.13442129629629629</c:v>
                </c:pt>
                <c:pt idx="11615">
                  <c:v>0.13443287037037038</c:v>
                </c:pt>
                <c:pt idx="11616">
                  <c:v>0.13444444444444445</c:v>
                </c:pt>
                <c:pt idx="11617">
                  <c:v>0.13445601851851852</c:v>
                </c:pt>
                <c:pt idx="11618">
                  <c:v>0.13446759259259258</c:v>
                </c:pt>
                <c:pt idx="11619">
                  <c:v>0.13447916666666668</c:v>
                </c:pt>
                <c:pt idx="11620">
                  <c:v>0.13449074074074074</c:v>
                </c:pt>
                <c:pt idx="11621">
                  <c:v>0.13450231481481481</c:v>
                </c:pt>
                <c:pt idx="11622">
                  <c:v>0.13451388888888888</c:v>
                </c:pt>
                <c:pt idx="11623">
                  <c:v>0.13452546296296297</c:v>
                </c:pt>
                <c:pt idx="11624">
                  <c:v>0.13453703703703704</c:v>
                </c:pt>
                <c:pt idx="11625">
                  <c:v>0.1345486111111111</c:v>
                </c:pt>
                <c:pt idx="11626">
                  <c:v>0.13456018518518517</c:v>
                </c:pt>
                <c:pt idx="11627">
                  <c:v>0.13457175925925927</c:v>
                </c:pt>
                <c:pt idx="11628">
                  <c:v>0.13458333333333333</c:v>
                </c:pt>
                <c:pt idx="11629">
                  <c:v>0.1345949074074074</c:v>
                </c:pt>
                <c:pt idx="11630">
                  <c:v>0.13460648148148149</c:v>
                </c:pt>
                <c:pt idx="11631">
                  <c:v>0.13461805555555556</c:v>
                </c:pt>
                <c:pt idx="11632">
                  <c:v>0.13462962962962963</c:v>
                </c:pt>
                <c:pt idx="11633">
                  <c:v>0.13464120370370369</c:v>
                </c:pt>
                <c:pt idx="11634">
                  <c:v>0.13465277777777779</c:v>
                </c:pt>
                <c:pt idx="11635">
                  <c:v>0.13466435185185185</c:v>
                </c:pt>
                <c:pt idx="11636">
                  <c:v>0.13467592592592592</c:v>
                </c:pt>
                <c:pt idx="11637">
                  <c:v>0.13468749999999999</c:v>
                </c:pt>
                <c:pt idx="11638">
                  <c:v>0.13469907407407408</c:v>
                </c:pt>
                <c:pt idx="11639">
                  <c:v>0.13471064814814815</c:v>
                </c:pt>
                <c:pt idx="11640">
                  <c:v>0.13472222222222222</c:v>
                </c:pt>
                <c:pt idx="11641">
                  <c:v>0.13473379629629631</c:v>
                </c:pt>
                <c:pt idx="11642">
                  <c:v>0.13474537037037038</c:v>
                </c:pt>
                <c:pt idx="11643">
                  <c:v>0.13475694444444444</c:v>
                </c:pt>
                <c:pt idx="11644">
                  <c:v>0.13476851851851851</c:v>
                </c:pt>
                <c:pt idx="11645">
                  <c:v>0.1347800925925926</c:v>
                </c:pt>
                <c:pt idx="11646">
                  <c:v>0.13479166666666667</c:v>
                </c:pt>
                <c:pt idx="11647">
                  <c:v>0.13480324074074074</c:v>
                </c:pt>
                <c:pt idx="11648">
                  <c:v>0.1348148148148148</c:v>
                </c:pt>
                <c:pt idx="11649">
                  <c:v>0.1348263888888889</c:v>
                </c:pt>
                <c:pt idx="11650">
                  <c:v>0.13483796296296297</c:v>
                </c:pt>
                <c:pt idx="11651">
                  <c:v>0.13484953703703703</c:v>
                </c:pt>
                <c:pt idx="11652">
                  <c:v>0.1348611111111111</c:v>
                </c:pt>
                <c:pt idx="11653">
                  <c:v>0.13487268518518519</c:v>
                </c:pt>
                <c:pt idx="11654">
                  <c:v>0.13488425925925926</c:v>
                </c:pt>
                <c:pt idx="11655">
                  <c:v>0.13489583333333333</c:v>
                </c:pt>
                <c:pt idx="11656">
                  <c:v>0.13490740740740742</c:v>
                </c:pt>
                <c:pt idx="11657">
                  <c:v>0.13491898148148149</c:v>
                </c:pt>
                <c:pt idx="11658">
                  <c:v>0.13493055555555555</c:v>
                </c:pt>
                <c:pt idx="11659">
                  <c:v>0.13494212962962962</c:v>
                </c:pt>
                <c:pt idx="11660">
                  <c:v>0.13495370370370371</c:v>
                </c:pt>
                <c:pt idx="11661">
                  <c:v>0.13496527777777778</c:v>
                </c:pt>
                <c:pt idx="11662">
                  <c:v>0.13497685185185185</c:v>
                </c:pt>
                <c:pt idx="11663">
                  <c:v>0.13498842592592591</c:v>
                </c:pt>
                <c:pt idx="11664">
                  <c:v>0.13500000000000001</c:v>
                </c:pt>
                <c:pt idx="11665">
                  <c:v>0.13501157407407408</c:v>
                </c:pt>
                <c:pt idx="11666">
                  <c:v>0.13502314814814814</c:v>
                </c:pt>
                <c:pt idx="11667">
                  <c:v>0.13503472222222221</c:v>
                </c:pt>
                <c:pt idx="11668">
                  <c:v>0.1350462962962963</c:v>
                </c:pt>
                <c:pt idx="11669">
                  <c:v>0.13505787037037037</c:v>
                </c:pt>
                <c:pt idx="11670">
                  <c:v>0.13506944444444444</c:v>
                </c:pt>
                <c:pt idx="11671">
                  <c:v>0.13508101851851853</c:v>
                </c:pt>
                <c:pt idx="11672">
                  <c:v>0.1350925925925926</c:v>
                </c:pt>
                <c:pt idx="11673">
                  <c:v>0.13510416666666666</c:v>
                </c:pt>
                <c:pt idx="11674">
                  <c:v>0.13511574074074073</c:v>
                </c:pt>
                <c:pt idx="11675">
                  <c:v>0.13512731481481483</c:v>
                </c:pt>
                <c:pt idx="11676">
                  <c:v>0.13513888888888889</c:v>
                </c:pt>
                <c:pt idx="11677">
                  <c:v>0.13515046296296296</c:v>
                </c:pt>
                <c:pt idx="11678">
                  <c:v>0.13516203703703702</c:v>
                </c:pt>
                <c:pt idx="11679">
                  <c:v>0.13517361111111112</c:v>
                </c:pt>
                <c:pt idx="11680">
                  <c:v>0.13518518518518519</c:v>
                </c:pt>
                <c:pt idx="11681">
                  <c:v>0.13519675925925925</c:v>
                </c:pt>
                <c:pt idx="11682">
                  <c:v>0.13520833333333335</c:v>
                </c:pt>
                <c:pt idx="11683">
                  <c:v>0.13521990740740741</c:v>
                </c:pt>
                <c:pt idx="11684">
                  <c:v>0.13523148148148148</c:v>
                </c:pt>
                <c:pt idx="11685">
                  <c:v>0.13524305555555555</c:v>
                </c:pt>
                <c:pt idx="11686">
                  <c:v>0.13525462962962964</c:v>
                </c:pt>
                <c:pt idx="11687">
                  <c:v>0.13526620370370371</c:v>
                </c:pt>
                <c:pt idx="11688">
                  <c:v>0.13527777777777777</c:v>
                </c:pt>
                <c:pt idx="11689">
                  <c:v>0.13528935185185184</c:v>
                </c:pt>
                <c:pt idx="11690">
                  <c:v>0.13530092592592594</c:v>
                </c:pt>
                <c:pt idx="11691">
                  <c:v>0.1353125</c:v>
                </c:pt>
                <c:pt idx="11692">
                  <c:v>0.13532407407407407</c:v>
                </c:pt>
                <c:pt idx="11693">
                  <c:v>0.13533564814814814</c:v>
                </c:pt>
                <c:pt idx="11694">
                  <c:v>0.13534722222222223</c:v>
                </c:pt>
                <c:pt idx="11695">
                  <c:v>0.1353587962962963</c:v>
                </c:pt>
                <c:pt idx="11696">
                  <c:v>0.13537037037037036</c:v>
                </c:pt>
                <c:pt idx="11697">
                  <c:v>0.13538194444444446</c:v>
                </c:pt>
                <c:pt idx="11698">
                  <c:v>0.13539351851851852</c:v>
                </c:pt>
                <c:pt idx="11699">
                  <c:v>0.13540509259259259</c:v>
                </c:pt>
                <c:pt idx="11700">
                  <c:v>0.13541666666666666</c:v>
                </c:pt>
                <c:pt idx="11701">
                  <c:v>0.13542824074074075</c:v>
                </c:pt>
                <c:pt idx="11702">
                  <c:v>0.13543981481481482</c:v>
                </c:pt>
                <c:pt idx="11703">
                  <c:v>0.13545138888888889</c:v>
                </c:pt>
                <c:pt idx="11704">
                  <c:v>0.13546296296296295</c:v>
                </c:pt>
                <c:pt idx="11705">
                  <c:v>0.13547453703703705</c:v>
                </c:pt>
                <c:pt idx="11706">
                  <c:v>0.13548611111111111</c:v>
                </c:pt>
                <c:pt idx="11707">
                  <c:v>0.13549768518518518</c:v>
                </c:pt>
                <c:pt idx="11708">
                  <c:v>0.13550925925925925</c:v>
                </c:pt>
                <c:pt idx="11709">
                  <c:v>0.13552083333333334</c:v>
                </c:pt>
                <c:pt idx="11710">
                  <c:v>0.13553240740740741</c:v>
                </c:pt>
                <c:pt idx="11711">
                  <c:v>0.13554398148148147</c:v>
                </c:pt>
                <c:pt idx="11712">
                  <c:v>0.13555555555555557</c:v>
                </c:pt>
                <c:pt idx="11713">
                  <c:v>0.13556712962962963</c:v>
                </c:pt>
                <c:pt idx="11714">
                  <c:v>0.1355787037037037</c:v>
                </c:pt>
                <c:pt idx="11715">
                  <c:v>0.13559027777777777</c:v>
                </c:pt>
                <c:pt idx="11716">
                  <c:v>0.13560185185185186</c:v>
                </c:pt>
                <c:pt idx="11717">
                  <c:v>0.13561342592592593</c:v>
                </c:pt>
                <c:pt idx="11718">
                  <c:v>0.135625</c:v>
                </c:pt>
                <c:pt idx="11719">
                  <c:v>0.13563657407407406</c:v>
                </c:pt>
                <c:pt idx="11720">
                  <c:v>0.13564814814814816</c:v>
                </c:pt>
                <c:pt idx="11721">
                  <c:v>0.13565972222222222</c:v>
                </c:pt>
                <c:pt idx="11722">
                  <c:v>0.13567129629629629</c:v>
                </c:pt>
                <c:pt idx="11723">
                  <c:v>0.13568287037037038</c:v>
                </c:pt>
                <c:pt idx="11724">
                  <c:v>0.13569444444444445</c:v>
                </c:pt>
                <c:pt idx="11725">
                  <c:v>0.13570601851851852</c:v>
                </c:pt>
                <c:pt idx="11726">
                  <c:v>0.13571759259259258</c:v>
                </c:pt>
                <c:pt idx="11727">
                  <c:v>0.13572916666666668</c:v>
                </c:pt>
                <c:pt idx="11728">
                  <c:v>0.13574074074074075</c:v>
                </c:pt>
                <c:pt idx="11729">
                  <c:v>0.13575231481481481</c:v>
                </c:pt>
                <c:pt idx="11730">
                  <c:v>0.13576388888888888</c:v>
                </c:pt>
                <c:pt idx="11731">
                  <c:v>0.13577546296296297</c:v>
                </c:pt>
                <c:pt idx="11732">
                  <c:v>0.13578703703703704</c:v>
                </c:pt>
                <c:pt idx="11733">
                  <c:v>0.13579861111111111</c:v>
                </c:pt>
                <c:pt idx="11734">
                  <c:v>0.13581018518518517</c:v>
                </c:pt>
                <c:pt idx="11735">
                  <c:v>0.13582175925925927</c:v>
                </c:pt>
                <c:pt idx="11736">
                  <c:v>0.13583333333333333</c:v>
                </c:pt>
                <c:pt idx="11737">
                  <c:v>0.1358449074074074</c:v>
                </c:pt>
                <c:pt idx="11738">
                  <c:v>0.13585648148148149</c:v>
                </c:pt>
                <c:pt idx="11739">
                  <c:v>0.13586805555555556</c:v>
                </c:pt>
                <c:pt idx="11740">
                  <c:v>0.13587962962962963</c:v>
                </c:pt>
                <c:pt idx="11741">
                  <c:v>0.13589120370370369</c:v>
                </c:pt>
                <c:pt idx="11742">
                  <c:v>0.13590277777777779</c:v>
                </c:pt>
                <c:pt idx="11743">
                  <c:v>0.13591435185185186</c:v>
                </c:pt>
                <c:pt idx="11744">
                  <c:v>0.13592592592592592</c:v>
                </c:pt>
                <c:pt idx="11745">
                  <c:v>0.13593749999999999</c:v>
                </c:pt>
                <c:pt idx="11746">
                  <c:v>0.13594907407407408</c:v>
                </c:pt>
                <c:pt idx="11747">
                  <c:v>0.13596064814814815</c:v>
                </c:pt>
                <c:pt idx="11748">
                  <c:v>0.13597222222222222</c:v>
                </c:pt>
                <c:pt idx="11749">
                  <c:v>0.13598379629629628</c:v>
                </c:pt>
                <c:pt idx="11750">
                  <c:v>0.13599537037037038</c:v>
                </c:pt>
                <c:pt idx="11751">
                  <c:v>0.13600694444444444</c:v>
                </c:pt>
                <c:pt idx="11752">
                  <c:v>0.13601851851851851</c:v>
                </c:pt>
                <c:pt idx="11753">
                  <c:v>0.13603009259259261</c:v>
                </c:pt>
                <c:pt idx="11754">
                  <c:v>0.13604166666666667</c:v>
                </c:pt>
                <c:pt idx="11755">
                  <c:v>0.13605324074074074</c:v>
                </c:pt>
                <c:pt idx="11756">
                  <c:v>0.13606481481481481</c:v>
                </c:pt>
                <c:pt idx="11757">
                  <c:v>0.1360763888888889</c:v>
                </c:pt>
                <c:pt idx="11758">
                  <c:v>0.13608796296296297</c:v>
                </c:pt>
                <c:pt idx="11759">
                  <c:v>0.13609953703703703</c:v>
                </c:pt>
                <c:pt idx="11760">
                  <c:v>0.1361111111111111</c:v>
                </c:pt>
                <c:pt idx="11761">
                  <c:v>0.13612268518518519</c:v>
                </c:pt>
                <c:pt idx="11762">
                  <c:v>0.13613425925925926</c:v>
                </c:pt>
                <c:pt idx="11763">
                  <c:v>0.13614583333333333</c:v>
                </c:pt>
                <c:pt idx="11764">
                  <c:v>0.13615740740740739</c:v>
                </c:pt>
                <c:pt idx="11765">
                  <c:v>0.13616898148148149</c:v>
                </c:pt>
                <c:pt idx="11766">
                  <c:v>0.13618055555555555</c:v>
                </c:pt>
                <c:pt idx="11767">
                  <c:v>0.13619212962962962</c:v>
                </c:pt>
                <c:pt idx="11768">
                  <c:v>0.13620370370370372</c:v>
                </c:pt>
                <c:pt idx="11769">
                  <c:v>0.13621527777777778</c:v>
                </c:pt>
                <c:pt idx="11770">
                  <c:v>0.13622685185185185</c:v>
                </c:pt>
                <c:pt idx="11771">
                  <c:v>0.13623842592592592</c:v>
                </c:pt>
                <c:pt idx="11772">
                  <c:v>0.13625000000000001</c:v>
                </c:pt>
                <c:pt idx="11773">
                  <c:v>0.13626157407407408</c:v>
                </c:pt>
                <c:pt idx="11774">
                  <c:v>0.13627314814814814</c:v>
                </c:pt>
                <c:pt idx="11775">
                  <c:v>0.13628472222222221</c:v>
                </c:pt>
                <c:pt idx="11776">
                  <c:v>0.1362962962962963</c:v>
                </c:pt>
                <c:pt idx="11777">
                  <c:v>0.13630787037037037</c:v>
                </c:pt>
                <c:pt idx="11778">
                  <c:v>0.13631944444444444</c:v>
                </c:pt>
                <c:pt idx="11779">
                  <c:v>0.13633101851851853</c:v>
                </c:pt>
                <c:pt idx="11780">
                  <c:v>0.1363425925925926</c:v>
                </c:pt>
                <c:pt idx="11781">
                  <c:v>0.13635416666666667</c:v>
                </c:pt>
                <c:pt idx="11782">
                  <c:v>0.13636574074074073</c:v>
                </c:pt>
                <c:pt idx="11783">
                  <c:v>0.13637731481481483</c:v>
                </c:pt>
                <c:pt idx="11784">
                  <c:v>0.13638888888888889</c:v>
                </c:pt>
                <c:pt idx="11785">
                  <c:v>0.13640046296296296</c:v>
                </c:pt>
                <c:pt idx="11786">
                  <c:v>0.13641203703703703</c:v>
                </c:pt>
                <c:pt idx="11787">
                  <c:v>0.13642361111111112</c:v>
                </c:pt>
                <c:pt idx="11788">
                  <c:v>0.13643518518518519</c:v>
                </c:pt>
                <c:pt idx="11789">
                  <c:v>0.13644675925925925</c:v>
                </c:pt>
                <c:pt idx="11790">
                  <c:v>0.13645833333333332</c:v>
                </c:pt>
                <c:pt idx="11791">
                  <c:v>0.13646990740740741</c:v>
                </c:pt>
                <c:pt idx="11792">
                  <c:v>0.13648148148148148</c:v>
                </c:pt>
                <c:pt idx="11793">
                  <c:v>0.13649305555555555</c:v>
                </c:pt>
                <c:pt idx="11794">
                  <c:v>0.13650462962962964</c:v>
                </c:pt>
                <c:pt idx="11795">
                  <c:v>0.13651620370370371</c:v>
                </c:pt>
                <c:pt idx="11796">
                  <c:v>0.13652777777777778</c:v>
                </c:pt>
                <c:pt idx="11797">
                  <c:v>0.13653935185185184</c:v>
                </c:pt>
                <c:pt idx="11798">
                  <c:v>0.13655092592592594</c:v>
                </c:pt>
                <c:pt idx="11799">
                  <c:v>0.1365625</c:v>
                </c:pt>
                <c:pt idx="11800">
                  <c:v>0.13657407407407407</c:v>
                </c:pt>
                <c:pt idx="11801">
                  <c:v>0.13658564814814814</c:v>
                </c:pt>
                <c:pt idx="11802">
                  <c:v>0.13659722222222223</c:v>
                </c:pt>
                <c:pt idx="11803">
                  <c:v>0.1366087962962963</c:v>
                </c:pt>
                <c:pt idx="11804">
                  <c:v>0.13662037037037036</c:v>
                </c:pt>
                <c:pt idx="11805">
                  <c:v>0.13663194444444443</c:v>
                </c:pt>
                <c:pt idx="11806">
                  <c:v>0.13664351851851853</c:v>
                </c:pt>
                <c:pt idx="11807">
                  <c:v>0.13665509259259259</c:v>
                </c:pt>
                <c:pt idx="11808">
                  <c:v>0.13666666666666666</c:v>
                </c:pt>
                <c:pt idx="11809">
                  <c:v>0.13667824074074075</c:v>
                </c:pt>
                <c:pt idx="11810">
                  <c:v>0.13668981481481482</c:v>
                </c:pt>
                <c:pt idx="11811">
                  <c:v>0.13670138888888889</c:v>
                </c:pt>
                <c:pt idx="11812">
                  <c:v>0.13671296296296295</c:v>
                </c:pt>
                <c:pt idx="11813">
                  <c:v>0.13672453703703705</c:v>
                </c:pt>
                <c:pt idx="11814">
                  <c:v>0.13673611111111111</c:v>
                </c:pt>
                <c:pt idx="11815">
                  <c:v>0.13674768518518518</c:v>
                </c:pt>
                <c:pt idx="11816">
                  <c:v>0.13675925925925925</c:v>
                </c:pt>
                <c:pt idx="11817">
                  <c:v>0.13677083333333334</c:v>
                </c:pt>
                <c:pt idx="11818">
                  <c:v>0.13678240740740741</c:v>
                </c:pt>
                <c:pt idx="11819">
                  <c:v>0.13679398148148147</c:v>
                </c:pt>
                <c:pt idx="11820">
                  <c:v>0.13680555555555557</c:v>
                </c:pt>
                <c:pt idx="11821">
                  <c:v>0.13681712962962964</c:v>
                </c:pt>
                <c:pt idx="11822">
                  <c:v>0.1368287037037037</c:v>
                </c:pt>
                <c:pt idx="11823">
                  <c:v>0.13684027777777777</c:v>
                </c:pt>
                <c:pt idx="11824">
                  <c:v>0.13685185185185186</c:v>
                </c:pt>
                <c:pt idx="11825">
                  <c:v>0.13686342592592593</c:v>
                </c:pt>
                <c:pt idx="11826">
                  <c:v>0.136875</c:v>
                </c:pt>
                <c:pt idx="11827">
                  <c:v>0.13688657407407406</c:v>
                </c:pt>
                <c:pt idx="11828">
                  <c:v>0.13689814814814816</c:v>
                </c:pt>
                <c:pt idx="11829">
                  <c:v>0.13690972222222222</c:v>
                </c:pt>
                <c:pt idx="11830">
                  <c:v>0.13692129629629629</c:v>
                </c:pt>
                <c:pt idx="11831">
                  <c:v>0.13693287037037036</c:v>
                </c:pt>
                <c:pt idx="11832">
                  <c:v>0.13694444444444445</c:v>
                </c:pt>
                <c:pt idx="11833">
                  <c:v>0.13695601851851852</c:v>
                </c:pt>
                <c:pt idx="11834">
                  <c:v>0.13696759259259259</c:v>
                </c:pt>
                <c:pt idx="11835">
                  <c:v>0.13697916666666668</c:v>
                </c:pt>
                <c:pt idx="11836">
                  <c:v>0.13699074074074075</c:v>
                </c:pt>
                <c:pt idx="11837">
                  <c:v>0.13700231481481481</c:v>
                </c:pt>
                <c:pt idx="11838">
                  <c:v>0.13701388888888888</c:v>
                </c:pt>
                <c:pt idx="11839">
                  <c:v>0.13702546296296297</c:v>
                </c:pt>
                <c:pt idx="11840">
                  <c:v>0.13703703703703704</c:v>
                </c:pt>
                <c:pt idx="11841">
                  <c:v>0.13704861111111111</c:v>
                </c:pt>
                <c:pt idx="11842">
                  <c:v>0.13706018518518517</c:v>
                </c:pt>
                <c:pt idx="11843">
                  <c:v>0.13707175925925927</c:v>
                </c:pt>
                <c:pt idx="11844">
                  <c:v>0.13708333333333333</c:v>
                </c:pt>
                <c:pt idx="11845">
                  <c:v>0.1370949074074074</c:v>
                </c:pt>
                <c:pt idx="11846">
                  <c:v>0.13710648148148147</c:v>
                </c:pt>
                <c:pt idx="11847">
                  <c:v>0.13711805555555556</c:v>
                </c:pt>
                <c:pt idx="11848">
                  <c:v>0.13712962962962963</c:v>
                </c:pt>
                <c:pt idx="11849">
                  <c:v>0.1371412037037037</c:v>
                </c:pt>
                <c:pt idx="11850">
                  <c:v>0.13715277777777779</c:v>
                </c:pt>
                <c:pt idx="11851">
                  <c:v>0.13716435185185186</c:v>
                </c:pt>
                <c:pt idx="11852">
                  <c:v>0.13717592592592592</c:v>
                </c:pt>
                <c:pt idx="11853">
                  <c:v>0.13718749999999999</c:v>
                </c:pt>
                <c:pt idx="11854">
                  <c:v>0.13719907407407408</c:v>
                </c:pt>
                <c:pt idx="11855">
                  <c:v>0.13721064814814815</c:v>
                </c:pt>
                <c:pt idx="11856">
                  <c:v>0.13722222222222222</c:v>
                </c:pt>
                <c:pt idx="11857">
                  <c:v>0.13723379629629628</c:v>
                </c:pt>
                <c:pt idx="11858">
                  <c:v>0.13724537037037038</c:v>
                </c:pt>
                <c:pt idx="11859">
                  <c:v>0.13725694444444445</c:v>
                </c:pt>
                <c:pt idx="11860">
                  <c:v>0.13726851851851851</c:v>
                </c:pt>
                <c:pt idx="11861">
                  <c:v>0.13728009259259261</c:v>
                </c:pt>
                <c:pt idx="11862">
                  <c:v>0.13729166666666667</c:v>
                </c:pt>
                <c:pt idx="11863">
                  <c:v>0.13730324074074074</c:v>
                </c:pt>
                <c:pt idx="11864">
                  <c:v>0.13731481481481481</c:v>
                </c:pt>
                <c:pt idx="11865">
                  <c:v>0.1373263888888889</c:v>
                </c:pt>
                <c:pt idx="11866">
                  <c:v>0.13733796296296297</c:v>
                </c:pt>
                <c:pt idx="11867">
                  <c:v>0.13734953703703703</c:v>
                </c:pt>
                <c:pt idx="11868">
                  <c:v>0.1373611111111111</c:v>
                </c:pt>
                <c:pt idx="11869">
                  <c:v>0.13737268518518519</c:v>
                </c:pt>
                <c:pt idx="11870">
                  <c:v>0.13738425925925926</c:v>
                </c:pt>
                <c:pt idx="11871">
                  <c:v>0.13739583333333333</c:v>
                </c:pt>
                <c:pt idx="11872">
                  <c:v>0.13740740740740739</c:v>
                </c:pt>
                <c:pt idx="11873">
                  <c:v>0.13741898148148149</c:v>
                </c:pt>
                <c:pt idx="11874">
                  <c:v>0.13743055555555556</c:v>
                </c:pt>
                <c:pt idx="11875">
                  <c:v>0.13744212962962962</c:v>
                </c:pt>
                <c:pt idx="11876">
                  <c:v>0.13745370370370372</c:v>
                </c:pt>
                <c:pt idx="11877">
                  <c:v>0.13746527777777778</c:v>
                </c:pt>
                <c:pt idx="11878">
                  <c:v>0.13747685185185185</c:v>
                </c:pt>
                <c:pt idx="11879">
                  <c:v>0.13748842592592592</c:v>
                </c:pt>
                <c:pt idx="11880">
                  <c:v>0.13750000000000001</c:v>
                </c:pt>
                <c:pt idx="11881">
                  <c:v>0.13751157407407408</c:v>
                </c:pt>
                <c:pt idx="11882">
                  <c:v>0.13752314814814814</c:v>
                </c:pt>
                <c:pt idx="11883">
                  <c:v>0.13753472222222221</c:v>
                </c:pt>
                <c:pt idx="11884">
                  <c:v>0.13754629629629631</c:v>
                </c:pt>
                <c:pt idx="11885">
                  <c:v>0.13755787037037037</c:v>
                </c:pt>
                <c:pt idx="11886">
                  <c:v>0.13756944444444444</c:v>
                </c:pt>
                <c:pt idx="11887">
                  <c:v>0.13758101851851851</c:v>
                </c:pt>
                <c:pt idx="11888">
                  <c:v>0.1375925925925926</c:v>
                </c:pt>
                <c:pt idx="11889">
                  <c:v>0.13760416666666667</c:v>
                </c:pt>
                <c:pt idx="11890">
                  <c:v>0.13761574074074073</c:v>
                </c:pt>
                <c:pt idx="11891">
                  <c:v>0.13762731481481483</c:v>
                </c:pt>
                <c:pt idx="11892">
                  <c:v>0.13763888888888889</c:v>
                </c:pt>
                <c:pt idx="11893">
                  <c:v>0.13765046296296296</c:v>
                </c:pt>
                <c:pt idx="11894">
                  <c:v>0.13766203703703703</c:v>
                </c:pt>
                <c:pt idx="11895">
                  <c:v>0.13767361111111112</c:v>
                </c:pt>
                <c:pt idx="11896">
                  <c:v>0.13768518518518519</c:v>
                </c:pt>
                <c:pt idx="11897">
                  <c:v>0.13769675925925925</c:v>
                </c:pt>
                <c:pt idx="11898">
                  <c:v>0.13770833333333332</c:v>
                </c:pt>
                <c:pt idx="11899">
                  <c:v>0.13771990740740742</c:v>
                </c:pt>
                <c:pt idx="11900">
                  <c:v>0.13773148148148148</c:v>
                </c:pt>
                <c:pt idx="11901">
                  <c:v>0.13774305555555555</c:v>
                </c:pt>
                <c:pt idx="11902">
                  <c:v>0.13775462962962962</c:v>
                </c:pt>
                <c:pt idx="11903">
                  <c:v>0.13776620370370371</c:v>
                </c:pt>
                <c:pt idx="11904">
                  <c:v>0.13777777777777778</c:v>
                </c:pt>
                <c:pt idx="11905">
                  <c:v>0.13778935185185184</c:v>
                </c:pt>
                <c:pt idx="11906">
                  <c:v>0.13780092592592594</c:v>
                </c:pt>
                <c:pt idx="11907">
                  <c:v>0.1378125</c:v>
                </c:pt>
                <c:pt idx="11908">
                  <c:v>0.13782407407407407</c:v>
                </c:pt>
                <c:pt idx="11909">
                  <c:v>0.13783564814814814</c:v>
                </c:pt>
                <c:pt idx="11910">
                  <c:v>0.13784722222222223</c:v>
                </c:pt>
                <c:pt idx="11911">
                  <c:v>0.1378587962962963</c:v>
                </c:pt>
                <c:pt idx="11912">
                  <c:v>0.13787037037037037</c:v>
                </c:pt>
                <c:pt idx="11913">
                  <c:v>0.13788194444444443</c:v>
                </c:pt>
                <c:pt idx="11914">
                  <c:v>0.13789351851851853</c:v>
                </c:pt>
                <c:pt idx="11915">
                  <c:v>0.13790509259259259</c:v>
                </c:pt>
                <c:pt idx="11916">
                  <c:v>0.13791666666666666</c:v>
                </c:pt>
                <c:pt idx="11917">
                  <c:v>0.13792824074074075</c:v>
                </c:pt>
                <c:pt idx="11918">
                  <c:v>0.13793981481481482</c:v>
                </c:pt>
                <c:pt idx="11919">
                  <c:v>0.13795138888888889</c:v>
                </c:pt>
                <c:pt idx="11920">
                  <c:v>0.13796296296296295</c:v>
                </c:pt>
                <c:pt idx="11921">
                  <c:v>0.13797453703703705</c:v>
                </c:pt>
                <c:pt idx="11922">
                  <c:v>0.13798611111111111</c:v>
                </c:pt>
                <c:pt idx="11923">
                  <c:v>0.13799768518518518</c:v>
                </c:pt>
                <c:pt idx="11924">
                  <c:v>0.13800925925925925</c:v>
                </c:pt>
                <c:pt idx="11925">
                  <c:v>0.13802083333333334</c:v>
                </c:pt>
                <c:pt idx="11926">
                  <c:v>0.13803240740740741</c:v>
                </c:pt>
                <c:pt idx="11927">
                  <c:v>0.13804398148148148</c:v>
                </c:pt>
                <c:pt idx="11928">
                  <c:v>0.13805555555555554</c:v>
                </c:pt>
                <c:pt idx="11929">
                  <c:v>0.13806712962962964</c:v>
                </c:pt>
                <c:pt idx="11930">
                  <c:v>0.1380787037037037</c:v>
                </c:pt>
                <c:pt idx="11931">
                  <c:v>0.13809027777777777</c:v>
                </c:pt>
                <c:pt idx="11932">
                  <c:v>0.13810185185185186</c:v>
                </c:pt>
                <c:pt idx="11933">
                  <c:v>0.13811342592592593</c:v>
                </c:pt>
                <c:pt idx="11934">
                  <c:v>0.138125</c:v>
                </c:pt>
                <c:pt idx="11935">
                  <c:v>0.13813657407407406</c:v>
                </c:pt>
                <c:pt idx="11936">
                  <c:v>0.13814814814814816</c:v>
                </c:pt>
                <c:pt idx="11937">
                  <c:v>0.13815972222222223</c:v>
                </c:pt>
                <c:pt idx="11938">
                  <c:v>0.13817129629629629</c:v>
                </c:pt>
                <c:pt idx="11939">
                  <c:v>0.13818287037037036</c:v>
                </c:pt>
                <c:pt idx="11940">
                  <c:v>0.13819444444444445</c:v>
                </c:pt>
                <c:pt idx="11941">
                  <c:v>0.13820601851851852</c:v>
                </c:pt>
                <c:pt idx="11942">
                  <c:v>0.13821759259259259</c:v>
                </c:pt>
                <c:pt idx="11943">
                  <c:v>0.13822916666666665</c:v>
                </c:pt>
                <c:pt idx="11944">
                  <c:v>0.13824074074074075</c:v>
                </c:pt>
                <c:pt idx="11945">
                  <c:v>0.13825231481481481</c:v>
                </c:pt>
                <c:pt idx="11946">
                  <c:v>0.13826388888888888</c:v>
                </c:pt>
                <c:pt idx="11947">
                  <c:v>0.13827546296296298</c:v>
                </c:pt>
                <c:pt idx="11948">
                  <c:v>0.13828703703703704</c:v>
                </c:pt>
                <c:pt idx="11949">
                  <c:v>0.13829861111111111</c:v>
                </c:pt>
                <c:pt idx="11950">
                  <c:v>0.13831018518518517</c:v>
                </c:pt>
                <c:pt idx="11951">
                  <c:v>0.13832175925925927</c:v>
                </c:pt>
                <c:pt idx="11952">
                  <c:v>0.13833333333333334</c:v>
                </c:pt>
                <c:pt idx="11953">
                  <c:v>0.1383449074074074</c:v>
                </c:pt>
                <c:pt idx="11954">
                  <c:v>0.13835648148148147</c:v>
                </c:pt>
                <c:pt idx="11955">
                  <c:v>0.13836805555555556</c:v>
                </c:pt>
                <c:pt idx="11956">
                  <c:v>0.13837962962962963</c:v>
                </c:pt>
                <c:pt idx="11957">
                  <c:v>0.1383912037037037</c:v>
                </c:pt>
                <c:pt idx="11958">
                  <c:v>0.13840277777777779</c:v>
                </c:pt>
                <c:pt idx="11959">
                  <c:v>0.13841435185185186</c:v>
                </c:pt>
                <c:pt idx="11960">
                  <c:v>0.13842592592592592</c:v>
                </c:pt>
                <c:pt idx="11961">
                  <c:v>0.13843749999999999</c:v>
                </c:pt>
                <c:pt idx="11962">
                  <c:v>0.13844907407407409</c:v>
                </c:pt>
                <c:pt idx="11963">
                  <c:v>0.13846064814814815</c:v>
                </c:pt>
                <c:pt idx="11964">
                  <c:v>0.13847222222222222</c:v>
                </c:pt>
                <c:pt idx="11965">
                  <c:v>0.13848379629629629</c:v>
                </c:pt>
                <c:pt idx="11966">
                  <c:v>0.13849537037037038</c:v>
                </c:pt>
                <c:pt idx="11967">
                  <c:v>0.13850694444444445</c:v>
                </c:pt>
                <c:pt idx="11968">
                  <c:v>0.13851851851851851</c:v>
                </c:pt>
                <c:pt idx="11969">
                  <c:v>0.13853009259259258</c:v>
                </c:pt>
                <c:pt idx="11970">
                  <c:v>0.13854166666666667</c:v>
                </c:pt>
                <c:pt idx="11971">
                  <c:v>0.13855324074074074</c:v>
                </c:pt>
                <c:pt idx="11972">
                  <c:v>0.13856481481481481</c:v>
                </c:pt>
                <c:pt idx="11973">
                  <c:v>0.1385763888888889</c:v>
                </c:pt>
                <c:pt idx="11974">
                  <c:v>0.13858796296296297</c:v>
                </c:pt>
                <c:pt idx="11975">
                  <c:v>0.13859953703703703</c:v>
                </c:pt>
                <c:pt idx="11976">
                  <c:v>0.1386111111111111</c:v>
                </c:pt>
                <c:pt idx="11977">
                  <c:v>0.1386226851851852</c:v>
                </c:pt>
                <c:pt idx="11978">
                  <c:v>0.13863425925925926</c:v>
                </c:pt>
                <c:pt idx="11979">
                  <c:v>0.13864583333333333</c:v>
                </c:pt>
                <c:pt idx="11980">
                  <c:v>0.1386574074074074</c:v>
                </c:pt>
                <c:pt idx="11981">
                  <c:v>0.13866898148148149</c:v>
                </c:pt>
                <c:pt idx="11982">
                  <c:v>0.13868055555555556</c:v>
                </c:pt>
                <c:pt idx="11983">
                  <c:v>0.13869212962962962</c:v>
                </c:pt>
                <c:pt idx="11984">
                  <c:v>0.13870370370370369</c:v>
                </c:pt>
                <c:pt idx="11985">
                  <c:v>0.13871527777777778</c:v>
                </c:pt>
                <c:pt idx="11986">
                  <c:v>0.13872685185185185</c:v>
                </c:pt>
                <c:pt idx="11987">
                  <c:v>0.13873842592592592</c:v>
                </c:pt>
                <c:pt idx="11988">
                  <c:v>0.13875000000000001</c:v>
                </c:pt>
                <c:pt idx="11989">
                  <c:v>0.13876157407407408</c:v>
                </c:pt>
                <c:pt idx="11990">
                  <c:v>0.13877314814814815</c:v>
                </c:pt>
                <c:pt idx="11991">
                  <c:v>0.13878472222222221</c:v>
                </c:pt>
                <c:pt idx="11992">
                  <c:v>0.13879629629629631</c:v>
                </c:pt>
                <c:pt idx="11993">
                  <c:v>0.13880787037037037</c:v>
                </c:pt>
                <c:pt idx="11994">
                  <c:v>0.13881944444444444</c:v>
                </c:pt>
                <c:pt idx="11995">
                  <c:v>0.13883101851851851</c:v>
                </c:pt>
                <c:pt idx="11996">
                  <c:v>0.1388425925925926</c:v>
                </c:pt>
                <c:pt idx="11997">
                  <c:v>0.13885416666666667</c:v>
                </c:pt>
                <c:pt idx="11998">
                  <c:v>0.13886574074074073</c:v>
                </c:pt>
                <c:pt idx="11999">
                  <c:v>0.13887731481481483</c:v>
                </c:pt>
                <c:pt idx="12000">
                  <c:v>0.1388888888888889</c:v>
                </c:pt>
                <c:pt idx="12001">
                  <c:v>0.13890046296296296</c:v>
                </c:pt>
                <c:pt idx="12002">
                  <c:v>0.13891203703703703</c:v>
                </c:pt>
                <c:pt idx="12003">
                  <c:v>0.13892361111111112</c:v>
                </c:pt>
                <c:pt idx="12004">
                  <c:v>0.13893518518518519</c:v>
                </c:pt>
                <c:pt idx="12005">
                  <c:v>0.13894675925925926</c:v>
                </c:pt>
                <c:pt idx="12006">
                  <c:v>0.13895833333333332</c:v>
                </c:pt>
                <c:pt idx="12007">
                  <c:v>0.13896990740740742</c:v>
                </c:pt>
                <c:pt idx="12008">
                  <c:v>0.13898148148148148</c:v>
                </c:pt>
                <c:pt idx="12009">
                  <c:v>0.13899305555555555</c:v>
                </c:pt>
                <c:pt idx="12010">
                  <c:v>0.13900462962962962</c:v>
                </c:pt>
                <c:pt idx="12011">
                  <c:v>0.13901620370370371</c:v>
                </c:pt>
                <c:pt idx="12012">
                  <c:v>0.13902777777777778</c:v>
                </c:pt>
                <c:pt idx="12013">
                  <c:v>0.13903935185185184</c:v>
                </c:pt>
                <c:pt idx="12014">
                  <c:v>0.13905092592592594</c:v>
                </c:pt>
                <c:pt idx="12015">
                  <c:v>0.13906250000000001</c:v>
                </c:pt>
                <c:pt idx="12016">
                  <c:v>0.13907407407407407</c:v>
                </c:pt>
                <c:pt idx="12017">
                  <c:v>0.13908564814814814</c:v>
                </c:pt>
                <c:pt idx="12018">
                  <c:v>0.13909722222222223</c:v>
                </c:pt>
                <c:pt idx="12019">
                  <c:v>0.1391087962962963</c:v>
                </c:pt>
                <c:pt idx="12020">
                  <c:v>0.13912037037037037</c:v>
                </c:pt>
                <c:pt idx="12021">
                  <c:v>0.13913194444444443</c:v>
                </c:pt>
                <c:pt idx="12022">
                  <c:v>0.13914351851851853</c:v>
                </c:pt>
                <c:pt idx="12023">
                  <c:v>0.13915509259259259</c:v>
                </c:pt>
                <c:pt idx="12024">
                  <c:v>0.13916666666666666</c:v>
                </c:pt>
                <c:pt idx="12025">
                  <c:v>0.13917824074074073</c:v>
                </c:pt>
                <c:pt idx="12026">
                  <c:v>0.13918981481481482</c:v>
                </c:pt>
                <c:pt idx="12027">
                  <c:v>0.13920138888888889</c:v>
                </c:pt>
                <c:pt idx="12028">
                  <c:v>0.13921296296296296</c:v>
                </c:pt>
                <c:pt idx="12029">
                  <c:v>0.13922453703703705</c:v>
                </c:pt>
                <c:pt idx="12030">
                  <c:v>0.13923611111111112</c:v>
                </c:pt>
                <c:pt idx="12031">
                  <c:v>0.13924768518518518</c:v>
                </c:pt>
                <c:pt idx="12032">
                  <c:v>0.13925925925925925</c:v>
                </c:pt>
                <c:pt idx="12033">
                  <c:v>0.13927083333333334</c:v>
                </c:pt>
                <c:pt idx="12034">
                  <c:v>0.13928240740740741</c:v>
                </c:pt>
                <c:pt idx="12035">
                  <c:v>0.13929398148148148</c:v>
                </c:pt>
                <c:pt idx="12036">
                  <c:v>0.13930555555555554</c:v>
                </c:pt>
                <c:pt idx="12037">
                  <c:v>0.13931712962962964</c:v>
                </c:pt>
                <c:pt idx="12038">
                  <c:v>0.1393287037037037</c:v>
                </c:pt>
                <c:pt idx="12039">
                  <c:v>0.13934027777777777</c:v>
                </c:pt>
                <c:pt idx="12040">
                  <c:v>0.13935185185185187</c:v>
                </c:pt>
                <c:pt idx="12041">
                  <c:v>0.13936342592592593</c:v>
                </c:pt>
                <c:pt idx="12042">
                  <c:v>0.139375</c:v>
                </c:pt>
                <c:pt idx="12043">
                  <c:v>0.13938657407407407</c:v>
                </c:pt>
                <c:pt idx="12044">
                  <c:v>0.13939814814814816</c:v>
                </c:pt>
                <c:pt idx="12045">
                  <c:v>0.13940972222222223</c:v>
                </c:pt>
                <c:pt idx="12046">
                  <c:v>0.13942129629629629</c:v>
                </c:pt>
                <c:pt idx="12047">
                  <c:v>0.13943287037037036</c:v>
                </c:pt>
                <c:pt idx="12048">
                  <c:v>0.13944444444444445</c:v>
                </c:pt>
                <c:pt idx="12049">
                  <c:v>0.13945601851851852</c:v>
                </c:pt>
                <c:pt idx="12050">
                  <c:v>0.13946759259259259</c:v>
                </c:pt>
                <c:pt idx="12051">
                  <c:v>0.13947916666666665</c:v>
                </c:pt>
                <c:pt idx="12052">
                  <c:v>0.13949074074074075</c:v>
                </c:pt>
                <c:pt idx="12053">
                  <c:v>0.13950231481481482</c:v>
                </c:pt>
                <c:pt idx="12054">
                  <c:v>0.13951388888888888</c:v>
                </c:pt>
                <c:pt idx="12055">
                  <c:v>0.13952546296296298</c:v>
                </c:pt>
                <c:pt idx="12056">
                  <c:v>0.13953703703703704</c:v>
                </c:pt>
                <c:pt idx="12057">
                  <c:v>0.13954861111111111</c:v>
                </c:pt>
                <c:pt idx="12058">
                  <c:v>0.13956018518518518</c:v>
                </c:pt>
                <c:pt idx="12059">
                  <c:v>0.13957175925925927</c:v>
                </c:pt>
                <c:pt idx="12060">
                  <c:v>0.13958333333333334</c:v>
                </c:pt>
                <c:pt idx="12061">
                  <c:v>0.1395949074074074</c:v>
                </c:pt>
                <c:pt idx="12062">
                  <c:v>0.13960648148148147</c:v>
                </c:pt>
                <c:pt idx="12063">
                  <c:v>0.13961805555555556</c:v>
                </c:pt>
                <c:pt idx="12064">
                  <c:v>0.13962962962962963</c:v>
                </c:pt>
                <c:pt idx="12065">
                  <c:v>0.1396412037037037</c:v>
                </c:pt>
                <c:pt idx="12066">
                  <c:v>0.13965277777777776</c:v>
                </c:pt>
                <c:pt idx="12067">
                  <c:v>0.13966435185185186</c:v>
                </c:pt>
                <c:pt idx="12068">
                  <c:v>0.13967592592592593</c:v>
                </c:pt>
                <c:pt idx="12069">
                  <c:v>0.13968749999999999</c:v>
                </c:pt>
                <c:pt idx="12070">
                  <c:v>0.13969907407407409</c:v>
                </c:pt>
                <c:pt idx="12071">
                  <c:v>0.13971064814814815</c:v>
                </c:pt>
                <c:pt idx="12072">
                  <c:v>0.13972222222222222</c:v>
                </c:pt>
                <c:pt idx="12073">
                  <c:v>0.13973379629629629</c:v>
                </c:pt>
                <c:pt idx="12074">
                  <c:v>0.13974537037037038</c:v>
                </c:pt>
                <c:pt idx="12075">
                  <c:v>0.13975694444444445</c:v>
                </c:pt>
                <c:pt idx="12076">
                  <c:v>0.13976851851851851</c:v>
                </c:pt>
                <c:pt idx="12077">
                  <c:v>0.13978009259259258</c:v>
                </c:pt>
                <c:pt idx="12078">
                  <c:v>0.13979166666666668</c:v>
                </c:pt>
                <c:pt idx="12079">
                  <c:v>0.13980324074074074</c:v>
                </c:pt>
                <c:pt idx="12080">
                  <c:v>0.13981481481481481</c:v>
                </c:pt>
                <c:pt idx="12081">
                  <c:v>0.13982638888888888</c:v>
                </c:pt>
                <c:pt idx="12082">
                  <c:v>0.13983796296296297</c:v>
                </c:pt>
                <c:pt idx="12083">
                  <c:v>0.13984953703703704</c:v>
                </c:pt>
                <c:pt idx="12084">
                  <c:v>0.1398611111111111</c:v>
                </c:pt>
                <c:pt idx="12085">
                  <c:v>0.1398726851851852</c:v>
                </c:pt>
                <c:pt idx="12086">
                  <c:v>0.13988425925925926</c:v>
                </c:pt>
                <c:pt idx="12087">
                  <c:v>0.13989583333333333</c:v>
                </c:pt>
                <c:pt idx="12088">
                  <c:v>0.1399074074074074</c:v>
                </c:pt>
                <c:pt idx="12089">
                  <c:v>0.13991898148148149</c:v>
                </c:pt>
                <c:pt idx="12090">
                  <c:v>0.13993055555555556</c:v>
                </c:pt>
                <c:pt idx="12091">
                  <c:v>0.13994212962962962</c:v>
                </c:pt>
                <c:pt idx="12092">
                  <c:v>0.13995370370370369</c:v>
                </c:pt>
                <c:pt idx="12093">
                  <c:v>0.13996527777777779</c:v>
                </c:pt>
                <c:pt idx="12094">
                  <c:v>0.13997685185185185</c:v>
                </c:pt>
                <c:pt idx="12095">
                  <c:v>0.13998842592592592</c:v>
                </c:pt>
                <c:pt idx="12096">
                  <c:v>0.14000000000000001</c:v>
                </c:pt>
                <c:pt idx="12097">
                  <c:v>0.14001157407407408</c:v>
                </c:pt>
                <c:pt idx="12098">
                  <c:v>0.14002314814814815</c:v>
                </c:pt>
                <c:pt idx="12099">
                  <c:v>0.14003472222222221</c:v>
                </c:pt>
                <c:pt idx="12100">
                  <c:v>0.14004629629629631</c:v>
                </c:pt>
                <c:pt idx="12101">
                  <c:v>0.14005787037037037</c:v>
                </c:pt>
                <c:pt idx="12102">
                  <c:v>0.14006944444444444</c:v>
                </c:pt>
                <c:pt idx="12103">
                  <c:v>0.14008101851851851</c:v>
                </c:pt>
                <c:pt idx="12104">
                  <c:v>0.1400925925925926</c:v>
                </c:pt>
                <c:pt idx="12105">
                  <c:v>0.14010416666666667</c:v>
                </c:pt>
                <c:pt idx="12106">
                  <c:v>0.14011574074074074</c:v>
                </c:pt>
                <c:pt idx="12107">
                  <c:v>0.1401273148148148</c:v>
                </c:pt>
                <c:pt idx="12108">
                  <c:v>0.1401388888888889</c:v>
                </c:pt>
                <c:pt idx="12109">
                  <c:v>0.14015046296296296</c:v>
                </c:pt>
                <c:pt idx="12110">
                  <c:v>0.14016203703703703</c:v>
                </c:pt>
                <c:pt idx="12111">
                  <c:v>0.14017361111111112</c:v>
                </c:pt>
                <c:pt idx="12112">
                  <c:v>0.14018518518518519</c:v>
                </c:pt>
                <c:pt idx="12113">
                  <c:v>0.14019675925925926</c:v>
                </c:pt>
                <c:pt idx="12114">
                  <c:v>0.14020833333333332</c:v>
                </c:pt>
                <c:pt idx="12115">
                  <c:v>0.14021990740740742</c:v>
                </c:pt>
                <c:pt idx="12116">
                  <c:v>0.14023148148148148</c:v>
                </c:pt>
                <c:pt idx="12117">
                  <c:v>0.14024305555555555</c:v>
                </c:pt>
                <c:pt idx="12118">
                  <c:v>0.14025462962962962</c:v>
                </c:pt>
                <c:pt idx="12119">
                  <c:v>0.14026620370370371</c:v>
                </c:pt>
                <c:pt idx="12120">
                  <c:v>0.14027777777777778</c:v>
                </c:pt>
                <c:pt idx="12121">
                  <c:v>0.14028935185185185</c:v>
                </c:pt>
                <c:pt idx="12122">
                  <c:v>0.14030092592592591</c:v>
                </c:pt>
                <c:pt idx="12123">
                  <c:v>0.14031250000000001</c:v>
                </c:pt>
                <c:pt idx="12124">
                  <c:v>0.14032407407407407</c:v>
                </c:pt>
                <c:pt idx="12125">
                  <c:v>0.14033564814814814</c:v>
                </c:pt>
                <c:pt idx="12126">
                  <c:v>0.14034722222222223</c:v>
                </c:pt>
                <c:pt idx="12127">
                  <c:v>0.1403587962962963</c:v>
                </c:pt>
                <c:pt idx="12128">
                  <c:v>0.14037037037037037</c:v>
                </c:pt>
                <c:pt idx="12129">
                  <c:v>0.14038194444444443</c:v>
                </c:pt>
                <c:pt idx="12130">
                  <c:v>0.14039351851851853</c:v>
                </c:pt>
                <c:pt idx="12131">
                  <c:v>0.1404050925925926</c:v>
                </c:pt>
                <c:pt idx="12132">
                  <c:v>0.14041666666666666</c:v>
                </c:pt>
                <c:pt idx="12133">
                  <c:v>0.14042824074074073</c:v>
                </c:pt>
                <c:pt idx="12134">
                  <c:v>0.14043981481481482</c:v>
                </c:pt>
                <c:pt idx="12135">
                  <c:v>0.14045138888888889</c:v>
                </c:pt>
                <c:pt idx="12136">
                  <c:v>0.14046296296296296</c:v>
                </c:pt>
                <c:pt idx="12137">
                  <c:v>0.14047453703703705</c:v>
                </c:pt>
                <c:pt idx="12138">
                  <c:v>0.14048611111111112</c:v>
                </c:pt>
                <c:pt idx="12139">
                  <c:v>0.14049768518518518</c:v>
                </c:pt>
                <c:pt idx="12140">
                  <c:v>0.14050925925925925</c:v>
                </c:pt>
                <c:pt idx="12141">
                  <c:v>0.14052083333333334</c:v>
                </c:pt>
                <c:pt idx="12142">
                  <c:v>0.14053240740740741</c:v>
                </c:pt>
                <c:pt idx="12143">
                  <c:v>0.14054398148148148</c:v>
                </c:pt>
                <c:pt idx="12144">
                  <c:v>0.14055555555555554</c:v>
                </c:pt>
                <c:pt idx="12145">
                  <c:v>0.14056712962962964</c:v>
                </c:pt>
                <c:pt idx="12146">
                  <c:v>0.14057870370370371</c:v>
                </c:pt>
                <c:pt idx="12147">
                  <c:v>0.14059027777777777</c:v>
                </c:pt>
                <c:pt idx="12148">
                  <c:v>0.14060185185185184</c:v>
                </c:pt>
                <c:pt idx="12149">
                  <c:v>0.14061342592592593</c:v>
                </c:pt>
                <c:pt idx="12150">
                  <c:v>0.140625</c:v>
                </c:pt>
                <c:pt idx="12151">
                  <c:v>0.14063657407407407</c:v>
                </c:pt>
                <c:pt idx="12152">
                  <c:v>0.14064814814814816</c:v>
                </c:pt>
                <c:pt idx="12153">
                  <c:v>0.14065972222222223</c:v>
                </c:pt>
                <c:pt idx="12154">
                  <c:v>0.14067129629629629</c:v>
                </c:pt>
                <c:pt idx="12155">
                  <c:v>0.14068287037037036</c:v>
                </c:pt>
                <c:pt idx="12156">
                  <c:v>0.14069444444444446</c:v>
                </c:pt>
                <c:pt idx="12157">
                  <c:v>0.14070601851851852</c:v>
                </c:pt>
                <c:pt idx="12158">
                  <c:v>0.14071759259259259</c:v>
                </c:pt>
                <c:pt idx="12159">
                  <c:v>0.14072916666666666</c:v>
                </c:pt>
                <c:pt idx="12160">
                  <c:v>0.14074074074074075</c:v>
                </c:pt>
                <c:pt idx="12161">
                  <c:v>0.14075231481481482</c:v>
                </c:pt>
                <c:pt idx="12162">
                  <c:v>0.14076388888888888</c:v>
                </c:pt>
                <c:pt idx="12163">
                  <c:v>0.14077546296296295</c:v>
                </c:pt>
                <c:pt idx="12164">
                  <c:v>0.14078703703703704</c:v>
                </c:pt>
                <c:pt idx="12165">
                  <c:v>0.14079861111111111</c:v>
                </c:pt>
                <c:pt idx="12166">
                  <c:v>0.14081018518518518</c:v>
                </c:pt>
                <c:pt idx="12167">
                  <c:v>0.14082175925925927</c:v>
                </c:pt>
                <c:pt idx="12168">
                  <c:v>0.14083333333333334</c:v>
                </c:pt>
                <c:pt idx="12169">
                  <c:v>0.1408449074074074</c:v>
                </c:pt>
                <c:pt idx="12170">
                  <c:v>0.14085648148148147</c:v>
                </c:pt>
                <c:pt idx="12171">
                  <c:v>0.14086805555555557</c:v>
                </c:pt>
                <c:pt idx="12172">
                  <c:v>0.14087962962962963</c:v>
                </c:pt>
                <c:pt idx="12173">
                  <c:v>0.1408912037037037</c:v>
                </c:pt>
                <c:pt idx="12174">
                  <c:v>0.14090277777777777</c:v>
                </c:pt>
                <c:pt idx="12175">
                  <c:v>0.14091435185185186</c:v>
                </c:pt>
                <c:pt idx="12176">
                  <c:v>0.14092592592592593</c:v>
                </c:pt>
                <c:pt idx="12177">
                  <c:v>0.14093749999999999</c:v>
                </c:pt>
                <c:pt idx="12178">
                  <c:v>0.14094907407407409</c:v>
                </c:pt>
                <c:pt idx="12179">
                  <c:v>0.14096064814814815</c:v>
                </c:pt>
                <c:pt idx="12180">
                  <c:v>0.14097222222222222</c:v>
                </c:pt>
                <c:pt idx="12181">
                  <c:v>0.14098379629629629</c:v>
                </c:pt>
                <c:pt idx="12182">
                  <c:v>0.14099537037037038</c:v>
                </c:pt>
                <c:pt idx="12183">
                  <c:v>0.14100694444444445</c:v>
                </c:pt>
                <c:pt idx="12184">
                  <c:v>0.14101851851851852</c:v>
                </c:pt>
                <c:pt idx="12185">
                  <c:v>0.14103009259259258</c:v>
                </c:pt>
                <c:pt idx="12186">
                  <c:v>0.14104166666666668</c:v>
                </c:pt>
                <c:pt idx="12187">
                  <c:v>0.14105324074074074</c:v>
                </c:pt>
                <c:pt idx="12188">
                  <c:v>0.14106481481481481</c:v>
                </c:pt>
                <c:pt idx="12189">
                  <c:v>0.14107638888888888</c:v>
                </c:pt>
                <c:pt idx="12190">
                  <c:v>0.14108796296296297</c:v>
                </c:pt>
                <c:pt idx="12191">
                  <c:v>0.14109953703703704</c:v>
                </c:pt>
                <c:pt idx="12192">
                  <c:v>0.1411111111111111</c:v>
                </c:pt>
                <c:pt idx="12193">
                  <c:v>0.1411226851851852</c:v>
                </c:pt>
                <c:pt idx="12194">
                  <c:v>0.14113425925925926</c:v>
                </c:pt>
                <c:pt idx="12195">
                  <c:v>0.14114583333333333</c:v>
                </c:pt>
                <c:pt idx="12196">
                  <c:v>0.1411574074074074</c:v>
                </c:pt>
                <c:pt idx="12197">
                  <c:v>0.14116898148148149</c:v>
                </c:pt>
                <c:pt idx="12198">
                  <c:v>0.14118055555555556</c:v>
                </c:pt>
                <c:pt idx="12199">
                  <c:v>0.14119212962962963</c:v>
                </c:pt>
                <c:pt idx="12200">
                  <c:v>0.14120370370370369</c:v>
                </c:pt>
                <c:pt idx="12201">
                  <c:v>0.14121527777777779</c:v>
                </c:pt>
                <c:pt idx="12202">
                  <c:v>0.14122685185185185</c:v>
                </c:pt>
                <c:pt idx="12203">
                  <c:v>0.14123842592592592</c:v>
                </c:pt>
                <c:pt idx="12204">
                  <c:v>0.14124999999999999</c:v>
                </c:pt>
                <c:pt idx="12205">
                  <c:v>0.14126157407407408</c:v>
                </c:pt>
                <c:pt idx="12206">
                  <c:v>0.14127314814814815</c:v>
                </c:pt>
                <c:pt idx="12207">
                  <c:v>0.14128472222222221</c:v>
                </c:pt>
                <c:pt idx="12208">
                  <c:v>0.14129629629629631</c:v>
                </c:pt>
                <c:pt idx="12209">
                  <c:v>0.14130787037037038</c:v>
                </c:pt>
                <c:pt idx="12210">
                  <c:v>0.14131944444444444</c:v>
                </c:pt>
                <c:pt idx="12211">
                  <c:v>0.14133101851851851</c:v>
                </c:pt>
                <c:pt idx="12212">
                  <c:v>0.1413425925925926</c:v>
                </c:pt>
                <c:pt idx="12213">
                  <c:v>0.14135416666666667</c:v>
                </c:pt>
                <c:pt idx="12214">
                  <c:v>0.14136574074074074</c:v>
                </c:pt>
                <c:pt idx="12215">
                  <c:v>0.1413773148148148</c:v>
                </c:pt>
                <c:pt idx="12216">
                  <c:v>0.1413888888888889</c:v>
                </c:pt>
                <c:pt idx="12217">
                  <c:v>0.14140046296296296</c:v>
                </c:pt>
                <c:pt idx="12218">
                  <c:v>0.14141203703703703</c:v>
                </c:pt>
                <c:pt idx="12219">
                  <c:v>0.14142361111111112</c:v>
                </c:pt>
                <c:pt idx="12220">
                  <c:v>0.14143518518518519</c:v>
                </c:pt>
                <c:pt idx="12221">
                  <c:v>0.14144675925925926</c:v>
                </c:pt>
                <c:pt idx="12222">
                  <c:v>0.14145833333333332</c:v>
                </c:pt>
                <c:pt idx="12223">
                  <c:v>0.14146990740740742</c:v>
                </c:pt>
                <c:pt idx="12224">
                  <c:v>0.14148148148148149</c:v>
                </c:pt>
                <c:pt idx="12225">
                  <c:v>0.14149305555555555</c:v>
                </c:pt>
                <c:pt idx="12226">
                  <c:v>0.14150462962962962</c:v>
                </c:pt>
                <c:pt idx="12227">
                  <c:v>0.14151620370370371</c:v>
                </c:pt>
                <c:pt idx="12228">
                  <c:v>0.14152777777777778</c:v>
                </c:pt>
                <c:pt idx="12229">
                  <c:v>0.14153935185185185</c:v>
                </c:pt>
                <c:pt idx="12230">
                  <c:v>0.14155092592592591</c:v>
                </c:pt>
                <c:pt idx="12231">
                  <c:v>0.14156250000000001</c:v>
                </c:pt>
                <c:pt idx="12232">
                  <c:v>0.14157407407407407</c:v>
                </c:pt>
                <c:pt idx="12233">
                  <c:v>0.14158564814814814</c:v>
                </c:pt>
                <c:pt idx="12234">
                  <c:v>0.14159722222222224</c:v>
                </c:pt>
                <c:pt idx="12235">
                  <c:v>0.1416087962962963</c:v>
                </c:pt>
                <c:pt idx="12236">
                  <c:v>0.14162037037037037</c:v>
                </c:pt>
                <c:pt idx="12237">
                  <c:v>0.14163194444444444</c:v>
                </c:pt>
                <c:pt idx="12238">
                  <c:v>0.14164351851851853</c:v>
                </c:pt>
                <c:pt idx="12239">
                  <c:v>0.1416550925925926</c:v>
                </c:pt>
                <c:pt idx="12240">
                  <c:v>0.14166666666666666</c:v>
                </c:pt>
                <c:pt idx="12241">
                  <c:v>0.14167824074074073</c:v>
                </c:pt>
                <c:pt idx="12242">
                  <c:v>0.14168981481481482</c:v>
                </c:pt>
                <c:pt idx="12243">
                  <c:v>0.14170138888888889</c:v>
                </c:pt>
                <c:pt idx="12244">
                  <c:v>0.14171296296296296</c:v>
                </c:pt>
                <c:pt idx="12245">
                  <c:v>0.14172453703703702</c:v>
                </c:pt>
                <c:pt idx="12246">
                  <c:v>0.14173611111111112</c:v>
                </c:pt>
                <c:pt idx="12247">
                  <c:v>0.14174768518518518</c:v>
                </c:pt>
                <c:pt idx="12248">
                  <c:v>0.14175925925925925</c:v>
                </c:pt>
                <c:pt idx="12249">
                  <c:v>0.14177083333333335</c:v>
                </c:pt>
                <c:pt idx="12250">
                  <c:v>0.14178240740740741</c:v>
                </c:pt>
                <c:pt idx="12251">
                  <c:v>0.14179398148148148</c:v>
                </c:pt>
                <c:pt idx="12252">
                  <c:v>0.14180555555555555</c:v>
                </c:pt>
                <c:pt idx="12253">
                  <c:v>0.14181712962962964</c:v>
                </c:pt>
                <c:pt idx="12254">
                  <c:v>0.14182870370370371</c:v>
                </c:pt>
                <c:pt idx="12255">
                  <c:v>0.14184027777777777</c:v>
                </c:pt>
                <c:pt idx="12256">
                  <c:v>0.14185185185185184</c:v>
                </c:pt>
                <c:pt idx="12257">
                  <c:v>0.14186342592592593</c:v>
                </c:pt>
                <c:pt idx="12258">
                  <c:v>0.141875</c:v>
                </c:pt>
                <c:pt idx="12259">
                  <c:v>0.14188657407407407</c:v>
                </c:pt>
                <c:pt idx="12260">
                  <c:v>0.14189814814814813</c:v>
                </c:pt>
                <c:pt idx="12261">
                  <c:v>0.14190972222222223</c:v>
                </c:pt>
                <c:pt idx="12262">
                  <c:v>0.1419212962962963</c:v>
                </c:pt>
                <c:pt idx="12263">
                  <c:v>0.14193287037037036</c:v>
                </c:pt>
                <c:pt idx="12264">
                  <c:v>0.14194444444444446</c:v>
                </c:pt>
                <c:pt idx="12265">
                  <c:v>0.14195601851851852</c:v>
                </c:pt>
                <c:pt idx="12266">
                  <c:v>0.14196759259259259</c:v>
                </c:pt>
                <c:pt idx="12267">
                  <c:v>0.14197916666666666</c:v>
                </c:pt>
                <c:pt idx="12268">
                  <c:v>0.14199074074074075</c:v>
                </c:pt>
                <c:pt idx="12269">
                  <c:v>0.14200231481481482</c:v>
                </c:pt>
                <c:pt idx="12270">
                  <c:v>0.14201388888888888</c:v>
                </c:pt>
                <c:pt idx="12271">
                  <c:v>0.14202546296296295</c:v>
                </c:pt>
                <c:pt idx="12272">
                  <c:v>0.14203703703703704</c:v>
                </c:pt>
                <c:pt idx="12273">
                  <c:v>0.14204861111111111</c:v>
                </c:pt>
                <c:pt idx="12274">
                  <c:v>0.14206018518518518</c:v>
                </c:pt>
                <c:pt idx="12275">
                  <c:v>0.14207175925925927</c:v>
                </c:pt>
                <c:pt idx="12276">
                  <c:v>0.14208333333333334</c:v>
                </c:pt>
                <c:pt idx="12277">
                  <c:v>0.14209490740740741</c:v>
                </c:pt>
                <c:pt idx="12278">
                  <c:v>0.14210648148148147</c:v>
                </c:pt>
                <c:pt idx="12279">
                  <c:v>0.14211805555555557</c:v>
                </c:pt>
                <c:pt idx="12280">
                  <c:v>0.14212962962962963</c:v>
                </c:pt>
                <c:pt idx="12281">
                  <c:v>0.1421412037037037</c:v>
                </c:pt>
                <c:pt idx="12282">
                  <c:v>0.14215277777777777</c:v>
                </c:pt>
                <c:pt idx="12283">
                  <c:v>0.14216435185185186</c:v>
                </c:pt>
                <c:pt idx="12284">
                  <c:v>0.14217592592592593</c:v>
                </c:pt>
                <c:pt idx="12285">
                  <c:v>0.14218749999999999</c:v>
                </c:pt>
                <c:pt idx="12286">
                  <c:v>0.14219907407407406</c:v>
                </c:pt>
                <c:pt idx="12287">
                  <c:v>0.14221064814814816</c:v>
                </c:pt>
                <c:pt idx="12288">
                  <c:v>0.14222222222222222</c:v>
                </c:pt>
                <c:pt idx="12289">
                  <c:v>0.14223379629629629</c:v>
                </c:pt>
                <c:pt idx="12290">
                  <c:v>0.14224537037037038</c:v>
                </c:pt>
                <c:pt idx="12291">
                  <c:v>0.14225694444444445</c:v>
                </c:pt>
                <c:pt idx="12292">
                  <c:v>0.14226851851851852</c:v>
                </c:pt>
                <c:pt idx="12293">
                  <c:v>0.14228009259259258</c:v>
                </c:pt>
                <c:pt idx="12294">
                  <c:v>0.14229166666666668</c:v>
                </c:pt>
                <c:pt idx="12295">
                  <c:v>0.14230324074074074</c:v>
                </c:pt>
                <c:pt idx="12296">
                  <c:v>0.14231481481481481</c:v>
                </c:pt>
                <c:pt idx="12297">
                  <c:v>0.14232638888888888</c:v>
                </c:pt>
                <c:pt idx="12298">
                  <c:v>0.14233796296296297</c:v>
                </c:pt>
                <c:pt idx="12299">
                  <c:v>0.14234953703703704</c:v>
                </c:pt>
                <c:pt idx="12300">
                  <c:v>0.1423611111111111</c:v>
                </c:pt>
                <c:pt idx="12301">
                  <c:v>0.14237268518518517</c:v>
                </c:pt>
                <c:pt idx="12302">
                  <c:v>0.14238425925925927</c:v>
                </c:pt>
                <c:pt idx="12303">
                  <c:v>0.14239583333333333</c:v>
                </c:pt>
                <c:pt idx="12304">
                  <c:v>0.1424074074074074</c:v>
                </c:pt>
                <c:pt idx="12305">
                  <c:v>0.14241898148148149</c:v>
                </c:pt>
                <c:pt idx="12306">
                  <c:v>0.14243055555555556</c:v>
                </c:pt>
                <c:pt idx="12307">
                  <c:v>0.14244212962962963</c:v>
                </c:pt>
                <c:pt idx="12308">
                  <c:v>0.14245370370370369</c:v>
                </c:pt>
                <c:pt idx="12309">
                  <c:v>0.14246527777777779</c:v>
                </c:pt>
                <c:pt idx="12310">
                  <c:v>0.14247685185185185</c:v>
                </c:pt>
                <c:pt idx="12311">
                  <c:v>0.14248842592592592</c:v>
                </c:pt>
                <c:pt idx="12312">
                  <c:v>0.14249999999999999</c:v>
                </c:pt>
                <c:pt idx="12313">
                  <c:v>0.14251157407407408</c:v>
                </c:pt>
                <c:pt idx="12314">
                  <c:v>0.14252314814814815</c:v>
                </c:pt>
                <c:pt idx="12315">
                  <c:v>0.14253472222222222</c:v>
                </c:pt>
                <c:pt idx="12316">
                  <c:v>0.14254629629629631</c:v>
                </c:pt>
                <c:pt idx="12317">
                  <c:v>0.14255787037037038</c:v>
                </c:pt>
                <c:pt idx="12318">
                  <c:v>0.14256944444444444</c:v>
                </c:pt>
                <c:pt idx="12319">
                  <c:v>0.14258101851851851</c:v>
                </c:pt>
                <c:pt idx="12320">
                  <c:v>0.1425925925925926</c:v>
                </c:pt>
                <c:pt idx="12321">
                  <c:v>0.14260416666666667</c:v>
                </c:pt>
                <c:pt idx="12322">
                  <c:v>0.14261574074074074</c:v>
                </c:pt>
                <c:pt idx="12323">
                  <c:v>0.1426273148148148</c:v>
                </c:pt>
                <c:pt idx="12324">
                  <c:v>0.1426388888888889</c:v>
                </c:pt>
                <c:pt idx="12325">
                  <c:v>0.14265046296296297</c:v>
                </c:pt>
                <c:pt idx="12326">
                  <c:v>0.14266203703703703</c:v>
                </c:pt>
                <c:pt idx="12327">
                  <c:v>0.1426736111111111</c:v>
                </c:pt>
                <c:pt idx="12328">
                  <c:v>0.14268518518518519</c:v>
                </c:pt>
                <c:pt idx="12329">
                  <c:v>0.14269675925925926</c:v>
                </c:pt>
                <c:pt idx="12330">
                  <c:v>0.14270833333333333</c:v>
                </c:pt>
                <c:pt idx="12331">
                  <c:v>0.14271990740740742</c:v>
                </c:pt>
                <c:pt idx="12332">
                  <c:v>0.14273148148148149</c:v>
                </c:pt>
                <c:pt idx="12333">
                  <c:v>0.14274305555555555</c:v>
                </c:pt>
                <c:pt idx="12334">
                  <c:v>0.14275462962962962</c:v>
                </c:pt>
                <c:pt idx="12335">
                  <c:v>0.14276620370370371</c:v>
                </c:pt>
                <c:pt idx="12336">
                  <c:v>0.14277777777777778</c:v>
                </c:pt>
                <c:pt idx="12337">
                  <c:v>0.14278935185185185</c:v>
                </c:pt>
                <c:pt idx="12338">
                  <c:v>0.14280092592592591</c:v>
                </c:pt>
                <c:pt idx="12339">
                  <c:v>0.14281250000000001</c:v>
                </c:pt>
                <c:pt idx="12340">
                  <c:v>0.14282407407407408</c:v>
                </c:pt>
                <c:pt idx="12341">
                  <c:v>0.14283564814814814</c:v>
                </c:pt>
                <c:pt idx="12342">
                  <c:v>0.14284722222222221</c:v>
                </c:pt>
                <c:pt idx="12343">
                  <c:v>0.1428587962962963</c:v>
                </c:pt>
                <c:pt idx="12344">
                  <c:v>0.14287037037037037</c:v>
                </c:pt>
                <c:pt idx="12345">
                  <c:v>0.14288194444444444</c:v>
                </c:pt>
                <c:pt idx="12346">
                  <c:v>0.14289351851851853</c:v>
                </c:pt>
                <c:pt idx="12347">
                  <c:v>0.1429050925925926</c:v>
                </c:pt>
                <c:pt idx="12348">
                  <c:v>0.14291666666666666</c:v>
                </c:pt>
                <c:pt idx="12349">
                  <c:v>0.14292824074074073</c:v>
                </c:pt>
                <c:pt idx="12350">
                  <c:v>0.14293981481481483</c:v>
                </c:pt>
                <c:pt idx="12351">
                  <c:v>0.14295138888888889</c:v>
                </c:pt>
                <c:pt idx="12352">
                  <c:v>0.14296296296296296</c:v>
                </c:pt>
                <c:pt idx="12353">
                  <c:v>0.14297453703703702</c:v>
                </c:pt>
                <c:pt idx="12354">
                  <c:v>0.14298611111111112</c:v>
                </c:pt>
                <c:pt idx="12355">
                  <c:v>0.14299768518518519</c:v>
                </c:pt>
                <c:pt idx="12356">
                  <c:v>0.14300925925925925</c:v>
                </c:pt>
                <c:pt idx="12357">
                  <c:v>0.14302083333333335</c:v>
                </c:pt>
                <c:pt idx="12358">
                  <c:v>0.14303240740740741</c:v>
                </c:pt>
                <c:pt idx="12359">
                  <c:v>0.14304398148148148</c:v>
                </c:pt>
                <c:pt idx="12360">
                  <c:v>0.14305555555555555</c:v>
                </c:pt>
                <c:pt idx="12361">
                  <c:v>0.14306712962962964</c:v>
                </c:pt>
                <c:pt idx="12362">
                  <c:v>0.14307870370370371</c:v>
                </c:pt>
                <c:pt idx="12363">
                  <c:v>0.14309027777777777</c:v>
                </c:pt>
                <c:pt idx="12364">
                  <c:v>0.14310185185185184</c:v>
                </c:pt>
                <c:pt idx="12365">
                  <c:v>0.14311342592592594</c:v>
                </c:pt>
                <c:pt idx="12366">
                  <c:v>0.143125</c:v>
                </c:pt>
                <c:pt idx="12367">
                  <c:v>0.14313657407407407</c:v>
                </c:pt>
                <c:pt idx="12368">
                  <c:v>0.14314814814814814</c:v>
                </c:pt>
                <c:pt idx="12369">
                  <c:v>0.14315972222222223</c:v>
                </c:pt>
                <c:pt idx="12370">
                  <c:v>0.1431712962962963</c:v>
                </c:pt>
                <c:pt idx="12371">
                  <c:v>0.14318287037037036</c:v>
                </c:pt>
                <c:pt idx="12372">
                  <c:v>0.14319444444444446</c:v>
                </c:pt>
                <c:pt idx="12373">
                  <c:v>0.14320601851851852</c:v>
                </c:pt>
                <c:pt idx="12374">
                  <c:v>0.14321759259259259</c:v>
                </c:pt>
                <c:pt idx="12375">
                  <c:v>0.14322916666666666</c:v>
                </c:pt>
                <c:pt idx="12376">
                  <c:v>0.14324074074074075</c:v>
                </c:pt>
                <c:pt idx="12377">
                  <c:v>0.14325231481481482</c:v>
                </c:pt>
                <c:pt idx="12378">
                  <c:v>0.14326388888888889</c:v>
                </c:pt>
                <c:pt idx="12379">
                  <c:v>0.14327546296296295</c:v>
                </c:pt>
                <c:pt idx="12380">
                  <c:v>0.14328703703703705</c:v>
                </c:pt>
                <c:pt idx="12381">
                  <c:v>0.14329861111111111</c:v>
                </c:pt>
                <c:pt idx="12382">
                  <c:v>0.14331018518518518</c:v>
                </c:pt>
                <c:pt idx="12383">
                  <c:v>0.14332175925925925</c:v>
                </c:pt>
                <c:pt idx="12384">
                  <c:v>0.14333333333333334</c:v>
                </c:pt>
                <c:pt idx="12385">
                  <c:v>0.14334490740740741</c:v>
                </c:pt>
                <c:pt idx="12386">
                  <c:v>0.14335648148148147</c:v>
                </c:pt>
                <c:pt idx="12387">
                  <c:v>0.14336805555555557</c:v>
                </c:pt>
                <c:pt idx="12388">
                  <c:v>0.14337962962962963</c:v>
                </c:pt>
                <c:pt idx="12389">
                  <c:v>0.1433912037037037</c:v>
                </c:pt>
                <c:pt idx="12390">
                  <c:v>0.14340277777777777</c:v>
                </c:pt>
                <c:pt idx="12391">
                  <c:v>0.14341435185185186</c:v>
                </c:pt>
                <c:pt idx="12392">
                  <c:v>0.14342592592592593</c:v>
                </c:pt>
                <c:pt idx="12393">
                  <c:v>0.1434375</c:v>
                </c:pt>
                <c:pt idx="12394">
                  <c:v>0.14344907407407406</c:v>
                </c:pt>
                <c:pt idx="12395">
                  <c:v>0.14346064814814816</c:v>
                </c:pt>
                <c:pt idx="12396">
                  <c:v>0.14347222222222222</c:v>
                </c:pt>
                <c:pt idx="12397">
                  <c:v>0.14348379629629629</c:v>
                </c:pt>
                <c:pt idx="12398">
                  <c:v>0.14349537037037038</c:v>
                </c:pt>
                <c:pt idx="12399">
                  <c:v>0.14350694444444445</c:v>
                </c:pt>
                <c:pt idx="12400">
                  <c:v>0.14351851851851852</c:v>
                </c:pt>
                <c:pt idx="12401">
                  <c:v>0.14353009259259258</c:v>
                </c:pt>
                <c:pt idx="12402">
                  <c:v>0.14354166666666668</c:v>
                </c:pt>
                <c:pt idx="12403">
                  <c:v>0.14355324074074075</c:v>
                </c:pt>
                <c:pt idx="12404">
                  <c:v>0.14356481481481481</c:v>
                </c:pt>
                <c:pt idx="12405">
                  <c:v>0.14357638888888888</c:v>
                </c:pt>
                <c:pt idx="12406">
                  <c:v>0.14358796296296297</c:v>
                </c:pt>
                <c:pt idx="12407">
                  <c:v>0.14359953703703704</c:v>
                </c:pt>
                <c:pt idx="12408">
                  <c:v>0.14361111111111111</c:v>
                </c:pt>
                <c:pt idx="12409">
                  <c:v>0.14362268518518517</c:v>
                </c:pt>
                <c:pt idx="12410">
                  <c:v>0.14363425925925927</c:v>
                </c:pt>
                <c:pt idx="12411">
                  <c:v>0.14364583333333333</c:v>
                </c:pt>
                <c:pt idx="12412">
                  <c:v>0.1436574074074074</c:v>
                </c:pt>
                <c:pt idx="12413">
                  <c:v>0.14366898148148149</c:v>
                </c:pt>
                <c:pt idx="12414">
                  <c:v>0.14368055555555556</c:v>
                </c:pt>
                <c:pt idx="12415">
                  <c:v>0.14369212962962963</c:v>
                </c:pt>
                <c:pt idx="12416">
                  <c:v>0.14370370370370369</c:v>
                </c:pt>
                <c:pt idx="12417">
                  <c:v>0.14371527777777779</c:v>
                </c:pt>
                <c:pt idx="12418">
                  <c:v>0.14372685185185186</c:v>
                </c:pt>
                <c:pt idx="12419">
                  <c:v>0.14373842592592592</c:v>
                </c:pt>
                <c:pt idx="12420">
                  <c:v>0.14374999999999999</c:v>
                </c:pt>
                <c:pt idx="12421">
                  <c:v>0.14376157407407408</c:v>
                </c:pt>
                <c:pt idx="12422">
                  <c:v>0.14377314814814815</c:v>
                </c:pt>
                <c:pt idx="12423">
                  <c:v>0.14378472222222222</c:v>
                </c:pt>
                <c:pt idx="12424">
                  <c:v>0.14379629629629628</c:v>
                </c:pt>
                <c:pt idx="12425">
                  <c:v>0.14380787037037038</c:v>
                </c:pt>
                <c:pt idx="12426">
                  <c:v>0.14381944444444444</c:v>
                </c:pt>
                <c:pt idx="12427">
                  <c:v>0.14383101851851851</c:v>
                </c:pt>
                <c:pt idx="12428">
                  <c:v>0.14384259259259261</c:v>
                </c:pt>
                <c:pt idx="12429">
                  <c:v>0.14385416666666667</c:v>
                </c:pt>
                <c:pt idx="12430">
                  <c:v>0.14386574074074074</c:v>
                </c:pt>
                <c:pt idx="12431">
                  <c:v>0.14387731481481481</c:v>
                </c:pt>
                <c:pt idx="12432">
                  <c:v>0.1438888888888889</c:v>
                </c:pt>
                <c:pt idx="12433">
                  <c:v>0.14390046296296297</c:v>
                </c:pt>
                <c:pt idx="12434">
                  <c:v>0.14391203703703703</c:v>
                </c:pt>
                <c:pt idx="12435">
                  <c:v>0.1439236111111111</c:v>
                </c:pt>
                <c:pt idx="12436">
                  <c:v>0.14393518518518519</c:v>
                </c:pt>
                <c:pt idx="12437">
                  <c:v>0.14394675925925926</c:v>
                </c:pt>
                <c:pt idx="12438">
                  <c:v>0.14395833333333333</c:v>
                </c:pt>
                <c:pt idx="12439">
                  <c:v>0.14396990740740739</c:v>
                </c:pt>
                <c:pt idx="12440">
                  <c:v>0.14398148148148149</c:v>
                </c:pt>
                <c:pt idx="12441">
                  <c:v>0.14399305555555555</c:v>
                </c:pt>
                <c:pt idx="12442">
                  <c:v>0.14400462962962962</c:v>
                </c:pt>
                <c:pt idx="12443">
                  <c:v>0.14401620370370372</c:v>
                </c:pt>
                <c:pt idx="12444">
                  <c:v>0.14402777777777778</c:v>
                </c:pt>
                <c:pt idx="12445">
                  <c:v>0.14403935185185185</c:v>
                </c:pt>
                <c:pt idx="12446">
                  <c:v>0.14405092592592592</c:v>
                </c:pt>
                <c:pt idx="12447">
                  <c:v>0.14406250000000001</c:v>
                </c:pt>
                <c:pt idx="12448">
                  <c:v>0.14407407407407408</c:v>
                </c:pt>
                <c:pt idx="12449">
                  <c:v>0.14408564814814814</c:v>
                </c:pt>
                <c:pt idx="12450">
                  <c:v>0.14409722222222221</c:v>
                </c:pt>
                <c:pt idx="12451">
                  <c:v>0.1441087962962963</c:v>
                </c:pt>
                <c:pt idx="12452">
                  <c:v>0.14412037037037037</c:v>
                </c:pt>
                <c:pt idx="12453">
                  <c:v>0.14413194444444444</c:v>
                </c:pt>
                <c:pt idx="12454">
                  <c:v>0.14414351851851853</c:v>
                </c:pt>
                <c:pt idx="12455">
                  <c:v>0.1441550925925926</c:v>
                </c:pt>
                <c:pt idx="12456">
                  <c:v>0.14416666666666667</c:v>
                </c:pt>
                <c:pt idx="12457">
                  <c:v>0.14417824074074073</c:v>
                </c:pt>
                <c:pt idx="12458">
                  <c:v>0.14418981481481483</c:v>
                </c:pt>
                <c:pt idx="12459">
                  <c:v>0.14420138888888889</c:v>
                </c:pt>
                <c:pt idx="12460">
                  <c:v>0.14421296296296296</c:v>
                </c:pt>
                <c:pt idx="12461">
                  <c:v>0.14422453703703703</c:v>
                </c:pt>
                <c:pt idx="12462">
                  <c:v>0.14423611111111112</c:v>
                </c:pt>
                <c:pt idx="12463">
                  <c:v>0.14424768518518519</c:v>
                </c:pt>
                <c:pt idx="12464">
                  <c:v>0.14425925925925925</c:v>
                </c:pt>
                <c:pt idx="12465">
                  <c:v>0.14427083333333332</c:v>
                </c:pt>
                <c:pt idx="12466">
                  <c:v>0.14428240740740741</c:v>
                </c:pt>
                <c:pt idx="12467">
                  <c:v>0.14429398148148148</c:v>
                </c:pt>
                <c:pt idx="12468">
                  <c:v>0.14430555555555555</c:v>
                </c:pt>
                <c:pt idx="12469">
                  <c:v>0.14431712962962964</c:v>
                </c:pt>
                <c:pt idx="12470">
                  <c:v>0.14432870370370371</c:v>
                </c:pt>
                <c:pt idx="12471">
                  <c:v>0.14434027777777778</c:v>
                </c:pt>
                <c:pt idx="12472">
                  <c:v>0.14435185185185184</c:v>
                </c:pt>
                <c:pt idx="12473">
                  <c:v>0.14436342592592594</c:v>
                </c:pt>
                <c:pt idx="12474">
                  <c:v>0.144375</c:v>
                </c:pt>
                <c:pt idx="12475">
                  <c:v>0.14438657407407407</c:v>
                </c:pt>
                <c:pt idx="12476">
                  <c:v>0.14439814814814814</c:v>
                </c:pt>
                <c:pt idx="12477">
                  <c:v>0.14440972222222223</c:v>
                </c:pt>
                <c:pt idx="12478">
                  <c:v>0.1444212962962963</c:v>
                </c:pt>
                <c:pt idx="12479">
                  <c:v>0.14443287037037036</c:v>
                </c:pt>
                <c:pt idx="12480">
                  <c:v>0.14444444444444443</c:v>
                </c:pt>
                <c:pt idx="12481">
                  <c:v>0.14445601851851853</c:v>
                </c:pt>
                <c:pt idx="12482">
                  <c:v>0.14446759259259259</c:v>
                </c:pt>
                <c:pt idx="12483">
                  <c:v>0.14447916666666666</c:v>
                </c:pt>
                <c:pt idx="12484">
                  <c:v>0.14449074074074075</c:v>
                </c:pt>
                <c:pt idx="12485">
                  <c:v>0.14450231481481482</c:v>
                </c:pt>
                <c:pt idx="12486">
                  <c:v>0.14451388888888889</c:v>
                </c:pt>
                <c:pt idx="12487">
                  <c:v>0.14452546296296295</c:v>
                </c:pt>
                <c:pt idx="12488">
                  <c:v>0.14453703703703705</c:v>
                </c:pt>
                <c:pt idx="12489">
                  <c:v>0.14454861111111111</c:v>
                </c:pt>
                <c:pt idx="12490">
                  <c:v>0.14456018518518518</c:v>
                </c:pt>
                <c:pt idx="12491">
                  <c:v>0.14457175925925925</c:v>
                </c:pt>
                <c:pt idx="12492">
                  <c:v>0.14458333333333334</c:v>
                </c:pt>
                <c:pt idx="12493">
                  <c:v>0.14459490740740741</c:v>
                </c:pt>
                <c:pt idx="12494">
                  <c:v>0.14460648148148147</c:v>
                </c:pt>
                <c:pt idx="12495">
                  <c:v>0.14461805555555557</c:v>
                </c:pt>
                <c:pt idx="12496">
                  <c:v>0.14462962962962964</c:v>
                </c:pt>
                <c:pt idx="12497">
                  <c:v>0.1446412037037037</c:v>
                </c:pt>
                <c:pt idx="12498">
                  <c:v>0.14465277777777777</c:v>
                </c:pt>
                <c:pt idx="12499">
                  <c:v>0.14466435185185186</c:v>
                </c:pt>
                <c:pt idx="12500">
                  <c:v>0.14467592592592593</c:v>
                </c:pt>
                <c:pt idx="12501">
                  <c:v>0.1446875</c:v>
                </c:pt>
                <c:pt idx="12502">
                  <c:v>0.14469907407407406</c:v>
                </c:pt>
                <c:pt idx="12503">
                  <c:v>0.14471064814814816</c:v>
                </c:pt>
                <c:pt idx="12504">
                  <c:v>0.14472222222222222</c:v>
                </c:pt>
                <c:pt idx="12505">
                  <c:v>0.14473379629629629</c:v>
                </c:pt>
                <c:pt idx="12506">
                  <c:v>0.14474537037037036</c:v>
                </c:pt>
                <c:pt idx="12507">
                  <c:v>0.14475694444444445</c:v>
                </c:pt>
                <c:pt idx="12508">
                  <c:v>0.14476851851851852</c:v>
                </c:pt>
                <c:pt idx="12509">
                  <c:v>0.14478009259259259</c:v>
                </c:pt>
                <c:pt idx="12510">
                  <c:v>0.14479166666666668</c:v>
                </c:pt>
                <c:pt idx="12511">
                  <c:v>0.14480324074074075</c:v>
                </c:pt>
                <c:pt idx="12512">
                  <c:v>0.14481481481481481</c:v>
                </c:pt>
                <c:pt idx="12513">
                  <c:v>0.14482638888888888</c:v>
                </c:pt>
                <c:pt idx="12514">
                  <c:v>0.14483796296296297</c:v>
                </c:pt>
                <c:pt idx="12515">
                  <c:v>0.14484953703703704</c:v>
                </c:pt>
                <c:pt idx="12516">
                  <c:v>0.14486111111111111</c:v>
                </c:pt>
                <c:pt idx="12517">
                  <c:v>0.14487268518518517</c:v>
                </c:pt>
                <c:pt idx="12518">
                  <c:v>0.14488425925925927</c:v>
                </c:pt>
                <c:pt idx="12519">
                  <c:v>0.14489583333333333</c:v>
                </c:pt>
                <c:pt idx="12520">
                  <c:v>0.1449074074074074</c:v>
                </c:pt>
                <c:pt idx="12521">
                  <c:v>0.14491898148148147</c:v>
                </c:pt>
                <c:pt idx="12522">
                  <c:v>0.14493055555555556</c:v>
                </c:pt>
                <c:pt idx="12523">
                  <c:v>0.14494212962962963</c:v>
                </c:pt>
                <c:pt idx="12524">
                  <c:v>0.1449537037037037</c:v>
                </c:pt>
                <c:pt idx="12525">
                  <c:v>0.14496527777777779</c:v>
                </c:pt>
                <c:pt idx="12526">
                  <c:v>0.14497685185185186</c:v>
                </c:pt>
                <c:pt idx="12527">
                  <c:v>0.14498842592592592</c:v>
                </c:pt>
                <c:pt idx="12528">
                  <c:v>0.14499999999999999</c:v>
                </c:pt>
                <c:pt idx="12529">
                  <c:v>0.14501157407407408</c:v>
                </c:pt>
                <c:pt idx="12530">
                  <c:v>0.14502314814814815</c:v>
                </c:pt>
                <c:pt idx="12531">
                  <c:v>0.14503472222222222</c:v>
                </c:pt>
                <c:pt idx="12532">
                  <c:v>0.14504629629629628</c:v>
                </c:pt>
                <c:pt idx="12533">
                  <c:v>0.14505787037037038</c:v>
                </c:pt>
                <c:pt idx="12534">
                  <c:v>0.14506944444444445</c:v>
                </c:pt>
                <c:pt idx="12535">
                  <c:v>0.14508101851851851</c:v>
                </c:pt>
                <c:pt idx="12536">
                  <c:v>0.14509259259259261</c:v>
                </c:pt>
                <c:pt idx="12537">
                  <c:v>0.14510416666666667</c:v>
                </c:pt>
                <c:pt idx="12538">
                  <c:v>0.14511574074074074</c:v>
                </c:pt>
                <c:pt idx="12539">
                  <c:v>0.14512731481481481</c:v>
                </c:pt>
                <c:pt idx="12540">
                  <c:v>0.1451388888888889</c:v>
                </c:pt>
                <c:pt idx="12541">
                  <c:v>0.14515046296296297</c:v>
                </c:pt>
                <c:pt idx="12542">
                  <c:v>0.14516203703703703</c:v>
                </c:pt>
                <c:pt idx="12543">
                  <c:v>0.1451736111111111</c:v>
                </c:pt>
                <c:pt idx="12544">
                  <c:v>0.14518518518518519</c:v>
                </c:pt>
                <c:pt idx="12545">
                  <c:v>0.14519675925925926</c:v>
                </c:pt>
                <c:pt idx="12546">
                  <c:v>0.14520833333333333</c:v>
                </c:pt>
                <c:pt idx="12547">
                  <c:v>0.14521990740740739</c:v>
                </c:pt>
                <c:pt idx="12548">
                  <c:v>0.14523148148148149</c:v>
                </c:pt>
                <c:pt idx="12549">
                  <c:v>0.14524305555555556</c:v>
                </c:pt>
                <c:pt idx="12550">
                  <c:v>0.14525462962962962</c:v>
                </c:pt>
                <c:pt idx="12551">
                  <c:v>0.14526620370370372</c:v>
                </c:pt>
                <c:pt idx="12552">
                  <c:v>0.14527777777777778</c:v>
                </c:pt>
                <c:pt idx="12553">
                  <c:v>0.14528935185185185</c:v>
                </c:pt>
                <c:pt idx="12554">
                  <c:v>0.14530092592592592</c:v>
                </c:pt>
                <c:pt idx="12555">
                  <c:v>0.14531250000000001</c:v>
                </c:pt>
                <c:pt idx="12556">
                  <c:v>0.14532407407407408</c:v>
                </c:pt>
                <c:pt idx="12557">
                  <c:v>0.14533564814814814</c:v>
                </c:pt>
                <c:pt idx="12558">
                  <c:v>0.14534722222222221</c:v>
                </c:pt>
                <c:pt idx="12559">
                  <c:v>0.14535879629629631</c:v>
                </c:pt>
                <c:pt idx="12560">
                  <c:v>0.14537037037037037</c:v>
                </c:pt>
                <c:pt idx="12561">
                  <c:v>0.14538194444444444</c:v>
                </c:pt>
                <c:pt idx="12562">
                  <c:v>0.14539351851851851</c:v>
                </c:pt>
                <c:pt idx="12563">
                  <c:v>0.1454050925925926</c:v>
                </c:pt>
                <c:pt idx="12564">
                  <c:v>0.14541666666666667</c:v>
                </c:pt>
                <c:pt idx="12565">
                  <c:v>0.14542824074074073</c:v>
                </c:pt>
                <c:pt idx="12566">
                  <c:v>0.14543981481481483</c:v>
                </c:pt>
                <c:pt idx="12567">
                  <c:v>0.14545138888888889</c:v>
                </c:pt>
                <c:pt idx="12568">
                  <c:v>0.14546296296296296</c:v>
                </c:pt>
                <c:pt idx="12569">
                  <c:v>0.14547453703703703</c:v>
                </c:pt>
                <c:pt idx="12570">
                  <c:v>0.14548611111111112</c:v>
                </c:pt>
                <c:pt idx="12571">
                  <c:v>0.14549768518518519</c:v>
                </c:pt>
                <c:pt idx="12572">
                  <c:v>0.14550925925925925</c:v>
                </c:pt>
                <c:pt idx="12573">
                  <c:v>0.14552083333333332</c:v>
                </c:pt>
                <c:pt idx="12574">
                  <c:v>0.14553240740740742</c:v>
                </c:pt>
                <c:pt idx="12575">
                  <c:v>0.14554398148148148</c:v>
                </c:pt>
                <c:pt idx="12576">
                  <c:v>0.14555555555555555</c:v>
                </c:pt>
                <c:pt idx="12577">
                  <c:v>0.14556712962962962</c:v>
                </c:pt>
                <c:pt idx="12578">
                  <c:v>0.14557870370370371</c:v>
                </c:pt>
                <c:pt idx="12579">
                  <c:v>0.14559027777777778</c:v>
                </c:pt>
                <c:pt idx="12580">
                  <c:v>0.14560185185185184</c:v>
                </c:pt>
                <c:pt idx="12581">
                  <c:v>0.14561342592592594</c:v>
                </c:pt>
                <c:pt idx="12582">
                  <c:v>0.145625</c:v>
                </c:pt>
                <c:pt idx="12583">
                  <c:v>0.14563657407407407</c:v>
                </c:pt>
                <c:pt idx="12584">
                  <c:v>0.14564814814814814</c:v>
                </c:pt>
                <c:pt idx="12585">
                  <c:v>0.14565972222222223</c:v>
                </c:pt>
                <c:pt idx="12586">
                  <c:v>0.1456712962962963</c:v>
                </c:pt>
                <c:pt idx="12587">
                  <c:v>0.14568287037037037</c:v>
                </c:pt>
                <c:pt idx="12588">
                  <c:v>0.14569444444444443</c:v>
                </c:pt>
                <c:pt idx="12589">
                  <c:v>0.14570601851851853</c:v>
                </c:pt>
                <c:pt idx="12590">
                  <c:v>0.14571759259259259</c:v>
                </c:pt>
                <c:pt idx="12591">
                  <c:v>0.14572916666666666</c:v>
                </c:pt>
                <c:pt idx="12592">
                  <c:v>0.14574074074074075</c:v>
                </c:pt>
                <c:pt idx="12593">
                  <c:v>0.14575231481481482</c:v>
                </c:pt>
                <c:pt idx="12594">
                  <c:v>0.14576388888888889</c:v>
                </c:pt>
                <c:pt idx="12595">
                  <c:v>0.14577546296296295</c:v>
                </c:pt>
                <c:pt idx="12596">
                  <c:v>0.14578703703703705</c:v>
                </c:pt>
                <c:pt idx="12597">
                  <c:v>0.14579861111111111</c:v>
                </c:pt>
                <c:pt idx="12598">
                  <c:v>0.14581018518518518</c:v>
                </c:pt>
                <c:pt idx="12599">
                  <c:v>0.14582175925925925</c:v>
                </c:pt>
                <c:pt idx="12600">
                  <c:v>0.14583333333333334</c:v>
                </c:pt>
                <c:pt idx="12601">
                  <c:v>0.14584490740740741</c:v>
                </c:pt>
                <c:pt idx="12602">
                  <c:v>0.14585648148148148</c:v>
                </c:pt>
                <c:pt idx="12603">
                  <c:v>0.14586805555555554</c:v>
                </c:pt>
                <c:pt idx="12604">
                  <c:v>0.14587962962962964</c:v>
                </c:pt>
                <c:pt idx="12605">
                  <c:v>0.1458912037037037</c:v>
                </c:pt>
                <c:pt idx="12606">
                  <c:v>0.14590277777777777</c:v>
                </c:pt>
                <c:pt idx="12607">
                  <c:v>0.14591435185185186</c:v>
                </c:pt>
                <c:pt idx="12608">
                  <c:v>0.14592592592592593</c:v>
                </c:pt>
                <c:pt idx="12609">
                  <c:v>0.1459375</c:v>
                </c:pt>
                <c:pt idx="12610">
                  <c:v>0.14594907407407406</c:v>
                </c:pt>
                <c:pt idx="12611">
                  <c:v>0.14596064814814816</c:v>
                </c:pt>
                <c:pt idx="12612">
                  <c:v>0.14597222222222223</c:v>
                </c:pt>
                <c:pt idx="12613">
                  <c:v>0.14598379629629629</c:v>
                </c:pt>
                <c:pt idx="12614">
                  <c:v>0.14599537037037036</c:v>
                </c:pt>
                <c:pt idx="12615">
                  <c:v>0.14600694444444445</c:v>
                </c:pt>
                <c:pt idx="12616">
                  <c:v>0.14601851851851852</c:v>
                </c:pt>
                <c:pt idx="12617">
                  <c:v>0.14603009259259259</c:v>
                </c:pt>
                <c:pt idx="12618">
                  <c:v>0.14604166666666665</c:v>
                </c:pt>
                <c:pt idx="12619">
                  <c:v>0.14605324074074075</c:v>
                </c:pt>
                <c:pt idx="12620">
                  <c:v>0.14606481481481481</c:v>
                </c:pt>
                <c:pt idx="12621">
                  <c:v>0.14607638888888888</c:v>
                </c:pt>
                <c:pt idx="12622">
                  <c:v>0.14608796296296298</c:v>
                </c:pt>
                <c:pt idx="12623">
                  <c:v>0.14609953703703704</c:v>
                </c:pt>
                <c:pt idx="12624">
                  <c:v>0.14611111111111111</c:v>
                </c:pt>
                <c:pt idx="12625">
                  <c:v>0.14612268518518517</c:v>
                </c:pt>
                <c:pt idx="12626">
                  <c:v>0.14613425925925927</c:v>
                </c:pt>
                <c:pt idx="12627">
                  <c:v>0.14614583333333334</c:v>
                </c:pt>
                <c:pt idx="12628">
                  <c:v>0.1461574074074074</c:v>
                </c:pt>
                <c:pt idx="12629">
                  <c:v>0.14616898148148147</c:v>
                </c:pt>
                <c:pt idx="12630">
                  <c:v>0.14618055555555556</c:v>
                </c:pt>
                <c:pt idx="12631">
                  <c:v>0.14619212962962963</c:v>
                </c:pt>
                <c:pt idx="12632">
                  <c:v>0.1462037037037037</c:v>
                </c:pt>
                <c:pt idx="12633">
                  <c:v>0.14621527777777779</c:v>
                </c:pt>
                <c:pt idx="12634">
                  <c:v>0.14622685185185186</c:v>
                </c:pt>
                <c:pt idx="12635">
                  <c:v>0.14623842592592592</c:v>
                </c:pt>
                <c:pt idx="12636">
                  <c:v>0.14624999999999999</c:v>
                </c:pt>
                <c:pt idx="12637">
                  <c:v>0.14626157407407409</c:v>
                </c:pt>
                <c:pt idx="12638">
                  <c:v>0.14627314814814815</c:v>
                </c:pt>
                <c:pt idx="12639">
                  <c:v>0.14628472222222222</c:v>
                </c:pt>
                <c:pt idx="12640">
                  <c:v>0.14629629629629629</c:v>
                </c:pt>
                <c:pt idx="12641">
                  <c:v>0.14630787037037038</c:v>
                </c:pt>
                <c:pt idx="12642">
                  <c:v>0.14631944444444445</c:v>
                </c:pt>
                <c:pt idx="12643">
                  <c:v>0.14633101851851851</c:v>
                </c:pt>
                <c:pt idx="12644">
                  <c:v>0.14634259259259258</c:v>
                </c:pt>
                <c:pt idx="12645">
                  <c:v>0.14635416666666667</c:v>
                </c:pt>
                <c:pt idx="12646">
                  <c:v>0.14636574074074074</c:v>
                </c:pt>
                <c:pt idx="12647">
                  <c:v>0.14637731481481481</c:v>
                </c:pt>
                <c:pt idx="12648">
                  <c:v>0.1463888888888889</c:v>
                </c:pt>
                <c:pt idx="12649">
                  <c:v>0.14640046296296297</c:v>
                </c:pt>
                <c:pt idx="12650">
                  <c:v>0.14641203703703703</c:v>
                </c:pt>
                <c:pt idx="12651">
                  <c:v>0.1464236111111111</c:v>
                </c:pt>
                <c:pt idx="12652">
                  <c:v>0.1464351851851852</c:v>
                </c:pt>
                <c:pt idx="12653">
                  <c:v>0.14644675925925926</c:v>
                </c:pt>
                <c:pt idx="12654">
                  <c:v>0.14645833333333333</c:v>
                </c:pt>
                <c:pt idx="12655">
                  <c:v>0.1464699074074074</c:v>
                </c:pt>
                <c:pt idx="12656">
                  <c:v>0.14648148148148149</c:v>
                </c:pt>
                <c:pt idx="12657">
                  <c:v>0.14649305555555556</c:v>
                </c:pt>
                <c:pt idx="12658">
                  <c:v>0.14650462962962962</c:v>
                </c:pt>
                <c:pt idx="12659">
                  <c:v>0.14651620370370369</c:v>
                </c:pt>
                <c:pt idx="12660">
                  <c:v>0.14652777777777778</c:v>
                </c:pt>
                <c:pt idx="12661">
                  <c:v>0.14653935185185185</c:v>
                </c:pt>
                <c:pt idx="12662">
                  <c:v>0.14655092592592592</c:v>
                </c:pt>
                <c:pt idx="12663">
                  <c:v>0.14656250000000001</c:v>
                </c:pt>
                <c:pt idx="12664">
                  <c:v>0.14657407407407408</c:v>
                </c:pt>
                <c:pt idx="12665">
                  <c:v>0.14658564814814815</c:v>
                </c:pt>
                <c:pt idx="12666">
                  <c:v>0.14659722222222221</c:v>
                </c:pt>
                <c:pt idx="12667">
                  <c:v>0.14660879629629631</c:v>
                </c:pt>
                <c:pt idx="12668">
                  <c:v>0.14662037037037037</c:v>
                </c:pt>
                <c:pt idx="12669">
                  <c:v>0.14663194444444444</c:v>
                </c:pt>
                <c:pt idx="12670">
                  <c:v>0.14664351851851851</c:v>
                </c:pt>
                <c:pt idx="12671">
                  <c:v>0.1466550925925926</c:v>
                </c:pt>
                <c:pt idx="12672">
                  <c:v>0.14666666666666667</c:v>
                </c:pt>
                <c:pt idx="12673">
                  <c:v>0.14667824074074073</c:v>
                </c:pt>
                <c:pt idx="12674">
                  <c:v>0.14668981481481483</c:v>
                </c:pt>
                <c:pt idx="12675">
                  <c:v>0.1467013888888889</c:v>
                </c:pt>
                <c:pt idx="12676">
                  <c:v>0.14671296296296296</c:v>
                </c:pt>
                <c:pt idx="12677">
                  <c:v>0.14672453703703703</c:v>
                </c:pt>
                <c:pt idx="12678">
                  <c:v>0.14673611111111112</c:v>
                </c:pt>
                <c:pt idx="12679">
                  <c:v>0.14674768518518519</c:v>
                </c:pt>
                <c:pt idx="12680">
                  <c:v>0.14675925925925926</c:v>
                </c:pt>
                <c:pt idx="12681">
                  <c:v>0.14677083333333332</c:v>
                </c:pt>
                <c:pt idx="12682">
                  <c:v>0.14678240740740742</c:v>
                </c:pt>
                <c:pt idx="12683">
                  <c:v>0.14679398148148148</c:v>
                </c:pt>
                <c:pt idx="12684">
                  <c:v>0.14680555555555555</c:v>
                </c:pt>
                <c:pt idx="12685">
                  <c:v>0.14681712962962962</c:v>
                </c:pt>
                <c:pt idx="12686">
                  <c:v>0.14682870370370371</c:v>
                </c:pt>
                <c:pt idx="12687">
                  <c:v>0.14684027777777778</c:v>
                </c:pt>
                <c:pt idx="12688">
                  <c:v>0.14685185185185184</c:v>
                </c:pt>
                <c:pt idx="12689">
                  <c:v>0.14686342592592594</c:v>
                </c:pt>
                <c:pt idx="12690">
                  <c:v>0.14687500000000001</c:v>
                </c:pt>
                <c:pt idx="12691">
                  <c:v>0.14688657407407407</c:v>
                </c:pt>
                <c:pt idx="12692">
                  <c:v>0.14689814814814814</c:v>
                </c:pt>
                <c:pt idx="12693">
                  <c:v>0.14690972222222223</c:v>
                </c:pt>
                <c:pt idx="12694">
                  <c:v>0.1469212962962963</c:v>
                </c:pt>
                <c:pt idx="12695">
                  <c:v>0.14693287037037037</c:v>
                </c:pt>
                <c:pt idx="12696">
                  <c:v>0.14694444444444443</c:v>
                </c:pt>
                <c:pt idx="12697">
                  <c:v>0.14695601851851853</c:v>
                </c:pt>
                <c:pt idx="12698">
                  <c:v>0.14696759259259259</c:v>
                </c:pt>
                <c:pt idx="12699">
                  <c:v>0.14697916666666666</c:v>
                </c:pt>
                <c:pt idx="12700">
                  <c:v>0.14699074074074073</c:v>
                </c:pt>
                <c:pt idx="12701">
                  <c:v>0.14700231481481482</c:v>
                </c:pt>
                <c:pt idx="12702">
                  <c:v>0.14701388888888889</c:v>
                </c:pt>
                <c:pt idx="12703">
                  <c:v>0.14702546296296296</c:v>
                </c:pt>
                <c:pt idx="12704">
                  <c:v>0.14703703703703705</c:v>
                </c:pt>
                <c:pt idx="12705">
                  <c:v>0.14704861111111112</c:v>
                </c:pt>
                <c:pt idx="12706">
                  <c:v>0.14706018518518518</c:v>
                </c:pt>
                <c:pt idx="12707">
                  <c:v>0.14707175925925925</c:v>
                </c:pt>
                <c:pt idx="12708">
                  <c:v>0.14708333333333334</c:v>
                </c:pt>
                <c:pt idx="12709">
                  <c:v>0.14709490740740741</c:v>
                </c:pt>
                <c:pt idx="12710">
                  <c:v>0.14710648148148148</c:v>
                </c:pt>
                <c:pt idx="12711">
                  <c:v>0.14711805555555554</c:v>
                </c:pt>
                <c:pt idx="12712">
                  <c:v>0.14712962962962964</c:v>
                </c:pt>
                <c:pt idx="12713">
                  <c:v>0.1471412037037037</c:v>
                </c:pt>
                <c:pt idx="12714">
                  <c:v>0.14715277777777777</c:v>
                </c:pt>
                <c:pt idx="12715">
                  <c:v>0.14716435185185187</c:v>
                </c:pt>
                <c:pt idx="12716">
                  <c:v>0.14717592592592593</c:v>
                </c:pt>
                <c:pt idx="12717">
                  <c:v>0.1471875</c:v>
                </c:pt>
                <c:pt idx="12718">
                  <c:v>0.14719907407407407</c:v>
                </c:pt>
                <c:pt idx="12719">
                  <c:v>0.14721064814814816</c:v>
                </c:pt>
                <c:pt idx="12720">
                  <c:v>0.14722222222222223</c:v>
                </c:pt>
                <c:pt idx="12721">
                  <c:v>0.14723379629629629</c:v>
                </c:pt>
                <c:pt idx="12722">
                  <c:v>0.14724537037037036</c:v>
                </c:pt>
                <c:pt idx="12723">
                  <c:v>0.14725694444444445</c:v>
                </c:pt>
                <c:pt idx="12724">
                  <c:v>0.14726851851851852</c:v>
                </c:pt>
                <c:pt idx="12725">
                  <c:v>0.14728009259259259</c:v>
                </c:pt>
                <c:pt idx="12726">
                  <c:v>0.14729166666666665</c:v>
                </c:pt>
                <c:pt idx="12727">
                  <c:v>0.14730324074074075</c:v>
                </c:pt>
                <c:pt idx="12728">
                  <c:v>0.14731481481481482</c:v>
                </c:pt>
                <c:pt idx="12729">
                  <c:v>0.14732638888888888</c:v>
                </c:pt>
                <c:pt idx="12730">
                  <c:v>0.14733796296296298</c:v>
                </c:pt>
                <c:pt idx="12731">
                  <c:v>0.14734953703703704</c:v>
                </c:pt>
                <c:pt idx="12732">
                  <c:v>0.14736111111111111</c:v>
                </c:pt>
                <c:pt idx="12733">
                  <c:v>0.14737268518518518</c:v>
                </c:pt>
                <c:pt idx="12734">
                  <c:v>0.14738425925925927</c:v>
                </c:pt>
                <c:pt idx="12735">
                  <c:v>0.14739583333333334</c:v>
                </c:pt>
                <c:pt idx="12736">
                  <c:v>0.1474074074074074</c:v>
                </c:pt>
                <c:pt idx="12737">
                  <c:v>0.14741898148148147</c:v>
                </c:pt>
                <c:pt idx="12738">
                  <c:v>0.14743055555555556</c:v>
                </c:pt>
                <c:pt idx="12739">
                  <c:v>0.14744212962962963</c:v>
                </c:pt>
                <c:pt idx="12740">
                  <c:v>0.1474537037037037</c:v>
                </c:pt>
                <c:pt idx="12741">
                  <c:v>0.14746527777777776</c:v>
                </c:pt>
                <c:pt idx="12742">
                  <c:v>0.14747685185185186</c:v>
                </c:pt>
                <c:pt idx="12743">
                  <c:v>0.14748842592592593</c:v>
                </c:pt>
                <c:pt idx="12744">
                  <c:v>0.14749999999999999</c:v>
                </c:pt>
                <c:pt idx="12745">
                  <c:v>0.14751157407407409</c:v>
                </c:pt>
                <c:pt idx="12746">
                  <c:v>0.14752314814814815</c:v>
                </c:pt>
                <c:pt idx="12747">
                  <c:v>0.14753472222222222</c:v>
                </c:pt>
                <c:pt idx="12748">
                  <c:v>0.14754629629629629</c:v>
                </c:pt>
                <c:pt idx="12749">
                  <c:v>0.14755787037037038</c:v>
                </c:pt>
                <c:pt idx="12750">
                  <c:v>0.14756944444444445</c:v>
                </c:pt>
                <c:pt idx="12751">
                  <c:v>0.14758101851851851</c:v>
                </c:pt>
                <c:pt idx="12752">
                  <c:v>0.14759259259259258</c:v>
                </c:pt>
                <c:pt idx="12753">
                  <c:v>0.14760416666666668</c:v>
                </c:pt>
                <c:pt idx="12754">
                  <c:v>0.14761574074074074</c:v>
                </c:pt>
                <c:pt idx="12755">
                  <c:v>0.14762731481481481</c:v>
                </c:pt>
                <c:pt idx="12756">
                  <c:v>0.14763888888888888</c:v>
                </c:pt>
                <c:pt idx="12757">
                  <c:v>0.14765046296296297</c:v>
                </c:pt>
                <c:pt idx="12758">
                  <c:v>0.14766203703703704</c:v>
                </c:pt>
                <c:pt idx="12759">
                  <c:v>0.1476736111111111</c:v>
                </c:pt>
                <c:pt idx="12760">
                  <c:v>0.1476851851851852</c:v>
                </c:pt>
                <c:pt idx="12761">
                  <c:v>0.14769675925925926</c:v>
                </c:pt>
                <c:pt idx="12762">
                  <c:v>0.14770833333333333</c:v>
                </c:pt>
                <c:pt idx="12763">
                  <c:v>0.1477199074074074</c:v>
                </c:pt>
                <c:pt idx="12764">
                  <c:v>0.14773148148148149</c:v>
                </c:pt>
                <c:pt idx="12765">
                  <c:v>0.14774305555555556</c:v>
                </c:pt>
                <c:pt idx="12766">
                  <c:v>0.14775462962962962</c:v>
                </c:pt>
                <c:pt idx="12767">
                  <c:v>0.14776620370370369</c:v>
                </c:pt>
                <c:pt idx="12768">
                  <c:v>0.14777777777777779</c:v>
                </c:pt>
                <c:pt idx="12769">
                  <c:v>0.14778935185185185</c:v>
                </c:pt>
                <c:pt idx="12770">
                  <c:v>0.14780092592592592</c:v>
                </c:pt>
                <c:pt idx="12771">
                  <c:v>0.14781250000000001</c:v>
                </c:pt>
                <c:pt idx="12772">
                  <c:v>0.14782407407407408</c:v>
                </c:pt>
                <c:pt idx="12773">
                  <c:v>0.14783564814814815</c:v>
                </c:pt>
                <c:pt idx="12774">
                  <c:v>0.14784722222222221</c:v>
                </c:pt>
                <c:pt idx="12775">
                  <c:v>0.14785879629629631</c:v>
                </c:pt>
                <c:pt idx="12776">
                  <c:v>0.14787037037037037</c:v>
                </c:pt>
                <c:pt idx="12777">
                  <c:v>0.14788194444444444</c:v>
                </c:pt>
                <c:pt idx="12778">
                  <c:v>0.14789351851851851</c:v>
                </c:pt>
                <c:pt idx="12779">
                  <c:v>0.1479050925925926</c:v>
                </c:pt>
                <c:pt idx="12780">
                  <c:v>0.14791666666666667</c:v>
                </c:pt>
                <c:pt idx="12781">
                  <c:v>0.14792824074074074</c:v>
                </c:pt>
                <c:pt idx="12782">
                  <c:v>0.1479398148148148</c:v>
                </c:pt>
                <c:pt idx="12783">
                  <c:v>0.1479513888888889</c:v>
                </c:pt>
                <c:pt idx="12784">
                  <c:v>0.14796296296296296</c:v>
                </c:pt>
                <c:pt idx="12785">
                  <c:v>0.14797453703703703</c:v>
                </c:pt>
                <c:pt idx="12786">
                  <c:v>0.14798611111111112</c:v>
                </c:pt>
                <c:pt idx="12787">
                  <c:v>0.14799768518518519</c:v>
                </c:pt>
                <c:pt idx="12788">
                  <c:v>0.14800925925925926</c:v>
                </c:pt>
                <c:pt idx="12789">
                  <c:v>0.14802083333333332</c:v>
                </c:pt>
                <c:pt idx="12790">
                  <c:v>0.14803240740740742</c:v>
                </c:pt>
                <c:pt idx="12791">
                  <c:v>0.14804398148148148</c:v>
                </c:pt>
                <c:pt idx="12792">
                  <c:v>0.14805555555555555</c:v>
                </c:pt>
                <c:pt idx="12793">
                  <c:v>0.14806712962962962</c:v>
                </c:pt>
                <c:pt idx="12794">
                  <c:v>0.14807870370370371</c:v>
                </c:pt>
                <c:pt idx="12795">
                  <c:v>0.14809027777777778</c:v>
                </c:pt>
                <c:pt idx="12796">
                  <c:v>0.14810185185185185</c:v>
                </c:pt>
                <c:pt idx="12797">
                  <c:v>0.14811342592592591</c:v>
                </c:pt>
                <c:pt idx="12798">
                  <c:v>0.14812500000000001</c:v>
                </c:pt>
                <c:pt idx="12799">
                  <c:v>0.14813657407407407</c:v>
                </c:pt>
                <c:pt idx="12800">
                  <c:v>0.14814814814814814</c:v>
                </c:pt>
                <c:pt idx="12801">
                  <c:v>0.14815972222222223</c:v>
                </c:pt>
                <c:pt idx="12802">
                  <c:v>0.1481712962962963</c:v>
                </c:pt>
                <c:pt idx="12803">
                  <c:v>0.14818287037037037</c:v>
                </c:pt>
                <c:pt idx="12804">
                  <c:v>0.14819444444444443</c:v>
                </c:pt>
                <c:pt idx="12805">
                  <c:v>0.14820601851851853</c:v>
                </c:pt>
                <c:pt idx="12806">
                  <c:v>0.1482175925925926</c:v>
                </c:pt>
                <c:pt idx="12807">
                  <c:v>0.14822916666666666</c:v>
                </c:pt>
                <c:pt idx="12808">
                  <c:v>0.14824074074074073</c:v>
                </c:pt>
                <c:pt idx="12809">
                  <c:v>0.14825231481481482</c:v>
                </c:pt>
                <c:pt idx="12810">
                  <c:v>0.14826388888888889</c:v>
                </c:pt>
                <c:pt idx="12811">
                  <c:v>0.14827546296296296</c:v>
                </c:pt>
                <c:pt idx="12812">
                  <c:v>0.14828703703703705</c:v>
                </c:pt>
                <c:pt idx="12813">
                  <c:v>0.14829861111111112</c:v>
                </c:pt>
                <c:pt idx="12814">
                  <c:v>0.14831018518518518</c:v>
                </c:pt>
                <c:pt idx="12815">
                  <c:v>0.14832175925925925</c:v>
                </c:pt>
                <c:pt idx="12816">
                  <c:v>0.14833333333333334</c:v>
                </c:pt>
                <c:pt idx="12817">
                  <c:v>0.14834490740740741</c:v>
                </c:pt>
                <c:pt idx="12818">
                  <c:v>0.14835648148148148</c:v>
                </c:pt>
                <c:pt idx="12819">
                  <c:v>0.14836805555555554</c:v>
                </c:pt>
                <c:pt idx="12820">
                  <c:v>0.14837962962962964</c:v>
                </c:pt>
                <c:pt idx="12821">
                  <c:v>0.14839120370370371</c:v>
                </c:pt>
                <c:pt idx="12822">
                  <c:v>0.14840277777777777</c:v>
                </c:pt>
                <c:pt idx="12823">
                  <c:v>0.14841435185185184</c:v>
                </c:pt>
                <c:pt idx="12824">
                  <c:v>0.14842592592592593</c:v>
                </c:pt>
                <c:pt idx="12825">
                  <c:v>0.1484375</c:v>
                </c:pt>
                <c:pt idx="12826">
                  <c:v>0.14844907407407407</c:v>
                </c:pt>
                <c:pt idx="12827">
                  <c:v>0.14846064814814816</c:v>
                </c:pt>
                <c:pt idx="12828">
                  <c:v>0.14847222222222223</c:v>
                </c:pt>
                <c:pt idx="12829">
                  <c:v>0.14848379629629629</c:v>
                </c:pt>
                <c:pt idx="12830">
                  <c:v>0.14849537037037036</c:v>
                </c:pt>
                <c:pt idx="12831">
                  <c:v>0.14850694444444446</c:v>
                </c:pt>
                <c:pt idx="12832">
                  <c:v>0.14851851851851852</c:v>
                </c:pt>
                <c:pt idx="12833">
                  <c:v>0.14853009259259259</c:v>
                </c:pt>
                <c:pt idx="12834">
                  <c:v>0.14854166666666666</c:v>
                </c:pt>
                <c:pt idx="12835">
                  <c:v>0.14855324074074075</c:v>
                </c:pt>
                <c:pt idx="12836">
                  <c:v>0.14856481481481482</c:v>
                </c:pt>
                <c:pt idx="12837">
                  <c:v>0.14857638888888888</c:v>
                </c:pt>
                <c:pt idx="12838">
                  <c:v>0.14858796296296295</c:v>
                </c:pt>
                <c:pt idx="12839">
                  <c:v>0.14859953703703704</c:v>
                </c:pt>
                <c:pt idx="12840">
                  <c:v>0.14861111111111111</c:v>
                </c:pt>
                <c:pt idx="12841">
                  <c:v>0.14862268518518518</c:v>
                </c:pt>
                <c:pt idx="12842">
                  <c:v>0.14863425925925927</c:v>
                </c:pt>
                <c:pt idx="12843">
                  <c:v>0.14864583333333334</c:v>
                </c:pt>
                <c:pt idx="12844">
                  <c:v>0.1486574074074074</c:v>
                </c:pt>
                <c:pt idx="12845">
                  <c:v>0.14866898148148147</c:v>
                </c:pt>
                <c:pt idx="12846">
                  <c:v>0.14868055555555557</c:v>
                </c:pt>
                <c:pt idx="12847">
                  <c:v>0.14869212962962963</c:v>
                </c:pt>
                <c:pt idx="12848">
                  <c:v>0.1487037037037037</c:v>
                </c:pt>
                <c:pt idx="12849">
                  <c:v>0.14871527777777777</c:v>
                </c:pt>
                <c:pt idx="12850">
                  <c:v>0.14872685185185186</c:v>
                </c:pt>
                <c:pt idx="12851">
                  <c:v>0.14873842592592593</c:v>
                </c:pt>
                <c:pt idx="12852">
                  <c:v>0.14874999999999999</c:v>
                </c:pt>
                <c:pt idx="12853">
                  <c:v>0.14876157407407409</c:v>
                </c:pt>
                <c:pt idx="12854">
                  <c:v>0.14877314814814815</c:v>
                </c:pt>
                <c:pt idx="12855">
                  <c:v>0.14878472222222222</c:v>
                </c:pt>
                <c:pt idx="12856">
                  <c:v>0.14879629629629629</c:v>
                </c:pt>
                <c:pt idx="12857">
                  <c:v>0.14880787037037038</c:v>
                </c:pt>
                <c:pt idx="12858">
                  <c:v>0.14881944444444445</c:v>
                </c:pt>
                <c:pt idx="12859">
                  <c:v>0.14883101851851852</c:v>
                </c:pt>
                <c:pt idx="12860">
                  <c:v>0.14884259259259258</c:v>
                </c:pt>
                <c:pt idx="12861">
                  <c:v>0.14885416666666668</c:v>
                </c:pt>
                <c:pt idx="12862">
                  <c:v>0.14886574074074074</c:v>
                </c:pt>
                <c:pt idx="12863">
                  <c:v>0.14887731481481481</c:v>
                </c:pt>
                <c:pt idx="12864">
                  <c:v>0.14888888888888888</c:v>
                </c:pt>
                <c:pt idx="12865">
                  <c:v>0.14890046296296297</c:v>
                </c:pt>
                <c:pt idx="12866">
                  <c:v>0.14891203703703704</c:v>
                </c:pt>
                <c:pt idx="12867">
                  <c:v>0.1489236111111111</c:v>
                </c:pt>
                <c:pt idx="12868">
                  <c:v>0.1489351851851852</c:v>
                </c:pt>
                <c:pt idx="12869">
                  <c:v>0.14894675925925926</c:v>
                </c:pt>
                <c:pt idx="12870">
                  <c:v>0.14895833333333333</c:v>
                </c:pt>
                <c:pt idx="12871">
                  <c:v>0.1489699074074074</c:v>
                </c:pt>
                <c:pt idx="12872">
                  <c:v>0.14898148148148149</c:v>
                </c:pt>
                <c:pt idx="12873">
                  <c:v>0.14899305555555556</c:v>
                </c:pt>
                <c:pt idx="12874">
                  <c:v>0.14900462962962963</c:v>
                </c:pt>
                <c:pt idx="12875">
                  <c:v>0.14901620370370369</c:v>
                </c:pt>
                <c:pt idx="12876">
                  <c:v>0.14902777777777779</c:v>
                </c:pt>
                <c:pt idx="12877">
                  <c:v>0.14903935185185185</c:v>
                </c:pt>
                <c:pt idx="12878">
                  <c:v>0.14905092592592592</c:v>
                </c:pt>
                <c:pt idx="12879">
                  <c:v>0.14906249999999999</c:v>
                </c:pt>
                <c:pt idx="12880">
                  <c:v>0.14907407407407408</c:v>
                </c:pt>
                <c:pt idx="12881">
                  <c:v>0.14908564814814815</c:v>
                </c:pt>
                <c:pt idx="12882">
                  <c:v>0.14909722222222221</c:v>
                </c:pt>
                <c:pt idx="12883">
                  <c:v>0.14910879629629631</c:v>
                </c:pt>
                <c:pt idx="12884">
                  <c:v>0.14912037037037038</c:v>
                </c:pt>
                <c:pt idx="12885">
                  <c:v>0.14913194444444444</c:v>
                </c:pt>
                <c:pt idx="12886">
                  <c:v>0.14914351851851851</c:v>
                </c:pt>
                <c:pt idx="12887">
                  <c:v>0.1491550925925926</c:v>
                </c:pt>
                <c:pt idx="12888">
                  <c:v>0.14916666666666667</c:v>
                </c:pt>
                <c:pt idx="12889">
                  <c:v>0.14917824074074074</c:v>
                </c:pt>
                <c:pt idx="12890">
                  <c:v>0.1491898148148148</c:v>
                </c:pt>
                <c:pt idx="12891">
                  <c:v>0.1492013888888889</c:v>
                </c:pt>
                <c:pt idx="12892">
                  <c:v>0.14921296296296296</c:v>
                </c:pt>
                <c:pt idx="12893">
                  <c:v>0.14922453703703703</c:v>
                </c:pt>
                <c:pt idx="12894">
                  <c:v>0.14923611111111112</c:v>
                </c:pt>
                <c:pt idx="12895">
                  <c:v>0.14924768518518519</c:v>
                </c:pt>
                <c:pt idx="12896">
                  <c:v>0.14925925925925926</c:v>
                </c:pt>
                <c:pt idx="12897">
                  <c:v>0.14927083333333332</c:v>
                </c:pt>
                <c:pt idx="12898">
                  <c:v>0.14928240740740742</c:v>
                </c:pt>
                <c:pt idx="12899">
                  <c:v>0.14929398148148149</c:v>
                </c:pt>
                <c:pt idx="12900">
                  <c:v>0.14930555555555555</c:v>
                </c:pt>
                <c:pt idx="12901">
                  <c:v>0.14931712962962962</c:v>
                </c:pt>
                <c:pt idx="12902">
                  <c:v>0.14932870370370371</c:v>
                </c:pt>
                <c:pt idx="12903">
                  <c:v>0.14934027777777778</c:v>
                </c:pt>
                <c:pt idx="12904">
                  <c:v>0.14935185185185185</c:v>
                </c:pt>
                <c:pt idx="12905">
                  <c:v>0.14936342592592591</c:v>
                </c:pt>
                <c:pt idx="12906">
                  <c:v>0.14937500000000001</c:v>
                </c:pt>
                <c:pt idx="12907">
                  <c:v>0.14938657407407407</c:v>
                </c:pt>
                <c:pt idx="12908">
                  <c:v>0.14939814814814814</c:v>
                </c:pt>
                <c:pt idx="12909">
                  <c:v>0.14940972222222224</c:v>
                </c:pt>
                <c:pt idx="12910">
                  <c:v>0.1494212962962963</c:v>
                </c:pt>
                <c:pt idx="12911">
                  <c:v>0.14943287037037037</c:v>
                </c:pt>
                <c:pt idx="12912">
                  <c:v>0.14944444444444444</c:v>
                </c:pt>
                <c:pt idx="12913">
                  <c:v>0.14945601851851853</c:v>
                </c:pt>
                <c:pt idx="12914">
                  <c:v>0.1494675925925926</c:v>
                </c:pt>
                <c:pt idx="12915">
                  <c:v>0.14947916666666666</c:v>
                </c:pt>
                <c:pt idx="12916">
                  <c:v>0.14949074074074073</c:v>
                </c:pt>
                <c:pt idx="12917">
                  <c:v>0.14950231481481482</c:v>
                </c:pt>
                <c:pt idx="12918">
                  <c:v>0.14951388888888889</c:v>
                </c:pt>
                <c:pt idx="12919">
                  <c:v>0.14952546296296296</c:v>
                </c:pt>
                <c:pt idx="12920">
                  <c:v>0.14953703703703702</c:v>
                </c:pt>
                <c:pt idx="12921">
                  <c:v>0.14954861111111112</c:v>
                </c:pt>
                <c:pt idx="12922">
                  <c:v>0.14956018518518518</c:v>
                </c:pt>
                <c:pt idx="12923">
                  <c:v>0.14957175925925925</c:v>
                </c:pt>
                <c:pt idx="12924">
                  <c:v>0.14958333333333335</c:v>
                </c:pt>
                <c:pt idx="12925">
                  <c:v>0.14959490740740741</c:v>
                </c:pt>
                <c:pt idx="12926">
                  <c:v>0.14960648148148148</c:v>
                </c:pt>
                <c:pt idx="12927">
                  <c:v>0.14961805555555555</c:v>
                </c:pt>
                <c:pt idx="12928">
                  <c:v>0.14962962962962964</c:v>
                </c:pt>
                <c:pt idx="12929">
                  <c:v>0.14964120370370371</c:v>
                </c:pt>
                <c:pt idx="12930">
                  <c:v>0.14965277777777777</c:v>
                </c:pt>
                <c:pt idx="12931">
                  <c:v>0.14966435185185184</c:v>
                </c:pt>
                <c:pt idx="12932">
                  <c:v>0.14967592592592593</c:v>
                </c:pt>
                <c:pt idx="12933">
                  <c:v>0.1496875</c:v>
                </c:pt>
                <c:pt idx="12934">
                  <c:v>0.14969907407407407</c:v>
                </c:pt>
                <c:pt idx="12935">
                  <c:v>0.14971064814814813</c:v>
                </c:pt>
                <c:pt idx="12936">
                  <c:v>0.14972222222222223</c:v>
                </c:pt>
                <c:pt idx="12937">
                  <c:v>0.1497337962962963</c:v>
                </c:pt>
                <c:pt idx="12938">
                  <c:v>0.14974537037037036</c:v>
                </c:pt>
                <c:pt idx="12939">
                  <c:v>0.14975694444444446</c:v>
                </c:pt>
                <c:pt idx="12940">
                  <c:v>0.14976851851851852</c:v>
                </c:pt>
                <c:pt idx="12941">
                  <c:v>0.14978009259259259</c:v>
                </c:pt>
                <c:pt idx="12942">
                  <c:v>0.14979166666666666</c:v>
                </c:pt>
                <c:pt idx="12943">
                  <c:v>0.14980324074074075</c:v>
                </c:pt>
                <c:pt idx="12944">
                  <c:v>0.14981481481481482</c:v>
                </c:pt>
                <c:pt idx="12945">
                  <c:v>0.14982638888888888</c:v>
                </c:pt>
                <c:pt idx="12946">
                  <c:v>0.14983796296296295</c:v>
                </c:pt>
                <c:pt idx="12947">
                  <c:v>0.14984953703703704</c:v>
                </c:pt>
                <c:pt idx="12948">
                  <c:v>0.14986111111111111</c:v>
                </c:pt>
                <c:pt idx="12949">
                  <c:v>0.14987268518518518</c:v>
                </c:pt>
                <c:pt idx="12950">
                  <c:v>0.14988425925925927</c:v>
                </c:pt>
                <c:pt idx="12951">
                  <c:v>0.14989583333333334</c:v>
                </c:pt>
                <c:pt idx="12952">
                  <c:v>0.14990740740740741</c:v>
                </c:pt>
                <c:pt idx="12953">
                  <c:v>0.14991898148148147</c:v>
                </c:pt>
                <c:pt idx="12954">
                  <c:v>0.14993055555555557</c:v>
                </c:pt>
                <c:pt idx="12955">
                  <c:v>0.14994212962962963</c:v>
                </c:pt>
                <c:pt idx="12956">
                  <c:v>0.1499537037037037</c:v>
                </c:pt>
                <c:pt idx="12957">
                  <c:v>0.14996527777777777</c:v>
                </c:pt>
                <c:pt idx="12958">
                  <c:v>0.14997685185185186</c:v>
                </c:pt>
                <c:pt idx="12959">
                  <c:v>0.14998842592592593</c:v>
                </c:pt>
                <c:pt idx="12960">
                  <c:v>0.15</c:v>
                </c:pt>
                <c:pt idx="12961">
                  <c:v>0.15001157407407406</c:v>
                </c:pt>
                <c:pt idx="12962">
                  <c:v>0.15002314814814816</c:v>
                </c:pt>
                <c:pt idx="12963">
                  <c:v>0.15003472222222222</c:v>
                </c:pt>
                <c:pt idx="12964">
                  <c:v>0.15004629629629629</c:v>
                </c:pt>
                <c:pt idx="12965">
                  <c:v>0.15005787037037038</c:v>
                </c:pt>
                <c:pt idx="12966">
                  <c:v>0.15006944444444445</c:v>
                </c:pt>
                <c:pt idx="12967">
                  <c:v>0.15008101851851852</c:v>
                </c:pt>
                <c:pt idx="12968">
                  <c:v>0.15009259259259258</c:v>
                </c:pt>
                <c:pt idx="12969">
                  <c:v>0.15010416666666668</c:v>
                </c:pt>
                <c:pt idx="12970">
                  <c:v>0.15011574074074074</c:v>
                </c:pt>
                <c:pt idx="12971">
                  <c:v>0.15012731481481481</c:v>
                </c:pt>
                <c:pt idx="12972">
                  <c:v>0.15013888888888888</c:v>
                </c:pt>
                <c:pt idx="12973">
                  <c:v>0.15015046296296297</c:v>
                </c:pt>
                <c:pt idx="12974">
                  <c:v>0.15016203703703704</c:v>
                </c:pt>
                <c:pt idx="12975">
                  <c:v>0.1501736111111111</c:v>
                </c:pt>
                <c:pt idx="12976">
                  <c:v>0.15018518518518517</c:v>
                </c:pt>
                <c:pt idx="12977">
                  <c:v>0.15019675925925927</c:v>
                </c:pt>
                <c:pt idx="12978">
                  <c:v>0.15020833333333333</c:v>
                </c:pt>
                <c:pt idx="12979">
                  <c:v>0.1502199074074074</c:v>
                </c:pt>
                <c:pt idx="12980">
                  <c:v>0.15023148148148149</c:v>
                </c:pt>
                <c:pt idx="12981">
                  <c:v>0.15024305555555556</c:v>
                </c:pt>
                <c:pt idx="12982">
                  <c:v>0.15025462962962963</c:v>
                </c:pt>
                <c:pt idx="12983">
                  <c:v>0.15026620370370369</c:v>
                </c:pt>
                <c:pt idx="12984">
                  <c:v>0.15027777777777779</c:v>
                </c:pt>
                <c:pt idx="12985">
                  <c:v>0.15028935185185185</c:v>
                </c:pt>
                <c:pt idx="12986">
                  <c:v>0.15030092592592592</c:v>
                </c:pt>
                <c:pt idx="12987">
                  <c:v>0.15031249999999999</c:v>
                </c:pt>
                <c:pt idx="12988">
                  <c:v>0.15032407407407408</c:v>
                </c:pt>
                <c:pt idx="12989">
                  <c:v>0.15033564814814815</c:v>
                </c:pt>
                <c:pt idx="12990">
                  <c:v>0.15034722222222222</c:v>
                </c:pt>
                <c:pt idx="12991">
                  <c:v>0.15035879629629631</c:v>
                </c:pt>
                <c:pt idx="12992">
                  <c:v>0.15037037037037038</c:v>
                </c:pt>
                <c:pt idx="12993">
                  <c:v>0.15038194444444444</c:v>
                </c:pt>
                <c:pt idx="12994">
                  <c:v>0.15039351851851851</c:v>
                </c:pt>
                <c:pt idx="12995">
                  <c:v>0.1504050925925926</c:v>
                </c:pt>
                <c:pt idx="12996">
                  <c:v>0.15041666666666667</c:v>
                </c:pt>
                <c:pt idx="12997">
                  <c:v>0.15042824074074074</c:v>
                </c:pt>
                <c:pt idx="12998">
                  <c:v>0.1504398148148148</c:v>
                </c:pt>
                <c:pt idx="12999">
                  <c:v>0.1504513888888889</c:v>
                </c:pt>
                <c:pt idx="13000">
                  <c:v>0.15046296296296297</c:v>
                </c:pt>
                <c:pt idx="13001">
                  <c:v>0.15047453703703703</c:v>
                </c:pt>
                <c:pt idx="13002">
                  <c:v>0.1504861111111111</c:v>
                </c:pt>
                <c:pt idx="13003">
                  <c:v>0.15049768518518519</c:v>
                </c:pt>
                <c:pt idx="13004">
                  <c:v>0.15050925925925926</c:v>
                </c:pt>
                <c:pt idx="13005">
                  <c:v>0.15052083333333333</c:v>
                </c:pt>
                <c:pt idx="13006">
                  <c:v>0.15053240740740742</c:v>
                </c:pt>
                <c:pt idx="13007">
                  <c:v>0.15054398148148149</c:v>
                </c:pt>
                <c:pt idx="13008">
                  <c:v>0.15055555555555555</c:v>
                </c:pt>
                <c:pt idx="13009">
                  <c:v>0.15056712962962962</c:v>
                </c:pt>
                <c:pt idx="13010">
                  <c:v>0.15057870370370371</c:v>
                </c:pt>
                <c:pt idx="13011">
                  <c:v>0.15059027777777778</c:v>
                </c:pt>
                <c:pt idx="13012">
                  <c:v>0.15060185185185185</c:v>
                </c:pt>
                <c:pt idx="13013">
                  <c:v>0.15061342592592591</c:v>
                </c:pt>
                <c:pt idx="13014">
                  <c:v>0.15062500000000001</c:v>
                </c:pt>
                <c:pt idx="13015">
                  <c:v>0.15063657407407408</c:v>
                </c:pt>
                <c:pt idx="13016">
                  <c:v>0.15064814814814814</c:v>
                </c:pt>
                <c:pt idx="13017">
                  <c:v>0.15065972222222221</c:v>
                </c:pt>
                <c:pt idx="13018">
                  <c:v>0.1506712962962963</c:v>
                </c:pt>
                <c:pt idx="13019">
                  <c:v>0.15068287037037037</c:v>
                </c:pt>
                <c:pt idx="13020">
                  <c:v>0.15069444444444444</c:v>
                </c:pt>
                <c:pt idx="13021">
                  <c:v>0.15070601851851853</c:v>
                </c:pt>
                <c:pt idx="13022">
                  <c:v>0.1507175925925926</c:v>
                </c:pt>
                <c:pt idx="13023">
                  <c:v>0.15072916666666666</c:v>
                </c:pt>
                <c:pt idx="13024">
                  <c:v>0.15074074074074073</c:v>
                </c:pt>
                <c:pt idx="13025">
                  <c:v>0.15075231481481483</c:v>
                </c:pt>
                <c:pt idx="13026">
                  <c:v>0.15076388888888889</c:v>
                </c:pt>
                <c:pt idx="13027">
                  <c:v>0.15077546296296296</c:v>
                </c:pt>
                <c:pt idx="13028">
                  <c:v>0.15078703703703702</c:v>
                </c:pt>
                <c:pt idx="13029">
                  <c:v>0.15079861111111112</c:v>
                </c:pt>
                <c:pt idx="13030">
                  <c:v>0.15081018518518519</c:v>
                </c:pt>
                <c:pt idx="13031">
                  <c:v>0.15082175925925925</c:v>
                </c:pt>
                <c:pt idx="13032">
                  <c:v>0.15083333333333335</c:v>
                </c:pt>
                <c:pt idx="13033">
                  <c:v>0.15084490740740741</c:v>
                </c:pt>
                <c:pt idx="13034">
                  <c:v>0.15085648148148148</c:v>
                </c:pt>
                <c:pt idx="13035">
                  <c:v>0.15086805555555555</c:v>
                </c:pt>
                <c:pt idx="13036">
                  <c:v>0.15087962962962964</c:v>
                </c:pt>
                <c:pt idx="13037">
                  <c:v>0.15089120370370371</c:v>
                </c:pt>
                <c:pt idx="13038">
                  <c:v>0.15090277777777777</c:v>
                </c:pt>
                <c:pt idx="13039">
                  <c:v>0.15091435185185184</c:v>
                </c:pt>
                <c:pt idx="13040">
                  <c:v>0.15092592592592594</c:v>
                </c:pt>
                <c:pt idx="13041">
                  <c:v>0.1509375</c:v>
                </c:pt>
                <c:pt idx="13042">
                  <c:v>0.15094907407407407</c:v>
                </c:pt>
                <c:pt idx="13043">
                  <c:v>0.15096064814814814</c:v>
                </c:pt>
                <c:pt idx="13044">
                  <c:v>0.15097222222222223</c:v>
                </c:pt>
                <c:pt idx="13045">
                  <c:v>0.1509837962962963</c:v>
                </c:pt>
                <c:pt idx="13046">
                  <c:v>0.15099537037037036</c:v>
                </c:pt>
                <c:pt idx="13047">
                  <c:v>0.15100694444444446</c:v>
                </c:pt>
                <c:pt idx="13048">
                  <c:v>0.15101851851851852</c:v>
                </c:pt>
                <c:pt idx="13049">
                  <c:v>0.15103009259259259</c:v>
                </c:pt>
                <c:pt idx="13050">
                  <c:v>0.15104166666666666</c:v>
                </c:pt>
                <c:pt idx="13051">
                  <c:v>0.15105324074074075</c:v>
                </c:pt>
                <c:pt idx="13052">
                  <c:v>0.15106481481481482</c:v>
                </c:pt>
                <c:pt idx="13053">
                  <c:v>0.15107638888888889</c:v>
                </c:pt>
                <c:pt idx="13054">
                  <c:v>0.15108796296296295</c:v>
                </c:pt>
                <c:pt idx="13055">
                  <c:v>0.15109953703703705</c:v>
                </c:pt>
                <c:pt idx="13056">
                  <c:v>0.15111111111111111</c:v>
                </c:pt>
                <c:pt idx="13057">
                  <c:v>0.15112268518518518</c:v>
                </c:pt>
                <c:pt idx="13058">
                  <c:v>0.15113425925925925</c:v>
                </c:pt>
                <c:pt idx="13059">
                  <c:v>0.15114583333333334</c:v>
                </c:pt>
                <c:pt idx="13060">
                  <c:v>0.15115740740740741</c:v>
                </c:pt>
                <c:pt idx="13061">
                  <c:v>0.15116898148148147</c:v>
                </c:pt>
                <c:pt idx="13062">
                  <c:v>0.15118055555555557</c:v>
                </c:pt>
                <c:pt idx="13063">
                  <c:v>0.15119212962962963</c:v>
                </c:pt>
                <c:pt idx="13064">
                  <c:v>0.1512037037037037</c:v>
                </c:pt>
                <c:pt idx="13065">
                  <c:v>0.15121527777777777</c:v>
                </c:pt>
                <c:pt idx="13066">
                  <c:v>0.15122685185185186</c:v>
                </c:pt>
                <c:pt idx="13067">
                  <c:v>0.15123842592592593</c:v>
                </c:pt>
                <c:pt idx="13068">
                  <c:v>0.15125</c:v>
                </c:pt>
                <c:pt idx="13069">
                  <c:v>0.15126157407407406</c:v>
                </c:pt>
                <c:pt idx="13070">
                  <c:v>0.15127314814814816</c:v>
                </c:pt>
                <c:pt idx="13071">
                  <c:v>0.15128472222222222</c:v>
                </c:pt>
                <c:pt idx="13072">
                  <c:v>0.15129629629629629</c:v>
                </c:pt>
                <c:pt idx="13073">
                  <c:v>0.15130787037037038</c:v>
                </c:pt>
                <c:pt idx="13074">
                  <c:v>0.15131944444444445</c:v>
                </c:pt>
                <c:pt idx="13075">
                  <c:v>0.15133101851851852</c:v>
                </c:pt>
                <c:pt idx="13076">
                  <c:v>0.15134259259259258</c:v>
                </c:pt>
                <c:pt idx="13077">
                  <c:v>0.15135416666666668</c:v>
                </c:pt>
                <c:pt idx="13078">
                  <c:v>0.15136574074074075</c:v>
                </c:pt>
                <c:pt idx="13079">
                  <c:v>0.15137731481481481</c:v>
                </c:pt>
                <c:pt idx="13080">
                  <c:v>0.15138888888888888</c:v>
                </c:pt>
                <c:pt idx="13081">
                  <c:v>0.15140046296296297</c:v>
                </c:pt>
                <c:pt idx="13082">
                  <c:v>0.15141203703703704</c:v>
                </c:pt>
                <c:pt idx="13083">
                  <c:v>0.15142361111111111</c:v>
                </c:pt>
                <c:pt idx="13084">
                  <c:v>0.15143518518518517</c:v>
                </c:pt>
                <c:pt idx="13085">
                  <c:v>0.15144675925925927</c:v>
                </c:pt>
                <c:pt idx="13086">
                  <c:v>0.15145833333333333</c:v>
                </c:pt>
                <c:pt idx="13087">
                  <c:v>0.1514699074074074</c:v>
                </c:pt>
                <c:pt idx="13088">
                  <c:v>0.15148148148148149</c:v>
                </c:pt>
                <c:pt idx="13089">
                  <c:v>0.15149305555555556</c:v>
                </c:pt>
                <c:pt idx="13090">
                  <c:v>0.15150462962962963</c:v>
                </c:pt>
                <c:pt idx="13091">
                  <c:v>0.15151620370370369</c:v>
                </c:pt>
                <c:pt idx="13092">
                  <c:v>0.15152777777777779</c:v>
                </c:pt>
                <c:pt idx="13093">
                  <c:v>0.15153935185185186</c:v>
                </c:pt>
                <c:pt idx="13094">
                  <c:v>0.15155092592592592</c:v>
                </c:pt>
                <c:pt idx="13095">
                  <c:v>0.15156249999999999</c:v>
                </c:pt>
                <c:pt idx="13096">
                  <c:v>0.15157407407407408</c:v>
                </c:pt>
                <c:pt idx="13097">
                  <c:v>0.15158564814814815</c:v>
                </c:pt>
                <c:pt idx="13098">
                  <c:v>0.15159722222222222</c:v>
                </c:pt>
                <c:pt idx="13099">
                  <c:v>0.15160879629629628</c:v>
                </c:pt>
                <c:pt idx="13100">
                  <c:v>0.15162037037037038</c:v>
                </c:pt>
                <c:pt idx="13101">
                  <c:v>0.15163194444444444</c:v>
                </c:pt>
                <c:pt idx="13102">
                  <c:v>0.15164351851851851</c:v>
                </c:pt>
                <c:pt idx="13103">
                  <c:v>0.15165509259259261</c:v>
                </c:pt>
                <c:pt idx="13104">
                  <c:v>0.15166666666666667</c:v>
                </c:pt>
                <c:pt idx="13105">
                  <c:v>0.15167824074074074</c:v>
                </c:pt>
                <c:pt idx="13106">
                  <c:v>0.15168981481481481</c:v>
                </c:pt>
                <c:pt idx="13107">
                  <c:v>0.1517013888888889</c:v>
                </c:pt>
                <c:pt idx="13108">
                  <c:v>0.15171296296296297</c:v>
                </c:pt>
                <c:pt idx="13109">
                  <c:v>0.15172453703703703</c:v>
                </c:pt>
                <c:pt idx="13110">
                  <c:v>0.1517361111111111</c:v>
                </c:pt>
                <c:pt idx="13111">
                  <c:v>0.15174768518518519</c:v>
                </c:pt>
                <c:pt idx="13112">
                  <c:v>0.15175925925925926</c:v>
                </c:pt>
                <c:pt idx="13113">
                  <c:v>0.15177083333333333</c:v>
                </c:pt>
                <c:pt idx="13114">
                  <c:v>0.15178240740740739</c:v>
                </c:pt>
                <c:pt idx="13115">
                  <c:v>0.15179398148148149</c:v>
                </c:pt>
                <c:pt idx="13116">
                  <c:v>0.15180555555555555</c:v>
                </c:pt>
                <c:pt idx="13117">
                  <c:v>0.15181712962962962</c:v>
                </c:pt>
                <c:pt idx="13118">
                  <c:v>0.15182870370370372</c:v>
                </c:pt>
                <c:pt idx="13119">
                  <c:v>0.15184027777777778</c:v>
                </c:pt>
                <c:pt idx="13120">
                  <c:v>0.15185185185185185</c:v>
                </c:pt>
                <c:pt idx="13121">
                  <c:v>0.15186342592592592</c:v>
                </c:pt>
                <c:pt idx="13122">
                  <c:v>0.15187500000000001</c:v>
                </c:pt>
                <c:pt idx="13123">
                  <c:v>0.15188657407407408</c:v>
                </c:pt>
                <c:pt idx="13124">
                  <c:v>0.15189814814814814</c:v>
                </c:pt>
                <c:pt idx="13125">
                  <c:v>0.15190972222222221</c:v>
                </c:pt>
                <c:pt idx="13126">
                  <c:v>0.1519212962962963</c:v>
                </c:pt>
                <c:pt idx="13127">
                  <c:v>0.15193287037037037</c:v>
                </c:pt>
                <c:pt idx="13128">
                  <c:v>0.15194444444444444</c:v>
                </c:pt>
                <c:pt idx="13129">
                  <c:v>0.15195601851851853</c:v>
                </c:pt>
                <c:pt idx="13130">
                  <c:v>0.1519675925925926</c:v>
                </c:pt>
                <c:pt idx="13131">
                  <c:v>0.15197916666666667</c:v>
                </c:pt>
                <c:pt idx="13132">
                  <c:v>0.15199074074074073</c:v>
                </c:pt>
                <c:pt idx="13133">
                  <c:v>0.15200231481481483</c:v>
                </c:pt>
                <c:pt idx="13134">
                  <c:v>0.15201388888888889</c:v>
                </c:pt>
                <c:pt idx="13135">
                  <c:v>0.15202546296296296</c:v>
                </c:pt>
                <c:pt idx="13136">
                  <c:v>0.15203703703703703</c:v>
                </c:pt>
                <c:pt idx="13137">
                  <c:v>0.15204861111111112</c:v>
                </c:pt>
                <c:pt idx="13138">
                  <c:v>0.15206018518518519</c:v>
                </c:pt>
                <c:pt idx="13139">
                  <c:v>0.15207175925925925</c:v>
                </c:pt>
                <c:pt idx="13140">
                  <c:v>0.15208333333333332</c:v>
                </c:pt>
                <c:pt idx="13141">
                  <c:v>0.15209490740740741</c:v>
                </c:pt>
                <c:pt idx="13142">
                  <c:v>0.15210648148148148</c:v>
                </c:pt>
                <c:pt idx="13143">
                  <c:v>0.15211805555555555</c:v>
                </c:pt>
                <c:pt idx="13144">
                  <c:v>0.15212962962962964</c:v>
                </c:pt>
                <c:pt idx="13145">
                  <c:v>0.15214120370370371</c:v>
                </c:pt>
                <c:pt idx="13146">
                  <c:v>0.15215277777777778</c:v>
                </c:pt>
                <c:pt idx="13147">
                  <c:v>0.15216435185185184</c:v>
                </c:pt>
                <c:pt idx="13148">
                  <c:v>0.15217592592592594</c:v>
                </c:pt>
                <c:pt idx="13149">
                  <c:v>0.1521875</c:v>
                </c:pt>
                <c:pt idx="13150">
                  <c:v>0.15219907407407407</c:v>
                </c:pt>
                <c:pt idx="13151">
                  <c:v>0.15221064814814814</c:v>
                </c:pt>
                <c:pt idx="13152">
                  <c:v>0.15222222222222223</c:v>
                </c:pt>
                <c:pt idx="13153">
                  <c:v>0.1522337962962963</c:v>
                </c:pt>
                <c:pt idx="13154">
                  <c:v>0.15224537037037036</c:v>
                </c:pt>
                <c:pt idx="13155">
                  <c:v>0.15225694444444443</c:v>
                </c:pt>
                <c:pt idx="13156">
                  <c:v>0.15226851851851853</c:v>
                </c:pt>
                <c:pt idx="13157">
                  <c:v>0.15228009259259259</c:v>
                </c:pt>
                <c:pt idx="13158">
                  <c:v>0.15229166666666666</c:v>
                </c:pt>
                <c:pt idx="13159">
                  <c:v>0.15230324074074075</c:v>
                </c:pt>
                <c:pt idx="13160">
                  <c:v>0.15231481481481482</c:v>
                </c:pt>
                <c:pt idx="13161">
                  <c:v>0.15232638888888889</c:v>
                </c:pt>
                <c:pt idx="13162">
                  <c:v>0.15233796296296295</c:v>
                </c:pt>
                <c:pt idx="13163">
                  <c:v>0.15234953703703705</c:v>
                </c:pt>
                <c:pt idx="13164">
                  <c:v>0.15236111111111111</c:v>
                </c:pt>
                <c:pt idx="13165">
                  <c:v>0.15237268518518518</c:v>
                </c:pt>
                <c:pt idx="13166">
                  <c:v>0.15238425925925925</c:v>
                </c:pt>
                <c:pt idx="13167">
                  <c:v>0.15239583333333334</c:v>
                </c:pt>
                <c:pt idx="13168">
                  <c:v>0.15240740740740741</c:v>
                </c:pt>
                <c:pt idx="13169">
                  <c:v>0.15241898148148147</c:v>
                </c:pt>
                <c:pt idx="13170">
                  <c:v>0.15243055555555557</c:v>
                </c:pt>
                <c:pt idx="13171">
                  <c:v>0.15244212962962964</c:v>
                </c:pt>
                <c:pt idx="13172">
                  <c:v>0.1524537037037037</c:v>
                </c:pt>
                <c:pt idx="13173">
                  <c:v>0.15246527777777777</c:v>
                </c:pt>
                <c:pt idx="13174">
                  <c:v>0.15247685185185186</c:v>
                </c:pt>
                <c:pt idx="13175">
                  <c:v>0.15248842592592593</c:v>
                </c:pt>
                <c:pt idx="13176">
                  <c:v>0.1525</c:v>
                </c:pt>
                <c:pt idx="13177">
                  <c:v>0.15251157407407406</c:v>
                </c:pt>
                <c:pt idx="13178">
                  <c:v>0.15252314814814816</c:v>
                </c:pt>
                <c:pt idx="13179">
                  <c:v>0.15253472222222222</c:v>
                </c:pt>
                <c:pt idx="13180">
                  <c:v>0.15254629629629629</c:v>
                </c:pt>
                <c:pt idx="13181">
                  <c:v>0.15255787037037036</c:v>
                </c:pt>
                <c:pt idx="13182">
                  <c:v>0.15256944444444445</c:v>
                </c:pt>
                <c:pt idx="13183">
                  <c:v>0.15258101851851852</c:v>
                </c:pt>
                <c:pt idx="13184">
                  <c:v>0.15259259259259259</c:v>
                </c:pt>
                <c:pt idx="13185">
                  <c:v>0.15260416666666668</c:v>
                </c:pt>
                <c:pt idx="13186">
                  <c:v>0.15261574074074075</c:v>
                </c:pt>
                <c:pt idx="13187">
                  <c:v>0.15262731481481481</c:v>
                </c:pt>
                <c:pt idx="13188">
                  <c:v>0.15263888888888888</c:v>
                </c:pt>
                <c:pt idx="13189">
                  <c:v>0.15265046296296297</c:v>
                </c:pt>
                <c:pt idx="13190">
                  <c:v>0.15266203703703704</c:v>
                </c:pt>
                <c:pt idx="13191">
                  <c:v>0.15267361111111111</c:v>
                </c:pt>
                <c:pt idx="13192">
                  <c:v>0.15268518518518517</c:v>
                </c:pt>
                <c:pt idx="13193">
                  <c:v>0.15269675925925927</c:v>
                </c:pt>
                <c:pt idx="13194">
                  <c:v>0.15270833333333333</c:v>
                </c:pt>
                <c:pt idx="13195">
                  <c:v>0.1527199074074074</c:v>
                </c:pt>
                <c:pt idx="13196">
                  <c:v>0.15273148148148147</c:v>
                </c:pt>
                <c:pt idx="13197">
                  <c:v>0.15274305555555556</c:v>
                </c:pt>
                <c:pt idx="13198">
                  <c:v>0.15275462962962963</c:v>
                </c:pt>
                <c:pt idx="13199">
                  <c:v>0.1527662037037037</c:v>
                </c:pt>
                <c:pt idx="13200">
                  <c:v>0.15277777777777779</c:v>
                </c:pt>
                <c:pt idx="13201">
                  <c:v>0.15278935185185186</c:v>
                </c:pt>
                <c:pt idx="13202">
                  <c:v>0.15280092592592592</c:v>
                </c:pt>
                <c:pt idx="13203">
                  <c:v>0.15281249999999999</c:v>
                </c:pt>
                <c:pt idx="13204">
                  <c:v>0.15282407407407408</c:v>
                </c:pt>
                <c:pt idx="13205">
                  <c:v>0.15283564814814815</c:v>
                </c:pt>
                <c:pt idx="13206">
                  <c:v>0.15284722222222222</c:v>
                </c:pt>
                <c:pt idx="13207">
                  <c:v>0.15285879629629628</c:v>
                </c:pt>
                <c:pt idx="13208">
                  <c:v>0.15287037037037038</c:v>
                </c:pt>
                <c:pt idx="13209">
                  <c:v>0.15288194444444445</c:v>
                </c:pt>
                <c:pt idx="13210">
                  <c:v>0.15289351851851851</c:v>
                </c:pt>
                <c:pt idx="13211">
                  <c:v>0.15290509259259261</c:v>
                </c:pt>
                <c:pt idx="13212">
                  <c:v>0.15291666666666667</c:v>
                </c:pt>
                <c:pt idx="13213">
                  <c:v>0.15292824074074074</c:v>
                </c:pt>
                <c:pt idx="13214">
                  <c:v>0.15293981481481481</c:v>
                </c:pt>
                <c:pt idx="13215">
                  <c:v>0.1529513888888889</c:v>
                </c:pt>
                <c:pt idx="13216">
                  <c:v>0.15296296296296297</c:v>
                </c:pt>
                <c:pt idx="13217">
                  <c:v>0.15297453703703703</c:v>
                </c:pt>
                <c:pt idx="13218">
                  <c:v>0.1529861111111111</c:v>
                </c:pt>
                <c:pt idx="13219">
                  <c:v>0.15299768518518519</c:v>
                </c:pt>
                <c:pt idx="13220">
                  <c:v>0.15300925925925926</c:v>
                </c:pt>
                <c:pt idx="13221">
                  <c:v>0.15302083333333333</c:v>
                </c:pt>
                <c:pt idx="13222">
                  <c:v>0.15303240740740739</c:v>
                </c:pt>
                <c:pt idx="13223">
                  <c:v>0.15304398148148149</c:v>
                </c:pt>
                <c:pt idx="13224">
                  <c:v>0.15305555555555556</c:v>
                </c:pt>
                <c:pt idx="13225">
                  <c:v>0.15306712962962962</c:v>
                </c:pt>
                <c:pt idx="13226">
                  <c:v>0.15307870370370372</c:v>
                </c:pt>
                <c:pt idx="13227">
                  <c:v>0.15309027777777778</c:v>
                </c:pt>
                <c:pt idx="13228">
                  <c:v>0.15310185185185185</c:v>
                </c:pt>
                <c:pt idx="13229">
                  <c:v>0.15311342592592592</c:v>
                </c:pt>
                <c:pt idx="13230">
                  <c:v>0.15312500000000001</c:v>
                </c:pt>
                <c:pt idx="13231">
                  <c:v>0.15313657407407408</c:v>
                </c:pt>
                <c:pt idx="13232">
                  <c:v>0.15314814814814814</c:v>
                </c:pt>
                <c:pt idx="13233">
                  <c:v>0.15315972222222221</c:v>
                </c:pt>
                <c:pt idx="13234">
                  <c:v>0.15317129629629631</c:v>
                </c:pt>
                <c:pt idx="13235">
                  <c:v>0.15318287037037037</c:v>
                </c:pt>
                <c:pt idx="13236">
                  <c:v>0.15319444444444444</c:v>
                </c:pt>
                <c:pt idx="13237">
                  <c:v>0.15320601851851851</c:v>
                </c:pt>
                <c:pt idx="13238">
                  <c:v>0.1532175925925926</c:v>
                </c:pt>
                <c:pt idx="13239">
                  <c:v>0.15322916666666667</c:v>
                </c:pt>
                <c:pt idx="13240">
                  <c:v>0.15324074074074073</c:v>
                </c:pt>
                <c:pt idx="13241">
                  <c:v>0.15325231481481483</c:v>
                </c:pt>
                <c:pt idx="13242">
                  <c:v>0.15326388888888889</c:v>
                </c:pt>
                <c:pt idx="13243">
                  <c:v>0.15327546296296296</c:v>
                </c:pt>
                <c:pt idx="13244">
                  <c:v>0.15328703703703703</c:v>
                </c:pt>
                <c:pt idx="13245">
                  <c:v>0.15329861111111112</c:v>
                </c:pt>
                <c:pt idx="13246">
                  <c:v>0.15331018518518519</c:v>
                </c:pt>
                <c:pt idx="13247">
                  <c:v>0.15332175925925925</c:v>
                </c:pt>
                <c:pt idx="13248">
                  <c:v>0.15333333333333332</c:v>
                </c:pt>
                <c:pt idx="13249">
                  <c:v>0.15334490740740742</c:v>
                </c:pt>
                <c:pt idx="13250">
                  <c:v>0.15335648148148148</c:v>
                </c:pt>
                <c:pt idx="13251">
                  <c:v>0.15336805555555555</c:v>
                </c:pt>
                <c:pt idx="13252">
                  <c:v>0.15337962962962962</c:v>
                </c:pt>
                <c:pt idx="13253">
                  <c:v>0.15339120370370371</c:v>
                </c:pt>
                <c:pt idx="13254">
                  <c:v>0.15340277777777778</c:v>
                </c:pt>
                <c:pt idx="13255">
                  <c:v>0.15341435185185184</c:v>
                </c:pt>
                <c:pt idx="13256">
                  <c:v>0.15342592592592594</c:v>
                </c:pt>
                <c:pt idx="13257">
                  <c:v>0.1534375</c:v>
                </c:pt>
                <c:pt idx="13258">
                  <c:v>0.15344907407407407</c:v>
                </c:pt>
                <c:pt idx="13259">
                  <c:v>0.15346064814814814</c:v>
                </c:pt>
                <c:pt idx="13260">
                  <c:v>0.15347222222222223</c:v>
                </c:pt>
                <c:pt idx="13261">
                  <c:v>0.1534837962962963</c:v>
                </c:pt>
                <c:pt idx="13262">
                  <c:v>0.15349537037037037</c:v>
                </c:pt>
                <c:pt idx="13263">
                  <c:v>0.15350694444444443</c:v>
                </c:pt>
                <c:pt idx="13264">
                  <c:v>0.15351851851851853</c:v>
                </c:pt>
                <c:pt idx="13265">
                  <c:v>0.15353009259259259</c:v>
                </c:pt>
                <c:pt idx="13266">
                  <c:v>0.15354166666666666</c:v>
                </c:pt>
                <c:pt idx="13267">
                  <c:v>0.15355324074074075</c:v>
                </c:pt>
                <c:pt idx="13268">
                  <c:v>0.15356481481481482</c:v>
                </c:pt>
                <c:pt idx="13269">
                  <c:v>0.15357638888888889</c:v>
                </c:pt>
                <c:pt idx="13270">
                  <c:v>0.15358796296296295</c:v>
                </c:pt>
                <c:pt idx="13271">
                  <c:v>0.15359953703703705</c:v>
                </c:pt>
                <c:pt idx="13272">
                  <c:v>0.15361111111111111</c:v>
                </c:pt>
                <c:pt idx="13273">
                  <c:v>0.15362268518518518</c:v>
                </c:pt>
                <c:pt idx="13274">
                  <c:v>0.15363425925925925</c:v>
                </c:pt>
                <c:pt idx="13275">
                  <c:v>0.15364583333333334</c:v>
                </c:pt>
                <c:pt idx="13276">
                  <c:v>0.15365740740740741</c:v>
                </c:pt>
                <c:pt idx="13277">
                  <c:v>0.15366898148148148</c:v>
                </c:pt>
                <c:pt idx="13278">
                  <c:v>0.15368055555555554</c:v>
                </c:pt>
                <c:pt idx="13279">
                  <c:v>0.15369212962962964</c:v>
                </c:pt>
                <c:pt idx="13280">
                  <c:v>0.1537037037037037</c:v>
                </c:pt>
                <c:pt idx="13281">
                  <c:v>0.15371527777777777</c:v>
                </c:pt>
                <c:pt idx="13282">
                  <c:v>0.15372685185185186</c:v>
                </c:pt>
                <c:pt idx="13283">
                  <c:v>0.15373842592592593</c:v>
                </c:pt>
                <c:pt idx="13284">
                  <c:v>0.15375</c:v>
                </c:pt>
                <c:pt idx="13285">
                  <c:v>0.15376157407407406</c:v>
                </c:pt>
                <c:pt idx="13286">
                  <c:v>0.15377314814814816</c:v>
                </c:pt>
                <c:pt idx="13287">
                  <c:v>0.15378472222222223</c:v>
                </c:pt>
                <c:pt idx="13288">
                  <c:v>0.15379629629629629</c:v>
                </c:pt>
                <c:pt idx="13289">
                  <c:v>0.15380787037037036</c:v>
                </c:pt>
                <c:pt idx="13290">
                  <c:v>0.15381944444444445</c:v>
                </c:pt>
                <c:pt idx="13291">
                  <c:v>0.15383101851851852</c:v>
                </c:pt>
                <c:pt idx="13292">
                  <c:v>0.15384259259259259</c:v>
                </c:pt>
                <c:pt idx="13293">
                  <c:v>0.15385416666666665</c:v>
                </c:pt>
                <c:pt idx="13294">
                  <c:v>0.15386574074074075</c:v>
                </c:pt>
                <c:pt idx="13295">
                  <c:v>0.15387731481481481</c:v>
                </c:pt>
                <c:pt idx="13296">
                  <c:v>0.15388888888888888</c:v>
                </c:pt>
                <c:pt idx="13297">
                  <c:v>0.15390046296296298</c:v>
                </c:pt>
                <c:pt idx="13298">
                  <c:v>0.15391203703703704</c:v>
                </c:pt>
                <c:pt idx="13299">
                  <c:v>0.15392361111111111</c:v>
                </c:pt>
                <c:pt idx="13300">
                  <c:v>0.15393518518518517</c:v>
                </c:pt>
                <c:pt idx="13301">
                  <c:v>0.15394675925925927</c:v>
                </c:pt>
                <c:pt idx="13302">
                  <c:v>0.15395833333333334</c:v>
                </c:pt>
                <c:pt idx="13303">
                  <c:v>0.1539699074074074</c:v>
                </c:pt>
                <c:pt idx="13304">
                  <c:v>0.15398148148148147</c:v>
                </c:pt>
                <c:pt idx="13305">
                  <c:v>0.15399305555555556</c:v>
                </c:pt>
                <c:pt idx="13306">
                  <c:v>0.15400462962962963</c:v>
                </c:pt>
                <c:pt idx="13307">
                  <c:v>0.1540162037037037</c:v>
                </c:pt>
                <c:pt idx="13308">
                  <c:v>0.15402777777777779</c:v>
                </c:pt>
                <c:pt idx="13309">
                  <c:v>0.15403935185185186</c:v>
                </c:pt>
                <c:pt idx="13310">
                  <c:v>0.15405092592592592</c:v>
                </c:pt>
                <c:pt idx="13311">
                  <c:v>0.15406249999999999</c:v>
                </c:pt>
                <c:pt idx="13312">
                  <c:v>0.15407407407407409</c:v>
                </c:pt>
                <c:pt idx="13313">
                  <c:v>0.15408564814814815</c:v>
                </c:pt>
                <c:pt idx="13314">
                  <c:v>0.15409722222222222</c:v>
                </c:pt>
                <c:pt idx="13315">
                  <c:v>0.15410879629629629</c:v>
                </c:pt>
                <c:pt idx="13316">
                  <c:v>0.15412037037037038</c:v>
                </c:pt>
                <c:pt idx="13317">
                  <c:v>0.15413194444444445</c:v>
                </c:pt>
                <c:pt idx="13318">
                  <c:v>0.15414351851851851</c:v>
                </c:pt>
                <c:pt idx="13319">
                  <c:v>0.15415509259259258</c:v>
                </c:pt>
                <c:pt idx="13320">
                  <c:v>0.15416666666666667</c:v>
                </c:pt>
                <c:pt idx="13321">
                  <c:v>0.15417824074074074</c:v>
                </c:pt>
                <c:pt idx="13322">
                  <c:v>0.15418981481481481</c:v>
                </c:pt>
                <c:pt idx="13323">
                  <c:v>0.1542013888888889</c:v>
                </c:pt>
                <c:pt idx="13324">
                  <c:v>0.15421296296296297</c:v>
                </c:pt>
                <c:pt idx="13325">
                  <c:v>0.15422453703703703</c:v>
                </c:pt>
                <c:pt idx="13326">
                  <c:v>0.1542361111111111</c:v>
                </c:pt>
                <c:pt idx="13327">
                  <c:v>0.1542476851851852</c:v>
                </c:pt>
                <c:pt idx="13328">
                  <c:v>0.15425925925925926</c:v>
                </c:pt>
                <c:pt idx="13329">
                  <c:v>0.15427083333333333</c:v>
                </c:pt>
                <c:pt idx="13330">
                  <c:v>0.1542824074074074</c:v>
                </c:pt>
                <c:pt idx="13331">
                  <c:v>0.15429398148148149</c:v>
                </c:pt>
                <c:pt idx="13332">
                  <c:v>0.15430555555555556</c:v>
                </c:pt>
                <c:pt idx="13333">
                  <c:v>0.15431712962962962</c:v>
                </c:pt>
                <c:pt idx="13334">
                  <c:v>0.15432870370370369</c:v>
                </c:pt>
                <c:pt idx="13335">
                  <c:v>0.15434027777777778</c:v>
                </c:pt>
                <c:pt idx="13336">
                  <c:v>0.15435185185185185</c:v>
                </c:pt>
                <c:pt idx="13337">
                  <c:v>0.15436342592592592</c:v>
                </c:pt>
                <c:pt idx="13338">
                  <c:v>0.15437500000000001</c:v>
                </c:pt>
                <c:pt idx="13339">
                  <c:v>0.15438657407407408</c:v>
                </c:pt>
                <c:pt idx="13340">
                  <c:v>0.15439814814814815</c:v>
                </c:pt>
                <c:pt idx="13341">
                  <c:v>0.15440972222222221</c:v>
                </c:pt>
                <c:pt idx="13342">
                  <c:v>0.15442129629629631</c:v>
                </c:pt>
                <c:pt idx="13343">
                  <c:v>0.15443287037037037</c:v>
                </c:pt>
                <c:pt idx="13344">
                  <c:v>0.15444444444444444</c:v>
                </c:pt>
                <c:pt idx="13345">
                  <c:v>0.15445601851851851</c:v>
                </c:pt>
                <c:pt idx="13346">
                  <c:v>0.1544675925925926</c:v>
                </c:pt>
                <c:pt idx="13347">
                  <c:v>0.15447916666666667</c:v>
                </c:pt>
                <c:pt idx="13348">
                  <c:v>0.15449074074074073</c:v>
                </c:pt>
                <c:pt idx="13349">
                  <c:v>0.15450231481481483</c:v>
                </c:pt>
                <c:pt idx="13350">
                  <c:v>0.1545138888888889</c:v>
                </c:pt>
                <c:pt idx="13351">
                  <c:v>0.15452546296296296</c:v>
                </c:pt>
                <c:pt idx="13352">
                  <c:v>0.15453703703703703</c:v>
                </c:pt>
                <c:pt idx="13353">
                  <c:v>0.15454861111111112</c:v>
                </c:pt>
                <c:pt idx="13354">
                  <c:v>0.15456018518518519</c:v>
                </c:pt>
                <c:pt idx="13355">
                  <c:v>0.15457175925925926</c:v>
                </c:pt>
                <c:pt idx="13356">
                  <c:v>0.15458333333333332</c:v>
                </c:pt>
                <c:pt idx="13357">
                  <c:v>0.15459490740740742</c:v>
                </c:pt>
                <c:pt idx="13358">
                  <c:v>0.15460648148148148</c:v>
                </c:pt>
                <c:pt idx="13359">
                  <c:v>0.15461805555555555</c:v>
                </c:pt>
                <c:pt idx="13360">
                  <c:v>0.15462962962962962</c:v>
                </c:pt>
                <c:pt idx="13361">
                  <c:v>0.15464120370370371</c:v>
                </c:pt>
                <c:pt idx="13362">
                  <c:v>0.15465277777777778</c:v>
                </c:pt>
                <c:pt idx="13363">
                  <c:v>0.15466435185185184</c:v>
                </c:pt>
                <c:pt idx="13364">
                  <c:v>0.15467592592592594</c:v>
                </c:pt>
                <c:pt idx="13365">
                  <c:v>0.15468750000000001</c:v>
                </c:pt>
                <c:pt idx="13366">
                  <c:v>0.15469907407407407</c:v>
                </c:pt>
                <c:pt idx="13367">
                  <c:v>0.15471064814814814</c:v>
                </c:pt>
                <c:pt idx="13368">
                  <c:v>0.15472222222222223</c:v>
                </c:pt>
                <c:pt idx="13369">
                  <c:v>0.1547337962962963</c:v>
                </c:pt>
                <c:pt idx="13370">
                  <c:v>0.15474537037037037</c:v>
                </c:pt>
                <c:pt idx="13371">
                  <c:v>0.15475694444444443</c:v>
                </c:pt>
                <c:pt idx="13372">
                  <c:v>0.15476851851851853</c:v>
                </c:pt>
                <c:pt idx="13373">
                  <c:v>0.15478009259259259</c:v>
                </c:pt>
                <c:pt idx="13374">
                  <c:v>0.15479166666666666</c:v>
                </c:pt>
                <c:pt idx="13375">
                  <c:v>0.15480324074074073</c:v>
                </c:pt>
                <c:pt idx="13376">
                  <c:v>0.15481481481481482</c:v>
                </c:pt>
                <c:pt idx="13377">
                  <c:v>0.15482638888888889</c:v>
                </c:pt>
                <c:pt idx="13378">
                  <c:v>0.15483796296296296</c:v>
                </c:pt>
                <c:pt idx="13379">
                  <c:v>0.15484953703703705</c:v>
                </c:pt>
                <c:pt idx="13380">
                  <c:v>0.15486111111111112</c:v>
                </c:pt>
                <c:pt idx="13381">
                  <c:v>0.15487268518518518</c:v>
                </c:pt>
                <c:pt idx="13382">
                  <c:v>0.15488425925925925</c:v>
                </c:pt>
                <c:pt idx="13383">
                  <c:v>0.15489583333333334</c:v>
                </c:pt>
                <c:pt idx="13384">
                  <c:v>0.15490740740740741</c:v>
                </c:pt>
                <c:pt idx="13385">
                  <c:v>0.15491898148148148</c:v>
                </c:pt>
                <c:pt idx="13386">
                  <c:v>0.15493055555555554</c:v>
                </c:pt>
                <c:pt idx="13387">
                  <c:v>0.15494212962962964</c:v>
                </c:pt>
                <c:pt idx="13388">
                  <c:v>0.1549537037037037</c:v>
                </c:pt>
                <c:pt idx="13389">
                  <c:v>0.15496527777777777</c:v>
                </c:pt>
                <c:pt idx="13390">
                  <c:v>0.15497685185185187</c:v>
                </c:pt>
                <c:pt idx="13391">
                  <c:v>0.15498842592592593</c:v>
                </c:pt>
                <c:pt idx="13392">
                  <c:v>0.155</c:v>
                </c:pt>
                <c:pt idx="13393">
                  <c:v>0.15501157407407407</c:v>
                </c:pt>
                <c:pt idx="13394">
                  <c:v>0.15502314814814816</c:v>
                </c:pt>
                <c:pt idx="13395">
                  <c:v>0.15503472222222223</c:v>
                </c:pt>
                <c:pt idx="13396">
                  <c:v>0.15504629629629629</c:v>
                </c:pt>
                <c:pt idx="13397">
                  <c:v>0.15505787037037036</c:v>
                </c:pt>
                <c:pt idx="13398">
                  <c:v>0.15506944444444445</c:v>
                </c:pt>
                <c:pt idx="13399">
                  <c:v>0.15508101851851852</c:v>
                </c:pt>
                <c:pt idx="13400">
                  <c:v>0.15509259259259259</c:v>
                </c:pt>
                <c:pt idx="13401">
                  <c:v>0.15510416666666665</c:v>
                </c:pt>
                <c:pt idx="13402">
                  <c:v>0.15511574074074075</c:v>
                </c:pt>
                <c:pt idx="13403">
                  <c:v>0.15512731481481482</c:v>
                </c:pt>
                <c:pt idx="13404">
                  <c:v>0.15513888888888888</c:v>
                </c:pt>
                <c:pt idx="13405">
                  <c:v>0.15515046296296298</c:v>
                </c:pt>
                <c:pt idx="13406">
                  <c:v>0.15516203703703704</c:v>
                </c:pt>
                <c:pt idx="13407">
                  <c:v>0.15517361111111111</c:v>
                </c:pt>
                <c:pt idx="13408">
                  <c:v>0.15518518518518518</c:v>
                </c:pt>
                <c:pt idx="13409">
                  <c:v>0.15519675925925927</c:v>
                </c:pt>
                <c:pt idx="13410">
                  <c:v>0.15520833333333334</c:v>
                </c:pt>
                <c:pt idx="13411">
                  <c:v>0.1552199074074074</c:v>
                </c:pt>
                <c:pt idx="13412">
                  <c:v>0.15523148148148147</c:v>
                </c:pt>
                <c:pt idx="13413">
                  <c:v>0.15524305555555556</c:v>
                </c:pt>
                <c:pt idx="13414">
                  <c:v>0.15525462962962963</c:v>
                </c:pt>
                <c:pt idx="13415">
                  <c:v>0.1552662037037037</c:v>
                </c:pt>
                <c:pt idx="13416">
                  <c:v>0.15527777777777776</c:v>
                </c:pt>
                <c:pt idx="13417">
                  <c:v>0.15528935185185186</c:v>
                </c:pt>
                <c:pt idx="13418">
                  <c:v>0.15530092592592593</c:v>
                </c:pt>
                <c:pt idx="13419">
                  <c:v>0.15531249999999999</c:v>
                </c:pt>
                <c:pt idx="13420">
                  <c:v>0.15532407407407409</c:v>
                </c:pt>
                <c:pt idx="13421">
                  <c:v>0.15533564814814815</c:v>
                </c:pt>
                <c:pt idx="13422">
                  <c:v>0.15534722222222222</c:v>
                </c:pt>
                <c:pt idx="13423">
                  <c:v>0.15535879629629629</c:v>
                </c:pt>
                <c:pt idx="13424">
                  <c:v>0.15537037037037038</c:v>
                </c:pt>
                <c:pt idx="13425">
                  <c:v>0.15538194444444445</c:v>
                </c:pt>
                <c:pt idx="13426">
                  <c:v>0.15539351851851851</c:v>
                </c:pt>
                <c:pt idx="13427">
                  <c:v>0.15540509259259258</c:v>
                </c:pt>
                <c:pt idx="13428">
                  <c:v>0.15541666666666668</c:v>
                </c:pt>
                <c:pt idx="13429">
                  <c:v>0.15542824074074074</c:v>
                </c:pt>
                <c:pt idx="13430">
                  <c:v>0.15543981481481481</c:v>
                </c:pt>
                <c:pt idx="13431">
                  <c:v>0.15545138888888888</c:v>
                </c:pt>
                <c:pt idx="13432">
                  <c:v>0.15546296296296297</c:v>
                </c:pt>
                <c:pt idx="13433">
                  <c:v>0.15547453703703704</c:v>
                </c:pt>
                <c:pt idx="13434">
                  <c:v>0.1554861111111111</c:v>
                </c:pt>
                <c:pt idx="13435">
                  <c:v>0.1554976851851852</c:v>
                </c:pt>
                <c:pt idx="13436">
                  <c:v>0.15550925925925926</c:v>
                </c:pt>
                <c:pt idx="13437">
                  <c:v>0.15552083333333333</c:v>
                </c:pt>
                <c:pt idx="13438">
                  <c:v>0.1555324074074074</c:v>
                </c:pt>
                <c:pt idx="13439">
                  <c:v>0.15554398148148149</c:v>
                </c:pt>
                <c:pt idx="13440">
                  <c:v>0.15555555555555556</c:v>
                </c:pt>
                <c:pt idx="13441">
                  <c:v>0.15556712962962962</c:v>
                </c:pt>
                <c:pt idx="13442">
                  <c:v>0.15557870370370369</c:v>
                </c:pt>
                <c:pt idx="13443">
                  <c:v>0.15559027777777779</c:v>
                </c:pt>
                <c:pt idx="13444">
                  <c:v>0.15560185185185185</c:v>
                </c:pt>
                <c:pt idx="13445">
                  <c:v>0.15561342592592592</c:v>
                </c:pt>
                <c:pt idx="13446">
                  <c:v>0.15562500000000001</c:v>
                </c:pt>
                <c:pt idx="13447">
                  <c:v>0.15563657407407408</c:v>
                </c:pt>
                <c:pt idx="13448">
                  <c:v>0.15564814814814815</c:v>
                </c:pt>
                <c:pt idx="13449">
                  <c:v>0.15565972222222221</c:v>
                </c:pt>
                <c:pt idx="13450">
                  <c:v>0.15567129629629631</c:v>
                </c:pt>
                <c:pt idx="13451">
                  <c:v>0.15568287037037037</c:v>
                </c:pt>
                <c:pt idx="13452">
                  <c:v>0.15569444444444444</c:v>
                </c:pt>
                <c:pt idx="13453">
                  <c:v>0.15570601851851851</c:v>
                </c:pt>
                <c:pt idx="13454">
                  <c:v>0.1557175925925926</c:v>
                </c:pt>
                <c:pt idx="13455">
                  <c:v>0.15572916666666667</c:v>
                </c:pt>
                <c:pt idx="13456">
                  <c:v>0.15574074074074074</c:v>
                </c:pt>
                <c:pt idx="13457">
                  <c:v>0.1557523148148148</c:v>
                </c:pt>
                <c:pt idx="13458">
                  <c:v>0.1557638888888889</c:v>
                </c:pt>
                <c:pt idx="13459">
                  <c:v>0.15577546296296296</c:v>
                </c:pt>
                <c:pt idx="13460">
                  <c:v>0.15578703703703703</c:v>
                </c:pt>
                <c:pt idx="13461">
                  <c:v>0.15579861111111112</c:v>
                </c:pt>
                <c:pt idx="13462">
                  <c:v>0.15581018518518519</c:v>
                </c:pt>
                <c:pt idx="13463">
                  <c:v>0.15582175925925926</c:v>
                </c:pt>
                <c:pt idx="13464">
                  <c:v>0.15583333333333332</c:v>
                </c:pt>
                <c:pt idx="13465">
                  <c:v>0.15584490740740742</c:v>
                </c:pt>
                <c:pt idx="13466">
                  <c:v>0.15585648148148148</c:v>
                </c:pt>
                <c:pt idx="13467">
                  <c:v>0.15586805555555555</c:v>
                </c:pt>
                <c:pt idx="13468">
                  <c:v>0.15587962962962962</c:v>
                </c:pt>
                <c:pt idx="13469">
                  <c:v>0.15589120370370371</c:v>
                </c:pt>
                <c:pt idx="13470">
                  <c:v>0.15590277777777778</c:v>
                </c:pt>
                <c:pt idx="13471">
                  <c:v>0.15591435185185185</c:v>
                </c:pt>
                <c:pt idx="13472">
                  <c:v>0.15592592592592591</c:v>
                </c:pt>
                <c:pt idx="13473">
                  <c:v>0.15593750000000001</c:v>
                </c:pt>
                <c:pt idx="13474">
                  <c:v>0.15594907407407407</c:v>
                </c:pt>
                <c:pt idx="13475">
                  <c:v>0.15596064814814814</c:v>
                </c:pt>
                <c:pt idx="13476">
                  <c:v>0.15597222222222223</c:v>
                </c:pt>
                <c:pt idx="13477">
                  <c:v>0.1559837962962963</c:v>
                </c:pt>
                <c:pt idx="13478">
                  <c:v>0.15599537037037037</c:v>
                </c:pt>
                <c:pt idx="13479">
                  <c:v>0.15600694444444443</c:v>
                </c:pt>
                <c:pt idx="13480">
                  <c:v>0.15601851851851853</c:v>
                </c:pt>
                <c:pt idx="13481">
                  <c:v>0.1560300925925926</c:v>
                </c:pt>
                <c:pt idx="13482">
                  <c:v>0.15604166666666666</c:v>
                </c:pt>
                <c:pt idx="13483">
                  <c:v>0.15605324074074073</c:v>
                </c:pt>
                <c:pt idx="13484">
                  <c:v>0.15606481481481482</c:v>
                </c:pt>
                <c:pt idx="13485">
                  <c:v>0.15607638888888889</c:v>
                </c:pt>
                <c:pt idx="13486">
                  <c:v>0.15608796296296296</c:v>
                </c:pt>
                <c:pt idx="13487">
                  <c:v>0.15609953703703705</c:v>
                </c:pt>
                <c:pt idx="13488">
                  <c:v>0.15611111111111112</c:v>
                </c:pt>
                <c:pt idx="13489">
                  <c:v>0.15612268518518518</c:v>
                </c:pt>
                <c:pt idx="13490">
                  <c:v>0.15613425925925925</c:v>
                </c:pt>
                <c:pt idx="13491">
                  <c:v>0.15614583333333334</c:v>
                </c:pt>
                <c:pt idx="13492">
                  <c:v>0.15615740740740741</c:v>
                </c:pt>
                <c:pt idx="13493">
                  <c:v>0.15616898148148148</c:v>
                </c:pt>
                <c:pt idx="13494">
                  <c:v>0.15618055555555554</c:v>
                </c:pt>
                <c:pt idx="13495">
                  <c:v>0.15619212962962964</c:v>
                </c:pt>
                <c:pt idx="13496">
                  <c:v>0.15620370370370371</c:v>
                </c:pt>
                <c:pt idx="13497">
                  <c:v>0.15621527777777777</c:v>
                </c:pt>
                <c:pt idx="13498">
                  <c:v>0.15622685185185184</c:v>
                </c:pt>
                <c:pt idx="13499">
                  <c:v>0.15623842592592593</c:v>
                </c:pt>
                <c:pt idx="13500">
                  <c:v>0.15625</c:v>
                </c:pt>
                <c:pt idx="13501">
                  <c:v>0.15626157407407407</c:v>
                </c:pt>
                <c:pt idx="13502">
                  <c:v>0.15627314814814816</c:v>
                </c:pt>
                <c:pt idx="13503">
                  <c:v>0.15628472222222223</c:v>
                </c:pt>
                <c:pt idx="13504">
                  <c:v>0.15629629629629629</c:v>
                </c:pt>
                <c:pt idx="13505">
                  <c:v>0.15630787037037036</c:v>
                </c:pt>
                <c:pt idx="13506">
                  <c:v>0.15631944444444446</c:v>
                </c:pt>
                <c:pt idx="13507">
                  <c:v>0.15633101851851852</c:v>
                </c:pt>
                <c:pt idx="13508">
                  <c:v>0.15634259259259259</c:v>
                </c:pt>
                <c:pt idx="13509">
                  <c:v>0.15635416666666666</c:v>
                </c:pt>
                <c:pt idx="13510">
                  <c:v>0.15636574074074075</c:v>
                </c:pt>
                <c:pt idx="13511">
                  <c:v>0.15637731481481482</c:v>
                </c:pt>
                <c:pt idx="13512">
                  <c:v>0.15638888888888888</c:v>
                </c:pt>
                <c:pt idx="13513">
                  <c:v>0.15640046296296295</c:v>
                </c:pt>
                <c:pt idx="13514">
                  <c:v>0.15641203703703704</c:v>
                </c:pt>
                <c:pt idx="13515">
                  <c:v>0.15642361111111111</c:v>
                </c:pt>
                <c:pt idx="13516">
                  <c:v>0.15643518518518518</c:v>
                </c:pt>
                <c:pt idx="13517">
                  <c:v>0.15644675925925927</c:v>
                </c:pt>
                <c:pt idx="13518">
                  <c:v>0.15645833333333334</c:v>
                </c:pt>
                <c:pt idx="13519">
                  <c:v>0.1564699074074074</c:v>
                </c:pt>
                <c:pt idx="13520">
                  <c:v>0.15648148148148147</c:v>
                </c:pt>
                <c:pt idx="13521">
                  <c:v>0.15649305555555557</c:v>
                </c:pt>
                <c:pt idx="13522">
                  <c:v>0.15650462962962963</c:v>
                </c:pt>
                <c:pt idx="13523">
                  <c:v>0.1565162037037037</c:v>
                </c:pt>
                <c:pt idx="13524">
                  <c:v>0.15652777777777777</c:v>
                </c:pt>
                <c:pt idx="13525">
                  <c:v>0.15653935185185186</c:v>
                </c:pt>
                <c:pt idx="13526">
                  <c:v>0.15655092592592593</c:v>
                </c:pt>
                <c:pt idx="13527">
                  <c:v>0.15656249999999999</c:v>
                </c:pt>
                <c:pt idx="13528">
                  <c:v>0.15657407407407409</c:v>
                </c:pt>
                <c:pt idx="13529">
                  <c:v>0.15658564814814815</c:v>
                </c:pt>
                <c:pt idx="13530">
                  <c:v>0.15659722222222222</c:v>
                </c:pt>
                <c:pt idx="13531">
                  <c:v>0.15660879629629629</c:v>
                </c:pt>
                <c:pt idx="13532">
                  <c:v>0.15662037037037038</c:v>
                </c:pt>
                <c:pt idx="13533">
                  <c:v>0.15663194444444445</c:v>
                </c:pt>
                <c:pt idx="13534">
                  <c:v>0.15664351851851852</c:v>
                </c:pt>
                <c:pt idx="13535">
                  <c:v>0.15665509259259258</c:v>
                </c:pt>
                <c:pt idx="13536">
                  <c:v>0.15666666666666668</c:v>
                </c:pt>
                <c:pt idx="13537">
                  <c:v>0.15667824074074074</c:v>
                </c:pt>
                <c:pt idx="13538">
                  <c:v>0.15668981481481481</c:v>
                </c:pt>
                <c:pt idx="13539">
                  <c:v>0.15670138888888888</c:v>
                </c:pt>
                <c:pt idx="13540">
                  <c:v>0.15671296296296297</c:v>
                </c:pt>
                <c:pt idx="13541">
                  <c:v>0.15672453703703704</c:v>
                </c:pt>
                <c:pt idx="13542">
                  <c:v>0.1567361111111111</c:v>
                </c:pt>
                <c:pt idx="13543">
                  <c:v>0.1567476851851852</c:v>
                </c:pt>
                <c:pt idx="13544">
                  <c:v>0.15675925925925926</c:v>
                </c:pt>
                <c:pt idx="13545">
                  <c:v>0.15677083333333333</c:v>
                </c:pt>
                <c:pt idx="13546">
                  <c:v>0.1567824074074074</c:v>
                </c:pt>
                <c:pt idx="13547">
                  <c:v>0.15679398148148149</c:v>
                </c:pt>
                <c:pt idx="13548">
                  <c:v>0.15680555555555556</c:v>
                </c:pt>
                <c:pt idx="13549">
                  <c:v>0.15681712962962963</c:v>
                </c:pt>
                <c:pt idx="13550">
                  <c:v>0.15682870370370369</c:v>
                </c:pt>
                <c:pt idx="13551">
                  <c:v>0.15684027777777779</c:v>
                </c:pt>
                <c:pt idx="13552">
                  <c:v>0.15685185185185185</c:v>
                </c:pt>
                <c:pt idx="13553">
                  <c:v>0.15686342592592592</c:v>
                </c:pt>
                <c:pt idx="13554">
                  <c:v>0.15687499999999999</c:v>
                </c:pt>
                <c:pt idx="13555">
                  <c:v>0.15688657407407408</c:v>
                </c:pt>
                <c:pt idx="13556">
                  <c:v>0.15689814814814815</c:v>
                </c:pt>
                <c:pt idx="13557">
                  <c:v>0.15690972222222221</c:v>
                </c:pt>
                <c:pt idx="13558">
                  <c:v>0.15692129629629631</c:v>
                </c:pt>
                <c:pt idx="13559">
                  <c:v>0.15693287037037038</c:v>
                </c:pt>
                <c:pt idx="13560">
                  <c:v>0.15694444444444444</c:v>
                </c:pt>
                <c:pt idx="13561">
                  <c:v>0.15695601851851851</c:v>
                </c:pt>
                <c:pt idx="13562">
                  <c:v>0.1569675925925926</c:v>
                </c:pt>
                <c:pt idx="13563">
                  <c:v>0.15697916666666667</c:v>
                </c:pt>
                <c:pt idx="13564">
                  <c:v>0.15699074074074074</c:v>
                </c:pt>
                <c:pt idx="13565">
                  <c:v>0.1570023148148148</c:v>
                </c:pt>
                <c:pt idx="13566">
                  <c:v>0.1570138888888889</c:v>
                </c:pt>
                <c:pt idx="13567">
                  <c:v>0.15702546296296296</c:v>
                </c:pt>
                <c:pt idx="13568">
                  <c:v>0.15703703703703703</c:v>
                </c:pt>
                <c:pt idx="13569">
                  <c:v>0.15704861111111112</c:v>
                </c:pt>
                <c:pt idx="13570">
                  <c:v>0.15706018518518519</c:v>
                </c:pt>
                <c:pt idx="13571">
                  <c:v>0.15707175925925926</c:v>
                </c:pt>
                <c:pt idx="13572">
                  <c:v>0.15708333333333332</c:v>
                </c:pt>
                <c:pt idx="13573">
                  <c:v>0.15709490740740742</c:v>
                </c:pt>
                <c:pt idx="13574">
                  <c:v>0.15710648148148149</c:v>
                </c:pt>
                <c:pt idx="13575">
                  <c:v>0.15711805555555555</c:v>
                </c:pt>
                <c:pt idx="13576">
                  <c:v>0.15712962962962962</c:v>
                </c:pt>
                <c:pt idx="13577">
                  <c:v>0.15714120370370371</c:v>
                </c:pt>
                <c:pt idx="13578">
                  <c:v>0.15715277777777778</c:v>
                </c:pt>
                <c:pt idx="13579">
                  <c:v>0.15716435185185185</c:v>
                </c:pt>
                <c:pt idx="13580">
                  <c:v>0.15717592592592591</c:v>
                </c:pt>
                <c:pt idx="13581">
                  <c:v>0.15718750000000001</c:v>
                </c:pt>
                <c:pt idx="13582">
                  <c:v>0.15719907407407407</c:v>
                </c:pt>
                <c:pt idx="13583">
                  <c:v>0.15721064814814814</c:v>
                </c:pt>
                <c:pt idx="13584">
                  <c:v>0.15722222222222224</c:v>
                </c:pt>
                <c:pt idx="13585">
                  <c:v>0.1572337962962963</c:v>
                </c:pt>
                <c:pt idx="13586">
                  <c:v>0.15724537037037037</c:v>
                </c:pt>
                <c:pt idx="13587">
                  <c:v>0.15725694444444444</c:v>
                </c:pt>
                <c:pt idx="13588">
                  <c:v>0.15726851851851853</c:v>
                </c:pt>
                <c:pt idx="13589">
                  <c:v>0.1572800925925926</c:v>
                </c:pt>
                <c:pt idx="13590">
                  <c:v>0.15729166666666666</c:v>
                </c:pt>
                <c:pt idx="13591">
                  <c:v>0.15730324074074073</c:v>
                </c:pt>
                <c:pt idx="13592">
                  <c:v>0.15731481481481482</c:v>
                </c:pt>
                <c:pt idx="13593">
                  <c:v>0.15732638888888889</c:v>
                </c:pt>
                <c:pt idx="13594">
                  <c:v>0.15733796296296296</c:v>
                </c:pt>
                <c:pt idx="13595">
                  <c:v>0.15734953703703702</c:v>
                </c:pt>
                <c:pt idx="13596">
                  <c:v>0.15736111111111112</c:v>
                </c:pt>
                <c:pt idx="13597">
                  <c:v>0.15737268518518518</c:v>
                </c:pt>
                <c:pt idx="13598">
                  <c:v>0.15738425925925925</c:v>
                </c:pt>
                <c:pt idx="13599">
                  <c:v>0.15739583333333335</c:v>
                </c:pt>
                <c:pt idx="13600">
                  <c:v>0.15740740740740741</c:v>
                </c:pt>
                <c:pt idx="13601">
                  <c:v>0.15741898148148148</c:v>
                </c:pt>
                <c:pt idx="13602">
                  <c:v>0.15743055555555555</c:v>
                </c:pt>
                <c:pt idx="13603">
                  <c:v>0.15744212962962964</c:v>
                </c:pt>
                <c:pt idx="13604">
                  <c:v>0.15745370370370371</c:v>
                </c:pt>
                <c:pt idx="13605">
                  <c:v>0.15746527777777777</c:v>
                </c:pt>
                <c:pt idx="13606">
                  <c:v>0.15747685185185184</c:v>
                </c:pt>
                <c:pt idx="13607">
                  <c:v>0.15748842592592593</c:v>
                </c:pt>
                <c:pt idx="13608">
                  <c:v>0.1575</c:v>
                </c:pt>
                <c:pt idx="13609">
                  <c:v>0.15751157407407407</c:v>
                </c:pt>
                <c:pt idx="13610">
                  <c:v>0.15752314814814813</c:v>
                </c:pt>
                <c:pt idx="13611">
                  <c:v>0.15753472222222223</c:v>
                </c:pt>
                <c:pt idx="13612">
                  <c:v>0.1575462962962963</c:v>
                </c:pt>
                <c:pt idx="13613">
                  <c:v>0.15755787037037036</c:v>
                </c:pt>
                <c:pt idx="13614">
                  <c:v>0.15756944444444446</c:v>
                </c:pt>
                <c:pt idx="13615">
                  <c:v>0.15758101851851852</c:v>
                </c:pt>
                <c:pt idx="13616">
                  <c:v>0.15759259259259259</c:v>
                </c:pt>
                <c:pt idx="13617">
                  <c:v>0.15760416666666666</c:v>
                </c:pt>
                <c:pt idx="13618">
                  <c:v>0.15761574074074075</c:v>
                </c:pt>
                <c:pt idx="13619">
                  <c:v>0.15762731481481482</c:v>
                </c:pt>
                <c:pt idx="13620">
                  <c:v>0.15763888888888888</c:v>
                </c:pt>
                <c:pt idx="13621">
                  <c:v>0.15765046296296295</c:v>
                </c:pt>
                <c:pt idx="13622">
                  <c:v>0.15766203703703704</c:v>
                </c:pt>
                <c:pt idx="13623">
                  <c:v>0.15767361111111111</c:v>
                </c:pt>
                <c:pt idx="13624">
                  <c:v>0.15768518518518518</c:v>
                </c:pt>
                <c:pt idx="13625">
                  <c:v>0.15769675925925927</c:v>
                </c:pt>
                <c:pt idx="13626">
                  <c:v>0.15770833333333334</c:v>
                </c:pt>
                <c:pt idx="13627">
                  <c:v>0.15771990740740741</c:v>
                </c:pt>
                <c:pt idx="13628">
                  <c:v>0.15773148148148147</c:v>
                </c:pt>
                <c:pt idx="13629">
                  <c:v>0.15774305555555557</c:v>
                </c:pt>
                <c:pt idx="13630">
                  <c:v>0.15775462962962963</c:v>
                </c:pt>
                <c:pt idx="13631">
                  <c:v>0.1577662037037037</c:v>
                </c:pt>
                <c:pt idx="13632">
                  <c:v>0.15777777777777777</c:v>
                </c:pt>
                <c:pt idx="13633">
                  <c:v>0.15778935185185186</c:v>
                </c:pt>
                <c:pt idx="13634">
                  <c:v>0.15780092592592593</c:v>
                </c:pt>
                <c:pt idx="13635">
                  <c:v>0.15781249999999999</c:v>
                </c:pt>
                <c:pt idx="13636">
                  <c:v>0.15782407407407406</c:v>
                </c:pt>
                <c:pt idx="13637">
                  <c:v>0.15783564814814816</c:v>
                </c:pt>
                <c:pt idx="13638">
                  <c:v>0.15784722222222222</c:v>
                </c:pt>
                <c:pt idx="13639">
                  <c:v>0.15785879629629629</c:v>
                </c:pt>
                <c:pt idx="13640">
                  <c:v>0.15787037037037038</c:v>
                </c:pt>
                <c:pt idx="13641">
                  <c:v>0.15788194444444445</c:v>
                </c:pt>
                <c:pt idx="13642">
                  <c:v>0.15789351851851852</c:v>
                </c:pt>
                <c:pt idx="13643">
                  <c:v>0.15790509259259258</c:v>
                </c:pt>
                <c:pt idx="13644">
                  <c:v>0.15791666666666668</c:v>
                </c:pt>
                <c:pt idx="13645">
                  <c:v>0.15792824074074074</c:v>
                </c:pt>
                <c:pt idx="13646">
                  <c:v>0.15793981481481481</c:v>
                </c:pt>
                <c:pt idx="13647">
                  <c:v>0.15795138888888888</c:v>
                </c:pt>
                <c:pt idx="13648">
                  <c:v>0.15796296296296297</c:v>
                </c:pt>
                <c:pt idx="13649">
                  <c:v>0.15797453703703704</c:v>
                </c:pt>
                <c:pt idx="13650">
                  <c:v>0.1579861111111111</c:v>
                </c:pt>
                <c:pt idx="13651">
                  <c:v>0.15799768518518517</c:v>
                </c:pt>
                <c:pt idx="13652">
                  <c:v>0.15800925925925927</c:v>
                </c:pt>
                <c:pt idx="13653">
                  <c:v>0.15802083333333333</c:v>
                </c:pt>
                <c:pt idx="13654">
                  <c:v>0.1580324074074074</c:v>
                </c:pt>
                <c:pt idx="13655">
                  <c:v>0.15804398148148149</c:v>
                </c:pt>
                <c:pt idx="13656">
                  <c:v>0.15805555555555556</c:v>
                </c:pt>
                <c:pt idx="13657">
                  <c:v>0.15806712962962963</c:v>
                </c:pt>
                <c:pt idx="13658">
                  <c:v>0.15807870370370369</c:v>
                </c:pt>
                <c:pt idx="13659">
                  <c:v>0.15809027777777779</c:v>
                </c:pt>
                <c:pt idx="13660">
                  <c:v>0.15810185185185185</c:v>
                </c:pt>
                <c:pt idx="13661">
                  <c:v>0.15811342592592592</c:v>
                </c:pt>
                <c:pt idx="13662">
                  <c:v>0.15812499999999999</c:v>
                </c:pt>
                <c:pt idx="13663">
                  <c:v>0.15813657407407408</c:v>
                </c:pt>
                <c:pt idx="13664">
                  <c:v>0.15814814814814815</c:v>
                </c:pt>
                <c:pt idx="13665">
                  <c:v>0.15815972222222222</c:v>
                </c:pt>
                <c:pt idx="13666">
                  <c:v>0.15817129629629631</c:v>
                </c:pt>
                <c:pt idx="13667">
                  <c:v>0.15818287037037038</c:v>
                </c:pt>
                <c:pt idx="13668">
                  <c:v>0.15819444444444444</c:v>
                </c:pt>
                <c:pt idx="13669">
                  <c:v>0.15820601851851851</c:v>
                </c:pt>
                <c:pt idx="13670">
                  <c:v>0.1582175925925926</c:v>
                </c:pt>
                <c:pt idx="13671">
                  <c:v>0.15822916666666667</c:v>
                </c:pt>
                <c:pt idx="13672">
                  <c:v>0.15824074074074074</c:v>
                </c:pt>
                <c:pt idx="13673">
                  <c:v>0.1582523148148148</c:v>
                </c:pt>
                <c:pt idx="13674">
                  <c:v>0.1582638888888889</c:v>
                </c:pt>
                <c:pt idx="13675">
                  <c:v>0.15827546296296297</c:v>
                </c:pt>
                <c:pt idx="13676">
                  <c:v>0.15828703703703703</c:v>
                </c:pt>
                <c:pt idx="13677">
                  <c:v>0.1582986111111111</c:v>
                </c:pt>
                <c:pt idx="13678">
                  <c:v>0.15831018518518519</c:v>
                </c:pt>
                <c:pt idx="13679">
                  <c:v>0.15832175925925926</c:v>
                </c:pt>
                <c:pt idx="13680">
                  <c:v>0.15833333333333333</c:v>
                </c:pt>
                <c:pt idx="13681">
                  <c:v>0.15834490740740742</c:v>
                </c:pt>
                <c:pt idx="13682">
                  <c:v>0.15835648148148149</c:v>
                </c:pt>
                <c:pt idx="13683">
                  <c:v>0.15836805555555555</c:v>
                </c:pt>
                <c:pt idx="13684">
                  <c:v>0.15837962962962962</c:v>
                </c:pt>
                <c:pt idx="13685">
                  <c:v>0.15839120370370371</c:v>
                </c:pt>
                <c:pt idx="13686">
                  <c:v>0.15840277777777778</c:v>
                </c:pt>
                <c:pt idx="13687">
                  <c:v>0.15841435185185185</c:v>
                </c:pt>
                <c:pt idx="13688">
                  <c:v>0.15842592592592591</c:v>
                </c:pt>
                <c:pt idx="13689">
                  <c:v>0.15843750000000001</c:v>
                </c:pt>
                <c:pt idx="13690">
                  <c:v>0.15844907407407408</c:v>
                </c:pt>
                <c:pt idx="13691">
                  <c:v>0.15846064814814814</c:v>
                </c:pt>
                <c:pt idx="13692">
                  <c:v>0.15847222222222221</c:v>
                </c:pt>
                <c:pt idx="13693">
                  <c:v>0.1584837962962963</c:v>
                </c:pt>
                <c:pt idx="13694">
                  <c:v>0.15849537037037037</c:v>
                </c:pt>
                <c:pt idx="13695">
                  <c:v>0.15850694444444444</c:v>
                </c:pt>
                <c:pt idx="13696">
                  <c:v>0.15851851851851853</c:v>
                </c:pt>
                <c:pt idx="13697">
                  <c:v>0.1585300925925926</c:v>
                </c:pt>
                <c:pt idx="13698">
                  <c:v>0.15854166666666666</c:v>
                </c:pt>
                <c:pt idx="13699">
                  <c:v>0.15855324074074073</c:v>
                </c:pt>
                <c:pt idx="13700">
                  <c:v>0.15856481481481483</c:v>
                </c:pt>
                <c:pt idx="13701">
                  <c:v>0.15857638888888889</c:v>
                </c:pt>
                <c:pt idx="13702">
                  <c:v>0.15858796296296296</c:v>
                </c:pt>
                <c:pt idx="13703">
                  <c:v>0.15859953703703702</c:v>
                </c:pt>
                <c:pt idx="13704">
                  <c:v>0.15861111111111112</c:v>
                </c:pt>
                <c:pt idx="13705">
                  <c:v>0.15862268518518519</c:v>
                </c:pt>
                <c:pt idx="13706">
                  <c:v>0.15863425925925925</c:v>
                </c:pt>
                <c:pt idx="13707">
                  <c:v>0.15864583333333335</c:v>
                </c:pt>
                <c:pt idx="13708">
                  <c:v>0.15865740740740741</c:v>
                </c:pt>
                <c:pt idx="13709">
                  <c:v>0.15866898148148148</c:v>
                </c:pt>
                <c:pt idx="13710">
                  <c:v>0.15868055555555555</c:v>
                </c:pt>
                <c:pt idx="13711">
                  <c:v>0.15869212962962964</c:v>
                </c:pt>
                <c:pt idx="13712">
                  <c:v>0.15870370370370371</c:v>
                </c:pt>
                <c:pt idx="13713">
                  <c:v>0.15871527777777777</c:v>
                </c:pt>
                <c:pt idx="13714">
                  <c:v>0.15872685185185184</c:v>
                </c:pt>
                <c:pt idx="13715">
                  <c:v>0.15873842592592594</c:v>
                </c:pt>
                <c:pt idx="13716">
                  <c:v>0.15875</c:v>
                </c:pt>
                <c:pt idx="13717">
                  <c:v>0.15876157407407407</c:v>
                </c:pt>
                <c:pt idx="13718">
                  <c:v>0.15877314814814814</c:v>
                </c:pt>
                <c:pt idx="13719">
                  <c:v>0.15878472222222223</c:v>
                </c:pt>
                <c:pt idx="13720">
                  <c:v>0.1587962962962963</c:v>
                </c:pt>
                <c:pt idx="13721">
                  <c:v>0.15880787037037036</c:v>
                </c:pt>
                <c:pt idx="13722">
                  <c:v>0.15881944444444446</c:v>
                </c:pt>
                <c:pt idx="13723">
                  <c:v>0.15883101851851852</c:v>
                </c:pt>
                <c:pt idx="13724">
                  <c:v>0.15884259259259259</c:v>
                </c:pt>
                <c:pt idx="13725">
                  <c:v>0.15885416666666666</c:v>
                </c:pt>
                <c:pt idx="13726">
                  <c:v>0.15886574074074075</c:v>
                </c:pt>
                <c:pt idx="13727">
                  <c:v>0.15887731481481482</c:v>
                </c:pt>
                <c:pt idx="13728">
                  <c:v>0.15888888888888889</c:v>
                </c:pt>
                <c:pt idx="13729">
                  <c:v>0.15890046296296295</c:v>
                </c:pt>
                <c:pt idx="13730">
                  <c:v>0.15891203703703705</c:v>
                </c:pt>
                <c:pt idx="13731">
                  <c:v>0.15892361111111111</c:v>
                </c:pt>
                <c:pt idx="13732">
                  <c:v>0.15893518518518518</c:v>
                </c:pt>
                <c:pt idx="13733">
                  <c:v>0.15894675925925925</c:v>
                </c:pt>
                <c:pt idx="13734">
                  <c:v>0.15895833333333334</c:v>
                </c:pt>
                <c:pt idx="13735">
                  <c:v>0.15896990740740741</c:v>
                </c:pt>
                <c:pt idx="13736">
                  <c:v>0.15898148148148147</c:v>
                </c:pt>
                <c:pt idx="13737">
                  <c:v>0.15899305555555557</c:v>
                </c:pt>
                <c:pt idx="13738">
                  <c:v>0.15900462962962963</c:v>
                </c:pt>
                <c:pt idx="13739">
                  <c:v>0.1590162037037037</c:v>
                </c:pt>
                <c:pt idx="13740">
                  <c:v>0.15902777777777777</c:v>
                </c:pt>
                <c:pt idx="13741">
                  <c:v>0.15903935185185186</c:v>
                </c:pt>
                <c:pt idx="13742">
                  <c:v>0.15905092592592593</c:v>
                </c:pt>
                <c:pt idx="13743">
                  <c:v>0.1590625</c:v>
                </c:pt>
                <c:pt idx="13744">
                  <c:v>0.15907407407407406</c:v>
                </c:pt>
                <c:pt idx="13745">
                  <c:v>0.15908564814814816</c:v>
                </c:pt>
                <c:pt idx="13746">
                  <c:v>0.15909722222222222</c:v>
                </c:pt>
                <c:pt idx="13747">
                  <c:v>0.15910879629629629</c:v>
                </c:pt>
                <c:pt idx="13748">
                  <c:v>0.15912037037037038</c:v>
                </c:pt>
                <c:pt idx="13749">
                  <c:v>0.15913194444444445</c:v>
                </c:pt>
                <c:pt idx="13750">
                  <c:v>0.15914351851851852</c:v>
                </c:pt>
                <c:pt idx="13751">
                  <c:v>0.15915509259259258</c:v>
                </c:pt>
                <c:pt idx="13752">
                  <c:v>0.15916666666666668</c:v>
                </c:pt>
                <c:pt idx="13753">
                  <c:v>0.15917824074074075</c:v>
                </c:pt>
                <c:pt idx="13754">
                  <c:v>0.15918981481481481</c:v>
                </c:pt>
                <c:pt idx="13755">
                  <c:v>0.15920138888888888</c:v>
                </c:pt>
                <c:pt idx="13756">
                  <c:v>0.15921296296296297</c:v>
                </c:pt>
                <c:pt idx="13757">
                  <c:v>0.15922453703703704</c:v>
                </c:pt>
                <c:pt idx="13758">
                  <c:v>0.15923611111111111</c:v>
                </c:pt>
                <c:pt idx="13759">
                  <c:v>0.15924768518518517</c:v>
                </c:pt>
                <c:pt idx="13760">
                  <c:v>0.15925925925925927</c:v>
                </c:pt>
                <c:pt idx="13761">
                  <c:v>0.15927083333333333</c:v>
                </c:pt>
                <c:pt idx="13762">
                  <c:v>0.1592824074074074</c:v>
                </c:pt>
                <c:pt idx="13763">
                  <c:v>0.15929398148148149</c:v>
                </c:pt>
                <c:pt idx="13764">
                  <c:v>0.15930555555555556</c:v>
                </c:pt>
                <c:pt idx="13765">
                  <c:v>0.15931712962962963</c:v>
                </c:pt>
                <c:pt idx="13766">
                  <c:v>0.15932870370370369</c:v>
                </c:pt>
                <c:pt idx="13767">
                  <c:v>0.15934027777777779</c:v>
                </c:pt>
                <c:pt idx="13768">
                  <c:v>0.15935185185185186</c:v>
                </c:pt>
                <c:pt idx="13769">
                  <c:v>0.15936342592592592</c:v>
                </c:pt>
                <c:pt idx="13770">
                  <c:v>0.15937499999999999</c:v>
                </c:pt>
                <c:pt idx="13771">
                  <c:v>0.15938657407407408</c:v>
                </c:pt>
                <c:pt idx="13772">
                  <c:v>0.15939814814814815</c:v>
                </c:pt>
                <c:pt idx="13773">
                  <c:v>0.15940972222222222</c:v>
                </c:pt>
                <c:pt idx="13774">
                  <c:v>0.15942129629629628</c:v>
                </c:pt>
                <c:pt idx="13775">
                  <c:v>0.15943287037037038</c:v>
                </c:pt>
                <c:pt idx="13776">
                  <c:v>0.15944444444444444</c:v>
                </c:pt>
                <c:pt idx="13777">
                  <c:v>0.15945601851851851</c:v>
                </c:pt>
                <c:pt idx="13778">
                  <c:v>0.15946759259259261</c:v>
                </c:pt>
                <c:pt idx="13779">
                  <c:v>0.15947916666666667</c:v>
                </c:pt>
                <c:pt idx="13780">
                  <c:v>0.15949074074074074</c:v>
                </c:pt>
                <c:pt idx="13781">
                  <c:v>0.15950231481481481</c:v>
                </c:pt>
                <c:pt idx="13782">
                  <c:v>0.1595138888888889</c:v>
                </c:pt>
                <c:pt idx="13783">
                  <c:v>0.15952546296296297</c:v>
                </c:pt>
                <c:pt idx="13784">
                  <c:v>0.15953703703703703</c:v>
                </c:pt>
                <c:pt idx="13785">
                  <c:v>0.1595486111111111</c:v>
                </c:pt>
                <c:pt idx="13786">
                  <c:v>0.15956018518518519</c:v>
                </c:pt>
                <c:pt idx="13787">
                  <c:v>0.15957175925925926</c:v>
                </c:pt>
                <c:pt idx="13788">
                  <c:v>0.15958333333333333</c:v>
                </c:pt>
                <c:pt idx="13789">
                  <c:v>0.15959490740740739</c:v>
                </c:pt>
                <c:pt idx="13790">
                  <c:v>0.15960648148148149</c:v>
                </c:pt>
                <c:pt idx="13791">
                  <c:v>0.15961805555555555</c:v>
                </c:pt>
                <c:pt idx="13792">
                  <c:v>0.15962962962962962</c:v>
                </c:pt>
                <c:pt idx="13793">
                  <c:v>0.15964120370370372</c:v>
                </c:pt>
                <c:pt idx="13794">
                  <c:v>0.15965277777777778</c:v>
                </c:pt>
                <c:pt idx="13795">
                  <c:v>0.15966435185185185</c:v>
                </c:pt>
                <c:pt idx="13796">
                  <c:v>0.15967592592592592</c:v>
                </c:pt>
                <c:pt idx="13797">
                  <c:v>0.15968750000000001</c:v>
                </c:pt>
                <c:pt idx="13798">
                  <c:v>0.15969907407407408</c:v>
                </c:pt>
                <c:pt idx="13799">
                  <c:v>0.15971064814814814</c:v>
                </c:pt>
                <c:pt idx="13800">
                  <c:v>0.15972222222222221</c:v>
                </c:pt>
                <c:pt idx="13801">
                  <c:v>0.1597337962962963</c:v>
                </c:pt>
                <c:pt idx="13802">
                  <c:v>0.15974537037037037</c:v>
                </c:pt>
                <c:pt idx="13803">
                  <c:v>0.15975694444444444</c:v>
                </c:pt>
                <c:pt idx="13804">
                  <c:v>0.15976851851851853</c:v>
                </c:pt>
                <c:pt idx="13805">
                  <c:v>0.1597800925925926</c:v>
                </c:pt>
                <c:pt idx="13806">
                  <c:v>0.15979166666666667</c:v>
                </c:pt>
                <c:pt idx="13807">
                  <c:v>0.15980324074074073</c:v>
                </c:pt>
                <c:pt idx="13808">
                  <c:v>0.15981481481481483</c:v>
                </c:pt>
                <c:pt idx="13809">
                  <c:v>0.15982638888888889</c:v>
                </c:pt>
                <c:pt idx="13810">
                  <c:v>0.15983796296296296</c:v>
                </c:pt>
                <c:pt idx="13811">
                  <c:v>0.15984953703703703</c:v>
                </c:pt>
                <c:pt idx="13812">
                  <c:v>0.15986111111111112</c:v>
                </c:pt>
                <c:pt idx="13813">
                  <c:v>0.15987268518518519</c:v>
                </c:pt>
                <c:pt idx="13814">
                  <c:v>0.15988425925925925</c:v>
                </c:pt>
                <c:pt idx="13815">
                  <c:v>0.15989583333333332</c:v>
                </c:pt>
                <c:pt idx="13816">
                  <c:v>0.15990740740740741</c:v>
                </c:pt>
                <c:pt idx="13817">
                  <c:v>0.15991898148148148</c:v>
                </c:pt>
                <c:pt idx="13818">
                  <c:v>0.15993055555555555</c:v>
                </c:pt>
                <c:pt idx="13819">
                  <c:v>0.15994212962962964</c:v>
                </c:pt>
                <c:pt idx="13820">
                  <c:v>0.15995370370370371</c:v>
                </c:pt>
                <c:pt idx="13821">
                  <c:v>0.15996527777777778</c:v>
                </c:pt>
                <c:pt idx="13822">
                  <c:v>0.15997685185185184</c:v>
                </c:pt>
                <c:pt idx="13823">
                  <c:v>0.15998842592592594</c:v>
                </c:pt>
                <c:pt idx="13824">
                  <c:v>0.16</c:v>
                </c:pt>
                <c:pt idx="13825">
                  <c:v>0.16001157407407407</c:v>
                </c:pt>
                <c:pt idx="13826">
                  <c:v>0.16002314814814814</c:v>
                </c:pt>
                <c:pt idx="13827">
                  <c:v>0.16003472222222223</c:v>
                </c:pt>
                <c:pt idx="13828">
                  <c:v>0.1600462962962963</c:v>
                </c:pt>
                <c:pt idx="13829">
                  <c:v>0.16005787037037036</c:v>
                </c:pt>
                <c:pt idx="13830">
                  <c:v>0.16006944444444443</c:v>
                </c:pt>
                <c:pt idx="13831">
                  <c:v>0.16008101851851853</c:v>
                </c:pt>
                <c:pt idx="13832">
                  <c:v>0.16009259259259259</c:v>
                </c:pt>
                <c:pt idx="13833">
                  <c:v>0.16010416666666666</c:v>
                </c:pt>
                <c:pt idx="13834">
                  <c:v>0.16011574074074075</c:v>
                </c:pt>
                <c:pt idx="13835">
                  <c:v>0.16012731481481482</c:v>
                </c:pt>
                <c:pt idx="13836">
                  <c:v>0.16013888888888889</c:v>
                </c:pt>
                <c:pt idx="13837">
                  <c:v>0.16015046296296295</c:v>
                </c:pt>
                <c:pt idx="13838">
                  <c:v>0.16016203703703705</c:v>
                </c:pt>
                <c:pt idx="13839">
                  <c:v>0.16017361111111111</c:v>
                </c:pt>
                <c:pt idx="13840">
                  <c:v>0.16018518518518518</c:v>
                </c:pt>
                <c:pt idx="13841">
                  <c:v>0.16019675925925925</c:v>
                </c:pt>
                <c:pt idx="13842">
                  <c:v>0.16020833333333334</c:v>
                </c:pt>
                <c:pt idx="13843">
                  <c:v>0.16021990740740741</c:v>
                </c:pt>
                <c:pt idx="13844">
                  <c:v>0.16023148148148147</c:v>
                </c:pt>
                <c:pt idx="13845">
                  <c:v>0.16024305555555557</c:v>
                </c:pt>
                <c:pt idx="13846">
                  <c:v>0.16025462962962964</c:v>
                </c:pt>
                <c:pt idx="13847">
                  <c:v>0.1602662037037037</c:v>
                </c:pt>
                <c:pt idx="13848">
                  <c:v>0.16027777777777777</c:v>
                </c:pt>
                <c:pt idx="13849">
                  <c:v>0.16028935185185186</c:v>
                </c:pt>
                <c:pt idx="13850">
                  <c:v>0.16030092592592593</c:v>
                </c:pt>
                <c:pt idx="13851">
                  <c:v>0.1603125</c:v>
                </c:pt>
                <c:pt idx="13852">
                  <c:v>0.16032407407407406</c:v>
                </c:pt>
                <c:pt idx="13853">
                  <c:v>0.16033564814814816</c:v>
                </c:pt>
                <c:pt idx="13854">
                  <c:v>0.16034722222222222</c:v>
                </c:pt>
                <c:pt idx="13855">
                  <c:v>0.16035879629629629</c:v>
                </c:pt>
                <c:pt idx="13856">
                  <c:v>0.16037037037037036</c:v>
                </c:pt>
                <c:pt idx="13857">
                  <c:v>0.16038194444444445</c:v>
                </c:pt>
                <c:pt idx="13858">
                  <c:v>0.16039351851851852</c:v>
                </c:pt>
                <c:pt idx="13859">
                  <c:v>0.16040509259259259</c:v>
                </c:pt>
                <c:pt idx="13860">
                  <c:v>0.16041666666666668</c:v>
                </c:pt>
                <c:pt idx="13861">
                  <c:v>0.16042824074074075</c:v>
                </c:pt>
                <c:pt idx="13862">
                  <c:v>0.16043981481481481</c:v>
                </c:pt>
                <c:pt idx="13863">
                  <c:v>0.16045138888888888</c:v>
                </c:pt>
                <c:pt idx="13864">
                  <c:v>0.16046296296296297</c:v>
                </c:pt>
                <c:pt idx="13865">
                  <c:v>0.16047453703703704</c:v>
                </c:pt>
                <c:pt idx="13866">
                  <c:v>0.16048611111111111</c:v>
                </c:pt>
                <c:pt idx="13867">
                  <c:v>0.16049768518518517</c:v>
                </c:pt>
                <c:pt idx="13868">
                  <c:v>0.16050925925925927</c:v>
                </c:pt>
                <c:pt idx="13869">
                  <c:v>0.16052083333333333</c:v>
                </c:pt>
                <c:pt idx="13870">
                  <c:v>0.1605324074074074</c:v>
                </c:pt>
                <c:pt idx="13871">
                  <c:v>0.16054398148148147</c:v>
                </c:pt>
                <c:pt idx="13872">
                  <c:v>0.16055555555555556</c:v>
                </c:pt>
                <c:pt idx="13873">
                  <c:v>0.16056712962962963</c:v>
                </c:pt>
                <c:pt idx="13874">
                  <c:v>0.1605787037037037</c:v>
                </c:pt>
                <c:pt idx="13875">
                  <c:v>0.16059027777777779</c:v>
                </c:pt>
                <c:pt idx="13876">
                  <c:v>0.16060185185185186</c:v>
                </c:pt>
                <c:pt idx="13877">
                  <c:v>0.16061342592592592</c:v>
                </c:pt>
                <c:pt idx="13878">
                  <c:v>0.16062499999999999</c:v>
                </c:pt>
                <c:pt idx="13879">
                  <c:v>0.16063657407407408</c:v>
                </c:pt>
                <c:pt idx="13880">
                  <c:v>0.16064814814814815</c:v>
                </c:pt>
                <c:pt idx="13881">
                  <c:v>0.16065972222222222</c:v>
                </c:pt>
                <c:pt idx="13882">
                  <c:v>0.16067129629629628</c:v>
                </c:pt>
                <c:pt idx="13883">
                  <c:v>0.16068287037037038</c:v>
                </c:pt>
                <c:pt idx="13884">
                  <c:v>0.16069444444444445</c:v>
                </c:pt>
                <c:pt idx="13885">
                  <c:v>0.16070601851851851</c:v>
                </c:pt>
                <c:pt idx="13886">
                  <c:v>0.16071759259259261</c:v>
                </c:pt>
                <c:pt idx="13887">
                  <c:v>0.16072916666666667</c:v>
                </c:pt>
                <c:pt idx="13888">
                  <c:v>0.16074074074074074</c:v>
                </c:pt>
                <c:pt idx="13889">
                  <c:v>0.16075231481481481</c:v>
                </c:pt>
                <c:pt idx="13890">
                  <c:v>0.1607638888888889</c:v>
                </c:pt>
                <c:pt idx="13891">
                  <c:v>0.16077546296296297</c:v>
                </c:pt>
                <c:pt idx="13892">
                  <c:v>0.16078703703703703</c:v>
                </c:pt>
                <c:pt idx="13893">
                  <c:v>0.1607986111111111</c:v>
                </c:pt>
                <c:pt idx="13894">
                  <c:v>0.16081018518518519</c:v>
                </c:pt>
                <c:pt idx="13895">
                  <c:v>0.16082175925925926</c:v>
                </c:pt>
                <c:pt idx="13896">
                  <c:v>0.16083333333333333</c:v>
                </c:pt>
                <c:pt idx="13897">
                  <c:v>0.16084490740740739</c:v>
                </c:pt>
                <c:pt idx="13898">
                  <c:v>0.16085648148148149</c:v>
                </c:pt>
                <c:pt idx="13899">
                  <c:v>0.16086805555555556</c:v>
                </c:pt>
                <c:pt idx="13900">
                  <c:v>0.16087962962962962</c:v>
                </c:pt>
                <c:pt idx="13901">
                  <c:v>0.16089120370370372</c:v>
                </c:pt>
                <c:pt idx="13902">
                  <c:v>0.16090277777777778</c:v>
                </c:pt>
                <c:pt idx="13903">
                  <c:v>0.16091435185185185</c:v>
                </c:pt>
                <c:pt idx="13904">
                  <c:v>0.16092592592592592</c:v>
                </c:pt>
                <c:pt idx="13905">
                  <c:v>0.16093750000000001</c:v>
                </c:pt>
                <c:pt idx="13906">
                  <c:v>0.16094907407407408</c:v>
                </c:pt>
                <c:pt idx="13907">
                  <c:v>0.16096064814814814</c:v>
                </c:pt>
                <c:pt idx="13908">
                  <c:v>0.16097222222222221</c:v>
                </c:pt>
                <c:pt idx="13909">
                  <c:v>0.16098379629629631</c:v>
                </c:pt>
                <c:pt idx="13910">
                  <c:v>0.16099537037037037</c:v>
                </c:pt>
                <c:pt idx="13911">
                  <c:v>0.16100694444444444</c:v>
                </c:pt>
                <c:pt idx="13912">
                  <c:v>0.16101851851851851</c:v>
                </c:pt>
                <c:pt idx="13913">
                  <c:v>0.1610300925925926</c:v>
                </c:pt>
                <c:pt idx="13914">
                  <c:v>0.16104166666666667</c:v>
                </c:pt>
                <c:pt idx="13915">
                  <c:v>0.16105324074074073</c:v>
                </c:pt>
                <c:pt idx="13916">
                  <c:v>0.16106481481481483</c:v>
                </c:pt>
                <c:pt idx="13917">
                  <c:v>0.16107638888888889</c:v>
                </c:pt>
                <c:pt idx="13918">
                  <c:v>0.16108796296296296</c:v>
                </c:pt>
                <c:pt idx="13919">
                  <c:v>0.16109953703703703</c:v>
                </c:pt>
                <c:pt idx="13920">
                  <c:v>0.16111111111111112</c:v>
                </c:pt>
                <c:pt idx="13921">
                  <c:v>0.16112268518518519</c:v>
                </c:pt>
                <c:pt idx="13922">
                  <c:v>0.16113425925925925</c:v>
                </c:pt>
                <c:pt idx="13923">
                  <c:v>0.16114583333333332</c:v>
                </c:pt>
                <c:pt idx="13924">
                  <c:v>0.16115740740740742</c:v>
                </c:pt>
                <c:pt idx="13925">
                  <c:v>0.16116898148148148</c:v>
                </c:pt>
                <c:pt idx="13926">
                  <c:v>0.16118055555555555</c:v>
                </c:pt>
                <c:pt idx="13927">
                  <c:v>0.16119212962962962</c:v>
                </c:pt>
                <c:pt idx="13928">
                  <c:v>0.16120370370370371</c:v>
                </c:pt>
                <c:pt idx="13929">
                  <c:v>0.16121527777777778</c:v>
                </c:pt>
                <c:pt idx="13930">
                  <c:v>0.16122685185185184</c:v>
                </c:pt>
                <c:pt idx="13931">
                  <c:v>0.16123842592592594</c:v>
                </c:pt>
                <c:pt idx="13932">
                  <c:v>0.16125</c:v>
                </c:pt>
                <c:pt idx="13933">
                  <c:v>0.16126157407407407</c:v>
                </c:pt>
                <c:pt idx="13934">
                  <c:v>0.16127314814814814</c:v>
                </c:pt>
                <c:pt idx="13935">
                  <c:v>0.16128472222222223</c:v>
                </c:pt>
                <c:pt idx="13936">
                  <c:v>0.1612962962962963</c:v>
                </c:pt>
                <c:pt idx="13937">
                  <c:v>0.16130787037037037</c:v>
                </c:pt>
                <c:pt idx="13938">
                  <c:v>0.16131944444444443</c:v>
                </c:pt>
                <c:pt idx="13939">
                  <c:v>0.16133101851851853</c:v>
                </c:pt>
                <c:pt idx="13940">
                  <c:v>0.16134259259259259</c:v>
                </c:pt>
                <c:pt idx="13941">
                  <c:v>0.16135416666666666</c:v>
                </c:pt>
                <c:pt idx="13942">
                  <c:v>0.16136574074074075</c:v>
                </c:pt>
                <c:pt idx="13943">
                  <c:v>0.16137731481481482</c:v>
                </c:pt>
                <c:pt idx="13944">
                  <c:v>0.16138888888888889</c:v>
                </c:pt>
                <c:pt idx="13945">
                  <c:v>0.16140046296296295</c:v>
                </c:pt>
                <c:pt idx="13946">
                  <c:v>0.16141203703703705</c:v>
                </c:pt>
                <c:pt idx="13947">
                  <c:v>0.16142361111111111</c:v>
                </c:pt>
                <c:pt idx="13948">
                  <c:v>0.16143518518518518</c:v>
                </c:pt>
                <c:pt idx="13949">
                  <c:v>0.16144675925925925</c:v>
                </c:pt>
                <c:pt idx="13950">
                  <c:v>0.16145833333333334</c:v>
                </c:pt>
                <c:pt idx="13951">
                  <c:v>0.16146990740740741</c:v>
                </c:pt>
                <c:pt idx="13952">
                  <c:v>0.16148148148148148</c:v>
                </c:pt>
                <c:pt idx="13953">
                  <c:v>0.16149305555555554</c:v>
                </c:pt>
                <c:pt idx="13954">
                  <c:v>0.16150462962962964</c:v>
                </c:pt>
                <c:pt idx="13955">
                  <c:v>0.1615162037037037</c:v>
                </c:pt>
                <c:pt idx="13956">
                  <c:v>0.16152777777777777</c:v>
                </c:pt>
                <c:pt idx="13957">
                  <c:v>0.16153935185185186</c:v>
                </c:pt>
                <c:pt idx="13958">
                  <c:v>0.16155092592592593</c:v>
                </c:pt>
                <c:pt idx="13959">
                  <c:v>0.1615625</c:v>
                </c:pt>
                <c:pt idx="13960">
                  <c:v>0.16157407407407406</c:v>
                </c:pt>
                <c:pt idx="13961">
                  <c:v>0.16158564814814816</c:v>
                </c:pt>
                <c:pt idx="13962">
                  <c:v>0.16159722222222223</c:v>
                </c:pt>
                <c:pt idx="13963">
                  <c:v>0.16160879629629629</c:v>
                </c:pt>
                <c:pt idx="13964">
                  <c:v>0.16162037037037036</c:v>
                </c:pt>
              </c:numCache>
            </c:numRef>
          </c:xVal>
          <c:yVal>
            <c:numRef>
              <c:f>'Versuch 1 Rohr 160x2_formatiert'!$G$2:$G$13966</c:f>
              <c:numCache>
                <c:formatCode>General</c:formatCode>
                <c:ptCount val="13965"/>
                <c:pt idx="275">
                  <c:v>22.07</c:v>
                </c:pt>
                <c:pt idx="276">
                  <c:v>22.155000000000001</c:v>
                </c:pt>
                <c:pt idx="1203">
                  <c:v>116.648</c:v>
                </c:pt>
                <c:pt idx="1204">
                  <c:v>116.431</c:v>
                </c:pt>
                <c:pt idx="2936">
                  <c:v>145.43199999999999</c:v>
                </c:pt>
                <c:pt idx="2937">
                  <c:v>144.88399999999999</c:v>
                </c:pt>
                <c:pt idx="4138">
                  <c:v>173.358</c:v>
                </c:pt>
                <c:pt idx="4139">
                  <c:v>173.233</c:v>
                </c:pt>
              </c:numCache>
            </c:numRef>
          </c:yVal>
          <c:smooth val="0"/>
          <c:extLst>
            <c:ext xmlns:c16="http://schemas.microsoft.com/office/drawing/2014/chart" uri="{C3380CC4-5D6E-409C-BE32-E72D297353CC}">
              <c16:uniqueId val="{00000005-9EB3-4104-90D4-607834FFAA04}"/>
            </c:ext>
          </c:extLst>
        </c:ser>
        <c:dLbls>
          <c:showLegendKey val="0"/>
          <c:showVal val="0"/>
          <c:showCatName val="0"/>
          <c:showSerName val="0"/>
          <c:showPercent val="0"/>
          <c:showBubbleSize val="0"/>
        </c:dLbls>
        <c:axId val="864298216"/>
        <c:axId val="864298872"/>
      </c:scatterChart>
      <c:valAx>
        <c:axId val="864298216"/>
        <c:scaling>
          <c:orientation val="minMax"/>
        </c:scaling>
        <c:delete val="0"/>
        <c:axPos val="b"/>
        <c:majorGridlines>
          <c:spPr>
            <a:ln w="9525" cap="flat" cmpd="sng" algn="ctr">
              <a:solidFill>
                <a:schemeClr val="tx1">
                  <a:lumMod val="15000"/>
                  <a:lumOff val="85000"/>
                </a:schemeClr>
              </a:solidFill>
              <a:round/>
            </a:ln>
            <a:effectLst/>
          </c:spPr>
        </c:majorGridlines>
        <c:numFmt formatCode="[$-F400]h:mm:ss\ AM/PM"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864298872"/>
        <c:crosses val="autoZero"/>
        <c:crossBetween val="midCat"/>
      </c:valAx>
      <c:valAx>
        <c:axId val="8642988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crossAx val="864298216"/>
        <c:crosses val="autoZero"/>
        <c:crossBetween val="midCat"/>
      </c:valAx>
      <c:spPr>
        <a:noFill/>
        <a:ln>
          <a:noFill/>
        </a:ln>
        <a:effectLst/>
      </c:spPr>
    </c:plotArea>
    <c:legend>
      <c:legendPos val="b"/>
      <c:layout>
        <c:manualLayout>
          <c:xMode val="edge"/>
          <c:yMode val="edge"/>
          <c:x val="4.8912383194289304E-3"/>
          <c:y val="0.95271871051738388"/>
          <c:w val="0.97164362509894098"/>
          <c:h val="4.728128948261615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e-DE"/>
        </a:p>
      </c:txPr>
    </c:legend>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drawing1.xml><?xml version="1.0" encoding="utf-8"?>
<c:userShapes xmlns:c="http://schemas.openxmlformats.org/drawingml/2006/chart">
  <cdr:relSizeAnchor xmlns:cdr="http://schemas.openxmlformats.org/drawingml/2006/chartDrawing">
    <cdr:from>
      <cdr:x>0.53783</cdr:x>
      <cdr:y>0.15264</cdr:y>
    </cdr:from>
    <cdr:to>
      <cdr:x>0.66549</cdr:x>
      <cdr:y>0.21031</cdr:y>
    </cdr:to>
    <cdr:sp macro="" textlink="">
      <cdr:nvSpPr>
        <cdr:cNvPr id="2" name="Geschweifte Klammer links 1"/>
        <cdr:cNvSpPr/>
      </cdr:nvSpPr>
      <cdr:spPr>
        <a:xfrm xmlns:a="http://schemas.openxmlformats.org/drawingml/2006/main" rot="5400000">
          <a:off x="5589188" y="383031"/>
          <a:ext cx="315480" cy="1219424"/>
        </a:xfrm>
        <a:prstGeom xmlns:a="http://schemas.openxmlformats.org/drawingml/2006/main" prst="leftBrace">
          <a:avLst/>
        </a:prstGeom>
        <a:ln xmlns:a="http://schemas.openxmlformats.org/drawingml/2006/main" w="6350" cmpd="sng">
          <a:prstDash val="solid"/>
          <a:headEnd type="none" w="med" len="med"/>
          <a:tailEnd type="none" w="med" len="med"/>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rot="0" spcFirstLastPara="0" vert="horz" wrap="square" lIns="91440" tIns="45720" rIns="91440" bIns="45720" numCol="1" spcCol="0" rtlCol="0" fromWordArt="0" anchor="ctr" anchorCtr="0" forceAA="0" compatLnSpc="1">
          <a:prstTxWarp prst="textNoShape">
            <a:avLst/>
          </a:prstTxWarp>
          <a:noAutofit/>
        </a:bodyPr>
        <a:lstStyle xmlns:a="http://schemas.openxmlformats.org/drawingml/2006/main">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xmlns:a="http://schemas.openxmlformats.org/drawingml/2006/main">
          <a:pPr algn="ctr"/>
          <a:endParaRPr lang="de-DE"/>
        </a:p>
      </cdr:txBody>
    </cdr:sp>
  </cdr:relSizeAnchor>
  <cdr:relSizeAnchor xmlns:cdr="http://schemas.openxmlformats.org/drawingml/2006/chartDrawing">
    <cdr:from>
      <cdr:x>0.66549</cdr:x>
      <cdr:y>0.1543</cdr:y>
    </cdr:from>
    <cdr:to>
      <cdr:x>0.74139</cdr:x>
      <cdr:y>0.21197</cdr:y>
    </cdr:to>
    <cdr:sp macro="" textlink="">
      <cdr:nvSpPr>
        <cdr:cNvPr id="3" name="Geschweifte Klammer links 2"/>
        <cdr:cNvSpPr/>
      </cdr:nvSpPr>
      <cdr:spPr>
        <a:xfrm xmlns:a="http://schemas.openxmlformats.org/drawingml/2006/main" rot="5400000">
          <a:off x="6561367" y="639328"/>
          <a:ext cx="315480" cy="724935"/>
        </a:xfrm>
        <a:prstGeom xmlns:a="http://schemas.openxmlformats.org/drawingml/2006/main" prst="leftBrace">
          <a:avLst/>
        </a:prstGeom>
        <a:ln xmlns:a="http://schemas.openxmlformats.org/drawingml/2006/main" w="6350" cmpd="sng">
          <a:prstDash val="solid"/>
          <a:headEnd type="none" w="med" len="med"/>
          <a:tailEnd type="none" w="med" len="med"/>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rot="0" spcFirstLastPara="0" vert="horz" wrap="square" lIns="91440" tIns="45720" rIns="91440" bIns="45720" numCol="1" spcCol="0" rtlCol="0" fromWordArt="0" anchor="ctr" anchorCtr="0" forceAA="0" compatLnSpc="1">
          <a:prstTxWarp prst="textNoShape">
            <a:avLst/>
          </a:prstTxWarp>
          <a:noAutofit/>
        </a:bodyPr>
        <a:lstStyle xmlns:a="http://schemas.openxmlformats.org/drawingml/2006/main">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xmlns:a="http://schemas.openxmlformats.org/drawingml/2006/main">
          <a:pPr algn="ctr"/>
          <a:endParaRPr lang="de-DE"/>
        </a:p>
      </cdr:txBody>
    </cdr:sp>
  </cdr:relSizeAnchor>
  <cdr:relSizeAnchor xmlns:cdr="http://schemas.openxmlformats.org/drawingml/2006/chartDrawing">
    <cdr:from>
      <cdr:x>0.47175</cdr:x>
      <cdr:y>0.09172</cdr:y>
    </cdr:from>
    <cdr:to>
      <cdr:x>0.50419</cdr:x>
      <cdr:y>0.14563</cdr:y>
    </cdr:to>
    <cdr:sp macro="" textlink="">
      <cdr:nvSpPr>
        <cdr:cNvPr id="4" name="Textfeld 22"/>
        <cdr:cNvSpPr txBox="1"/>
      </cdr:nvSpPr>
      <cdr:spPr>
        <a:xfrm xmlns:a="http://schemas.openxmlformats.org/drawingml/2006/main">
          <a:off x="4506090" y="501710"/>
          <a:ext cx="309825" cy="294953"/>
        </a:xfrm>
        <a:prstGeom xmlns:a="http://schemas.openxmlformats.org/drawingml/2006/main" prst="rect">
          <a:avLst/>
        </a:prstGeom>
        <a:noFill xmlns:a="http://schemas.openxmlformats.org/drawingml/2006/main"/>
      </cdr:spPr>
      <cdr:txBody>
        <a:bodyPr xmlns:a="http://schemas.openxmlformats.org/drawingml/2006/main" wrap="square" lIns="0" tIns="0" rIns="0" bIns="0" rtlCol="0" anchor="t" anchorCtr="0">
          <a:spAutoFit/>
        </a:bodyPr>
        <a:lstStyle xmlns:a="http://schemas.openxmlformats.org/drawingml/2006/main">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xmlns:a="http://schemas.openxmlformats.org/drawingml/2006/main">
          <a:pPr algn="l">
            <a:lnSpc>
              <a:spcPts val="2300"/>
            </a:lnSpc>
            <a:spcBef>
              <a:spcPts val="1150"/>
            </a:spcBef>
          </a:pPr>
          <a:r>
            <a:rPr lang="de-DE" sz="2000" b="1" dirty="0"/>
            <a:t>3</a:t>
          </a:r>
          <a:endParaRPr lang="de-DE" sz="2000" b="1" dirty="0" smtClean="0"/>
        </a:p>
      </cdr:txBody>
    </cdr:sp>
  </cdr:relSizeAnchor>
  <cdr:relSizeAnchor xmlns:cdr="http://schemas.openxmlformats.org/drawingml/2006/chartDrawing">
    <cdr:from>
      <cdr:x>0.59438</cdr:x>
      <cdr:y>0.08915</cdr:y>
    </cdr:from>
    <cdr:to>
      <cdr:x>0.61647</cdr:x>
      <cdr:y>0.14307</cdr:y>
    </cdr:to>
    <cdr:sp macro="" textlink="">
      <cdr:nvSpPr>
        <cdr:cNvPr id="5" name="Textfeld 22"/>
        <cdr:cNvSpPr txBox="1"/>
      </cdr:nvSpPr>
      <cdr:spPr>
        <a:xfrm xmlns:a="http://schemas.openxmlformats.org/drawingml/2006/main">
          <a:off x="5677380" y="487685"/>
          <a:ext cx="211015" cy="294953"/>
        </a:xfrm>
        <a:prstGeom xmlns:a="http://schemas.openxmlformats.org/drawingml/2006/main" prst="rect">
          <a:avLst/>
        </a:prstGeom>
        <a:noFill xmlns:a="http://schemas.openxmlformats.org/drawingml/2006/main"/>
      </cdr:spPr>
      <cdr:txBody>
        <a:bodyPr xmlns:a="http://schemas.openxmlformats.org/drawingml/2006/main" wrap="square" lIns="0" tIns="0" rIns="0" bIns="0" rtlCol="0" anchor="t" anchorCtr="0">
          <a:spAutoFit/>
        </a:bodyPr>
        <a:lstStyle xmlns:a="http://schemas.openxmlformats.org/drawingml/2006/main">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xmlns:a="http://schemas.openxmlformats.org/drawingml/2006/main">
          <a:pPr algn="l">
            <a:lnSpc>
              <a:spcPts val="2300"/>
            </a:lnSpc>
            <a:spcBef>
              <a:spcPts val="1150"/>
            </a:spcBef>
          </a:pPr>
          <a:r>
            <a:rPr lang="de-DE" sz="2000" b="1" dirty="0"/>
            <a:t>4</a:t>
          </a:r>
          <a:endParaRPr lang="de-DE" sz="2000" b="1" dirty="0" smtClean="0"/>
        </a:p>
      </cdr:txBody>
    </cdr:sp>
  </cdr:relSizeAnchor>
  <cdr:relSizeAnchor xmlns:cdr="http://schemas.openxmlformats.org/drawingml/2006/chartDrawing">
    <cdr:from>
      <cdr:x>0.69526</cdr:x>
      <cdr:y>0.08915</cdr:y>
    </cdr:from>
    <cdr:to>
      <cdr:x>0.71735</cdr:x>
      <cdr:y>0.14307</cdr:y>
    </cdr:to>
    <cdr:sp macro="" textlink="">
      <cdr:nvSpPr>
        <cdr:cNvPr id="6" name="Textfeld 22"/>
        <cdr:cNvSpPr txBox="1"/>
      </cdr:nvSpPr>
      <cdr:spPr>
        <a:xfrm xmlns:a="http://schemas.openxmlformats.org/drawingml/2006/main">
          <a:off x="6640966" y="487693"/>
          <a:ext cx="211015" cy="294953"/>
        </a:xfrm>
        <a:prstGeom xmlns:a="http://schemas.openxmlformats.org/drawingml/2006/main" prst="rect">
          <a:avLst/>
        </a:prstGeom>
        <a:noFill xmlns:a="http://schemas.openxmlformats.org/drawingml/2006/main"/>
      </cdr:spPr>
      <cdr:txBody>
        <a:bodyPr xmlns:a="http://schemas.openxmlformats.org/drawingml/2006/main" wrap="square" lIns="0" tIns="0" rIns="0" bIns="0" rtlCol="0" anchor="t" anchorCtr="0">
          <a:spAutoFit/>
        </a:bodyPr>
        <a:lstStyle xmlns:a="http://schemas.openxmlformats.org/drawingml/2006/main">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xmlns:a="http://schemas.openxmlformats.org/drawingml/2006/main">
          <a:pPr algn="l">
            <a:lnSpc>
              <a:spcPts val="2300"/>
            </a:lnSpc>
            <a:spcBef>
              <a:spcPts val="1150"/>
            </a:spcBef>
          </a:pPr>
          <a:r>
            <a:rPr lang="de-DE" sz="2000" b="1" dirty="0"/>
            <a:t>5</a:t>
          </a:r>
          <a:endParaRPr lang="de-DE" sz="2000" b="1" dirty="0" smtClean="0"/>
        </a:p>
      </cdr:txBody>
    </cdr:sp>
  </cdr:relSizeAnchor>
</c:userShapes>
</file>

<file path=ppt/drawings/drawing2.xml><?xml version="1.0" encoding="utf-8"?>
<c:userShapes xmlns:c="http://schemas.openxmlformats.org/drawingml/2006/chart">
  <cdr:relSizeAnchor xmlns:cdr="http://schemas.openxmlformats.org/drawingml/2006/chartDrawing">
    <cdr:from>
      <cdr:x>0.24471</cdr:x>
      <cdr:y>0.20738</cdr:y>
    </cdr:from>
    <cdr:to>
      <cdr:x>0.55349</cdr:x>
      <cdr:y>0.25991</cdr:y>
    </cdr:to>
    <cdr:sp macro="" textlink="">
      <cdr:nvSpPr>
        <cdr:cNvPr id="2" name="Geschweifte Klammer links 1"/>
        <cdr:cNvSpPr/>
      </cdr:nvSpPr>
      <cdr:spPr>
        <a:xfrm xmlns:a="http://schemas.openxmlformats.org/drawingml/2006/main" rot="5400000">
          <a:off x="3708306" y="-92373"/>
          <a:ext cx="315480" cy="2991081"/>
        </a:xfrm>
        <a:prstGeom xmlns:a="http://schemas.openxmlformats.org/drawingml/2006/main" prst="leftBrace">
          <a:avLst/>
        </a:prstGeom>
        <a:ln xmlns:a="http://schemas.openxmlformats.org/drawingml/2006/main" w="6350" cmpd="sng">
          <a:prstDash val="solid"/>
          <a:headEnd type="none" w="med" len="med"/>
          <a:tailEnd type="none" w="med" len="med"/>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rtlCol="0" anchor="ctr"/>
        <a:lstStyle xmlns:a="http://schemas.openxmlformats.org/drawingml/2006/main">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xmlns:a="http://schemas.openxmlformats.org/drawingml/2006/main">
          <a:pPr algn="ctr"/>
          <a:endParaRPr lang="de-DE"/>
        </a:p>
      </cdr:txBody>
    </cdr:sp>
  </cdr:relSizeAnchor>
  <cdr:relSizeAnchor xmlns:cdr="http://schemas.openxmlformats.org/drawingml/2006/chartDrawing">
    <cdr:from>
      <cdr:x>0.55349</cdr:x>
      <cdr:y>0.20738</cdr:y>
    </cdr:from>
    <cdr:to>
      <cdr:x>0.7673</cdr:x>
      <cdr:y>0.25991</cdr:y>
    </cdr:to>
    <cdr:sp macro="" textlink="">
      <cdr:nvSpPr>
        <cdr:cNvPr id="3" name="Geschweifte Klammer links 2"/>
        <cdr:cNvSpPr/>
      </cdr:nvSpPr>
      <cdr:spPr>
        <a:xfrm xmlns:a="http://schemas.openxmlformats.org/drawingml/2006/main" rot="5400000">
          <a:off x="6239432" y="367581"/>
          <a:ext cx="315480" cy="2071172"/>
        </a:xfrm>
        <a:prstGeom xmlns:a="http://schemas.openxmlformats.org/drawingml/2006/main" prst="leftBrace">
          <a:avLst/>
        </a:prstGeom>
        <a:ln xmlns:a="http://schemas.openxmlformats.org/drawingml/2006/main" w="6350" cmpd="sng">
          <a:prstDash val="solid"/>
          <a:headEnd type="none" w="med" len="med"/>
          <a:tailEnd type="none" w="med" len="med"/>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rtlCol="0" anchor="ctr"/>
        <a:lstStyle xmlns:a="http://schemas.openxmlformats.org/drawingml/2006/main">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xmlns:a="http://schemas.openxmlformats.org/drawingml/2006/main">
          <a:pPr algn="ctr"/>
          <a:endParaRPr lang="de-DE"/>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3E7EAE9-CD22-4919-B9F6-1A82D6CE1B33}" type="datetimeFigureOut">
              <a:rPr lang="de-DE" smtClean="0"/>
              <a:t>05.05.2026</a:t>
            </a:fld>
            <a:endParaRPr lang="de-DE"/>
          </a:p>
        </p:txBody>
      </p:sp>
      <p:sp>
        <p:nvSpPr>
          <p:cNvPr id="4" name="Folienbildplatzhalt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e-DE"/>
          </a:p>
        </p:txBody>
      </p:sp>
      <p:sp>
        <p:nvSpPr>
          <p:cNvPr id="5" name="Notizenplatzhal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e-DE"/>
          </a:p>
        </p:txBody>
      </p:sp>
      <p:sp>
        <p:nvSpPr>
          <p:cNvPr id="7" name="Foliennummernplatzhalt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C85E968-FCE0-431C-99B4-EC8EA971DFFE}" type="slidenum">
              <a:rPr lang="de-DE" smtClean="0"/>
              <a:t>‹Nr.›</a:t>
            </a:fld>
            <a:endParaRPr lang="de-DE"/>
          </a:p>
        </p:txBody>
      </p:sp>
    </p:spTree>
    <p:extLst>
      <p:ext uri="{BB962C8B-B14F-4D97-AF65-F5344CB8AC3E}">
        <p14:creationId xmlns:p14="http://schemas.microsoft.com/office/powerpoint/2010/main" val="247365909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8.emf"/><Relationship Id="rId5" Type="http://schemas.openxmlformats.org/officeDocument/2006/relationships/image" Target="../media/image7.emf"/><Relationship Id="rId4" Type="http://schemas.openxmlformats.org/officeDocument/2006/relationships/image" Target="../media/image6.emf"/></Relationships>
</file>

<file path=ppt/slideLayouts/_rels/slideLayout10.xml.rels><?xml version="1.0" encoding="UTF-8" standalone="yes"?>
<Relationships xmlns="http://schemas.openxmlformats.org/package/2006/relationships"><Relationship Id="rId3" Type="http://schemas.openxmlformats.org/officeDocument/2006/relationships/tags" Target="../tags/tag14.xml"/><Relationship Id="rId7" Type="http://schemas.openxmlformats.org/officeDocument/2006/relationships/image" Target="../media/image1.emf"/><Relationship Id="rId2" Type="http://schemas.openxmlformats.org/officeDocument/2006/relationships/tags" Target="../tags/tag13.xml"/><Relationship Id="rId1" Type="http://schemas.openxmlformats.org/officeDocument/2006/relationships/vmlDrawing" Target="../drawings/vmlDrawing7.vml"/><Relationship Id="rId6" Type="http://schemas.openxmlformats.org/officeDocument/2006/relationships/oleObject" Target="../embeddings/oleObject2.bin"/><Relationship Id="rId5" Type="http://schemas.openxmlformats.org/officeDocument/2006/relationships/image" Target="../media/image9.jpg"/><Relationship Id="rId4"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7.emf"/></Relationships>
</file>

<file path=ppt/slideLayouts/_rels/slideLayout3.xml.rels><?xml version="1.0" encoding="UTF-8" standalone="yes"?>
<Relationships xmlns="http://schemas.openxmlformats.org/package/2006/relationships"><Relationship Id="rId3" Type="http://schemas.openxmlformats.org/officeDocument/2006/relationships/tags" Target="../tags/tag4.xml"/><Relationship Id="rId2" Type="http://schemas.openxmlformats.org/officeDocument/2006/relationships/tags" Target="../tags/tag3.xml"/><Relationship Id="rId1" Type="http://schemas.openxmlformats.org/officeDocument/2006/relationships/vmlDrawing" Target="../drawings/vmlDrawing2.vml"/><Relationship Id="rId6" Type="http://schemas.openxmlformats.org/officeDocument/2006/relationships/image" Target="../media/image1.emf"/><Relationship Id="rId5" Type="http://schemas.openxmlformats.org/officeDocument/2006/relationships/oleObject" Target="../embeddings/oleObject2.bin"/><Relationship Id="rId4"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tags" Target="../tags/tag6.xml"/><Relationship Id="rId2" Type="http://schemas.openxmlformats.org/officeDocument/2006/relationships/tags" Target="../tags/tag5.xml"/><Relationship Id="rId1" Type="http://schemas.openxmlformats.org/officeDocument/2006/relationships/vmlDrawing" Target="../drawings/vmlDrawing3.vml"/><Relationship Id="rId6" Type="http://schemas.openxmlformats.org/officeDocument/2006/relationships/image" Target="../media/image1.emf"/><Relationship Id="rId5" Type="http://schemas.openxmlformats.org/officeDocument/2006/relationships/oleObject" Target="../embeddings/oleObject2.bin"/><Relationship Id="rId4"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vmlDrawing" Target="../drawings/vmlDrawing4.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tags" Target="../tags/tag10.xml"/><Relationship Id="rId2" Type="http://schemas.openxmlformats.org/officeDocument/2006/relationships/tags" Target="../tags/tag9.xml"/><Relationship Id="rId1" Type="http://schemas.openxmlformats.org/officeDocument/2006/relationships/vmlDrawing" Target="../drawings/vmlDrawing5.vml"/><Relationship Id="rId6" Type="http://schemas.openxmlformats.org/officeDocument/2006/relationships/image" Target="../media/image1.emf"/><Relationship Id="rId5" Type="http://schemas.openxmlformats.org/officeDocument/2006/relationships/oleObject" Target="../embeddings/oleObject2.bin"/><Relationship Id="rId4"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tags" Target="../tags/tag12.xml"/><Relationship Id="rId7" Type="http://schemas.openxmlformats.org/officeDocument/2006/relationships/image" Target="../media/image1.emf"/><Relationship Id="rId2" Type="http://schemas.openxmlformats.org/officeDocument/2006/relationships/tags" Target="../tags/tag11.xml"/><Relationship Id="rId1" Type="http://schemas.openxmlformats.org/officeDocument/2006/relationships/vmlDrawing" Target="../drawings/vmlDrawing6.vml"/><Relationship Id="rId6" Type="http://schemas.openxmlformats.org/officeDocument/2006/relationships/oleObject" Target="../embeddings/oleObject2.bin"/><Relationship Id="rId5" Type="http://schemas.openxmlformats.org/officeDocument/2006/relationships/image" Target="../media/image9.jpg"/><Relationship Id="rId4"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W7-X EUROfus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6" name="Gruppieren 25"/>
          <p:cNvGrpSpPr/>
          <p:nvPr userDrawn="1"/>
        </p:nvGrpSpPr>
        <p:grpSpPr>
          <a:xfrm>
            <a:off x="2643187" y="5991266"/>
            <a:ext cx="3952871" cy="566770"/>
            <a:chOff x="2016531" y="5875547"/>
            <a:chExt cx="3698065" cy="566770"/>
          </a:xfrm>
        </p:grpSpPr>
        <p:pic>
          <p:nvPicPr>
            <p:cNvPr id="27" name="Grafik 2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016531" y="5906941"/>
              <a:ext cx="514611" cy="366882"/>
            </a:xfrm>
            <a:prstGeom prst="rect">
              <a:avLst/>
            </a:prstGeom>
          </p:spPr>
        </p:pic>
        <p:sp>
          <p:nvSpPr>
            <p:cNvPr id="28" name="Subtitle 2"/>
            <p:cNvSpPr txBox="1">
              <a:spLocks/>
            </p:cNvSpPr>
            <p:nvPr userDrawn="1"/>
          </p:nvSpPr>
          <p:spPr>
            <a:xfrm>
              <a:off x="2588318" y="5875547"/>
              <a:ext cx="3126278" cy="566770"/>
            </a:xfrm>
            <a:prstGeom prst="rect">
              <a:avLst/>
            </a:prstGeom>
          </p:spPr>
          <p:txBody>
            <a:bodyPr lIns="0" rIns="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600" i="1" dirty="0">
                  <a:latin typeface="Arial Narrow" panose="020B0606020202030204" pitchFamily="34" charset="0"/>
                </a:rPr>
                <a:t>This work has been carried out within the framework of the EUROfusion Consortium, funded by the European Union via the </a:t>
              </a:r>
              <a:r>
                <a:rPr lang="en-US" sz="600" i="1" dirty="0" err="1">
                  <a:latin typeface="Arial Narrow" panose="020B0606020202030204" pitchFamily="34" charset="0"/>
                </a:rPr>
                <a:t>Euratom</a:t>
              </a:r>
              <a:r>
                <a:rPr lang="en-US" sz="600" i="1" dirty="0">
                  <a:latin typeface="Arial Narrow" panose="020B0606020202030204" pitchFamily="34" charset="0"/>
                </a:rPr>
                <a:t> Research and Training </a:t>
              </a:r>
              <a:r>
                <a:rPr lang="en-US" sz="600" i="1" dirty="0" err="1">
                  <a:latin typeface="Arial Narrow" panose="020B0606020202030204" pitchFamily="34" charset="0"/>
                </a:rPr>
                <a:t>Programme</a:t>
              </a:r>
              <a:r>
                <a:rPr lang="en-US" sz="600" i="1" dirty="0">
                  <a:latin typeface="Arial Narrow" panose="020B0606020202030204" pitchFamily="34" charset="0"/>
                </a:rPr>
                <a:t> (Grant Agreement No 101052200 — EUROfusion). Views and opinions expressed are however those of the author(s) only and do not necessarily reflect those of the European Union or the European Commission. Neither the European Union nor the European Commission can be held responsible for them.</a:t>
              </a:r>
            </a:p>
          </p:txBody>
        </p:sp>
      </p:grpSp>
      <p:sp>
        <p:nvSpPr>
          <p:cNvPr id="15" name="Subtitle 2"/>
          <p:cNvSpPr>
            <a:spLocks noGrp="1"/>
          </p:cNvSpPr>
          <p:nvPr>
            <p:ph type="subTitle" idx="1"/>
          </p:nvPr>
        </p:nvSpPr>
        <p:spPr>
          <a:xfrm>
            <a:off x="1036638" y="3762375"/>
            <a:ext cx="8497886" cy="1964837"/>
          </a:xfrm>
        </p:spPr>
        <p:txBody>
          <a:bodyPr anchor="b" anchorCtr="0"/>
          <a:lstStyle>
            <a:lvl1pPr marL="0" indent="0" algn="l">
              <a:spcBef>
                <a:spcPts val="2300"/>
              </a:spcBef>
              <a:buNone/>
              <a:defRPr sz="1900" b="0" spc="0" baseline="0">
                <a:solidFill>
                  <a:schemeClr val="bg1"/>
                </a:solidFill>
              </a:defRPr>
            </a:lvl1pPr>
            <a:lvl2pPr marL="0" indent="252000" algn="l">
              <a:lnSpc>
                <a:spcPts val="1600"/>
              </a:lnSpc>
              <a:spcBef>
                <a:spcPts val="300"/>
              </a:spcBef>
              <a:buSzPct val="110000"/>
              <a:buFont typeface=".SF NS Symbols Regular"/>
              <a:buChar char="↘"/>
              <a:defRPr sz="1300" i="1" baseline="0">
                <a:solidFill>
                  <a:schemeClr val="bg1"/>
                </a:solidFill>
              </a:defRPr>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smtClean="0"/>
              <a:t>Formatvorlage des Untertitelmasters durch Klicken bearbeiten</a:t>
            </a:r>
            <a:endParaRPr lang="en-US" dirty="0"/>
          </a:p>
        </p:txBody>
      </p:sp>
      <p:pic>
        <p:nvPicPr>
          <p:cNvPr id="17" name="Grafik 1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0429126" y="1956214"/>
            <a:ext cx="693361" cy="616321"/>
          </a:xfrm>
          <a:prstGeom prst="rect">
            <a:avLst/>
          </a:prstGeom>
        </p:spPr>
      </p:pic>
      <p:sp>
        <p:nvSpPr>
          <p:cNvPr id="2" name="Titel 1"/>
          <p:cNvSpPr>
            <a:spLocks noGrp="1"/>
          </p:cNvSpPr>
          <p:nvPr>
            <p:ph type="title" hasCustomPrompt="1"/>
          </p:nvPr>
        </p:nvSpPr>
        <p:spPr>
          <a:xfrm>
            <a:off x="1036637" y="1956206"/>
            <a:ext cx="8497887" cy="2055725"/>
          </a:xfrm>
        </p:spPr>
        <p:txBody>
          <a:bodyPr/>
          <a:lstStyle>
            <a:lvl1pPr>
              <a:lnSpc>
                <a:spcPct val="100000"/>
              </a:lnSpc>
              <a:defRPr sz="3200">
                <a:solidFill>
                  <a:schemeClr val="bg1"/>
                </a:solidFill>
              </a:defRPr>
            </a:lvl1pPr>
          </a:lstStyle>
          <a:p>
            <a:r>
              <a:rPr lang="de-DE" dirty="0"/>
              <a:t>Mastertitelformat </a:t>
            </a:r>
            <a:r>
              <a:rPr lang="de-DE" dirty="0" smtClean="0"/>
              <a:t>bearbeiten</a:t>
            </a:r>
            <a:endParaRPr lang="de-DE" dirty="0"/>
          </a:p>
        </p:txBody>
      </p:sp>
      <p:pic>
        <p:nvPicPr>
          <p:cNvPr id="22" name="Grafik 21"/>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8522217" y="473535"/>
            <a:ext cx="3217976" cy="744484"/>
          </a:xfrm>
          <a:prstGeom prst="rect">
            <a:avLst/>
          </a:prstGeom>
        </p:spPr>
      </p:pic>
      <p:pic>
        <p:nvPicPr>
          <p:cNvPr id="3" name="Grafik 2"/>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906463" y="6022660"/>
            <a:ext cx="1563683" cy="371450"/>
          </a:xfrm>
          <a:prstGeom prst="rect">
            <a:avLst/>
          </a:prstGeom>
        </p:spPr>
      </p:pic>
      <p:sp>
        <p:nvSpPr>
          <p:cNvPr id="5" name="Datumsplatzhalter 4"/>
          <p:cNvSpPr>
            <a:spLocks noGrp="1"/>
          </p:cNvSpPr>
          <p:nvPr>
            <p:ph type="dt" sz="half" idx="10"/>
          </p:nvPr>
        </p:nvSpPr>
        <p:spPr/>
        <p:txBody>
          <a:bodyPr/>
          <a:lstStyle/>
          <a:p>
            <a:r>
              <a:rPr lang="de-DE" smtClean="0"/>
              <a:t>Doc.-Nr.</a:t>
            </a:r>
            <a:endParaRPr lang="de-DE" dirty="0"/>
          </a:p>
        </p:txBody>
      </p:sp>
      <p:sp>
        <p:nvSpPr>
          <p:cNvPr id="6" name="Fußzeilenplatzhalter 5"/>
          <p:cNvSpPr>
            <a:spLocks noGrp="1"/>
          </p:cNvSpPr>
          <p:nvPr>
            <p:ph type="ftr" sz="quarter" idx="11"/>
          </p:nvPr>
        </p:nvSpPr>
        <p:spPr/>
        <p:txBody>
          <a:bodyPr/>
          <a:lstStyle/>
          <a:p>
            <a:r>
              <a:rPr lang="de-DE" smtClean="0"/>
              <a:t>Max-Planck-Institut für Plasmaphysik | Author Name | Date</a:t>
            </a:r>
            <a:endParaRPr lang="de-DE" dirty="0"/>
          </a:p>
        </p:txBody>
      </p:sp>
      <p:sp>
        <p:nvSpPr>
          <p:cNvPr id="7" name="Foliennummernplatzhalter 6"/>
          <p:cNvSpPr>
            <a:spLocks noGrp="1"/>
          </p:cNvSpPr>
          <p:nvPr>
            <p:ph type="sldNum" sz="quarter" idx="12"/>
          </p:nvPr>
        </p:nvSpPr>
        <p:spPr/>
        <p:txBody>
          <a:bodyPr/>
          <a:lstStyle/>
          <a:p>
            <a:fld id="{ECE691D0-CC49-4FC7-9C4D-6112B0CB3A76}" type="slidenum">
              <a:rPr lang="de-DE" smtClean="0"/>
              <a:pPr/>
              <a:t>‹Nr.›</a:t>
            </a:fld>
            <a:endParaRPr lang="de-DE" dirty="0"/>
          </a:p>
        </p:txBody>
      </p:sp>
    </p:spTree>
    <p:extLst>
      <p:ext uri="{BB962C8B-B14F-4D97-AF65-F5344CB8AC3E}">
        <p14:creationId xmlns:p14="http://schemas.microsoft.com/office/powerpoint/2010/main" val="3937590071"/>
      </p:ext>
    </p:extLst>
  </p:cSld>
  <p:clrMapOvr>
    <a:masterClrMapping/>
  </p:clrMapOvr>
  <p:extLst mod="1">
    <p:ext uri="{DCECCB84-F9BA-43D5-87BE-67443E8EF086}">
      <p15:sldGuideLst xmlns:p15="http://schemas.microsoft.com/office/powerpoint/2012/main">
        <p15:guide id="1" pos="653">
          <p15:clr>
            <a:srgbClr val="FBAE40"/>
          </p15:clr>
        </p15:guide>
        <p15:guide id="3" orient="horz" pos="1298">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chlussfolie">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E3E053EA-A9E0-4FC3-87BC-5CADB14D4D06}"/>
              </a:ext>
            </a:extLst>
          </p:cNvPr>
          <p:cNvGraphicFramePr>
            <a:graphicFrameLocks noChangeAspect="1"/>
          </p:cNvGraphicFramePr>
          <p:nvPr>
            <p:custDataLst>
              <p:tags r:id="rId2"/>
            </p:custDataLst>
            <p:extLst>
              <p:ext uri="{D42A27DB-BD31-4B8C-83A1-F6EECF244321}">
                <p14:modId xmlns:p14="http://schemas.microsoft.com/office/powerpoint/2010/main" val="12550569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26" name="think-cell Folie" r:id="rId6" imgW="384" imgH="385" progId="TCLayout.ActiveDocument.1">
                  <p:embed/>
                </p:oleObj>
              </mc:Choice>
              <mc:Fallback>
                <p:oleObj name="think-cell Folie" r:id="rId6" imgW="384" imgH="385" progId="TCLayout.ActiveDocument.1">
                  <p:embed/>
                  <p:pic>
                    <p:nvPicPr>
                      <p:cNvPr id="6" name="Object 5" hidden="1">
                        <a:extLst>
                          <a:ext uri="{FF2B5EF4-FFF2-40B4-BE49-F238E27FC236}">
                            <a16:creationId xmlns:a16="http://schemas.microsoft.com/office/drawing/2014/main" id="{E3E053EA-A9E0-4FC3-87BC-5CADB14D4D06}"/>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0336F15A-9D0F-40C1-A205-2471F1ECE4E2}"/>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300" b="1" i="0" baseline="0" dirty="0">
              <a:latin typeface="Arial" panose="020B0604020202020204" pitchFamily="34" charset="0"/>
              <a:ea typeface="+mj-ea"/>
              <a:cs typeface="+mj-cs"/>
              <a:sym typeface="Arial" panose="020B0604020202020204" pitchFamily="34" charset="0"/>
            </a:endParaRPr>
          </a:p>
        </p:txBody>
      </p:sp>
      <p:sp>
        <p:nvSpPr>
          <p:cNvPr id="4" name="Inhaltsplatzhalter 3"/>
          <p:cNvSpPr>
            <a:spLocks noGrp="1"/>
          </p:cNvSpPr>
          <p:nvPr>
            <p:ph sz="quarter" idx="13"/>
          </p:nvPr>
        </p:nvSpPr>
        <p:spPr>
          <a:xfrm>
            <a:off x="658813" y="1609725"/>
            <a:ext cx="10508614" cy="4843463"/>
          </a:xfrm>
          <a:prstGeom prst="rect">
            <a:avLst/>
          </a:prstGeom>
        </p:spPr>
        <p:txBody>
          <a:bodyPr/>
          <a:lstStyle/>
          <a:p>
            <a:pPr lvl="0"/>
            <a:r>
              <a:rPr lang="de-DE" smtClean="0"/>
              <a:t>Formatvorlagen des Textmasters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dirty="0"/>
          </a:p>
        </p:txBody>
      </p:sp>
      <p:sp>
        <p:nvSpPr>
          <p:cNvPr id="11" name="Titel 10"/>
          <p:cNvSpPr>
            <a:spLocks noGrp="1"/>
          </p:cNvSpPr>
          <p:nvPr>
            <p:ph type="title"/>
          </p:nvPr>
        </p:nvSpPr>
        <p:spPr/>
        <p:txBody>
          <a:bodyPr/>
          <a:lstStyle/>
          <a:p>
            <a:r>
              <a:rPr lang="de-DE" smtClean="0"/>
              <a:t>Titelmasterformat durch Klicken bearbeiten</a:t>
            </a:r>
            <a:endParaRPr lang="de-DE" dirty="0"/>
          </a:p>
        </p:txBody>
      </p:sp>
      <p:sp>
        <p:nvSpPr>
          <p:cNvPr id="12" name="Datumsplatzhalter 11"/>
          <p:cNvSpPr>
            <a:spLocks noGrp="1"/>
          </p:cNvSpPr>
          <p:nvPr>
            <p:ph type="dt" sz="half" idx="14"/>
          </p:nvPr>
        </p:nvSpPr>
        <p:spPr/>
        <p:txBody>
          <a:bodyPr/>
          <a:lstStyle/>
          <a:p>
            <a:r>
              <a:rPr lang="de-DE" smtClean="0"/>
              <a:t>Doc.-Nr.</a:t>
            </a:r>
            <a:endParaRPr lang="de-DE" dirty="0"/>
          </a:p>
        </p:txBody>
      </p:sp>
      <p:sp>
        <p:nvSpPr>
          <p:cNvPr id="13" name="Fußzeilenplatzhalter 12"/>
          <p:cNvSpPr>
            <a:spLocks noGrp="1"/>
          </p:cNvSpPr>
          <p:nvPr>
            <p:ph type="ftr" sz="quarter" idx="15"/>
          </p:nvPr>
        </p:nvSpPr>
        <p:spPr/>
        <p:txBody>
          <a:bodyPr/>
          <a:lstStyle/>
          <a:p>
            <a:r>
              <a:rPr lang="de-DE" smtClean="0"/>
              <a:t>Max-Planck-Institut für Plasmaphysik | Author Name | Date</a:t>
            </a:r>
            <a:endParaRPr lang="de-DE" dirty="0"/>
          </a:p>
        </p:txBody>
      </p:sp>
      <p:sp>
        <p:nvSpPr>
          <p:cNvPr id="14" name="Foliennummernplatzhalter 13"/>
          <p:cNvSpPr>
            <a:spLocks noGrp="1"/>
          </p:cNvSpPr>
          <p:nvPr>
            <p:ph type="sldNum" sz="quarter" idx="16"/>
          </p:nvPr>
        </p:nvSpPr>
        <p:spPr/>
        <p:txBody>
          <a:bodyPr/>
          <a:lstStyle/>
          <a:p>
            <a:fld id="{ECE691D0-CC49-4FC7-9C4D-6112B0CB3A76}" type="slidenum">
              <a:rPr lang="de-DE" smtClean="0"/>
              <a:pPr/>
              <a:t>‹Nr.›</a:t>
            </a:fld>
            <a:endParaRPr lang="de-DE" dirty="0"/>
          </a:p>
        </p:txBody>
      </p:sp>
    </p:spTree>
    <p:extLst>
      <p:ext uri="{BB962C8B-B14F-4D97-AF65-F5344CB8AC3E}">
        <p14:creationId xmlns:p14="http://schemas.microsoft.com/office/powerpoint/2010/main" val="28297530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W7-X">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Subtitle 2"/>
          <p:cNvSpPr>
            <a:spLocks noGrp="1"/>
          </p:cNvSpPr>
          <p:nvPr>
            <p:ph type="subTitle" idx="1"/>
          </p:nvPr>
        </p:nvSpPr>
        <p:spPr>
          <a:xfrm>
            <a:off x="1036638" y="3762375"/>
            <a:ext cx="8497886" cy="1964837"/>
          </a:xfrm>
        </p:spPr>
        <p:txBody>
          <a:bodyPr anchor="b" anchorCtr="0"/>
          <a:lstStyle>
            <a:lvl1pPr marL="0" indent="0" algn="l">
              <a:spcBef>
                <a:spcPts val="2300"/>
              </a:spcBef>
              <a:buNone/>
              <a:defRPr sz="1900" b="0" spc="0" baseline="0">
                <a:solidFill>
                  <a:schemeClr val="bg1"/>
                </a:solidFill>
              </a:defRPr>
            </a:lvl1pPr>
            <a:lvl2pPr marL="0" indent="252000" algn="l">
              <a:lnSpc>
                <a:spcPts val="1600"/>
              </a:lnSpc>
              <a:spcBef>
                <a:spcPts val="300"/>
              </a:spcBef>
              <a:buSzPct val="110000"/>
              <a:buFont typeface=".SF NS Symbols Regular"/>
              <a:buChar char="↘"/>
              <a:defRPr sz="1300" i="1" baseline="0">
                <a:solidFill>
                  <a:schemeClr val="bg1"/>
                </a:solidFill>
              </a:defRPr>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smtClean="0"/>
              <a:t>Formatvorlage des Untertitelmasters durch Klicken bearbeiten</a:t>
            </a:r>
            <a:endParaRPr lang="en-US" dirty="0"/>
          </a:p>
        </p:txBody>
      </p:sp>
      <p:pic>
        <p:nvPicPr>
          <p:cNvPr id="17" name="Grafik 1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429126" y="1956214"/>
            <a:ext cx="693361" cy="616321"/>
          </a:xfrm>
          <a:prstGeom prst="rect">
            <a:avLst/>
          </a:prstGeom>
        </p:spPr>
      </p:pic>
      <p:sp>
        <p:nvSpPr>
          <p:cNvPr id="2" name="Titel 1"/>
          <p:cNvSpPr>
            <a:spLocks noGrp="1"/>
          </p:cNvSpPr>
          <p:nvPr>
            <p:ph type="title" hasCustomPrompt="1"/>
          </p:nvPr>
        </p:nvSpPr>
        <p:spPr>
          <a:xfrm>
            <a:off x="1036637" y="1956206"/>
            <a:ext cx="8497887" cy="2055725"/>
          </a:xfrm>
        </p:spPr>
        <p:txBody>
          <a:bodyPr/>
          <a:lstStyle>
            <a:lvl1pPr>
              <a:lnSpc>
                <a:spcPct val="100000"/>
              </a:lnSpc>
              <a:defRPr sz="3200">
                <a:solidFill>
                  <a:schemeClr val="bg1"/>
                </a:solidFill>
              </a:defRPr>
            </a:lvl1pPr>
          </a:lstStyle>
          <a:p>
            <a:r>
              <a:rPr lang="de-DE" dirty="0"/>
              <a:t>Mastertitelformat </a:t>
            </a:r>
            <a:r>
              <a:rPr lang="de-DE" dirty="0" smtClean="0"/>
              <a:t>bearbeiten</a:t>
            </a:r>
            <a:endParaRPr lang="de-DE" dirty="0"/>
          </a:p>
        </p:txBody>
      </p:sp>
      <p:pic>
        <p:nvPicPr>
          <p:cNvPr id="22" name="Grafik 21"/>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8522217" y="473535"/>
            <a:ext cx="3217976" cy="744484"/>
          </a:xfrm>
          <a:prstGeom prst="rect">
            <a:avLst/>
          </a:prstGeom>
        </p:spPr>
      </p:pic>
      <p:sp>
        <p:nvSpPr>
          <p:cNvPr id="5" name="Datumsplatzhalter 4"/>
          <p:cNvSpPr>
            <a:spLocks noGrp="1"/>
          </p:cNvSpPr>
          <p:nvPr>
            <p:ph type="dt" sz="half" idx="10"/>
          </p:nvPr>
        </p:nvSpPr>
        <p:spPr/>
        <p:txBody>
          <a:bodyPr/>
          <a:lstStyle/>
          <a:p>
            <a:r>
              <a:rPr lang="de-DE" smtClean="0"/>
              <a:t>Doc.-Nr.</a:t>
            </a:r>
            <a:endParaRPr lang="de-DE" dirty="0"/>
          </a:p>
        </p:txBody>
      </p:sp>
      <p:sp>
        <p:nvSpPr>
          <p:cNvPr id="6" name="Fußzeilenplatzhalter 5"/>
          <p:cNvSpPr>
            <a:spLocks noGrp="1"/>
          </p:cNvSpPr>
          <p:nvPr>
            <p:ph type="ftr" sz="quarter" idx="11"/>
          </p:nvPr>
        </p:nvSpPr>
        <p:spPr/>
        <p:txBody>
          <a:bodyPr/>
          <a:lstStyle/>
          <a:p>
            <a:r>
              <a:rPr lang="de-DE" smtClean="0"/>
              <a:t>Max-Planck-Institut für Plasmaphysik | Author Name | Date</a:t>
            </a:r>
            <a:endParaRPr lang="de-DE" dirty="0"/>
          </a:p>
        </p:txBody>
      </p:sp>
      <p:sp>
        <p:nvSpPr>
          <p:cNvPr id="7" name="Foliennummernplatzhalter 6"/>
          <p:cNvSpPr>
            <a:spLocks noGrp="1"/>
          </p:cNvSpPr>
          <p:nvPr>
            <p:ph type="sldNum" sz="quarter" idx="12"/>
          </p:nvPr>
        </p:nvSpPr>
        <p:spPr/>
        <p:txBody>
          <a:bodyPr/>
          <a:lstStyle/>
          <a:p>
            <a:fld id="{ECE691D0-CC49-4FC7-9C4D-6112B0CB3A76}" type="slidenum">
              <a:rPr lang="de-DE" smtClean="0"/>
              <a:pPr/>
              <a:t>‹Nr.›</a:t>
            </a:fld>
            <a:endParaRPr lang="de-DE" dirty="0"/>
          </a:p>
        </p:txBody>
      </p:sp>
    </p:spTree>
    <p:extLst>
      <p:ext uri="{BB962C8B-B14F-4D97-AF65-F5344CB8AC3E}">
        <p14:creationId xmlns:p14="http://schemas.microsoft.com/office/powerpoint/2010/main" val="1067801366"/>
      </p:ext>
    </p:extLst>
  </p:cSld>
  <p:clrMapOvr>
    <a:masterClrMapping/>
  </p:clrMapOvr>
  <p:extLst mod="1">
    <p:ext uri="{DCECCB84-F9BA-43D5-87BE-67443E8EF086}">
      <p15:sldGuideLst xmlns:p15="http://schemas.microsoft.com/office/powerpoint/2012/main">
        <p15:guide id="1" pos="653">
          <p15:clr>
            <a:srgbClr val="FBAE40"/>
          </p15:clr>
        </p15:guide>
        <p15:guide id="3" orient="horz" pos="1298">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el und Inhalt">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E3E053EA-A9E0-4FC3-87BC-5CADB14D4D06}"/>
              </a:ext>
            </a:extLst>
          </p:cNvPr>
          <p:cNvGraphicFramePr>
            <a:graphicFrameLocks noChangeAspect="1"/>
          </p:cNvGraphicFramePr>
          <p:nvPr>
            <p:custDataLst>
              <p:tags r:id="rId2"/>
            </p:custDataLst>
            <p:extLst>
              <p:ext uri="{D42A27DB-BD31-4B8C-83A1-F6EECF244321}">
                <p14:modId xmlns:p14="http://schemas.microsoft.com/office/powerpoint/2010/main" val="19411480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33" name="think-cell Folie" r:id="rId5" imgW="384" imgH="385" progId="TCLayout.ActiveDocument.1">
                  <p:embed/>
                </p:oleObj>
              </mc:Choice>
              <mc:Fallback>
                <p:oleObj name="think-cell Folie" r:id="rId5" imgW="384" imgH="385"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0336F15A-9D0F-40C1-A205-2471F1ECE4E2}"/>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300" b="1" i="0" baseline="0" dirty="0">
              <a:latin typeface="Arial" panose="020B0604020202020204" pitchFamily="34" charset="0"/>
              <a:ea typeface="+mj-ea"/>
              <a:cs typeface="+mj-cs"/>
              <a:sym typeface="Arial" panose="020B0604020202020204" pitchFamily="34" charset="0"/>
            </a:endParaRPr>
          </a:p>
        </p:txBody>
      </p:sp>
      <p:sp>
        <p:nvSpPr>
          <p:cNvPr id="4" name="Inhaltsplatzhalter 3"/>
          <p:cNvSpPr>
            <a:spLocks noGrp="1"/>
          </p:cNvSpPr>
          <p:nvPr>
            <p:ph sz="quarter" idx="13"/>
          </p:nvPr>
        </p:nvSpPr>
        <p:spPr>
          <a:xfrm>
            <a:off x="658812" y="1609726"/>
            <a:ext cx="10837863" cy="4843462"/>
          </a:xfrm>
          <a:prstGeom prst="rect">
            <a:avLst/>
          </a:prstGeom>
        </p:spPr>
        <p:txBody>
          <a:bodyPr/>
          <a:lstStyle/>
          <a:p>
            <a:pPr lvl="0"/>
            <a:r>
              <a:rPr lang="de-DE" smtClean="0"/>
              <a:t>Formatvorlagen des Textmasters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dirty="0"/>
          </a:p>
        </p:txBody>
      </p:sp>
      <p:sp>
        <p:nvSpPr>
          <p:cNvPr id="8" name="Datumsplatzhalter 7"/>
          <p:cNvSpPr>
            <a:spLocks noGrp="1"/>
          </p:cNvSpPr>
          <p:nvPr>
            <p:ph type="dt" sz="half" idx="14"/>
          </p:nvPr>
        </p:nvSpPr>
        <p:spPr/>
        <p:txBody>
          <a:bodyPr/>
          <a:lstStyle/>
          <a:p>
            <a:r>
              <a:rPr lang="de-DE" smtClean="0"/>
              <a:t>Doc.-Nr.</a:t>
            </a:r>
            <a:endParaRPr lang="de-DE" dirty="0"/>
          </a:p>
        </p:txBody>
      </p:sp>
      <p:sp>
        <p:nvSpPr>
          <p:cNvPr id="9" name="Fußzeilenplatzhalter 8"/>
          <p:cNvSpPr>
            <a:spLocks noGrp="1"/>
          </p:cNvSpPr>
          <p:nvPr>
            <p:ph type="ftr" sz="quarter" idx="15"/>
          </p:nvPr>
        </p:nvSpPr>
        <p:spPr/>
        <p:txBody>
          <a:bodyPr/>
          <a:lstStyle/>
          <a:p>
            <a:r>
              <a:rPr lang="de-DE" smtClean="0"/>
              <a:t>Max-Planck-Institut für Plasmaphysik | Author Name | Date</a:t>
            </a:r>
            <a:endParaRPr lang="de-DE" dirty="0"/>
          </a:p>
        </p:txBody>
      </p:sp>
      <p:sp>
        <p:nvSpPr>
          <p:cNvPr id="10" name="Foliennummernplatzhalter 9"/>
          <p:cNvSpPr>
            <a:spLocks noGrp="1"/>
          </p:cNvSpPr>
          <p:nvPr>
            <p:ph type="sldNum" sz="quarter" idx="16"/>
          </p:nvPr>
        </p:nvSpPr>
        <p:spPr/>
        <p:txBody>
          <a:bodyPr/>
          <a:lstStyle/>
          <a:p>
            <a:fld id="{ECE691D0-CC49-4FC7-9C4D-6112B0CB3A76}" type="slidenum">
              <a:rPr lang="de-DE" smtClean="0"/>
              <a:pPr/>
              <a:t>‹Nr.›</a:t>
            </a:fld>
            <a:endParaRPr lang="de-DE" dirty="0"/>
          </a:p>
        </p:txBody>
      </p:sp>
      <p:sp>
        <p:nvSpPr>
          <p:cNvPr id="12" name="Titel 11"/>
          <p:cNvSpPr>
            <a:spLocks noGrp="1"/>
          </p:cNvSpPr>
          <p:nvPr>
            <p:ph type="title"/>
          </p:nvPr>
        </p:nvSpPr>
        <p:spPr/>
        <p:txBody>
          <a:bodyPr/>
          <a:lstStyle/>
          <a:p>
            <a:r>
              <a:rPr lang="de-DE" smtClean="0"/>
              <a:t>Titelmasterformat durch Klicken bearbeiten</a:t>
            </a:r>
            <a:endParaRPr lang="de-DE"/>
          </a:p>
        </p:txBody>
      </p:sp>
    </p:spTree>
    <p:extLst>
      <p:ext uri="{BB962C8B-B14F-4D97-AF65-F5344CB8AC3E}">
        <p14:creationId xmlns:p14="http://schemas.microsoft.com/office/powerpoint/2010/main" val="10742970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el und Text">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E3E053EA-A9E0-4FC3-87BC-5CADB14D4D06}"/>
              </a:ext>
            </a:extLst>
          </p:cNvPr>
          <p:cNvGraphicFramePr>
            <a:graphicFrameLocks noChangeAspect="1"/>
          </p:cNvGraphicFramePr>
          <p:nvPr>
            <p:custDataLst>
              <p:tags r:id="rId2"/>
            </p:custDataLst>
            <p:extLst>
              <p:ext uri="{D42A27DB-BD31-4B8C-83A1-F6EECF244321}">
                <p14:modId xmlns:p14="http://schemas.microsoft.com/office/powerpoint/2010/main" val="42501296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81" name="think-cell Folie" r:id="rId5" imgW="384" imgH="385" progId="TCLayout.ActiveDocument.1">
                  <p:embed/>
                </p:oleObj>
              </mc:Choice>
              <mc:Fallback>
                <p:oleObj name="think-cell Folie" r:id="rId5" imgW="384" imgH="385" progId="TCLayout.ActiveDocument.1">
                  <p:embed/>
                  <p:pic>
                    <p:nvPicPr>
                      <p:cNvPr id="6" name="Object 5" hidden="1">
                        <a:extLst>
                          <a:ext uri="{FF2B5EF4-FFF2-40B4-BE49-F238E27FC236}">
                            <a16:creationId xmlns:a16="http://schemas.microsoft.com/office/drawing/2014/main" id="{E3E053EA-A9E0-4FC3-87BC-5CADB14D4D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0336F15A-9D0F-40C1-A205-2471F1ECE4E2}"/>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300" b="1" i="0" baseline="0" dirty="0">
              <a:latin typeface="Arial" panose="020B0604020202020204" pitchFamily="34" charset="0"/>
              <a:ea typeface="+mj-ea"/>
              <a:cs typeface="+mj-cs"/>
              <a:sym typeface="Arial" panose="020B0604020202020204" pitchFamily="34" charset="0"/>
            </a:endParaRPr>
          </a:p>
        </p:txBody>
      </p:sp>
      <p:sp>
        <p:nvSpPr>
          <p:cNvPr id="15" name="Datumsplatzhalter 14"/>
          <p:cNvSpPr>
            <a:spLocks noGrp="1"/>
          </p:cNvSpPr>
          <p:nvPr>
            <p:ph type="dt" sz="half" idx="14"/>
          </p:nvPr>
        </p:nvSpPr>
        <p:spPr/>
        <p:txBody>
          <a:bodyPr/>
          <a:lstStyle/>
          <a:p>
            <a:r>
              <a:rPr lang="de-DE" smtClean="0"/>
              <a:t>Doc.-Nr.</a:t>
            </a:r>
            <a:endParaRPr lang="de-DE" dirty="0"/>
          </a:p>
        </p:txBody>
      </p:sp>
      <p:sp>
        <p:nvSpPr>
          <p:cNvPr id="16" name="Fußzeilenplatzhalter 15"/>
          <p:cNvSpPr>
            <a:spLocks noGrp="1"/>
          </p:cNvSpPr>
          <p:nvPr>
            <p:ph type="ftr" sz="quarter" idx="15"/>
          </p:nvPr>
        </p:nvSpPr>
        <p:spPr/>
        <p:txBody>
          <a:bodyPr/>
          <a:lstStyle/>
          <a:p>
            <a:r>
              <a:rPr lang="de-DE" smtClean="0"/>
              <a:t>Max-Planck-Institut für Plasmaphysik | Author Name | Date</a:t>
            </a:r>
            <a:endParaRPr lang="de-DE" dirty="0"/>
          </a:p>
        </p:txBody>
      </p:sp>
      <p:sp>
        <p:nvSpPr>
          <p:cNvPr id="17" name="Foliennummernplatzhalter 16"/>
          <p:cNvSpPr>
            <a:spLocks noGrp="1"/>
          </p:cNvSpPr>
          <p:nvPr>
            <p:ph type="sldNum" sz="quarter" idx="16"/>
          </p:nvPr>
        </p:nvSpPr>
        <p:spPr/>
        <p:txBody>
          <a:bodyPr/>
          <a:lstStyle/>
          <a:p>
            <a:fld id="{ECE691D0-CC49-4FC7-9C4D-6112B0CB3A76}" type="slidenum">
              <a:rPr lang="de-DE" smtClean="0"/>
              <a:pPr/>
              <a:t>‹Nr.›</a:t>
            </a:fld>
            <a:endParaRPr lang="de-DE" dirty="0"/>
          </a:p>
        </p:txBody>
      </p:sp>
      <p:sp>
        <p:nvSpPr>
          <p:cNvPr id="3" name="Textplatzhalter 2"/>
          <p:cNvSpPr>
            <a:spLocks noGrp="1"/>
          </p:cNvSpPr>
          <p:nvPr>
            <p:ph type="body" sz="quarter" idx="17"/>
          </p:nvPr>
        </p:nvSpPr>
        <p:spPr>
          <a:xfrm>
            <a:off x="658813" y="1609725"/>
            <a:ext cx="10514012" cy="4843463"/>
          </a:xfrm>
        </p:spPr>
        <p:txBody>
          <a:bodyPr/>
          <a:lstStyle/>
          <a:p>
            <a:pPr lvl="0"/>
            <a:r>
              <a:rPr lang="de-DE" smtClean="0"/>
              <a:t>Formatvorlagen des Textmasters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dirty="0"/>
          </a:p>
        </p:txBody>
      </p:sp>
      <p:sp>
        <p:nvSpPr>
          <p:cNvPr id="2" name="Titel 1"/>
          <p:cNvSpPr>
            <a:spLocks noGrp="1"/>
          </p:cNvSpPr>
          <p:nvPr>
            <p:ph type="title"/>
          </p:nvPr>
        </p:nvSpPr>
        <p:spPr/>
        <p:txBody>
          <a:bodyPr/>
          <a:lstStyle/>
          <a:p>
            <a:r>
              <a:rPr lang="de-DE" smtClean="0"/>
              <a:t>Titelmasterformat durch Klicken bearbeiten</a:t>
            </a:r>
            <a:endParaRPr lang="de-DE"/>
          </a:p>
        </p:txBody>
      </p:sp>
    </p:spTree>
    <p:extLst>
      <p:ext uri="{BB962C8B-B14F-4D97-AF65-F5344CB8AC3E}">
        <p14:creationId xmlns:p14="http://schemas.microsoft.com/office/powerpoint/2010/main" val="39580188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 Felder (Text/Bi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434D6FFE-C346-403E-A982-395E5408109F}"/>
              </a:ext>
            </a:extLst>
          </p:cNvPr>
          <p:cNvGraphicFramePr>
            <a:graphicFrameLocks noChangeAspect="1"/>
          </p:cNvGraphicFramePr>
          <p:nvPr>
            <p:custDataLst>
              <p:tags r:id="rId2"/>
            </p:custDataLst>
            <p:extLst>
              <p:ext uri="{D42A27DB-BD31-4B8C-83A1-F6EECF244321}">
                <p14:modId xmlns:p14="http://schemas.microsoft.com/office/powerpoint/2010/main" val="11587792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154" name="think-cell Folie" r:id="rId5" imgW="384" imgH="385" progId="TCLayout.ActiveDocument.1">
                  <p:embed/>
                </p:oleObj>
              </mc:Choice>
              <mc:Fallback>
                <p:oleObj name="think-cell Folie" r:id="rId5" imgW="384" imgH="385"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8FC65B91-E784-4354-A701-802A4C59DD92}"/>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300" b="1" i="0" baseline="0" dirty="0">
              <a:latin typeface="Arial" panose="020B0604020202020204" pitchFamily="34" charset="0"/>
              <a:ea typeface="+mj-ea"/>
              <a:cs typeface="+mj-cs"/>
              <a:sym typeface="Arial" panose="020B0604020202020204" pitchFamily="34" charset="0"/>
            </a:endParaRPr>
          </a:p>
        </p:txBody>
      </p:sp>
      <p:sp>
        <p:nvSpPr>
          <p:cNvPr id="3" name="Content Placeholder 2"/>
          <p:cNvSpPr>
            <a:spLocks noGrp="1"/>
          </p:cNvSpPr>
          <p:nvPr>
            <p:ph sz="half" idx="1"/>
          </p:nvPr>
        </p:nvSpPr>
        <p:spPr>
          <a:xfrm>
            <a:off x="658812" y="1881188"/>
            <a:ext cx="5265737" cy="4572000"/>
          </a:xfrm>
          <a:prstGeom prst="rect">
            <a:avLst/>
          </a:prstGeom>
        </p:spPr>
        <p:txBody>
          <a:bodyPr/>
          <a:lstStyle>
            <a:lvl3pPr>
              <a:defRPr b="0">
                <a:solidFill>
                  <a:schemeClr val="tx1"/>
                </a:solidFill>
              </a:defRPr>
            </a:lvl3pPr>
            <a:lvl4pPr>
              <a:defRPr b="1">
                <a:solidFill>
                  <a:schemeClr val="tx2"/>
                </a:solidFill>
              </a:defRPr>
            </a:lvl4pPr>
          </a:lstStyle>
          <a:p>
            <a:pPr lvl="0"/>
            <a:r>
              <a:rPr lang="de-DE" smtClean="0"/>
              <a:t>Formatvorlagen des Textmasters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en-US" dirty="0"/>
          </a:p>
        </p:txBody>
      </p:sp>
      <p:sp>
        <p:nvSpPr>
          <p:cNvPr id="4" name="Content Placeholder 3"/>
          <p:cNvSpPr>
            <a:spLocks noGrp="1"/>
          </p:cNvSpPr>
          <p:nvPr>
            <p:ph sz="half" idx="2"/>
          </p:nvPr>
        </p:nvSpPr>
        <p:spPr>
          <a:xfrm>
            <a:off x="6296025" y="1881188"/>
            <a:ext cx="5200650" cy="4572000"/>
          </a:xfrm>
          <a:prstGeom prst="rect">
            <a:avLst/>
          </a:prstGeom>
        </p:spPr>
        <p:txBody>
          <a:bodyPr/>
          <a:lstStyle>
            <a:lvl3pPr>
              <a:defRPr b="0">
                <a:solidFill>
                  <a:schemeClr val="tx1"/>
                </a:solidFill>
              </a:defRPr>
            </a:lvl3pPr>
            <a:lvl4pPr>
              <a:defRPr b="1">
                <a:solidFill>
                  <a:schemeClr val="tx2"/>
                </a:solidFill>
              </a:defRPr>
            </a:lvl4pPr>
          </a:lstStyle>
          <a:p>
            <a:pPr lvl="0"/>
            <a:r>
              <a:rPr lang="de-DE" smtClean="0"/>
              <a:t>Formatvorlagen des Textmasters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en-US" dirty="0"/>
          </a:p>
        </p:txBody>
      </p:sp>
      <p:sp>
        <p:nvSpPr>
          <p:cNvPr id="14" name="Titel 13"/>
          <p:cNvSpPr>
            <a:spLocks noGrp="1"/>
          </p:cNvSpPr>
          <p:nvPr>
            <p:ph type="title"/>
          </p:nvPr>
        </p:nvSpPr>
        <p:spPr/>
        <p:txBody>
          <a:bodyPr/>
          <a:lstStyle/>
          <a:p>
            <a:r>
              <a:rPr lang="de-DE" smtClean="0"/>
              <a:t>Titelmasterformat durch Klicken bearbeiten</a:t>
            </a:r>
            <a:endParaRPr lang="de-DE"/>
          </a:p>
        </p:txBody>
      </p:sp>
      <p:sp>
        <p:nvSpPr>
          <p:cNvPr id="12" name="Datumsplatzhalter 11"/>
          <p:cNvSpPr>
            <a:spLocks noGrp="1"/>
          </p:cNvSpPr>
          <p:nvPr>
            <p:ph type="dt" sz="half" idx="10"/>
          </p:nvPr>
        </p:nvSpPr>
        <p:spPr/>
        <p:txBody>
          <a:bodyPr/>
          <a:lstStyle/>
          <a:p>
            <a:r>
              <a:rPr lang="de-DE" smtClean="0"/>
              <a:t>Doc.-Nr.</a:t>
            </a:r>
            <a:endParaRPr lang="de-DE" dirty="0"/>
          </a:p>
        </p:txBody>
      </p:sp>
      <p:sp>
        <p:nvSpPr>
          <p:cNvPr id="13" name="Fußzeilenplatzhalter 12"/>
          <p:cNvSpPr>
            <a:spLocks noGrp="1"/>
          </p:cNvSpPr>
          <p:nvPr>
            <p:ph type="ftr" sz="quarter" idx="11"/>
          </p:nvPr>
        </p:nvSpPr>
        <p:spPr/>
        <p:txBody>
          <a:bodyPr/>
          <a:lstStyle/>
          <a:p>
            <a:r>
              <a:rPr lang="de-DE" smtClean="0"/>
              <a:t>Max-Planck-Institut für Plasmaphysik | Author Name | Date</a:t>
            </a:r>
            <a:endParaRPr lang="de-DE" dirty="0"/>
          </a:p>
        </p:txBody>
      </p:sp>
      <p:sp>
        <p:nvSpPr>
          <p:cNvPr id="15" name="Foliennummernplatzhalter 14"/>
          <p:cNvSpPr>
            <a:spLocks noGrp="1"/>
          </p:cNvSpPr>
          <p:nvPr>
            <p:ph type="sldNum" sz="quarter" idx="12"/>
          </p:nvPr>
        </p:nvSpPr>
        <p:spPr/>
        <p:txBody>
          <a:bodyPr/>
          <a:lstStyle/>
          <a:p>
            <a:fld id="{ECE691D0-CC49-4FC7-9C4D-6112B0CB3A76}" type="slidenum">
              <a:rPr lang="de-DE" smtClean="0"/>
              <a:pPr/>
              <a:t>‹Nr.›</a:t>
            </a:fld>
            <a:endParaRPr lang="de-DE" dirty="0"/>
          </a:p>
        </p:txBody>
      </p:sp>
    </p:spTree>
    <p:extLst>
      <p:ext uri="{BB962C8B-B14F-4D97-AF65-F5344CB8AC3E}">
        <p14:creationId xmlns:p14="http://schemas.microsoft.com/office/powerpoint/2010/main" val="24047026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xt (nur Text ohne Titel)">
    <p:spTree>
      <p:nvGrpSpPr>
        <p:cNvPr id="1" name=""/>
        <p:cNvGrpSpPr/>
        <p:nvPr/>
      </p:nvGrpSpPr>
      <p:grpSpPr>
        <a:xfrm>
          <a:off x="0" y="0"/>
          <a:ext cx="0" cy="0"/>
          <a:chOff x="0" y="0"/>
          <a:chExt cx="0" cy="0"/>
        </a:xfrm>
      </p:grpSpPr>
      <p:sp>
        <p:nvSpPr>
          <p:cNvPr id="7" name="Inhaltsplatzhalter 6"/>
          <p:cNvSpPr>
            <a:spLocks noGrp="1"/>
          </p:cNvSpPr>
          <p:nvPr>
            <p:ph sz="quarter" idx="13" hasCustomPrompt="1"/>
          </p:nvPr>
        </p:nvSpPr>
        <p:spPr>
          <a:xfrm>
            <a:off x="658813" y="1233488"/>
            <a:ext cx="10837862" cy="5219699"/>
          </a:xfrm>
        </p:spPr>
        <p:txBody>
          <a:bodyPr/>
          <a:lstStyle>
            <a:lvl1pPr>
              <a:defRPr baseline="0"/>
            </a:lvl1pPr>
          </a:lstStyle>
          <a:p>
            <a:pPr lvl="0"/>
            <a:r>
              <a:rPr lang="de-DE" dirty="0"/>
              <a:t>Slide </a:t>
            </a:r>
            <a:r>
              <a:rPr lang="de-DE" dirty="0" err="1"/>
              <a:t>without</a:t>
            </a:r>
            <a:r>
              <a:rPr lang="de-DE" dirty="0"/>
              <a:t> title (</a:t>
            </a:r>
            <a:r>
              <a:rPr lang="de-DE" dirty="0" err="1"/>
              <a:t>exception</a:t>
            </a:r>
            <a:r>
              <a:rPr lang="de-DE" dirty="0"/>
              <a:t>)</a:t>
            </a:r>
          </a:p>
          <a:p>
            <a:pPr lvl="1"/>
            <a:r>
              <a:rPr lang="de-DE" dirty="0"/>
              <a:t>Zweite Ebene</a:t>
            </a:r>
          </a:p>
          <a:p>
            <a:pPr lvl="2"/>
            <a:r>
              <a:rPr lang="de-DE" dirty="0"/>
              <a:t>Dritte Ebene</a:t>
            </a:r>
          </a:p>
          <a:p>
            <a:pPr lvl="3"/>
            <a:r>
              <a:rPr lang="de-DE" dirty="0"/>
              <a:t>Vierte Ebene</a:t>
            </a:r>
          </a:p>
          <a:p>
            <a:pPr lvl="4"/>
            <a:r>
              <a:rPr lang="de-DE" dirty="0"/>
              <a:t>Fünfte Ebene</a:t>
            </a:r>
          </a:p>
        </p:txBody>
      </p:sp>
      <p:sp>
        <p:nvSpPr>
          <p:cNvPr id="5" name="Datumsplatzhalter 4"/>
          <p:cNvSpPr>
            <a:spLocks noGrp="1"/>
          </p:cNvSpPr>
          <p:nvPr>
            <p:ph type="dt" sz="half" idx="14"/>
          </p:nvPr>
        </p:nvSpPr>
        <p:spPr/>
        <p:txBody>
          <a:bodyPr/>
          <a:lstStyle/>
          <a:p>
            <a:r>
              <a:rPr lang="de-DE" smtClean="0"/>
              <a:t>Doc.-Nr.</a:t>
            </a:r>
            <a:endParaRPr lang="de-DE" dirty="0"/>
          </a:p>
        </p:txBody>
      </p:sp>
      <p:sp>
        <p:nvSpPr>
          <p:cNvPr id="6" name="Fußzeilenplatzhalter 5"/>
          <p:cNvSpPr>
            <a:spLocks noGrp="1"/>
          </p:cNvSpPr>
          <p:nvPr>
            <p:ph type="ftr" sz="quarter" idx="15"/>
          </p:nvPr>
        </p:nvSpPr>
        <p:spPr/>
        <p:txBody>
          <a:bodyPr/>
          <a:lstStyle/>
          <a:p>
            <a:r>
              <a:rPr lang="de-DE" smtClean="0"/>
              <a:t>Max-Planck-Institut für Plasmaphysik | Author Name | Date</a:t>
            </a:r>
            <a:endParaRPr lang="de-DE" dirty="0"/>
          </a:p>
        </p:txBody>
      </p:sp>
      <p:sp>
        <p:nvSpPr>
          <p:cNvPr id="8" name="Foliennummernplatzhalter 7"/>
          <p:cNvSpPr>
            <a:spLocks noGrp="1"/>
          </p:cNvSpPr>
          <p:nvPr>
            <p:ph type="sldNum" sz="quarter" idx="16"/>
          </p:nvPr>
        </p:nvSpPr>
        <p:spPr/>
        <p:txBody>
          <a:bodyPr/>
          <a:lstStyle/>
          <a:p>
            <a:fld id="{ECE691D0-CC49-4FC7-9C4D-6112B0CB3A76}" type="slidenum">
              <a:rPr lang="de-DE" smtClean="0"/>
              <a:pPr/>
              <a:t>‹Nr.›</a:t>
            </a:fld>
            <a:endParaRPr lang="de-DE" dirty="0"/>
          </a:p>
        </p:txBody>
      </p:sp>
    </p:spTree>
    <p:extLst>
      <p:ext uri="{BB962C8B-B14F-4D97-AF65-F5344CB8AC3E}">
        <p14:creationId xmlns:p14="http://schemas.microsoft.com/office/powerpoint/2010/main" val="28249736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8" name="Datumsplatzhalter 7"/>
          <p:cNvSpPr>
            <a:spLocks noGrp="1"/>
          </p:cNvSpPr>
          <p:nvPr>
            <p:ph type="dt" sz="half" idx="10"/>
          </p:nvPr>
        </p:nvSpPr>
        <p:spPr/>
        <p:txBody>
          <a:bodyPr/>
          <a:lstStyle/>
          <a:p>
            <a:r>
              <a:rPr lang="de-DE" smtClean="0"/>
              <a:t>Doc.-Nr.</a:t>
            </a:r>
            <a:endParaRPr lang="de-DE" dirty="0"/>
          </a:p>
        </p:txBody>
      </p:sp>
      <p:sp>
        <p:nvSpPr>
          <p:cNvPr id="9" name="Fußzeilenplatzhalter 8"/>
          <p:cNvSpPr>
            <a:spLocks noGrp="1"/>
          </p:cNvSpPr>
          <p:nvPr>
            <p:ph type="ftr" sz="quarter" idx="11"/>
          </p:nvPr>
        </p:nvSpPr>
        <p:spPr/>
        <p:txBody>
          <a:bodyPr/>
          <a:lstStyle/>
          <a:p>
            <a:r>
              <a:rPr lang="de-DE" smtClean="0"/>
              <a:t>Max-Planck-Institut für Plasmaphysik | Author Name | Date</a:t>
            </a:r>
            <a:endParaRPr lang="de-DE" dirty="0"/>
          </a:p>
        </p:txBody>
      </p:sp>
      <p:sp>
        <p:nvSpPr>
          <p:cNvPr id="10" name="Foliennummernplatzhalter 9"/>
          <p:cNvSpPr>
            <a:spLocks noGrp="1"/>
          </p:cNvSpPr>
          <p:nvPr>
            <p:ph type="sldNum" sz="quarter" idx="12"/>
          </p:nvPr>
        </p:nvSpPr>
        <p:spPr/>
        <p:txBody>
          <a:bodyPr/>
          <a:lstStyle/>
          <a:p>
            <a:fld id="{ECE691D0-CC49-4FC7-9C4D-6112B0CB3A76}" type="slidenum">
              <a:rPr lang="de-DE" smtClean="0"/>
              <a:pPr/>
              <a:t>‹Nr.›</a:t>
            </a:fld>
            <a:endParaRPr lang="de-DE" dirty="0"/>
          </a:p>
        </p:txBody>
      </p:sp>
    </p:spTree>
    <p:extLst>
      <p:ext uri="{BB962C8B-B14F-4D97-AF65-F5344CB8AC3E}">
        <p14:creationId xmlns:p14="http://schemas.microsoft.com/office/powerpoint/2010/main" val="3090675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Nur Titel">
    <p:bg>
      <p:bgPr>
        <a:solidFill>
          <a:schemeClr val="bg1"/>
        </a:solid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E3E053EA-A9E0-4FC3-87BC-5CADB14D4D06}"/>
              </a:ext>
            </a:extLst>
          </p:cNvPr>
          <p:cNvGraphicFramePr>
            <a:graphicFrameLocks noChangeAspect="1"/>
          </p:cNvGraphicFramePr>
          <p:nvPr>
            <p:custDataLst>
              <p:tags r:id="rId2"/>
            </p:custDataLst>
            <p:extLst>
              <p:ext uri="{D42A27DB-BD31-4B8C-83A1-F6EECF244321}">
                <p14:modId xmlns:p14="http://schemas.microsoft.com/office/powerpoint/2010/main" val="1808750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78" name="think-cell Folie" r:id="rId5" imgW="384" imgH="385" progId="TCLayout.ActiveDocument.1">
                  <p:embed/>
                </p:oleObj>
              </mc:Choice>
              <mc:Fallback>
                <p:oleObj name="think-cell Folie" r:id="rId5" imgW="384" imgH="385" progId="TCLayout.ActiveDocument.1">
                  <p:embed/>
                  <p:pic>
                    <p:nvPicPr>
                      <p:cNvPr id="6" name="Object 5" hidden="1">
                        <a:extLst>
                          <a:ext uri="{FF2B5EF4-FFF2-40B4-BE49-F238E27FC236}">
                            <a16:creationId xmlns:a16="http://schemas.microsoft.com/office/drawing/2014/main" id="{E3E053EA-A9E0-4FC3-87BC-5CADB14D4D0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0336F15A-9D0F-40C1-A205-2471F1ECE4E2}"/>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300" b="1" i="0" baseline="0" dirty="0">
              <a:latin typeface="Arial" panose="020B0604020202020204" pitchFamily="34" charset="0"/>
              <a:ea typeface="+mj-ea"/>
              <a:cs typeface="+mj-cs"/>
              <a:sym typeface="Arial" panose="020B0604020202020204" pitchFamily="34" charset="0"/>
            </a:endParaRPr>
          </a:p>
        </p:txBody>
      </p:sp>
      <p:sp>
        <p:nvSpPr>
          <p:cNvPr id="9" name="Title 8">
            <a:extLst>
              <a:ext uri="{FF2B5EF4-FFF2-40B4-BE49-F238E27FC236}">
                <a16:creationId xmlns:a16="http://schemas.microsoft.com/office/drawing/2014/main" id="{F207ED94-DB68-4986-A95E-F302E26D3A38}"/>
              </a:ext>
            </a:extLst>
          </p:cNvPr>
          <p:cNvSpPr>
            <a:spLocks noGrp="1"/>
          </p:cNvSpPr>
          <p:nvPr>
            <p:ph type="title"/>
          </p:nvPr>
        </p:nvSpPr>
        <p:spPr/>
        <p:txBody>
          <a:bodyPr/>
          <a:lstStyle/>
          <a:p>
            <a:r>
              <a:rPr lang="de-DE" smtClean="0"/>
              <a:t>Titelmasterformat durch Klicken bearbeiten</a:t>
            </a:r>
            <a:endParaRPr lang="de-DE"/>
          </a:p>
        </p:txBody>
      </p:sp>
      <p:sp>
        <p:nvSpPr>
          <p:cNvPr id="11" name="Datumsplatzhalter 10"/>
          <p:cNvSpPr>
            <a:spLocks noGrp="1"/>
          </p:cNvSpPr>
          <p:nvPr>
            <p:ph type="dt" sz="half" idx="10"/>
          </p:nvPr>
        </p:nvSpPr>
        <p:spPr/>
        <p:txBody>
          <a:bodyPr/>
          <a:lstStyle/>
          <a:p>
            <a:r>
              <a:rPr lang="de-DE" smtClean="0"/>
              <a:t>Doc.-Nr.</a:t>
            </a:r>
            <a:endParaRPr lang="de-DE" dirty="0"/>
          </a:p>
        </p:txBody>
      </p:sp>
      <p:sp>
        <p:nvSpPr>
          <p:cNvPr id="12" name="Fußzeilenplatzhalter 11"/>
          <p:cNvSpPr>
            <a:spLocks noGrp="1"/>
          </p:cNvSpPr>
          <p:nvPr>
            <p:ph type="ftr" sz="quarter" idx="11"/>
          </p:nvPr>
        </p:nvSpPr>
        <p:spPr/>
        <p:txBody>
          <a:bodyPr/>
          <a:lstStyle/>
          <a:p>
            <a:r>
              <a:rPr lang="de-DE" smtClean="0"/>
              <a:t>Max-Planck-Institut für Plasmaphysik | Author Name | Date</a:t>
            </a:r>
            <a:endParaRPr lang="de-DE" dirty="0"/>
          </a:p>
        </p:txBody>
      </p:sp>
      <p:sp>
        <p:nvSpPr>
          <p:cNvPr id="13" name="Foliennummernplatzhalter 12"/>
          <p:cNvSpPr>
            <a:spLocks noGrp="1"/>
          </p:cNvSpPr>
          <p:nvPr>
            <p:ph type="sldNum" sz="quarter" idx="12"/>
          </p:nvPr>
        </p:nvSpPr>
        <p:spPr/>
        <p:txBody>
          <a:bodyPr/>
          <a:lstStyle/>
          <a:p>
            <a:fld id="{ECE691D0-CC49-4FC7-9C4D-6112B0CB3A76}" type="slidenum">
              <a:rPr lang="de-DE" smtClean="0"/>
              <a:pPr/>
              <a:t>‹Nr.›</a:t>
            </a:fld>
            <a:endParaRPr lang="de-DE" dirty="0"/>
          </a:p>
        </p:txBody>
      </p:sp>
    </p:spTree>
    <p:extLst>
      <p:ext uri="{BB962C8B-B14F-4D97-AF65-F5344CB8AC3E}">
        <p14:creationId xmlns:p14="http://schemas.microsoft.com/office/powerpoint/2010/main" val="6536345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Kapiteltrenner">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E3E053EA-A9E0-4FC3-87BC-5CADB14D4D06}"/>
              </a:ext>
            </a:extLst>
          </p:cNvPr>
          <p:cNvGraphicFramePr>
            <a:graphicFrameLocks noChangeAspect="1"/>
          </p:cNvGraphicFramePr>
          <p:nvPr>
            <p:custDataLst>
              <p:tags r:id="rId2"/>
            </p:custDataLst>
            <p:extLst>
              <p:ext uri="{D42A27DB-BD31-4B8C-83A1-F6EECF244321}">
                <p14:modId xmlns:p14="http://schemas.microsoft.com/office/powerpoint/2010/main" val="33453142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202" name="think-cell Folie" r:id="rId6" imgW="384" imgH="385" progId="TCLayout.ActiveDocument.1">
                  <p:embed/>
                </p:oleObj>
              </mc:Choice>
              <mc:Fallback>
                <p:oleObj name="think-cell Folie" r:id="rId6" imgW="384" imgH="385" progId="TCLayout.ActiveDocument.1">
                  <p:embed/>
                  <p:pic>
                    <p:nvPicPr>
                      <p:cNvPr id="6" name="Object 5" hidden="1">
                        <a:extLst>
                          <a:ext uri="{FF2B5EF4-FFF2-40B4-BE49-F238E27FC236}">
                            <a16:creationId xmlns:a16="http://schemas.microsoft.com/office/drawing/2014/main" id="{E3E053EA-A9E0-4FC3-87BC-5CADB14D4D06}"/>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0336F15A-9D0F-40C1-A205-2471F1ECE4E2}"/>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300" b="1" i="0" baseline="0" dirty="0">
              <a:latin typeface="Arial" panose="020B0604020202020204" pitchFamily="34" charset="0"/>
              <a:ea typeface="+mj-ea"/>
              <a:cs typeface="+mj-cs"/>
              <a:sym typeface="Arial" panose="020B0604020202020204" pitchFamily="34" charset="0"/>
            </a:endParaRPr>
          </a:p>
        </p:txBody>
      </p:sp>
      <p:sp>
        <p:nvSpPr>
          <p:cNvPr id="11" name="Titel 10"/>
          <p:cNvSpPr>
            <a:spLocks noGrp="1"/>
          </p:cNvSpPr>
          <p:nvPr>
            <p:ph type="title"/>
          </p:nvPr>
        </p:nvSpPr>
        <p:spPr>
          <a:xfrm>
            <a:off x="658813" y="3714698"/>
            <a:ext cx="10837862" cy="2667051"/>
          </a:xfrm>
        </p:spPr>
        <p:txBody>
          <a:bodyPr/>
          <a:lstStyle/>
          <a:p>
            <a:r>
              <a:rPr lang="de-DE" smtClean="0"/>
              <a:t>Titelmasterformat durch Klicken bearbeiten</a:t>
            </a:r>
            <a:endParaRPr lang="de-DE" dirty="0"/>
          </a:p>
        </p:txBody>
      </p:sp>
      <p:sp>
        <p:nvSpPr>
          <p:cNvPr id="10" name="Datumsplatzhalter 9"/>
          <p:cNvSpPr>
            <a:spLocks noGrp="1"/>
          </p:cNvSpPr>
          <p:nvPr>
            <p:ph type="dt" sz="half" idx="10"/>
          </p:nvPr>
        </p:nvSpPr>
        <p:spPr/>
        <p:txBody>
          <a:bodyPr/>
          <a:lstStyle/>
          <a:p>
            <a:r>
              <a:rPr lang="de-DE" smtClean="0"/>
              <a:t>Doc.-Nr.</a:t>
            </a:r>
            <a:endParaRPr lang="de-DE" dirty="0"/>
          </a:p>
        </p:txBody>
      </p:sp>
      <p:sp>
        <p:nvSpPr>
          <p:cNvPr id="12" name="Fußzeilenplatzhalter 11"/>
          <p:cNvSpPr>
            <a:spLocks noGrp="1"/>
          </p:cNvSpPr>
          <p:nvPr>
            <p:ph type="ftr" sz="quarter" idx="11"/>
          </p:nvPr>
        </p:nvSpPr>
        <p:spPr/>
        <p:txBody>
          <a:bodyPr/>
          <a:lstStyle/>
          <a:p>
            <a:r>
              <a:rPr lang="de-DE" smtClean="0"/>
              <a:t>Max-Planck-Institut für Plasmaphysik | Author Name | Date</a:t>
            </a:r>
            <a:endParaRPr lang="de-DE" dirty="0"/>
          </a:p>
        </p:txBody>
      </p:sp>
      <p:sp>
        <p:nvSpPr>
          <p:cNvPr id="13" name="Foliennummernplatzhalter 12"/>
          <p:cNvSpPr>
            <a:spLocks noGrp="1"/>
          </p:cNvSpPr>
          <p:nvPr>
            <p:ph type="sldNum" sz="quarter" idx="12"/>
          </p:nvPr>
        </p:nvSpPr>
        <p:spPr/>
        <p:txBody>
          <a:bodyPr/>
          <a:lstStyle/>
          <a:p>
            <a:fld id="{ECE691D0-CC49-4FC7-9C4D-6112B0CB3A76}" type="slidenum">
              <a:rPr lang="de-DE" smtClean="0"/>
              <a:pPr/>
              <a:t>‹Nr.›</a:t>
            </a:fld>
            <a:endParaRPr lang="de-DE" dirty="0"/>
          </a:p>
        </p:txBody>
      </p:sp>
    </p:spTree>
    <p:extLst>
      <p:ext uri="{BB962C8B-B14F-4D97-AF65-F5344CB8AC3E}">
        <p14:creationId xmlns:p14="http://schemas.microsoft.com/office/powerpoint/2010/main" val="317786343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ags" Target="../tags/tag1.xml"/><Relationship Id="rId18" Type="http://schemas.openxmlformats.org/officeDocument/2006/relationships/image" Target="../media/image3.em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vmlDrawing" Target="../drawings/vmlDrawing1.vml"/><Relationship Id="rId17" Type="http://schemas.openxmlformats.org/officeDocument/2006/relationships/image" Target="../media/image1.emf"/><Relationship Id="rId2" Type="http://schemas.openxmlformats.org/officeDocument/2006/relationships/slideLayout" Target="../slideLayouts/slideLayout2.xml"/><Relationship Id="rId16" Type="http://schemas.openxmlformats.org/officeDocument/2006/relationships/oleObject" Target="../embeddings/oleObject1.bin"/><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image" Target="../media/image2.emf"/><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ags" Target="../tags/tag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Grafik 10"/>
          <p:cNvPicPr>
            <a:picLocks noChangeAspect="1"/>
          </p:cNvPicPr>
          <p:nvPr userDrawn="1"/>
        </p:nvPicPr>
        <p:blipFill>
          <a:blip r:embed="rId15" cstate="screen">
            <a:extLst>
              <a:ext uri="{28A0092B-C50C-407E-A947-70E740481C1C}">
                <a14:useLocalDpi xmlns:a14="http://schemas.microsoft.com/office/drawing/2010/main"/>
              </a:ext>
            </a:extLst>
          </a:blip>
          <a:stretch>
            <a:fillRect/>
          </a:stretch>
        </p:blipFill>
        <p:spPr>
          <a:xfrm>
            <a:off x="11437325" y="195902"/>
            <a:ext cx="597849" cy="597849"/>
          </a:xfrm>
          <a:prstGeom prst="rect">
            <a:avLst/>
          </a:prstGeom>
        </p:spPr>
      </p:pic>
      <p:graphicFrame>
        <p:nvGraphicFramePr>
          <p:cNvPr id="6" name="Object 5" hidden="1">
            <a:extLst>
              <a:ext uri="{FF2B5EF4-FFF2-40B4-BE49-F238E27FC236}">
                <a16:creationId xmlns:a16="http://schemas.microsoft.com/office/drawing/2014/main" id="{E3FBFD33-14B0-4B26-8D25-D9E05002D480}"/>
              </a:ext>
            </a:extLst>
          </p:cNvPr>
          <p:cNvGraphicFramePr>
            <a:graphicFrameLocks noChangeAspect="1"/>
          </p:cNvGraphicFramePr>
          <p:nvPr>
            <p:custDataLst>
              <p:tags r:id="rId13"/>
            </p:custDataLst>
            <p:extLst>
              <p:ext uri="{D42A27DB-BD31-4B8C-83A1-F6EECF244321}">
                <p14:modId xmlns:p14="http://schemas.microsoft.com/office/powerpoint/2010/main" val="39495321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15" name="think-cell Folie" r:id="rId16" imgW="384" imgH="385" progId="TCLayout.ActiveDocument.1">
                  <p:embed/>
                </p:oleObj>
              </mc:Choice>
              <mc:Fallback>
                <p:oleObj name="think-cell Folie" r:id="rId16" imgW="384" imgH="385" progId="TCLayout.ActiveDocument.1">
                  <p:embed/>
                  <p:pic>
                    <p:nvPicPr>
                      <p:cNvPr id="0" name=""/>
                      <p:cNvPicPr/>
                      <p:nvPr/>
                    </p:nvPicPr>
                    <p:blipFill>
                      <a:blip r:embed="rId1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658354E6-9E0E-44B9-83E8-1963A1EC88F1}"/>
              </a:ext>
            </a:extLst>
          </p:cNvPr>
          <p:cNvSpPr/>
          <p:nvPr>
            <p:custDataLst>
              <p:tags r:id="rId14"/>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de-DE" sz="2300" b="1" i="0" baseline="0" dirty="0">
              <a:latin typeface="Arial" panose="020B0604020202020204" pitchFamily="34" charset="0"/>
              <a:ea typeface="+mj-ea"/>
              <a:cs typeface="+mj-cs"/>
              <a:sym typeface="Arial" panose="020B0604020202020204" pitchFamily="34" charset="0"/>
            </a:endParaRPr>
          </a:p>
        </p:txBody>
      </p:sp>
      <p:sp>
        <p:nvSpPr>
          <p:cNvPr id="2" name="Title Placeholder 1"/>
          <p:cNvSpPr>
            <a:spLocks noGrp="1"/>
          </p:cNvSpPr>
          <p:nvPr>
            <p:ph type="title"/>
          </p:nvPr>
        </p:nvSpPr>
        <p:spPr>
          <a:xfrm>
            <a:off x="658813" y="441325"/>
            <a:ext cx="9612984" cy="782638"/>
          </a:xfrm>
          <a:prstGeom prst="rect">
            <a:avLst/>
          </a:prstGeom>
        </p:spPr>
        <p:txBody>
          <a:bodyPr vert="horz" lIns="0" tIns="0" rIns="0" bIns="0" rtlCol="0" anchor="t" anchorCtr="0">
            <a:noAutofit/>
          </a:bodyPr>
          <a:lstStyle/>
          <a:p>
            <a:r>
              <a:rPr lang="de-DE" dirty="0"/>
              <a:t>Headline Arial </a:t>
            </a:r>
            <a:r>
              <a:rPr lang="de-DE" dirty="0" err="1"/>
              <a:t>MPG_green_dark</a:t>
            </a:r>
            <a:r>
              <a:rPr lang="de-DE" dirty="0"/>
              <a:t>, 25 </a:t>
            </a:r>
            <a:r>
              <a:rPr lang="de-DE" dirty="0" err="1"/>
              <a:t>pt</a:t>
            </a:r>
            <a:r>
              <a:rPr lang="de-DE" dirty="0"/>
              <a:t>, ZAB 28 </a:t>
            </a:r>
            <a:r>
              <a:rPr lang="de-DE" dirty="0" err="1"/>
              <a:t>pt</a:t>
            </a:r>
            <a:r>
              <a:rPr lang="de-DE" dirty="0"/>
              <a:t/>
            </a:r>
            <a:br>
              <a:rPr lang="de-DE" dirty="0"/>
            </a:br>
            <a:endParaRPr lang="en-US" dirty="0"/>
          </a:p>
        </p:txBody>
      </p:sp>
      <p:sp>
        <p:nvSpPr>
          <p:cNvPr id="7" name="Textplatzhalter 6"/>
          <p:cNvSpPr>
            <a:spLocks noGrp="1"/>
          </p:cNvSpPr>
          <p:nvPr>
            <p:ph type="body" idx="1"/>
          </p:nvPr>
        </p:nvSpPr>
        <p:spPr>
          <a:xfrm>
            <a:off x="658813" y="1609725"/>
            <a:ext cx="10837861" cy="4843463"/>
          </a:xfrm>
          <a:prstGeom prst="rect">
            <a:avLst/>
          </a:prstGeom>
        </p:spPr>
        <p:txBody>
          <a:bodyPr vert="horz" lIns="0" tIns="45720" rIns="0" bIns="45720" rtlCol="0">
            <a:normAutofit/>
          </a:bodyPr>
          <a:lstStyle/>
          <a:p>
            <a:pPr marL="0" marR="0" lvl="0" indent="0" algn="l" defTabSz="914400" rtl="0" eaLnBrk="1" fontAlgn="auto" latinLnBrk="0" hangingPunct="1">
              <a:lnSpc>
                <a:spcPct val="120000"/>
              </a:lnSpc>
              <a:spcBef>
                <a:spcPts val="600"/>
              </a:spcBef>
              <a:spcAft>
                <a:spcPts val="0"/>
              </a:spcAft>
              <a:buClrTx/>
              <a:buSzTx/>
              <a:buFont typeface="Arial" panose="020B0604020202020204" pitchFamily="34" charset="0"/>
              <a:buNone/>
              <a:tabLst/>
              <a:defRPr/>
            </a:pPr>
            <a:r>
              <a:rPr lang="de-DE" dirty="0" smtClean="0"/>
              <a:t>Ebene 1: Fließtext</a:t>
            </a:r>
          </a:p>
          <a:p>
            <a:pPr lvl="1"/>
            <a:r>
              <a:rPr lang="de-DE" dirty="0" smtClean="0"/>
              <a:t>Ebene 2: </a:t>
            </a:r>
            <a:r>
              <a:rPr lang="de-DE" dirty="0"/>
              <a:t>Headlines</a:t>
            </a:r>
          </a:p>
          <a:p>
            <a:pPr lvl="2"/>
            <a:r>
              <a:rPr lang="de-DE" dirty="0" smtClean="0"/>
              <a:t>Ebene </a:t>
            </a:r>
            <a:r>
              <a:rPr lang="de-DE" dirty="0"/>
              <a:t>3: </a:t>
            </a:r>
            <a:r>
              <a:rPr lang="de-DE" dirty="0" smtClean="0"/>
              <a:t>Stichpunkte</a:t>
            </a:r>
            <a:endParaRPr lang="de-DE" dirty="0"/>
          </a:p>
          <a:p>
            <a:pPr lvl="3"/>
            <a:r>
              <a:rPr lang="de-DE" dirty="0"/>
              <a:t>Ebene 4: Stichpunkte hervorgehoben</a:t>
            </a:r>
          </a:p>
          <a:p>
            <a:pPr lvl="4"/>
            <a:r>
              <a:rPr lang="de-DE" dirty="0"/>
              <a:t>Ebene 5: Stichpunkte eingerückt</a:t>
            </a:r>
          </a:p>
          <a:p>
            <a:pPr lvl="5"/>
            <a:r>
              <a:rPr lang="de-DE" dirty="0"/>
              <a:t>Ebene 6: Stichpunkte weiter eingerückt</a:t>
            </a:r>
          </a:p>
          <a:p>
            <a:pPr lvl="6"/>
            <a:r>
              <a:rPr lang="de-DE" dirty="0"/>
              <a:t>Ebene 7: Zusatzinfo</a:t>
            </a:r>
          </a:p>
          <a:p>
            <a:pPr lvl="7"/>
            <a:r>
              <a:rPr lang="de-DE" dirty="0"/>
              <a:t>Ebene 8: Bildunterschrift</a:t>
            </a:r>
          </a:p>
        </p:txBody>
      </p:sp>
      <p:pic>
        <p:nvPicPr>
          <p:cNvPr id="8" name="Grafik 7"/>
          <p:cNvPicPr>
            <a:picLocks noChangeAspect="1"/>
          </p:cNvPicPr>
          <p:nvPr userDrawn="1"/>
        </p:nvPicPr>
        <p:blipFill>
          <a:blip r:embed="rId18">
            <a:extLst>
              <a:ext uri="{28A0092B-C50C-407E-A947-70E740481C1C}">
                <a14:useLocalDpi xmlns:a14="http://schemas.microsoft.com/office/drawing/2010/main" val="0"/>
              </a:ext>
            </a:extLst>
          </a:blip>
          <a:stretch>
            <a:fillRect/>
          </a:stretch>
        </p:blipFill>
        <p:spPr>
          <a:xfrm>
            <a:off x="10725151" y="251093"/>
            <a:ext cx="557209" cy="495297"/>
          </a:xfrm>
          <a:prstGeom prst="rect">
            <a:avLst/>
          </a:prstGeom>
        </p:spPr>
      </p:pic>
      <p:sp>
        <p:nvSpPr>
          <p:cNvPr id="3" name="Datumsplatzhalter 2"/>
          <p:cNvSpPr>
            <a:spLocks noGrp="1"/>
          </p:cNvSpPr>
          <p:nvPr>
            <p:ph type="dt" sz="half" idx="2"/>
          </p:nvPr>
        </p:nvSpPr>
        <p:spPr>
          <a:xfrm>
            <a:off x="4053455" y="6561600"/>
            <a:ext cx="7227319" cy="144000"/>
          </a:xfrm>
          <a:prstGeom prst="rect">
            <a:avLst/>
          </a:prstGeom>
        </p:spPr>
        <p:txBody>
          <a:bodyPr vert="horz" wrap="none" lIns="0" tIns="0" rIns="0" bIns="0" rtlCol="0" anchor="b" anchorCtr="0"/>
          <a:lstStyle>
            <a:lvl1pPr algn="r">
              <a:defRPr lang="de-DE" sz="600" kern="600" cap="all" spc="90" baseline="0" smtClean="0">
                <a:solidFill>
                  <a:schemeClr val="tx1">
                    <a:tint val="75000"/>
                  </a:schemeClr>
                </a:solidFill>
                <a:latin typeface="+mn-lt"/>
                <a:ea typeface="+mn-ea"/>
                <a:cs typeface="+mn-cs"/>
              </a:defRPr>
            </a:lvl1pPr>
          </a:lstStyle>
          <a:p>
            <a:r>
              <a:rPr lang="de-DE" smtClean="0"/>
              <a:t>Doc.-Nr.</a:t>
            </a:r>
            <a:endParaRPr lang="de-DE" dirty="0"/>
          </a:p>
        </p:txBody>
      </p:sp>
      <p:sp>
        <p:nvSpPr>
          <p:cNvPr id="9" name="Fußzeilenplatzhalter 8"/>
          <p:cNvSpPr>
            <a:spLocks noGrp="1"/>
          </p:cNvSpPr>
          <p:nvPr>
            <p:ph type="ftr" sz="quarter" idx="3"/>
          </p:nvPr>
        </p:nvSpPr>
        <p:spPr>
          <a:xfrm>
            <a:off x="658813" y="6561600"/>
            <a:ext cx="6115051" cy="144000"/>
          </a:xfrm>
          <a:prstGeom prst="rect">
            <a:avLst/>
          </a:prstGeom>
        </p:spPr>
        <p:txBody>
          <a:bodyPr vert="horz" wrap="none" lIns="0" tIns="0" rIns="0" bIns="0" rtlCol="0" anchor="b" anchorCtr="0"/>
          <a:lstStyle>
            <a:lvl1pPr algn="l">
              <a:defRPr lang="de-DE" sz="600" kern="600" cap="all" spc="90" baseline="0">
                <a:solidFill>
                  <a:schemeClr val="tx1">
                    <a:tint val="75000"/>
                  </a:schemeClr>
                </a:solidFill>
                <a:latin typeface="+mn-lt"/>
                <a:ea typeface="+mn-ea"/>
                <a:cs typeface="+mn-cs"/>
              </a:defRPr>
            </a:lvl1pPr>
          </a:lstStyle>
          <a:p>
            <a:r>
              <a:rPr lang="de-DE" dirty="0" smtClean="0"/>
              <a:t>Max-Planck-Institut für Plasmaphysik | </a:t>
            </a:r>
            <a:r>
              <a:rPr lang="de-DE" dirty="0" err="1" smtClean="0"/>
              <a:t>Author</a:t>
            </a:r>
            <a:r>
              <a:rPr lang="de-DE" dirty="0" smtClean="0"/>
              <a:t> Name | Date</a:t>
            </a:r>
            <a:endParaRPr lang="de-DE" dirty="0"/>
          </a:p>
        </p:txBody>
      </p:sp>
      <p:sp>
        <p:nvSpPr>
          <p:cNvPr id="10" name="Foliennummernplatzhalter 9"/>
          <p:cNvSpPr>
            <a:spLocks noGrp="1"/>
          </p:cNvSpPr>
          <p:nvPr>
            <p:ph type="sldNum" sz="quarter" idx="4"/>
          </p:nvPr>
        </p:nvSpPr>
        <p:spPr>
          <a:xfrm>
            <a:off x="11280774" y="6561601"/>
            <a:ext cx="217349" cy="144000"/>
          </a:xfrm>
          <a:prstGeom prst="rect">
            <a:avLst/>
          </a:prstGeom>
        </p:spPr>
        <p:txBody>
          <a:bodyPr vert="horz" wrap="none" lIns="0" tIns="0" rIns="0" bIns="0" rtlCol="0" anchor="b" anchorCtr="0"/>
          <a:lstStyle>
            <a:lvl1pPr algn="r">
              <a:defRPr lang="de-DE" sz="600" kern="600" cap="all" spc="90" baseline="0" smtClean="0">
                <a:solidFill>
                  <a:schemeClr val="tx1">
                    <a:tint val="75000"/>
                  </a:schemeClr>
                </a:solidFill>
                <a:latin typeface="+mn-lt"/>
                <a:ea typeface="+mn-ea"/>
                <a:cs typeface="+mn-cs"/>
              </a:defRPr>
            </a:lvl1pPr>
          </a:lstStyle>
          <a:p>
            <a:fld id="{ECE691D0-CC49-4FC7-9C4D-6112B0CB3A76}" type="slidenum">
              <a:rPr lang="de-DE" smtClean="0"/>
              <a:pPr/>
              <a:t>‹Nr.›</a:t>
            </a:fld>
            <a:endParaRPr lang="de-DE" dirty="0"/>
          </a:p>
        </p:txBody>
      </p:sp>
    </p:spTree>
    <p:extLst>
      <p:ext uri="{BB962C8B-B14F-4D97-AF65-F5344CB8AC3E}">
        <p14:creationId xmlns:p14="http://schemas.microsoft.com/office/powerpoint/2010/main" val="2120465908"/>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669" r:id="rId3"/>
    <p:sldLayoutId id="2147483726" r:id="rId4"/>
    <p:sldLayoutId id="2147483664" r:id="rId5"/>
    <p:sldLayoutId id="2147483696" r:id="rId6"/>
    <p:sldLayoutId id="2147483667" r:id="rId7"/>
    <p:sldLayoutId id="2147483700" r:id="rId8"/>
    <p:sldLayoutId id="2147483711" r:id="rId9"/>
    <p:sldLayoutId id="2147483701" r:id="rId10"/>
  </p:sldLayoutIdLst>
  <p:hf hdr="0"/>
  <p:txStyles>
    <p:titleStyle>
      <a:lvl1pPr algn="l" defTabSz="914400" rtl="0" eaLnBrk="1" latinLnBrk="0" hangingPunct="1">
        <a:lnSpc>
          <a:spcPts val="2800"/>
        </a:lnSpc>
        <a:spcBef>
          <a:spcPct val="0"/>
        </a:spcBef>
        <a:spcAft>
          <a:spcPts val="1800"/>
        </a:spcAft>
        <a:buNone/>
        <a:defRPr sz="2500" b="1" kern="600" cap="none" spc="0" baseline="0">
          <a:solidFill>
            <a:srgbClr val="005555"/>
          </a:solidFill>
          <a:latin typeface="+mj-lt"/>
          <a:ea typeface="+mj-ea"/>
          <a:cs typeface="+mj-cs"/>
        </a:defRPr>
      </a:lvl1pPr>
    </p:titleStyle>
    <p:bodyStyle>
      <a:lvl1pPr marL="0" marR="0" indent="0" algn="l" defTabSz="914400" rtl="0" eaLnBrk="1" fontAlgn="auto" latinLnBrk="0" hangingPunct="1">
        <a:lnSpc>
          <a:spcPct val="120000"/>
        </a:lnSpc>
        <a:spcBef>
          <a:spcPts val="600"/>
        </a:spcBef>
        <a:spcAft>
          <a:spcPts val="0"/>
        </a:spcAft>
        <a:buClrTx/>
        <a:buSzTx/>
        <a:buFont typeface="Arial" panose="020B0604020202020204" pitchFamily="34" charset="0"/>
        <a:buNone/>
        <a:tabLst/>
        <a:defRPr lang="de-DE" sz="1800" b="0" i="0" kern="600" spc="40" baseline="0" dirty="0" smtClean="0">
          <a:solidFill>
            <a:schemeClr val="tx1"/>
          </a:solidFill>
          <a:latin typeface="+mn-lt"/>
          <a:ea typeface="+mn-ea"/>
          <a:cs typeface="+mn-cs"/>
        </a:defRPr>
      </a:lvl1pPr>
      <a:lvl2pPr marL="0" indent="0" algn="l" defTabSz="914400" rtl="0" eaLnBrk="1" latinLnBrk="0" hangingPunct="1">
        <a:lnSpc>
          <a:spcPct val="120000"/>
        </a:lnSpc>
        <a:spcBef>
          <a:spcPts val="600"/>
        </a:spcBef>
        <a:spcAft>
          <a:spcPts val="0"/>
        </a:spcAft>
        <a:buFont typeface="Arial" panose="020B0604020202020204" pitchFamily="34" charset="0"/>
        <a:buNone/>
        <a:defRPr sz="1800" b="1" kern="600" spc="40" baseline="0">
          <a:solidFill>
            <a:schemeClr val="tx2"/>
          </a:solidFill>
          <a:latin typeface="+mn-lt"/>
          <a:ea typeface="+mn-ea"/>
          <a:cs typeface="+mn-cs"/>
        </a:defRPr>
      </a:lvl2pPr>
      <a:lvl3pPr marL="179388" indent="-179388" algn="l" defTabSz="914400" rtl="0" eaLnBrk="1" latinLnBrk="0" hangingPunct="1">
        <a:lnSpc>
          <a:spcPct val="120000"/>
        </a:lnSpc>
        <a:spcBef>
          <a:spcPts val="600"/>
        </a:spcBef>
        <a:buFont typeface="Arial" panose="020B0604020202020204" pitchFamily="34" charset="0"/>
        <a:buChar char="•"/>
        <a:defRPr sz="1800" b="1" kern="400" spc="40" baseline="0">
          <a:solidFill>
            <a:schemeClr val="accent3"/>
          </a:solidFill>
          <a:latin typeface="+mn-lt"/>
          <a:ea typeface="+mn-ea"/>
          <a:cs typeface="+mn-cs"/>
        </a:defRPr>
      </a:lvl3pPr>
      <a:lvl4pPr marL="179388" indent="-179388" algn="l" defTabSz="914400" rtl="0" eaLnBrk="1" latinLnBrk="0" hangingPunct="1">
        <a:lnSpc>
          <a:spcPct val="120000"/>
        </a:lnSpc>
        <a:spcBef>
          <a:spcPts val="600"/>
        </a:spcBef>
        <a:buFont typeface="Arial" panose="020B0604020202020204" pitchFamily="34" charset="0"/>
        <a:buChar char="•"/>
        <a:defRPr sz="1800" kern="600" spc="40" baseline="0">
          <a:solidFill>
            <a:schemeClr val="tx1"/>
          </a:solidFill>
          <a:latin typeface="+mn-lt"/>
          <a:ea typeface="+mn-ea"/>
          <a:cs typeface="+mn-cs"/>
        </a:defRPr>
      </a:lvl4pPr>
      <a:lvl5pPr marL="357188" indent="-179388" algn="l" defTabSz="914400" rtl="0" eaLnBrk="1" latinLnBrk="0" hangingPunct="1">
        <a:lnSpc>
          <a:spcPct val="120000"/>
        </a:lnSpc>
        <a:spcBef>
          <a:spcPts val="600"/>
        </a:spcBef>
        <a:buFont typeface="Arial" panose="020B0604020202020204" pitchFamily="34" charset="0"/>
        <a:buChar char="•"/>
        <a:defRPr lang="de-DE" sz="1800" b="0" i="0" kern="600" spc="40" baseline="0" dirty="0" smtClean="0">
          <a:solidFill>
            <a:schemeClr val="tx1"/>
          </a:solidFill>
          <a:latin typeface="+mn-lt"/>
          <a:ea typeface="+mn-ea"/>
          <a:cs typeface="+mn-cs"/>
        </a:defRPr>
      </a:lvl5pPr>
      <a:lvl6pPr marL="645750" indent="-285750" algn="l" defTabSz="914400" rtl="0" eaLnBrk="1" latinLnBrk="0" hangingPunct="1">
        <a:lnSpc>
          <a:spcPct val="100000"/>
        </a:lnSpc>
        <a:spcBef>
          <a:spcPts val="300"/>
        </a:spcBef>
        <a:spcAft>
          <a:spcPts val="0"/>
        </a:spcAft>
        <a:buClr>
          <a:schemeClr val="tx1"/>
        </a:buClr>
        <a:buSzPct val="110000"/>
        <a:buFont typeface="Symbol" panose="05050102010706020507" pitchFamily="18" charset="2"/>
        <a:buChar char=""/>
        <a:defRPr sz="1800" b="0" i="0" kern="600" spc="40" baseline="0">
          <a:solidFill>
            <a:schemeClr val="tx1"/>
          </a:solidFill>
          <a:latin typeface="+mn-lt"/>
          <a:ea typeface="+mn-ea"/>
          <a:cs typeface="+mn-cs"/>
        </a:defRPr>
      </a:lvl6pPr>
      <a:lvl7pPr marL="0" indent="215900" algn="l" defTabSz="914400" rtl="0" eaLnBrk="1" latinLnBrk="0" hangingPunct="1">
        <a:lnSpc>
          <a:spcPct val="100000"/>
        </a:lnSpc>
        <a:spcBef>
          <a:spcPts val="600"/>
        </a:spcBef>
        <a:spcAft>
          <a:spcPts val="0"/>
        </a:spcAft>
        <a:buClr>
          <a:schemeClr val="tx2"/>
        </a:buClr>
        <a:buFont typeface="Wingdings 3" panose="05040102010807070707" pitchFamily="18" charset="2"/>
        <a:buChar char=""/>
        <a:defRPr sz="1500" b="0" i="1" kern="600" spc="40" baseline="0">
          <a:solidFill>
            <a:schemeClr val="tx2"/>
          </a:solidFill>
          <a:latin typeface="+mn-lt"/>
          <a:ea typeface="+mn-ea"/>
          <a:cs typeface="+mn-cs"/>
        </a:defRPr>
      </a:lvl7pPr>
      <a:lvl8pPr marL="0" indent="0" algn="l" defTabSz="914400" rtl="0" eaLnBrk="1" latinLnBrk="0" hangingPunct="1">
        <a:lnSpc>
          <a:spcPct val="100000"/>
        </a:lnSpc>
        <a:spcBef>
          <a:spcPts val="525"/>
        </a:spcBef>
        <a:spcAft>
          <a:spcPts val="0"/>
        </a:spcAft>
        <a:buSzPct val="110000"/>
        <a:buFont typeface=".SF NS Symbols Regular"/>
        <a:buNone/>
        <a:defRPr sz="1000" b="0" i="1" kern="600" spc="120" baseline="0">
          <a:solidFill>
            <a:schemeClr val="tx1">
              <a:lumMod val="50000"/>
              <a:lumOff val="50000"/>
            </a:schemeClr>
          </a:solidFill>
          <a:latin typeface="+mn-lt"/>
          <a:ea typeface="+mn-ea"/>
          <a:cs typeface="+mn-cs"/>
        </a:defRPr>
      </a:lvl8pPr>
      <a:lvl9pPr marL="0" indent="0" algn="l" defTabSz="914400" rtl="0" eaLnBrk="1" latinLnBrk="0" hangingPunct="1">
        <a:lnSpc>
          <a:spcPts val="1100"/>
        </a:lnSpc>
        <a:spcBef>
          <a:spcPts val="525"/>
        </a:spcBef>
        <a:buFont typeface="Arial" panose="020B0604020202020204" pitchFamily="34" charset="0"/>
        <a:buNone/>
        <a:defRPr sz="800" b="0" i="1" kern="600" spc="120" baseline="0">
          <a:solidFill>
            <a:schemeClr val="tx1">
              <a:lumMod val="50000"/>
              <a:lumOff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orient="horz" pos="777">
          <p15:clr>
            <a:srgbClr val="F26B43"/>
          </p15:clr>
        </p15:guide>
        <p15:guide id="4" orient="horz" pos="4065">
          <p15:clr>
            <a:srgbClr val="F26B43"/>
          </p15:clr>
        </p15:guide>
        <p15:guide id="6" orient="horz" pos="1014">
          <p15:clr>
            <a:srgbClr val="F26B43"/>
          </p15:clr>
        </p15:guide>
        <p15:guide id="7" orient="horz" pos="4133">
          <p15:clr>
            <a:srgbClr val="F26B43"/>
          </p15:clr>
        </p15:guide>
        <p15:guide id="8" orient="horz" pos="4224">
          <p15:clr>
            <a:srgbClr val="F26B43"/>
          </p15:clr>
        </p15:guide>
        <p15:guide id="11" orient="horz" pos="459">
          <p15:clr>
            <a:srgbClr val="F26B43"/>
          </p15:clr>
        </p15:guide>
        <p15:guide id="15" orient="horz" pos="142">
          <p15:clr>
            <a:srgbClr val="F26B43"/>
          </p15:clr>
        </p15:guide>
        <p15:guide id="16" orient="horz" pos="278">
          <p15:clr>
            <a:srgbClr val="F26B43"/>
          </p15:clr>
        </p15:guide>
        <p15:guide id="18" pos="7242">
          <p15:clr>
            <a:srgbClr val="F26B43"/>
          </p15:clr>
        </p15:guide>
        <p15:guide id="19" pos="415">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0.jpg"/><Relationship Id="rId1" Type="http://schemas.openxmlformats.org/officeDocument/2006/relationships/slideLayout" Target="../slideLayouts/slideLayout4.xml"/><Relationship Id="rId4" Type="http://schemas.openxmlformats.org/officeDocument/2006/relationships/image" Target="../media/image22.jpg"/></Relationships>
</file>

<file path=ppt/slides/_rels/slide15.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12.jpg"/><Relationship Id="rId1" Type="http://schemas.openxmlformats.org/officeDocument/2006/relationships/slideLayout" Target="../slideLayouts/slideLayout4.xml"/><Relationship Id="rId5" Type="http://schemas.openxmlformats.org/officeDocument/2006/relationships/image" Target="../media/image15.jpg"/><Relationship Id="rId4" Type="http://schemas.openxmlformats.org/officeDocument/2006/relationships/image" Target="../media/image14.jpg"/></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jpg"/><Relationship Id="rId1" Type="http://schemas.openxmlformats.org/officeDocument/2006/relationships/slideLayout" Target="../slideLayouts/slideLayout4.xml"/><Relationship Id="rId4" Type="http://schemas.openxmlformats.org/officeDocument/2006/relationships/image" Target="../media/image18.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Untertitel 4"/>
          <p:cNvSpPr>
            <a:spLocks noGrp="1"/>
          </p:cNvSpPr>
          <p:nvPr>
            <p:ph type="subTitle" idx="1"/>
          </p:nvPr>
        </p:nvSpPr>
        <p:spPr>
          <a:prstGeom prst="rect">
            <a:avLst/>
          </a:prstGeom>
        </p:spPr>
        <p:txBody>
          <a:bodyPr/>
          <a:lstStyle/>
          <a:p>
            <a:pPr>
              <a:spcBef>
                <a:spcPts val="0"/>
              </a:spcBef>
              <a:spcAft>
                <a:spcPts val="1200"/>
              </a:spcAft>
            </a:pPr>
            <a:r>
              <a:rPr lang="de-DE" i="1" dirty="0" smtClean="0"/>
              <a:t/>
            </a:r>
            <a:br>
              <a:rPr lang="de-DE" i="1" dirty="0" smtClean="0"/>
            </a:br>
            <a:r>
              <a:rPr lang="de-DE" i="1" dirty="0" smtClean="0"/>
              <a:t>Anpassung Projektablauf aufgrund neuer Erkenntnisse </a:t>
            </a:r>
            <a:r>
              <a:rPr lang="de-DE" i="1" dirty="0" smtClean="0">
                <a:solidFill>
                  <a:srgbClr val="FF0000"/>
                </a:solidFill>
              </a:rPr>
              <a:t>(aktualisiert)</a:t>
            </a:r>
            <a:br>
              <a:rPr lang="de-DE" i="1" dirty="0" smtClean="0">
                <a:solidFill>
                  <a:srgbClr val="FF0000"/>
                </a:solidFill>
              </a:rPr>
            </a:br>
            <a:r>
              <a:rPr lang="de-DE" i="1" dirty="0" smtClean="0"/>
              <a:t>Thomas Suhrow</a:t>
            </a:r>
            <a:r>
              <a:rPr lang="de-DE" dirty="0" smtClean="0"/>
              <a:t/>
            </a:r>
            <a:br>
              <a:rPr lang="de-DE" dirty="0" smtClean="0"/>
            </a:br>
            <a:endParaRPr lang="de-DE" dirty="0"/>
          </a:p>
        </p:txBody>
      </p:sp>
      <p:sp>
        <p:nvSpPr>
          <p:cNvPr id="4" name="Titel 3"/>
          <p:cNvSpPr>
            <a:spLocks noGrp="1"/>
          </p:cNvSpPr>
          <p:nvPr>
            <p:ph type="title"/>
          </p:nvPr>
        </p:nvSpPr>
        <p:spPr>
          <a:xfrm>
            <a:off x="1036637" y="1972734"/>
            <a:ext cx="8497887" cy="2039198"/>
          </a:xfrm>
          <a:prstGeom prst="rect">
            <a:avLst/>
          </a:prstGeom>
        </p:spPr>
        <p:txBody>
          <a:bodyPr/>
          <a:lstStyle/>
          <a:p>
            <a:r>
              <a:rPr lang="de-DE" dirty="0" smtClean="0"/>
              <a:t>Schleifen und Laminieren von Schweißnähten an den Ringleitungen </a:t>
            </a:r>
            <a:endParaRPr lang="de-DE" dirty="0"/>
          </a:p>
        </p:txBody>
      </p:sp>
      <p:sp>
        <p:nvSpPr>
          <p:cNvPr id="12" name="Datumsplatzhalter 11"/>
          <p:cNvSpPr>
            <a:spLocks noGrp="1"/>
          </p:cNvSpPr>
          <p:nvPr>
            <p:ph type="dt" sz="half" idx="10"/>
          </p:nvPr>
        </p:nvSpPr>
        <p:spPr/>
        <p:txBody>
          <a:bodyPr/>
          <a:lstStyle/>
          <a:p>
            <a:r>
              <a:rPr lang="de-DE" dirty="0" smtClean="0"/>
              <a:t>Doc.-Nr.</a:t>
            </a:r>
            <a:endParaRPr lang="de-DE" dirty="0"/>
          </a:p>
        </p:txBody>
      </p:sp>
      <p:sp>
        <p:nvSpPr>
          <p:cNvPr id="14" name="Foliennummernplatzhalter 13"/>
          <p:cNvSpPr>
            <a:spLocks noGrp="1"/>
          </p:cNvSpPr>
          <p:nvPr>
            <p:ph type="sldNum" sz="quarter" idx="12"/>
          </p:nvPr>
        </p:nvSpPr>
        <p:spPr/>
        <p:txBody>
          <a:bodyPr/>
          <a:lstStyle/>
          <a:p>
            <a:fld id="{31AA536C-85F5-4A1B-A111-7CE00A08BCBC}" type="slidenum">
              <a:rPr lang="de-DE" smtClean="0"/>
              <a:pPr/>
              <a:t>1</a:t>
            </a:fld>
            <a:endParaRPr lang="de-DE" dirty="0"/>
          </a:p>
        </p:txBody>
      </p:sp>
      <p:sp>
        <p:nvSpPr>
          <p:cNvPr id="24" name="Titel 3"/>
          <p:cNvSpPr txBox="1">
            <a:spLocks/>
          </p:cNvSpPr>
          <p:nvPr/>
        </p:nvSpPr>
        <p:spPr>
          <a:xfrm>
            <a:off x="1504950" y="1007536"/>
            <a:ext cx="9144000" cy="771645"/>
          </a:xfrm>
          <a:prstGeom prst="rect">
            <a:avLst/>
          </a:prstGeom>
        </p:spPr>
        <p:txBody>
          <a:bodyPr anchor="b"/>
          <a:lstStyle>
            <a:lvl1pPr algn="ctr" defTabSz="914400" rtl="0" eaLnBrk="1" latinLnBrk="0" hangingPunct="1">
              <a:lnSpc>
                <a:spcPct val="90000"/>
              </a:lnSpc>
              <a:spcBef>
                <a:spcPct val="0"/>
              </a:spcBef>
              <a:buNone/>
              <a:defRPr sz="4400" b="1" kern="1200">
                <a:solidFill>
                  <a:schemeClr val="tx1"/>
                </a:solidFill>
                <a:latin typeface="+mj-lt"/>
                <a:ea typeface="+mj-ea"/>
                <a:cs typeface="+mj-cs"/>
              </a:defRPr>
            </a:lvl1pPr>
          </a:lstStyle>
          <a:p>
            <a:endParaRPr lang="de-DE" sz="2400" dirty="0" smtClean="0">
              <a:solidFill>
                <a:schemeClr val="bg1">
                  <a:lumMod val="50000"/>
                </a:schemeClr>
              </a:solidFill>
            </a:endParaRPr>
          </a:p>
          <a:p>
            <a:r>
              <a:rPr lang="de-DE" sz="2400" dirty="0" smtClean="0">
                <a:solidFill>
                  <a:srgbClr val="A7A7A8"/>
                </a:solidFill>
              </a:rPr>
              <a:t>E5 ENG/SUP</a:t>
            </a:r>
          </a:p>
          <a:p>
            <a:r>
              <a:rPr lang="de-DE" sz="2400" dirty="0" smtClean="0">
                <a:solidFill>
                  <a:srgbClr val="A7A7A8"/>
                </a:solidFill>
              </a:rPr>
              <a:t>Technischer Bericht</a:t>
            </a:r>
          </a:p>
        </p:txBody>
      </p:sp>
    </p:spTree>
    <p:extLst>
      <p:ext uri="{BB962C8B-B14F-4D97-AF65-F5344CB8AC3E}">
        <p14:creationId xmlns:p14="http://schemas.microsoft.com/office/powerpoint/2010/main" val="212066873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10</a:t>
            </a:fld>
            <a:endParaRPr lang="de-DE" dirty="0"/>
          </a:p>
        </p:txBody>
      </p:sp>
      <p:sp>
        <p:nvSpPr>
          <p:cNvPr id="5" name="Textplatzhalter 4"/>
          <p:cNvSpPr>
            <a:spLocks noGrp="1"/>
          </p:cNvSpPr>
          <p:nvPr>
            <p:ph type="body" sz="quarter" idx="17"/>
          </p:nvPr>
        </p:nvSpPr>
        <p:spPr/>
        <p:txBody>
          <a:bodyPr>
            <a:normAutofit lnSpcReduction="10000"/>
          </a:bodyPr>
          <a:lstStyle/>
          <a:p>
            <a:r>
              <a:rPr lang="de-DE" dirty="0" smtClean="0"/>
              <a:t>Die Abarbeitung des Arbeitspaketes Laminieren kann nun zeitnah nach dem Schleifen (und damit nach einer detaillierten VT) durchgeführt werden. Das ermöglicht es uns zu beurteilen, an welcher Schweißnaht ein Laminieren notwendig ist. </a:t>
            </a:r>
            <a:endParaRPr lang="de-DE" dirty="0"/>
          </a:p>
          <a:p>
            <a:r>
              <a:rPr lang="de-DE" dirty="0" smtClean="0"/>
              <a:t>Da wie bereits erwähnt eine Abschätzung* der zu laminierenden Schweißnähte aufgrund der vorherigen Planung bereits erfolgt ist, kann mit einer </a:t>
            </a:r>
            <a:r>
              <a:rPr lang="de-DE" b="1" dirty="0" smtClean="0"/>
              <a:t>Kostenreduktion in diesem Arbeitspaket von ca. 208000€</a:t>
            </a:r>
            <a:r>
              <a:rPr lang="de-DE" dirty="0" smtClean="0"/>
              <a:t> gerechnet werden. (Schätzung zu laminierende SN 121Stk. vs. alle SN 336Stk.) </a:t>
            </a:r>
          </a:p>
          <a:p>
            <a:r>
              <a:rPr lang="de-DE" dirty="0" smtClean="0"/>
              <a:t>Weiter Änderungen der Kosten werden nicht erwartet.</a:t>
            </a:r>
          </a:p>
          <a:p>
            <a:endParaRPr lang="de-DE" dirty="0"/>
          </a:p>
          <a:p>
            <a:endParaRPr lang="de-DE" dirty="0" smtClean="0"/>
          </a:p>
          <a:p>
            <a:endParaRPr lang="de-DE" dirty="0"/>
          </a:p>
          <a:p>
            <a:endParaRPr lang="de-DE" dirty="0" smtClean="0"/>
          </a:p>
          <a:p>
            <a:r>
              <a:rPr lang="de-DE" dirty="0" smtClean="0"/>
              <a:t>*- Aufgrund der korrodierten und verschmutzten SN in den Ringleitungen bzw. der VT-Quote von ca. 60% untersuchte SN ist eine genaue Bestimmung der Anzahl nicht möglich.</a:t>
            </a:r>
            <a:endParaRPr lang="de-DE" dirty="0"/>
          </a:p>
        </p:txBody>
      </p:sp>
      <p:sp>
        <p:nvSpPr>
          <p:cNvPr id="6" name="Titel 5"/>
          <p:cNvSpPr>
            <a:spLocks noGrp="1"/>
          </p:cNvSpPr>
          <p:nvPr>
            <p:ph type="title"/>
          </p:nvPr>
        </p:nvSpPr>
        <p:spPr/>
        <p:txBody>
          <a:bodyPr/>
          <a:lstStyle/>
          <a:p>
            <a:r>
              <a:rPr lang="de-DE" dirty="0">
                <a:cs typeface="Calibri" panose="020F0502020204030204" pitchFamily="34" charset="0"/>
              </a:rPr>
              <a:t>3.	Auswirkungen </a:t>
            </a:r>
            <a:r>
              <a:rPr lang="de-DE" dirty="0" smtClean="0">
                <a:cs typeface="Calibri" panose="020F0502020204030204" pitchFamily="34" charset="0"/>
              </a:rPr>
              <a:t/>
            </a:r>
            <a:br>
              <a:rPr lang="de-DE" dirty="0" smtClean="0">
                <a:cs typeface="Calibri" panose="020F0502020204030204" pitchFamily="34" charset="0"/>
              </a:rPr>
            </a:br>
            <a:r>
              <a:rPr lang="de-DE" dirty="0">
                <a:cs typeface="Calibri" panose="020F0502020204030204" pitchFamily="34" charset="0"/>
              </a:rPr>
              <a:t>	</a:t>
            </a:r>
            <a:r>
              <a:rPr lang="de-DE" sz="2000" dirty="0" smtClean="0">
                <a:cs typeface="Calibri" panose="020F0502020204030204" pitchFamily="34" charset="0"/>
              </a:rPr>
              <a:t>Kosten</a:t>
            </a:r>
            <a:r>
              <a:rPr lang="de-DE" sz="4000" dirty="0">
                <a:cs typeface="Calibri" panose="020F0502020204030204" pitchFamily="34" charset="0"/>
              </a:rPr>
              <a:t/>
            </a:r>
            <a:br>
              <a:rPr lang="de-DE" sz="4000" dirty="0">
                <a:cs typeface="Calibri" panose="020F0502020204030204" pitchFamily="34" charset="0"/>
              </a:rPr>
            </a:br>
            <a:endParaRPr lang="de-DE" dirty="0"/>
          </a:p>
        </p:txBody>
      </p:sp>
    </p:spTree>
    <p:extLst>
      <p:ext uri="{BB962C8B-B14F-4D97-AF65-F5344CB8AC3E}">
        <p14:creationId xmlns:p14="http://schemas.microsoft.com/office/powerpoint/2010/main" val="355371911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11</a:t>
            </a:fld>
            <a:endParaRPr lang="de-DE" dirty="0"/>
          </a:p>
        </p:txBody>
      </p:sp>
      <p:sp>
        <p:nvSpPr>
          <p:cNvPr id="5" name="Textplatzhalter 4"/>
          <p:cNvSpPr>
            <a:spLocks noGrp="1"/>
          </p:cNvSpPr>
          <p:nvPr>
            <p:ph type="body" sz="quarter" idx="17"/>
          </p:nvPr>
        </p:nvSpPr>
        <p:spPr/>
        <p:txBody>
          <a:bodyPr/>
          <a:lstStyle/>
          <a:p>
            <a:r>
              <a:rPr lang="de-DE" dirty="0" smtClean="0"/>
              <a:t>Aufgrund der späteren Laminierung und damit Verstärkung der betroffen Schweißnähte, können die bestehenden </a:t>
            </a:r>
            <a:r>
              <a:rPr lang="de-DE" b="1" dirty="0" smtClean="0"/>
              <a:t>Sicherheitsvorkehrungen nicht vor OP2.8 aufgehoben werden</a:t>
            </a:r>
            <a:r>
              <a:rPr lang="de-DE" dirty="0" smtClean="0"/>
              <a:t>.</a:t>
            </a:r>
            <a:endParaRPr lang="de-DE" dirty="0"/>
          </a:p>
        </p:txBody>
      </p:sp>
      <p:sp>
        <p:nvSpPr>
          <p:cNvPr id="6" name="Titel 5"/>
          <p:cNvSpPr>
            <a:spLocks noGrp="1"/>
          </p:cNvSpPr>
          <p:nvPr>
            <p:ph type="title"/>
          </p:nvPr>
        </p:nvSpPr>
        <p:spPr/>
        <p:txBody>
          <a:bodyPr/>
          <a:lstStyle/>
          <a:p>
            <a:r>
              <a:rPr lang="de-DE" dirty="0">
                <a:cs typeface="Calibri" panose="020F0502020204030204" pitchFamily="34" charset="0"/>
              </a:rPr>
              <a:t>3.	Auswirkungen </a:t>
            </a:r>
            <a:r>
              <a:rPr lang="de-DE" dirty="0" smtClean="0">
                <a:cs typeface="Calibri" panose="020F0502020204030204" pitchFamily="34" charset="0"/>
              </a:rPr>
              <a:t/>
            </a:r>
            <a:br>
              <a:rPr lang="de-DE" dirty="0" smtClean="0">
                <a:cs typeface="Calibri" panose="020F0502020204030204" pitchFamily="34" charset="0"/>
              </a:rPr>
            </a:br>
            <a:r>
              <a:rPr lang="de-DE" dirty="0">
                <a:cs typeface="Calibri" panose="020F0502020204030204" pitchFamily="34" charset="0"/>
              </a:rPr>
              <a:t>	</a:t>
            </a:r>
            <a:r>
              <a:rPr lang="de-DE" sz="2000" dirty="0" smtClean="0">
                <a:cs typeface="Calibri" panose="020F0502020204030204" pitchFamily="34" charset="0"/>
              </a:rPr>
              <a:t>Betrieb</a:t>
            </a:r>
            <a:r>
              <a:rPr lang="de-DE" sz="4000" dirty="0">
                <a:cs typeface="Calibri" panose="020F0502020204030204" pitchFamily="34" charset="0"/>
              </a:rPr>
              <a:t/>
            </a:r>
            <a:br>
              <a:rPr lang="de-DE" sz="4000" dirty="0">
                <a:cs typeface="Calibri" panose="020F0502020204030204" pitchFamily="34" charset="0"/>
              </a:rPr>
            </a:br>
            <a:endParaRPr lang="de-DE" dirty="0"/>
          </a:p>
        </p:txBody>
      </p:sp>
    </p:spTree>
    <p:extLst>
      <p:ext uri="{BB962C8B-B14F-4D97-AF65-F5344CB8AC3E}">
        <p14:creationId xmlns:p14="http://schemas.microsoft.com/office/powerpoint/2010/main" val="17290074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12</a:t>
            </a:fld>
            <a:endParaRPr lang="de-DE" dirty="0"/>
          </a:p>
        </p:txBody>
      </p:sp>
      <p:sp>
        <p:nvSpPr>
          <p:cNvPr id="5" name="Textplatzhalter 4"/>
          <p:cNvSpPr>
            <a:spLocks noGrp="1"/>
          </p:cNvSpPr>
          <p:nvPr>
            <p:ph type="body" sz="quarter" idx="17"/>
          </p:nvPr>
        </p:nvSpPr>
        <p:spPr/>
        <p:txBody>
          <a:bodyPr/>
          <a:lstStyle/>
          <a:p>
            <a:pPr marL="285750" lvl="0" indent="-285750">
              <a:buFont typeface="Arial" panose="020B0604020202020204" pitchFamily="34" charset="0"/>
              <a:buChar char="•"/>
            </a:pPr>
            <a:r>
              <a:rPr lang="de-DE" dirty="0"/>
              <a:t>Laminieren kann erst nach dem Schleifen der SN erfolgen, damit keine Laminierarbeiten in MP2.4</a:t>
            </a:r>
          </a:p>
          <a:p>
            <a:pPr marL="285750" lvl="0" indent="-285750">
              <a:buFont typeface="Arial" panose="020B0604020202020204" pitchFamily="34" charset="0"/>
              <a:buChar char="•"/>
            </a:pPr>
            <a:r>
              <a:rPr lang="de-DE" dirty="0"/>
              <a:t>Laminierarbeiten jeweils in MP2.6 und MP2.8 etwas zeitversetzt (ca. 3 Wochen) nach dem Schleifen der SN</a:t>
            </a:r>
          </a:p>
          <a:p>
            <a:pPr marL="285750" lvl="0" indent="-285750">
              <a:buFont typeface="Arial" panose="020B0604020202020204" pitchFamily="34" charset="0"/>
              <a:buChar char="•"/>
            </a:pPr>
            <a:r>
              <a:rPr lang="de-DE" dirty="0" smtClean="0"/>
              <a:t>Durch </a:t>
            </a:r>
            <a:r>
              <a:rPr lang="de-DE" dirty="0"/>
              <a:t>detaillierte VT nach dem Schleifen, wird auch die Notwendigkeit des Laminierens der SN beurteilt und führt zu einer Reduktion an zu laminierenden SN -&gt; Vorteil: Kostenreduktion von ca. 208 T</a:t>
            </a:r>
            <a:r>
              <a:rPr lang="de-DE" dirty="0" smtClean="0"/>
              <a:t>€</a:t>
            </a:r>
          </a:p>
          <a:p>
            <a:pPr marL="285750" lvl="0" indent="-285750">
              <a:buFont typeface="Arial" panose="020B0604020202020204" pitchFamily="34" charset="0"/>
              <a:buChar char="•"/>
            </a:pPr>
            <a:r>
              <a:rPr lang="de-DE" dirty="0"/>
              <a:t>Dämmung </a:t>
            </a:r>
            <a:r>
              <a:rPr lang="de-DE" dirty="0" smtClean="0"/>
              <a:t>wird vor </a:t>
            </a:r>
            <a:r>
              <a:rPr lang="de-DE" dirty="0"/>
              <a:t>Beginn der Schleifarbeiten komplett abgenommen und nach Abschluss der Arbeiten wieder </a:t>
            </a:r>
            <a:r>
              <a:rPr lang="de-DE" dirty="0" smtClean="0"/>
              <a:t>montieren (Grund: Kontrolle Anlauffarben, Vermeidung der Beschädigung des Dämmstoffes).</a:t>
            </a:r>
          </a:p>
          <a:p>
            <a:pPr marL="285750" indent="-285750">
              <a:buFont typeface="Arial" panose="020B0604020202020204" pitchFamily="34" charset="0"/>
              <a:buChar char="•"/>
            </a:pPr>
            <a:r>
              <a:rPr lang="de-DE" dirty="0"/>
              <a:t>Keine Auswirkungen auf den Zeitplan von MP2.6 und </a:t>
            </a:r>
            <a:r>
              <a:rPr lang="de-DE" dirty="0" smtClean="0"/>
              <a:t>MP2.8</a:t>
            </a:r>
            <a:endParaRPr lang="de-DE" dirty="0"/>
          </a:p>
          <a:p>
            <a:pPr marL="285750" lvl="0" indent="-285750">
              <a:buFont typeface="Arial" panose="020B0604020202020204" pitchFamily="34" charset="0"/>
              <a:buChar char="•"/>
            </a:pPr>
            <a:r>
              <a:rPr lang="de-DE" dirty="0"/>
              <a:t>Nachteil: Festigkeit aller SN wird erst in MP2.8 erreicht, womit die erhöhten Sicherheitsmaßnahmen erst zu MP2.8 aufgehoben werden können.</a:t>
            </a:r>
          </a:p>
          <a:p>
            <a:endParaRPr lang="de-DE" dirty="0"/>
          </a:p>
        </p:txBody>
      </p:sp>
      <p:sp>
        <p:nvSpPr>
          <p:cNvPr id="6" name="Titel 5"/>
          <p:cNvSpPr>
            <a:spLocks noGrp="1"/>
          </p:cNvSpPr>
          <p:nvPr>
            <p:ph type="title"/>
          </p:nvPr>
        </p:nvSpPr>
        <p:spPr/>
        <p:txBody>
          <a:bodyPr/>
          <a:lstStyle/>
          <a:p>
            <a:r>
              <a:rPr lang="de-DE" dirty="0" smtClean="0"/>
              <a:t>4. 	Zwischenfazit nach Versuch im IPP</a:t>
            </a:r>
            <a:endParaRPr lang="de-DE" dirty="0"/>
          </a:p>
        </p:txBody>
      </p:sp>
    </p:spTree>
    <p:extLst>
      <p:ext uri="{BB962C8B-B14F-4D97-AF65-F5344CB8AC3E}">
        <p14:creationId xmlns:p14="http://schemas.microsoft.com/office/powerpoint/2010/main" val="409865380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fik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41396" y="1429895"/>
            <a:ext cx="5750604" cy="5023293"/>
          </a:xfrm>
          <a:prstGeom prst="rect">
            <a:avLst/>
          </a:prstGeom>
        </p:spPr>
      </p:pic>
      <p:sp>
        <p:nvSpPr>
          <p:cNvPr id="2" name="Datumsplatzhalter 1"/>
          <p:cNvSpPr>
            <a:spLocks noGrp="1"/>
          </p:cNvSpPr>
          <p:nvPr>
            <p:ph type="dt" sz="half" idx="14"/>
          </p:nvPr>
        </p:nvSpPr>
        <p:spPr/>
        <p:txBody>
          <a:bodyPr/>
          <a:lstStyle/>
          <a:p>
            <a:r>
              <a:rPr lang="de-DE" dirty="0"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13</a:t>
            </a:fld>
            <a:endParaRPr lang="de-DE" dirty="0"/>
          </a:p>
        </p:txBody>
      </p:sp>
      <p:sp>
        <p:nvSpPr>
          <p:cNvPr id="5" name="Textplatzhalter 4"/>
          <p:cNvSpPr>
            <a:spLocks noGrp="1"/>
          </p:cNvSpPr>
          <p:nvPr>
            <p:ph type="body" sz="quarter" idx="17"/>
          </p:nvPr>
        </p:nvSpPr>
        <p:spPr>
          <a:xfrm>
            <a:off x="658813" y="1609725"/>
            <a:ext cx="11371822" cy="4843463"/>
          </a:xfrm>
        </p:spPr>
        <p:txBody>
          <a:bodyPr>
            <a:normAutofit fontScale="92500" lnSpcReduction="10000"/>
          </a:bodyPr>
          <a:lstStyle/>
          <a:p>
            <a:pPr marL="285750" indent="-285750">
              <a:buFont typeface="Arial" panose="020B0604020202020204" pitchFamily="34" charset="0"/>
              <a:buChar char="•"/>
            </a:pPr>
            <a:r>
              <a:rPr lang="de-DE" dirty="0" smtClean="0"/>
              <a:t>Zwei Rohrdimensionen (160x2mm und 168,3x4mm)</a:t>
            </a:r>
          </a:p>
          <a:p>
            <a:pPr marL="285750" indent="-285750">
              <a:buFont typeface="Arial" panose="020B0604020202020204" pitchFamily="34" charset="0"/>
              <a:buChar char="•"/>
            </a:pPr>
            <a:r>
              <a:rPr lang="de-DE" dirty="0" smtClean="0"/>
              <a:t>3 Sensoren direkt auf SN</a:t>
            </a:r>
          </a:p>
          <a:p>
            <a:pPr marL="285750" indent="-285750">
              <a:buFont typeface="Arial" panose="020B0604020202020204" pitchFamily="34" charset="0"/>
              <a:buChar char="•"/>
            </a:pPr>
            <a:r>
              <a:rPr lang="de-DE" dirty="0" smtClean="0"/>
              <a:t>1 Sensor direkt auf Laminat</a:t>
            </a:r>
          </a:p>
          <a:p>
            <a:pPr marL="285750" indent="-285750">
              <a:buFont typeface="Arial" panose="020B0604020202020204" pitchFamily="34" charset="0"/>
              <a:buChar char="•"/>
            </a:pPr>
            <a:r>
              <a:rPr lang="de-DE" dirty="0" smtClean="0"/>
              <a:t>Rohrstück mit 35mm EPDM Dämmung isoliert</a:t>
            </a:r>
          </a:p>
          <a:p>
            <a:pPr marL="285750" indent="-285750">
              <a:buFont typeface="Arial" panose="020B0604020202020204" pitchFamily="34" charset="0"/>
              <a:buChar char="•"/>
            </a:pPr>
            <a:r>
              <a:rPr lang="de-DE" dirty="0" smtClean="0"/>
              <a:t>Schleifbereich +-15° (kein schleifen auf einer Stelle)</a:t>
            </a:r>
          </a:p>
          <a:p>
            <a:pPr marL="285750" indent="-285750">
              <a:buFont typeface="Arial" panose="020B0604020202020204" pitchFamily="34" charset="0"/>
              <a:buChar char="•"/>
            </a:pPr>
            <a:endParaRPr lang="de-DE" dirty="0"/>
          </a:p>
          <a:p>
            <a:pPr marL="285750" indent="-285750">
              <a:buFont typeface="Arial" panose="020B0604020202020204" pitchFamily="34" charset="0"/>
              <a:buChar char="•"/>
            </a:pPr>
            <a:endParaRPr lang="de-DE" dirty="0" smtClean="0"/>
          </a:p>
          <a:p>
            <a:pPr marL="285750" indent="-285750">
              <a:buFont typeface="Arial" panose="020B0604020202020204" pitchFamily="34" charset="0"/>
              <a:buChar char="•"/>
            </a:pPr>
            <a:endParaRPr lang="de-DE" dirty="0"/>
          </a:p>
          <a:p>
            <a:r>
              <a:rPr lang="de-DE" dirty="0" smtClean="0"/>
              <a:t>(Bearbeitungsmethode im Versuch, wenn die Rohrwandstärke reduziert wird:</a:t>
            </a:r>
          </a:p>
          <a:p>
            <a:pPr marL="342900" indent="-342900">
              <a:buAutoNum type="arabicPeriod"/>
            </a:pPr>
            <a:r>
              <a:rPr lang="de-DE" dirty="0" smtClean="0"/>
              <a:t>Schleifen mittig bis die Schleifscheibe aufgrund der Vertiefung zu viel </a:t>
            </a:r>
            <a:r>
              <a:rPr lang="de-DE" dirty="0"/>
              <a:t>G</a:t>
            </a:r>
            <a:r>
              <a:rPr lang="de-DE" dirty="0" smtClean="0"/>
              <a:t>egenmoment hat.</a:t>
            </a:r>
          </a:p>
          <a:p>
            <a:pPr marL="342900" indent="-342900">
              <a:buAutoNum type="arabicPeriod"/>
            </a:pPr>
            <a:r>
              <a:rPr lang="de-DE" dirty="0" smtClean="0"/>
              <a:t>Schleifen seitlich der zuvor geschliffenen Vertiefung um diese zu erweitern und zu glätten.</a:t>
            </a:r>
          </a:p>
          <a:p>
            <a:pPr marL="342900" indent="-342900">
              <a:buAutoNum type="arabicPeriod"/>
            </a:pPr>
            <a:r>
              <a:rPr lang="de-DE" dirty="0" smtClean="0"/>
              <a:t>Schleifen auf der verbliebenen Seite um die Vertiefung </a:t>
            </a:r>
            <a:r>
              <a:rPr lang="de-DE" dirty="0"/>
              <a:t>zu erweitern und zu </a:t>
            </a:r>
            <a:r>
              <a:rPr lang="de-DE" dirty="0" smtClean="0"/>
              <a:t>glätten.</a:t>
            </a:r>
          </a:p>
          <a:p>
            <a:pPr marL="342900" indent="-342900">
              <a:buAutoNum type="arabicPeriod"/>
            </a:pPr>
            <a:r>
              <a:rPr lang="de-DE" dirty="0" smtClean="0"/>
              <a:t>Evtl. mittig zweiter Schleifvorgang bis zu viel Gegenmoment usw</a:t>
            </a:r>
            <a:r>
              <a:rPr lang="de-DE" dirty="0"/>
              <a:t>.</a:t>
            </a:r>
            <a:r>
              <a:rPr lang="de-DE" dirty="0" smtClean="0"/>
              <a:t>.)</a:t>
            </a:r>
          </a:p>
          <a:p>
            <a:pPr marL="285750" indent="-285750">
              <a:buFont typeface="Arial" panose="020B0604020202020204" pitchFamily="34" charset="0"/>
              <a:buChar char="•"/>
            </a:pPr>
            <a:endParaRPr lang="de-DE" dirty="0"/>
          </a:p>
        </p:txBody>
      </p:sp>
      <p:sp>
        <p:nvSpPr>
          <p:cNvPr id="6" name="Titel 5"/>
          <p:cNvSpPr>
            <a:spLocks noGrp="1"/>
          </p:cNvSpPr>
          <p:nvPr>
            <p:ph type="title"/>
          </p:nvPr>
        </p:nvSpPr>
        <p:spPr/>
        <p:txBody>
          <a:bodyPr/>
          <a:lstStyle/>
          <a:p>
            <a:r>
              <a:rPr lang="de-DE" dirty="0" smtClean="0"/>
              <a:t>5. 	Ergebnisse nach Versuch</a:t>
            </a:r>
            <a:br>
              <a:rPr lang="de-DE" dirty="0" smtClean="0"/>
            </a:br>
            <a:r>
              <a:rPr lang="de-DE" dirty="0"/>
              <a:t>	</a:t>
            </a:r>
            <a:r>
              <a:rPr lang="de-DE" b="0" dirty="0" smtClean="0"/>
              <a:t>(Vorgaben/Versuchsaufbau)</a:t>
            </a:r>
            <a:endParaRPr lang="de-DE" b="0" dirty="0"/>
          </a:p>
        </p:txBody>
      </p:sp>
      <p:sp>
        <p:nvSpPr>
          <p:cNvPr id="9" name="Bogen 8"/>
          <p:cNvSpPr/>
          <p:nvPr/>
        </p:nvSpPr>
        <p:spPr>
          <a:xfrm rot="7799955">
            <a:off x="10963835" y="5262282"/>
            <a:ext cx="430306" cy="582706"/>
          </a:xfrm>
          <a:prstGeom prst="arc">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0" name="Bogen 9"/>
          <p:cNvSpPr/>
          <p:nvPr/>
        </p:nvSpPr>
        <p:spPr>
          <a:xfrm rot="8484669">
            <a:off x="10706211" y="5186138"/>
            <a:ext cx="430306" cy="582706"/>
          </a:xfrm>
          <a:prstGeom prst="arc">
            <a:avLst>
              <a:gd name="adj1" fmla="val 16766491"/>
              <a:gd name="adj2" fmla="val 0"/>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1" name="Bogen 10"/>
          <p:cNvSpPr/>
          <p:nvPr/>
        </p:nvSpPr>
        <p:spPr>
          <a:xfrm rot="6759710">
            <a:off x="11252372" y="5243418"/>
            <a:ext cx="430306" cy="582706"/>
          </a:xfrm>
          <a:prstGeom prst="arc">
            <a:avLst>
              <a:gd name="adj1" fmla="val 15919825"/>
              <a:gd name="adj2" fmla="val 0"/>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cxnSp>
        <p:nvCxnSpPr>
          <p:cNvPr id="13" name="Gerader Verbinder 12"/>
          <p:cNvCxnSpPr/>
          <p:nvPr/>
        </p:nvCxnSpPr>
        <p:spPr>
          <a:xfrm>
            <a:off x="10653163" y="5909616"/>
            <a:ext cx="1255222" cy="0"/>
          </a:xfrm>
          <a:prstGeom prst="line">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 name="Gerader Verbinder 13"/>
          <p:cNvCxnSpPr/>
          <p:nvPr/>
        </p:nvCxnSpPr>
        <p:spPr>
          <a:xfrm>
            <a:off x="10644850" y="5611090"/>
            <a:ext cx="133041" cy="2039"/>
          </a:xfrm>
          <a:prstGeom prst="line">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Gerader Verbinder 15"/>
          <p:cNvCxnSpPr/>
          <p:nvPr/>
        </p:nvCxnSpPr>
        <p:spPr>
          <a:xfrm>
            <a:off x="11725396" y="5611090"/>
            <a:ext cx="133041" cy="2039"/>
          </a:xfrm>
          <a:prstGeom prst="line">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Gerader Verbinder 17"/>
          <p:cNvCxnSpPr/>
          <p:nvPr/>
        </p:nvCxnSpPr>
        <p:spPr>
          <a:xfrm>
            <a:off x="10690923" y="5616846"/>
            <a:ext cx="135944" cy="286623"/>
          </a:xfrm>
          <a:prstGeom prst="line">
            <a:avLst/>
          </a:prstGeom>
          <a:ln w="3175">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Gerader Verbinder 20"/>
          <p:cNvCxnSpPr/>
          <p:nvPr/>
        </p:nvCxnSpPr>
        <p:spPr>
          <a:xfrm>
            <a:off x="10942228" y="5728134"/>
            <a:ext cx="87218" cy="164617"/>
          </a:xfrm>
          <a:prstGeom prst="line">
            <a:avLst/>
          </a:prstGeom>
          <a:ln w="3175">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Gerader Verbinder 24"/>
          <p:cNvCxnSpPr/>
          <p:nvPr/>
        </p:nvCxnSpPr>
        <p:spPr>
          <a:xfrm>
            <a:off x="11560164" y="5764030"/>
            <a:ext cx="43305" cy="121560"/>
          </a:xfrm>
          <a:prstGeom prst="line">
            <a:avLst/>
          </a:prstGeom>
          <a:ln w="3175">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Gerader Verbinder 26"/>
          <p:cNvCxnSpPr/>
          <p:nvPr/>
        </p:nvCxnSpPr>
        <p:spPr>
          <a:xfrm>
            <a:off x="11749080" y="5597776"/>
            <a:ext cx="135944" cy="286623"/>
          </a:xfrm>
          <a:prstGeom prst="line">
            <a:avLst/>
          </a:prstGeom>
          <a:ln w="3175">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Gerade Verbindung mit Pfeil 30"/>
          <p:cNvCxnSpPr/>
          <p:nvPr/>
        </p:nvCxnSpPr>
        <p:spPr>
          <a:xfrm>
            <a:off x="11236291" y="5233564"/>
            <a:ext cx="0" cy="526593"/>
          </a:xfrm>
          <a:prstGeom prst="straightConnector1">
            <a:avLst/>
          </a:prstGeom>
          <a:ln w="19050" cmpd="sng">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2" name="Textfeld 31"/>
          <p:cNvSpPr txBox="1"/>
          <p:nvPr/>
        </p:nvSpPr>
        <p:spPr>
          <a:xfrm>
            <a:off x="11013473" y="4873487"/>
            <a:ext cx="445635" cy="267894"/>
          </a:xfrm>
          <a:prstGeom prst="rect">
            <a:avLst/>
          </a:prstGeom>
          <a:noFill/>
        </p:spPr>
        <p:txBody>
          <a:bodyPr wrap="none" lIns="0" tIns="0" rIns="0" bIns="0" rtlCol="0" anchor="t" anchorCtr="0">
            <a:spAutoFit/>
          </a:bodyPr>
          <a:lstStyle/>
          <a:p>
            <a:pPr algn="l">
              <a:lnSpc>
                <a:spcPts val="2300"/>
              </a:lnSpc>
              <a:spcBef>
                <a:spcPts val="1150"/>
              </a:spcBef>
            </a:pPr>
            <a:r>
              <a:rPr lang="de-DE" sz="1600" dirty="0"/>
              <a:t>M</a:t>
            </a:r>
            <a:r>
              <a:rPr lang="de-DE" sz="1600" dirty="0" smtClean="0"/>
              <a:t>itte</a:t>
            </a:r>
          </a:p>
        </p:txBody>
      </p:sp>
      <p:sp>
        <p:nvSpPr>
          <p:cNvPr id="33" name="Freihandform 32"/>
          <p:cNvSpPr/>
          <p:nvPr/>
        </p:nvSpPr>
        <p:spPr>
          <a:xfrm>
            <a:off x="11103429" y="5747657"/>
            <a:ext cx="361740" cy="261257"/>
          </a:xfrm>
          <a:custGeom>
            <a:avLst/>
            <a:gdLst>
              <a:gd name="connsiteX0" fmla="*/ 0 w 361740"/>
              <a:gd name="connsiteY0" fmla="*/ 20097 h 261257"/>
              <a:gd name="connsiteX1" fmla="*/ 0 w 361740"/>
              <a:gd name="connsiteY1" fmla="*/ 20097 h 261257"/>
              <a:gd name="connsiteX2" fmla="*/ 60290 w 361740"/>
              <a:gd name="connsiteY2" fmla="*/ 140677 h 261257"/>
              <a:gd name="connsiteX3" fmla="*/ 40193 w 361740"/>
              <a:gd name="connsiteY3" fmla="*/ 180870 h 261257"/>
              <a:gd name="connsiteX4" fmla="*/ 211015 w 361740"/>
              <a:gd name="connsiteY4" fmla="*/ 261257 h 261257"/>
              <a:gd name="connsiteX5" fmla="*/ 341644 w 361740"/>
              <a:gd name="connsiteY5" fmla="*/ 170822 h 261257"/>
              <a:gd name="connsiteX6" fmla="*/ 361740 w 361740"/>
              <a:gd name="connsiteY6" fmla="*/ 0 h 26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740" h="261257">
                <a:moveTo>
                  <a:pt x="0" y="20097"/>
                </a:moveTo>
                <a:lnTo>
                  <a:pt x="0" y="20097"/>
                </a:lnTo>
                <a:cubicBezTo>
                  <a:pt x="20097" y="60290"/>
                  <a:pt x="67678" y="96351"/>
                  <a:pt x="60290" y="140677"/>
                </a:cubicBezTo>
                <a:cubicBezTo>
                  <a:pt x="49010" y="208355"/>
                  <a:pt x="59352" y="219190"/>
                  <a:pt x="40193" y="180870"/>
                </a:cubicBezTo>
                <a:lnTo>
                  <a:pt x="211015" y="261257"/>
                </a:lnTo>
                <a:lnTo>
                  <a:pt x="341644" y="170822"/>
                </a:lnTo>
                <a:lnTo>
                  <a:pt x="361740" y="0"/>
                </a:ln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4" name="Freihandform 33"/>
          <p:cNvSpPr/>
          <p:nvPr/>
        </p:nvSpPr>
        <p:spPr>
          <a:xfrm>
            <a:off x="11113477" y="5769747"/>
            <a:ext cx="301076" cy="249215"/>
          </a:xfrm>
          <a:custGeom>
            <a:avLst/>
            <a:gdLst>
              <a:gd name="connsiteX0" fmla="*/ 0 w 351692"/>
              <a:gd name="connsiteY0" fmla="*/ 10049 h 261258"/>
              <a:gd name="connsiteX1" fmla="*/ 20097 w 351692"/>
              <a:gd name="connsiteY1" fmla="*/ 150726 h 261258"/>
              <a:gd name="connsiteX2" fmla="*/ 100483 w 351692"/>
              <a:gd name="connsiteY2" fmla="*/ 261258 h 261258"/>
              <a:gd name="connsiteX3" fmla="*/ 271305 w 351692"/>
              <a:gd name="connsiteY3" fmla="*/ 211016 h 261258"/>
              <a:gd name="connsiteX4" fmla="*/ 311499 w 351692"/>
              <a:gd name="connsiteY4" fmla="*/ 140677 h 261258"/>
              <a:gd name="connsiteX5" fmla="*/ 351692 w 351692"/>
              <a:gd name="connsiteY5" fmla="*/ 20097 h 261258"/>
              <a:gd name="connsiteX6" fmla="*/ 291402 w 351692"/>
              <a:gd name="connsiteY6" fmla="*/ 0 h 261258"/>
              <a:gd name="connsiteX7" fmla="*/ 180870 w 351692"/>
              <a:gd name="connsiteY7" fmla="*/ 30146 h 261258"/>
              <a:gd name="connsiteX8" fmla="*/ 0 w 351692"/>
              <a:gd name="connsiteY8" fmla="*/ 10049 h 26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692" h="261258">
                <a:moveTo>
                  <a:pt x="0" y="10049"/>
                </a:moveTo>
                <a:lnTo>
                  <a:pt x="20097" y="150726"/>
                </a:lnTo>
                <a:lnTo>
                  <a:pt x="100483" y="261258"/>
                </a:lnTo>
                <a:lnTo>
                  <a:pt x="271305" y="211016"/>
                </a:lnTo>
                <a:lnTo>
                  <a:pt x="311499" y="140677"/>
                </a:lnTo>
                <a:lnTo>
                  <a:pt x="351692" y="20097"/>
                </a:lnTo>
                <a:lnTo>
                  <a:pt x="291402" y="0"/>
                </a:lnTo>
                <a:lnTo>
                  <a:pt x="180870" y="30146"/>
                </a:lnTo>
                <a:lnTo>
                  <a:pt x="0" y="10049"/>
                </a:lnTo>
                <a:close/>
              </a:path>
            </a:pathLst>
          </a:custGeom>
          <a:solidFill>
            <a:schemeClr val="tx2"/>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cxnSp>
        <p:nvCxnSpPr>
          <p:cNvPr id="35" name="Gerade Verbindung mit Pfeil 34"/>
          <p:cNvCxnSpPr/>
          <p:nvPr/>
        </p:nvCxnSpPr>
        <p:spPr>
          <a:xfrm flipV="1">
            <a:off x="10369636" y="6054327"/>
            <a:ext cx="743841" cy="327469"/>
          </a:xfrm>
          <a:prstGeom prst="straightConnector1">
            <a:avLst/>
          </a:prstGeom>
          <a:ln w="19050" cmpd="sng">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7" name="Textfeld 36"/>
          <p:cNvSpPr txBox="1"/>
          <p:nvPr/>
        </p:nvSpPr>
        <p:spPr>
          <a:xfrm>
            <a:off x="10075856" y="6218061"/>
            <a:ext cx="283732" cy="267894"/>
          </a:xfrm>
          <a:prstGeom prst="rect">
            <a:avLst/>
          </a:prstGeom>
          <a:noFill/>
        </p:spPr>
        <p:txBody>
          <a:bodyPr wrap="none" lIns="0" tIns="0" rIns="0" bIns="0" rtlCol="0" anchor="t" anchorCtr="0">
            <a:spAutoFit/>
          </a:bodyPr>
          <a:lstStyle/>
          <a:p>
            <a:pPr algn="l">
              <a:lnSpc>
                <a:spcPts val="2300"/>
              </a:lnSpc>
              <a:spcBef>
                <a:spcPts val="1150"/>
              </a:spcBef>
            </a:pPr>
            <a:r>
              <a:rPr lang="de-DE" sz="1600" dirty="0" smtClean="0"/>
              <a:t>SN</a:t>
            </a:r>
          </a:p>
        </p:txBody>
      </p:sp>
    </p:spTree>
    <p:extLst>
      <p:ext uri="{BB962C8B-B14F-4D97-AF65-F5344CB8AC3E}">
        <p14:creationId xmlns:p14="http://schemas.microsoft.com/office/powerpoint/2010/main" val="207517245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14</a:t>
            </a:fld>
            <a:endParaRPr lang="de-DE" dirty="0"/>
          </a:p>
        </p:txBody>
      </p:sp>
      <p:sp>
        <p:nvSpPr>
          <p:cNvPr id="6" name="Titel 5"/>
          <p:cNvSpPr>
            <a:spLocks noGrp="1"/>
          </p:cNvSpPr>
          <p:nvPr>
            <p:ph type="title"/>
          </p:nvPr>
        </p:nvSpPr>
        <p:spPr/>
        <p:txBody>
          <a:bodyPr/>
          <a:lstStyle/>
          <a:p>
            <a:r>
              <a:rPr lang="de-DE" dirty="0" smtClean="0"/>
              <a:t>5.	Ergebnisse </a:t>
            </a:r>
            <a:r>
              <a:rPr lang="de-DE" dirty="0"/>
              <a:t>nach </a:t>
            </a:r>
            <a:r>
              <a:rPr lang="de-DE" dirty="0" smtClean="0"/>
              <a:t>Versuch</a:t>
            </a:r>
            <a:endParaRPr lang="de-DE" dirty="0"/>
          </a:p>
        </p:txBody>
      </p:sp>
      <p:pic>
        <p:nvPicPr>
          <p:cNvPr id="8" name="Grafik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0800000">
            <a:off x="4198438" y="2273301"/>
            <a:ext cx="4313638" cy="3238960"/>
          </a:xfrm>
          <a:prstGeom prst="rect">
            <a:avLst/>
          </a:prstGeom>
        </p:spPr>
      </p:pic>
      <p:pic>
        <p:nvPicPr>
          <p:cNvPr id="9" name="Grafik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57059" y="3844887"/>
            <a:ext cx="3446452" cy="2577946"/>
          </a:xfrm>
          <a:prstGeom prst="rect">
            <a:avLst/>
          </a:prstGeom>
        </p:spPr>
      </p:pic>
      <p:pic>
        <p:nvPicPr>
          <p:cNvPr id="10" name="Grafik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95647" y="1925898"/>
            <a:ext cx="4520974" cy="3394642"/>
          </a:xfrm>
          <a:prstGeom prst="rect">
            <a:avLst/>
          </a:prstGeom>
        </p:spPr>
      </p:pic>
    </p:spTree>
    <p:extLst>
      <p:ext uri="{BB962C8B-B14F-4D97-AF65-F5344CB8AC3E}">
        <p14:creationId xmlns:p14="http://schemas.microsoft.com/office/powerpoint/2010/main" val="399821612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a:xfrm>
            <a:off x="3922826" y="6270198"/>
            <a:ext cx="7227319" cy="144000"/>
          </a:xfrm>
        </p:spPr>
        <p:txBody>
          <a:bodyPr/>
          <a:lstStyle/>
          <a:p>
            <a:r>
              <a:rPr lang="de-DE" smtClean="0"/>
              <a:t>Doc.-Nr.</a:t>
            </a:r>
            <a:endParaRPr lang="de-DE" dirty="0"/>
          </a:p>
        </p:txBody>
      </p:sp>
      <p:sp>
        <p:nvSpPr>
          <p:cNvPr id="4" name="Foliennummernplatzhalter 3"/>
          <p:cNvSpPr>
            <a:spLocks noGrp="1"/>
          </p:cNvSpPr>
          <p:nvPr>
            <p:ph type="sldNum" sz="quarter" idx="16"/>
          </p:nvPr>
        </p:nvSpPr>
        <p:spPr>
          <a:xfrm>
            <a:off x="11150145" y="6270199"/>
            <a:ext cx="217349" cy="144000"/>
          </a:xfrm>
        </p:spPr>
        <p:txBody>
          <a:bodyPr/>
          <a:lstStyle/>
          <a:p>
            <a:fld id="{ECE691D0-CC49-4FC7-9C4D-6112B0CB3A76}" type="slidenum">
              <a:rPr lang="de-DE" smtClean="0"/>
              <a:pPr/>
              <a:t>15</a:t>
            </a:fld>
            <a:endParaRPr lang="de-DE" dirty="0"/>
          </a:p>
        </p:txBody>
      </p:sp>
      <p:sp>
        <p:nvSpPr>
          <p:cNvPr id="6" name="Titel 5"/>
          <p:cNvSpPr>
            <a:spLocks noGrp="1"/>
          </p:cNvSpPr>
          <p:nvPr>
            <p:ph type="title"/>
          </p:nvPr>
        </p:nvSpPr>
        <p:spPr/>
        <p:txBody>
          <a:bodyPr/>
          <a:lstStyle/>
          <a:p>
            <a:r>
              <a:rPr lang="de-DE" dirty="0" smtClean="0"/>
              <a:t>5.	Ergebnisse </a:t>
            </a:r>
            <a:r>
              <a:rPr lang="de-DE" dirty="0"/>
              <a:t>nach </a:t>
            </a:r>
            <a:r>
              <a:rPr lang="de-DE" dirty="0" smtClean="0"/>
              <a:t>Versuch</a:t>
            </a:r>
            <a:endParaRPr lang="de-DE" dirty="0"/>
          </a:p>
        </p:txBody>
      </p:sp>
      <p:graphicFrame>
        <p:nvGraphicFramePr>
          <p:cNvPr id="9" name="Diagramm 8"/>
          <p:cNvGraphicFramePr>
            <a:graphicFrameLocks/>
          </p:cNvGraphicFramePr>
          <p:nvPr>
            <p:extLst>
              <p:ext uri="{D42A27DB-BD31-4B8C-83A1-F6EECF244321}">
                <p14:modId xmlns:p14="http://schemas.microsoft.com/office/powerpoint/2010/main" val="2845759637"/>
              </p:ext>
            </p:extLst>
          </p:nvPr>
        </p:nvGraphicFramePr>
        <p:xfrm>
          <a:off x="658813" y="723481"/>
          <a:ext cx="9551796" cy="5470307"/>
        </p:xfrm>
        <a:graphic>
          <a:graphicData uri="http://schemas.openxmlformats.org/drawingml/2006/chart">
            <c:chart xmlns:c="http://schemas.openxmlformats.org/drawingml/2006/chart" xmlns:r="http://schemas.openxmlformats.org/officeDocument/2006/relationships" r:id="rId2"/>
          </a:graphicData>
        </a:graphic>
      </p:graphicFrame>
      <p:cxnSp>
        <p:nvCxnSpPr>
          <p:cNvPr id="11" name="Gerader Verbinder 10"/>
          <p:cNvCxnSpPr/>
          <p:nvPr/>
        </p:nvCxnSpPr>
        <p:spPr>
          <a:xfrm flipV="1">
            <a:off x="2242265" y="1838849"/>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Gerader Verbinder 14"/>
          <p:cNvCxnSpPr/>
          <p:nvPr/>
        </p:nvCxnSpPr>
        <p:spPr>
          <a:xfrm flipV="1">
            <a:off x="3670806" y="1838848"/>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Gerader Verbinder 15"/>
          <p:cNvCxnSpPr/>
          <p:nvPr/>
        </p:nvCxnSpPr>
        <p:spPr>
          <a:xfrm flipV="1">
            <a:off x="4645496" y="1838848"/>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Gerader Verbinder 16"/>
          <p:cNvCxnSpPr/>
          <p:nvPr/>
        </p:nvCxnSpPr>
        <p:spPr>
          <a:xfrm flipV="1">
            <a:off x="5801056" y="1838847"/>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Gerader Verbinder 17"/>
          <p:cNvCxnSpPr/>
          <p:nvPr/>
        </p:nvCxnSpPr>
        <p:spPr>
          <a:xfrm flipV="1">
            <a:off x="7015454" y="1838846"/>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Gerader Verbinder 18"/>
          <p:cNvCxnSpPr/>
          <p:nvPr/>
        </p:nvCxnSpPr>
        <p:spPr>
          <a:xfrm flipV="1">
            <a:off x="7740388" y="1838845"/>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 name="Geschweifte Klammer links 19"/>
          <p:cNvSpPr/>
          <p:nvPr/>
        </p:nvSpPr>
        <p:spPr>
          <a:xfrm rot="5400000">
            <a:off x="2799149" y="1011361"/>
            <a:ext cx="315480" cy="1427832"/>
          </a:xfrm>
          <a:prstGeom prst="leftBrace">
            <a:avLst/>
          </a:prstGeom>
          <a:ln w="6350" cmpd="sng">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1" name="Geschweifte Klammer links 20"/>
          <p:cNvSpPr/>
          <p:nvPr/>
        </p:nvSpPr>
        <p:spPr>
          <a:xfrm rot="5400000">
            <a:off x="4000411" y="1237931"/>
            <a:ext cx="315480" cy="974691"/>
          </a:xfrm>
          <a:prstGeom prst="leftBrace">
            <a:avLst/>
          </a:prstGeom>
          <a:ln w="6350" cmpd="sng">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2" name="Geschweifte Klammer links 21"/>
          <p:cNvSpPr/>
          <p:nvPr/>
        </p:nvSpPr>
        <p:spPr>
          <a:xfrm rot="5400000">
            <a:off x="5065535" y="1129387"/>
            <a:ext cx="315480" cy="1155561"/>
          </a:xfrm>
          <a:prstGeom prst="leftBrace">
            <a:avLst/>
          </a:prstGeom>
          <a:ln w="6350" cmpd="sng">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3" name="Textfeld 22"/>
          <p:cNvSpPr txBox="1"/>
          <p:nvPr/>
        </p:nvSpPr>
        <p:spPr>
          <a:xfrm>
            <a:off x="2883807" y="1211174"/>
            <a:ext cx="211015" cy="294953"/>
          </a:xfrm>
          <a:prstGeom prst="rect">
            <a:avLst/>
          </a:prstGeom>
          <a:noFill/>
        </p:spPr>
        <p:txBody>
          <a:bodyPr wrap="square" lIns="0" tIns="0" rIns="0" bIns="0" rtlCol="0" anchor="t" anchorCtr="0">
            <a:spAutoFit/>
          </a:bodyPr>
          <a:lstStyle/>
          <a:p>
            <a:pPr algn="l">
              <a:lnSpc>
                <a:spcPts val="2300"/>
              </a:lnSpc>
              <a:spcBef>
                <a:spcPts val="1150"/>
              </a:spcBef>
            </a:pPr>
            <a:r>
              <a:rPr lang="de-DE" sz="2000" b="1" dirty="0" smtClean="0"/>
              <a:t>1</a:t>
            </a:r>
          </a:p>
        </p:txBody>
      </p:sp>
      <p:sp>
        <p:nvSpPr>
          <p:cNvPr id="24" name="Textfeld 23"/>
          <p:cNvSpPr txBox="1"/>
          <p:nvPr/>
        </p:nvSpPr>
        <p:spPr>
          <a:xfrm>
            <a:off x="4082787" y="1213849"/>
            <a:ext cx="211015" cy="294953"/>
          </a:xfrm>
          <a:prstGeom prst="rect">
            <a:avLst/>
          </a:prstGeom>
          <a:noFill/>
        </p:spPr>
        <p:txBody>
          <a:bodyPr wrap="square" lIns="0" tIns="0" rIns="0" bIns="0" rtlCol="0" anchor="t" anchorCtr="0">
            <a:spAutoFit/>
          </a:bodyPr>
          <a:lstStyle/>
          <a:p>
            <a:pPr algn="l">
              <a:lnSpc>
                <a:spcPts val="2300"/>
              </a:lnSpc>
              <a:spcBef>
                <a:spcPts val="1150"/>
              </a:spcBef>
            </a:pPr>
            <a:r>
              <a:rPr lang="de-DE" sz="2000" b="1" dirty="0"/>
              <a:t>2</a:t>
            </a:r>
            <a:endParaRPr lang="de-DE" sz="2000" b="1" dirty="0" smtClean="0"/>
          </a:p>
        </p:txBody>
      </p:sp>
      <p:sp>
        <p:nvSpPr>
          <p:cNvPr id="25" name="Textfeld 24"/>
          <p:cNvSpPr txBox="1"/>
          <p:nvPr/>
        </p:nvSpPr>
        <p:spPr>
          <a:xfrm>
            <a:off x="10059624" y="1506119"/>
            <a:ext cx="1838645" cy="3465051"/>
          </a:xfrm>
          <a:prstGeom prst="rect">
            <a:avLst/>
          </a:prstGeom>
          <a:noFill/>
        </p:spPr>
        <p:txBody>
          <a:bodyPr wrap="none" lIns="0" tIns="0" rIns="0" bIns="0" rtlCol="0" anchor="t" anchorCtr="0">
            <a:spAutoFit/>
          </a:bodyPr>
          <a:lstStyle/>
          <a:p>
            <a:r>
              <a:rPr lang="de-DE" sz="1400" dirty="0" smtClean="0"/>
              <a:t>1: Schleifen </a:t>
            </a:r>
          </a:p>
          <a:p>
            <a:r>
              <a:rPr lang="de-DE" sz="1400" dirty="0" smtClean="0"/>
              <a:t>    Wurzelüberhöhung</a:t>
            </a:r>
          </a:p>
          <a:p>
            <a:endParaRPr lang="de-DE" sz="1400" dirty="0" smtClean="0"/>
          </a:p>
          <a:p>
            <a:pPr algn="l"/>
            <a:r>
              <a:rPr lang="de-DE" sz="1400" dirty="0" smtClean="0"/>
              <a:t>2: Schleifen ins Rohr-</a:t>
            </a:r>
          </a:p>
          <a:p>
            <a:pPr algn="l"/>
            <a:r>
              <a:rPr lang="de-DE" sz="1400" dirty="0"/>
              <a:t> </a:t>
            </a:r>
            <a:r>
              <a:rPr lang="de-DE" sz="1400" dirty="0" smtClean="0"/>
              <a:t>   material (ca. 0,4mm)</a:t>
            </a:r>
          </a:p>
          <a:p>
            <a:pPr algn="l"/>
            <a:endParaRPr lang="de-DE" sz="1400" dirty="0" smtClean="0"/>
          </a:p>
          <a:p>
            <a:pPr algn="l"/>
            <a:r>
              <a:rPr lang="de-DE" sz="1400" dirty="0" smtClean="0"/>
              <a:t>3: Schleifen ins Rohr-</a:t>
            </a:r>
          </a:p>
          <a:p>
            <a:pPr algn="l"/>
            <a:r>
              <a:rPr lang="de-DE" sz="1400" dirty="0"/>
              <a:t> </a:t>
            </a:r>
            <a:r>
              <a:rPr lang="de-DE" sz="1400" dirty="0" smtClean="0"/>
              <a:t>   material (ca. 0,6mm)</a:t>
            </a:r>
          </a:p>
          <a:p>
            <a:pPr algn="l"/>
            <a:endParaRPr lang="de-DE" sz="1400" dirty="0" smtClean="0"/>
          </a:p>
          <a:p>
            <a:r>
              <a:rPr lang="de-DE" sz="1400" dirty="0" smtClean="0"/>
              <a:t>4:</a:t>
            </a:r>
            <a:r>
              <a:rPr lang="de-DE" sz="1400" dirty="0"/>
              <a:t> </a:t>
            </a:r>
            <a:r>
              <a:rPr lang="de-DE" sz="1400" dirty="0" smtClean="0"/>
              <a:t>Schleifen ins Rohr-</a:t>
            </a:r>
            <a:endParaRPr lang="de-DE" sz="1400" dirty="0"/>
          </a:p>
          <a:p>
            <a:r>
              <a:rPr lang="de-DE" sz="1400" dirty="0"/>
              <a:t>    </a:t>
            </a:r>
            <a:r>
              <a:rPr lang="de-DE" sz="1400" dirty="0" smtClean="0"/>
              <a:t>material(ca. 0,9mm)</a:t>
            </a:r>
          </a:p>
          <a:p>
            <a:endParaRPr lang="de-DE" sz="1400" dirty="0" smtClean="0"/>
          </a:p>
          <a:p>
            <a:pPr algn="l"/>
            <a:r>
              <a:rPr lang="de-DE" sz="1400" dirty="0" smtClean="0"/>
              <a:t>5: Schleifen ins Rohr-</a:t>
            </a:r>
          </a:p>
          <a:p>
            <a:pPr algn="l"/>
            <a:r>
              <a:rPr lang="de-DE" sz="1400" dirty="0"/>
              <a:t> </a:t>
            </a:r>
            <a:r>
              <a:rPr lang="de-DE" sz="1400" dirty="0" smtClean="0"/>
              <a:t>   material (ca. 1,1mm)</a:t>
            </a:r>
          </a:p>
          <a:p>
            <a:pPr marL="180000" indent="-180000" algn="l">
              <a:lnSpc>
                <a:spcPts val="2300"/>
              </a:lnSpc>
              <a:spcBef>
                <a:spcPts val="1150"/>
              </a:spcBef>
              <a:buFont typeface="Arial" panose="020B0604020202020204" pitchFamily="34" charset="0"/>
              <a:buChar char="•"/>
            </a:pPr>
            <a:endParaRPr lang="de-DE" sz="1600" dirty="0" smtClean="0"/>
          </a:p>
        </p:txBody>
      </p:sp>
      <p:cxnSp>
        <p:nvCxnSpPr>
          <p:cNvPr id="7" name="Gerader Verbinder 6"/>
          <p:cNvCxnSpPr/>
          <p:nvPr/>
        </p:nvCxnSpPr>
        <p:spPr>
          <a:xfrm>
            <a:off x="5871882" y="2823882"/>
            <a:ext cx="4338727" cy="2303930"/>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0" name="Textfeld 9"/>
          <p:cNvSpPr txBox="1"/>
          <p:nvPr/>
        </p:nvSpPr>
        <p:spPr>
          <a:xfrm>
            <a:off x="10271797" y="4912368"/>
            <a:ext cx="1801775" cy="430887"/>
          </a:xfrm>
          <a:prstGeom prst="rect">
            <a:avLst/>
          </a:prstGeom>
          <a:noFill/>
        </p:spPr>
        <p:txBody>
          <a:bodyPr wrap="none" lIns="0" tIns="0" rIns="0" bIns="0" rtlCol="0" anchor="t" anchorCtr="0">
            <a:spAutoFit/>
          </a:bodyPr>
          <a:lstStyle/>
          <a:p>
            <a:pPr algn="l"/>
            <a:r>
              <a:rPr lang="de-DE" sz="1400" dirty="0" smtClean="0"/>
              <a:t>Schleifpause Messen  </a:t>
            </a:r>
          </a:p>
          <a:p>
            <a:pPr algn="l"/>
            <a:r>
              <a:rPr lang="de-DE" sz="1400" dirty="0" smtClean="0"/>
              <a:t>Schleiftiefe</a:t>
            </a:r>
          </a:p>
        </p:txBody>
      </p:sp>
      <p:cxnSp>
        <p:nvCxnSpPr>
          <p:cNvPr id="13" name="Gerader Verbinder 12"/>
          <p:cNvCxnSpPr/>
          <p:nvPr/>
        </p:nvCxnSpPr>
        <p:spPr>
          <a:xfrm flipV="1">
            <a:off x="3450256" y="2398092"/>
            <a:ext cx="1364574" cy="722645"/>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26" name="Gerader Verbinder 25"/>
          <p:cNvCxnSpPr/>
          <p:nvPr/>
        </p:nvCxnSpPr>
        <p:spPr>
          <a:xfrm flipV="1">
            <a:off x="4594646" y="2469652"/>
            <a:ext cx="1310381" cy="657380"/>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27" name="Gerader Verbinder 26"/>
          <p:cNvCxnSpPr/>
          <p:nvPr/>
        </p:nvCxnSpPr>
        <p:spPr>
          <a:xfrm flipV="1">
            <a:off x="5955877" y="2424852"/>
            <a:ext cx="1059577" cy="813792"/>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33" name="Gerader Verbinder 32"/>
          <p:cNvCxnSpPr/>
          <p:nvPr/>
        </p:nvCxnSpPr>
        <p:spPr>
          <a:xfrm>
            <a:off x="4586659" y="2321682"/>
            <a:ext cx="204523" cy="894868"/>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39" name="Gerader Verbinder 38"/>
          <p:cNvCxnSpPr/>
          <p:nvPr/>
        </p:nvCxnSpPr>
        <p:spPr>
          <a:xfrm>
            <a:off x="5776206" y="2404779"/>
            <a:ext cx="204523" cy="894868"/>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40" name="Gerader Verbinder 39"/>
          <p:cNvCxnSpPr/>
          <p:nvPr/>
        </p:nvCxnSpPr>
        <p:spPr>
          <a:xfrm>
            <a:off x="7008155" y="2221031"/>
            <a:ext cx="267504" cy="995519"/>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41" name="Gerader Verbinder 40"/>
          <p:cNvCxnSpPr/>
          <p:nvPr/>
        </p:nvCxnSpPr>
        <p:spPr>
          <a:xfrm>
            <a:off x="7740387" y="1805255"/>
            <a:ext cx="309792" cy="1389651"/>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spTree>
    <p:extLst>
      <p:ext uri="{BB962C8B-B14F-4D97-AF65-F5344CB8AC3E}">
        <p14:creationId xmlns:p14="http://schemas.microsoft.com/office/powerpoint/2010/main" val="265743337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16</a:t>
            </a:fld>
            <a:endParaRPr lang="de-DE" dirty="0"/>
          </a:p>
        </p:txBody>
      </p:sp>
      <p:sp>
        <p:nvSpPr>
          <p:cNvPr id="6" name="Titel 5"/>
          <p:cNvSpPr>
            <a:spLocks noGrp="1"/>
          </p:cNvSpPr>
          <p:nvPr>
            <p:ph type="title"/>
          </p:nvPr>
        </p:nvSpPr>
        <p:spPr/>
        <p:txBody>
          <a:bodyPr/>
          <a:lstStyle/>
          <a:p>
            <a:r>
              <a:rPr lang="de-DE" dirty="0"/>
              <a:t>5.	 Ergebnisse nach </a:t>
            </a:r>
            <a:r>
              <a:rPr lang="de-DE" dirty="0" smtClean="0"/>
              <a:t>Versuch</a:t>
            </a:r>
            <a:endParaRPr lang="de-DE" dirty="0"/>
          </a:p>
        </p:txBody>
      </p:sp>
      <p:graphicFrame>
        <p:nvGraphicFramePr>
          <p:cNvPr id="7" name="Diagramm 6"/>
          <p:cNvGraphicFramePr>
            <a:graphicFrameLocks/>
          </p:cNvGraphicFramePr>
          <p:nvPr>
            <p:extLst>
              <p:ext uri="{D42A27DB-BD31-4B8C-83A1-F6EECF244321}">
                <p14:modId xmlns:p14="http://schemas.microsoft.com/office/powerpoint/2010/main" val="2556978298"/>
              </p:ext>
            </p:extLst>
          </p:nvPr>
        </p:nvGraphicFramePr>
        <p:xfrm>
          <a:off x="360172" y="700087"/>
          <a:ext cx="9686924" cy="6005513"/>
        </p:xfrm>
        <a:graphic>
          <a:graphicData uri="http://schemas.openxmlformats.org/drawingml/2006/chart">
            <c:chart xmlns:c="http://schemas.openxmlformats.org/drawingml/2006/chart" xmlns:r="http://schemas.openxmlformats.org/officeDocument/2006/relationships" r:id="rId2"/>
          </a:graphicData>
        </a:graphic>
      </p:graphicFrame>
      <p:cxnSp>
        <p:nvCxnSpPr>
          <p:cNvPr id="8" name="Gerader Verbinder 7"/>
          <p:cNvCxnSpPr/>
          <p:nvPr/>
        </p:nvCxnSpPr>
        <p:spPr>
          <a:xfrm flipV="1">
            <a:off x="1140578" y="2180372"/>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Gerader Verbinder 8"/>
          <p:cNvCxnSpPr/>
          <p:nvPr/>
        </p:nvCxnSpPr>
        <p:spPr>
          <a:xfrm flipV="1">
            <a:off x="2714154" y="2103254"/>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Gerader Verbinder 9"/>
          <p:cNvCxnSpPr/>
          <p:nvPr/>
        </p:nvCxnSpPr>
        <p:spPr>
          <a:xfrm flipV="1">
            <a:off x="5721759" y="2103254"/>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Gerader Verbinder 10"/>
          <p:cNvCxnSpPr/>
          <p:nvPr/>
        </p:nvCxnSpPr>
        <p:spPr>
          <a:xfrm flipV="1">
            <a:off x="7792930" y="2103254"/>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Geschweifte Klammer links 11"/>
          <p:cNvSpPr/>
          <p:nvPr/>
        </p:nvSpPr>
        <p:spPr>
          <a:xfrm rot="5400000">
            <a:off x="1769626" y="1316466"/>
            <a:ext cx="315480" cy="1573576"/>
          </a:xfrm>
          <a:prstGeom prst="leftBrace">
            <a:avLst/>
          </a:prstGeom>
          <a:ln w="6350" cmpd="sng">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4" name="Textfeld 13"/>
          <p:cNvSpPr txBox="1"/>
          <p:nvPr/>
        </p:nvSpPr>
        <p:spPr>
          <a:xfrm>
            <a:off x="10059624" y="1506119"/>
            <a:ext cx="1838645" cy="1723549"/>
          </a:xfrm>
          <a:prstGeom prst="rect">
            <a:avLst/>
          </a:prstGeom>
          <a:noFill/>
        </p:spPr>
        <p:txBody>
          <a:bodyPr wrap="none" lIns="0" tIns="0" rIns="0" bIns="0" rtlCol="0" anchor="t" anchorCtr="0">
            <a:spAutoFit/>
          </a:bodyPr>
          <a:lstStyle/>
          <a:p>
            <a:pPr algn="l"/>
            <a:r>
              <a:rPr lang="de-DE" sz="1400" dirty="0"/>
              <a:t>1</a:t>
            </a:r>
            <a:r>
              <a:rPr lang="de-DE" sz="1400" dirty="0" smtClean="0"/>
              <a:t>: Schleifen ins Rohr-</a:t>
            </a:r>
          </a:p>
          <a:p>
            <a:pPr algn="l"/>
            <a:r>
              <a:rPr lang="de-DE" sz="1400" dirty="0"/>
              <a:t> </a:t>
            </a:r>
            <a:r>
              <a:rPr lang="de-DE" sz="1400" dirty="0" smtClean="0"/>
              <a:t>   material (ca. 0,2mm)</a:t>
            </a:r>
          </a:p>
          <a:p>
            <a:pPr algn="l"/>
            <a:endParaRPr lang="de-DE" sz="1400" dirty="0" smtClean="0"/>
          </a:p>
          <a:p>
            <a:pPr algn="l"/>
            <a:r>
              <a:rPr lang="de-DE" sz="1400" dirty="0"/>
              <a:t>2</a:t>
            </a:r>
            <a:r>
              <a:rPr lang="de-DE" sz="1400" dirty="0" smtClean="0"/>
              <a:t>: Schleifen ins Rohr-</a:t>
            </a:r>
          </a:p>
          <a:p>
            <a:pPr algn="l"/>
            <a:r>
              <a:rPr lang="de-DE" sz="1400" dirty="0"/>
              <a:t> </a:t>
            </a:r>
            <a:r>
              <a:rPr lang="de-DE" sz="1400" dirty="0" smtClean="0"/>
              <a:t>   material (ca. 0,8mm)</a:t>
            </a:r>
          </a:p>
          <a:p>
            <a:pPr algn="l"/>
            <a:endParaRPr lang="de-DE" sz="1400" dirty="0" smtClean="0"/>
          </a:p>
          <a:p>
            <a:r>
              <a:rPr lang="de-DE" sz="1400" dirty="0"/>
              <a:t>3</a:t>
            </a:r>
            <a:r>
              <a:rPr lang="de-DE" sz="1400" dirty="0" smtClean="0"/>
              <a:t>: Schleifen ins Rohr-</a:t>
            </a:r>
            <a:endParaRPr lang="de-DE" sz="1400" dirty="0"/>
          </a:p>
          <a:p>
            <a:r>
              <a:rPr lang="de-DE" sz="1400" dirty="0"/>
              <a:t>    </a:t>
            </a:r>
            <a:r>
              <a:rPr lang="de-DE" sz="1400" dirty="0" smtClean="0"/>
              <a:t>material(ca. 1,1mm)</a:t>
            </a:r>
          </a:p>
        </p:txBody>
      </p:sp>
      <p:sp>
        <p:nvSpPr>
          <p:cNvPr id="15" name="Textfeld 14"/>
          <p:cNvSpPr txBox="1"/>
          <p:nvPr/>
        </p:nvSpPr>
        <p:spPr>
          <a:xfrm>
            <a:off x="1854909" y="1570621"/>
            <a:ext cx="211015" cy="294953"/>
          </a:xfrm>
          <a:prstGeom prst="rect">
            <a:avLst/>
          </a:prstGeom>
          <a:noFill/>
        </p:spPr>
        <p:txBody>
          <a:bodyPr wrap="square" lIns="0" tIns="0" rIns="0" bIns="0" rtlCol="0" anchor="t" anchorCtr="0">
            <a:spAutoFit/>
          </a:bodyPr>
          <a:lstStyle/>
          <a:p>
            <a:pPr algn="l">
              <a:lnSpc>
                <a:spcPts val="2300"/>
              </a:lnSpc>
              <a:spcBef>
                <a:spcPts val="1150"/>
              </a:spcBef>
            </a:pPr>
            <a:r>
              <a:rPr lang="de-DE" sz="2000" b="1" dirty="0" smtClean="0"/>
              <a:t>1</a:t>
            </a:r>
          </a:p>
        </p:txBody>
      </p:sp>
      <p:sp>
        <p:nvSpPr>
          <p:cNvPr id="16" name="Textfeld 15"/>
          <p:cNvSpPr txBox="1"/>
          <p:nvPr/>
        </p:nvSpPr>
        <p:spPr>
          <a:xfrm>
            <a:off x="4148888" y="1570621"/>
            <a:ext cx="211015" cy="294953"/>
          </a:xfrm>
          <a:prstGeom prst="rect">
            <a:avLst/>
          </a:prstGeom>
          <a:noFill/>
        </p:spPr>
        <p:txBody>
          <a:bodyPr wrap="square" lIns="0" tIns="0" rIns="0" bIns="0" rtlCol="0" anchor="t" anchorCtr="0">
            <a:spAutoFit/>
          </a:bodyPr>
          <a:lstStyle/>
          <a:p>
            <a:pPr algn="l">
              <a:lnSpc>
                <a:spcPts val="2300"/>
              </a:lnSpc>
              <a:spcBef>
                <a:spcPts val="1150"/>
              </a:spcBef>
            </a:pPr>
            <a:r>
              <a:rPr lang="de-DE" sz="2000" b="1" dirty="0"/>
              <a:t>2</a:t>
            </a:r>
            <a:endParaRPr lang="de-DE" sz="2000" b="1" dirty="0" smtClean="0"/>
          </a:p>
        </p:txBody>
      </p:sp>
      <p:sp>
        <p:nvSpPr>
          <p:cNvPr id="17" name="Textfeld 22"/>
          <p:cNvSpPr txBox="1"/>
          <p:nvPr/>
        </p:nvSpPr>
        <p:spPr>
          <a:xfrm>
            <a:off x="6683624" y="1570670"/>
            <a:ext cx="309860" cy="294904"/>
          </a:xfrm>
          <a:prstGeom prst="rect">
            <a:avLst/>
          </a:prstGeom>
          <a:noFill/>
        </p:spPr>
        <p:txBody>
          <a:bodyPr wrap="square" lIns="0" tIns="0" rIns="0" bIns="0" rtlCol="0" anchor="t"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lnSpc>
                <a:spcPts val="2300"/>
              </a:lnSpc>
              <a:spcBef>
                <a:spcPts val="1150"/>
              </a:spcBef>
            </a:pPr>
            <a:r>
              <a:rPr lang="de-DE" sz="2000" b="1" dirty="0"/>
              <a:t>3</a:t>
            </a:r>
            <a:endParaRPr lang="de-DE" sz="2000" b="1" dirty="0" smtClean="0"/>
          </a:p>
        </p:txBody>
      </p:sp>
      <p:sp>
        <p:nvSpPr>
          <p:cNvPr id="18" name="Textfeld 17"/>
          <p:cNvSpPr txBox="1"/>
          <p:nvPr/>
        </p:nvSpPr>
        <p:spPr>
          <a:xfrm>
            <a:off x="10210609" y="5638198"/>
            <a:ext cx="1801775" cy="430887"/>
          </a:xfrm>
          <a:prstGeom prst="rect">
            <a:avLst/>
          </a:prstGeom>
          <a:noFill/>
        </p:spPr>
        <p:txBody>
          <a:bodyPr wrap="none" lIns="0" tIns="0" rIns="0" bIns="0" rtlCol="0" anchor="t" anchorCtr="0">
            <a:spAutoFit/>
          </a:bodyPr>
          <a:lstStyle/>
          <a:p>
            <a:pPr algn="l"/>
            <a:r>
              <a:rPr lang="de-DE" sz="1400" dirty="0" smtClean="0"/>
              <a:t>Schleifpause Messen  </a:t>
            </a:r>
          </a:p>
          <a:p>
            <a:pPr algn="l"/>
            <a:r>
              <a:rPr lang="de-DE" sz="1400" dirty="0" smtClean="0"/>
              <a:t>Schleiftiefe</a:t>
            </a:r>
          </a:p>
        </p:txBody>
      </p:sp>
      <p:cxnSp>
        <p:nvCxnSpPr>
          <p:cNvPr id="19" name="Gerader Verbinder 18"/>
          <p:cNvCxnSpPr>
            <a:endCxn id="18" idx="1"/>
          </p:cNvCxnSpPr>
          <p:nvPr/>
        </p:nvCxnSpPr>
        <p:spPr>
          <a:xfrm>
            <a:off x="2908453" y="4351663"/>
            <a:ext cx="7302156" cy="1501979"/>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2" name="Gerader Verbinder 21"/>
          <p:cNvCxnSpPr/>
          <p:nvPr/>
        </p:nvCxnSpPr>
        <p:spPr>
          <a:xfrm flipV="1">
            <a:off x="3211749" y="3229668"/>
            <a:ext cx="2444563" cy="1540588"/>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24" name="Gerader Verbinder 23"/>
          <p:cNvCxnSpPr/>
          <p:nvPr/>
        </p:nvCxnSpPr>
        <p:spPr>
          <a:xfrm flipV="1">
            <a:off x="5959608" y="2747296"/>
            <a:ext cx="1833322" cy="1252667"/>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26" name="Gerader Verbinder 25"/>
          <p:cNvCxnSpPr/>
          <p:nvPr/>
        </p:nvCxnSpPr>
        <p:spPr>
          <a:xfrm>
            <a:off x="5742557" y="3171979"/>
            <a:ext cx="204523" cy="894868"/>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27" name="Gerader Verbinder 26"/>
          <p:cNvCxnSpPr/>
          <p:nvPr/>
        </p:nvCxnSpPr>
        <p:spPr>
          <a:xfrm>
            <a:off x="2714154" y="3619413"/>
            <a:ext cx="116821" cy="603127"/>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cxnSp>
        <p:nvCxnSpPr>
          <p:cNvPr id="28" name="Gerader Verbinder 27"/>
          <p:cNvCxnSpPr/>
          <p:nvPr/>
        </p:nvCxnSpPr>
        <p:spPr>
          <a:xfrm>
            <a:off x="7803019" y="2655382"/>
            <a:ext cx="349463" cy="1344580"/>
          </a:xfrm>
          <a:prstGeom prst="line">
            <a:avLst/>
          </a:prstGeom>
          <a:ln>
            <a:headEnd type="none" w="med" len="med"/>
            <a:tailEnd type="none" w="med" len="med"/>
          </a:ln>
        </p:spPr>
        <p:style>
          <a:lnRef idx="1">
            <a:schemeClr val="accent5"/>
          </a:lnRef>
          <a:fillRef idx="0">
            <a:schemeClr val="accent5"/>
          </a:fillRef>
          <a:effectRef idx="0">
            <a:schemeClr val="accent5"/>
          </a:effectRef>
          <a:fontRef idx="minor">
            <a:schemeClr val="tx1"/>
          </a:fontRef>
        </p:style>
      </p:cxnSp>
      <p:sp>
        <p:nvSpPr>
          <p:cNvPr id="25" name="Textfeld 24"/>
          <p:cNvSpPr txBox="1"/>
          <p:nvPr/>
        </p:nvSpPr>
        <p:spPr>
          <a:xfrm>
            <a:off x="10210608" y="4516203"/>
            <a:ext cx="1510991" cy="646331"/>
          </a:xfrm>
          <a:prstGeom prst="rect">
            <a:avLst/>
          </a:prstGeom>
          <a:noFill/>
        </p:spPr>
        <p:txBody>
          <a:bodyPr wrap="none" lIns="0" tIns="0" rIns="0" bIns="0" rtlCol="0" anchor="t" anchorCtr="0">
            <a:spAutoFit/>
          </a:bodyPr>
          <a:lstStyle/>
          <a:p>
            <a:pPr algn="l"/>
            <a:r>
              <a:rPr lang="de-DE" sz="1400" dirty="0" smtClean="0"/>
              <a:t>Rel. lokaler</a:t>
            </a:r>
          </a:p>
          <a:p>
            <a:pPr algn="l"/>
            <a:r>
              <a:rPr lang="de-DE" sz="1400" dirty="0" smtClean="0"/>
              <a:t>Temperatureinfluss</a:t>
            </a:r>
          </a:p>
          <a:p>
            <a:pPr algn="l"/>
            <a:r>
              <a:rPr lang="de-DE" sz="1400" dirty="0" smtClean="0"/>
              <a:t>(K2 vs. K1,K3)</a:t>
            </a:r>
          </a:p>
        </p:txBody>
      </p:sp>
      <p:cxnSp>
        <p:nvCxnSpPr>
          <p:cNvPr id="29" name="Gerader Verbinder 28"/>
          <p:cNvCxnSpPr/>
          <p:nvPr/>
        </p:nvCxnSpPr>
        <p:spPr>
          <a:xfrm>
            <a:off x="6773864" y="4731646"/>
            <a:ext cx="3371795" cy="0"/>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30" name="Gerader Verbinder 29"/>
          <p:cNvCxnSpPr>
            <a:endCxn id="25" idx="1"/>
          </p:cNvCxnSpPr>
          <p:nvPr/>
        </p:nvCxnSpPr>
        <p:spPr>
          <a:xfrm flipV="1">
            <a:off x="6838554" y="4839369"/>
            <a:ext cx="3372054" cy="90872"/>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66740667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dirty="0"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17</a:t>
            </a:fld>
            <a:endParaRPr lang="de-DE" dirty="0"/>
          </a:p>
        </p:txBody>
      </p:sp>
      <p:sp>
        <p:nvSpPr>
          <p:cNvPr id="6" name="Titel 5"/>
          <p:cNvSpPr>
            <a:spLocks noGrp="1"/>
          </p:cNvSpPr>
          <p:nvPr>
            <p:ph type="title"/>
          </p:nvPr>
        </p:nvSpPr>
        <p:spPr/>
        <p:txBody>
          <a:bodyPr/>
          <a:lstStyle/>
          <a:p>
            <a:r>
              <a:rPr lang="de-DE" dirty="0"/>
              <a:t>5.	 Ergebnisse nach </a:t>
            </a:r>
            <a:r>
              <a:rPr lang="de-DE" dirty="0" smtClean="0"/>
              <a:t>Versuch</a:t>
            </a:r>
            <a:endParaRPr lang="de-DE" dirty="0"/>
          </a:p>
        </p:txBody>
      </p:sp>
      <p:graphicFrame>
        <p:nvGraphicFramePr>
          <p:cNvPr id="7" name="Diagramm 6"/>
          <p:cNvGraphicFramePr>
            <a:graphicFrameLocks/>
          </p:cNvGraphicFramePr>
          <p:nvPr>
            <p:extLst>
              <p:ext uri="{D42A27DB-BD31-4B8C-83A1-F6EECF244321}">
                <p14:modId xmlns:p14="http://schemas.microsoft.com/office/powerpoint/2010/main" val="3998206715"/>
              </p:ext>
            </p:extLst>
          </p:nvPr>
        </p:nvGraphicFramePr>
        <p:xfrm>
          <a:off x="529599" y="925417"/>
          <a:ext cx="9121177" cy="5636183"/>
        </p:xfrm>
        <a:graphic>
          <a:graphicData uri="http://schemas.openxmlformats.org/drawingml/2006/chart">
            <c:chart xmlns:c="http://schemas.openxmlformats.org/drawingml/2006/chart" xmlns:r="http://schemas.openxmlformats.org/officeDocument/2006/relationships" r:id="rId2"/>
          </a:graphicData>
        </a:graphic>
      </p:graphicFrame>
      <p:cxnSp>
        <p:nvCxnSpPr>
          <p:cNvPr id="8" name="Gerader Verbinder 7"/>
          <p:cNvCxnSpPr/>
          <p:nvPr/>
        </p:nvCxnSpPr>
        <p:spPr>
          <a:xfrm flipV="1">
            <a:off x="997359" y="2334608"/>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Gerader Verbinder 8"/>
          <p:cNvCxnSpPr/>
          <p:nvPr/>
        </p:nvCxnSpPr>
        <p:spPr>
          <a:xfrm flipV="1">
            <a:off x="3068530" y="2334608"/>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Gerader Verbinder 9"/>
          <p:cNvCxnSpPr/>
          <p:nvPr/>
        </p:nvCxnSpPr>
        <p:spPr>
          <a:xfrm flipV="1">
            <a:off x="3288868" y="2334608"/>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Gerader Verbinder 10"/>
          <p:cNvCxnSpPr/>
          <p:nvPr/>
        </p:nvCxnSpPr>
        <p:spPr>
          <a:xfrm flipV="1">
            <a:off x="5800713" y="2334608"/>
            <a:ext cx="0" cy="3888713"/>
          </a:xfrm>
          <a:prstGeom prst="line">
            <a:avLst/>
          </a:prstGeom>
          <a:ln w="12700" cmpd="sng">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Geschweifte Klammer links 11"/>
          <p:cNvSpPr/>
          <p:nvPr/>
        </p:nvSpPr>
        <p:spPr>
          <a:xfrm rot="5400000">
            <a:off x="1875204" y="1141282"/>
            <a:ext cx="315480" cy="2071171"/>
          </a:xfrm>
          <a:prstGeom prst="leftBrace">
            <a:avLst>
              <a:gd name="adj1" fmla="val 0"/>
              <a:gd name="adj2" fmla="val 50000"/>
            </a:avLst>
          </a:prstGeom>
          <a:ln w="6350" cmpd="sng">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3" name="Geschweifte Klammer links 12"/>
          <p:cNvSpPr/>
          <p:nvPr/>
        </p:nvSpPr>
        <p:spPr>
          <a:xfrm rot="5400000">
            <a:off x="4387050" y="919597"/>
            <a:ext cx="315480" cy="2511844"/>
          </a:xfrm>
          <a:prstGeom prst="leftBrace">
            <a:avLst>
              <a:gd name="adj1" fmla="val 0"/>
              <a:gd name="adj2" fmla="val 50000"/>
            </a:avLst>
          </a:prstGeom>
          <a:ln w="6350" cmpd="sng">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4" name="Textfeld 13"/>
          <p:cNvSpPr txBox="1"/>
          <p:nvPr/>
        </p:nvSpPr>
        <p:spPr>
          <a:xfrm>
            <a:off x="1954062" y="1570621"/>
            <a:ext cx="211015" cy="294953"/>
          </a:xfrm>
          <a:prstGeom prst="rect">
            <a:avLst/>
          </a:prstGeom>
          <a:noFill/>
        </p:spPr>
        <p:txBody>
          <a:bodyPr wrap="square" lIns="0" tIns="0" rIns="0" bIns="0" rtlCol="0" anchor="t" anchorCtr="0">
            <a:spAutoFit/>
          </a:bodyPr>
          <a:lstStyle/>
          <a:p>
            <a:pPr algn="l">
              <a:lnSpc>
                <a:spcPts val="2300"/>
              </a:lnSpc>
              <a:spcBef>
                <a:spcPts val="1150"/>
              </a:spcBef>
            </a:pPr>
            <a:r>
              <a:rPr lang="de-DE" sz="2000" b="1" dirty="0" smtClean="0"/>
              <a:t>1</a:t>
            </a:r>
          </a:p>
        </p:txBody>
      </p:sp>
      <p:sp>
        <p:nvSpPr>
          <p:cNvPr id="15" name="Textfeld 14"/>
          <p:cNvSpPr txBox="1"/>
          <p:nvPr/>
        </p:nvSpPr>
        <p:spPr>
          <a:xfrm>
            <a:off x="4460779" y="1574344"/>
            <a:ext cx="211015" cy="294953"/>
          </a:xfrm>
          <a:prstGeom prst="rect">
            <a:avLst/>
          </a:prstGeom>
          <a:noFill/>
        </p:spPr>
        <p:txBody>
          <a:bodyPr wrap="square" lIns="0" tIns="0" rIns="0" bIns="0" rtlCol="0" anchor="t" anchorCtr="0">
            <a:spAutoFit/>
          </a:bodyPr>
          <a:lstStyle/>
          <a:p>
            <a:pPr algn="l">
              <a:lnSpc>
                <a:spcPts val="2300"/>
              </a:lnSpc>
              <a:spcBef>
                <a:spcPts val="1150"/>
              </a:spcBef>
            </a:pPr>
            <a:r>
              <a:rPr lang="de-DE" sz="2000" b="1" dirty="0"/>
              <a:t>2</a:t>
            </a:r>
            <a:endParaRPr lang="de-DE" sz="2000" b="1" dirty="0" smtClean="0"/>
          </a:p>
        </p:txBody>
      </p:sp>
      <p:sp>
        <p:nvSpPr>
          <p:cNvPr id="16" name="Ellipse 15"/>
          <p:cNvSpPr/>
          <p:nvPr/>
        </p:nvSpPr>
        <p:spPr>
          <a:xfrm>
            <a:off x="769082" y="5450955"/>
            <a:ext cx="456552" cy="439163"/>
          </a:xfrm>
          <a:prstGeom prst="ellipse">
            <a:avLst/>
          </a:prstGeom>
          <a:noFill/>
          <a:ln w="19050" cmpd="sng">
            <a:solidFill>
              <a:srgbClr val="FF0000"/>
            </a:solidFill>
            <a:prstDash val="solid"/>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17" name="Ellipse 16"/>
          <p:cNvSpPr/>
          <p:nvPr/>
        </p:nvSpPr>
        <p:spPr>
          <a:xfrm>
            <a:off x="3060592" y="4567770"/>
            <a:ext cx="456552" cy="439163"/>
          </a:xfrm>
          <a:prstGeom prst="ellipse">
            <a:avLst/>
          </a:prstGeom>
          <a:noFill/>
          <a:ln w="19050" cmpd="sng">
            <a:solidFill>
              <a:srgbClr val="FF0000"/>
            </a:solidFill>
            <a:prstDash val="solid"/>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cxnSp>
        <p:nvCxnSpPr>
          <p:cNvPr id="19" name="Gerader Verbinder 18"/>
          <p:cNvCxnSpPr/>
          <p:nvPr/>
        </p:nvCxnSpPr>
        <p:spPr>
          <a:xfrm>
            <a:off x="5352100" y="3127075"/>
            <a:ext cx="448612" cy="0"/>
          </a:xfrm>
          <a:prstGeom prst="line">
            <a:avLst/>
          </a:prstGeom>
          <a:ln w="19050" cmpd="sng">
            <a:solidFill>
              <a:srgbClr val="FF0000"/>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Gerader Verbinder 21"/>
          <p:cNvCxnSpPr/>
          <p:nvPr/>
        </p:nvCxnSpPr>
        <p:spPr>
          <a:xfrm>
            <a:off x="2619918" y="2971002"/>
            <a:ext cx="448612" cy="0"/>
          </a:xfrm>
          <a:prstGeom prst="line">
            <a:avLst/>
          </a:prstGeom>
          <a:ln w="19050" cmpd="sng">
            <a:solidFill>
              <a:srgbClr val="FF0000"/>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10059624" y="1506119"/>
            <a:ext cx="2027799" cy="3877985"/>
          </a:xfrm>
          <a:prstGeom prst="rect">
            <a:avLst/>
          </a:prstGeom>
          <a:noFill/>
        </p:spPr>
        <p:txBody>
          <a:bodyPr wrap="none" lIns="0" tIns="0" rIns="0" bIns="0" rtlCol="0" anchor="t" anchorCtr="0">
            <a:spAutoFit/>
          </a:bodyPr>
          <a:lstStyle/>
          <a:p>
            <a:pPr algn="l"/>
            <a:r>
              <a:rPr lang="de-DE" sz="1400" dirty="0"/>
              <a:t>1</a:t>
            </a:r>
            <a:r>
              <a:rPr lang="de-DE" sz="1400" dirty="0" smtClean="0"/>
              <a:t>: Schleifen ins Rohr-</a:t>
            </a:r>
          </a:p>
          <a:p>
            <a:pPr algn="l"/>
            <a:r>
              <a:rPr lang="de-DE" sz="1400" dirty="0"/>
              <a:t> </a:t>
            </a:r>
            <a:r>
              <a:rPr lang="de-DE" sz="1400" dirty="0" smtClean="0"/>
              <a:t>   material Pos. </a:t>
            </a:r>
          </a:p>
          <a:p>
            <a:pPr algn="l"/>
            <a:r>
              <a:rPr lang="de-DE" sz="1400" dirty="0"/>
              <a:t> </a:t>
            </a:r>
            <a:r>
              <a:rPr lang="de-DE" sz="1400" dirty="0" smtClean="0"/>
              <a:t>   Rohr Mitte (ca. 1,1mm)</a:t>
            </a:r>
          </a:p>
          <a:p>
            <a:pPr algn="l"/>
            <a:endParaRPr lang="de-DE" sz="1400" dirty="0" smtClean="0"/>
          </a:p>
          <a:p>
            <a:pPr algn="l"/>
            <a:endParaRPr lang="de-DE" sz="1400" dirty="0" smtClean="0"/>
          </a:p>
          <a:p>
            <a:pPr algn="l"/>
            <a:r>
              <a:rPr lang="de-DE" sz="1400" dirty="0"/>
              <a:t>2</a:t>
            </a:r>
            <a:r>
              <a:rPr lang="de-DE" sz="1400" dirty="0" smtClean="0"/>
              <a:t>: Schleifen ins Rohr-</a:t>
            </a:r>
          </a:p>
          <a:p>
            <a:pPr algn="l"/>
            <a:r>
              <a:rPr lang="de-DE" sz="1400" dirty="0"/>
              <a:t> </a:t>
            </a:r>
            <a:r>
              <a:rPr lang="de-DE" sz="1400" dirty="0" smtClean="0"/>
              <a:t>   material Pos.</a:t>
            </a:r>
          </a:p>
          <a:p>
            <a:pPr algn="l"/>
            <a:r>
              <a:rPr lang="de-DE" sz="1400" dirty="0"/>
              <a:t> </a:t>
            </a:r>
            <a:r>
              <a:rPr lang="de-DE" sz="1400" dirty="0" smtClean="0"/>
              <a:t>   Rohr -60° (ca. 1,1mm)</a:t>
            </a:r>
          </a:p>
          <a:p>
            <a:pPr algn="l"/>
            <a:endParaRPr lang="de-DE" sz="1400" dirty="0" smtClean="0"/>
          </a:p>
          <a:p>
            <a:endParaRPr lang="de-DE" sz="1400" dirty="0" smtClean="0"/>
          </a:p>
          <a:p>
            <a:endParaRPr lang="de-DE" sz="1400" dirty="0"/>
          </a:p>
          <a:p>
            <a:endParaRPr lang="de-DE" sz="1400" dirty="0" smtClean="0"/>
          </a:p>
          <a:p>
            <a:endParaRPr lang="de-DE" sz="1400" dirty="0"/>
          </a:p>
          <a:p>
            <a:endParaRPr lang="de-DE" sz="1400" dirty="0"/>
          </a:p>
          <a:p>
            <a:r>
              <a:rPr lang="de-DE" sz="1400" dirty="0" smtClean="0"/>
              <a:t>Stabiler Temperatur-</a:t>
            </a:r>
          </a:p>
          <a:p>
            <a:r>
              <a:rPr lang="de-DE" sz="1400" dirty="0" smtClean="0"/>
              <a:t>Mittelwert</a:t>
            </a:r>
          </a:p>
          <a:p>
            <a:endParaRPr lang="de-DE" sz="1400" dirty="0"/>
          </a:p>
          <a:p>
            <a:r>
              <a:rPr lang="de-DE" sz="1400" dirty="0"/>
              <a:t>Starttemperatur </a:t>
            </a:r>
          </a:p>
        </p:txBody>
      </p:sp>
      <p:cxnSp>
        <p:nvCxnSpPr>
          <p:cNvPr id="24" name="Gerader Verbinder 23"/>
          <p:cNvCxnSpPr/>
          <p:nvPr/>
        </p:nvCxnSpPr>
        <p:spPr>
          <a:xfrm>
            <a:off x="3060592" y="2971002"/>
            <a:ext cx="6920690" cy="1596768"/>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7" name="Gerader Verbinder 26"/>
          <p:cNvCxnSpPr/>
          <p:nvPr/>
        </p:nvCxnSpPr>
        <p:spPr>
          <a:xfrm>
            <a:off x="5800712" y="3127075"/>
            <a:ext cx="4180570" cy="1440695"/>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26" name="Ellipse 25"/>
          <p:cNvSpPr/>
          <p:nvPr/>
        </p:nvSpPr>
        <p:spPr>
          <a:xfrm>
            <a:off x="9774905" y="5147482"/>
            <a:ext cx="196449" cy="192371"/>
          </a:xfrm>
          <a:prstGeom prst="ellipse">
            <a:avLst/>
          </a:prstGeom>
          <a:noFill/>
          <a:ln w="19050" cmpd="sng">
            <a:solidFill>
              <a:srgbClr val="FF0000"/>
            </a:solidFill>
            <a:prstDash val="solid"/>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cxnSp>
        <p:nvCxnSpPr>
          <p:cNvPr id="18" name="Gerade Verbindung mit Pfeil 17"/>
          <p:cNvCxnSpPr/>
          <p:nvPr/>
        </p:nvCxnSpPr>
        <p:spPr>
          <a:xfrm>
            <a:off x="3069557" y="2554941"/>
            <a:ext cx="228276" cy="0"/>
          </a:xfrm>
          <a:prstGeom prst="straightConnector1">
            <a:avLst/>
          </a:prstGeom>
          <a:ln w="19050" cmpd="sng">
            <a:prstDash val="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25" name="Textfeld 24"/>
          <p:cNvSpPr txBox="1"/>
          <p:nvPr/>
        </p:nvSpPr>
        <p:spPr>
          <a:xfrm>
            <a:off x="3176766" y="1518049"/>
            <a:ext cx="825547" cy="215444"/>
          </a:xfrm>
          <a:prstGeom prst="rect">
            <a:avLst/>
          </a:prstGeom>
          <a:noFill/>
        </p:spPr>
        <p:txBody>
          <a:bodyPr wrap="none" lIns="0" tIns="0" rIns="0" bIns="0" rtlCol="0" anchor="t" anchorCtr="0">
            <a:spAutoFit/>
          </a:bodyPr>
          <a:lstStyle/>
          <a:p>
            <a:pPr algn="l"/>
            <a:r>
              <a:rPr lang="de-DE" sz="1400" dirty="0" smtClean="0"/>
              <a:t>ca. 10min.</a:t>
            </a:r>
            <a:endParaRPr lang="de-DE" sz="1400" dirty="0"/>
          </a:p>
        </p:txBody>
      </p:sp>
      <p:cxnSp>
        <p:nvCxnSpPr>
          <p:cNvPr id="28" name="Gerader Verbinder 27"/>
          <p:cNvCxnSpPr/>
          <p:nvPr/>
        </p:nvCxnSpPr>
        <p:spPr>
          <a:xfrm flipH="1">
            <a:off x="3164740" y="1754128"/>
            <a:ext cx="116189" cy="786651"/>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17651875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dirty="0"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18</a:t>
            </a:fld>
            <a:endParaRPr lang="de-DE" dirty="0"/>
          </a:p>
        </p:txBody>
      </p:sp>
      <p:sp>
        <p:nvSpPr>
          <p:cNvPr id="6" name="Titel 5"/>
          <p:cNvSpPr>
            <a:spLocks noGrp="1"/>
          </p:cNvSpPr>
          <p:nvPr>
            <p:ph type="title"/>
          </p:nvPr>
        </p:nvSpPr>
        <p:spPr/>
        <p:txBody>
          <a:bodyPr/>
          <a:lstStyle/>
          <a:p>
            <a:r>
              <a:rPr lang="de-DE" dirty="0" smtClean="0"/>
              <a:t>5.	Ergebnisse </a:t>
            </a:r>
            <a:r>
              <a:rPr lang="de-DE" dirty="0"/>
              <a:t>nach </a:t>
            </a:r>
            <a:r>
              <a:rPr lang="de-DE" dirty="0" smtClean="0"/>
              <a:t>Versuch</a:t>
            </a:r>
            <a:br>
              <a:rPr lang="de-DE" dirty="0" smtClean="0"/>
            </a:br>
            <a:r>
              <a:rPr lang="de-DE" dirty="0" smtClean="0"/>
              <a:t>	</a:t>
            </a:r>
            <a:r>
              <a:rPr lang="de-DE" b="0" dirty="0" smtClean="0"/>
              <a:t>(Kennwerte und Erkenntnisse)</a:t>
            </a:r>
            <a:endParaRPr lang="de-DE" b="0" dirty="0"/>
          </a:p>
        </p:txBody>
      </p:sp>
      <p:sp>
        <p:nvSpPr>
          <p:cNvPr id="7" name="Textfeld 6"/>
          <p:cNvSpPr txBox="1"/>
          <p:nvPr/>
        </p:nvSpPr>
        <p:spPr>
          <a:xfrm>
            <a:off x="1542361" y="1652138"/>
            <a:ext cx="7862602" cy="1192634"/>
          </a:xfrm>
          <a:prstGeom prst="rect">
            <a:avLst/>
          </a:prstGeom>
          <a:noFill/>
        </p:spPr>
        <p:txBody>
          <a:bodyPr wrap="none" lIns="0" tIns="0" rIns="0" bIns="0" rtlCol="0" anchor="t" anchorCtr="0">
            <a:spAutoFit/>
          </a:bodyPr>
          <a:lstStyle/>
          <a:p>
            <a:pPr algn="l">
              <a:lnSpc>
                <a:spcPts val="2300"/>
              </a:lnSpc>
              <a:spcBef>
                <a:spcPts val="1150"/>
              </a:spcBef>
            </a:pPr>
            <a:r>
              <a:rPr lang="de-DE" sz="1600" b="1" dirty="0" smtClean="0"/>
              <a:t>Kennwerte aus Schleifversuch im Temperaturbereich von 100 – 200°C</a:t>
            </a:r>
          </a:p>
          <a:p>
            <a:pPr marL="285750" indent="-285750" algn="l">
              <a:lnSpc>
                <a:spcPts val="2300"/>
              </a:lnSpc>
              <a:spcBef>
                <a:spcPts val="1150"/>
              </a:spcBef>
              <a:buFont typeface="Arial" panose="020B0604020202020204" pitchFamily="34" charset="0"/>
              <a:buChar char="•"/>
            </a:pPr>
            <a:r>
              <a:rPr lang="de-DE" sz="1600" dirty="0" smtClean="0"/>
              <a:t>Aufwärmen beim schleifen zw. 0,03 und 0,06 K/s ( Durchschnittlich 54K pro 20min.)</a:t>
            </a:r>
          </a:p>
          <a:p>
            <a:pPr marL="285750" indent="-285750" algn="l">
              <a:lnSpc>
                <a:spcPts val="2300"/>
              </a:lnSpc>
              <a:spcBef>
                <a:spcPts val="1150"/>
              </a:spcBef>
              <a:buFont typeface="Arial" panose="020B0604020202020204" pitchFamily="34" charset="0"/>
              <a:buChar char="•"/>
            </a:pPr>
            <a:r>
              <a:rPr lang="de-DE" sz="1600" dirty="0" smtClean="0"/>
              <a:t>Abkühlen zw. 0,3 und 0,4 K/s ( Durchschnittlich 53K pro 2,5min.)</a:t>
            </a:r>
          </a:p>
        </p:txBody>
      </p:sp>
      <p:sp>
        <p:nvSpPr>
          <p:cNvPr id="9" name="Textfeld 8"/>
          <p:cNvSpPr txBox="1"/>
          <p:nvPr/>
        </p:nvSpPr>
        <p:spPr>
          <a:xfrm>
            <a:off x="1542361" y="3181646"/>
            <a:ext cx="9822369" cy="2539157"/>
          </a:xfrm>
          <a:prstGeom prst="rect">
            <a:avLst/>
          </a:prstGeom>
          <a:noFill/>
        </p:spPr>
        <p:txBody>
          <a:bodyPr wrap="none" lIns="0" tIns="0" rIns="0" bIns="0" rtlCol="0" anchor="t" anchorCtr="0">
            <a:spAutoFit/>
          </a:bodyPr>
          <a:lstStyle/>
          <a:p>
            <a:pPr algn="l">
              <a:lnSpc>
                <a:spcPts val="2300"/>
              </a:lnSpc>
              <a:spcBef>
                <a:spcPts val="1150"/>
              </a:spcBef>
            </a:pPr>
            <a:r>
              <a:rPr lang="de-DE" sz="1600" b="1" dirty="0" smtClean="0"/>
              <a:t>Wie aus dem Schleifversuch Rohr 160x2 zu erkennen, ist mit den entsprechenden </a:t>
            </a:r>
          </a:p>
          <a:p>
            <a:pPr algn="l">
              <a:lnSpc>
                <a:spcPts val="2300"/>
              </a:lnSpc>
              <a:spcBef>
                <a:spcPts val="1150"/>
              </a:spcBef>
            </a:pPr>
            <a:r>
              <a:rPr lang="de-DE" sz="1600" b="1" dirty="0" smtClean="0"/>
              <a:t>Schleifvorgaben auch bei Bearbeitung mehrerer Schleifstellen (Rohrmaterial „vorgewärmt“) keine </a:t>
            </a:r>
          </a:p>
          <a:p>
            <a:pPr algn="l">
              <a:lnSpc>
                <a:spcPts val="2300"/>
              </a:lnSpc>
              <a:spcBef>
                <a:spcPts val="1150"/>
              </a:spcBef>
            </a:pPr>
            <a:r>
              <a:rPr lang="de-DE" sz="1600" b="1" dirty="0" smtClean="0"/>
              <a:t>Erhöhung auf deutlich über 200°C zu erwarten.</a:t>
            </a:r>
          </a:p>
          <a:p>
            <a:pPr algn="l">
              <a:lnSpc>
                <a:spcPts val="2300"/>
              </a:lnSpc>
              <a:spcBef>
                <a:spcPts val="1150"/>
              </a:spcBef>
            </a:pPr>
            <a:r>
              <a:rPr lang="de-DE" sz="1600" b="1" dirty="0" smtClean="0"/>
              <a:t>(Einstellen einer rel. Stabilen Temperatur bei Rohr 160x2 150-170°C und bei Rohr 168,3x4 120-130°C).</a:t>
            </a:r>
          </a:p>
          <a:p>
            <a:pPr algn="l">
              <a:lnSpc>
                <a:spcPts val="2300"/>
              </a:lnSpc>
              <a:spcBef>
                <a:spcPts val="1150"/>
              </a:spcBef>
            </a:pPr>
            <a:endParaRPr lang="de-DE" sz="1600" b="1" dirty="0"/>
          </a:p>
          <a:p>
            <a:pPr algn="l">
              <a:lnSpc>
                <a:spcPts val="2300"/>
              </a:lnSpc>
              <a:spcBef>
                <a:spcPts val="1150"/>
              </a:spcBef>
            </a:pPr>
            <a:r>
              <a:rPr lang="de-DE" sz="1600" b="1" dirty="0" smtClean="0"/>
              <a:t>Pro Millimeter </a:t>
            </a:r>
            <a:r>
              <a:rPr lang="de-DE" sz="1600" b="1" dirty="0" err="1" smtClean="0"/>
              <a:t>Einschleiftiefe</a:t>
            </a:r>
            <a:r>
              <a:rPr lang="de-DE" sz="1600" b="1" dirty="0" smtClean="0"/>
              <a:t> ca. eine Bearbeitungszeit von einer Stunde.</a:t>
            </a:r>
          </a:p>
        </p:txBody>
      </p:sp>
    </p:spTree>
    <p:extLst>
      <p:ext uri="{BB962C8B-B14F-4D97-AF65-F5344CB8AC3E}">
        <p14:creationId xmlns:p14="http://schemas.microsoft.com/office/powerpoint/2010/main" val="277848687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19</a:t>
            </a:fld>
            <a:endParaRPr lang="de-DE" dirty="0"/>
          </a:p>
        </p:txBody>
      </p:sp>
      <p:sp>
        <p:nvSpPr>
          <p:cNvPr id="6" name="Titel 5"/>
          <p:cNvSpPr>
            <a:spLocks noGrp="1"/>
          </p:cNvSpPr>
          <p:nvPr>
            <p:ph type="title"/>
          </p:nvPr>
        </p:nvSpPr>
        <p:spPr/>
        <p:txBody>
          <a:bodyPr/>
          <a:lstStyle/>
          <a:p>
            <a:r>
              <a:rPr lang="de-DE" dirty="0" smtClean="0"/>
              <a:t>6.	Abschließendes Fazit</a:t>
            </a:r>
            <a:endParaRPr lang="de-DE" dirty="0"/>
          </a:p>
        </p:txBody>
      </p:sp>
      <p:sp>
        <p:nvSpPr>
          <p:cNvPr id="7" name="Textfeld 6"/>
          <p:cNvSpPr txBox="1"/>
          <p:nvPr/>
        </p:nvSpPr>
        <p:spPr>
          <a:xfrm>
            <a:off x="1374084" y="1223963"/>
            <a:ext cx="8405870" cy="5681042"/>
          </a:xfrm>
          <a:prstGeom prst="rect">
            <a:avLst/>
          </a:prstGeom>
          <a:noFill/>
        </p:spPr>
        <p:txBody>
          <a:bodyPr wrap="square" lIns="0" tIns="0" rIns="0" bIns="0" rtlCol="0" anchor="t" anchorCtr="0">
            <a:spAutoFit/>
          </a:bodyPr>
          <a:lstStyle/>
          <a:p>
            <a:pPr>
              <a:lnSpc>
                <a:spcPts val="2300"/>
              </a:lnSpc>
              <a:spcBef>
                <a:spcPts val="1150"/>
              </a:spcBef>
            </a:pPr>
            <a:r>
              <a:rPr lang="de-DE" sz="1600" b="1" dirty="0" smtClean="0"/>
              <a:t>Ein Laminieren der SN vor dem Schleifen hat keine Auswirkung auf:</a:t>
            </a:r>
          </a:p>
          <a:p>
            <a:pPr marL="285750" indent="-285750">
              <a:lnSpc>
                <a:spcPts val="2300"/>
              </a:lnSpc>
              <a:spcBef>
                <a:spcPts val="1150"/>
              </a:spcBef>
              <a:buFont typeface="Arial" panose="020B0604020202020204" pitchFamily="34" charset="0"/>
              <a:buChar char="•"/>
            </a:pPr>
            <a:r>
              <a:rPr lang="de-DE" sz="1600" dirty="0" smtClean="0"/>
              <a:t>Die abschließende Festigkeit des Laminats</a:t>
            </a:r>
          </a:p>
          <a:p>
            <a:pPr marL="285750" indent="-285750">
              <a:lnSpc>
                <a:spcPts val="2300"/>
              </a:lnSpc>
              <a:spcBef>
                <a:spcPts val="1150"/>
              </a:spcBef>
              <a:buFont typeface="Arial" panose="020B0604020202020204" pitchFamily="34" charset="0"/>
              <a:buChar char="•"/>
            </a:pPr>
            <a:r>
              <a:rPr lang="de-DE" sz="1600" dirty="0" smtClean="0"/>
              <a:t>Die Technologie bzw. das Vorgehen des Schleifens durch den Roboter </a:t>
            </a:r>
          </a:p>
          <a:p>
            <a:pPr marL="268288"/>
            <a:r>
              <a:rPr lang="de-DE" sz="1600" dirty="0" smtClean="0"/>
              <a:t>(folgende Regeln fügen sich in des durch IS entwickelte Schleifprozedere ein)</a:t>
            </a:r>
          </a:p>
          <a:p>
            <a:pPr>
              <a:lnSpc>
                <a:spcPts val="2300"/>
              </a:lnSpc>
              <a:spcBef>
                <a:spcPts val="1150"/>
              </a:spcBef>
            </a:pPr>
            <a:endParaRPr lang="de-DE" sz="1600" b="1" dirty="0"/>
          </a:p>
          <a:p>
            <a:pPr>
              <a:lnSpc>
                <a:spcPts val="2300"/>
              </a:lnSpc>
              <a:spcBef>
                <a:spcPts val="1150"/>
              </a:spcBef>
            </a:pPr>
            <a:endParaRPr lang="de-DE" sz="1600" b="1" dirty="0" smtClean="0"/>
          </a:p>
          <a:p>
            <a:pPr>
              <a:lnSpc>
                <a:spcPts val="2300"/>
              </a:lnSpc>
              <a:spcBef>
                <a:spcPts val="1150"/>
              </a:spcBef>
            </a:pPr>
            <a:r>
              <a:rPr lang="de-DE" sz="1600" b="1" dirty="0" smtClean="0"/>
              <a:t>Regeln für das Roboterschleifen:</a:t>
            </a:r>
          </a:p>
          <a:p>
            <a:pPr marL="180000" indent="-180000">
              <a:lnSpc>
                <a:spcPts val="2300"/>
              </a:lnSpc>
              <a:spcBef>
                <a:spcPts val="1150"/>
              </a:spcBef>
              <a:buFont typeface="Arial" panose="020B0604020202020204" pitchFamily="34" charset="0"/>
              <a:buChar char="•"/>
            </a:pPr>
            <a:r>
              <a:rPr lang="de-DE" sz="1600" dirty="0" smtClean="0"/>
              <a:t>Polieren </a:t>
            </a:r>
            <a:r>
              <a:rPr lang="de-DE" sz="1600" dirty="0"/>
              <a:t>nicht t</a:t>
            </a:r>
            <a:r>
              <a:rPr lang="de-DE" sz="1600" dirty="0" smtClean="0"/>
              <a:t>emperaturkritisch</a:t>
            </a:r>
          </a:p>
          <a:p>
            <a:pPr marL="180000" indent="-180000" algn="l">
              <a:lnSpc>
                <a:spcPts val="2300"/>
              </a:lnSpc>
              <a:spcBef>
                <a:spcPts val="1150"/>
              </a:spcBef>
              <a:buFont typeface="Arial" panose="020B0604020202020204" pitchFamily="34" charset="0"/>
              <a:buChar char="•"/>
            </a:pPr>
            <a:r>
              <a:rPr lang="de-DE" sz="1600" dirty="0" smtClean="0"/>
              <a:t>Kein punktuelles Schleifen! Kleinster Schleifbereich +-15°</a:t>
            </a:r>
          </a:p>
          <a:p>
            <a:pPr marL="180000" indent="-180000" algn="l">
              <a:lnSpc>
                <a:spcPts val="2300"/>
              </a:lnSpc>
              <a:spcBef>
                <a:spcPts val="1150"/>
              </a:spcBef>
              <a:buFont typeface="Arial" panose="020B0604020202020204" pitchFamily="34" charset="0"/>
              <a:buChar char="•"/>
            </a:pPr>
            <a:r>
              <a:rPr lang="de-DE" sz="1600" dirty="0" smtClean="0"/>
              <a:t>Nach 20min Schleifen eine Schleiftiefenmessung/Schleifpause von ca. 150 Sekunden</a:t>
            </a:r>
          </a:p>
          <a:p>
            <a:pPr algn="l">
              <a:lnSpc>
                <a:spcPts val="2300"/>
              </a:lnSpc>
              <a:spcBef>
                <a:spcPts val="1150"/>
              </a:spcBef>
            </a:pPr>
            <a:r>
              <a:rPr lang="de-DE" sz="1600" dirty="0"/>
              <a:t> </a:t>
            </a:r>
            <a:r>
              <a:rPr lang="de-DE" sz="1600" dirty="0" smtClean="0"/>
              <a:t>  (wenn durch Schleifen die Rohrwandstärke verringert wird)</a:t>
            </a:r>
          </a:p>
          <a:p>
            <a:pPr marL="180000" indent="-180000" algn="l">
              <a:lnSpc>
                <a:spcPts val="2300"/>
              </a:lnSpc>
              <a:spcBef>
                <a:spcPts val="1150"/>
              </a:spcBef>
              <a:buFont typeface="Arial" panose="020B0604020202020204" pitchFamily="34" charset="0"/>
              <a:buChar char="•"/>
            </a:pPr>
            <a:r>
              <a:rPr lang="de-DE" sz="1600" dirty="0" smtClean="0"/>
              <a:t>Nach einer Stunde Schleifen 10min Schleifpause (abkühlen auf 80°C)</a:t>
            </a:r>
          </a:p>
          <a:p>
            <a:pPr algn="l">
              <a:lnSpc>
                <a:spcPts val="2300"/>
              </a:lnSpc>
              <a:spcBef>
                <a:spcPts val="1150"/>
              </a:spcBef>
            </a:pPr>
            <a:endParaRPr lang="de-DE" sz="1600" dirty="0" smtClean="0"/>
          </a:p>
        </p:txBody>
      </p:sp>
    </p:spTree>
    <p:extLst>
      <p:ext uri="{BB962C8B-B14F-4D97-AF65-F5344CB8AC3E}">
        <p14:creationId xmlns:p14="http://schemas.microsoft.com/office/powerpoint/2010/main" val="116503148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umsplatzhalter 4"/>
          <p:cNvSpPr>
            <a:spLocks noGrp="1"/>
          </p:cNvSpPr>
          <p:nvPr>
            <p:ph type="dt" sz="half" idx="14"/>
          </p:nvPr>
        </p:nvSpPr>
        <p:spPr/>
        <p:txBody>
          <a:bodyPr/>
          <a:lstStyle/>
          <a:p>
            <a:r>
              <a:rPr lang="de-DE" dirty="0" smtClean="0"/>
              <a:t>Doc.-Nr.</a:t>
            </a:r>
            <a:endParaRPr lang="de-DE" dirty="0"/>
          </a:p>
        </p:txBody>
      </p:sp>
      <p:sp>
        <p:nvSpPr>
          <p:cNvPr id="7" name="Foliennummernplatzhalter 6"/>
          <p:cNvSpPr>
            <a:spLocks noGrp="1"/>
          </p:cNvSpPr>
          <p:nvPr>
            <p:ph type="sldNum" sz="quarter" idx="16"/>
          </p:nvPr>
        </p:nvSpPr>
        <p:spPr/>
        <p:txBody>
          <a:bodyPr/>
          <a:lstStyle/>
          <a:p>
            <a:fld id="{31AA536C-85F5-4A1B-A111-7CE00A08BCBC}" type="slidenum">
              <a:rPr lang="de-DE" smtClean="0"/>
              <a:pPr/>
              <a:t>2</a:t>
            </a:fld>
            <a:endParaRPr lang="de-DE" dirty="0"/>
          </a:p>
        </p:txBody>
      </p:sp>
      <p:sp>
        <p:nvSpPr>
          <p:cNvPr id="4" name="Inhaltsplatzhalter 3"/>
          <p:cNvSpPr>
            <a:spLocks noGrp="1"/>
          </p:cNvSpPr>
          <p:nvPr>
            <p:ph type="body" sz="quarter" idx="17"/>
          </p:nvPr>
        </p:nvSpPr>
        <p:spPr>
          <a:xfrm>
            <a:off x="658813" y="1312333"/>
            <a:ext cx="10514012" cy="5140855"/>
          </a:xfrm>
        </p:spPr>
        <p:txBody>
          <a:bodyPr>
            <a:normAutofit/>
          </a:bodyPr>
          <a:lstStyle/>
          <a:p>
            <a:pPr marL="457200" lvl="1" indent="-457200">
              <a:spcBef>
                <a:spcPts val="800"/>
              </a:spcBef>
              <a:buFontTx/>
              <a:buAutoNum type="arabicPeriod"/>
            </a:pPr>
            <a:endParaRPr lang="de-DE" dirty="0" smtClean="0">
              <a:latin typeface="+mn-lt"/>
              <a:cs typeface="Calibri" panose="020F0502020204030204" pitchFamily="34" charset="0"/>
            </a:endParaRPr>
          </a:p>
          <a:p>
            <a:pPr marL="457200" lvl="1" indent="-457200">
              <a:spcBef>
                <a:spcPts val="800"/>
              </a:spcBef>
              <a:buFontTx/>
              <a:buAutoNum type="arabicPeriod"/>
            </a:pPr>
            <a:r>
              <a:rPr lang="de-DE" dirty="0" smtClean="0">
                <a:cs typeface="Calibri" panose="020F0502020204030204" pitchFamily="34" charset="0"/>
              </a:rPr>
              <a:t>Details zum Thema</a:t>
            </a:r>
          </a:p>
          <a:p>
            <a:pPr marL="457200" lvl="1" indent="-457200">
              <a:spcBef>
                <a:spcPts val="800"/>
              </a:spcBef>
              <a:buFontTx/>
              <a:buAutoNum type="arabicPeriod"/>
            </a:pPr>
            <a:r>
              <a:rPr lang="de-DE" dirty="0" smtClean="0">
                <a:cs typeface="Calibri" panose="020F0502020204030204" pitchFamily="34" charset="0"/>
              </a:rPr>
              <a:t>Problembeschreibung</a:t>
            </a:r>
            <a:endParaRPr lang="de-DE" dirty="0">
              <a:cs typeface="Calibri" panose="020F0502020204030204" pitchFamily="34" charset="0"/>
            </a:endParaRPr>
          </a:p>
          <a:p>
            <a:pPr marL="447675" lvl="1" indent="-447675">
              <a:spcBef>
                <a:spcPts val="800"/>
              </a:spcBef>
              <a:buAutoNum type="arabicPeriod" startAt="3"/>
            </a:pPr>
            <a:r>
              <a:rPr lang="de-DE" dirty="0" smtClean="0">
                <a:latin typeface="+mn-lt"/>
                <a:cs typeface="Calibri" panose="020F0502020204030204" pitchFamily="34" charset="0"/>
              </a:rPr>
              <a:t>Auswirkungen (Kosten/Zeitplan/Betrieb)</a:t>
            </a:r>
          </a:p>
          <a:p>
            <a:pPr marL="447675" lvl="1" indent="-447675">
              <a:spcBef>
                <a:spcPts val="800"/>
              </a:spcBef>
              <a:buAutoNum type="arabicPeriod" startAt="3"/>
            </a:pPr>
            <a:r>
              <a:rPr lang="de-DE" dirty="0"/>
              <a:t>Zwischenfazit nach Versuch im IPP</a:t>
            </a:r>
            <a:endParaRPr lang="de-DE" dirty="0" smtClean="0">
              <a:cs typeface="Calibri" panose="020F0502020204030204" pitchFamily="34" charset="0"/>
            </a:endParaRPr>
          </a:p>
          <a:p>
            <a:pPr marL="447675" lvl="1" indent="-447675">
              <a:spcBef>
                <a:spcPts val="800"/>
              </a:spcBef>
              <a:buAutoNum type="arabicPeriod" startAt="3"/>
            </a:pPr>
            <a:r>
              <a:rPr lang="de-DE" dirty="0"/>
              <a:t>Ergebnisse nach </a:t>
            </a:r>
            <a:r>
              <a:rPr lang="de-DE" dirty="0" smtClean="0"/>
              <a:t>Versuch </a:t>
            </a:r>
            <a:r>
              <a:rPr lang="de-DE" dirty="0" smtClean="0">
                <a:solidFill>
                  <a:srgbClr val="FF0000"/>
                </a:solidFill>
              </a:rPr>
              <a:t>(aktualisiert)</a:t>
            </a:r>
            <a:endParaRPr lang="de-DE" dirty="0" smtClean="0">
              <a:solidFill>
                <a:srgbClr val="FF0000"/>
              </a:solidFill>
              <a:cs typeface="Calibri" panose="020F0502020204030204" pitchFamily="34" charset="0"/>
            </a:endParaRPr>
          </a:p>
          <a:p>
            <a:pPr marL="447675" lvl="1" indent="-447675">
              <a:spcBef>
                <a:spcPts val="800"/>
              </a:spcBef>
              <a:buFont typeface="Arial" panose="020B0604020202020204" pitchFamily="34" charset="0"/>
              <a:buAutoNum type="arabicPeriod" startAt="3"/>
            </a:pPr>
            <a:r>
              <a:rPr lang="de-DE" dirty="0"/>
              <a:t>Abschließendes </a:t>
            </a:r>
            <a:r>
              <a:rPr lang="de-DE" dirty="0" smtClean="0"/>
              <a:t>Fazit </a:t>
            </a:r>
            <a:r>
              <a:rPr lang="de-DE" dirty="0">
                <a:solidFill>
                  <a:srgbClr val="FF0000"/>
                </a:solidFill>
              </a:rPr>
              <a:t>(aktualisiert</a:t>
            </a:r>
            <a:r>
              <a:rPr lang="de-DE" dirty="0" smtClean="0">
                <a:solidFill>
                  <a:srgbClr val="FF0000"/>
                </a:solidFill>
              </a:rPr>
              <a:t>)</a:t>
            </a:r>
            <a:endParaRPr lang="de-DE" dirty="0">
              <a:solidFill>
                <a:srgbClr val="FF0000"/>
              </a:solidFill>
              <a:cs typeface="Calibri" panose="020F0502020204030204" pitchFamily="34" charset="0"/>
            </a:endParaRPr>
          </a:p>
        </p:txBody>
      </p:sp>
      <p:sp>
        <p:nvSpPr>
          <p:cNvPr id="2" name="Titel 1"/>
          <p:cNvSpPr>
            <a:spLocks noGrp="1"/>
          </p:cNvSpPr>
          <p:nvPr>
            <p:ph type="title"/>
          </p:nvPr>
        </p:nvSpPr>
        <p:spPr/>
        <p:txBody>
          <a:bodyPr/>
          <a:lstStyle/>
          <a:p>
            <a:r>
              <a:rPr lang="de-DE" dirty="0" smtClean="0"/>
              <a:t>Übersicht</a:t>
            </a:r>
            <a:endParaRPr lang="de-DE" dirty="0"/>
          </a:p>
        </p:txBody>
      </p:sp>
    </p:spTree>
    <p:extLst>
      <p:ext uri="{BB962C8B-B14F-4D97-AF65-F5344CB8AC3E}">
        <p14:creationId xmlns:p14="http://schemas.microsoft.com/office/powerpoint/2010/main" val="265175842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20</a:t>
            </a:fld>
            <a:endParaRPr lang="de-DE" dirty="0"/>
          </a:p>
        </p:txBody>
      </p:sp>
      <p:sp>
        <p:nvSpPr>
          <p:cNvPr id="5" name="Textplatzhalter 4"/>
          <p:cNvSpPr>
            <a:spLocks noGrp="1"/>
          </p:cNvSpPr>
          <p:nvPr>
            <p:ph type="body" sz="quarter" idx="17"/>
          </p:nvPr>
        </p:nvSpPr>
        <p:spPr/>
        <p:txBody>
          <a:bodyPr/>
          <a:lstStyle/>
          <a:p>
            <a:pPr>
              <a:lnSpc>
                <a:spcPts val="2300"/>
              </a:lnSpc>
              <a:spcBef>
                <a:spcPts val="1150"/>
              </a:spcBef>
            </a:pPr>
            <a:r>
              <a:rPr lang="de-DE" b="1" dirty="0" smtClean="0"/>
              <a:t>Damit kann der Projektablauf wie geplant durchgeführt werden:</a:t>
            </a:r>
            <a:endParaRPr lang="de-DE" b="1" dirty="0"/>
          </a:p>
          <a:p>
            <a:pPr marL="285750" indent="-285750">
              <a:lnSpc>
                <a:spcPts val="2300"/>
              </a:lnSpc>
              <a:spcBef>
                <a:spcPts val="1150"/>
              </a:spcBef>
              <a:buFont typeface="Arial" panose="020B0604020202020204" pitchFamily="34" charset="0"/>
              <a:buChar char="•"/>
            </a:pPr>
            <a:r>
              <a:rPr lang="de-DE" dirty="0" smtClean="0"/>
              <a:t>MP 2.4 Laminieren aller SN / Zugänge Roboter herstellen</a:t>
            </a:r>
            <a:endParaRPr lang="de-DE" dirty="0"/>
          </a:p>
          <a:p>
            <a:pPr marL="285750" indent="-285750">
              <a:lnSpc>
                <a:spcPts val="2300"/>
              </a:lnSpc>
              <a:spcBef>
                <a:spcPts val="1150"/>
              </a:spcBef>
              <a:buFont typeface="Arial" panose="020B0604020202020204" pitchFamily="34" charset="0"/>
              <a:buChar char="•"/>
            </a:pPr>
            <a:r>
              <a:rPr lang="de-DE" dirty="0" smtClean="0"/>
              <a:t>MP 2.6 Schleifen der SN Ringleitung Target/</a:t>
            </a:r>
            <a:r>
              <a:rPr lang="de-DE" dirty="0" err="1" smtClean="0"/>
              <a:t>Baffle</a:t>
            </a:r>
            <a:r>
              <a:rPr lang="de-DE" dirty="0" smtClean="0"/>
              <a:t> und Target Ausheizen</a:t>
            </a:r>
          </a:p>
          <a:p>
            <a:pPr marL="285750" indent="-285750">
              <a:lnSpc>
                <a:spcPts val="2300"/>
              </a:lnSpc>
              <a:spcBef>
                <a:spcPts val="1150"/>
              </a:spcBef>
              <a:buFont typeface="Arial" panose="020B0604020202020204" pitchFamily="34" charset="0"/>
              <a:buChar char="•"/>
            </a:pPr>
            <a:r>
              <a:rPr lang="de-DE" dirty="0" smtClean="0"/>
              <a:t>MP 2.8 Schleifen der SN Ringleitung PLDIA und Wand</a:t>
            </a:r>
            <a:endParaRPr lang="de-DE" dirty="0"/>
          </a:p>
        </p:txBody>
      </p:sp>
      <p:sp>
        <p:nvSpPr>
          <p:cNvPr id="6" name="Titel 5"/>
          <p:cNvSpPr>
            <a:spLocks noGrp="1"/>
          </p:cNvSpPr>
          <p:nvPr>
            <p:ph type="title"/>
          </p:nvPr>
        </p:nvSpPr>
        <p:spPr/>
        <p:txBody>
          <a:bodyPr/>
          <a:lstStyle/>
          <a:p>
            <a:r>
              <a:rPr lang="de-DE" dirty="0"/>
              <a:t>6.	Abschließendes Fazit</a:t>
            </a:r>
          </a:p>
        </p:txBody>
      </p:sp>
    </p:spTree>
    <p:extLst>
      <p:ext uri="{BB962C8B-B14F-4D97-AF65-F5344CB8AC3E}">
        <p14:creationId xmlns:p14="http://schemas.microsoft.com/office/powerpoint/2010/main" val="195918704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3</a:t>
            </a:fld>
            <a:endParaRPr lang="de-DE" dirty="0"/>
          </a:p>
        </p:txBody>
      </p:sp>
      <p:sp>
        <p:nvSpPr>
          <p:cNvPr id="5" name="Textplatzhalter 4"/>
          <p:cNvSpPr>
            <a:spLocks noGrp="1"/>
          </p:cNvSpPr>
          <p:nvPr>
            <p:ph type="body" sz="quarter" idx="17"/>
          </p:nvPr>
        </p:nvSpPr>
        <p:spPr/>
        <p:txBody>
          <a:bodyPr/>
          <a:lstStyle/>
          <a:p>
            <a:pPr lvl="1">
              <a:spcBef>
                <a:spcPts val="800"/>
              </a:spcBef>
            </a:pPr>
            <a:r>
              <a:rPr lang="de-DE" b="0" dirty="0" smtClean="0">
                <a:solidFill>
                  <a:schemeClr val="tx1"/>
                </a:solidFill>
                <a:cs typeface="Calibri" panose="020F0502020204030204" pitchFamily="34" charset="0"/>
              </a:rPr>
              <a:t>Variante 1</a:t>
            </a:r>
          </a:p>
          <a:p>
            <a:pPr lvl="1">
              <a:spcBef>
                <a:spcPts val="800"/>
              </a:spcBef>
            </a:pPr>
            <a:r>
              <a:rPr lang="de-DE" b="0" dirty="0" smtClean="0">
                <a:solidFill>
                  <a:schemeClr val="tx1"/>
                </a:solidFill>
                <a:cs typeface="Calibri" panose="020F0502020204030204" pitchFamily="34" charset="0"/>
              </a:rPr>
              <a:t>Dies ist die Zielgeometrie einer bearbeiteten Schweißnaht von </a:t>
            </a:r>
            <a:r>
              <a:rPr lang="de-DE" b="0" dirty="0" err="1" smtClean="0">
                <a:solidFill>
                  <a:schemeClr val="tx1"/>
                </a:solidFill>
                <a:cs typeface="Calibri" panose="020F0502020204030204" pitchFamily="34" charset="0"/>
              </a:rPr>
              <a:t>Inspector</a:t>
            </a:r>
            <a:r>
              <a:rPr lang="de-DE" b="0" dirty="0" smtClean="0">
                <a:solidFill>
                  <a:schemeClr val="tx1"/>
                </a:solidFill>
                <a:cs typeface="Calibri" panose="020F0502020204030204" pitchFamily="34" charset="0"/>
              </a:rPr>
              <a:t> </a:t>
            </a:r>
            <a:r>
              <a:rPr lang="de-DE" b="0" dirty="0" err="1" smtClean="0">
                <a:solidFill>
                  <a:schemeClr val="tx1"/>
                </a:solidFill>
                <a:cs typeface="Calibri" panose="020F0502020204030204" pitchFamily="34" charset="0"/>
              </a:rPr>
              <a:t>Sytems</a:t>
            </a:r>
            <a:r>
              <a:rPr lang="de-DE" b="0" dirty="0">
                <a:solidFill>
                  <a:schemeClr val="tx1"/>
                </a:solidFill>
                <a:cs typeface="Calibri" panose="020F0502020204030204" pitchFamily="34" charset="0"/>
              </a:rPr>
              <a:t>:</a:t>
            </a:r>
          </a:p>
          <a:p>
            <a:endParaRPr lang="de-DE" dirty="0" smtClean="0"/>
          </a:p>
          <a:p>
            <a:endParaRPr lang="de-DE" dirty="0"/>
          </a:p>
          <a:p>
            <a:endParaRPr lang="de-DE" dirty="0" smtClean="0"/>
          </a:p>
          <a:p>
            <a:r>
              <a:rPr lang="de-DE" dirty="0" smtClean="0"/>
              <a:t>Variante 2</a:t>
            </a:r>
          </a:p>
          <a:p>
            <a:r>
              <a:rPr lang="de-DE" dirty="0" smtClean="0"/>
              <a:t>Aufgrund von tief im Material liegenden SN-Fehlern (z.B. Rissen) ergibt sich folgende Bearbeitung:</a:t>
            </a:r>
            <a:endParaRPr lang="de-DE" dirty="0"/>
          </a:p>
        </p:txBody>
      </p:sp>
      <p:sp>
        <p:nvSpPr>
          <p:cNvPr id="6" name="Titel 5"/>
          <p:cNvSpPr>
            <a:spLocks noGrp="1"/>
          </p:cNvSpPr>
          <p:nvPr>
            <p:ph type="title"/>
          </p:nvPr>
        </p:nvSpPr>
        <p:spPr/>
        <p:txBody>
          <a:bodyPr/>
          <a:lstStyle/>
          <a:p>
            <a:r>
              <a:rPr lang="de-DE" dirty="0" smtClean="0"/>
              <a:t>1.	Details zum Thema</a:t>
            </a:r>
            <a:br>
              <a:rPr lang="de-DE" dirty="0" smtClean="0"/>
            </a:br>
            <a:r>
              <a:rPr lang="de-DE" dirty="0" smtClean="0"/>
              <a:t>	</a:t>
            </a:r>
            <a:r>
              <a:rPr lang="de-DE" sz="2000" dirty="0" smtClean="0"/>
              <a:t>Theoretische Vorgehensweise SN-</a:t>
            </a:r>
            <a:r>
              <a:rPr lang="de-DE" sz="2000" dirty="0" err="1" smtClean="0"/>
              <a:t>Beschleifen</a:t>
            </a:r>
            <a:endParaRPr lang="de-DE" sz="2000" dirty="0"/>
          </a:p>
        </p:txBody>
      </p:sp>
      <p:sp>
        <p:nvSpPr>
          <p:cNvPr id="10" name="Freihandform 9"/>
          <p:cNvSpPr/>
          <p:nvPr/>
        </p:nvSpPr>
        <p:spPr>
          <a:xfrm>
            <a:off x="2545976" y="2814912"/>
            <a:ext cx="1326777" cy="221135"/>
          </a:xfrm>
          <a:custGeom>
            <a:avLst/>
            <a:gdLst>
              <a:gd name="connsiteX0" fmla="*/ 0 w 1326777"/>
              <a:gd name="connsiteY0" fmla="*/ 215159 h 221135"/>
              <a:gd name="connsiteX1" fmla="*/ 537883 w 1326777"/>
              <a:gd name="connsiteY1" fmla="*/ 6 h 221135"/>
              <a:gd name="connsiteX2" fmla="*/ 1326777 w 1326777"/>
              <a:gd name="connsiteY2" fmla="*/ 221135 h 221135"/>
            </a:gdLst>
            <a:ahLst/>
            <a:cxnLst>
              <a:cxn ang="0">
                <a:pos x="connsiteX0" y="connsiteY0"/>
              </a:cxn>
              <a:cxn ang="0">
                <a:pos x="connsiteX1" y="connsiteY1"/>
              </a:cxn>
              <a:cxn ang="0">
                <a:pos x="connsiteX2" y="connsiteY2"/>
              </a:cxn>
            </a:cxnLst>
            <a:rect l="l" t="t" r="r" b="b"/>
            <a:pathLst>
              <a:path w="1326777" h="221135">
                <a:moveTo>
                  <a:pt x="0" y="215159"/>
                </a:moveTo>
                <a:cubicBezTo>
                  <a:pt x="158377" y="107084"/>
                  <a:pt x="316754" y="-990"/>
                  <a:pt x="537883" y="6"/>
                </a:cubicBezTo>
                <a:cubicBezTo>
                  <a:pt x="759012" y="1002"/>
                  <a:pt x="1183342" y="213166"/>
                  <a:pt x="1326777" y="221135"/>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8" name="Freihandform 27"/>
          <p:cNvSpPr/>
          <p:nvPr/>
        </p:nvSpPr>
        <p:spPr>
          <a:xfrm>
            <a:off x="3042024" y="2641600"/>
            <a:ext cx="1458258" cy="301257"/>
          </a:xfrm>
          <a:custGeom>
            <a:avLst/>
            <a:gdLst>
              <a:gd name="connsiteX0" fmla="*/ 0 w 1458258"/>
              <a:gd name="connsiteY0" fmla="*/ 185271 h 301257"/>
              <a:gd name="connsiteX1" fmla="*/ 633505 w 1458258"/>
              <a:gd name="connsiteY1" fmla="*/ 268941 h 301257"/>
              <a:gd name="connsiteX2" fmla="*/ 944282 w 1458258"/>
              <a:gd name="connsiteY2" fmla="*/ 280894 h 301257"/>
              <a:gd name="connsiteX3" fmla="*/ 1458258 w 1458258"/>
              <a:gd name="connsiteY3" fmla="*/ 0 h 301257"/>
            </a:gdLst>
            <a:ahLst/>
            <a:cxnLst>
              <a:cxn ang="0">
                <a:pos x="connsiteX0" y="connsiteY0"/>
              </a:cxn>
              <a:cxn ang="0">
                <a:pos x="connsiteX1" y="connsiteY1"/>
              </a:cxn>
              <a:cxn ang="0">
                <a:pos x="connsiteX2" y="connsiteY2"/>
              </a:cxn>
              <a:cxn ang="0">
                <a:pos x="connsiteX3" y="connsiteY3"/>
              </a:cxn>
            </a:cxnLst>
            <a:rect l="l" t="t" r="r" b="b"/>
            <a:pathLst>
              <a:path w="1458258" h="301257">
                <a:moveTo>
                  <a:pt x="0" y="185271"/>
                </a:moveTo>
                <a:cubicBezTo>
                  <a:pt x="238062" y="219137"/>
                  <a:pt x="476125" y="253004"/>
                  <a:pt x="633505" y="268941"/>
                </a:cubicBezTo>
                <a:cubicBezTo>
                  <a:pt x="790885" y="284878"/>
                  <a:pt x="806823" y="325717"/>
                  <a:pt x="944282" y="280894"/>
                </a:cubicBezTo>
                <a:cubicBezTo>
                  <a:pt x="1081741" y="236071"/>
                  <a:pt x="1281952" y="21914"/>
                  <a:pt x="1458258"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9" name="Freihandform 28"/>
          <p:cNvSpPr/>
          <p:nvPr/>
        </p:nvSpPr>
        <p:spPr>
          <a:xfrm>
            <a:off x="2450353" y="2922494"/>
            <a:ext cx="508000" cy="107577"/>
          </a:xfrm>
          <a:custGeom>
            <a:avLst/>
            <a:gdLst>
              <a:gd name="connsiteX0" fmla="*/ 0 w 508000"/>
              <a:gd name="connsiteY0" fmla="*/ 107577 h 107577"/>
              <a:gd name="connsiteX1" fmla="*/ 508000 w 508000"/>
              <a:gd name="connsiteY1" fmla="*/ 0 h 107577"/>
            </a:gdLst>
            <a:ahLst/>
            <a:cxnLst>
              <a:cxn ang="0">
                <a:pos x="connsiteX0" y="connsiteY0"/>
              </a:cxn>
              <a:cxn ang="0">
                <a:pos x="connsiteX1" y="connsiteY1"/>
              </a:cxn>
            </a:cxnLst>
            <a:rect l="l" t="t" r="r" b="b"/>
            <a:pathLst>
              <a:path w="508000" h="107577">
                <a:moveTo>
                  <a:pt x="0" y="107577"/>
                </a:moveTo>
                <a:lnTo>
                  <a:pt x="508000" y="0"/>
                </a:ln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1" name="Freihandform 30"/>
          <p:cNvSpPr/>
          <p:nvPr/>
        </p:nvSpPr>
        <p:spPr>
          <a:xfrm>
            <a:off x="2245057" y="3684896"/>
            <a:ext cx="989462" cy="354841"/>
          </a:xfrm>
          <a:custGeom>
            <a:avLst/>
            <a:gdLst>
              <a:gd name="connsiteX0" fmla="*/ 0 w 989462"/>
              <a:gd name="connsiteY0" fmla="*/ 354841 h 354841"/>
              <a:gd name="connsiteX1" fmla="*/ 566382 w 989462"/>
              <a:gd name="connsiteY1" fmla="*/ 225188 h 354841"/>
              <a:gd name="connsiteX2" fmla="*/ 989462 w 989462"/>
              <a:gd name="connsiteY2" fmla="*/ 0 h 354841"/>
            </a:gdLst>
            <a:ahLst/>
            <a:cxnLst>
              <a:cxn ang="0">
                <a:pos x="connsiteX0" y="connsiteY0"/>
              </a:cxn>
              <a:cxn ang="0">
                <a:pos x="connsiteX1" y="connsiteY1"/>
              </a:cxn>
              <a:cxn ang="0">
                <a:pos x="connsiteX2" y="connsiteY2"/>
              </a:cxn>
            </a:cxnLst>
            <a:rect l="l" t="t" r="r" b="b"/>
            <a:pathLst>
              <a:path w="989462" h="354841">
                <a:moveTo>
                  <a:pt x="0" y="354841"/>
                </a:moveTo>
                <a:cubicBezTo>
                  <a:pt x="200736" y="319584"/>
                  <a:pt x="401472" y="284328"/>
                  <a:pt x="566382" y="225188"/>
                </a:cubicBezTo>
                <a:cubicBezTo>
                  <a:pt x="731292" y="166048"/>
                  <a:pt x="855259" y="0"/>
                  <a:pt x="989462"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2" name="Freihandform 31"/>
          <p:cNvSpPr/>
          <p:nvPr/>
        </p:nvSpPr>
        <p:spPr>
          <a:xfrm>
            <a:off x="2333767" y="3712191"/>
            <a:ext cx="532263" cy="88710"/>
          </a:xfrm>
          <a:custGeom>
            <a:avLst/>
            <a:gdLst>
              <a:gd name="connsiteX0" fmla="*/ 0 w 532263"/>
              <a:gd name="connsiteY0" fmla="*/ 88710 h 88710"/>
              <a:gd name="connsiteX1" fmla="*/ 532263 w 532263"/>
              <a:gd name="connsiteY1" fmla="*/ 0 h 88710"/>
            </a:gdLst>
            <a:ahLst/>
            <a:cxnLst>
              <a:cxn ang="0">
                <a:pos x="connsiteX0" y="connsiteY0"/>
              </a:cxn>
              <a:cxn ang="0">
                <a:pos x="connsiteX1" y="connsiteY1"/>
              </a:cxn>
            </a:cxnLst>
            <a:rect l="l" t="t" r="r" b="b"/>
            <a:pathLst>
              <a:path w="532263" h="88710">
                <a:moveTo>
                  <a:pt x="0" y="88710"/>
                </a:moveTo>
                <a:cubicBezTo>
                  <a:pt x="194481" y="63689"/>
                  <a:pt x="388962" y="38668"/>
                  <a:pt x="532263"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5" name="Freihandform 34"/>
          <p:cNvSpPr/>
          <p:nvPr/>
        </p:nvSpPr>
        <p:spPr>
          <a:xfrm rot="10800000">
            <a:off x="2563103" y="3249632"/>
            <a:ext cx="1153235" cy="184253"/>
          </a:xfrm>
          <a:custGeom>
            <a:avLst/>
            <a:gdLst>
              <a:gd name="connsiteX0" fmla="*/ 0 w 1153235"/>
              <a:gd name="connsiteY0" fmla="*/ 184253 h 184253"/>
              <a:gd name="connsiteX1" fmla="*/ 272955 w 1153235"/>
              <a:gd name="connsiteY1" fmla="*/ 143310 h 184253"/>
              <a:gd name="connsiteX2" fmla="*/ 580029 w 1153235"/>
              <a:gd name="connsiteY2" fmla="*/ 8 h 184253"/>
              <a:gd name="connsiteX3" fmla="*/ 934871 w 1153235"/>
              <a:gd name="connsiteY3" fmla="*/ 150133 h 184253"/>
              <a:gd name="connsiteX4" fmla="*/ 1153235 w 1153235"/>
              <a:gd name="connsiteY4" fmla="*/ 170605 h 18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235" h="184253">
                <a:moveTo>
                  <a:pt x="0" y="184253"/>
                </a:moveTo>
                <a:cubicBezTo>
                  <a:pt x="88142" y="179135"/>
                  <a:pt x="176284" y="174017"/>
                  <a:pt x="272955" y="143310"/>
                </a:cubicBezTo>
                <a:cubicBezTo>
                  <a:pt x="369626" y="112603"/>
                  <a:pt x="469710" y="-1129"/>
                  <a:pt x="580029" y="8"/>
                </a:cubicBezTo>
                <a:cubicBezTo>
                  <a:pt x="690348" y="1145"/>
                  <a:pt x="839337" y="121700"/>
                  <a:pt x="934871" y="150133"/>
                </a:cubicBezTo>
                <a:cubicBezTo>
                  <a:pt x="1030405" y="178566"/>
                  <a:pt x="1091820" y="174585"/>
                  <a:pt x="1153235" y="170605"/>
                </a:cubicBezTo>
              </a:path>
            </a:pathLst>
          </a:custGeom>
          <a:ln w="15875">
            <a:tailEnd type="none" w="lg" len="med"/>
          </a:ln>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36" name="Trapezoid 35"/>
          <p:cNvSpPr/>
          <p:nvPr/>
        </p:nvSpPr>
        <p:spPr>
          <a:xfrm>
            <a:off x="5898960" y="3004597"/>
            <a:ext cx="1267011" cy="245035"/>
          </a:xfrm>
          <a:prstGeom prst="trapezoid">
            <a:avLst/>
          </a:prstGeom>
          <a:solidFill>
            <a:schemeClr val="tx2"/>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37" name="Trapezoid 36"/>
          <p:cNvSpPr/>
          <p:nvPr/>
        </p:nvSpPr>
        <p:spPr>
          <a:xfrm>
            <a:off x="7723191" y="3004597"/>
            <a:ext cx="1267011" cy="245035"/>
          </a:xfrm>
          <a:prstGeom prst="trapezoid">
            <a:avLst/>
          </a:prstGeom>
          <a:solidFill>
            <a:schemeClr val="tx2"/>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38" name="Freihandform 37"/>
          <p:cNvSpPr/>
          <p:nvPr/>
        </p:nvSpPr>
        <p:spPr>
          <a:xfrm>
            <a:off x="6849218" y="2783462"/>
            <a:ext cx="1326777" cy="221135"/>
          </a:xfrm>
          <a:custGeom>
            <a:avLst/>
            <a:gdLst>
              <a:gd name="connsiteX0" fmla="*/ 0 w 1326777"/>
              <a:gd name="connsiteY0" fmla="*/ 215159 h 221135"/>
              <a:gd name="connsiteX1" fmla="*/ 537883 w 1326777"/>
              <a:gd name="connsiteY1" fmla="*/ 6 h 221135"/>
              <a:gd name="connsiteX2" fmla="*/ 1326777 w 1326777"/>
              <a:gd name="connsiteY2" fmla="*/ 221135 h 221135"/>
            </a:gdLst>
            <a:ahLst/>
            <a:cxnLst>
              <a:cxn ang="0">
                <a:pos x="connsiteX0" y="connsiteY0"/>
              </a:cxn>
              <a:cxn ang="0">
                <a:pos x="connsiteX1" y="connsiteY1"/>
              </a:cxn>
              <a:cxn ang="0">
                <a:pos x="connsiteX2" y="connsiteY2"/>
              </a:cxn>
            </a:cxnLst>
            <a:rect l="l" t="t" r="r" b="b"/>
            <a:pathLst>
              <a:path w="1326777" h="221135">
                <a:moveTo>
                  <a:pt x="0" y="215159"/>
                </a:moveTo>
                <a:cubicBezTo>
                  <a:pt x="158377" y="107084"/>
                  <a:pt x="316754" y="-990"/>
                  <a:pt x="537883" y="6"/>
                </a:cubicBezTo>
                <a:cubicBezTo>
                  <a:pt x="759012" y="1002"/>
                  <a:pt x="1183342" y="213166"/>
                  <a:pt x="1326777" y="221135"/>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9" name="Freihandform 38"/>
          <p:cNvSpPr/>
          <p:nvPr/>
        </p:nvSpPr>
        <p:spPr>
          <a:xfrm>
            <a:off x="7345266" y="2610150"/>
            <a:ext cx="1458258" cy="301257"/>
          </a:xfrm>
          <a:custGeom>
            <a:avLst/>
            <a:gdLst>
              <a:gd name="connsiteX0" fmla="*/ 0 w 1458258"/>
              <a:gd name="connsiteY0" fmla="*/ 185271 h 301257"/>
              <a:gd name="connsiteX1" fmla="*/ 633505 w 1458258"/>
              <a:gd name="connsiteY1" fmla="*/ 268941 h 301257"/>
              <a:gd name="connsiteX2" fmla="*/ 944282 w 1458258"/>
              <a:gd name="connsiteY2" fmla="*/ 280894 h 301257"/>
              <a:gd name="connsiteX3" fmla="*/ 1458258 w 1458258"/>
              <a:gd name="connsiteY3" fmla="*/ 0 h 301257"/>
            </a:gdLst>
            <a:ahLst/>
            <a:cxnLst>
              <a:cxn ang="0">
                <a:pos x="connsiteX0" y="connsiteY0"/>
              </a:cxn>
              <a:cxn ang="0">
                <a:pos x="connsiteX1" y="connsiteY1"/>
              </a:cxn>
              <a:cxn ang="0">
                <a:pos x="connsiteX2" y="connsiteY2"/>
              </a:cxn>
              <a:cxn ang="0">
                <a:pos x="connsiteX3" y="connsiteY3"/>
              </a:cxn>
            </a:cxnLst>
            <a:rect l="l" t="t" r="r" b="b"/>
            <a:pathLst>
              <a:path w="1458258" h="301257">
                <a:moveTo>
                  <a:pt x="0" y="185271"/>
                </a:moveTo>
                <a:cubicBezTo>
                  <a:pt x="238062" y="219137"/>
                  <a:pt x="476125" y="253004"/>
                  <a:pt x="633505" y="268941"/>
                </a:cubicBezTo>
                <a:cubicBezTo>
                  <a:pt x="790885" y="284878"/>
                  <a:pt x="806823" y="325717"/>
                  <a:pt x="944282" y="280894"/>
                </a:cubicBezTo>
                <a:cubicBezTo>
                  <a:pt x="1081741" y="236071"/>
                  <a:pt x="1281952" y="21914"/>
                  <a:pt x="1458258"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0" name="Freihandform 39"/>
          <p:cNvSpPr/>
          <p:nvPr/>
        </p:nvSpPr>
        <p:spPr>
          <a:xfrm>
            <a:off x="6753595" y="2891044"/>
            <a:ext cx="508000" cy="107577"/>
          </a:xfrm>
          <a:custGeom>
            <a:avLst/>
            <a:gdLst>
              <a:gd name="connsiteX0" fmla="*/ 0 w 508000"/>
              <a:gd name="connsiteY0" fmla="*/ 107577 h 107577"/>
              <a:gd name="connsiteX1" fmla="*/ 508000 w 508000"/>
              <a:gd name="connsiteY1" fmla="*/ 0 h 107577"/>
            </a:gdLst>
            <a:ahLst/>
            <a:cxnLst>
              <a:cxn ang="0">
                <a:pos x="connsiteX0" y="connsiteY0"/>
              </a:cxn>
              <a:cxn ang="0">
                <a:pos x="connsiteX1" y="connsiteY1"/>
              </a:cxn>
            </a:cxnLst>
            <a:rect l="l" t="t" r="r" b="b"/>
            <a:pathLst>
              <a:path w="508000" h="107577">
                <a:moveTo>
                  <a:pt x="0" y="107577"/>
                </a:moveTo>
                <a:lnTo>
                  <a:pt x="508000" y="0"/>
                </a:ln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1" name="Freihandform 40"/>
          <p:cNvSpPr/>
          <p:nvPr/>
        </p:nvSpPr>
        <p:spPr>
          <a:xfrm>
            <a:off x="6637009" y="3680741"/>
            <a:ext cx="532263" cy="88710"/>
          </a:xfrm>
          <a:custGeom>
            <a:avLst/>
            <a:gdLst>
              <a:gd name="connsiteX0" fmla="*/ 0 w 532263"/>
              <a:gd name="connsiteY0" fmla="*/ 88710 h 88710"/>
              <a:gd name="connsiteX1" fmla="*/ 532263 w 532263"/>
              <a:gd name="connsiteY1" fmla="*/ 0 h 88710"/>
            </a:gdLst>
            <a:ahLst/>
            <a:cxnLst>
              <a:cxn ang="0">
                <a:pos x="connsiteX0" y="connsiteY0"/>
              </a:cxn>
              <a:cxn ang="0">
                <a:pos x="connsiteX1" y="connsiteY1"/>
              </a:cxn>
            </a:cxnLst>
            <a:rect l="l" t="t" r="r" b="b"/>
            <a:pathLst>
              <a:path w="532263" h="88710">
                <a:moveTo>
                  <a:pt x="0" y="88710"/>
                </a:moveTo>
                <a:cubicBezTo>
                  <a:pt x="194481" y="63689"/>
                  <a:pt x="388962" y="38668"/>
                  <a:pt x="532263"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2" name="Freihandform 41"/>
          <p:cNvSpPr/>
          <p:nvPr/>
        </p:nvSpPr>
        <p:spPr>
          <a:xfrm>
            <a:off x="6725720" y="3605668"/>
            <a:ext cx="1364776" cy="184255"/>
          </a:xfrm>
          <a:custGeom>
            <a:avLst/>
            <a:gdLst>
              <a:gd name="connsiteX0" fmla="*/ 0 w 1364776"/>
              <a:gd name="connsiteY0" fmla="*/ 184255 h 184255"/>
              <a:gd name="connsiteX1" fmla="*/ 320722 w 1364776"/>
              <a:gd name="connsiteY1" fmla="*/ 116016 h 184255"/>
              <a:gd name="connsiteX2" fmla="*/ 641444 w 1364776"/>
              <a:gd name="connsiteY2" fmla="*/ 10 h 184255"/>
              <a:gd name="connsiteX3" fmla="*/ 1078173 w 1364776"/>
              <a:gd name="connsiteY3" fmla="*/ 109192 h 184255"/>
              <a:gd name="connsiteX4" fmla="*/ 1364776 w 1364776"/>
              <a:gd name="connsiteY4" fmla="*/ 122840 h 184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776" h="184255">
                <a:moveTo>
                  <a:pt x="0" y="184255"/>
                </a:moveTo>
                <a:cubicBezTo>
                  <a:pt x="106907" y="165489"/>
                  <a:pt x="213815" y="146723"/>
                  <a:pt x="320722" y="116016"/>
                </a:cubicBezTo>
                <a:cubicBezTo>
                  <a:pt x="427629" y="85309"/>
                  <a:pt x="515202" y="1147"/>
                  <a:pt x="641444" y="10"/>
                </a:cubicBezTo>
                <a:cubicBezTo>
                  <a:pt x="767686" y="-1127"/>
                  <a:pt x="957618" y="88720"/>
                  <a:pt x="1078173" y="109192"/>
                </a:cubicBezTo>
                <a:cubicBezTo>
                  <a:pt x="1198728" y="129664"/>
                  <a:pt x="1265830" y="36404"/>
                  <a:pt x="1364776" y="12284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3" name="Freihandform 42"/>
          <p:cNvSpPr/>
          <p:nvPr/>
        </p:nvSpPr>
        <p:spPr>
          <a:xfrm>
            <a:off x="6849217" y="2851200"/>
            <a:ext cx="1153235" cy="184253"/>
          </a:xfrm>
          <a:custGeom>
            <a:avLst/>
            <a:gdLst>
              <a:gd name="connsiteX0" fmla="*/ 0 w 1153235"/>
              <a:gd name="connsiteY0" fmla="*/ 184253 h 184253"/>
              <a:gd name="connsiteX1" fmla="*/ 272955 w 1153235"/>
              <a:gd name="connsiteY1" fmla="*/ 143310 h 184253"/>
              <a:gd name="connsiteX2" fmla="*/ 580029 w 1153235"/>
              <a:gd name="connsiteY2" fmla="*/ 8 h 184253"/>
              <a:gd name="connsiteX3" fmla="*/ 934871 w 1153235"/>
              <a:gd name="connsiteY3" fmla="*/ 150133 h 184253"/>
              <a:gd name="connsiteX4" fmla="*/ 1153235 w 1153235"/>
              <a:gd name="connsiteY4" fmla="*/ 170605 h 18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235" h="184253">
                <a:moveTo>
                  <a:pt x="0" y="184253"/>
                </a:moveTo>
                <a:cubicBezTo>
                  <a:pt x="88142" y="179135"/>
                  <a:pt x="176284" y="174017"/>
                  <a:pt x="272955" y="143310"/>
                </a:cubicBezTo>
                <a:cubicBezTo>
                  <a:pt x="369626" y="112603"/>
                  <a:pt x="469710" y="-1129"/>
                  <a:pt x="580029" y="8"/>
                </a:cubicBezTo>
                <a:cubicBezTo>
                  <a:pt x="690348" y="1145"/>
                  <a:pt x="839337" y="121700"/>
                  <a:pt x="934871" y="150133"/>
                </a:cubicBezTo>
                <a:cubicBezTo>
                  <a:pt x="1030405" y="178566"/>
                  <a:pt x="1091820" y="174585"/>
                  <a:pt x="1153235" y="170605"/>
                </a:cubicBezTo>
              </a:path>
            </a:pathLst>
          </a:custGeom>
          <a:ln w="15875">
            <a:tailEnd type="none" w="lg" len="med"/>
          </a:ln>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44" name="Freihandform 43"/>
          <p:cNvSpPr/>
          <p:nvPr/>
        </p:nvSpPr>
        <p:spPr>
          <a:xfrm rot="10800000">
            <a:off x="6866345" y="3218182"/>
            <a:ext cx="1153235" cy="184253"/>
          </a:xfrm>
          <a:custGeom>
            <a:avLst/>
            <a:gdLst>
              <a:gd name="connsiteX0" fmla="*/ 0 w 1153235"/>
              <a:gd name="connsiteY0" fmla="*/ 184253 h 184253"/>
              <a:gd name="connsiteX1" fmla="*/ 272955 w 1153235"/>
              <a:gd name="connsiteY1" fmla="*/ 143310 h 184253"/>
              <a:gd name="connsiteX2" fmla="*/ 580029 w 1153235"/>
              <a:gd name="connsiteY2" fmla="*/ 8 h 184253"/>
              <a:gd name="connsiteX3" fmla="*/ 934871 w 1153235"/>
              <a:gd name="connsiteY3" fmla="*/ 150133 h 184253"/>
              <a:gd name="connsiteX4" fmla="*/ 1153235 w 1153235"/>
              <a:gd name="connsiteY4" fmla="*/ 170605 h 18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235" h="184253">
                <a:moveTo>
                  <a:pt x="0" y="184253"/>
                </a:moveTo>
                <a:cubicBezTo>
                  <a:pt x="88142" y="179135"/>
                  <a:pt x="176284" y="174017"/>
                  <a:pt x="272955" y="143310"/>
                </a:cubicBezTo>
                <a:cubicBezTo>
                  <a:pt x="369626" y="112603"/>
                  <a:pt x="469710" y="-1129"/>
                  <a:pt x="580029" y="8"/>
                </a:cubicBezTo>
                <a:cubicBezTo>
                  <a:pt x="690348" y="1145"/>
                  <a:pt x="839337" y="121700"/>
                  <a:pt x="934871" y="150133"/>
                </a:cubicBezTo>
                <a:cubicBezTo>
                  <a:pt x="1030405" y="178566"/>
                  <a:pt x="1091820" y="174585"/>
                  <a:pt x="1153235" y="170605"/>
                </a:cubicBezTo>
              </a:path>
            </a:pathLst>
          </a:custGeom>
          <a:ln w="15875">
            <a:tailEnd type="none" w="lg" len="med"/>
          </a:ln>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45" name="Freihandform 44"/>
          <p:cNvSpPr/>
          <p:nvPr/>
        </p:nvSpPr>
        <p:spPr>
          <a:xfrm>
            <a:off x="2388358" y="2591964"/>
            <a:ext cx="1091821" cy="328657"/>
          </a:xfrm>
          <a:custGeom>
            <a:avLst/>
            <a:gdLst>
              <a:gd name="connsiteX0" fmla="*/ 0 w 1091821"/>
              <a:gd name="connsiteY0" fmla="*/ 328657 h 328657"/>
              <a:gd name="connsiteX1" fmla="*/ 143302 w 1091821"/>
              <a:gd name="connsiteY1" fmla="*/ 82997 h 328657"/>
              <a:gd name="connsiteX2" fmla="*/ 375314 w 1091821"/>
              <a:gd name="connsiteY2" fmla="*/ 212651 h 328657"/>
              <a:gd name="connsiteX3" fmla="*/ 361666 w 1091821"/>
              <a:gd name="connsiteY3" fmla="*/ 1111 h 328657"/>
              <a:gd name="connsiteX4" fmla="*/ 764275 w 1091821"/>
              <a:gd name="connsiteY4" fmla="*/ 123940 h 328657"/>
              <a:gd name="connsiteX5" fmla="*/ 1091821 w 1091821"/>
              <a:gd name="connsiteY5" fmla="*/ 226299 h 32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21" h="328657">
                <a:moveTo>
                  <a:pt x="0" y="328657"/>
                </a:moveTo>
                <a:cubicBezTo>
                  <a:pt x="40375" y="215494"/>
                  <a:pt x="80750" y="102331"/>
                  <a:pt x="143302" y="82997"/>
                </a:cubicBezTo>
                <a:cubicBezTo>
                  <a:pt x="205854" y="63663"/>
                  <a:pt x="338920" y="226299"/>
                  <a:pt x="375314" y="212651"/>
                </a:cubicBezTo>
                <a:cubicBezTo>
                  <a:pt x="411708" y="199003"/>
                  <a:pt x="296839" y="15896"/>
                  <a:pt x="361666" y="1111"/>
                </a:cubicBezTo>
                <a:cubicBezTo>
                  <a:pt x="426493" y="-13674"/>
                  <a:pt x="764275" y="123940"/>
                  <a:pt x="764275" y="123940"/>
                </a:cubicBezTo>
                <a:cubicBezTo>
                  <a:pt x="885967" y="161471"/>
                  <a:pt x="1024720" y="184218"/>
                  <a:pt x="1091821" y="226299"/>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6" name="Wolke 45"/>
          <p:cNvSpPr/>
          <p:nvPr/>
        </p:nvSpPr>
        <p:spPr>
          <a:xfrm>
            <a:off x="2741606" y="2872893"/>
            <a:ext cx="764274" cy="434720"/>
          </a:xfrm>
          <a:prstGeom prst="cloud">
            <a:avLst/>
          </a:prstGeom>
          <a:noFill/>
          <a:ln w="15875" cmpd="sng">
            <a:solidFill>
              <a:schemeClr val="dk1"/>
            </a:solidFill>
            <a:prstDash val="solid"/>
            <a:tailEnd type="non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8" name="Trapezoid 7"/>
          <p:cNvSpPr/>
          <p:nvPr/>
        </p:nvSpPr>
        <p:spPr>
          <a:xfrm>
            <a:off x="1595718" y="3036047"/>
            <a:ext cx="1267011" cy="245035"/>
          </a:xfrm>
          <a:prstGeom prst="trapezoid">
            <a:avLst/>
          </a:prstGeom>
          <a:solidFill>
            <a:schemeClr val="tx2"/>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9" name="Trapezoid 8"/>
          <p:cNvSpPr/>
          <p:nvPr/>
        </p:nvSpPr>
        <p:spPr>
          <a:xfrm>
            <a:off x="3419949" y="3036047"/>
            <a:ext cx="1267011" cy="245035"/>
          </a:xfrm>
          <a:prstGeom prst="trapezoid">
            <a:avLst/>
          </a:prstGeom>
          <a:solidFill>
            <a:schemeClr val="tx2"/>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47" name="Trapezoid 46"/>
          <p:cNvSpPr/>
          <p:nvPr/>
        </p:nvSpPr>
        <p:spPr>
          <a:xfrm rot="10800000">
            <a:off x="2804883" y="3013813"/>
            <a:ext cx="441791" cy="267268"/>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48" name="Trapezoid 47"/>
          <p:cNvSpPr/>
          <p:nvPr/>
        </p:nvSpPr>
        <p:spPr>
          <a:xfrm rot="10800000">
            <a:off x="3034633" y="3044521"/>
            <a:ext cx="441791" cy="236561"/>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49" name="Trapezoid 48"/>
          <p:cNvSpPr/>
          <p:nvPr/>
        </p:nvSpPr>
        <p:spPr>
          <a:xfrm rot="10800000">
            <a:off x="2859094" y="3034286"/>
            <a:ext cx="441791" cy="273328"/>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50" name="Trapezoid 49"/>
          <p:cNvSpPr/>
          <p:nvPr/>
        </p:nvSpPr>
        <p:spPr>
          <a:xfrm rot="10800000">
            <a:off x="2921944" y="3060040"/>
            <a:ext cx="441791" cy="273328"/>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51" name="Rechteck 50"/>
          <p:cNvSpPr/>
          <p:nvPr/>
        </p:nvSpPr>
        <p:spPr>
          <a:xfrm>
            <a:off x="7165971" y="2397700"/>
            <a:ext cx="70625" cy="527779"/>
          </a:xfrm>
          <a:prstGeom prst="rect">
            <a:avLst/>
          </a:prstGeom>
          <a:solidFill>
            <a:srgbClr val="FF0000"/>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52" name="Rechteck 51"/>
          <p:cNvSpPr/>
          <p:nvPr/>
        </p:nvSpPr>
        <p:spPr>
          <a:xfrm>
            <a:off x="2760941" y="2435797"/>
            <a:ext cx="70625" cy="527779"/>
          </a:xfrm>
          <a:prstGeom prst="rect">
            <a:avLst/>
          </a:prstGeom>
          <a:solidFill>
            <a:srgbClr val="FF0000"/>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53" name="Freihandform 52"/>
          <p:cNvSpPr/>
          <p:nvPr/>
        </p:nvSpPr>
        <p:spPr>
          <a:xfrm>
            <a:off x="2542340" y="4861422"/>
            <a:ext cx="1326777" cy="221135"/>
          </a:xfrm>
          <a:custGeom>
            <a:avLst/>
            <a:gdLst>
              <a:gd name="connsiteX0" fmla="*/ 0 w 1326777"/>
              <a:gd name="connsiteY0" fmla="*/ 215159 h 221135"/>
              <a:gd name="connsiteX1" fmla="*/ 537883 w 1326777"/>
              <a:gd name="connsiteY1" fmla="*/ 6 h 221135"/>
              <a:gd name="connsiteX2" fmla="*/ 1326777 w 1326777"/>
              <a:gd name="connsiteY2" fmla="*/ 221135 h 221135"/>
            </a:gdLst>
            <a:ahLst/>
            <a:cxnLst>
              <a:cxn ang="0">
                <a:pos x="connsiteX0" y="connsiteY0"/>
              </a:cxn>
              <a:cxn ang="0">
                <a:pos x="connsiteX1" y="connsiteY1"/>
              </a:cxn>
              <a:cxn ang="0">
                <a:pos x="connsiteX2" y="connsiteY2"/>
              </a:cxn>
            </a:cxnLst>
            <a:rect l="l" t="t" r="r" b="b"/>
            <a:pathLst>
              <a:path w="1326777" h="221135">
                <a:moveTo>
                  <a:pt x="0" y="215159"/>
                </a:moveTo>
                <a:cubicBezTo>
                  <a:pt x="158377" y="107084"/>
                  <a:pt x="316754" y="-990"/>
                  <a:pt x="537883" y="6"/>
                </a:cubicBezTo>
                <a:cubicBezTo>
                  <a:pt x="759012" y="1002"/>
                  <a:pt x="1183342" y="213166"/>
                  <a:pt x="1326777" y="221135"/>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54" name="Freihandform 53"/>
          <p:cNvSpPr/>
          <p:nvPr/>
        </p:nvSpPr>
        <p:spPr>
          <a:xfrm>
            <a:off x="3038388" y="4688110"/>
            <a:ext cx="1458258" cy="301257"/>
          </a:xfrm>
          <a:custGeom>
            <a:avLst/>
            <a:gdLst>
              <a:gd name="connsiteX0" fmla="*/ 0 w 1458258"/>
              <a:gd name="connsiteY0" fmla="*/ 185271 h 301257"/>
              <a:gd name="connsiteX1" fmla="*/ 633505 w 1458258"/>
              <a:gd name="connsiteY1" fmla="*/ 268941 h 301257"/>
              <a:gd name="connsiteX2" fmla="*/ 944282 w 1458258"/>
              <a:gd name="connsiteY2" fmla="*/ 280894 h 301257"/>
              <a:gd name="connsiteX3" fmla="*/ 1458258 w 1458258"/>
              <a:gd name="connsiteY3" fmla="*/ 0 h 301257"/>
            </a:gdLst>
            <a:ahLst/>
            <a:cxnLst>
              <a:cxn ang="0">
                <a:pos x="connsiteX0" y="connsiteY0"/>
              </a:cxn>
              <a:cxn ang="0">
                <a:pos x="connsiteX1" y="connsiteY1"/>
              </a:cxn>
              <a:cxn ang="0">
                <a:pos x="connsiteX2" y="connsiteY2"/>
              </a:cxn>
              <a:cxn ang="0">
                <a:pos x="connsiteX3" y="connsiteY3"/>
              </a:cxn>
            </a:cxnLst>
            <a:rect l="l" t="t" r="r" b="b"/>
            <a:pathLst>
              <a:path w="1458258" h="301257">
                <a:moveTo>
                  <a:pt x="0" y="185271"/>
                </a:moveTo>
                <a:cubicBezTo>
                  <a:pt x="238062" y="219137"/>
                  <a:pt x="476125" y="253004"/>
                  <a:pt x="633505" y="268941"/>
                </a:cubicBezTo>
                <a:cubicBezTo>
                  <a:pt x="790885" y="284878"/>
                  <a:pt x="806823" y="325717"/>
                  <a:pt x="944282" y="280894"/>
                </a:cubicBezTo>
                <a:cubicBezTo>
                  <a:pt x="1081741" y="236071"/>
                  <a:pt x="1281952" y="21914"/>
                  <a:pt x="1458258"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55" name="Freihandform 54"/>
          <p:cNvSpPr/>
          <p:nvPr/>
        </p:nvSpPr>
        <p:spPr>
          <a:xfrm>
            <a:off x="2446717" y="4969004"/>
            <a:ext cx="508000" cy="107577"/>
          </a:xfrm>
          <a:custGeom>
            <a:avLst/>
            <a:gdLst>
              <a:gd name="connsiteX0" fmla="*/ 0 w 508000"/>
              <a:gd name="connsiteY0" fmla="*/ 107577 h 107577"/>
              <a:gd name="connsiteX1" fmla="*/ 508000 w 508000"/>
              <a:gd name="connsiteY1" fmla="*/ 0 h 107577"/>
            </a:gdLst>
            <a:ahLst/>
            <a:cxnLst>
              <a:cxn ang="0">
                <a:pos x="connsiteX0" y="connsiteY0"/>
              </a:cxn>
              <a:cxn ang="0">
                <a:pos x="connsiteX1" y="connsiteY1"/>
              </a:cxn>
            </a:cxnLst>
            <a:rect l="l" t="t" r="r" b="b"/>
            <a:pathLst>
              <a:path w="508000" h="107577">
                <a:moveTo>
                  <a:pt x="0" y="107577"/>
                </a:moveTo>
                <a:lnTo>
                  <a:pt x="508000" y="0"/>
                </a:ln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56" name="Freihandform 55"/>
          <p:cNvSpPr/>
          <p:nvPr/>
        </p:nvSpPr>
        <p:spPr>
          <a:xfrm>
            <a:off x="2241421" y="5731406"/>
            <a:ext cx="989462" cy="354841"/>
          </a:xfrm>
          <a:custGeom>
            <a:avLst/>
            <a:gdLst>
              <a:gd name="connsiteX0" fmla="*/ 0 w 989462"/>
              <a:gd name="connsiteY0" fmla="*/ 354841 h 354841"/>
              <a:gd name="connsiteX1" fmla="*/ 566382 w 989462"/>
              <a:gd name="connsiteY1" fmla="*/ 225188 h 354841"/>
              <a:gd name="connsiteX2" fmla="*/ 989462 w 989462"/>
              <a:gd name="connsiteY2" fmla="*/ 0 h 354841"/>
            </a:gdLst>
            <a:ahLst/>
            <a:cxnLst>
              <a:cxn ang="0">
                <a:pos x="connsiteX0" y="connsiteY0"/>
              </a:cxn>
              <a:cxn ang="0">
                <a:pos x="connsiteX1" y="connsiteY1"/>
              </a:cxn>
              <a:cxn ang="0">
                <a:pos x="connsiteX2" y="connsiteY2"/>
              </a:cxn>
            </a:cxnLst>
            <a:rect l="l" t="t" r="r" b="b"/>
            <a:pathLst>
              <a:path w="989462" h="354841">
                <a:moveTo>
                  <a:pt x="0" y="354841"/>
                </a:moveTo>
                <a:cubicBezTo>
                  <a:pt x="200736" y="319584"/>
                  <a:pt x="401472" y="284328"/>
                  <a:pt x="566382" y="225188"/>
                </a:cubicBezTo>
                <a:cubicBezTo>
                  <a:pt x="731292" y="166048"/>
                  <a:pt x="855259" y="0"/>
                  <a:pt x="989462"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57" name="Freihandform 56"/>
          <p:cNvSpPr/>
          <p:nvPr/>
        </p:nvSpPr>
        <p:spPr>
          <a:xfrm>
            <a:off x="2330131" y="5758701"/>
            <a:ext cx="532263" cy="88710"/>
          </a:xfrm>
          <a:custGeom>
            <a:avLst/>
            <a:gdLst>
              <a:gd name="connsiteX0" fmla="*/ 0 w 532263"/>
              <a:gd name="connsiteY0" fmla="*/ 88710 h 88710"/>
              <a:gd name="connsiteX1" fmla="*/ 532263 w 532263"/>
              <a:gd name="connsiteY1" fmla="*/ 0 h 88710"/>
            </a:gdLst>
            <a:ahLst/>
            <a:cxnLst>
              <a:cxn ang="0">
                <a:pos x="connsiteX0" y="connsiteY0"/>
              </a:cxn>
              <a:cxn ang="0">
                <a:pos x="connsiteX1" y="connsiteY1"/>
              </a:cxn>
            </a:cxnLst>
            <a:rect l="l" t="t" r="r" b="b"/>
            <a:pathLst>
              <a:path w="532263" h="88710">
                <a:moveTo>
                  <a:pt x="0" y="88710"/>
                </a:moveTo>
                <a:cubicBezTo>
                  <a:pt x="194481" y="63689"/>
                  <a:pt x="388962" y="38668"/>
                  <a:pt x="532263"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58" name="Freihandform 57"/>
          <p:cNvSpPr/>
          <p:nvPr/>
        </p:nvSpPr>
        <p:spPr>
          <a:xfrm rot="10800000">
            <a:off x="2559467" y="5296142"/>
            <a:ext cx="1153235" cy="184253"/>
          </a:xfrm>
          <a:custGeom>
            <a:avLst/>
            <a:gdLst>
              <a:gd name="connsiteX0" fmla="*/ 0 w 1153235"/>
              <a:gd name="connsiteY0" fmla="*/ 184253 h 184253"/>
              <a:gd name="connsiteX1" fmla="*/ 272955 w 1153235"/>
              <a:gd name="connsiteY1" fmla="*/ 143310 h 184253"/>
              <a:gd name="connsiteX2" fmla="*/ 580029 w 1153235"/>
              <a:gd name="connsiteY2" fmla="*/ 8 h 184253"/>
              <a:gd name="connsiteX3" fmla="*/ 934871 w 1153235"/>
              <a:gd name="connsiteY3" fmla="*/ 150133 h 184253"/>
              <a:gd name="connsiteX4" fmla="*/ 1153235 w 1153235"/>
              <a:gd name="connsiteY4" fmla="*/ 170605 h 18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235" h="184253">
                <a:moveTo>
                  <a:pt x="0" y="184253"/>
                </a:moveTo>
                <a:cubicBezTo>
                  <a:pt x="88142" y="179135"/>
                  <a:pt x="176284" y="174017"/>
                  <a:pt x="272955" y="143310"/>
                </a:cubicBezTo>
                <a:cubicBezTo>
                  <a:pt x="369626" y="112603"/>
                  <a:pt x="469710" y="-1129"/>
                  <a:pt x="580029" y="8"/>
                </a:cubicBezTo>
                <a:cubicBezTo>
                  <a:pt x="690348" y="1145"/>
                  <a:pt x="839337" y="121700"/>
                  <a:pt x="934871" y="150133"/>
                </a:cubicBezTo>
                <a:cubicBezTo>
                  <a:pt x="1030405" y="178566"/>
                  <a:pt x="1091820" y="174585"/>
                  <a:pt x="1153235" y="170605"/>
                </a:cubicBezTo>
              </a:path>
            </a:pathLst>
          </a:custGeom>
          <a:ln w="15875">
            <a:tailEnd type="none" w="lg" len="med"/>
          </a:ln>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59" name="Trapezoid 58"/>
          <p:cNvSpPr/>
          <p:nvPr/>
        </p:nvSpPr>
        <p:spPr>
          <a:xfrm>
            <a:off x="5895324" y="5051107"/>
            <a:ext cx="1267011" cy="245035"/>
          </a:xfrm>
          <a:prstGeom prst="trapezoid">
            <a:avLst/>
          </a:prstGeom>
          <a:solidFill>
            <a:schemeClr val="tx2"/>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60" name="Trapezoid 59"/>
          <p:cNvSpPr/>
          <p:nvPr/>
        </p:nvSpPr>
        <p:spPr>
          <a:xfrm>
            <a:off x="7719555" y="5051107"/>
            <a:ext cx="1267011" cy="245035"/>
          </a:xfrm>
          <a:prstGeom prst="trapezoid">
            <a:avLst/>
          </a:prstGeom>
          <a:solidFill>
            <a:schemeClr val="tx2"/>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61" name="Freihandform 60"/>
          <p:cNvSpPr/>
          <p:nvPr/>
        </p:nvSpPr>
        <p:spPr>
          <a:xfrm>
            <a:off x="6845582" y="4829972"/>
            <a:ext cx="1326777" cy="221135"/>
          </a:xfrm>
          <a:custGeom>
            <a:avLst/>
            <a:gdLst>
              <a:gd name="connsiteX0" fmla="*/ 0 w 1326777"/>
              <a:gd name="connsiteY0" fmla="*/ 215159 h 221135"/>
              <a:gd name="connsiteX1" fmla="*/ 537883 w 1326777"/>
              <a:gd name="connsiteY1" fmla="*/ 6 h 221135"/>
              <a:gd name="connsiteX2" fmla="*/ 1326777 w 1326777"/>
              <a:gd name="connsiteY2" fmla="*/ 221135 h 221135"/>
            </a:gdLst>
            <a:ahLst/>
            <a:cxnLst>
              <a:cxn ang="0">
                <a:pos x="connsiteX0" y="connsiteY0"/>
              </a:cxn>
              <a:cxn ang="0">
                <a:pos x="connsiteX1" y="connsiteY1"/>
              </a:cxn>
              <a:cxn ang="0">
                <a:pos x="connsiteX2" y="connsiteY2"/>
              </a:cxn>
            </a:cxnLst>
            <a:rect l="l" t="t" r="r" b="b"/>
            <a:pathLst>
              <a:path w="1326777" h="221135">
                <a:moveTo>
                  <a:pt x="0" y="215159"/>
                </a:moveTo>
                <a:cubicBezTo>
                  <a:pt x="158377" y="107084"/>
                  <a:pt x="316754" y="-990"/>
                  <a:pt x="537883" y="6"/>
                </a:cubicBezTo>
                <a:cubicBezTo>
                  <a:pt x="759012" y="1002"/>
                  <a:pt x="1183342" y="213166"/>
                  <a:pt x="1326777" y="221135"/>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62" name="Freihandform 61"/>
          <p:cNvSpPr/>
          <p:nvPr/>
        </p:nvSpPr>
        <p:spPr>
          <a:xfrm>
            <a:off x="7341630" y="4656660"/>
            <a:ext cx="1458258" cy="301257"/>
          </a:xfrm>
          <a:custGeom>
            <a:avLst/>
            <a:gdLst>
              <a:gd name="connsiteX0" fmla="*/ 0 w 1458258"/>
              <a:gd name="connsiteY0" fmla="*/ 185271 h 301257"/>
              <a:gd name="connsiteX1" fmla="*/ 633505 w 1458258"/>
              <a:gd name="connsiteY1" fmla="*/ 268941 h 301257"/>
              <a:gd name="connsiteX2" fmla="*/ 944282 w 1458258"/>
              <a:gd name="connsiteY2" fmla="*/ 280894 h 301257"/>
              <a:gd name="connsiteX3" fmla="*/ 1458258 w 1458258"/>
              <a:gd name="connsiteY3" fmla="*/ 0 h 301257"/>
            </a:gdLst>
            <a:ahLst/>
            <a:cxnLst>
              <a:cxn ang="0">
                <a:pos x="connsiteX0" y="connsiteY0"/>
              </a:cxn>
              <a:cxn ang="0">
                <a:pos x="connsiteX1" y="connsiteY1"/>
              </a:cxn>
              <a:cxn ang="0">
                <a:pos x="connsiteX2" y="connsiteY2"/>
              </a:cxn>
              <a:cxn ang="0">
                <a:pos x="connsiteX3" y="connsiteY3"/>
              </a:cxn>
            </a:cxnLst>
            <a:rect l="l" t="t" r="r" b="b"/>
            <a:pathLst>
              <a:path w="1458258" h="301257">
                <a:moveTo>
                  <a:pt x="0" y="185271"/>
                </a:moveTo>
                <a:cubicBezTo>
                  <a:pt x="238062" y="219137"/>
                  <a:pt x="476125" y="253004"/>
                  <a:pt x="633505" y="268941"/>
                </a:cubicBezTo>
                <a:cubicBezTo>
                  <a:pt x="790885" y="284878"/>
                  <a:pt x="806823" y="325717"/>
                  <a:pt x="944282" y="280894"/>
                </a:cubicBezTo>
                <a:cubicBezTo>
                  <a:pt x="1081741" y="236071"/>
                  <a:pt x="1281952" y="21914"/>
                  <a:pt x="1458258"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63" name="Freihandform 62"/>
          <p:cNvSpPr/>
          <p:nvPr/>
        </p:nvSpPr>
        <p:spPr>
          <a:xfrm>
            <a:off x="6749959" y="4937554"/>
            <a:ext cx="508000" cy="107577"/>
          </a:xfrm>
          <a:custGeom>
            <a:avLst/>
            <a:gdLst>
              <a:gd name="connsiteX0" fmla="*/ 0 w 508000"/>
              <a:gd name="connsiteY0" fmla="*/ 107577 h 107577"/>
              <a:gd name="connsiteX1" fmla="*/ 508000 w 508000"/>
              <a:gd name="connsiteY1" fmla="*/ 0 h 107577"/>
            </a:gdLst>
            <a:ahLst/>
            <a:cxnLst>
              <a:cxn ang="0">
                <a:pos x="connsiteX0" y="connsiteY0"/>
              </a:cxn>
              <a:cxn ang="0">
                <a:pos x="connsiteX1" y="connsiteY1"/>
              </a:cxn>
            </a:cxnLst>
            <a:rect l="l" t="t" r="r" b="b"/>
            <a:pathLst>
              <a:path w="508000" h="107577">
                <a:moveTo>
                  <a:pt x="0" y="107577"/>
                </a:moveTo>
                <a:lnTo>
                  <a:pt x="508000" y="0"/>
                </a:ln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64" name="Freihandform 63"/>
          <p:cNvSpPr/>
          <p:nvPr/>
        </p:nvSpPr>
        <p:spPr>
          <a:xfrm>
            <a:off x="6633373" y="5727251"/>
            <a:ext cx="532263" cy="88710"/>
          </a:xfrm>
          <a:custGeom>
            <a:avLst/>
            <a:gdLst>
              <a:gd name="connsiteX0" fmla="*/ 0 w 532263"/>
              <a:gd name="connsiteY0" fmla="*/ 88710 h 88710"/>
              <a:gd name="connsiteX1" fmla="*/ 532263 w 532263"/>
              <a:gd name="connsiteY1" fmla="*/ 0 h 88710"/>
            </a:gdLst>
            <a:ahLst/>
            <a:cxnLst>
              <a:cxn ang="0">
                <a:pos x="connsiteX0" y="connsiteY0"/>
              </a:cxn>
              <a:cxn ang="0">
                <a:pos x="connsiteX1" y="connsiteY1"/>
              </a:cxn>
            </a:cxnLst>
            <a:rect l="l" t="t" r="r" b="b"/>
            <a:pathLst>
              <a:path w="532263" h="88710">
                <a:moveTo>
                  <a:pt x="0" y="88710"/>
                </a:moveTo>
                <a:cubicBezTo>
                  <a:pt x="194481" y="63689"/>
                  <a:pt x="388962" y="38668"/>
                  <a:pt x="532263" y="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65" name="Freihandform 64"/>
          <p:cNvSpPr/>
          <p:nvPr/>
        </p:nvSpPr>
        <p:spPr>
          <a:xfrm>
            <a:off x="6722084" y="5652178"/>
            <a:ext cx="1364776" cy="184255"/>
          </a:xfrm>
          <a:custGeom>
            <a:avLst/>
            <a:gdLst>
              <a:gd name="connsiteX0" fmla="*/ 0 w 1364776"/>
              <a:gd name="connsiteY0" fmla="*/ 184255 h 184255"/>
              <a:gd name="connsiteX1" fmla="*/ 320722 w 1364776"/>
              <a:gd name="connsiteY1" fmla="*/ 116016 h 184255"/>
              <a:gd name="connsiteX2" fmla="*/ 641444 w 1364776"/>
              <a:gd name="connsiteY2" fmla="*/ 10 h 184255"/>
              <a:gd name="connsiteX3" fmla="*/ 1078173 w 1364776"/>
              <a:gd name="connsiteY3" fmla="*/ 109192 h 184255"/>
              <a:gd name="connsiteX4" fmla="*/ 1364776 w 1364776"/>
              <a:gd name="connsiteY4" fmla="*/ 122840 h 184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776" h="184255">
                <a:moveTo>
                  <a:pt x="0" y="184255"/>
                </a:moveTo>
                <a:cubicBezTo>
                  <a:pt x="106907" y="165489"/>
                  <a:pt x="213815" y="146723"/>
                  <a:pt x="320722" y="116016"/>
                </a:cubicBezTo>
                <a:cubicBezTo>
                  <a:pt x="427629" y="85309"/>
                  <a:pt x="515202" y="1147"/>
                  <a:pt x="641444" y="10"/>
                </a:cubicBezTo>
                <a:cubicBezTo>
                  <a:pt x="767686" y="-1127"/>
                  <a:pt x="957618" y="88720"/>
                  <a:pt x="1078173" y="109192"/>
                </a:cubicBezTo>
                <a:cubicBezTo>
                  <a:pt x="1198728" y="129664"/>
                  <a:pt x="1265830" y="36404"/>
                  <a:pt x="1364776" y="122840"/>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66" name="Freihandform 65"/>
          <p:cNvSpPr/>
          <p:nvPr/>
        </p:nvSpPr>
        <p:spPr>
          <a:xfrm rot="10800000">
            <a:off x="6849217" y="5065179"/>
            <a:ext cx="1153235" cy="184253"/>
          </a:xfrm>
          <a:custGeom>
            <a:avLst/>
            <a:gdLst>
              <a:gd name="connsiteX0" fmla="*/ 0 w 1153235"/>
              <a:gd name="connsiteY0" fmla="*/ 184253 h 184253"/>
              <a:gd name="connsiteX1" fmla="*/ 272955 w 1153235"/>
              <a:gd name="connsiteY1" fmla="*/ 143310 h 184253"/>
              <a:gd name="connsiteX2" fmla="*/ 580029 w 1153235"/>
              <a:gd name="connsiteY2" fmla="*/ 8 h 184253"/>
              <a:gd name="connsiteX3" fmla="*/ 934871 w 1153235"/>
              <a:gd name="connsiteY3" fmla="*/ 150133 h 184253"/>
              <a:gd name="connsiteX4" fmla="*/ 1153235 w 1153235"/>
              <a:gd name="connsiteY4" fmla="*/ 170605 h 18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235" h="184253">
                <a:moveTo>
                  <a:pt x="0" y="184253"/>
                </a:moveTo>
                <a:cubicBezTo>
                  <a:pt x="88142" y="179135"/>
                  <a:pt x="176284" y="174017"/>
                  <a:pt x="272955" y="143310"/>
                </a:cubicBezTo>
                <a:cubicBezTo>
                  <a:pt x="369626" y="112603"/>
                  <a:pt x="469710" y="-1129"/>
                  <a:pt x="580029" y="8"/>
                </a:cubicBezTo>
                <a:cubicBezTo>
                  <a:pt x="690348" y="1145"/>
                  <a:pt x="839337" y="121700"/>
                  <a:pt x="934871" y="150133"/>
                </a:cubicBezTo>
                <a:cubicBezTo>
                  <a:pt x="1030405" y="178566"/>
                  <a:pt x="1091820" y="174585"/>
                  <a:pt x="1153235" y="170605"/>
                </a:cubicBezTo>
              </a:path>
            </a:pathLst>
          </a:custGeom>
          <a:ln w="15875">
            <a:tailEnd type="none" w="lg" len="med"/>
          </a:ln>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67" name="Freihandform 66"/>
          <p:cNvSpPr/>
          <p:nvPr/>
        </p:nvSpPr>
        <p:spPr>
          <a:xfrm rot="10800000">
            <a:off x="6862709" y="5264692"/>
            <a:ext cx="1153235" cy="184253"/>
          </a:xfrm>
          <a:custGeom>
            <a:avLst/>
            <a:gdLst>
              <a:gd name="connsiteX0" fmla="*/ 0 w 1153235"/>
              <a:gd name="connsiteY0" fmla="*/ 184253 h 184253"/>
              <a:gd name="connsiteX1" fmla="*/ 272955 w 1153235"/>
              <a:gd name="connsiteY1" fmla="*/ 143310 h 184253"/>
              <a:gd name="connsiteX2" fmla="*/ 580029 w 1153235"/>
              <a:gd name="connsiteY2" fmla="*/ 8 h 184253"/>
              <a:gd name="connsiteX3" fmla="*/ 934871 w 1153235"/>
              <a:gd name="connsiteY3" fmla="*/ 150133 h 184253"/>
              <a:gd name="connsiteX4" fmla="*/ 1153235 w 1153235"/>
              <a:gd name="connsiteY4" fmla="*/ 170605 h 18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235" h="184253">
                <a:moveTo>
                  <a:pt x="0" y="184253"/>
                </a:moveTo>
                <a:cubicBezTo>
                  <a:pt x="88142" y="179135"/>
                  <a:pt x="176284" y="174017"/>
                  <a:pt x="272955" y="143310"/>
                </a:cubicBezTo>
                <a:cubicBezTo>
                  <a:pt x="369626" y="112603"/>
                  <a:pt x="469710" y="-1129"/>
                  <a:pt x="580029" y="8"/>
                </a:cubicBezTo>
                <a:cubicBezTo>
                  <a:pt x="690348" y="1145"/>
                  <a:pt x="839337" y="121700"/>
                  <a:pt x="934871" y="150133"/>
                </a:cubicBezTo>
                <a:cubicBezTo>
                  <a:pt x="1030405" y="178566"/>
                  <a:pt x="1091820" y="174585"/>
                  <a:pt x="1153235" y="170605"/>
                </a:cubicBezTo>
              </a:path>
            </a:pathLst>
          </a:custGeom>
          <a:ln w="15875">
            <a:tailEnd type="none" w="lg" len="med"/>
          </a:ln>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68" name="Freihandform 67"/>
          <p:cNvSpPr/>
          <p:nvPr/>
        </p:nvSpPr>
        <p:spPr>
          <a:xfrm>
            <a:off x="2384722" y="4638474"/>
            <a:ext cx="1091821" cy="328657"/>
          </a:xfrm>
          <a:custGeom>
            <a:avLst/>
            <a:gdLst>
              <a:gd name="connsiteX0" fmla="*/ 0 w 1091821"/>
              <a:gd name="connsiteY0" fmla="*/ 328657 h 328657"/>
              <a:gd name="connsiteX1" fmla="*/ 143302 w 1091821"/>
              <a:gd name="connsiteY1" fmla="*/ 82997 h 328657"/>
              <a:gd name="connsiteX2" fmla="*/ 375314 w 1091821"/>
              <a:gd name="connsiteY2" fmla="*/ 212651 h 328657"/>
              <a:gd name="connsiteX3" fmla="*/ 361666 w 1091821"/>
              <a:gd name="connsiteY3" fmla="*/ 1111 h 328657"/>
              <a:gd name="connsiteX4" fmla="*/ 764275 w 1091821"/>
              <a:gd name="connsiteY4" fmla="*/ 123940 h 328657"/>
              <a:gd name="connsiteX5" fmla="*/ 1091821 w 1091821"/>
              <a:gd name="connsiteY5" fmla="*/ 226299 h 32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21" h="328657">
                <a:moveTo>
                  <a:pt x="0" y="328657"/>
                </a:moveTo>
                <a:cubicBezTo>
                  <a:pt x="40375" y="215494"/>
                  <a:pt x="80750" y="102331"/>
                  <a:pt x="143302" y="82997"/>
                </a:cubicBezTo>
                <a:cubicBezTo>
                  <a:pt x="205854" y="63663"/>
                  <a:pt x="338920" y="226299"/>
                  <a:pt x="375314" y="212651"/>
                </a:cubicBezTo>
                <a:cubicBezTo>
                  <a:pt x="411708" y="199003"/>
                  <a:pt x="296839" y="15896"/>
                  <a:pt x="361666" y="1111"/>
                </a:cubicBezTo>
                <a:cubicBezTo>
                  <a:pt x="426493" y="-13674"/>
                  <a:pt x="764275" y="123940"/>
                  <a:pt x="764275" y="123940"/>
                </a:cubicBezTo>
                <a:cubicBezTo>
                  <a:pt x="885967" y="161471"/>
                  <a:pt x="1024720" y="184218"/>
                  <a:pt x="1091821" y="226299"/>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69" name="Wolke 68"/>
          <p:cNvSpPr/>
          <p:nvPr/>
        </p:nvSpPr>
        <p:spPr>
          <a:xfrm>
            <a:off x="2737970" y="4919403"/>
            <a:ext cx="764274" cy="434720"/>
          </a:xfrm>
          <a:prstGeom prst="cloud">
            <a:avLst/>
          </a:prstGeom>
          <a:noFill/>
          <a:ln w="15875" cmpd="sng">
            <a:solidFill>
              <a:schemeClr val="dk1"/>
            </a:solidFill>
            <a:prstDash val="solid"/>
            <a:tailEnd type="non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70" name="Trapezoid 69"/>
          <p:cNvSpPr/>
          <p:nvPr/>
        </p:nvSpPr>
        <p:spPr>
          <a:xfrm>
            <a:off x="1592082" y="5082557"/>
            <a:ext cx="1267011" cy="245035"/>
          </a:xfrm>
          <a:prstGeom prst="trapezoid">
            <a:avLst/>
          </a:prstGeom>
          <a:solidFill>
            <a:schemeClr val="tx2"/>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71" name="Trapezoid 70"/>
          <p:cNvSpPr/>
          <p:nvPr/>
        </p:nvSpPr>
        <p:spPr>
          <a:xfrm>
            <a:off x="3416313" y="5082557"/>
            <a:ext cx="1267011" cy="245035"/>
          </a:xfrm>
          <a:prstGeom prst="trapezoid">
            <a:avLst/>
          </a:prstGeom>
          <a:solidFill>
            <a:schemeClr val="tx2"/>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72" name="Trapezoid 71"/>
          <p:cNvSpPr/>
          <p:nvPr/>
        </p:nvSpPr>
        <p:spPr>
          <a:xfrm rot="10800000">
            <a:off x="2801247" y="5060323"/>
            <a:ext cx="441791" cy="267268"/>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73" name="Trapezoid 72"/>
          <p:cNvSpPr/>
          <p:nvPr/>
        </p:nvSpPr>
        <p:spPr>
          <a:xfrm rot="10800000">
            <a:off x="3030997" y="5091031"/>
            <a:ext cx="441791" cy="236561"/>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74" name="Trapezoid 73"/>
          <p:cNvSpPr/>
          <p:nvPr/>
        </p:nvSpPr>
        <p:spPr>
          <a:xfrm rot="10800000">
            <a:off x="2855458" y="5080796"/>
            <a:ext cx="441791" cy="273328"/>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75" name="Trapezoid 74"/>
          <p:cNvSpPr/>
          <p:nvPr/>
        </p:nvSpPr>
        <p:spPr>
          <a:xfrm rot="10800000">
            <a:off x="2918308" y="5106550"/>
            <a:ext cx="441791" cy="273328"/>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77" name="Rechteck 76"/>
          <p:cNvSpPr/>
          <p:nvPr/>
        </p:nvSpPr>
        <p:spPr>
          <a:xfrm>
            <a:off x="2757305" y="4482307"/>
            <a:ext cx="70625" cy="527779"/>
          </a:xfrm>
          <a:prstGeom prst="rect">
            <a:avLst/>
          </a:prstGeom>
          <a:solidFill>
            <a:srgbClr val="FF0000"/>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78" name="Freihandform 77"/>
          <p:cNvSpPr/>
          <p:nvPr/>
        </p:nvSpPr>
        <p:spPr>
          <a:xfrm>
            <a:off x="2804615" y="5049672"/>
            <a:ext cx="156949" cy="204716"/>
          </a:xfrm>
          <a:custGeom>
            <a:avLst/>
            <a:gdLst>
              <a:gd name="connsiteX0" fmla="*/ 0 w 156949"/>
              <a:gd name="connsiteY0" fmla="*/ 0 h 204716"/>
              <a:gd name="connsiteX1" fmla="*/ 81886 w 156949"/>
              <a:gd name="connsiteY1" fmla="*/ 136477 h 204716"/>
              <a:gd name="connsiteX2" fmla="*/ 156949 w 156949"/>
              <a:gd name="connsiteY2" fmla="*/ 204716 h 204716"/>
            </a:gdLst>
            <a:ahLst/>
            <a:cxnLst>
              <a:cxn ang="0">
                <a:pos x="connsiteX0" y="connsiteY0"/>
              </a:cxn>
              <a:cxn ang="0">
                <a:pos x="connsiteX1" y="connsiteY1"/>
              </a:cxn>
              <a:cxn ang="0">
                <a:pos x="connsiteX2" y="connsiteY2"/>
              </a:cxn>
            </a:cxnLst>
            <a:rect l="l" t="t" r="r" b="b"/>
            <a:pathLst>
              <a:path w="156949" h="204716">
                <a:moveTo>
                  <a:pt x="0" y="0"/>
                </a:moveTo>
                <a:cubicBezTo>
                  <a:pt x="27864" y="51179"/>
                  <a:pt x="55728" y="102358"/>
                  <a:pt x="81886" y="136477"/>
                </a:cubicBezTo>
                <a:cubicBezTo>
                  <a:pt x="108044" y="170596"/>
                  <a:pt x="144438" y="191068"/>
                  <a:pt x="156949" y="204716"/>
                </a:cubicBezTo>
              </a:path>
            </a:pathLst>
          </a:custGeom>
          <a:no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85" name="Freihandform 84"/>
          <p:cNvSpPr/>
          <p:nvPr/>
        </p:nvSpPr>
        <p:spPr>
          <a:xfrm>
            <a:off x="2799242" y="5051840"/>
            <a:ext cx="136130" cy="104883"/>
          </a:xfrm>
          <a:custGeom>
            <a:avLst/>
            <a:gdLst>
              <a:gd name="connsiteX0" fmla="*/ 0 w 122830"/>
              <a:gd name="connsiteY0" fmla="*/ 0 h 177421"/>
              <a:gd name="connsiteX1" fmla="*/ 34119 w 122830"/>
              <a:gd name="connsiteY1" fmla="*/ 13648 h 177421"/>
              <a:gd name="connsiteX2" fmla="*/ 68238 w 122830"/>
              <a:gd name="connsiteY2" fmla="*/ 61415 h 177421"/>
              <a:gd name="connsiteX3" fmla="*/ 81886 w 122830"/>
              <a:gd name="connsiteY3" fmla="*/ 95535 h 177421"/>
              <a:gd name="connsiteX4" fmla="*/ 95534 w 122830"/>
              <a:gd name="connsiteY4" fmla="*/ 177421 h 177421"/>
              <a:gd name="connsiteX5" fmla="*/ 116006 w 122830"/>
              <a:gd name="connsiteY5" fmla="*/ 163773 h 177421"/>
              <a:gd name="connsiteX6" fmla="*/ 122830 w 122830"/>
              <a:gd name="connsiteY6" fmla="*/ 143302 h 177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0" h="177421">
                <a:moveTo>
                  <a:pt x="0" y="0"/>
                </a:moveTo>
                <a:cubicBezTo>
                  <a:pt x="11373" y="4549"/>
                  <a:pt x="26053" y="4430"/>
                  <a:pt x="34119" y="13648"/>
                </a:cubicBezTo>
                <a:cubicBezTo>
                  <a:pt x="86569" y="73591"/>
                  <a:pt x="15856" y="43953"/>
                  <a:pt x="68238" y="61415"/>
                </a:cubicBezTo>
                <a:cubicBezTo>
                  <a:pt x="72787" y="72788"/>
                  <a:pt x="78366" y="83802"/>
                  <a:pt x="81886" y="95535"/>
                </a:cubicBezTo>
                <a:cubicBezTo>
                  <a:pt x="87329" y="113678"/>
                  <a:pt x="93359" y="162199"/>
                  <a:pt x="95534" y="177421"/>
                </a:cubicBezTo>
                <a:cubicBezTo>
                  <a:pt x="102358" y="172872"/>
                  <a:pt x="110883" y="170177"/>
                  <a:pt x="116006" y="163773"/>
                </a:cubicBezTo>
                <a:cubicBezTo>
                  <a:pt x="120499" y="158156"/>
                  <a:pt x="122830" y="143302"/>
                  <a:pt x="122830" y="143302"/>
                </a:cubicBezTo>
              </a:path>
            </a:pathLst>
          </a:custGeom>
          <a:noFill/>
          <a:ln w="6350" cmpd="sng">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86" name="Trapezoid 85"/>
          <p:cNvSpPr/>
          <p:nvPr/>
        </p:nvSpPr>
        <p:spPr>
          <a:xfrm rot="11939855">
            <a:off x="6891935" y="4825765"/>
            <a:ext cx="441791" cy="273328"/>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87" name="Trapezoid 86"/>
          <p:cNvSpPr/>
          <p:nvPr/>
        </p:nvSpPr>
        <p:spPr>
          <a:xfrm rot="9801203">
            <a:off x="7578459" y="4799327"/>
            <a:ext cx="441791" cy="273328"/>
          </a:xfrm>
          <a:prstGeom prst="trapezoid">
            <a:avLst>
              <a:gd name="adj" fmla="val 22658"/>
            </a:avLst>
          </a:prstGeom>
          <a:solidFill>
            <a:schemeClr val="bg1"/>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sp>
        <p:nvSpPr>
          <p:cNvPr id="76" name="Rechteck 75"/>
          <p:cNvSpPr/>
          <p:nvPr/>
        </p:nvSpPr>
        <p:spPr>
          <a:xfrm>
            <a:off x="7383051" y="4711484"/>
            <a:ext cx="70625" cy="527779"/>
          </a:xfrm>
          <a:prstGeom prst="rect">
            <a:avLst/>
          </a:prstGeom>
          <a:solidFill>
            <a:srgbClr val="FF0000"/>
          </a:solidFill>
          <a:ln w="19050" cmpd="sng">
            <a:noFill/>
            <a:prstDash val="dash"/>
            <a:tailEnd type="triangle" w="lg" len="med"/>
          </a:ln>
        </p:spPr>
        <p:style>
          <a:lnRef idx="1">
            <a:schemeClr val="accent1"/>
          </a:lnRef>
          <a:fillRef idx="0">
            <a:schemeClr val="accent1"/>
          </a:fillRef>
          <a:effectRef idx="0">
            <a:schemeClr val="accent1"/>
          </a:effectRef>
          <a:fontRef idx="minor">
            <a:schemeClr val="tx1"/>
          </a:fontRef>
        </p:style>
        <p:txBody>
          <a:bodyPr wrap="square" lIns="144000" tIns="108000" rIns="144000" bIns="144000" rtlCol="0" anchor="t" anchorCtr="0"/>
          <a:lstStyle/>
          <a:p>
            <a:pPr algn="l">
              <a:spcBef>
                <a:spcPts val="1150"/>
              </a:spcBef>
              <a:buClr>
                <a:srgbClr val="116656"/>
              </a:buClr>
              <a:buSzPct val="120000"/>
            </a:pPr>
            <a:endParaRPr lang="de-DE" sz="1300" b="1" dirty="0" smtClean="0">
              <a:solidFill>
                <a:schemeClr val="bg1"/>
              </a:solidFill>
            </a:endParaRPr>
          </a:p>
        </p:txBody>
      </p:sp>
      <p:cxnSp>
        <p:nvCxnSpPr>
          <p:cNvPr id="90" name="Gerader Verbinder 89"/>
          <p:cNvCxnSpPr/>
          <p:nvPr/>
        </p:nvCxnSpPr>
        <p:spPr>
          <a:xfrm flipV="1">
            <a:off x="7236596" y="2435797"/>
            <a:ext cx="2869512" cy="205803"/>
          </a:xfrm>
          <a:prstGeom prst="line">
            <a:avLst/>
          </a:prstGeom>
          <a:ln w="9525" cmpd="sng">
            <a:solidFill>
              <a:schemeClr val="tx1"/>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1" name="Textfeld 90"/>
          <p:cNvSpPr txBox="1"/>
          <p:nvPr/>
        </p:nvSpPr>
        <p:spPr>
          <a:xfrm>
            <a:off x="9851666" y="2108969"/>
            <a:ext cx="2003754" cy="267894"/>
          </a:xfrm>
          <a:prstGeom prst="rect">
            <a:avLst/>
          </a:prstGeom>
          <a:noFill/>
        </p:spPr>
        <p:txBody>
          <a:bodyPr wrap="none" lIns="0" tIns="0" rIns="0" bIns="0" rtlCol="0" anchor="t" anchorCtr="0">
            <a:spAutoFit/>
          </a:bodyPr>
          <a:lstStyle/>
          <a:p>
            <a:pPr algn="l">
              <a:lnSpc>
                <a:spcPts val="2300"/>
              </a:lnSpc>
              <a:spcBef>
                <a:spcPts val="1150"/>
              </a:spcBef>
            </a:pPr>
            <a:r>
              <a:rPr lang="de-DE" sz="1600" dirty="0" smtClean="0"/>
              <a:t>Schnitt Schleifscheibe</a:t>
            </a:r>
          </a:p>
        </p:txBody>
      </p:sp>
      <p:sp>
        <p:nvSpPr>
          <p:cNvPr id="92" name="Textfeld 91"/>
          <p:cNvSpPr txBox="1"/>
          <p:nvPr/>
        </p:nvSpPr>
        <p:spPr>
          <a:xfrm>
            <a:off x="1871394" y="2657585"/>
            <a:ext cx="581891" cy="267894"/>
          </a:xfrm>
          <a:prstGeom prst="rect">
            <a:avLst/>
          </a:prstGeom>
          <a:noFill/>
        </p:spPr>
        <p:txBody>
          <a:bodyPr wrap="none" lIns="0" tIns="0" rIns="0" bIns="0" rtlCol="0" anchor="t" anchorCtr="0">
            <a:spAutoFit/>
          </a:bodyPr>
          <a:lstStyle/>
          <a:p>
            <a:pPr algn="l">
              <a:lnSpc>
                <a:spcPts val="2300"/>
              </a:lnSpc>
              <a:spcBef>
                <a:spcPts val="1150"/>
              </a:spcBef>
            </a:pPr>
            <a:r>
              <a:rPr lang="de-DE" sz="1600" dirty="0" smtClean="0"/>
              <a:t>vorher</a:t>
            </a:r>
          </a:p>
        </p:txBody>
      </p:sp>
      <p:sp>
        <p:nvSpPr>
          <p:cNvPr id="93" name="Textfeld 92"/>
          <p:cNvSpPr txBox="1"/>
          <p:nvPr/>
        </p:nvSpPr>
        <p:spPr>
          <a:xfrm>
            <a:off x="1872633" y="4643397"/>
            <a:ext cx="581891" cy="267894"/>
          </a:xfrm>
          <a:prstGeom prst="rect">
            <a:avLst/>
          </a:prstGeom>
          <a:noFill/>
        </p:spPr>
        <p:txBody>
          <a:bodyPr wrap="none" lIns="0" tIns="0" rIns="0" bIns="0" rtlCol="0" anchor="t" anchorCtr="0">
            <a:spAutoFit/>
          </a:bodyPr>
          <a:lstStyle/>
          <a:p>
            <a:pPr algn="l">
              <a:lnSpc>
                <a:spcPts val="2300"/>
              </a:lnSpc>
              <a:spcBef>
                <a:spcPts val="1150"/>
              </a:spcBef>
            </a:pPr>
            <a:r>
              <a:rPr lang="de-DE" sz="1600" dirty="0" smtClean="0"/>
              <a:t>vorher</a:t>
            </a:r>
          </a:p>
        </p:txBody>
      </p:sp>
      <p:sp>
        <p:nvSpPr>
          <p:cNvPr id="94" name="Textfeld 93"/>
          <p:cNvSpPr txBox="1"/>
          <p:nvPr/>
        </p:nvSpPr>
        <p:spPr>
          <a:xfrm>
            <a:off x="6098103" y="2641600"/>
            <a:ext cx="740587" cy="267894"/>
          </a:xfrm>
          <a:prstGeom prst="rect">
            <a:avLst/>
          </a:prstGeom>
          <a:noFill/>
        </p:spPr>
        <p:txBody>
          <a:bodyPr wrap="none" lIns="0" tIns="0" rIns="0" bIns="0" rtlCol="0" anchor="t" anchorCtr="0">
            <a:spAutoFit/>
          </a:bodyPr>
          <a:lstStyle/>
          <a:p>
            <a:pPr algn="l">
              <a:lnSpc>
                <a:spcPts val="2300"/>
              </a:lnSpc>
              <a:spcBef>
                <a:spcPts val="1150"/>
              </a:spcBef>
            </a:pPr>
            <a:r>
              <a:rPr lang="de-DE" sz="1600" dirty="0" smtClean="0"/>
              <a:t>nachher</a:t>
            </a:r>
          </a:p>
        </p:txBody>
      </p:sp>
      <p:sp>
        <p:nvSpPr>
          <p:cNvPr id="95" name="Textfeld 94"/>
          <p:cNvSpPr txBox="1"/>
          <p:nvPr/>
        </p:nvSpPr>
        <p:spPr>
          <a:xfrm>
            <a:off x="6098103" y="4643397"/>
            <a:ext cx="740587" cy="267894"/>
          </a:xfrm>
          <a:prstGeom prst="rect">
            <a:avLst/>
          </a:prstGeom>
          <a:noFill/>
        </p:spPr>
        <p:txBody>
          <a:bodyPr wrap="none" lIns="0" tIns="0" rIns="0" bIns="0" rtlCol="0" anchor="t" anchorCtr="0">
            <a:spAutoFit/>
          </a:bodyPr>
          <a:lstStyle/>
          <a:p>
            <a:pPr algn="l">
              <a:lnSpc>
                <a:spcPts val="2300"/>
              </a:lnSpc>
              <a:spcBef>
                <a:spcPts val="1150"/>
              </a:spcBef>
            </a:pPr>
            <a:r>
              <a:rPr lang="de-DE" sz="1600" dirty="0" smtClean="0"/>
              <a:t>nachher</a:t>
            </a:r>
          </a:p>
        </p:txBody>
      </p:sp>
    </p:spTree>
    <p:extLst>
      <p:ext uri="{BB962C8B-B14F-4D97-AF65-F5344CB8AC3E}">
        <p14:creationId xmlns:p14="http://schemas.microsoft.com/office/powerpoint/2010/main" val="179655458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4</a:t>
            </a:fld>
            <a:endParaRPr lang="de-DE" dirty="0"/>
          </a:p>
        </p:txBody>
      </p:sp>
      <p:sp>
        <p:nvSpPr>
          <p:cNvPr id="6" name="Titel 5"/>
          <p:cNvSpPr>
            <a:spLocks noGrp="1"/>
          </p:cNvSpPr>
          <p:nvPr>
            <p:ph type="title"/>
          </p:nvPr>
        </p:nvSpPr>
        <p:spPr/>
        <p:txBody>
          <a:bodyPr/>
          <a:lstStyle/>
          <a:p>
            <a:r>
              <a:rPr lang="de-DE" dirty="0" smtClean="0"/>
              <a:t>1. 	Details zum Thema</a:t>
            </a:r>
            <a:br>
              <a:rPr lang="de-DE" dirty="0" smtClean="0"/>
            </a:br>
            <a:r>
              <a:rPr lang="de-DE" dirty="0" smtClean="0"/>
              <a:t>	</a:t>
            </a:r>
            <a:r>
              <a:rPr lang="de-DE" sz="2000" dirty="0" smtClean="0"/>
              <a:t>Versuch</a:t>
            </a:r>
            <a:endParaRPr lang="de-DE" sz="2000" dirty="0"/>
          </a:p>
        </p:txBody>
      </p:sp>
      <p:sp>
        <p:nvSpPr>
          <p:cNvPr id="8" name="Textplatzhalter 4"/>
          <p:cNvSpPr>
            <a:spLocks noGrp="1"/>
          </p:cNvSpPr>
          <p:nvPr>
            <p:ph type="body" sz="quarter" idx="17"/>
          </p:nvPr>
        </p:nvSpPr>
        <p:spPr>
          <a:xfrm>
            <a:off x="658813" y="1609725"/>
            <a:ext cx="10514012" cy="4843463"/>
          </a:xfrm>
        </p:spPr>
        <p:txBody>
          <a:bodyPr>
            <a:normAutofit/>
          </a:bodyPr>
          <a:lstStyle/>
          <a:p>
            <a:pPr lvl="1">
              <a:spcBef>
                <a:spcPts val="800"/>
              </a:spcBef>
            </a:pPr>
            <a:r>
              <a:rPr lang="de-DE" b="0" dirty="0" smtClean="0">
                <a:solidFill>
                  <a:schemeClr val="tx1"/>
                </a:solidFill>
                <a:cs typeface="Calibri" panose="020F0502020204030204" pitchFamily="34" charset="0"/>
              </a:rPr>
              <a:t>Bei der Reparatur unseres Testrohres wurden hauptsächlich die Schweißnaht geglättet und Anlauffarben entfernt (Variante 1). An einer Stelle wurde auch tiefer ins Material vorgedrungen (Variante 2). Temperaturen am </a:t>
            </a:r>
            <a:r>
              <a:rPr lang="de-DE" b="0" dirty="0" err="1" smtClean="0">
                <a:solidFill>
                  <a:schemeClr val="tx1"/>
                </a:solidFill>
                <a:cs typeface="Calibri" panose="020F0502020204030204" pitchFamily="34" charset="0"/>
              </a:rPr>
              <a:t>Testrohr</a:t>
            </a:r>
            <a:r>
              <a:rPr lang="de-DE" b="0" dirty="0" smtClean="0">
                <a:solidFill>
                  <a:schemeClr val="tx1"/>
                </a:solidFill>
                <a:cs typeface="Calibri" panose="020F0502020204030204" pitchFamily="34" charset="0"/>
              </a:rPr>
              <a:t> wurden nicht aufgenommen*. Aufgrund des Zeitmangels wurde nicht alle SN-Fehler des Rohrs vollumfänglich bearbeitet.</a:t>
            </a:r>
          </a:p>
          <a:p>
            <a:pPr lvl="1">
              <a:spcBef>
                <a:spcPts val="800"/>
              </a:spcBef>
            </a:pPr>
            <a:endParaRPr lang="de-DE" b="0" dirty="0">
              <a:solidFill>
                <a:schemeClr val="tx1"/>
              </a:solidFill>
              <a:cs typeface="Calibri" panose="020F0502020204030204" pitchFamily="34" charset="0"/>
            </a:endParaRPr>
          </a:p>
          <a:p>
            <a:pPr lvl="1">
              <a:spcBef>
                <a:spcPts val="800"/>
              </a:spcBef>
            </a:pPr>
            <a:endParaRPr lang="de-DE" b="0" dirty="0" smtClean="0">
              <a:solidFill>
                <a:schemeClr val="tx1"/>
              </a:solidFill>
              <a:cs typeface="Calibri" panose="020F0502020204030204" pitchFamily="34" charset="0"/>
            </a:endParaRPr>
          </a:p>
          <a:p>
            <a:pPr lvl="1">
              <a:spcBef>
                <a:spcPts val="800"/>
              </a:spcBef>
            </a:pPr>
            <a:endParaRPr lang="de-DE" b="0" dirty="0">
              <a:solidFill>
                <a:schemeClr val="tx1"/>
              </a:solidFill>
              <a:cs typeface="Calibri" panose="020F0502020204030204" pitchFamily="34" charset="0"/>
            </a:endParaRPr>
          </a:p>
          <a:p>
            <a:pPr lvl="1">
              <a:spcBef>
                <a:spcPts val="800"/>
              </a:spcBef>
            </a:pPr>
            <a:endParaRPr lang="de-DE" b="0" dirty="0" smtClean="0">
              <a:solidFill>
                <a:schemeClr val="tx1"/>
              </a:solidFill>
              <a:cs typeface="Calibri" panose="020F0502020204030204" pitchFamily="34" charset="0"/>
            </a:endParaRPr>
          </a:p>
          <a:p>
            <a:pPr lvl="1">
              <a:spcBef>
                <a:spcPts val="800"/>
              </a:spcBef>
            </a:pPr>
            <a:endParaRPr lang="de-DE" b="0" dirty="0">
              <a:solidFill>
                <a:schemeClr val="tx1"/>
              </a:solidFill>
              <a:cs typeface="Calibri" panose="020F0502020204030204" pitchFamily="34" charset="0"/>
            </a:endParaRPr>
          </a:p>
          <a:p>
            <a:pPr lvl="1">
              <a:spcBef>
                <a:spcPts val="800"/>
              </a:spcBef>
            </a:pPr>
            <a:endParaRPr lang="de-DE" b="0" dirty="0" smtClean="0">
              <a:solidFill>
                <a:schemeClr val="tx1"/>
              </a:solidFill>
              <a:cs typeface="Calibri" panose="020F0502020204030204" pitchFamily="34" charset="0"/>
            </a:endParaRPr>
          </a:p>
          <a:p>
            <a:pPr lvl="1">
              <a:spcBef>
                <a:spcPts val="800"/>
              </a:spcBef>
            </a:pPr>
            <a:r>
              <a:rPr lang="de-DE" b="0" dirty="0" smtClean="0">
                <a:solidFill>
                  <a:schemeClr val="tx1"/>
                </a:solidFill>
                <a:cs typeface="Calibri" panose="020F0502020204030204" pitchFamily="34" charset="0"/>
              </a:rPr>
              <a:t>* - Zu diesem Zeitpunkt sah des Reparaturkonzept noch vor, erst die SN zu schleifen und dann zu laminieren. </a:t>
            </a:r>
            <a:endParaRPr lang="de-DE" dirty="0"/>
          </a:p>
          <a:p>
            <a:endParaRPr lang="de-DE" dirty="0" smtClean="0"/>
          </a:p>
          <a:p>
            <a:endParaRPr lang="de-DE" dirty="0" smtClean="0"/>
          </a:p>
        </p:txBody>
      </p:sp>
      <p:pic>
        <p:nvPicPr>
          <p:cNvPr id="9" name="Grafik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8813" y="3077155"/>
            <a:ext cx="3793200" cy="2520563"/>
          </a:xfrm>
          <a:prstGeom prst="rect">
            <a:avLst/>
          </a:prstGeom>
        </p:spPr>
      </p:pic>
      <p:pic>
        <p:nvPicPr>
          <p:cNvPr id="10" name="Grafik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47813" y="3077155"/>
            <a:ext cx="3793200" cy="2520563"/>
          </a:xfrm>
          <a:prstGeom prst="rect">
            <a:avLst/>
          </a:prstGeom>
        </p:spPr>
      </p:pic>
    </p:spTree>
    <p:extLst>
      <p:ext uri="{BB962C8B-B14F-4D97-AF65-F5344CB8AC3E}">
        <p14:creationId xmlns:p14="http://schemas.microsoft.com/office/powerpoint/2010/main" val="15918946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5</a:t>
            </a:fld>
            <a:endParaRPr lang="de-DE" dirty="0"/>
          </a:p>
        </p:txBody>
      </p:sp>
      <p:sp>
        <p:nvSpPr>
          <p:cNvPr id="6" name="Titel 5"/>
          <p:cNvSpPr>
            <a:spLocks noGrp="1"/>
          </p:cNvSpPr>
          <p:nvPr>
            <p:ph type="title"/>
          </p:nvPr>
        </p:nvSpPr>
        <p:spPr/>
        <p:txBody>
          <a:bodyPr/>
          <a:lstStyle/>
          <a:p>
            <a:r>
              <a:rPr lang="de-DE" dirty="0"/>
              <a:t>1. 	Details zum Thema</a:t>
            </a:r>
            <a:br>
              <a:rPr lang="de-DE" dirty="0"/>
            </a:br>
            <a:r>
              <a:rPr lang="de-DE" dirty="0"/>
              <a:t>	</a:t>
            </a:r>
            <a:r>
              <a:rPr lang="de-DE" sz="2000" dirty="0" smtClean="0"/>
              <a:t>Entscheidung der Arbeitsgruppe Konzept SN-Reparatur</a:t>
            </a:r>
            <a:endParaRPr lang="de-DE" sz="2000" dirty="0"/>
          </a:p>
        </p:txBody>
      </p:sp>
      <p:sp>
        <p:nvSpPr>
          <p:cNvPr id="7" name="Textplatzhalter 4"/>
          <p:cNvSpPr>
            <a:spLocks noGrp="1"/>
          </p:cNvSpPr>
          <p:nvPr>
            <p:ph type="body" sz="quarter" idx="17"/>
          </p:nvPr>
        </p:nvSpPr>
        <p:spPr>
          <a:xfrm>
            <a:off x="658813" y="1609725"/>
            <a:ext cx="10514012" cy="4843463"/>
          </a:xfrm>
        </p:spPr>
        <p:txBody>
          <a:bodyPr/>
          <a:lstStyle/>
          <a:p>
            <a:pPr lvl="1">
              <a:spcBef>
                <a:spcPts val="800"/>
              </a:spcBef>
            </a:pPr>
            <a:r>
              <a:rPr lang="de-DE" b="0" dirty="0" smtClean="0">
                <a:solidFill>
                  <a:schemeClr val="tx1"/>
                </a:solidFill>
                <a:cs typeface="Calibri" panose="020F0502020204030204" pitchFamily="34" charset="0"/>
              </a:rPr>
              <a:t>In der Arbeitsgruppe SN-Reparatur wurde die Entscheidung getroffen, in MP2.4 alle SN mit Laminat zu verstärken bevor die Schweißnähte im Rohr geschliffen werden. Grund war die Absicht schon ab OP2.4 die getroffenen Sicherheitsmaßnahmen beenden zu können. Dies wurde dann auch so im RSR vorgestellt.</a:t>
            </a:r>
          </a:p>
          <a:p>
            <a:pPr lvl="1">
              <a:spcBef>
                <a:spcPts val="800"/>
              </a:spcBef>
            </a:pPr>
            <a:r>
              <a:rPr lang="de-DE" b="0" dirty="0">
                <a:solidFill>
                  <a:schemeClr val="tx1"/>
                </a:solidFill>
                <a:cs typeface="Calibri" panose="020F0502020204030204" pitchFamily="34" charset="0"/>
              </a:rPr>
              <a:t>A</a:t>
            </a:r>
            <a:r>
              <a:rPr lang="de-DE" b="0" dirty="0" smtClean="0">
                <a:solidFill>
                  <a:schemeClr val="tx1"/>
                </a:solidFill>
                <a:cs typeface="Calibri" panose="020F0502020204030204" pitchFamily="34" charset="0"/>
              </a:rPr>
              <a:t>nhand der Erfahrung aus dem Reparaturtest wurde die entstehende Temperatur während der </a:t>
            </a:r>
            <a:r>
              <a:rPr lang="de-DE" b="0" dirty="0">
                <a:solidFill>
                  <a:schemeClr val="tx1"/>
                </a:solidFill>
                <a:cs typeface="Calibri" panose="020F0502020204030204" pitchFamily="34" charset="0"/>
              </a:rPr>
              <a:t>S</a:t>
            </a:r>
            <a:r>
              <a:rPr lang="de-DE" b="0" dirty="0" smtClean="0">
                <a:solidFill>
                  <a:schemeClr val="tx1"/>
                </a:solidFill>
                <a:cs typeface="Calibri" panose="020F0502020204030204" pitchFamily="34" charset="0"/>
              </a:rPr>
              <a:t>chleifens der SN als unkritisch bzgl. des Laminates (max. kurzfristig 260°C laut Datenblatt) eingestuft. </a:t>
            </a:r>
            <a:endParaRPr lang="de-DE" dirty="0"/>
          </a:p>
          <a:p>
            <a:endParaRPr lang="de-DE" dirty="0" smtClean="0"/>
          </a:p>
          <a:p>
            <a:endParaRPr lang="de-DE" dirty="0" smtClean="0"/>
          </a:p>
        </p:txBody>
      </p:sp>
    </p:spTree>
    <p:extLst>
      <p:ext uri="{BB962C8B-B14F-4D97-AF65-F5344CB8AC3E}">
        <p14:creationId xmlns:p14="http://schemas.microsoft.com/office/powerpoint/2010/main" val="322220761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6</a:t>
            </a:fld>
            <a:endParaRPr lang="de-DE" dirty="0"/>
          </a:p>
        </p:txBody>
      </p:sp>
      <p:sp>
        <p:nvSpPr>
          <p:cNvPr id="5" name="Textplatzhalter 4"/>
          <p:cNvSpPr>
            <a:spLocks noGrp="1"/>
          </p:cNvSpPr>
          <p:nvPr>
            <p:ph type="body" sz="quarter" idx="17"/>
          </p:nvPr>
        </p:nvSpPr>
        <p:spPr>
          <a:xfrm>
            <a:off x="658813" y="1609725"/>
            <a:ext cx="10702458" cy="4843463"/>
          </a:xfrm>
        </p:spPr>
        <p:txBody>
          <a:bodyPr/>
          <a:lstStyle/>
          <a:p>
            <a:r>
              <a:rPr lang="de-DE" dirty="0" smtClean="0"/>
              <a:t>Bei der Bearbeitung der Spezifikation für die </a:t>
            </a:r>
            <a:r>
              <a:rPr lang="de-DE" dirty="0" err="1" smtClean="0"/>
              <a:t>Laminierarbeiten</a:t>
            </a:r>
            <a:r>
              <a:rPr lang="de-DE" dirty="0" smtClean="0"/>
              <a:t> ist bei der Kommunikation mit der ausführenden Firma Bardenhagen folgende Information mitgeteilt worden:</a:t>
            </a:r>
          </a:p>
          <a:p>
            <a:r>
              <a:rPr lang="de-DE" b="1" dirty="0" smtClean="0"/>
              <a:t>„Aus Erfahrung würden wir vermeiden kurzfristig höhere Temperaturen als 200°C am Laminat zu erzeugen. Dies kann die Qualität der Laminierung beeinträchtigen“ </a:t>
            </a:r>
          </a:p>
          <a:p>
            <a:endParaRPr lang="de-DE" dirty="0" smtClean="0"/>
          </a:p>
          <a:p>
            <a:r>
              <a:rPr lang="de-DE" dirty="0" smtClean="0"/>
              <a:t>Aufgrund dieser Aussage und um eine bessere Einschätzung der Problematik zu bekommen, wurde ein „Schleiftest“ am </a:t>
            </a:r>
            <a:r>
              <a:rPr lang="de-DE" dirty="0" err="1" smtClean="0"/>
              <a:t>Testrohr</a:t>
            </a:r>
            <a:r>
              <a:rPr lang="de-DE" dirty="0" smtClean="0"/>
              <a:t> im IPP durchgeführt. Hierbei wurde mit einer groben Schleifscheibe (80er und 60er Körnung) das Rohr von innen </a:t>
            </a:r>
            <a:r>
              <a:rPr lang="de-DE" dirty="0"/>
              <a:t>g</a:t>
            </a:r>
            <a:r>
              <a:rPr lang="de-DE" dirty="0" smtClean="0"/>
              <a:t>eschliffen und dabei Temperatur und Zeit aufgenommen. </a:t>
            </a:r>
          </a:p>
          <a:p>
            <a:r>
              <a:rPr lang="de-DE" dirty="0" smtClean="0"/>
              <a:t>Dabei wurde auch ordentlich ins Material gegangen (</a:t>
            </a:r>
            <a:r>
              <a:rPr lang="de-DE" dirty="0" err="1" smtClean="0"/>
              <a:t>Varainte</a:t>
            </a:r>
            <a:r>
              <a:rPr lang="de-DE" dirty="0" smtClean="0"/>
              <a:t> 2 -&gt; viel Wärmeeintrag 60er Körnung).</a:t>
            </a:r>
          </a:p>
        </p:txBody>
      </p:sp>
      <p:sp>
        <p:nvSpPr>
          <p:cNvPr id="6" name="Titel 5"/>
          <p:cNvSpPr>
            <a:spLocks noGrp="1"/>
          </p:cNvSpPr>
          <p:nvPr>
            <p:ph type="title"/>
          </p:nvPr>
        </p:nvSpPr>
        <p:spPr/>
        <p:txBody>
          <a:bodyPr/>
          <a:lstStyle/>
          <a:p>
            <a:r>
              <a:rPr lang="de-DE" dirty="0" smtClean="0"/>
              <a:t>2	</a:t>
            </a:r>
            <a:r>
              <a:rPr lang="de-DE" dirty="0">
                <a:cs typeface="Calibri" panose="020F0502020204030204" pitchFamily="34" charset="0"/>
              </a:rPr>
              <a:t>Problembeschreibung</a:t>
            </a:r>
            <a:br>
              <a:rPr lang="de-DE" dirty="0">
                <a:cs typeface="Calibri" panose="020F0502020204030204" pitchFamily="34" charset="0"/>
              </a:rPr>
            </a:br>
            <a:r>
              <a:rPr lang="de-DE" dirty="0" smtClean="0">
                <a:cs typeface="Calibri" panose="020F0502020204030204" pitchFamily="34" charset="0"/>
              </a:rPr>
              <a:t>	</a:t>
            </a:r>
            <a:r>
              <a:rPr lang="de-DE" sz="2000" dirty="0" smtClean="0">
                <a:cs typeface="Calibri" panose="020F0502020204030204" pitchFamily="34" charset="0"/>
              </a:rPr>
              <a:t>Reaktion</a:t>
            </a:r>
            <a:endParaRPr lang="de-DE" sz="2000" dirty="0"/>
          </a:p>
        </p:txBody>
      </p:sp>
    </p:spTree>
    <p:extLst>
      <p:ext uri="{BB962C8B-B14F-4D97-AF65-F5344CB8AC3E}">
        <p14:creationId xmlns:p14="http://schemas.microsoft.com/office/powerpoint/2010/main" val="418657660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7</a:t>
            </a:fld>
            <a:endParaRPr lang="de-DE" dirty="0"/>
          </a:p>
        </p:txBody>
      </p:sp>
      <p:sp>
        <p:nvSpPr>
          <p:cNvPr id="5" name="Textplatzhalter 4"/>
          <p:cNvSpPr>
            <a:spLocks noGrp="1"/>
          </p:cNvSpPr>
          <p:nvPr>
            <p:ph type="body" sz="quarter" idx="17"/>
          </p:nvPr>
        </p:nvSpPr>
        <p:spPr/>
        <p:txBody>
          <a:bodyPr>
            <a:noAutofit/>
          </a:bodyPr>
          <a:lstStyle/>
          <a:p>
            <a:r>
              <a:rPr lang="de-DE" sz="1200" dirty="0" smtClean="0"/>
              <a:t>Folgende Temperaturen und Zeiten wurden Ermittelt (80er Körnung):</a:t>
            </a:r>
          </a:p>
          <a:p>
            <a:r>
              <a:rPr lang="de-DE" sz="1200" dirty="0" smtClean="0"/>
              <a:t>Nach 10s:			Nach 20s:	</a:t>
            </a:r>
            <a:r>
              <a:rPr lang="de-DE" sz="1200" dirty="0"/>
              <a:t>	</a:t>
            </a:r>
            <a:r>
              <a:rPr lang="de-DE" sz="1200" dirty="0" smtClean="0"/>
              <a:t>	Nach 30s</a:t>
            </a:r>
            <a:r>
              <a:rPr lang="de-DE" sz="1200" dirty="0"/>
              <a:t>: </a:t>
            </a:r>
            <a:r>
              <a:rPr lang="de-DE" sz="1200" dirty="0" smtClean="0"/>
              <a:t>			Nach 60s</a:t>
            </a:r>
          </a:p>
          <a:p>
            <a:endParaRPr lang="de-DE" dirty="0"/>
          </a:p>
          <a:p>
            <a:endParaRPr lang="de-DE" dirty="0" smtClean="0"/>
          </a:p>
          <a:p>
            <a:endParaRPr lang="de-DE" dirty="0"/>
          </a:p>
          <a:p>
            <a:endParaRPr lang="de-DE" dirty="0" smtClean="0"/>
          </a:p>
          <a:p>
            <a:endParaRPr lang="de-DE" dirty="0"/>
          </a:p>
          <a:p>
            <a:endParaRPr lang="de-DE" dirty="0" smtClean="0"/>
          </a:p>
          <a:p>
            <a:endParaRPr lang="de-DE" dirty="0"/>
          </a:p>
          <a:p>
            <a:endParaRPr lang="de-DE" dirty="0" smtClean="0"/>
          </a:p>
        </p:txBody>
      </p:sp>
      <p:sp>
        <p:nvSpPr>
          <p:cNvPr id="6" name="Titel 5"/>
          <p:cNvSpPr>
            <a:spLocks noGrp="1"/>
          </p:cNvSpPr>
          <p:nvPr>
            <p:ph type="title"/>
          </p:nvPr>
        </p:nvSpPr>
        <p:spPr/>
        <p:txBody>
          <a:bodyPr/>
          <a:lstStyle/>
          <a:p>
            <a:r>
              <a:rPr lang="de-DE" dirty="0"/>
              <a:t>2	</a:t>
            </a:r>
            <a:r>
              <a:rPr lang="de-DE" dirty="0">
                <a:cs typeface="Calibri" panose="020F0502020204030204" pitchFamily="34" charset="0"/>
              </a:rPr>
              <a:t>Problembeschreibung</a:t>
            </a:r>
            <a:br>
              <a:rPr lang="de-DE" dirty="0">
                <a:cs typeface="Calibri" panose="020F0502020204030204" pitchFamily="34" charset="0"/>
              </a:rPr>
            </a:br>
            <a:r>
              <a:rPr lang="de-DE" dirty="0">
                <a:cs typeface="Calibri" panose="020F0502020204030204" pitchFamily="34" charset="0"/>
              </a:rPr>
              <a:t>	</a:t>
            </a:r>
            <a:r>
              <a:rPr lang="de-DE" sz="2000" dirty="0" smtClean="0">
                <a:cs typeface="Calibri" panose="020F0502020204030204" pitchFamily="34" charset="0"/>
              </a:rPr>
              <a:t>Ergebnis</a:t>
            </a:r>
            <a:endParaRPr lang="de-DE" dirty="0"/>
          </a:p>
        </p:txBody>
      </p:sp>
      <p:pic>
        <p:nvPicPr>
          <p:cNvPr id="3" name="Grafik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8813" y="2194559"/>
            <a:ext cx="2410611" cy="3214148"/>
          </a:xfrm>
          <a:prstGeom prst="rect">
            <a:avLst/>
          </a:prstGeom>
        </p:spPr>
      </p:pic>
      <p:pic>
        <p:nvPicPr>
          <p:cNvPr id="10" name="Grafik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80816" y="2194558"/>
            <a:ext cx="2410612" cy="3214149"/>
          </a:xfrm>
          <a:prstGeom prst="rect">
            <a:avLst/>
          </a:prstGeom>
        </p:spPr>
      </p:pic>
      <p:pic>
        <p:nvPicPr>
          <p:cNvPr id="11" name="Grafik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70541" y="2194558"/>
            <a:ext cx="2410612" cy="3214149"/>
          </a:xfrm>
          <a:prstGeom prst="rect">
            <a:avLst/>
          </a:prstGeom>
        </p:spPr>
      </p:pic>
      <p:pic>
        <p:nvPicPr>
          <p:cNvPr id="12" name="Grafik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917910" y="2194559"/>
            <a:ext cx="2410611" cy="3214148"/>
          </a:xfrm>
          <a:prstGeom prst="rect">
            <a:avLst/>
          </a:prstGeom>
        </p:spPr>
      </p:pic>
    </p:spTree>
    <p:extLst>
      <p:ext uri="{BB962C8B-B14F-4D97-AF65-F5344CB8AC3E}">
        <p14:creationId xmlns:p14="http://schemas.microsoft.com/office/powerpoint/2010/main" val="128296976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8</a:t>
            </a:fld>
            <a:endParaRPr lang="de-DE" dirty="0"/>
          </a:p>
        </p:txBody>
      </p:sp>
      <p:sp>
        <p:nvSpPr>
          <p:cNvPr id="5" name="Textplatzhalter 4"/>
          <p:cNvSpPr>
            <a:spLocks noGrp="1"/>
          </p:cNvSpPr>
          <p:nvPr>
            <p:ph type="body" sz="quarter" idx="17"/>
          </p:nvPr>
        </p:nvSpPr>
        <p:spPr>
          <a:xfrm>
            <a:off x="658813" y="1471050"/>
            <a:ext cx="10514012" cy="4843463"/>
          </a:xfrm>
        </p:spPr>
        <p:txBody>
          <a:bodyPr>
            <a:noAutofit/>
          </a:bodyPr>
          <a:lstStyle/>
          <a:p>
            <a:r>
              <a:rPr lang="de-DE" sz="1200" dirty="0" smtClean="0"/>
              <a:t>Folgende Temperaturen und Zeiten wurden Ermittelt (60er Körnung:</a:t>
            </a:r>
          </a:p>
          <a:p>
            <a:r>
              <a:rPr lang="de-DE" sz="1200" dirty="0" smtClean="0"/>
              <a:t>Nach 10s:				Nach 20s:				 Nach 30s:</a:t>
            </a:r>
          </a:p>
          <a:p>
            <a:endParaRPr lang="de-DE" dirty="0"/>
          </a:p>
          <a:p>
            <a:endParaRPr lang="de-DE" dirty="0" smtClean="0"/>
          </a:p>
          <a:p>
            <a:endParaRPr lang="de-DE" dirty="0"/>
          </a:p>
          <a:p>
            <a:endParaRPr lang="de-DE" dirty="0" smtClean="0"/>
          </a:p>
          <a:p>
            <a:endParaRPr lang="de-DE" dirty="0"/>
          </a:p>
          <a:p>
            <a:endParaRPr lang="de-DE" dirty="0" smtClean="0"/>
          </a:p>
          <a:p>
            <a:endParaRPr lang="de-DE" dirty="0"/>
          </a:p>
          <a:p>
            <a:endParaRPr lang="de-DE" dirty="0" smtClean="0"/>
          </a:p>
          <a:p>
            <a:r>
              <a:rPr lang="de-DE" sz="1600" dirty="0" smtClean="0"/>
              <a:t>Ein „kontrolliertes“ Schleifen bis 200°C ist nur mit viel Aufwand (Entwicklung Schleifprozeduren mit vielen Variablen) sicher zu stellen. Außerdem ist durch die angebrachte Rohrdämmung die Wärmeabfuhr schlecht. Daher ist von einem Schleifen der Schweißnähte nach dem laminieren abzuraten.</a:t>
            </a:r>
            <a:endParaRPr lang="de-DE" sz="1600" dirty="0"/>
          </a:p>
        </p:txBody>
      </p:sp>
      <p:sp>
        <p:nvSpPr>
          <p:cNvPr id="6" name="Titel 5"/>
          <p:cNvSpPr>
            <a:spLocks noGrp="1"/>
          </p:cNvSpPr>
          <p:nvPr>
            <p:ph type="title"/>
          </p:nvPr>
        </p:nvSpPr>
        <p:spPr/>
        <p:txBody>
          <a:bodyPr/>
          <a:lstStyle/>
          <a:p>
            <a:r>
              <a:rPr lang="de-DE" dirty="0"/>
              <a:t>2	</a:t>
            </a:r>
            <a:r>
              <a:rPr lang="de-DE" dirty="0">
                <a:cs typeface="Calibri" panose="020F0502020204030204" pitchFamily="34" charset="0"/>
              </a:rPr>
              <a:t>Problembeschreibung</a:t>
            </a:r>
            <a:br>
              <a:rPr lang="de-DE" dirty="0">
                <a:cs typeface="Calibri" panose="020F0502020204030204" pitchFamily="34" charset="0"/>
              </a:rPr>
            </a:br>
            <a:r>
              <a:rPr lang="de-DE" dirty="0">
                <a:cs typeface="Calibri" panose="020F0502020204030204" pitchFamily="34" charset="0"/>
              </a:rPr>
              <a:t>	</a:t>
            </a:r>
            <a:r>
              <a:rPr lang="de-DE" sz="2000" dirty="0" smtClean="0">
                <a:cs typeface="Calibri" panose="020F0502020204030204" pitchFamily="34" charset="0"/>
              </a:rPr>
              <a:t>Ergebnis</a:t>
            </a:r>
            <a:endParaRPr lang="de-DE" dirty="0"/>
          </a:p>
        </p:txBody>
      </p:sp>
      <p:pic>
        <p:nvPicPr>
          <p:cNvPr id="7" name="Grafik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8816" y="2057102"/>
            <a:ext cx="2458098" cy="3277464"/>
          </a:xfrm>
          <a:prstGeom prst="rect">
            <a:avLst/>
          </a:prstGeom>
        </p:spPr>
      </p:pic>
      <p:pic>
        <p:nvPicPr>
          <p:cNvPr id="8" name="Grafik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11753" y="2057100"/>
            <a:ext cx="2458102" cy="3277469"/>
          </a:xfrm>
          <a:prstGeom prst="rect">
            <a:avLst/>
          </a:prstGeom>
        </p:spPr>
      </p:pic>
      <p:pic>
        <p:nvPicPr>
          <p:cNvPr id="9" name="Grafik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35284" y="2057100"/>
            <a:ext cx="2458100" cy="3277466"/>
          </a:xfrm>
          <a:prstGeom prst="rect">
            <a:avLst/>
          </a:prstGeom>
        </p:spPr>
      </p:pic>
    </p:spTree>
    <p:extLst>
      <p:ext uri="{BB962C8B-B14F-4D97-AF65-F5344CB8AC3E}">
        <p14:creationId xmlns:p14="http://schemas.microsoft.com/office/powerpoint/2010/main" val="1032456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umsplatzhalter 1"/>
          <p:cNvSpPr>
            <a:spLocks noGrp="1"/>
          </p:cNvSpPr>
          <p:nvPr>
            <p:ph type="dt" sz="half" idx="14"/>
          </p:nvPr>
        </p:nvSpPr>
        <p:spPr/>
        <p:txBody>
          <a:bodyPr/>
          <a:lstStyle/>
          <a:p>
            <a:r>
              <a:rPr lang="de-DE" smtClean="0"/>
              <a:t>Doc.-Nr.</a:t>
            </a:r>
            <a:endParaRPr lang="de-DE" dirty="0"/>
          </a:p>
        </p:txBody>
      </p:sp>
      <p:sp>
        <p:nvSpPr>
          <p:cNvPr id="4" name="Foliennummernplatzhalter 3"/>
          <p:cNvSpPr>
            <a:spLocks noGrp="1"/>
          </p:cNvSpPr>
          <p:nvPr>
            <p:ph type="sldNum" sz="quarter" idx="16"/>
          </p:nvPr>
        </p:nvSpPr>
        <p:spPr/>
        <p:txBody>
          <a:bodyPr/>
          <a:lstStyle/>
          <a:p>
            <a:fld id="{ECE691D0-CC49-4FC7-9C4D-6112B0CB3A76}" type="slidenum">
              <a:rPr lang="de-DE" smtClean="0"/>
              <a:pPr/>
              <a:t>9</a:t>
            </a:fld>
            <a:endParaRPr lang="de-DE" dirty="0"/>
          </a:p>
        </p:txBody>
      </p:sp>
      <p:sp>
        <p:nvSpPr>
          <p:cNvPr id="5" name="Textplatzhalter 4"/>
          <p:cNvSpPr>
            <a:spLocks noGrp="1"/>
          </p:cNvSpPr>
          <p:nvPr>
            <p:ph type="body" sz="quarter" idx="17"/>
          </p:nvPr>
        </p:nvSpPr>
        <p:spPr/>
        <p:txBody>
          <a:bodyPr/>
          <a:lstStyle/>
          <a:p>
            <a:r>
              <a:rPr lang="de-DE" dirty="0" smtClean="0"/>
              <a:t>Aufgrund der Ergebnisse müssen die Dämm- und </a:t>
            </a:r>
            <a:r>
              <a:rPr lang="de-DE" dirty="0" err="1" smtClean="0"/>
              <a:t>Laminierarbeiten</a:t>
            </a:r>
            <a:r>
              <a:rPr lang="de-DE" dirty="0" smtClean="0"/>
              <a:t> entsprechend den Schleifarbeiten auf MP 2.6 und MP2.8 verlegt werden. </a:t>
            </a:r>
          </a:p>
          <a:p>
            <a:r>
              <a:rPr lang="de-DE" dirty="0" smtClean="0"/>
              <a:t>Da diese Vorgehensweise so auch schon in einem „Zwischenstand“ der Arbeitsgruppe SN-Reparatur detailliert erstellt wurde, (inkl. WBS) kann bestätigt werden, dass </a:t>
            </a:r>
            <a:r>
              <a:rPr lang="de-DE" b="1" dirty="0" smtClean="0"/>
              <a:t>der aktuelle Zeitplan eingehalten werden</a:t>
            </a:r>
            <a:r>
              <a:rPr lang="de-DE" dirty="0" smtClean="0"/>
              <a:t> kann. </a:t>
            </a:r>
          </a:p>
          <a:p>
            <a:r>
              <a:rPr lang="de-DE" dirty="0" smtClean="0"/>
              <a:t>Es gibt genug Puffer um die Arbeiten so zu verschieben.</a:t>
            </a:r>
            <a:endParaRPr lang="de-DE" dirty="0"/>
          </a:p>
        </p:txBody>
      </p:sp>
      <p:sp>
        <p:nvSpPr>
          <p:cNvPr id="6" name="Titel 5"/>
          <p:cNvSpPr>
            <a:spLocks noGrp="1"/>
          </p:cNvSpPr>
          <p:nvPr>
            <p:ph type="title"/>
          </p:nvPr>
        </p:nvSpPr>
        <p:spPr/>
        <p:txBody>
          <a:bodyPr/>
          <a:lstStyle/>
          <a:p>
            <a:r>
              <a:rPr lang="de-DE" dirty="0">
                <a:cs typeface="Calibri" panose="020F0502020204030204" pitchFamily="34" charset="0"/>
              </a:rPr>
              <a:t>3.	Auswirkungen </a:t>
            </a:r>
            <a:r>
              <a:rPr lang="de-DE" dirty="0" smtClean="0">
                <a:cs typeface="Calibri" panose="020F0502020204030204" pitchFamily="34" charset="0"/>
              </a:rPr>
              <a:t/>
            </a:r>
            <a:br>
              <a:rPr lang="de-DE" dirty="0" smtClean="0">
                <a:cs typeface="Calibri" panose="020F0502020204030204" pitchFamily="34" charset="0"/>
              </a:rPr>
            </a:br>
            <a:r>
              <a:rPr lang="de-DE" dirty="0">
                <a:cs typeface="Calibri" panose="020F0502020204030204" pitchFamily="34" charset="0"/>
              </a:rPr>
              <a:t>	</a:t>
            </a:r>
            <a:r>
              <a:rPr lang="de-DE" sz="2000" dirty="0" smtClean="0">
                <a:cs typeface="Calibri" panose="020F0502020204030204" pitchFamily="34" charset="0"/>
              </a:rPr>
              <a:t>Zeitplan</a:t>
            </a:r>
            <a:r>
              <a:rPr lang="de-DE" sz="4000" dirty="0">
                <a:cs typeface="Calibri" panose="020F0502020204030204" pitchFamily="34" charset="0"/>
              </a:rPr>
              <a:t/>
            </a:r>
            <a:br>
              <a:rPr lang="de-DE" sz="4000" dirty="0">
                <a:cs typeface="Calibri" panose="020F0502020204030204" pitchFamily="34" charset="0"/>
              </a:rPr>
            </a:br>
            <a:endParaRPr lang="de-DE" dirty="0"/>
          </a:p>
        </p:txBody>
      </p:sp>
    </p:spTree>
    <p:extLst>
      <p:ext uri="{BB962C8B-B14F-4D97-AF65-F5344CB8AC3E}">
        <p14:creationId xmlns:p14="http://schemas.microsoft.com/office/powerpoint/2010/main" val="2029053084"/>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AvLHmIlg6ixrRaGTEjx9L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AvLHmIlg6ixrRaGTEjx9Lw"/>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AvLHmIlg6ixrRaGTEjx9L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lOwljrLqbAKeirqT9tDIj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AvLHmIlg6ixrRaGTEjx9L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AvLHmIlg6ixrRaGTEjx9L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Pvw6CLxiq3S5Do27j6Qo1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W7-X">
  <a:themeElements>
    <a:clrScheme name="MPG Color Scheme">
      <a:dk1>
        <a:srgbClr val="000000"/>
      </a:dk1>
      <a:lt1>
        <a:srgbClr val="FFFFFF"/>
      </a:lt1>
      <a:dk2>
        <a:srgbClr val="005555"/>
      </a:dk2>
      <a:lt2>
        <a:srgbClr val="C6D325"/>
      </a:lt2>
      <a:accent1>
        <a:srgbClr val="006C66"/>
      </a:accent1>
      <a:accent2>
        <a:srgbClr val="C6D325"/>
      </a:accent2>
      <a:accent3>
        <a:srgbClr val="29485D"/>
      </a:accent3>
      <a:accent4>
        <a:srgbClr val="00B1EA"/>
      </a:accent4>
      <a:accent5>
        <a:srgbClr val="EF7C00"/>
      </a:accent5>
      <a:accent6>
        <a:srgbClr val="EEEEEE"/>
      </a:accent6>
      <a:hlink>
        <a:srgbClr val="005555"/>
      </a:hlink>
      <a:folHlink>
        <a:srgbClr val="A7A7A8"/>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w="19050" cmpd="sng">
          <a:noFill/>
          <a:prstDash val="dash"/>
          <a:tailEnd type="triangle" w="lg" len="med"/>
        </a:ln>
      </a:spPr>
      <a:bodyPr wrap="square" lIns="144000" tIns="108000" rIns="144000" bIns="144000" rtlCol="0" anchor="t" anchorCtr="0"/>
      <a:lstStyle>
        <a:defPPr algn="l">
          <a:spcBef>
            <a:spcPts val="1150"/>
          </a:spcBef>
          <a:buClr>
            <a:srgbClr val="116656"/>
          </a:buClr>
          <a:buSzPct val="120000"/>
          <a:defRPr sz="1300" b="1" dirty="0" smtClean="0">
            <a:solidFill>
              <a:schemeClr val="bg1"/>
            </a:solidFill>
          </a:defRPr>
        </a:defPPr>
      </a:lstStyle>
      <a:style>
        <a:lnRef idx="1">
          <a:schemeClr val="accent1"/>
        </a:lnRef>
        <a:fillRef idx="0">
          <a:schemeClr val="accent1"/>
        </a:fillRef>
        <a:effectRef idx="0">
          <a:schemeClr val="accent1"/>
        </a:effectRef>
        <a:fontRef idx="minor">
          <a:schemeClr val="tx1"/>
        </a:fontRef>
      </a:style>
    </a:spDef>
    <a:lnDef>
      <a:spPr>
        <a:ln w="19050" cmpd="sng">
          <a:prstDash val="dash"/>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chor="t" anchorCtr="0">
        <a:spAutoFit/>
      </a:bodyPr>
      <a:lstStyle>
        <a:defPPr marL="180000" indent="-180000" algn="l">
          <a:lnSpc>
            <a:spcPts val="2300"/>
          </a:lnSpc>
          <a:spcBef>
            <a:spcPts val="1150"/>
          </a:spcBef>
          <a:buFont typeface="Arial" panose="020B0604020202020204" pitchFamily="34" charset="0"/>
          <a:buChar char="•"/>
          <a:defRPr sz="1600" dirty="0" err="1" smtClean="0"/>
        </a:defPPr>
      </a:lstStyle>
    </a:txDef>
  </a:objectDefaults>
  <a:extraClrSchemeLst/>
  <a:custClrLst>
    <a:custClr name="MPG_green_dark">
      <a:srgbClr val="005555"/>
    </a:custClr>
    <a:custClr name="MPG_green_light">
      <a:srgbClr val="C6D325"/>
    </a:custClr>
    <a:custClr name="MPG_logo_green">
      <a:srgbClr val="006C66"/>
    </a:custClr>
    <a:custClr name="MPG_blue_dark">
      <a:srgbClr val="29485D"/>
    </a:custClr>
    <a:custClr name="MPG_blue_light">
      <a:srgbClr val="00B1EA"/>
    </a:custClr>
    <a:custClr name="MPG_orange">
      <a:srgbClr val="EF7C00"/>
    </a:custClr>
    <a:custClr name="MPG_grey_dark">
      <a:srgbClr val="777777"/>
    </a:custClr>
    <a:custClr name="MPG_grey">
      <a:srgbClr val="A7A7A8"/>
    </a:custClr>
    <a:custClr name="MPG_grey_light">
      <a:srgbClr val="EEEEEE"/>
    </a:custClr>
    <a:custClr name="white">
      <a:srgbClr val="FFFFFF"/>
    </a:custClr>
    <a:custClr name="MPG_green_dark_80">
      <a:srgbClr val="337777"/>
    </a:custClr>
    <a:custClr name="MPG_green_light_80">
      <a:srgbClr val="D1DC51"/>
    </a:custClr>
    <a:custClr name="MPG_logo_green_80">
      <a:srgbClr val="338985"/>
    </a:custClr>
    <a:custClr name="MPG_blue_dark_80">
      <a:srgbClr val="546D7D"/>
    </a:custClr>
    <a:custClr name="MPG_blue_light_80">
      <a:srgbClr val="33C1EE"/>
    </a:custClr>
    <a:custClr name="MPG_orange_80">
      <a:srgbClr val="F29633"/>
    </a:custClr>
    <a:custClr name="MPG_grey_dark#">
      <a:srgbClr val="777777"/>
    </a:custClr>
    <a:custClr name="MPG_grey#">
      <a:srgbClr val="A7A7A8"/>
    </a:custClr>
    <a:custClr name="MPG_grey_light#">
      <a:srgbClr val="EEEEEE"/>
    </a:custClr>
    <a:custClr name="white#">
      <a:srgbClr val="FFFFFF"/>
    </a:custClr>
    <a:custClr name="MPG_green_dark_60">
      <a:srgbClr val="669999"/>
    </a:custClr>
    <a:custClr name="MPG_green_light_60">
      <a:srgbClr val="DDE57C"/>
    </a:custClr>
    <a:custClr name="MPG_logo_green_60">
      <a:srgbClr val="66A7A3"/>
    </a:custClr>
    <a:custClr name="MPG_blue_dark_60">
      <a:srgbClr val="7F919E"/>
    </a:custClr>
    <a:custClr name="MPG_blue_light_60">
      <a:srgbClr val="66D0F2"/>
    </a:custClr>
    <a:custClr name="MPG_orange_60">
      <a:srgbClr val="F5B066"/>
    </a:custClr>
    <a:custClr name="MPG_grey_dark##">
      <a:srgbClr val="777777"/>
    </a:custClr>
    <a:custClr name="MPG_grey##">
      <a:srgbClr val="A7A7A8"/>
    </a:custClr>
    <a:custClr name="MPG_grey_light##">
      <a:srgbClr val="EEEEEE"/>
    </a:custClr>
    <a:custClr name="white##">
      <a:srgbClr val="FFFFFF"/>
    </a:custClr>
    <a:custClr name="MPG_green_dark_40">
      <a:srgbClr val="99BBBB"/>
    </a:custClr>
    <a:custClr name="MPG_green_light_40">
      <a:srgbClr val="E8EDA8"/>
    </a:custClr>
    <a:custClr name="MPG_logo_green_40">
      <a:srgbClr val="99C4C2"/>
    </a:custClr>
    <a:custClr name="MPG_blue_dark_40">
      <a:srgbClr val="A9B6BE"/>
    </a:custClr>
    <a:custClr name="MPG_blue_light_40">
      <a:srgbClr val="99E0F7"/>
    </a:custClr>
    <a:custClr name="MPG_orange_40">
      <a:srgbClr val="F9CB99"/>
    </a:custClr>
    <a:custClr name="MPG_grey_dark###">
      <a:srgbClr val="777777"/>
    </a:custClr>
    <a:custClr name="MPG_grey###">
      <a:srgbClr val="A7A7A8"/>
    </a:custClr>
    <a:custClr name="MPG_grey_light###">
      <a:srgbClr val="EEEEEE"/>
    </a:custClr>
    <a:custClr name="white###">
      <a:srgbClr val="FFFFFF"/>
    </a:custClr>
  </a:custClrLst>
  <a:extLst>
    <a:ext uri="{05A4C25C-085E-4340-85A3-A5531E510DB2}">
      <thm15:themeFamily xmlns:thm15="http://schemas.microsoft.com/office/thememl/2012/main" name="Slide Template W7-X 2022_Final_v20.potx" id="{74A0650A-F6F1-4AA4-B8AA-2E45AF991B85}" vid="{9AF77A51-0AE0-43B7-BC41-7495BF0E99FE}"/>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Slide Template W7-X 2022_Final_v20</Template>
  <TotalTime>0</TotalTime>
  <Words>1523</Words>
  <Application>Microsoft Office PowerPoint</Application>
  <PresentationFormat>Breitbild</PresentationFormat>
  <Paragraphs>236</Paragraphs>
  <Slides>20</Slides>
  <Notes>0</Notes>
  <HiddenSlides>0</HiddenSlides>
  <MMClips>0</MMClips>
  <ScaleCrop>false</ScaleCrop>
  <HeadingPairs>
    <vt:vector size="8" baseType="variant">
      <vt:variant>
        <vt:lpstr>Verwendete Schriftarten</vt:lpstr>
      </vt:variant>
      <vt:variant>
        <vt:i4>6</vt:i4>
      </vt:variant>
      <vt:variant>
        <vt:lpstr>Design</vt:lpstr>
      </vt:variant>
      <vt:variant>
        <vt:i4>1</vt:i4>
      </vt:variant>
      <vt:variant>
        <vt:lpstr>Eingebettete OLE-Server</vt:lpstr>
      </vt:variant>
      <vt:variant>
        <vt:i4>1</vt:i4>
      </vt:variant>
      <vt:variant>
        <vt:lpstr>Folientitel</vt:lpstr>
      </vt:variant>
      <vt:variant>
        <vt:i4>20</vt:i4>
      </vt:variant>
    </vt:vector>
  </HeadingPairs>
  <TitlesOfParts>
    <vt:vector size="28" baseType="lpstr">
      <vt:lpstr>.SF NS Symbols Regular</vt:lpstr>
      <vt:lpstr>Arial</vt:lpstr>
      <vt:lpstr>Arial Narrow</vt:lpstr>
      <vt:lpstr>Calibri</vt:lpstr>
      <vt:lpstr>Symbol</vt:lpstr>
      <vt:lpstr>Wingdings 3</vt:lpstr>
      <vt:lpstr>W7-X</vt:lpstr>
      <vt:lpstr>think-cell Folie</vt:lpstr>
      <vt:lpstr>Schleifen und Laminieren von Schweißnähten an den Ringleitungen </vt:lpstr>
      <vt:lpstr>Übersicht</vt:lpstr>
      <vt:lpstr>1. Details zum Thema  Theoretische Vorgehensweise SN-Beschleifen</vt:lpstr>
      <vt:lpstr>1.  Details zum Thema  Versuch</vt:lpstr>
      <vt:lpstr>1.  Details zum Thema  Entscheidung der Arbeitsgruppe Konzept SN-Reparatur</vt:lpstr>
      <vt:lpstr>2 Problembeschreibung  Reaktion</vt:lpstr>
      <vt:lpstr>2 Problembeschreibung  Ergebnis</vt:lpstr>
      <vt:lpstr>2 Problembeschreibung  Ergebnis</vt:lpstr>
      <vt:lpstr>3. Auswirkungen   Zeitplan </vt:lpstr>
      <vt:lpstr>3. Auswirkungen   Kosten </vt:lpstr>
      <vt:lpstr>3. Auswirkungen   Betrieb </vt:lpstr>
      <vt:lpstr>4.  Zwischenfazit nach Versuch im IPP</vt:lpstr>
      <vt:lpstr>5.  Ergebnisse nach Versuch  (Vorgaben/Versuchsaufbau)</vt:lpstr>
      <vt:lpstr>5. Ergebnisse nach Versuch</vt:lpstr>
      <vt:lpstr>5. Ergebnisse nach Versuch</vt:lpstr>
      <vt:lpstr>5.  Ergebnisse nach Versuch</vt:lpstr>
      <vt:lpstr>5.  Ergebnisse nach Versuch</vt:lpstr>
      <vt:lpstr>5. Ergebnisse nach Versuch  (Kennwerte und Erkenntnisse)</vt:lpstr>
      <vt:lpstr>6. Abschließendes Fazit</vt:lpstr>
      <vt:lpstr>6. Abschließendes Fazit</vt:lpstr>
    </vt:vector>
  </TitlesOfParts>
  <Company>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Präsentationsvorlage Resource &amp; Schedule Review Meeting</dc:title>
  <dc:subject> </dc:subject>
  <dc:creator>Georg Schlisio</dc:creator>
  <cp:keywords> </cp:keywords>
  <dc:description> </dc:description>
  <cp:lastModifiedBy>Sylvia Wierschin</cp:lastModifiedBy>
  <cp:revision>72</cp:revision>
  <dcterms:created xsi:type="dcterms:W3CDTF">2022-07-26T15:48:30Z</dcterms:created>
  <dcterms:modified xsi:type="dcterms:W3CDTF">2026-05-05T12:12:28Z</dcterms:modified>
  <cp:category>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EXAMPLE">
    <vt:lpwstr>10315801</vt:lpwstr>
  </property>
</Properties>
</file>